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word/header48.xml" ContentType="application/vnd.openxmlformats-officedocument.wordprocessingml.header+xml"/>
  <Override PartName="/word/header31.xml" ContentType="application/vnd.openxmlformats-officedocument.wordprocessingml.header+xml"/>
  <Override PartName="/word/header32.xml" ContentType="application/vnd.openxmlformats-officedocument.wordprocessingml.header+xml"/>
  <Override PartName="/word/footer6.xml" ContentType="application/vnd.openxmlformats-officedocument.wordprocessingml.footer+xml"/>
  <Override PartName="/word/header33.xml" ContentType="application/vnd.openxmlformats-officedocument.wordprocessingml.header+xml"/>
  <Override PartName="/word/header34.xml" ContentType="application/vnd.openxmlformats-officedocument.wordprocessingml.header+xml"/>
  <Override PartName="/word/header30.xml" ContentType="application/vnd.openxmlformats-officedocument.wordprocessingml.header+xml"/>
  <Override PartName="/word/footer5.xml" ContentType="application/vnd.openxmlformats-officedocument.wordprocessingml.footer+xml"/>
  <Override PartName="/word/header29.xml" ContentType="application/vnd.openxmlformats-officedocument.wordprocessingml.header+xml"/>
  <Override PartName="/word/header25.xml" ContentType="application/vnd.openxmlformats-officedocument.wordprocessingml.header+xml"/>
  <Override PartName="/word/header26.xml" ContentType="application/vnd.openxmlformats-officedocument.wordprocessingml.header+xml"/>
  <Override PartName="/word/footer4.xml" ContentType="application/vnd.openxmlformats-officedocument.wordprocessingml.footer+xml"/>
  <Override PartName="/word/header27.xml" ContentType="application/vnd.openxmlformats-officedocument.wordprocessingml.header+xml"/>
  <Override PartName="/word/header28.xml" ContentType="application/vnd.openxmlformats-officedocument.wordprocessingml.header+xml"/>
  <Override PartName="/word/header35.xml" ContentType="application/vnd.openxmlformats-officedocument.wordprocessingml.header+xml"/>
  <Override PartName="/word/footer7.xml" ContentType="application/vnd.openxmlformats-officedocument.wordprocessingml.footer+xml"/>
  <Override PartName="/word/header36.xml" ContentType="application/vnd.openxmlformats-officedocument.wordprocessingml.header+xml"/>
  <Override PartName="/word/header42.xml" ContentType="application/vnd.openxmlformats-officedocument.wordprocessingml.header+xml"/>
  <Override PartName="/word/header43.xml" ContentType="application/vnd.openxmlformats-officedocument.wordprocessingml.header+xml"/>
  <Override PartName="/word/header44.xml" ContentType="application/vnd.openxmlformats-officedocument.wordprocessingml.header+xml"/>
  <Override PartName="/word/footer10.xml" ContentType="application/vnd.openxmlformats-officedocument.wordprocessingml.footer+xml"/>
  <Override PartName="/word/header45.xml" ContentType="application/vnd.openxmlformats-officedocument.wordprocessingml.header+xml"/>
  <Override PartName="/word/footer9.xml" ContentType="application/vnd.openxmlformats-officedocument.wordprocessingml.footer+xml"/>
  <Override PartName="/word/header41.xml" ContentType="application/vnd.openxmlformats-officedocument.wordprocessingml.header+xml"/>
  <Override PartName="/word/header40.xml" ContentType="application/vnd.openxmlformats-officedocument.wordprocessingml.header+xml"/>
  <Override PartName="/word/header37.xml" ContentType="application/vnd.openxmlformats-officedocument.wordprocessingml.header+xml"/>
  <Override PartName="/word/header38.xml" ContentType="application/vnd.openxmlformats-officedocument.wordprocessingml.header+xml"/>
  <Override PartName="/word/footer8.xml" ContentType="application/vnd.openxmlformats-officedocument.wordprocessingml.footer+xml"/>
  <Override PartName="/word/header39.xml" ContentType="application/vnd.openxmlformats-officedocument.wordprocessingml.header+xml"/>
  <Override PartName="/word/header24.xml" ContentType="application/vnd.openxmlformats-officedocument.wordprocessingml.header+xml"/>
  <Override PartName="/word/header23.xml" ContentType="application/vnd.openxmlformats-officedocument.wordprocessingml.header+xml"/>
  <Override PartName="/word/header22.xml" ContentType="application/vnd.openxmlformats-officedocument.wordprocessingml.header+xml"/>
  <Override PartName="/word/header4.xml" ContentType="application/vnd.openxmlformats-officedocument.wordprocessingml.header+xml"/>
  <Override PartName="/word/header5.xml" ContentType="application/vnd.openxmlformats-officedocument.wordprocessingml.header+xml"/>
  <Override PartName="/word/footer2.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header3.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footer11.xml" ContentType="application/vnd.openxmlformats-officedocument.wordprocessingml.footer+xml"/>
  <Override PartName="/word/header47.xml" ContentType="application/vnd.openxmlformats-officedocument.wordprocessingml.header+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8.xml" ContentType="application/vnd.openxmlformats-officedocument.wordprocessingml.header+xml"/>
  <Override PartName="/word/header9.xml" ContentType="application/vnd.openxmlformats-officedocument.wordprocessingml.header+xml"/>
  <Override PartName="/word/header10.xml" ContentType="application/vnd.openxmlformats-officedocument.wordprocessingml.header+xml"/>
  <Override PartName="/word/footer3.xml" ContentType="application/vnd.openxmlformats-officedocument.wordprocessingml.footer+xml"/>
  <Override PartName="/word/header18.xml" ContentType="application/vnd.openxmlformats-officedocument.wordprocessingml.header+xml"/>
  <Override PartName="/word/header19.xml" ContentType="application/vnd.openxmlformats-officedocument.wordprocessingml.header+xml"/>
  <Override PartName="/word/header20.xml" ContentType="application/vnd.openxmlformats-officedocument.wordprocessingml.header+xml"/>
  <Override PartName="/word/header21.xml" ContentType="application/vnd.openxmlformats-officedocument.wordprocessingml.header+xml"/>
  <Override PartName="/word/header17.xml" ContentType="application/vnd.openxmlformats-officedocument.wordprocessingml.header+xml"/>
  <Override PartName="/word/header16.xml" ContentType="application/vnd.openxmlformats-officedocument.wordprocessingml.header+xml"/>
  <Override PartName="/word/header15.xml" ContentType="application/vnd.openxmlformats-officedocument.wordprocessingml.header+xml"/>
  <Override PartName="/word/header11.xml" ContentType="application/vnd.openxmlformats-officedocument.wordprocessingml.header+xml"/>
  <Override PartName="/word/header12.xml" ContentType="application/vnd.openxmlformats-officedocument.wordprocessingml.header+xml"/>
  <Override PartName="/word/header13.xml" ContentType="application/vnd.openxmlformats-officedocument.wordprocessingml.header+xml"/>
  <Override PartName="/word/header14.xml" ContentType="application/vnd.openxmlformats-officedocument.wordprocessingml.header+xml"/>
  <Override PartName="/word/header46.xml" ContentType="application/vnd.openxmlformats-officedocument.wordprocessingml.header+xml"/>
  <Override PartName="/word/theme/theme1.xml" ContentType="application/vnd.openxmlformats-officedocument.theme+xml"/>
  <Override PartName="/word/settings.xml" ContentType="application/vnd.openxmlformats-officedocument.wordprocessingml.settings+xml"/>
  <Override PartName="/word/styles.xml" ContentType="application/vnd.openxmlformats-officedocument.wordprocessingml.styles+xml"/>
  <Override PartName="/word/numbering.xml" ContentType="application/vnd.openxmlformats-officedocument.wordprocessingml.numbering+xml"/>
  <Override PartName="/docProps/custom.xml" ContentType="application/vnd.openxmlformats-officedocument.custom-properties+xml"/>
  <Override PartName="/customXml/itemProps1.xml" ContentType="application/vnd.openxmlformats-officedocument.customXmlProperties+xml"/>
  <Override PartName="/docProps/core.xml" ContentType="application/vnd.openxmlformats-package.core-properties+xml"/>
  <Override PartName="/word/fontTable.xml" ContentType="application/vnd.openxmlformats-officedocument.wordprocessingml.fontTable+xml"/>
  <Override PartName="/word/webSettings.xml" ContentType="application/vnd.openxmlformats-officedocument.wordprocessingml.webSetting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2EABB35D" w14:textId="77777777" w:rsidR="00E3622A" w:rsidRDefault="00E3622A" w:rsidP="00E3622A">
      <w:pPr>
        <w:pStyle w:val="rrdsinglerule"/>
        <w:pBdr>
          <w:top w:val="single" w:sz="8" w:space="0" w:color="000000"/>
        </w:pBdr>
      </w:pPr>
    </w:p>
    <w:p w14:paraId="0C0CCB3C" w14:textId="77777777" w:rsidR="00E3622A" w:rsidRPr="0027718F" w:rsidRDefault="00E3622A" w:rsidP="00E3622A">
      <w:pPr>
        <w:pStyle w:val="NormalWeb"/>
        <w:spacing w:before="45" w:beforeAutospacing="0" w:after="0" w:afterAutospacing="0"/>
        <w:jc w:val="center"/>
        <w:rPr>
          <w:sz w:val="34"/>
        </w:rPr>
      </w:pPr>
      <w:bookmarkStart w:id="0" w:name="_GoBack"/>
      <w:bookmarkEnd w:id="0"/>
      <w:r w:rsidRPr="0027718F">
        <w:rPr>
          <w:rFonts w:cs="Arial"/>
          <w:b/>
          <w:bCs/>
          <w:sz w:val="34"/>
          <w:szCs w:val="36"/>
        </w:rPr>
        <w:t xml:space="preserve">UNITED STATES </w:t>
      </w:r>
    </w:p>
    <w:p w14:paraId="61DD651B" w14:textId="77777777" w:rsidR="00E3622A" w:rsidRPr="0027718F" w:rsidRDefault="00E3622A" w:rsidP="00E3622A">
      <w:pPr>
        <w:pStyle w:val="NormalWeb"/>
        <w:spacing w:before="0" w:beforeAutospacing="0" w:after="0" w:afterAutospacing="0"/>
        <w:jc w:val="center"/>
        <w:rPr>
          <w:sz w:val="34"/>
        </w:rPr>
      </w:pPr>
      <w:r w:rsidRPr="0027718F">
        <w:rPr>
          <w:rFonts w:cs="Arial"/>
          <w:b/>
          <w:bCs/>
          <w:sz w:val="34"/>
          <w:szCs w:val="36"/>
        </w:rPr>
        <w:t xml:space="preserve">SECURITIES AND EXCHANGE COMMISSION </w:t>
      </w:r>
    </w:p>
    <w:p w14:paraId="057CB260" w14:textId="77777777" w:rsidR="00E3622A" w:rsidRPr="0027718F" w:rsidRDefault="00E3622A" w:rsidP="00E3622A">
      <w:pPr>
        <w:pStyle w:val="NormalWeb"/>
        <w:spacing w:before="0" w:beforeAutospacing="0" w:after="0" w:afterAutospacing="0"/>
        <w:jc w:val="center"/>
        <w:rPr>
          <w:sz w:val="22"/>
        </w:rPr>
      </w:pPr>
      <w:r w:rsidRPr="0027718F">
        <w:rPr>
          <w:rFonts w:cs="Arial"/>
          <w:b/>
          <w:bCs/>
          <w:sz w:val="22"/>
        </w:rPr>
        <w:t xml:space="preserve">Washington, D.C. 20549 </w:t>
      </w:r>
    </w:p>
    <w:p w14:paraId="1BD3C021" w14:textId="77777777" w:rsidR="00E3622A" w:rsidRPr="0027718F" w:rsidRDefault="00E3622A" w:rsidP="00E3622A">
      <w:pPr>
        <w:pStyle w:val="rco"/>
        <w:spacing w:before="40"/>
        <w:ind w:left="4075" w:right="4075"/>
      </w:pPr>
      <w:r w:rsidRPr="0027718F">
        <w:t> </w:t>
      </w:r>
    </w:p>
    <w:p w14:paraId="257E6EC2" w14:textId="77777777" w:rsidR="00E3622A" w:rsidRPr="0027718F" w:rsidRDefault="00E3622A" w:rsidP="00E3622A">
      <w:pPr>
        <w:pStyle w:val="NormalWeb"/>
        <w:spacing w:before="90" w:beforeAutospacing="0" w:after="0" w:afterAutospacing="0"/>
        <w:jc w:val="center"/>
        <w:rPr>
          <w:sz w:val="34"/>
        </w:rPr>
      </w:pPr>
      <w:r w:rsidRPr="0027718F">
        <w:rPr>
          <w:rFonts w:cs="Arial"/>
          <w:b/>
          <w:bCs/>
          <w:sz w:val="34"/>
          <w:szCs w:val="36"/>
        </w:rPr>
        <w:t xml:space="preserve">FORM 10-K </w:t>
      </w:r>
    </w:p>
    <w:p w14:paraId="7E6BC7DD" w14:textId="77777777" w:rsidR="00E3622A" w:rsidRPr="0027718F" w:rsidRDefault="00E3622A" w:rsidP="00E3622A">
      <w:pPr>
        <w:pStyle w:val="rco"/>
        <w:spacing w:before="40"/>
        <w:ind w:left="4075" w:right="4075"/>
      </w:pPr>
      <w:r w:rsidRPr="0027718F">
        <w:t> </w:t>
      </w:r>
    </w:p>
    <w:p w14:paraId="07DF5CC1" w14:textId="77777777" w:rsidR="00E3622A" w:rsidRPr="0027718F" w:rsidRDefault="00E3622A" w:rsidP="00E3622A">
      <w:pPr>
        <w:pStyle w:val="NormalWeb"/>
        <w:spacing w:before="90" w:beforeAutospacing="0" w:after="0" w:afterAutospacing="0"/>
        <w:ind w:left="489" w:hanging="490"/>
        <w:rPr>
          <w:sz w:val="22"/>
        </w:rPr>
      </w:pPr>
      <w:r w:rsidRPr="0027718F">
        <w:rPr>
          <w:rFonts w:ascii="Wingdings" w:hAnsi="Wingdings"/>
          <w:sz w:val="22"/>
        </w:rPr>
        <w:t></w:t>
      </w:r>
      <w:r w:rsidRPr="0027718F">
        <w:rPr>
          <w:rFonts w:cs="Arial"/>
          <w:sz w:val="22"/>
        </w:rPr>
        <w:tab/>
      </w:r>
      <w:r w:rsidRPr="0027718F">
        <w:rPr>
          <w:rFonts w:cs="Arial"/>
          <w:b/>
          <w:bCs/>
          <w:sz w:val="22"/>
        </w:rPr>
        <w:t xml:space="preserve">ANNUAL REPORT PURSUANT TO SECTION 13 OR 15(d) OF THE SECURITIES EXCHANGE ACT OF 1934 </w:t>
      </w:r>
    </w:p>
    <w:p w14:paraId="1EF60825" w14:textId="77777777" w:rsidR="00E3622A" w:rsidRPr="0027718F" w:rsidRDefault="00E3622A" w:rsidP="00E3622A">
      <w:pPr>
        <w:pStyle w:val="NormalWeb"/>
        <w:spacing w:before="45" w:beforeAutospacing="0" w:after="0" w:afterAutospacing="0"/>
        <w:ind w:left="489"/>
        <w:rPr>
          <w:sz w:val="18"/>
        </w:rPr>
      </w:pPr>
      <w:r w:rsidRPr="0027718F">
        <w:rPr>
          <w:rFonts w:cs="Arial"/>
          <w:b/>
          <w:bCs/>
          <w:sz w:val="18"/>
          <w:szCs w:val="20"/>
        </w:rPr>
        <w:t xml:space="preserve">For the Fiscal Year Ended </w:t>
      </w:r>
      <w:r>
        <w:rPr>
          <w:rFonts w:cs="Arial"/>
          <w:b/>
          <w:bCs/>
          <w:sz w:val="18"/>
          <w:szCs w:val="20"/>
        </w:rPr>
        <w:t>June 30, 2015</w:t>
      </w:r>
      <w:r w:rsidRPr="0027718F">
        <w:rPr>
          <w:rFonts w:cs="Arial"/>
          <w:b/>
          <w:bCs/>
          <w:sz w:val="18"/>
          <w:szCs w:val="20"/>
        </w:rPr>
        <w:t xml:space="preserve"> </w:t>
      </w:r>
    </w:p>
    <w:p w14:paraId="5FA3377A" w14:textId="77777777" w:rsidR="00E3622A" w:rsidRPr="0027718F" w:rsidRDefault="00E3622A" w:rsidP="00E3622A">
      <w:pPr>
        <w:pStyle w:val="NormalWeb"/>
        <w:spacing w:before="45" w:beforeAutospacing="0" w:after="0" w:afterAutospacing="0"/>
        <w:jc w:val="center"/>
        <w:rPr>
          <w:sz w:val="22"/>
        </w:rPr>
      </w:pPr>
      <w:r w:rsidRPr="0027718F">
        <w:rPr>
          <w:rFonts w:cs="Arial"/>
          <w:b/>
          <w:bCs/>
          <w:sz w:val="22"/>
        </w:rPr>
        <w:t xml:space="preserve">OR </w:t>
      </w:r>
    </w:p>
    <w:p w14:paraId="13941A77" w14:textId="77777777" w:rsidR="00E3622A" w:rsidRPr="0027718F" w:rsidRDefault="00E3622A" w:rsidP="00E3622A">
      <w:pPr>
        <w:pStyle w:val="NormalWeb"/>
        <w:spacing w:before="45" w:beforeAutospacing="0" w:after="0" w:afterAutospacing="0"/>
        <w:ind w:left="489" w:hanging="490"/>
        <w:rPr>
          <w:sz w:val="22"/>
        </w:rPr>
      </w:pPr>
      <w:r w:rsidRPr="0027718F">
        <w:rPr>
          <w:rFonts w:ascii="Wingdings" w:hAnsi="Wingdings"/>
          <w:b/>
          <w:bCs/>
          <w:sz w:val="18"/>
          <w:szCs w:val="20"/>
        </w:rPr>
        <w:t></w:t>
      </w:r>
      <w:r w:rsidRPr="0027718F">
        <w:rPr>
          <w:rFonts w:cs="Arial"/>
          <w:b/>
          <w:bCs/>
          <w:sz w:val="20"/>
          <w:szCs w:val="20"/>
        </w:rPr>
        <w:t xml:space="preserve"> </w:t>
      </w:r>
      <w:r w:rsidRPr="0027718F">
        <w:rPr>
          <w:rFonts w:cs="Arial"/>
          <w:b/>
          <w:bCs/>
        </w:rPr>
        <w:tab/>
      </w:r>
      <w:r w:rsidRPr="0027718F">
        <w:rPr>
          <w:rFonts w:cs="Arial"/>
          <w:b/>
          <w:bCs/>
          <w:sz w:val="22"/>
        </w:rPr>
        <w:t xml:space="preserve">TRANSITION REPORT PURSUANT TO SECTION 13 OR 15(d) OF THE SECURITIES EXCHANGE ACT OF 1934 </w:t>
      </w:r>
    </w:p>
    <w:p w14:paraId="33C80439" w14:textId="77777777" w:rsidR="00E3622A" w:rsidRPr="0027718F" w:rsidRDefault="00E3622A" w:rsidP="00E3622A">
      <w:pPr>
        <w:pStyle w:val="NormalWeb"/>
        <w:spacing w:before="45" w:beforeAutospacing="0" w:after="0" w:afterAutospacing="0"/>
        <w:ind w:left="489"/>
        <w:rPr>
          <w:sz w:val="18"/>
        </w:rPr>
      </w:pPr>
      <w:r w:rsidRPr="0027718F">
        <w:rPr>
          <w:rFonts w:cs="Arial"/>
          <w:b/>
          <w:bCs/>
          <w:sz w:val="18"/>
          <w:szCs w:val="20"/>
        </w:rPr>
        <w:t xml:space="preserve">For the Transition Period From                  to                  </w:t>
      </w:r>
    </w:p>
    <w:p w14:paraId="1B56D301" w14:textId="77777777" w:rsidR="00E3622A" w:rsidRPr="0027718F" w:rsidRDefault="00E3622A" w:rsidP="00E3622A">
      <w:pPr>
        <w:pStyle w:val="NormalWeb"/>
        <w:keepNext/>
        <w:spacing w:before="180" w:beforeAutospacing="0" w:after="0" w:afterAutospacing="0"/>
        <w:jc w:val="center"/>
        <w:rPr>
          <w:sz w:val="18"/>
        </w:rPr>
      </w:pPr>
      <w:r w:rsidRPr="0027718F">
        <w:rPr>
          <w:rFonts w:cs="Arial"/>
          <w:b/>
          <w:bCs/>
          <w:sz w:val="18"/>
          <w:szCs w:val="20"/>
        </w:rPr>
        <w:t xml:space="preserve">Commission File Number 0-14278 </w:t>
      </w:r>
    </w:p>
    <w:p w14:paraId="6CE98E19" w14:textId="77777777" w:rsidR="00E3622A" w:rsidRPr="0027718F" w:rsidRDefault="00E3622A" w:rsidP="00E3622A">
      <w:pPr>
        <w:pStyle w:val="rco"/>
        <w:spacing w:before="40"/>
        <w:ind w:left="4075" w:right="4075"/>
      </w:pPr>
      <w:r w:rsidRPr="0027718F">
        <w:t> </w:t>
      </w:r>
    </w:p>
    <w:p w14:paraId="56FD52E3" w14:textId="77777777" w:rsidR="00E3622A" w:rsidRPr="0027718F" w:rsidRDefault="00E3622A" w:rsidP="00E3622A">
      <w:pPr>
        <w:pStyle w:val="NormalWeb"/>
        <w:spacing w:before="90" w:beforeAutospacing="0" w:after="0" w:afterAutospacing="0"/>
        <w:jc w:val="center"/>
        <w:rPr>
          <w:sz w:val="46"/>
        </w:rPr>
      </w:pPr>
      <w:r w:rsidRPr="0027718F">
        <w:rPr>
          <w:rFonts w:cs="Arial"/>
          <w:b/>
          <w:bCs/>
          <w:sz w:val="46"/>
          <w:szCs w:val="48"/>
        </w:rPr>
        <w:t xml:space="preserve">MICROSOFT CORPORATION </w:t>
      </w:r>
    </w:p>
    <w:p w14:paraId="4F61A767" w14:textId="77777777" w:rsidR="00E3622A" w:rsidRPr="0027718F" w:rsidRDefault="00E3622A" w:rsidP="00E3622A">
      <w:pPr>
        <w:pStyle w:val="rco"/>
        <w:spacing w:before="40"/>
        <w:ind w:left="4075" w:right="4075"/>
      </w:pPr>
      <w:r w:rsidRPr="0027718F">
        <w:t> </w:t>
      </w:r>
    </w:p>
    <w:p w14:paraId="70600B8F" w14:textId="77777777" w:rsidR="00E3622A" w:rsidRPr="0027718F" w:rsidRDefault="00E3622A" w:rsidP="00E3622A">
      <w:pPr>
        <w:pStyle w:val="NormalWeb"/>
        <w:keepNext/>
        <w:spacing w:before="0" w:beforeAutospacing="0" w:after="0" w:afterAutospacing="0"/>
        <w:rPr>
          <w:sz w:val="9"/>
          <w:szCs w:val="9"/>
        </w:rPr>
      </w:pPr>
      <w:r w:rsidRPr="0027718F">
        <w:rPr>
          <w:sz w:val="9"/>
          <w:szCs w:val="9"/>
        </w:rPr>
        <w:t> </w:t>
      </w:r>
    </w:p>
    <w:tbl>
      <w:tblPr>
        <w:tblW w:w="0" w:type="auto"/>
        <w:jc w:val="center"/>
        <w:tblLayout w:type="fixed"/>
        <w:tblCellMar>
          <w:top w:w="14" w:type="dxa"/>
          <w:left w:w="0" w:type="dxa"/>
          <w:right w:w="14" w:type="dxa"/>
        </w:tblCellMar>
        <w:tblLook w:val="0000" w:firstRow="0" w:lastRow="0" w:firstColumn="0" w:lastColumn="0" w:noHBand="0" w:noVBand="0"/>
      </w:tblPr>
      <w:tblGrid>
        <w:gridCol w:w="5243"/>
        <w:gridCol w:w="106"/>
        <w:gridCol w:w="5033"/>
      </w:tblGrid>
      <w:tr w:rsidR="00E3622A" w:rsidRPr="0027718F" w14:paraId="4EDD543A" w14:textId="77777777" w:rsidTr="002A3A6D">
        <w:trPr>
          <w:jc w:val="center"/>
        </w:trPr>
        <w:tc>
          <w:tcPr>
            <w:tcW w:w="5243" w:type="dxa"/>
            <w:vAlign w:val="center"/>
          </w:tcPr>
          <w:p w14:paraId="2FA8516E" w14:textId="77777777" w:rsidR="00E3622A" w:rsidRPr="0027718F" w:rsidRDefault="00E3622A" w:rsidP="002A3A6D">
            <w:pPr>
              <w:rPr>
                <w:sz w:val="1"/>
              </w:rPr>
            </w:pPr>
          </w:p>
        </w:tc>
        <w:tc>
          <w:tcPr>
            <w:tcW w:w="106" w:type="dxa"/>
            <w:vAlign w:val="bottom"/>
          </w:tcPr>
          <w:p w14:paraId="6748B2C3" w14:textId="77777777" w:rsidR="00E3622A" w:rsidRPr="0027718F" w:rsidRDefault="00E3622A" w:rsidP="002A3A6D">
            <w:pPr>
              <w:rPr>
                <w:sz w:val="1"/>
              </w:rPr>
            </w:pPr>
          </w:p>
        </w:tc>
        <w:tc>
          <w:tcPr>
            <w:tcW w:w="5033" w:type="dxa"/>
            <w:vAlign w:val="center"/>
          </w:tcPr>
          <w:p w14:paraId="6AFEDFD1" w14:textId="77777777" w:rsidR="00E3622A" w:rsidRPr="0027718F" w:rsidRDefault="00E3622A" w:rsidP="002A3A6D">
            <w:pPr>
              <w:rPr>
                <w:sz w:val="1"/>
              </w:rPr>
            </w:pPr>
          </w:p>
        </w:tc>
      </w:tr>
      <w:tr w:rsidR="00E3622A" w:rsidRPr="0027718F" w14:paraId="10A94D6B" w14:textId="77777777" w:rsidTr="002A3A6D">
        <w:trPr>
          <w:jc w:val="center"/>
        </w:trPr>
        <w:tc>
          <w:tcPr>
            <w:tcW w:w="5243" w:type="dxa"/>
          </w:tcPr>
          <w:p w14:paraId="1BF5264A" w14:textId="77777777" w:rsidR="00E3622A" w:rsidRPr="0027718F" w:rsidRDefault="00E3622A" w:rsidP="002A3A6D">
            <w:pPr>
              <w:jc w:val="center"/>
              <w:rPr>
                <w:sz w:val="18"/>
              </w:rPr>
            </w:pPr>
            <w:r w:rsidRPr="0027718F">
              <w:rPr>
                <w:rFonts w:cs="Arial"/>
                <w:b/>
                <w:bCs/>
                <w:sz w:val="18"/>
              </w:rPr>
              <w:t>WASHINGTON</w:t>
            </w:r>
          </w:p>
        </w:tc>
        <w:tc>
          <w:tcPr>
            <w:tcW w:w="106" w:type="dxa"/>
            <w:vAlign w:val="bottom"/>
          </w:tcPr>
          <w:p w14:paraId="26CAA9F8" w14:textId="77777777" w:rsidR="00E3622A" w:rsidRPr="0027718F" w:rsidRDefault="00E3622A" w:rsidP="002A3A6D">
            <w:pPr>
              <w:pStyle w:val="la2"/>
              <w:rPr>
                <w:sz w:val="18"/>
              </w:rPr>
            </w:pPr>
            <w:r w:rsidRPr="0027718F">
              <w:rPr>
                <w:sz w:val="18"/>
                <w:szCs w:val="15"/>
              </w:rPr>
              <w:t> </w:t>
            </w:r>
          </w:p>
        </w:tc>
        <w:tc>
          <w:tcPr>
            <w:tcW w:w="5033" w:type="dxa"/>
          </w:tcPr>
          <w:p w14:paraId="47E754B4" w14:textId="77777777" w:rsidR="00E3622A" w:rsidRPr="0027718F" w:rsidRDefault="00E3622A" w:rsidP="002A3A6D">
            <w:pPr>
              <w:jc w:val="center"/>
              <w:rPr>
                <w:sz w:val="18"/>
              </w:rPr>
            </w:pPr>
            <w:r w:rsidRPr="0027718F">
              <w:rPr>
                <w:rFonts w:cs="Arial"/>
                <w:b/>
                <w:bCs/>
                <w:sz w:val="18"/>
              </w:rPr>
              <w:t>91-1144442</w:t>
            </w:r>
          </w:p>
        </w:tc>
      </w:tr>
      <w:tr w:rsidR="00E3622A" w:rsidRPr="0027718F" w14:paraId="053F0D88" w14:textId="77777777" w:rsidTr="002A3A6D">
        <w:trPr>
          <w:jc w:val="center"/>
        </w:trPr>
        <w:tc>
          <w:tcPr>
            <w:tcW w:w="5243" w:type="dxa"/>
          </w:tcPr>
          <w:p w14:paraId="4A0BB50C" w14:textId="77777777" w:rsidR="00E3622A" w:rsidRPr="0027718F" w:rsidRDefault="00E3622A" w:rsidP="002A3A6D">
            <w:pPr>
              <w:jc w:val="center"/>
              <w:rPr>
                <w:sz w:val="14"/>
              </w:rPr>
            </w:pPr>
            <w:r w:rsidRPr="0027718F">
              <w:rPr>
                <w:rFonts w:cs="Arial"/>
                <w:b/>
                <w:bCs/>
                <w:sz w:val="14"/>
                <w:szCs w:val="15"/>
              </w:rPr>
              <w:t>(STATE OF INCORPORATION)</w:t>
            </w:r>
          </w:p>
        </w:tc>
        <w:tc>
          <w:tcPr>
            <w:tcW w:w="106" w:type="dxa"/>
            <w:vAlign w:val="bottom"/>
          </w:tcPr>
          <w:p w14:paraId="3E2D6986" w14:textId="77777777" w:rsidR="00E3622A" w:rsidRPr="0027718F" w:rsidRDefault="00E3622A" w:rsidP="002A3A6D">
            <w:pPr>
              <w:pStyle w:val="la2"/>
            </w:pPr>
            <w:r w:rsidRPr="0027718F">
              <w:rPr>
                <w:sz w:val="15"/>
                <w:szCs w:val="15"/>
              </w:rPr>
              <w:t> </w:t>
            </w:r>
          </w:p>
        </w:tc>
        <w:tc>
          <w:tcPr>
            <w:tcW w:w="5033" w:type="dxa"/>
          </w:tcPr>
          <w:p w14:paraId="6F35FD30" w14:textId="77777777" w:rsidR="00E3622A" w:rsidRPr="0027718F" w:rsidRDefault="00E3622A" w:rsidP="002A3A6D">
            <w:pPr>
              <w:jc w:val="center"/>
              <w:rPr>
                <w:sz w:val="14"/>
              </w:rPr>
            </w:pPr>
            <w:r w:rsidRPr="0027718F">
              <w:rPr>
                <w:rFonts w:cs="Arial"/>
                <w:b/>
                <w:bCs/>
                <w:sz w:val="14"/>
                <w:szCs w:val="15"/>
              </w:rPr>
              <w:t>(I.R.S. ID)</w:t>
            </w:r>
          </w:p>
        </w:tc>
      </w:tr>
    </w:tbl>
    <w:p w14:paraId="5EF6CDE1" w14:textId="77777777" w:rsidR="00E3622A" w:rsidRPr="0027718F" w:rsidRDefault="00E3622A" w:rsidP="00E3622A">
      <w:pPr>
        <w:pStyle w:val="NormalWeb"/>
        <w:keepNext/>
        <w:spacing w:before="90" w:beforeAutospacing="0" w:after="0" w:afterAutospacing="0"/>
        <w:jc w:val="center"/>
        <w:rPr>
          <w:sz w:val="18"/>
        </w:rPr>
      </w:pPr>
      <w:r w:rsidRPr="0027718F">
        <w:rPr>
          <w:rFonts w:cs="Arial"/>
          <w:b/>
          <w:bCs/>
          <w:sz w:val="18"/>
          <w:szCs w:val="20"/>
        </w:rPr>
        <w:t xml:space="preserve">ONE MICROSOFT WAY, REDMOND, WASHINGTON 98052-6399 </w:t>
      </w:r>
    </w:p>
    <w:p w14:paraId="3D4528C6" w14:textId="77777777" w:rsidR="00E3622A" w:rsidRPr="0027718F" w:rsidRDefault="00E3622A" w:rsidP="00E3622A">
      <w:pPr>
        <w:pStyle w:val="NormalWeb"/>
        <w:keepNext/>
        <w:spacing w:before="90" w:beforeAutospacing="0" w:after="0" w:afterAutospacing="0"/>
        <w:jc w:val="center"/>
        <w:rPr>
          <w:sz w:val="18"/>
        </w:rPr>
      </w:pPr>
      <w:r w:rsidRPr="0027718F">
        <w:rPr>
          <w:rFonts w:cs="Arial"/>
          <w:b/>
          <w:bCs/>
          <w:sz w:val="18"/>
          <w:szCs w:val="20"/>
        </w:rPr>
        <w:t xml:space="preserve">(425) 882-8080 </w:t>
      </w:r>
    </w:p>
    <w:p w14:paraId="213A0D52" w14:textId="77777777" w:rsidR="00E3622A" w:rsidRPr="0027718F" w:rsidRDefault="00E3622A" w:rsidP="00E3622A">
      <w:pPr>
        <w:pStyle w:val="NormalWeb"/>
        <w:keepNext/>
        <w:spacing w:before="90" w:beforeAutospacing="0" w:after="0" w:afterAutospacing="0"/>
        <w:jc w:val="center"/>
        <w:rPr>
          <w:sz w:val="18"/>
        </w:rPr>
      </w:pPr>
      <w:r w:rsidRPr="0027718F">
        <w:rPr>
          <w:rFonts w:cs="Arial"/>
          <w:b/>
          <w:bCs/>
          <w:sz w:val="18"/>
          <w:szCs w:val="20"/>
        </w:rPr>
        <w:t xml:space="preserve">www.microsoft.com/investor </w:t>
      </w:r>
    </w:p>
    <w:p w14:paraId="4B1DD104" w14:textId="77777777" w:rsidR="00E3622A" w:rsidRPr="0027718F" w:rsidRDefault="00E3622A" w:rsidP="00E3622A">
      <w:pPr>
        <w:pStyle w:val="NormalWeb"/>
        <w:keepNext/>
        <w:spacing w:before="90" w:beforeAutospacing="0" w:after="0" w:afterAutospacing="0"/>
        <w:jc w:val="center"/>
        <w:rPr>
          <w:sz w:val="18"/>
        </w:rPr>
      </w:pPr>
      <w:r w:rsidRPr="0027718F">
        <w:rPr>
          <w:rFonts w:cs="Arial"/>
          <w:sz w:val="18"/>
          <w:szCs w:val="20"/>
        </w:rPr>
        <w:t xml:space="preserve">Securities registered pursuant to Section 12(b) of the Act: </w:t>
      </w:r>
    </w:p>
    <w:p w14:paraId="51E85234" w14:textId="77777777" w:rsidR="00E3622A" w:rsidRPr="0027718F" w:rsidRDefault="00E3622A" w:rsidP="00E3622A">
      <w:pPr>
        <w:pStyle w:val="NormalWeb"/>
        <w:keepNext/>
        <w:spacing w:before="0" w:beforeAutospacing="0" w:after="0" w:afterAutospacing="0"/>
        <w:jc w:val="center"/>
        <w:rPr>
          <w:sz w:val="18"/>
        </w:rPr>
      </w:pPr>
      <w:r w:rsidRPr="0027718F">
        <w:rPr>
          <w:rFonts w:cs="Arial"/>
          <w:b/>
          <w:bCs/>
          <w:sz w:val="18"/>
          <w:szCs w:val="20"/>
        </w:rPr>
        <w:t xml:space="preserve">COMMON STOCK, $0.00000625 par value per share                                          NASDAQ </w:t>
      </w:r>
    </w:p>
    <w:p w14:paraId="58A6873B" w14:textId="77777777" w:rsidR="00E3622A" w:rsidRPr="0027718F" w:rsidRDefault="00E3622A" w:rsidP="00E3622A">
      <w:pPr>
        <w:pStyle w:val="NormalWeb"/>
        <w:keepNext/>
        <w:spacing w:before="90" w:beforeAutospacing="0" w:after="0" w:afterAutospacing="0"/>
        <w:jc w:val="center"/>
        <w:rPr>
          <w:sz w:val="18"/>
        </w:rPr>
      </w:pPr>
      <w:r w:rsidRPr="0027718F">
        <w:rPr>
          <w:rFonts w:cs="Arial"/>
          <w:sz w:val="18"/>
          <w:szCs w:val="20"/>
        </w:rPr>
        <w:t xml:space="preserve">Securities registered pursuant to Section 12(g) of the Act: </w:t>
      </w:r>
    </w:p>
    <w:p w14:paraId="079EC352" w14:textId="77777777" w:rsidR="00E3622A" w:rsidRPr="0027718F" w:rsidRDefault="00E3622A" w:rsidP="00E3622A">
      <w:pPr>
        <w:pStyle w:val="NormalWeb"/>
        <w:keepNext/>
        <w:spacing w:before="0" w:beforeAutospacing="0" w:after="0" w:afterAutospacing="0"/>
        <w:jc w:val="center"/>
        <w:rPr>
          <w:sz w:val="18"/>
        </w:rPr>
      </w:pPr>
      <w:r w:rsidRPr="0027718F">
        <w:rPr>
          <w:rFonts w:cs="Arial"/>
          <w:b/>
          <w:bCs/>
          <w:sz w:val="18"/>
          <w:szCs w:val="20"/>
        </w:rPr>
        <w:t xml:space="preserve">NONE </w:t>
      </w:r>
    </w:p>
    <w:p w14:paraId="70B7CEF1" w14:textId="77777777" w:rsidR="00E3622A" w:rsidRPr="0027718F" w:rsidRDefault="00E3622A" w:rsidP="00E3622A">
      <w:pPr>
        <w:pStyle w:val="NormalWeb"/>
        <w:spacing w:before="90" w:beforeAutospacing="0" w:after="0" w:afterAutospacing="0"/>
        <w:rPr>
          <w:sz w:val="18"/>
        </w:rPr>
      </w:pPr>
      <w:r w:rsidRPr="0027718F">
        <w:rPr>
          <w:rFonts w:cs="Arial"/>
          <w:sz w:val="18"/>
          <w:szCs w:val="20"/>
        </w:rPr>
        <w:t>Indicate by check mark if the registrant is a well-known seasoned issuer, as defined in Rule 405 of the Securities Act.    Yes </w:t>
      </w:r>
      <w:r w:rsidRPr="0027718F">
        <w:rPr>
          <w:rFonts w:ascii="Wingdings" w:hAnsi="Wingdings"/>
          <w:sz w:val="18"/>
          <w:szCs w:val="20"/>
        </w:rPr>
        <w:t></w:t>
      </w:r>
      <w:r w:rsidRPr="0027718F">
        <w:rPr>
          <w:rFonts w:cs="Arial"/>
          <w:sz w:val="18"/>
          <w:szCs w:val="20"/>
        </w:rPr>
        <w:t xml:space="preserve">    No </w:t>
      </w:r>
      <w:r w:rsidRPr="0027718F">
        <w:rPr>
          <w:rFonts w:ascii="Wingdings" w:hAnsi="Wingdings"/>
          <w:sz w:val="18"/>
          <w:szCs w:val="20"/>
        </w:rPr>
        <w:t></w:t>
      </w:r>
      <w:r w:rsidRPr="0027718F">
        <w:rPr>
          <w:rFonts w:cs="Arial"/>
          <w:sz w:val="18"/>
          <w:szCs w:val="20"/>
        </w:rPr>
        <w:t xml:space="preserve"> </w:t>
      </w:r>
    </w:p>
    <w:p w14:paraId="568AEF8E" w14:textId="77777777" w:rsidR="00E3622A" w:rsidRPr="0027718F" w:rsidRDefault="00E3622A" w:rsidP="00E3622A">
      <w:pPr>
        <w:pStyle w:val="NormalWeb"/>
        <w:spacing w:before="90" w:beforeAutospacing="0" w:after="0" w:afterAutospacing="0"/>
        <w:rPr>
          <w:sz w:val="18"/>
        </w:rPr>
      </w:pPr>
      <w:r w:rsidRPr="0027718F">
        <w:rPr>
          <w:rFonts w:cs="Arial"/>
          <w:sz w:val="18"/>
          <w:szCs w:val="20"/>
        </w:rPr>
        <w:t>Indicate by check mark if the registrant is not required to file reports pursuant to Section 13 or Section 15(d) of the Exchange Act.    Yes </w:t>
      </w:r>
      <w:r w:rsidRPr="0027718F">
        <w:rPr>
          <w:rFonts w:ascii="Wingdings" w:hAnsi="Wingdings"/>
          <w:sz w:val="18"/>
          <w:szCs w:val="20"/>
        </w:rPr>
        <w:t></w:t>
      </w:r>
      <w:r w:rsidRPr="0027718F">
        <w:rPr>
          <w:rFonts w:cs="Arial"/>
          <w:sz w:val="18"/>
          <w:szCs w:val="20"/>
        </w:rPr>
        <w:t xml:space="preserve">    No </w:t>
      </w:r>
      <w:r w:rsidRPr="0027718F">
        <w:rPr>
          <w:rFonts w:ascii="Wingdings" w:hAnsi="Wingdings"/>
          <w:sz w:val="18"/>
          <w:szCs w:val="20"/>
        </w:rPr>
        <w:t></w:t>
      </w:r>
      <w:r w:rsidRPr="0027718F">
        <w:rPr>
          <w:rFonts w:cs="Arial"/>
          <w:sz w:val="18"/>
          <w:szCs w:val="20"/>
        </w:rPr>
        <w:t xml:space="preserve"> </w:t>
      </w:r>
    </w:p>
    <w:p w14:paraId="2B150C1B" w14:textId="77777777" w:rsidR="00E3622A" w:rsidRPr="0027718F" w:rsidRDefault="00E3622A" w:rsidP="00E3622A">
      <w:pPr>
        <w:pStyle w:val="NormalWeb"/>
        <w:spacing w:before="90" w:beforeAutospacing="0" w:after="0" w:afterAutospacing="0"/>
        <w:rPr>
          <w:sz w:val="18"/>
        </w:rPr>
      </w:pPr>
      <w:r w:rsidRPr="0027718F">
        <w:rPr>
          <w:rFonts w:cs="Arial"/>
          <w:sz w:val="18"/>
          <w:szCs w:val="20"/>
        </w:rPr>
        <w:t>Indicate by check mark whether the registrant (1) has filed all reports required to be filed by Section 13 or 15(d) of the Securities Exchange Act of 1934 during the preceding 12 months (or for such shorter period that the registrant was required to file such reports), and (2) has been subject to such filing requirements for the past 90 days.    Yes </w:t>
      </w:r>
      <w:r w:rsidRPr="0027718F">
        <w:rPr>
          <w:rFonts w:ascii="Wingdings" w:hAnsi="Wingdings"/>
          <w:sz w:val="18"/>
          <w:szCs w:val="20"/>
        </w:rPr>
        <w:t></w:t>
      </w:r>
      <w:r w:rsidRPr="0027718F">
        <w:rPr>
          <w:rFonts w:cs="Arial"/>
          <w:sz w:val="18"/>
          <w:szCs w:val="20"/>
        </w:rPr>
        <w:t>    No </w:t>
      </w:r>
      <w:r w:rsidRPr="0027718F">
        <w:rPr>
          <w:rFonts w:ascii="Wingdings" w:hAnsi="Wingdings"/>
          <w:sz w:val="18"/>
          <w:szCs w:val="20"/>
        </w:rPr>
        <w:t></w:t>
      </w:r>
      <w:r w:rsidRPr="0027718F">
        <w:rPr>
          <w:rFonts w:cs="Arial"/>
          <w:sz w:val="18"/>
          <w:szCs w:val="20"/>
        </w:rPr>
        <w:t xml:space="preserve"> </w:t>
      </w:r>
    </w:p>
    <w:p w14:paraId="617E2267" w14:textId="77777777" w:rsidR="00E3622A" w:rsidRPr="0027718F" w:rsidRDefault="00E3622A" w:rsidP="00E3622A">
      <w:pPr>
        <w:pStyle w:val="NormalWeb"/>
        <w:spacing w:before="90" w:beforeAutospacing="0" w:after="0" w:afterAutospacing="0"/>
        <w:rPr>
          <w:spacing w:val="-2"/>
          <w:sz w:val="18"/>
        </w:rPr>
      </w:pPr>
      <w:r w:rsidRPr="0027718F">
        <w:rPr>
          <w:rFonts w:cs="Arial"/>
          <w:spacing w:val="-2"/>
          <w:sz w:val="18"/>
          <w:szCs w:val="20"/>
        </w:rPr>
        <w:lastRenderedPageBreak/>
        <w:t>Indicate by check mark whether the registrant has submitted electronically and posted on its corporate website, if any, every Interactive Data File required to be submitted and posted pursuant to Rule 405 of Regulation S-T (§232.405 of this chapter) during the preceding 12 months (or for such shorter period that the registrant was required to submit and post such files).    Yes </w:t>
      </w:r>
      <w:r w:rsidRPr="0027718F">
        <w:rPr>
          <w:rFonts w:ascii="Wingdings" w:hAnsi="Wingdings"/>
          <w:spacing w:val="-2"/>
          <w:sz w:val="18"/>
          <w:szCs w:val="20"/>
        </w:rPr>
        <w:t></w:t>
      </w:r>
      <w:r w:rsidRPr="0027718F">
        <w:rPr>
          <w:rFonts w:cs="Arial"/>
          <w:spacing w:val="-2"/>
          <w:sz w:val="18"/>
          <w:szCs w:val="20"/>
        </w:rPr>
        <w:t xml:space="preserve">    No </w:t>
      </w:r>
      <w:r w:rsidRPr="0027718F">
        <w:rPr>
          <w:rFonts w:ascii="Wingdings" w:hAnsi="Wingdings"/>
          <w:spacing w:val="-2"/>
          <w:sz w:val="18"/>
          <w:szCs w:val="20"/>
        </w:rPr>
        <w:t></w:t>
      </w:r>
      <w:r w:rsidRPr="0027718F">
        <w:rPr>
          <w:rFonts w:cs="Arial"/>
          <w:spacing w:val="-2"/>
          <w:sz w:val="18"/>
          <w:szCs w:val="20"/>
        </w:rPr>
        <w:t xml:space="preserve"> </w:t>
      </w:r>
    </w:p>
    <w:p w14:paraId="3EFAA4E8" w14:textId="77777777" w:rsidR="00E3622A" w:rsidRPr="0027718F" w:rsidRDefault="00E3622A" w:rsidP="00E3622A">
      <w:pPr>
        <w:pStyle w:val="NormalWeb"/>
        <w:spacing w:before="90" w:beforeAutospacing="0" w:after="0" w:afterAutospacing="0"/>
        <w:rPr>
          <w:sz w:val="18"/>
        </w:rPr>
      </w:pPr>
      <w:r w:rsidRPr="0027718F">
        <w:rPr>
          <w:rFonts w:cs="Arial"/>
          <w:sz w:val="18"/>
          <w:szCs w:val="20"/>
        </w:rPr>
        <w:t>Indicate by check mark if disclosure of delinquent filers pursuant to Item 405 of Regulation S-K (§229.405 of this chapter) is not contained herein, and will not be contained, to the best of registrant’s knowledge, in definitive proxy or information statements incorporated by reference in Part III of this Form 10-K or any amendment to this Form 10-K. </w:t>
      </w:r>
      <w:r w:rsidRPr="0027718F">
        <w:rPr>
          <w:rFonts w:ascii="Wingdings" w:hAnsi="Wingdings"/>
          <w:sz w:val="18"/>
          <w:szCs w:val="20"/>
        </w:rPr>
        <w:t></w:t>
      </w:r>
      <w:r w:rsidRPr="0027718F">
        <w:rPr>
          <w:rFonts w:cs="Arial"/>
          <w:sz w:val="18"/>
          <w:szCs w:val="20"/>
        </w:rPr>
        <w:t xml:space="preserve"> </w:t>
      </w:r>
    </w:p>
    <w:p w14:paraId="309529CE" w14:textId="77777777" w:rsidR="00E3622A" w:rsidRPr="0027718F" w:rsidRDefault="00E3622A" w:rsidP="00E3622A">
      <w:pPr>
        <w:pStyle w:val="NormalWeb"/>
        <w:spacing w:before="90" w:beforeAutospacing="0" w:after="0" w:afterAutospacing="0"/>
        <w:rPr>
          <w:sz w:val="18"/>
        </w:rPr>
      </w:pPr>
      <w:r w:rsidRPr="0027718F">
        <w:rPr>
          <w:rFonts w:cs="Arial"/>
          <w:sz w:val="18"/>
          <w:szCs w:val="20"/>
        </w:rPr>
        <w:t xml:space="preserve">Indicate by check mark whether the registrant is a large accelerated filer, an accelerated filer, a non-accelerated filer, or a smaller reporting company. See the definitions of “large accelerated filer,” “accelerated filer” and “smaller reporting company” in </w:t>
      </w:r>
      <w:r w:rsidRPr="0027718F">
        <w:rPr>
          <w:rFonts w:cs="Arial"/>
          <w:sz w:val="18"/>
          <w:szCs w:val="20"/>
        </w:rPr>
        <w:br/>
        <w:t xml:space="preserve">Rule 12b-2 of the Exchange Act. </w:t>
      </w:r>
    </w:p>
    <w:p w14:paraId="65718F49" w14:textId="77777777" w:rsidR="00E3622A" w:rsidRPr="0027718F" w:rsidRDefault="00E3622A" w:rsidP="00E3622A">
      <w:pPr>
        <w:pStyle w:val="NormalWeb"/>
        <w:keepNext/>
        <w:spacing w:before="0" w:beforeAutospacing="0" w:after="0" w:afterAutospacing="0"/>
        <w:rPr>
          <w:sz w:val="9"/>
          <w:szCs w:val="9"/>
        </w:rPr>
      </w:pPr>
      <w:r w:rsidRPr="0027718F">
        <w:rPr>
          <w:sz w:val="9"/>
          <w:szCs w:val="9"/>
        </w:rPr>
        <w:t> </w:t>
      </w:r>
    </w:p>
    <w:tbl>
      <w:tblPr>
        <w:tblW w:w="5000" w:type="pct"/>
        <w:jc w:val="center"/>
        <w:tblCellMar>
          <w:top w:w="14" w:type="dxa"/>
          <w:left w:w="0" w:type="dxa"/>
          <w:right w:w="14" w:type="dxa"/>
        </w:tblCellMar>
        <w:tblLook w:val="0000" w:firstRow="0" w:lastRow="0" w:firstColumn="0" w:lastColumn="0" w:noHBand="0" w:noVBand="0"/>
      </w:tblPr>
      <w:tblGrid>
        <w:gridCol w:w="1854"/>
        <w:gridCol w:w="92"/>
        <w:gridCol w:w="5794"/>
        <w:gridCol w:w="92"/>
        <w:gridCol w:w="2269"/>
        <w:gridCol w:w="92"/>
        <w:gridCol w:w="175"/>
      </w:tblGrid>
      <w:tr w:rsidR="00E3622A" w:rsidRPr="0027718F" w14:paraId="728E77D3" w14:textId="77777777" w:rsidTr="002A3A6D">
        <w:trPr>
          <w:jc w:val="center"/>
        </w:trPr>
        <w:tc>
          <w:tcPr>
            <w:tcW w:w="900" w:type="pct"/>
            <w:vAlign w:val="center"/>
          </w:tcPr>
          <w:p w14:paraId="5092E059" w14:textId="77777777" w:rsidR="00E3622A" w:rsidRPr="0027718F" w:rsidRDefault="00E3622A" w:rsidP="002A3A6D">
            <w:pPr>
              <w:rPr>
                <w:sz w:val="1"/>
              </w:rPr>
            </w:pPr>
          </w:p>
        </w:tc>
        <w:tc>
          <w:tcPr>
            <w:tcW w:w="50" w:type="pct"/>
            <w:vAlign w:val="bottom"/>
          </w:tcPr>
          <w:p w14:paraId="2DB5A7B3" w14:textId="77777777" w:rsidR="00E3622A" w:rsidRPr="0027718F" w:rsidRDefault="00E3622A" w:rsidP="002A3A6D">
            <w:pPr>
              <w:rPr>
                <w:sz w:val="1"/>
              </w:rPr>
            </w:pPr>
          </w:p>
        </w:tc>
        <w:tc>
          <w:tcPr>
            <w:tcW w:w="2800" w:type="pct"/>
            <w:vAlign w:val="center"/>
          </w:tcPr>
          <w:p w14:paraId="2CEF510D" w14:textId="77777777" w:rsidR="00E3622A" w:rsidRPr="0027718F" w:rsidRDefault="00E3622A" w:rsidP="002A3A6D">
            <w:pPr>
              <w:rPr>
                <w:sz w:val="1"/>
              </w:rPr>
            </w:pPr>
          </w:p>
        </w:tc>
        <w:tc>
          <w:tcPr>
            <w:tcW w:w="50" w:type="pct"/>
            <w:vAlign w:val="bottom"/>
          </w:tcPr>
          <w:p w14:paraId="74051D16" w14:textId="77777777" w:rsidR="00E3622A" w:rsidRPr="0027718F" w:rsidRDefault="00E3622A" w:rsidP="002A3A6D">
            <w:pPr>
              <w:rPr>
                <w:sz w:val="1"/>
              </w:rPr>
            </w:pPr>
          </w:p>
        </w:tc>
        <w:tc>
          <w:tcPr>
            <w:tcW w:w="1100" w:type="pct"/>
            <w:vAlign w:val="center"/>
          </w:tcPr>
          <w:p w14:paraId="0339CC22" w14:textId="77777777" w:rsidR="00E3622A" w:rsidRPr="0027718F" w:rsidRDefault="00E3622A" w:rsidP="002A3A6D">
            <w:pPr>
              <w:rPr>
                <w:sz w:val="1"/>
              </w:rPr>
            </w:pPr>
          </w:p>
        </w:tc>
        <w:tc>
          <w:tcPr>
            <w:tcW w:w="50" w:type="pct"/>
            <w:vAlign w:val="bottom"/>
          </w:tcPr>
          <w:p w14:paraId="5B58E0A2" w14:textId="77777777" w:rsidR="00E3622A" w:rsidRPr="0027718F" w:rsidRDefault="00E3622A" w:rsidP="002A3A6D">
            <w:pPr>
              <w:rPr>
                <w:sz w:val="1"/>
              </w:rPr>
            </w:pPr>
          </w:p>
        </w:tc>
        <w:tc>
          <w:tcPr>
            <w:tcW w:w="50" w:type="pct"/>
            <w:vAlign w:val="center"/>
          </w:tcPr>
          <w:p w14:paraId="7BAE8E1A" w14:textId="77777777" w:rsidR="00E3622A" w:rsidRPr="0027718F" w:rsidRDefault="00E3622A" w:rsidP="002A3A6D">
            <w:pPr>
              <w:rPr>
                <w:sz w:val="1"/>
              </w:rPr>
            </w:pPr>
          </w:p>
        </w:tc>
      </w:tr>
      <w:tr w:rsidR="00E3622A" w:rsidRPr="0027718F" w14:paraId="6817F91E" w14:textId="77777777" w:rsidTr="002A3A6D">
        <w:trPr>
          <w:jc w:val="center"/>
        </w:trPr>
        <w:tc>
          <w:tcPr>
            <w:tcW w:w="0" w:type="auto"/>
            <w:vAlign w:val="bottom"/>
          </w:tcPr>
          <w:p w14:paraId="5E97C792" w14:textId="77777777" w:rsidR="00E3622A" w:rsidRPr="0027718F" w:rsidRDefault="00E3622A" w:rsidP="002A3A6D">
            <w:pPr>
              <w:pStyle w:val="NormalWeb"/>
              <w:rPr>
                <w:sz w:val="18"/>
              </w:rPr>
            </w:pPr>
            <w:r w:rsidRPr="0027718F">
              <w:rPr>
                <w:rFonts w:cs="Arial"/>
                <w:sz w:val="18"/>
                <w:szCs w:val="20"/>
              </w:rPr>
              <w:t>Large accelerated filer</w:t>
            </w:r>
          </w:p>
        </w:tc>
        <w:tc>
          <w:tcPr>
            <w:tcW w:w="0" w:type="auto"/>
            <w:vAlign w:val="bottom"/>
          </w:tcPr>
          <w:p w14:paraId="7FD017DB" w14:textId="77777777" w:rsidR="00E3622A" w:rsidRPr="0027718F" w:rsidRDefault="00E3622A" w:rsidP="002A3A6D">
            <w:pPr>
              <w:pStyle w:val="la2"/>
              <w:rPr>
                <w:sz w:val="18"/>
              </w:rPr>
            </w:pPr>
            <w:r w:rsidRPr="0027718F">
              <w:rPr>
                <w:sz w:val="18"/>
                <w:szCs w:val="15"/>
              </w:rPr>
              <w:t> </w:t>
            </w:r>
          </w:p>
        </w:tc>
        <w:tc>
          <w:tcPr>
            <w:tcW w:w="0" w:type="auto"/>
            <w:vAlign w:val="bottom"/>
          </w:tcPr>
          <w:p w14:paraId="6D303B5F" w14:textId="77777777" w:rsidR="00E3622A" w:rsidRPr="0027718F" w:rsidRDefault="00E3622A" w:rsidP="002A3A6D">
            <w:pPr>
              <w:pStyle w:val="NormalWeb"/>
              <w:rPr>
                <w:sz w:val="18"/>
              </w:rPr>
            </w:pPr>
            <w:r w:rsidRPr="0027718F">
              <w:rPr>
                <w:rFonts w:ascii="Wingdings" w:hAnsi="Wingdings"/>
                <w:sz w:val="18"/>
                <w:szCs w:val="20"/>
              </w:rPr>
              <w:t></w:t>
            </w:r>
          </w:p>
        </w:tc>
        <w:tc>
          <w:tcPr>
            <w:tcW w:w="0" w:type="auto"/>
            <w:vAlign w:val="bottom"/>
          </w:tcPr>
          <w:p w14:paraId="6E628D71" w14:textId="77777777" w:rsidR="00E3622A" w:rsidRPr="0027718F" w:rsidRDefault="00E3622A" w:rsidP="002A3A6D">
            <w:pPr>
              <w:pStyle w:val="la2"/>
              <w:rPr>
                <w:sz w:val="18"/>
              </w:rPr>
            </w:pPr>
            <w:r w:rsidRPr="0027718F">
              <w:rPr>
                <w:sz w:val="18"/>
                <w:szCs w:val="15"/>
              </w:rPr>
              <w:t> </w:t>
            </w:r>
          </w:p>
        </w:tc>
        <w:tc>
          <w:tcPr>
            <w:tcW w:w="0" w:type="auto"/>
            <w:vAlign w:val="bottom"/>
          </w:tcPr>
          <w:p w14:paraId="55D91179" w14:textId="77777777" w:rsidR="00E3622A" w:rsidRPr="0027718F" w:rsidRDefault="00E3622A" w:rsidP="002A3A6D">
            <w:pPr>
              <w:pStyle w:val="NormalWeb"/>
              <w:rPr>
                <w:sz w:val="18"/>
              </w:rPr>
            </w:pPr>
            <w:r w:rsidRPr="0027718F">
              <w:rPr>
                <w:rFonts w:cs="Arial"/>
                <w:sz w:val="18"/>
                <w:szCs w:val="20"/>
              </w:rPr>
              <w:t>Accelerated filer</w:t>
            </w:r>
          </w:p>
        </w:tc>
        <w:tc>
          <w:tcPr>
            <w:tcW w:w="0" w:type="auto"/>
            <w:vAlign w:val="bottom"/>
          </w:tcPr>
          <w:p w14:paraId="03803EAE" w14:textId="77777777" w:rsidR="00E3622A" w:rsidRPr="0027718F" w:rsidRDefault="00E3622A" w:rsidP="002A3A6D">
            <w:pPr>
              <w:pStyle w:val="la2"/>
              <w:rPr>
                <w:sz w:val="18"/>
              </w:rPr>
            </w:pPr>
            <w:r w:rsidRPr="0027718F">
              <w:rPr>
                <w:sz w:val="18"/>
                <w:szCs w:val="15"/>
              </w:rPr>
              <w:t> </w:t>
            </w:r>
          </w:p>
        </w:tc>
        <w:tc>
          <w:tcPr>
            <w:tcW w:w="0" w:type="auto"/>
            <w:vAlign w:val="bottom"/>
          </w:tcPr>
          <w:p w14:paraId="69F14604" w14:textId="77777777" w:rsidR="00E3622A" w:rsidRPr="0027718F" w:rsidRDefault="00E3622A" w:rsidP="002A3A6D">
            <w:pPr>
              <w:pStyle w:val="NormalWeb"/>
              <w:rPr>
                <w:sz w:val="18"/>
              </w:rPr>
            </w:pPr>
            <w:r w:rsidRPr="0027718F">
              <w:rPr>
                <w:rFonts w:ascii="Wingdings" w:hAnsi="Wingdings"/>
                <w:sz w:val="18"/>
                <w:szCs w:val="20"/>
              </w:rPr>
              <w:t></w:t>
            </w:r>
          </w:p>
        </w:tc>
      </w:tr>
      <w:tr w:rsidR="00E3622A" w:rsidRPr="0027718F" w14:paraId="4E322194" w14:textId="77777777" w:rsidTr="002A3A6D">
        <w:trPr>
          <w:trHeight w:val="120"/>
          <w:jc w:val="center"/>
        </w:trPr>
        <w:tc>
          <w:tcPr>
            <w:tcW w:w="0" w:type="auto"/>
            <w:vAlign w:val="center"/>
          </w:tcPr>
          <w:p w14:paraId="7ABCE2CA" w14:textId="77777777" w:rsidR="00E3622A" w:rsidRPr="0027718F" w:rsidRDefault="00E3622A" w:rsidP="002A3A6D">
            <w:pPr>
              <w:rPr>
                <w:sz w:val="12"/>
              </w:rPr>
            </w:pPr>
          </w:p>
        </w:tc>
        <w:tc>
          <w:tcPr>
            <w:tcW w:w="0" w:type="auto"/>
            <w:gridSpan w:val="2"/>
            <w:vAlign w:val="center"/>
          </w:tcPr>
          <w:p w14:paraId="3B5558FE" w14:textId="77777777" w:rsidR="00E3622A" w:rsidRPr="0027718F" w:rsidRDefault="00E3622A" w:rsidP="002A3A6D">
            <w:pPr>
              <w:rPr>
                <w:sz w:val="12"/>
              </w:rPr>
            </w:pPr>
          </w:p>
        </w:tc>
        <w:tc>
          <w:tcPr>
            <w:tcW w:w="0" w:type="auto"/>
            <w:gridSpan w:val="2"/>
            <w:vAlign w:val="center"/>
          </w:tcPr>
          <w:p w14:paraId="5443DA9E" w14:textId="77777777" w:rsidR="00E3622A" w:rsidRPr="0027718F" w:rsidRDefault="00E3622A" w:rsidP="002A3A6D">
            <w:pPr>
              <w:rPr>
                <w:sz w:val="12"/>
              </w:rPr>
            </w:pPr>
          </w:p>
        </w:tc>
        <w:tc>
          <w:tcPr>
            <w:tcW w:w="0" w:type="auto"/>
            <w:gridSpan w:val="2"/>
            <w:vAlign w:val="center"/>
          </w:tcPr>
          <w:p w14:paraId="4A26D124" w14:textId="77777777" w:rsidR="00E3622A" w:rsidRPr="0027718F" w:rsidRDefault="00E3622A" w:rsidP="002A3A6D">
            <w:pPr>
              <w:rPr>
                <w:sz w:val="12"/>
              </w:rPr>
            </w:pPr>
          </w:p>
        </w:tc>
      </w:tr>
      <w:tr w:rsidR="00E3622A" w:rsidRPr="0027718F" w14:paraId="5744AE6E" w14:textId="77777777" w:rsidTr="002A3A6D">
        <w:trPr>
          <w:jc w:val="center"/>
        </w:trPr>
        <w:tc>
          <w:tcPr>
            <w:tcW w:w="0" w:type="auto"/>
            <w:vAlign w:val="bottom"/>
          </w:tcPr>
          <w:p w14:paraId="743EF9E3" w14:textId="77777777" w:rsidR="00E3622A" w:rsidRPr="0027718F" w:rsidRDefault="00E3622A" w:rsidP="002A3A6D">
            <w:pPr>
              <w:pStyle w:val="NormalWeb"/>
              <w:rPr>
                <w:sz w:val="18"/>
              </w:rPr>
            </w:pPr>
            <w:r w:rsidRPr="0027718F">
              <w:rPr>
                <w:rFonts w:cs="Arial"/>
                <w:sz w:val="18"/>
                <w:szCs w:val="20"/>
              </w:rPr>
              <w:t>Non-accelerated filer</w:t>
            </w:r>
          </w:p>
        </w:tc>
        <w:tc>
          <w:tcPr>
            <w:tcW w:w="0" w:type="auto"/>
            <w:vAlign w:val="bottom"/>
          </w:tcPr>
          <w:p w14:paraId="2F05727A" w14:textId="77777777" w:rsidR="00E3622A" w:rsidRPr="0027718F" w:rsidRDefault="00E3622A" w:rsidP="002A3A6D">
            <w:pPr>
              <w:pStyle w:val="la2"/>
              <w:rPr>
                <w:sz w:val="18"/>
              </w:rPr>
            </w:pPr>
            <w:r w:rsidRPr="0027718F">
              <w:rPr>
                <w:sz w:val="18"/>
                <w:szCs w:val="15"/>
              </w:rPr>
              <w:t> </w:t>
            </w:r>
          </w:p>
        </w:tc>
        <w:tc>
          <w:tcPr>
            <w:tcW w:w="0" w:type="auto"/>
            <w:vAlign w:val="bottom"/>
          </w:tcPr>
          <w:p w14:paraId="7F057348" w14:textId="77777777" w:rsidR="00E3622A" w:rsidRPr="0027718F" w:rsidRDefault="00E3622A" w:rsidP="002A3A6D">
            <w:pPr>
              <w:pStyle w:val="NormalWeb"/>
              <w:rPr>
                <w:sz w:val="18"/>
              </w:rPr>
            </w:pPr>
            <w:r w:rsidRPr="0027718F">
              <w:rPr>
                <w:rFonts w:ascii="Wingdings" w:hAnsi="Wingdings"/>
                <w:sz w:val="18"/>
                <w:szCs w:val="20"/>
              </w:rPr>
              <w:t></w:t>
            </w:r>
            <w:r w:rsidRPr="0027718F">
              <w:rPr>
                <w:rFonts w:cs="Arial"/>
                <w:sz w:val="18"/>
                <w:szCs w:val="20"/>
              </w:rPr>
              <w:t>  (Do not check if a smaller reporting company)</w:t>
            </w:r>
          </w:p>
        </w:tc>
        <w:tc>
          <w:tcPr>
            <w:tcW w:w="0" w:type="auto"/>
            <w:vAlign w:val="bottom"/>
          </w:tcPr>
          <w:p w14:paraId="0F247D82" w14:textId="77777777" w:rsidR="00E3622A" w:rsidRPr="0027718F" w:rsidRDefault="00E3622A" w:rsidP="002A3A6D">
            <w:pPr>
              <w:pStyle w:val="la2"/>
              <w:rPr>
                <w:sz w:val="18"/>
              </w:rPr>
            </w:pPr>
            <w:r w:rsidRPr="0027718F">
              <w:rPr>
                <w:sz w:val="18"/>
                <w:szCs w:val="15"/>
              </w:rPr>
              <w:t> </w:t>
            </w:r>
          </w:p>
        </w:tc>
        <w:tc>
          <w:tcPr>
            <w:tcW w:w="0" w:type="auto"/>
            <w:vAlign w:val="bottom"/>
          </w:tcPr>
          <w:p w14:paraId="05EF8A85" w14:textId="77777777" w:rsidR="00E3622A" w:rsidRPr="0027718F" w:rsidRDefault="00E3622A" w:rsidP="002A3A6D">
            <w:pPr>
              <w:pStyle w:val="NormalWeb"/>
              <w:rPr>
                <w:sz w:val="18"/>
              </w:rPr>
            </w:pPr>
            <w:r w:rsidRPr="0027718F">
              <w:rPr>
                <w:rFonts w:cs="Arial"/>
                <w:sz w:val="18"/>
                <w:szCs w:val="20"/>
              </w:rPr>
              <w:t>Smaller reporting company</w:t>
            </w:r>
          </w:p>
        </w:tc>
        <w:tc>
          <w:tcPr>
            <w:tcW w:w="0" w:type="auto"/>
            <w:vAlign w:val="bottom"/>
          </w:tcPr>
          <w:p w14:paraId="51A1BCD3" w14:textId="77777777" w:rsidR="00E3622A" w:rsidRPr="0027718F" w:rsidRDefault="00E3622A" w:rsidP="002A3A6D">
            <w:pPr>
              <w:pStyle w:val="la2"/>
              <w:rPr>
                <w:sz w:val="18"/>
              </w:rPr>
            </w:pPr>
            <w:r w:rsidRPr="0027718F">
              <w:rPr>
                <w:sz w:val="18"/>
                <w:szCs w:val="15"/>
              </w:rPr>
              <w:t> </w:t>
            </w:r>
          </w:p>
        </w:tc>
        <w:tc>
          <w:tcPr>
            <w:tcW w:w="0" w:type="auto"/>
            <w:vAlign w:val="bottom"/>
          </w:tcPr>
          <w:p w14:paraId="44D5C072" w14:textId="77777777" w:rsidR="00E3622A" w:rsidRPr="0027718F" w:rsidRDefault="00E3622A" w:rsidP="002A3A6D">
            <w:pPr>
              <w:pStyle w:val="NormalWeb"/>
              <w:rPr>
                <w:sz w:val="18"/>
              </w:rPr>
            </w:pPr>
            <w:r w:rsidRPr="0027718F">
              <w:rPr>
                <w:rFonts w:ascii="Wingdings" w:hAnsi="Wingdings"/>
                <w:sz w:val="18"/>
                <w:szCs w:val="20"/>
              </w:rPr>
              <w:t></w:t>
            </w:r>
          </w:p>
        </w:tc>
      </w:tr>
    </w:tbl>
    <w:p w14:paraId="00E483B6" w14:textId="77777777" w:rsidR="00E3622A" w:rsidRPr="0027718F" w:rsidRDefault="00E3622A" w:rsidP="00E3622A">
      <w:pPr>
        <w:pStyle w:val="NormalWeb"/>
        <w:spacing w:before="90" w:beforeAutospacing="0" w:after="0" w:afterAutospacing="0"/>
        <w:rPr>
          <w:spacing w:val="-2"/>
          <w:sz w:val="18"/>
        </w:rPr>
      </w:pPr>
      <w:r w:rsidRPr="0027718F">
        <w:rPr>
          <w:rFonts w:cs="Arial"/>
          <w:spacing w:val="-2"/>
          <w:sz w:val="18"/>
          <w:szCs w:val="20"/>
        </w:rPr>
        <w:t>Indicate by check mark whether the registrant is a shell company (as defined in Rule 12b-2 of the Exchange Act).    Yes </w:t>
      </w:r>
      <w:r w:rsidRPr="0027718F">
        <w:rPr>
          <w:rFonts w:ascii="Wingdings" w:hAnsi="Wingdings"/>
          <w:spacing w:val="-2"/>
          <w:sz w:val="18"/>
          <w:szCs w:val="20"/>
        </w:rPr>
        <w:t></w:t>
      </w:r>
      <w:r w:rsidRPr="0027718F">
        <w:rPr>
          <w:rFonts w:cs="Arial"/>
          <w:spacing w:val="-2"/>
          <w:sz w:val="18"/>
          <w:szCs w:val="20"/>
        </w:rPr>
        <w:t xml:space="preserve">    No </w:t>
      </w:r>
      <w:r w:rsidRPr="0027718F">
        <w:rPr>
          <w:rFonts w:ascii="Wingdings" w:hAnsi="Wingdings"/>
          <w:spacing w:val="-2"/>
          <w:sz w:val="18"/>
          <w:szCs w:val="20"/>
        </w:rPr>
        <w:t></w:t>
      </w:r>
      <w:r w:rsidRPr="0027718F">
        <w:rPr>
          <w:rFonts w:cs="Arial"/>
          <w:spacing w:val="-2"/>
          <w:sz w:val="18"/>
          <w:szCs w:val="20"/>
        </w:rPr>
        <w:t xml:space="preserve"> </w:t>
      </w:r>
    </w:p>
    <w:p w14:paraId="599D971C" w14:textId="5D87DBB5" w:rsidR="00E3622A" w:rsidRPr="0027718F" w:rsidRDefault="00E3622A" w:rsidP="00E3622A">
      <w:pPr>
        <w:pStyle w:val="NormalWeb"/>
        <w:widowControl w:val="0"/>
        <w:spacing w:before="90" w:beforeAutospacing="0" w:after="0" w:afterAutospacing="0"/>
        <w:rPr>
          <w:sz w:val="18"/>
        </w:rPr>
      </w:pPr>
      <w:r w:rsidRPr="0027718F">
        <w:rPr>
          <w:rFonts w:cs="Arial"/>
          <w:sz w:val="18"/>
          <w:szCs w:val="20"/>
        </w:rPr>
        <w:t>As of December 31, 201</w:t>
      </w:r>
      <w:r>
        <w:rPr>
          <w:rFonts w:cs="Arial"/>
          <w:sz w:val="18"/>
          <w:szCs w:val="20"/>
        </w:rPr>
        <w:t>4</w:t>
      </w:r>
      <w:r w:rsidRPr="0027718F">
        <w:rPr>
          <w:rFonts w:cs="Arial"/>
          <w:sz w:val="18"/>
          <w:szCs w:val="20"/>
        </w:rPr>
        <w:t>, the aggregate market value of the registrant’s common stock held by non-affiliates of the registrant was $</w:t>
      </w:r>
      <w:r>
        <w:rPr>
          <w:rFonts w:cs="Arial"/>
          <w:sz w:val="18"/>
          <w:szCs w:val="20"/>
        </w:rPr>
        <w:t>365,312,377,595</w:t>
      </w:r>
      <w:r w:rsidRPr="0027718F">
        <w:rPr>
          <w:rFonts w:cs="Arial"/>
          <w:sz w:val="18"/>
          <w:szCs w:val="20"/>
        </w:rPr>
        <w:t xml:space="preserve"> based on the closing sale price as reported on the NASDAQ National Market System. As of July </w:t>
      </w:r>
      <w:r>
        <w:rPr>
          <w:rFonts w:cs="Arial"/>
          <w:sz w:val="18"/>
          <w:szCs w:val="20"/>
        </w:rPr>
        <w:t>27</w:t>
      </w:r>
      <w:r w:rsidRPr="0027718F">
        <w:rPr>
          <w:rFonts w:cs="Arial"/>
          <w:sz w:val="18"/>
          <w:szCs w:val="20"/>
        </w:rPr>
        <w:t>, 201</w:t>
      </w:r>
      <w:r>
        <w:rPr>
          <w:rFonts w:cs="Arial"/>
          <w:sz w:val="18"/>
          <w:szCs w:val="20"/>
        </w:rPr>
        <w:t>5,</w:t>
      </w:r>
      <w:r w:rsidRPr="0027718F">
        <w:rPr>
          <w:rFonts w:cs="Arial"/>
          <w:sz w:val="18"/>
          <w:szCs w:val="20"/>
        </w:rPr>
        <w:t xml:space="preserve"> there were </w:t>
      </w:r>
      <w:r>
        <w:rPr>
          <w:rFonts w:cs="Arial"/>
          <w:sz w:val="18"/>
          <w:szCs w:val="20"/>
        </w:rPr>
        <w:t>7,997,980,969</w:t>
      </w:r>
      <w:r w:rsidRPr="0027718F">
        <w:rPr>
          <w:rFonts w:cs="Arial"/>
          <w:sz w:val="18"/>
          <w:szCs w:val="20"/>
        </w:rPr>
        <w:t xml:space="preserve"> shares of common stock outstanding. </w:t>
      </w:r>
    </w:p>
    <w:p w14:paraId="0DBAFDA5" w14:textId="77777777" w:rsidR="00E3622A" w:rsidRPr="0027718F" w:rsidRDefault="00E3622A" w:rsidP="00E3622A">
      <w:pPr>
        <w:pStyle w:val="NormalWeb"/>
        <w:widowControl w:val="0"/>
        <w:spacing w:before="90" w:beforeAutospacing="0" w:after="0" w:afterAutospacing="0"/>
        <w:jc w:val="center"/>
        <w:rPr>
          <w:sz w:val="18"/>
        </w:rPr>
      </w:pPr>
      <w:r w:rsidRPr="0027718F">
        <w:rPr>
          <w:rFonts w:cs="Arial"/>
          <w:b/>
          <w:bCs/>
          <w:sz w:val="18"/>
          <w:szCs w:val="20"/>
        </w:rPr>
        <w:t xml:space="preserve">DOCUMENTS INCORPORATED BY REFERENCE </w:t>
      </w:r>
    </w:p>
    <w:p w14:paraId="59A1542B" w14:textId="77777777" w:rsidR="00E3622A" w:rsidRPr="0027718F" w:rsidRDefault="00E3622A" w:rsidP="00E3622A">
      <w:pPr>
        <w:pStyle w:val="NormalWeb"/>
        <w:spacing w:before="90" w:beforeAutospacing="0" w:after="0" w:afterAutospacing="0"/>
        <w:rPr>
          <w:sz w:val="18"/>
        </w:rPr>
      </w:pPr>
      <w:r w:rsidRPr="0027718F">
        <w:rPr>
          <w:rFonts w:cs="Arial"/>
          <w:sz w:val="18"/>
          <w:szCs w:val="20"/>
        </w:rPr>
        <w:t xml:space="preserve">Portions of the definitive Proxy Statement to be delivered to shareholders in connection with the Annual Meeting of Shareholders to be held on December </w:t>
      </w:r>
      <w:r>
        <w:rPr>
          <w:rFonts w:cs="Arial"/>
          <w:sz w:val="18"/>
          <w:szCs w:val="20"/>
        </w:rPr>
        <w:t>2</w:t>
      </w:r>
      <w:r w:rsidRPr="0027718F">
        <w:rPr>
          <w:rFonts w:cs="Arial"/>
          <w:sz w:val="18"/>
          <w:szCs w:val="20"/>
        </w:rPr>
        <w:t>, 201</w:t>
      </w:r>
      <w:r>
        <w:rPr>
          <w:rFonts w:cs="Arial"/>
          <w:sz w:val="18"/>
          <w:szCs w:val="20"/>
        </w:rPr>
        <w:t>5</w:t>
      </w:r>
      <w:r w:rsidRPr="0027718F">
        <w:rPr>
          <w:rFonts w:cs="Arial"/>
          <w:sz w:val="18"/>
          <w:szCs w:val="20"/>
        </w:rPr>
        <w:t xml:space="preserve"> are incorporated by reference into Part III. </w:t>
      </w:r>
    </w:p>
    <w:p w14:paraId="1D26DC6D" w14:textId="77777777" w:rsidR="00E3622A" w:rsidRPr="0027718F" w:rsidRDefault="00E3622A" w:rsidP="00E3622A">
      <w:pPr>
        <w:pStyle w:val="rrdsinglerule"/>
        <w:pBdr>
          <w:top w:val="single" w:sz="8" w:space="0" w:color="000000"/>
        </w:pBdr>
        <w:spacing w:before="90"/>
      </w:pPr>
      <w:r w:rsidRPr="0027718F">
        <w:t> </w:t>
      </w:r>
    </w:p>
    <w:p w14:paraId="5F667097" w14:textId="3E22EDCF" w:rsidR="00C334D1" w:rsidRPr="00813D46" w:rsidRDefault="00C334D1" w:rsidP="00C334D1">
      <w:pPr>
        <w:pStyle w:val="NormalWeb"/>
        <w:keepNext/>
        <w:spacing w:before="0" w:beforeAutospacing="0" w:after="0" w:afterAutospacing="0"/>
        <w:jc w:val="center"/>
        <w:rPr>
          <w:rFonts w:cs="Arial"/>
          <w:b/>
          <w:bCs/>
          <w:sz w:val="12"/>
          <w:szCs w:val="20"/>
        </w:rPr>
        <w:sectPr w:rsidR="00C334D1" w:rsidRPr="00813D46">
          <w:pgSz w:w="12240" w:h="15840" w:code="1"/>
          <w:pgMar w:top="864" w:right="936" w:bottom="864" w:left="936" w:header="720" w:footer="576" w:gutter="0"/>
          <w:cols w:space="720"/>
          <w:docGrid w:linePitch="326"/>
        </w:sectPr>
      </w:pPr>
    </w:p>
    <w:p w14:paraId="77FA33AF" w14:textId="77777777" w:rsidR="00C334D1" w:rsidRPr="00813D46" w:rsidRDefault="00C334D1" w:rsidP="00C334D1">
      <w:pPr>
        <w:pStyle w:val="NormalWeb"/>
        <w:keepNext/>
        <w:pageBreakBefore/>
        <w:spacing w:before="0" w:beforeAutospacing="0" w:after="0" w:afterAutospacing="0"/>
        <w:jc w:val="center"/>
      </w:pPr>
      <w:r w:rsidRPr="00813D46">
        <w:rPr>
          <w:rFonts w:cs="Arial"/>
          <w:b/>
          <w:bCs/>
          <w:sz w:val="20"/>
          <w:szCs w:val="20"/>
        </w:rPr>
        <w:lastRenderedPageBreak/>
        <w:t xml:space="preserve">MICROSOFT CORPORATION </w:t>
      </w:r>
    </w:p>
    <w:p w14:paraId="549DB0D1" w14:textId="77777777" w:rsidR="00C334D1" w:rsidRPr="00813D46" w:rsidRDefault="00C334D1" w:rsidP="00C334D1">
      <w:pPr>
        <w:pStyle w:val="NormalWeb"/>
        <w:keepNext/>
        <w:spacing w:before="90" w:beforeAutospacing="0" w:after="0" w:afterAutospacing="0"/>
        <w:jc w:val="center"/>
      </w:pPr>
      <w:r w:rsidRPr="00813D46">
        <w:rPr>
          <w:rFonts w:cs="Arial"/>
          <w:b/>
          <w:bCs/>
          <w:sz w:val="20"/>
          <w:szCs w:val="20"/>
        </w:rPr>
        <w:t xml:space="preserve">FORM 10-K </w:t>
      </w:r>
    </w:p>
    <w:p w14:paraId="40951FA9" w14:textId="77777777" w:rsidR="00C334D1" w:rsidRPr="00813D46" w:rsidRDefault="00C334D1" w:rsidP="00C334D1">
      <w:pPr>
        <w:pStyle w:val="NormalWeb"/>
        <w:keepNext/>
        <w:spacing w:before="90" w:beforeAutospacing="0" w:after="0" w:afterAutospacing="0"/>
        <w:jc w:val="center"/>
      </w:pPr>
      <w:r w:rsidRPr="00813D46">
        <w:rPr>
          <w:rFonts w:cs="Arial"/>
          <w:b/>
          <w:bCs/>
          <w:sz w:val="20"/>
          <w:szCs w:val="20"/>
        </w:rPr>
        <w:t xml:space="preserve">For The Fiscal Year Ended June 30, 2015 </w:t>
      </w:r>
    </w:p>
    <w:p w14:paraId="33EC7927" w14:textId="77777777" w:rsidR="00C334D1" w:rsidRPr="00813D46" w:rsidRDefault="00C334D1" w:rsidP="00C334D1">
      <w:pPr>
        <w:pStyle w:val="NormalWeb"/>
        <w:keepNext/>
        <w:spacing w:before="90" w:beforeAutospacing="0" w:after="0" w:afterAutospacing="0"/>
        <w:jc w:val="center"/>
      </w:pPr>
      <w:r w:rsidRPr="00813D46">
        <w:rPr>
          <w:rFonts w:cs="Arial"/>
          <w:b/>
          <w:bCs/>
          <w:sz w:val="20"/>
          <w:szCs w:val="20"/>
        </w:rPr>
        <w:t xml:space="preserve">INDEX </w:t>
      </w:r>
    </w:p>
    <w:p w14:paraId="11F09015"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803"/>
        <w:gridCol w:w="67"/>
        <w:gridCol w:w="759"/>
        <w:gridCol w:w="68"/>
        <w:gridCol w:w="8115"/>
        <w:gridCol w:w="68"/>
        <w:gridCol w:w="70"/>
        <w:gridCol w:w="348"/>
        <w:gridCol w:w="70"/>
      </w:tblGrid>
      <w:tr w:rsidR="00C334D1" w:rsidRPr="00813D46" w14:paraId="213E0FFF" w14:textId="77777777" w:rsidTr="007B0C0F">
        <w:trPr>
          <w:tblHeader/>
          <w:jc w:val="center"/>
        </w:trPr>
        <w:tc>
          <w:tcPr>
            <w:tcW w:w="350" w:type="pct"/>
            <w:vAlign w:val="center"/>
          </w:tcPr>
          <w:p w14:paraId="54D430F9" w14:textId="77777777" w:rsidR="00C334D1" w:rsidRPr="00813D46" w:rsidRDefault="00C334D1" w:rsidP="007B0C0F">
            <w:pPr>
              <w:rPr>
                <w:sz w:val="1"/>
              </w:rPr>
            </w:pPr>
          </w:p>
        </w:tc>
        <w:tc>
          <w:tcPr>
            <w:tcW w:w="50" w:type="pct"/>
            <w:vAlign w:val="bottom"/>
          </w:tcPr>
          <w:p w14:paraId="6B6794E6" w14:textId="77777777" w:rsidR="00C334D1" w:rsidRPr="00813D46" w:rsidRDefault="00C334D1" w:rsidP="007B0C0F">
            <w:pPr>
              <w:rPr>
                <w:sz w:val="1"/>
              </w:rPr>
            </w:pPr>
          </w:p>
        </w:tc>
        <w:tc>
          <w:tcPr>
            <w:tcW w:w="350" w:type="pct"/>
            <w:vAlign w:val="center"/>
          </w:tcPr>
          <w:p w14:paraId="7FC83097" w14:textId="77777777" w:rsidR="00C334D1" w:rsidRPr="00813D46" w:rsidRDefault="00C334D1" w:rsidP="007B0C0F">
            <w:pPr>
              <w:rPr>
                <w:sz w:val="1"/>
              </w:rPr>
            </w:pPr>
          </w:p>
        </w:tc>
        <w:tc>
          <w:tcPr>
            <w:tcW w:w="50" w:type="pct"/>
            <w:vAlign w:val="bottom"/>
          </w:tcPr>
          <w:p w14:paraId="3DFD0691" w14:textId="77777777" w:rsidR="00C334D1" w:rsidRPr="00813D46" w:rsidRDefault="00C334D1" w:rsidP="007B0C0F">
            <w:pPr>
              <w:rPr>
                <w:sz w:val="1"/>
              </w:rPr>
            </w:pPr>
          </w:p>
        </w:tc>
        <w:tc>
          <w:tcPr>
            <w:tcW w:w="4000" w:type="pct"/>
            <w:vAlign w:val="center"/>
          </w:tcPr>
          <w:p w14:paraId="2EF1D04E" w14:textId="77777777" w:rsidR="00C334D1" w:rsidRPr="00813D46" w:rsidRDefault="00C334D1" w:rsidP="007B0C0F">
            <w:pPr>
              <w:rPr>
                <w:sz w:val="1"/>
              </w:rPr>
            </w:pPr>
          </w:p>
        </w:tc>
        <w:tc>
          <w:tcPr>
            <w:tcW w:w="50" w:type="pct"/>
            <w:vAlign w:val="bottom"/>
          </w:tcPr>
          <w:p w14:paraId="0DD0FBD5" w14:textId="77777777" w:rsidR="00C334D1" w:rsidRPr="00813D46" w:rsidRDefault="00C334D1" w:rsidP="007B0C0F">
            <w:pPr>
              <w:rPr>
                <w:sz w:val="1"/>
              </w:rPr>
            </w:pPr>
          </w:p>
        </w:tc>
        <w:tc>
          <w:tcPr>
            <w:tcW w:w="0" w:type="auto"/>
            <w:vAlign w:val="center"/>
          </w:tcPr>
          <w:p w14:paraId="2559D666" w14:textId="77777777" w:rsidR="00C334D1" w:rsidRPr="00813D46" w:rsidRDefault="00C334D1" w:rsidP="007B0C0F">
            <w:pPr>
              <w:rPr>
                <w:sz w:val="1"/>
              </w:rPr>
            </w:pPr>
          </w:p>
        </w:tc>
        <w:tc>
          <w:tcPr>
            <w:tcW w:w="0" w:type="auto"/>
            <w:vAlign w:val="center"/>
          </w:tcPr>
          <w:p w14:paraId="0282CD7E" w14:textId="77777777" w:rsidR="00C334D1" w:rsidRPr="00813D46" w:rsidRDefault="00C334D1" w:rsidP="007B0C0F">
            <w:pPr>
              <w:rPr>
                <w:sz w:val="1"/>
              </w:rPr>
            </w:pPr>
          </w:p>
        </w:tc>
        <w:tc>
          <w:tcPr>
            <w:tcW w:w="0" w:type="auto"/>
            <w:vAlign w:val="center"/>
          </w:tcPr>
          <w:p w14:paraId="6F12045B" w14:textId="77777777" w:rsidR="00C334D1" w:rsidRPr="00813D46" w:rsidRDefault="00C334D1" w:rsidP="007B0C0F">
            <w:pPr>
              <w:rPr>
                <w:sz w:val="1"/>
              </w:rPr>
            </w:pPr>
          </w:p>
        </w:tc>
      </w:tr>
      <w:tr w:rsidR="00C334D1" w:rsidRPr="00813D46" w14:paraId="5DDC7801" w14:textId="77777777" w:rsidTr="007B0C0F">
        <w:trPr>
          <w:tblHeader/>
          <w:jc w:val="center"/>
        </w:trPr>
        <w:tc>
          <w:tcPr>
            <w:tcW w:w="0" w:type="auto"/>
            <w:vAlign w:val="bottom"/>
          </w:tcPr>
          <w:p w14:paraId="64F87AA2" w14:textId="77777777" w:rsidR="00C334D1" w:rsidRPr="00813D46" w:rsidRDefault="00C334D1" w:rsidP="007B0C0F">
            <w:pPr>
              <w:pStyle w:val="la2"/>
              <w:keepNext/>
            </w:pPr>
            <w:r w:rsidRPr="00813D46">
              <w:t> </w:t>
            </w:r>
          </w:p>
        </w:tc>
        <w:tc>
          <w:tcPr>
            <w:tcW w:w="0" w:type="auto"/>
            <w:vAlign w:val="bottom"/>
          </w:tcPr>
          <w:p w14:paraId="2B858041" w14:textId="77777777" w:rsidR="00C334D1" w:rsidRPr="00813D46" w:rsidRDefault="00C334D1" w:rsidP="007B0C0F">
            <w:pPr>
              <w:pStyle w:val="la2"/>
            </w:pPr>
            <w:r w:rsidRPr="00813D46">
              <w:rPr>
                <w:sz w:val="15"/>
                <w:szCs w:val="15"/>
              </w:rPr>
              <w:t> </w:t>
            </w:r>
          </w:p>
        </w:tc>
        <w:tc>
          <w:tcPr>
            <w:tcW w:w="0" w:type="auto"/>
            <w:vAlign w:val="bottom"/>
          </w:tcPr>
          <w:p w14:paraId="3B960A91" w14:textId="77777777" w:rsidR="00C334D1" w:rsidRPr="00813D46" w:rsidRDefault="00C334D1" w:rsidP="007B0C0F">
            <w:pPr>
              <w:pStyle w:val="la2"/>
            </w:pPr>
            <w:r w:rsidRPr="00813D46">
              <w:t> </w:t>
            </w:r>
          </w:p>
        </w:tc>
        <w:tc>
          <w:tcPr>
            <w:tcW w:w="0" w:type="auto"/>
            <w:vAlign w:val="bottom"/>
          </w:tcPr>
          <w:p w14:paraId="0620250F" w14:textId="77777777" w:rsidR="00C334D1" w:rsidRPr="00813D46" w:rsidRDefault="00C334D1" w:rsidP="007B0C0F">
            <w:pPr>
              <w:pStyle w:val="la2"/>
            </w:pPr>
            <w:r w:rsidRPr="00813D46">
              <w:rPr>
                <w:sz w:val="15"/>
                <w:szCs w:val="15"/>
              </w:rPr>
              <w:t> </w:t>
            </w:r>
          </w:p>
        </w:tc>
        <w:tc>
          <w:tcPr>
            <w:tcW w:w="0" w:type="auto"/>
            <w:vAlign w:val="bottom"/>
          </w:tcPr>
          <w:p w14:paraId="1A3A75C3" w14:textId="77777777" w:rsidR="00C334D1" w:rsidRPr="00813D46" w:rsidRDefault="00C334D1" w:rsidP="007B0C0F">
            <w:pPr>
              <w:pStyle w:val="la2"/>
            </w:pPr>
            <w:r w:rsidRPr="00813D46">
              <w:t> </w:t>
            </w:r>
          </w:p>
        </w:tc>
        <w:tc>
          <w:tcPr>
            <w:tcW w:w="0" w:type="auto"/>
            <w:vAlign w:val="bottom"/>
          </w:tcPr>
          <w:p w14:paraId="4FC46DFD"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DBC6CEF" w14:textId="77777777" w:rsidR="00C334D1" w:rsidRPr="00813D46" w:rsidRDefault="00C334D1" w:rsidP="007B0C0F">
            <w:pPr>
              <w:pBdr>
                <w:bottom w:val="single" w:sz="8" w:space="1" w:color="000000"/>
              </w:pBdr>
              <w:jc w:val="center"/>
            </w:pPr>
            <w:r w:rsidRPr="00813D46">
              <w:rPr>
                <w:rFonts w:cs="Arial"/>
                <w:b/>
                <w:bCs/>
                <w:sz w:val="15"/>
                <w:szCs w:val="15"/>
              </w:rPr>
              <w:t>Page</w:t>
            </w:r>
          </w:p>
        </w:tc>
        <w:tc>
          <w:tcPr>
            <w:tcW w:w="0" w:type="auto"/>
            <w:vAlign w:val="bottom"/>
          </w:tcPr>
          <w:p w14:paraId="00ABE77E" w14:textId="77777777" w:rsidR="00C334D1" w:rsidRPr="00813D46" w:rsidRDefault="00C334D1" w:rsidP="007B0C0F">
            <w:pPr>
              <w:rPr>
                <w:sz w:val="8"/>
              </w:rPr>
            </w:pPr>
            <w:r w:rsidRPr="00813D46">
              <w:rPr>
                <w:sz w:val="15"/>
                <w:szCs w:val="15"/>
              </w:rPr>
              <w:t> </w:t>
            </w:r>
          </w:p>
        </w:tc>
      </w:tr>
      <w:tr w:rsidR="00C334D1" w:rsidRPr="00813D46" w14:paraId="78D8DF91" w14:textId="77777777" w:rsidTr="007B0C0F">
        <w:trPr>
          <w:trHeight w:val="120"/>
          <w:jc w:val="center"/>
        </w:trPr>
        <w:tc>
          <w:tcPr>
            <w:tcW w:w="0" w:type="auto"/>
            <w:vAlign w:val="center"/>
          </w:tcPr>
          <w:p w14:paraId="6DF4B725" w14:textId="77777777" w:rsidR="00C334D1" w:rsidRPr="00813D46" w:rsidRDefault="00C334D1" w:rsidP="007B0C0F">
            <w:pPr>
              <w:rPr>
                <w:sz w:val="12"/>
              </w:rPr>
            </w:pPr>
          </w:p>
        </w:tc>
        <w:tc>
          <w:tcPr>
            <w:tcW w:w="0" w:type="auto"/>
            <w:gridSpan w:val="2"/>
            <w:vAlign w:val="center"/>
          </w:tcPr>
          <w:p w14:paraId="60230A9D" w14:textId="77777777" w:rsidR="00C334D1" w:rsidRPr="00813D46" w:rsidRDefault="00C334D1" w:rsidP="007B0C0F">
            <w:pPr>
              <w:rPr>
                <w:sz w:val="12"/>
              </w:rPr>
            </w:pPr>
          </w:p>
        </w:tc>
        <w:tc>
          <w:tcPr>
            <w:tcW w:w="0" w:type="auto"/>
            <w:gridSpan w:val="2"/>
            <w:vAlign w:val="center"/>
          </w:tcPr>
          <w:p w14:paraId="3B5B12C2" w14:textId="77777777" w:rsidR="00C334D1" w:rsidRPr="00813D46" w:rsidRDefault="00C334D1" w:rsidP="007B0C0F">
            <w:pPr>
              <w:rPr>
                <w:sz w:val="12"/>
              </w:rPr>
            </w:pPr>
          </w:p>
        </w:tc>
        <w:tc>
          <w:tcPr>
            <w:tcW w:w="0" w:type="auto"/>
            <w:gridSpan w:val="4"/>
            <w:vAlign w:val="center"/>
          </w:tcPr>
          <w:p w14:paraId="2FEB81A2" w14:textId="77777777" w:rsidR="00C334D1" w:rsidRPr="00813D46" w:rsidRDefault="00C334D1" w:rsidP="007B0C0F">
            <w:pPr>
              <w:rPr>
                <w:sz w:val="12"/>
              </w:rPr>
            </w:pPr>
          </w:p>
        </w:tc>
      </w:tr>
      <w:tr w:rsidR="00C334D1" w:rsidRPr="00813D46" w14:paraId="3E78712F" w14:textId="77777777" w:rsidTr="007B0C0F">
        <w:trPr>
          <w:jc w:val="center"/>
        </w:trPr>
        <w:tc>
          <w:tcPr>
            <w:tcW w:w="0" w:type="auto"/>
          </w:tcPr>
          <w:p w14:paraId="3305B4F6" w14:textId="77777777" w:rsidR="00C334D1" w:rsidRPr="00813D46" w:rsidRDefault="00C334D1" w:rsidP="007B0C0F">
            <w:pPr>
              <w:pStyle w:val="NormalWeb"/>
              <w:keepNext/>
              <w:rPr>
                <w:sz w:val="8"/>
              </w:rPr>
            </w:pPr>
            <w:r w:rsidRPr="00813D46">
              <w:rPr>
                <w:rFonts w:cs="Arial"/>
                <w:b/>
                <w:bCs/>
                <w:sz w:val="20"/>
                <w:szCs w:val="20"/>
              </w:rPr>
              <w:t>PART I</w:t>
            </w:r>
          </w:p>
        </w:tc>
        <w:tc>
          <w:tcPr>
            <w:tcW w:w="0" w:type="auto"/>
            <w:vAlign w:val="bottom"/>
          </w:tcPr>
          <w:p w14:paraId="7CFC21CC" w14:textId="77777777" w:rsidR="00C334D1" w:rsidRPr="00813D46" w:rsidRDefault="00C334D1" w:rsidP="007B0C0F">
            <w:pPr>
              <w:pStyle w:val="la2"/>
            </w:pPr>
            <w:r w:rsidRPr="00813D46">
              <w:rPr>
                <w:sz w:val="15"/>
                <w:szCs w:val="15"/>
              </w:rPr>
              <w:t> </w:t>
            </w:r>
          </w:p>
        </w:tc>
        <w:tc>
          <w:tcPr>
            <w:tcW w:w="0" w:type="auto"/>
          </w:tcPr>
          <w:p w14:paraId="6FA9868B" w14:textId="77777777" w:rsidR="00C334D1" w:rsidRPr="00813D46" w:rsidRDefault="00C334D1" w:rsidP="007B0C0F">
            <w:pPr>
              <w:pStyle w:val="la2"/>
            </w:pPr>
            <w:r w:rsidRPr="00813D46">
              <w:t> </w:t>
            </w:r>
          </w:p>
        </w:tc>
        <w:tc>
          <w:tcPr>
            <w:tcW w:w="0" w:type="auto"/>
            <w:vAlign w:val="bottom"/>
          </w:tcPr>
          <w:p w14:paraId="559B7104" w14:textId="77777777" w:rsidR="00C334D1" w:rsidRPr="00813D46" w:rsidRDefault="00C334D1" w:rsidP="007B0C0F">
            <w:pPr>
              <w:pStyle w:val="la2"/>
            </w:pPr>
            <w:r w:rsidRPr="00813D46">
              <w:rPr>
                <w:sz w:val="15"/>
                <w:szCs w:val="15"/>
              </w:rPr>
              <w:t> </w:t>
            </w:r>
          </w:p>
        </w:tc>
        <w:tc>
          <w:tcPr>
            <w:tcW w:w="0" w:type="auto"/>
          </w:tcPr>
          <w:p w14:paraId="474B7D4B" w14:textId="77777777" w:rsidR="00C334D1" w:rsidRPr="00813D46" w:rsidRDefault="00C334D1" w:rsidP="007B0C0F">
            <w:pPr>
              <w:pStyle w:val="la2"/>
            </w:pPr>
            <w:r w:rsidRPr="00813D46">
              <w:t> </w:t>
            </w:r>
          </w:p>
        </w:tc>
        <w:tc>
          <w:tcPr>
            <w:tcW w:w="0" w:type="auto"/>
            <w:vAlign w:val="bottom"/>
          </w:tcPr>
          <w:p w14:paraId="36129418" w14:textId="77777777" w:rsidR="00C334D1" w:rsidRPr="00813D46" w:rsidRDefault="00C334D1" w:rsidP="007B0C0F">
            <w:pPr>
              <w:pStyle w:val="la2"/>
            </w:pPr>
            <w:r w:rsidRPr="00813D46">
              <w:rPr>
                <w:sz w:val="15"/>
                <w:szCs w:val="15"/>
              </w:rPr>
              <w:t> </w:t>
            </w:r>
          </w:p>
        </w:tc>
        <w:tc>
          <w:tcPr>
            <w:tcW w:w="0" w:type="auto"/>
            <w:vAlign w:val="bottom"/>
          </w:tcPr>
          <w:p w14:paraId="01C81B23" w14:textId="77777777" w:rsidR="00C334D1" w:rsidRPr="00813D46" w:rsidRDefault="00C334D1" w:rsidP="007B0C0F">
            <w:pPr>
              <w:pStyle w:val="la2"/>
            </w:pPr>
            <w:r w:rsidRPr="00813D46">
              <w:t> </w:t>
            </w:r>
          </w:p>
        </w:tc>
        <w:tc>
          <w:tcPr>
            <w:tcW w:w="0" w:type="auto"/>
            <w:vAlign w:val="bottom"/>
          </w:tcPr>
          <w:p w14:paraId="74C5CCF4" w14:textId="77777777" w:rsidR="00C334D1" w:rsidRPr="00813D46" w:rsidRDefault="00C334D1" w:rsidP="007B0C0F">
            <w:pPr>
              <w:pStyle w:val="la2"/>
            </w:pPr>
            <w:r w:rsidRPr="00813D46">
              <w:t> </w:t>
            </w:r>
          </w:p>
        </w:tc>
        <w:tc>
          <w:tcPr>
            <w:tcW w:w="0" w:type="auto"/>
            <w:vAlign w:val="bottom"/>
          </w:tcPr>
          <w:p w14:paraId="6354922B" w14:textId="77777777" w:rsidR="00C334D1" w:rsidRPr="00813D46" w:rsidRDefault="00C334D1" w:rsidP="007B0C0F">
            <w:pPr>
              <w:pStyle w:val="la2"/>
            </w:pPr>
            <w:r w:rsidRPr="00813D46">
              <w:t> </w:t>
            </w:r>
          </w:p>
        </w:tc>
      </w:tr>
      <w:tr w:rsidR="00C334D1" w:rsidRPr="00813D46" w14:paraId="41866EA1" w14:textId="77777777" w:rsidTr="007B0C0F">
        <w:trPr>
          <w:trHeight w:val="120"/>
          <w:jc w:val="center"/>
        </w:trPr>
        <w:tc>
          <w:tcPr>
            <w:tcW w:w="0" w:type="auto"/>
            <w:vAlign w:val="center"/>
          </w:tcPr>
          <w:p w14:paraId="2D9AF1B1" w14:textId="77777777" w:rsidR="00C334D1" w:rsidRPr="00813D46" w:rsidRDefault="00C334D1" w:rsidP="007B0C0F">
            <w:pPr>
              <w:rPr>
                <w:sz w:val="12"/>
              </w:rPr>
            </w:pPr>
          </w:p>
        </w:tc>
        <w:tc>
          <w:tcPr>
            <w:tcW w:w="0" w:type="auto"/>
            <w:gridSpan w:val="2"/>
            <w:vAlign w:val="center"/>
          </w:tcPr>
          <w:p w14:paraId="2C36D012" w14:textId="77777777" w:rsidR="00C334D1" w:rsidRPr="00813D46" w:rsidRDefault="00C334D1" w:rsidP="007B0C0F">
            <w:pPr>
              <w:rPr>
                <w:sz w:val="12"/>
              </w:rPr>
            </w:pPr>
          </w:p>
        </w:tc>
        <w:tc>
          <w:tcPr>
            <w:tcW w:w="0" w:type="auto"/>
            <w:gridSpan w:val="2"/>
            <w:vAlign w:val="center"/>
          </w:tcPr>
          <w:p w14:paraId="4DD901EE" w14:textId="77777777" w:rsidR="00C334D1" w:rsidRPr="00813D46" w:rsidRDefault="00C334D1" w:rsidP="007B0C0F">
            <w:pPr>
              <w:rPr>
                <w:sz w:val="12"/>
              </w:rPr>
            </w:pPr>
          </w:p>
        </w:tc>
        <w:tc>
          <w:tcPr>
            <w:tcW w:w="0" w:type="auto"/>
            <w:gridSpan w:val="4"/>
            <w:vAlign w:val="center"/>
          </w:tcPr>
          <w:p w14:paraId="192BD491" w14:textId="77777777" w:rsidR="00C334D1" w:rsidRPr="00813D46" w:rsidRDefault="00C334D1" w:rsidP="007B0C0F">
            <w:pPr>
              <w:rPr>
                <w:sz w:val="12"/>
              </w:rPr>
            </w:pPr>
          </w:p>
        </w:tc>
      </w:tr>
      <w:tr w:rsidR="00C334D1" w:rsidRPr="00813D46" w14:paraId="5ACAF230" w14:textId="77777777" w:rsidTr="007B0C0F">
        <w:trPr>
          <w:jc w:val="center"/>
        </w:trPr>
        <w:tc>
          <w:tcPr>
            <w:tcW w:w="0" w:type="auto"/>
          </w:tcPr>
          <w:p w14:paraId="5D4EF9EB" w14:textId="77777777" w:rsidR="00C334D1" w:rsidRPr="00813D46" w:rsidRDefault="00C334D1" w:rsidP="007B0C0F">
            <w:pPr>
              <w:pStyle w:val="la2"/>
            </w:pPr>
            <w:r w:rsidRPr="00813D46">
              <w:t> </w:t>
            </w:r>
          </w:p>
        </w:tc>
        <w:tc>
          <w:tcPr>
            <w:tcW w:w="0" w:type="auto"/>
            <w:vAlign w:val="bottom"/>
          </w:tcPr>
          <w:p w14:paraId="39D687A2" w14:textId="77777777" w:rsidR="00C334D1" w:rsidRPr="00813D46" w:rsidRDefault="00C334D1" w:rsidP="007B0C0F">
            <w:pPr>
              <w:pStyle w:val="la2"/>
            </w:pPr>
            <w:r w:rsidRPr="00813D46">
              <w:rPr>
                <w:sz w:val="15"/>
                <w:szCs w:val="15"/>
              </w:rPr>
              <w:t> </w:t>
            </w:r>
          </w:p>
        </w:tc>
        <w:tc>
          <w:tcPr>
            <w:tcW w:w="0" w:type="auto"/>
          </w:tcPr>
          <w:p w14:paraId="761E34D4" w14:textId="77777777" w:rsidR="00C334D1" w:rsidRPr="00813D46" w:rsidRDefault="00C334D1" w:rsidP="007B0C0F">
            <w:pPr>
              <w:pStyle w:val="NormalWeb"/>
              <w:keepNext/>
              <w:rPr>
                <w:sz w:val="8"/>
              </w:rPr>
            </w:pPr>
            <w:r w:rsidRPr="00813D46">
              <w:rPr>
                <w:rFonts w:cs="Arial"/>
                <w:sz w:val="20"/>
                <w:szCs w:val="20"/>
              </w:rPr>
              <w:t>Item 1.</w:t>
            </w:r>
          </w:p>
        </w:tc>
        <w:tc>
          <w:tcPr>
            <w:tcW w:w="0" w:type="auto"/>
            <w:vAlign w:val="bottom"/>
          </w:tcPr>
          <w:p w14:paraId="7FDDA731" w14:textId="77777777" w:rsidR="00C334D1" w:rsidRPr="00813D46" w:rsidRDefault="00C334D1" w:rsidP="007B0C0F">
            <w:pPr>
              <w:pStyle w:val="la2"/>
            </w:pPr>
            <w:r w:rsidRPr="00813D46">
              <w:rPr>
                <w:sz w:val="15"/>
                <w:szCs w:val="15"/>
              </w:rPr>
              <w:t> </w:t>
            </w:r>
          </w:p>
        </w:tc>
        <w:tc>
          <w:tcPr>
            <w:tcW w:w="0" w:type="auto"/>
          </w:tcPr>
          <w:p w14:paraId="7563FE81" w14:textId="77777777" w:rsidR="00C334D1" w:rsidRPr="00813D46" w:rsidRDefault="00C334D1" w:rsidP="007B0C0F">
            <w:pPr>
              <w:pStyle w:val="NormalWeb"/>
              <w:rPr>
                <w:sz w:val="8"/>
              </w:rPr>
            </w:pPr>
            <w:r w:rsidRPr="00813D46">
              <w:rPr>
                <w:rFonts w:cs="Arial"/>
                <w:sz w:val="20"/>
                <w:szCs w:val="20"/>
              </w:rPr>
              <w:t>Business</w:t>
            </w:r>
          </w:p>
        </w:tc>
        <w:tc>
          <w:tcPr>
            <w:tcW w:w="0" w:type="auto"/>
            <w:vAlign w:val="bottom"/>
          </w:tcPr>
          <w:p w14:paraId="182796DF" w14:textId="77777777" w:rsidR="00C334D1" w:rsidRPr="00813D46" w:rsidRDefault="00C334D1" w:rsidP="007B0C0F">
            <w:pPr>
              <w:pStyle w:val="la2"/>
            </w:pPr>
            <w:r w:rsidRPr="00813D46">
              <w:rPr>
                <w:sz w:val="15"/>
                <w:szCs w:val="15"/>
              </w:rPr>
              <w:t> </w:t>
            </w:r>
          </w:p>
        </w:tc>
        <w:tc>
          <w:tcPr>
            <w:tcW w:w="0" w:type="auto"/>
            <w:noWrap/>
            <w:vAlign w:val="bottom"/>
          </w:tcPr>
          <w:p w14:paraId="41D3B42A" w14:textId="77777777" w:rsidR="00C334D1" w:rsidRPr="00813D46" w:rsidRDefault="00C334D1" w:rsidP="007B0C0F">
            <w:pPr>
              <w:rPr>
                <w:sz w:val="8"/>
              </w:rPr>
            </w:pPr>
            <w:r w:rsidRPr="00813D46">
              <w:rPr>
                <w:rFonts w:cs="Arial"/>
              </w:rPr>
              <w:t> </w:t>
            </w:r>
          </w:p>
        </w:tc>
        <w:tc>
          <w:tcPr>
            <w:tcW w:w="0" w:type="auto"/>
            <w:noWrap/>
            <w:vAlign w:val="bottom"/>
          </w:tcPr>
          <w:p w14:paraId="71B39036" w14:textId="71269259" w:rsidR="00C334D1" w:rsidRPr="00813D46" w:rsidRDefault="00C334D1" w:rsidP="007B0C0F">
            <w:pPr>
              <w:jc w:val="right"/>
            </w:pPr>
            <w:r w:rsidRPr="00813D46">
              <w:rPr>
                <w:rFonts w:cs="Arial"/>
              </w:rPr>
              <w:t>3</w:t>
            </w:r>
          </w:p>
        </w:tc>
        <w:tc>
          <w:tcPr>
            <w:tcW w:w="0" w:type="auto"/>
            <w:noWrap/>
            <w:vAlign w:val="bottom"/>
          </w:tcPr>
          <w:p w14:paraId="10B06979" w14:textId="3AD288E6" w:rsidR="00C334D1" w:rsidRPr="00813D46" w:rsidRDefault="00C334D1" w:rsidP="007B0C0F">
            <w:pPr>
              <w:rPr>
                <w:sz w:val="8"/>
              </w:rPr>
            </w:pPr>
            <w:r w:rsidRPr="00813D46">
              <w:rPr>
                <w:rFonts w:cs="Arial"/>
              </w:rPr>
              <w:t> </w:t>
            </w:r>
          </w:p>
        </w:tc>
      </w:tr>
      <w:tr w:rsidR="00C334D1" w:rsidRPr="00813D46" w14:paraId="45B0920F" w14:textId="77777777" w:rsidTr="007B0C0F">
        <w:trPr>
          <w:trHeight w:val="120"/>
          <w:jc w:val="center"/>
        </w:trPr>
        <w:tc>
          <w:tcPr>
            <w:tcW w:w="0" w:type="auto"/>
            <w:vAlign w:val="center"/>
          </w:tcPr>
          <w:p w14:paraId="36BA1439" w14:textId="77777777" w:rsidR="00C334D1" w:rsidRPr="00813D46" w:rsidRDefault="00C334D1" w:rsidP="007B0C0F">
            <w:pPr>
              <w:rPr>
                <w:sz w:val="12"/>
              </w:rPr>
            </w:pPr>
          </w:p>
        </w:tc>
        <w:tc>
          <w:tcPr>
            <w:tcW w:w="0" w:type="auto"/>
            <w:gridSpan w:val="2"/>
            <w:vAlign w:val="center"/>
          </w:tcPr>
          <w:p w14:paraId="1BA6A10E" w14:textId="77777777" w:rsidR="00C334D1" w:rsidRPr="00813D46" w:rsidRDefault="00C334D1" w:rsidP="007B0C0F">
            <w:pPr>
              <w:rPr>
                <w:sz w:val="12"/>
              </w:rPr>
            </w:pPr>
          </w:p>
        </w:tc>
        <w:tc>
          <w:tcPr>
            <w:tcW w:w="0" w:type="auto"/>
            <w:gridSpan w:val="2"/>
            <w:vAlign w:val="center"/>
          </w:tcPr>
          <w:p w14:paraId="627D6176" w14:textId="77777777" w:rsidR="00C334D1" w:rsidRPr="00813D46" w:rsidRDefault="00C334D1" w:rsidP="007B0C0F">
            <w:pPr>
              <w:rPr>
                <w:sz w:val="12"/>
              </w:rPr>
            </w:pPr>
          </w:p>
        </w:tc>
        <w:tc>
          <w:tcPr>
            <w:tcW w:w="0" w:type="auto"/>
            <w:gridSpan w:val="4"/>
            <w:vAlign w:val="center"/>
          </w:tcPr>
          <w:p w14:paraId="7F10E1BA" w14:textId="77777777" w:rsidR="00C334D1" w:rsidRPr="00813D46" w:rsidRDefault="00C334D1" w:rsidP="007B0C0F">
            <w:pPr>
              <w:rPr>
                <w:sz w:val="12"/>
              </w:rPr>
            </w:pPr>
          </w:p>
        </w:tc>
      </w:tr>
      <w:tr w:rsidR="00C334D1" w:rsidRPr="00813D46" w14:paraId="48F863A2" w14:textId="77777777" w:rsidTr="007B0C0F">
        <w:trPr>
          <w:jc w:val="center"/>
        </w:trPr>
        <w:tc>
          <w:tcPr>
            <w:tcW w:w="0" w:type="auto"/>
          </w:tcPr>
          <w:p w14:paraId="21E01C19" w14:textId="77777777" w:rsidR="00C334D1" w:rsidRPr="00813D46" w:rsidRDefault="00C334D1" w:rsidP="007B0C0F">
            <w:pPr>
              <w:pStyle w:val="la2"/>
            </w:pPr>
            <w:r w:rsidRPr="00813D46">
              <w:t> </w:t>
            </w:r>
          </w:p>
        </w:tc>
        <w:tc>
          <w:tcPr>
            <w:tcW w:w="0" w:type="auto"/>
            <w:vAlign w:val="bottom"/>
          </w:tcPr>
          <w:p w14:paraId="2DA2ABF9" w14:textId="77777777" w:rsidR="00C334D1" w:rsidRPr="00813D46" w:rsidRDefault="00C334D1" w:rsidP="007B0C0F">
            <w:pPr>
              <w:pStyle w:val="la2"/>
            </w:pPr>
            <w:r w:rsidRPr="00813D46">
              <w:rPr>
                <w:sz w:val="15"/>
                <w:szCs w:val="15"/>
              </w:rPr>
              <w:t> </w:t>
            </w:r>
          </w:p>
        </w:tc>
        <w:tc>
          <w:tcPr>
            <w:tcW w:w="0" w:type="auto"/>
          </w:tcPr>
          <w:p w14:paraId="54AC2E79" w14:textId="77777777" w:rsidR="00C334D1" w:rsidRPr="00813D46" w:rsidRDefault="00C334D1" w:rsidP="007B0C0F">
            <w:pPr>
              <w:pStyle w:val="la2"/>
            </w:pPr>
            <w:r w:rsidRPr="00813D46">
              <w:t> </w:t>
            </w:r>
          </w:p>
        </w:tc>
        <w:tc>
          <w:tcPr>
            <w:tcW w:w="0" w:type="auto"/>
            <w:vAlign w:val="bottom"/>
          </w:tcPr>
          <w:p w14:paraId="6C7FA894" w14:textId="77777777" w:rsidR="00C334D1" w:rsidRPr="00813D46" w:rsidRDefault="00C334D1" w:rsidP="007B0C0F">
            <w:pPr>
              <w:pStyle w:val="la2"/>
            </w:pPr>
            <w:r w:rsidRPr="00813D46">
              <w:rPr>
                <w:sz w:val="15"/>
                <w:szCs w:val="15"/>
              </w:rPr>
              <w:t> </w:t>
            </w:r>
          </w:p>
        </w:tc>
        <w:tc>
          <w:tcPr>
            <w:tcW w:w="0" w:type="auto"/>
          </w:tcPr>
          <w:p w14:paraId="787320AF" w14:textId="77777777" w:rsidR="00C334D1" w:rsidRPr="00813D46" w:rsidRDefault="00C334D1" w:rsidP="007B0C0F">
            <w:pPr>
              <w:pStyle w:val="NormalWeb"/>
              <w:rPr>
                <w:sz w:val="8"/>
              </w:rPr>
            </w:pPr>
            <w:r w:rsidRPr="00813D46">
              <w:rPr>
                <w:rFonts w:cs="Arial"/>
                <w:sz w:val="20"/>
                <w:szCs w:val="20"/>
              </w:rPr>
              <w:t>Executive Officers of the Registrant</w:t>
            </w:r>
          </w:p>
        </w:tc>
        <w:tc>
          <w:tcPr>
            <w:tcW w:w="0" w:type="auto"/>
            <w:vAlign w:val="bottom"/>
          </w:tcPr>
          <w:p w14:paraId="73B9E191" w14:textId="77777777" w:rsidR="00C334D1" w:rsidRPr="00813D46" w:rsidRDefault="00C334D1" w:rsidP="007B0C0F">
            <w:pPr>
              <w:pStyle w:val="la2"/>
            </w:pPr>
            <w:r w:rsidRPr="00813D46">
              <w:rPr>
                <w:sz w:val="15"/>
                <w:szCs w:val="15"/>
              </w:rPr>
              <w:t> </w:t>
            </w:r>
          </w:p>
        </w:tc>
        <w:tc>
          <w:tcPr>
            <w:tcW w:w="0" w:type="auto"/>
            <w:noWrap/>
            <w:vAlign w:val="bottom"/>
          </w:tcPr>
          <w:p w14:paraId="3D0F6B97" w14:textId="77777777" w:rsidR="00C334D1" w:rsidRPr="00813D46" w:rsidRDefault="00C334D1" w:rsidP="007B0C0F">
            <w:pPr>
              <w:rPr>
                <w:sz w:val="8"/>
              </w:rPr>
            </w:pPr>
            <w:r w:rsidRPr="00813D46">
              <w:rPr>
                <w:rFonts w:cs="Arial"/>
              </w:rPr>
              <w:t> </w:t>
            </w:r>
          </w:p>
        </w:tc>
        <w:tc>
          <w:tcPr>
            <w:tcW w:w="0" w:type="auto"/>
            <w:noWrap/>
            <w:vAlign w:val="bottom"/>
          </w:tcPr>
          <w:p w14:paraId="139F59B3" w14:textId="4BE78BDF" w:rsidR="00C334D1" w:rsidRPr="00813D46" w:rsidRDefault="00DC0124" w:rsidP="007B0C0F">
            <w:pPr>
              <w:jc w:val="right"/>
            </w:pPr>
            <w:r w:rsidRPr="00813D46">
              <w:rPr>
                <w:rFonts w:cs="Arial"/>
              </w:rPr>
              <w:t>15</w:t>
            </w:r>
          </w:p>
        </w:tc>
        <w:tc>
          <w:tcPr>
            <w:tcW w:w="0" w:type="auto"/>
            <w:noWrap/>
            <w:vAlign w:val="bottom"/>
          </w:tcPr>
          <w:p w14:paraId="6340D356" w14:textId="77777777" w:rsidR="00C334D1" w:rsidRPr="00813D46" w:rsidRDefault="00C334D1" w:rsidP="007B0C0F">
            <w:pPr>
              <w:rPr>
                <w:sz w:val="8"/>
              </w:rPr>
            </w:pPr>
            <w:r w:rsidRPr="00813D46">
              <w:rPr>
                <w:rFonts w:cs="Arial"/>
              </w:rPr>
              <w:t> </w:t>
            </w:r>
          </w:p>
        </w:tc>
      </w:tr>
      <w:tr w:rsidR="00C334D1" w:rsidRPr="00813D46" w14:paraId="6BF6F7E6" w14:textId="77777777" w:rsidTr="007B0C0F">
        <w:trPr>
          <w:trHeight w:val="120"/>
          <w:jc w:val="center"/>
        </w:trPr>
        <w:tc>
          <w:tcPr>
            <w:tcW w:w="0" w:type="auto"/>
            <w:vAlign w:val="center"/>
          </w:tcPr>
          <w:p w14:paraId="7C130C13" w14:textId="77777777" w:rsidR="00C334D1" w:rsidRPr="00813D46" w:rsidRDefault="00C334D1" w:rsidP="007B0C0F">
            <w:pPr>
              <w:rPr>
                <w:sz w:val="12"/>
              </w:rPr>
            </w:pPr>
          </w:p>
        </w:tc>
        <w:tc>
          <w:tcPr>
            <w:tcW w:w="0" w:type="auto"/>
            <w:gridSpan w:val="2"/>
            <w:vAlign w:val="center"/>
          </w:tcPr>
          <w:p w14:paraId="01C32706" w14:textId="77777777" w:rsidR="00C334D1" w:rsidRPr="00813D46" w:rsidRDefault="00C334D1" w:rsidP="007B0C0F">
            <w:pPr>
              <w:rPr>
                <w:sz w:val="12"/>
              </w:rPr>
            </w:pPr>
          </w:p>
        </w:tc>
        <w:tc>
          <w:tcPr>
            <w:tcW w:w="0" w:type="auto"/>
            <w:gridSpan w:val="2"/>
            <w:vAlign w:val="center"/>
          </w:tcPr>
          <w:p w14:paraId="36BCB6DF" w14:textId="77777777" w:rsidR="00C334D1" w:rsidRPr="00813D46" w:rsidRDefault="00C334D1" w:rsidP="007B0C0F">
            <w:pPr>
              <w:rPr>
                <w:sz w:val="12"/>
              </w:rPr>
            </w:pPr>
          </w:p>
        </w:tc>
        <w:tc>
          <w:tcPr>
            <w:tcW w:w="0" w:type="auto"/>
            <w:gridSpan w:val="4"/>
            <w:vAlign w:val="center"/>
          </w:tcPr>
          <w:p w14:paraId="00C04A81" w14:textId="77777777" w:rsidR="00C334D1" w:rsidRPr="00813D46" w:rsidRDefault="00C334D1" w:rsidP="007B0C0F">
            <w:pPr>
              <w:rPr>
                <w:sz w:val="12"/>
              </w:rPr>
            </w:pPr>
          </w:p>
        </w:tc>
      </w:tr>
      <w:tr w:rsidR="00C334D1" w:rsidRPr="00813D46" w14:paraId="0AE804FC" w14:textId="77777777" w:rsidTr="007B0C0F">
        <w:trPr>
          <w:jc w:val="center"/>
        </w:trPr>
        <w:tc>
          <w:tcPr>
            <w:tcW w:w="0" w:type="auto"/>
          </w:tcPr>
          <w:p w14:paraId="7C9125DE" w14:textId="77777777" w:rsidR="00C334D1" w:rsidRPr="00813D46" w:rsidRDefault="00C334D1" w:rsidP="007B0C0F">
            <w:pPr>
              <w:pStyle w:val="la2"/>
            </w:pPr>
            <w:r w:rsidRPr="00813D46">
              <w:t> </w:t>
            </w:r>
          </w:p>
        </w:tc>
        <w:tc>
          <w:tcPr>
            <w:tcW w:w="0" w:type="auto"/>
            <w:vAlign w:val="bottom"/>
          </w:tcPr>
          <w:p w14:paraId="6766B001" w14:textId="77777777" w:rsidR="00C334D1" w:rsidRPr="00813D46" w:rsidRDefault="00C334D1" w:rsidP="007B0C0F">
            <w:pPr>
              <w:pStyle w:val="la2"/>
            </w:pPr>
            <w:r w:rsidRPr="00813D46">
              <w:rPr>
                <w:sz w:val="15"/>
                <w:szCs w:val="15"/>
              </w:rPr>
              <w:t> </w:t>
            </w:r>
          </w:p>
        </w:tc>
        <w:tc>
          <w:tcPr>
            <w:tcW w:w="0" w:type="auto"/>
          </w:tcPr>
          <w:p w14:paraId="697B0807" w14:textId="77777777" w:rsidR="00C334D1" w:rsidRPr="00813D46" w:rsidRDefault="00C334D1" w:rsidP="007B0C0F">
            <w:pPr>
              <w:pStyle w:val="NormalWeb"/>
              <w:rPr>
                <w:sz w:val="8"/>
              </w:rPr>
            </w:pPr>
            <w:r w:rsidRPr="00813D46">
              <w:rPr>
                <w:rFonts w:cs="Arial"/>
                <w:sz w:val="20"/>
                <w:szCs w:val="20"/>
              </w:rPr>
              <w:t>Item 1A.</w:t>
            </w:r>
          </w:p>
        </w:tc>
        <w:tc>
          <w:tcPr>
            <w:tcW w:w="0" w:type="auto"/>
            <w:vAlign w:val="bottom"/>
          </w:tcPr>
          <w:p w14:paraId="2FEFE370" w14:textId="77777777" w:rsidR="00C334D1" w:rsidRPr="00813D46" w:rsidRDefault="00C334D1" w:rsidP="007B0C0F">
            <w:pPr>
              <w:pStyle w:val="la2"/>
            </w:pPr>
            <w:r w:rsidRPr="00813D46">
              <w:rPr>
                <w:sz w:val="15"/>
                <w:szCs w:val="15"/>
              </w:rPr>
              <w:t> </w:t>
            </w:r>
          </w:p>
        </w:tc>
        <w:tc>
          <w:tcPr>
            <w:tcW w:w="0" w:type="auto"/>
          </w:tcPr>
          <w:p w14:paraId="20F512EF" w14:textId="77777777" w:rsidR="00C334D1" w:rsidRPr="00813D46" w:rsidRDefault="00C334D1" w:rsidP="007B0C0F">
            <w:pPr>
              <w:pStyle w:val="NormalWeb"/>
              <w:rPr>
                <w:sz w:val="8"/>
              </w:rPr>
            </w:pPr>
            <w:r w:rsidRPr="00813D46">
              <w:rPr>
                <w:rFonts w:cs="Arial"/>
                <w:sz w:val="20"/>
                <w:szCs w:val="20"/>
              </w:rPr>
              <w:t>Risk Factors</w:t>
            </w:r>
          </w:p>
        </w:tc>
        <w:tc>
          <w:tcPr>
            <w:tcW w:w="0" w:type="auto"/>
            <w:vAlign w:val="bottom"/>
          </w:tcPr>
          <w:p w14:paraId="74E42D18" w14:textId="77777777" w:rsidR="00C334D1" w:rsidRPr="00813D46" w:rsidRDefault="00C334D1" w:rsidP="007B0C0F">
            <w:pPr>
              <w:pStyle w:val="la2"/>
            </w:pPr>
            <w:r w:rsidRPr="00813D46">
              <w:rPr>
                <w:sz w:val="15"/>
                <w:szCs w:val="15"/>
              </w:rPr>
              <w:t> </w:t>
            </w:r>
          </w:p>
        </w:tc>
        <w:tc>
          <w:tcPr>
            <w:tcW w:w="0" w:type="auto"/>
            <w:noWrap/>
            <w:vAlign w:val="bottom"/>
          </w:tcPr>
          <w:p w14:paraId="70A2DC7D" w14:textId="77777777" w:rsidR="00C334D1" w:rsidRPr="00813D46" w:rsidRDefault="00C334D1" w:rsidP="007B0C0F">
            <w:pPr>
              <w:rPr>
                <w:sz w:val="8"/>
              </w:rPr>
            </w:pPr>
            <w:r w:rsidRPr="00813D46">
              <w:rPr>
                <w:rFonts w:cs="Arial"/>
              </w:rPr>
              <w:t> </w:t>
            </w:r>
          </w:p>
        </w:tc>
        <w:tc>
          <w:tcPr>
            <w:tcW w:w="0" w:type="auto"/>
            <w:noWrap/>
            <w:vAlign w:val="bottom"/>
          </w:tcPr>
          <w:p w14:paraId="32F1A178" w14:textId="52886ED7" w:rsidR="00C334D1" w:rsidRPr="00813D46" w:rsidRDefault="00DC0124" w:rsidP="007B0C0F">
            <w:pPr>
              <w:jc w:val="right"/>
            </w:pPr>
            <w:r w:rsidRPr="00813D46">
              <w:rPr>
                <w:rFonts w:cs="Arial"/>
              </w:rPr>
              <w:t>16</w:t>
            </w:r>
          </w:p>
        </w:tc>
        <w:tc>
          <w:tcPr>
            <w:tcW w:w="0" w:type="auto"/>
            <w:noWrap/>
            <w:vAlign w:val="bottom"/>
          </w:tcPr>
          <w:p w14:paraId="7ACC4E62" w14:textId="77777777" w:rsidR="00C334D1" w:rsidRPr="00813D46" w:rsidRDefault="00C334D1" w:rsidP="007B0C0F">
            <w:pPr>
              <w:rPr>
                <w:sz w:val="8"/>
              </w:rPr>
            </w:pPr>
            <w:r w:rsidRPr="00813D46">
              <w:rPr>
                <w:rFonts w:cs="Arial"/>
              </w:rPr>
              <w:t> </w:t>
            </w:r>
          </w:p>
        </w:tc>
      </w:tr>
      <w:tr w:rsidR="00C334D1" w:rsidRPr="00813D46" w14:paraId="017E350C" w14:textId="77777777" w:rsidTr="007B0C0F">
        <w:trPr>
          <w:trHeight w:val="120"/>
          <w:jc w:val="center"/>
        </w:trPr>
        <w:tc>
          <w:tcPr>
            <w:tcW w:w="0" w:type="auto"/>
            <w:vAlign w:val="center"/>
          </w:tcPr>
          <w:p w14:paraId="0213E2EF" w14:textId="77777777" w:rsidR="00C334D1" w:rsidRPr="00813D46" w:rsidRDefault="00C334D1" w:rsidP="007B0C0F">
            <w:pPr>
              <w:rPr>
                <w:sz w:val="12"/>
              </w:rPr>
            </w:pPr>
          </w:p>
        </w:tc>
        <w:tc>
          <w:tcPr>
            <w:tcW w:w="0" w:type="auto"/>
            <w:gridSpan w:val="2"/>
            <w:vAlign w:val="center"/>
          </w:tcPr>
          <w:p w14:paraId="4FF5A4D1" w14:textId="77777777" w:rsidR="00C334D1" w:rsidRPr="00813D46" w:rsidRDefault="00C334D1" w:rsidP="007B0C0F">
            <w:pPr>
              <w:rPr>
                <w:sz w:val="12"/>
              </w:rPr>
            </w:pPr>
          </w:p>
        </w:tc>
        <w:tc>
          <w:tcPr>
            <w:tcW w:w="0" w:type="auto"/>
            <w:gridSpan w:val="2"/>
            <w:vAlign w:val="center"/>
          </w:tcPr>
          <w:p w14:paraId="1DC0D666" w14:textId="77777777" w:rsidR="00C334D1" w:rsidRPr="00813D46" w:rsidRDefault="00C334D1" w:rsidP="007B0C0F">
            <w:pPr>
              <w:rPr>
                <w:sz w:val="12"/>
              </w:rPr>
            </w:pPr>
          </w:p>
        </w:tc>
        <w:tc>
          <w:tcPr>
            <w:tcW w:w="0" w:type="auto"/>
            <w:gridSpan w:val="4"/>
            <w:vAlign w:val="center"/>
          </w:tcPr>
          <w:p w14:paraId="09EDC3D3" w14:textId="77777777" w:rsidR="00C334D1" w:rsidRPr="00813D46" w:rsidRDefault="00C334D1" w:rsidP="007B0C0F">
            <w:pPr>
              <w:rPr>
                <w:sz w:val="12"/>
              </w:rPr>
            </w:pPr>
          </w:p>
        </w:tc>
      </w:tr>
      <w:tr w:rsidR="00C334D1" w:rsidRPr="00813D46" w14:paraId="3AAD607D" w14:textId="77777777" w:rsidTr="007B0C0F">
        <w:trPr>
          <w:jc w:val="center"/>
        </w:trPr>
        <w:tc>
          <w:tcPr>
            <w:tcW w:w="0" w:type="auto"/>
          </w:tcPr>
          <w:p w14:paraId="61C5B418" w14:textId="77777777" w:rsidR="00C334D1" w:rsidRPr="00813D46" w:rsidRDefault="00C334D1" w:rsidP="007B0C0F">
            <w:pPr>
              <w:pStyle w:val="la2"/>
            </w:pPr>
            <w:r w:rsidRPr="00813D46">
              <w:t> </w:t>
            </w:r>
          </w:p>
        </w:tc>
        <w:tc>
          <w:tcPr>
            <w:tcW w:w="0" w:type="auto"/>
            <w:vAlign w:val="bottom"/>
          </w:tcPr>
          <w:p w14:paraId="789AF966" w14:textId="77777777" w:rsidR="00C334D1" w:rsidRPr="00813D46" w:rsidRDefault="00C334D1" w:rsidP="007B0C0F">
            <w:pPr>
              <w:pStyle w:val="la2"/>
            </w:pPr>
            <w:r w:rsidRPr="00813D46">
              <w:rPr>
                <w:sz w:val="15"/>
                <w:szCs w:val="15"/>
              </w:rPr>
              <w:t> </w:t>
            </w:r>
          </w:p>
        </w:tc>
        <w:tc>
          <w:tcPr>
            <w:tcW w:w="0" w:type="auto"/>
          </w:tcPr>
          <w:p w14:paraId="6C5EACF2" w14:textId="77777777" w:rsidR="00C334D1" w:rsidRPr="00813D46" w:rsidRDefault="00C334D1" w:rsidP="007B0C0F">
            <w:pPr>
              <w:pStyle w:val="NormalWeb"/>
              <w:rPr>
                <w:sz w:val="8"/>
              </w:rPr>
            </w:pPr>
            <w:r w:rsidRPr="00813D46">
              <w:rPr>
                <w:rFonts w:cs="Arial"/>
                <w:sz w:val="20"/>
                <w:szCs w:val="20"/>
              </w:rPr>
              <w:t>Item 1B.</w:t>
            </w:r>
          </w:p>
        </w:tc>
        <w:tc>
          <w:tcPr>
            <w:tcW w:w="0" w:type="auto"/>
            <w:vAlign w:val="bottom"/>
          </w:tcPr>
          <w:p w14:paraId="071DB987" w14:textId="77777777" w:rsidR="00C334D1" w:rsidRPr="00813D46" w:rsidRDefault="00C334D1" w:rsidP="007B0C0F">
            <w:pPr>
              <w:pStyle w:val="la2"/>
            </w:pPr>
            <w:r w:rsidRPr="00813D46">
              <w:rPr>
                <w:sz w:val="15"/>
                <w:szCs w:val="15"/>
              </w:rPr>
              <w:t> </w:t>
            </w:r>
          </w:p>
        </w:tc>
        <w:tc>
          <w:tcPr>
            <w:tcW w:w="0" w:type="auto"/>
          </w:tcPr>
          <w:p w14:paraId="1A631C07" w14:textId="77777777" w:rsidR="00C334D1" w:rsidRPr="00813D46" w:rsidRDefault="00C334D1" w:rsidP="007B0C0F">
            <w:pPr>
              <w:pStyle w:val="NormalWeb"/>
              <w:rPr>
                <w:sz w:val="8"/>
              </w:rPr>
            </w:pPr>
            <w:r w:rsidRPr="00813D46">
              <w:rPr>
                <w:rFonts w:cs="Arial"/>
                <w:sz w:val="20"/>
                <w:szCs w:val="20"/>
              </w:rPr>
              <w:t>Unresolved Staff Comments</w:t>
            </w:r>
          </w:p>
        </w:tc>
        <w:tc>
          <w:tcPr>
            <w:tcW w:w="0" w:type="auto"/>
            <w:vAlign w:val="bottom"/>
          </w:tcPr>
          <w:p w14:paraId="673703EB" w14:textId="77777777" w:rsidR="00C334D1" w:rsidRPr="00813D46" w:rsidRDefault="00C334D1" w:rsidP="007B0C0F">
            <w:pPr>
              <w:pStyle w:val="la2"/>
            </w:pPr>
            <w:r w:rsidRPr="00813D46">
              <w:rPr>
                <w:sz w:val="15"/>
                <w:szCs w:val="15"/>
              </w:rPr>
              <w:t> </w:t>
            </w:r>
          </w:p>
        </w:tc>
        <w:tc>
          <w:tcPr>
            <w:tcW w:w="0" w:type="auto"/>
            <w:noWrap/>
            <w:vAlign w:val="bottom"/>
          </w:tcPr>
          <w:p w14:paraId="449E443C" w14:textId="77777777" w:rsidR="00C334D1" w:rsidRPr="00813D46" w:rsidRDefault="00C334D1" w:rsidP="007B0C0F">
            <w:pPr>
              <w:rPr>
                <w:sz w:val="8"/>
              </w:rPr>
            </w:pPr>
            <w:r w:rsidRPr="00813D46">
              <w:rPr>
                <w:rFonts w:cs="Arial"/>
              </w:rPr>
              <w:t> </w:t>
            </w:r>
          </w:p>
        </w:tc>
        <w:tc>
          <w:tcPr>
            <w:tcW w:w="0" w:type="auto"/>
            <w:noWrap/>
            <w:vAlign w:val="bottom"/>
          </w:tcPr>
          <w:p w14:paraId="06AC80ED" w14:textId="2E32DE90" w:rsidR="00C334D1" w:rsidRPr="00813D46" w:rsidRDefault="003D275C" w:rsidP="007B0C0F">
            <w:pPr>
              <w:jc w:val="right"/>
            </w:pPr>
            <w:r w:rsidRPr="00813D46">
              <w:rPr>
                <w:rFonts w:cs="Arial"/>
              </w:rPr>
              <w:t>24</w:t>
            </w:r>
          </w:p>
        </w:tc>
        <w:tc>
          <w:tcPr>
            <w:tcW w:w="0" w:type="auto"/>
            <w:noWrap/>
            <w:vAlign w:val="bottom"/>
          </w:tcPr>
          <w:p w14:paraId="22DAB062" w14:textId="77777777" w:rsidR="00C334D1" w:rsidRPr="00813D46" w:rsidRDefault="00C334D1" w:rsidP="007B0C0F">
            <w:pPr>
              <w:rPr>
                <w:sz w:val="8"/>
              </w:rPr>
            </w:pPr>
            <w:r w:rsidRPr="00813D46">
              <w:rPr>
                <w:rFonts w:cs="Arial"/>
              </w:rPr>
              <w:t> </w:t>
            </w:r>
          </w:p>
        </w:tc>
      </w:tr>
      <w:tr w:rsidR="00C334D1" w:rsidRPr="00813D46" w14:paraId="23ED56C6" w14:textId="77777777" w:rsidTr="007B0C0F">
        <w:trPr>
          <w:trHeight w:val="120"/>
          <w:jc w:val="center"/>
        </w:trPr>
        <w:tc>
          <w:tcPr>
            <w:tcW w:w="0" w:type="auto"/>
            <w:vAlign w:val="center"/>
          </w:tcPr>
          <w:p w14:paraId="285B80CA" w14:textId="77777777" w:rsidR="00C334D1" w:rsidRPr="00813D46" w:rsidRDefault="00C334D1" w:rsidP="007B0C0F">
            <w:pPr>
              <w:rPr>
                <w:sz w:val="12"/>
              </w:rPr>
            </w:pPr>
          </w:p>
        </w:tc>
        <w:tc>
          <w:tcPr>
            <w:tcW w:w="0" w:type="auto"/>
            <w:gridSpan w:val="2"/>
            <w:vAlign w:val="center"/>
          </w:tcPr>
          <w:p w14:paraId="59689601" w14:textId="77777777" w:rsidR="00C334D1" w:rsidRPr="00813D46" w:rsidRDefault="00C334D1" w:rsidP="007B0C0F">
            <w:pPr>
              <w:rPr>
                <w:sz w:val="12"/>
              </w:rPr>
            </w:pPr>
          </w:p>
        </w:tc>
        <w:tc>
          <w:tcPr>
            <w:tcW w:w="0" w:type="auto"/>
            <w:gridSpan w:val="2"/>
            <w:vAlign w:val="center"/>
          </w:tcPr>
          <w:p w14:paraId="1C4F8F4A" w14:textId="77777777" w:rsidR="00C334D1" w:rsidRPr="00813D46" w:rsidRDefault="00C334D1" w:rsidP="007B0C0F">
            <w:pPr>
              <w:rPr>
                <w:sz w:val="12"/>
              </w:rPr>
            </w:pPr>
          </w:p>
        </w:tc>
        <w:tc>
          <w:tcPr>
            <w:tcW w:w="0" w:type="auto"/>
            <w:gridSpan w:val="4"/>
            <w:vAlign w:val="center"/>
          </w:tcPr>
          <w:p w14:paraId="3338C514" w14:textId="77777777" w:rsidR="00C334D1" w:rsidRPr="00813D46" w:rsidRDefault="00C334D1" w:rsidP="007B0C0F">
            <w:pPr>
              <w:rPr>
                <w:sz w:val="12"/>
              </w:rPr>
            </w:pPr>
          </w:p>
        </w:tc>
      </w:tr>
      <w:tr w:rsidR="00C334D1" w:rsidRPr="00813D46" w14:paraId="43500D9B" w14:textId="77777777" w:rsidTr="007B0C0F">
        <w:trPr>
          <w:jc w:val="center"/>
        </w:trPr>
        <w:tc>
          <w:tcPr>
            <w:tcW w:w="0" w:type="auto"/>
          </w:tcPr>
          <w:p w14:paraId="6326C0D8" w14:textId="77777777" w:rsidR="00C334D1" w:rsidRPr="00813D46" w:rsidRDefault="00C334D1" w:rsidP="007B0C0F">
            <w:pPr>
              <w:pStyle w:val="la2"/>
            </w:pPr>
            <w:r w:rsidRPr="00813D46">
              <w:t> </w:t>
            </w:r>
          </w:p>
        </w:tc>
        <w:tc>
          <w:tcPr>
            <w:tcW w:w="0" w:type="auto"/>
            <w:vAlign w:val="bottom"/>
          </w:tcPr>
          <w:p w14:paraId="60C11348" w14:textId="77777777" w:rsidR="00C334D1" w:rsidRPr="00813D46" w:rsidRDefault="00C334D1" w:rsidP="007B0C0F">
            <w:pPr>
              <w:pStyle w:val="la2"/>
            </w:pPr>
            <w:r w:rsidRPr="00813D46">
              <w:rPr>
                <w:sz w:val="15"/>
                <w:szCs w:val="15"/>
              </w:rPr>
              <w:t> </w:t>
            </w:r>
          </w:p>
        </w:tc>
        <w:tc>
          <w:tcPr>
            <w:tcW w:w="0" w:type="auto"/>
          </w:tcPr>
          <w:p w14:paraId="6A0D91D0" w14:textId="77777777" w:rsidR="00C334D1" w:rsidRPr="00813D46" w:rsidRDefault="00C334D1" w:rsidP="007B0C0F">
            <w:pPr>
              <w:pStyle w:val="NormalWeb"/>
              <w:rPr>
                <w:sz w:val="8"/>
              </w:rPr>
            </w:pPr>
            <w:r w:rsidRPr="00813D46">
              <w:rPr>
                <w:rFonts w:cs="Arial"/>
                <w:sz w:val="20"/>
                <w:szCs w:val="20"/>
              </w:rPr>
              <w:t>Item 2.</w:t>
            </w:r>
          </w:p>
        </w:tc>
        <w:tc>
          <w:tcPr>
            <w:tcW w:w="0" w:type="auto"/>
            <w:vAlign w:val="bottom"/>
          </w:tcPr>
          <w:p w14:paraId="259FBE8B" w14:textId="77777777" w:rsidR="00C334D1" w:rsidRPr="00813D46" w:rsidRDefault="00C334D1" w:rsidP="007B0C0F">
            <w:pPr>
              <w:pStyle w:val="la2"/>
            </w:pPr>
            <w:r w:rsidRPr="00813D46">
              <w:rPr>
                <w:sz w:val="15"/>
                <w:szCs w:val="15"/>
              </w:rPr>
              <w:t> </w:t>
            </w:r>
          </w:p>
        </w:tc>
        <w:tc>
          <w:tcPr>
            <w:tcW w:w="0" w:type="auto"/>
          </w:tcPr>
          <w:p w14:paraId="7C5D9623" w14:textId="77777777" w:rsidR="00C334D1" w:rsidRPr="00813D46" w:rsidRDefault="00C334D1" w:rsidP="007B0C0F">
            <w:pPr>
              <w:pStyle w:val="NormalWeb"/>
              <w:rPr>
                <w:sz w:val="8"/>
              </w:rPr>
            </w:pPr>
            <w:r w:rsidRPr="00813D46">
              <w:rPr>
                <w:rFonts w:cs="Arial"/>
                <w:sz w:val="20"/>
                <w:szCs w:val="20"/>
              </w:rPr>
              <w:t>Properties</w:t>
            </w:r>
          </w:p>
        </w:tc>
        <w:tc>
          <w:tcPr>
            <w:tcW w:w="0" w:type="auto"/>
            <w:vAlign w:val="bottom"/>
          </w:tcPr>
          <w:p w14:paraId="2D55AD09" w14:textId="77777777" w:rsidR="00C334D1" w:rsidRPr="00813D46" w:rsidRDefault="00C334D1" w:rsidP="007B0C0F">
            <w:pPr>
              <w:pStyle w:val="la2"/>
            </w:pPr>
            <w:r w:rsidRPr="00813D46">
              <w:rPr>
                <w:sz w:val="15"/>
                <w:szCs w:val="15"/>
              </w:rPr>
              <w:t> </w:t>
            </w:r>
          </w:p>
        </w:tc>
        <w:tc>
          <w:tcPr>
            <w:tcW w:w="0" w:type="auto"/>
            <w:noWrap/>
            <w:vAlign w:val="bottom"/>
          </w:tcPr>
          <w:p w14:paraId="4ADBF089" w14:textId="77777777" w:rsidR="00C334D1" w:rsidRPr="00813D46" w:rsidRDefault="00C334D1" w:rsidP="007B0C0F">
            <w:pPr>
              <w:rPr>
                <w:sz w:val="8"/>
              </w:rPr>
            </w:pPr>
            <w:r w:rsidRPr="00813D46">
              <w:rPr>
                <w:rFonts w:cs="Arial"/>
              </w:rPr>
              <w:t> </w:t>
            </w:r>
          </w:p>
        </w:tc>
        <w:tc>
          <w:tcPr>
            <w:tcW w:w="0" w:type="auto"/>
            <w:noWrap/>
            <w:vAlign w:val="bottom"/>
          </w:tcPr>
          <w:p w14:paraId="72A78F6F" w14:textId="5371C69C" w:rsidR="00C334D1" w:rsidRPr="00813D46" w:rsidRDefault="003D275C" w:rsidP="007B0C0F">
            <w:pPr>
              <w:jc w:val="right"/>
            </w:pPr>
            <w:r w:rsidRPr="00813D46">
              <w:rPr>
                <w:rFonts w:cs="Arial"/>
              </w:rPr>
              <w:t>24</w:t>
            </w:r>
          </w:p>
        </w:tc>
        <w:tc>
          <w:tcPr>
            <w:tcW w:w="0" w:type="auto"/>
            <w:noWrap/>
            <w:vAlign w:val="bottom"/>
          </w:tcPr>
          <w:p w14:paraId="21368319" w14:textId="77777777" w:rsidR="00C334D1" w:rsidRPr="00813D46" w:rsidRDefault="00C334D1" w:rsidP="007B0C0F">
            <w:pPr>
              <w:rPr>
                <w:sz w:val="8"/>
              </w:rPr>
            </w:pPr>
            <w:r w:rsidRPr="00813D46">
              <w:rPr>
                <w:rFonts w:cs="Arial"/>
              </w:rPr>
              <w:t> </w:t>
            </w:r>
          </w:p>
        </w:tc>
      </w:tr>
      <w:tr w:rsidR="00C334D1" w:rsidRPr="00813D46" w14:paraId="7787392C" w14:textId="77777777" w:rsidTr="007B0C0F">
        <w:trPr>
          <w:trHeight w:val="120"/>
          <w:jc w:val="center"/>
        </w:trPr>
        <w:tc>
          <w:tcPr>
            <w:tcW w:w="0" w:type="auto"/>
            <w:vAlign w:val="center"/>
          </w:tcPr>
          <w:p w14:paraId="7126BDA3" w14:textId="77777777" w:rsidR="00C334D1" w:rsidRPr="00813D46" w:rsidRDefault="00C334D1" w:rsidP="007B0C0F">
            <w:pPr>
              <w:rPr>
                <w:sz w:val="12"/>
              </w:rPr>
            </w:pPr>
          </w:p>
        </w:tc>
        <w:tc>
          <w:tcPr>
            <w:tcW w:w="0" w:type="auto"/>
            <w:gridSpan w:val="2"/>
            <w:vAlign w:val="center"/>
          </w:tcPr>
          <w:p w14:paraId="7645F73E" w14:textId="77777777" w:rsidR="00C334D1" w:rsidRPr="00813D46" w:rsidRDefault="00C334D1" w:rsidP="007B0C0F">
            <w:pPr>
              <w:rPr>
                <w:sz w:val="12"/>
              </w:rPr>
            </w:pPr>
          </w:p>
        </w:tc>
        <w:tc>
          <w:tcPr>
            <w:tcW w:w="0" w:type="auto"/>
            <w:gridSpan w:val="2"/>
            <w:vAlign w:val="center"/>
          </w:tcPr>
          <w:p w14:paraId="752B0E6A" w14:textId="77777777" w:rsidR="00C334D1" w:rsidRPr="00813D46" w:rsidRDefault="00C334D1" w:rsidP="007B0C0F">
            <w:pPr>
              <w:rPr>
                <w:sz w:val="12"/>
              </w:rPr>
            </w:pPr>
          </w:p>
        </w:tc>
        <w:tc>
          <w:tcPr>
            <w:tcW w:w="0" w:type="auto"/>
            <w:gridSpan w:val="4"/>
            <w:vAlign w:val="center"/>
          </w:tcPr>
          <w:p w14:paraId="0FD4F352" w14:textId="77777777" w:rsidR="00C334D1" w:rsidRPr="00813D46" w:rsidRDefault="00C334D1" w:rsidP="007B0C0F">
            <w:pPr>
              <w:rPr>
                <w:sz w:val="12"/>
              </w:rPr>
            </w:pPr>
          </w:p>
        </w:tc>
      </w:tr>
      <w:tr w:rsidR="00C334D1" w:rsidRPr="00813D46" w14:paraId="74552D69" w14:textId="77777777" w:rsidTr="007B0C0F">
        <w:trPr>
          <w:jc w:val="center"/>
        </w:trPr>
        <w:tc>
          <w:tcPr>
            <w:tcW w:w="0" w:type="auto"/>
          </w:tcPr>
          <w:p w14:paraId="19A94985" w14:textId="77777777" w:rsidR="00C334D1" w:rsidRPr="00813D46" w:rsidRDefault="00C334D1" w:rsidP="007B0C0F">
            <w:pPr>
              <w:pStyle w:val="la2"/>
            </w:pPr>
            <w:r w:rsidRPr="00813D46">
              <w:t> </w:t>
            </w:r>
          </w:p>
        </w:tc>
        <w:tc>
          <w:tcPr>
            <w:tcW w:w="0" w:type="auto"/>
            <w:vAlign w:val="bottom"/>
          </w:tcPr>
          <w:p w14:paraId="0E762299" w14:textId="77777777" w:rsidR="00C334D1" w:rsidRPr="00813D46" w:rsidRDefault="00C334D1" w:rsidP="007B0C0F">
            <w:pPr>
              <w:pStyle w:val="la2"/>
            </w:pPr>
            <w:r w:rsidRPr="00813D46">
              <w:rPr>
                <w:sz w:val="15"/>
                <w:szCs w:val="15"/>
              </w:rPr>
              <w:t> </w:t>
            </w:r>
          </w:p>
        </w:tc>
        <w:tc>
          <w:tcPr>
            <w:tcW w:w="0" w:type="auto"/>
          </w:tcPr>
          <w:p w14:paraId="651A12A9" w14:textId="77777777" w:rsidR="00C334D1" w:rsidRPr="00813D46" w:rsidRDefault="00C334D1" w:rsidP="007B0C0F">
            <w:pPr>
              <w:pStyle w:val="NormalWeb"/>
              <w:rPr>
                <w:sz w:val="8"/>
              </w:rPr>
            </w:pPr>
            <w:r w:rsidRPr="00813D46">
              <w:rPr>
                <w:rFonts w:cs="Arial"/>
                <w:sz w:val="20"/>
                <w:szCs w:val="20"/>
              </w:rPr>
              <w:t>Item 3.</w:t>
            </w:r>
          </w:p>
        </w:tc>
        <w:tc>
          <w:tcPr>
            <w:tcW w:w="0" w:type="auto"/>
            <w:vAlign w:val="bottom"/>
          </w:tcPr>
          <w:p w14:paraId="344AB762" w14:textId="77777777" w:rsidR="00C334D1" w:rsidRPr="00813D46" w:rsidRDefault="00C334D1" w:rsidP="007B0C0F">
            <w:pPr>
              <w:pStyle w:val="la2"/>
            </w:pPr>
            <w:r w:rsidRPr="00813D46">
              <w:rPr>
                <w:sz w:val="15"/>
                <w:szCs w:val="15"/>
              </w:rPr>
              <w:t> </w:t>
            </w:r>
          </w:p>
        </w:tc>
        <w:tc>
          <w:tcPr>
            <w:tcW w:w="0" w:type="auto"/>
          </w:tcPr>
          <w:p w14:paraId="316A0A36" w14:textId="77777777" w:rsidR="00C334D1" w:rsidRPr="00813D46" w:rsidRDefault="00C334D1" w:rsidP="007B0C0F">
            <w:pPr>
              <w:pStyle w:val="NormalWeb"/>
              <w:rPr>
                <w:sz w:val="8"/>
              </w:rPr>
            </w:pPr>
            <w:r w:rsidRPr="00813D46">
              <w:rPr>
                <w:rFonts w:cs="Arial"/>
                <w:sz w:val="20"/>
                <w:szCs w:val="20"/>
              </w:rPr>
              <w:t>Legal Proceedings</w:t>
            </w:r>
          </w:p>
        </w:tc>
        <w:tc>
          <w:tcPr>
            <w:tcW w:w="0" w:type="auto"/>
            <w:vAlign w:val="bottom"/>
          </w:tcPr>
          <w:p w14:paraId="4C168AC4" w14:textId="77777777" w:rsidR="00C334D1" w:rsidRPr="00813D46" w:rsidRDefault="00C334D1" w:rsidP="007B0C0F">
            <w:pPr>
              <w:pStyle w:val="la2"/>
            </w:pPr>
            <w:r w:rsidRPr="00813D46">
              <w:rPr>
                <w:sz w:val="15"/>
                <w:szCs w:val="15"/>
              </w:rPr>
              <w:t> </w:t>
            </w:r>
          </w:p>
        </w:tc>
        <w:tc>
          <w:tcPr>
            <w:tcW w:w="0" w:type="auto"/>
            <w:noWrap/>
            <w:vAlign w:val="bottom"/>
          </w:tcPr>
          <w:p w14:paraId="17D6502E" w14:textId="77777777" w:rsidR="00C334D1" w:rsidRPr="00813D46" w:rsidRDefault="00C334D1" w:rsidP="007B0C0F">
            <w:pPr>
              <w:rPr>
                <w:sz w:val="8"/>
              </w:rPr>
            </w:pPr>
            <w:r w:rsidRPr="00813D46">
              <w:rPr>
                <w:rFonts w:cs="Arial"/>
              </w:rPr>
              <w:t> </w:t>
            </w:r>
          </w:p>
        </w:tc>
        <w:tc>
          <w:tcPr>
            <w:tcW w:w="0" w:type="auto"/>
            <w:noWrap/>
            <w:vAlign w:val="bottom"/>
          </w:tcPr>
          <w:p w14:paraId="13CEB96C" w14:textId="4EDD3865" w:rsidR="00C334D1" w:rsidRPr="00813D46" w:rsidRDefault="003D275C" w:rsidP="007B0C0F">
            <w:pPr>
              <w:jc w:val="right"/>
            </w:pPr>
            <w:r w:rsidRPr="00813D46">
              <w:rPr>
                <w:rFonts w:cs="Arial"/>
              </w:rPr>
              <w:t>24</w:t>
            </w:r>
          </w:p>
        </w:tc>
        <w:tc>
          <w:tcPr>
            <w:tcW w:w="0" w:type="auto"/>
            <w:noWrap/>
            <w:vAlign w:val="bottom"/>
          </w:tcPr>
          <w:p w14:paraId="7CAC2D5C" w14:textId="77777777" w:rsidR="00C334D1" w:rsidRPr="00813D46" w:rsidRDefault="00C334D1" w:rsidP="007B0C0F">
            <w:pPr>
              <w:rPr>
                <w:sz w:val="8"/>
              </w:rPr>
            </w:pPr>
            <w:r w:rsidRPr="00813D46">
              <w:rPr>
                <w:rFonts w:cs="Arial"/>
              </w:rPr>
              <w:t> </w:t>
            </w:r>
          </w:p>
        </w:tc>
      </w:tr>
      <w:tr w:rsidR="00C334D1" w:rsidRPr="00813D46" w14:paraId="053F69AB" w14:textId="77777777" w:rsidTr="007B0C0F">
        <w:trPr>
          <w:trHeight w:val="120"/>
          <w:jc w:val="center"/>
        </w:trPr>
        <w:tc>
          <w:tcPr>
            <w:tcW w:w="0" w:type="auto"/>
            <w:vAlign w:val="center"/>
          </w:tcPr>
          <w:p w14:paraId="02BC1341" w14:textId="77777777" w:rsidR="00C334D1" w:rsidRPr="00813D46" w:rsidRDefault="00C334D1" w:rsidP="007B0C0F">
            <w:pPr>
              <w:rPr>
                <w:sz w:val="12"/>
              </w:rPr>
            </w:pPr>
          </w:p>
        </w:tc>
        <w:tc>
          <w:tcPr>
            <w:tcW w:w="0" w:type="auto"/>
            <w:gridSpan w:val="2"/>
            <w:vAlign w:val="center"/>
          </w:tcPr>
          <w:p w14:paraId="043B4CB4" w14:textId="77777777" w:rsidR="00C334D1" w:rsidRPr="00813D46" w:rsidRDefault="00C334D1" w:rsidP="007B0C0F">
            <w:pPr>
              <w:rPr>
                <w:sz w:val="12"/>
              </w:rPr>
            </w:pPr>
          </w:p>
        </w:tc>
        <w:tc>
          <w:tcPr>
            <w:tcW w:w="0" w:type="auto"/>
            <w:gridSpan w:val="2"/>
            <w:vAlign w:val="center"/>
          </w:tcPr>
          <w:p w14:paraId="71FA4FAF" w14:textId="77777777" w:rsidR="00C334D1" w:rsidRPr="00813D46" w:rsidRDefault="00C334D1" w:rsidP="007B0C0F">
            <w:pPr>
              <w:rPr>
                <w:sz w:val="12"/>
              </w:rPr>
            </w:pPr>
          </w:p>
        </w:tc>
        <w:tc>
          <w:tcPr>
            <w:tcW w:w="0" w:type="auto"/>
            <w:gridSpan w:val="4"/>
            <w:vAlign w:val="center"/>
          </w:tcPr>
          <w:p w14:paraId="2ACFE98C" w14:textId="77777777" w:rsidR="00C334D1" w:rsidRPr="00813D46" w:rsidRDefault="00C334D1" w:rsidP="007B0C0F">
            <w:pPr>
              <w:rPr>
                <w:sz w:val="12"/>
              </w:rPr>
            </w:pPr>
          </w:p>
        </w:tc>
      </w:tr>
      <w:tr w:rsidR="00C334D1" w:rsidRPr="00813D46" w14:paraId="451766ED" w14:textId="77777777" w:rsidTr="007B0C0F">
        <w:trPr>
          <w:jc w:val="center"/>
        </w:trPr>
        <w:tc>
          <w:tcPr>
            <w:tcW w:w="0" w:type="auto"/>
          </w:tcPr>
          <w:p w14:paraId="6CC5755F" w14:textId="77777777" w:rsidR="00C334D1" w:rsidRPr="00813D46" w:rsidRDefault="00C334D1" w:rsidP="007B0C0F">
            <w:pPr>
              <w:pStyle w:val="la2"/>
            </w:pPr>
            <w:r w:rsidRPr="00813D46">
              <w:t> </w:t>
            </w:r>
          </w:p>
        </w:tc>
        <w:tc>
          <w:tcPr>
            <w:tcW w:w="0" w:type="auto"/>
            <w:vAlign w:val="bottom"/>
          </w:tcPr>
          <w:p w14:paraId="6E34BCD0" w14:textId="77777777" w:rsidR="00C334D1" w:rsidRPr="00813D46" w:rsidRDefault="00C334D1" w:rsidP="007B0C0F">
            <w:pPr>
              <w:pStyle w:val="la2"/>
            </w:pPr>
            <w:r w:rsidRPr="00813D46">
              <w:rPr>
                <w:sz w:val="15"/>
                <w:szCs w:val="15"/>
              </w:rPr>
              <w:t> </w:t>
            </w:r>
          </w:p>
        </w:tc>
        <w:tc>
          <w:tcPr>
            <w:tcW w:w="0" w:type="auto"/>
          </w:tcPr>
          <w:p w14:paraId="783C68C7" w14:textId="77777777" w:rsidR="00C334D1" w:rsidRPr="00813D46" w:rsidRDefault="00C334D1" w:rsidP="007B0C0F">
            <w:pPr>
              <w:pStyle w:val="NormalWeb"/>
              <w:rPr>
                <w:sz w:val="8"/>
              </w:rPr>
            </w:pPr>
            <w:r w:rsidRPr="00813D46">
              <w:rPr>
                <w:rFonts w:cs="Arial"/>
                <w:sz w:val="20"/>
                <w:szCs w:val="20"/>
              </w:rPr>
              <w:t>Item 4.</w:t>
            </w:r>
          </w:p>
        </w:tc>
        <w:tc>
          <w:tcPr>
            <w:tcW w:w="0" w:type="auto"/>
            <w:vAlign w:val="bottom"/>
          </w:tcPr>
          <w:p w14:paraId="408C85D1" w14:textId="77777777" w:rsidR="00C334D1" w:rsidRPr="00813D46" w:rsidRDefault="00C334D1" w:rsidP="007B0C0F">
            <w:pPr>
              <w:pStyle w:val="la2"/>
            </w:pPr>
            <w:r w:rsidRPr="00813D46">
              <w:rPr>
                <w:sz w:val="15"/>
                <w:szCs w:val="15"/>
              </w:rPr>
              <w:t> </w:t>
            </w:r>
          </w:p>
        </w:tc>
        <w:tc>
          <w:tcPr>
            <w:tcW w:w="0" w:type="auto"/>
          </w:tcPr>
          <w:p w14:paraId="69F66F93" w14:textId="77777777" w:rsidR="00C334D1" w:rsidRPr="00813D46" w:rsidRDefault="00C334D1" w:rsidP="007B0C0F">
            <w:pPr>
              <w:pStyle w:val="NormalWeb"/>
              <w:rPr>
                <w:sz w:val="8"/>
              </w:rPr>
            </w:pPr>
            <w:r w:rsidRPr="00813D46">
              <w:rPr>
                <w:rFonts w:cs="Arial"/>
                <w:sz w:val="20"/>
                <w:szCs w:val="20"/>
              </w:rPr>
              <w:t>Mine Safety Disclosures</w:t>
            </w:r>
          </w:p>
        </w:tc>
        <w:tc>
          <w:tcPr>
            <w:tcW w:w="0" w:type="auto"/>
            <w:vAlign w:val="bottom"/>
          </w:tcPr>
          <w:p w14:paraId="2E2353A3" w14:textId="77777777" w:rsidR="00C334D1" w:rsidRPr="00813D46" w:rsidRDefault="00C334D1" w:rsidP="007B0C0F">
            <w:pPr>
              <w:pStyle w:val="la2"/>
            </w:pPr>
            <w:r w:rsidRPr="00813D46">
              <w:rPr>
                <w:sz w:val="15"/>
                <w:szCs w:val="15"/>
              </w:rPr>
              <w:t> </w:t>
            </w:r>
          </w:p>
        </w:tc>
        <w:tc>
          <w:tcPr>
            <w:tcW w:w="0" w:type="auto"/>
            <w:noWrap/>
            <w:vAlign w:val="bottom"/>
          </w:tcPr>
          <w:p w14:paraId="1C4C6A03" w14:textId="77777777" w:rsidR="00C334D1" w:rsidRPr="00813D46" w:rsidRDefault="00C334D1" w:rsidP="007B0C0F">
            <w:pPr>
              <w:rPr>
                <w:sz w:val="8"/>
              </w:rPr>
            </w:pPr>
            <w:r w:rsidRPr="00813D46">
              <w:rPr>
                <w:rFonts w:cs="Arial"/>
              </w:rPr>
              <w:t> </w:t>
            </w:r>
          </w:p>
        </w:tc>
        <w:tc>
          <w:tcPr>
            <w:tcW w:w="0" w:type="auto"/>
            <w:noWrap/>
            <w:vAlign w:val="bottom"/>
          </w:tcPr>
          <w:p w14:paraId="3A8BA7BE" w14:textId="6EBC496A" w:rsidR="00C334D1" w:rsidRPr="00813D46" w:rsidRDefault="003D275C" w:rsidP="007B0C0F">
            <w:pPr>
              <w:jc w:val="right"/>
            </w:pPr>
            <w:r w:rsidRPr="00813D46">
              <w:rPr>
                <w:rFonts w:cs="Arial"/>
              </w:rPr>
              <w:t>24</w:t>
            </w:r>
          </w:p>
        </w:tc>
        <w:tc>
          <w:tcPr>
            <w:tcW w:w="0" w:type="auto"/>
            <w:noWrap/>
            <w:vAlign w:val="bottom"/>
          </w:tcPr>
          <w:p w14:paraId="1AAEF5C6" w14:textId="77777777" w:rsidR="00C334D1" w:rsidRPr="00813D46" w:rsidRDefault="00C334D1" w:rsidP="007B0C0F">
            <w:pPr>
              <w:rPr>
                <w:sz w:val="8"/>
              </w:rPr>
            </w:pPr>
            <w:r w:rsidRPr="00813D46">
              <w:rPr>
                <w:rFonts w:cs="Arial"/>
              </w:rPr>
              <w:t> </w:t>
            </w:r>
          </w:p>
        </w:tc>
      </w:tr>
      <w:tr w:rsidR="00C334D1" w:rsidRPr="00813D46" w14:paraId="083D5226" w14:textId="77777777" w:rsidTr="007B0C0F">
        <w:trPr>
          <w:trHeight w:val="120"/>
          <w:jc w:val="center"/>
        </w:trPr>
        <w:tc>
          <w:tcPr>
            <w:tcW w:w="0" w:type="auto"/>
            <w:vAlign w:val="center"/>
          </w:tcPr>
          <w:p w14:paraId="2DD45C34" w14:textId="77777777" w:rsidR="00C334D1" w:rsidRPr="00813D46" w:rsidRDefault="00C334D1" w:rsidP="007B0C0F">
            <w:pPr>
              <w:rPr>
                <w:sz w:val="12"/>
              </w:rPr>
            </w:pPr>
          </w:p>
        </w:tc>
        <w:tc>
          <w:tcPr>
            <w:tcW w:w="0" w:type="auto"/>
            <w:gridSpan w:val="2"/>
            <w:vAlign w:val="center"/>
          </w:tcPr>
          <w:p w14:paraId="46E20305" w14:textId="77777777" w:rsidR="00C334D1" w:rsidRPr="00813D46" w:rsidRDefault="00C334D1" w:rsidP="007B0C0F">
            <w:pPr>
              <w:rPr>
                <w:sz w:val="12"/>
              </w:rPr>
            </w:pPr>
          </w:p>
        </w:tc>
        <w:tc>
          <w:tcPr>
            <w:tcW w:w="0" w:type="auto"/>
            <w:gridSpan w:val="2"/>
            <w:vAlign w:val="center"/>
          </w:tcPr>
          <w:p w14:paraId="679A9F45" w14:textId="77777777" w:rsidR="00C334D1" w:rsidRPr="00813D46" w:rsidRDefault="00C334D1" w:rsidP="007B0C0F">
            <w:pPr>
              <w:rPr>
                <w:sz w:val="12"/>
              </w:rPr>
            </w:pPr>
          </w:p>
        </w:tc>
        <w:tc>
          <w:tcPr>
            <w:tcW w:w="0" w:type="auto"/>
            <w:gridSpan w:val="4"/>
            <w:vAlign w:val="center"/>
          </w:tcPr>
          <w:p w14:paraId="31DD0CB5" w14:textId="77777777" w:rsidR="00C334D1" w:rsidRPr="00813D46" w:rsidRDefault="00C334D1" w:rsidP="007B0C0F">
            <w:pPr>
              <w:rPr>
                <w:sz w:val="12"/>
              </w:rPr>
            </w:pPr>
          </w:p>
        </w:tc>
      </w:tr>
      <w:tr w:rsidR="00C334D1" w:rsidRPr="00813D46" w14:paraId="2D76F2CE" w14:textId="77777777" w:rsidTr="007B0C0F">
        <w:trPr>
          <w:jc w:val="center"/>
        </w:trPr>
        <w:tc>
          <w:tcPr>
            <w:tcW w:w="0" w:type="auto"/>
          </w:tcPr>
          <w:p w14:paraId="33853FD7" w14:textId="77777777" w:rsidR="00C334D1" w:rsidRPr="00813D46" w:rsidRDefault="00C334D1" w:rsidP="007B0C0F">
            <w:pPr>
              <w:pStyle w:val="NormalWeb"/>
              <w:rPr>
                <w:sz w:val="8"/>
              </w:rPr>
            </w:pPr>
            <w:r w:rsidRPr="00813D46">
              <w:rPr>
                <w:rFonts w:cs="Arial"/>
                <w:b/>
                <w:bCs/>
                <w:sz w:val="20"/>
                <w:szCs w:val="20"/>
              </w:rPr>
              <w:t>PART II</w:t>
            </w:r>
          </w:p>
        </w:tc>
        <w:tc>
          <w:tcPr>
            <w:tcW w:w="0" w:type="auto"/>
            <w:vAlign w:val="bottom"/>
          </w:tcPr>
          <w:p w14:paraId="19EEF240" w14:textId="77777777" w:rsidR="00C334D1" w:rsidRPr="00813D46" w:rsidRDefault="00C334D1" w:rsidP="007B0C0F">
            <w:pPr>
              <w:pStyle w:val="la2"/>
            </w:pPr>
            <w:r w:rsidRPr="00813D46">
              <w:rPr>
                <w:sz w:val="15"/>
                <w:szCs w:val="15"/>
              </w:rPr>
              <w:t> </w:t>
            </w:r>
          </w:p>
        </w:tc>
        <w:tc>
          <w:tcPr>
            <w:tcW w:w="0" w:type="auto"/>
          </w:tcPr>
          <w:p w14:paraId="7ED03E3D" w14:textId="77777777" w:rsidR="00C334D1" w:rsidRPr="00813D46" w:rsidRDefault="00C334D1" w:rsidP="007B0C0F">
            <w:pPr>
              <w:pStyle w:val="la2"/>
            </w:pPr>
            <w:r w:rsidRPr="00813D46">
              <w:t> </w:t>
            </w:r>
          </w:p>
        </w:tc>
        <w:tc>
          <w:tcPr>
            <w:tcW w:w="0" w:type="auto"/>
            <w:vAlign w:val="bottom"/>
          </w:tcPr>
          <w:p w14:paraId="15F0A4D2" w14:textId="77777777" w:rsidR="00C334D1" w:rsidRPr="00813D46" w:rsidRDefault="00C334D1" w:rsidP="007B0C0F">
            <w:pPr>
              <w:pStyle w:val="la2"/>
            </w:pPr>
            <w:r w:rsidRPr="00813D46">
              <w:rPr>
                <w:sz w:val="15"/>
                <w:szCs w:val="15"/>
              </w:rPr>
              <w:t> </w:t>
            </w:r>
          </w:p>
        </w:tc>
        <w:tc>
          <w:tcPr>
            <w:tcW w:w="0" w:type="auto"/>
          </w:tcPr>
          <w:p w14:paraId="4BEFCD1A" w14:textId="77777777" w:rsidR="00C334D1" w:rsidRPr="00813D46" w:rsidRDefault="00C334D1" w:rsidP="007B0C0F">
            <w:pPr>
              <w:pStyle w:val="la2"/>
            </w:pPr>
            <w:r w:rsidRPr="00813D46">
              <w:t> </w:t>
            </w:r>
          </w:p>
        </w:tc>
        <w:tc>
          <w:tcPr>
            <w:tcW w:w="0" w:type="auto"/>
            <w:vAlign w:val="bottom"/>
          </w:tcPr>
          <w:p w14:paraId="499C3CDB" w14:textId="77777777" w:rsidR="00C334D1" w:rsidRPr="00813D46" w:rsidRDefault="00C334D1" w:rsidP="007B0C0F">
            <w:pPr>
              <w:pStyle w:val="la2"/>
            </w:pPr>
            <w:r w:rsidRPr="00813D46">
              <w:rPr>
                <w:sz w:val="15"/>
                <w:szCs w:val="15"/>
              </w:rPr>
              <w:t> </w:t>
            </w:r>
          </w:p>
        </w:tc>
        <w:tc>
          <w:tcPr>
            <w:tcW w:w="0" w:type="auto"/>
            <w:vAlign w:val="bottom"/>
          </w:tcPr>
          <w:p w14:paraId="09D7724E" w14:textId="77777777" w:rsidR="00C334D1" w:rsidRPr="00813D46" w:rsidRDefault="00C334D1" w:rsidP="007B0C0F">
            <w:pPr>
              <w:pStyle w:val="la2"/>
            </w:pPr>
            <w:r w:rsidRPr="00813D46">
              <w:t> </w:t>
            </w:r>
          </w:p>
        </w:tc>
        <w:tc>
          <w:tcPr>
            <w:tcW w:w="0" w:type="auto"/>
            <w:vAlign w:val="bottom"/>
          </w:tcPr>
          <w:p w14:paraId="2948DE86" w14:textId="77777777" w:rsidR="00C334D1" w:rsidRPr="00813D46" w:rsidRDefault="00C334D1" w:rsidP="007B0C0F">
            <w:pPr>
              <w:pStyle w:val="la2"/>
            </w:pPr>
            <w:r w:rsidRPr="00813D46">
              <w:t> </w:t>
            </w:r>
          </w:p>
        </w:tc>
        <w:tc>
          <w:tcPr>
            <w:tcW w:w="0" w:type="auto"/>
            <w:vAlign w:val="bottom"/>
          </w:tcPr>
          <w:p w14:paraId="6B8D7964" w14:textId="77777777" w:rsidR="00C334D1" w:rsidRPr="00813D46" w:rsidRDefault="00C334D1" w:rsidP="007B0C0F">
            <w:pPr>
              <w:pStyle w:val="la2"/>
            </w:pPr>
            <w:r w:rsidRPr="00813D46">
              <w:t> </w:t>
            </w:r>
          </w:p>
        </w:tc>
      </w:tr>
      <w:tr w:rsidR="00C334D1" w:rsidRPr="00813D46" w14:paraId="4F13E152" w14:textId="77777777" w:rsidTr="007B0C0F">
        <w:trPr>
          <w:trHeight w:val="120"/>
          <w:jc w:val="center"/>
        </w:trPr>
        <w:tc>
          <w:tcPr>
            <w:tcW w:w="0" w:type="auto"/>
            <w:vAlign w:val="center"/>
          </w:tcPr>
          <w:p w14:paraId="474D9DE1" w14:textId="77777777" w:rsidR="00C334D1" w:rsidRPr="00813D46" w:rsidRDefault="00C334D1" w:rsidP="007B0C0F">
            <w:pPr>
              <w:rPr>
                <w:sz w:val="12"/>
              </w:rPr>
            </w:pPr>
          </w:p>
        </w:tc>
        <w:tc>
          <w:tcPr>
            <w:tcW w:w="0" w:type="auto"/>
            <w:gridSpan w:val="2"/>
            <w:vAlign w:val="center"/>
          </w:tcPr>
          <w:p w14:paraId="07AEA0CD" w14:textId="77777777" w:rsidR="00C334D1" w:rsidRPr="00813D46" w:rsidRDefault="00C334D1" w:rsidP="007B0C0F">
            <w:pPr>
              <w:rPr>
                <w:sz w:val="12"/>
              </w:rPr>
            </w:pPr>
          </w:p>
        </w:tc>
        <w:tc>
          <w:tcPr>
            <w:tcW w:w="0" w:type="auto"/>
            <w:gridSpan w:val="2"/>
            <w:vAlign w:val="center"/>
          </w:tcPr>
          <w:p w14:paraId="515B86B4" w14:textId="77777777" w:rsidR="00C334D1" w:rsidRPr="00813D46" w:rsidRDefault="00C334D1" w:rsidP="007B0C0F">
            <w:pPr>
              <w:rPr>
                <w:sz w:val="12"/>
              </w:rPr>
            </w:pPr>
          </w:p>
        </w:tc>
        <w:tc>
          <w:tcPr>
            <w:tcW w:w="0" w:type="auto"/>
            <w:gridSpan w:val="4"/>
            <w:vAlign w:val="center"/>
          </w:tcPr>
          <w:p w14:paraId="3F4B8401" w14:textId="77777777" w:rsidR="00C334D1" w:rsidRPr="00813D46" w:rsidRDefault="00C334D1" w:rsidP="007B0C0F">
            <w:pPr>
              <w:rPr>
                <w:sz w:val="12"/>
              </w:rPr>
            </w:pPr>
          </w:p>
        </w:tc>
      </w:tr>
      <w:tr w:rsidR="00C334D1" w:rsidRPr="00813D46" w14:paraId="195A7587" w14:textId="77777777" w:rsidTr="007B0C0F">
        <w:trPr>
          <w:jc w:val="center"/>
        </w:trPr>
        <w:tc>
          <w:tcPr>
            <w:tcW w:w="0" w:type="auto"/>
          </w:tcPr>
          <w:p w14:paraId="48B7E127" w14:textId="77777777" w:rsidR="00C334D1" w:rsidRPr="00813D46" w:rsidRDefault="00C334D1" w:rsidP="007B0C0F">
            <w:pPr>
              <w:pStyle w:val="la2"/>
            </w:pPr>
            <w:r w:rsidRPr="00813D46">
              <w:t> </w:t>
            </w:r>
          </w:p>
        </w:tc>
        <w:tc>
          <w:tcPr>
            <w:tcW w:w="0" w:type="auto"/>
            <w:vAlign w:val="bottom"/>
          </w:tcPr>
          <w:p w14:paraId="51457141" w14:textId="77777777" w:rsidR="00C334D1" w:rsidRPr="00813D46" w:rsidRDefault="00C334D1" w:rsidP="007B0C0F">
            <w:pPr>
              <w:pStyle w:val="la2"/>
            </w:pPr>
            <w:r w:rsidRPr="00813D46">
              <w:rPr>
                <w:sz w:val="15"/>
                <w:szCs w:val="15"/>
              </w:rPr>
              <w:t> </w:t>
            </w:r>
          </w:p>
        </w:tc>
        <w:tc>
          <w:tcPr>
            <w:tcW w:w="0" w:type="auto"/>
          </w:tcPr>
          <w:p w14:paraId="7016AD84" w14:textId="77777777" w:rsidR="00C334D1" w:rsidRPr="00813D46" w:rsidRDefault="00C334D1" w:rsidP="007B0C0F">
            <w:pPr>
              <w:pStyle w:val="NormalWeb"/>
              <w:rPr>
                <w:sz w:val="8"/>
              </w:rPr>
            </w:pPr>
            <w:r w:rsidRPr="00813D46">
              <w:rPr>
                <w:rFonts w:cs="Arial"/>
                <w:sz w:val="20"/>
                <w:szCs w:val="20"/>
              </w:rPr>
              <w:t>Item 5.</w:t>
            </w:r>
          </w:p>
        </w:tc>
        <w:tc>
          <w:tcPr>
            <w:tcW w:w="0" w:type="auto"/>
            <w:vAlign w:val="bottom"/>
          </w:tcPr>
          <w:p w14:paraId="310B982A" w14:textId="77777777" w:rsidR="00C334D1" w:rsidRPr="00813D46" w:rsidRDefault="00C334D1" w:rsidP="007B0C0F">
            <w:pPr>
              <w:pStyle w:val="la2"/>
            </w:pPr>
            <w:r w:rsidRPr="00813D46">
              <w:rPr>
                <w:sz w:val="15"/>
                <w:szCs w:val="15"/>
              </w:rPr>
              <w:t> </w:t>
            </w:r>
          </w:p>
        </w:tc>
        <w:tc>
          <w:tcPr>
            <w:tcW w:w="0" w:type="auto"/>
          </w:tcPr>
          <w:p w14:paraId="24D95CCD" w14:textId="77777777" w:rsidR="00C334D1" w:rsidRPr="00813D46" w:rsidRDefault="00C334D1" w:rsidP="007B0C0F">
            <w:pPr>
              <w:rPr>
                <w:sz w:val="8"/>
              </w:rPr>
            </w:pPr>
            <w:r w:rsidRPr="00813D46">
              <w:rPr>
                <w:rFonts w:cs="Arial"/>
              </w:rPr>
              <w:t>Market for Registrant’s Common Equity, Related Stockholder Matters, and Issuer Purchases of Equity Securities</w:t>
            </w:r>
          </w:p>
        </w:tc>
        <w:tc>
          <w:tcPr>
            <w:tcW w:w="0" w:type="auto"/>
            <w:vAlign w:val="bottom"/>
          </w:tcPr>
          <w:p w14:paraId="41C9DA45" w14:textId="77777777" w:rsidR="00C334D1" w:rsidRPr="00813D46" w:rsidRDefault="00C334D1" w:rsidP="007B0C0F">
            <w:pPr>
              <w:pStyle w:val="la2"/>
            </w:pPr>
            <w:r w:rsidRPr="00813D46">
              <w:rPr>
                <w:sz w:val="15"/>
                <w:szCs w:val="15"/>
              </w:rPr>
              <w:t> </w:t>
            </w:r>
          </w:p>
        </w:tc>
        <w:tc>
          <w:tcPr>
            <w:tcW w:w="0" w:type="auto"/>
            <w:noWrap/>
            <w:vAlign w:val="bottom"/>
          </w:tcPr>
          <w:p w14:paraId="77C772F0" w14:textId="77777777" w:rsidR="00C334D1" w:rsidRPr="00813D46" w:rsidRDefault="00C334D1" w:rsidP="007B0C0F">
            <w:pPr>
              <w:rPr>
                <w:sz w:val="8"/>
              </w:rPr>
            </w:pPr>
            <w:r w:rsidRPr="00813D46">
              <w:rPr>
                <w:rFonts w:cs="Arial"/>
              </w:rPr>
              <w:t> </w:t>
            </w:r>
          </w:p>
        </w:tc>
        <w:tc>
          <w:tcPr>
            <w:tcW w:w="0" w:type="auto"/>
            <w:noWrap/>
            <w:vAlign w:val="bottom"/>
          </w:tcPr>
          <w:p w14:paraId="39915447" w14:textId="65568ABD" w:rsidR="00C334D1" w:rsidRPr="00813D46" w:rsidRDefault="003D275C" w:rsidP="007B0C0F">
            <w:pPr>
              <w:jc w:val="right"/>
            </w:pPr>
            <w:r w:rsidRPr="00813D46">
              <w:rPr>
                <w:rFonts w:cs="Arial"/>
              </w:rPr>
              <w:t>25</w:t>
            </w:r>
          </w:p>
        </w:tc>
        <w:tc>
          <w:tcPr>
            <w:tcW w:w="0" w:type="auto"/>
            <w:noWrap/>
            <w:vAlign w:val="bottom"/>
          </w:tcPr>
          <w:p w14:paraId="175B01A3" w14:textId="77777777" w:rsidR="00C334D1" w:rsidRPr="00813D46" w:rsidRDefault="00C334D1" w:rsidP="007B0C0F">
            <w:pPr>
              <w:rPr>
                <w:sz w:val="8"/>
              </w:rPr>
            </w:pPr>
            <w:r w:rsidRPr="00813D46">
              <w:rPr>
                <w:rFonts w:cs="Arial"/>
              </w:rPr>
              <w:t> </w:t>
            </w:r>
          </w:p>
        </w:tc>
      </w:tr>
      <w:tr w:rsidR="00C334D1" w:rsidRPr="00813D46" w14:paraId="5633D111" w14:textId="77777777" w:rsidTr="007B0C0F">
        <w:trPr>
          <w:trHeight w:val="120"/>
          <w:jc w:val="center"/>
        </w:trPr>
        <w:tc>
          <w:tcPr>
            <w:tcW w:w="0" w:type="auto"/>
            <w:vAlign w:val="center"/>
          </w:tcPr>
          <w:p w14:paraId="3E5B6F12" w14:textId="77777777" w:rsidR="00C334D1" w:rsidRPr="00813D46" w:rsidRDefault="00C334D1" w:rsidP="007B0C0F">
            <w:pPr>
              <w:rPr>
                <w:sz w:val="12"/>
              </w:rPr>
            </w:pPr>
          </w:p>
        </w:tc>
        <w:tc>
          <w:tcPr>
            <w:tcW w:w="0" w:type="auto"/>
            <w:gridSpan w:val="2"/>
            <w:vAlign w:val="center"/>
          </w:tcPr>
          <w:p w14:paraId="54C0D3C3" w14:textId="77777777" w:rsidR="00C334D1" w:rsidRPr="00813D46" w:rsidRDefault="00C334D1" w:rsidP="007B0C0F">
            <w:pPr>
              <w:rPr>
                <w:sz w:val="12"/>
              </w:rPr>
            </w:pPr>
          </w:p>
        </w:tc>
        <w:tc>
          <w:tcPr>
            <w:tcW w:w="0" w:type="auto"/>
            <w:gridSpan w:val="2"/>
            <w:vAlign w:val="center"/>
          </w:tcPr>
          <w:p w14:paraId="0488D1F6" w14:textId="77777777" w:rsidR="00C334D1" w:rsidRPr="00813D46" w:rsidRDefault="00C334D1" w:rsidP="007B0C0F">
            <w:pPr>
              <w:rPr>
                <w:sz w:val="12"/>
              </w:rPr>
            </w:pPr>
          </w:p>
        </w:tc>
        <w:tc>
          <w:tcPr>
            <w:tcW w:w="0" w:type="auto"/>
            <w:gridSpan w:val="4"/>
            <w:vAlign w:val="center"/>
          </w:tcPr>
          <w:p w14:paraId="0FEB6FFC" w14:textId="77777777" w:rsidR="00C334D1" w:rsidRPr="00813D46" w:rsidRDefault="00C334D1" w:rsidP="007B0C0F">
            <w:pPr>
              <w:rPr>
                <w:sz w:val="12"/>
              </w:rPr>
            </w:pPr>
          </w:p>
        </w:tc>
      </w:tr>
      <w:tr w:rsidR="00C334D1" w:rsidRPr="00813D46" w14:paraId="4B75CAC8" w14:textId="77777777" w:rsidTr="007B0C0F">
        <w:trPr>
          <w:jc w:val="center"/>
        </w:trPr>
        <w:tc>
          <w:tcPr>
            <w:tcW w:w="0" w:type="auto"/>
          </w:tcPr>
          <w:p w14:paraId="1CE84DB3" w14:textId="77777777" w:rsidR="00C334D1" w:rsidRPr="00813D46" w:rsidRDefault="00C334D1" w:rsidP="007B0C0F">
            <w:pPr>
              <w:pStyle w:val="la2"/>
            </w:pPr>
            <w:r w:rsidRPr="00813D46">
              <w:t> </w:t>
            </w:r>
          </w:p>
        </w:tc>
        <w:tc>
          <w:tcPr>
            <w:tcW w:w="0" w:type="auto"/>
            <w:vAlign w:val="bottom"/>
          </w:tcPr>
          <w:p w14:paraId="16F97B4F" w14:textId="77777777" w:rsidR="00C334D1" w:rsidRPr="00813D46" w:rsidRDefault="00C334D1" w:rsidP="007B0C0F">
            <w:pPr>
              <w:pStyle w:val="la2"/>
            </w:pPr>
            <w:r w:rsidRPr="00813D46">
              <w:rPr>
                <w:sz w:val="15"/>
                <w:szCs w:val="15"/>
              </w:rPr>
              <w:t> </w:t>
            </w:r>
          </w:p>
        </w:tc>
        <w:tc>
          <w:tcPr>
            <w:tcW w:w="0" w:type="auto"/>
          </w:tcPr>
          <w:p w14:paraId="7BFC50C6" w14:textId="77777777" w:rsidR="00C334D1" w:rsidRPr="00813D46" w:rsidRDefault="00C334D1" w:rsidP="007B0C0F">
            <w:pPr>
              <w:pStyle w:val="NormalWeb"/>
              <w:rPr>
                <w:sz w:val="8"/>
              </w:rPr>
            </w:pPr>
            <w:r w:rsidRPr="00813D46">
              <w:rPr>
                <w:rFonts w:cs="Arial"/>
                <w:sz w:val="20"/>
                <w:szCs w:val="20"/>
              </w:rPr>
              <w:t>Item 6.</w:t>
            </w:r>
          </w:p>
        </w:tc>
        <w:tc>
          <w:tcPr>
            <w:tcW w:w="0" w:type="auto"/>
            <w:vAlign w:val="bottom"/>
          </w:tcPr>
          <w:p w14:paraId="19B3BC49" w14:textId="77777777" w:rsidR="00C334D1" w:rsidRPr="00813D46" w:rsidRDefault="00C334D1" w:rsidP="007B0C0F">
            <w:pPr>
              <w:pStyle w:val="la2"/>
            </w:pPr>
            <w:r w:rsidRPr="00813D46">
              <w:rPr>
                <w:sz w:val="15"/>
                <w:szCs w:val="15"/>
              </w:rPr>
              <w:t> </w:t>
            </w:r>
          </w:p>
        </w:tc>
        <w:tc>
          <w:tcPr>
            <w:tcW w:w="0" w:type="auto"/>
          </w:tcPr>
          <w:p w14:paraId="1F4AF5D8" w14:textId="77777777" w:rsidR="00C334D1" w:rsidRPr="00813D46" w:rsidRDefault="00C334D1" w:rsidP="007B0C0F">
            <w:pPr>
              <w:pStyle w:val="NormalWeb"/>
              <w:rPr>
                <w:sz w:val="8"/>
              </w:rPr>
            </w:pPr>
            <w:r w:rsidRPr="00813D46">
              <w:rPr>
                <w:rFonts w:cs="Arial"/>
                <w:sz w:val="20"/>
                <w:szCs w:val="20"/>
              </w:rPr>
              <w:t>Selected Financial Data</w:t>
            </w:r>
          </w:p>
        </w:tc>
        <w:tc>
          <w:tcPr>
            <w:tcW w:w="0" w:type="auto"/>
            <w:vAlign w:val="bottom"/>
          </w:tcPr>
          <w:p w14:paraId="19C61139" w14:textId="77777777" w:rsidR="00C334D1" w:rsidRPr="00813D46" w:rsidRDefault="00C334D1" w:rsidP="007B0C0F">
            <w:pPr>
              <w:pStyle w:val="la2"/>
            </w:pPr>
            <w:r w:rsidRPr="00813D46">
              <w:rPr>
                <w:sz w:val="15"/>
                <w:szCs w:val="15"/>
              </w:rPr>
              <w:t> </w:t>
            </w:r>
          </w:p>
        </w:tc>
        <w:tc>
          <w:tcPr>
            <w:tcW w:w="0" w:type="auto"/>
            <w:noWrap/>
            <w:vAlign w:val="bottom"/>
          </w:tcPr>
          <w:p w14:paraId="5E8F828F" w14:textId="77777777" w:rsidR="00C334D1" w:rsidRPr="00813D46" w:rsidRDefault="00C334D1" w:rsidP="007B0C0F">
            <w:pPr>
              <w:rPr>
                <w:sz w:val="8"/>
              </w:rPr>
            </w:pPr>
            <w:r w:rsidRPr="00813D46">
              <w:rPr>
                <w:rFonts w:cs="Arial"/>
              </w:rPr>
              <w:t> </w:t>
            </w:r>
          </w:p>
        </w:tc>
        <w:tc>
          <w:tcPr>
            <w:tcW w:w="0" w:type="auto"/>
            <w:noWrap/>
            <w:vAlign w:val="bottom"/>
          </w:tcPr>
          <w:p w14:paraId="42909366" w14:textId="5B23D7D5" w:rsidR="00C334D1" w:rsidRPr="00813D46" w:rsidRDefault="003D275C" w:rsidP="007B0C0F">
            <w:pPr>
              <w:jc w:val="right"/>
            </w:pPr>
            <w:r w:rsidRPr="00813D46">
              <w:rPr>
                <w:rFonts w:cs="Arial"/>
              </w:rPr>
              <w:t>25</w:t>
            </w:r>
          </w:p>
        </w:tc>
        <w:tc>
          <w:tcPr>
            <w:tcW w:w="0" w:type="auto"/>
            <w:noWrap/>
            <w:vAlign w:val="bottom"/>
          </w:tcPr>
          <w:p w14:paraId="3F7375AA" w14:textId="77777777" w:rsidR="00C334D1" w:rsidRPr="00813D46" w:rsidRDefault="00C334D1" w:rsidP="007B0C0F">
            <w:pPr>
              <w:rPr>
                <w:sz w:val="8"/>
              </w:rPr>
            </w:pPr>
            <w:r w:rsidRPr="00813D46">
              <w:rPr>
                <w:rFonts w:cs="Arial"/>
              </w:rPr>
              <w:t> </w:t>
            </w:r>
          </w:p>
        </w:tc>
      </w:tr>
      <w:tr w:rsidR="00C334D1" w:rsidRPr="00813D46" w14:paraId="0FF3B21F" w14:textId="77777777" w:rsidTr="007B0C0F">
        <w:trPr>
          <w:trHeight w:val="120"/>
          <w:jc w:val="center"/>
        </w:trPr>
        <w:tc>
          <w:tcPr>
            <w:tcW w:w="0" w:type="auto"/>
            <w:vAlign w:val="center"/>
          </w:tcPr>
          <w:p w14:paraId="00F13433" w14:textId="77777777" w:rsidR="00C334D1" w:rsidRPr="00813D46" w:rsidRDefault="00C334D1" w:rsidP="007B0C0F">
            <w:pPr>
              <w:rPr>
                <w:sz w:val="12"/>
              </w:rPr>
            </w:pPr>
          </w:p>
        </w:tc>
        <w:tc>
          <w:tcPr>
            <w:tcW w:w="0" w:type="auto"/>
            <w:gridSpan w:val="2"/>
            <w:vAlign w:val="center"/>
          </w:tcPr>
          <w:p w14:paraId="406C3E53" w14:textId="77777777" w:rsidR="00C334D1" w:rsidRPr="00813D46" w:rsidRDefault="00C334D1" w:rsidP="007B0C0F">
            <w:pPr>
              <w:rPr>
                <w:sz w:val="12"/>
              </w:rPr>
            </w:pPr>
          </w:p>
        </w:tc>
        <w:tc>
          <w:tcPr>
            <w:tcW w:w="0" w:type="auto"/>
            <w:gridSpan w:val="2"/>
            <w:vAlign w:val="center"/>
          </w:tcPr>
          <w:p w14:paraId="139FE008" w14:textId="77777777" w:rsidR="00C334D1" w:rsidRPr="00813D46" w:rsidRDefault="00C334D1" w:rsidP="007B0C0F">
            <w:pPr>
              <w:rPr>
                <w:sz w:val="12"/>
              </w:rPr>
            </w:pPr>
          </w:p>
        </w:tc>
        <w:tc>
          <w:tcPr>
            <w:tcW w:w="0" w:type="auto"/>
            <w:gridSpan w:val="4"/>
            <w:vAlign w:val="center"/>
          </w:tcPr>
          <w:p w14:paraId="776244BB" w14:textId="77777777" w:rsidR="00C334D1" w:rsidRPr="00813D46" w:rsidRDefault="00C334D1" w:rsidP="007B0C0F">
            <w:pPr>
              <w:rPr>
                <w:sz w:val="12"/>
              </w:rPr>
            </w:pPr>
          </w:p>
        </w:tc>
      </w:tr>
      <w:tr w:rsidR="00C334D1" w:rsidRPr="00813D46" w14:paraId="689BA888" w14:textId="77777777" w:rsidTr="007B0C0F">
        <w:trPr>
          <w:jc w:val="center"/>
        </w:trPr>
        <w:tc>
          <w:tcPr>
            <w:tcW w:w="0" w:type="auto"/>
          </w:tcPr>
          <w:p w14:paraId="1305103A" w14:textId="77777777" w:rsidR="00C334D1" w:rsidRPr="00813D46" w:rsidRDefault="00C334D1" w:rsidP="007B0C0F">
            <w:pPr>
              <w:pStyle w:val="la2"/>
            </w:pPr>
            <w:r w:rsidRPr="00813D46">
              <w:t> </w:t>
            </w:r>
          </w:p>
        </w:tc>
        <w:tc>
          <w:tcPr>
            <w:tcW w:w="0" w:type="auto"/>
            <w:vAlign w:val="bottom"/>
          </w:tcPr>
          <w:p w14:paraId="444C470E" w14:textId="77777777" w:rsidR="00C334D1" w:rsidRPr="00813D46" w:rsidRDefault="00C334D1" w:rsidP="007B0C0F">
            <w:pPr>
              <w:pStyle w:val="la2"/>
            </w:pPr>
            <w:r w:rsidRPr="00813D46">
              <w:rPr>
                <w:sz w:val="15"/>
                <w:szCs w:val="15"/>
              </w:rPr>
              <w:t> </w:t>
            </w:r>
          </w:p>
        </w:tc>
        <w:tc>
          <w:tcPr>
            <w:tcW w:w="0" w:type="auto"/>
          </w:tcPr>
          <w:p w14:paraId="3D4EB097" w14:textId="77777777" w:rsidR="00C334D1" w:rsidRPr="00813D46" w:rsidRDefault="00C334D1" w:rsidP="007B0C0F">
            <w:pPr>
              <w:pStyle w:val="NormalWeb"/>
              <w:rPr>
                <w:sz w:val="8"/>
              </w:rPr>
            </w:pPr>
            <w:r w:rsidRPr="00813D46">
              <w:rPr>
                <w:rFonts w:cs="Arial"/>
                <w:sz w:val="20"/>
                <w:szCs w:val="20"/>
              </w:rPr>
              <w:t>Item 7.</w:t>
            </w:r>
          </w:p>
        </w:tc>
        <w:tc>
          <w:tcPr>
            <w:tcW w:w="0" w:type="auto"/>
            <w:vAlign w:val="bottom"/>
          </w:tcPr>
          <w:p w14:paraId="0ED955CB" w14:textId="77777777" w:rsidR="00C334D1" w:rsidRPr="00813D46" w:rsidRDefault="00C334D1" w:rsidP="007B0C0F">
            <w:pPr>
              <w:pStyle w:val="la2"/>
            </w:pPr>
            <w:r w:rsidRPr="00813D46">
              <w:rPr>
                <w:sz w:val="15"/>
                <w:szCs w:val="15"/>
              </w:rPr>
              <w:t> </w:t>
            </w:r>
          </w:p>
        </w:tc>
        <w:tc>
          <w:tcPr>
            <w:tcW w:w="0" w:type="auto"/>
          </w:tcPr>
          <w:p w14:paraId="42BD046B" w14:textId="77777777" w:rsidR="00C334D1" w:rsidRPr="00813D46" w:rsidRDefault="00C334D1" w:rsidP="007B0C0F">
            <w:pPr>
              <w:pStyle w:val="NormalWeb"/>
              <w:rPr>
                <w:sz w:val="8"/>
              </w:rPr>
            </w:pPr>
            <w:r w:rsidRPr="00813D46">
              <w:rPr>
                <w:rFonts w:cs="Arial"/>
                <w:sz w:val="20"/>
                <w:szCs w:val="20"/>
              </w:rPr>
              <w:t>Management’s Discussion and Analysis of Financial Condition and Results of Operations</w:t>
            </w:r>
          </w:p>
        </w:tc>
        <w:tc>
          <w:tcPr>
            <w:tcW w:w="0" w:type="auto"/>
            <w:vAlign w:val="bottom"/>
          </w:tcPr>
          <w:p w14:paraId="685F5522" w14:textId="77777777" w:rsidR="00C334D1" w:rsidRPr="00813D46" w:rsidRDefault="00C334D1" w:rsidP="007B0C0F">
            <w:pPr>
              <w:pStyle w:val="la2"/>
            </w:pPr>
            <w:r w:rsidRPr="00813D46">
              <w:rPr>
                <w:sz w:val="15"/>
                <w:szCs w:val="15"/>
              </w:rPr>
              <w:t> </w:t>
            </w:r>
          </w:p>
        </w:tc>
        <w:tc>
          <w:tcPr>
            <w:tcW w:w="0" w:type="auto"/>
            <w:noWrap/>
            <w:vAlign w:val="bottom"/>
          </w:tcPr>
          <w:p w14:paraId="2C51F882" w14:textId="77777777" w:rsidR="00C334D1" w:rsidRPr="00813D46" w:rsidRDefault="00C334D1" w:rsidP="007B0C0F">
            <w:pPr>
              <w:rPr>
                <w:sz w:val="8"/>
              </w:rPr>
            </w:pPr>
            <w:r w:rsidRPr="00813D46">
              <w:rPr>
                <w:rFonts w:cs="Arial"/>
              </w:rPr>
              <w:t> </w:t>
            </w:r>
          </w:p>
        </w:tc>
        <w:tc>
          <w:tcPr>
            <w:tcW w:w="0" w:type="auto"/>
            <w:noWrap/>
            <w:vAlign w:val="bottom"/>
          </w:tcPr>
          <w:p w14:paraId="5FB75011" w14:textId="2D142B31" w:rsidR="00C334D1" w:rsidRPr="00813D46" w:rsidRDefault="003D275C" w:rsidP="007B0C0F">
            <w:pPr>
              <w:jc w:val="right"/>
            </w:pPr>
            <w:r w:rsidRPr="00813D46">
              <w:rPr>
                <w:rFonts w:cs="Arial"/>
              </w:rPr>
              <w:t>26</w:t>
            </w:r>
          </w:p>
        </w:tc>
        <w:tc>
          <w:tcPr>
            <w:tcW w:w="0" w:type="auto"/>
            <w:noWrap/>
            <w:vAlign w:val="bottom"/>
          </w:tcPr>
          <w:p w14:paraId="168788E6" w14:textId="77777777" w:rsidR="00C334D1" w:rsidRPr="00813D46" w:rsidRDefault="00C334D1" w:rsidP="007B0C0F">
            <w:pPr>
              <w:rPr>
                <w:sz w:val="8"/>
              </w:rPr>
            </w:pPr>
            <w:r w:rsidRPr="00813D46">
              <w:rPr>
                <w:rFonts w:cs="Arial"/>
              </w:rPr>
              <w:t> </w:t>
            </w:r>
          </w:p>
        </w:tc>
      </w:tr>
      <w:tr w:rsidR="00C334D1" w:rsidRPr="00813D46" w14:paraId="1771F590" w14:textId="77777777" w:rsidTr="007B0C0F">
        <w:trPr>
          <w:trHeight w:val="120"/>
          <w:jc w:val="center"/>
        </w:trPr>
        <w:tc>
          <w:tcPr>
            <w:tcW w:w="0" w:type="auto"/>
            <w:vAlign w:val="center"/>
          </w:tcPr>
          <w:p w14:paraId="369D6676" w14:textId="77777777" w:rsidR="00C334D1" w:rsidRPr="00813D46" w:rsidRDefault="00C334D1" w:rsidP="007B0C0F">
            <w:pPr>
              <w:rPr>
                <w:sz w:val="12"/>
              </w:rPr>
            </w:pPr>
          </w:p>
        </w:tc>
        <w:tc>
          <w:tcPr>
            <w:tcW w:w="0" w:type="auto"/>
            <w:gridSpan w:val="2"/>
            <w:vAlign w:val="center"/>
          </w:tcPr>
          <w:p w14:paraId="4F709CC6" w14:textId="77777777" w:rsidR="00C334D1" w:rsidRPr="00813D46" w:rsidRDefault="00C334D1" w:rsidP="007B0C0F">
            <w:pPr>
              <w:rPr>
                <w:sz w:val="12"/>
              </w:rPr>
            </w:pPr>
          </w:p>
        </w:tc>
        <w:tc>
          <w:tcPr>
            <w:tcW w:w="0" w:type="auto"/>
            <w:gridSpan w:val="2"/>
            <w:vAlign w:val="center"/>
          </w:tcPr>
          <w:p w14:paraId="2E3B44F4" w14:textId="77777777" w:rsidR="00C334D1" w:rsidRPr="00813D46" w:rsidRDefault="00C334D1" w:rsidP="007B0C0F">
            <w:pPr>
              <w:rPr>
                <w:sz w:val="12"/>
              </w:rPr>
            </w:pPr>
          </w:p>
        </w:tc>
        <w:tc>
          <w:tcPr>
            <w:tcW w:w="0" w:type="auto"/>
            <w:gridSpan w:val="4"/>
            <w:vAlign w:val="center"/>
          </w:tcPr>
          <w:p w14:paraId="32D10322" w14:textId="77777777" w:rsidR="00C334D1" w:rsidRPr="00813D46" w:rsidRDefault="00C334D1" w:rsidP="007B0C0F">
            <w:pPr>
              <w:rPr>
                <w:sz w:val="12"/>
              </w:rPr>
            </w:pPr>
          </w:p>
        </w:tc>
      </w:tr>
      <w:tr w:rsidR="00C334D1" w:rsidRPr="00813D46" w14:paraId="733A4F1B" w14:textId="77777777" w:rsidTr="007B0C0F">
        <w:trPr>
          <w:jc w:val="center"/>
        </w:trPr>
        <w:tc>
          <w:tcPr>
            <w:tcW w:w="0" w:type="auto"/>
          </w:tcPr>
          <w:p w14:paraId="09E6505C" w14:textId="77777777" w:rsidR="00C334D1" w:rsidRPr="00813D46" w:rsidRDefault="00C334D1" w:rsidP="007B0C0F">
            <w:pPr>
              <w:pStyle w:val="la2"/>
            </w:pPr>
            <w:r w:rsidRPr="00813D46">
              <w:t> </w:t>
            </w:r>
          </w:p>
        </w:tc>
        <w:tc>
          <w:tcPr>
            <w:tcW w:w="0" w:type="auto"/>
            <w:vAlign w:val="bottom"/>
          </w:tcPr>
          <w:p w14:paraId="63A591FE" w14:textId="77777777" w:rsidR="00C334D1" w:rsidRPr="00813D46" w:rsidRDefault="00C334D1" w:rsidP="007B0C0F">
            <w:pPr>
              <w:pStyle w:val="la2"/>
            </w:pPr>
            <w:r w:rsidRPr="00813D46">
              <w:rPr>
                <w:sz w:val="15"/>
                <w:szCs w:val="15"/>
              </w:rPr>
              <w:t> </w:t>
            </w:r>
          </w:p>
        </w:tc>
        <w:tc>
          <w:tcPr>
            <w:tcW w:w="0" w:type="auto"/>
          </w:tcPr>
          <w:p w14:paraId="61DE9C6E" w14:textId="77777777" w:rsidR="00C334D1" w:rsidRPr="00813D46" w:rsidRDefault="00C334D1" w:rsidP="007B0C0F">
            <w:pPr>
              <w:pStyle w:val="NormalWeb"/>
              <w:rPr>
                <w:sz w:val="8"/>
              </w:rPr>
            </w:pPr>
            <w:r w:rsidRPr="00813D46">
              <w:rPr>
                <w:rFonts w:cs="Arial"/>
                <w:sz w:val="20"/>
                <w:szCs w:val="20"/>
              </w:rPr>
              <w:t>Item 7A.</w:t>
            </w:r>
          </w:p>
        </w:tc>
        <w:tc>
          <w:tcPr>
            <w:tcW w:w="0" w:type="auto"/>
            <w:vAlign w:val="bottom"/>
          </w:tcPr>
          <w:p w14:paraId="34241C07" w14:textId="77777777" w:rsidR="00C334D1" w:rsidRPr="00813D46" w:rsidRDefault="00C334D1" w:rsidP="007B0C0F">
            <w:pPr>
              <w:pStyle w:val="la2"/>
            </w:pPr>
            <w:r w:rsidRPr="00813D46">
              <w:rPr>
                <w:sz w:val="15"/>
                <w:szCs w:val="15"/>
              </w:rPr>
              <w:t> </w:t>
            </w:r>
          </w:p>
        </w:tc>
        <w:tc>
          <w:tcPr>
            <w:tcW w:w="0" w:type="auto"/>
          </w:tcPr>
          <w:p w14:paraId="6853F9E1" w14:textId="77777777" w:rsidR="00C334D1" w:rsidRPr="00813D46" w:rsidRDefault="00C334D1" w:rsidP="007B0C0F">
            <w:pPr>
              <w:pStyle w:val="NormalWeb"/>
              <w:rPr>
                <w:sz w:val="8"/>
              </w:rPr>
            </w:pPr>
            <w:r w:rsidRPr="00813D46">
              <w:rPr>
                <w:rFonts w:cs="Arial"/>
                <w:sz w:val="20"/>
                <w:szCs w:val="20"/>
              </w:rPr>
              <w:t>Quantitative and Qualitative Disclosures about Market Risk</w:t>
            </w:r>
          </w:p>
        </w:tc>
        <w:tc>
          <w:tcPr>
            <w:tcW w:w="0" w:type="auto"/>
            <w:vAlign w:val="bottom"/>
          </w:tcPr>
          <w:p w14:paraId="78A6158F" w14:textId="77777777" w:rsidR="00C334D1" w:rsidRPr="00813D46" w:rsidRDefault="00C334D1" w:rsidP="007B0C0F">
            <w:pPr>
              <w:pStyle w:val="la2"/>
            </w:pPr>
            <w:r w:rsidRPr="00813D46">
              <w:rPr>
                <w:sz w:val="15"/>
                <w:szCs w:val="15"/>
              </w:rPr>
              <w:t> </w:t>
            </w:r>
          </w:p>
        </w:tc>
        <w:tc>
          <w:tcPr>
            <w:tcW w:w="0" w:type="auto"/>
            <w:noWrap/>
            <w:vAlign w:val="bottom"/>
          </w:tcPr>
          <w:p w14:paraId="16961393" w14:textId="77777777" w:rsidR="00C334D1" w:rsidRPr="00813D46" w:rsidRDefault="00C334D1" w:rsidP="007B0C0F">
            <w:pPr>
              <w:rPr>
                <w:sz w:val="8"/>
              </w:rPr>
            </w:pPr>
            <w:r w:rsidRPr="00813D46">
              <w:rPr>
                <w:rFonts w:cs="Arial"/>
              </w:rPr>
              <w:t> </w:t>
            </w:r>
          </w:p>
        </w:tc>
        <w:tc>
          <w:tcPr>
            <w:tcW w:w="0" w:type="auto"/>
            <w:noWrap/>
            <w:vAlign w:val="bottom"/>
          </w:tcPr>
          <w:p w14:paraId="1679B55D" w14:textId="6462A24F" w:rsidR="00C334D1" w:rsidRPr="00813D46" w:rsidRDefault="008A73C2" w:rsidP="007B0C0F">
            <w:pPr>
              <w:jc w:val="right"/>
            </w:pPr>
            <w:r w:rsidRPr="00813D46">
              <w:rPr>
                <w:rFonts w:cs="Arial"/>
              </w:rPr>
              <w:t>45</w:t>
            </w:r>
          </w:p>
        </w:tc>
        <w:tc>
          <w:tcPr>
            <w:tcW w:w="0" w:type="auto"/>
            <w:noWrap/>
            <w:vAlign w:val="bottom"/>
          </w:tcPr>
          <w:p w14:paraId="562F64C9" w14:textId="77777777" w:rsidR="00C334D1" w:rsidRPr="00813D46" w:rsidRDefault="00C334D1" w:rsidP="007B0C0F">
            <w:pPr>
              <w:rPr>
                <w:sz w:val="8"/>
              </w:rPr>
            </w:pPr>
            <w:r w:rsidRPr="00813D46">
              <w:rPr>
                <w:rFonts w:cs="Arial"/>
              </w:rPr>
              <w:t> </w:t>
            </w:r>
          </w:p>
        </w:tc>
      </w:tr>
      <w:tr w:rsidR="00C334D1" w:rsidRPr="00813D46" w14:paraId="704A83DE" w14:textId="77777777" w:rsidTr="007B0C0F">
        <w:trPr>
          <w:trHeight w:val="120"/>
          <w:jc w:val="center"/>
        </w:trPr>
        <w:tc>
          <w:tcPr>
            <w:tcW w:w="0" w:type="auto"/>
            <w:vAlign w:val="center"/>
          </w:tcPr>
          <w:p w14:paraId="1EF9A1B7" w14:textId="77777777" w:rsidR="00C334D1" w:rsidRPr="00813D46" w:rsidRDefault="00C334D1" w:rsidP="007B0C0F">
            <w:pPr>
              <w:rPr>
                <w:sz w:val="12"/>
              </w:rPr>
            </w:pPr>
          </w:p>
        </w:tc>
        <w:tc>
          <w:tcPr>
            <w:tcW w:w="0" w:type="auto"/>
            <w:gridSpan w:val="2"/>
            <w:vAlign w:val="center"/>
          </w:tcPr>
          <w:p w14:paraId="69BDBA53" w14:textId="77777777" w:rsidR="00C334D1" w:rsidRPr="00813D46" w:rsidRDefault="00C334D1" w:rsidP="007B0C0F">
            <w:pPr>
              <w:rPr>
                <w:sz w:val="12"/>
              </w:rPr>
            </w:pPr>
          </w:p>
        </w:tc>
        <w:tc>
          <w:tcPr>
            <w:tcW w:w="0" w:type="auto"/>
            <w:gridSpan w:val="2"/>
            <w:vAlign w:val="center"/>
          </w:tcPr>
          <w:p w14:paraId="2EA201FB" w14:textId="77777777" w:rsidR="00C334D1" w:rsidRPr="00813D46" w:rsidRDefault="00C334D1" w:rsidP="007B0C0F">
            <w:pPr>
              <w:rPr>
                <w:sz w:val="12"/>
              </w:rPr>
            </w:pPr>
          </w:p>
        </w:tc>
        <w:tc>
          <w:tcPr>
            <w:tcW w:w="0" w:type="auto"/>
            <w:gridSpan w:val="4"/>
            <w:vAlign w:val="center"/>
          </w:tcPr>
          <w:p w14:paraId="1832CF61" w14:textId="77777777" w:rsidR="00C334D1" w:rsidRPr="00813D46" w:rsidRDefault="00C334D1" w:rsidP="007B0C0F">
            <w:pPr>
              <w:rPr>
                <w:sz w:val="12"/>
              </w:rPr>
            </w:pPr>
          </w:p>
        </w:tc>
      </w:tr>
      <w:tr w:rsidR="00C334D1" w:rsidRPr="00813D46" w14:paraId="4D3EEB45" w14:textId="77777777" w:rsidTr="007B0C0F">
        <w:trPr>
          <w:jc w:val="center"/>
        </w:trPr>
        <w:tc>
          <w:tcPr>
            <w:tcW w:w="0" w:type="auto"/>
          </w:tcPr>
          <w:p w14:paraId="75B1CE5C" w14:textId="77777777" w:rsidR="00C334D1" w:rsidRPr="00813D46" w:rsidRDefault="00C334D1" w:rsidP="007B0C0F">
            <w:pPr>
              <w:pStyle w:val="la2"/>
            </w:pPr>
            <w:r w:rsidRPr="00813D46">
              <w:t> </w:t>
            </w:r>
          </w:p>
        </w:tc>
        <w:tc>
          <w:tcPr>
            <w:tcW w:w="0" w:type="auto"/>
            <w:vAlign w:val="bottom"/>
          </w:tcPr>
          <w:p w14:paraId="4146A339" w14:textId="77777777" w:rsidR="00C334D1" w:rsidRPr="00813D46" w:rsidRDefault="00C334D1" w:rsidP="007B0C0F">
            <w:pPr>
              <w:pStyle w:val="la2"/>
            </w:pPr>
            <w:r w:rsidRPr="00813D46">
              <w:rPr>
                <w:sz w:val="15"/>
                <w:szCs w:val="15"/>
              </w:rPr>
              <w:t> </w:t>
            </w:r>
          </w:p>
        </w:tc>
        <w:tc>
          <w:tcPr>
            <w:tcW w:w="0" w:type="auto"/>
          </w:tcPr>
          <w:p w14:paraId="4DF088AA" w14:textId="77777777" w:rsidR="00C334D1" w:rsidRPr="00813D46" w:rsidRDefault="00C334D1" w:rsidP="007B0C0F">
            <w:pPr>
              <w:pStyle w:val="NormalWeb"/>
              <w:rPr>
                <w:sz w:val="8"/>
              </w:rPr>
            </w:pPr>
            <w:r w:rsidRPr="00813D46">
              <w:rPr>
                <w:rFonts w:cs="Arial"/>
                <w:sz w:val="20"/>
                <w:szCs w:val="20"/>
              </w:rPr>
              <w:t>Item 8.</w:t>
            </w:r>
          </w:p>
        </w:tc>
        <w:tc>
          <w:tcPr>
            <w:tcW w:w="0" w:type="auto"/>
            <w:vAlign w:val="bottom"/>
          </w:tcPr>
          <w:p w14:paraId="1FB7BC20" w14:textId="77777777" w:rsidR="00C334D1" w:rsidRPr="00813D46" w:rsidRDefault="00C334D1" w:rsidP="007B0C0F">
            <w:pPr>
              <w:pStyle w:val="la2"/>
            </w:pPr>
            <w:r w:rsidRPr="00813D46">
              <w:rPr>
                <w:sz w:val="15"/>
                <w:szCs w:val="15"/>
              </w:rPr>
              <w:t> </w:t>
            </w:r>
          </w:p>
        </w:tc>
        <w:tc>
          <w:tcPr>
            <w:tcW w:w="0" w:type="auto"/>
          </w:tcPr>
          <w:p w14:paraId="66B8CD59" w14:textId="77777777" w:rsidR="00C334D1" w:rsidRPr="00813D46" w:rsidRDefault="00C334D1" w:rsidP="007B0C0F">
            <w:pPr>
              <w:pStyle w:val="NormalWeb"/>
              <w:rPr>
                <w:sz w:val="8"/>
              </w:rPr>
            </w:pPr>
            <w:r w:rsidRPr="00813D46">
              <w:rPr>
                <w:rFonts w:cs="Arial"/>
                <w:sz w:val="20"/>
                <w:szCs w:val="20"/>
              </w:rPr>
              <w:t>Financial Statements and Supplementary Data</w:t>
            </w:r>
          </w:p>
        </w:tc>
        <w:tc>
          <w:tcPr>
            <w:tcW w:w="0" w:type="auto"/>
            <w:vAlign w:val="bottom"/>
          </w:tcPr>
          <w:p w14:paraId="5AAAB23C" w14:textId="77777777" w:rsidR="00C334D1" w:rsidRPr="00813D46" w:rsidRDefault="00C334D1" w:rsidP="007B0C0F">
            <w:pPr>
              <w:pStyle w:val="la2"/>
            </w:pPr>
            <w:r w:rsidRPr="00813D46">
              <w:rPr>
                <w:sz w:val="15"/>
                <w:szCs w:val="15"/>
              </w:rPr>
              <w:t> </w:t>
            </w:r>
          </w:p>
        </w:tc>
        <w:tc>
          <w:tcPr>
            <w:tcW w:w="0" w:type="auto"/>
            <w:noWrap/>
            <w:vAlign w:val="bottom"/>
          </w:tcPr>
          <w:p w14:paraId="61849F02" w14:textId="77777777" w:rsidR="00C334D1" w:rsidRPr="00813D46" w:rsidRDefault="00C334D1" w:rsidP="007B0C0F">
            <w:pPr>
              <w:rPr>
                <w:sz w:val="8"/>
              </w:rPr>
            </w:pPr>
            <w:r w:rsidRPr="00813D46">
              <w:rPr>
                <w:rFonts w:cs="Arial"/>
              </w:rPr>
              <w:t> </w:t>
            </w:r>
          </w:p>
        </w:tc>
        <w:tc>
          <w:tcPr>
            <w:tcW w:w="0" w:type="auto"/>
            <w:noWrap/>
            <w:vAlign w:val="bottom"/>
          </w:tcPr>
          <w:p w14:paraId="37D4E931" w14:textId="20EB0349" w:rsidR="00C334D1" w:rsidRPr="00813D46" w:rsidRDefault="00C334D1" w:rsidP="007B0C0F">
            <w:pPr>
              <w:jc w:val="right"/>
            </w:pPr>
            <w:r w:rsidRPr="00813D46">
              <w:rPr>
                <w:rFonts w:cs="Arial"/>
              </w:rPr>
              <w:t>4</w:t>
            </w:r>
            <w:r w:rsidR="008A73C2" w:rsidRPr="00813D46">
              <w:rPr>
                <w:rFonts w:cs="Arial"/>
              </w:rPr>
              <w:t>7</w:t>
            </w:r>
          </w:p>
        </w:tc>
        <w:tc>
          <w:tcPr>
            <w:tcW w:w="0" w:type="auto"/>
            <w:noWrap/>
            <w:vAlign w:val="bottom"/>
          </w:tcPr>
          <w:p w14:paraId="7E02D1FE" w14:textId="77777777" w:rsidR="00C334D1" w:rsidRPr="00813D46" w:rsidRDefault="00C334D1" w:rsidP="007B0C0F">
            <w:pPr>
              <w:rPr>
                <w:sz w:val="8"/>
              </w:rPr>
            </w:pPr>
            <w:r w:rsidRPr="00813D46">
              <w:rPr>
                <w:rFonts w:cs="Arial"/>
              </w:rPr>
              <w:t> </w:t>
            </w:r>
          </w:p>
        </w:tc>
      </w:tr>
      <w:tr w:rsidR="00C334D1" w:rsidRPr="00813D46" w14:paraId="301F2CFC" w14:textId="77777777" w:rsidTr="007B0C0F">
        <w:trPr>
          <w:trHeight w:val="120"/>
          <w:jc w:val="center"/>
        </w:trPr>
        <w:tc>
          <w:tcPr>
            <w:tcW w:w="0" w:type="auto"/>
            <w:vAlign w:val="center"/>
          </w:tcPr>
          <w:p w14:paraId="01D4826C" w14:textId="77777777" w:rsidR="00C334D1" w:rsidRPr="00813D46" w:rsidRDefault="00C334D1" w:rsidP="007B0C0F">
            <w:pPr>
              <w:rPr>
                <w:sz w:val="12"/>
              </w:rPr>
            </w:pPr>
          </w:p>
        </w:tc>
        <w:tc>
          <w:tcPr>
            <w:tcW w:w="0" w:type="auto"/>
            <w:gridSpan w:val="2"/>
            <w:vAlign w:val="center"/>
          </w:tcPr>
          <w:p w14:paraId="509C203B" w14:textId="77777777" w:rsidR="00C334D1" w:rsidRPr="00813D46" w:rsidRDefault="00C334D1" w:rsidP="007B0C0F">
            <w:pPr>
              <w:rPr>
                <w:sz w:val="12"/>
              </w:rPr>
            </w:pPr>
          </w:p>
        </w:tc>
        <w:tc>
          <w:tcPr>
            <w:tcW w:w="0" w:type="auto"/>
            <w:gridSpan w:val="2"/>
            <w:vAlign w:val="center"/>
          </w:tcPr>
          <w:p w14:paraId="108D5DB7" w14:textId="77777777" w:rsidR="00C334D1" w:rsidRPr="00813D46" w:rsidRDefault="00C334D1" w:rsidP="007B0C0F">
            <w:pPr>
              <w:rPr>
                <w:sz w:val="12"/>
              </w:rPr>
            </w:pPr>
          </w:p>
        </w:tc>
        <w:tc>
          <w:tcPr>
            <w:tcW w:w="0" w:type="auto"/>
            <w:gridSpan w:val="4"/>
            <w:vAlign w:val="center"/>
          </w:tcPr>
          <w:p w14:paraId="1A50FDA4" w14:textId="77777777" w:rsidR="00C334D1" w:rsidRPr="00813D46" w:rsidRDefault="00C334D1" w:rsidP="007B0C0F">
            <w:pPr>
              <w:rPr>
                <w:sz w:val="12"/>
              </w:rPr>
            </w:pPr>
          </w:p>
        </w:tc>
      </w:tr>
      <w:tr w:rsidR="00C334D1" w:rsidRPr="00813D46" w14:paraId="77220954" w14:textId="77777777" w:rsidTr="007B0C0F">
        <w:trPr>
          <w:jc w:val="center"/>
        </w:trPr>
        <w:tc>
          <w:tcPr>
            <w:tcW w:w="0" w:type="auto"/>
          </w:tcPr>
          <w:p w14:paraId="370D8010" w14:textId="77777777" w:rsidR="00C334D1" w:rsidRPr="00813D46" w:rsidRDefault="00C334D1" w:rsidP="007B0C0F">
            <w:pPr>
              <w:pStyle w:val="la2"/>
            </w:pPr>
            <w:r w:rsidRPr="00813D46">
              <w:t> </w:t>
            </w:r>
          </w:p>
        </w:tc>
        <w:tc>
          <w:tcPr>
            <w:tcW w:w="0" w:type="auto"/>
            <w:vAlign w:val="bottom"/>
          </w:tcPr>
          <w:p w14:paraId="1BF6A85A" w14:textId="77777777" w:rsidR="00C334D1" w:rsidRPr="00813D46" w:rsidRDefault="00C334D1" w:rsidP="007B0C0F">
            <w:pPr>
              <w:pStyle w:val="la2"/>
            </w:pPr>
            <w:r w:rsidRPr="00813D46">
              <w:rPr>
                <w:sz w:val="15"/>
                <w:szCs w:val="15"/>
              </w:rPr>
              <w:t> </w:t>
            </w:r>
          </w:p>
        </w:tc>
        <w:tc>
          <w:tcPr>
            <w:tcW w:w="0" w:type="auto"/>
          </w:tcPr>
          <w:p w14:paraId="60A5438F" w14:textId="77777777" w:rsidR="00C334D1" w:rsidRPr="00813D46" w:rsidRDefault="00C334D1" w:rsidP="007B0C0F">
            <w:pPr>
              <w:pStyle w:val="NormalWeb"/>
              <w:rPr>
                <w:sz w:val="8"/>
              </w:rPr>
            </w:pPr>
            <w:r w:rsidRPr="00813D46">
              <w:rPr>
                <w:rFonts w:cs="Arial"/>
                <w:sz w:val="20"/>
                <w:szCs w:val="20"/>
              </w:rPr>
              <w:t>Item 9.</w:t>
            </w:r>
          </w:p>
        </w:tc>
        <w:tc>
          <w:tcPr>
            <w:tcW w:w="0" w:type="auto"/>
            <w:vAlign w:val="bottom"/>
          </w:tcPr>
          <w:p w14:paraId="3F1DAE00" w14:textId="77777777" w:rsidR="00C334D1" w:rsidRPr="00813D46" w:rsidRDefault="00C334D1" w:rsidP="007B0C0F">
            <w:pPr>
              <w:pStyle w:val="la2"/>
            </w:pPr>
            <w:r w:rsidRPr="00813D46">
              <w:rPr>
                <w:sz w:val="15"/>
                <w:szCs w:val="15"/>
              </w:rPr>
              <w:t> </w:t>
            </w:r>
          </w:p>
        </w:tc>
        <w:tc>
          <w:tcPr>
            <w:tcW w:w="0" w:type="auto"/>
          </w:tcPr>
          <w:p w14:paraId="70A902CD" w14:textId="77777777" w:rsidR="00C334D1" w:rsidRPr="00813D46" w:rsidRDefault="00C334D1" w:rsidP="007B0C0F">
            <w:pPr>
              <w:pStyle w:val="NormalWeb"/>
              <w:rPr>
                <w:sz w:val="8"/>
              </w:rPr>
            </w:pPr>
            <w:r w:rsidRPr="00813D46">
              <w:rPr>
                <w:rFonts w:cs="Arial"/>
                <w:sz w:val="20"/>
                <w:szCs w:val="20"/>
              </w:rPr>
              <w:t>Changes in and Disagreements with Accountants on Accounting and Financial Disclosure</w:t>
            </w:r>
          </w:p>
        </w:tc>
        <w:tc>
          <w:tcPr>
            <w:tcW w:w="0" w:type="auto"/>
            <w:vAlign w:val="bottom"/>
          </w:tcPr>
          <w:p w14:paraId="1EDD5348" w14:textId="77777777" w:rsidR="00C334D1" w:rsidRPr="00813D46" w:rsidRDefault="00C334D1" w:rsidP="007B0C0F">
            <w:pPr>
              <w:pStyle w:val="la2"/>
            </w:pPr>
            <w:r w:rsidRPr="00813D46">
              <w:rPr>
                <w:sz w:val="15"/>
                <w:szCs w:val="15"/>
              </w:rPr>
              <w:t> </w:t>
            </w:r>
          </w:p>
        </w:tc>
        <w:tc>
          <w:tcPr>
            <w:tcW w:w="0" w:type="auto"/>
            <w:noWrap/>
            <w:vAlign w:val="bottom"/>
          </w:tcPr>
          <w:p w14:paraId="2BD0BEB5" w14:textId="77777777" w:rsidR="00C334D1" w:rsidRPr="00813D46" w:rsidRDefault="00C334D1" w:rsidP="007B0C0F">
            <w:pPr>
              <w:rPr>
                <w:sz w:val="8"/>
              </w:rPr>
            </w:pPr>
            <w:r w:rsidRPr="00813D46">
              <w:rPr>
                <w:rFonts w:cs="Arial"/>
              </w:rPr>
              <w:t> </w:t>
            </w:r>
          </w:p>
        </w:tc>
        <w:tc>
          <w:tcPr>
            <w:tcW w:w="0" w:type="auto"/>
            <w:noWrap/>
            <w:vAlign w:val="bottom"/>
          </w:tcPr>
          <w:p w14:paraId="0230FF86" w14:textId="09E2136A" w:rsidR="00C334D1" w:rsidRPr="00813D46" w:rsidRDefault="003D275C" w:rsidP="00CE6350">
            <w:pPr>
              <w:jc w:val="right"/>
            </w:pPr>
            <w:r w:rsidRPr="00813D46">
              <w:rPr>
                <w:rFonts w:cs="Arial"/>
              </w:rPr>
              <w:t>9</w:t>
            </w:r>
            <w:r w:rsidR="00CE6350">
              <w:rPr>
                <w:rFonts w:cs="Arial"/>
              </w:rPr>
              <w:t>2</w:t>
            </w:r>
          </w:p>
        </w:tc>
        <w:tc>
          <w:tcPr>
            <w:tcW w:w="0" w:type="auto"/>
            <w:noWrap/>
            <w:vAlign w:val="bottom"/>
          </w:tcPr>
          <w:p w14:paraId="2CC75C05" w14:textId="77777777" w:rsidR="00C334D1" w:rsidRPr="00813D46" w:rsidRDefault="00C334D1" w:rsidP="007B0C0F">
            <w:pPr>
              <w:rPr>
                <w:sz w:val="8"/>
              </w:rPr>
            </w:pPr>
            <w:r w:rsidRPr="00813D46">
              <w:rPr>
                <w:rFonts w:cs="Arial"/>
              </w:rPr>
              <w:t> </w:t>
            </w:r>
          </w:p>
        </w:tc>
      </w:tr>
      <w:tr w:rsidR="00C334D1" w:rsidRPr="00813D46" w14:paraId="6786B087" w14:textId="77777777" w:rsidTr="007B0C0F">
        <w:trPr>
          <w:trHeight w:val="120"/>
          <w:jc w:val="center"/>
        </w:trPr>
        <w:tc>
          <w:tcPr>
            <w:tcW w:w="0" w:type="auto"/>
            <w:vAlign w:val="center"/>
          </w:tcPr>
          <w:p w14:paraId="6FCCC05E" w14:textId="77777777" w:rsidR="00C334D1" w:rsidRPr="00813D46" w:rsidRDefault="00C334D1" w:rsidP="007B0C0F">
            <w:pPr>
              <w:rPr>
                <w:sz w:val="12"/>
              </w:rPr>
            </w:pPr>
          </w:p>
        </w:tc>
        <w:tc>
          <w:tcPr>
            <w:tcW w:w="0" w:type="auto"/>
            <w:gridSpan w:val="2"/>
            <w:vAlign w:val="center"/>
          </w:tcPr>
          <w:p w14:paraId="1CFCC2DF" w14:textId="77777777" w:rsidR="00C334D1" w:rsidRPr="00813D46" w:rsidRDefault="00C334D1" w:rsidP="007B0C0F">
            <w:pPr>
              <w:rPr>
                <w:sz w:val="12"/>
              </w:rPr>
            </w:pPr>
          </w:p>
        </w:tc>
        <w:tc>
          <w:tcPr>
            <w:tcW w:w="0" w:type="auto"/>
            <w:gridSpan w:val="2"/>
            <w:vAlign w:val="center"/>
          </w:tcPr>
          <w:p w14:paraId="27CCAE12" w14:textId="77777777" w:rsidR="00C334D1" w:rsidRPr="00813D46" w:rsidRDefault="00C334D1" w:rsidP="007B0C0F">
            <w:pPr>
              <w:rPr>
                <w:sz w:val="12"/>
              </w:rPr>
            </w:pPr>
          </w:p>
        </w:tc>
        <w:tc>
          <w:tcPr>
            <w:tcW w:w="0" w:type="auto"/>
            <w:gridSpan w:val="4"/>
            <w:vAlign w:val="center"/>
          </w:tcPr>
          <w:p w14:paraId="723E9FD5" w14:textId="77777777" w:rsidR="00C334D1" w:rsidRPr="00813D46" w:rsidRDefault="00C334D1" w:rsidP="007B0C0F">
            <w:pPr>
              <w:rPr>
                <w:sz w:val="12"/>
              </w:rPr>
            </w:pPr>
          </w:p>
        </w:tc>
      </w:tr>
      <w:tr w:rsidR="00C334D1" w:rsidRPr="00813D46" w14:paraId="73843BF0" w14:textId="77777777" w:rsidTr="007B0C0F">
        <w:trPr>
          <w:jc w:val="center"/>
        </w:trPr>
        <w:tc>
          <w:tcPr>
            <w:tcW w:w="0" w:type="auto"/>
          </w:tcPr>
          <w:p w14:paraId="352F1884" w14:textId="77777777" w:rsidR="00C334D1" w:rsidRPr="00813D46" w:rsidRDefault="00C334D1" w:rsidP="007B0C0F">
            <w:pPr>
              <w:pStyle w:val="la2"/>
            </w:pPr>
            <w:r w:rsidRPr="00813D46">
              <w:t> </w:t>
            </w:r>
          </w:p>
        </w:tc>
        <w:tc>
          <w:tcPr>
            <w:tcW w:w="0" w:type="auto"/>
            <w:vAlign w:val="bottom"/>
          </w:tcPr>
          <w:p w14:paraId="6ACC41E3" w14:textId="77777777" w:rsidR="00C334D1" w:rsidRPr="00813D46" w:rsidRDefault="00C334D1" w:rsidP="007B0C0F">
            <w:pPr>
              <w:pStyle w:val="la2"/>
            </w:pPr>
            <w:r w:rsidRPr="00813D46">
              <w:rPr>
                <w:sz w:val="15"/>
                <w:szCs w:val="15"/>
              </w:rPr>
              <w:t> </w:t>
            </w:r>
          </w:p>
        </w:tc>
        <w:tc>
          <w:tcPr>
            <w:tcW w:w="0" w:type="auto"/>
          </w:tcPr>
          <w:p w14:paraId="39089BAC" w14:textId="77777777" w:rsidR="00C334D1" w:rsidRPr="00813D46" w:rsidRDefault="00C334D1" w:rsidP="007B0C0F">
            <w:pPr>
              <w:pStyle w:val="NormalWeb"/>
              <w:rPr>
                <w:sz w:val="8"/>
              </w:rPr>
            </w:pPr>
            <w:r w:rsidRPr="00813D46">
              <w:rPr>
                <w:rFonts w:cs="Arial"/>
                <w:sz w:val="20"/>
                <w:szCs w:val="20"/>
              </w:rPr>
              <w:t>Item 9A.</w:t>
            </w:r>
          </w:p>
        </w:tc>
        <w:tc>
          <w:tcPr>
            <w:tcW w:w="0" w:type="auto"/>
            <w:vAlign w:val="bottom"/>
          </w:tcPr>
          <w:p w14:paraId="1A48F937" w14:textId="77777777" w:rsidR="00C334D1" w:rsidRPr="00813D46" w:rsidRDefault="00C334D1" w:rsidP="007B0C0F">
            <w:pPr>
              <w:pStyle w:val="la2"/>
            </w:pPr>
            <w:r w:rsidRPr="00813D46">
              <w:rPr>
                <w:sz w:val="15"/>
                <w:szCs w:val="15"/>
              </w:rPr>
              <w:t> </w:t>
            </w:r>
          </w:p>
        </w:tc>
        <w:tc>
          <w:tcPr>
            <w:tcW w:w="0" w:type="auto"/>
          </w:tcPr>
          <w:p w14:paraId="7C8D83C0" w14:textId="77777777" w:rsidR="00C334D1" w:rsidRPr="00813D46" w:rsidRDefault="00C334D1" w:rsidP="007B0C0F">
            <w:pPr>
              <w:pStyle w:val="NormalWeb"/>
              <w:rPr>
                <w:sz w:val="8"/>
              </w:rPr>
            </w:pPr>
            <w:r w:rsidRPr="00813D46">
              <w:rPr>
                <w:rFonts w:cs="Arial"/>
                <w:sz w:val="20"/>
                <w:szCs w:val="20"/>
              </w:rPr>
              <w:t>Controls and Procedures</w:t>
            </w:r>
          </w:p>
        </w:tc>
        <w:tc>
          <w:tcPr>
            <w:tcW w:w="0" w:type="auto"/>
            <w:vAlign w:val="bottom"/>
          </w:tcPr>
          <w:p w14:paraId="5C04559C" w14:textId="77777777" w:rsidR="00C334D1" w:rsidRPr="00813D46" w:rsidRDefault="00C334D1" w:rsidP="007B0C0F">
            <w:pPr>
              <w:pStyle w:val="la2"/>
            </w:pPr>
            <w:r w:rsidRPr="00813D46">
              <w:rPr>
                <w:sz w:val="15"/>
                <w:szCs w:val="15"/>
              </w:rPr>
              <w:t> </w:t>
            </w:r>
          </w:p>
        </w:tc>
        <w:tc>
          <w:tcPr>
            <w:tcW w:w="0" w:type="auto"/>
            <w:noWrap/>
            <w:vAlign w:val="bottom"/>
          </w:tcPr>
          <w:p w14:paraId="2D551B10" w14:textId="77777777" w:rsidR="00C334D1" w:rsidRPr="00813D46" w:rsidRDefault="00C334D1" w:rsidP="007B0C0F">
            <w:pPr>
              <w:rPr>
                <w:sz w:val="8"/>
              </w:rPr>
            </w:pPr>
            <w:r w:rsidRPr="00813D46">
              <w:rPr>
                <w:rFonts w:cs="Arial"/>
              </w:rPr>
              <w:t> </w:t>
            </w:r>
          </w:p>
        </w:tc>
        <w:tc>
          <w:tcPr>
            <w:tcW w:w="0" w:type="auto"/>
            <w:noWrap/>
            <w:vAlign w:val="bottom"/>
          </w:tcPr>
          <w:p w14:paraId="34FC030A" w14:textId="09408C79" w:rsidR="00C334D1" w:rsidRPr="00813D46" w:rsidRDefault="003D275C" w:rsidP="00CE6350">
            <w:pPr>
              <w:jc w:val="right"/>
            </w:pPr>
            <w:r w:rsidRPr="00813D46">
              <w:rPr>
                <w:rFonts w:cs="Arial"/>
              </w:rPr>
              <w:t>9</w:t>
            </w:r>
            <w:r w:rsidR="00CE6350">
              <w:rPr>
                <w:rFonts w:cs="Arial"/>
              </w:rPr>
              <w:t>2</w:t>
            </w:r>
          </w:p>
        </w:tc>
        <w:tc>
          <w:tcPr>
            <w:tcW w:w="0" w:type="auto"/>
            <w:noWrap/>
            <w:vAlign w:val="bottom"/>
          </w:tcPr>
          <w:p w14:paraId="430D6263" w14:textId="77777777" w:rsidR="00C334D1" w:rsidRPr="00813D46" w:rsidRDefault="00C334D1" w:rsidP="007B0C0F">
            <w:pPr>
              <w:rPr>
                <w:sz w:val="8"/>
              </w:rPr>
            </w:pPr>
            <w:r w:rsidRPr="00813D46">
              <w:rPr>
                <w:rFonts w:cs="Arial"/>
              </w:rPr>
              <w:t> </w:t>
            </w:r>
          </w:p>
        </w:tc>
      </w:tr>
      <w:tr w:rsidR="00C334D1" w:rsidRPr="00813D46" w14:paraId="1E71873B" w14:textId="77777777" w:rsidTr="007B0C0F">
        <w:trPr>
          <w:trHeight w:val="120"/>
          <w:jc w:val="center"/>
        </w:trPr>
        <w:tc>
          <w:tcPr>
            <w:tcW w:w="0" w:type="auto"/>
            <w:vAlign w:val="center"/>
          </w:tcPr>
          <w:p w14:paraId="32FC6D6F" w14:textId="77777777" w:rsidR="00C334D1" w:rsidRPr="00813D46" w:rsidRDefault="00C334D1" w:rsidP="007B0C0F">
            <w:pPr>
              <w:rPr>
                <w:sz w:val="12"/>
              </w:rPr>
            </w:pPr>
          </w:p>
        </w:tc>
        <w:tc>
          <w:tcPr>
            <w:tcW w:w="0" w:type="auto"/>
            <w:gridSpan w:val="2"/>
            <w:vAlign w:val="center"/>
          </w:tcPr>
          <w:p w14:paraId="18FF0FEC" w14:textId="77777777" w:rsidR="00C334D1" w:rsidRPr="00813D46" w:rsidRDefault="00C334D1" w:rsidP="007B0C0F">
            <w:pPr>
              <w:rPr>
                <w:sz w:val="12"/>
              </w:rPr>
            </w:pPr>
          </w:p>
        </w:tc>
        <w:tc>
          <w:tcPr>
            <w:tcW w:w="0" w:type="auto"/>
            <w:gridSpan w:val="2"/>
            <w:vAlign w:val="center"/>
          </w:tcPr>
          <w:p w14:paraId="0C1286FC" w14:textId="77777777" w:rsidR="00C334D1" w:rsidRPr="00813D46" w:rsidRDefault="00C334D1" w:rsidP="007B0C0F">
            <w:pPr>
              <w:rPr>
                <w:sz w:val="12"/>
              </w:rPr>
            </w:pPr>
          </w:p>
        </w:tc>
        <w:tc>
          <w:tcPr>
            <w:tcW w:w="0" w:type="auto"/>
            <w:gridSpan w:val="4"/>
            <w:vAlign w:val="center"/>
          </w:tcPr>
          <w:p w14:paraId="3DD13881" w14:textId="77777777" w:rsidR="00C334D1" w:rsidRPr="00813D46" w:rsidRDefault="00C334D1" w:rsidP="007B0C0F">
            <w:pPr>
              <w:rPr>
                <w:sz w:val="12"/>
              </w:rPr>
            </w:pPr>
          </w:p>
        </w:tc>
      </w:tr>
      <w:tr w:rsidR="00C334D1" w:rsidRPr="00813D46" w14:paraId="5557D5B5" w14:textId="77777777" w:rsidTr="007B0C0F">
        <w:trPr>
          <w:jc w:val="center"/>
        </w:trPr>
        <w:tc>
          <w:tcPr>
            <w:tcW w:w="0" w:type="auto"/>
          </w:tcPr>
          <w:p w14:paraId="045D9829" w14:textId="77777777" w:rsidR="00C334D1" w:rsidRPr="00813D46" w:rsidRDefault="00C334D1" w:rsidP="007B0C0F">
            <w:pPr>
              <w:pStyle w:val="la2"/>
            </w:pPr>
            <w:r w:rsidRPr="00813D46">
              <w:t> </w:t>
            </w:r>
          </w:p>
        </w:tc>
        <w:tc>
          <w:tcPr>
            <w:tcW w:w="0" w:type="auto"/>
            <w:vAlign w:val="bottom"/>
          </w:tcPr>
          <w:p w14:paraId="15A31971" w14:textId="77777777" w:rsidR="00C334D1" w:rsidRPr="00813D46" w:rsidRDefault="00C334D1" w:rsidP="007B0C0F">
            <w:pPr>
              <w:pStyle w:val="la2"/>
            </w:pPr>
            <w:r w:rsidRPr="00813D46">
              <w:rPr>
                <w:sz w:val="15"/>
                <w:szCs w:val="15"/>
              </w:rPr>
              <w:t> </w:t>
            </w:r>
          </w:p>
        </w:tc>
        <w:tc>
          <w:tcPr>
            <w:tcW w:w="0" w:type="auto"/>
          </w:tcPr>
          <w:p w14:paraId="2D13AE89" w14:textId="77777777" w:rsidR="00C334D1" w:rsidRPr="00813D46" w:rsidRDefault="00C334D1" w:rsidP="007B0C0F">
            <w:pPr>
              <w:pStyle w:val="la2"/>
            </w:pPr>
            <w:r w:rsidRPr="00813D46">
              <w:t> </w:t>
            </w:r>
          </w:p>
        </w:tc>
        <w:tc>
          <w:tcPr>
            <w:tcW w:w="0" w:type="auto"/>
            <w:vAlign w:val="bottom"/>
          </w:tcPr>
          <w:p w14:paraId="671B973B" w14:textId="77777777" w:rsidR="00C334D1" w:rsidRPr="00813D46" w:rsidRDefault="00C334D1" w:rsidP="007B0C0F">
            <w:pPr>
              <w:pStyle w:val="la2"/>
            </w:pPr>
            <w:r w:rsidRPr="00813D46">
              <w:rPr>
                <w:sz w:val="15"/>
                <w:szCs w:val="15"/>
              </w:rPr>
              <w:t> </w:t>
            </w:r>
          </w:p>
        </w:tc>
        <w:tc>
          <w:tcPr>
            <w:tcW w:w="0" w:type="auto"/>
          </w:tcPr>
          <w:p w14:paraId="2885ADFE" w14:textId="77777777" w:rsidR="00C334D1" w:rsidRPr="00813D46" w:rsidRDefault="00C334D1" w:rsidP="007B0C0F">
            <w:pPr>
              <w:pStyle w:val="NormalWeb"/>
              <w:rPr>
                <w:sz w:val="8"/>
              </w:rPr>
            </w:pPr>
            <w:r w:rsidRPr="00813D46">
              <w:rPr>
                <w:rFonts w:cs="Arial"/>
                <w:sz w:val="20"/>
                <w:szCs w:val="20"/>
              </w:rPr>
              <w:t>Report of Management on Internal Control over Financial Reporting</w:t>
            </w:r>
          </w:p>
        </w:tc>
        <w:tc>
          <w:tcPr>
            <w:tcW w:w="0" w:type="auto"/>
            <w:vAlign w:val="bottom"/>
          </w:tcPr>
          <w:p w14:paraId="2B70B0E8" w14:textId="77777777" w:rsidR="00C334D1" w:rsidRPr="00813D46" w:rsidRDefault="00C334D1" w:rsidP="007B0C0F">
            <w:pPr>
              <w:pStyle w:val="la2"/>
            </w:pPr>
            <w:r w:rsidRPr="00813D46">
              <w:rPr>
                <w:sz w:val="15"/>
                <w:szCs w:val="15"/>
              </w:rPr>
              <w:t> </w:t>
            </w:r>
          </w:p>
        </w:tc>
        <w:tc>
          <w:tcPr>
            <w:tcW w:w="0" w:type="auto"/>
            <w:noWrap/>
            <w:vAlign w:val="bottom"/>
          </w:tcPr>
          <w:p w14:paraId="1D3F80A3" w14:textId="77777777" w:rsidR="00C334D1" w:rsidRPr="00813D46" w:rsidRDefault="00C334D1" w:rsidP="007B0C0F">
            <w:pPr>
              <w:rPr>
                <w:sz w:val="8"/>
              </w:rPr>
            </w:pPr>
            <w:r w:rsidRPr="00813D46">
              <w:rPr>
                <w:rFonts w:cs="Arial"/>
              </w:rPr>
              <w:t> </w:t>
            </w:r>
          </w:p>
        </w:tc>
        <w:tc>
          <w:tcPr>
            <w:tcW w:w="0" w:type="auto"/>
            <w:noWrap/>
            <w:vAlign w:val="bottom"/>
          </w:tcPr>
          <w:p w14:paraId="2836A437" w14:textId="4F764DA3" w:rsidR="00C334D1" w:rsidRPr="00813D46" w:rsidRDefault="003D275C" w:rsidP="00CE6350">
            <w:pPr>
              <w:jc w:val="right"/>
            </w:pPr>
            <w:r w:rsidRPr="00813D46">
              <w:rPr>
                <w:rFonts w:cs="Arial"/>
              </w:rPr>
              <w:t>9</w:t>
            </w:r>
            <w:r w:rsidR="00CE6350">
              <w:rPr>
                <w:rFonts w:cs="Arial"/>
              </w:rPr>
              <w:t>2</w:t>
            </w:r>
          </w:p>
        </w:tc>
        <w:tc>
          <w:tcPr>
            <w:tcW w:w="0" w:type="auto"/>
            <w:noWrap/>
            <w:vAlign w:val="bottom"/>
          </w:tcPr>
          <w:p w14:paraId="534691E5" w14:textId="77777777" w:rsidR="00C334D1" w:rsidRPr="00813D46" w:rsidRDefault="00C334D1" w:rsidP="007B0C0F">
            <w:pPr>
              <w:rPr>
                <w:sz w:val="8"/>
              </w:rPr>
            </w:pPr>
            <w:r w:rsidRPr="00813D46">
              <w:rPr>
                <w:rFonts w:cs="Arial"/>
              </w:rPr>
              <w:t> </w:t>
            </w:r>
          </w:p>
        </w:tc>
      </w:tr>
      <w:tr w:rsidR="00C334D1" w:rsidRPr="00813D46" w14:paraId="7B62BA4F" w14:textId="77777777" w:rsidTr="007B0C0F">
        <w:trPr>
          <w:trHeight w:val="120"/>
          <w:jc w:val="center"/>
        </w:trPr>
        <w:tc>
          <w:tcPr>
            <w:tcW w:w="0" w:type="auto"/>
            <w:vAlign w:val="center"/>
          </w:tcPr>
          <w:p w14:paraId="25AE6097" w14:textId="77777777" w:rsidR="00C334D1" w:rsidRPr="00813D46" w:rsidRDefault="00C334D1" w:rsidP="007B0C0F">
            <w:pPr>
              <w:rPr>
                <w:sz w:val="12"/>
              </w:rPr>
            </w:pPr>
          </w:p>
        </w:tc>
        <w:tc>
          <w:tcPr>
            <w:tcW w:w="0" w:type="auto"/>
            <w:gridSpan w:val="2"/>
            <w:vAlign w:val="center"/>
          </w:tcPr>
          <w:p w14:paraId="2DBC408C" w14:textId="77777777" w:rsidR="00C334D1" w:rsidRPr="00813D46" w:rsidRDefault="00C334D1" w:rsidP="007B0C0F">
            <w:pPr>
              <w:rPr>
                <w:sz w:val="12"/>
              </w:rPr>
            </w:pPr>
          </w:p>
        </w:tc>
        <w:tc>
          <w:tcPr>
            <w:tcW w:w="0" w:type="auto"/>
            <w:gridSpan w:val="2"/>
            <w:vAlign w:val="center"/>
          </w:tcPr>
          <w:p w14:paraId="2A04FD79" w14:textId="77777777" w:rsidR="00C334D1" w:rsidRPr="00813D46" w:rsidRDefault="00C334D1" w:rsidP="007B0C0F">
            <w:pPr>
              <w:rPr>
                <w:sz w:val="12"/>
              </w:rPr>
            </w:pPr>
          </w:p>
        </w:tc>
        <w:tc>
          <w:tcPr>
            <w:tcW w:w="0" w:type="auto"/>
            <w:gridSpan w:val="4"/>
            <w:vAlign w:val="center"/>
          </w:tcPr>
          <w:p w14:paraId="1C7CD0CB" w14:textId="77777777" w:rsidR="00C334D1" w:rsidRPr="00813D46" w:rsidRDefault="00C334D1" w:rsidP="007B0C0F">
            <w:pPr>
              <w:rPr>
                <w:sz w:val="12"/>
              </w:rPr>
            </w:pPr>
          </w:p>
        </w:tc>
      </w:tr>
      <w:tr w:rsidR="00C334D1" w:rsidRPr="00813D46" w14:paraId="47B184B8" w14:textId="77777777" w:rsidTr="007B0C0F">
        <w:trPr>
          <w:jc w:val="center"/>
        </w:trPr>
        <w:tc>
          <w:tcPr>
            <w:tcW w:w="0" w:type="auto"/>
          </w:tcPr>
          <w:p w14:paraId="15925C3E" w14:textId="77777777" w:rsidR="00C334D1" w:rsidRPr="00813D46" w:rsidRDefault="00C334D1" w:rsidP="007B0C0F">
            <w:pPr>
              <w:pStyle w:val="la2"/>
            </w:pPr>
            <w:r w:rsidRPr="00813D46">
              <w:t> </w:t>
            </w:r>
          </w:p>
        </w:tc>
        <w:tc>
          <w:tcPr>
            <w:tcW w:w="0" w:type="auto"/>
            <w:vAlign w:val="bottom"/>
          </w:tcPr>
          <w:p w14:paraId="2AE96D99" w14:textId="77777777" w:rsidR="00C334D1" w:rsidRPr="00813D46" w:rsidRDefault="00C334D1" w:rsidP="007B0C0F">
            <w:pPr>
              <w:pStyle w:val="la2"/>
            </w:pPr>
            <w:r w:rsidRPr="00813D46">
              <w:rPr>
                <w:sz w:val="15"/>
                <w:szCs w:val="15"/>
              </w:rPr>
              <w:t> </w:t>
            </w:r>
          </w:p>
        </w:tc>
        <w:tc>
          <w:tcPr>
            <w:tcW w:w="0" w:type="auto"/>
          </w:tcPr>
          <w:p w14:paraId="581E4D77" w14:textId="77777777" w:rsidR="00C334D1" w:rsidRPr="00813D46" w:rsidRDefault="00C334D1" w:rsidP="007B0C0F">
            <w:pPr>
              <w:pStyle w:val="la2"/>
            </w:pPr>
            <w:r w:rsidRPr="00813D46">
              <w:t> </w:t>
            </w:r>
          </w:p>
        </w:tc>
        <w:tc>
          <w:tcPr>
            <w:tcW w:w="0" w:type="auto"/>
            <w:vAlign w:val="bottom"/>
          </w:tcPr>
          <w:p w14:paraId="1D8EA1A1" w14:textId="77777777" w:rsidR="00C334D1" w:rsidRPr="00813D46" w:rsidRDefault="00C334D1" w:rsidP="007B0C0F">
            <w:pPr>
              <w:pStyle w:val="la2"/>
            </w:pPr>
            <w:r w:rsidRPr="00813D46">
              <w:rPr>
                <w:sz w:val="15"/>
                <w:szCs w:val="15"/>
              </w:rPr>
              <w:t> </w:t>
            </w:r>
          </w:p>
        </w:tc>
        <w:tc>
          <w:tcPr>
            <w:tcW w:w="0" w:type="auto"/>
          </w:tcPr>
          <w:p w14:paraId="03DB5756" w14:textId="77777777" w:rsidR="00C334D1" w:rsidRPr="00813D46" w:rsidRDefault="00C334D1" w:rsidP="007B0C0F">
            <w:pPr>
              <w:pStyle w:val="NormalWeb"/>
              <w:rPr>
                <w:sz w:val="8"/>
              </w:rPr>
            </w:pPr>
            <w:r w:rsidRPr="00813D46">
              <w:rPr>
                <w:rFonts w:cs="Arial"/>
                <w:sz w:val="20"/>
                <w:szCs w:val="20"/>
              </w:rPr>
              <w:t>Report of Independent Registered Public Accounting Firm</w:t>
            </w:r>
          </w:p>
        </w:tc>
        <w:tc>
          <w:tcPr>
            <w:tcW w:w="0" w:type="auto"/>
            <w:vAlign w:val="bottom"/>
          </w:tcPr>
          <w:p w14:paraId="10B23A6A" w14:textId="77777777" w:rsidR="00C334D1" w:rsidRPr="00813D46" w:rsidRDefault="00C334D1" w:rsidP="007B0C0F">
            <w:pPr>
              <w:pStyle w:val="la2"/>
            </w:pPr>
            <w:r w:rsidRPr="00813D46">
              <w:rPr>
                <w:sz w:val="15"/>
                <w:szCs w:val="15"/>
              </w:rPr>
              <w:t> </w:t>
            </w:r>
          </w:p>
        </w:tc>
        <w:tc>
          <w:tcPr>
            <w:tcW w:w="0" w:type="auto"/>
            <w:noWrap/>
            <w:vAlign w:val="bottom"/>
          </w:tcPr>
          <w:p w14:paraId="2077A284" w14:textId="77777777" w:rsidR="00C334D1" w:rsidRPr="00813D46" w:rsidRDefault="00C334D1" w:rsidP="007B0C0F">
            <w:pPr>
              <w:rPr>
                <w:sz w:val="8"/>
              </w:rPr>
            </w:pPr>
            <w:r w:rsidRPr="00813D46">
              <w:rPr>
                <w:rFonts w:cs="Arial"/>
              </w:rPr>
              <w:t> </w:t>
            </w:r>
          </w:p>
        </w:tc>
        <w:tc>
          <w:tcPr>
            <w:tcW w:w="0" w:type="auto"/>
            <w:noWrap/>
            <w:vAlign w:val="bottom"/>
          </w:tcPr>
          <w:p w14:paraId="28A269A9" w14:textId="3051CE91" w:rsidR="00C334D1" w:rsidRPr="00813D46" w:rsidRDefault="003D275C" w:rsidP="00CE6350">
            <w:pPr>
              <w:jc w:val="right"/>
            </w:pPr>
            <w:r w:rsidRPr="00813D46">
              <w:rPr>
                <w:rFonts w:cs="Arial"/>
              </w:rPr>
              <w:t>9</w:t>
            </w:r>
            <w:r w:rsidR="00CE6350">
              <w:rPr>
                <w:rFonts w:cs="Arial"/>
              </w:rPr>
              <w:t>3</w:t>
            </w:r>
          </w:p>
        </w:tc>
        <w:tc>
          <w:tcPr>
            <w:tcW w:w="0" w:type="auto"/>
            <w:noWrap/>
            <w:vAlign w:val="bottom"/>
          </w:tcPr>
          <w:p w14:paraId="79BC4BB6" w14:textId="77777777" w:rsidR="00C334D1" w:rsidRPr="00813D46" w:rsidRDefault="00C334D1" w:rsidP="007B0C0F">
            <w:pPr>
              <w:rPr>
                <w:sz w:val="8"/>
              </w:rPr>
            </w:pPr>
            <w:r w:rsidRPr="00813D46">
              <w:rPr>
                <w:rFonts w:cs="Arial"/>
              </w:rPr>
              <w:t> </w:t>
            </w:r>
          </w:p>
        </w:tc>
      </w:tr>
      <w:tr w:rsidR="00C334D1" w:rsidRPr="00813D46" w14:paraId="4FEF4134" w14:textId="77777777" w:rsidTr="007B0C0F">
        <w:trPr>
          <w:trHeight w:val="120"/>
          <w:jc w:val="center"/>
        </w:trPr>
        <w:tc>
          <w:tcPr>
            <w:tcW w:w="0" w:type="auto"/>
            <w:vAlign w:val="center"/>
          </w:tcPr>
          <w:p w14:paraId="003D6D93" w14:textId="77777777" w:rsidR="00C334D1" w:rsidRPr="00813D46" w:rsidRDefault="00C334D1" w:rsidP="007B0C0F">
            <w:pPr>
              <w:rPr>
                <w:sz w:val="12"/>
              </w:rPr>
            </w:pPr>
          </w:p>
        </w:tc>
        <w:tc>
          <w:tcPr>
            <w:tcW w:w="0" w:type="auto"/>
            <w:gridSpan w:val="2"/>
            <w:vAlign w:val="center"/>
          </w:tcPr>
          <w:p w14:paraId="4FA15500" w14:textId="77777777" w:rsidR="00C334D1" w:rsidRPr="00813D46" w:rsidRDefault="00C334D1" w:rsidP="007B0C0F">
            <w:pPr>
              <w:rPr>
                <w:sz w:val="12"/>
              </w:rPr>
            </w:pPr>
          </w:p>
        </w:tc>
        <w:tc>
          <w:tcPr>
            <w:tcW w:w="0" w:type="auto"/>
            <w:gridSpan w:val="2"/>
            <w:vAlign w:val="center"/>
          </w:tcPr>
          <w:p w14:paraId="7B46CE78" w14:textId="77777777" w:rsidR="00C334D1" w:rsidRPr="00813D46" w:rsidRDefault="00C334D1" w:rsidP="007B0C0F">
            <w:pPr>
              <w:rPr>
                <w:sz w:val="12"/>
              </w:rPr>
            </w:pPr>
          </w:p>
        </w:tc>
        <w:tc>
          <w:tcPr>
            <w:tcW w:w="0" w:type="auto"/>
            <w:gridSpan w:val="4"/>
            <w:vAlign w:val="center"/>
          </w:tcPr>
          <w:p w14:paraId="666BC847" w14:textId="77777777" w:rsidR="00C334D1" w:rsidRPr="00813D46" w:rsidRDefault="00C334D1" w:rsidP="007B0C0F">
            <w:pPr>
              <w:rPr>
                <w:sz w:val="12"/>
              </w:rPr>
            </w:pPr>
          </w:p>
        </w:tc>
      </w:tr>
      <w:tr w:rsidR="00C334D1" w:rsidRPr="00813D46" w14:paraId="2672728B" w14:textId="77777777" w:rsidTr="007B0C0F">
        <w:trPr>
          <w:jc w:val="center"/>
        </w:trPr>
        <w:tc>
          <w:tcPr>
            <w:tcW w:w="0" w:type="auto"/>
          </w:tcPr>
          <w:p w14:paraId="28A559EF" w14:textId="77777777" w:rsidR="00C334D1" w:rsidRPr="00813D46" w:rsidRDefault="00C334D1" w:rsidP="007B0C0F">
            <w:pPr>
              <w:pStyle w:val="la2"/>
            </w:pPr>
            <w:r w:rsidRPr="00813D46">
              <w:t> </w:t>
            </w:r>
          </w:p>
        </w:tc>
        <w:tc>
          <w:tcPr>
            <w:tcW w:w="0" w:type="auto"/>
            <w:vAlign w:val="bottom"/>
          </w:tcPr>
          <w:p w14:paraId="6A77EAD5" w14:textId="77777777" w:rsidR="00C334D1" w:rsidRPr="00813D46" w:rsidRDefault="00C334D1" w:rsidP="007B0C0F">
            <w:pPr>
              <w:pStyle w:val="la2"/>
            </w:pPr>
            <w:r w:rsidRPr="00813D46">
              <w:rPr>
                <w:sz w:val="15"/>
                <w:szCs w:val="15"/>
              </w:rPr>
              <w:t> </w:t>
            </w:r>
          </w:p>
        </w:tc>
        <w:tc>
          <w:tcPr>
            <w:tcW w:w="0" w:type="auto"/>
          </w:tcPr>
          <w:p w14:paraId="1578D263" w14:textId="77777777" w:rsidR="00C334D1" w:rsidRPr="00813D46" w:rsidRDefault="00C334D1" w:rsidP="007B0C0F">
            <w:pPr>
              <w:pStyle w:val="NormalWeb"/>
              <w:rPr>
                <w:sz w:val="8"/>
              </w:rPr>
            </w:pPr>
            <w:r w:rsidRPr="00813D46">
              <w:rPr>
                <w:rFonts w:cs="Arial"/>
                <w:sz w:val="20"/>
                <w:szCs w:val="20"/>
              </w:rPr>
              <w:t>Item 9B.</w:t>
            </w:r>
          </w:p>
        </w:tc>
        <w:tc>
          <w:tcPr>
            <w:tcW w:w="0" w:type="auto"/>
            <w:vAlign w:val="bottom"/>
          </w:tcPr>
          <w:p w14:paraId="572BCDBF" w14:textId="77777777" w:rsidR="00C334D1" w:rsidRPr="00813D46" w:rsidRDefault="00C334D1" w:rsidP="007B0C0F">
            <w:pPr>
              <w:pStyle w:val="la2"/>
            </w:pPr>
            <w:r w:rsidRPr="00813D46">
              <w:rPr>
                <w:sz w:val="15"/>
                <w:szCs w:val="15"/>
              </w:rPr>
              <w:t> </w:t>
            </w:r>
          </w:p>
        </w:tc>
        <w:tc>
          <w:tcPr>
            <w:tcW w:w="0" w:type="auto"/>
          </w:tcPr>
          <w:p w14:paraId="4680F18D" w14:textId="77777777" w:rsidR="00C334D1" w:rsidRPr="00813D46" w:rsidRDefault="00C334D1" w:rsidP="007B0C0F">
            <w:pPr>
              <w:pStyle w:val="NormalWeb"/>
              <w:rPr>
                <w:sz w:val="8"/>
              </w:rPr>
            </w:pPr>
            <w:r w:rsidRPr="00813D46">
              <w:rPr>
                <w:rFonts w:cs="Arial"/>
                <w:sz w:val="20"/>
                <w:szCs w:val="20"/>
              </w:rPr>
              <w:t>Other Information</w:t>
            </w:r>
          </w:p>
        </w:tc>
        <w:tc>
          <w:tcPr>
            <w:tcW w:w="0" w:type="auto"/>
            <w:vAlign w:val="bottom"/>
          </w:tcPr>
          <w:p w14:paraId="5BBF8DE8" w14:textId="77777777" w:rsidR="00C334D1" w:rsidRPr="00813D46" w:rsidRDefault="00C334D1" w:rsidP="007B0C0F">
            <w:pPr>
              <w:pStyle w:val="la2"/>
            </w:pPr>
            <w:r w:rsidRPr="00813D46">
              <w:rPr>
                <w:sz w:val="15"/>
                <w:szCs w:val="15"/>
              </w:rPr>
              <w:t> </w:t>
            </w:r>
          </w:p>
        </w:tc>
        <w:tc>
          <w:tcPr>
            <w:tcW w:w="0" w:type="auto"/>
            <w:noWrap/>
            <w:vAlign w:val="bottom"/>
          </w:tcPr>
          <w:p w14:paraId="5EB3D565" w14:textId="77777777" w:rsidR="00C334D1" w:rsidRPr="00813D46" w:rsidRDefault="00C334D1" w:rsidP="007B0C0F">
            <w:pPr>
              <w:rPr>
                <w:sz w:val="8"/>
              </w:rPr>
            </w:pPr>
            <w:r w:rsidRPr="00813D46">
              <w:rPr>
                <w:rFonts w:cs="Arial"/>
              </w:rPr>
              <w:t> </w:t>
            </w:r>
          </w:p>
        </w:tc>
        <w:tc>
          <w:tcPr>
            <w:tcW w:w="0" w:type="auto"/>
            <w:noWrap/>
            <w:vAlign w:val="bottom"/>
          </w:tcPr>
          <w:p w14:paraId="340E74E9" w14:textId="1D80B814" w:rsidR="00C334D1" w:rsidRPr="00813D46" w:rsidRDefault="003D275C" w:rsidP="00CE6350">
            <w:pPr>
              <w:jc w:val="right"/>
            </w:pPr>
            <w:r w:rsidRPr="00813D46">
              <w:rPr>
                <w:rFonts w:cs="Arial"/>
              </w:rPr>
              <w:t>9</w:t>
            </w:r>
            <w:r w:rsidR="00CE6350">
              <w:rPr>
                <w:rFonts w:cs="Arial"/>
              </w:rPr>
              <w:t>4</w:t>
            </w:r>
          </w:p>
        </w:tc>
        <w:tc>
          <w:tcPr>
            <w:tcW w:w="0" w:type="auto"/>
            <w:noWrap/>
            <w:vAlign w:val="bottom"/>
          </w:tcPr>
          <w:p w14:paraId="29A7D3BB" w14:textId="77777777" w:rsidR="00C334D1" w:rsidRPr="00813D46" w:rsidRDefault="00C334D1" w:rsidP="007B0C0F">
            <w:pPr>
              <w:rPr>
                <w:sz w:val="8"/>
              </w:rPr>
            </w:pPr>
            <w:r w:rsidRPr="00813D46">
              <w:rPr>
                <w:rFonts w:cs="Arial"/>
              </w:rPr>
              <w:t> </w:t>
            </w:r>
          </w:p>
        </w:tc>
      </w:tr>
      <w:tr w:rsidR="00C334D1" w:rsidRPr="00813D46" w14:paraId="151591A6" w14:textId="77777777" w:rsidTr="007B0C0F">
        <w:trPr>
          <w:trHeight w:val="120"/>
          <w:jc w:val="center"/>
        </w:trPr>
        <w:tc>
          <w:tcPr>
            <w:tcW w:w="0" w:type="auto"/>
            <w:vAlign w:val="center"/>
          </w:tcPr>
          <w:p w14:paraId="0FA10E86" w14:textId="77777777" w:rsidR="00C334D1" w:rsidRPr="00813D46" w:rsidRDefault="00C334D1" w:rsidP="007B0C0F">
            <w:pPr>
              <w:rPr>
                <w:sz w:val="12"/>
              </w:rPr>
            </w:pPr>
          </w:p>
        </w:tc>
        <w:tc>
          <w:tcPr>
            <w:tcW w:w="0" w:type="auto"/>
            <w:gridSpan w:val="2"/>
            <w:vAlign w:val="center"/>
          </w:tcPr>
          <w:p w14:paraId="30B6DDDB" w14:textId="77777777" w:rsidR="00C334D1" w:rsidRPr="00813D46" w:rsidRDefault="00C334D1" w:rsidP="007B0C0F">
            <w:pPr>
              <w:rPr>
                <w:sz w:val="12"/>
              </w:rPr>
            </w:pPr>
          </w:p>
        </w:tc>
        <w:tc>
          <w:tcPr>
            <w:tcW w:w="0" w:type="auto"/>
            <w:gridSpan w:val="2"/>
            <w:vAlign w:val="center"/>
          </w:tcPr>
          <w:p w14:paraId="7269F6B8" w14:textId="77777777" w:rsidR="00C334D1" w:rsidRPr="00813D46" w:rsidRDefault="00C334D1" w:rsidP="007B0C0F">
            <w:pPr>
              <w:rPr>
                <w:sz w:val="12"/>
              </w:rPr>
            </w:pPr>
          </w:p>
        </w:tc>
        <w:tc>
          <w:tcPr>
            <w:tcW w:w="0" w:type="auto"/>
            <w:gridSpan w:val="4"/>
            <w:vAlign w:val="center"/>
          </w:tcPr>
          <w:p w14:paraId="662ADAB7" w14:textId="77777777" w:rsidR="00C334D1" w:rsidRPr="00813D46" w:rsidRDefault="00C334D1" w:rsidP="007B0C0F">
            <w:pPr>
              <w:rPr>
                <w:sz w:val="12"/>
              </w:rPr>
            </w:pPr>
          </w:p>
        </w:tc>
      </w:tr>
      <w:tr w:rsidR="00C334D1" w:rsidRPr="00813D46" w14:paraId="7F32AB77" w14:textId="77777777" w:rsidTr="007B0C0F">
        <w:trPr>
          <w:jc w:val="center"/>
        </w:trPr>
        <w:tc>
          <w:tcPr>
            <w:tcW w:w="0" w:type="auto"/>
          </w:tcPr>
          <w:p w14:paraId="778147BF" w14:textId="77777777" w:rsidR="00C334D1" w:rsidRPr="00813D46" w:rsidRDefault="00C334D1" w:rsidP="007B0C0F">
            <w:pPr>
              <w:pStyle w:val="NormalWeb"/>
              <w:rPr>
                <w:sz w:val="8"/>
              </w:rPr>
            </w:pPr>
            <w:r w:rsidRPr="00813D46">
              <w:rPr>
                <w:rFonts w:cs="Arial"/>
                <w:b/>
                <w:bCs/>
                <w:sz w:val="20"/>
                <w:szCs w:val="20"/>
              </w:rPr>
              <w:t>PART III</w:t>
            </w:r>
          </w:p>
        </w:tc>
        <w:tc>
          <w:tcPr>
            <w:tcW w:w="0" w:type="auto"/>
            <w:vAlign w:val="bottom"/>
          </w:tcPr>
          <w:p w14:paraId="35AA5E4D" w14:textId="77777777" w:rsidR="00C334D1" w:rsidRPr="00813D46" w:rsidRDefault="00C334D1" w:rsidP="007B0C0F">
            <w:pPr>
              <w:pStyle w:val="la2"/>
            </w:pPr>
            <w:r w:rsidRPr="00813D46">
              <w:rPr>
                <w:sz w:val="15"/>
                <w:szCs w:val="15"/>
              </w:rPr>
              <w:t> </w:t>
            </w:r>
          </w:p>
        </w:tc>
        <w:tc>
          <w:tcPr>
            <w:tcW w:w="0" w:type="auto"/>
          </w:tcPr>
          <w:p w14:paraId="63F089CF" w14:textId="77777777" w:rsidR="00C334D1" w:rsidRPr="00813D46" w:rsidRDefault="00C334D1" w:rsidP="007B0C0F">
            <w:pPr>
              <w:pStyle w:val="la2"/>
            </w:pPr>
            <w:r w:rsidRPr="00813D46">
              <w:t> </w:t>
            </w:r>
          </w:p>
        </w:tc>
        <w:tc>
          <w:tcPr>
            <w:tcW w:w="0" w:type="auto"/>
            <w:vAlign w:val="bottom"/>
          </w:tcPr>
          <w:p w14:paraId="1DE3C23D" w14:textId="77777777" w:rsidR="00C334D1" w:rsidRPr="00813D46" w:rsidRDefault="00C334D1" w:rsidP="007B0C0F">
            <w:pPr>
              <w:pStyle w:val="la2"/>
            </w:pPr>
            <w:r w:rsidRPr="00813D46">
              <w:rPr>
                <w:sz w:val="15"/>
                <w:szCs w:val="15"/>
              </w:rPr>
              <w:t> </w:t>
            </w:r>
          </w:p>
        </w:tc>
        <w:tc>
          <w:tcPr>
            <w:tcW w:w="0" w:type="auto"/>
          </w:tcPr>
          <w:p w14:paraId="459F5130" w14:textId="77777777" w:rsidR="00C334D1" w:rsidRPr="00813D46" w:rsidRDefault="00C334D1" w:rsidP="007B0C0F">
            <w:pPr>
              <w:pStyle w:val="la2"/>
            </w:pPr>
            <w:r w:rsidRPr="00813D46">
              <w:t> </w:t>
            </w:r>
          </w:p>
        </w:tc>
        <w:tc>
          <w:tcPr>
            <w:tcW w:w="0" w:type="auto"/>
            <w:vAlign w:val="bottom"/>
          </w:tcPr>
          <w:p w14:paraId="0BFA6CAB" w14:textId="77777777" w:rsidR="00C334D1" w:rsidRPr="00813D46" w:rsidRDefault="00C334D1" w:rsidP="007B0C0F">
            <w:pPr>
              <w:pStyle w:val="la2"/>
            </w:pPr>
            <w:r w:rsidRPr="00813D46">
              <w:rPr>
                <w:sz w:val="15"/>
                <w:szCs w:val="15"/>
              </w:rPr>
              <w:t> </w:t>
            </w:r>
          </w:p>
        </w:tc>
        <w:tc>
          <w:tcPr>
            <w:tcW w:w="0" w:type="auto"/>
            <w:vAlign w:val="bottom"/>
          </w:tcPr>
          <w:p w14:paraId="21278183" w14:textId="77777777" w:rsidR="00C334D1" w:rsidRPr="00813D46" w:rsidRDefault="00C334D1" w:rsidP="007B0C0F">
            <w:pPr>
              <w:pStyle w:val="la2"/>
            </w:pPr>
            <w:r w:rsidRPr="00813D46">
              <w:t> </w:t>
            </w:r>
          </w:p>
        </w:tc>
        <w:tc>
          <w:tcPr>
            <w:tcW w:w="0" w:type="auto"/>
            <w:vAlign w:val="bottom"/>
          </w:tcPr>
          <w:p w14:paraId="03A04A92" w14:textId="77777777" w:rsidR="00C334D1" w:rsidRPr="00813D46" w:rsidRDefault="00C334D1" w:rsidP="007B0C0F">
            <w:pPr>
              <w:pStyle w:val="la2"/>
            </w:pPr>
            <w:r w:rsidRPr="00813D46">
              <w:t> </w:t>
            </w:r>
          </w:p>
        </w:tc>
        <w:tc>
          <w:tcPr>
            <w:tcW w:w="0" w:type="auto"/>
            <w:vAlign w:val="bottom"/>
          </w:tcPr>
          <w:p w14:paraId="37597D8F" w14:textId="77777777" w:rsidR="00C334D1" w:rsidRPr="00813D46" w:rsidRDefault="00C334D1" w:rsidP="007B0C0F">
            <w:pPr>
              <w:pStyle w:val="la2"/>
            </w:pPr>
            <w:r w:rsidRPr="00813D46">
              <w:t> </w:t>
            </w:r>
          </w:p>
        </w:tc>
      </w:tr>
      <w:tr w:rsidR="00C334D1" w:rsidRPr="00813D46" w14:paraId="3B59B9DC" w14:textId="77777777" w:rsidTr="007B0C0F">
        <w:trPr>
          <w:trHeight w:val="120"/>
          <w:jc w:val="center"/>
        </w:trPr>
        <w:tc>
          <w:tcPr>
            <w:tcW w:w="0" w:type="auto"/>
            <w:vAlign w:val="center"/>
          </w:tcPr>
          <w:p w14:paraId="55E8F03C" w14:textId="77777777" w:rsidR="00C334D1" w:rsidRPr="00813D46" w:rsidRDefault="00C334D1" w:rsidP="007B0C0F">
            <w:pPr>
              <w:rPr>
                <w:sz w:val="12"/>
              </w:rPr>
            </w:pPr>
          </w:p>
        </w:tc>
        <w:tc>
          <w:tcPr>
            <w:tcW w:w="0" w:type="auto"/>
            <w:gridSpan w:val="2"/>
            <w:vAlign w:val="center"/>
          </w:tcPr>
          <w:p w14:paraId="64551F50" w14:textId="77777777" w:rsidR="00C334D1" w:rsidRPr="00813D46" w:rsidRDefault="00C334D1" w:rsidP="007B0C0F">
            <w:pPr>
              <w:rPr>
                <w:sz w:val="12"/>
              </w:rPr>
            </w:pPr>
          </w:p>
        </w:tc>
        <w:tc>
          <w:tcPr>
            <w:tcW w:w="0" w:type="auto"/>
            <w:gridSpan w:val="2"/>
            <w:vAlign w:val="center"/>
          </w:tcPr>
          <w:p w14:paraId="309F2105" w14:textId="77777777" w:rsidR="00C334D1" w:rsidRPr="00813D46" w:rsidRDefault="00C334D1" w:rsidP="007B0C0F">
            <w:pPr>
              <w:rPr>
                <w:sz w:val="12"/>
              </w:rPr>
            </w:pPr>
          </w:p>
        </w:tc>
        <w:tc>
          <w:tcPr>
            <w:tcW w:w="0" w:type="auto"/>
            <w:gridSpan w:val="4"/>
            <w:vAlign w:val="center"/>
          </w:tcPr>
          <w:p w14:paraId="63C2984D" w14:textId="77777777" w:rsidR="00C334D1" w:rsidRPr="00813D46" w:rsidRDefault="00C334D1" w:rsidP="007B0C0F">
            <w:pPr>
              <w:rPr>
                <w:sz w:val="12"/>
              </w:rPr>
            </w:pPr>
          </w:p>
        </w:tc>
      </w:tr>
      <w:tr w:rsidR="00C334D1" w:rsidRPr="00813D46" w14:paraId="74586888" w14:textId="77777777" w:rsidTr="007B0C0F">
        <w:trPr>
          <w:jc w:val="center"/>
        </w:trPr>
        <w:tc>
          <w:tcPr>
            <w:tcW w:w="0" w:type="auto"/>
          </w:tcPr>
          <w:p w14:paraId="7C3BF85F" w14:textId="77777777" w:rsidR="00C334D1" w:rsidRPr="00813D46" w:rsidRDefault="00C334D1" w:rsidP="007B0C0F">
            <w:pPr>
              <w:pStyle w:val="la2"/>
            </w:pPr>
            <w:r w:rsidRPr="00813D46">
              <w:t> </w:t>
            </w:r>
          </w:p>
        </w:tc>
        <w:tc>
          <w:tcPr>
            <w:tcW w:w="0" w:type="auto"/>
            <w:vAlign w:val="bottom"/>
          </w:tcPr>
          <w:p w14:paraId="23B45158" w14:textId="77777777" w:rsidR="00C334D1" w:rsidRPr="00813D46" w:rsidRDefault="00C334D1" w:rsidP="007B0C0F">
            <w:pPr>
              <w:pStyle w:val="la2"/>
            </w:pPr>
            <w:r w:rsidRPr="00813D46">
              <w:rPr>
                <w:sz w:val="15"/>
                <w:szCs w:val="15"/>
              </w:rPr>
              <w:t> </w:t>
            </w:r>
          </w:p>
        </w:tc>
        <w:tc>
          <w:tcPr>
            <w:tcW w:w="0" w:type="auto"/>
          </w:tcPr>
          <w:p w14:paraId="57A1681F" w14:textId="77777777" w:rsidR="00C334D1" w:rsidRPr="00813D46" w:rsidRDefault="00C334D1" w:rsidP="007B0C0F">
            <w:pPr>
              <w:pStyle w:val="NormalWeb"/>
              <w:rPr>
                <w:sz w:val="8"/>
              </w:rPr>
            </w:pPr>
            <w:r w:rsidRPr="00813D46">
              <w:rPr>
                <w:rFonts w:cs="Arial"/>
                <w:sz w:val="20"/>
                <w:szCs w:val="20"/>
              </w:rPr>
              <w:t>Item 10.</w:t>
            </w:r>
          </w:p>
        </w:tc>
        <w:tc>
          <w:tcPr>
            <w:tcW w:w="0" w:type="auto"/>
            <w:vAlign w:val="bottom"/>
          </w:tcPr>
          <w:p w14:paraId="66244E38" w14:textId="77777777" w:rsidR="00C334D1" w:rsidRPr="00813D46" w:rsidRDefault="00C334D1" w:rsidP="007B0C0F">
            <w:pPr>
              <w:pStyle w:val="la2"/>
            </w:pPr>
            <w:r w:rsidRPr="00813D46">
              <w:rPr>
                <w:sz w:val="15"/>
                <w:szCs w:val="15"/>
              </w:rPr>
              <w:t> </w:t>
            </w:r>
          </w:p>
        </w:tc>
        <w:tc>
          <w:tcPr>
            <w:tcW w:w="0" w:type="auto"/>
          </w:tcPr>
          <w:p w14:paraId="19D995D5" w14:textId="77777777" w:rsidR="00C334D1" w:rsidRPr="00813D46" w:rsidRDefault="00C334D1" w:rsidP="007B0C0F">
            <w:pPr>
              <w:pStyle w:val="NormalWeb"/>
              <w:rPr>
                <w:sz w:val="8"/>
              </w:rPr>
            </w:pPr>
            <w:r w:rsidRPr="00813D46">
              <w:rPr>
                <w:rFonts w:cs="Arial"/>
                <w:sz w:val="20"/>
                <w:szCs w:val="20"/>
              </w:rPr>
              <w:t>Directors, Executive Officers and Corporate Governance</w:t>
            </w:r>
          </w:p>
        </w:tc>
        <w:tc>
          <w:tcPr>
            <w:tcW w:w="0" w:type="auto"/>
            <w:vAlign w:val="bottom"/>
          </w:tcPr>
          <w:p w14:paraId="4B55DDE7" w14:textId="77777777" w:rsidR="00C334D1" w:rsidRPr="00813D46" w:rsidRDefault="00C334D1" w:rsidP="007B0C0F">
            <w:pPr>
              <w:pStyle w:val="la2"/>
            </w:pPr>
            <w:r w:rsidRPr="00813D46">
              <w:rPr>
                <w:sz w:val="15"/>
                <w:szCs w:val="15"/>
              </w:rPr>
              <w:t> </w:t>
            </w:r>
          </w:p>
        </w:tc>
        <w:tc>
          <w:tcPr>
            <w:tcW w:w="0" w:type="auto"/>
            <w:noWrap/>
            <w:vAlign w:val="bottom"/>
          </w:tcPr>
          <w:p w14:paraId="382EB25F" w14:textId="77777777" w:rsidR="00C334D1" w:rsidRPr="00813D46" w:rsidRDefault="00C334D1" w:rsidP="007B0C0F">
            <w:pPr>
              <w:rPr>
                <w:sz w:val="8"/>
              </w:rPr>
            </w:pPr>
            <w:r w:rsidRPr="00813D46">
              <w:rPr>
                <w:rFonts w:cs="Arial"/>
              </w:rPr>
              <w:t> </w:t>
            </w:r>
          </w:p>
        </w:tc>
        <w:tc>
          <w:tcPr>
            <w:tcW w:w="0" w:type="auto"/>
            <w:noWrap/>
            <w:vAlign w:val="bottom"/>
          </w:tcPr>
          <w:p w14:paraId="727DBCFA" w14:textId="41C38392" w:rsidR="00C334D1" w:rsidRPr="00813D46" w:rsidRDefault="003D275C" w:rsidP="00CE6350">
            <w:pPr>
              <w:jc w:val="right"/>
            </w:pPr>
            <w:r w:rsidRPr="00813D46">
              <w:rPr>
                <w:rFonts w:cs="Arial"/>
              </w:rPr>
              <w:t>9</w:t>
            </w:r>
            <w:r w:rsidR="00CE6350">
              <w:rPr>
                <w:rFonts w:cs="Arial"/>
              </w:rPr>
              <w:t>4</w:t>
            </w:r>
          </w:p>
        </w:tc>
        <w:tc>
          <w:tcPr>
            <w:tcW w:w="0" w:type="auto"/>
            <w:noWrap/>
            <w:vAlign w:val="bottom"/>
          </w:tcPr>
          <w:p w14:paraId="5CC7B42F" w14:textId="77777777" w:rsidR="00C334D1" w:rsidRPr="00813D46" w:rsidRDefault="00C334D1" w:rsidP="007B0C0F">
            <w:pPr>
              <w:rPr>
                <w:sz w:val="8"/>
              </w:rPr>
            </w:pPr>
            <w:r w:rsidRPr="00813D46">
              <w:rPr>
                <w:rFonts w:cs="Arial"/>
              </w:rPr>
              <w:t> </w:t>
            </w:r>
          </w:p>
        </w:tc>
      </w:tr>
      <w:tr w:rsidR="00C334D1" w:rsidRPr="00813D46" w14:paraId="2888020C" w14:textId="77777777" w:rsidTr="007B0C0F">
        <w:trPr>
          <w:trHeight w:val="120"/>
          <w:jc w:val="center"/>
        </w:trPr>
        <w:tc>
          <w:tcPr>
            <w:tcW w:w="0" w:type="auto"/>
            <w:vAlign w:val="center"/>
          </w:tcPr>
          <w:p w14:paraId="7EAF141A" w14:textId="77777777" w:rsidR="00C334D1" w:rsidRPr="00813D46" w:rsidRDefault="00C334D1" w:rsidP="007B0C0F">
            <w:pPr>
              <w:rPr>
                <w:sz w:val="12"/>
              </w:rPr>
            </w:pPr>
          </w:p>
        </w:tc>
        <w:tc>
          <w:tcPr>
            <w:tcW w:w="0" w:type="auto"/>
            <w:gridSpan w:val="2"/>
            <w:vAlign w:val="center"/>
          </w:tcPr>
          <w:p w14:paraId="1DA31C76" w14:textId="77777777" w:rsidR="00C334D1" w:rsidRPr="00813D46" w:rsidRDefault="00C334D1" w:rsidP="007B0C0F">
            <w:pPr>
              <w:rPr>
                <w:sz w:val="12"/>
              </w:rPr>
            </w:pPr>
          </w:p>
        </w:tc>
        <w:tc>
          <w:tcPr>
            <w:tcW w:w="0" w:type="auto"/>
            <w:gridSpan w:val="2"/>
            <w:vAlign w:val="center"/>
          </w:tcPr>
          <w:p w14:paraId="1587ADD1" w14:textId="77777777" w:rsidR="00C334D1" w:rsidRPr="00813D46" w:rsidRDefault="00C334D1" w:rsidP="007B0C0F">
            <w:pPr>
              <w:rPr>
                <w:sz w:val="12"/>
              </w:rPr>
            </w:pPr>
          </w:p>
        </w:tc>
        <w:tc>
          <w:tcPr>
            <w:tcW w:w="0" w:type="auto"/>
            <w:gridSpan w:val="4"/>
            <w:vAlign w:val="center"/>
          </w:tcPr>
          <w:p w14:paraId="1123E154" w14:textId="77777777" w:rsidR="00C334D1" w:rsidRPr="00813D46" w:rsidRDefault="00C334D1" w:rsidP="007B0C0F">
            <w:pPr>
              <w:rPr>
                <w:sz w:val="12"/>
              </w:rPr>
            </w:pPr>
          </w:p>
        </w:tc>
      </w:tr>
      <w:tr w:rsidR="00C334D1" w:rsidRPr="00813D46" w14:paraId="15340444" w14:textId="77777777" w:rsidTr="007B0C0F">
        <w:trPr>
          <w:jc w:val="center"/>
        </w:trPr>
        <w:tc>
          <w:tcPr>
            <w:tcW w:w="0" w:type="auto"/>
          </w:tcPr>
          <w:p w14:paraId="04C3587C" w14:textId="77777777" w:rsidR="00C334D1" w:rsidRPr="00813D46" w:rsidRDefault="00C334D1" w:rsidP="007B0C0F">
            <w:pPr>
              <w:pStyle w:val="la2"/>
            </w:pPr>
            <w:r w:rsidRPr="00813D46">
              <w:t> </w:t>
            </w:r>
          </w:p>
        </w:tc>
        <w:tc>
          <w:tcPr>
            <w:tcW w:w="0" w:type="auto"/>
            <w:vAlign w:val="bottom"/>
          </w:tcPr>
          <w:p w14:paraId="55264385" w14:textId="77777777" w:rsidR="00C334D1" w:rsidRPr="00813D46" w:rsidRDefault="00C334D1" w:rsidP="007B0C0F">
            <w:pPr>
              <w:pStyle w:val="la2"/>
            </w:pPr>
            <w:r w:rsidRPr="00813D46">
              <w:rPr>
                <w:sz w:val="15"/>
                <w:szCs w:val="15"/>
              </w:rPr>
              <w:t> </w:t>
            </w:r>
          </w:p>
        </w:tc>
        <w:tc>
          <w:tcPr>
            <w:tcW w:w="0" w:type="auto"/>
          </w:tcPr>
          <w:p w14:paraId="37F9212E" w14:textId="77777777" w:rsidR="00C334D1" w:rsidRPr="00813D46" w:rsidRDefault="00C334D1" w:rsidP="007B0C0F">
            <w:pPr>
              <w:pStyle w:val="NormalWeb"/>
              <w:rPr>
                <w:sz w:val="8"/>
              </w:rPr>
            </w:pPr>
            <w:r w:rsidRPr="00813D46">
              <w:rPr>
                <w:rFonts w:cs="Arial"/>
                <w:sz w:val="20"/>
                <w:szCs w:val="20"/>
              </w:rPr>
              <w:t>Item 11.</w:t>
            </w:r>
          </w:p>
        </w:tc>
        <w:tc>
          <w:tcPr>
            <w:tcW w:w="0" w:type="auto"/>
            <w:vAlign w:val="bottom"/>
          </w:tcPr>
          <w:p w14:paraId="6B7AAFB5" w14:textId="77777777" w:rsidR="00C334D1" w:rsidRPr="00813D46" w:rsidRDefault="00C334D1" w:rsidP="007B0C0F">
            <w:pPr>
              <w:pStyle w:val="la2"/>
            </w:pPr>
            <w:r w:rsidRPr="00813D46">
              <w:rPr>
                <w:sz w:val="15"/>
                <w:szCs w:val="15"/>
              </w:rPr>
              <w:t> </w:t>
            </w:r>
          </w:p>
        </w:tc>
        <w:tc>
          <w:tcPr>
            <w:tcW w:w="0" w:type="auto"/>
          </w:tcPr>
          <w:p w14:paraId="5CB3B654" w14:textId="77777777" w:rsidR="00C334D1" w:rsidRPr="00813D46" w:rsidRDefault="00C334D1" w:rsidP="007B0C0F">
            <w:pPr>
              <w:pStyle w:val="NormalWeb"/>
              <w:rPr>
                <w:sz w:val="8"/>
              </w:rPr>
            </w:pPr>
            <w:r w:rsidRPr="00813D46">
              <w:rPr>
                <w:rFonts w:cs="Arial"/>
                <w:sz w:val="20"/>
                <w:szCs w:val="20"/>
              </w:rPr>
              <w:t>Executive Compensation</w:t>
            </w:r>
          </w:p>
        </w:tc>
        <w:tc>
          <w:tcPr>
            <w:tcW w:w="0" w:type="auto"/>
            <w:vAlign w:val="bottom"/>
          </w:tcPr>
          <w:p w14:paraId="75668CDA" w14:textId="77777777" w:rsidR="00C334D1" w:rsidRPr="00813D46" w:rsidRDefault="00C334D1" w:rsidP="007B0C0F">
            <w:pPr>
              <w:pStyle w:val="la2"/>
            </w:pPr>
            <w:r w:rsidRPr="00813D46">
              <w:rPr>
                <w:sz w:val="15"/>
                <w:szCs w:val="15"/>
              </w:rPr>
              <w:t> </w:t>
            </w:r>
          </w:p>
        </w:tc>
        <w:tc>
          <w:tcPr>
            <w:tcW w:w="0" w:type="auto"/>
            <w:noWrap/>
            <w:vAlign w:val="bottom"/>
          </w:tcPr>
          <w:p w14:paraId="7A368D50" w14:textId="77777777" w:rsidR="00C334D1" w:rsidRPr="00813D46" w:rsidRDefault="00C334D1" w:rsidP="007B0C0F">
            <w:pPr>
              <w:rPr>
                <w:sz w:val="8"/>
              </w:rPr>
            </w:pPr>
            <w:r w:rsidRPr="00813D46">
              <w:rPr>
                <w:rFonts w:cs="Arial"/>
              </w:rPr>
              <w:t> </w:t>
            </w:r>
          </w:p>
        </w:tc>
        <w:tc>
          <w:tcPr>
            <w:tcW w:w="0" w:type="auto"/>
            <w:noWrap/>
            <w:vAlign w:val="bottom"/>
          </w:tcPr>
          <w:p w14:paraId="19D83BAA" w14:textId="54A401CA" w:rsidR="00C334D1" w:rsidRPr="00813D46" w:rsidRDefault="003D275C" w:rsidP="00CE6350">
            <w:pPr>
              <w:jc w:val="right"/>
            </w:pPr>
            <w:r w:rsidRPr="00813D46">
              <w:rPr>
                <w:rFonts w:cs="Arial"/>
              </w:rPr>
              <w:t>9</w:t>
            </w:r>
            <w:r w:rsidR="00CE6350">
              <w:rPr>
                <w:rFonts w:cs="Arial"/>
              </w:rPr>
              <w:t>4</w:t>
            </w:r>
          </w:p>
        </w:tc>
        <w:tc>
          <w:tcPr>
            <w:tcW w:w="0" w:type="auto"/>
            <w:noWrap/>
            <w:vAlign w:val="bottom"/>
          </w:tcPr>
          <w:p w14:paraId="17759724" w14:textId="77777777" w:rsidR="00C334D1" w:rsidRPr="00813D46" w:rsidRDefault="00C334D1" w:rsidP="007B0C0F">
            <w:pPr>
              <w:rPr>
                <w:sz w:val="8"/>
              </w:rPr>
            </w:pPr>
            <w:r w:rsidRPr="00813D46">
              <w:rPr>
                <w:rFonts w:cs="Arial"/>
              </w:rPr>
              <w:t> </w:t>
            </w:r>
          </w:p>
        </w:tc>
      </w:tr>
      <w:tr w:rsidR="00C334D1" w:rsidRPr="00813D46" w14:paraId="4EE8FF9A" w14:textId="77777777" w:rsidTr="007B0C0F">
        <w:trPr>
          <w:trHeight w:val="120"/>
          <w:jc w:val="center"/>
        </w:trPr>
        <w:tc>
          <w:tcPr>
            <w:tcW w:w="0" w:type="auto"/>
            <w:vAlign w:val="center"/>
          </w:tcPr>
          <w:p w14:paraId="0794636C" w14:textId="77777777" w:rsidR="00C334D1" w:rsidRPr="00813D46" w:rsidRDefault="00C334D1" w:rsidP="007B0C0F">
            <w:pPr>
              <w:rPr>
                <w:sz w:val="12"/>
              </w:rPr>
            </w:pPr>
          </w:p>
        </w:tc>
        <w:tc>
          <w:tcPr>
            <w:tcW w:w="0" w:type="auto"/>
            <w:gridSpan w:val="2"/>
            <w:vAlign w:val="center"/>
          </w:tcPr>
          <w:p w14:paraId="62B6DAFB" w14:textId="77777777" w:rsidR="00C334D1" w:rsidRPr="00813D46" w:rsidRDefault="00C334D1" w:rsidP="007B0C0F">
            <w:pPr>
              <w:rPr>
                <w:sz w:val="12"/>
              </w:rPr>
            </w:pPr>
          </w:p>
        </w:tc>
        <w:tc>
          <w:tcPr>
            <w:tcW w:w="0" w:type="auto"/>
            <w:gridSpan w:val="2"/>
            <w:vAlign w:val="center"/>
          </w:tcPr>
          <w:p w14:paraId="1BFBCA98" w14:textId="77777777" w:rsidR="00C334D1" w:rsidRPr="00813D46" w:rsidRDefault="00C334D1" w:rsidP="007B0C0F">
            <w:pPr>
              <w:rPr>
                <w:sz w:val="12"/>
              </w:rPr>
            </w:pPr>
          </w:p>
        </w:tc>
        <w:tc>
          <w:tcPr>
            <w:tcW w:w="0" w:type="auto"/>
            <w:gridSpan w:val="4"/>
            <w:vAlign w:val="center"/>
          </w:tcPr>
          <w:p w14:paraId="2597E2EA" w14:textId="77777777" w:rsidR="00C334D1" w:rsidRPr="00813D46" w:rsidRDefault="00C334D1" w:rsidP="007B0C0F">
            <w:pPr>
              <w:rPr>
                <w:sz w:val="12"/>
              </w:rPr>
            </w:pPr>
          </w:p>
        </w:tc>
      </w:tr>
      <w:tr w:rsidR="00C334D1" w:rsidRPr="00813D46" w14:paraId="0E2AC058" w14:textId="77777777" w:rsidTr="007B0C0F">
        <w:trPr>
          <w:jc w:val="center"/>
        </w:trPr>
        <w:tc>
          <w:tcPr>
            <w:tcW w:w="0" w:type="auto"/>
          </w:tcPr>
          <w:p w14:paraId="5BA2938E" w14:textId="77777777" w:rsidR="00C334D1" w:rsidRPr="00813D46" w:rsidRDefault="00C334D1" w:rsidP="007B0C0F">
            <w:pPr>
              <w:pStyle w:val="la2"/>
            </w:pPr>
            <w:r w:rsidRPr="00813D46">
              <w:t> </w:t>
            </w:r>
          </w:p>
        </w:tc>
        <w:tc>
          <w:tcPr>
            <w:tcW w:w="0" w:type="auto"/>
            <w:vAlign w:val="bottom"/>
          </w:tcPr>
          <w:p w14:paraId="07039BE9" w14:textId="77777777" w:rsidR="00C334D1" w:rsidRPr="00813D46" w:rsidRDefault="00C334D1" w:rsidP="007B0C0F">
            <w:pPr>
              <w:pStyle w:val="la2"/>
            </w:pPr>
            <w:r w:rsidRPr="00813D46">
              <w:rPr>
                <w:sz w:val="15"/>
                <w:szCs w:val="15"/>
              </w:rPr>
              <w:t> </w:t>
            </w:r>
          </w:p>
        </w:tc>
        <w:tc>
          <w:tcPr>
            <w:tcW w:w="0" w:type="auto"/>
          </w:tcPr>
          <w:p w14:paraId="3080EDA5" w14:textId="77777777" w:rsidR="00C334D1" w:rsidRPr="00813D46" w:rsidRDefault="00C334D1" w:rsidP="007B0C0F">
            <w:pPr>
              <w:pStyle w:val="NormalWeb"/>
              <w:rPr>
                <w:sz w:val="8"/>
              </w:rPr>
            </w:pPr>
            <w:r w:rsidRPr="00813D46">
              <w:rPr>
                <w:rFonts w:cs="Arial"/>
                <w:sz w:val="20"/>
                <w:szCs w:val="20"/>
              </w:rPr>
              <w:t>Item 12.</w:t>
            </w:r>
          </w:p>
        </w:tc>
        <w:tc>
          <w:tcPr>
            <w:tcW w:w="0" w:type="auto"/>
            <w:vAlign w:val="bottom"/>
          </w:tcPr>
          <w:p w14:paraId="5D29AF07" w14:textId="77777777" w:rsidR="00C334D1" w:rsidRPr="00813D46" w:rsidRDefault="00C334D1" w:rsidP="007B0C0F">
            <w:pPr>
              <w:pStyle w:val="la2"/>
            </w:pPr>
            <w:r w:rsidRPr="00813D46">
              <w:rPr>
                <w:sz w:val="15"/>
                <w:szCs w:val="15"/>
              </w:rPr>
              <w:t> </w:t>
            </w:r>
          </w:p>
        </w:tc>
        <w:tc>
          <w:tcPr>
            <w:tcW w:w="0" w:type="auto"/>
          </w:tcPr>
          <w:p w14:paraId="232C8273" w14:textId="77777777" w:rsidR="00C334D1" w:rsidRPr="00813D46" w:rsidRDefault="00C334D1" w:rsidP="007B0C0F">
            <w:pPr>
              <w:rPr>
                <w:sz w:val="8"/>
              </w:rPr>
            </w:pPr>
            <w:r w:rsidRPr="00813D46">
              <w:rPr>
                <w:rFonts w:cs="Arial"/>
              </w:rPr>
              <w:t>Security Ownership of Certain Beneficial Owners and Management and Related Stockholder Matters</w:t>
            </w:r>
          </w:p>
        </w:tc>
        <w:tc>
          <w:tcPr>
            <w:tcW w:w="0" w:type="auto"/>
            <w:vAlign w:val="bottom"/>
          </w:tcPr>
          <w:p w14:paraId="7D95469F" w14:textId="77777777" w:rsidR="00C334D1" w:rsidRPr="00813D46" w:rsidRDefault="00C334D1" w:rsidP="007B0C0F">
            <w:pPr>
              <w:pStyle w:val="la2"/>
            </w:pPr>
            <w:r w:rsidRPr="00813D46">
              <w:rPr>
                <w:sz w:val="15"/>
                <w:szCs w:val="15"/>
              </w:rPr>
              <w:t> </w:t>
            </w:r>
          </w:p>
        </w:tc>
        <w:tc>
          <w:tcPr>
            <w:tcW w:w="0" w:type="auto"/>
            <w:noWrap/>
            <w:vAlign w:val="bottom"/>
          </w:tcPr>
          <w:p w14:paraId="62C34196" w14:textId="77777777" w:rsidR="00C334D1" w:rsidRPr="00813D46" w:rsidRDefault="00C334D1" w:rsidP="007B0C0F">
            <w:pPr>
              <w:rPr>
                <w:sz w:val="8"/>
              </w:rPr>
            </w:pPr>
            <w:r w:rsidRPr="00813D46">
              <w:rPr>
                <w:rFonts w:cs="Arial"/>
              </w:rPr>
              <w:t> </w:t>
            </w:r>
          </w:p>
        </w:tc>
        <w:tc>
          <w:tcPr>
            <w:tcW w:w="0" w:type="auto"/>
            <w:noWrap/>
            <w:vAlign w:val="bottom"/>
          </w:tcPr>
          <w:p w14:paraId="77B81332" w14:textId="2B650B27" w:rsidR="00C334D1" w:rsidRPr="00813D46" w:rsidRDefault="003D275C" w:rsidP="00CE6350">
            <w:pPr>
              <w:jc w:val="right"/>
            </w:pPr>
            <w:r w:rsidRPr="00813D46">
              <w:rPr>
                <w:rFonts w:cs="Arial"/>
              </w:rPr>
              <w:t>9</w:t>
            </w:r>
            <w:r w:rsidR="00CE6350">
              <w:rPr>
                <w:rFonts w:cs="Arial"/>
              </w:rPr>
              <w:t>4</w:t>
            </w:r>
          </w:p>
        </w:tc>
        <w:tc>
          <w:tcPr>
            <w:tcW w:w="0" w:type="auto"/>
            <w:noWrap/>
            <w:vAlign w:val="bottom"/>
          </w:tcPr>
          <w:p w14:paraId="6BC56118" w14:textId="77777777" w:rsidR="00C334D1" w:rsidRPr="00813D46" w:rsidRDefault="00C334D1" w:rsidP="007B0C0F">
            <w:pPr>
              <w:rPr>
                <w:sz w:val="8"/>
              </w:rPr>
            </w:pPr>
            <w:r w:rsidRPr="00813D46">
              <w:rPr>
                <w:rFonts w:cs="Arial"/>
              </w:rPr>
              <w:t> </w:t>
            </w:r>
          </w:p>
        </w:tc>
      </w:tr>
      <w:tr w:rsidR="00C334D1" w:rsidRPr="00813D46" w14:paraId="561AE2CD" w14:textId="77777777" w:rsidTr="007B0C0F">
        <w:trPr>
          <w:trHeight w:val="120"/>
          <w:jc w:val="center"/>
        </w:trPr>
        <w:tc>
          <w:tcPr>
            <w:tcW w:w="0" w:type="auto"/>
            <w:vAlign w:val="center"/>
          </w:tcPr>
          <w:p w14:paraId="1921B5BB" w14:textId="77777777" w:rsidR="00C334D1" w:rsidRPr="00813D46" w:rsidRDefault="00C334D1" w:rsidP="007B0C0F">
            <w:pPr>
              <w:rPr>
                <w:sz w:val="12"/>
              </w:rPr>
            </w:pPr>
          </w:p>
        </w:tc>
        <w:tc>
          <w:tcPr>
            <w:tcW w:w="0" w:type="auto"/>
            <w:gridSpan w:val="2"/>
            <w:vAlign w:val="center"/>
          </w:tcPr>
          <w:p w14:paraId="3D457E88" w14:textId="77777777" w:rsidR="00C334D1" w:rsidRPr="00813D46" w:rsidRDefault="00C334D1" w:rsidP="007B0C0F">
            <w:pPr>
              <w:rPr>
                <w:sz w:val="12"/>
              </w:rPr>
            </w:pPr>
          </w:p>
        </w:tc>
        <w:tc>
          <w:tcPr>
            <w:tcW w:w="0" w:type="auto"/>
            <w:gridSpan w:val="2"/>
            <w:vAlign w:val="center"/>
          </w:tcPr>
          <w:p w14:paraId="2E13F8B4" w14:textId="77777777" w:rsidR="00C334D1" w:rsidRPr="00813D46" w:rsidRDefault="00C334D1" w:rsidP="007B0C0F">
            <w:pPr>
              <w:rPr>
                <w:sz w:val="12"/>
              </w:rPr>
            </w:pPr>
          </w:p>
        </w:tc>
        <w:tc>
          <w:tcPr>
            <w:tcW w:w="0" w:type="auto"/>
            <w:gridSpan w:val="4"/>
            <w:vAlign w:val="center"/>
          </w:tcPr>
          <w:p w14:paraId="4F38EE4D" w14:textId="4765C8FC" w:rsidR="00C334D1" w:rsidRPr="00813D46" w:rsidRDefault="00C334D1" w:rsidP="007B0C0F">
            <w:pPr>
              <w:rPr>
                <w:sz w:val="12"/>
              </w:rPr>
            </w:pPr>
          </w:p>
        </w:tc>
      </w:tr>
      <w:tr w:rsidR="00C334D1" w:rsidRPr="00813D46" w14:paraId="1D625FCC" w14:textId="77777777" w:rsidTr="007B0C0F">
        <w:trPr>
          <w:jc w:val="center"/>
        </w:trPr>
        <w:tc>
          <w:tcPr>
            <w:tcW w:w="0" w:type="auto"/>
          </w:tcPr>
          <w:p w14:paraId="607BC2B7" w14:textId="77777777" w:rsidR="00C334D1" w:rsidRPr="00813D46" w:rsidRDefault="00C334D1" w:rsidP="007B0C0F">
            <w:pPr>
              <w:pStyle w:val="la2"/>
            </w:pPr>
            <w:r w:rsidRPr="00813D46">
              <w:t> </w:t>
            </w:r>
          </w:p>
        </w:tc>
        <w:tc>
          <w:tcPr>
            <w:tcW w:w="0" w:type="auto"/>
            <w:vAlign w:val="bottom"/>
          </w:tcPr>
          <w:p w14:paraId="06E9C412" w14:textId="77777777" w:rsidR="00C334D1" w:rsidRPr="00813D46" w:rsidRDefault="00C334D1" w:rsidP="007B0C0F">
            <w:pPr>
              <w:pStyle w:val="la2"/>
            </w:pPr>
            <w:r w:rsidRPr="00813D46">
              <w:rPr>
                <w:sz w:val="15"/>
                <w:szCs w:val="15"/>
              </w:rPr>
              <w:t> </w:t>
            </w:r>
          </w:p>
        </w:tc>
        <w:tc>
          <w:tcPr>
            <w:tcW w:w="0" w:type="auto"/>
          </w:tcPr>
          <w:p w14:paraId="511394FE" w14:textId="77777777" w:rsidR="00C334D1" w:rsidRPr="00813D46" w:rsidRDefault="00C334D1" w:rsidP="007B0C0F">
            <w:pPr>
              <w:pStyle w:val="NormalWeb"/>
              <w:rPr>
                <w:sz w:val="8"/>
              </w:rPr>
            </w:pPr>
            <w:r w:rsidRPr="00813D46">
              <w:rPr>
                <w:rFonts w:cs="Arial"/>
                <w:sz w:val="20"/>
                <w:szCs w:val="20"/>
              </w:rPr>
              <w:t>Item 13.</w:t>
            </w:r>
          </w:p>
        </w:tc>
        <w:tc>
          <w:tcPr>
            <w:tcW w:w="0" w:type="auto"/>
            <w:vAlign w:val="bottom"/>
          </w:tcPr>
          <w:p w14:paraId="7747C5C9" w14:textId="77777777" w:rsidR="00C334D1" w:rsidRPr="00813D46" w:rsidRDefault="00C334D1" w:rsidP="007B0C0F">
            <w:pPr>
              <w:pStyle w:val="la2"/>
            </w:pPr>
            <w:r w:rsidRPr="00813D46">
              <w:rPr>
                <w:sz w:val="15"/>
                <w:szCs w:val="15"/>
              </w:rPr>
              <w:t> </w:t>
            </w:r>
          </w:p>
        </w:tc>
        <w:tc>
          <w:tcPr>
            <w:tcW w:w="0" w:type="auto"/>
          </w:tcPr>
          <w:p w14:paraId="177BB758" w14:textId="77777777" w:rsidR="00C334D1" w:rsidRPr="00813D46" w:rsidRDefault="00C334D1" w:rsidP="007B0C0F">
            <w:pPr>
              <w:pStyle w:val="NormalWeb"/>
              <w:rPr>
                <w:sz w:val="8"/>
              </w:rPr>
            </w:pPr>
            <w:r w:rsidRPr="00813D46">
              <w:rPr>
                <w:rFonts w:cs="Arial"/>
                <w:sz w:val="20"/>
                <w:szCs w:val="20"/>
              </w:rPr>
              <w:t>Certain Relationships and Related Transactions, and Director Independence</w:t>
            </w:r>
          </w:p>
        </w:tc>
        <w:tc>
          <w:tcPr>
            <w:tcW w:w="0" w:type="auto"/>
            <w:vAlign w:val="bottom"/>
          </w:tcPr>
          <w:p w14:paraId="0035603F" w14:textId="77777777" w:rsidR="00C334D1" w:rsidRPr="00813D46" w:rsidRDefault="00C334D1" w:rsidP="007B0C0F">
            <w:pPr>
              <w:pStyle w:val="la2"/>
            </w:pPr>
            <w:r w:rsidRPr="00813D46">
              <w:rPr>
                <w:sz w:val="15"/>
                <w:szCs w:val="15"/>
              </w:rPr>
              <w:t> </w:t>
            </w:r>
          </w:p>
        </w:tc>
        <w:tc>
          <w:tcPr>
            <w:tcW w:w="0" w:type="auto"/>
            <w:noWrap/>
            <w:vAlign w:val="bottom"/>
          </w:tcPr>
          <w:p w14:paraId="1ABA09FC" w14:textId="77777777" w:rsidR="00C334D1" w:rsidRPr="00813D46" w:rsidRDefault="00C334D1" w:rsidP="007B0C0F">
            <w:pPr>
              <w:rPr>
                <w:sz w:val="8"/>
              </w:rPr>
            </w:pPr>
            <w:r w:rsidRPr="00813D46">
              <w:rPr>
                <w:rFonts w:cs="Arial"/>
              </w:rPr>
              <w:t> </w:t>
            </w:r>
          </w:p>
        </w:tc>
        <w:tc>
          <w:tcPr>
            <w:tcW w:w="0" w:type="auto"/>
            <w:noWrap/>
            <w:vAlign w:val="bottom"/>
          </w:tcPr>
          <w:p w14:paraId="6E1DCBC2" w14:textId="160EFE8B" w:rsidR="00C334D1" w:rsidRPr="00813D46" w:rsidRDefault="003D275C" w:rsidP="00CE6350">
            <w:pPr>
              <w:jc w:val="right"/>
            </w:pPr>
            <w:r w:rsidRPr="00813D46">
              <w:rPr>
                <w:rFonts w:cs="Arial"/>
              </w:rPr>
              <w:t>9</w:t>
            </w:r>
            <w:r w:rsidR="00CE6350">
              <w:rPr>
                <w:rFonts w:cs="Arial"/>
              </w:rPr>
              <w:t>4</w:t>
            </w:r>
          </w:p>
        </w:tc>
        <w:tc>
          <w:tcPr>
            <w:tcW w:w="0" w:type="auto"/>
            <w:noWrap/>
            <w:vAlign w:val="bottom"/>
          </w:tcPr>
          <w:p w14:paraId="081EB715" w14:textId="77777777" w:rsidR="00C334D1" w:rsidRPr="00813D46" w:rsidRDefault="00C334D1" w:rsidP="007B0C0F">
            <w:pPr>
              <w:rPr>
                <w:sz w:val="8"/>
              </w:rPr>
            </w:pPr>
            <w:r w:rsidRPr="00813D46">
              <w:rPr>
                <w:rFonts w:cs="Arial"/>
              </w:rPr>
              <w:t> </w:t>
            </w:r>
          </w:p>
        </w:tc>
      </w:tr>
      <w:tr w:rsidR="00C334D1" w:rsidRPr="00813D46" w14:paraId="6AD26B67" w14:textId="77777777" w:rsidTr="007B0C0F">
        <w:trPr>
          <w:trHeight w:val="120"/>
          <w:jc w:val="center"/>
        </w:trPr>
        <w:tc>
          <w:tcPr>
            <w:tcW w:w="0" w:type="auto"/>
            <w:vAlign w:val="center"/>
          </w:tcPr>
          <w:p w14:paraId="6201CD4E" w14:textId="77777777" w:rsidR="00C334D1" w:rsidRPr="00813D46" w:rsidRDefault="00C334D1" w:rsidP="007B0C0F">
            <w:pPr>
              <w:rPr>
                <w:sz w:val="12"/>
              </w:rPr>
            </w:pPr>
          </w:p>
        </w:tc>
        <w:tc>
          <w:tcPr>
            <w:tcW w:w="0" w:type="auto"/>
            <w:gridSpan w:val="2"/>
            <w:vAlign w:val="center"/>
          </w:tcPr>
          <w:p w14:paraId="7A2E0C03" w14:textId="77777777" w:rsidR="00C334D1" w:rsidRPr="00813D46" w:rsidRDefault="00C334D1" w:rsidP="007B0C0F">
            <w:pPr>
              <w:rPr>
                <w:sz w:val="12"/>
              </w:rPr>
            </w:pPr>
          </w:p>
        </w:tc>
        <w:tc>
          <w:tcPr>
            <w:tcW w:w="0" w:type="auto"/>
            <w:gridSpan w:val="2"/>
            <w:vAlign w:val="center"/>
          </w:tcPr>
          <w:p w14:paraId="538FD7C2" w14:textId="77777777" w:rsidR="00C334D1" w:rsidRPr="00813D46" w:rsidRDefault="00C334D1" w:rsidP="007B0C0F">
            <w:pPr>
              <w:rPr>
                <w:sz w:val="12"/>
              </w:rPr>
            </w:pPr>
          </w:p>
        </w:tc>
        <w:tc>
          <w:tcPr>
            <w:tcW w:w="0" w:type="auto"/>
            <w:gridSpan w:val="4"/>
            <w:vAlign w:val="center"/>
          </w:tcPr>
          <w:p w14:paraId="5055134E" w14:textId="77777777" w:rsidR="00C334D1" w:rsidRPr="00813D46" w:rsidRDefault="00C334D1" w:rsidP="007B0C0F">
            <w:pPr>
              <w:rPr>
                <w:sz w:val="12"/>
              </w:rPr>
            </w:pPr>
          </w:p>
        </w:tc>
      </w:tr>
      <w:tr w:rsidR="00C334D1" w:rsidRPr="00813D46" w14:paraId="1A048D9F" w14:textId="77777777" w:rsidTr="007B0C0F">
        <w:trPr>
          <w:jc w:val="center"/>
        </w:trPr>
        <w:tc>
          <w:tcPr>
            <w:tcW w:w="0" w:type="auto"/>
          </w:tcPr>
          <w:p w14:paraId="256F46FB" w14:textId="77777777" w:rsidR="00C334D1" w:rsidRPr="00813D46" w:rsidRDefault="00C334D1" w:rsidP="007B0C0F">
            <w:pPr>
              <w:pStyle w:val="la2"/>
            </w:pPr>
            <w:r w:rsidRPr="00813D46">
              <w:t> </w:t>
            </w:r>
          </w:p>
        </w:tc>
        <w:tc>
          <w:tcPr>
            <w:tcW w:w="0" w:type="auto"/>
            <w:vAlign w:val="bottom"/>
          </w:tcPr>
          <w:p w14:paraId="3902C8B3" w14:textId="77777777" w:rsidR="00C334D1" w:rsidRPr="00813D46" w:rsidRDefault="00C334D1" w:rsidP="007B0C0F">
            <w:pPr>
              <w:pStyle w:val="la2"/>
            </w:pPr>
            <w:r w:rsidRPr="00813D46">
              <w:rPr>
                <w:sz w:val="15"/>
                <w:szCs w:val="15"/>
              </w:rPr>
              <w:t> </w:t>
            </w:r>
          </w:p>
        </w:tc>
        <w:tc>
          <w:tcPr>
            <w:tcW w:w="0" w:type="auto"/>
          </w:tcPr>
          <w:p w14:paraId="3ADA59BD" w14:textId="77777777" w:rsidR="00C334D1" w:rsidRPr="00813D46" w:rsidRDefault="00C334D1" w:rsidP="007B0C0F">
            <w:pPr>
              <w:pStyle w:val="NormalWeb"/>
              <w:rPr>
                <w:sz w:val="8"/>
              </w:rPr>
            </w:pPr>
            <w:r w:rsidRPr="00813D46">
              <w:rPr>
                <w:rFonts w:cs="Arial"/>
                <w:sz w:val="20"/>
                <w:szCs w:val="20"/>
              </w:rPr>
              <w:t>Item 14.</w:t>
            </w:r>
          </w:p>
        </w:tc>
        <w:tc>
          <w:tcPr>
            <w:tcW w:w="0" w:type="auto"/>
            <w:vAlign w:val="bottom"/>
          </w:tcPr>
          <w:p w14:paraId="65B171EA" w14:textId="77777777" w:rsidR="00C334D1" w:rsidRPr="00813D46" w:rsidRDefault="00C334D1" w:rsidP="007B0C0F">
            <w:pPr>
              <w:pStyle w:val="la2"/>
            </w:pPr>
            <w:r w:rsidRPr="00813D46">
              <w:rPr>
                <w:sz w:val="15"/>
                <w:szCs w:val="15"/>
              </w:rPr>
              <w:t> </w:t>
            </w:r>
          </w:p>
        </w:tc>
        <w:tc>
          <w:tcPr>
            <w:tcW w:w="0" w:type="auto"/>
          </w:tcPr>
          <w:p w14:paraId="636BF812" w14:textId="77777777" w:rsidR="00C334D1" w:rsidRPr="00813D46" w:rsidRDefault="00C334D1" w:rsidP="007B0C0F">
            <w:pPr>
              <w:pStyle w:val="NormalWeb"/>
              <w:rPr>
                <w:sz w:val="8"/>
              </w:rPr>
            </w:pPr>
            <w:r w:rsidRPr="00813D46">
              <w:rPr>
                <w:rFonts w:cs="Arial"/>
                <w:sz w:val="20"/>
                <w:szCs w:val="20"/>
              </w:rPr>
              <w:t>Principal Accounting Fees and Services</w:t>
            </w:r>
          </w:p>
        </w:tc>
        <w:tc>
          <w:tcPr>
            <w:tcW w:w="0" w:type="auto"/>
            <w:vAlign w:val="bottom"/>
          </w:tcPr>
          <w:p w14:paraId="4018B11E" w14:textId="77777777" w:rsidR="00C334D1" w:rsidRPr="00813D46" w:rsidRDefault="00C334D1" w:rsidP="007B0C0F">
            <w:pPr>
              <w:pStyle w:val="la2"/>
            </w:pPr>
            <w:r w:rsidRPr="00813D46">
              <w:rPr>
                <w:sz w:val="15"/>
                <w:szCs w:val="15"/>
              </w:rPr>
              <w:t> </w:t>
            </w:r>
          </w:p>
        </w:tc>
        <w:tc>
          <w:tcPr>
            <w:tcW w:w="0" w:type="auto"/>
            <w:noWrap/>
            <w:vAlign w:val="bottom"/>
          </w:tcPr>
          <w:p w14:paraId="0E4F98EE" w14:textId="77777777" w:rsidR="00C334D1" w:rsidRPr="00813D46" w:rsidRDefault="00C334D1" w:rsidP="007B0C0F">
            <w:pPr>
              <w:rPr>
                <w:sz w:val="8"/>
              </w:rPr>
            </w:pPr>
            <w:r w:rsidRPr="00813D46">
              <w:rPr>
                <w:rFonts w:cs="Arial"/>
              </w:rPr>
              <w:t> </w:t>
            </w:r>
          </w:p>
        </w:tc>
        <w:tc>
          <w:tcPr>
            <w:tcW w:w="0" w:type="auto"/>
            <w:noWrap/>
            <w:vAlign w:val="bottom"/>
          </w:tcPr>
          <w:p w14:paraId="1EAA8B73" w14:textId="550EE2A1" w:rsidR="00C334D1" w:rsidRPr="00813D46" w:rsidRDefault="003D275C" w:rsidP="00CE6350">
            <w:pPr>
              <w:jc w:val="right"/>
            </w:pPr>
            <w:r w:rsidRPr="00813D46">
              <w:rPr>
                <w:rFonts w:cs="Arial"/>
              </w:rPr>
              <w:t>9</w:t>
            </w:r>
            <w:r w:rsidR="00CE6350">
              <w:rPr>
                <w:rFonts w:cs="Arial"/>
              </w:rPr>
              <w:t>4</w:t>
            </w:r>
          </w:p>
        </w:tc>
        <w:tc>
          <w:tcPr>
            <w:tcW w:w="0" w:type="auto"/>
            <w:noWrap/>
            <w:vAlign w:val="bottom"/>
          </w:tcPr>
          <w:p w14:paraId="0FB47BF8" w14:textId="77777777" w:rsidR="00C334D1" w:rsidRPr="00813D46" w:rsidRDefault="00C334D1" w:rsidP="007B0C0F">
            <w:pPr>
              <w:rPr>
                <w:sz w:val="8"/>
              </w:rPr>
            </w:pPr>
            <w:r w:rsidRPr="00813D46">
              <w:rPr>
                <w:rFonts w:cs="Arial"/>
              </w:rPr>
              <w:t> </w:t>
            </w:r>
          </w:p>
        </w:tc>
      </w:tr>
      <w:tr w:rsidR="00C334D1" w:rsidRPr="00813D46" w14:paraId="5DA0F8DB" w14:textId="77777777" w:rsidTr="007B0C0F">
        <w:trPr>
          <w:trHeight w:val="120"/>
          <w:jc w:val="center"/>
        </w:trPr>
        <w:tc>
          <w:tcPr>
            <w:tcW w:w="0" w:type="auto"/>
            <w:vAlign w:val="center"/>
          </w:tcPr>
          <w:p w14:paraId="3BB9CCE7" w14:textId="77777777" w:rsidR="00C334D1" w:rsidRPr="00813D46" w:rsidRDefault="00C334D1" w:rsidP="007B0C0F">
            <w:pPr>
              <w:rPr>
                <w:sz w:val="12"/>
              </w:rPr>
            </w:pPr>
          </w:p>
        </w:tc>
        <w:tc>
          <w:tcPr>
            <w:tcW w:w="0" w:type="auto"/>
            <w:gridSpan w:val="2"/>
            <w:vAlign w:val="center"/>
          </w:tcPr>
          <w:p w14:paraId="61F67FF9" w14:textId="77777777" w:rsidR="00C334D1" w:rsidRPr="00813D46" w:rsidRDefault="00C334D1" w:rsidP="007B0C0F">
            <w:pPr>
              <w:rPr>
                <w:sz w:val="12"/>
              </w:rPr>
            </w:pPr>
          </w:p>
        </w:tc>
        <w:tc>
          <w:tcPr>
            <w:tcW w:w="0" w:type="auto"/>
            <w:gridSpan w:val="2"/>
            <w:vAlign w:val="center"/>
          </w:tcPr>
          <w:p w14:paraId="48986D4A" w14:textId="77777777" w:rsidR="00C334D1" w:rsidRPr="00813D46" w:rsidRDefault="00C334D1" w:rsidP="007B0C0F">
            <w:pPr>
              <w:rPr>
                <w:sz w:val="12"/>
              </w:rPr>
            </w:pPr>
          </w:p>
        </w:tc>
        <w:tc>
          <w:tcPr>
            <w:tcW w:w="0" w:type="auto"/>
            <w:gridSpan w:val="4"/>
            <w:vAlign w:val="center"/>
          </w:tcPr>
          <w:p w14:paraId="1AA59710" w14:textId="77777777" w:rsidR="00C334D1" w:rsidRPr="00813D46" w:rsidRDefault="00C334D1" w:rsidP="007B0C0F">
            <w:pPr>
              <w:rPr>
                <w:sz w:val="12"/>
              </w:rPr>
            </w:pPr>
          </w:p>
        </w:tc>
      </w:tr>
      <w:tr w:rsidR="00C334D1" w:rsidRPr="00813D46" w14:paraId="54B5F090" w14:textId="77777777" w:rsidTr="007B0C0F">
        <w:trPr>
          <w:jc w:val="center"/>
        </w:trPr>
        <w:tc>
          <w:tcPr>
            <w:tcW w:w="0" w:type="auto"/>
          </w:tcPr>
          <w:p w14:paraId="0377E4AB" w14:textId="77777777" w:rsidR="00C334D1" w:rsidRPr="00813D46" w:rsidRDefault="00C334D1" w:rsidP="007B0C0F">
            <w:pPr>
              <w:pStyle w:val="NormalWeb"/>
              <w:rPr>
                <w:sz w:val="8"/>
              </w:rPr>
            </w:pPr>
            <w:r w:rsidRPr="00813D46">
              <w:rPr>
                <w:rFonts w:cs="Arial"/>
                <w:b/>
                <w:bCs/>
                <w:sz w:val="20"/>
                <w:szCs w:val="20"/>
              </w:rPr>
              <w:t>PART IV</w:t>
            </w:r>
          </w:p>
        </w:tc>
        <w:tc>
          <w:tcPr>
            <w:tcW w:w="0" w:type="auto"/>
            <w:vAlign w:val="bottom"/>
          </w:tcPr>
          <w:p w14:paraId="298C384F" w14:textId="77777777" w:rsidR="00C334D1" w:rsidRPr="00813D46" w:rsidRDefault="00C334D1" w:rsidP="007B0C0F">
            <w:pPr>
              <w:pStyle w:val="la2"/>
            </w:pPr>
            <w:r w:rsidRPr="00813D46">
              <w:rPr>
                <w:sz w:val="15"/>
                <w:szCs w:val="15"/>
              </w:rPr>
              <w:t> </w:t>
            </w:r>
          </w:p>
        </w:tc>
        <w:tc>
          <w:tcPr>
            <w:tcW w:w="0" w:type="auto"/>
          </w:tcPr>
          <w:p w14:paraId="0358ED6B" w14:textId="77777777" w:rsidR="00C334D1" w:rsidRPr="00813D46" w:rsidRDefault="00C334D1" w:rsidP="007B0C0F">
            <w:pPr>
              <w:pStyle w:val="la2"/>
            </w:pPr>
            <w:r w:rsidRPr="00813D46">
              <w:t> </w:t>
            </w:r>
          </w:p>
        </w:tc>
        <w:tc>
          <w:tcPr>
            <w:tcW w:w="0" w:type="auto"/>
            <w:vAlign w:val="bottom"/>
          </w:tcPr>
          <w:p w14:paraId="0598D6A0" w14:textId="77777777" w:rsidR="00C334D1" w:rsidRPr="00813D46" w:rsidRDefault="00C334D1" w:rsidP="007B0C0F">
            <w:pPr>
              <w:pStyle w:val="la2"/>
            </w:pPr>
            <w:r w:rsidRPr="00813D46">
              <w:rPr>
                <w:sz w:val="15"/>
                <w:szCs w:val="15"/>
              </w:rPr>
              <w:t> </w:t>
            </w:r>
          </w:p>
        </w:tc>
        <w:tc>
          <w:tcPr>
            <w:tcW w:w="0" w:type="auto"/>
          </w:tcPr>
          <w:p w14:paraId="536E66CE" w14:textId="77777777" w:rsidR="00C334D1" w:rsidRPr="00813D46" w:rsidRDefault="00C334D1" w:rsidP="007B0C0F">
            <w:pPr>
              <w:pStyle w:val="la2"/>
            </w:pPr>
            <w:r w:rsidRPr="00813D46">
              <w:t> </w:t>
            </w:r>
          </w:p>
        </w:tc>
        <w:tc>
          <w:tcPr>
            <w:tcW w:w="0" w:type="auto"/>
            <w:vAlign w:val="bottom"/>
          </w:tcPr>
          <w:p w14:paraId="4D6ACCE5" w14:textId="77777777" w:rsidR="00C334D1" w:rsidRPr="00813D46" w:rsidRDefault="00C334D1" w:rsidP="007B0C0F">
            <w:pPr>
              <w:pStyle w:val="la2"/>
            </w:pPr>
            <w:r w:rsidRPr="00813D46">
              <w:rPr>
                <w:sz w:val="15"/>
                <w:szCs w:val="15"/>
              </w:rPr>
              <w:t> </w:t>
            </w:r>
          </w:p>
        </w:tc>
        <w:tc>
          <w:tcPr>
            <w:tcW w:w="0" w:type="auto"/>
            <w:vAlign w:val="bottom"/>
          </w:tcPr>
          <w:p w14:paraId="154341CA" w14:textId="77777777" w:rsidR="00C334D1" w:rsidRPr="00813D46" w:rsidRDefault="00C334D1" w:rsidP="007B0C0F">
            <w:pPr>
              <w:pStyle w:val="la2"/>
            </w:pPr>
            <w:r w:rsidRPr="00813D46">
              <w:t> </w:t>
            </w:r>
          </w:p>
        </w:tc>
        <w:tc>
          <w:tcPr>
            <w:tcW w:w="0" w:type="auto"/>
            <w:vAlign w:val="bottom"/>
          </w:tcPr>
          <w:p w14:paraId="503F98A1" w14:textId="77777777" w:rsidR="00C334D1" w:rsidRPr="00813D46" w:rsidRDefault="00C334D1" w:rsidP="007B0C0F">
            <w:pPr>
              <w:pStyle w:val="la2"/>
            </w:pPr>
            <w:r w:rsidRPr="00813D46">
              <w:t> </w:t>
            </w:r>
          </w:p>
        </w:tc>
        <w:tc>
          <w:tcPr>
            <w:tcW w:w="0" w:type="auto"/>
            <w:vAlign w:val="bottom"/>
          </w:tcPr>
          <w:p w14:paraId="32CF45CF" w14:textId="77777777" w:rsidR="00C334D1" w:rsidRPr="00813D46" w:rsidRDefault="00C334D1" w:rsidP="007B0C0F">
            <w:pPr>
              <w:pStyle w:val="la2"/>
            </w:pPr>
            <w:r w:rsidRPr="00813D46">
              <w:t> </w:t>
            </w:r>
          </w:p>
        </w:tc>
      </w:tr>
      <w:tr w:rsidR="00C334D1" w:rsidRPr="00813D46" w14:paraId="11AD3A7B" w14:textId="77777777" w:rsidTr="007B0C0F">
        <w:trPr>
          <w:trHeight w:val="120"/>
          <w:jc w:val="center"/>
        </w:trPr>
        <w:tc>
          <w:tcPr>
            <w:tcW w:w="0" w:type="auto"/>
            <w:vAlign w:val="center"/>
          </w:tcPr>
          <w:p w14:paraId="62DAA066" w14:textId="77777777" w:rsidR="00C334D1" w:rsidRPr="00813D46" w:rsidRDefault="00C334D1" w:rsidP="007B0C0F">
            <w:pPr>
              <w:rPr>
                <w:sz w:val="12"/>
              </w:rPr>
            </w:pPr>
          </w:p>
        </w:tc>
        <w:tc>
          <w:tcPr>
            <w:tcW w:w="0" w:type="auto"/>
            <w:gridSpan w:val="2"/>
            <w:vAlign w:val="center"/>
          </w:tcPr>
          <w:p w14:paraId="78484BF5" w14:textId="77777777" w:rsidR="00C334D1" w:rsidRPr="00813D46" w:rsidRDefault="00C334D1" w:rsidP="007B0C0F">
            <w:pPr>
              <w:rPr>
                <w:sz w:val="12"/>
              </w:rPr>
            </w:pPr>
          </w:p>
        </w:tc>
        <w:tc>
          <w:tcPr>
            <w:tcW w:w="0" w:type="auto"/>
            <w:gridSpan w:val="2"/>
            <w:vAlign w:val="center"/>
          </w:tcPr>
          <w:p w14:paraId="0896ED38" w14:textId="77777777" w:rsidR="00C334D1" w:rsidRPr="00813D46" w:rsidRDefault="00C334D1" w:rsidP="007B0C0F">
            <w:pPr>
              <w:rPr>
                <w:sz w:val="12"/>
              </w:rPr>
            </w:pPr>
          </w:p>
        </w:tc>
        <w:tc>
          <w:tcPr>
            <w:tcW w:w="0" w:type="auto"/>
            <w:gridSpan w:val="4"/>
            <w:vAlign w:val="center"/>
          </w:tcPr>
          <w:p w14:paraId="21173086" w14:textId="77777777" w:rsidR="00C334D1" w:rsidRPr="00813D46" w:rsidRDefault="00C334D1" w:rsidP="007B0C0F">
            <w:pPr>
              <w:rPr>
                <w:sz w:val="12"/>
              </w:rPr>
            </w:pPr>
          </w:p>
        </w:tc>
      </w:tr>
      <w:tr w:rsidR="00C334D1" w:rsidRPr="00813D46" w14:paraId="37F5126F" w14:textId="77777777" w:rsidTr="007B0C0F">
        <w:trPr>
          <w:jc w:val="center"/>
        </w:trPr>
        <w:tc>
          <w:tcPr>
            <w:tcW w:w="0" w:type="auto"/>
          </w:tcPr>
          <w:p w14:paraId="3DA94432" w14:textId="77777777" w:rsidR="00C334D1" w:rsidRPr="00813D46" w:rsidRDefault="00C334D1" w:rsidP="007B0C0F">
            <w:pPr>
              <w:pStyle w:val="la2"/>
            </w:pPr>
            <w:r w:rsidRPr="00813D46">
              <w:t> </w:t>
            </w:r>
          </w:p>
        </w:tc>
        <w:tc>
          <w:tcPr>
            <w:tcW w:w="0" w:type="auto"/>
            <w:vAlign w:val="bottom"/>
          </w:tcPr>
          <w:p w14:paraId="21A9FEE5" w14:textId="77777777" w:rsidR="00C334D1" w:rsidRPr="00813D46" w:rsidRDefault="00C334D1" w:rsidP="007B0C0F">
            <w:pPr>
              <w:pStyle w:val="la2"/>
            </w:pPr>
            <w:r w:rsidRPr="00813D46">
              <w:rPr>
                <w:sz w:val="15"/>
                <w:szCs w:val="15"/>
              </w:rPr>
              <w:t> </w:t>
            </w:r>
          </w:p>
        </w:tc>
        <w:tc>
          <w:tcPr>
            <w:tcW w:w="0" w:type="auto"/>
          </w:tcPr>
          <w:p w14:paraId="11A44AAC" w14:textId="77777777" w:rsidR="00C334D1" w:rsidRPr="00813D46" w:rsidRDefault="00C334D1" w:rsidP="007B0C0F">
            <w:pPr>
              <w:pStyle w:val="NormalWeb"/>
              <w:rPr>
                <w:sz w:val="8"/>
              </w:rPr>
            </w:pPr>
            <w:r w:rsidRPr="00813D46">
              <w:rPr>
                <w:rFonts w:cs="Arial"/>
                <w:sz w:val="20"/>
                <w:szCs w:val="20"/>
              </w:rPr>
              <w:t>Item 15.</w:t>
            </w:r>
          </w:p>
        </w:tc>
        <w:tc>
          <w:tcPr>
            <w:tcW w:w="0" w:type="auto"/>
            <w:vAlign w:val="bottom"/>
          </w:tcPr>
          <w:p w14:paraId="66D153CA" w14:textId="77777777" w:rsidR="00C334D1" w:rsidRPr="00813D46" w:rsidRDefault="00C334D1" w:rsidP="007B0C0F">
            <w:pPr>
              <w:pStyle w:val="la2"/>
            </w:pPr>
            <w:r w:rsidRPr="00813D46">
              <w:rPr>
                <w:sz w:val="15"/>
                <w:szCs w:val="15"/>
              </w:rPr>
              <w:t> </w:t>
            </w:r>
          </w:p>
        </w:tc>
        <w:tc>
          <w:tcPr>
            <w:tcW w:w="0" w:type="auto"/>
          </w:tcPr>
          <w:p w14:paraId="07886C24" w14:textId="77777777" w:rsidR="00C334D1" w:rsidRPr="00813D46" w:rsidRDefault="00C334D1" w:rsidP="007B0C0F">
            <w:pPr>
              <w:pStyle w:val="NormalWeb"/>
              <w:rPr>
                <w:sz w:val="8"/>
              </w:rPr>
            </w:pPr>
            <w:r w:rsidRPr="00813D46">
              <w:rPr>
                <w:rFonts w:cs="Arial"/>
                <w:sz w:val="20"/>
                <w:szCs w:val="20"/>
              </w:rPr>
              <w:t>Exhibits, Financial Statement Schedules</w:t>
            </w:r>
          </w:p>
        </w:tc>
        <w:tc>
          <w:tcPr>
            <w:tcW w:w="0" w:type="auto"/>
            <w:vAlign w:val="bottom"/>
          </w:tcPr>
          <w:p w14:paraId="17A948F1" w14:textId="77777777" w:rsidR="00C334D1" w:rsidRPr="00813D46" w:rsidRDefault="00C334D1" w:rsidP="007B0C0F">
            <w:pPr>
              <w:pStyle w:val="la2"/>
            </w:pPr>
            <w:r w:rsidRPr="00813D46">
              <w:rPr>
                <w:sz w:val="15"/>
                <w:szCs w:val="15"/>
              </w:rPr>
              <w:t> </w:t>
            </w:r>
          </w:p>
        </w:tc>
        <w:tc>
          <w:tcPr>
            <w:tcW w:w="0" w:type="auto"/>
            <w:noWrap/>
            <w:vAlign w:val="bottom"/>
          </w:tcPr>
          <w:p w14:paraId="5460114D" w14:textId="77777777" w:rsidR="00C334D1" w:rsidRPr="00813D46" w:rsidRDefault="00C334D1" w:rsidP="007B0C0F">
            <w:pPr>
              <w:rPr>
                <w:sz w:val="8"/>
              </w:rPr>
            </w:pPr>
            <w:r w:rsidRPr="00813D46">
              <w:rPr>
                <w:rFonts w:cs="Arial"/>
              </w:rPr>
              <w:t> </w:t>
            </w:r>
          </w:p>
        </w:tc>
        <w:tc>
          <w:tcPr>
            <w:tcW w:w="0" w:type="auto"/>
            <w:noWrap/>
            <w:vAlign w:val="bottom"/>
          </w:tcPr>
          <w:p w14:paraId="0484A951" w14:textId="596F9DB4" w:rsidR="00C334D1" w:rsidRPr="00813D46" w:rsidRDefault="003D275C" w:rsidP="00CE6350">
            <w:pPr>
              <w:jc w:val="right"/>
            </w:pPr>
            <w:r w:rsidRPr="00813D46">
              <w:rPr>
                <w:rFonts w:cs="Arial"/>
              </w:rPr>
              <w:t>9</w:t>
            </w:r>
            <w:r w:rsidR="00CE6350">
              <w:rPr>
                <w:rFonts w:cs="Arial"/>
              </w:rPr>
              <w:t>5</w:t>
            </w:r>
          </w:p>
        </w:tc>
        <w:tc>
          <w:tcPr>
            <w:tcW w:w="0" w:type="auto"/>
            <w:noWrap/>
            <w:vAlign w:val="bottom"/>
          </w:tcPr>
          <w:p w14:paraId="706042F1" w14:textId="77777777" w:rsidR="00C334D1" w:rsidRPr="00813D46" w:rsidRDefault="00C334D1" w:rsidP="007B0C0F">
            <w:pPr>
              <w:rPr>
                <w:sz w:val="8"/>
              </w:rPr>
            </w:pPr>
            <w:r w:rsidRPr="00813D46">
              <w:rPr>
                <w:rFonts w:cs="Arial"/>
              </w:rPr>
              <w:t> </w:t>
            </w:r>
          </w:p>
        </w:tc>
      </w:tr>
      <w:tr w:rsidR="00C334D1" w:rsidRPr="00813D46" w14:paraId="3A862053" w14:textId="77777777" w:rsidTr="007B0C0F">
        <w:trPr>
          <w:trHeight w:val="120"/>
          <w:jc w:val="center"/>
        </w:trPr>
        <w:tc>
          <w:tcPr>
            <w:tcW w:w="0" w:type="auto"/>
            <w:vAlign w:val="center"/>
          </w:tcPr>
          <w:p w14:paraId="4FD101F7" w14:textId="77777777" w:rsidR="00C334D1" w:rsidRPr="00813D46" w:rsidRDefault="00C334D1" w:rsidP="007B0C0F">
            <w:pPr>
              <w:rPr>
                <w:sz w:val="12"/>
              </w:rPr>
            </w:pPr>
          </w:p>
        </w:tc>
        <w:tc>
          <w:tcPr>
            <w:tcW w:w="0" w:type="auto"/>
            <w:gridSpan w:val="2"/>
            <w:vAlign w:val="center"/>
          </w:tcPr>
          <w:p w14:paraId="2045522D" w14:textId="77777777" w:rsidR="00C334D1" w:rsidRPr="00813D46" w:rsidRDefault="00C334D1" w:rsidP="007B0C0F">
            <w:pPr>
              <w:rPr>
                <w:sz w:val="12"/>
              </w:rPr>
            </w:pPr>
          </w:p>
        </w:tc>
        <w:tc>
          <w:tcPr>
            <w:tcW w:w="0" w:type="auto"/>
            <w:gridSpan w:val="2"/>
            <w:vAlign w:val="center"/>
          </w:tcPr>
          <w:p w14:paraId="1E6E3BFA" w14:textId="77777777" w:rsidR="00C334D1" w:rsidRPr="00813D46" w:rsidRDefault="00C334D1" w:rsidP="007B0C0F">
            <w:pPr>
              <w:rPr>
                <w:sz w:val="12"/>
              </w:rPr>
            </w:pPr>
          </w:p>
        </w:tc>
        <w:tc>
          <w:tcPr>
            <w:tcW w:w="0" w:type="auto"/>
            <w:gridSpan w:val="4"/>
            <w:vAlign w:val="center"/>
          </w:tcPr>
          <w:p w14:paraId="05FF9F12" w14:textId="77777777" w:rsidR="00C334D1" w:rsidRPr="00813D46" w:rsidRDefault="00C334D1" w:rsidP="007B0C0F">
            <w:pPr>
              <w:rPr>
                <w:sz w:val="12"/>
              </w:rPr>
            </w:pPr>
          </w:p>
        </w:tc>
      </w:tr>
      <w:tr w:rsidR="00C334D1" w:rsidRPr="00813D46" w14:paraId="29B494C4" w14:textId="77777777" w:rsidTr="007B0C0F">
        <w:trPr>
          <w:jc w:val="center"/>
        </w:trPr>
        <w:tc>
          <w:tcPr>
            <w:tcW w:w="0" w:type="auto"/>
          </w:tcPr>
          <w:p w14:paraId="4692DF20" w14:textId="77777777" w:rsidR="00C334D1" w:rsidRPr="00813D46" w:rsidRDefault="00C334D1" w:rsidP="007B0C0F">
            <w:pPr>
              <w:pStyle w:val="la2"/>
            </w:pPr>
            <w:r w:rsidRPr="00813D46">
              <w:t> </w:t>
            </w:r>
          </w:p>
        </w:tc>
        <w:tc>
          <w:tcPr>
            <w:tcW w:w="0" w:type="auto"/>
            <w:vAlign w:val="bottom"/>
          </w:tcPr>
          <w:p w14:paraId="0B86B9B3" w14:textId="77777777" w:rsidR="00C334D1" w:rsidRPr="00813D46" w:rsidRDefault="00C334D1" w:rsidP="007B0C0F">
            <w:pPr>
              <w:pStyle w:val="la2"/>
            </w:pPr>
            <w:r w:rsidRPr="00813D46">
              <w:rPr>
                <w:sz w:val="15"/>
                <w:szCs w:val="15"/>
              </w:rPr>
              <w:t> </w:t>
            </w:r>
          </w:p>
        </w:tc>
        <w:tc>
          <w:tcPr>
            <w:tcW w:w="0" w:type="auto"/>
          </w:tcPr>
          <w:p w14:paraId="4A8ED128" w14:textId="77777777" w:rsidR="00C334D1" w:rsidRPr="00813D46" w:rsidRDefault="00C334D1" w:rsidP="007B0C0F">
            <w:pPr>
              <w:pStyle w:val="la2"/>
            </w:pPr>
            <w:r w:rsidRPr="00813D46">
              <w:t> </w:t>
            </w:r>
          </w:p>
        </w:tc>
        <w:tc>
          <w:tcPr>
            <w:tcW w:w="0" w:type="auto"/>
            <w:vAlign w:val="bottom"/>
          </w:tcPr>
          <w:p w14:paraId="63FAD028" w14:textId="77777777" w:rsidR="00C334D1" w:rsidRPr="00813D46" w:rsidRDefault="00C334D1" w:rsidP="007B0C0F">
            <w:pPr>
              <w:pStyle w:val="la2"/>
            </w:pPr>
            <w:r w:rsidRPr="00813D46">
              <w:rPr>
                <w:sz w:val="15"/>
                <w:szCs w:val="15"/>
              </w:rPr>
              <w:t> </w:t>
            </w:r>
          </w:p>
        </w:tc>
        <w:tc>
          <w:tcPr>
            <w:tcW w:w="0" w:type="auto"/>
          </w:tcPr>
          <w:p w14:paraId="28108C90" w14:textId="77777777" w:rsidR="00C334D1" w:rsidRPr="00813D46" w:rsidRDefault="00C334D1" w:rsidP="007B0C0F">
            <w:pPr>
              <w:pStyle w:val="NormalWeb"/>
              <w:rPr>
                <w:sz w:val="8"/>
              </w:rPr>
            </w:pPr>
            <w:r w:rsidRPr="00813D46">
              <w:rPr>
                <w:rFonts w:cs="Arial"/>
                <w:sz w:val="20"/>
                <w:szCs w:val="20"/>
              </w:rPr>
              <w:t>Signatures</w:t>
            </w:r>
          </w:p>
        </w:tc>
        <w:tc>
          <w:tcPr>
            <w:tcW w:w="0" w:type="auto"/>
            <w:vAlign w:val="bottom"/>
          </w:tcPr>
          <w:p w14:paraId="1DED37B9" w14:textId="77777777" w:rsidR="00C334D1" w:rsidRPr="00813D46" w:rsidRDefault="00C334D1" w:rsidP="007B0C0F">
            <w:pPr>
              <w:pStyle w:val="la2"/>
            </w:pPr>
            <w:r w:rsidRPr="00813D46">
              <w:rPr>
                <w:sz w:val="15"/>
                <w:szCs w:val="15"/>
              </w:rPr>
              <w:t> </w:t>
            </w:r>
          </w:p>
        </w:tc>
        <w:tc>
          <w:tcPr>
            <w:tcW w:w="0" w:type="auto"/>
            <w:noWrap/>
            <w:vAlign w:val="bottom"/>
          </w:tcPr>
          <w:p w14:paraId="307F6BA8" w14:textId="77777777" w:rsidR="00C334D1" w:rsidRPr="00813D46" w:rsidRDefault="00C334D1" w:rsidP="007B0C0F">
            <w:pPr>
              <w:rPr>
                <w:sz w:val="8"/>
              </w:rPr>
            </w:pPr>
            <w:r w:rsidRPr="00813D46">
              <w:rPr>
                <w:rFonts w:cs="Arial"/>
              </w:rPr>
              <w:t> </w:t>
            </w:r>
          </w:p>
        </w:tc>
        <w:tc>
          <w:tcPr>
            <w:tcW w:w="0" w:type="auto"/>
            <w:noWrap/>
            <w:vAlign w:val="bottom"/>
          </w:tcPr>
          <w:p w14:paraId="2351CF65" w14:textId="242B57F4" w:rsidR="00C334D1" w:rsidRPr="00813D46" w:rsidRDefault="00CE6350" w:rsidP="007B0C0F">
            <w:pPr>
              <w:jc w:val="right"/>
            </w:pPr>
            <w:r>
              <w:rPr>
                <w:rFonts w:cs="Arial"/>
              </w:rPr>
              <w:t>100</w:t>
            </w:r>
          </w:p>
        </w:tc>
        <w:tc>
          <w:tcPr>
            <w:tcW w:w="0" w:type="auto"/>
            <w:noWrap/>
            <w:vAlign w:val="bottom"/>
          </w:tcPr>
          <w:p w14:paraId="148E147C" w14:textId="77777777" w:rsidR="00C334D1" w:rsidRPr="00813D46" w:rsidRDefault="00C334D1" w:rsidP="007B0C0F">
            <w:pPr>
              <w:rPr>
                <w:sz w:val="8"/>
              </w:rPr>
            </w:pPr>
            <w:r w:rsidRPr="00813D46">
              <w:rPr>
                <w:rFonts w:cs="Arial"/>
              </w:rPr>
              <w:t> </w:t>
            </w:r>
          </w:p>
        </w:tc>
      </w:tr>
    </w:tbl>
    <w:p w14:paraId="0FBBF421"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3891500F" w14:textId="77777777" w:rsidR="00C334D1" w:rsidRPr="00813D46" w:rsidRDefault="00C334D1" w:rsidP="00C334D1">
      <w:pPr>
        <w:pStyle w:val="NormalWeb"/>
        <w:keepNext/>
        <w:spacing w:before="0" w:beforeAutospacing="0" w:after="0" w:afterAutospacing="0"/>
        <w:jc w:val="center"/>
        <w:rPr>
          <w:rFonts w:cs="Arial"/>
          <w:b/>
          <w:bCs/>
          <w:sz w:val="20"/>
          <w:szCs w:val="20"/>
        </w:rPr>
        <w:sectPr w:rsidR="00C334D1" w:rsidRPr="00813D46">
          <w:headerReference w:type="even" r:id="rId8"/>
          <w:headerReference w:type="default" r:id="rId9"/>
          <w:footerReference w:type="default" r:id="rId10"/>
          <w:headerReference w:type="first" r:id="rId11"/>
          <w:pgSz w:w="12240" w:h="15840" w:code="1"/>
          <w:pgMar w:top="864" w:right="936" w:bottom="864" w:left="936" w:header="720" w:footer="576" w:gutter="0"/>
          <w:pgNumType w:start="2"/>
          <w:cols w:space="720"/>
          <w:docGrid w:linePitch="326"/>
        </w:sectPr>
      </w:pPr>
    </w:p>
    <w:p w14:paraId="39B92086" w14:textId="77777777" w:rsidR="00C334D1" w:rsidRPr="00813D46" w:rsidRDefault="00C334D1" w:rsidP="00C334D1">
      <w:pPr>
        <w:pStyle w:val="NormalWeb"/>
        <w:keepNext/>
        <w:spacing w:before="0" w:beforeAutospacing="0" w:after="0" w:afterAutospacing="0"/>
        <w:jc w:val="center"/>
      </w:pPr>
      <w:r w:rsidRPr="00813D46">
        <w:rPr>
          <w:rFonts w:cs="Arial"/>
          <w:b/>
          <w:bCs/>
          <w:sz w:val="20"/>
          <w:szCs w:val="20"/>
        </w:rPr>
        <w:lastRenderedPageBreak/>
        <w:t xml:space="preserve">Note About Forward-Looking Statements </w:t>
      </w:r>
    </w:p>
    <w:p w14:paraId="0E217CB0" w14:textId="77777777"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This report includes estimates, projections, statements relating to our business plans, objectives, and expected operating results that are “forward-looking statements” within the meaning of the Private Securities Litigation Reform Act of 1995, Section 27A of the Securities Act of 1933 and Section 21E of the Securities Exchange Act of 1934. Forward-looking statements may appear throughout this report, including the following sections: “Business,” “Management’s Discussion and Analysis,” and “Risk Factors.” These forward-looking statements generally are identified by the words “believe,” “project,” “expect,” “anticipate,” “estimate,” “intend,” “strategy,” “future,” “opportunity,” “plan,” “may,” “should,” “will,” “would,” “will be,” “will continue,” “will likely result,” and similar expressions. Forward-looking statements are based on current expectations and assumptions that are subject to risks and uncertainties that may cause actual results to differ materially. We describe risks and uncertainties that could cause actual results and events to differ materially in “Risk Factors” (Part I, Item 1A of this Form 10-K), “Quantitative and Qualitative Disclosures about Market Risk” (Part II, Item 7A), and “Management’s Discussion and Analysis” (Part II, Item 7). We undertake no obligation to update or revise publicly any forward-looking statements, whether because of new information, future events, or otherwise. </w:t>
      </w:r>
    </w:p>
    <w:p w14:paraId="35B934C5" w14:textId="77777777" w:rsidR="00C334D1" w:rsidRPr="00813D46" w:rsidRDefault="00C334D1" w:rsidP="00C334D1">
      <w:pPr>
        <w:pStyle w:val="NormalWeb"/>
        <w:keepNext/>
        <w:spacing w:before="270" w:beforeAutospacing="0" w:after="0" w:afterAutospacing="0"/>
        <w:jc w:val="center"/>
      </w:pPr>
      <w:r w:rsidRPr="00813D46">
        <w:rPr>
          <w:rFonts w:cs="Arial"/>
          <w:b/>
          <w:bCs/>
          <w:sz w:val="20"/>
          <w:szCs w:val="20"/>
        </w:rPr>
        <w:t xml:space="preserve">PART I </w:t>
      </w:r>
    </w:p>
    <w:p w14:paraId="1D2A3253" w14:textId="77777777" w:rsidR="00C334D1" w:rsidRPr="00813D46" w:rsidRDefault="00C334D1" w:rsidP="00C334D1">
      <w:pPr>
        <w:pStyle w:val="NormalWeb"/>
        <w:spacing w:before="180" w:beforeAutospacing="0" w:after="0" w:afterAutospacing="0"/>
        <w:jc w:val="center"/>
      </w:pPr>
      <w:r w:rsidRPr="00813D46">
        <w:rPr>
          <w:rFonts w:cs="Arial"/>
          <w:b/>
          <w:bCs/>
        </w:rPr>
        <w:t xml:space="preserve">ITEM 1. BUSINESS </w:t>
      </w:r>
    </w:p>
    <w:p w14:paraId="76D95BF0" w14:textId="77777777" w:rsidR="00C334D1" w:rsidRPr="00813D46" w:rsidRDefault="00C334D1" w:rsidP="00C334D1">
      <w:pPr>
        <w:pStyle w:val="NormalWeb"/>
        <w:spacing w:before="180" w:beforeAutospacing="0" w:after="0" w:afterAutospacing="0"/>
        <w:jc w:val="center"/>
      </w:pPr>
      <w:r w:rsidRPr="00813D46">
        <w:rPr>
          <w:rFonts w:cs="Arial"/>
          <w:sz w:val="20"/>
          <w:szCs w:val="20"/>
          <w:u w:val="single"/>
        </w:rPr>
        <w:t xml:space="preserve">GENERAL </w:t>
      </w:r>
    </w:p>
    <w:p w14:paraId="36FC9EA4" w14:textId="77777777" w:rsidR="00170B8E" w:rsidRPr="00813D46" w:rsidRDefault="00170B8E" w:rsidP="00F514B8">
      <w:pPr>
        <w:spacing w:before="270"/>
        <w:jc w:val="both"/>
        <w:rPr>
          <w:rFonts w:cs="Arial"/>
          <w:b/>
        </w:rPr>
      </w:pPr>
      <w:r w:rsidRPr="00813D46">
        <w:rPr>
          <w:rFonts w:cs="Arial"/>
          <w:b/>
        </w:rPr>
        <w:t>Our vision</w:t>
      </w:r>
    </w:p>
    <w:p w14:paraId="145ECD5A" w14:textId="7A3BAE89" w:rsidR="00170B8E" w:rsidRPr="00813D46" w:rsidRDefault="00170B8E" w:rsidP="00133C79">
      <w:pPr>
        <w:spacing w:before="180"/>
        <w:jc w:val="both"/>
        <w:rPr>
          <w:rFonts w:cs="Arial"/>
        </w:rPr>
      </w:pPr>
      <w:r w:rsidRPr="00813D46">
        <w:rPr>
          <w:rFonts w:cs="Arial"/>
        </w:rPr>
        <w:t xml:space="preserve">Microsoft is a technology company whose mission is to empower every person and every organization on the planet to achieve more. Our strategy is to build best-in-class platforms and productivity services for a mobile-first, cloud-first world. </w:t>
      </w:r>
    </w:p>
    <w:p w14:paraId="13F8B77C" w14:textId="163B338C" w:rsidR="00170B8E" w:rsidRPr="00813D46" w:rsidRDefault="00170B8E" w:rsidP="00422317">
      <w:pPr>
        <w:autoSpaceDE w:val="0"/>
        <w:autoSpaceDN w:val="0"/>
        <w:spacing w:before="180"/>
        <w:jc w:val="both"/>
        <w:rPr>
          <w:rFonts w:cs="Arial"/>
        </w:rPr>
      </w:pPr>
      <w:r w:rsidRPr="00813D46">
        <w:rPr>
          <w:rFonts w:cs="Arial"/>
        </w:rPr>
        <w:t>The mobile-first, cloud-first world is transforming the way individuals and organizations use and interact with technology. Our worldview for mobile-first is not about the mobility of devices; it is centered on the mobility of experiences</w:t>
      </w:r>
      <w:r w:rsidR="000D18A3" w:rsidRPr="00813D46">
        <w:rPr>
          <w:rFonts w:cs="Arial"/>
        </w:rPr>
        <w:t xml:space="preserve"> that, in turn, are orchestrated by the cloud</w:t>
      </w:r>
      <w:r w:rsidRPr="00813D46">
        <w:rPr>
          <w:rFonts w:cs="Arial"/>
        </w:rPr>
        <w:t xml:space="preserve">. </w:t>
      </w:r>
      <w:r w:rsidR="00422317" w:rsidRPr="00813D46">
        <w:rPr>
          <w:rFonts w:cs="Arial"/>
        </w:rPr>
        <w:t xml:space="preserve">Cloud computing and storage solutions provide users and enterprises with various capabilities to store and process their data in third-party data centers. </w:t>
      </w:r>
      <w:r w:rsidRPr="00813D46">
        <w:rPr>
          <w:rFonts w:cs="Arial"/>
        </w:rPr>
        <w:t>Mobility encompasses the rich collection of data, applications, and services that accompany our customers as they move from setting to setting in their lives. We are transforming our businesses to enable Microsoft to lead the direction of this transformation</w:t>
      </w:r>
      <w:r w:rsidR="00C1369D" w:rsidRPr="00813D46">
        <w:rPr>
          <w:rFonts w:cs="Arial"/>
        </w:rPr>
        <w:t>,</w:t>
      </w:r>
      <w:r w:rsidRPr="00813D46">
        <w:rPr>
          <w:rFonts w:cs="Arial"/>
        </w:rPr>
        <w:t xml:space="preserve"> and enable our customers</w:t>
      </w:r>
      <w:r w:rsidR="00A1386E" w:rsidRPr="00813D46">
        <w:rPr>
          <w:rFonts w:cs="Arial"/>
        </w:rPr>
        <w:t xml:space="preserve"> and partners</w:t>
      </w:r>
      <w:r w:rsidRPr="00813D46">
        <w:rPr>
          <w:rFonts w:cs="Arial"/>
        </w:rPr>
        <w:t xml:space="preserve"> to thrive in this evolving world. </w:t>
      </w:r>
    </w:p>
    <w:p w14:paraId="47A3D5F4" w14:textId="77777777" w:rsidR="00170B8E" w:rsidRPr="00813D46" w:rsidRDefault="00170B8E" w:rsidP="00F514B8">
      <w:pPr>
        <w:spacing w:before="270"/>
        <w:jc w:val="both"/>
        <w:rPr>
          <w:rFonts w:cs="Arial"/>
          <w:b/>
        </w:rPr>
      </w:pPr>
      <w:r w:rsidRPr="00813D46">
        <w:rPr>
          <w:rFonts w:cs="Arial"/>
          <w:b/>
        </w:rPr>
        <w:lastRenderedPageBreak/>
        <w:t>What we offer</w:t>
      </w:r>
    </w:p>
    <w:p w14:paraId="7353DD89" w14:textId="4F12FA1B" w:rsidR="00170B8E" w:rsidRPr="00813D46" w:rsidRDefault="00170B8E" w:rsidP="00133C79">
      <w:pPr>
        <w:spacing w:before="180"/>
        <w:jc w:val="both"/>
      </w:pPr>
      <w:r w:rsidRPr="00813D46">
        <w:rPr>
          <w:rFonts w:cs="Arial"/>
        </w:rPr>
        <w:t>Founded in 1975, we operate worldwide and have offices in more than 100 countries. We develop, license, and support a wide range of software products, services, and devices that deliver new opportunities, greater convenience, and enhanced value to people’s lives. We offer an array of services, including cloud-based services, to consumers and businesses. We design, manufacture, and sell devices that integrate with our cloud-based services</w:t>
      </w:r>
      <w:r w:rsidR="00371449" w:rsidRPr="00813D46">
        <w:rPr>
          <w:rFonts w:cs="Arial"/>
        </w:rPr>
        <w:t>,</w:t>
      </w:r>
      <w:r w:rsidRPr="00813D46">
        <w:rPr>
          <w:rFonts w:cs="Arial"/>
        </w:rPr>
        <w:t xml:space="preserve"> </w:t>
      </w:r>
      <w:r w:rsidR="00371449" w:rsidRPr="00813D46">
        <w:rPr>
          <w:rFonts w:cs="Arial"/>
        </w:rPr>
        <w:t>a</w:t>
      </w:r>
      <w:r w:rsidRPr="00813D46">
        <w:rPr>
          <w:rFonts w:cs="Arial"/>
        </w:rPr>
        <w:t xml:space="preserve">nd we deliver relevant online advertising to a global audience. </w:t>
      </w:r>
    </w:p>
    <w:p w14:paraId="7366C02F" w14:textId="6DFADA71" w:rsidR="00170B8E" w:rsidRPr="00813D46" w:rsidRDefault="00170B8E" w:rsidP="00133C79">
      <w:pPr>
        <w:spacing w:before="180"/>
        <w:jc w:val="both"/>
      </w:pPr>
      <w:r w:rsidRPr="00813D46">
        <w:rPr>
          <w:rFonts w:cs="Arial"/>
        </w:rPr>
        <w:t xml:space="preserve">Our products include operating systems for computing devices, servers, phones, and other intelligent devices; server applications for distributed computing environments; </w:t>
      </w:r>
      <w:r w:rsidR="00CE5C1F" w:rsidRPr="00813D46">
        <w:rPr>
          <w:rFonts w:cs="Arial"/>
        </w:rPr>
        <w:t xml:space="preserve">cross-device </w:t>
      </w:r>
      <w:r w:rsidRPr="00813D46">
        <w:rPr>
          <w:rFonts w:cs="Arial"/>
        </w:rPr>
        <w:t>productivity applications; business solution applications; desktop and server management tools; software development tools; video games; and online advertising. We also design and sell hardware including PCs, tablets, gaming and entertainment consoles, phones, other intelligent devices, and related accessories. We offer cloud-based solutions that provide customers with software, services, platforms</w:t>
      </w:r>
      <w:r w:rsidR="0024004C" w:rsidRPr="00813D46">
        <w:rPr>
          <w:rFonts w:cs="Arial"/>
        </w:rPr>
        <w:t>,</w:t>
      </w:r>
      <w:r w:rsidRPr="00813D46">
        <w:rPr>
          <w:rFonts w:cs="Arial"/>
        </w:rPr>
        <w:t xml:space="preserve"> and content. We also provide consulting and product and solution support services, and we train and certify computer system integrators and developers. </w:t>
      </w:r>
    </w:p>
    <w:p w14:paraId="2303ADD1" w14:textId="77777777" w:rsidR="00170B8E" w:rsidRPr="00813D46" w:rsidRDefault="00170B8E" w:rsidP="00876018">
      <w:pPr>
        <w:keepNext/>
        <w:spacing w:before="270"/>
        <w:jc w:val="both"/>
        <w:rPr>
          <w:rFonts w:cs="Arial"/>
          <w:b/>
        </w:rPr>
      </w:pPr>
      <w:r w:rsidRPr="00813D46">
        <w:rPr>
          <w:rFonts w:cs="Arial"/>
          <w:b/>
        </w:rPr>
        <w:t>The ambitions that drive us</w:t>
      </w:r>
    </w:p>
    <w:p w14:paraId="5F2FF4CE" w14:textId="77777777" w:rsidR="00170B8E" w:rsidRPr="00813D46" w:rsidRDefault="00170B8E" w:rsidP="00876018">
      <w:pPr>
        <w:keepNext/>
        <w:spacing w:before="180"/>
        <w:jc w:val="both"/>
        <w:rPr>
          <w:rFonts w:cs="Arial"/>
        </w:rPr>
      </w:pPr>
      <w:r w:rsidRPr="00813D46">
        <w:rPr>
          <w:rFonts w:cs="Arial"/>
        </w:rPr>
        <w:t xml:space="preserve">To carry out our strategy, our research and development efforts focus on three interconnected ambitions: </w:t>
      </w:r>
    </w:p>
    <w:p w14:paraId="44E0F737" w14:textId="0121E410" w:rsidR="00EB2162" w:rsidRPr="00813D46" w:rsidRDefault="00EB2162" w:rsidP="00876018">
      <w:pPr>
        <w:pStyle w:val="NormalWeb"/>
        <w:keepNext/>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Reinvent productivity and business processes. </w:t>
      </w:r>
    </w:p>
    <w:p w14:paraId="0578DFF0" w14:textId="3BCBE632" w:rsidR="00EB2162" w:rsidRPr="00813D46" w:rsidRDefault="00EB2162" w:rsidP="00876018">
      <w:pPr>
        <w:pStyle w:val="NormalWeb"/>
        <w:keepNext/>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t>Build the intelligent cloud platform.</w:t>
      </w:r>
    </w:p>
    <w:p w14:paraId="1276CD83" w14:textId="3D70BA44" w:rsidR="00EB2162" w:rsidRPr="00813D46" w:rsidRDefault="00EB2162" w:rsidP="00876018">
      <w:pPr>
        <w:pStyle w:val="NormalWeb"/>
        <w:keepNext/>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t>Create more personal computing.</w:t>
      </w:r>
    </w:p>
    <w:p w14:paraId="7F1FDD1D" w14:textId="77777777" w:rsidR="00170B8E" w:rsidRPr="00813D46" w:rsidRDefault="00170B8E" w:rsidP="004B6FB2">
      <w:pPr>
        <w:keepNext/>
        <w:spacing w:before="270"/>
        <w:jc w:val="both"/>
        <w:rPr>
          <w:rFonts w:cs="Arial"/>
        </w:rPr>
      </w:pPr>
      <w:r w:rsidRPr="00813D46">
        <w:rPr>
          <w:rFonts w:cs="Arial"/>
          <w:i/>
        </w:rPr>
        <w:t xml:space="preserve">Reinvent productivity and business processes </w:t>
      </w:r>
    </w:p>
    <w:p w14:paraId="3CF2DE90" w14:textId="2C0C2E25" w:rsidR="00170B8E" w:rsidRPr="00813D46" w:rsidRDefault="00170B8E" w:rsidP="00133C79">
      <w:pPr>
        <w:spacing w:before="180"/>
        <w:jc w:val="both"/>
        <w:rPr>
          <w:rFonts w:cs="Arial"/>
        </w:rPr>
      </w:pPr>
      <w:r w:rsidRPr="00813D46">
        <w:rPr>
          <w:rFonts w:cs="Arial"/>
        </w:rPr>
        <w:t>We believe we can significantly enhance the lives of our customers using our broad portfolio of communication, productivity, and information services that spans devices</w:t>
      </w:r>
      <w:r w:rsidR="000D18A3" w:rsidRPr="00813D46">
        <w:rPr>
          <w:rFonts w:cs="Arial"/>
        </w:rPr>
        <w:t xml:space="preserve"> and platforms</w:t>
      </w:r>
      <w:r w:rsidRPr="00813D46">
        <w:rPr>
          <w:rFonts w:cs="Arial"/>
        </w:rPr>
        <w:t>. Productivity will be the first and foremost objective, to enable people to meet and collaborate more easily, and to effectively express ideas in new ways. We will design applications as dual</w:t>
      </w:r>
      <w:r w:rsidR="0024004C" w:rsidRPr="00813D46">
        <w:rPr>
          <w:rFonts w:cs="Arial"/>
        </w:rPr>
        <w:t>-</w:t>
      </w:r>
      <w:r w:rsidRPr="00813D46">
        <w:rPr>
          <w:rFonts w:cs="Arial"/>
        </w:rPr>
        <w:t>use with the intelligence to partition data between work and life while respecting each person’s privacy choices. The foundation for these efforts will rest on advancing our leading productivity, collaboration, and business process tools including Skype, OneDrive, OneNote, Outlook, Word, Excel, PowerPoint, Bing, and Dynamics.</w:t>
      </w:r>
      <w:r w:rsidR="00A94380" w:rsidRPr="00813D46">
        <w:rPr>
          <w:rFonts w:cs="Arial"/>
        </w:rPr>
        <w:t xml:space="preserve"> </w:t>
      </w:r>
      <w:r w:rsidR="00422317" w:rsidRPr="00813D46">
        <w:t>With Office 365, we provide these familiar industry</w:t>
      </w:r>
      <w:r w:rsidR="00A47596" w:rsidRPr="00813D46">
        <w:t>-</w:t>
      </w:r>
      <w:r w:rsidR="00422317" w:rsidRPr="00813D46">
        <w:t xml:space="preserve">leading productivity and business process tools as cloud services, enabling access from anywhere and any device. This creates an opportunity to reach new customers, and expand the usage of our services by our existing customers. </w:t>
      </w:r>
      <w:r w:rsidRPr="00813D46">
        <w:rPr>
          <w:rFonts w:cs="Arial"/>
        </w:rPr>
        <w:t xml:space="preserve">We see opportunity in combining </w:t>
      </w:r>
      <w:r w:rsidR="00CE5C1F" w:rsidRPr="00813D46">
        <w:rPr>
          <w:rFonts w:cs="Arial"/>
        </w:rPr>
        <w:t xml:space="preserve">our offerings </w:t>
      </w:r>
      <w:r w:rsidRPr="00813D46">
        <w:rPr>
          <w:rFonts w:cs="Arial"/>
        </w:rPr>
        <w:t xml:space="preserve">in new ways that are more contextual and personal, while ensuring people, rather than their devices, remain at the center of the digital experience. We will offer our services across ecosystems and devices outside our own. As people move from </w:t>
      </w:r>
      <w:r w:rsidRPr="00813D46">
        <w:rPr>
          <w:rFonts w:cs="Arial"/>
        </w:rPr>
        <w:lastRenderedPageBreak/>
        <w:t xml:space="preserve">device to device, so will their content and the richness of their services. We </w:t>
      </w:r>
      <w:r w:rsidR="00CE5C1F" w:rsidRPr="00813D46">
        <w:rPr>
          <w:rFonts w:cs="Arial"/>
        </w:rPr>
        <w:t xml:space="preserve">are </w:t>
      </w:r>
      <w:r w:rsidRPr="00813D46">
        <w:rPr>
          <w:rFonts w:cs="Arial"/>
        </w:rPr>
        <w:t>engineer</w:t>
      </w:r>
      <w:r w:rsidR="00CE5C1F" w:rsidRPr="00813D46">
        <w:rPr>
          <w:rFonts w:cs="Arial"/>
        </w:rPr>
        <w:t>ing our</w:t>
      </w:r>
      <w:r w:rsidRPr="00813D46">
        <w:rPr>
          <w:rFonts w:cs="Arial"/>
        </w:rPr>
        <w:t xml:space="preserve"> applications so users can find, try, and buy them in friction-free ways. </w:t>
      </w:r>
    </w:p>
    <w:p w14:paraId="4C510CBC" w14:textId="77777777" w:rsidR="00170B8E" w:rsidRPr="00813D46" w:rsidRDefault="00170B8E" w:rsidP="00133C79">
      <w:pPr>
        <w:spacing w:before="270"/>
        <w:jc w:val="both"/>
        <w:rPr>
          <w:rFonts w:cs="Arial"/>
        </w:rPr>
      </w:pPr>
      <w:r w:rsidRPr="00813D46">
        <w:rPr>
          <w:rFonts w:cs="Arial"/>
          <w:i/>
        </w:rPr>
        <w:t xml:space="preserve">Build the intelligent cloud platform </w:t>
      </w:r>
    </w:p>
    <w:p w14:paraId="5C625AA4" w14:textId="596A8374" w:rsidR="00170B8E" w:rsidRPr="00813D46" w:rsidRDefault="00CE5C1F" w:rsidP="00133C79">
      <w:pPr>
        <w:spacing w:before="180"/>
        <w:jc w:val="both"/>
        <w:rPr>
          <w:rFonts w:cs="Arial"/>
        </w:rPr>
      </w:pPr>
      <w:r w:rsidRPr="00813D46">
        <w:rPr>
          <w:rFonts w:cs="Arial"/>
        </w:rPr>
        <w:t>In</w:t>
      </w:r>
      <w:r w:rsidR="00170B8E" w:rsidRPr="00813D46">
        <w:rPr>
          <w:rFonts w:cs="Arial"/>
        </w:rPr>
        <w:t xml:space="preserve"> deploy</w:t>
      </w:r>
      <w:r w:rsidRPr="00813D46">
        <w:rPr>
          <w:rFonts w:cs="Arial"/>
        </w:rPr>
        <w:t>ing</w:t>
      </w:r>
      <w:r w:rsidR="00170B8E" w:rsidRPr="00813D46">
        <w:rPr>
          <w:rFonts w:cs="Arial"/>
        </w:rPr>
        <w:t xml:space="preserve"> technology that advances business strategy</w:t>
      </w:r>
      <w:r w:rsidRPr="00813D46">
        <w:rPr>
          <w:rFonts w:cs="Arial"/>
        </w:rPr>
        <w:t xml:space="preserve">, enterprises </w:t>
      </w:r>
      <w:r w:rsidR="00170B8E" w:rsidRPr="00813D46">
        <w:rPr>
          <w:rFonts w:cs="Arial"/>
        </w:rPr>
        <w:t xml:space="preserve">decide what solutions will make employees more productive, collaborative, and satisfied, </w:t>
      </w:r>
      <w:r w:rsidRPr="00813D46">
        <w:rPr>
          <w:rFonts w:cs="Arial"/>
        </w:rPr>
        <w:t xml:space="preserve">and </w:t>
      </w:r>
      <w:r w:rsidR="00170B8E" w:rsidRPr="00813D46">
        <w:rPr>
          <w:rFonts w:cs="Arial"/>
        </w:rPr>
        <w:t xml:space="preserve">connect with customers in new and compelling ways. They work to unlock business insights from a world of data. To achieve these objectives, increasingly businesses look to leverage the benefits of the cloud. Helping businesses move to the cloud is one of our largest opportunities, and we believe we work from a position of strength. </w:t>
      </w:r>
    </w:p>
    <w:p w14:paraId="443C3752" w14:textId="2F0F06DB" w:rsidR="00170B8E" w:rsidRPr="00813D46" w:rsidRDefault="00170B8E" w:rsidP="00133C79">
      <w:pPr>
        <w:spacing w:before="180"/>
        <w:jc w:val="both"/>
        <w:rPr>
          <w:rFonts w:cs="Arial"/>
        </w:rPr>
      </w:pPr>
      <w:r w:rsidRPr="00813D46">
        <w:rPr>
          <w:rFonts w:cs="Arial"/>
        </w:rPr>
        <w:t>The shift to the cloud is driven by three important economies of scale: larger datacenters can deploy computational resources at significantly lower cost per unit than smaller ones; larger datacenters can coordinate and aggregate diverse customer, geographic, and application demand patterns</w:t>
      </w:r>
      <w:r w:rsidR="0024004C" w:rsidRPr="00813D46">
        <w:rPr>
          <w:rFonts w:cs="Arial"/>
        </w:rPr>
        <w:t>,</w:t>
      </w:r>
      <w:r w:rsidRPr="00813D46">
        <w:rPr>
          <w:rFonts w:cs="Arial"/>
        </w:rPr>
        <w:t xml:space="preserve"> improving the utilization of computing, storage, and network resources; and multi-tenancy lowers application maintenance labor costs for large public clouds. </w:t>
      </w:r>
      <w:r w:rsidR="00CE5C1F" w:rsidRPr="00813D46">
        <w:rPr>
          <w:rFonts w:cs="Arial"/>
        </w:rPr>
        <w:t xml:space="preserve">As one of the largest providers of cloud computing at scale, we are well-positioned to help businesses move to </w:t>
      </w:r>
      <w:r w:rsidR="00A864D3" w:rsidRPr="00813D46">
        <w:rPr>
          <w:rFonts w:cs="Arial"/>
        </w:rPr>
        <w:t>the cloud so that</w:t>
      </w:r>
      <w:r w:rsidRPr="00813D46">
        <w:rPr>
          <w:rFonts w:cs="Arial"/>
        </w:rPr>
        <w:t xml:space="preserve"> businesses </w:t>
      </w:r>
      <w:r w:rsidR="00A864D3" w:rsidRPr="00813D46">
        <w:rPr>
          <w:rFonts w:cs="Arial"/>
        </w:rPr>
        <w:t>can</w:t>
      </w:r>
      <w:r w:rsidRPr="00813D46">
        <w:rPr>
          <w:rFonts w:cs="Arial"/>
        </w:rPr>
        <w:t xml:space="preserve"> focus on innovation while leaving non-differentiating activities to reliable and cost-effective providers</w:t>
      </w:r>
      <w:r w:rsidR="00A864D3" w:rsidRPr="00813D46">
        <w:rPr>
          <w:rFonts w:cs="Arial"/>
        </w:rPr>
        <w:t xml:space="preserve"> like Microsoft</w:t>
      </w:r>
      <w:r w:rsidRPr="00813D46">
        <w:rPr>
          <w:rFonts w:cs="Arial"/>
        </w:rPr>
        <w:t xml:space="preserve">. </w:t>
      </w:r>
    </w:p>
    <w:p w14:paraId="55231449" w14:textId="03243947" w:rsidR="00170B8E" w:rsidRPr="00813D46" w:rsidRDefault="00170B8E" w:rsidP="00133C79">
      <w:pPr>
        <w:spacing w:before="180"/>
        <w:jc w:val="both"/>
        <w:rPr>
          <w:rFonts w:cs="Arial"/>
        </w:rPr>
      </w:pPr>
      <w:r w:rsidRPr="00813D46">
        <w:rPr>
          <w:rFonts w:cs="Arial"/>
        </w:rPr>
        <w:t xml:space="preserve">With Azure, we are one of very few cloud vendors that run at a scale that meets the needs of businesses of all sizes and complexities. We believe the combination of Azure and Windows Server makes us the only company with a public, private, and hybrid cloud platform that can power modern business. We are working to enhance the return on </w:t>
      </w:r>
      <w:r w:rsidR="00A82640" w:rsidRPr="00813D46">
        <w:rPr>
          <w:rFonts w:cs="Arial"/>
        </w:rPr>
        <w:t>information technology (“</w:t>
      </w:r>
      <w:r w:rsidRPr="00813D46">
        <w:rPr>
          <w:rFonts w:cs="Arial"/>
        </w:rPr>
        <w:t>IT</w:t>
      </w:r>
      <w:r w:rsidR="00A82640" w:rsidRPr="00813D46">
        <w:rPr>
          <w:rFonts w:cs="Arial"/>
        </w:rPr>
        <w:t>”)</w:t>
      </w:r>
      <w:r w:rsidRPr="00813D46">
        <w:rPr>
          <w:rFonts w:cs="Arial"/>
        </w:rPr>
        <w:t xml:space="preserve"> investment by enabling enterprises to combine their existing datacenters and our public cloud into a single cohesive infrastructure. Businesses can deploy applications in their own datacenter, a partner’s datacenter, or in our datacenters with common security, management, and administration across all environments, with the flexibility and scale they </w:t>
      </w:r>
      <w:r w:rsidR="00A864D3" w:rsidRPr="00813D46">
        <w:rPr>
          <w:rFonts w:cs="Arial"/>
        </w:rPr>
        <w:t>want</w:t>
      </w:r>
      <w:r w:rsidRPr="00813D46">
        <w:rPr>
          <w:rFonts w:cs="Arial"/>
        </w:rPr>
        <w:t xml:space="preserve">. </w:t>
      </w:r>
    </w:p>
    <w:p w14:paraId="3DCE2A02" w14:textId="71521183" w:rsidR="00170B8E" w:rsidRPr="00813D46" w:rsidRDefault="00170B8E" w:rsidP="00133C79">
      <w:pPr>
        <w:spacing w:before="180"/>
        <w:jc w:val="both"/>
        <w:rPr>
          <w:rFonts w:cs="Arial"/>
        </w:rPr>
      </w:pPr>
      <w:r w:rsidRPr="00813D46">
        <w:rPr>
          <w:rFonts w:cs="Arial"/>
        </w:rPr>
        <w:t>We enable organizations to securely adopt software-as-a-service applications (both our own and third-party) and integrate them with their existing security and management infrastructure. We will continue to innovate with higher</w:t>
      </w:r>
      <w:r w:rsidR="007C2C83" w:rsidRPr="00813D46">
        <w:rPr>
          <w:rFonts w:cs="Arial"/>
        </w:rPr>
        <w:t>-</w:t>
      </w:r>
      <w:r w:rsidRPr="00813D46">
        <w:rPr>
          <w:rFonts w:cs="Arial"/>
        </w:rPr>
        <w:t>level services including identity and directory services</w:t>
      </w:r>
      <w:r w:rsidR="00A864D3" w:rsidRPr="00813D46">
        <w:rPr>
          <w:rFonts w:cs="Arial"/>
        </w:rPr>
        <w:t xml:space="preserve"> that manage employee corporate identity and manage and secure corporate information accessed and stored across a growing number of devices</w:t>
      </w:r>
      <w:r w:rsidRPr="00813D46">
        <w:rPr>
          <w:rFonts w:cs="Arial"/>
        </w:rPr>
        <w:t xml:space="preserve">, rich data storage and analytics services, machine learning services, media services, web and mobile backend services, and developer productivity services. To foster a rich developer ecosystem, our digital work and life experiences will also be extensible, enabling customers and partners to further customize and enhance our solutions, achieving even more value. </w:t>
      </w:r>
      <w:r w:rsidR="00A864D3" w:rsidRPr="00813D46">
        <w:rPr>
          <w:rFonts w:cs="Arial"/>
        </w:rPr>
        <w:t xml:space="preserve">This </w:t>
      </w:r>
      <w:r w:rsidRPr="00813D46">
        <w:rPr>
          <w:rFonts w:cs="Arial"/>
        </w:rPr>
        <w:t xml:space="preserve">strategy requires continuing investment in datacenters and other infrastructure to support our devices and services. </w:t>
      </w:r>
    </w:p>
    <w:p w14:paraId="292E6160" w14:textId="77777777" w:rsidR="00170B8E" w:rsidRPr="00813D46" w:rsidRDefault="00170B8E" w:rsidP="00133C79">
      <w:pPr>
        <w:keepNext/>
        <w:spacing w:before="270"/>
        <w:jc w:val="both"/>
        <w:rPr>
          <w:rFonts w:cs="Arial"/>
          <w:i/>
          <w:iCs/>
        </w:rPr>
      </w:pPr>
      <w:r w:rsidRPr="00813D46">
        <w:rPr>
          <w:rFonts w:cs="Arial"/>
          <w:i/>
          <w:iCs/>
        </w:rPr>
        <w:lastRenderedPageBreak/>
        <w:t>Create more personal computing</w:t>
      </w:r>
    </w:p>
    <w:p w14:paraId="6DEF7A69" w14:textId="717EBFF3" w:rsidR="00E8700A" w:rsidRPr="00813D46" w:rsidRDefault="00E8700A" w:rsidP="00133C79">
      <w:pPr>
        <w:spacing w:before="180"/>
        <w:jc w:val="both"/>
        <w:rPr>
          <w:rFonts w:cs="Arial"/>
        </w:rPr>
      </w:pPr>
      <w:r w:rsidRPr="00813D46">
        <w:rPr>
          <w:rFonts w:cs="Arial"/>
        </w:rPr>
        <w:t xml:space="preserve">Windows 10 </w:t>
      </w:r>
      <w:r w:rsidR="00340EBE" w:rsidRPr="00813D46">
        <w:rPr>
          <w:rFonts w:cs="Arial"/>
        </w:rPr>
        <w:t xml:space="preserve">is the cornerstone of our ambition </w:t>
      </w:r>
      <w:r w:rsidRPr="00813D46">
        <w:rPr>
          <w:rFonts w:cs="Arial"/>
        </w:rPr>
        <w:t xml:space="preserve">to usher in an era of more personal computing. We see the launch of Windows 10 </w:t>
      </w:r>
      <w:r w:rsidR="003C4626" w:rsidRPr="00813D46">
        <w:rPr>
          <w:rFonts w:cs="Arial"/>
        </w:rPr>
        <w:t xml:space="preserve">in July 2015 </w:t>
      </w:r>
      <w:r w:rsidRPr="00813D46">
        <w:rPr>
          <w:rFonts w:cs="Arial"/>
        </w:rPr>
        <w:t xml:space="preserve">as a critical, transformative moment for the Company because we will move from an operating system that runs on a PC to a service that can power the full spectrum of devices in our customers’ lives. We developed Windows 10 not only to be familiar to our users, but </w:t>
      </w:r>
      <w:r w:rsidR="00E46748" w:rsidRPr="00813D46">
        <w:rPr>
          <w:rFonts w:cs="Arial"/>
        </w:rPr>
        <w:t xml:space="preserve">more </w:t>
      </w:r>
      <w:r w:rsidRPr="00813D46">
        <w:rPr>
          <w:rFonts w:cs="Arial"/>
        </w:rPr>
        <w:t xml:space="preserve">safe </w:t>
      </w:r>
      <w:r w:rsidR="00E46748" w:rsidRPr="00813D46">
        <w:rPr>
          <w:rFonts w:cs="Arial"/>
        </w:rPr>
        <w:t xml:space="preserve">and </w:t>
      </w:r>
      <w:r w:rsidRPr="00813D46">
        <w:rPr>
          <w:rFonts w:cs="Arial"/>
        </w:rPr>
        <w:t>secure, and always up</w:t>
      </w:r>
      <w:r w:rsidR="003D38D7" w:rsidRPr="00813D46">
        <w:rPr>
          <w:rFonts w:cs="Arial"/>
        </w:rPr>
        <w:t>-</w:t>
      </w:r>
      <w:r w:rsidRPr="00813D46">
        <w:rPr>
          <w:rFonts w:cs="Arial"/>
        </w:rPr>
        <w:t>to</w:t>
      </w:r>
      <w:r w:rsidR="003D38D7" w:rsidRPr="00813D46">
        <w:rPr>
          <w:rFonts w:cs="Arial"/>
        </w:rPr>
        <w:t>-</w:t>
      </w:r>
      <w:r w:rsidRPr="00813D46">
        <w:rPr>
          <w:rFonts w:cs="Arial"/>
        </w:rPr>
        <w:t xml:space="preserve">date. We believe Windows 10 is more personal and productive, working seamlessly with functionality such as Cortana, Office, </w:t>
      </w:r>
      <w:r w:rsidR="00705986" w:rsidRPr="00813D46">
        <w:rPr>
          <w:rFonts w:cs="Arial"/>
        </w:rPr>
        <w:t>Continuum, and u</w:t>
      </w:r>
      <w:r w:rsidRPr="00813D46">
        <w:rPr>
          <w:rFonts w:cs="Arial"/>
        </w:rPr>
        <w:t xml:space="preserve">niversal </w:t>
      </w:r>
      <w:r w:rsidR="00705986" w:rsidRPr="00813D46">
        <w:rPr>
          <w:rFonts w:cs="Arial"/>
        </w:rPr>
        <w:t>applications</w:t>
      </w:r>
      <w:r w:rsidRPr="00813D46">
        <w:rPr>
          <w:rFonts w:cs="Arial"/>
        </w:rPr>
        <w:t xml:space="preserve">. We designed Windows 10 to foster innovation – from us, our partners and developers </w:t>
      </w:r>
      <w:r w:rsidR="00371449" w:rsidRPr="00813D46">
        <w:rPr>
          <w:rFonts w:cs="Arial"/>
        </w:rPr>
        <w:t>–</w:t>
      </w:r>
      <w:r w:rsidRPr="00813D46">
        <w:rPr>
          <w:rFonts w:cs="Arial"/>
        </w:rPr>
        <w:t xml:space="preserve"> through experiences such as our new browser </w:t>
      </w:r>
      <w:r w:rsidR="005A015E" w:rsidRPr="00813D46">
        <w:rPr>
          <w:rFonts w:cs="Arial"/>
        </w:rPr>
        <w:t xml:space="preserve">Microsoft </w:t>
      </w:r>
      <w:r w:rsidRPr="00813D46">
        <w:rPr>
          <w:rFonts w:cs="Arial"/>
        </w:rPr>
        <w:t xml:space="preserve">Edge, across the range of existing devices, and into entirely new device categories. </w:t>
      </w:r>
    </w:p>
    <w:p w14:paraId="5C4FFFDE" w14:textId="6E86B8E0" w:rsidR="00E8700A" w:rsidRPr="00813D46" w:rsidRDefault="00E8700A" w:rsidP="00133C79">
      <w:pPr>
        <w:spacing w:before="180"/>
        <w:jc w:val="both"/>
        <w:rPr>
          <w:rFonts w:cs="Arial"/>
        </w:rPr>
      </w:pPr>
      <w:r w:rsidRPr="00813D46">
        <w:rPr>
          <w:rFonts w:cs="Arial"/>
        </w:rPr>
        <w:t xml:space="preserve">Our ambition for Windows 10 is to broaden our economic opportunity through three key levers: an </w:t>
      </w:r>
      <w:r w:rsidR="00371449" w:rsidRPr="00813D46">
        <w:rPr>
          <w:rFonts w:cs="Arial"/>
        </w:rPr>
        <w:t>original equipment manufacturer (“</w:t>
      </w:r>
      <w:r w:rsidRPr="00813D46">
        <w:rPr>
          <w:rFonts w:cs="Arial"/>
        </w:rPr>
        <w:t>OEM</w:t>
      </w:r>
      <w:r w:rsidR="00371449" w:rsidRPr="00813D46">
        <w:rPr>
          <w:rFonts w:cs="Arial"/>
        </w:rPr>
        <w:t>”)</w:t>
      </w:r>
      <w:r w:rsidRPr="00813D46">
        <w:rPr>
          <w:rFonts w:cs="Arial"/>
        </w:rPr>
        <w:t xml:space="preserve"> ecosystem that create</w:t>
      </w:r>
      <w:r w:rsidR="005A015E" w:rsidRPr="00813D46">
        <w:rPr>
          <w:rFonts w:cs="Arial"/>
        </w:rPr>
        <w:t>s</w:t>
      </w:r>
      <w:r w:rsidRPr="00813D46">
        <w:rPr>
          <w:rFonts w:cs="Arial"/>
        </w:rPr>
        <w:t xml:space="preserve"> exciting new hardware designs for Windows 10; our own commitment to the health and profitability of our first-party premium device portfolio; and monetization opportunities such as services, subscriptions, gaming</w:t>
      </w:r>
      <w:r w:rsidR="0024004C" w:rsidRPr="00813D46">
        <w:rPr>
          <w:rFonts w:cs="Arial"/>
        </w:rPr>
        <w:t>,</w:t>
      </w:r>
      <w:r w:rsidRPr="00813D46">
        <w:rPr>
          <w:rFonts w:cs="Arial"/>
        </w:rPr>
        <w:t xml:space="preserve"> and search. Our OEM partners are investing in an extensive portfolio of hardware designs and configurations </w:t>
      </w:r>
      <w:r w:rsidR="002F7E7C" w:rsidRPr="00813D46">
        <w:rPr>
          <w:rFonts w:cs="Arial"/>
        </w:rPr>
        <w:t xml:space="preserve">as they </w:t>
      </w:r>
      <w:r w:rsidRPr="00813D46">
        <w:rPr>
          <w:rFonts w:cs="Arial"/>
        </w:rPr>
        <w:t xml:space="preserve">ready for Windows 10. By </w:t>
      </w:r>
      <w:r w:rsidR="005A015E" w:rsidRPr="00813D46">
        <w:rPr>
          <w:rFonts w:cs="Arial"/>
        </w:rPr>
        <w:t>December 2015</w:t>
      </w:r>
      <w:r w:rsidRPr="00813D46">
        <w:rPr>
          <w:rFonts w:cs="Arial"/>
        </w:rPr>
        <w:t xml:space="preserve">, we anticipate the widest range of Windows hardware ever </w:t>
      </w:r>
      <w:r w:rsidR="005A015E" w:rsidRPr="00813D46">
        <w:rPr>
          <w:rFonts w:cs="Arial"/>
        </w:rPr>
        <w:t xml:space="preserve">to be </w:t>
      </w:r>
      <w:r w:rsidRPr="00813D46">
        <w:rPr>
          <w:rFonts w:cs="Arial"/>
        </w:rPr>
        <w:t>available.</w:t>
      </w:r>
    </w:p>
    <w:p w14:paraId="735A60C3" w14:textId="27034F77" w:rsidR="00170B8E" w:rsidRPr="00813D46" w:rsidRDefault="00A864D3" w:rsidP="00133C79">
      <w:pPr>
        <w:spacing w:before="180"/>
        <w:jc w:val="both"/>
        <w:rPr>
          <w:rFonts w:cs="Arial"/>
        </w:rPr>
      </w:pPr>
      <w:r w:rsidRPr="00813D46">
        <w:rPr>
          <w:rFonts w:cs="Arial"/>
        </w:rPr>
        <w:t>With the launch of Windows 10, we are realizing our vision of a single, unified</w:t>
      </w:r>
      <w:r w:rsidR="00170B8E" w:rsidRPr="00813D46">
        <w:rPr>
          <w:rFonts w:cs="Arial"/>
        </w:rPr>
        <w:t xml:space="preserve"> Windows operating system </w:t>
      </w:r>
      <w:r w:rsidRPr="00813D46">
        <w:rPr>
          <w:rFonts w:cs="Arial"/>
        </w:rPr>
        <w:t>on which developers and OEMs can</w:t>
      </w:r>
      <w:r w:rsidR="00170B8E" w:rsidRPr="00813D46">
        <w:rPr>
          <w:rFonts w:cs="Arial"/>
        </w:rPr>
        <w:t xml:space="preserve"> contribute to a thriving Windows ecosystem. We invest heavily to make Windows the most secure, manageable, and capable operating system for the needs of a modern workforce. We are working to create a broad developer opportunity by </w:t>
      </w:r>
      <w:r w:rsidR="00856E8B" w:rsidRPr="00813D46">
        <w:rPr>
          <w:rFonts w:cs="Arial"/>
        </w:rPr>
        <w:t xml:space="preserve">unifying the installed base to Windows 10 through upgrades and ongoing updates, and by </w:t>
      </w:r>
      <w:r w:rsidR="00170B8E" w:rsidRPr="00813D46">
        <w:rPr>
          <w:rFonts w:cs="Arial"/>
        </w:rPr>
        <w:t xml:space="preserve">enabling universal Windows applications to run across all device targets. As part of our strategic objectives, we are committed to </w:t>
      </w:r>
      <w:r w:rsidRPr="00813D46">
        <w:rPr>
          <w:rFonts w:cs="Arial"/>
        </w:rPr>
        <w:t xml:space="preserve">designing and marketing </w:t>
      </w:r>
      <w:r w:rsidR="00170B8E" w:rsidRPr="00813D46">
        <w:rPr>
          <w:rFonts w:cs="Arial"/>
        </w:rPr>
        <w:t xml:space="preserve">first-party devices to help drive innovation, create new categories, and stimulate demand </w:t>
      </w:r>
      <w:r w:rsidRPr="00813D46">
        <w:rPr>
          <w:rFonts w:cs="Arial"/>
        </w:rPr>
        <w:t xml:space="preserve">in </w:t>
      </w:r>
      <w:r w:rsidR="00170B8E" w:rsidRPr="00813D46">
        <w:rPr>
          <w:rFonts w:cs="Arial"/>
        </w:rPr>
        <w:t xml:space="preserve">the Windows ecosystem, including across PCs, phones, tablets, consoles, wearables, large multi-touch displays, and </w:t>
      </w:r>
      <w:r w:rsidR="00595AB8" w:rsidRPr="00813D46">
        <w:rPr>
          <w:rFonts w:cs="Arial"/>
        </w:rPr>
        <w:t>new categories such as the HoloLens holographic computing platform</w:t>
      </w:r>
      <w:r w:rsidR="00170B8E" w:rsidRPr="00813D46">
        <w:rPr>
          <w:rFonts w:cs="Arial"/>
        </w:rPr>
        <w:t>. We are developing new input/output methods like speech, pen, gesture</w:t>
      </w:r>
      <w:r w:rsidR="00856E8B" w:rsidRPr="00813D46">
        <w:rPr>
          <w:rFonts w:cs="Arial"/>
        </w:rPr>
        <w:t>, and augmented reality holograms</w:t>
      </w:r>
      <w:r w:rsidR="00170B8E" w:rsidRPr="00813D46">
        <w:rPr>
          <w:rFonts w:cs="Arial"/>
        </w:rPr>
        <w:t xml:space="preserve"> to power more personal computing experiences</w:t>
      </w:r>
      <w:r w:rsidRPr="00813D46">
        <w:rPr>
          <w:rFonts w:cs="Arial"/>
        </w:rPr>
        <w:t xml:space="preserve"> with Windows 10</w:t>
      </w:r>
      <w:r w:rsidR="00170B8E" w:rsidRPr="00813D46">
        <w:rPr>
          <w:rFonts w:cs="Arial"/>
        </w:rPr>
        <w:t>.</w:t>
      </w:r>
    </w:p>
    <w:p w14:paraId="24AB7B0B" w14:textId="77777777" w:rsidR="00170B8E" w:rsidRPr="00813D46" w:rsidRDefault="00170B8E" w:rsidP="00133C79">
      <w:pPr>
        <w:keepNext/>
        <w:spacing w:before="270"/>
        <w:jc w:val="both"/>
      </w:pPr>
      <w:r w:rsidRPr="00813D46">
        <w:rPr>
          <w:rFonts w:cs="Arial"/>
          <w:i/>
        </w:rPr>
        <w:t xml:space="preserve">Our future opportunity </w:t>
      </w:r>
    </w:p>
    <w:p w14:paraId="619C2099" w14:textId="77777777" w:rsidR="00170B8E" w:rsidRPr="00813D46" w:rsidRDefault="00170B8E" w:rsidP="001922D3">
      <w:pPr>
        <w:keepNext/>
        <w:spacing w:before="180"/>
        <w:jc w:val="both"/>
      </w:pPr>
      <w:r w:rsidRPr="00813D46">
        <w:rPr>
          <w:rFonts w:cs="Arial"/>
        </w:rPr>
        <w:t xml:space="preserve">There are several distinct areas of technology that we aim to drive forward. Our goal is to lead the industry in these areas over the long-term, which we expect will translate to sustained growth. We are investing significant resources in: </w:t>
      </w:r>
    </w:p>
    <w:p w14:paraId="3D9B71FD" w14:textId="05403D03" w:rsidR="00170B8E" w:rsidRPr="00813D46" w:rsidRDefault="00170B8E" w:rsidP="001922D3">
      <w:pPr>
        <w:spacing w:before="90"/>
        <w:ind w:left="979" w:hanging="360"/>
        <w:jc w:val="both"/>
        <w:rPr>
          <w:rFonts w:cs="Arial"/>
        </w:rPr>
      </w:pPr>
      <w:r w:rsidRPr="00813D46">
        <w:rPr>
          <w:rFonts w:cs="Arial"/>
        </w:rPr>
        <w:t xml:space="preserve">• </w:t>
      </w:r>
      <w:r w:rsidRPr="00813D46">
        <w:rPr>
          <w:rFonts w:cs="Arial"/>
        </w:rPr>
        <w:tab/>
      </w:r>
      <w:r w:rsidRPr="00813D46" w:rsidDel="0068095B">
        <w:rPr>
          <w:rFonts w:cs="Arial"/>
        </w:rPr>
        <w:t xml:space="preserve">Delivering new </w:t>
      </w:r>
      <w:r w:rsidRPr="00813D46">
        <w:rPr>
          <w:rFonts w:cs="Arial"/>
        </w:rPr>
        <w:t>productivity</w:t>
      </w:r>
      <w:r w:rsidR="00856E8B" w:rsidRPr="00813D46">
        <w:rPr>
          <w:rFonts w:cs="Arial"/>
        </w:rPr>
        <w:t>, entertainment</w:t>
      </w:r>
      <w:r w:rsidR="00630B4C" w:rsidRPr="00813D46">
        <w:rPr>
          <w:rFonts w:cs="Arial"/>
        </w:rPr>
        <w:t>,</w:t>
      </w:r>
      <w:r w:rsidRPr="00813D46">
        <w:rPr>
          <w:rFonts w:cs="Arial"/>
        </w:rPr>
        <w:t xml:space="preserve"> and business processes</w:t>
      </w:r>
      <w:r w:rsidRPr="00813D46" w:rsidDel="0068095B">
        <w:rPr>
          <w:rFonts w:cs="Arial"/>
        </w:rPr>
        <w:t xml:space="preserve"> </w:t>
      </w:r>
      <w:r w:rsidRPr="00813D46">
        <w:rPr>
          <w:rFonts w:cs="Arial"/>
        </w:rPr>
        <w:t>to</w:t>
      </w:r>
      <w:r w:rsidRPr="00813D46" w:rsidDel="0068095B">
        <w:rPr>
          <w:rFonts w:cs="Arial"/>
        </w:rPr>
        <w:t xml:space="preserve"> improve how people </w:t>
      </w:r>
      <w:r w:rsidRPr="00813D46">
        <w:rPr>
          <w:rFonts w:cs="Arial"/>
        </w:rPr>
        <w:t xml:space="preserve">communicate, collaborate, </w:t>
      </w:r>
      <w:r w:rsidRPr="00813D46" w:rsidDel="0068095B">
        <w:rPr>
          <w:rFonts w:cs="Arial"/>
        </w:rPr>
        <w:t>learn, work, play, and interact with one another</w:t>
      </w:r>
      <w:r w:rsidRPr="00813D46">
        <w:rPr>
          <w:rFonts w:cs="Arial"/>
        </w:rPr>
        <w:t xml:space="preserve">. </w:t>
      </w:r>
    </w:p>
    <w:p w14:paraId="0F70B9AD" w14:textId="77777777" w:rsidR="00170B8E" w:rsidRPr="00813D46" w:rsidRDefault="00170B8E" w:rsidP="001922D3">
      <w:pPr>
        <w:spacing w:before="90"/>
        <w:ind w:left="979" w:hanging="360"/>
        <w:jc w:val="both"/>
      </w:pPr>
      <w:r w:rsidRPr="00813D46">
        <w:rPr>
          <w:rFonts w:cs="Arial"/>
        </w:rPr>
        <w:lastRenderedPageBreak/>
        <w:t xml:space="preserve">• </w:t>
      </w:r>
      <w:r w:rsidRPr="00813D46">
        <w:rPr>
          <w:rFonts w:cs="Arial"/>
        </w:rPr>
        <w:tab/>
        <w:t xml:space="preserve">Establishing the </w:t>
      </w:r>
      <w:r w:rsidRPr="00813D46" w:rsidDel="0068095B">
        <w:rPr>
          <w:rFonts w:cs="Arial"/>
        </w:rPr>
        <w:t xml:space="preserve">Windows </w:t>
      </w:r>
      <w:r w:rsidRPr="00813D46">
        <w:rPr>
          <w:rFonts w:cs="Arial"/>
        </w:rPr>
        <w:t>platform across the PC, tablet, phone, server,</w:t>
      </w:r>
      <w:r w:rsidRPr="00813D46" w:rsidDel="0068095B">
        <w:rPr>
          <w:rFonts w:cs="Arial"/>
        </w:rPr>
        <w:t xml:space="preserve"> other devices, and </w:t>
      </w:r>
      <w:r w:rsidRPr="00813D46" w:rsidDel="004D184A">
        <w:rPr>
          <w:rFonts w:cs="Arial"/>
        </w:rPr>
        <w:t>the</w:t>
      </w:r>
      <w:r w:rsidRPr="00813D46">
        <w:rPr>
          <w:rFonts w:cs="Arial"/>
        </w:rPr>
        <w:t xml:space="preserve"> cloud to drive a thriving ecosystem of developers, unify the cross-device user experience, and increase agility when bringing new advances to market. </w:t>
      </w:r>
    </w:p>
    <w:p w14:paraId="728FCF40" w14:textId="77777777" w:rsidR="00170B8E" w:rsidRPr="00813D46" w:rsidRDefault="00170B8E" w:rsidP="001922D3">
      <w:pPr>
        <w:spacing w:before="90"/>
        <w:ind w:left="979" w:hanging="360"/>
        <w:jc w:val="both"/>
        <w:rPr>
          <w:rFonts w:cs="Arial"/>
        </w:rPr>
      </w:pPr>
      <w:r w:rsidRPr="00813D46">
        <w:rPr>
          <w:rFonts w:cs="Arial"/>
        </w:rPr>
        <w:t>•</w:t>
      </w:r>
      <w:r w:rsidRPr="00813D46">
        <w:rPr>
          <w:rFonts w:cs="Arial"/>
        </w:rPr>
        <w:tab/>
        <w:t xml:space="preserve">Building and running cloud-based services in ways that unleash new experiences and opportunities for businesses and individuals. </w:t>
      </w:r>
    </w:p>
    <w:p w14:paraId="120ECD4D" w14:textId="02107848" w:rsidR="00170B8E" w:rsidRPr="00813D46" w:rsidRDefault="00170B8E" w:rsidP="001922D3">
      <w:pPr>
        <w:spacing w:before="90"/>
        <w:ind w:left="979" w:hanging="360"/>
        <w:jc w:val="both"/>
        <w:rPr>
          <w:rFonts w:cs="Arial"/>
        </w:rPr>
      </w:pPr>
      <w:r w:rsidRPr="00813D46">
        <w:rPr>
          <w:rFonts w:cs="Arial"/>
        </w:rPr>
        <w:t>•</w:t>
      </w:r>
      <w:r w:rsidRPr="00813D46">
        <w:rPr>
          <w:rFonts w:cs="Arial"/>
        </w:rPr>
        <w:tab/>
        <w:t xml:space="preserve">Developing new devices that have increasingly natural ways to </w:t>
      </w:r>
      <w:r w:rsidR="00630B4C" w:rsidRPr="00813D46">
        <w:rPr>
          <w:rFonts w:cs="Arial"/>
        </w:rPr>
        <w:t>interact with</w:t>
      </w:r>
      <w:r w:rsidRPr="00813D46">
        <w:rPr>
          <w:rFonts w:cs="Arial"/>
        </w:rPr>
        <w:t xml:space="preserve"> them, including speech, pen, gesture</w:t>
      </w:r>
      <w:r w:rsidR="00630B4C" w:rsidRPr="00813D46">
        <w:rPr>
          <w:rFonts w:cs="Arial"/>
        </w:rPr>
        <w:t>, and augmented reality holograms</w:t>
      </w:r>
      <w:r w:rsidRPr="00813D46">
        <w:rPr>
          <w:rFonts w:cs="Arial"/>
        </w:rPr>
        <w:t xml:space="preserve">. </w:t>
      </w:r>
    </w:p>
    <w:p w14:paraId="5CE6D0F9" w14:textId="77777777" w:rsidR="00170B8E" w:rsidRPr="00813D46" w:rsidRDefault="00170B8E" w:rsidP="001922D3">
      <w:pPr>
        <w:spacing w:before="90"/>
        <w:ind w:left="979" w:hanging="360"/>
        <w:jc w:val="both"/>
      </w:pPr>
      <w:r w:rsidRPr="00813D46">
        <w:rPr>
          <w:rFonts w:cs="Arial"/>
        </w:rPr>
        <w:t xml:space="preserve">• </w:t>
      </w:r>
      <w:r w:rsidRPr="00813D46">
        <w:rPr>
          <w:rFonts w:cs="Arial"/>
        </w:rPr>
        <w:tab/>
        <w:t xml:space="preserve">Applying machine learning to make technology more intuitive and able to act on our behalf, instead of at our command. </w:t>
      </w:r>
    </w:p>
    <w:p w14:paraId="5481EFFB" w14:textId="1DEBBDAC" w:rsidR="00170B8E" w:rsidRPr="00813D46" w:rsidRDefault="00170B8E" w:rsidP="00170B8E">
      <w:pPr>
        <w:pStyle w:val="NormalWeb"/>
        <w:spacing w:before="180" w:beforeAutospacing="0" w:after="0" w:afterAutospacing="0"/>
        <w:rPr>
          <w:rFonts w:cs="Arial"/>
          <w:sz w:val="20"/>
          <w:szCs w:val="20"/>
        </w:rPr>
      </w:pPr>
      <w:r w:rsidRPr="00813D46">
        <w:rPr>
          <w:rFonts w:cs="Arial"/>
          <w:sz w:val="20"/>
          <w:szCs w:val="20"/>
        </w:rPr>
        <w:t>We believe the breadth of our products</w:t>
      </w:r>
      <w:r w:rsidRPr="00813D46" w:rsidDel="0068095B">
        <w:rPr>
          <w:rFonts w:cs="Arial"/>
          <w:sz w:val="20"/>
          <w:szCs w:val="20"/>
        </w:rPr>
        <w:t xml:space="preserve"> </w:t>
      </w:r>
      <w:r w:rsidRPr="00813D46">
        <w:rPr>
          <w:rFonts w:cs="Arial"/>
          <w:sz w:val="20"/>
          <w:szCs w:val="20"/>
        </w:rPr>
        <w:t>and services portfolio, our large global partner and customer base, our</w:t>
      </w:r>
      <w:r w:rsidRPr="00813D46" w:rsidDel="0068095B">
        <w:rPr>
          <w:rFonts w:cs="Arial"/>
          <w:sz w:val="20"/>
          <w:szCs w:val="20"/>
        </w:rPr>
        <w:t xml:space="preserve"> </w:t>
      </w:r>
      <w:r w:rsidRPr="00813D46">
        <w:rPr>
          <w:rFonts w:cs="Arial"/>
          <w:sz w:val="20"/>
          <w:szCs w:val="20"/>
        </w:rPr>
        <w:t>growing ecosystem, and our ongoing investment in innovation position us to be a leader in these areas and differentiate ourselves from competitors.</w:t>
      </w:r>
    </w:p>
    <w:p w14:paraId="51DFA1D6" w14:textId="7777777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OPERATING SEGMENTS </w:t>
      </w:r>
    </w:p>
    <w:p w14:paraId="23435D33" w14:textId="7D32FF39" w:rsidR="000C3218" w:rsidRPr="00813D46" w:rsidRDefault="00887F47" w:rsidP="00C334D1">
      <w:pPr>
        <w:pStyle w:val="NormalWeb"/>
        <w:spacing w:before="180" w:beforeAutospacing="0" w:after="0" w:afterAutospacing="0"/>
        <w:rPr>
          <w:rFonts w:cs="Arial"/>
          <w:sz w:val="20"/>
          <w:szCs w:val="20"/>
        </w:rPr>
      </w:pPr>
      <w:r w:rsidRPr="00813D46">
        <w:rPr>
          <w:rFonts w:cs="Arial"/>
          <w:sz w:val="20"/>
          <w:szCs w:val="20"/>
        </w:rPr>
        <w:t>We operate</w:t>
      </w:r>
      <w:r w:rsidR="000C3218" w:rsidRPr="00813D46">
        <w:rPr>
          <w:rFonts w:cs="Arial"/>
          <w:sz w:val="20"/>
          <w:szCs w:val="20"/>
        </w:rPr>
        <w:t xml:space="preserve"> our business in six segments</w:t>
      </w:r>
      <w:r w:rsidR="00FB3E00" w:rsidRPr="00813D46">
        <w:rPr>
          <w:rFonts w:cs="Arial"/>
          <w:sz w:val="20"/>
          <w:szCs w:val="20"/>
        </w:rPr>
        <w:t>.</w:t>
      </w:r>
      <w:r w:rsidR="000C3218" w:rsidRPr="00813D46">
        <w:rPr>
          <w:rFonts w:cs="Arial"/>
          <w:sz w:val="20"/>
          <w:szCs w:val="20"/>
        </w:rPr>
        <w:t xml:space="preserve"> </w:t>
      </w:r>
      <w:r w:rsidR="00FB3E00" w:rsidRPr="00813D46">
        <w:rPr>
          <w:rFonts w:cs="Arial"/>
          <w:sz w:val="20"/>
          <w:szCs w:val="20"/>
        </w:rPr>
        <w:t xml:space="preserve">Our </w:t>
      </w:r>
      <w:r w:rsidR="000C3218" w:rsidRPr="00813D46">
        <w:rPr>
          <w:rFonts w:cs="Arial"/>
          <w:sz w:val="20"/>
          <w:szCs w:val="20"/>
        </w:rPr>
        <w:t xml:space="preserve">Devices and Consumer (“D&amp;C”) </w:t>
      </w:r>
      <w:r w:rsidR="00FB3E00" w:rsidRPr="00813D46">
        <w:rPr>
          <w:rFonts w:cs="Arial"/>
          <w:sz w:val="20"/>
          <w:szCs w:val="20"/>
        </w:rPr>
        <w:t xml:space="preserve">segments include D&amp;C </w:t>
      </w:r>
      <w:r w:rsidR="000C3218" w:rsidRPr="00813D46">
        <w:rPr>
          <w:rFonts w:cs="Arial"/>
          <w:sz w:val="20"/>
          <w:szCs w:val="20"/>
        </w:rPr>
        <w:t xml:space="preserve">Licensing, </w:t>
      </w:r>
      <w:r w:rsidR="00D47D9B" w:rsidRPr="00813D46">
        <w:rPr>
          <w:rFonts w:cs="Arial"/>
          <w:sz w:val="20"/>
          <w:szCs w:val="20"/>
        </w:rPr>
        <w:t xml:space="preserve">Computing and Gaming </w:t>
      </w:r>
      <w:r w:rsidR="000C3218" w:rsidRPr="00813D46">
        <w:rPr>
          <w:rFonts w:cs="Arial"/>
          <w:sz w:val="20"/>
          <w:szCs w:val="20"/>
        </w:rPr>
        <w:t xml:space="preserve">Hardware, Phone Hardware, </w:t>
      </w:r>
      <w:r w:rsidR="00FB3E00" w:rsidRPr="00813D46">
        <w:rPr>
          <w:rFonts w:cs="Arial"/>
          <w:sz w:val="20"/>
          <w:szCs w:val="20"/>
        </w:rPr>
        <w:t xml:space="preserve">and </w:t>
      </w:r>
      <w:r w:rsidR="000C3218" w:rsidRPr="00813D46">
        <w:rPr>
          <w:rFonts w:cs="Arial"/>
          <w:sz w:val="20"/>
          <w:szCs w:val="20"/>
        </w:rPr>
        <w:t>D&amp;C Other</w:t>
      </w:r>
      <w:r w:rsidR="00FB3E00" w:rsidRPr="00813D46">
        <w:rPr>
          <w:rFonts w:cs="Arial"/>
          <w:sz w:val="20"/>
          <w:szCs w:val="20"/>
        </w:rPr>
        <w:t>.</w:t>
      </w:r>
      <w:r w:rsidR="000C3218" w:rsidRPr="00813D46">
        <w:rPr>
          <w:rFonts w:cs="Arial"/>
          <w:sz w:val="20"/>
          <w:szCs w:val="20"/>
        </w:rPr>
        <w:t xml:space="preserve"> </w:t>
      </w:r>
      <w:r w:rsidR="00FB3E00" w:rsidRPr="00813D46">
        <w:rPr>
          <w:rFonts w:cs="Arial"/>
          <w:sz w:val="20"/>
          <w:szCs w:val="20"/>
        </w:rPr>
        <w:t xml:space="preserve">Our Commercial segments include </w:t>
      </w:r>
      <w:r w:rsidR="000C3218" w:rsidRPr="00813D46">
        <w:rPr>
          <w:rFonts w:cs="Arial"/>
          <w:sz w:val="20"/>
          <w:szCs w:val="20"/>
        </w:rPr>
        <w:t xml:space="preserve">Commercial Licensing and Commercial Other. Our segments provide management with a comprehensive financial view of our key businesses. The segments enable the alignment of strategies and objectives across the development, sales, marketing, and services organizations, and they provide a framework for timely and rational allocation of development, sales, marketing, and services resources within businesses. </w:t>
      </w:r>
      <w:r w:rsidR="00254BFA" w:rsidRPr="00813D46">
        <w:rPr>
          <w:rFonts w:cs="Arial"/>
          <w:sz w:val="20"/>
          <w:szCs w:val="20"/>
        </w:rPr>
        <w:t>In June 2015, we announced a change in organizational structure as part of our transformation</w:t>
      </w:r>
      <w:r w:rsidR="009F7266" w:rsidRPr="00813D46">
        <w:rPr>
          <w:rFonts w:cs="Arial"/>
          <w:sz w:val="20"/>
          <w:szCs w:val="20"/>
        </w:rPr>
        <w:t xml:space="preserve"> in the mobile-first, cloud-first world</w:t>
      </w:r>
      <w:r w:rsidR="00254BFA" w:rsidRPr="00813D46">
        <w:rPr>
          <w:rFonts w:cs="Arial"/>
          <w:sz w:val="20"/>
          <w:szCs w:val="20"/>
        </w:rPr>
        <w:t>. As we evolve how we allocate resources and analyze performance in the new structure, it is possible that our segments may change.</w:t>
      </w:r>
    </w:p>
    <w:p w14:paraId="2A91A238" w14:textId="6BC21959" w:rsidR="00C334D1" w:rsidRPr="00813D46" w:rsidRDefault="00C334D1" w:rsidP="00C334D1">
      <w:pPr>
        <w:pStyle w:val="NormalWeb"/>
        <w:spacing w:before="180" w:beforeAutospacing="0" w:after="0" w:afterAutospacing="0"/>
        <w:rPr>
          <w:sz w:val="8"/>
        </w:rPr>
      </w:pPr>
      <w:r w:rsidRPr="00813D46">
        <w:rPr>
          <w:rFonts w:cs="Arial"/>
          <w:sz w:val="20"/>
          <w:szCs w:val="20"/>
        </w:rPr>
        <w:t>On April 25, 2014, we acquire</w:t>
      </w:r>
      <w:r w:rsidR="00D47D9B" w:rsidRPr="00813D46">
        <w:rPr>
          <w:rFonts w:cs="Arial"/>
          <w:sz w:val="20"/>
          <w:szCs w:val="20"/>
        </w:rPr>
        <w:t>d</w:t>
      </w:r>
      <w:r w:rsidRPr="00813D46">
        <w:rPr>
          <w:rFonts w:cs="Arial"/>
          <w:sz w:val="20"/>
          <w:szCs w:val="20"/>
        </w:rPr>
        <w:t xml:space="preserve"> substantially all of Nokia Corporation’s (“Nokia”) Devices and Services Business (“NDS”). We report the financial performance of </w:t>
      </w:r>
      <w:r w:rsidR="00D47D9B" w:rsidRPr="00813D46">
        <w:rPr>
          <w:rFonts w:cs="Arial"/>
          <w:sz w:val="20"/>
          <w:szCs w:val="20"/>
        </w:rPr>
        <w:t>the acquired business</w:t>
      </w:r>
      <w:r w:rsidRPr="00813D46">
        <w:rPr>
          <w:rFonts w:cs="Arial"/>
          <w:sz w:val="20"/>
          <w:szCs w:val="20"/>
        </w:rPr>
        <w:t xml:space="preserve"> in our</w:t>
      </w:r>
      <w:r w:rsidR="000C3218" w:rsidRPr="00813D46">
        <w:rPr>
          <w:rFonts w:cs="Arial"/>
          <w:sz w:val="20"/>
          <w:szCs w:val="20"/>
        </w:rPr>
        <w:t xml:space="preserve"> </w:t>
      </w:r>
      <w:r w:rsidRPr="00813D46">
        <w:rPr>
          <w:rFonts w:cs="Arial"/>
          <w:sz w:val="20"/>
          <w:szCs w:val="20"/>
        </w:rPr>
        <w:t xml:space="preserve">Phone Hardware segment. Prior to the acquisition of NDS, financial results associated with our joint strategic initiatives with Nokia were reflected in our D&amp;C Licensing segment. The contractual relationship with Nokia related to those initiatives </w:t>
      </w:r>
      <w:r w:rsidR="00EF6904" w:rsidRPr="00813D46">
        <w:rPr>
          <w:rFonts w:cs="Arial"/>
          <w:sz w:val="20"/>
          <w:szCs w:val="20"/>
        </w:rPr>
        <w:t xml:space="preserve">ended </w:t>
      </w:r>
      <w:r w:rsidRPr="00813D46">
        <w:rPr>
          <w:rFonts w:cs="Arial"/>
          <w:sz w:val="20"/>
          <w:szCs w:val="20"/>
        </w:rPr>
        <w:t>in conjunction with the acquisition.</w:t>
      </w:r>
    </w:p>
    <w:p w14:paraId="30091004" w14:textId="50760E3B" w:rsidR="00C334D1" w:rsidRPr="00813D46" w:rsidRDefault="00C334D1" w:rsidP="00C334D1">
      <w:pPr>
        <w:pStyle w:val="NormalWeb"/>
        <w:keepNext/>
        <w:spacing w:before="180" w:beforeAutospacing="0" w:after="0" w:afterAutospacing="0"/>
        <w:rPr>
          <w:sz w:val="8"/>
        </w:rPr>
      </w:pPr>
      <w:r w:rsidRPr="00813D46">
        <w:rPr>
          <w:rFonts w:cs="Arial"/>
          <w:sz w:val="20"/>
          <w:szCs w:val="20"/>
        </w:rPr>
        <w:t>Additional information on our operating segments and geographic and product information is contained in Note 22 – Segment Information and Geographic Data of the Notes to Financial Statements</w:t>
      </w:r>
      <w:r w:rsidR="00D47D9B" w:rsidRPr="00813D46">
        <w:rPr>
          <w:rFonts w:cs="Arial"/>
          <w:sz w:val="20"/>
          <w:szCs w:val="20"/>
        </w:rPr>
        <w:t xml:space="preserve"> (Part II, Item 8 of this Form 10-K)</w:t>
      </w:r>
      <w:r w:rsidRPr="00813D46">
        <w:rPr>
          <w:rFonts w:cs="Arial"/>
          <w:sz w:val="20"/>
          <w:szCs w:val="20"/>
        </w:rPr>
        <w:t xml:space="preserve">. </w:t>
      </w:r>
    </w:p>
    <w:p w14:paraId="66B842D7"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Devices and Consumer </w:t>
      </w:r>
    </w:p>
    <w:p w14:paraId="45E926B2" w14:textId="4CE31E19"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D&amp;C segments develop, manufacture, market, and support products and services designed to </w:t>
      </w:r>
      <w:r w:rsidR="00715A00" w:rsidRPr="00813D46">
        <w:rPr>
          <w:rFonts w:cs="Arial"/>
          <w:sz w:val="20"/>
          <w:szCs w:val="20"/>
        </w:rPr>
        <w:t xml:space="preserve">entertain and connect people, </w:t>
      </w:r>
      <w:r w:rsidRPr="00813D46">
        <w:rPr>
          <w:rFonts w:cs="Arial"/>
          <w:sz w:val="20"/>
          <w:szCs w:val="20"/>
        </w:rPr>
        <w:t xml:space="preserve">increase personal productivity, help people simplify tasks and make </w:t>
      </w:r>
      <w:r w:rsidRPr="00813D46">
        <w:rPr>
          <w:rFonts w:cs="Arial"/>
          <w:sz w:val="20"/>
          <w:szCs w:val="20"/>
        </w:rPr>
        <w:lastRenderedPageBreak/>
        <w:t xml:space="preserve">more informed decisions online, and help advertisers connect with audiences. Our D&amp;C segments are made up of D&amp;C Licensing, Computing and Gaming Hardware, Phone Hardware, and D&amp;C Other. </w:t>
      </w:r>
    </w:p>
    <w:p w14:paraId="1C7E466B"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D&amp;C Licensing </w:t>
      </w:r>
    </w:p>
    <w:p w14:paraId="336042D9" w14:textId="54E8F45B"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principal products and services provided by the D&amp;C Licensing segment are: Windows, including </w:t>
      </w:r>
      <w:r w:rsidR="00715A00" w:rsidRPr="00813D46">
        <w:rPr>
          <w:rFonts w:cs="Arial"/>
          <w:sz w:val="20"/>
          <w:szCs w:val="20"/>
        </w:rPr>
        <w:t xml:space="preserve">all </w:t>
      </w:r>
      <w:r w:rsidRPr="00813D46">
        <w:rPr>
          <w:rFonts w:cs="Arial"/>
          <w:sz w:val="20"/>
          <w:szCs w:val="20"/>
        </w:rPr>
        <w:t xml:space="preserve">OEM licensing (“Windows OEM”) and other non-volume licensing and academic volume licensing of the Windows operating system and related software; non-volume licensing of Microsoft Office, comprising the core Office product set, for consumers (“Office Consumer”); Windows Phone operating system, including related patent licensing; and certain other patent licensing revenue. </w:t>
      </w:r>
    </w:p>
    <w:p w14:paraId="0B9DB63B" w14:textId="2696B91A" w:rsidR="00422317" w:rsidRPr="00813D46" w:rsidRDefault="00422317" w:rsidP="00422317">
      <w:pPr>
        <w:spacing w:before="180"/>
        <w:jc w:val="both"/>
        <w:rPr>
          <w:rFonts w:cs="Arial"/>
        </w:rPr>
      </w:pPr>
      <w:r w:rsidRPr="00813D46">
        <w:rPr>
          <w:rFonts w:cs="Arial"/>
        </w:rPr>
        <w:t>The Windows operating system is designed to deliver a more personal computing experience for users by enabling consistency of experience, applications, and information across their devices.</w:t>
      </w:r>
    </w:p>
    <w:p w14:paraId="41F909A5" w14:textId="478ED2DD"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Windows revenue is impacted significantly by the number of Windows operating system licenses purchased by OEMs, which they pre-install on the devices they sell. In addition to computing device market volume, Windows revenue is impacted by: </w:t>
      </w:r>
    </w:p>
    <w:p w14:paraId="09F3CA06" w14:textId="02E70F10"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402943" w:rsidRPr="00813D46">
        <w:rPr>
          <w:rFonts w:cs="Arial"/>
          <w:sz w:val="20"/>
          <w:szCs w:val="20"/>
        </w:rPr>
        <w:t>T</w:t>
      </w:r>
      <w:r w:rsidRPr="00813D46">
        <w:rPr>
          <w:rFonts w:cs="Arial"/>
          <w:sz w:val="20"/>
          <w:szCs w:val="20"/>
        </w:rPr>
        <w:t>he mix of computing devices based on form factor and screen size</w:t>
      </w:r>
      <w:r w:rsidR="00402943" w:rsidRPr="00813D46">
        <w:rPr>
          <w:rFonts w:cs="Arial"/>
          <w:sz w:val="20"/>
          <w:szCs w:val="20"/>
        </w:rPr>
        <w:t>.</w:t>
      </w:r>
      <w:r w:rsidRPr="00813D46">
        <w:rPr>
          <w:rFonts w:cs="Arial"/>
          <w:sz w:val="20"/>
          <w:szCs w:val="20"/>
        </w:rPr>
        <w:t xml:space="preserve"> </w:t>
      </w:r>
    </w:p>
    <w:p w14:paraId="6899FBCE" w14:textId="3B6BC8B2"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402943" w:rsidRPr="00813D46">
        <w:rPr>
          <w:rFonts w:cs="Arial"/>
          <w:sz w:val="20"/>
          <w:szCs w:val="20"/>
        </w:rPr>
        <w:t>D</w:t>
      </w:r>
      <w:r w:rsidRPr="00813D46">
        <w:rPr>
          <w:rFonts w:cs="Arial"/>
          <w:sz w:val="20"/>
          <w:szCs w:val="20"/>
        </w:rPr>
        <w:t>ifferences in device market demand between developed markets and emerging markets</w:t>
      </w:r>
      <w:r w:rsidR="00402943" w:rsidRPr="00813D46">
        <w:rPr>
          <w:rFonts w:cs="Arial"/>
          <w:sz w:val="20"/>
          <w:szCs w:val="20"/>
        </w:rPr>
        <w:t>.</w:t>
      </w:r>
      <w:r w:rsidRPr="00813D46">
        <w:rPr>
          <w:rFonts w:cs="Arial"/>
          <w:sz w:val="20"/>
          <w:szCs w:val="20"/>
        </w:rPr>
        <w:t xml:space="preserve"> </w:t>
      </w:r>
    </w:p>
    <w:p w14:paraId="765DED71" w14:textId="48D01AB9" w:rsidR="00C334D1" w:rsidRPr="00813D46" w:rsidRDefault="00C334D1" w:rsidP="00C334D1">
      <w:pPr>
        <w:pStyle w:val="NormalWeb"/>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r>
      <w:r w:rsidR="00402943" w:rsidRPr="00813D46">
        <w:rPr>
          <w:rFonts w:cs="Arial"/>
          <w:sz w:val="20"/>
          <w:szCs w:val="20"/>
        </w:rPr>
        <w:t>A</w:t>
      </w:r>
      <w:r w:rsidRPr="00813D46">
        <w:rPr>
          <w:rFonts w:cs="Arial"/>
          <w:sz w:val="20"/>
          <w:szCs w:val="20"/>
        </w:rPr>
        <w:t>ttachment of Windows to devices shipped</w:t>
      </w:r>
      <w:r w:rsidR="00402943" w:rsidRPr="00813D46">
        <w:rPr>
          <w:rFonts w:cs="Arial"/>
          <w:sz w:val="20"/>
          <w:szCs w:val="20"/>
        </w:rPr>
        <w:t>.</w:t>
      </w:r>
      <w:r w:rsidRPr="00813D46">
        <w:rPr>
          <w:rFonts w:cs="Arial"/>
          <w:sz w:val="20"/>
          <w:szCs w:val="20"/>
        </w:rPr>
        <w:t xml:space="preserve"> </w:t>
      </w:r>
    </w:p>
    <w:p w14:paraId="0C6AFF91" w14:textId="35FD4EF6"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r>
      <w:r w:rsidR="00402943" w:rsidRPr="00813D46">
        <w:rPr>
          <w:rFonts w:cs="Arial"/>
          <w:sz w:val="20"/>
          <w:szCs w:val="20"/>
        </w:rPr>
        <w:t>C</w:t>
      </w:r>
      <w:r w:rsidRPr="00813D46">
        <w:rPr>
          <w:rFonts w:cs="Arial"/>
          <w:sz w:val="20"/>
          <w:szCs w:val="20"/>
        </w:rPr>
        <w:t>ustomer mix between consumer, small</w:t>
      </w:r>
      <w:r w:rsidR="00656202" w:rsidRPr="00813D46">
        <w:rPr>
          <w:rFonts w:cs="Arial"/>
          <w:sz w:val="20"/>
          <w:szCs w:val="20"/>
        </w:rPr>
        <w:t>-</w:t>
      </w:r>
      <w:r w:rsidRPr="00813D46">
        <w:rPr>
          <w:rFonts w:cs="Arial"/>
          <w:sz w:val="20"/>
          <w:szCs w:val="20"/>
        </w:rPr>
        <w:t xml:space="preserve"> and medium</w:t>
      </w:r>
      <w:r w:rsidR="00371449" w:rsidRPr="00813D46">
        <w:rPr>
          <w:rFonts w:cs="Arial"/>
          <w:sz w:val="20"/>
          <w:szCs w:val="20"/>
        </w:rPr>
        <w:t>-</w:t>
      </w:r>
      <w:r w:rsidRPr="00813D46">
        <w:rPr>
          <w:rFonts w:cs="Arial"/>
          <w:sz w:val="20"/>
          <w:szCs w:val="20"/>
        </w:rPr>
        <w:t>sized businesses, and large enterprises</w:t>
      </w:r>
      <w:r w:rsidR="00402943" w:rsidRPr="00813D46">
        <w:rPr>
          <w:rFonts w:cs="Arial"/>
          <w:sz w:val="20"/>
          <w:szCs w:val="20"/>
        </w:rPr>
        <w:t>.</w:t>
      </w:r>
      <w:r w:rsidRPr="00813D46">
        <w:rPr>
          <w:rFonts w:cs="Arial"/>
          <w:sz w:val="20"/>
          <w:szCs w:val="20"/>
        </w:rPr>
        <w:t xml:space="preserve"> </w:t>
      </w:r>
    </w:p>
    <w:p w14:paraId="7FDB065C" w14:textId="720C26DC"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402943" w:rsidRPr="00813D46">
        <w:rPr>
          <w:rFonts w:cs="Arial"/>
          <w:sz w:val="20"/>
          <w:szCs w:val="20"/>
        </w:rPr>
        <w:t xml:space="preserve">Changes </w:t>
      </w:r>
      <w:r w:rsidRPr="00813D46">
        <w:rPr>
          <w:rFonts w:cs="Arial"/>
          <w:sz w:val="20"/>
          <w:szCs w:val="20"/>
        </w:rPr>
        <w:t>in inventory levels in the OEM channel</w:t>
      </w:r>
      <w:r w:rsidR="00402943" w:rsidRPr="00813D46">
        <w:rPr>
          <w:rFonts w:cs="Arial"/>
          <w:sz w:val="20"/>
          <w:szCs w:val="20"/>
        </w:rPr>
        <w:t>.</w:t>
      </w:r>
      <w:r w:rsidRPr="00813D46">
        <w:rPr>
          <w:rFonts w:cs="Arial"/>
          <w:sz w:val="20"/>
          <w:szCs w:val="20"/>
        </w:rPr>
        <w:t xml:space="preserve"> </w:t>
      </w:r>
    </w:p>
    <w:p w14:paraId="108FE977" w14:textId="39F5FB55" w:rsidR="00C334D1" w:rsidRPr="00813D46" w:rsidRDefault="00C334D1" w:rsidP="00C334D1">
      <w:pPr>
        <w:pStyle w:val="NormalWeb"/>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r>
      <w:r w:rsidR="00402943" w:rsidRPr="00813D46">
        <w:rPr>
          <w:rFonts w:cs="Arial"/>
          <w:sz w:val="20"/>
          <w:szCs w:val="20"/>
        </w:rPr>
        <w:t>P</w:t>
      </w:r>
      <w:r w:rsidRPr="00813D46">
        <w:rPr>
          <w:rFonts w:cs="Arial"/>
          <w:sz w:val="20"/>
          <w:szCs w:val="20"/>
        </w:rPr>
        <w:t>ricing changes and promotions, pricing variation that occurs when the mix of devices manufactured shifts from local and regional system builders to large, multinational OEMs, and different pricing of Windows versions licensed</w:t>
      </w:r>
      <w:r w:rsidR="00402943" w:rsidRPr="00813D46">
        <w:rPr>
          <w:rFonts w:cs="Arial"/>
          <w:sz w:val="20"/>
          <w:szCs w:val="20"/>
        </w:rPr>
        <w:t>.</w:t>
      </w:r>
    </w:p>
    <w:p w14:paraId="1718ABE8" w14:textId="2CB7C006" w:rsidR="00C334D1" w:rsidRPr="00813D46" w:rsidRDefault="00C334D1" w:rsidP="000A241D">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402943" w:rsidRPr="00813D46">
        <w:rPr>
          <w:rFonts w:cs="Arial"/>
          <w:sz w:val="20"/>
          <w:szCs w:val="20"/>
        </w:rPr>
        <w:t>P</w:t>
      </w:r>
      <w:r w:rsidRPr="00813D46">
        <w:rPr>
          <w:rFonts w:cs="Arial"/>
          <w:sz w:val="20"/>
          <w:szCs w:val="20"/>
        </w:rPr>
        <w:t>iracy</w:t>
      </w:r>
      <w:r w:rsidR="00072699" w:rsidRPr="00813D46">
        <w:rPr>
          <w:rFonts w:cs="Arial"/>
          <w:sz w:val="20"/>
          <w:szCs w:val="20"/>
        </w:rPr>
        <w:t>.</w:t>
      </w:r>
    </w:p>
    <w:p w14:paraId="2887AF56"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785E37BA" w14:textId="77777777" w:rsidR="00C334D1" w:rsidRPr="00813D46" w:rsidRDefault="00C334D1" w:rsidP="00C334D1">
      <w:pPr>
        <w:pStyle w:val="NormalWeb"/>
        <w:spacing w:before="0" w:beforeAutospacing="0" w:after="0" w:afterAutospacing="0"/>
        <w:rPr>
          <w:sz w:val="8"/>
        </w:rPr>
      </w:pPr>
      <w:r w:rsidRPr="00813D46">
        <w:rPr>
          <w:rFonts w:cs="Arial"/>
          <w:sz w:val="20"/>
          <w:szCs w:val="20"/>
        </w:rPr>
        <w:t xml:space="preserve">The versions of Office included in our D&amp;C Licensing segment are designed to increase personal productivity through a range of programs, services, and software solutions. Growth depends on our ability to add value to the core product set and to continue to expand our product offerings in other areas such as content management and collaboration. Office Consumer revenue is impacted by sales to customers that buy Office with their new devices and by product launches, as well as the transition to Office 365 Consumer, our subscription-based cloud service that provides access to Office plus other productivity services. Office 365 Consumer revenue is included in our D&amp;C Other segment. </w:t>
      </w:r>
    </w:p>
    <w:p w14:paraId="518CD155" w14:textId="19171173"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Windows Phone operating system is designed to bring users closer to the people, applications, and content they need. As noted above, prior to our acquisition of NDS, Microsoft and Nokia jointly </w:t>
      </w:r>
      <w:r w:rsidRPr="00813D46">
        <w:rPr>
          <w:rFonts w:cs="Arial"/>
          <w:sz w:val="20"/>
          <w:szCs w:val="20"/>
        </w:rPr>
        <w:lastRenderedPageBreak/>
        <w:t xml:space="preserve">created new mobile products and services and extended established products and services to new markets through a strategic alliance. Windows Phone revenue associated with this contractual relationship was reflected in D&amp;C Licensing. Windows Phone revenue also includes revenue from licensing mobile-related patents. </w:t>
      </w:r>
    </w:p>
    <w:p w14:paraId="22477FF9" w14:textId="77777777" w:rsidR="00C334D1" w:rsidRPr="00813D46" w:rsidRDefault="00C334D1" w:rsidP="00C334D1">
      <w:pPr>
        <w:pStyle w:val="NormalWeb"/>
        <w:keepNext/>
        <w:keepLines/>
        <w:spacing w:before="270" w:beforeAutospacing="0" w:after="0" w:afterAutospacing="0"/>
        <w:rPr>
          <w:sz w:val="8"/>
        </w:rPr>
      </w:pPr>
      <w:r w:rsidRPr="00813D46">
        <w:rPr>
          <w:rFonts w:cs="Arial"/>
          <w:sz w:val="20"/>
          <w:szCs w:val="20"/>
          <w:u w:val="single"/>
        </w:rPr>
        <w:t xml:space="preserve">Competition </w:t>
      </w:r>
    </w:p>
    <w:p w14:paraId="2C0541FC"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The Windows operating system faces competition from various software products and from alternative platforms and devices, mainly from Apple and Google. We believe Windows competes effectively by giving customers choice, value, flexibility, security, an easy-to-use interface, compatibility with a broad range of hardware and software applications, including those that enable productivity, and the largest support network for any operating system. </w:t>
      </w:r>
    </w:p>
    <w:p w14:paraId="60C121CF" w14:textId="07FA0DA3"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Competitors to the versions of Office included in D&amp;C Licensing include global application vendors such as Apple and Google, numerous web-based </w:t>
      </w:r>
      <w:r w:rsidR="00301689" w:rsidRPr="00813D46">
        <w:rPr>
          <w:rFonts w:cs="Arial"/>
          <w:sz w:val="20"/>
          <w:szCs w:val="20"/>
        </w:rPr>
        <w:t>and mobile applica</w:t>
      </w:r>
      <w:r w:rsidR="0015052B" w:rsidRPr="00813D46">
        <w:rPr>
          <w:rFonts w:cs="Arial"/>
          <w:sz w:val="20"/>
          <w:szCs w:val="20"/>
        </w:rPr>
        <w:t>tion</w:t>
      </w:r>
      <w:r w:rsidR="00301689" w:rsidRPr="00813D46">
        <w:rPr>
          <w:rFonts w:cs="Arial"/>
          <w:sz w:val="20"/>
          <w:szCs w:val="20"/>
        </w:rPr>
        <w:t xml:space="preserve"> </w:t>
      </w:r>
      <w:r w:rsidRPr="00813D46">
        <w:rPr>
          <w:rFonts w:cs="Arial"/>
          <w:sz w:val="20"/>
          <w:szCs w:val="20"/>
        </w:rPr>
        <w:t>competitors, and local application developers in Asia and Europe. Apple distributes versions of its pre-installed application software, such as email, note</w:t>
      </w:r>
      <w:r w:rsidR="0024004C" w:rsidRPr="00813D46">
        <w:rPr>
          <w:rFonts w:cs="Arial"/>
          <w:sz w:val="20"/>
          <w:szCs w:val="20"/>
        </w:rPr>
        <w:t>-</w:t>
      </w:r>
      <w:r w:rsidRPr="00813D46">
        <w:rPr>
          <w:rFonts w:cs="Arial"/>
          <w:sz w:val="20"/>
          <w:szCs w:val="20"/>
        </w:rPr>
        <w:t xml:space="preserve">taking, and calendar products, through its PCs, tablets, and phones. Google provides a hosted messaging and productivity suite. Web-based offerings competing with individual applications can also position themselves as alternatives to our products. We believe our products compete effectively based on our strategy of providing powerful, flexible, secure, and easy to use solutions that work across a variety of devices. </w:t>
      </w:r>
    </w:p>
    <w:p w14:paraId="6C3AE40E" w14:textId="43055459"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Windows Phone operating system faces competition from iOS, Android, and Blackberry operating systems. Windows Phone competes based on differentiated user interface, personalized applications, compatibility with Windows PCs and tablets, and other unique capabilities. </w:t>
      </w:r>
    </w:p>
    <w:p w14:paraId="2A4BCF78" w14:textId="77777777" w:rsidR="00C334D1" w:rsidRPr="00813D46" w:rsidRDefault="00C334D1" w:rsidP="00C334D1">
      <w:pPr>
        <w:pStyle w:val="NormalWeb"/>
        <w:keepNext/>
        <w:spacing w:before="270" w:beforeAutospacing="0" w:after="0" w:afterAutospacing="0"/>
        <w:rPr>
          <w:rFonts w:cs="Arial"/>
          <w:i/>
          <w:sz w:val="20"/>
          <w:szCs w:val="20"/>
        </w:rPr>
      </w:pPr>
      <w:r w:rsidRPr="00813D46">
        <w:rPr>
          <w:rFonts w:cs="Arial"/>
          <w:i/>
          <w:sz w:val="20"/>
          <w:szCs w:val="20"/>
        </w:rPr>
        <w:t>Computing and Gaming Hardware</w:t>
      </w:r>
    </w:p>
    <w:p w14:paraId="3962F51A" w14:textId="3EA2812F" w:rsidR="00C334D1" w:rsidRPr="00813D46" w:rsidRDefault="00C334D1" w:rsidP="00C334D1">
      <w:pPr>
        <w:pStyle w:val="NormalWeb"/>
        <w:spacing w:before="180" w:beforeAutospacing="0" w:after="0" w:afterAutospacing="0"/>
        <w:rPr>
          <w:sz w:val="8"/>
        </w:rPr>
      </w:pPr>
      <w:r w:rsidRPr="00813D46">
        <w:rPr>
          <w:rFonts w:cs="Arial"/>
          <w:sz w:val="20"/>
          <w:szCs w:val="20"/>
        </w:rPr>
        <w:t>The principal products and services provided by the Computing and Gaming Hardware segment are: Xbox gaming and entertainment consoles and accessories, second-party and third-party video game royalties, and Xbox Live subscriptions (“Xbox Platform”); Surface devices and accessories</w:t>
      </w:r>
      <w:r w:rsidR="00F2461F" w:rsidRPr="00813D46">
        <w:rPr>
          <w:rFonts w:cs="Arial"/>
          <w:sz w:val="20"/>
          <w:szCs w:val="20"/>
        </w:rPr>
        <w:t xml:space="preserve"> (“Surface”)</w:t>
      </w:r>
      <w:r w:rsidRPr="00813D46">
        <w:rPr>
          <w:rFonts w:cs="Arial"/>
          <w:sz w:val="20"/>
          <w:szCs w:val="20"/>
        </w:rPr>
        <w:t xml:space="preserve">; and Microsoft PC accessories. </w:t>
      </w:r>
    </w:p>
    <w:p w14:paraId="2461BD5D"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Xbox Platform is designed to provide a unique variety of entertainment choices through the use of our devices, peripherals, content, and online services. We released Xbox 360 and Xbox One in November 2005 and November 2013, respectively. </w:t>
      </w:r>
    </w:p>
    <w:p w14:paraId="73371857" w14:textId="7EDA0281" w:rsidR="0084004E" w:rsidRPr="00813D46" w:rsidRDefault="00C334D1" w:rsidP="00C334D1">
      <w:pPr>
        <w:pStyle w:val="NormalWeb"/>
        <w:spacing w:before="180" w:beforeAutospacing="0" w:after="0" w:afterAutospacing="0"/>
        <w:rPr>
          <w:sz w:val="8"/>
        </w:rPr>
      </w:pPr>
      <w:r w:rsidRPr="00813D46">
        <w:rPr>
          <w:rFonts w:cs="Arial"/>
          <w:sz w:val="20"/>
          <w:szCs w:val="20"/>
        </w:rPr>
        <w:t xml:space="preserve">Surface </w:t>
      </w:r>
      <w:r w:rsidR="00F2461F" w:rsidRPr="00813D46">
        <w:rPr>
          <w:rFonts w:cs="Arial"/>
          <w:sz w:val="20"/>
          <w:szCs w:val="20"/>
        </w:rPr>
        <w:t>is</w:t>
      </w:r>
      <w:r w:rsidRPr="00813D46">
        <w:rPr>
          <w:rFonts w:cs="Arial"/>
          <w:sz w:val="20"/>
          <w:szCs w:val="20"/>
        </w:rPr>
        <w:t xml:space="preserve"> designed to help organizations, students, and consumers to be more productive. Our latest Surface device</w:t>
      </w:r>
      <w:r w:rsidR="004F3999" w:rsidRPr="00813D46">
        <w:rPr>
          <w:rFonts w:cs="Arial"/>
          <w:sz w:val="20"/>
          <w:szCs w:val="20"/>
        </w:rPr>
        <w:t>s</w:t>
      </w:r>
      <w:r w:rsidRPr="00813D46">
        <w:rPr>
          <w:rFonts w:cs="Arial"/>
          <w:sz w:val="20"/>
          <w:szCs w:val="20"/>
        </w:rPr>
        <w:t>, the Surface Pro 3</w:t>
      </w:r>
      <w:r w:rsidR="004F3999" w:rsidRPr="00813D46">
        <w:rPr>
          <w:rFonts w:cs="Arial"/>
          <w:sz w:val="20"/>
          <w:szCs w:val="20"/>
        </w:rPr>
        <w:t xml:space="preserve"> and Surface 3</w:t>
      </w:r>
      <w:r w:rsidRPr="00813D46">
        <w:rPr>
          <w:rFonts w:cs="Arial"/>
          <w:sz w:val="20"/>
          <w:szCs w:val="20"/>
        </w:rPr>
        <w:t>, w</w:t>
      </w:r>
      <w:r w:rsidR="004F3999" w:rsidRPr="00813D46">
        <w:rPr>
          <w:rFonts w:cs="Arial"/>
          <w:sz w:val="20"/>
          <w:szCs w:val="20"/>
        </w:rPr>
        <w:t>ere</w:t>
      </w:r>
      <w:r w:rsidRPr="00813D46">
        <w:rPr>
          <w:rFonts w:cs="Arial"/>
          <w:sz w:val="20"/>
          <w:szCs w:val="20"/>
        </w:rPr>
        <w:t xml:space="preserve"> released in June 2014</w:t>
      </w:r>
      <w:r w:rsidR="004F3999" w:rsidRPr="00813D46">
        <w:rPr>
          <w:rFonts w:cs="Arial"/>
          <w:sz w:val="20"/>
          <w:szCs w:val="20"/>
        </w:rPr>
        <w:t xml:space="preserve"> and Ma</w:t>
      </w:r>
      <w:r w:rsidR="00887F47" w:rsidRPr="00813D46">
        <w:rPr>
          <w:rFonts w:cs="Arial"/>
          <w:sz w:val="20"/>
          <w:szCs w:val="20"/>
        </w:rPr>
        <w:t>y</w:t>
      </w:r>
      <w:r w:rsidR="004F3999" w:rsidRPr="00813D46">
        <w:rPr>
          <w:rFonts w:cs="Arial"/>
          <w:sz w:val="20"/>
          <w:szCs w:val="20"/>
        </w:rPr>
        <w:t xml:space="preserve"> 2015, respectively</w:t>
      </w:r>
      <w:r w:rsidR="0084004E" w:rsidRPr="00813D46">
        <w:rPr>
          <w:rFonts w:cs="Arial"/>
          <w:sz w:val="20"/>
          <w:szCs w:val="20"/>
        </w:rPr>
        <w:t>.</w:t>
      </w:r>
    </w:p>
    <w:p w14:paraId="28474975" w14:textId="77777777" w:rsidR="00C334D1" w:rsidRPr="00813D46" w:rsidRDefault="00C334D1" w:rsidP="00930BA3">
      <w:pPr>
        <w:pStyle w:val="NormalWeb"/>
        <w:spacing w:before="270" w:beforeAutospacing="0" w:after="0" w:afterAutospacing="0"/>
        <w:rPr>
          <w:sz w:val="8"/>
        </w:rPr>
      </w:pPr>
      <w:r w:rsidRPr="00813D46">
        <w:rPr>
          <w:rFonts w:cs="Arial"/>
          <w:sz w:val="20"/>
          <w:szCs w:val="20"/>
          <w:u w:val="single"/>
        </w:rPr>
        <w:t xml:space="preserve">Competition </w:t>
      </w:r>
    </w:p>
    <w:p w14:paraId="51D9CD1E" w14:textId="77777777" w:rsidR="00C334D1" w:rsidRPr="00813D46" w:rsidRDefault="00C334D1" w:rsidP="00C334D1">
      <w:pPr>
        <w:pStyle w:val="NormalWeb"/>
        <w:spacing w:before="180" w:beforeAutospacing="0" w:after="0" w:afterAutospacing="0"/>
        <w:rPr>
          <w:sz w:val="8"/>
        </w:rPr>
      </w:pPr>
      <w:r w:rsidRPr="00813D46">
        <w:rPr>
          <w:rFonts w:cs="Arial"/>
          <w:sz w:val="20"/>
          <w:szCs w:val="20"/>
        </w:rPr>
        <w:lastRenderedPageBreak/>
        <w:t xml:space="preserve">Our Xbox Platform competes with console platforms from Sony and Nintendo, both of which have a large, established base of customers. The lifecycle for gaming and entertainment consoles averages five to ten years. Nintendo released their latest generation console in November 2012. Sony released their latest generation console in November 2013. </w:t>
      </w:r>
    </w:p>
    <w:p w14:paraId="2B9ED9E8"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081A633D" w14:textId="77777777" w:rsidR="00C334D1" w:rsidRPr="00813D46" w:rsidRDefault="00C334D1" w:rsidP="00C334D1">
      <w:pPr>
        <w:pStyle w:val="NormalWeb"/>
        <w:spacing w:before="0" w:beforeAutospacing="0" w:after="0" w:afterAutospacing="0"/>
        <w:rPr>
          <w:sz w:val="8"/>
        </w:rPr>
      </w:pPr>
      <w:r w:rsidRPr="00813D46">
        <w:rPr>
          <w:rFonts w:cs="Arial"/>
          <w:sz w:val="20"/>
          <w:szCs w:val="20"/>
        </w:rPr>
        <w:t xml:space="preserve">We believe the success of gaming and entertainment consoles is determined by the availability of games for the console, providing exclusive game content that gamers seek, the computational power and reliability of the console, and the ability to create new experiences via online services, downloadable content, and peripherals. In addition to Sony and Nintendo, we compete with other providers of entertainment services through online marketplaces. We believe the Xbox Platform is effectively positioned against competitive products and services based on significant innovation in hardware architecture, user interface, developer tools, online gaming and entertainment services, and continued strong exclusive content from our own game franchises as well as other digital content offerings. </w:t>
      </w:r>
    </w:p>
    <w:p w14:paraId="775DD959" w14:textId="1EE9CE3B" w:rsidR="00C334D1" w:rsidRPr="00813D46" w:rsidRDefault="00C334D1" w:rsidP="00C334D1">
      <w:pPr>
        <w:pStyle w:val="NormalWeb"/>
        <w:spacing w:before="180" w:beforeAutospacing="0" w:after="0" w:afterAutospacing="0"/>
        <w:rPr>
          <w:sz w:val="8"/>
        </w:rPr>
      </w:pPr>
      <w:r w:rsidRPr="00813D46">
        <w:rPr>
          <w:rFonts w:cs="Arial"/>
          <w:sz w:val="20"/>
          <w:szCs w:val="20"/>
        </w:rPr>
        <w:t xml:space="preserve">Surface devices face competition from </w:t>
      </w:r>
      <w:r w:rsidR="00595AB8" w:rsidRPr="00813D46">
        <w:rPr>
          <w:rFonts w:cs="Arial"/>
          <w:sz w:val="20"/>
          <w:szCs w:val="20"/>
        </w:rPr>
        <w:t xml:space="preserve">Apple, as well as other </w:t>
      </w:r>
      <w:r w:rsidRPr="00813D46">
        <w:rPr>
          <w:rFonts w:cs="Arial"/>
          <w:sz w:val="20"/>
          <w:szCs w:val="20"/>
        </w:rPr>
        <w:t xml:space="preserve">computer, tablet, and hardware manufacturers, many of which are also current or potential partners and customers. </w:t>
      </w:r>
    </w:p>
    <w:p w14:paraId="66682264"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Phone Hardware</w:t>
      </w:r>
    </w:p>
    <w:p w14:paraId="43FC484B" w14:textId="0A9960C3"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The principal products provided by the Phone Hardware segment are Lumia phones and other non-Lumia phones, which we began manufacturing and selling with the acquisition of NDS on April 25, 2014. </w:t>
      </w:r>
      <w:r w:rsidR="00FE1E18" w:rsidRPr="00813D46">
        <w:rPr>
          <w:rFonts w:cs="Arial"/>
          <w:sz w:val="20"/>
          <w:szCs w:val="20"/>
        </w:rPr>
        <w:t>Our Lumia phones run  Windows and</w:t>
      </w:r>
      <w:r w:rsidR="000453E3" w:rsidRPr="00813D46">
        <w:rPr>
          <w:rFonts w:cs="Arial"/>
          <w:sz w:val="20"/>
          <w:szCs w:val="20"/>
        </w:rPr>
        <w:t xml:space="preserve"> </w:t>
      </w:r>
      <w:r w:rsidR="0013794F" w:rsidRPr="00813D46">
        <w:rPr>
          <w:rFonts w:cs="Arial"/>
          <w:sz w:val="20"/>
          <w:szCs w:val="20"/>
        </w:rPr>
        <w:t>are designed to enable people and organizations to connect to the people and content that matter most, using integrated Microsoft services such as Outlook, OneDrive, Skype, and Office. </w:t>
      </w:r>
    </w:p>
    <w:p w14:paraId="406E49A6"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Competition </w:t>
      </w:r>
    </w:p>
    <w:p w14:paraId="620C4E6D" w14:textId="097A2C1A" w:rsidR="00C334D1" w:rsidRPr="00813D46" w:rsidRDefault="00C334D1" w:rsidP="00C334D1">
      <w:pPr>
        <w:pStyle w:val="NormalWeb"/>
        <w:spacing w:before="180" w:beforeAutospacing="0" w:after="0" w:afterAutospacing="0"/>
        <w:rPr>
          <w:sz w:val="8"/>
        </w:rPr>
      </w:pPr>
      <w:r w:rsidRPr="00813D46">
        <w:rPr>
          <w:rFonts w:cs="Arial"/>
          <w:sz w:val="20"/>
          <w:szCs w:val="20"/>
        </w:rPr>
        <w:t>Our phones face competition primarily from Apple</w:t>
      </w:r>
      <w:r w:rsidR="00E30A65" w:rsidRPr="00813D46">
        <w:rPr>
          <w:rFonts w:cs="Arial"/>
          <w:sz w:val="20"/>
          <w:szCs w:val="20"/>
        </w:rPr>
        <w:t>, Samsung,</w:t>
      </w:r>
      <w:r w:rsidRPr="00813D46">
        <w:rPr>
          <w:rFonts w:cs="Arial"/>
          <w:sz w:val="20"/>
          <w:szCs w:val="20"/>
        </w:rPr>
        <w:t xml:space="preserve"> </w:t>
      </w:r>
      <w:r w:rsidR="00887F47" w:rsidRPr="00813D46">
        <w:rPr>
          <w:rFonts w:cs="Arial"/>
          <w:sz w:val="20"/>
          <w:szCs w:val="20"/>
        </w:rPr>
        <w:t>and</w:t>
      </w:r>
      <w:r w:rsidRPr="00813D46">
        <w:rPr>
          <w:rFonts w:cs="Arial"/>
          <w:sz w:val="20"/>
          <w:szCs w:val="20"/>
        </w:rPr>
        <w:t xml:space="preserve"> many other mobile device manufacturers</w:t>
      </w:r>
      <w:r w:rsidR="00887F47" w:rsidRPr="00813D46">
        <w:rPr>
          <w:rFonts w:cs="Arial"/>
          <w:sz w:val="20"/>
          <w:szCs w:val="20"/>
        </w:rPr>
        <w:t xml:space="preserve"> running </w:t>
      </w:r>
      <w:r w:rsidR="005232B4" w:rsidRPr="00813D46">
        <w:rPr>
          <w:rFonts w:cs="Arial"/>
          <w:sz w:val="20"/>
          <w:szCs w:val="20"/>
        </w:rPr>
        <w:t xml:space="preserve">the </w:t>
      </w:r>
      <w:r w:rsidR="00887F47" w:rsidRPr="00813D46">
        <w:rPr>
          <w:rFonts w:cs="Arial"/>
          <w:sz w:val="20"/>
          <w:szCs w:val="20"/>
        </w:rPr>
        <w:t xml:space="preserve">Android </w:t>
      </w:r>
      <w:r w:rsidR="005232B4" w:rsidRPr="00813D46">
        <w:rPr>
          <w:rFonts w:cs="Arial"/>
          <w:sz w:val="20"/>
          <w:szCs w:val="20"/>
        </w:rPr>
        <w:t>operating system</w:t>
      </w:r>
      <w:r w:rsidR="008009FD" w:rsidRPr="00813D46">
        <w:rPr>
          <w:rFonts w:cs="Arial"/>
          <w:sz w:val="20"/>
          <w:szCs w:val="20"/>
        </w:rPr>
        <w:t xml:space="preserve">, and </w:t>
      </w:r>
      <w:r w:rsidRPr="00813D46">
        <w:rPr>
          <w:rFonts w:cs="Arial"/>
          <w:sz w:val="20"/>
          <w:szCs w:val="20"/>
        </w:rPr>
        <w:t xml:space="preserve">offer </w:t>
      </w:r>
      <w:r w:rsidR="0013794F" w:rsidRPr="00813D46">
        <w:rPr>
          <w:rFonts w:cs="Arial"/>
          <w:sz w:val="20"/>
          <w:szCs w:val="20"/>
        </w:rPr>
        <w:t xml:space="preserve">a </w:t>
      </w:r>
      <w:r w:rsidRPr="00813D46">
        <w:rPr>
          <w:rFonts w:cs="Arial"/>
          <w:sz w:val="20"/>
          <w:szCs w:val="20"/>
        </w:rPr>
        <w:t xml:space="preserve">unique </w:t>
      </w:r>
      <w:r w:rsidR="0013794F" w:rsidRPr="00813D46">
        <w:rPr>
          <w:rFonts w:cs="Arial"/>
          <w:sz w:val="20"/>
          <w:szCs w:val="20"/>
        </w:rPr>
        <w:t xml:space="preserve">combination of high-quality </w:t>
      </w:r>
      <w:r w:rsidRPr="00813D46">
        <w:rPr>
          <w:rFonts w:cs="Arial"/>
          <w:sz w:val="20"/>
          <w:szCs w:val="20"/>
        </w:rPr>
        <w:t>industrial design</w:t>
      </w:r>
      <w:r w:rsidR="0013794F" w:rsidRPr="00813D46">
        <w:rPr>
          <w:rFonts w:cs="Arial"/>
          <w:sz w:val="20"/>
          <w:szCs w:val="20"/>
        </w:rPr>
        <w:t xml:space="preserve"> </w:t>
      </w:r>
      <w:r w:rsidR="008009FD" w:rsidRPr="00813D46">
        <w:rPr>
          <w:rFonts w:cs="Arial"/>
          <w:sz w:val="20"/>
          <w:szCs w:val="20"/>
        </w:rPr>
        <w:t xml:space="preserve">and </w:t>
      </w:r>
      <w:r w:rsidR="0013794F" w:rsidRPr="00813D46">
        <w:rPr>
          <w:rFonts w:cs="Arial"/>
          <w:sz w:val="20"/>
          <w:szCs w:val="20"/>
        </w:rPr>
        <w:t>innovative</w:t>
      </w:r>
      <w:r w:rsidRPr="00813D46">
        <w:rPr>
          <w:rFonts w:cs="Arial"/>
          <w:sz w:val="20"/>
          <w:szCs w:val="20"/>
        </w:rPr>
        <w:t xml:space="preserve"> imaging technologies</w:t>
      </w:r>
      <w:r w:rsidR="008009FD" w:rsidRPr="00813D46">
        <w:rPr>
          <w:rFonts w:cs="Arial"/>
          <w:sz w:val="20"/>
          <w:szCs w:val="20"/>
        </w:rPr>
        <w:t xml:space="preserve"> across various price points. </w:t>
      </w:r>
    </w:p>
    <w:p w14:paraId="0D29A5BC"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D&amp;C Other </w:t>
      </w:r>
    </w:p>
    <w:p w14:paraId="11C7D39F" w14:textId="204E7F59"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principal products and services provided by the D&amp;C Other segment are: Resale, </w:t>
      </w:r>
      <w:r w:rsidR="00A74E3E" w:rsidRPr="00813D46">
        <w:rPr>
          <w:rFonts w:cs="Arial"/>
          <w:sz w:val="20"/>
          <w:szCs w:val="20"/>
        </w:rPr>
        <w:t>consisting of</w:t>
      </w:r>
      <w:r w:rsidRPr="00813D46">
        <w:rPr>
          <w:rFonts w:cs="Arial"/>
          <w:sz w:val="20"/>
          <w:szCs w:val="20"/>
        </w:rPr>
        <w:t xml:space="preserve"> </w:t>
      </w:r>
      <w:r w:rsidR="00887F47" w:rsidRPr="00813D46">
        <w:rPr>
          <w:rFonts w:cs="Arial"/>
          <w:sz w:val="20"/>
          <w:szCs w:val="20"/>
        </w:rPr>
        <w:t xml:space="preserve">transactions in our Windows </w:t>
      </w:r>
      <w:r w:rsidR="00E609C5" w:rsidRPr="00813D46">
        <w:rPr>
          <w:rFonts w:cs="Arial"/>
          <w:sz w:val="20"/>
          <w:szCs w:val="20"/>
        </w:rPr>
        <w:t xml:space="preserve">Store </w:t>
      </w:r>
      <w:r w:rsidR="00887F47" w:rsidRPr="00813D46">
        <w:rPr>
          <w:rFonts w:cs="Arial"/>
          <w:sz w:val="20"/>
          <w:szCs w:val="20"/>
        </w:rPr>
        <w:t>and Xbox marketplace;</w:t>
      </w:r>
      <w:r w:rsidRPr="00813D46">
        <w:rPr>
          <w:rFonts w:cs="Arial"/>
          <w:sz w:val="20"/>
          <w:szCs w:val="20"/>
        </w:rPr>
        <w:t xml:space="preserve"> search advertising; display advertising; Office 365 Consumer, comprising Office 365 Home and Office 365 Personal; Studios, comprising first-party video games; </w:t>
      </w:r>
      <w:r w:rsidR="00D440D5" w:rsidRPr="00813D46">
        <w:rPr>
          <w:rFonts w:cs="Arial"/>
          <w:sz w:val="20"/>
          <w:szCs w:val="20"/>
        </w:rPr>
        <w:t xml:space="preserve">Mojang; </w:t>
      </w:r>
      <w:r w:rsidRPr="00813D46">
        <w:rPr>
          <w:rFonts w:cs="Arial"/>
          <w:sz w:val="20"/>
          <w:szCs w:val="20"/>
        </w:rPr>
        <w:t xml:space="preserve">and </w:t>
      </w:r>
      <w:r w:rsidR="00C30ADA" w:rsidRPr="00813D46">
        <w:rPr>
          <w:rFonts w:cs="Arial"/>
          <w:sz w:val="20"/>
          <w:szCs w:val="20"/>
        </w:rPr>
        <w:t xml:space="preserve">non-Microsoft products sold in </w:t>
      </w:r>
      <w:r w:rsidRPr="00813D46">
        <w:rPr>
          <w:rFonts w:cs="Arial"/>
          <w:sz w:val="20"/>
          <w:szCs w:val="20"/>
        </w:rPr>
        <w:t xml:space="preserve">our retail stores. </w:t>
      </w:r>
    </w:p>
    <w:p w14:paraId="3A0E48B0" w14:textId="2EFA856A" w:rsidR="00C334D1" w:rsidRPr="00813D46" w:rsidRDefault="00887F47" w:rsidP="00C334D1">
      <w:pPr>
        <w:pStyle w:val="NormalWeb"/>
        <w:spacing w:before="180" w:beforeAutospacing="0" w:after="0" w:afterAutospacing="0"/>
        <w:rPr>
          <w:sz w:val="8"/>
        </w:rPr>
      </w:pPr>
      <w:r w:rsidRPr="00813D46">
        <w:rPr>
          <w:rFonts w:cs="Arial"/>
          <w:sz w:val="20"/>
          <w:szCs w:val="20"/>
        </w:rPr>
        <w:t>Our</w:t>
      </w:r>
      <w:r w:rsidR="00C334D1" w:rsidRPr="00813D46">
        <w:rPr>
          <w:rFonts w:cs="Arial"/>
          <w:sz w:val="20"/>
          <w:szCs w:val="20"/>
        </w:rPr>
        <w:t xml:space="preserve"> online application marketplaces are designed to benefit our developer and partner ecosystems by providing access to a large customer base and benefit users by providing centralized access to certified applications. Xbox Live transactions consist of online entertainment content, such as games, music, movies, and TV shows, accessible on Xbox consoles and other devices. </w:t>
      </w:r>
    </w:p>
    <w:p w14:paraId="51075E2E" w14:textId="625E7C76" w:rsidR="00C334D1" w:rsidRPr="00813D46" w:rsidRDefault="00C334D1" w:rsidP="00C334D1">
      <w:pPr>
        <w:pStyle w:val="NormalWeb"/>
        <w:spacing w:before="180" w:beforeAutospacing="0" w:after="0" w:afterAutospacing="0"/>
        <w:rPr>
          <w:sz w:val="8"/>
        </w:rPr>
      </w:pPr>
      <w:r w:rsidRPr="00813D46">
        <w:rPr>
          <w:rFonts w:cs="Arial"/>
          <w:sz w:val="20"/>
          <w:szCs w:val="20"/>
        </w:rPr>
        <w:lastRenderedPageBreak/>
        <w:t xml:space="preserve">Search and display advertising includes Bing, Bing Ads, MSN, and Xbox ads. We </w:t>
      </w:r>
      <w:r w:rsidR="00C30ADA" w:rsidRPr="00813D46">
        <w:rPr>
          <w:rFonts w:cs="Arial"/>
          <w:sz w:val="20"/>
          <w:szCs w:val="20"/>
        </w:rPr>
        <w:t>have a partnership with Yahoo! in which we provide</w:t>
      </w:r>
      <w:r w:rsidRPr="00813D46">
        <w:rPr>
          <w:rFonts w:cs="Arial"/>
          <w:sz w:val="20"/>
          <w:szCs w:val="20"/>
        </w:rPr>
        <w:t xml:space="preserve"> algorithmic and paid search platform for Yahoo! websites worldwide</w:t>
      </w:r>
      <w:r w:rsidR="00355EBE" w:rsidRPr="00813D46">
        <w:rPr>
          <w:rFonts w:cs="Arial"/>
          <w:sz w:val="20"/>
          <w:szCs w:val="20"/>
        </w:rPr>
        <w:t xml:space="preserve">. In </w:t>
      </w:r>
      <w:r w:rsidR="000A241D" w:rsidRPr="00813D46">
        <w:rPr>
          <w:rFonts w:cs="Arial"/>
          <w:sz w:val="20"/>
          <w:szCs w:val="20"/>
        </w:rPr>
        <w:t>June</w:t>
      </w:r>
      <w:r w:rsidR="00355EBE" w:rsidRPr="00813D46">
        <w:rPr>
          <w:rFonts w:cs="Arial"/>
          <w:sz w:val="20"/>
          <w:szCs w:val="20"/>
        </w:rPr>
        <w:t xml:space="preserve"> 2015, we</w:t>
      </w:r>
      <w:r w:rsidR="007513FF" w:rsidRPr="00813D46">
        <w:rPr>
          <w:rFonts w:cs="Arial"/>
          <w:sz w:val="20"/>
          <w:szCs w:val="20"/>
        </w:rPr>
        <w:t xml:space="preserve"> </w:t>
      </w:r>
      <w:r w:rsidR="000A241D" w:rsidRPr="00813D46">
        <w:rPr>
          <w:rFonts w:cs="Arial"/>
          <w:sz w:val="20"/>
          <w:szCs w:val="20"/>
        </w:rPr>
        <w:t xml:space="preserve">entered into agreements with AOL and AppNexus to </w:t>
      </w:r>
      <w:r w:rsidR="002D28B0" w:rsidRPr="00813D46">
        <w:rPr>
          <w:rFonts w:cs="Arial"/>
          <w:sz w:val="20"/>
          <w:szCs w:val="20"/>
        </w:rPr>
        <w:t>outsource</w:t>
      </w:r>
      <w:r w:rsidR="00355EBE" w:rsidRPr="00813D46">
        <w:rPr>
          <w:rFonts w:cs="Arial"/>
          <w:sz w:val="20"/>
          <w:szCs w:val="20"/>
        </w:rPr>
        <w:t xml:space="preserve"> our </w:t>
      </w:r>
      <w:r w:rsidR="007513FF" w:rsidRPr="00813D46">
        <w:rPr>
          <w:rFonts w:cs="Arial"/>
          <w:sz w:val="20"/>
          <w:szCs w:val="20"/>
        </w:rPr>
        <w:t xml:space="preserve">display </w:t>
      </w:r>
      <w:r w:rsidR="000A241D" w:rsidRPr="00813D46">
        <w:rPr>
          <w:rFonts w:cs="Arial"/>
          <w:sz w:val="20"/>
          <w:szCs w:val="20"/>
        </w:rPr>
        <w:t>sales efforts</w:t>
      </w:r>
      <w:r w:rsidR="007513FF" w:rsidRPr="00813D46">
        <w:rPr>
          <w:rFonts w:cs="Arial"/>
          <w:sz w:val="20"/>
          <w:szCs w:val="20"/>
        </w:rPr>
        <w:t>.</w:t>
      </w:r>
    </w:p>
    <w:p w14:paraId="22B4E72D"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Office 365 Consumer is designed to increase personal productivity through a range of Microsoft Office programs and services delivered across multiple platforms via the cloud. </w:t>
      </w:r>
    </w:p>
    <w:p w14:paraId="519EDE93" w14:textId="45AA16CE" w:rsidR="003A039D"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Studios designs and markets games for Xbox consoles, Windows-enabled devices, and online. Growth depends on our ability to attract new users and increase engagement by developing a deep library of content </w:t>
      </w:r>
      <w:r w:rsidR="000C1AE7" w:rsidRPr="00813D46">
        <w:rPr>
          <w:rFonts w:cs="Arial"/>
          <w:sz w:val="20"/>
          <w:szCs w:val="20"/>
        </w:rPr>
        <w:t xml:space="preserve">that </w:t>
      </w:r>
      <w:r w:rsidRPr="00813D46">
        <w:rPr>
          <w:rFonts w:cs="Arial"/>
          <w:sz w:val="20"/>
          <w:szCs w:val="20"/>
        </w:rPr>
        <w:t>consumers seek.</w:t>
      </w:r>
    </w:p>
    <w:p w14:paraId="1115625F" w14:textId="6317D508" w:rsidR="00C334D1" w:rsidRPr="00813D46" w:rsidRDefault="00D440D5" w:rsidP="00C334D1">
      <w:pPr>
        <w:pStyle w:val="NormalWeb"/>
        <w:spacing w:before="180" w:beforeAutospacing="0" w:after="0" w:afterAutospacing="0"/>
        <w:rPr>
          <w:sz w:val="8"/>
        </w:rPr>
      </w:pPr>
      <w:r w:rsidRPr="00813D46">
        <w:rPr>
          <w:rFonts w:cs="Arial"/>
          <w:sz w:val="20"/>
          <w:szCs w:val="20"/>
        </w:rPr>
        <w:t>We acquired Mojang Synergies AB (“Mojang”), the Swedish video game developer of the Minecraft gaming franchise</w:t>
      </w:r>
      <w:r w:rsidR="006A71C1" w:rsidRPr="00813D46">
        <w:rPr>
          <w:rFonts w:cs="Arial"/>
          <w:sz w:val="20"/>
          <w:szCs w:val="20"/>
        </w:rPr>
        <w:t>, in November 2014</w:t>
      </w:r>
      <w:r w:rsidRPr="00813D46">
        <w:rPr>
          <w:rFonts w:cs="Arial"/>
          <w:sz w:val="20"/>
          <w:szCs w:val="20"/>
        </w:rPr>
        <w:t>.</w:t>
      </w:r>
      <w:r w:rsidR="006A71C1" w:rsidRPr="00813D46">
        <w:rPr>
          <w:rFonts w:cs="Arial"/>
          <w:sz w:val="20"/>
          <w:szCs w:val="20"/>
        </w:rPr>
        <w:t xml:space="preserve"> The addition of Minecraft and its community enhances </w:t>
      </w:r>
      <w:r w:rsidR="009D33E8" w:rsidRPr="00813D46">
        <w:rPr>
          <w:rFonts w:cs="Arial"/>
          <w:sz w:val="20"/>
          <w:szCs w:val="20"/>
        </w:rPr>
        <w:t>our</w:t>
      </w:r>
      <w:r w:rsidR="006A71C1" w:rsidRPr="00813D46">
        <w:rPr>
          <w:rFonts w:cs="Arial"/>
          <w:sz w:val="20"/>
          <w:szCs w:val="20"/>
        </w:rPr>
        <w:t xml:space="preserve"> gaming portfolio across Windows, Xbox</w:t>
      </w:r>
      <w:r w:rsidR="00A74E3E" w:rsidRPr="00813D46">
        <w:rPr>
          <w:rFonts w:cs="Arial"/>
          <w:sz w:val="20"/>
          <w:szCs w:val="20"/>
        </w:rPr>
        <w:t>,</w:t>
      </w:r>
      <w:r w:rsidR="006A71C1" w:rsidRPr="00813D46">
        <w:rPr>
          <w:rFonts w:cs="Arial"/>
          <w:sz w:val="20"/>
          <w:szCs w:val="20"/>
        </w:rPr>
        <w:t xml:space="preserve"> and other ecosystems </w:t>
      </w:r>
      <w:r w:rsidR="00A74E3E" w:rsidRPr="00813D46">
        <w:rPr>
          <w:rFonts w:cs="Arial"/>
          <w:sz w:val="20"/>
          <w:szCs w:val="20"/>
        </w:rPr>
        <w:t>besides</w:t>
      </w:r>
      <w:r w:rsidR="006A71C1" w:rsidRPr="00813D46">
        <w:rPr>
          <w:rFonts w:cs="Arial"/>
          <w:sz w:val="20"/>
          <w:szCs w:val="20"/>
        </w:rPr>
        <w:t xml:space="preserve"> our own.</w:t>
      </w:r>
    </w:p>
    <w:p w14:paraId="7C6B92C0"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Competition </w:t>
      </w:r>
    </w:p>
    <w:p w14:paraId="45E9D173"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face competition for our Resale products and services from various online marketplaces, including those operated by Amazon, Apple, and Google. </w:t>
      </w:r>
    </w:p>
    <w:p w14:paraId="361512CD"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617F1D22" w14:textId="241D3316" w:rsidR="00C334D1" w:rsidRPr="00813D46" w:rsidRDefault="00C334D1" w:rsidP="00C334D1">
      <w:pPr>
        <w:pStyle w:val="NormalWeb"/>
        <w:spacing w:before="0" w:beforeAutospacing="0" w:after="0" w:afterAutospacing="0"/>
        <w:rPr>
          <w:sz w:val="8"/>
        </w:rPr>
      </w:pPr>
      <w:r w:rsidRPr="00813D46">
        <w:rPr>
          <w:rFonts w:cs="Arial"/>
          <w:sz w:val="20"/>
          <w:szCs w:val="20"/>
        </w:rPr>
        <w:t>Our search and display advertising business competes with Google and a wide array of websites, social platforms like Facebook, and portals like Yahoo! that provide content and online offerings to end users. Our success depends on our ability to attract new users, understand intent, and match intent with relevant content and advertiser offerings. We believe we can attract new users by continuing to offer new and compelling products and services.</w:t>
      </w:r>
    </w:p>
    <w:p w14:paraId="648D994F"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Competitors to Office 365 Consumer are the same as those discussed above for Office Consumer. </w:t>
      </w:r>
    </w:p>
    <w:p w14:paraId="273F647C" w14:textId="1568B68B"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Competitors to Studios </w:t>
      </w:r>
      <w:r w:rsidR="003A039D" w:rsidRPr="00813D46">
        <w:rPr>
          <w:rFonts w:cs="Arial"/>
          <w:sz w:val="20"/>
          <w:szCs w:val="20"/>
        </w:rPr>
        <w:t xml:space="preserve">and Mojang </w:t>
      </w:r>
      <w:r w:rsidRPr="00813D46">
        <w:rPr>
          <w:rFonts w:cs="Arial"/>
          <w:sz w:val="20"/>
          <w:szCs w:val="20"/>
        </w:rPr>
        <w:t>are the same as those discussed above for our Xbox gaming and entertainment business, as well as game studios like Electronic Arts and Activision Blizzard.</w:t>
      </w:r>
      <w:r w:rsidRPr="00813D46" w:rsidDel="006402ED">
        <w:rPr>
          <w:rFonts w:cs="Arial"/>
          <w:sz w:val="20"/>
          <w:szCs w:val="20"/>
        </w:rPr>
        <w:t xml:space="preserve"> </w:t>
      </w:r>
    </w:p>
    <w:p w14:paraId="45FEBB65" w14:textId="77777777" w:rsidR="00C334D1" w:rsidRPr="00813D46" w:rsidRDefault="00C334D1" w:rsidP="00930BA3">
      <w:pPr>
        <w:pStyle w:val="NormalWeb"/>
        <w:spacing w:before="270" w:beforeAutospacing="0" w:after="0" w:afterAutospacing="0"/>
        <w:rPr>
          <w:sz w:val="8"/>
        </w:rPr>
      </w:pPr>
      <w:r w:rsidRPr="00813D46">
        <w:rPr>
          <w:rFonts w:cs="Arial"/>
          <w:b/>
          <w:bCs/>
          <w:sz w:val="20"/>
          <w:szCs w:val="20"/>
        </w:rPr>
        <w:t xml:space="preserve">Commercial </w:t>
      </w:r>
    </w:p>
    <w:p w14:paraId="5867DD11" w14:textId="0F3DAAA9" w:rsidR="00C334D1" w:rsidRPr="00813D46" w:rsidRDefault="00C334D1" w:rsidP="00C334D1">
      <w:pPr>
        <w:pStyle w:val="NormalWeb"/>
        <w:spacing w:before="180" w:beforeAutospacing="0" w:after="0" w:afterAutospacing="0"/>
        <w:rPr>
          <w:sz w:val="8"/>
        </w:rPr>
      </w:pPr>
      <w:r w:rsidRPr="00813D46">
        <w:rPr>
          <w:rFonts w:cs="Arial"/>
          <w:sz w:val="20"/>
          <w:szCs w:val="20"/>
        </w:rPr>
        <w:t>Our Commercial segments develop, market, and support software and services designed to increase individual, team, and organization</w:t>
      </w:r>
      <w:r w:rsidR="00715A00" w:rsidRPr="00813D46">
        <w:rPr>
          <w:rFonts w:cs="Arial"/>
          <w:sz w:val="20"/>
          <w:szCs w:val="20"/>
        </w:rPr>
        <w:t>al</w:t>
      </w:r>
      <w:r w:rsidRPr="00813D46">
        <w:rPr>
          <w:rFonts w:cs="Arial"/>
          <w:sz w:val="20"/>
          <w:szCs w:val="20"/>
        </w:rPr>
        <w:t xml:space="preserve"> productivity and efficiency, </w:t>
      </w:r>
      <w:r w:rsidR="00715A00" w:rsidRPr="00813D46">
        <w:rPr>
          <w:rFonts w:cs="Arial"/>
          <w:sz w:val="20"/>
          <w:szCs w:val="20"/>
        </w:rPr>
        <w:t>including</w:t>
      </w:r>
      <w:r w:rsidRPr="00813D46">
        <w:rPr>
          <w:rFonts w:cs="Arial"/>
          <w:sz w:val="20"/>
          <w:szCs w:val="20"/>
        </w:rPr>
        <w:t xml:space="preserve"> simplify</w:t>
      </w:r>
      <w:r w:rsidR="00715A00" w:rsidRPr="00813D46">
        <w:rPr>
          <w:rFonts w:cs="Arial"/>
          <w:sz w:val="20"/>
          <w:szCs w:val="20"/>
        </w:rPr>
        <w:t>ing</w:t>
      </w:r>
      <w:r w:rsidRPr="00813D46">
        <w:rPr>
          <w:rFonts w:cs="Arial"/>
          <w:sz w:val="20"/>
          <w:szCs w:val="20"/>
        </w:rPr>
        <w:t xml:space="preserve"> everyday tasks through seamless operations across the user’s hardware and software. Commercial is made up of the Commercial Licensing and Commercial Other segments. </w:t>
      </w:r>
    </w:p>
    <w:p w14:paraId="2398CB0A"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Commercial Licensing </w:t>
      </w:r>
    </w:p>
    <w:p w14:paraId="37B20DC2" w14:textId="46659716" w:rsidR="00C334D1" w:rsidRPr="00813D46" w:rsidRDefault="00C334D1" w:rsidP="00C334D1">
      <w:pPr>
        <w:pStyle w:val="NormalWeb"/>
        <w:spacing w:before="180" w:beforeAutospacing="0" w:after="0" w:afterAutospacing="0"/>
        <w:rPr>
          <w:sz w:val="8"/>
        </w:rPr>
      </w:pPr>
      <w:r w:rsidRPr="00813D46">
        <w:rPr>
          <w:rFonts w:cs="Arial"/>
          <w:sz w:val="20"/>
          <w:szCs w:val="20"/>
        </w:rPr>
        <w:t>The principal products and services provided by the Commercial Licensing segment are: server products, including Windows Server, Microsoft SQL Server, Visual Studio, System Center, and related Client Access Licenses (“CAL</w:t>
      </w:r>
      <w:r w:rsidR="006A71C1" w:rsidRPr="00813D46">
        <w:rPr>
          <w:rFonts w:cs="Arial"/>
          <w:sz w:val="20"/>
          <w:szCs w:val="20"/>
        </w:rPr>
        <w:t>s</w:t>
      </w:r>
      <w:r w:rsidRPr="00813D46">
        <w:rPr>
          <w:rFonts w:cs="Arial"/>
          <w:sz w:val="20"/>
          <w:szCs w:val="20"/>
        </w:rPr>
        <w:t xml:space="preserve">”); </w:t>
      </w:r>
      <w:r w:rsidR="00AC5828" w:rsidRPr="00813D46">
        <w:rPr>
          <w:rFonts w:cs="Arial"/>
          <w:sz w:val="20"/>
          <w:szCs w:val="20"/>
        </w:rPr>
        <w:t xml:space="preserve">Microsoft Office for business, including Office, Exchange, </w:t>
      </w:r>
      <w:r w:rsidR="00AC5828" w:rsidRPr="00813D46">
        <w:rPr>
          <w:rFonts w:cs="Arial"/>
          <w:sz w:val="20"/>
          <w:szCs w:val="20"/>
        </w:rPr>
        <w:lastRenderedPageBreak/>
        <w:t xml:space="preserve">SharePoint, Skype for Business, and related CALs (“Office Commercial”); </w:t>
      </w:r>
      <w:r w:rsidRPr="00813D46">
        <w:rPr>
          <w:rFonts w:cs="Arial"/>
          <w:sz w:val="20"/>
          <w:szCs w:val="20"/>
        </w:rPr>
        <w:t>volume licensing of the Windows operating system, excluding academic (“Windows Commercial”); Microsoft Dynamics business solutions, excluding Dynamics CRM Online</w:t>
      </w:r>
      <w:r w:rsidR="003457F0" w:rsidRPr="00813D46">
        <w:rPr>
          <w:rFonts w:cs="Arial"/>
          <w:sz w:val="20"/>
          <w:szCs w:val="20"/>
        </w:rPr>
        <w:t>;</w:t>
      </w:r>
      <w:r w:rsidR="006A71C1" w:rsidRPr="00813D46">
        <w:rPr>
          <w:rFonts w:cs="Arial"/>
          <w:sz w:val="20"/>
          <w:szCs w:val="20"/>
        </w:rPr>
        <w:t xml:space="preserve"> </w:t>
      </w:r>
      <w:r w:rsidR="00AC5828" w:rsidRPr="00813D46">
        <w:rPr>
          <w:rFonts w:cs="Arial"/>
          <w:sz w:val="20"/>
          <w:szCs w:val="20"/>
        </w:rPr>
        <w:t xml:space="preserve">Windows Embedded; </w:t>
      </w:r>
      <w:r w:rsidR="006A71C1" w:rsidRPr="00813D46">
        <w:rPr>
          <w:rFonts w:cs="Arial"/>
          <w:sz w:val="20"/>
          <w:szCs w:val="20"/>
        </w:rPr>
        <w:t>and Skype</w:t>
      </w:r>
      <w:r w:rsidRPr="00813D46">
        <w:rPr>
          <w:rFonts w:cs="Arial"/>
          <w:sz w:val="20"/>
          <w:szCs w:val="20"/>
        </w:rPr>
        <w:t xml:space="preserve">. </w:t>
      </w:r>
    </w:p>
    <w:p w14:paraId="44C69E1F" w14:textId="5320068F" w:rsidR="00C334D1" w:rsidRPr="00813D46" w:rsidRDefault="00C334D1" w:rsidP="00C334D1">
      <w:pPr>
        <w:pStyle w:val="NormalWeb"/>
        <w:spacing w:before="180" w:beforeAutospacing="0" w:after="0" w:afterAutospacing="0"/>
        <w:rPr>
          <w:sz w:val="8"/>
        </w:rPr>
      </w:pPr>
      <w:r w:rsidRPr="00813D46">
        <w:rPr>
          <w:rFonts w:cs="Arial"/>
          <w:sz w:val="20"/>
          <w:szCs w:val="20"/>
        </w:rPr>
        <w:t>Our server products are designed to make information technology professionals and developers and their systems more productive and efficient. Server software is integrated server infrastructure and middleware designed to support software applications built on the Windows Server operating system. This includes the server platform, database, business intelligence, storage, management and operations, virtualization, service-oriented architecture platform, security, and identity software. We also license standalone and software development lifecycle tools for software architects, developers, testers, and project managers. Revenue comes from purchases through volume licensing programs, licenses sold to OEMs, and retail packaged product. CAL</w:t>
      </w:r>
      <w:r w:rsidR="00451CD1" w:rsidRPr="00813D46">
        <w:rPr>
          <w:rFonts w:cs="Arial"/>
          <w:sz w:val="20"/>
          <w:szCs w:val="20"/>
        </w:rPr>
        <w:t>s</w:t>
      </w:r>
      <w:r w:rsidRPr="00813D46">
        <w:rPr>
          <w:rFonts w:cs="Arial"/>
          <w:sz w:val="20"/>
          <w:szCs w:val="20"/>
        </w:rPr>
        <w:t xml:space="preserve"> provide access rights to certain server products, including Windows Server</w:t>
      </w:r>
      <w:r w:rsidR="001953C1" w:rsidRPr="00813D46">
        <w:rPr>
          <w:rFonts w:cs="Arial"/>
          <w:sz w:val="20"/>
          <w:szCs w:val="20"/>
        </w:rPr>
        <w:t xml:space="preserve"> and</w:t>
      </w:r>
      <w:r w:rsidRPr="00813D46">
        <w:rPr>
          <w:rFonts w:cs="Arial"/>
          <w:sz w:val="20"/>
          <w:szCs w:val="20"/>
        </w:rPr>
        <w:t xml:space="preserve"> SQL Server. </w:t>
      </w:r>
      <w:r w:rsidRPr="00813D46" w:rsidDel="00451CD1">
        <w:rPr>
          <w:rFonts w:cs="Arial"/>
          <w:sz w:val="20"/>
          <w:szCs w:val="20"/>
        </w:rPr>
        <w:t xml:space="preserve">CAL revenue is reported along with the associated server product. </w:t>
      </w:r>
    </w:p>
    <w:p w14:paraId="305AAAB8" w14:textId="347DD26A"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The versions of Office in Commercial Licensing are designed to increase personal, team</w:t>
      </w:r>
      <w:r w:rsidR="006A7FE5" w:rsidRPr="00813D46">
        <w:rPr>
          <w:rFonts w:cs="Arial"/>
          <w:sz w:val="20"/>
          <w:szCs w:val="20"/>
        </w:rPr>
        <w:t>,</w:t>
      </w:r>
      <w:r w:rsidRPr="00813D46">
        <w:rPr>
          <w:rFonts w:cs="Arial"/>
          <w:sz w:val="20"/>
          <w:szCs w:val="20"/>
        </w:rPr>
        <w:t xml:space="preserve"> and organizational productivity through a range of programs, services, and software solutions. Office Commercial revenue is mainly affected by a combination of the demand from commercial customers for volume licensing and software assurance and the number of information workers in a licensed enterprise. </w:t>
      </w:r>
      <w:r w:rsidR="001953C1" w:rsidRPr="00813D46">
        <w:rPr>
          <w:rFonts w:cs="Arial"/>
          <w:sz w:val="20"/>
          <w:szCs w:val="20"/>
        </w:rPr>
        <w:t>Office Commercial revenue growth depends on our ability to add value to the core product set and to continue to expand our product offerings in other areas such as content management, enterprise search, collaboration, unified communications, and business intelligence.</w:t>
      </w:r>
      <w:r w:rsidR="002D3154" w:rsidRPr="00813D46">
        <w:rPr>
          <w:rFonts w:cs="Arial"/>
          <w:sz w:val="20"/>
          <w:szCs w:val="20"/>
        </w:rPr>
        <w:t xml:space="preserve"> </w:t>
      </w:r>
      <w:r w:rsidR="001953C1" w:rsidRPr="00813D46">
        <w:rPr>
          <w:rFonts w:cs="Arial"/>
          <w:sz w:val="20"/>
          <w:szCs w:val="20"/>
        </w:rPr>
        <w:t>CALs provide access rights to certain Office Commercial products, including Exchange, SharePoint, and Skype for Business, formerly Lync. CAL revenue is reported along with the associated Office product.</w:t>
      </w:r>
    </w:p>
    <w:p w14:paraId="2128281F" w14:textId="2D4588BE" w:rsidR="00AC5828" w:rsidRPr="00813D46" w:rsidRDefault="00AC5828" w:rsidP="00AC5828">
      <w:pPr>
        <w:pStyle w:val="NormalWeb"/>
        <w:spacing w:before="180" w:beforeAutospacing="0" w:after="0" w:afterAutospacing="0"/>
        <w:rPr>
          <w:sz w:val="8"/>
        </w:rPr>
      </w:pPr>
      <w:r w:rsidRPr="00813D46">
        <w:rPr>
          <w:rFonts w:cs="Arial"/>
          <w:sz w:val="20"/>
          <w:szCs w:val="20"/>
        </w:rPr>
        <w:t xml:space="preserve">Windows Commercial includes volume licensing of the Windows operating system, excluding academic. Windows Commercial revenue is affected </w:t>
      </w:r>
      <w:r w:rsidR="00A47596" w:rsidRPr="00813D46">
        <w:rPr>
          <w:rFonts w:cs="Arial"/>
          <w:sz w:val="20"/>
          <w:szCs w:val="20"/>
        </w:rPr>
        <w:t xml:space="preserve">mainly </w:t>
      </w:r>
      <w:r w:rsidRPr="00813D46">
        <w:rPr>
          <w:rFonts w:cs="Arial"/>
          <w:sz w:val="20"/>
          <w:szCs w:val="20"/>
        </w:rPr>
        <w:t>by the demand from commercial customers for volume licensing and software assurance, often reflecting the number of information workers in a licensed enterprise, and is therefore relatively independent of the number of PCs sold in a given year.</w:t>
      </w:r>
    </w:p>
    <w:p w14:paraId="10D7EE55" w14:textId="77777777" w:rsidR="00C334D1" w:rsidRPr="00813D46" w:rsidRDefault="00C334D1" w:rsidP="0098197A">
      <w:pPr>
        <w:pStyle w:val="NormalWeb"/>
        <w:spacing w:before="180" w:beforeAutospacing="0" w:after="0" w:afterAutospacing="0"/>
        <w:rPr>
          <w:rFonts w:cs="Arial"/>
          <w:sz w:val="20"/>
          <w:szCs w:val="20"/>
        </w:rPr>
      </w:pPr>
      <w:r w:rsidRPr="00813D46">
        <w:rPr>
          <w:rFonts w:cs="Arial"/>
          <w:sz w:val="20"/>
          <w:szCs w:val="20"/>
        </w:rPr>
        <w:t xml:space="preserve">Microsoft Dynamics products provide business solutions for financial management, customer relationship management, supply chain management, and analytics applications for small and mid-size businesses, large organizations, and divisions of global enterprises. Revenue is largely driven by the number of information workers licensed. </w:t>
      </w:r>
    </w:p>
    <w:p w14:paraId="25ABF6C6" w14:textId="77777777" w:rsidR="00AC5828" w:rsidRPr="00813D46" w:rsidRDefault="00AC5828" w:rsidP="00AC5828">
      <w:pPr>
        <w:pStyle w:val="NormalWeb"/>
        <w:spacing w:before="180" w:beforeAutospacing="0" w:after="0" w:afterAutospacing="0"/>
        <w:rPr>
          <w:sz w:val="8"/>
        </w:rPr>
      </w:pPr>
      <w:r w:rsidRPr="00813D46">
        <w:rPr>
          <w:rFonts w:cs="Arial"/>
          <w:sz w:val="20"/>
          <w:szCs w:val="20"/>
        </w:rPr>
        <w:t xml:space="preserve">Windows Embedded extends the power of Windows and the cloud to intelligent systems, including the Internet of Things (“IoT”), by delivering specialized operating systems, tools, and services. </w:t>
      </w:r>
    </w:p>
    <w:p w14:paraId="46DC75AF" w14:textId="77777777" w:rsidR="002D3154" w:rsidRPr="00813D46" w:rsidRDefault="002D3154" w:rsidP="002D3154">
      <w:pPr>
        <w:pStyle w:val="NormalWeb"/>
        <w:spacing w:before="180" w:beforeAutospacing="0" w:after="0" w:afterAutospacing="0"/>
        <w:rPr>
          <w:sz w:val="8"/>
        </w:rPr>
      </w:pPr>
      <w:r w:rsidRPr="00813D46">
        <w:rPr>
          <w:rFonts w:cs="Arial"/>
          <w:sz w:val="20"/>
          <w:szCs w:val="20"/>
        </w:rPr>
        <w:t xml:space="preserve">Skype is designed to connect friends, family, clients, and colleagues through a variety of devices. Revenue is largely driven by the sale of minutes, subscriptions, and advertising. </w:t>
      </w:r>
    </w:p>
    <w:p w14:paraId="46DEE36F"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lastRenderedPageBreak/>
        <w:t xml:space="preserve">Competition </w:t>
      </w:r>
    </w:p>
    <w:p w14:paraId="6FC7E7C6" w14:textId="4E964284"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server products face competition from a wide variety of server operating systems and applications offered by companies with a range of market approaches. Vertically integrated computer manufacturers such as Hewlett-Packard, IBM, and Oracle offer their own versions of the Unix operating system preinstalled on server hardware. Nearly all computer manufacturers offer server hardware for the Linux operating system and many contribute to Linux operating system development. The competitive position of Linux has also benefited from the large number of compatible applications now produced by many commercial and non-commercial software developers. A number of companies, such as Red Hat, supply versions of Linux. </w:t>
      </w:r>
    </w:p>
    <w:p w14:paraId="63137796" w14:textId="04FED94F" w:rsidR="00C334D1" w:rsidRPr="00813D46" w:rsidRDefault="00C334D1" w:rsidP="00C334D1">
      <w:pPr>
        <w:pStyle w:val="NormalWeb"/>
        <w:spacing w:before="180" w:beforeAutospacing="0" w:after="0" w:afterAutospacing="0"/>
        <w:rPr>
          <w:sz w:val="8"/>
        </w:rPr>
      </w:pPr>
      <w:r w:rsidRPr="00813D46">
        <w:rPr>
          <w:rFonts w:cs="Arial"/>
          <w:sz w:val="20"/>
          <w:szCs w:val="20"/>
        </w:rPr>
        <w:t>We compete to provide enterprise-wide computing solutions and point solutions with numerous commercial software vendors that offer solutions and middleware technology platforms, software applications for connectivity (both Internet and intranet), security, hosting, database, and e-business servers. IBM and Oracle lead a group of companies focused on the Java Platform Enterprise Edition that compete</w:t>
      </w:r>
      <w:r w:rsidR="00A74E3E" w:rsidRPr="00813D46">
        <w:rPr>
          <w:rFonts w:cs="Arial"/>
          <w:sz w:val="20"/>
          <w:szCs w:val="20"/>
        </w:rPr>
        <w:t>s</w:t>
      </w:r>
      <w:r w:rsidRPr="00813D46">
        <w:rPr>
          <w:rFonts w:cs="Arial"/>
          <w:sz w:val="20"/>
          <w:szCs w:val="20"/>
        </w:rPr>
        <w:t xml:space="preserve"> with our enterprise-wide computing solutions. Commercial competitors for our server applications for PC-based distributed client/server environments include CA Technologies, IBM, and Oracle. Our web application platform software competes with open source software such as Apache, Linux, MySQL, and PHP. In middleware, we compete against Java middleware </w:t>
      </w:r>
      <w:r w:rsidR="001504C3" w:rsidRPr="00813D46">
        <w:rPr>
          <w:rFonts w:cs="Arial"/>
          <w:sz w:val="20"/>
          <w:szCs w:val="20"/>
        </w:rPr>
        <w:t>vendors</w:t>
      </w:r>
      <w:r w:rsidRPr="00813D46">
        <w:rPr>
          <w:rFonts w:cs="Arial"/>
          <w:sz w:val="20"/>
          <w:szCs w:val="20"/>
        </w:rPr>
        <w:t xml:space="preserve">. </w:t>
      </w:r>
    </w:p>
    <w:p w14:paraId="7CDF9B9E"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system management solutions compete with server management and server virtualization platform providers, such as BMC, CA Technologies, Hewlett-Packard, IBM, and VMware. Our database, business intelligence, and data warehousing solutions offerings compete with products from IBM, Oracle, SAP, and other companies. Our products for software developers compete against offerings from Adobe, IBM, Oracle, other companies, and open-source projects, including Eclipse (sponsored by CA Technologies, IBM, Oracle, and SAP), PHP, and Ruby on Rails, among others. </w:t>
      </w:r>
    </w:p>
    <w:p w14:paraId="642A3106" w14:textId="5314928F" w:rsidR="002D3154" w:rsidRPr="00813D46" w:rsidRDefault="00C334D1" w:rsidP="00C334D1">
      <w:pPr>
        <w:pStyle w:val="NormalWeb"/>
        <w:spacing w:before="180" w:beforeAutospacing="0" w:after="0" w:afterAutospacing="0"/>
        <w:rPr>
          <w:sz w:val="8"/>
        </w:rPr>
      </w:pPr>
      <w:r w:rsidRPr="00813D46">
        <w:rPr>
          <w:rFonts w:cs="Arial"/>
          <w:sz w:val="20"/>
          <w:szCs w:val="20"/>
        </w:rPr>
        <w:t xml:space="preserve">We believe our server products provide customers with advantages in performance, total costs of ownership, and productivity by delivering superior applications, development tools, compatibility with a broad base of hardware and software applications, security, and manageability. </w:t>
      </w:r>
    </w:p>
    <w:p w14:paraId="4B117D8A" w14:textId="55926FFD"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Competitors to Office Commercial includes software application vendors such as Adobe Systems, Apple, Cisco Systems, Google, IBM, Oracle, SAP, and numerous web-based </w:t>
      </w:r>
      <w:r w:rsidR="003570E4" w:rsidRPr="00813D46">
        <w:rPr>
          <w:rFonts w:cs="Arial"/>
          <w:sz w:val="20"/>
          <w:szCs w:val="20"/>
        </w:rPr>
        <w:t xml:space="preserve">and mobile application </w:t>
      </w:r>
      <w:r w:rsidRPr="00813D46">
        <w:rPr>
          <w:rFonts w:cs="Arial"/>
          <w:sz w:val="20"/>
          <w:szCs w:val="20"/>
        </w:rPr>
        <w:t xml:space="preserve">competitors as well as local application developers in Asia and Europe. Cisco Systems is using its position in enterprise communications equipment to grow its unified communications business. Google provides a hosted messaging and productivity suite. Web-based offerings competing with individual applications </w:t>
      </w:r>
      <w:r w:rsidR="00DF0CE3" w:rsidRPr="00813D46">
        <w:rPr>
          <w:rFonts w:cs="Arial"/>
          <w:sz w:val="20"/>
          <w:szCs w:val="20"/>
        </w:rPr>
        <w:t>have</w:t>
      </w:r>
      <w:r w:rsidRPr="00813D46">
        <w:rPr>
          <w:rFonts w:cs="Arial"/>
          <w:sz w:val="20"/>
          <w:szCs w:val="20"/>
        </w:rPr>
        <w:t xml:space="preserve"> also position</w:t>
      </w:r>
      <w:r w:rsidR="00DF0CE3" w:rsidRPr="00813D46">
        <w:rPr>
          <w:rFonts w:cs="Arial"/>
          <w:sz w:val="20"/>
          <w:szCs w:val="20"/>
        </w:rPr>
        <w:t>ed</w:t>
      </w:r>
      <w:r w:rsidRPr="00813D46">
        <w:rPr>
          <w:rFonts w:cs="Arial"/>
          <w:sz w:val="20"/>
          <w:szCs w:val="20"/>
        </w:rPr>
        <w:t xml:space="preserve"> themselves as alternatives to our products. We believe our products compete effectively based on our strategy of providing powerful, flexible, secure, easy to use solutions that work well with technologies our customers already have and are available on a device or via the cloud. </w:t>
      </w:r>
    </w:p>
    <w:p w14:paraId="6A5F8439" w14:textId="77777777" w:rsidR="0078166F" w:rsidRPr="00813D46" w:rsidRDefault="0078166F" w:rsidP="0078166F">
      <w:pPr>
        <w:pStyle w:val="NormalWeb"/>
        <w:spacing w:before="180" w:beforeAutospacing="0" w:after="0" w:afterAutospacing="0"/>
        <w:rPr>
          <w:sz w:val="8"/>
        </w:rPr>
      </w:pPr>
      <w:r w:rsidRPr="00813D46">
        <w:rPr>
          <w:rFonts w:cs="Arial"/>
          <w:sz w:val="20"/>
          <w:szCs w:val="20"/>
        </w:rPr>
        <w:lastRenderedPageBreak/>
        <w:t xml:space="preserve">Competitors to Windows Commercial are the same as those discussed above for Windows in the D&amp;C Licensing segment. </w:t>
      </w:r>
    </w:p>
    <w:p w14:paraId="03D97796" w14:textId="31663C23" w:rsidR="00C334D1" w:rsidRPr="00813D46" w:rsidRDefault="00C334D1" w:rsidP="0098197A">
      <w:pPr>
        <w:pStyle w:val="NormalWeb"/>
        <w:spacing w:before="180" w:beforeAutospacing="0" w:after="0" w:afterAutospacing="0"/>
        <w:rPr>
          <w:rFonts w:cs="Arial"/>
          <w:sz w:val="20"/>
          <w:szCs w:val="20"/>
        </w:rPr>
      </w:pPr>
      <w:r w:rsidRPr="00813D46">
        <w:rPr>
          <w:rFonts w:cs="Arial"/>
          <w:sz w:val="20"/>
          <w:szCs w:val="20"/>
        </w:rPr>
        <w:t xml:space="preserve">Our Microsoft Dynamics products compete with vendors such as Oracle and SAP in the market for large organizations and divisions of global enterprises. In the market focused on providing solutions for small and mid-sized businesses, our Microsoft Dynamics products compete with vendors such as Infor, The Sage Group, and NetSuite. Salesforce.com’s cloud </w:t>
      </w:r>
      <w:r w:rsidR="00954946" w:rsidRPr="00813D46">
        <w:rPr>
          <w:rFonts w:cs="Arial"/>
          <w:sz w:val="20"/>
          <w:szCs w:val="20"/>
        </w:rPr>
        <w:t>customer relationship management (“</w:t>
      </w:r>
      <w:r w:rsidRPr="00813D46">
        <w:rPr>
          <w:rFonts w:cs="Arial"/>
          <w:sz w:val="20"/>
          <w:szCs w:val="20"/>
        </w:rPr>
        <w:t>CRM</w:t>
      </w:r>
      <w:r w:rsidR="00954946" w:rsidRPr="00813D46">
        <w:rPr>
          <w:rFonts w:cs="Arial"/>
          <w:sz w:val="20"/>
          <w:szCs w:val="20"/>
        </w:rPr>
        <w:t>”)</w:t>
      </w:r>
      <w:r w:rsidRPr="00813D46">
        <w:rPr>
          <w:rFonts w:cs="Arial"/>
          <w:sz w:val="20"/>
          <w:szCs w:val="20"/>
        </w:rPr>
        <w:t xml:space="preserve"> offerings compete directly with Microsoft Dynamics CRM on-premises offerings. </w:t>
      </w:r>
    </w:p>
    <w:p w14:paraId="14E58417" w14:textId="77777777" w:rsidR="002D3154" w:rsidRPr="00813D46" w:rsidRDefault="002D3154" w:rsidP="002D3154">
      <w:pPr>
        <w:pStyle w:val="NormalWeb"/>
        <w:spacing w:before="180" w:beforeAutospacing="0" w:after="0" w:afterAutospacing="0"/>
        <w:rPr>
          <w:sz w:val="8"/>
        </w:rPr>
      </w:pPr>
      <w:r w:rsidRPr="00813D46">
        <w:rPr>
          <w:rFonts w:cs="Arial"/>
          <w:sz w:val="20"/>
          <w:szCs w:val="20"/>
        </w:rPr>
        <w:t xml:space="preserve">Skype competes with a variety of instant messaging, voice, and video communication providers, ranging from start-ups to established enterprises. </w:t>
      </w:r>
    </w:p>
    <w:p w14:paraId="48CD5809"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Commercial Other </w:t>
      </w:r>
    </w:p>
    <w:p w14:paraId="08B720FF" w14:textId="73B44F1A"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principal products and services provided by the Commercial Other segment are: Commercial Cloud, comprising Office 365 Commercial, </w:t>
      </w:r>
      <w:r w:rsidR="00D66B31" w:rsidRPr="00813D46">
        <w:rPr>
          <w:rFonts w:cs="Arial"/>
          <w:sz w:val="20"/>
          <w:szCs w:val="20"/>
        </w:rPr>
        <w:t xml:space="preserve">Microsoft Azure, Dynamics CRM Online, and </w:t>
      </w:r>
      <w:r w:rsidRPr="00813D46">
        <w:rPr>
          <w:rFonts w:cs="Arial"/>
          <w:sz w:val="20"/>
          <w:szCs w:val="20"/>
        </w:rPr>
        <w:t>other Microsoft Office online offerings</w:t>
      </w:r>
      <w:r w:rsidR="00D66B31" w:rsidRPr="00813D46">
        <w:rPr>
          <w:rFonts w:cs="Arial"/>
          <w:sz w:val="20"/>
          <w:szCs w:val="20"/>
        </w:rPr>
        <w:t>; and Enterprise Services, including Premier Support Services and Microsoft Consulting Services</w:t>
      </w:r>
      <w:r w:rsidRPr="00813D46">
        <w:rPr>
          <w:rFonts w:cs="Arial"/>
          <w:sz w:val="20"/>
          <w:szCs w:val="20"/>
        </w:rPr>
        <w:t xml:space="preserve">. </w:t>
      </w:r>
    </w:p>
    <w:p w14:paraId="773B3A9E" w14:textId="2CDF3942"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Office 365 Commercial is an online services offering that includes Microsoft Office, Exchange, SharePoint, and </w:t>
      </w:r>
      <w:r w:rsidR="0059507C" w:rsidRPr="00813D46">
        <w:rPr>
          <w:rFonts w:cs="Arial"/>
          <w:sz w:val="20"/>
          <w:szCs w:val="20"/>
        </w:rPr>
        <w:t>Skype for Business</w:t>
      </w:r>
      <w:r w:rsidRPr="00813D46">
        <w:rPr>
          <w:rFonts w:cs="Arial"/>
          <w:sz w:val="20"/>
          <w:szCs w:val="20"/>
        </w:rPr>
        <w:t xml:space="preserve">, and is available across a variety of devices and platforms. </w:t>
      </w:r>
    </w:p>
    <w:p w14:paraId="02EAF190" w14:textId="7C2673A4" w:rsidR="00C334D1" w:rsidRPr="00813D46" w:rsidRDefault="00C334D1" w:rsidP="00C334D1">
      <w:pPr>
        <w:pStyle w:val="NormalWeb"/>
        <w:spacing w:before="180" w:beforeAutospacing="0" w:after="0" w:afterAutospacing="0"/>
        <w:rPr>
          <w:sz w:val="8"/>
        </w:rPr>
      </w:pPr>
      <w:r w:rsidRPr="00813D46">
        <w:rPr>
          <w:rFonts w:cs="Arial"/>
          <w:sz w:val="20"/>
          <w:szCs w:val="20"/>
        </w:rPr>
        <w:t xml:space="preserve">Microsoft Azure is a scalable </w:t>
      </w:r>
      <w:r w:rsidR="00302857" w:rsidRPr="00813D46">
        <w:rPr>
          <w:rFonts w:cs="Arial"/>
          <w:sz w:val="20"/>
          <w:szCs w:val="20"/>
        </w:rPr>
        <w:t>cloud platform</w:t>
      </w:r>
      <w:r w:rsidRPr="00813D46">
        <w:rPr>
          <w:rFonts w:cs="Arial"/>
          <w:sz w:val="20"/>
          <w:szCs w:val="20"/>
        </w:rPr>
        <w:t xml:space="preserve"> with computing, </w:t>
      </w:r>
      <w:r w:rsidR="00302857" w:rsidRPr="00813D46">
        <w:rPr>
          <w:rFonts w:cs="Arial"/>
          <w:sz w:val="20"/>
          <w:szCs w:val="20"/>
        </w:rPr>
        <w:t xml:space="preserve">networking, </w:t>
      </w:r>
      <w:r w:rsidRPr="00813D46">
        <w:rPr>
          <w:rFonts w:cs="Arial"/>
          <w:sz w:val="20"/>
          <w:szCs w:val="20"/>
        </w:rPr>
        <w:t xml:space="preserve">storage, database, and management, along with </w:t>
      </w:r>
      <w:r w:rsidR="00302857" w:rsidRPr="00813D46">
        <w:rPr>
          <w:rFonts w:cs="Arial"/>
          <w:sz w:val="20"/>
          <w:szCs w:val="20"/>
        </w:rPr>
        <w:t>advanced services such as analytics</w:t>
      </w:r>
      <w:r w:rsidR="002E13BB" w:rsidRPr="00813D46">
        <w:rPr>
          <w:rFonts w:cs="Arial"/>
          <w:sz w:val="20"/>
          <w:szCs w:val="20"/>
        </w:rPr>
        <w:t>,</w:t>
      </w:r>
      <w:r w:rsidR="00302857" w:rsidRPr="00813D46">
        <w:rPr>
          <w:rFonts w:cs="Arial"/>
          <w:sz w:val="20"/>
          <w:szCs w:val="20"/>
        </w:rPr>
        <w:t xml:space="preserve"> and </w:t>
      </w:r>
      <w:r w:rsidRPr="00813D46">
        <w:rPr>
          <w:rFonts w:cs="Arial"/>
          <w:sz w:val="20"/>
          <w:szCs w:val="20"/>
        </w:rPr>
        <w:t>comprehensive solutions</w:t>
      </w:r>
      <w:r w:rsidR="00302857" w:rsidRPr="00813D46">
        <w:rPr>
          <w:rFonts w:cs="Arial"/>
          <w:sz w:val="20"/>
          <w:szCs w:val="20"/>
        </w:rPr>
        <w:t xml:space="preserve"> such as Enterprise Mobility Suite.</w:t>
      </w:r>
      <w:r w:rsidRPr="00813D46">
        <w:rPr>
          <w:rFonts w:cs="Arial"/>
          <w:sz w:val="20"/>
          <w:szCs w:val="20"/>
        </w:rPr>
        <w:t xml:space="preserve"> </w:t>
      </w:r>
      <w:r w:rsidR="005B123B" w:rsidRPr="00813D46">
        <w:rPr>
          <w:rFonts w:cs="Arial"/>
          <w:sz w:val="20"/>
          <w:szCs w:val="20"/>
        </w:rPr>
        <w:t xml:space="preserve">Microsoft </w:t>
      </w:r>
      <w:r w:rsidR="002E13BB" w:rsidRPr="00813D46">
        <w:rPr>
          <w:rFonts w:cs="Arial"/>
          <w:sz w:val="20"/>
          <w:szCs w:val="20"/>
        </w:rPr>
        <w:t xml:space="preserve">Azure </w:t>
      </w:r>
      <w:r w:rsidRPr="00813D46">
        <w:rPr>
          <w:rFonts w:cs="Arial"/>
          <w:sz w:val="20"/>
          <w:szCs w:val="20"/>
        </w:rPr>
        <w:t>also include</w:t>
      </w:r>
      <w:r w:rsidR="005B123B" w:rsidRPr="00813D46">
        <w:rPr>
          <w:rFonts w:cs="Arial"/>
          <w:sz w:val="20"/>
          <w:szCs w:val="20"/>
        </w:rPr>
        <w:t>s</w:t>
      </w:r>
      <w:r w:rsidRPr="00813D46">
        <w:rPr>
          <w:rFonts w:cs="Arial"/>
          <w:sz w:val="20"/>
          <w:szCs w:val="20"/>
        </w:rPr>
        <w:t xml:space="preserve"> a </w:t>
      </w:r>
      <w:r w:rsidR="002E13BB" w:rsidRPr="00813D46">
        <w:rPr>
          <w:rFonts w:cs="Arial"/>
          <w:sz w:val="20"/>
          <w:szCs w:val="20"/>
        </w:rPr>
        <w:t xml:space="preserve">flexible </w:t>
      </w:r>
      <w:r w:rsidRPr="00813D46">
        <w:rPr>
          <w:rFonts w:cs="Arial"/>
          <w:sz w:val="20"/>
          <w:szCs w:val="20"/>
        </w:rPr>
        <w:t>platform that helps developers build</w:t>
      </w:r>
      <w:r w:rsidR="002E13BB" w:rsidRPr="00813D46">
        <w:rPr>
          <w:rFonts w:cs="Arial"/>
          <w:sz w:val="20"/>
          <w:szCs w:val="20"/>
        </w:rPr>
        <w:t xml:space="preserve">, deploy, and manage enterprise, mobile, web, and IoT </w:t>
      </w:r>
      <w:r w:rsidR="00705986" w:rsidRPr="00813D46">
        <w:rPr>
          <w:rFonts w:cs="Arial"/>
          <w:sz w:val="20"/>
          <w:szCs w:val="20"/>
        </w:rPr>
        <w:t>applications</w:t>
      </w:r>
      <w:r w:rsidR="002E13BB" w:rsidRPr="00813D46">
        <w:rPr>
          <w:rFonts w:cs="Arial"/>
          <w:sz w:val="20"/>
          <w:szCs w:val="20"/>
        </w:rPr>
        <w:t>, for any platform or device without having to worry about the underlying infrastructure</w:t>
      </w:r>
      <w:r w:rsidRPr="00813D46">
        <w:rPr>
          <w:rFonts w:cs="Arial"/>
          <w:sz w:val="20"/>
          <w:szCs w:val="20"/>
        </w:rPr>
        <w:t>.</w:t>
      </w:r>
      <w:r w:rsidR="002E13BB" w:rsidRPr="00813D46">
        <w:rPr>
          <w:rFonts w:cs="Arial"/>
          <w:sz w:val="20"/>
          <w:szCs w:val="20"/>
        </w:rPr>
        <w:t xml:space="preserve"> </w:t>
      </w:r>
      <w:r w:rsidR="001953C1" w:rsidRPr="00813D46">
        <w:rPr>
          <w:rFonts w:cs="Arial"/>
          <w:sz w:val="20"/>
          <w:szCs w:val="20"/>
        </w:rPr>
        <w:t>Microsoft Azure</w:t>
      </w:r>
      <w:r w:rsidRPr="00813D46">
        <w:rPr>
          <w:rFonts w:cs="Arial"/>
          <w:sz w:val="20"/>
          <w:szCs w:val="20"/>
        </w:rPr>
        <w:t xml:space="preserve"> enable</w:t>
      </w:r>
      <w:r w:rsidR="001953C1" w:rsidRPr="00813D46">
        <w:rPr>
          <w:rFonts w:cs="Arial"/>
          <w:sz w:val="20"/>
          <w:szCs w:val="20"/>
        </w:rPr>
        <w:t>s</w:t>
      </w:r>
      <w:r w:rsidRPr="00813D46">
        <w:rPr>
          <w:rFonts w:cs="Arial"/>
          <w:sz w:val="20"/>
          <w:szCs w:val="20"/>
        </w:rPr>
        <w:t xml:space="preserve"> customers to devote more resources to development and use of applications that benefit their </w:t>
      </w:r>
      <w:r w:rsidR="000C1AE7" w:rsidRPr="00813D46">
        <w:rPr>
          <w:rFonts w:cs="Arial"/>
          <w:sz w:val="20"/>
          <w:szCs w:val="20"/>
        </w:rPr>
        <w:t>organizations</w:t>
      </w:r>
      <w:r w:rsidRPr="00813D46">
        <w:rPr>
          <w:rFonts w:cs="Arial"/>
          <w:sz w:val="20"/>
          <w:szCs w:val="20"/>
        </w:rPr>
        <w:t xml:space="preserve">, rather than managing on-premises hardware and software. </w:t>
      </w:r>
    </w:p>
    <w:p w14:paraId="292B2B05" w14:textId="77777777" w:rsidR="00D66B31" w:rsidRPr="00813D46" w:rsidRDefault="00D66B31" w:rsidP="00D66B31">
      <w:pPr>
        <w:pStyle w:val="NormalWeb"/>
        <w:spacing w:before="180" w:beforeAutospacing="0" w:after="0" w:afterAutospacing="0"/>
        <w:rPr>
          <w:sz w:val="8"/>
        </w:rPr>
      </w:pPr>
      <w:r w:rsidRPr="00813D46">
        <w:rPr>
          <w:rFonts w:cs="Arial"/>
          <w:sz w:val="20"/>
          <w:szCs w:val="20"/>
        </w:rPr>
        <w:t xml:space="preserve">Dynamics CRM Online is designed to provide customer relationship management and analytics applications for small and mid-size businesses, large organizations, and divisions of global enterprises. Revenue is largely driven by the number of information workers licensed. </w:t>
      </w:r>
    </w:p>
    <w:p w14:paraId="645738C7" w14:textId="77777777" w:rsidR="00D66B31" w:rsidRPr="00813D46" w:rsidRDefault="00D66B31" w:rsidP="00D66B31">
      <w:pPr>
        <w:pStyle w:val="NormalWeb"/>
        <w:spacing w:before="180" w:beforeAutospacing="0" w:after="0" w:afterAutospacing="0"/>
        <w:rPr>
          <w:sz w:val="8"/>
        </w:rPr>
      </w:pPr>
      <w:r w:rsidRPr="00813D46">
        <w:rPr>
          <w:rFonts w:cs="Arial"/>
          <w:sz w:val="20"/>
          <w:szCs w:val="20"/>
        </w:rPr>
        <w:t xml:space="preserve">Enterprise Services, including Premier Support Services and Microsoft Consulting Services, assist customers in developing, deploying, and managing Microsoft server and desktop solutions and provide training and certification to developers and information technology professionals on various Microsoft products. </w:t>
      </w:r>
    </w:p>
    <w:p w14:paraId="0A41D936"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Competition </w:t>
      </w:r>
    </w:p>
    <w:p w14:paraId="1C8E4005"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Competitors to Office 365 Commercial are the same as those discussed above for Office Commercial. </w:t>
      </w:r>
    </w:p>
    <w:p w14:paraId="0DFEF194" w14:textId="77777777" w:rsidR="00D66B31" w:rsidRPr="00813D46" w:rsidRDefault="00D66B31" w:rsidP="00D66B31">
      <w:pPr>
        <w:pStyle w:val="NormalWeb"/>
        <w:spacing w:before="180" w:beforeAutospacing="0" w:after="0" w:afterAutospacing="0"/>
        <w:rPr>
          <w:sz w:val="8"/>
        </w:rPr>
      </w:pPr>
      <w:r w:rsidRPr="00813D46">
        <w:rPr>
          <w:rFonts w:cs="Arial"/>
          <w:sz w:val="20"/>
          <w:szCs w:val="20"/>
        </w:rPr>
        <w:lastRenderedPageBreak/>
        <w:t xml:space="preserve">Microsoft Azure faces diverse competition from companies such as Amazon, Google, IBM, Oracle, Salesforce.com, VMware, and open source offerings. Azure competes by enabling deployment of existing data centers with our public cloud into a single, cohesive infrastructure, and runs at a scale that meets the needs of businesses of all sizes and complexities. </w:t>
      </w:r>
    </w:p>
    <w:p w14:paraId="183ACBD5" w14:textId="1E6DC62B"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Dynamics CRM </w:t>
      </w:r>
      <w:r w:rsidR="00B9795F" w:rsidRPr="00813D46">
        <w:rPr>
          <w:rFonts w:cs="Arial"/>
          <w:sz w:val="20"/>
          <w:szCs w:val="20"/>
        </w:rPr>
        <w:t>O</w:t>
      </w:r>
      <w:r w:rsidRPr="00813D46">
        <w:rPr>
          <w:rFonts w:cs="Arial"/>
          <w:sz w:val="20"/>
          <w:szCs w:val="20"/>
        </w:rPr>
        <w:t>nline primarily compete</w:t>
      </w:r>
      <w:r w:rsidR="00B9795F" w:rsidRPr="00813D46">
        <w:rPr>
          <w:rFonts w:cs="Arial"/>
          <w:sz w:val="20"/>
          <w:szCs w:val="20"/>
        </w:rPr>
        <w:t>s</w:t>
      </w:r>
      <w:r w:rsidRPr="00813D46">
        <w:rPr>
          <w:rFonts w:cs="Arial"/>
          <w:sz w:val="20"/>
          <w:szCs w:val="20"/>
        </w:rPr>
        <w:t xml:space="preserve"> with Salesforce.com’s on-demand CRM offerings. </w:t>
      </w:r>
    </w:p>
    <w:p w14:paraId="12131EC8" w14:textId="77777777" w:rsidR="00D66B31" w:rsidRPr="00813D46" w:rsidRDefault="00D66B31" w:rsidP="00D66B31">
      <w:pPr>
        <w:pStyle w:val="NormalWeb"/>
        <w:spacing w:before="180" w:beforeAutospacing="0" w:after="0" w:afterAutospacing="0"/>
        <w:rPr>
          <w:sz w:val="8"/>
        </w:rPr>
      </w:pPr>
      <w:r w:rsidRPr="00813D46">
        <w:rPr>
          <w:rFonts w:cs="Arial"/>
          <w:sz w:val="20"/>
          <w:szCs w:val="20"/>
        </w:rPr>
        <w:t xml:space="preserve">The Enterprise Services business competes with a wide range of companies that provide strategy and business planning, application development, and infrastructure services, including multinational consulting firms and small niche businesses focused on specific technologies. </w:t>
      </w:r>
    </w:p>
    <w:p w14:paraId="015328F5" w14:textId="7777777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OPERATIONS </w:t>
      </w:r>
    </w:p>
    <w:p w14:paraId="6E56EE78" w14:textId="762006DE"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have operations centers that support all operations in their regions, including customer contract and order processing, credit and collections, information processing, and vendor management and logistics. The regional center in Ireland supports the European, Middle Eastern, and African region; the center in Singapore supports the Japan, India, Greater China, and Asia-Pacific region; and the centers in Fargo, North Dakota, Fort Lauderdale, Florida, Puerto Rico, Redmond, Washington, and Reno, Nevada support Latin America and North America. In addition to the operations centers, we also operate data centers throughout the Americas, </w:t>
      </w:r>
      <w:r w:rsidR="00C2469B" w:rsidRPr="00813D46">
        <w:rPr>
          <w:rFonts w:cs="Arial"/>
          <w:sz w:val="20"/>
          <w:szCs w:val="20"/>
        </w:rPr>
        <w:t xml:space="preserve">Australia, </w:t>
      </w:r>
      <w:r w:rsidRPr="00813D46">
        <w:rPr>
          <w:rFonts w:cs="Arial"/>
          <w:sz w:val="20"/>
          <w:szCs w:val="20"/>
        </w:rPr>
        <w:t xml:space="preserve">Europe, and Asia. </w:t>
      </w:r>
    </w:p>
    <w:p w14:paraId="1807614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To serve the needs of customers around the world and to improve the quality and usability of products in international markets, we localize many of our products to reflect local languages and conventions. Localizing a product may require modifying the user interface, altering dialog boxes, and translating text. </w:t>
      </w:r>
    </w:p>
    <w:p w14:paraId="6E2BA8CC"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758FDA8C" w14:textId="4BC8DCCD" w:rsidR="007C5911" w:rsidRPr="00813D46" w:rsidRDefault="007637D2" w:rsidP="007637D2">
      <w:pPr>
        <w:rPr>
          <w:rFonts w:cs="Arial"/>
        </w:rPr>
      </w:pPr>
      <w:r w:rsidRPr="00813D46">
        <w:rPr>
          <w:rFonts w:cs="Arial"/>
        </w:rPr>
        <w:t>We operate manufacturing facilities for the production and customization of phones</w:t>
      </w:r>
      <w:r w:rsidR="00CC4F6B" w:rsidRPr="00813D46">
        <w:rPr>
          <w:rFonts w:cs="Arial"/>
        </w:rPr>
        <w:t>,</w:t>
      </w:r>
      <w:r w:rsidR="00C96339" w:rsidRPr="00813D46">
        <w:rPr>
          <w:rFonts w:cs="Arial"/>
        </w:rPr>
        <w:t xml:space="preserve"> predominantly</w:t>
      </w:r>
      <w:r w:rsidRPr="00813D46">
        <w:rPr>
          <w:rFonts w:cs="Arial"/>
        </w:rPr>
        <w:t xml:space="preserve"> in Vietnam. </w:t>
      </w:r>
    </w:p>
    <w:p w14:paraId="1BF7894E" w14:textId="6151EDE1" w:rsidR="00C334D1" w:rsidRPr="00813D46" w:rsidRDefault="00C334D1" w:rsidP="001720AB">
      <w:pPr>
        <w:spacing w:before="180"/>
        <w:rPr>
          <w:sz w:val="8"/>
        </w:rPr>
      </w:pPr>
      <w:r w:rsidRPr="00813D46">
        <w:t>Our Xbox consoles</w:t>
      </w:r>
      <w:r w:rsidR="00422672" w:rsidRPr="00813D46">
        <w:t>, Surface</w:t>
      </w:r>
      <w:r w:rsidRPr="00813D46">
        <w:t xml:space="preserve">, </w:t>
      </w:r>
      <w:r w:rsidR="00422672" w:rsidRPr="00813D46">
        <w:t>first-party video games</w:t>
      </w:r>
      <w:r w:rsidRPr="00813D46">
        <w:t>, Microsoft PC accessories</w:t>
      </w:r>
      <w:r w:rsidR="00C96339" w:rsidRPr="00813D46">
        <w:t>, and other hardware are primarily</w:t>
      </w:r>
      <w:r w:rsidRPr="00813D46">
        <w:t xml:space="preserve"> manufactured by third</w:t>
      </w:r>
      <w:r w:rsidR="00371449" w:rsidRPr="00813D46">
        <w:t>-</w:t>
      </w:r>
      <w:r w:rsidRPr="00813D46">
        <w:t xml:space="preserve">party contract manufacturers. We generally have the ability to use other manufacturers if </w:t>
      </w:r>
      <w:r w:rsidR="006A7FE5" w:rsidRPr="00813D46">
        <w:t xml:space="preserve">a </w:t>
      </w:r>
      <w:r w:rsidRPr="00813D46">
        <w:t xml:space="preserve">current vendor becomes unavailable or unable to meet our requirements. </w:t>
      </w:r>
    </w:p>
    <w:p w14:paraId="1A0D7C22" w14:textId="7777777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RESEARCH AND DEVELOPMENT </w:t>
      </w:r>
    </w:p>
    <w:p w14:paraId="125FF6A0" w14:textId="52B37B96" w:rsidR="00C334D1" w:rsidRPr="00813D46" w:rsidRDefault="00C334D1" w:rsidP="00C334D1">
      <w:pPr>
        <w:pStyle w:val="NormalWeb"/>
        <w:spacing w:before="180" w:beforeAutospacing="0" w:after="0" w:afterAutospacing="0"/>
        <w:rPr>
          <w:sz w:val="8"/>
        </w:rPr>
      </w:pPr>
      <w:r w:rsidRPr="00813D46">
        <w:rPr>
          <w:rFonts w:cs="Arial"/>
          <w:sz w:val="20"/>
          <w:szCs w:val="20"/>
        </w:rPr>
        <w:t>During fiscal years 2015, 2014, and 2013, research and development expense was $</w:t>
      </w:r>
      <w:r w:rsidR="00B35AD2" w:rsidRPr="00813D46">
        <w:rPr>
          <w:rFonts w:cs="Arial"/>
          <w:sz w:val="20"/>
          <w:szCs w:val="20"/>
        </w:rPr>
        <w:t>12.0</w:t>
      </w:r>
      <w:r w:rsidRPr="00813D46">
        <w:rPr>
          <w:rFonts w:cs="Arial"/>
          <w:sz w:val="20"/>
          <w:szCs w:val="20"/>
        </w:rPr>
        <w:t xml:space="preserve"> billion, $11.4 billion, and $10.4 billion, respectively. These amounts represented 13% of revenue in each of those years. We plan to continue to make significant investments in a broad range of research and development efforts. </w:t>
      </w:r>
    </w:p>
    <w:p w14:paraId="06851C8A" w14:textId="4321A2BD"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Product and Service Development</w:t>
      </w:r>
      <w:r w:rsidR="00BD10C0" w:rsidRPr="00813D46">
        <w:rPr>
          <w:rFonts w:cs="Arial"/>
          <w:b/>
          <w:bCs/>
          <w:sz w:val="20"/>
          <w:szCs w:val="20"/>
        </w:rPr>
        <w:t>,</w:t>
      </w:r>
      <w:r w:rsidRPr="00813D46">
        <w:rPr>
          <w:rFonts w:cs="Arial"/>
          <w:b/>
          <w:bCs/>
          <w:sz w:val="20"/>
          <w:szCs w:val="20"/>
        </w:rPr>
        <w:t xml:space="preserve"> and Intellectual Property </w:t>
      </w:r>
    </w:p>
    <w:p w14:paraId="3BA48764" w14:textId="67DBA948" w:rsidR="00C334D1" w:rsidRPr="00813D46" w:rsidRDefault="00C334D1" w:rsidP="00930BA3">
      <w:pPr>
        <w:pStyle w:val="NormalWeb"/>
        <w:spacing w:before="180" w:beforeAutospacing="0" w:after="0" w:afterAutospacing="0"/>
        <w:rPr>
          <w:sz w:val="8"/>
        </w:rPr>
      </w:pPr>
      <w:r w:rsidRPr="00813D46">
        <w:rPr>
          <w:rFonts w:cs="Arial"/>
          <w:sz w:val="20"/>
          <w:szCs w:val="20"/>
        </w:rPr>
        <w:t xml:space="preserve">We develop most of our products and services internally through </w:t>
      </w:r>
      <w:r w:rsidR="00861457" w:rsidRPr="00813D46">
        <w:rPr>
          <w:rFonts w:cs="Arial"/>
          <w:sz w:val="20"/>
          <w:szCs w:val="20"/>
        </w:rPr>
        <w:t xml:space="preserve">three </w:t>
      </w:r>
      <w:r w:rsidRPr="00813D46">
        <w:rPr>
          <w:rFonts w:cs="Arial"/>
          <w:sz w:val="20"/>
          <w:szCs w:val="20"/>
        </w:rPr>
        <w:t xml:space="preserve">engineering groups. </w:t>
      </w:r>
    </w:p>
    <w:p w14:paraId="31EAD614" w14:textId="1C6A2DCC"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lastRenderedPageBreak/>
        <w:t>•</w:t>
      </w:r>
      <w:r w:rsidRPr="00813D46">
        <w:rPr>
          <w:rFonts w:cs="Arial"/>
          <w:sz w:val="20"/>
          <w:szCs w:val="20"/>
        </w:rPr>
        <w:tab/>
      </w:r>
      <w:r w:rsidRPr="00813D46">
        <w:rPr>
          <w:rFonts w:cs="Arial"/>
          <w:i/>
          <w:sz w:val="20"/>
          <w:szCs w:val="20"/>
        </w:rPr>
        <w:t>Applications and Services Engineering Group</w:t>
      </w:r>
      <w:r w:rsidRPr="00813D46">
        <w:rPr>
          <w:rFonts w:cs="Arial"/>
          <w:sz w:val="20"/>
          <w:szCs w:val="20"/>
        </w:rPr>
        <w:t xml:space="preserve">, focuses on broad applications and services core technologies in productivity, communication, </w:t>
      </w:r>
      <w:r w:rsidR="00954946" w:rsidRPr="00813D46">
        <w:rPr>
          <w:rFonts w:cs="Arial"/>
          <w:sz w:val="20"/>
          <w:szCs w:val="20"/>
        </w:rPr>
        <w:t xml:space="preserve">education, </w:t>
      </w:r>
      <w:r w:rsidRPr="00813D46">
        <w:rPr>
          <w:rFonts w:cs="Arial"/>
          <w:sz w:val="20"/>
          <w:szCs w:val="20"/>
        </w:rPr>
        <w:t xml:space="preserve">search, and other information categories. </w:t>
      </w:r>
    </w:p>
    <w:p w14:paraId="19239370" w14:textId="45E45CE5"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Pr="00813D46">
        <w:rPr>
          <w:rFonts w:cs="Arial"/>
          <w:i/>
          <w:sz w:val="20"/>
          <w:szCs w:val="20"/>
        </w:rPr>
        <w:t>Cloud and Enterprise Engineering Group</w:t>
      </w:r>
      <w:r w:rsidRPr="00813D46">
        <w:rPr>
          <w:rFonts w:cs="Arial"/>
          <w:sz w:val="20"/>
          <w:szCs w:val="20"/>
        </w:rPr>
        <w:t xml:space="preserve">, focuses on development of </w:t>
      </w:r>
      <w:r w:rsidR="00861457" w:rsidRPr="00813D46">
        <w:rPr>
          <w:rFonts w:cs="Arial"/>
          <w:sz w:val="20"/>
          <w:szCs w:val="20"/>
        </w:rPr>
        <w:t xml:space="preserve">our </w:t>
      </w:r>
      <w:r w:rsidR="003932AB" w:rsidRPr="00813D46">
        <w:rPr>
          <w:rFonts w:cs="Arial"/>
          <w:sz w:val="20"/>
          <w:szCs w:val="20"/>
        </w:rPr>
        <w:t xml:space="preserve">cloud infrastructure, server, database, </w:t>
      </w:r>
      <w:r w:rsidR="00954946" w:rsidRPr="00813D46">
        <w:rPr>
          <w:rFonts w:cs="Arial"/>
          <w:sz w:val="20"/>
          <w:szCs w:val="20"/>
        </w:rPr>
        <w:t xml:space="preserve">CRM, enterprise resource planning, </w:t>
      </w:r>
      <w:r w:rsidR="003932AB" w:rsidRPr="00813D46">
        <w:rPr>
          <w:rFonts w:cs="Arial"/>
          <w:sz w:val="20"/>
          <w:szCs w:val="20"/>
        </w:rPr>
        <w:t>management, development tools</w:t>
      </w:r>
      <w:r w:rsidR="000431F9" w:rsidRPr="00813D46">
        <w:rPr>
          <w:rFonts w:cs="Arial"/>
          <w:sz w:val="20"/>
          <w:szCs w:val="20"/>
        </w:rPr>
        <w:t>, and other business process applications and services for enterprises</w:t>
      </w:r>
      <w:r w:rsidRPr="00813D46">
        <w:rPr>
          <w:rFonts w:cs="Arial"/>
          <w:sz w:val="20"/>
          <w:szCs w:val="20"/>
        </w:rPr>
        <w:t xml:space="preserve">. </w:t>
      </w:r>
    </w:p>
    <w:p w14:paraId="04DBDED2" w14:textId="1F1FB5F8" w:rsidR="00C334D1" w:rsidRPr="00813D46" w:rsidRDefault="00C334D1" w:rsidP="00C334D1">
      <w:pPr>
        <w:pStyle w:val="NormalWeb"/>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r>
      <w:r w:rsidR="00861457" w:rsidRPr="00813D46">
        <w:rPr>
          <w:rFonts w:cs="Arial"/>
          <w:i/>
          <w:sz w:val="20"/>
          <w:szCs w:val="20"/>
        </w:rPr>
        <w:t>Windows and</w:t>
      </w:r>
      <w:r w:rsidR="00861457" w:rsidRPr="00813D46">
        <w:rPr>
          <w:rFonts w:cs="Arial"/>
          <w:sz w:val="20"/>
          <w:szCs w:val="20"/>
        </w:rPr>
        <w:t xml:space="preserve"> </w:t>
      </w:r>
      <w:r w:rsidRPr="00813D46">
        <w:rPr>
          <w:rFonts w:cs="Arial"/>
          <w:i/>
          <w:sz w:val="20"/>
          <w:szCs w:val="20"/>
        </w:rPr>
        <w:t>Devices Engineering Group</w:t>
      </w:r>
      <w:r w:rsidRPr="00813D46">
        <w:rPr>
          <w:rFonts w:cs="Arial"/>
          <w:sz w:val="20"/>
          <w:szCs w:val="20"/>
        </w:rPr>
        <w:t xml:space="preserve">, focuses on </w:t>
      </w:r>
      <w:r w:rsidR="00861457" w:rsidRPr="00813D46">
        <w:rPr>
          <w:rFonts w:cs="Arial"/>
          <w:sz w:val="20"/>
          <w:szCs w:val="20"/>
        </w:rPr>
        <w:t xml:space="preserve">our Windows platform across devices of all types, </w:t>
      </w:r>
      <w:r w:rsidRPr="00813D46">
        <w:rPr>
          <w:rFonts w:cs="Arial"/>
          <w:sz w:val="20"/>
          <w:szCs w:val="20"/>
        </w:rPr>
        <w:t xml:space="preserve">hardware development </w:t>
      </w:r>
      <w:r w:rsidR="00861457" w:rsidRPr="00813D46">
        <w:rPr>
          <w:rFonts w:cs="Arial"/>
          <w:sz w:val="20"/>
          <w:szCs w:val="20"/>
        </w:rPr>
        <w:t>of our devices,</w:t>
      </w:r>
      <w:r w:rsidRPr="00813D46">
        <w:rPr>
          <w:rFonts w:cs="Arial"/>
          <w:sz w:val="20"/>
          <w:szCs w:val="20"/>
        </w:rPr>
        <w:t xml:space="preserve"> </w:t>
      </w:r>
      <w:r w:rsidR="00861457" w:rsidRPr="00813D46">
        <w:rPr>
          <w:rFonts w:cs="Arial"/>
          <w:sz w:val="20"/>
          <w:szCs w:val="20"/>
        </w:rPr>
        <w:t>including</w:t>
      </w:r>
      <w:r w:rsidRPr="00813D46">
        <w:rPr>
          <w:rFonts w:cs="Arial"/>
          <w:sz w:val="20"/>
          <w:szCs w:val="20"/>
        </w:rPr>
        <w:t xml:space="preserve"> Xbox consoles, Surface devices, Lumia phones, non-Lumia phones, </w:t>
      </w:r>
      <w:r w:rsidR="00492425" w:rsidRPr="00813D46">
        <w:rPr>
          <w:rFonts w:cs="Arial"/>
          <w:sz w:val="20"/>
          <w:szCs w:val="20"/>
        </w:rPr>
        <w:t>Surface Hub</w:t>
      </w:r>
      <w:r w:rsidRPr="00813D46">
        <w:rPr>
          <w:rFonts w:cs="Arial"/>
          <w:sz w:val="20"/>
          <w:szCs w:val="20"/>
        </w:rPr>
        <w:t xml:space="preserve">, </w:t>
      </w:r>
      <w:r w:rsidR="00C21870" w:rsidRPr="00813D46">
        <w:rPr>
          <w:rFonts w:cs="Arial"/>
          <w:sz w:val="20"/>
          <w:szCs w:val="20"/>
        </w:rPr>
        <w:t xml:space="preserve">Microsoft Band, </w:t>
      </w:r>
      <w:r w:rsidRPr="00813D46">
        <w:rPr>
          <w:rFonts w:cs="Arial"/>
          <w:sz w:val="20"/>
          <w:szCs w:val="20"/>
        </w:rPr>
        <w:t xml:space="preserve">and </w:t>
      </w:r>
      <w:r w:rsidR="00492425" w:rsidRPr="00813D46">
        <w:rPr>
          <w:rFonts w:cs="Arial"/>
          <w:sz w:val="20"/>
          <w:szCs w:val="20"/>
        </w:rPr>
        <w:t xml:space="preserve">other hardware products and </w:t>
      </w:r>
      <w:r w:rsidRPr="00813D46">
        <w:rPr>
          <w:rFonts w:cs="Arial"/>
          <w:sz w:val="20"/>
          <w:szCs w:val="20"/>
        </w:rPr>
        <w:t>accessories</w:t>
      </w:r>
      <w:r w:rsidR="00630B4C" w:rsidRPr="00813D46">
        <w:rPr>
          <w:rFonts w:cs="Arial"/>
          <w:sz w:val="20"/>
          <w:szCs w:val="20"/>
        </w:rPr>
        <w:t>, and associated online marketplaces</w:t>
      </w:r>
      <w:r w:rsidRPr="00813D46">
        <w:rPr>
          <w:rFonts w:cs="Arial"/>
          <w:sz w:val="20"/>
          <w:szCs w:val="20"/>
        </w:rPr>
        <w:t xml:space="preserve">. </w:t>
      </w:r>
    </w:p>
    <w:p w14:paraId="4F91ED31"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Internal development allows us to maintain competitive advantages that come from product differentiation and closer technical control over our products and services. It also gives us the freedom to decide which modifications and enhancements are most important and when they should be implemented. We strive to obtain information as early as possible about changing usage patterns and hardware advances that may affect software design. Before releasing new software platforms, we provide application vendors with a range of resources and guidelines for development, training, and testing. Generally, we also create product documentation internally. </w:t>
      </w:r>
    </w:p>
    <w:p w14:paraId="2C454FAA" w14:textId="48DB9E75"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protect our intellectual property investments in a variety of ways. We work actively in the U.S. and internationally to ensure the enforcement of copyright, trademark, trade secret, and other protections that apply to our software and hardware products, services, business plans, and branding. We are a leader among technology companies in pursuing patents and currently have a portfolio of over </w:t>
      </w:r>
      <w:r w:rsidR="00F4359E" w:rsidRPr="00813D46">
        <w:rPr>
          <w:rFonts w:cs="Arial"/>
          <w:sz w:val="20"/>
          <w:szCs w:val="20"/>
        </w:rPr>
        <w:t>57,000</w:t>
      </w:r>
      <w:r w:rsidRPr="00813D46">
        <w:rPr>
          <w:rFonts w:cs="Arial"/>
          <w:sz w:val="20"/>
          <w:szCs w:val="20"/>
        </w:rPr>
        <w:t xml:space="preserve"> U.S. and international patents issued and over </w:t>
      </w:r>
      <w:r w:rsidR="00F4359E" w:rsidRPr="00813D46">
        <w:rPr>
          <w:rFonts w:cs="Arial"/>
          <w:sz w:val="20"/>
          <w:szCs w:val="20"/>
        </w:rPr>
        <w:t>35,000</w:t>
      </w:r>
      <w:r w:rsidRPr="00813D46">
        <w:rPr>
          <w:rFonts w:cs="Arial"/>
          <w:sz w:val="20"/>
          <w:szCs w:val="20"/>
        </w:rPr>
        <w:t xml:space="preserve"> pending. While we employ much of our internally developed intellectual property exclusively in Microsoft products and services, we also engage in outbound and inbound licensing of specific patented technologies that are incorporated into licensees’ or Microsoft’s products. From time to time, we enter into broader cross-license agreements with other technology companies covering entire groups of patents. We also purchase or license technology that we incorporate into our products or services. At times, we make select intellectual property broadly available at no or low cost to achieve a strategic objective, such as promoting industry standards, advancing interoperability, or attracting and enabling our external development community.</w:t>
      </w:r>
      <w:r w:rsidR="00865B59" w:rsidRPr="00813D46" w:rsidDel="00865B59">
        <w:rPr>
          <w:rFonts w:cs="Arial"/>
          <w:sz w:val="20"/>
          <w:szCs w:val="20"/>
        </w:rPr>
        <w:t xml:space="preserve"> </w:t>
      </w:r>
    </w:p>
    <w:p w14:paraId="7A0DF596" w14:textId="566447F9" w:rsidR="00C334D1" w:rsidRPr="00813D46" w:rsidRDefault="00C334D1" w:rsidP="00C334D1">
      <w:pPr>
        <w:pStyle w:val="NormalWeb"/>
        <w:spacing w:before="180" w:beforeAutospacing="0" w:after="0" w:afterAutospacing="0"/>
        <w:rPr>
          <w:sz w:val="8"/>
        </w:rPr>
      </w:pPr>
      <w:r w:rsidRPr="00813D46">
        <w:rPr>
          <w:rFonts w:cs="Arial"/>
          <w:sz w:val="20"/>
          <w:szCs w:val="20"/>
        </w:rPr>
        <w:t>While it may be necessary in the future to seek or renew licenses relating to various aspects of our products and business methods, we believe, based upon past experience and industry practice, such licenses generally could be obtained on commercially reasonable terms. We believe our continuing research and product development are not materially dependent on any single license or other agreement with a third</w:t>
      </w:r>
      <w:r w:rsidR="00A75F88" w:rsidRPr="00813D46">
        <w:rPr>
          <w:rFonts w:cs="Arial"/>
          <w:sz w:val="20"/>
          <w:szCs w:val="20"/>
        </w:rPr>
        <w:t xml:space="preserve"> </w:t>
      </w:r>
      <w:r w:rsidRPr="00813D46">
        <w:rPr>
          <w:rFonts w:cs="Arial"/>
          <w:sz w:val="20"/>
          <w:szCs w:val="20"/>
        </w:rPr>
        <w:t xml:space="preserve">party relating to the development of our products. </w:t>
      </w:r>
    </w:p>
    <w:p w14:paraId="04936A9D"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lastRenderedPageBreak/>
        <w:t xml:space="preserve">Investing in the Future </w:t>
      </w:r>
    </w:p>
    <w:p w14:paraId="266DCAE6" w14:textId="75A4F828" w:rsidR="00C334D1" w:rsidRPr="00813D46" w:rsidRDefault="00C334D1" w:rsidP="00C334D1">
      <w:pPr>
        <w:pStyle w:val="NormalWeb"/>
        <w:spacing w:before="180" w:beforeAutospacing="0" w:after="0" w:afterAutospacing="0"/>
        <w:rPr>
          <w:sz w:val="8"/>
        </w:rPr>
      </w:pPr>
      <w:r w:rsidRPr="00813D46">
        <w:rPr>
          <w:rFonts w:cs="Arial"/>
          <w:sz w:val="20"/>
          <w:szCs w:val="20"/>
        </w:rPr>
        <w:t xml:space="preserve">Microsoft’s success is based on our ability to create new and compelling products, services, and experiences for our users, to initiate and embrace disruptive technology trends, to enter new geographic and product markets, and to drive broad adoption of our products and services. We invest in a range of emerging technology trends and breakthroughs that we believe offer significant opportunities to deliver value to our customers and growth for the company. </w:t>
      </w:r>
      <w:r w:rsidR="00DA23C0" w:rsidRPr="00813D46">
        <w:rPr>
          <w:rFonts w:cs="Arial"/>
          <w:sz w:val="20"/>
          <w:szCs w:val="20"/>
        </w:rPr>
        <w:t>Based on our assessment of key technology trends and our broad focus on long-term research and development, we maintain our long-term commitment to research and development across a wide spectrum of technologies, tools, and platforms spanning digital work and life experiences, cloud computing, and devices operating system</w:t>
      </w:r>
      <w:r w:rsidR="006A7FE5" w:rsidRPr="00813D46">
        <w:rPr>
          <w:rFonts w:cs="Arial"/>
          <w:sz w:val="20"/>
          <w:szCs w:val="20"/>
        </w:rPr>
        <w:t>s</w:t>
      </w:r>
      <w:r w:rsidR="00DA23C0" w:rsidRPr="00813D46">
        <w:rPr>
          <w:rFonts w:cs="Arial"/>
          <w:sz w:val="20"/>
          <w:szCs w:val="20"/>
        </w:rPr>
        <w:t xml:space="preserve"> and hardware.</w:t>
      </w:r>
    </w:p>
    <w:p w14:paraId="5D0DA66E" w14:textId="344D0CD6" w:rsidR="00C334D1" w:rsidRPr="00813D46" w:rsidRDefault="00C334D1" w:rsidP="00C334D1">
      <w:pPr>
        <w:pStyle w:val="NormalWeb"/>
        <w:spacing w:before="180" w:beforeAutospacing="0" w:after="0" w:afterAutospacing="0"/>
        <w:rPr>
          <w:sz w:val="8"/>
        </w:rPr>
      </w:pPr>
      <w:r w:rsidRPr="00813D46">
        <w:rPr>
          <w:rFonts w:cs="Arial"/>
          <w:sz w:val="20"/>
          <w:szCs w:val="20"/>
        </w:rPr>
        <w:t>While our main research and development facilities are located in Redmond, Washington, we also operate research and development facilities in other parts of the U.S. and around the world, including Canada, China, Denmark, Finland,</w:t>
      </w:r>
      <w:r w:rsidR="00A30701" w:rsidRPr="00813D46">
        <w:rPr>
          <w:rFonts w:cs="Arial"/>
          <w:sz w:val="20"/>
          <w:szCs w:val="20"/>
        </w:rPr>
        <w:t xml:space="preserve"> France,</w:t>
      </w:r>
      <w:r w:rsidRPr="00813D46">
        <w:rPr>
          <w:rFonts w:cs="Arial"/>
          <w:sz w:val="20"/>
          <w:szCs w:val="20"/>
        </w:rPr>
        <w:t xml:space="preserve"> </w:t>
      </w:r>
      <w:r w:rsidR="00BB2835" w:rsidRPr="00813D46">
        <w:rPr>
          <w:rFonts w:cs="Arial"/>
          <w:sz w:val="20"/>
          <w:szCs w:val="20"/>
        </w:rPr>
        <w:t xml:space="preserve">Germany, </w:t>
      </w:r>
      <w:r w:rsidRPr="00813D46">
        <w:rPr>
          <w:rFonts w:cs="Arial"/>
          <w:sz w:val="20"/>
          <w:szCs w:val="20"/>
        </w:rPr>
        <w:t xml:space="preserve">India, Ireland, Israel, </w:t>
      </w:r>
      <w:r w:rsidR="00A30701" w:rsidRPr="00813D46">
        <w:rPr>
          <w:rFonts w:cs="Arial"/>
          <w:sz w:val="20"/>
          <w:szCs w:val="20"/>
        </w:rPr>
        <w:t xml:space="preserve">Japan, </w:t>
      </w:r>
      <w:r w:rsidRPr="00813D46">
        <w:rPr>
          <w:rFonts w:cs="Arial"/>
          <w:sz w:val="20"/>
          <w:szCs w:val="20"/>
        </w:rPr>
        <w:t>and the United Kingdom</w:t>
      </w:r>
      <w:r w:rsidR="00E14B03" w:rsidRPr="00813D46">
        <w:rPr>
          <w:rFonts w:cs="Arial"/>
          <w:sz w:val="20"/>
          <w:szCs w:val="20"/>
        </w:rPr>
        <w:t>, among others</w:t>
      </w:r>
      <w:r w:rsidRPr="00813D46">
        <w:rPr>
          <w:rFonts w:cs="Arial"/>
          <w:sz w:val="20"/>
          <w:szCs w:val="20"/>
        </w:rPr>
        <w:t xml:space="preserve">. This global approach helps us remain competitive in local markets and enables us to continue to attract top talent from across the world. We generally fund research at the corporate level to ensure that we are looking beyond immediate product considerations to opportunities further in the future. We also fund research and development activities at the business segment level. Much of our business segment level research and development is coordinated with other segments and leveraged across the company. </w:t>
      </w:r>
    </w:p>
    <w:p w14:paraId="6FB6B1BC" w14:textId="0AF2493C" w:rsidR="00C334D1" w:rsidRPr="00813D46" w:rsidRDefault="00C334D1" w:rsidP="00C334D1">
      <w:pPr>
        <w:pStyle w:val="NormalWeb"/>
        <w:spacing w:before="180" w:beforeAutospacing="0" w:after="0" w:afterAutospacing="0"/>
        <w:rPr>
          <w:sz w:val="8"/>
        </w:rPr>
      </w:pPr>
      <w:r w:rsidRPr="00813D46">
        <w:rPr>
          <w:rFonts w:cs="Arial"/>
          <w:sz w:val="20"/>
          <w:szCs w:val="20"/>
        </w:rPr>
        <w:t xml:space="preserve">In addition to our main research and development operations, we also operate Microsoft Research. Microsoft Research is one of the world’s largest computer science research organizations, and works in close collaboration with top universities around the world to advance the state-of-the-art in computer science, providing us a unique perspective on future technology trends and contributing to our innovation. </w:t>
      </w:r>
    </w:p>
    <w:p w14:paraId="3945717F" w14:textId="7DB729D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DISTRIBUTION, SALES, AND MARKETING </w:t>
      </w:r>
    </w:p>
    <w:p w14:paraId="381FDC52" w14:textId="78683F72"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market and distribute our products and services through the following channels: OEMs; distributors and resellers; online; and Microsoft retail stores. </w:t>
      </w:r>
      <w:r w:rsidR="00A410C7" w:rsidRPr="00813D46">
        <w:rPr>
          <w:rFonts w:cs="Arial"/>
          <w:sz w:val="20"/>
          <w:szCs w:val="20"/>
        </w:rPr>
        <w:t xml:space="preserve">Our sales force performs a </w:t>
      </w:r>
      <w:r w:rsidR="00AF3F04" w:rsidRPr="00813D46">
        <w:rPr>
          <w:rFonts w:cs="Arial"/>
          <w:sz w:val="20"/>
          <w:szCs w:val="20"/>
        </w:rPr>
        <w:t>variety</w:t>
      </w:r>
      <w:r w:rsidR="00A410C7" w:rsidRPr="00813D46">
        <w:rPr>
          <w:rFonts w:cs="Arial"/>
          <w:sz w:val="20"/>
          <w:szCs w:val="20"/>
        </w:rPr>
        <w:t xml:space="preserve"> of functions, including working </w:t>
      </w:r>
      <w:r w:rsidR="00AF3F04" w:rsidRPr="00813D46">
        <w:rPr>
          <w:rFonts w:cs="Arial"/>
          <w:sz w:val="20"/>
          <w:szCs w:val="20"/>
        </w:rPr>
        <w:t xml:space="preserve">directly </w:t>
      </w:r>
      <w:r w:rsidR="00A410C7" w:rsidRPr="00813D46">
        <w:rPr>
          <w:rFonts w:cs="Arial"/>
          <w:sz w:val="20"/>
          <w:szCs w:val="20"/>
        </w:rPr>
        <w:t xml:space="preserve">with enterprises </w:t>
      </w:r>
      <w:r w:rsidR="00A47596" w:rsidRPr="00813D46">
        <w:rPr>
          <w:rFonts w:cs="Arial"/>
          <w:sz w:val="20"/>
          <w:szCs w:val="20"/>
        </w:rPr>
        <w:t xml:space="preserve">and public sector organizations </w:t>
      </w:r>
      <w:r w:rsidR="00AF3F04" w:rsidRPr="00813D46">
        <w:rPr>
          <w:rFonts w:cs="Arial"/>
          <w:sz w:val="20"/>
          <w:szCs w:val="20"/>
        </w:rPr>
        <w:t xml:space="preserve">worldwide </w:t>
      </w:r>
      <w:r w:rsidR="00A410C7" w:rsidRPr="00813D46">
        <w:rPr>
          <w:rFonts w:cs="Arial"/>
          <w:sz w:val="20"/>
          <w:szCs w:val="20"/>
        </w:rPr>
        <w:t xml:space="preserve">to identify </w:t>
      </w:r>
      <w:r w:rsidR="00AF3F04" w:rsidRPr="00813D46">
        <w:rPr>
          <w:rFonts w:cs="Arial"/>
          <w:sz w:val="20"/>
          <w:szCs w:val="20"/>
        </w:rPr>
        <w:t xml:space="preserve">and </w:t>
      </w:r>
      <w:r w:rsidR="00A410C7" w:rsidRPr="00813D46">
        <w:rPr>
          <w:rFonts w:cs="Arial"/>
          <w:sz w:val="20"/>
          <w:szCs w:val="20"/>
        </w:rPr>
        <w:t xml:space="preserve">meet their software requirements; managing OEM relationships; and </w:t>
      </w:r>
      <w:r w:rsidR="00AF3F04" w:rsidRPr="00813D46">
        <w:rPr>
          <w:rFonts w:cs="Arial"/>
          <w:sz w:val="20"/>
          <w:szCs w:val="20"/>
        </w:rPr>
        <w:t>supporting solution integrators, independent software vendors</w:t>
      </w:r>
      <w:r w:rsidR="00224F93">
        <w:rPr>
          <w:rFonts w:cs="Arial"/>
          <w:sz w:val="20"/>
          <w:szCs w:val="20"/>
        </w:rPr>
        <w:t>,</w:t>
      </w:r>
      <w:r w:rsidR="00AF3F04" w:rsidRPr="00813D46">
        <w:rPr>
          <w:rFonts w:cs="Arial"/>
          <w:sz w:val="20"/>
          <w:szCs w:val="20"/>
        </w:rPr>
        <w:t xml:space="preserve"> and other partners who engage directly with our customers to perform sales, consulting</w:t>
      </w:r>
      <w:r w:rsidR="00455C3F" w:rsidRPr="00813D46">
        <w:rPr>
          <w:rFonts w:cs="Arial"/>
          <w:sz w:val="20"/>
          <w:szCs w:val="20"/>
        </w:rPr>
        <w:t>,</w:t>
      </w:r>
      <w:r w:rsidR="00AF3F04" w:rsidRPr="00813D46">
        <w:rPr>
          <w:rFonts w:cs="Arial"/>
          <w:sz w:val="20"/>
          <w:szCs w:val="20"/>
        </w:rPr>
        <w:t xml:space="preserve"> and fulfillment functions for our products.</w:t>
      </w:r>
    </w:p>
    <w:p w14:paraId="3953FEB2"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OEMs </w:t>
      </w:r>
    </w:p>
    <w:p w14:paraId="665EC263" w14:textId="35D6BC16" w:rsidR="00C334D1" w:rsidRPr="00813D46" w:rsidRDefault="00C334D1" w:rsidP="00C334D1">
      <w:pPr>
        <w:pStyle w:val="NormalWeb"/>
        <w:spacing w:before="180" w:beforeAutospacing="0" w:after="0" w:afterAutospacing="0"/>
        <w:rPr>
          <w:sz w:val="8"/>
        </w:rPr>
      </w:pPr>
      <w:r w:rsidRPr="00813D46">
        <w:rPr>
          <w:rFonts w:cs="Arial"/>
          <w:sz w:val="20"/>
          <w:szCs w:val="20"/>
        </w:rPr>
        <w:t>We distribute software through OEMs that pre-install our software on new PCs, tablets, servers, phones, and other intelligent devices that they sell. The largest component of the OEM business is the Windows operating system pre-installed on computing devices. OEMs also sell hardware pre-</w:t>
      </w:r>
      <w:r w:rsidRPr="00813D46">
        <w:rPr>
          <w:rFonts w:cs="Arial"/>
          <w:sz w:val="20"/>
          <w:szCs w:val="20"/>
        </w:rPr>
        <w:lastRenderedPageBreak/>
        <w:t xml:space="preserve">installed with other Microsoft products, including server and embedded operating systems and applications such as our Microsoft Office suite. In addition to these products, we also market our services through OEMs and service bundles such as Windows with Bing or Windows with Office 365 subscription. </w:t>
      </w:r>
    </w:p>
    <w:p w14:paraId="5C5433FE"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255B83EC" w14:textId="5DD82AA7" w:rsidR="00C334D1" w:rsidRPr="00813D46" w:rsidRDefault="00C334D1" w:rsidP="00C334D1">
      <w:pPr>
        <w:pStyle w:val="NormalWeb"/>
        <w:spacing w:before="0" w:beforeAutospacing="0" w:after="0" w:afterAutospacing="0"/>
        <w:rPr>
          <w:sz w:val="8"/>
        </w:rPr>
      </w:pPr>
      <w:r w:rsidRPr="00813D46">
        <w:rPr>
          <w:rFonts w:cs="Arial"/>
          <w:sz w:val="20"/>
          <w:szCs w:val="20"/>
        </w:rPr>
        <w:t>There are two broad categories of OEMs. The largest OEMs, many of which operate globally, are referred to as “Direct OEMs,” as our relationship with them is managed through a direct agreement between Microsoft and the OEM. We have distribution agreements covering one or more of our products with virtually all of the multinational OEMs, including Acer, ASUS</w:t>
      </w:r>
      <w:r w:rsidR="00116027" w:rsidRPr="00813D46">
        <w:rPr>
          <w:rFonts w:cs="Arial"/>
          <w:sz w:val="20"/>
          <w:szCs w:val="20"/>
        </w:rPr>
        <w:t>T</w:t>
      </w:r>
      <w:r w:rsidR="00004288" w:rsidRPr="00813D46">
        <w:rPr>
          <w:rFonts w:cs="Arial"/>
          <w:sz w:val="20"/>
          <w:szCs w:val="20"/>
        </w:rPr>
        <w:t>eK</w:t>
      </w:r>
      <w:r w:rsidRPr="00813D46">
        <w:rPr>
          <w:rFonts w:cs="Arial"/>
          <w:sz w:val="20"/>
          <w:szCs w:val="20"/>
        </w:rPr>
        <w:t xml:space="preserve">, Dell, Fujitsu, Hewlett-Packard, Lenovo, Samsung, Toshiba, and with many regional and local OEMs. The second broad category of OEMs consists of lower-volume PC manufacturers (also called “system builders”), which source their Microsoft software for pre-installation and local redistribution primarily through the Microsoft distributor channel rather than through a direct agreement or relationship with Microsoft. </w:t>
      </w:r>
    </w:p>
    <w:p w14:paraId="42E0B6BF"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Distributors and Resellers </w:t>
      </w:r>
    </w:p>
    <w:p w14:paraId="41CF9833"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Many organizations that license our products and services through enterprise agreements transact directly with us, with sales support from solution integrators, independent software vendors, web agencies, and developers that advise organizations on licensing our products and services (“Enterprise Agreement Direct Advisors”, or “EDAs”). Organizations also license our products and services indirectly, primarily through license solutions partners (“LSPs”), distributors, value-added resellers (“VARs”), OEMs, system builder channels, and retailers. Although each type of reselling partner reaches organizations of all sizes, LSPs are primarily engaged with large organizations, distributors resell primarily to VARs, and VARs typically reach small-sized and medium-sized organizations. EDAs typically are also authorized as LSPs and operate as resellers for our other licensing programs, such as the Select Plus and Open licensing programs discussed under “Licensing Options” below. Some of our distributors include Ingram Micro and Tech Data, and some of our largest resellers include CDW, Dell, Insight Enterprises, and Software House International. </w:t>
      </w:r>
    </w:p>
    <w:p w14:paraId="540EBC0F" w14:textId="48E931CB" w:rsidR="00C334D1" w:rsidRPr="00813D46" w:rsidRDefault="00C334D1" w:rsidP="00C334D1">
      <w:pPr>
        <w:pStyle w:val="NormalWeb"/>
        <w:spacing w:before="180" w:beforeAutospacing="0" w:after="0" w:afterAutospacing="0"/>
        <w:rPr>
          <w:sz w:val="8"/>
        </w:rPr>
      </w:pPr>
      <w:r w:rsidRPr="00813D46">
        <w:rPr>
          <w:rFonts w:cs="Arial"/>
          <w:sz w:val="20"/>
          <w:szCs w:val="20"/>
        </w:rPr>
        <w:t>Our Microsoft Dynamics software offerings are also licensed to enterprises through a global network of channel partners providing vertical solutions and specialized services. We distribute our retail packaged products primarily through independent non-exclusive distributors, authorized replicators, resellers, and retail outlets. Individual consumers obtain these products primarily through retail outlets</w:t>
      </w:r>
      <w:r w:rsidR="008D4BAF" w:rsidRPr="00813D46">
        <w:rPr>
          <w:rFonts w:cs="Arial"/>
          <w:sz w:val="20"/>
          <w:szCs w:val="20"/>
        </w:rPr>
        <w:t>,</w:t>
      </w:r>
      <w:r w:rsidRPr="00813D46">
        <w:rPr>
          <w:rFonts w:cs="Arial"/>
          <w:sz w:val="20"/>
          <w:szCs w:val="20"/>
        </w:rPr>
        <w:t xml:space="preserve"> </w:t>
      </w:r>
      <w:r w:rsidR="008D4BAF" w:rsidRPr="00813D46">
        <w:rPr>
          <w:rFonts w:cs="Arial"/>
          <w:sz w:val="20"/>
          <w:szCs w:val="20"/>
        </w:rPr>
        <w:t xml:space="preserve">including </w:t>
      </w:r>
      <w:r w:rsidRPr="00813D46">
        <w:rPr>
          <w:rFonts w:cs="Arial"/>
          <w:sz w:val="20"/>
          <w:szCs w:val="20"/>
        </w:rPr>
        <w:t xml:space="preserve">Microsoft retail stores. We distribute our hardware products, including Surface, Xbox, phones, and PC accessories, through third-party retailers and Microsoft retail stores. Our phones are also distributed through global wireless communications carriers. We have a network of field sales representatives and field support personnel that solicits orders from distributors and resellers, and provides product training and sales support. </w:t>
      </w:r>
    </w:p>
    <w:p w14:paraId="54517BFE"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lastRenderedPageBreak/>
        <w:t xml:space="preserve">Online </w:t>
      </w:r>
    </w:p>
    <w:p w14:paraId="550E925E" w14:textId="245487BF" w:rsidR="00C334D1" w:rsidRPr="00813D46" w:rsidRDefault="00C334D1" w:rsidP="00C334D1">
      <w:pPr>
        <w:pStyle w:val="NormalWeb"/>
        <w:spacing w:before="180" w:beforeAutospacing="0" w:after="0" w:afterAutospacing="0"/>
        <w:rPr>
          <w:sz w:val="8"/>
        </w:rPr>
      </w:pPr>
      <w:r w:rsidRPr="00813D46">
        <w:rPr>
          <w:rFonts w:cs="Arial"/>
          <w:sz w:val="20"/>
          <w:szCs w:val="20"/>
        </w:rPr>
        <w:t>Although on-premises software continue</w:t>
      </w:r>
      <w:r w:rsidR="005B17A8" w:rsidRPr="00813D46">
        <w:rPr>
          <w:rFonts w:cs="Arial"/>
          <w:sz w:val="20"/>
          <w:szCs w:val="20"/>
        </w:rPr>
        <w:t>s</w:t>
      </w:r>
      <w:r w:rsidRPr="00813D46">
        <w:rPr>
          <w:rFonts w:cs="Arial"/>
          <w:sz w:val="20"/>
          <w:szCs w:val="20"/>
        </w:rPr>
        <w:t xml:space="preserve"> to be an important part of our business, increasingly we are delivering additional value to customers through cloud-based services. We provide online content services to consumers through Bing, MSN portals and channels, Office 365, Windows Phone Store, Xbox Live, Outlook.com, </w:t>
      </w:r>
      <w:r w:rsidR="00A8226F" w:rsidRPr="00813D46">
        <w:rPr>
          <w:rFonts w:cs="Arial"/>
          <w:sz w:val="20"/>
          <w:szCs w:val="20"/>
        </w:rPr>
        <w:t xml:space="preserve">OneDrive, </w:t>
      </w:r>
      <w:r w:rsidRPr="00813D46">
        <w:rPr>
          <w:rFonts w:cs="Arial"/>
          <w:sz w:val="20"/>
          <w:szCs w:val="20"/>
        </w:rPr>
        <w:t xml:space="preserve">Skype, and Windows Store. We also provide commercial cloud-based services such as Dynamics CRM Online, Microsoft Azure, and Office 365. Other services delivered online include our online advertising platform with offerings for advertisers and publishers, as well as Microsoft Developer Network subscription content and updates, periodic product updates, and online technical and practice readiness resources to support our partners in developing and selling our products and solutions. As we increasingly deliver online services, we sell many of these cloud-based services through our enterprise agreements and have also enabled new sales programs to reach small and medium-sized businesses. These programs include direct sales, direct sales supported by a large network of partner advisors, and </w:t>
      </w:r>
      <w:r w:rsidR="00A74E3E" w:rsidRPr="00813D46">
        <w:rPr>
          <w:rFonts w:cs="Arial"/>
          <w:sz w:val="20"/>
          <w:szCs w:val="20"/>
        </w:rPr>
        <w:t>resale</w:t>
      </w:r>
      <w:r w:rsidRPr="00813D46">
        <w:rPr>
          <w:rFonts w:cs="Arial"/>
          <w:sz w:val="20"/>
          <w:szCs w:val="20"/>
        </w:rPr>
        <w:t xml:space="preserve"> of services through operator channels, such as telephone, cell, and cable providers. </w:t>
      </w:r>
    </w:p>
    <w:p w14:paraId="2B120AD9"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also sell our products through our Microsoft retail stores and online marketplaces. </w:t>
      </w:r>
    </w:p>
    <w:p w14:paraId="6E36F37B" w14:textId="7777777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LICENSING OPTIONS </w:t>
      </w:r>
    </w:p>
    <w:p w14:paraId="4D27AEEB"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license software to organizations under agreements that allow the customer to acquire multiple licenses of products and services. Our agreements for organizations to acquire multiple licenses of products and services are designed to provide them with a means of doing so without having to acquire separate licenses through retail channels. In delivering organizational licensing agreements to the market, we use different programs designed to provide flexibility for organizations of various sizes. While these programs may differ in various parts of the world, generally they include those discussed below. </w:t>
      </w:r>
    </w:p>
    <w:p w14:paraId="066E4351" w14:textId="77777777" w:rsidR="00C334D1" w:rsidRPr="00813D46" w:rsidRDefault="00C334D1" w:rsidP="00C334D1">
      <w:pPr>
        <w:pStyle w:val="NormalWeb"/>
        <w:keepNext/>
        <w:spacing w:before="270" w:beforeAutospacing="0" w:after="0" w:afterAutospacing="0"/>
        <w:rPr>
          <w:rFonts w:cs="Arial"/>
          <w:b/>
          <w:bCs/>
          <w:sz w:val="20"/>
          <w:szCs w:val="20"/>
        </w:rPr>
      </w:pPr>
      <w:r w:rsidRPr="00813D46">
        <w:rPr>
          <w:rFonts w:cs="Arial"/>
          <w:b/>
          <w:bCs/>
          <w:sz w:val="20"/>
          <w:szCs w:val="20"/>
        </w:rPr>
        <w:t>Customer Licensing Programs</w:t>
      </w:r>
    </w:p>
    <w:p w14:paraId="4F193B03" w14:textId="77777777" w:rsidR="00C334D1" w:rsidRPr="00813D46" w:rsidRDefault="00C334D1" w:rsidP="00C334D1">
      <w:pPr>
        <w:pStyle w:val="NormalWeb"/>
        <w:keepNext/>
        <w:spacing w:before="270" w:beforeAutospacing="0" w:after="0" w:afterAutospacing="0"/>
        <w:rPr>
          <w:i/>
          <w:sz w:val="8"/>
        </w:rPr>
      </w:pPr>
      <w:r w:rsidRPr="00813D46">
        <w:rPr>
          <w:rFonts w:cs="Arial"/>
          <w:bCs/>
          <w:i/>
          <w:sz w:val="20"/>
          <w:szCs w:val="20"/>
        </w:rPr>
        <w:t xml:space="preserve">Open Licensing </w:t>
      </w:r>
    </w:p>
    <w:p w14:paraId="15F9D1F6" w14:textId="666F3F3C" w:rsidR="00C334D1" w:rsidRPr="00813D46" w:rsidRDefault="00C334D1" w:rsidP="00C334D1">
      <w:pPr>
        <w:pStyle w:val="NormalWeb"/>
        <w:spacing w:before="180" w:beforeAutospacing="0" w:after="0" w:afterAutospacing="0"/>
        <w:rPr>
          <w:sz w:val="8"/>
        </w:rPr>
      </w:pPr>
      <w:r w:rsidRPr="00813D46">
        <w:rPr>
          <w:rFonts w:cs="Arial"/>
          <w:sz w:val="20"/>
          <w:szCs w:val="20"/>
        </w:rPr>
        <w:t xml:space="preserve">Designed primarily for small-to-medium organizations, </w:t>
      </w:r>
      <w:r w:rsidR="00004288" w:rsidRPr="00813D46">
        <w:rPr>
          <w:rFonts w:cs="Arial"/>
          <w:sz w:val="20"/>
          <w:szCs w:val="20"/>
        </w:rPr>
        <w:t xml:space="preserve">the </w:t>
      </w:r>
      <w:r w:rsidRPr="00813D46">
        <w:rPr>
          <w:rFonts w:cs="Arial"/>
          <w:sz w:val="20"/>
          <w:szCs w:val="20"/>
        </w:rPr>
        <w:t xml:space="preserve">Open Programs allow customers to acquire perpetual or subscription licenses and, at the customer’s election, rights to future versions of software products over a specified time period (two or three years depending on the Open Programs used). The offering that conveys rights to future versions of certain software products over the contract period is called software assurance. Software assurance also provides support, tools, and training to help customers deploy and use software efficiently. </w:t>
      </w:r>
      <w:r w:rsidR="00004288" w:rsidRPr="00813D46">
        <w:rPr>
          <w:rFonts w:cs="Arial"/>
          <w:sz w:val="20"/>
          <w:szCs w:val="20"/>
        </w:rPr>
        <w:t xml:space="preserve">The </w:t>
      </w:r>
      <w:r w:rsidRPr="00813D46">
        <w:rPr>
          <w:rFonts w:cs="Arial"/>
          <w:sz w:val="20"/>
          <w:szCs w:val="20"/>
        </w:rPr>
        <w:t>Open Programs ha</w:t>
      </w:r>
      <w:r w:rsidR="00431B44" w:rsidRPr="00813D46">
        <w:rPr>
          <w:rFonts w:cs="Arial"/>
          <w:sz w:val="20"/>
          <w:szCs w:val="20"/>
        </w:rPr>
        <w:t>ve</w:t>
      </w:r>
      <w:r w:rsidRPr="00813D46">
        <w:rPr>
          <w:rFonts w:cs="Arial"/>
          <w:sz w:val="20"/>
          <w:szCs w:val="20"/>
        </w:rPr>
        <w:t xml:space="preserve"> several variations to fit customers’ diverse way</w:t>
      </w:r>
      <w:r w:rsidR="00A74E3E" w:rsidRPr="00813D46">
        <w:rPr>
          <w:rFonts w:cs="Arial"/>
          <w:sz w:val="20"/>
          <w:szCs w:val="20"/>
        </w:rPr>
        <w:t>s</w:t>
      </w:r>
      <w:r w:rsidRPr="00813D46">
        <w:rPr>
          <w:rFonts w:cs="Arial"/>
          <w:sz w:val="20"/>
          <w:szCs w:val="20"/>
        </w:rPr>
        <w:t xml:space="preserve"> of purchasing. Under the Open </w:t>
      </w:r>
      <w:r w:rsidR="00004288" w:rsidRPr="00813D46">
        <w:rPr>
          <w:rFonts w:cs="Arial"/>
          <w:sz w:val="20"/>
          <w:szCs w:val="20"/>
        </w:rPr>
        <w:t xml:space="preserve">License </w:t>
      </w:r>
      <w:r w:rsidRPr="00813D46">
        <w:rPr>
          <w:rFonts w:cs="Arial"/>
          <w:sz w:val="20"/>
          <w:szCs w:val="20"/>
        </w:rPr>
        <w:t>Program, customers can acquire licenses only or licenses with software assurance</w:t>
      </w:r>
      <w:r w:rsidR="00004288" w:rsidRPr="00813D46">
        <w:rPr>
          <w:rFonts w:cs="Arial"/>
          <w:sz w:val="20"/>
          <w:szCs w:val="20"/>
        </w:rPr>
        <w:t>, and/or</w:t>
      </w:r>
      <w:r w:rsidRPr="00813D46">
        <w:rPr>
          <w:rFonts w:cs="Arial"/>
          <w:sz w:val="20"/>
          <w:szCs w:val="20"/>
        </w:rPr>
        <w:t xml:space="preserve"> renew software assurance upon the expiration of </w:t>
      </w:r>
      <w:r w:rsidR="00004288" w:rsidRPr="00813D46">
        <w:rPr>
          <w:rFonts w:cs="Arial"/>
          <w:sz w:val="20"/>
          <w:szCs w:val="20"/>
        </w:rPr>
        <w:t xml:space="preserve">other </w:t>
      </w:r>
      <w:r w:rsidRPr="00813D46">
        <w:rPr>
          <w:rFonts w:cs="Arial"/>
          <w:sz w:val="20"/>
          <w:szCs w:val="20"/>
        </w:rPr>
        <w:t xml:space="preserve">existing volume licensing agreements. </w:t>
      </w:r>
      <w:r w:rsidR="00004288" w:rsidRPr="00813D46">
        <w:rPr>
          <w:rFonts w:cs="Arial"/>
          <w:sz w:val="20"/>
          <w:szCs w:val="20"/>
        </w:rPr>
        <w:t xml:space="preserve">Under the Open Value and </w:t>
      </w:r>
      <w:r w:rsidR="00004288" w:rsidRPr="00813D46">
        <w:rPr>
          <w:rFonts w:cs="Arial"/>
          <w:sz w:val="20"/>
          <w:szCs w:val="20"/>
        </w:rPr>
        <w:lastRenderedPageBreak/>
        <w:t xml:space="preserve">Open Value Subscription programs, customers can acquire perpetual or subscription licenses, respectively, over a three-year period. Online </w:t>
      </w:r>
      <w:r w:rsidR="006227DE" w:rsidRPr="00813D46">
        <w:rPr>
          <w:rFonts w:cs="Arial"/>
          <w:sz w:val="20"/>
          <w:szCs w:val="20"/>
        </w:rPr>
        <w:t>s</w:t>
      </w:r>
      <w:r w:rsidR="00004288" w:rsidRPr="00813D46">
        <w:rPr>
          <w:rFonts w:cs="Arial"/>
          <w:sz w:val="20"/>
          <w:szCs w:val="20"/>
        </w:rPr>
        <w:t>ervices are available in each of the Open Programs.</w:t>
      </w:r>
      <w:r w:rsidRPr="00813D46">
        <w:rPr>
          <w:rFonts w:cs="Arial"/>
          <w:sz w:val="20"/>
          <w:szCs w:val="20"/>
        </w:rPr>
        <w:t xml:space="preserve"> </w:t>
      </w:r>
    </w:p>
    <w:p w14:paraId="7BDA7BE8" w14:textId="14E97AE7" w:rsidR="00004288" w:rsidRPr="00813D46" w:rsidRDefault="00004288" w:rsidP="00004288">
      <w:pPr>
        <w:pStyle w:val="NormalWeb"/>
        <w:keepNext/>
        <w:spacing w:before="270" w:beforeAutospacing="0" w:after="0" w:afterAutospacing="0"/>
        <w:rPr>
          <w:rFonts w:cs="Arial"/>
          <w:bCs/>
          <w:i/>
          <w:sz w:val="20"/>
          <w:szCs w:val="20"/>
        </w:rPr>
      </w:pPr>
      <w:r w:rsidRPr="00813D46">
        <w:rPr>
          <w:rFonts w:cs="Arial"/>
          <w:bCs/>
          <w:i/>
          <w:sz w:val="20"/>
          <w:szCs w:val="20"/>
        </w:rPr>
        <w:t xml:space="preserve">Microsoft Product and Services Agreement </w:t>
      </w:r>
    </w:p>
    <w:p w14:paraId="07D06E78" w14:textId="76CD0A20" w:rsidR="00004288" w:rsidRPr="00813D46" w:rsidRDefault="00004288" w:rsidP="00004288">
      <w:pPr>
        <w:keepNext/>
        <w:spacing w:before="180"/>
      </w:pPr>
      <w:r w:rsidRPr="00813D46">
        <w:t>Suited for medium-to-large organizations, the Microsoft Products and Services Agreement</w:t>
      </w:r>
      <w:r w:rsidR="00147D62" w:rsidRPr="00813D46">
        <w:t xml:space="preserve"> (</w:t>
      </w:r>
      <w:r w:rsidR="006227DE" w:rsidRPr="00813D46">
        <w:t>“</w:t>
      </w:r>
      <w:r w:rsidR="00147D62" w:rsidRPr="00813D46">
        <w:t>MPSA</w:t>
      </w:r>
      <w:r w:rsidR="006227DE" w:rsidRPr="00813D46">
        <w:t>”</w:t>
      </w:r>
      <w:r w:rsidR="00147D62" w:rsidRPr="00813D46">
        <w:t>)</w:t>
      </w:r>
      <w:r w:rsidRPr="00813D46">
        <w:t xml:space="preserve"> provides customers the ability to purchase </w:t>
      </w:r>
      <w:r w:rsidR="006227DE" w:rsidRPr="00813D46">
        <w:t>o</w:t>
      </w:r>
      <w:r w:rsidRPr="00813D46">
        <w:t xml:space="preserve">nline </w:t>
      </w:r>
      <w:r w:rsidR="006227DE" w:rsidRPr="00813D46">
        <w:t>s</w:t>
      </w:r>
      <w:r w:rsidRPr="00813D46">
        <w:t>ervices subscriptions, software li</w:t>
      </w:r>
      <w:r w:rsidR="00CD5C9A" w:rsidRPr="00813D46">
        <w:t>censes, software licenses with software assurance, and renewals of software a</w:t>
      </w:r>
      <w:r w:rsidRPr="00813D46">
        <w:t xml:space="preserve">ssurance through a single </w:t>
      </w:r>
      <w:r w:rsidR="00CD5C9A" w:rsidRPr="00813D46">
        <w:t>agreement. Software a</w:t>
      </w:r>
      <w:r w:rsidRPr="00813D46">
        <w:t xml:space="preserve">ssurance and </w:t>
      </w:r>
      <w:r w:rsidR="006227DE" w:rsidRPr="00813D46">
        <w:t>o</w:t>
      </w:r>
      <w:r w:rsidRPr="00813D46">
        <w:t xml:space="preserve">nline </w:t>
      </w:r>
      <w:r w:rsidR="006227DE" w:rsidRPr="00813D46">
        <w:t>s</w:t>
      </w:r>
      <w:r w:rsidRPr="00813D46">
        <w:t>ervices subscriptions are generally available up to three years.</w:t>
      </w:r>
    </w:p>
    <w:p w14:paraId="2BF8851D" w14:textId="77777777" w:rsidR="00C334D1" w:rsidRPr="00813D46" w:rsidRDefault="00C334D1" w:rsidP="00C334D1">
      <w:pPr>
        <w:pStyle w:val="NormalWeb"/>
        <w:keepNext/>
        <w:spacing w:before="270" w:beforeAutospacing="0" w:after="0" w:afterAutospacing="0"/>
        <w:rPr>
          <w:i/>
          <w:sz w:val="8"/>
        </w:rPr>
      </w:pPr>
      <w:r w:rsidRPr="00813D46">
        <w:rPr>
          <w:rFonts w:cs="Arial"/>
          <w:bCs/>
          <w:i/>
          <w:sz w:val="20"/>
          <w:szCs w:val="20"/>
        </w:rPr>
        <w:t xml:space="preserve">Select Plus Licensing </w:t>
      </w:r>
    </w:p>
    <w:p w14:paraId="78176C98" w14:textId="6029F0A6"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Designed primarily for medium-to-large organizations, the Select Plus Program allows customers to acquire perpetual licenses and, at the customer’s election, software assurance over a specified time period (generally three years or less). Similar to Open Programs, the Select Plus Program allows customers to acquire licenses only, acquire licenses with software assurance, or renew software assurance upon the expiration of existing volume licensing agreements. A subset of online services are also available for purchase through the Select Plus Program, and subscriptions are generally structured with terms between one and three years. </w:t>
      </w:r>
      <w:r w:rsidR="00147D62" w:rsidRPr="00813D46">
        <w:rPr>
          <w:rFonts w:cs="Arial"/>
          <w:sz w:val="20"/>
          <w:szCs w:val="20"/>
        </w:rPr>
        <w:t xml:space="preserve">In July 2014, we announced that we would no longer sign new Select Plus agreements with commercial organizations starting July 2015, and encouraged customers who want to purchase </w:t>
      </w:r>
      <w:r w:rsidR="009821C9" w:rsidRPr="00813D46">
        <w:rPr>
          <w:rFonts w:cs="Arial"/>
          <w:sz w:val="20"/>
          <w:szCs w:val="20"/>
        </w:rPr>
        <w:t>licenses</w:t>
      </w:r>
      <w:r w:rsidR="00147D62" w:rsidRPr="00813D46">
        <w:rPr>
          <w:rFonts w:cs="Arial"/>
          <w:sz w:val="20"/>
          <w:szCs w:val="20"/>
        </w:rPr>
        <w:t xml:space="preserve"> to transition to the MPSA. We expect Select Plus business to transition to the MPSA within a few years.</w:t>
      </w:r>
    </w:p>
    <w:p w14:paraId="35ADF2DD" w14:textId="77777777" w:rsidR="00C334D1" w:rsidRPr="00813D46" w:rsidRDefault="00C334D1" w:rsidP="00C334D1">
      <w:pPr>
        <w:pStyle w:val="NormalWeb"/>
        <w:keepNext/>
        <w:spacing w:before="270" w:beforeAutospacing="0" w:after="0" w:afterAutospacing="0"/>
        <w:rPr>
          <w:i/>
          <w:sz w:val="8"/>
        </w:rPr>
      </w:pPr>
      <w:r w:rsidRPr="00813D46">
        <w:rPr>
          <w:rFonts w:cs="Arial"/>
          <w:bCs/>
          <w:i/>
          <w:sz w:val="20"/>
          <w:szCs w:val="20"/>
        </w:rPr>
        <w:t xml:space="preserve">Enterprise Agreement Licensing </w:t>
      </w:r>
    </w:p>
    <w:p w14:paraId="6D4AD4A2" w14:textId="471742E6" w:rsidR="00C334D1" w:rsidRPr="00813D46" w:rsidRDefault="00C334D1" w:rsidP="00C334D1">
      <w:pPr>
        <w:pStyle w:val="NormalWeb"/>
        <w:spacing w:before="180" w:beforeAutospacing="0" w:after="0" w:afterAutospacing="0"/>
        <w:rPr>
          <w:sz w:val="8"/>
        </w:rPr>
      </w:pPr>
      <w:r w:rsidRPr="00813D46">
        <w:rPr>
          <w:rFonts w:cs="Arial"/>
          <w:sz w:val="20"/>
          <w:szCs w:val="20"/>
        </w:rPr>
        <w:t xml:space="preserve">Designed primarily for medium- and large-sized organizations that want to acquire licenses to </w:t>
      </w:r>
      <w:r w:rsidR="005A097C" w:rsidRPr="00813D46">
        <w:rPr>
          <w:rFonts w:cs="Arial"/>
          <w:sz w:val="20"/>
          <w:szCs w:val="20"/>
        </w:rPr>
        <w:t>o</w:t>
      </w:r>
      <w:r w:rsidRPr="00813D46">
        <w:rPr>
          <w:rFonts w:cs="Arial"/>
          <w:sz w:val="20"/>
          <w:szCs w:val="20"/>
        </w:rPr>
        <w:t xml:space="preserve">nline </w:t>
      </w:r>
      <w:r w:rsidR="005A097C" w:rsidRPr="00813D46">
        <w:rPr>
          <w:rFonts w:cs="Arial"/>
          <w:sz w:val="20"/>
          <w:szCs w:val="20"/>
        </w:rPr>
        <w:t>s</w:t>
      </w:r>
      <w:r w:rsidRPr="00813D46">
        <w:rPr>
          <w:rFonts w:cs="Arial"/>
          <w:sz w:val="20"/>
          <w:szCs w:val="20"/>
        </w:rPr>
        <w:t>ervices and/or software products, along with software assurance</w:t>
      </w:r>
      <w:r w:rsidR="00147D62" w:rsidRPr="00813D46">
        <w:rPr>
          <w:rFonts w:cs="Arial"/>
          <w:sz w:val="20"/>
          <w:szCs w:val="20"/>
        </w:rPr>
        <w:t xml:space="preserve"> and </w:t>
      </w:r>
      <w:r w:rsidR="00A74E3E" w:rsidRPr="00813D46">
        <w:rPr>
          <w:rFonts w:cs="Arial"/>
          <w:sz w:val="20"/>
          <w:szCs w:val="20"/>
        </w:rPr>
        <w:t>obtain</w:t>
      </w:r>
      <w:r w:rsidR="00147D62" w:rsidRPr="00813D46">
        <w:rPr>
          <w:rFonts w:cs="Arial"/>
          <w:sz w:val="20"/>
          <w:szCs w:val="20"/>
        </w:rPr>
        <w:t xml:space="preserve"> the best value by standardizing on a common IT platform across the organization</w:t>
      </w:r>
      <w:r w:rsidRPr="00813D46">
        <w:rPr>
          <w:rFonts w:cs="Arial"/>
          <w:sz w:val="20"/>
          <w:szCs w:val="20"/>
        </w:rPr>
        <w:t xml:space="preserve">. Enterprises can elect to acquire perpetual licenses or, under the Enterprise Subscription </w:t>
      </w:r>
      <w:r w:rsidR="00147D62" w:rsidRPr="00813D46">
        <w:rPr>
          <w:rFonts w:cs="Arial"/>
          <w:sz w:val="20"/>
          <w:szCs w:val="20"/>
        </w:rPr>
        <w:t>option</w:t>
      </w:r>
      <w:r w:rsidRPr="00813D46">
        <w:rPr>
          <w:rFonts w:cs="Arial"/>
          <w:sz w:val="20"/>
          <w:szCs w:val="20"/>
        </w:rPr>
        <w:t xml:space="preserve">, can acquire non-perpetual, subscription </w:t>
      </w:r>
      <w:r w:rsidR="00147D62" w:rsidRPr="00813D46">
        <w:rPr>
          <w:rFonts w:cs="Arial"/>
          <w:sz w:val="20"/>
          <w:szCs w:val="20"/>
        </w:rPr>
        <w:t xml:space="preserve">licenses </w:t>
      </w:r>
      <w:r w:rsidRPr="00813D46">
        <w:rPr>
          <w:rFonts w:cs="Arial"/>
          <w:sz w:val="20"/>
          <w:szCs w:val="20"/>
        </w:rPr>
        <w:t xml:space="preserve">for a specified period (generally three years). Online </w:t>
      </w:r>
      <w:r w:rsidR="005A097C" w:rsidRPr="00813D46">
        <w:rPr>
          <w:rFonts w:cs="Arial"/>
          <w:sz w:val="20"/>
          <w:szCs w:val="20"/>
        </w:rPr>
        <w:t>s</w:t>
      </w:r>
      <w:r w:rsidRPr="00813D46">
        <w:rPr>
          <w:rFonts w:cs="Arial"/>
          <w:sz w:val="20"/>
          <w:szCs w:val="20"/>
        </w:rPr>
        <w:t>ervices are also available for purchase through the enterprise agreement and subscriptions are generally structured with three</w:t>
      </w:r>
      <w:r w:rsidR="00A74E3E" w:rsidRPr="00813D46">
        <w:rPr>
          <w:rFonts w:cs="Arial"/>
          <w:sz w:val="20"/>
          <w:szCs w:val="20"/>
        </w:rPr>
        <w:t>-</w:t>
      </w:r>
      <w:r w:rsidRPr="00813D46">
        <w:rPr>
          <w:rFonts w:cs="Arial"/>
          <w:sz w:val="20"/>
          <w:szCs w:val="20"/>
        </w:rPr>
        <w:t xml:space="preserve">year terms. </w:t>
      </w:r>
    </w:p>
    <w:p w14:paraId="6ACC4E93" w14:textId="77777777" w:rsidR="00C334D1" w:rsidRPr="00813D46" w:rsidRDefault="00C334D1" w:rsidP="00C334D1">
      <w:pPr>
        <w:pStyle w:val="NormalWeb"/>
        <w:keepNext/>
        <w:spacing w:before="270" w:beforeAutospacing="0" w:after="0" w:afterAutospacing="0"/>
        <w:rPr>
          <w:rFonts w:cs="Arial"/>
          <w:b/>
          <w:bCs/>
          <w:sz w:val="20"/>
          <w:szCs w:val="20"/>
        </w:rPr>
      </w:pPr>
      <w:r w:rsidRPr="00813D46">
        <w:rPr>
          <w:rFonts w:cs="Arial"/>
          <w:b/>
          <w:bCs/>
          <w:sz w:val="20"/>
          <w:szCs w:val="20"/>
        </w:rPr>
        <w:t>Customer Licensing Programs - Online Services Only</w:t>
      </w:r>
    </w:p>
    <w:p w14:paraId="3AEF43D4" w14:textId="48842B93"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Microsoft Online Subscription Agreement is designed to enable small and medium-sized businesses to easily purchase Microsoft Online Services. The program allows customers to acquire monthly or annual subscriptions for cloud-based services. </w:t>
      </w:r>
    </w:p>
    <w:p w14:paraId="02EA100F"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lastRenderedPageBreak/>
        <w:t xml:space="preserve">Partner Programs </w:t>
      </w:r>
    </w:p>
    <w:p w14:paraId="628D9DD5" w14:textId="37908CCE" w:rsidR="00F61209" w:rsidRPr="00813D46" w:rsidRDefault="00F61209" w:rsidP="00F61209">
      <w:pPr>
        <w:spacing w:before="180"/>
      </w:pPr>
      <w:r w:rsidRPr="00813D46">
        <w:t xml:space="preserve">The Microsoft Cloud Solution Provider program enables partners to directly manage their entire Microsoft cloud customer lifecycle. Partners in this program </w:t>
      </w:r>
      <w:r w:rsidR="00E23BB9" w:rsidRPr="00813D46">
        <w:t>use</w:t>
      </w:r>
      <w:r w:rsidRPr="00813D46">
        <w:t xml:space="preserve"> dedicated in-product tools to directly provision, manage, and support their customer subscriptions. Partners can easily package their own tools, products</w:t>
      </w:r>
      <w:r w:rsidR="008726C7">
        <w:t>,</w:t>
      </w:r>
      <w:r w:rsidRPr="00813D46">
        <w:t xml:space="preserve"> and services, and combine them into one monthly or annual customer bill.</w:t>
      </w:r>
    </w:p>
    <w:p w14:paraId="6876CBC4" w14:textId="2D0C907B"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The Microsoft Services Provider License Agreement is a program targeted at service providers and </w:t>
      </w:r>
      <w:r w:rsidR="005A097C" w:rsidRPr="00813D46">
        <w:rPr>
          <w:rFonts w:cs="Arial"/>
          <w:sz w:val="20"/>
          <w:szCs w:val="20"/>
        </w:rPr>
        <w:t>i</w:t>
      </w:r>
      <w:r w:rsidRPr="00813D46">
        <w:rPr>
          <w:rFonts w:cs="Arial"/>
          <w:sz w:val="20"/>
          <w:szCs w:val="20"/>
        </w:rPr>
        <w:t xml:space="preserve">ndependent </w:t>
      </w:r>
      <w:r w:rsidR="005A097C" w:rsidRPr="00813D46">
        <w:rPr>
          <w:rFonts w:cs="Arial"/>
          <w:sz w:val="20"/>
          <w:szCs w:val="20"/>
        </w:rPr>
        <w:t>s</w:t>
      </w:r>
      <w:r w:rsidRPr="00813D46">
        <w:rPr>
          <w:rFonts w:cs="Arial"/>
          <w:sz w:val="20"/>
          <w:szCs w:val="20"/>
        </w:rPr>
        <w:t xml:space="preserve">oftware </w:t>
      </w:r>
      <w:r w:rsidR="005A097C" w:rsidRPr="00813D46">
        <w:rPr>
          <w:rFonts w:cs="Arial"/>
          <w:sz w:val="20"/>
          <w:szCs w:val="20"/>
        </w:rPr>
        <w:t>v</w:t>
      </w:r>
      <w:r w:rsidRPr="00813D46">
        <w:rPr>
          <w:rFonts w:cs="Arial"/>
          <w:sz w:val="20"/>
          <w:szCs w:val="20"/>
        </w:rPr>
        <w:t xml:space="preserve">endors allowing these partners to provide software services and hosted applications to their end customers. Agreements are generally structured with a three-year term, and partners are billed monthly based upon consumption. </w:t>
      </w:r>
    </w:p>
    <w:p w14:paraId="30740083" w14:textId="2DCB9054"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Microsoft Online Services Reseller Agreement is a program enabling partners to package Microsoft </w:t>
      </w:r>
      <w:r w:rsidR="005A097C" w:rsidRPr="00813D46">
        <w:rPr>
          <w:rFonts w:cs="Arial"/>
          <w:sz w:val="20"/>
          <w:szCs w:val="20"/>
        </w:rPr>
        <w:t>o</w:t>
      </w:r>
      <w:r w:rsidRPr="00813D46">
        <w:rPr>
          <w:rFonts w:cs="Arial"/>
          <w:sz w:val="20"/>
          <w:szCs w:val="20"/>
        </w:rPr>
        <w:t xml:space="preserve">nline </w:t>
      </w:r>
      <w:r w:rsidR="005A097C" w:rsidRPr="00813D46">
        <w:rPr>
          <w:rFonts w:cs="Arial"/>
          <w:sz w:val="20"/>
          <w:szCs w:val="20"/>
        </w:rPr>
        <w:t>s</w:t>
      </w:r>
      <w:r w:rsidRPr="00813D46">
        <w:rPr>
          <w:rFonts w:cs="Arial"/>
          <w:sz w:val="20"/>
          <w:szCs w:val="20"/>
        </w:rPr>
        <w:t xml:space="preserve">ervices with the partners’ services. </w:t>
      </w:r>
    </w:p>
    <w:p w14:paraId="6D44780E" w14:textId="77777777" w:rsidR="00C334D1" w:rsidRPr="00813D46" w:rsidRDefault="00C334D1" w:rsidP="00C334D1">
      <w:pPr>
        <w:spacing w:before="180"/>
        <w:jc w:val="both"/>
        <w:rPr>
          <w:rFonts w:cs="Arial"/>
        </w:rPr>
      </w:pPr>
      <w:r w:rsidRPr="00813D46">
        <w:rPr>
          <w:rFonts w:cs="Arial"/>
        </w:rPr>
        <w:t xml:space="preserve">Independent Software Vendor Royalty Program is a program that enables partners to use Microsoft software in their own software programs. </w:t>
      </w:r>
    </w:p>
    <w:p w14:paraId="76BEA273" w14:textId="7777777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CUSTOMERS </w:t>
      </w:r>
    </w:p>
    <w:p w14:paraId="0A6B0F3D" w14:textId="58D2FCDE"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customers include individual consumers, small- and medium-sized organizations, </w:t>
      </w:r>
      <w:r w:rsidR="00317584" w:rsidRPr="00813D46">
        <w:rPr>
          <w:rFonts w:cs="Arial"/>
          <w:sz w:val="20"/>
          <w:szCs w:val="20"/>
        </w:rPr>
        <w:t xml:space="preserve">large global </w:t>
      </w:r>
      <w:r w:rsidRPr="00813D46">
        <w:rPr>
          <w:rFonts w:cs="Arial"/>
          <w:sz w:val="20"/>
          <w:szCs w:val="20"/>
        </w:rPr>
        <w:t xml:space="preserve">enterprises, </w:t>
      </w:r>
      <w:r w:rsidR="00A47596" w:rsidRPr="00813D46">
        <w:rPr>
          <w:rFonts w:cs="Arial"/>
          <w:sz w:val="20"/>
          <w:szCs w:val="20"/>
        </w:rPr>
        <w:t>public sector</w:t>
      </w:r>
      <w:r w:rsidRPr="00813D46">
        <w:rPr>
          <w:rFonts w:cs="Arial"/>
          <w:sz w:val="20"/>
          <w:szCs w:val="20"/>
        </w:rPr>
        <w:t xml:space="preserve"> institutions, Internet service providers, application developers, and OEMs. No sales to an individual customer accounted for more than 10% of fiscal year </w:t>
      </w:r>
      <w:r w:rsidR="004A0DDC" w:rsidRPr="00813D46">
        <w:rPr>
          <w:rFonts w:cs="Arial"/>
          <w:sz w:val="20"/>
          <w:szCs w:val="20"/>
        </w:rPr>
        <w:t>2015</w:t>
      </w:r>
      <w:r w:rsidRPr="00813D46">
        <w:rPr>
          <w:rFonts w:cs="Arial"/>
          <w:sz w:val="20"/>
          <w:szCs w:val="20"/>
        </w:rPr>
        <w:t xml:space="preserve">, </w:t>
      </w:r>
      <w:r w:rsidR="004A0DDC" w:rsidRPr="00813D46">
        <w:rPr>
          <w:rFonts w:cs="Arial"/>
          <w:sz w:val="20"/>
          <w:szCs w:val="20"/>
        </w:rPr>
        <w:t>2014</w:t>
      </w:r>
      <w:r w:rsidRPr="00813D46">
        <w:rPr>
          <w:rFonts w:cs="Arial"/>
          <w:sz w:val="20"/>
          <w:szCs w:val="20"/>
        </w:rPr>
        <w:t xml:space="preserve">, or </w:t>
      </w:r>
      <w:r w:rsidR="004A0DDC" w:rsidRPr="00813D46">
        <w:rPr>
          <w:rFonts w:cs="Arial"/>
          <w:sz w:val="20"/>
          <w:szCs w:val="20"/>
        </w:rPr>
        <w:t xml:space="preserve">2013 </w:t>
      </w:r>
      <w:r w:rsidRPr="00813D46">
        <w:rPr>
          <w:rFonts w:cs="Arial"/>
          <w:sz w:val="20"/>
          <w:szCs w:val="20"/>
        </w:rPr>
        <w:t xml:space="preserve">revenue. Our practice is to ship our products promptly upon receipt of purchase orders from customers; consequently, backlog is not significant. </w:t>
      </w:r>
    </w:p>
    <w:p w14:paraId="48345B92" w14:textId="77777777" w:rsidR="00C334D1" w:rsidRPr="00813D46" w:rsidRDefault="00C334D1" w:rsidP="00C334D1">
      <w:pPr>
        <w:pStyle w:val="NormalWeb"/>
        <w:spacing w:before="270" w:beforeAutospacing="0" w:after="0" w:afterAutospacing="0"/>
        <w:rPr>
          <w:rFonts w:cs="Arial"/>
          <w:sz w:val="20"/>
          <w:szCs w:val="20"/>
          <w:u w:val="single"/>
        </w:rPr>
      </w:pPr>
      <w:r w:rsidRPr="00813D46">
        <w:rPr>
          <w:sz w:val="2"/>
          <w:szCs w:val="2"/>
        </w:rPr>
        <w:t> </w:t>
      </w:r>
    </w:p>
    <w:p w14:paraId="1BA9C3A9" w14:textId="77777777" w:rsidR="00C334D1" w:rsidRPr="00813D46" w:rsidRDefault="00C334D1" w:rsidP="00930BA3">
      <w:pPr>
        <w:pStyle w:val="NormalWeb"/>
        <w:keepNext/>
        <w:keepLines/>
        <w:spacing w:before="270" w:beforeAutospacing="0" w:after="0" w:afterAutospacing="0"/>
        <w:jc w:val="center"/>
      </w:pPr>
      <w:r w:rsidRPr="00813D46">
        <w:rPr>
          <w:rFonts w:cs="Arial"/>
          <w:sz w:val="20"/>
          <w:szCs w:val="20"/>
          <w:u w:val="single"/>
        </w:rPr>
        <w:t xml:space="preserve">EXECUTIVE OFFICERS OF THE REGISTRANT </w:t>
      </w:r>
    </w:p>
    <w:p w14:paraId="5AC3F925" w14:textId="7CA2D6CC" w:rsidR="00C334D1" w:rsidRPr="00813D46" w:rsidRDefault="00C334D1" w:rsidP="00876018">
      <w:pPr>
        <w:pStyle w:val="NormalWeb"/>
        <w:keepNext/>
        <w:keepLines/>
        <w:spacing w:before="180" w:beforeAutospacing="0" w:after="0" w:afterAutospacing="0"/>
        <w:rPr>
          <w:sz w:val="8"/>
        </w:rPr>
      </w:pPr>
      <w:r w:rsidRPr="00813D46">
        <w:rPr>
          <w:rFonts w:cs="Arial"/>
          <w:sz w:val="20"/>
          <w:szCs w:val="20"/>
        </w:rPr>
        <w:t>Our executive officers as of July </w:t>
      </w:r>
      <w:r w:rsidR="00B60A76" w:rsidRPr="00813D46">
        <w:rPr>
          <w:rFonts w:cs="Arial"/>
          <w:sz w:val="20"/>
          <w:szCs w:val="20"/>
        </w:rPr>
        <w:t>30</w:t>
      </w:r>
      <w:r w:rsidRPr="00813D46">
        <w:rPr>
          <w:rFonts w:cs="Arial"/>
          <w:sz w:val="20"/>
          <w:szCs w:val="20"/>
        </w:rPr>
        <w:t xml:space="preserve">, 2015 were as follows: </w:t>
      </w:r>
    </w:p>
    <w:p w14:paraId="2B39D69C" w14:textId="77777777" w:rsidR="00C334D1" w:rsidRPr="00813D46" w:rsidRDefault="00C334D1" w:rsidP="00876018">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2447"/>
        <w:gridCol w:w="203"/>
        <w:gridCol w:w="71"/>
        <w:gridCol w:w="241"/>
        <w:gridCol w:w="70"/>
        <w:gridCol w:w="203"/>
        <w:gridCol w:w="7133"/>
      </w:tblGrid>
      <w:tr w:rsidR="00C334D1" w:rsidRPr="00813D46" w14:paraId="5ED9CF9C" w14:textId="77777777" w:rsidTr="007B0C0F">
        <w:trPr>
          <w:tblHeader/>
          <w:jc w:val="center"/>
        </w:trPr>
        <w:tc>
          <w:tcPr>
            <w:tcW w:w="1180" w:type="pct"/>
            <w:vAlign w:val="center"/>
          </w:tcPr>
          <w:p w14:paraId="64EAF42A" w14:textId="77777777" w:rsidR="00C334D1" w:rsidRPr="00813D46" w:rsidRDefault="00C334D1" w:rsidP="00876018">
            <w:pPr>
              <w:keepNext/>
              <w:keepLines/>
              <w:rPr>
                <w:sz w:val="1"/>
              </w:rPr>
            </w:pPr>
          </w:p>
        </w:tc>
        <w:tc>
          <w:tcPr>
            <w:tcW w:w="98" w:type="pct"/>
            <w:vAlign w:val="bottom"/>
          </w:tcPr>
          <w:p w14:paraId="24A5D2C4" w14:textId="77777777" w:rsidR="00C334D1" w:rsidRPr="00813D46" w:rsidRDefault="00C334D1" w:rsidP="00876018">
            <w:pPr>
              <w:keepNext/>
              <w:keepLines/>
              <w:rPr>
                <w:sz w:val="1"/>
              </w:rPr>
            </w:pPr>
          </w:p>
        </w:tc>
        <w:tc>
          <w:tcPr>
            <w:tcW w:w="0" w:type="auto"/>
            <w:vAlign w:val="center"/>
          </w:tcPr>
          <w:p w14:paraId="08936513" w14:textId="77777777" w:rsidR="00C334D1" w:rsidRPr="00813D46" w:rsidRDefault="00C334D1" w:rsidP="00876018">
            <w:pPr>
              <w:keepNext/>
              <w:keepLines/>
              <w:rPr>
                <w:sz w:val="1"/>
              </w:rPr>
            </w:pPr>
          </w:p>
        </w:tc>
        <w:tc>
          <w:tcPr>
            <w:tcW w:w="0" w:type="auto"/>
            <w:vAlign w:val="center"/>
          </w:tcPr>
          <w:p w14:paraId="19994267" w14:textId="77777777" w:rsidR="00C334D1" w:rsidRPr="00813D46" w:rsidRDefault="00C334D1" w:rsidP="00876018">
            <w:pPr>
              <w:keepNext/>
              <w:keepLines/>
              <w:rPr>
                <w:sz w:val="1"/>
              </w:rPr>
            </w:pPr>
          </w:p>
        </w:tc>
        <w:tc>
          <w:tcPr>
            <w:tcW w:w="0" w:type="auto"/>
            <w:vAlign w:val="center"/>
          </w:tcPr>
          <w:p w14:paraId="27951B3F" w14:textId="77777777" w:rsidR="00C334D1" w:rsidRPr="00813D46" w:rsidRDefault="00C334D1" w:rsidP="00876018">
            <w:pPr>
              <w:keepNext/>
              <w:keepLines/>
              <w:rPr>
                <w:sz w:val="1"/>
              </w:rPr>
            </w:pPr>
          </w:p>
        </w:tc>
        <w:tc>
          <w:tcPr>
            <w:tcW w:w="98" w:type="pct"/>
            <w:vAlign w:val="bottom"/>
          </w:tcPr>
          <w:p w14:paraId="1E4311B6" w14:textId="77777777" w:rsidR="00C334D1" w:rsidRPr="00813D46" w:rsidRDefault="00C334D1" w:rsidP="00876018">
            <w:pPr>
              <w:keepNext/>
              <w:keepLines/>
              <w:rPr>
                <w:sz w:val="1"/>
              </w:rPr>
            </w:pPr>
          </w:p>
        </w:tc>
        <w:tc>
          <w:tcPr>
            <w:tcW w:w="3440" w:type="pct"/>
            <w:vAlign w:val="center"/>
          </w:tcPr>
          <w:p w14:paraId="0E0B3415" w14:textId="77777777" w:rsidR="00C334D1" w:rsidRPr="00813D46" w:rsidRDefault="00C334D1" w:rsidP="00876018">
            <w:pPr>
              <w:keepNext/>
              <w:keepLines/>
              <w:rPr>
                <w:sz w:val="1"/>
              </w:rPr>
            </w:pPr>
          </w:p>
        </w:tc>
      </w:tr>
      <w:tr w:rsidR="00C334D1" w:rsidRPr="00813D46" w14:paraId="1FC7DDA1" w14:textId="77777777" w:rsidTr="007B0C0F">
        <w:trPr>
          <w:tblHeader/>
          <w:jc w:val="center"/>
        </w:trPr>
        <w:tc>
          <w:tcPr>
            <w:tcW w:w="0" w:type="auto"/>
            <w:vAlign w:val="bottom"/>
          </w:tcPr>
          <w:p w14:paraId="64FE8689" w14:textId="77777777" w:rsidR="00C334D1" w:rsidRPr="00813D46" w:rsidRDefault="00C334D1" w:rsidP="00876018">
            <w:pPr>
              <w:pStyle w:val="NormalWeb"/>
              <w:keepNext/>
              <w:keepLines/>
              <w:spacing w:before="0" w:beforeAutospacing="0" w:after="15" w:afterAutospacing="0"/>
              <w:rPr>
                <w:sz w:val="8"/>
              </w:rPr>
            </w:pPr>
            <w:r w:rsidRPr="00813D46">
              <w:rPr>
                <w:rFonts w:cs="Arial"/>
                <w:b/>
                <w:bCs/>
                <w:sz w:val="15"/>
                <w:szCs w:val="15"/>
              </w:rPr>
              <w:t>Name</w:t>
            </w:r>
          </w:p>
        </w:tc>
        <w:tc>
          <w:tcPr>
            <w:tcW w:w="0" w:type="auto"/>
            <w:vAlign w:val="bottom"/>
          </w:tcPr>
          <w:p w14:paraId="137C2112" w14:textId="77777777" w:rsidR="00C334D1" w:rsidRPr="00813D46" w:rsidRDefault="00C334D1" w:rsidP="00876018">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1C0D6737" w14:textId="77777777" w:rsidR="00C334D1" w:rsidRPr="00813D46" w:rsidRDefault="00C334D1" w:rsidP="00876018">
            <w:pPr>
              <w:keepNext/>
              <w:keepLines/>
              <w:jc w:val="right"/>
            </w:pPr>
            <w:r w:rsidRPr="00813D46">
              <w:rPr>
                <w:rFonts w:cs="Arial"/>
                <w:b/>
                <w:bCs/>
                <w:sz w:val="15"/>
                <w:szCs w:val="15"/>
              </w:rPr>
              <w:t>Age</w:t>
            </w:r>
          </w:p>
        </w:tc>
        <w:tc>
          <w:tcPr>
            <w:tcW w:w="0" w:type="auto"/>
            <w:vAlign w:val="bottom"/>
          </w:tcPr>
          <w:p w14:paraId="493D5AE2" w14:textId="77777777" w:rsidR="00C334D1" w:rsidRPr="00813D46" w:rsidRDefault="00C334D1" w:rsidP="00876018">
            <w:pPr>
              <w:keepNext/>
              <w:keepLines/>
              <w:rPr>
                <w:sz w:val="8"/>
              </w:rPr>
            </w:pPr>
            <w:r w:rsidRPr="00813D46">
              <w:rPr>
                <w:sz w:val="15"/>
                <w:szCs w:val="15"/>
              </w:rPr>
              <w:t> </w:t>
            </w:r>
          </w:p>
        </w:tc>
        <w:tc>
          <w:tcPr>
            <w:tcW w:w="0" w:type="auto"/>
            <w:vAlign w:val="bottom"/>
          </w:tcPr>
          <w:p w14:paraId="51D468E4" w14:textId="77777777" w:rsidR="00C334D1" w:rsidRPr="00813D46" w:rsidRDefault="00C334D1" w:rsidP="00876018">
            <w:pPr>
              <w:pStyle w:val="la2"/>
              <w:keepNext/>
              <w:keepLines/>
            </w:pPr>
            <w:r w:rsidRPr="00813D46">
              <w:rPr>
                <w:sz w:val="15"/>
                <w:szCs w:val="15"/>
              </w:rPr>
              <w:t> </w:t>
            </w:r>
          </w:p>
        </w:tc>
        <w:tc>
          <w:tcPr>
            <w:tcW w:w="0" w:type="auto"/>
            <w:tcMar>
              <w:top w:w="0" w:type="dxa"/>
              <w:left w:w="14" w:type="dxa"/>
              <w:bottom w:w="0" w:type="dxa"/>
              <w:right w:w="14" w:type="dxa"/>
            </w:tcMar>
            <w:vAlign w:val="bottom"/>
          </w:tcPr>
          <w:p w14:paraId="5CC8D608" w14:textId="77777777" w:rsidR="00C334D1" w:rsidRPr="00813D46" w:rsidRDefault="00C334D1" w:rsidP="00876018">
            <w:pPr>
              <w:keepNext/>
              <w:keepLines/>
              <w:rPr>
                <w:sz w:val="8"/>
              </w:rPr>
            </w:pPr>
            <w:r w:rsidRPr="00813D46">
              <w:rPr>
                <w:rFonts w:cs="Arial"/>
                <w:b/>
                <w:bCs/>
                <w:sz w:val="15"/>
                <w:szCs w:val="15"/>
              </w:rPr>
              <w:t>Position with the Company</w:t>
            </w:r>
          </w:p>
        </w:tc>
      </w:tr>
      <w:tr w:rsidR="00C334D1" w:rsidRPr="00813D46" w14:paraId="5732FC49" w14:textId="77777777" w:rsidTr="007B0C0F">
        <w:trPr>
          <w:jc w:val="center"/>
        </w:trPr>
        <w:tc>
          <w:tcPr>
            <w:tcW w:w="0" w:type="auto"/>
            <w:gridSpan w:val="7"/>
            <w:vAlign w:val="bottom"/>
          </w:tcPr>
          <w:p w14:paraId="518E3278" w14:textId="77777777" w:rsidR="00C334D1" w:rsidRPr="00813D46" w:rsidRDefault="00C334D1" w:rsidP="00876018">
            <w:pPr>
              <w:pStyle w:val="rrdsinglerule"/>
              <w:keepNext/>
              <w:keepLines/>
            </w:pPr>
            <w:r w:rsidRPr="00813D46">
              <w:t> </w:t>
            </w:r>
          </w:p>
        </w:tc>
      </w:tr>
      <w:tr w:rsidR="00C334D1" w:rsidRPr="00813D46" w14:paraId="4CB92BD2" w14:textId="77777777" w:rsidTr="007B0C0F">
        <w:trPr>
          <w:trHeight w:val="75"/>
          <w:jc w:val="center"/>
        </w:trPr>
        <w:tc>
          <w:tcPr>
            <w:tcW w:w="0" w:type="auto"/>
            <w:vAlign w:val="center"/>
          </w:tcPr>
          <w:p w14:paraId="5A055C6D" w14:textId="77777777" w:rsidR="00C334D1" w:rsidRPr="00813D46" w:rsidRDefault="00C334D1" w:rsidP="00876018">
            <w:pPr>
              <w:keepNext/>
              <w:keepLines/>
              <w:rPr>
                <w:sz w:val="8"/>
              </w:rPr>
            </w:pPr>
          </w:p>
        </w:tc>
        <w:tc>
          <w:tcPr>
            <w:tcW w:w="0" w:type="auto"/>
            <w:gridSpan w:val="4"/>
            <w:vAlign w:val="center"/>
          </w:tcPr>
          <w:p w14:paraId="1AB7AE9F" w14:textId="77777777" w:rsidR="00C334D1" w:rsidRPr="00813D46" w:rsidRDefault="00C334D1" w:rsidP="00876018">
            <w:pPr>
              <w:keepNext/>
              <w:keepLines/>
              <w:rPr>
                <w:sz w:val="8"/>
              </w:rPr>
            </w:pPr>
          </w:p>
        </w:tc>
        <w:tc>
          <w:tcPr>
            <w:tcW w:w="0" w:type="auto"/>
            <w:gridSpan w:val="2"/>
            <w:vAlign w:val="center"/>
          </w:tcPr>
          <w:p w14:paraId="13B2C841" w14:textId="77777777" w:rsidR="00C334D1" w:rsidRPr="00813D46" w:rsidRDefault="00C334D1" w:rsidP="00876018">
            <w:pPr>
              <w:keepNext/>
              <w:keepLines/>
              <w:rPr>
                <w:sz w:val="8"/>
              </w:rPr>
            </w:pPr>
          </w:p>
        </w:tc>
      </w:tr>
      <w:tr w:rsidR="00C334D1" w:rsidRPr="00813D46" w14:paraId="775540A8" w14:textId="77777777" w:rsidTr="007B0C0F">
        <w:trPr>
          <w:jc w:val="center"/>
        </w:trPr>
        <w:tc>
          <w:tcPr>
            <w:tcW w:w="0" w:type="auto"/>
          </w:tcPr>
          <w:p w14:paraId="76D2F8B1" w14:textId="77777777" w:rsidR="00C334D1" w:rsidRPr="00813D46" w:rsidRDefault="00C334D1" w:rsidP="00876018">
            <w:pPr>
              <w:pStyle w:val="NormalWeb"/>
              <w:keepNext/>
              <w:keepLines/>
              <w:ind w:left="240" w:hanging="240"/>
              <w:rPr>
                <w:sz w:val="8"/>
              </w:rPr>
            </w:pPr>
            <w:r w:rsidRPr="00813D46">
              <w:rPr>
                <w:rFonts w:cs="Arial"/>
                <w:sz w:val="20"/>
                <w:szCs w:val="20"/>
              </w:rPr>
              <w:t>Satya Nadella</w:t>
            </w:r>
          </w:p>
        </w:tc>
        <w:tc>
          <w:tcPr>
            <w:tcW w:w="0" w:type="auto"/>
            <w:vAlign w:val="bottom"/>
          </w:tcPr>
          <w:p w14:paraId="169BA39A" w14:textId="77777777" w:rsidR="00C334D1" w:rsidRPr="00813D46" w:rsidRDefault="00C334D1" w:rsidP="00876018">
            <w:pPr>
              <w:pStyle w:val="la2"/>
              <w:keepNext/>
              <w:keepLines/>
            </w:pPr>
            <w:r w:rsidRPr="00813D46">
              <w:rPr>
                <w:sz w:val="15"/>
                <w:szCs w:val="15"/>
              </w:rPr>
              <w:t> </w:t>
            </w:r>
          </w:p>
        </w:tc>
        <w:tc>
          <w:tcPr>
            <w:tcW w:w="0" w:type="auto"/>
            <w:vAlign w:val="bottom"/>
          </w:tcPr>
          <w:p w14:paraId="6BE003D0" w14:textId="77777777" w:rsidR="00C334D1" w:rsidRPr="00813D46" w:rsidRDefault="00C334D1" w:rsidP="00876018">
            <w:pPr>
              <w:keepNext/>
              <w:keepLines/>
              <w:rPr>
                <w:sz w:val="8"/>
              </w:rPr>
            </w:pPr>
            <w:r w:rsidRPr="00813D46">
              <w:rPr>
                <w:rFonts w:cs="Arial"/>
              </w:rPr>
              <w:t> </w:t>
            </w:r>
          </w:p>
        </w:tc>
        <w:tc>
          <w:tcPr>
            <w:tcW w:w="0" w:type="auto"/>
            <w:vAlign w:val="bottom"/>
          </w:tcPr>
          <w:p w14:paraId="0BFF3D99" w14:textId="77777777" w:rsidR="00C334D1" w:rsidRPr="00813D46" w:rsidRDefault="00C334D1" w:rsidP="00876018">
            <w:pPr>
              <w:keepNext/>
              <w:keepLines/>
              <w:jc w:val="right"/>
            </w:pPr>
            <w:r w:rsidRPr="00813D46">
              <w:rPr>
                <w:rFonts w:cs="Arial"/>
              </w:rPr>
              <w:t>47</w:t>
            </w:r>
          </w:p>
        </w:tc>
        <w:tc>
          <w:tcPr>
            <w:tcW w:w="0" w:type="auto"/>
            <w:noWrap/>
            <w:vAlign w:val="bottom"/>
          </w:tcPr>
          <w:p w14:paraId="59EAD3F2" w14:textId="77777777" w:rsidR="00C334D1" w:rsidRPr="00813D46" w:rsidRDefault="00C334D1" w:rsidP="00876018">
            <w:pPr>
              <w:keepNext/>
              <w:keepLines/>
              <w:rPr>
                <w:sz w:val="8"/>
              </w:rPr>
            </w:pPr>
            <w:r w:rsidRPr="00813D46">
              <w:rPr>
                <w:rFonts w:cs="Arial"/>
              </w:rPr>
              <w:t> </w:t>
            </w:r>
          </w:p>
        </w:tc>
        <w:tc>
          <w:tcPr>
            <w:tcW w:w="0" w:type="auto"/>
            <w:vAlign w:val="bottom"/>
          </w:tcPr>
          <w:p w14:paraId="20D1E20D" w14:textId="77777777" w:rsidR="00C334D1" w:rsidRPr="00813D46" w:rsidRDefault="00C334D1" w:rsidP="00876018">
            <w:pPr>
              <w:pStyle w:val="la2"/>
              <w:keepNext/>
              <w:keepLines/>
            </w:pPr>
            <w:r w:rsidRPr="00813D46">
              <w:rPr>
                <w:sz w:val="15"/>
                <w:szCs w:val="15"/>
              </w:rPr>
              <w:t> </w:t>
            </w:r>
          </w:p>
        </w:tc>
        <w:tc>
          <w:tcPr>
            <w:tcW w:w="0" w:type="auto"/>
            <w:vAlign w:val="bottom"/>
          </w:tcPr>
          <w:p w14:paraId="2ED9DF38" w14:textId="77777777" w:rsidR="00C334D1" w:rsidRPr="00813D46" w:rsidRDefault="00C334D1" w:rsidP="00876018">
            <w:pPr>
              <w:keepNext/>
              <w:keepLines/>
              <w:rPr>
                <w:sz w:val="8"/>
              </w:rPr>
            </w:pPr>
            <w:r w:rsidRPr="00813D46">
              <w:rPr>
                <w:rFonts w:cs="Arial"/>
              </w:rPr>
              <w:t>Chief Executive Officer</w:t>
            </w:r>
          </w:p>
        </w:tc>
      </w:tr>
      <w:tr w:rsidR="00C334D1" w:rsidRPr="00813D46" w14:paraId="090E10CE" w14:textId="77777777" w:rsidTr="007B0C0F">
        <w:trPr>
          <w:jc w:val="center"/>
        </w:trPr>
        <w:tc>
          <w:tcPr>
            <w:tcW w:w="0" w:type="auto"/>
          </w:tcPr>
          <w:p w14:paraId="1C9E5AA7" w14:textId="77777777" w:rsidR="00C334D1" w:rsidRPr="00813D46" w:rsidRDefault="00C334D1" w:rsidP="00876018">
            <w:pPr>
              <w:pStyle w:val="NormalWeb"/>
              <w:keepNext/>
              <w:keepLines/>
              <w:ind w:left="240" w:hanging="240"/>
              <w:rPr>
                <w:sz w:val="8"/>
              </w:rPr>
            </w:pPr>
            <w:r w:rsidRPr="00813D46">
              <w:rPr>
                <w:rFonts w:cs="Arial"/>
                <w:sz w:val="20"/>
                <w:szCs w:val="20"/>
              </w:rPr>
              <w:t>Christopher C. Capossela</w:t>
            </w:r>
          </w:p>
        </w:tc>
        <w:tc>
          <w:tcPr>
            <w:tcW w:w="0" w:type="auto"/>
            <w:vAlign w:val="bottom"/>
          </w:tcPr>
          <w:p w14:paraId="0208889F" w14:textId="77777777" w:rsidR="00C334D1" w:rsidRPr="00813D46" w:rsidRDefault="00C334D1" w:rsidP="00876018">
            <w:pPr>
              <w:pStyle w:val="la2"/>
              <w:keepNext/>
              <w:keepLines/>
            </w:pPr>
            <w:r w:rsidRPr="00813D46">
              <w:rPr>
                <w:sz w:val="15"/>
                <w:szCs w:val="15"/>
              </w:rPr>
              <w:t> </w:t>
            </w:r>
          </w:p>
        </w:tc>
        <w:tc>
          <w:tcPr>
            <w:tcW w:w="0" w:type="auto"/>
            <w:vAlign w:val="bottom"/>
          </w:tcPr>
          <w:p w14:paraId="1C6DE7F9" w14:textId="77777777" w:rsidR="00C334D1" w:rsidRPr="00813D46" w:rsidRDefault="00C334D1" w:rsidP="00876018">
            <w:pPr>
              <w:keepNext/>
              <w:keepLines/>
              <w:rPr>
                <w:sz w:val="8"/>
              </w:rPr>
            </w:pPr>
            <w:r w:rsidRPr="00813D46">
              <w:rPr>
                <w:rFonts w:cs="Arial"/>
              </w:rPr>
              <w:t> </w:t>
            </w:r>
          </w:p>
        </w:tc>
        <w:tc>
          <w:tcPr>
            <w:tcW w:w="0" w:type="auto"/>
            <w:vAlign w:val="bottom"/>
          </w:tcPr>
          <w:p w14:paraId="3F68F561" w14:textId="77777777" w:rsidR="00C334D1" w:rsidRPr="00813D46" w:rsidRDefault="00C334D1" w:rsidP="00876018">
            <w:pPr>
              <w:keepNext/>
              <w:keepLines/>
              <w:jc w:val="right"/>
            </w:pPr>
            <w:r w:rsidRPr="00813D46">
              <w:t>45</w:t>
            </w:r>
          </w:p>
        </w:tc>
        <w:tc>
          <w:tcPr>
            <w:tcW w:w="0" w:type="auto"/>
            <w:noWrap/>
            <w:vAlign w:val="bottom"/>
          </w:tcPr>
          <w:p w14:paraId="389A6461" w14:textId="77777777" w:rsidR="00C334D1" w:rsidRPr="00813D46" w:rsidRDefault="00C334D1" w:rsidP="00876018">
            <w:pPr>
              <w:keepNext/>
              <w:keepLines/>
              <w:rPr>
                <w:sz w:val="8"/>
              </w:rPr>
            </w:pPr>
            <w:r w:rsidRPr="00813D46">
              <w:rPr>
                <w:rFonts w:cs="Arial"/>
              </w:rPr>
              <w:t> </w:t>
            </w:r>
          </w:p>
        </w:tc>
        <w:tc>
          <w:tcPr>
            <w:tcW w:w="0" w:type="auto"/>
            <w:vAlign w:val="bottom"/>
          </w:tcPr>
          <w:p w14:paraId="1609A46C" w14:textId="77777777" w:rsidR="00C334D1" w:rsidRPr="00813D46" w:rsidRDefault="00C334D1" w:rsidP="00876018">
            <w:pPr>
              <w:pStyle w:val="la2"/>
              <w:keepNext/>
              <w:keepLines/>
            </w:pPr>
            <w:r w:rsidRPr="00813D46">
              <w:rPr>
                <w:sz w:val="15"/>
                <w:szCs w:val="15"/>
              </w:rPr>
              <w:t> </w:t>
            </w:r>
          </w:p>
        </w:tc>
        <w:tc>
          <w:tcPr>
            <w:tcW w:w="0" w:type="auto"/>
            <w:vAlign w:val="bottom"/>
          </w:tcPr>
          <w:p w14:paraId="0AF58C25" w14:textId="77777777" w:rsidR="00C334D1" w:rsidRPr="00813D46" w:rsidRDefault="00C334D1" w:rsidP="00876018">
            <w:pPr>
              <w:keepNext/>
              <w:keepLines/>
              <w:rPr>
                <w:sz w:val="8"/>
              </w:rPr>
            </w:pPr>
            <w:r w:rsidRPr="00813D46">
              <w:rPr>
                <w:rFonts w:cs="Arial"/>
              </w:rPr>
              <w:t>Executive Vice President, Chief Marketing Officer</w:t>
            </w:r>
          </w:p>
        </w:tc>
      </w:tr>
      <w:tr w:rsidR="00C334D1" w:rsidRPr="00813D46" w14:paraId="15BAF1BB" w14:textId="77777777" w:rsidTr="007B0C0F">
        <w:trPr>
          <w:jc w:val="center"/>
        </w:trPr>
        <w:tc>
          <w:tcPr>
            <w:tcW w:w="0" w:type="auto"/>
          </w:tcPr>
          <w:p w14:paraId="7BA76C80" w14:textId="77777777" w:rsidR="00C334D1" w:rsidRPr="00813D46" w:rsidRDefault="00C334D1" w:rsidP="00876018">
            <w:pPr>
              <w:pStyle w:val="NormalWeb"/>
              <w:keepNext/>
              <w:ind w:left="240" w:hanging="240"/>
              <w:rPr>
                <w:sz w:val="8"/>
              </w:rPr>
            </w:pPr>
            <w:r w:rsidRPr="00813D46">
              <w:rPr>
                <w:rFonts w:cs="Arial"/>
                <w:sz w:val="20"/>
                <w:szCs w:val="20"/>
              </w:rPr>
              <w:t>Kathleen T. Hogan</w:t>
            </w:r>
          </w:p>
        </w:tc>
        <w:tc>
          <w:tcPr>
            <w:tcW w:w="0" w:type="auto"/>
            <w:vAlign w:val="bottom"/>
          </w:tcPr>
          <w:p w14:paraId="60FA5725" w14:textId="77777777" w:rsidR="00C334D1" w:rsidRPr="00813D46" w:rsidRDefault="00C334D1" w:rsidP="00876018">
            <w:pPr>
              <w:pStyle w:val="la2"/>
              <w:keepNext/>
            </w:pPr>
            <w:r w:rsidRPr="00813D46">
              <w:rPr>
                <w:sz w:val="15"/>
                <w:szCs w:val="15"/>
              </w:rPr>
              <w:t> </w:t>
            </w:r>
          </w:p>
        </w:tc>
        <w:tc>
          <w:tcPr>
            <w:tcW w:w="0" w:type="auto"/>
            <w:vAlign w:val="bottom"/>
          </w:tcPr>
          <w:p w14:paraId="7EEE0EF6" w14:textId="77777777" w:rsidR="00C334D1" w:rsidRPr="00813D46" w:rsidRDefault="00C334D1" w:rsidP="00876018">
            <w:pPr>
              <w:keepNext/>
              <w:rPr>
                <w:sz w:val="8"/>
              </w:rPr>
            </w:pPr>
            <w:r w:rsidRPr="00813D46">
              <w:rPr>
                <w:rFonts w:cs="Arial"/>
              </w:rPr>
              <w:t> </w:t>
            </w:r>
          </w:p>
        </w:tc>
        <w:tc>
          <w:tcPr>
            <w:tcW w:w="0" w:type="auto"/>
            <w:vAlign w:val="bottom"/>
          </w:tcPr>
          <w:p w14:paraId="0DC1027C" w14:textId="77777777" w:rsidR="00C334D1" w:rsidRPr="00813D46" w:rsidRDefault="00C334D1" w:rsidP="00876018">
            <w:pPr>
              <w:keepNext/>
              <w:jc w:val="right"/>
            </w:pPr>
            <w:r w:rsidRPr="00813D46">
              <w:rPr>
                <w:rFonts w:cs="Arial"/>
              </w:rPr>
              <w:t>49</w:t>
            </w:r>
          </w:p>
        </w:tc>
        <w:tc>
          <w:tcPr>
            <w:tcW w:w="0" w:type="auto"/>
            <w:noWrap/>
            <w:vAlign w:val="bottom"/>
          </w:tcPr>
          <w:p w14:paraId="40890020" w14:textId="77777777" w:rsidR="00C334D1" w:rsidRPr="00813D46" w:rsidRDefault="00C334D1" w:rsidP="00876018">
            <w:pPr>
              <w:keepNext/>
              <w:rPr>
                <w:sz w:val="8"/>
              </w:rPr>
            </w:pPr>
            <w:r w:rsidRPr="00813D46">
              <w:rPr>
                <w:rFonts w:cs="Arial"/>
              </w:rPr>
              <w:t> </w:t>
            </w:r>
          </w:p>
        </w:tc>
        <w:tc>
          <w:tcPr>
            <w:tcW w:w="0" w:type="auto"/>
            <w:vAlign w:val="bottom"/>
          </w:tcPr>
          <w:p w14:paraId="62D6A47D" w14:textId="77777777" w:rsidR="00C334D1" w:rsidRPr="00813D46" w:rsidRDefault="00C334D1" w:rsidP="00876018">
            <w:pPr>
              <w:pStyle w:val="la2"/>
              <w:keepNext/>
            </w:pPr>
            <w:r w:rsidRPr="00813D46">
              <w:rPr>
                <w:sz w:val="15"/>
                <w:szCs w:val="15"/>
              </w:rPr>
              <w:t> </w:t>
            </w:r>
          </w:p>
        </w:tc>
        <w:tc>
          <w:tcPr>
            <w:tcW w:w="0" w:type="auto"/>
            <w:vAlign w:val="bottom"/>
          </w:tcPr>
          <w:p w14:paraId="5F713995" w14:textId="77777777" w:rsidR="00C334D1" w:rsidRPr="00813D46" w:rsidRDefault="00C334D1" w:rsidP="00876018">
            <w:pPr>
              <w:keepNext/>
              <w:rPr>
                <w:sz w:val="8"/>
              </w:rPr>
            </w:pPr>
            <w:r w:rsidRPr="00813D46">
              <w:rPr>
                <w:rFonts w:cs="Arial"/>
              </w:rPr>
              <w:t>Executive Vice President, Human Resources</w:t>
            </w:r>
          </w:p>
        </w:tc>
      </w:tr>
      <w:tr w:rsidR="00C334D1" w:rsidRPr="00813D46" w14:paraId="2C990393" w14:textId="77777777" w:rsidTr="007B0C0F">
        <w:trPr>
          <w:jc w:val="center"/>
        </w:trPr>
        <w:tc>
          <w:tcPr>
            <w:tcW w:w="0" w:type="auto"/>
          </w:tcPr>
          <w:p w14:paraId="3FD85C4A" w14:textId="77777777" w:rsidR="00C334D1" w:rsidRPr="00813D46" w:rsidRDefault="00C334D1" w:rsidP="00876018">
            <w:pPr>
              <w:pStyle w:val="NormalWeb"/>
              <w:keepNext/>
              <w:ind w:left="240" w:hanging="240"/>
              <w:rPr>
                <w:sz w:val="8"/>
              </w:rPr>
            </w:pPr>
            <w:r w:rsidRPr="00813D46">
              <w:rPr>
                <w:rFonts w:cs="Arial"/>
                <w:sz w:val="20"/>
                <w:szCs w:val="20"/>
              </w:rPr>
              <w:t>Amy E. Hood</w:t>
            </w:r>
          </w:p>
        </w:tc>
        <w:tc>
          <w:tcPr>
            <w:tcW w:w="0" w:type="auto"/>
            <w:vAlign w:val="bottom"/>
          </w:tcPr>
          <w:p w14:paraId="6A59560D" w14:textId="77777777" w:rsidR="00C334D1" w:rsidRPr="00813D46" w:rsidRDefault="00C334D1" w:rsidP="00876018">
            <w:pPr>
              <w:pStyle w:val="la2"/>
              <w:keepNext/>
            </w:pPr>
            <w:r w:rsidRPr="00813D46">
              <w:rPr>
                <w:sz w:val="15"/>
                <w:szCs w:val="15"/>
              </w:rPr>
              <w:t> </w:t>
            </w:r>
          </w:p>
        </w:tc>
        <w:tc>
          <w:tcPr>
            <w:tcW w:w="0" w:type="auto"/>
            <w:vAlign w:val="bottom"/>
          </w:tcPr>
          <w:p w14:paraId="00472265" w14:textId="77777777" w:rsidR="00C334D1" w:rsidRPr="00813D46" w:rsidRDefault="00C334D1" w:rsidP="00876018">
            <w:pPr>
              <w:keepNext/>
              <w:rPr>
                <w:sz w:val="8"/>
              </w:rPr>
            </w:pPr>
            <w:r w:rsidRPr="00813D46">
              <w:rPr>
                <w:rFonts w:cs="Arial"/>
              </w:rPr>
              <w:t> </w:t>
            </w:r>
          </w:p>
        </w:tc>
        <w:tc>
          <w:tcPr>
            <w:tcW w:w="0" w:type="auto"/>
            <w:vAlign w:val="bottom"/>
          </w:tcPr>
          <w:p w14:paraId="43FF1EDC" w14:textId="77777777" w:rsidR="00C334D1" w:rsidRPr="00813D46" w:rsidRDefault="00C334D1" w:rsidP="00876018">
            <w:pPr>
              <w:keepNext/>
              <w:jc w:val="right"/>
            </w:pPr>
            <w:r w:rsidRPr="00813D46">
              <w:rPr>
                <w:rFonts w:cs="Arial"/>
              </w:rPr>
              <w:t>43</w:t>
            </w:r>
          </w:p>
        </w:tc>
        <w:tc>
          <w:tcPr>
            <w:tcW w:w="0" w:type="auto"/>
            <w:noWrap/>
            <w:vAlign w:val="bottom"/>
          </w:tcPr>
          <w:p w14:paraId="2D4FB12C" w14:textId="77777777" w:rsidR="00C334D1" w:rsidRPr="00813D46" w:rsidRDefault="00C334D1" w:rsidP="00876018">
            <w:pPr>
              <w:keepNext/>
              <w:rPr>
                <w:sz w:val="8"/>
              </w:rPr>
            </w:pPr>
            <w:r w:rsidRPr="00813D46">
              <w:rPr>
                <w:rFonts w:cs="Arial"/>
              </w:rPr>
              <w:t> </w:t>
            </w:r>
          </w:p>
        </w:tc>
        <w:tc>
          <w:tcPr>
            <w:tcW w:w="0" w:type="auto"/>
            <w:vAlign w:val="bottom"/>
          </w:tcPr>
          <w:p w14:paraId="654C9F47" w14:textId="77777777" w:rsidR="00C334D1" w:rsidRPr="00813D46" w:rsidRDefault="00C334D1" w:rsidP="00876018">
            <w:pPr>
              <w:pStyle w:val="la2"/>
              <w:keepNext/>
            </w:pPr>
            <w:r w:rsidRPr="00813D46">
              <w:rPr>
                <w:sz w:val="15"/>
                <w:szCs w:val="15"/>
              </w:rPr>
              <w:t> </w:t>
            </w:r>
          </w:p>
        </w:tc>
        <w:tc>
          <w:tcPr>
            <w:tcW w:w="0" w:type="auto"/>
            <w:vAlign w:val="bottom"/>
          </w:tcPr>
          <w:p w14:paraId="47874CC5" w14:textId="77777777" w:rsidR="00C334D1" w:rsidRPr="00813D46" w:rsidRDefault="00C334D1" w:rsidP="00876018">
            <w:pPr>
              <w:keepNext/>
              <w:rPr>
                <w:sz w:val="8"/>
              </w:rPr>
            </w:pPr>
            <w:r w:rsidRPr="00813D46">
              <w:rPr>
                <w:rFonts w:cs="Arial"/>
              </w:rPr>
              <w:t>Executive Vice President, Chief Financial Officer</w:t>
            </w:r>
          </w:p>
        </w:tc>
      </w:tr>
      <w:tr w:rsidR="00C334D1" w:rsidRPr="00813D46" w14:paraId="6D1678CB" w14:textId="77777777" w:rsidTr="007B0C0F">
        <w:trPr>
          <w:jc w:val="center"/>
        </w:trPr>
        <w:tc>
          <w:tcPr>
            <w:tcW w:w="0" w:type="auto"/>
          </w:tcPr>
          <w:p w14:paraId="052AE85C" w14:textId="313BA83E" w:rsidR="00C334D1" w:rsidRPr="00813D46" w:rsidRDefault="00C334D1" w:rsidP="000E1F55">
            <w:pPr>
              <w:pStyle w:val="NormalWeb"/>
              <w:keepNext/>
              <w:ind w:left="240" w:hanging="240"/>
              <w:rPr>
                <w:rFonts w:cs="Arial"/>
                <w:sz w:val="20"/>
                <w:szCs w:val="20"/>
              </w:rPr>
            </w:pPr>
            <w:r w:rsidRPr="00813D46">
              <w:rPr>
                <w:rFonts w:cs="Arial"/>
                <w:sz w:val="20"/>
                <w:szCs w:val="20"/>
              </w:rPr>
              <w:t>Margaret Johnson</w:t>
            </w:r>
          </w:p>
        </w:tc>
        <w:tc>
          <w:tcPr>
            <w:tcW w:w="0" w:type="auto"/>
            <w:vAlign w:val="bottom"/>
          </w:tcPr>
          <w:p w14:paraId="5A20CF9C" w14:textId="77777777" w:rsidR="00C334D1" w:rsidRPr="00813D46" w:rsidRDefault="00C334D1" w:rsidP="00876018">
            <w:pPr>
              <w:pStyle w:val="la2"/>
              <w:keepNext/>
              <w:rPr>
                <w:sz w:val="15"/>
                <w:szCs w:val="15"/>
              </w:rPr>
            </w:pPr>
          </w:p>
        </w:tc>
        <w:tc>
          <w:tcPr>
            <w:tcW w:w="0" w:type="auto"/>
            <w:vAlign w:val="bottom"/>
          </w:tcPr>
          <w:p w14:paraId="37C98ABC" w14:textId="77777777" w:rsidR="00C334D1" w:rsidRPr="00813D46" w:rsidRDefault="00C334D1" w:rsidP="00876018">
            <w:pPr>
              <w:keepNext/>
              <w:rPr>
                <w:rFonts w:cs="Arial"/>
              </w:rPr>
            </w:pPr>
          </w:p>
        </w:tc>
        <w:tc>
          <w:tcPr>
            <w:tcW w:w="0" w:type="auto"/>
            <w:vAlign w:val="bottom"/>
          </w:tcPr>
          <w:p w14:paraId="49DC19D3" w14:textId="77777777" w:rsidR="00C334D1" w:rsidRPr="00813D46" w:rsidRDefault="00C334D1" w:rsidP="00876018">
            <w:pPr>
              <w:keepNext/>
              <w:jc w:val="right"/>
              <w:rPr>
                <w:rFonts w:cs="Arial"/>
              </w:rPr>
            </w:pPr>
            <w:r w:rsidRPr="00813D46">
              <w:rPr>
                <w:rFonts w:cs="Arial"/>
              </w:rPr>
              <w:t>53</w:t>
            </w:r>
          </w:p>
        </w:tc>
        <w:tc>
          <w:tcPr>
            <w:tcW w:w="0" w:type="auto"/>
            <w:noWrap/>
            <w:vAlign w:val="bottom"/>
          </w:tcPr>
          <w:p w14:paraId="1BD79117" w14:textId="77777777" w:rsidR="00C334D1" w:rsidRPr="00813D46" w:rsidRDefault="00C334D1" w:rsidP="00876018">
            <w:pPr>
              <w:keepNext/>
              <w:rPr>
                <w:rFonts w:cs="Arial"/>
              </w:rPr>
            </w:pPr>
          </w:p>
        </w:tc>
        <w:tc>
          <w:tcPr>
            <w:tcW w:w="0" w:type="auto"/>
            <w:vAlign w:val="bottom"/>
          </w:tcPr>
          <w:p w14:paraId="37E5E63D" w14:textId="77777777" w:rsidR="00C334D1" w:rsidRPr="00813D46" w:rsidRDefault="00C334D1" w:rsidP="00876018">
            <w:pPr>
              <w:pStyle w:val="la2"/>
              <w:keepNext/>
              <w:rPr>
                <w:sz w:val="15"/>
                <w:szCs w:val="15"/>
              </w:rPr>
            </w:pPr>
          </w:p>
        </w:tc>
        <w:tc>
          <w:tcPr>
            <w:tcW w:w="0" w:type="auto"/>
            <w:vAlign w:val="bottom"/>
          </w:tcPr>
          <w:p w14:paraId="09BE858F" w14:textId="77777777" w:rsidR="00C334D1" w:rsidRPr="00813D46" w:rsidRDefault="00C334D1" w:rsidP="00876018">
            <w:pPr>
              <w:keepNext/>
              <w:rPr>
                <w:rFonts w:cs="Arial"/>
              </w:rPr>
            </w:pPr>
            <w:r w:rsidRPr="00813D46">
              <w:rPr>
                <w:rFonts w:cs="Arial"/>
              </w:rPr>
              <w:t>Executive Vice President, Business Development</w:t>
            </w:r>
          </w:p>
        </w:tc>
      </w:tr>
      <w:tr w:rsidR="00C334D1" w:rsidRPr="00813D46" w14:paraId="0686BFF3" w14:textId="77777777" w:rsidTr="007B0C0F">
        <w:trPr>
          <w:jc w:val="center"/>
        </w:trPr>
        <w:tc>
          <w:tcPr>
            <w:tcW w:w="0" w:type="auto"/>
          </w:tcPr>
          <w:p w14:paraId="1224E648" w14:textId="77777777" w:rsidR="00C334D1" w:rsidRPr="00813D46" w:rsidRDefault="00C334D1" w:rsidP="00876018">
            <w:pPr>
              <w:pStyle w:val="NormalWeb"/>
              <w:keepNext/>
              <w:ind w:left="240" w:hanging="240"/>
              <w:rPr>
                <w:sz w:val="8"/>
              </w:rPr>
            </w:pPr>
            <w:r w:rsidRPr="00813D46">
              <w:rPr>
                <w:rFonts w:cs="Arial"/>
                <w:sz w:val="20"/>
                <w:szCs w:val="20"/>
              </w:rPr>
              <w:t>Bradford L. Smith</w:t>
            </w:r>
          </w:p>
        </w:tc>
        <w:tc>
          <w:tcPr>
            <w:tcW w:w="0" w:type="auto"/>
            <w:vAlign w:val="bottom"/>
          </w:tcPr>
          <w:p w14:paraId="2CA3063D" w14:textId="77777777" w:rsidR="00C334D1" w:rsidRPr="00813D46" w:rsidRDefault="00C334D1" w:rsidP="00876018">
            <w:pPr>
              <w:pStyle w:val="la2"/>
              <w:keepNext/>
            </w:pPr>
            <w:r w:rsidRPr="00813D46">
              <w:rPr>
                <w:sz w:val="15"/>
                <w:szCs w:val="15"/>
              </w:rPr>
              <w:t> </w:t>
            </w:r>
          </w:p>
        </w:tc>
        <w:tc>
          <w:tcPr>
            <w:tcW w:w="0" w:type="auto"/>
            <w:vAlign w:val="bottom"/>
          </w:tcPr>
          <w:p w14:paraId="053320D7" w14:textId="77777777" w:rsidR="00C334D1" w:rsidRPr="00813D46" w:rsidRDefault="00C334D1" w:rsidP="00876018">
            <w:pPr>
              <w:keepNext/>
              <w:rPr>
                <w:sz w:val="8"/>
              </w:rPr>
            </w:pPr>
            <w:r w:rsidRPr="00813D46">
              <w:rPr>
                <w:rFonts w:cs="Arial"/>
              </w:rPr>
              <w:t> </w:t>
            </w:r>
          </w:p>
        </w:tc>
        <w:tc>
          <w:tcPr>
            <w:tcW w:w="0" w:type="auto"/>
            <w:vAlign w:val="bottom"/>
          </w:tcPr>
          <w:p w14:paraId="157F80F2" w14:textId="7BEC8A6F" w:rsidR="00C334D1" w:rsidRPr="00813D46" w:rsidRDefault="00C334D1" w:rsidP="00876018">
            <w:pPr>
              <w:keepNext/>
              <w:jc w:val="right"/>
            </w:pPr>
            <w:r w:rsidRPr="00813D46">
              <w:rPr>
                <w:rFonts w:cs="Arial"/>
              </w:rPr>
              <w:t>5</w:t>
            </w:r>
            <w:r w:rsidR="00644C69" w:rsidRPr="00813D46">
              <w:rPr>
                <w:rFonts w:cs="Arial"/>
              </w:rPr>
              <w:t>6</w:t>
            </w:r>
          </w:p>
        </w:tc>
        <w:tc>
          <w:tcPr>
            <w:tcW w:w="0" w:type="auto"/>
            <w:noWrap/>
            <w:vAlign w:val="bottom"/>
          </w:tcPr>
          <w:p w14:paraId="5782772A" w14:textId="77777777" w:rsidR="00C334D1" w:rsidRPr="00813D46" w:rsidRDefault="00C334D1" w:rsidP="00876018">
            <w:pPr>
              <w:keepNext/>
              <w:rPr>
                <w:sz w:val="8"/>
              </w:rPr>
            </w:pPr>
            <w:r w:rsidRPr="00813D46">
              <w:rPr>
                <w:rFonts w:cs="Arial"/>
              </w:rPr>
              <w:t> </w:t>
            </w:r>
          </w:p>
        </w:tc>
        <w:tc>
          <w:tcPr>
            <w:tcW w:w="0" w:type="auto"/>
            <w:vAlign w:val="bottom"/>
          </w:tcPr>
          <w:p w14:paraId="43226963" w14:textId="77777777" w:rsidR="00C334D1" w:rsidRPr="00813D46" w:rsidRDefault="00C334D1" w:rsidP="00876018">
            <w:pPr>
              <w:pStyle w:val="la2"/>
              <w:keepNext/>
            </w:pPr>
            <w:r w:rsidRPr="00813D46">
              <w:rPr>
                <w:sz w:val="15"/>
                <w:szCs w:val="15"/>
              </w:rPr>
              <w:t> </w:t>
            </w:r>
          </w:p>
        </w:tc>
        <w:tc>
          <w:tcPr>
            <w:tcW w:w="0" w:type="auto"/>
            <w:vAlign w:val="bottom"/>
          </w:tcPr>
          <w:p w14:paraId="1A31E0B8" w14:textId="77777777" w:rsidR="00C334D1" w:rsidRPr="00813D46" w:rsidRDefault="00C334D1" w:rsidP="00876018">
            <w:pPr>
              <w:keepNext/>
              <w:rPr>
                <w:sz w:val="8"/>
              </w:rPr>
            </w:pPr>
            <w:r w:rsidRPr="00813D46">
              <w:rPr>
                <w:rFonts w:cs="Arial"/>
              </w:rPr>
              <w:t>Executive Vice President, General Counsel; Secretary</w:t>
            </w:r>
          </w:p>
        </w:tc>
      </w:tr>
      <w:tr w:rsidR="00C334D1" w:rsidRPr="00813D46" w14:paraId="40AA702A" w14:textId="77777777" w:rsidTr="007B0C0F">
        <w:trPr>
          <w:jc w:val="center"/>
        </w:trPr>
        <w:tc>
          <w:tcPr>
            <w:tcW w:w="0" w:type="auto"/>
          </w:tcPr>
          <w:p w14:paraId="7A7E7D3A" w14:textId="77777777" w:rsidR="00C334D1" w:rsidRPr="00813D46" w:rsidRDefault="00C334D1" w:rsidP="007B0C0F">
            <w:pPr>
              <w:pStyle w:val="NormalWeb"/>
              <w:ind w:left="240" w:hanging="240"/>
              <w:rPr>
                <w:sz w:val="8"/>
              </w:rPr>
            </w:pPr>
            <w:r w:rsidRPr="00813D46">
              <w:rPr>
                <w:rFonts w:cs="Arial"/>
                <w:sz w:val="20"/>
                <w:szCs w:val="20"/>
              </w:rPr>
              <w:t>B. Kevin Turner</w:t>
            </w:r>
          </w:p>
        </w:tc>
        <w:tc>
          <w:tcPr>
            <w:tcW w:w="0" w:type="auto"/>
            <w:vAlign w:val="bottom"/>
          </w:tcPr>
          <w:p w14:paraId="619723DD" w14:textId="77777777" w:rsidR="00C334D1" w:rsidRPr="00813D46" w:rsidRDefault="00C334D1" w:rsidP="007B0C0F">
            <w:pPr>
              <w:pStyle w:val="la2"/>
            </w:pPr>
            <w:r w:rsidRPr="00813D46">
              <w:rPr>
                <w:sz w:val="15"/>
                <w:szCs w:val="15"/>
              </w:rPr>
              <w:t> </w:t>
            </w:r>
          </w:p>
        </w:tc>
        <w:tc>
          <w:tcPr>
            <w:tcW w:w="0" w:type="auto"/>
            <w:vAlign w:val="bottom"/>
          </w:tcPr>
          <w:p w14:paraId="7E47B09F" w14:textId="77777777" w:rsidR="00C334D1" w:rsidRPr="00813D46" w:rsidRDefault="00C334D1" w:rsidP="007B0C0F">
            <w:pPr>
              <w:rPr>
                <w:sz w:val="8"/>
              </w:rPr>
            </w:pPr>
            <w:r w:rsidRPr="00813D46">
              <w:rPr>
                <w:rFonts w:cs="Arial"/>
              </w:rPr>
              <w:t> </w:t>
            </w:r>
          </w:p>
        </w:tc>
        <w:tc>
          <w:tcPr>
            <w:tcW w:w="0" w:type="auto"/>
            <w:vAlign w:val="bottom"/>
          </w:tcPr>
          <w:p w14:paraId="1F4FADB6" w14:textId="3C87CD38" w:rsidR="00C334D1" w:rsidRPr="00813D46" w:rsidRDefault="00644C69" w:rsidP="007B0C0F">
            <w:pPr>
              <w:jc w:val="right"/>
            </w:pPr>
            <w:r w:rsidRPr="00813D46">
              <w:rPr>
                <w:rFonts w:cs="Arial"/>
              </w:rPr>
              <w:t>50</w:t>
            </w:r>
          </w:p>
        </w:tc>
        <w:tc>
          <w:tcPr>
            <w:tcW w:w="0" w:type="auto"/>
            <w:noWrap/>
            <w:vAlign w:val="bottom"/>
          </w:tcPr>
          <w:p w14:paraId="4EC7F2F6" w14:textId="77777777" w:rsidR="00C334D1" w:rsidRPr="00813D46" w:rsidRDefault="00C334D1" w:rsidP="007B0C0F">
            <w:pPr>
              <w:rPr>
                <w:sz w:val="8"/>
              </w:rPr>
            </w:pPr>
            <w:r w:rsidRPr="00813D46">
              <w:rPr>
                <w:rFonts w:cs="Arial"/>
              </w:rPr>
              <w:t> </w:t>
            </w:r>
          </w:p>
        </w:tc>
        <w:tc>
          <w:tcPr>
            <w:tcW w:w="0" w:type="auto"/>
            <w:vAlign w:val="bottom"/>
          </w:tcPr>
          <w:p w14:paraId="67C0AB05" w14:textId="77777777" w:rsidR="00C334D1" w:rsidRPr="00813D46" w:rsidRDefault="00C334D1" w:rsidP="007B0C0F">
            <w:pPr>
              <w:pStyle w:val="la2"/>
            </w:pPr>
            <w:r w:rsidRPr="00813D46">
              <w:rPr>
                <w:sz w:val="15"/>
                <w:szCs w:val="15"/>
              </w:rPr>
              <w:t> </w:t>
            </w:r>
          </w:p>
        </w:tc>
        <w:tc>
          <w:tcPr>
            <w:tcW w:w="0" w:type="auto"/>
            <w:vAlign w:val="bottom"/>
          </w:tcPr>
          <w:p w14:paraId="656DCEFB" w14:textId="77777777" w:rsidR="00C334D1" w:rsidRPr="00813D46" w:rsidRDefault="00C334D1" w:rsidP="007B0C0F">
            <w:pPr>
              <w:rPr>
                <w:sz w:val="8"/>
              </w:rPr>
            </w:pPr>
            <w:r w:rsidRPr="00813D46">
              <w:rPr>
                <w:rFonts w:cs="Arial"/>
              </w:rPr>
              <w:t>Chief Operating Officer</w:t>
            </w:r>
          </w:p>
        </w:tc>
      </w:tr>
      <w:tr w:rsidR="00C334D1" w:rsidRPr="00813D46" w14:paraId="72E2734E" w14:textId="77777777" w:rsidTr="007B0C0F">
        <w:trPr>
          <w:jc w:val="center"/>
        </w:trPr>
        <w:tc>
          <w:tcPr>
            <w:tcW w:w="0" w:type="auto"/>
            <w:gridSpan w:val="7"/>
            <w:vAlign w:val="bottom"/>
          </w:tcPr>
          <w:p w14:paraId="659DD432" w14:textId="77777777" w:rsidR="00C334D1" w:rsidRPr="00813D46" w:rsidRDefault="00C334D1" w:rsidP="007B0C0F">
            <w:pPr>
              <w:pStyle w:val="rrdsinglerule"/>
            </w:pPr>
            <w:r w:rsidRPr="00813D46">
              <w:t> </w:t>
            </w:r>
          </w:p>
        </w:tc>
      </w:tr>
    </w:tbl>
    <w:p w14:paraId="746E5BD0" w14:textId="0CA8B63C" w:rsidR="00C334D1" w:rsidRPr="00813D46" w:rsidRDefault="00C334D1" w:rsidP="00C334D1">
      <w:pPr>
        <w:pStyle w:val="NormalWeb"/>
        <w:spacing w:before="180" w:beforeAutospacing="0" w:after="0" w:afterAutospacing="0"/>
        <w:rPr>
          <w:sz w:val="8"/>
        </w:rPr>
      </w:pPr>
      <w:r w:rsidRPr="00813D46">
        <w:rPr>
          <w:rFonts w:cs="Arial"/>
          <w:sz w:val="20"/>
          <w:szCs w:val="20"/>
        </w:rPr>
        <w:t xml:space="preserve">Mr. Nadella was appointed Chief Executive Officer in February 2014. He served as Executive Vice President, Cloud and Enterprise </w:t>
      </w:r>
      <w:r w:rsidR="000C1AE7" w:rsidRPr="00813D46">
        <w:rPr>
          <w:rFonts w:cs="Arial"/>
          <w:sz w:val="20"/>
          <w:szCs w:val="20"/>
        </w:rPr>
        <w:t xml:space="preserve">beginning </w:t>
      </w:r>
      <w:r w:rsidRPr="00813D46">
        <w:rPr>
          <w:rFonts w:cs="Arial"/>
          <w:sz w:val="20"/>
          <w:szCs w:val="20"/>
        </w:rPr>
        <w:t xml:space="preserve">July 2013. From 2011 to 2013, Mr. Nadella served as President, Server and Tools. From 2009 to 2011, he was Senior Vice President, Online Services </w:t>
      </w:r>
      <w:r w:rsidRPr="00813D46">
        <w:rPr>
          <w:rFonts w:cs="Arial"/>
          <w:sz w:val="20"/>
          <w:szCs w:val="20"/>
        </w:rPr>
        <w:lastRenderedPageBreak/>
        <w:t xml:space="preserve">Division. From 2008 to 2009, he was Senior Vice President, Search, Portal, and Advertising. Since joining Microsoft in 1992, Mr. Nadella’s roles included Vice President of Microsoft Business Division. </w:t>
      </w:r>
    </w:p>
    <w:p w14:paraId="48C52ABB" w14:textId="750A8B77"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Mr. Capossela was appointed Executive Vice President, Chief Marketing Officer in March 2014. </w:t>
      </w:r>
      <w:r w:rsidR="000C1AE7" w:rsidRPr="00813D46">
        <w:rPr>
          <w:rFonts w:cs="Arial"/>
          <w:sz w:val="20"/>
          <w:szCs w:val="20"/>
        </w:rPr>
        <w:t xml:space="preserve">Previously, </w:t>
      </w:r>
      <w:r w:rsidRPr="00813D46">
        <w:rPr>
          <w:rFonts w:cs="Arial"/>
          <w:sz w:val="20"/>
          <w:szCs w:val="20"/>
        </w:rPr>
        <w:t xml:space="preserve">he served as the worldwide leader of the Consumer Channels Group, responsible for sales and marketing activities with OEMs, operators, and retail partners. In his more than 20 years at Microsoft, Mr. Capossela has held a variety of marketing leadership roles in the Microsoft Office Division. He was responsible for marketing productivity solutions including Microsoft Office, Office 365, SharePoint, Exchange, </w:t>
      </w:r>
      <w:r w:rsidR="0059507C" w:rsidRPr="00813D46">
        <w:rPr>
          <w:rFonts w:cs="Arial"/>
          <w:sz w:val="20"/>
          <w:szCs w:val="20"/>
        </w:rPr>
        <w:t>Skype for Business</w:t>
      </w:r>
      <w:r w:rsidRPr="00813D46">
        <w:rPr>
          <w:rFonts w:cs="Arial"/>
          <w:sz w:val="20"/>
          <w:szCs w:val="20"/>
        </w:rPr>
        <w:t xml:space="preserve">, Project, and Visio. </w:t>
      </w:r>
    </w:p>
    <w:p w14:paraId="4F051EA0" w14:textId="1D527F13" w:rsidR="00C334D1" w:rsidRPr="00813D46" w:rsidRDefault="00C334D1" w:rsidP="00C334D1">
      <w:pPr>
        <w:pStyle w:val="NormalWeb"/>
        <w:spacing w:before="180" w:beforeAutospacing="0" w:after="0" w:afterAutospacing="0"/>
        <w:rPr>
          <w:rFonts w:cs="Arial"/>
          <w:sz w:val="20"/>
          <w:szCs w:val="20"/>
        </w:rPr>
      </w:pPr>
      <w:r w:rsidRPr="00813D46">
        <w:rPr>
          <w:rFonts w:eastAsia="MS Gothic" w:cs="Arial"/>
          <w:sz w:val="20"/>
          <w:szCs w:val="20"/>
        </w:rPr>
        <w:t>Ms. Hogan was appointed Executive Vice President, Human Resources in November 2014. Prior to that Ms. Hogan was Corporate Vice President of Microsoft Services. She also served as Corporate Vice President of Customer Service and Support. Ms. Hogan joined Microsoft in 2003.</w:t>
      </w:r>
    </w:p>
    <w:p w14:paraId="1274C009" w14:textId="77777777"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Ms. Hood was appointed Executive Vice President and Chief Financial Officer in July 2013, subsequent to her appointment as Chief Financial Officer in May 2013. Beginning in 2010, Ms. Hood was Chief Financial Officer of the Microsoft Business Division. From 2006 through 2009, Ms. Hood was General Manager, Microsoft Business Division Strategy. Since joining Microsoft in 2002, Ms. Hood has also held finance-related positions in the Server and Tools Business and the corporate finance organization. </w:t>
      </w:r>
    </w:p>
    <w:p w14:paraId="23F7DFEE" w14:textId="5EEE7847"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Ms. Johnson was appointed Executive Vice President, Business Development in September 2014. Prior to that Ms. Johnson spent 24 years at Qualcomm in various leadership positions across engineering, sales, marketing and business development. She most recently served as Executive Vice President of Qualcomm Technologies, Inc.</w:t>
      </w:r>
      <w:r w:rsidR="005A015E" w:rsidRPr="00813D46">
        <w:rPr>
          <w:rFonts w:cs="Arial"/>
          <w:sz w:val="20"/>
          <w:szCs w:val="20"/>
        </w:rPr>
        <w:t xml:space="preserve"> Ms. Johnson also serves on the Board of </w:t>
      </w:r>
      <w:r w:rsidR="000E1F55" w:rsidRPr="00813D46">
        <w:rPr>
          <w:rFonts w:cs="Arial"/>
          <w:sz w:val="20"/>
          <w:szCs w:val="20"/>
        </w:rPr>
        <w:t xml:space="preserve">Directors of </w:t>
      </w:r>
      <w:r w:rsidR="005A015E" w:rsidRPr="00813D46">
        <w:rPr>
          <w:rFonts w:cs="Arial"/>
          <w:sz w:val="20"/>
          <w:szCs w:val="20"/>
        </w:rPr>
        <w:t>Live Nation Entertainment, Inc.</w:t>
      </w:r>
    </w:p>
    <w:p w14:paraId="77566BF3" w14:textId="4DF19318" w:rsidR="00C334D1" w:rsidRPr="00813D46" w:rsidRDefault="00C334D1" w:rsidP="00C334D1">
      <w:pPr>
        <w:pStyle w:val="NormalWeb"/>
        <w:spacing w:before="180" w:beforeAutospacing="0" w:after="0" w:afterAutospacing="0"/>
        <w:rPr>
          <w:sz w:val="8"/>
        </w:rPr>
      </w:pPr>
      <w:r w:rsidRPr="00813D46">
        <w:rPr>
          <w:rFonts w:cs="Arial"/>
          <w:sz w:val="20"/>
          <w:szCs w:val="20"/>
        </w:rPr>
        <w:t xml:space="preserve">Mr. Smith was appointed Executive Vice President, General Counsel, and Secretary in 2011. Prior to that he served as Senior Vice President, General Counsel, and Secretary since November 2001. Mr. Smith was also named Chief Compliance Officer in 2002. He had been Deputy General Counsel for Worldwide Sales and previously was responsible for managing the European Law and Corporate Affairs Group, based in Paris. Mr. Smith joined Microsoft in 1993. </w:t>
      </w:r>
      <w:r w:rsidR="000C1AE7" w:rsidRPr="00813D46">
        <w:rPr>
          <w:rFonts w:cs="Arial"/>
          <w:sz w:val="20"/>
          <w:szCs w:val="20"/>
        </w:rPr>
        <w:t xml:space="preserve">Mr. Smith also serves on the Board of </w:t>
      </w:r>
      <w:r w:rsidR="000E1F55" w:rsidRPr="00813D46">
        <w:rPr>
          <w:rFonts w:cs="Arial"/>
          <w:sz w:val="20"/>
          <w:szCs w:val="20"/>
        </w:rPr>
        <w:t xml:space="preserve">Directors of </w:t>
      </w:r>
      <w:r w:rsidR="000C1AE7" w:rsidRPr="00813D46">
        <w:rPr>
          <w:rFonts w:cs="Arial"/>
          <w:sz w:val="20"/>
          <w:szCs w:val="20"/>
        </w:rPr>
        <w:t>Netflix, Inc.</w:t>
      </w:r>
    </w:p>
    <w:p w14:paraId="497835D9"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23B6A751" w14:textId="7B6A9A15" w:rsidR="00C334D1" w:rsidRPr="00813D46" w:rsidRDefault="00C334D1" w:rsidP="00C334D1">
      <w:pPr>
        <w:pStyle w:val="NormalWeb"/>
        <w:spacing w:before="0" w:beforeAutospacing="0" w:after="0" w:afterAutospacing="0"/>
        <w:rPr>
          <w:rFonts w:cs="Arial"/>
          <w:sz w:val="20"/>
          <w:szCs w:val="20"/>
        </w:rPr>
        <w:sectPr w:rsidR="00C334D1" w:rsidRPr="00813D46" w:rsidSect="007B0C0F">
          <w:headerReference w:type="even" r:id="rId12"/>
          <w:headerReference w:type="default" r:id="rId13"/>
          <w:footerReference w:type="default" r:id="rId14"/>
          <w:headerReference w:type="first" r:id="rId15"/>
          <w:type w:val="continuous"/>
          <w:pgSz w:w="12240" w:h="15840" w:code="1"/>
          <w:pgMar w:top="864" w:right="936" w:bottom="864" w:left="936" w:header="720" w:footer="576" w:gutter="0"/>
          <w:cols w:space="720"/>
          <w:docGrid w:linePitch="326"/>
        </w:sectPr>
      </w:pPr>
      <w:r w:rsidRPr="00813D46">
        <w:rPr>
          <w:rFonts w:cs="Arial"/>
          <w:sz w:val="20"/>
          <w:szCs w:val="20"/>
        </w:rPr>
        <w:t>Mr. Turner was</w:t>
      </w:r>
      <w:r w:rsidRPr="00813D46" w:rsidDel="008D4A99">
        <w:rPr>
          <w:rFonts w:cs="Arial"/>
          <w:sz w:val="20"/>
          <w:szCs w:val="20"/>
        </w:rPr>
        <w:t xml:space="preserve"> </w:t>
      </w:r>
      <w:r w:rsidRPr="00813D46">
        <w:rPr>
          <w:rFonts w:cs="Arial"/>
          <w:sz w:val="20"/>
          <w:szCs w:val="20"/>
        </w:rPr>
        <w:t xml:space="preserve">appointed Chief Operating Officer in September 2005. Before joining Microsoft, he was Executive Vice President of Wal-Mart Stores, Inc. and President and Chief Executive Officer of the Sam’s Club division. From 2001 to 2002, he served as Executive Vice President and Chief Information Officer of Wal-Mart’s Information Systems Division. From 2000 to 2001, he served as its Senior Vice President and Chief Information Officer of the Information Systems Division. Mr. Turner also serves on the Board of </w:t>
      </w:r>
      <w:r w:rsidR="000E1F55" w:rsidRPr="00813D46">
        <w:rPr>
          <w:rFonts w:cs="Arial"/>
          <w:sz w:val="20"/>
          <w:szCs w:val="20"/>
        </w:rPr>
        <w:t xml:space="preserve">Directors of </w:t>
      </w:r>
      <w:r w:rsidRPr="00813D46">
        <w:rPr>
          <w:rFonts w:cs="Arial"/>
          <w:sz w:val="20"/>
          <w:szCs w:val="20"/>
        </w:rPr>
        <w:t xml:space="preserve">Nordstrom, Inc. </w:t>
      </w:r>
    </w:p>
    <w:p w14:paraId="313D8DF7" w14:textId="77777777" w:rsidR="00C334D1" w:rsidRPr="00813D46" w:rsidRDefault="00C334D1" w:rsidP="00C334D1">
      <w:pPr>
        <w:pStyle w:val="NormalWeb"/>
        <w:keepNext/>
        <w:spacing w:before="270" w:beforeAutospacing="0" w:after="0" w:afterAutospacing="0"/>
        <w:jc w:val="center"/>
      </w:pPr>
      <w:r w:rsidRPr="00813D46">
        <w:rPr>
          <w:rFonts w:cs="Arial"/>
          <w:sz w:val="20"/>
          <w:szCs w:val="20"/>
          <w:u w:val="single"/>
        </w:rPr>
        <w:lastRenderedPageBreak/>
        <w:t xml:space="preserve">EMPLOYEES </w:t>
      </w:r>
    </w:p>
    <w:p w14:paraId="217C17C5" w14:textId="398C835D" w:rsidR="00C334D1" w:rsidRPr="00813D46" w:rsidRDefault="00C334D1" w:rsidP="00930BA3">
      <w:pPr>
        <w:pStyle w:val="NormalWeb"/>
        <w:keepNext/>
        <w:keepLines/>
        <w:spacing w:before="180" w:beforeAutospacing="0" w:after="0" w:afterAutospacing="0"/>
        <w:rPr>
          <w:rFonts w:cs="Arial"/>
          <w:sz w:val="20"/>
          <w:szCs w:val="20"/>
        </w:rPr>
      </w:pPr>
      <w:r w:rsidRPr="00813D46">
        <w:rPr>
          <w:rFonts w:cs="Arial"/>
          <w:sz w:val="20"/>
          <w:szCs w:val="20"/>
        </w:rPr>
        <w:t>As of June 30, 2015, we employed approximately 1</w:t>
      </w:r>
      <w:r w:rsidR="00057D4A" w:rsidRPr="00813D46">
        <w:rPr>
          <w:rFonts w:cs="Arial"/>
          <w:sz w:val="20"/>
          <w:szCs w:val="20"/>
        </w:rPr>
        <w:t>18</w:t>
      </w:r>
      <w:r w:rsidRPr="00813D46">
        <w:rPr>
          <w:rFonts w:cs="Arial"/>
          <w:sz w:val="20"/>
          <w:szCs w:val="20"/>
        </w:rPr>
        <w:t>,000 people on a full-time basis, 6</w:t>
      </w:r>
      <w:r w:rsidR="00057D4A" w:rsidRPr="00813D46">
        <w:rPr>
          <w:rFonts w:cs="Arial"/>
          <w:sz w:val="20"/>
          <w:szCs w:val="20"/>
        </w:rPr>
        <w:t>0</w:t>
      </w:r>
      <w:r w:rsidRPr="00813D46">
        <w:rPr>
          <w:rFonts w:cs="Arial"/>
          <w:sz w:val="20"/>
          <w:szCs w:val="20"/>
        </w:rPr>
        <w:t xml:space="preserve">,000 in the U.S. and </w:t>
      </w:r>
      <w:r w:rsidR="00057D4A" w:rsidRPr="00813D46">
        <w:rPr>
          <w:rFonts w:cs="Arial"/>
          <w:sz w:val="20"/>
          <w:szCs w:val="20"/>
        </w:rPr>
        <w:t>58</w:t>
      </w:r>
      <w:r w:rsidRPr="00813D46">
        <w:rPr>
          <w:rFonts w:cs="Arial"/>
          <w:sz w:val="20"/>
          <w:szCs w:val="20"/>
        </w:rPr>
        <w:t xml:space="preserve">,000 internationally. Of the total employed people, </w:t>
      </w:r>
      <w:r w:rsidR="00B21224" w:rsidRPr="00813D46">
        <w:rPr>
          <w:rFonts w:cs="Arial"/>
          <w:sz w:val="20"/>
          <w:szCs w:val="20"/>
        </w:rPr>
        <w:t>39</w:t>
      </w:r>
      <w:r w:rsidRPr="00813D46">
        <w:rPr>
          <w:rFonts w:cs="Arial"/>
          <w:sz w:val="20"/>
          <w:szCs w:val="20"/>
        </w:rPr>
        <w:t xml:space="preserve">,000 were in product research and development, </w:t>
      </w:r>
      <w:r w:rsidR="00B21224" w:rsidRPr="00813D46">
        <w:rPr>
          <w:rFonts w:cs="Arial"/>
          <w:sz w:val="20"/>
          <w:szCs w:val="20"/>
        </w:rPr>
        <w:t>29</w:t>
      </w:r>
      <w:r w:rsidRPr="00813D46">
        <w:rPr>
          <w:rFonts w:cs="Arial"/>
          <w:sz w:val="20"/>
          <w:szCs w:val="20"/>
        </w:rPr>
        <w:t xml:space="preserve">,000 in sales and marketing, </w:t>
      </w:r>
      <w:r w:rsidR="00B21224" w:rsidRPr="00813D46">
        <w:rPr>
          <w:rFonts w:cs="Arial"/>
          <w:sz w:val="20"/>
          <w:szCs w:val="20"/>
        </w:rPr>
        <w:t>32</w:t>
      </w:r>
      <w:r w:rsidRPr="00813D46">
        <w:rPr>
          <w:rFonts w:cs="Arial"/>
          <w:sz w:val="20"/>
          <w:szCs w:val="20"/>
        </w:rPr>
        <w:t xml:space="preserve">,000 in product support and consulting services, </w:t>
      </w:r>
      <w:r w:rsidR="00B21224" w:rsidRPr="00813D46">
        <w:rPr>
          <w:rFonts w:cs="Arial"/>
          <w:sz w:val="20"/>
          <w:szCs w:val="20"/>
        </w:rPr>
        <w:t>8</w:t>
      </w:r>
      <w:r w:rsidRPr="00813D46">
        <w:rPr>
          <w:rFonts w:cs="Arial"/>
          <w:sz w:val="20"/>
          <w:szCs w:val="20"/>
        </w:rPr>
        <w:t xml:space="preserve">,000 in manufacturing and distribution, and </w:t>
      </w:r>
      <w:r w:rsidR="00B21224" w:rsidRPr="00813D46">
        <w:rPr>
          <w:rFonts w:cs="Arial"/>
          <w:sz w:val="20"/>
          <w:szCs w:val="20"/>
        </w:rPr>
        <w:t>10</w:t>
      </w:r>
      <w:r w:rsidRPr="00813D46">
        <w:rPr>
          <w:rFonts w:cs="Arial"/>
          <w:sz w:val="20"/>
          <w:szCs w:val="20"/>
        </w:rPr>
        <w:t xml:space="preserve">,000 in general and administration. In </w:t>
      </w:r>
      <w:r w:rsidR="00D4177E" w:rsidRPr="00813D46">
        <w:rPr>
          <w:rFonts w:cs="Arial"/>
          <w:sz w:val="20"/>
          <w:szCs w:val="20"/>
        </w:rPr>
        <w:t xml:space="preserve">June </w:t>
      </w:r>
      <w:r w:rsidRPr="00813D46">
        <w:rPr>
          <w:rFonts w:cs="Arial"/>
          <w:sz w:val="20"/>
          <w:szCs w:val="20"/>
        </w:rPr>
        <w:t>201</w:t>
      </w:r>
      <w:r w:rsidR="00F56B54" w:rsidRPr="00813D46">
        <w:rPr>
          <w:rFonts w:cs="Arial"/>
          <w:sz w:val="20"/>
          <w:szCs w:val="20"/>
        </w:rPr>
        <w:t>5</w:t>
      </w:r>
      <w:r w:rsidRPr="00813D46">
        <w:rPr>
          <w:rFonts w:cs="Arial"/>
          <w:sz w:val="20"/>
          <w:szCs w:val="20"/>
        </w:rPr>
        <w:t xml:space="preserve">, </w:t>
      </w:r>
      <w:r w:rsidR="00D4177E" w:rsidRPr="00813D46">
        <w:rPr>
          <w:rFonts w:cs="Arial"/>
          <w:sz w:val="20"/>
          <w:szCs w:val="20"/>
        </w:rPr>
        <w:t xml:space="preserve">management approved </w:t>
      </w:r>
      <w:r w:rsidRPr="00813D46">
        <w:rPr>
          <w:rFonts w:cs="Arial"/>
          <w:sz w:val="20"/>
          <w:szCs w:val="20"/>
        </w:rPr>
        <w:t xml:space="preserve">a restructuring plan </w:t>
      </w:r>
      <w:r w:rsidR="007C2C83" w:rsidRPr="00813D46">
        <w:rPr>
          <w:rFonts w:cs="Arial"/>
          <w:sz w:val="20"/>
          <w:szCs w:val="20"/>
        </w:rPr>
        <w:t xml:space="preserve">that </w:t>
      </w:r>
      <w:r w:rsidRPr="00813D46">
        <w:rPr>
          <w:rFonts w:cs="Arial"/>
          <w:sz w:val="20"/>
          <w:szCs w:val="20"/>
        </w:rPr>
        <w:t xml:space="preserve">will eliminate up to </w:t>
      </w:r>
      <w:r w:rsidR="00F56B54" w:rsidRPr="00813D46">
        <w:rPr>
          <w:rFonts w:cs="Arial"/>
          <w:sz w:val="20"/>
          <w:szCs w:val="20"/>
        </w:rPr>
        <w:t>7,800</w:t>
      </w:r>
      <w:r w:rsidRPr="00813D46">
        <w:rPr>
          <w:rFonts w:cs="Arial"/>
          <w:sz w:val="20"/>
          <w:szCs w:val="20"/>
        </w:rPr>
        <w:t xml:space="preserve"> positions in fiscal year </w:t>
      </w:r>
      <w:r w:rsidR="00F56B54" w:rsidRPr="00813D46">
        <w:rPr>
          <w:rFonts w:cs="Arial"/>
          <w:sz w:val="20"/>
          <w:szCs w:val="20"/>
        </w:rPr>
        <w:t xml:space="preserve">2016, primarily in our </w:t>
      </w:r>
      <w:r w:rsidR="00317584" w:rsidRPr="00813D46">
        <w:rPr>
          <w:rFonts w:cs="Arial"/>
          <w:sz w:val="20"/>
          <w:szCs w:val="20"/>
        </w:rPr>
        <w:t>Phone Hardware</w:t>
      </w:r>
      <w:r w:rsidR="00F56B54" w:rsidRPr="00813D46">
        <w:rPr>
          <w:rFonts w:cs="Arial"/>
          <w:sz w:val="20"/>
          <w:szCs w:val="20"/>
        </w:rPr>
        <w:t xml:space="preserve"> business</w:t>
      </w:r>
      <w:r w:rsidRPr="00813D46">
        <w:rPr>
          <w:rFonts w:cs="Arial"/>
          <w:sz w:val="20"/>
          <w:szCs w:val="20"/>
        </w:rPr>
        <w:t>.</w:t>
      </w:r>
      <w:r w:rsidR="00F56B54" w:rsidRPr="00813D46">
        <w:rPr>
          <w:rFonts w:cs="Arial"/>
          <w:sz w:val="20"/>
          <w:szCs w:val="20"/>
        </w:rPr>
        <w:t xml:space="preserve"> </w:t>
      </w:r>
      <w:r w:rsidRPr="00813D46">
        <w:rPr>
          <w:rFonts w:cs="Arial"/>
          <w:sz w:val="20"/>
          <w:szCs w:val="20"/>
        </w:rPr>
        <w:t>As a result of the NDS acquisition, we have certain employees that are subject to collective bargaining agreements.</w:t>
      </w:r>
    </w:p>
    <w:p w14:paraId="30A8AEA5" w14:textId="77777777" w:rsidR="00C334D1" w:rsidRPr="00813D46" w:rsidRDefault="00C334D1" w:rsidP="00C334D1">
      <w:pPr>
        <w:pStyle w:val="NormalWeb"/>
        <w:keepNext/>
        <w:keepLines/>
        <w:spacing w:before="270" w:beforeAutospacing="0" w:after="0" w:afterAutospacing="0"/>
        <w:jc w:val="center"/>
      </w:pPr>
      <w:r w:rsidRPr="00813D46">
        <w:rPr>
          <w:rFonts w:cs="Arial"/>
          <w:sz w:val="20"/>
          <w:szCs w:val="20"/>
          <w:u w:val="single"/>
        </w:rPr>
        <w:t xml:space="preserve">AVAILABLE INFORMATION </w:t>
      </w:r>
    </w:p>
    <w:p w14:paraId="5240ADC2"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Our Internet address is www.microsoft.com. At our Investor Relations website, www.microsoft.com/investor, we make available free of charge a variety of information for investors. Our goal is to maintain the Investor Relations website as a portal through which investors can easily find or navigate to pertinent information about us, including: </w:t>
      </w:r>
    </w:p>
    <w:p w14:paraId="1656BFB3" w14:textId="679ED1F5" w:rsidR="00C334D1" w:rsidRPr="00813D46" w:rsidRDefault="00C334D1" w:rsidP="00C334D1">
      <w:pPr>
        <w:pStyle w:val="NormalWeb"/>
        <w:keepLines/>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402943" w:rsidRPr="00813D46">
        <w:rPr>
          <w:rFonts w:cs="Arial"/>
          <w:sz w:val="20"/>
          <w:szCs w:val="20"/>
        </w:rPr>
        <w:t>O</w:t>
      </w:r>
      <w:r w:rsidRPr="00813D46">
        <w:rPr>
          <w:rFonts w:cs="Arial"/>
          <w:sz w:val="20"/>
          <w:szCs w:val="20"/>
        </w:rPr>
        <w:t>ur annual report on Form 10-K, quarterly reports on Form 10-Q, current reports on Form 8-K, and any amendments to those reports, as soon as reasonably practicable after we electronically file that material with or furnish it to the Securities and Exchange Commission (“SEC”)</w:t>
      </w:r>
      <w:r w:rsidR="00402943" w:rsidRPr="00813D46">
        <w:rPr>
          <w:rFonts w:cs="Arial"/>
          <w:sz w:val="20"/>
          <w:szCs w:val="20"/>
        </w:rPr>
        <w:t>.</w:t>
      </w:r>
      <w:r w:rsidRPr="00813D46">
        <w:rPr>
          <w:rFonts w:cs="Arial"/>
          <w:sz w:val="20"/>
          <w:szCs w:val="20"/>
        </w:rPr>
        <w:t xml:space="preserve"> </w:t>
      </w:r>
    </w:p>
    <w:p w14:paraId="1904EFCD" w14:textId="64C6BF88" w:rsidR="00C334D1" w:rsidRPr="00813D46" w:rsidRDefault="00C334D1" w:rsidP="00C334D1">
      <w:pPr>
        <w:pStyle w:val="NormalWeb"/>
        <w:keepLines/>
        <w:spacing w:before="90" w:beforeAutospacing="0" w:after="0" w:afterAutospacing="0"/>
        <w:ind w:left="979" w:hanging="367"/>
        <w:rPr>
          <w:sz w:val="8"/>
        </w:rPr>
      </w:pPr>
      <w:r w:rsidRPr="00813D46">
        <w:rPr>
          <w:rFonts w:cs="Arial"/>
          <w:sz w:val="20"/>
          <w:szCs w:val="20"/>
        </w:rPr>
        <w:t>•</w:t>
      </w:r>
      <w:r w:rsidRPr="00813D46">
        <w:rPr>
          <w:rFonts w:cs="Arial"/>
          <w:sz w:val="20"/>
          <w:szCs w:val="20"/>
        </w:rPr>
        <w:tab/>
      </w:r>
      <w:r w:rsidR="00402943" w:rsidRPr="00813D46">
        <w:rPr>
          <w:rFonts w:cs="Arial"/>
          <w:sz w:val="20"/>
          <w:szCs w:val="20"/>
        </w:rPr>
        <w:t>I</w:t>
      </w:r>
      <w:r w:rsidRPr="00813D46">
        <w:rPr>
          <w:rFonts w:cs="Arial"/>
          <w:sz w:val="20"/>
          <w:szCs w:val="20"/>
        </w:rPr>
        <w:t>nformation on our business strategies, financial results, and key performance indicators</w:t>
      </w:r>
      <w:r w:rsidR="00402943" w:rsidRPr="00813D46">
        <w:rPr>
          <w:rFonts w:cs="Arial"/>
          <w:sz w:val="20"/>
          <w:szCs w:val="20"/>
        </w:rPr>
        <w:t>.</w:t>
      </w:r>
      <w:r w:rsidRPr="00813D46">
        <w:rPr>
          <w:rFonts w:cs="Arial"/>
          <w:sz w:val="20"/>
          <w:szCs w:val="20"/>
        </w:rPr>
        <w:t xml:space="preserve"> </w:t>
      </w:r>
    </w:p>
    <w:p w14:paraId="066DDEFB" w14:textId="451B78F7" w:rsidR="00C334D1" w:rsidRPr="00813D46" w:rsidRDefault="00C334D1" w:rsidP="00C334D1">
      <w:pPr>
        <w:pStyle w:val="NormalWeb"/>
        <w:keepLines/>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402943" w:rsidRPr="00813D46">
        <w:rPr>
          <w:rFonts w:cs="Arial"/>
          <w:sz w:val="20"/>
          <w:szCs w:val="20"/>
        </w:rPr>
        <w:t>A</w:t>
      </w:r>
      <w:r w:rsidRPr="00813D46">
        <w:rPr>
          <w:rFonts w:cs="Arial"/>
          <w:sz w:val="20"/>
          <w:szCs w:val="20"/>
        </w:rPr>
        <w:t>nnouncements of investor conferences, speeches, and events at which our executives talk about our product, service, and competitive strategies. Archives of these events are also available</w:t>
      </w:r>
      <w:r w:rsidR="00402943" w:rsidRPr="00813D46">
        <w:rPr>
          <w:rFonts w:cs="Arial"/>
          <w:sz w:val="20"/>
          <w:szCs w:val="20"/>
        </w:rPr>
        <w:t>.</w:t>
      </w:r>
      <w:r w:rsidRPr="00813D46">
        <w:rPr>
          <w:rFonts w:cs="Arial"/>
          <w:sz w:val="20"/>
          <w:szCs w:val="20"/>
        </w:rPr>
        <w:t xml:space="preserve"> </w:t>
      </w:r>
    </w:p>
    <w:p w14:paraId="400FE43A" w14:textId="77D7D572" w:rsidR="00C334D1" w:rsidRPr="00813D46" w:rsidRDefault="00C334D1" w:rsidP="00C334D1">
      <w:pPr>
        <w:pStyle w:val="NormalWeb"/>
        <w:keepLines/>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402943" w:rsidRPr="00813D46">
        <w:rPr>
          <w:rFonts w:cs="Arial"/>
          <w:sz w:val="20"/>
          <w:szCs w:val="20"/>
        </w:rPr>
        <w:t>P</w:t>
      </w:r>
      <w:r w:rsidRPr="00813D46">
        <w:rPr>
          <w:rFonts w:cs="Arial"/>
          <w:sz w:val="20"/>
          <w:szCs w:val="20"/>
        </w:rPr>
        <w:t>ress releases on quarterly earnings, product and service announcements, legal developments, and international news</w:t>
      </w:r>
      <w:r w:rsidR="005379D4" w:rsidRPr="00813D46">
        <w:rPr>
          <w:rFonts w:cs="Arial"/>
          <w:sz w:val="20"/>
          <w:szCs w:val="20"/>
        </w:rPr>
        <w:t>.</w:t>
      </w:r>
      <w:r w:rsidRPr="00813D46">
        <w:rPr>
          <w:rFonts w:cs="Arial"/>
          <w:sz w:val="20"/>
          <w:szCs w:val="20"/>
        </w:rPr>
        <w:t xml:space="preserve"> </w:t>
      </w:r>
    </w:p>
    <w:p w14:paraId="3CB362E2" w14:textId="470CE6F9" w:rsidR="00C334D1" w:rsidRPr="00813D46" w:rsidRDefault="00C334D1" w:rsidP="00C334D1">
      <w:pPr>
        <w:pStyle w:val="NormalWeb"/>
        <w:keepLines/>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5379D4" w:rsidRPr="00813D46">
        <w:rPr>
          <w:rFonts w:cs="Arial"/>
          <w:sz w:val="20"/>
          <w:szCs w:val="20"/>
        </w:rPr>
        <w:t>C</w:t>
      </w:r>
      <w:r w:rsidRPr="00813D46">
        <w:rPr>
          <w:rFonts w:cs="Arial"/>
          <w:sz w:val="20"/>
          <w:szCs w:val="20"/>
        </w:rPr>
        <w:t>orporate governance information including our articles of incorporation, bylaws, governance guidelines, committee charters, codes of conduct and ethics, global corporate citizenship initiatives, and other governance-related policies</w:t>
      </w:r>
      <w:r w:rsidR="005379D4" w:rsidRPr="00813D46">
        <w:rPr>
          <w:rFonts w:cs="Arial"/>
          <w:sz w:val="20"/>
          <w:szCs w:val="20"/>
        </w:rPr>
        <w:t>.</w:t>
      </w:r>
      <w:r w:rsidRPr="00813D46">
        <w:rPr>
          <w:rFonts w:cs="Arial"/>
          <w:sz w:val="20"/>
          <w:szCs w:val="20"/>
        </w:rPr>
        <w:t xml:space="preserve"> </w:t>
      </w:r>
    </w:p>
    <w:p w14:paraId="48E53B76" w14:textId="5967972A"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r>
      <w:r w:rsidR="00D95FB0" w:rsidRPr="00813D46">
        <w:rPr>
          <w:rFonts w:cs="Arial"/>
          <w:sz w:val="20"/>
          <w:szCs w:val="20"/>
        </w:rPr>
        <w:t>O</w:t>
      </w:r>
      <w:r w:rsidRPr="00813D46">
        <w:rPr>
          <w:rFonts w:cs="Arial"/>
          <w:sz w:val="20"/>
          <w:szCs w:val="20"/>
        </w:rPr>
        <w:t>ther news and announcements that we may post from time to time that investors might find useful or interesting</w:t>
      </w:r>
      <w:r w:rsidR="00D95FB0" w:rsidRPr="00813D46">
        <w:rPr>
          <w:rFonts w:cs="Arial"/>
          <w:sz w:val="20"/>
          <w:szCs w:val="20"/>
        </w:rPr>
        <w:t>.</w:t>
      </w:r>
      <w:r w:rsidRPr="00813D46">
        <w:rPr>
          <w:rFonts w:cs="Arial"/>
          <w:sz w:val="20"/>
          <w:szCs w:val="20"/>
        </w:rPr>
        <w:t xml:space="preserve"> </w:t>
      </w:r>
    </w:p>
    <w:p w14:paraId="1D270306" w14:textId="761F17D9"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D95FB0" w:rsidRPr="00813D46">
        <w:rPr>
          <w:rFonts w:cs="Arial"/>
          <w:sz w:val="20"/>
          <w:szCs w:val="20"/>
        </w:rPr>
        <w:t>O</w:t>
      </w:r>
      <w:r w:rsidRPr="00813D46">
        <w:rPr>
          <w:rFonts w:cs="Arial"/>
          <w:sz w:val="20"/>
          <w:szCs w:val="20"/>
        </w:rPr>
        <w:t xml:space="preserve">pportunities to sign up for email alerts and RSS feeds to have information pushed in real time. </w:t>
      </w:r>
    </w:p>
    <w:p w14:paraId="7CABB8E5"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information found on our website is not part of this or any other report we file with, or furnish to, the SEC. In addition to these channels, we use social media to communicate to the public. It is possible that the information we post on social media could be deemed to be material to investors. </w:t>
      </w:r>
      <w:r w:rsidRPr="00813D46">
        <w:rPr>
          <w:rFonts w:cs="Arial"/>
          <w:sz w:val="20"/>
          <w:szCs w:val="20"/>
        </w:rPr>
        <w:lastRenderedPageBreak/>
        <w:t xml:space="preserve">We encourage investors, the media, and others interested in Microsoft to review the information we post on the social media channels listed on our Investor Relations website. </w:t>
      </w:r>
    </w:p>
    <w:p w14:paraId="62E1207A"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71A7C8C0" w14:textId="77777777" w:rsidR="00C334D1" w:rsidRPr="00813D46" w:rsidRDefault="00C334D1" w:rsidP="00C334D1">
      <w:pPr>
        <w:pStyle w:val="NormalWeb"/>
        <w:spacing w:before="0" w:beforeAutospacing="0" w:after="0" w:afterAutospacing="0"/>
        <w:jc w:val="center"/>
      </w:pPr>
      <w:r w:rsidRPr="00813D46">
        <w:rPr>
          <w:rFonts w:cs="Arial"/>
          <w:b/>
          <w:bCs/>
        </w:rPr>
        <w:t xml:space="preserve">ITEM 1A. RISK FACTORS </w:t>
      </w:r>
    </w:p>
    <w:p w14:paraId="4CCD652F"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operations and financial results are subject to various risks and uncertainties, including those described below, that could adversely affect our business, financial condition, results of operations, cash flows, and the trading price of our common stock. </w:t>
      </w:r>
    </w:p>
    <w:p w14:paraId="08BE0617" w14:textId="77777777" w:rsidR="002A3EBE" w:rsidRPr="00813D46" w:rsidRDefault="002A3EBE" w:rsidP="002A3EBE">
      <w:pPr>
        <w:pStyle w:val="NormalWeb"/>
        <w:keepNext/>
        <w:spacing w:before="180" w:beforeAutospacing="0" w:after="0" w:afterAutospacing="0"/>
        <w:rPr>
          <w:sz w:val="8"/>
        </w:rPr>
      </w:pPr>
      <w:r w:rsidRPr="00813D46">
        <w:rPr>
          <w:rFonts w:cs="Arial"/>
          <w:b/>
          <w:bCs/>
          <w:sz w:val="20"/>
          <w:szCs w:val="20"/>
        </w:rPr>
        <w:t xml:space="preserve">We face intense competition across all markets for our products and services, which may lead to lower revenue or operating margins. </w:t>
      </w:r>
    </w:p>
    <w:p w14:paraId="7CFC58C6" w14:textId="77777777" w:rsidR="002A3EBE" w:rsidRPr="00813D46" w:rsidRDefault="002A3EBE" w:rsidP="002A3EBE">
      <w:pPr>
        <w:pStyle w:val="NormalWeb"/>
        <w:keepNext/>
        <w:spacing w:before="270" w:beforeAutospacing="0" w:after="0" w:afterAutospacing="0"/>
        <w:rPr>
          <w:sz w:val="8"/>
        </w:rPr>
      </w:pPr>
      <w:r w:rsidRPr="00813D46">
        <w:rPr>
          <w:rFonts w:cs="Arial"/>
          <w:i/>
          <w:iCs/>
          <w:sz w:val="20"/>
          <w:szCs w:val="20"/>
        </w:rPr>
        <w:t xml:space="preserve">Competition in the technology sector </w:t>
      </w:r>
    </w:p>
    <w:p w14:paraId="77E69B83"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Our competitors range in size from diversified global companies with significant research and development resources to small, specialized firms whose narrower product lines may let them be more effective in deploying technical, marketing, and financial resources. Barriers to entry in many of our businesses are low and many of the areas in which we compete evolve rapidly with changing and disruptive technologies, shifting user needs, and frequent introductions of new products and services. Our ability to remain competitive depends on our success in making innovative products, devices, and services that appeal to businesses and consumers. </w:t>
      </w:r>
    </w:p>
    <w:p w14:paraId="3D863824" w14:textId="77777777" w:rsidR="005519CF" w:rsidRPr="00813D46" w:rsidRDefault="005519CF" w:rsidP="002A3EBE">
      <w:pPr>
        <w:pStyle w:val="NormalWeb"/>
        <w:keepNext/>
        <w:spacing w:before="270" w:beforeAutospacing="0" w:after="0" w:afterAutospacing="0"/>
        <w:rPr>
          <w:rFonts w:cs="Arial"/>
          <w:i/>
          <w:iCs/>
          <w:sz w:val="20"/>
          <w:szCs w:val="20"/>
        </w:rPr>
        <w:sectPr w:rsidR="005519CF" w:rsidRPr="00813D46" w:rsidSect="002A3EBE">
          <w:headerReference w:type="even" r:id="rId16"/>
          <w:headerReference w:type="default" r:id="rId17"/>
          <w:headerReference w:type="first" r:id="rId18"/>
          <w:type w:val="continuous"/>
          <w:pgSz w:w="12240" w:h="15840" w:code="1"/>
          <w:pgMar w:top="864" w:right="936" w:bottom="864" w:left="936" w:header="720" w:footer="576" w:gutter="0"/>
          <w:cols w:space="720"/>
          <w:docGrid w:linePitch="326"/>
        </w:sectPr>
      </w:pPr>
    </w:p>
    <w:p w14:paraId="64E8ECE5" w14:textId="77777777" w:rsidR="002A3EBE" w:rsidRPr="00813D46" w:rsidRDefault="002A3EBE" w:rsidP="002A3EBE">
      <w:pPr>
        <w:pStyle w:val="NormalWeb"/>
        <w:keepNext/>
        <w:spacing w:before="270" w:beforeAutospacing="0" w:after="0" w:afterAutospacing="0"/>
        <w:rPr>
          <w:sz w:val="8"/>
        </w:rPr>
      </w:pPr>
      <w:r w:rsidRPr="00813D46">
        <w:rPr>
          <w:rFonts w:cs="Arial"/>
          <w:i/>
          <w:iCs/>
          <w:sz w:val="20"/>
          <w:szCs w:val="20"/>
        </w:rPr>
        <w:lastRenderedPageBreak/>
        <w:t xml:space="preserve">Competition among platforms, ecosystems, and devices </w:t>
      </w:r>
    </w:p>
    <w:p w14:paraId="42A9D8D1" w14:textId="081E487B" w:rsidR="002A3EBE" w:rsidRPr="00813D46" w:rsidRDefault="002A3EBE" w:rsidP="002A3EBE">
      <w:pPr>
        <w:pStyle w:val="NormalWeb"/>
        <w:keepNext/>
        <w:spacing w:before="180" w:beforeAutospacing="0" w:after="0" w:afterAutospacing="0"/>
        <w:rPr>
          <w:sz w:val="8"/>
        </w:rPr>
      </w:pPr>
      <w:r w:rsidRPr="00813D46">
        <w:rPr>
          <w:rFonts w:cs="Arial"/>
          <w:sz w:val="20"/>
          <w:szCs w:val="20"/>
        </w:rPr>
        <w:t xml:space="preserve">An important element of our business model has been to create platform-based ecosystems on which many participants can build diverse solutions. A well-established ecosystem creates beneficial network effects among users, application developers, and the platform provider that can accelerate growth. Establishing significant scale in the marketplace is necessary to achieve and maintain attractive margins. We face significant competition from firms that provide competing platforms, applications, and services. </w:t>
      </w:r>
    </w:p>
    <w:p w14:paraId="08EFA6EA" w14:textId="77777777" w:rsidR="002A3EBE" w:rsidRPr="00813D46" w:rsidRDefault="002A3EBE" w:rsidP="002A3EBE">
      <w:pPr>
        <w:pStyle w:val="NormalWeb"/>
        <w:spacing w:before="18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A competing vertically-integrated model, in which a single firm controls the software and hardware elements of a product and related services, has succeeded with some consumer products such as personal computers, tablets, phones, gaming consoles, and wearables. Competitors pursuing this model also earn revenue from services integrated with the hardware and software platform. We also offer some vertically-integrated hardware and software products and services; however, our competitors in smartphones and tablets have established significantly larger user bases. Shifting a portion of our business to a vertically integrated model will increase our cost of revenue and reduce our operating margins. </w:t>
      </w:r>
    </w:p>
    <w:p w14:paraId="6CE32271" w14:textId="77777777" w:rsidR="002A3EBE" w:rsidRPr="00813D46" w:rsidRDefault="002A3EBE" w:rsidP="002A3EBE">
      <w:pPr>
        <w:pStyle w:val="NormalWeb"/>
        <w:spacing w:before="90" w:beforeAutospacing="0" w:after="0" w:afterAutospacing="0"/>
        <w:rPr>
          <w:sz w:val="2"/>
          <w:szCs w:val="2"/>
        </w:rPr>
      </w:pPr>
      <w:r w:rsidRPr="00813D46">
        <w:rPr>
          <w:sz w:val="2"/>
          <w:szCs w:val="2"/>
        </w:rPr>
        <w:t> </w:t>
      </w:r>
    </w:p>
    <w:p w14:paraId="60AD352C" w14:textId="77777777" w:rsidR="002A3EBE" w:rsidRPr="00813D46" w:rsidRDefault="002A3EBE" w:rsidP="002A3EBE">
      <w:pPr>
        <w:pStyle w:val="NormalWeb"/>
        <w:spacing w:before="0" w:beforeAutospacing="0" w:after="0" w:afterAutospacing="0"/>
        <w:ind w:left="979" w:hanging="367"/>
        <w:rPr>
          <w:sz w:val="8"/>
        </w:rPr>
      </w:pPr>
      <w:r w:rsidRPr="00813D46">
        <w:rPr>
          <w:rFonts w:cs="Arial"/>
          <w:sz w:val="20"/>
          <w:szCs w:val="20"/>
        </w:rPr>
        <w:t>•</w:t>
      </w:r>
      <w:r w:rsidRPr="00813D46">
        <w:rPr>
          <w:rFonts w:cs="Arial"/>
          <w:sz w:val="20"/>
          <w:szCs w:val="20"/>
        </w:rPr>
        <w:tab/>
        <w:t xml:space="preserve">We derive substantial revenue from licenses of Windows operating systems on personal computers. We face significant competition from competing platforms developed for new devices and form factors such as smartphones and tablet computers. These devices compete on multiple bases including price and the perceived utility of the device and its platform. Users are increasingly turning to these devices to perform functions that in the past were performed by personal computers. Even if many users view these devices as complementary to a personal computer, the prevalence of these devices may make it more difficult to attract application developers to our PC operating system platforms. Competing with operating systems licensed at low or no cost may decrease our PC operating system margins. In addition, some of our devices compete with products made by our OEM partners, which may affect their commitment to our platform. </w:t>
      </w:r>
    </w:p>
    <w:p w14:paraId="6FDDB704" w14:textId="77777777" w:rsidR="002A3EBE" w:rsidRPr="00813D46" w:rsidRDefault="002A3EBE" w:rsidP="002A3EBE">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t xml:space="preserve">The success of the Windows Phone platform is an important element of our goal to enhance personal productivity in a mobile-first and cloud-first world. The marketplace among mobile phone platforms is highly competitive. We may face issues in selecting, engaging, or securing support from operators and retailers for Windows phones due to, for instance, inadequate sales training or incentives, or insufficient marketing support for the Windows Phone platform. </w:t>
      </w:r>
    </w:p>
    <w:p w14:paraId="27C31315" w14:textId="7E75FD95" w:rsidR="002A3EBE" w:rsidRPr="00813D46" w:rsidRDefault="002A3EBE" w:rsidP="002A3EBE">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t xml:space="preserve">Competing platforms have application marketplaces (sometimes referred to as “stores”) with scale and significant installed bases. The variety and utility of applications available on a platform </w:t>
      </w:r>
      <w:r w:rsidR="006A7FE5" w:rsidRPr="00813D46">
        <w:rPr>
          <w:rFonts w:cs="Arial"/>
          <w:sz w:val="20"/>
          <w:szCs w:val="20"/>
        </w:rPr>
        <w:t xml:space="preserve">are </w:t>
      </w:r>
      <w:r w:rsidRPr="00813D46">
        <w:rPr>
          <w:rFonts w:cs="Arial"/>
          <w:sz w:val="20"/>
          <w:szCs w:val="20"/>
        </w:rPr>
        <w:t xml:space="preserve">important to device purchasing decisions. Users incur costs to move data and buy new applications when switching platforms. To compete, we must successfully enlist developers to write applications for our marketplace and ensure that these applications have </w:t>
      </w:r>
      <w:r w:rsidRPr="00813D46">
        <w:rPr>
          <w:rFonts w:cs="Arial"/>
          <w:sz w:val="20"/>
          <w:szCs w:val="20"/>
        </w:rPr>
        <w:lastRenderedPageBreak/>
        <w:t>high quality, customer appeal, and value. Efforts to compete with competitors’ application marketplaces may increase our cost of revenue and lower our operating margins</w:t>
      </w:r>
      <w:r w:rsidR="006A7FE5" w:rsidRPr="00813D46">
        <w:rPr>
          <w:rFonts w:cs="Arial"/>
          <w:sz w:val="20"/>
          <w:szCs w:val="20"/>
        </w:rPr>
        <w:t>.</w:t>
      </w:r>
      <w:r w:rsidRPr="00813D46">
        <w:rPr>
          <w:rFonts w:cs="Arial"/>
          <w:sz w:val="20"/>
          <w:szCs w:val="20"/>
        </w:rPr>
        <w:t xml:space="preserve"> </w:t>
      </w:r>
    </w:p>
    <w:p w14:paraId="01BFE593" w14:textId="77777777" w:rsidR="002A3EBE" w:rsidRPr="00813D46" w:rsidRDefault="002A3EBE" w:rsidP="002A3EBE">
      <w:pPr>
        <w:pStyle w:val="NormalWeb"/>
        <w:keepNext/>
        <w:spacing w:before="270" w:beforeAutospacing="0" w:after="0" w:afterAutospacing="0"/>
        <w:rPr>
          <w:sz w:val="8"/>
        </w:rPr>
      </w:pPr>
      <w:r w:rsidRPr="00813D46">
        <w:rPr>
          <w:rFonts w:cs="Arial"/>
          <w:i/>
          <w:iCs/>
          <w:sz w:val="20"/>
          <w:szCs w:val="20"/>
        </w:rPr>
        <w:t xml:space="preserve">Business model competition </w:t>
      </w:r>
    </w:p>
    <w:p w14:paraId="39D6DCD1" w14:textId="77777777" w:rsidR="002A3EBE" w:rsidRPr="00813D46" w:rsidRDefault="002A3EBE" w:rsidP="002A3EBE">
      <w:pPr>
        <w:pStyle w:val="NormalWeb"/>
        <w:keepNext/>
        <w:spacing w:before="180" w:beforeAutospacing="0" w:after="0" w:afterAutospacing="0"/>
        <w:rPr>
          <w:sz w:val="8"/>
        </w:rPr>
      </w:pPr>
      <w:r w:rsidRPr="00813D46">
        <w:rPr>
          <w:rFonts w:cs="Arial"/>
          <w:sz w:val="20"/>
          <w:szCs w:val="20"/>
        </w:rPr>
        <w:t xml:space="preserve">Companies compete with us based on a growing variety of business models. </w:t>
      </w:r>
    </w:p>
    <w:p w14:paraId="02E22269" w14:textId="77777777" w:rsidR="002A3EBE" w:rsidRPr="00813D46" w:rsidRDefault="002A3EBE" w:rsidP="002A3EBE">
      <w:pPr>
        <w:pStyle w:val="NormalWeb"/>
        <w:spacing w:before="18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Even as we transition to a mobile-first and cloud-first strategy, the license-based proprietary software model generates most of our software revenue. We bear the costs of converting original ideas into software products through investments in research and development, offsetting these costs with the revenue received from licensing our products. Many of our competitors also develop and sell software to businesses and consumers under this model. </w:t>
      </w:r>
    </w:p>
    <w:p w14:paraId="384ED084" w14:textId="77777777" w:rsidR="002A3EBE" w:rsidRPr="00813D46" w:rsidRDefault="002A3EBE" w:rsidP="002A3EBE">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Other competitors develop and offer free applications, online services and content, and make money by selling third-party advertising. Advertising revenue funds development of products and services these competitors provide to users at no or little cost, competing directly with our revenue-generating products. </w:t>
      </w:r>
    </w:p>
    <w:p w14:paraId="42A21E8A" w14:textId="77777777" w:rsidR="002A3EBE" w:rsidRPr="00813D46" w:rsidRDefault="002A3EBE" w:rsidP="002A3EBE">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Some companies compete with us using an open source business model by modifying and then distributing open source software at nominal cost to end-users, and earning revenue on advertising or complementary services and products. These firms do not bear the full costs of research and development for the software. Some open source software vendors develop software that mimics the features and functionality of our products. </w:t>
      </w:r>
    </w:p>
    <w:p w14:paraId="607A62A8"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The competitive pressures described above may cause decreased sales volumes, price reductions, and/or increased operating costs, such as for research and development, marketing, and sales incentives. This may lead to lower revenue, gross margins, and operating income. </w:t>
      </w:r>
    </w:p>
    <w:p w14:paraId="5227AEA8" w14:textId="77777777" w:rsidR="002A3EBE" w:rsidRPr="00813D46" w:rsidRDefault="002A3EBE" w:rsidP="002A3EBE">
      <w:pPr>
        <w:pStyle w:val="NormalWeb"/>
        <w:spacing w:before="180" w:beforeAutospacing="0" w:after="0" w:afterAutospacing="0"/>
        <w:rPr>
          <w:sz w:val="2"/>
          <w:szCs w:val="2"/>
        </w:rPr>
      </w:pPr>
      <w:r w:rsidRPr="00813D46">
        <w:rPr>
          <w:sz w:val="2"/>
          <w:szCs w:val="2"/>
        </w:rPr>
        <w:t> </w:t>
      </w:r>
    </w:p>
    <w:p w14:paraId="576444E3" w14:textId="5E98657E" w:rsidR="002A3EBE" w:rsidRPr="00813D46" w:rsidRDefault="002A3EBE" w:rsidP="00727400">
      <w:pPr>
        <w:pStyle w:val="NormalWeb"/>
        <w:keepNext/>
        <w:spacing w:before="0" w:beforeAutospacing="0" w:after="0" w:afterAutospacing="0"/>
        <w:rPr>
          <w:sz w:val="8"/>
        </w:rPr>
      </w:pPr>
      <w:r w:rsidRPr="00813D46">
        <w:rPr>
          <w:rFonts w:cs="Arial"/>
          <w:b/>
          <w:bCs/>
          <w:sz w:val="20"/>
          <w:szCs w:val="20"/>
        </w:rPr>
        <w:t xml:space="preserve">Our increasing focus on services presents execution and competitive risks. </w:t>
      </w:r>
      <w:r w:rsidRPr="00813D46">
        <w:rPr>
          <w:rFonts w:cs="Arial"/>
          <w:sz w:val="20"/>
          <w:szCs w:val="20"/>
        </w:rPr>
        <w:t xml:space="preserve">A growing part of our business involves cloud-based services available across the spectrum of computing devices. </w:t>
      </w:r>
      <w:r w:rsidR="00CB0744" w:rsidRPr="00813D46">
        <w:rPr>
          <w:rFonts w:cs="Arial"/>
          <w:sz w:val="20"/>
          <w:szCs w:val="20"/>
        </w:rPr>
        <w:t>O</w:t>
      </w:r>
      <w:r w:rsidRPr="00813D46">
        <w:rPr>
          <w:rFonts w:cs="Arial"/>
          <w:sz w:val="20"/>
          <w:szCs w:val="20"/>
        </w:rPr>
        <w:t>ur strategic vision</w:t>
      </w:r>
      <w:r w:rsidR="00CB0744" w:rsidRPr="00813D46">
        <w:rPr>
          <w:rFonts w:cs="Arial"/>
          <w:sz w:val="20"/>
          <w:szCs w:val="20"/>
        </w:rPr>
        <w:t xml:space="preserve"> is</w:t>
      </w:r>
      <w:r w:rsidRPr="00813D46">
        <w:rPr>
          <w:rFonts w:cs="Arial"/>
          <w:sz w:val="20"/>
          <w:szCs w:val="20"/>
        </w:rPr>
        <w:t xml:space="preserve"> to compete and grow as a productivity and platform company for the mobile-first and cloud-first world. At the same time, our competitors are rapidly developing and deploying cloud-based services for consumers and business customers. Pricing and delivery models are evolving. Devices and form factors influence how users access services in the cloud and sometimes the user’s choice of which suite of cloud-based services to use. We are devoting significant resources to develop and deploy our cloud-based strategies. The Windows ecosystem must continue to evolve with this changing environment. We are undertaking cultural and organizational changes to drive accountability and eliminate obstacles to innovation. </w:t>
      </w:r>
      <w:r w:rsidR="00CB0744" w:rsidRPr="00813D46">
        <w:rPr>
          <w:rFonts w:cs="Arial"/>
          <w:sz w:val="20"/>
          <w:szCs w:val="20"/>
        </w:rPr>
        <w:t>The Company’s increasing reliance on data</w:t>
      </w:r>
      <w:r w:rsidR="00317584" w:rsidRPr="00813D46">
        <w:rPr>
          <w:rFonts w:cs="Arial"/>
          <w:sz w:val="20"/>
          <w:szCs w:val="20"/>
        </w:rPr>
        <w:t>-</w:t>
      </w:r>
      <w:r w:rsidR="00CB0744" w:rsidRPr="00813D46">
        <w:rPr>
          <w:rFonts w:cs="Arial"/>
          <w:sz w:val="20"/>
          <w:szCs w:val="20"/>
        </w:rPr>
        <w:t xml:space="preserve">driven insights is becoming more </w:t>
      </w:r>
      <w:r w:rsidR="00A864D3" w:rsidRPr="00813D46">
        <w:rPr>
          <w:rFonts w:cs="Arial"/>
          <w:sz w:val="20"/>
          <w:szCs w:val="20"/>
        </w:rPr>
        <w:t xml:space="preserve">important </w:t>
      </w:r>
      <w:r w:rsidR="00CB0744" w:rsidRPr="00813D46">
        <w:rPr>
          <w:rFonts w:cs="Arial"/>
          <w:sz w:val="20"/>
          <w:szCs w:val="20"/>
        </w:rPr>
        <w:t xml:space="preserve">to the success of key opportunities in monetization, customer perceptions of quality, and operational efficiency. </w:t>
      </w:r>
      <w:r w:rsidRPr="00813D46">
        <w:rPr>
          <w:rFonts w:cs="Arial"/>
          <w:sz w:val="20"/>
          <w:szCs w:val="20"/>
        </w:rPr>
        <w:t xml:space="preserve">Besides software development costs, we are incurring costs to build and maintain infrastructure to support cloud computing </w:t>
      </w:r>
      <w:r w:rsidRPr="00813D46">
        <w:rPr>
          <w:rFonts w:cs="Arial"/>
          <w:sz w:val="20"/>
          <w:szCs w:val="20"/>
        </w:rPr>
        <w:lastRenderedPageBreak/>
        <w:t xml:space="preserve">services. These costs will reduce the operating margins we have previously achieved. Whether we succeed in cloud-based services depends on our execution in several areas, including: </w:t>
      </w:r>
    </w:p>
    <w:p w14:paraId="3CB39AD9" w14:textId="141634EC" w:rsidR="002A3EBE" w:rsidRPr="00813D46" w:rsidRDefault="002A3EBE" w:rsidP="002A3EBE">
      <w:pPr>
        <w:pStyle w:val="NormalWeb"/>
        <w:spacing w:before="18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8B270D" w:rsidRPr="00813D46">
        <w:rPr>
          <w:rFonts w:cs="Arial"/>
          <w:sz w:val="20"/>
          <w:szCs w:val="20"/>
        </w:rPr>
        <w:t>C</w:t>
      </w:r>
      <w:r w:rsidRPr="00813D46">
        <w:rPr>
          <w:rFonts w:cs="Arial"/>
          <w:sz w:val="20"/>
          <w:szCs w:val="20"/>
        </w:rPr>
        <w:t>ontinuing to bring to market compelling cloud-based experiences that generate increasing traffic and market share</w:t>
      </w:r>
      <w:r w:rsidR="008B270D" w:rsidRPr="00813D46">
        <w:rPr>
          <w:rFonts w:cs="Arial"/>
          <w:sz w:val="20"/>
          <w:szCs w:val="20"/>
        </w:rPr>
        <w:t>.</w:t>
      </w:r>
      <w:r w:rsidRPr="00813D46">
        <w:rPr>
          <w:rFonts w:cs="Arial"/>
          <w:sz w:val="20"/>
          <w:szCs w:val="20"/>
        </w:rPr>
        <w:t xml:space="preserve"> </w:t>
      </w:r>
    </w:p>
    <w:p w14:paraId="51483D44" w14:textId="13BE8BF9" w:rsidR="002A3EBE" w:rsidRPr="00813D46" w:rsidRDefault="002A3EBE" w:rsidP="002A3EBE">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8B270D" w:rsidRPr="00813D46">
        <w:rPr>
          <w:rFonts w:cs="Arial"/>
          <w:sz w:val="20"/>
          <w:szCs w:val="20"/>
        </w:rPr>
        <w:t>M</w:t>
      </w:r>
      <w:r w:rsidRPr="00813D46">
        <w:rPr>
          <w:rFonts w:cs="Arial"/>
          <w:sz w:val="20"/>
          <w:szCs w:val="20"/>
        </w:rPr>
        <w:t>aintaining the utility, compatibility, and performance of our cloud-based services on the growing array of computing devices, including PCs, smartphones, tablets, gaming consoles, and other television-related devices</w:t>
      </w:r>
      <w:r w:rsidR="008B270D" w:rsidRPr="00813D46">
        <w:rPr>
          <w:rFonts w:cs="Arial"/>
          <w:sz w:val="20"/>
          <w:szCs w:val="20"/>
        </w:rPr>
        <w:t xml:space="preserve">. </w:t>
      </w:r>
    </w:p>
    <w:p w14:paraId="5B6329A6" w14:textId="4D3E2305" w:rsidR="002A3EBE" w:rsidRPr="00813D46" w:rsidRDefault="002A3EBE" w:rsidP="002A3EBE">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r>
      <w:r w:rsidR="008B270D" w:rsidRPr="00813D46">
        <w:rPr>
          <w:rFonts w:cs="Arial"/>
          <w:sz w:val="20"/>
          <w:szCs w:val="20"/>
        </w:rPr>
        <w:t>C</w:t>
      </w:r>
      <w:r w:rsidRPr="00813D46">
        <w:rPr>
          <w:rFonts w:cs="Arial"/>
          <w:sz w:val="20"/>
          <w:szCs w:val="20"/>
        </w:rPr>
        <w:t>ontinuing to enhance the attractiveness of our cloud platforms to third-party developers</w:t>
      </w:r>
      <w:r w:rsidR="008B270D" w:rsidRPr="00813D46">
        <w:rPr>
          <w:rFonts w:cs="Arial"/>
          <w:sz w:val="20"/>
          <w:szCs w:val="20"/>
        </w:rPr>
        <w:t>.</w:t>
      </w:r>
      <w:r w:rsidRPr="00813D46">
        <w:rPr>
          <w:rFonts w:cs="Arial"/>
          <w:sz w:val="20"/>
          <w:szCs w:val="20"/>
        </w:rPr>
        <w:t xml:space="preserve"> </w:t>
      </w:r>
    </w:p>
    <w:p w14:paraId="0641BE3E" w14:textId="156D3A37" w:rsidR="002A3EBE" w:rsidRPr="00813D46" w:rsidRDefault="002A3EBE" w:rsidP="002A3EBE">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8B270D" w:rsidRPr="00813D46">
        <w:rPr>
          <w:rFonts w:cs="Arial"/>
          <w:sz w:val="20"/>
          <w:szCs w:val="20"/>
        </w:rPr>
        <w:t>E</w:t>
      </w:r>
      <w:r w:rsidRPr="00813D46">
        <w:rPr>
          <w:rFonts w:cs="Arial"/>
          <w:sz w:val="20"/>
          <w:szCs w:val="20"/>
        </w:rPr>
        <w:t>nsuring our cloud-based services meet the reliability expectations of our customers and maintain the security of their data</w:t>
      </w:r>
      <w:r w:rsidR="008B270D" w:rsidRPr="00813D46">
        <w:rPr>
          <w:rFonts w:cs="Arial"/>
          <w:sz w:val="20"/>
          <w:szCs w:val="20"/>
        </w:rPr>
        <w:t>.</w:t>
      </w:r>
      <w:r w:rsidRPr="00813D46">
        <w:rPr>
          <w:rFonts w:cs="Arial"/>
          <w:sz w:val="20"/>
          <w:szCs w:val="20"/>
        </w:rPr>
        <w:t xml:space="preserve"> </w:t>
      </w:r>
    </w:p>
    <w:p w14:paraId="232C0A72" w14:textId="1A5F1884" w:rsidR="002A3EBE" w:rsidRPr="00813D46" w:rsidRDefault="002A3EBE" w:rsidP="002A3EBE">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8B270D" w:rsidRPr="00813D46">
        <w:rPr>
          <w:rFonts w:cs="Arial"/>
          <w:sz w:val="20"/>
          <w:szCs w:val="20"/>
        </w:rPr>
        <w:t>M</w:t>
      </w:r>
      <w:r w:rsidRPr="00813D46">
        <w:rPr>
          <w:rFonts w:cs="Arial"/>
          <w:sz w:val="20"/>
          <w:szCs w:val="20"/>
        </w:rPr>
        <w:t xml:space="preserve">aking our suite of cloud-based services platform agnostic, available on a wide range of devices and ecosystems, including those of our competitors. </w:t>
      </w:r>
    </w:p>
    <w:p w14:paraId="6B997A8C" w14:textId="16DC7BE3" w:rsidR="002A3EBE" w:rsidRPr="00813D46" w:rsidRDefault="002A3EBE" w:rsidP="002A3EBE">
      <w:pPr>
        <w:pStyle w:val="NormalWeb"/>
        <w:spacing w:before="180" w:beforeAutospacing="0" w:after="0" w:afterAutospacing="0"/>
        <w:rPr>
          <w:sz w:val="8"/>
        </w:rPr>
      </w:pPr>
      <w:r w:rsidRPr="00813D46">
        <w:rPr>
          <w:rFonts w:cs="Arial"/>
          <w:sz w:val="20"/>
          <w:szCs w:val="20"/>
        </w:rPr>
        <w:t xml:space="preserve">It is uncertain whether our strategies will attract the users or generate the revenue required to succeed. If we are not effective in executing organizational </w:t>
      </w:r>
      <w:r w:rsidR="000108A1" w:rsidRPr="00813D46">
        <w:rPr>
          <w:rFonts w:cs="Arial"/>
          <w:sz w:val="20"/>
          <w:szCs w:val="20"/>
        </w:rPr>
        <w:t xml:space="preserve">and technical </w:t>
      </w:r>
      <w:r w:rsidRPr="00813D46">
        <w:rPr>
          <w:rFonts w:cs="Arial"/>
          <w:sz w:val="20"/>
          <w:szCs w:val="20"/>
        </w:rPr>
        <w:t xml:space="preserve">changes to increase efficiency and accelerate innovation, or if we fail to generate sufficient usage of our new products and services, we may not grow revenue in line with the infrastructure and development investments described above. This may negatively impact gross margins and operating income. </w:t>
      </w:r>
    </w:p>
    <w:p w14:paraId="79FF4378" w14:textId="652A9BFF" w:rsidR="002A3EBE" w:rsidRPr="00813D46" w:rsidRDefault="002A3EBE" w:rsidP="002A3EBE">
      <w:pPr>
        <w:pStyle w:val="NormalWeb"/>
        <w:spacing w:before="180" w:beforeAutospacing="0" w:after="0" w:afterAutospacing="0"/>
        <w:rPr>
          <w:rFonts w:cs="Arial"/>
          <w:sz w:val="20"/>
          <w:szCs w:val="20"/>
        </w:rPr>
      </w:pPr>
      <w:r w:rsidRPr="00813D46">
        <w:rPr>
          <w:rFonts w:cs="Arial"/>
          <w:b/>
          <w:bCs/>
          <w:sz w:val="20"/>
          <w:szCs w:val="20"/>
        </w:rPr>
        <w:t xml:space="preserve">We make significant investments in new products and services that may not </w:t>
      </w:r>
      <w:r w:rsidR="0053622F" w:rsidRPr="00813D46">
        <w:rPr>
          <w:rFonts w:cs="Arial"/>
          <w:b/>
          <w:bCs/>
          <w:sz w:val="20"/>
          <w:szCs w:val="20"/>
        </w:rPr>
        <w:t>achieve expected returns</w:t>
      </w:r>
      <w:r w:rsidRPr="00813D46">
        <w:rPr>
          <w:rFonts w:cs="Arial"/>
          <w:b/>
          <w:bCs/>
          <w:sz w:val="20"/>
          <w:szCs w:val="20"/>
        </w:rPr>
        <w:t xml:space="preserve">. </w:t>
      </w:r>
      <w:r w:rsidRPr="00813D46">
        <w:rPr>
          <w:rFonts w:cs="Arial"/>
          <w:sz w:val="20"/>
          <w:szCs w:val="20"/>
        </w:rPr>
        <w:t xml:space="preserve">We will continue to make significant investments in research, development, and marketing for existing products, services, and technologies, including the Windows operating system, the Microsoft Office system, Bing, Windows Phone, Windows Server, the Windows Store, the Microsoft Azure Services platform, Office 365, other cloud-based services offerings, and the Xbox entertainment platform. We also invest in the development and acquisition of a variety of hardware for productivity, communication, and entertainment including PCs, tablets, phones, and gaming devices. Investments in new technology are speculative. Commercial success depends on many factors, including innovativeness, developer support, and effective distribution and marketing. If customers do not perceive our latest offerings as providing significant new functionality or other value, they may reduce their purchases of new software and hardware products or upgrades, unfavorably affecting revenue. We may not achieve significant revenue from new product, service, and distribution channel investments for several years, if at all. New products and services may not be profitable, and even if they are profitable, operating margins for some new products and businesses will not be as high as the margins we have experienced historically. </w:t>
      </w:r>
    </w:p>
    <w:p w14:paraId="71088494" w14:textId="29202C94" w:rsidR="00CC5BAB" w:rsidRPr="00813D46" w:rsidRDefault="002C5D35" w:rsidP="002A3EBE">
      <w:pPr>
        <w:pStyle w:val="NormalWeb"/>
        <w:spacing w:before="180" w:beforeAutospacing="0" w:after="0" w:afterAutospacing="0"/>
        <w:rPr>
          <w:rFonts w:cs="Arial"/>
          <w:sz w:val="20"/>
          <w:szCs w:val="20"/>
        </w:rPr>
      </w:pPr>
      <w:r w:rsidRPr="00813D46">
        <w:rPr>
          <w:rFonts w:cs="Arial"/>
          <w:sz w:val="20"/>
          <w:szCs w:val="20"/>
        </w:rPr>
        <w:t xml:space="preserve">The launch of Windows 10, with free upgrades available to existing users of Windows 7 and 8.1, constitutes the most </w:t>
      </w:r>
      <w:r w:rsidR="00C15108" w:rsidRPr="00813D46">
        <w:rPr>
          <w:rFonts w:cs="Arial"/>
          <w:sz w:val="20"/>
          <w:szCs w:val="20"/>
        </w:rPr>
        <w:t>ambitious</w:t>
      </w:r>
      <w:r w:rsidRPr="00813D46">
        <w:rPr>
          <w:rFonts w:cs="Arial"/>
          <w:sz w:val="20"/>
          <w:szCs w:val="20"/>
        </w:rPr>
        <w:t xml:space="preserve"> update </w:t>
      </w:r>
      <w:r w:rsidR="00C15108" w:rsidRPr="00813D46">
        <w:rPr>
          <w:rFonts w:cs="Arial"/>
          <w:sz w:val="20"/>
          <w:szCs w:val="20"/>
        </w:rPr>
        <w:t>effort</w:t>
      </w:r>
      <w:r w:rsidRPr="00813D46">
        <w:rPr>
          <w:rFonts w:cs="Arial"/>
          <w:sz w:val="20"/>
          <w:szCs w:val="20"/>
        </w:rPr>
        <w:t xml:space="preserve"> we have ever undertaken. We have done extensive preparation and compatibility testing for applications and devices to </w:t>
      </w:r>
      <w:r w:rsidR="00AF16AE" w:rsidRPr="00813D46">
        <w:rPr>
          <w:rFonts w:cs="Arial"/>
          <w:sz w:val="20"/>
          <w:szCs w:val="20"/>
        </w:rPr>
        <w:t xml:space="preserve">help </w:t>
      </w:r>
      <w:r w:rsidRPr="00813D46">
        <w:rPr>
          <w:rFonts w:cs="Arial"/>
          <w:sz w:val="20"/>
          <w:szCs w:val="20"/>
        </w:rPr>
        <w:t xml:space="preserve">ensure a positive experience for our users installing Windows 10. </w:t>
      </w:r>
      <w:r w:rsidR="008C0858" w:rsidRPr="00813D46">
        <w:rPr>
          <w:rFonts w:cs="Arial"/>
          <w:sz w:val="20"/>
          <w:szCs w:val="20"/>
        </w:rPr>
        <w:t>However, i</w:t>
      </w:r>
      <w:r w:rsidRPr="00813D46">
        <w:rPr>
          <w:rFonts w:cs="Arial"/>
          <w:sz w:val="20"/>
          <w:szCs w:val="20"/>
        </w:rPr>
        <w:t>f users have a negative upgrade experience</w:t>
      </w:r>
      <w:r w:rsidR="00C15108" w:rsidRPr="00813D46">
        <w:rPr>
          <w:rFonts w:cs="Arial"/>
          <w:sz w:val="20"/>
          <w:szCs w:val="20"/>
        </w:rPr>
        <w:t xml:space="preserve">, </w:t>
      </w:r>
      <w:r w:rsidR="00C15108" w:rsidRPr="00813D46">
        <w:rPr>
          <w:rFonts w:cs="Arial"/>
          <w:sz w:val="20"/>
          <w:szCs w:val="20"/>
        </w:rPr>
        <w:lastRenderedPageBreak/>
        <w:t>or the community reacts negatively to the process we are following to promote and undertake the upgrades,</w:t>
      </w:r>
      <w:r w:rsidRPr="00813D46">
        <w:rPr>
          <w:rFonts w:cs="Arial"/>
          <w:sz w:val="20"/>
          <w:szCs w:val="20"/>
        </w:rPr>
        <w:t xml:space="preserve"> the reception of Windows 10 in the marketplace</w:t>
      </w:r>
      <w:r w:rsidR="00C15108" w:rsidRPr="00813D46">
        <w:rPr>
          <w:rFonts w:cs="Arial"/>
          <w:sz w:val="20"/>
          <w:szCs w:val="20"/>
        </w:rPr>
        <w:t xml:space="preserve"> may be harmed</w:t>
      </w:r>
      <w:r w:rsidRPr="00813D46">
        <w:rPr>
          <w:rFonts w:cs="Arial"/>
          <w:sz w:val="20"/>
          <w:szCs w:val="20"/>
        </w:rPr>
        <w:t>. In addition, we anticipate that Windows 10 will enable new post-license monetization opportunities beyond initial license revenues. Our failure to realize these opportunities to the extent we expect could have an adverse impact on our revenues.</w:t>
      </w:r>
      <w:r w:rsidR="005C07CB" w:rsidRPr="00813D46">
        <w:rPr>
          <w:rFonts w:cs="Arial"/>
          <w:sz w:val="20"/>
          <w:szCs w:val="20"/>
        </w:rPr>
        <w:t xml:space="preserve"> </w:t>
      </w:r>
    </w:p>
    <w:p w14:paraId="50CC411D"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Developing new technologies is complex. It can require long development and testing periods. Significant delays in new releases or significant problems in creating new products or services could adversely affect our revenue. </w:t>
      </w:r>
    </w:p>
    <w:p w14:paraId="46EACC60" w14:textId="77777777"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Acquisitions, joint ventures, and strategic alliances may have an adverse effect on our business. </w:t>
      </w:r>
      <w:r w:rsidRPr="00813D46">
        <w:rPr>
          <w:rFonts w:cs="Arial"/>
          <w:sz w:val="20"/>
          <w:szCs w:val="20"/>
        </w:rPr>
        <w:t xml:space="preserve">We expect to continue making acquisitions and entering into joint ventures and strategic alliances as part of our long-term business strategy. These transactions and arrangements involve significant challenges and risks including that they do not advance our business strategy, that we get an unsatisfactory return on our investment, that we have difficulty integrating new employees, business systems, and technology, or that they distract management from our other businesses. If an arrangement fails to adequately anticipate changing circumstances and interests of a party, it may result in early termination or renegotiation of the arrangement. The success of these transactions and arrangements will depend in part on our ability to leverage them to enhance our existing products and services or develop compelling new ones. It may take longer than expected to realize the full benefits from these transactions and arrangements, such as increased revenue, enhanced efficiencies, or increased market share, or the benefits may ultimately be smaller than we expected. These events could adversely affect our operating results or financial condition. </w:t>
      </w:r>
    </w:p>
    <w:p w14:paraId="12F9C05E" w14:textId="6DA43712"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If our goodwill or amortizable intangible assets become impaired we may be required to record a significant charge to earnings. </w:t>
      </w:r>
      <w:r w:rsidRPr="00813D46">
        <w:rPr>
          <w:rFonts w:cs="Arial"/>
          <w:sz w:val="20"/>
          <w:szCs w:val="20"/>
        </w:rPr>
        <w:t>We acquire other companies and intangible assets and may not realize all the economic benefit from those acquisitions, which could cause an impairment of goodwill or intangibles. We review our amortizable intangible assets for impairment when events or changes in circumstances indicate the carrying value may not be recoverable. We test goodwill for impairment at least annually. Factors that may be a change in circumstances, indicating that the carrying value of our goodwill or amortizable intangible assets may not be recoverable, include a decline in our stock price and market capitalization, reduced future cash flow estimates, and slower growth rates in industry segments in which we participate. We may be required to record a significant charge in our consolidated financial statements during the period in which any impairment of our goodwill or amortizable intangible assets is determined, negatively affecting our results of operations. For example, in the fourth quarter of fiscal year 2012, we recorded a $6.2 billion charge for the impairment of goodwill in our previous Online Services Division business (Devices and Consumer Other under our current segment structure)</w:t>
      </w:r>
      <w:r w:rsidR="007A168E" w:rsidRPr="00813D46">
        <w:rPr>
          <w:rFonts w:cs="Arial"/>
          <w:sz w:val="20"/>
          <w:szCs w:val="20"/>
        </w:rPr>
        <w:t xml:space="preserve">, and in the fourth quarter of fiscal year 2015, we recorded </w:t>
      </w:r>
      <w:r w:rsidR="00486D06" w:rsidRPr="00813D46">
        <w:rPr>
          <w:rFonts w:cs="Arial"/>
          <w:sz w:val="20"/>
          <w:szCs w:val="20"/>
        </w:rPr>
        <w:t xml:space="preserve">a </w:t>
      </w:r>
      <w:r w:rsidR="007A168E" w:rsidRPr="00813D46">
        <w:rPr>
          <w:rFonts w:cs="Arial"/>
          <w:sz w:val="20"/>
          <w:szCs w:val="20"/>
        </w:rPr>
        <w:t>$</w:t>
      </w:r>
      <w:r w:rsidR="00486D06" w:rsidRPr="00813D46">
        <w:rPr>
          <w:rFonts w:cs="Arial"/>
          <w:sz w:val="20"/>
          <w:szCs w:val="20"/>
        </w:rPr>
        <w:t>5.1</w:t>
      </w:r>
      <w:r w:rsidR="007A168E" w:rsidRPr="00813D46">
        <w:rPr>
          <w:rFonts w:cs="Arial"/>
          <w:sz w:val="20"/>
          <w:szCs w:val="20"/>
        </w:rPr>
        <w:t xml:space="preserve"> billion </w:t>
      </w:r>
      <w:r w:rsidR="00486D06" w:rsidRPr="00813D46">
        <w:rPr>
          <w:rFonts w:cs="Arial"/>
          <w:sz w:val="20"/>
          <w:szCs w:val="20"/>
        </w:rPr>
        <w:t>charge for</w:t>
      </w:r>
      <w:r w:rsidR="007A168E" w:rsidRPr="00813D46">
        <w:rPr>
          <w:rFonts w:cs="Arial"/>
          <w:sz w:val="20"/>
          <w:szCs w:val="20"/>
        </w:rPr>
        <w:t xml:space="preserve"> </w:t>
      </w:r>
      <w:r w:rsidR="00486D06" w:rsidRPr="00813D46">
        <w:rPr>
          <w:rFonts w:cs="Arial"/>
          <w:sz w:val="20"/>
          <w:szCs w:val="20"/>
        </w:rPr>
        <w:t xml:space="preserve">the impairment of </w:t>
      </w:r>
      <w:r w:rsidR="007A168E" w:rsidRPr="00813D46">
        <w:rPr>
          <w:rFonts w:cs="Arial"/>
          <w:sz w:val="20"/>
          <w:szCs w:val="20"/>
        </w:rPr>
        <w:t xml:space="preserve">goodwill and </w:t>
      </w:r>
      <w:r w:rsidR="00486D06" w:rsidRPr="00813D46">
        <w:rPr>
          <w:rFonts w:cs="Arial"/>
          <w:sz w:val="20"/>
          <w:szCs w:val="20"/>
        </w:rPr>
        <w:t>a $2.</w:t>
      </w:r>
      <w:r w:rsidR="002E44F4" w:rsidRPr="00813D46">
        <w:rPr>
          <w:rFonts w:cs="Arial"/>
          <w:sz w:val="20"/>
          <w:szCs w:val="20"/>
        </w:rPr>
        <w:t>2</w:t>
      </w:r>
      <w:r w:rsidR="00486D06" w:rsidRPr="00813D46">
        <w:rPr>
          <w:rFonts w:cs="Arial"/>
          <w:sz w:val="20"/>
          <w:szCs w:val="20"/>
        </w:rPr>
        <w:t xml:space="preserve"> billion charge for the impairment of int</w:t>
      </w:r>
      <w:r w:rsidR="007A168E" w:rsidRPr="00813D46">
        <w:rPr>
          <w:rFonts w:cs="Arial"/>
          <w:sz w:val="20"/>
          <w:szCs w:val="20"/>
        </w:rPr>
        <w:t>angible assets in our Phone Hardware segment</w:t>
      </w:r>
      <w:r w:rsidRPr="00813D46">
        <w:rPr>
          <w:rFonts w:cs="Arial"/>
          <w:sz w:val="20"/>
          <w:szCs w:val="20"/>
        </w:rPr>
        <w:t xml:space="preserve">. </w:t>
      </w:r>
    </w:p>
    <w:p w14:paraId="784DFC9E" w14:textId="77777777" w:rsidR="002A3EBE" w:rsidRPr="00813D46" w:rsidRDefault="002A3EBE" w:rsidP="00930BA3">
      <w:pPr>
        <w:pStyle w:val="NormalWeb"/>
        <w:keepNext/>
        <w:spacing w:before="180" w:beforeAutospacing="0" w:after="0" w:afterAutospacing="0"/>
        <w:rPr>
          <w:sz w:val="8"/>
        </w:rPr>
      </w:pPr>
      <w:r w:rsidRPr="00813D46">
        <w:rPr>
          <w:rFonts w:cs="Arial"/>
          <w:b/>
          <w:bCs/>
          <w:sz w:val="20"/>
          <w:szCs w:val="20"/>
        </w:rPr>
        <w:lastRenderedPageBreak/>
        <w:t xml:space="preserve">We may not earn the revenues we expect from our intellectual property rights. </w:t>
      </w:r>
    </w:p>
    <w:p w14:paraId="62E14271" w14:textId="77777777" w:rsidR="002A3EBE" w:rsidRPr="00813D46" w:rsidRDefault="002A3EBE" w:rsidP="00930BA3">
      <w:pPr>
        <w:pStyle w:val="NormalWeb"/>
        <w:keepNext/>
        <w:spacing w:before="270" w:beforeAutospacing="0" w:after="0" w:afterAutospacing="0"/>
        <w:rPr>
          <w:sz w:val="8"/>
        </w:rPr>
      </w:pPr>
      <w:r w:rsidRPr="00813D46">
        <w:rPr>
          <w:rFonts w:cs="Arial"/>
          <w:i/>
          <w:iCs/>
          <w:sz w:val="20"/>
          <w:szCs w:val="20"/>
        </w:rPr>
        <w:t xml:space="preserve">We may not be able to adequately protect our intellectual property rights </w:t>
      </w:r>
    </w:p>
    <w:p w14:paraId="76BECB6E"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Protecting our global intellectual property rights and combating unlicensed copying and use of our software and other intellectual property is difficult. While piracy adversely affects U.S. revenue, the impact on revenue from outside the U.S. is more significant, particularly in countries where laws are less protective of intellectual property rights. Our revenue in these markets may grow slower than the underlying device market. Similarly, the absence of harmonized patent laws makes it more difficult to ensure consistent respect for patent rights. Throughout the world, we educate consumers about the benefits of licensing genuine products and obtaining indemnification benefits for intellectual property risks, and we educate lawmakers about the advantages of a business climate where intellectual property rights are protected. Reductions in the legal protection for software intellectual property rights could adversely affect revenue. </w:t>
      </w:r>
    </w:p>
    <w:p w14:paraId="108F27C3" w14:textId="77777777" w:rsidR="002A3EBE" w:rsidRPr="00813D46" w:rsidRDefault="002A3EBE" w:rsidP="002A3EBE">
      <w:pPr>
        <w:pStyle w:val="NormalWeb"/>
        <w:keepNext/>
        <w:spacing w:before="270" w:beforeAutospacing="0" w:after="0" w:afterAutospacing="0"/>
        <w:rPr>
          <w:sz w:val="8"/>
        </w:rPr>
      </w:pPr>
      <w:r w:rsidRPr="00813D46">
        <w:rPr>
          <w:rFonts w:cs="Arial"/>
          <w:i/>
          <w:iCs/>
          <w:sz w:val="20"/>
          <w:szCs w:val="20"/>
        </w:rPr>
        <w:t xml:space="preserve">We may not receive expected royalties from our patent licenses </w:t>
      </w:r>
    </w:p>
    <w:p w14:paraId="5EF50D6C"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We expend significant resources to patent the intellectual property we create with the expectation that we will generate revenues by incorporating that intellectual property in our products or services or, in some instances, by licensing our patents to others in return for a royalty. Changes in the law may weaken our ability to prevent the use of patented technology or collect revenue for licensing our patents. These include legislative changes and regulatory actions that make it more difficult to obtain injunctions, and the increasing use of legal process to challenge issued patents. Similarly, licensees of our patents may fail to satisfy their obligations to pay us royalties, or may contest the scope and extent of their obligations. Finally, the royalties we can obtain to monetize our intellectual property may decline because of the evolution of technology, selling price changes in products using licensed patents, or the difficulty of discovering infringements. </w:t>
      </w:r>
    </w:p>
    <w:p w14:paraId="7A10E12A" w14:textId="77777777"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Third parties may claim we infringe their intellectual property rights. </w:t>
      </w:r>
      <w:r w:rsidRPr="00813D46">
        <w:rPr>
          <w:rFonts w:cs="Arial"/>
          <w:sz w:val="20"/>
          <w:szCs w:val="20"/>
        </w:rPr>
        <w:t xml:space="preserve">From time to time, others claim we infringe their intellectual property rights. The number of these claims may grow because of constant technological change in the markets in which we compete, the extensive patent coverage of existing technologies, the rapid rate of issuance of new patents, and our offering of first-party devices, such as Surface and Lumia phones. To resolve these claims we may enter into royalty and licensing agreements on terms that are less favorable than currently available, stop selling or redesign affected products or services, or pay damages to satisfy indemnification commitments with our customers. These outcomes may cause operating margins to decline. Besides money damages, in some jurisdictions plaintiffs can seek injunctive relief that may limit or prevent importing, marketing, and selling our products or services that have infringing technologies. In some countries, such as Germany, an injunction can be issued before the parties have fully litigated the validity of the underlying patents. We have paid significant amounts to settle claims related to the use of technology and </w:t>
      </w:r>
      <w:r w:rsidRPr="00813D46">
        <w:rPr>
          <w:rFonts w:cs="Arial"/>
          <w:sz w:val="20"/>
          <w:szCs w:val="20"/>
        </w:rPr>
        <w:lastRenderedPageBreak/>
        <w:t xml:space="preserve">intellectual property rights and to procure intellectual property rights as part of our strategy to manage this risk, and may continue to do so. </w:t>
      </w:r>
    </w:p>
    <w:p w14:paraId="749B0EE7" w14:textId="77777777"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We may not be able to protect our source code from copying if there is an unauthorized disclosure of source code. </w:t>
      </w:r>
      <w:r w:rsidRPr="00813D46">
        <w:rPr>
          <w:rFonts w:cs="Arial"/>
          <w:sz w:val="20"/>
          <w:szCs w:val="20"/>
        </w:rPr>
        <w:t xml:space="preserve">Source code, the detailed program commands for our operating systems and other software programs, is critical to our business. Although we license portions of our application and operating system source code to several licensees, we take significant measures to protect the secrecy of large portions of our source code. If a significant portion of our source code leaks, we might lose future trade secret protection for that source code. It may become easier for third parties to compete with our products by copying functionality, which could adversely affect our revenue and operating margins. Unauthorized disclosure of source code also could increase the security risks described in the next paragraph. </w:t>
      </w:r>
    </w:p>
    <w:p w14:paraId="7B979D7D" w14:textId="77777777" w:rsidR="002A3EBE" w:rsidRPr="00813D46" w:rsidRDefault="002A3EBE" w:rsidP="00930BA3">
      <w:pPr>
        <w:pStyle w:val="NormalWeb"/>
        <w:spacing w:before="180" w:beforeAutospacing="0" w:after="0" w:afterAutospacing="0"/>
        <w:rPr>
          <w:sz w:val="8"/>
        </w:rPr>
      </w:pPr>
      <w:r w:rsidRPr="00813D46">
        <w:rPr>
          <w:rFonts w:cs="Arial"/>
          <w:b/>
          <w:bCs/>
          <w:sz w:val="20"/>
          <w:szCs w:val="20"/>
        </w:rPr>
        <w:t xml:space="preserve">Cyber-attacks and security vulnerabilities could lead to reduced revenue, increased costs, liability claims, or harm to our competitive position. </w:t>
      </w:r>
    </w:p>
    <w:p w14:paraId="0281C212" w14:textId="77777777" w:rsidR="002A3EBE" w:rsidRPr="00813D46" w:rsidRDefault="002A3EBE" w:rsidP="00930BA3">
      <w:pPr>
        <w:pStyle w:val="NormalWeb"/>
        <w:keepNext/>
        <w:spacing w:before="270" w:beforeAutospacing="0" w:after="0" w:afterAutospacing="0"/>
        <w:rPr>
          <w:sz w:val="8"/>
        </w:rPr>
      </w:pPr>
      <w:r w:rsidRPr="00813D46">
        <w:rPr>
          <w:rFonts w:cs="Arial"/>
          <w:i/>
          <w:iCs/>
          <w:sz w:val="20"/>
          <w:szCs w:val="20"/>
        </w:rPr>
        <w:t xml:space="preserve">Security of Microsoft’s information technology </w:t>
      </w:r>
    </w:p>
    <w:p w14:paraId="46FED12E"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Threats to IT security can take a variety of forms. Individual and groups of hackers, and sophisticated organizations including state-sponsored organizations or nation-states themselves, may take steps that pose threats to our customers and our IT. They may develop and deploy malicious software to attack our products and services and gain access to our networks and datacenters, or act in a coordinated manner to launch distributed denial of service or other coordinated attacks. Cyber threats are constantly evolving, thereby increasing the difficulty of detecting and successfully defending against them. Cyber threats can have cascading impacts that unfold with increasing speed across our internal networks and systems, and those of our partners and customers. Breaches of our network or data security could disrupt the security of our internal systems and business applications, impair our ability to provide services to our customers and protect the privacy of their data, result in product development delays, compromise confidential or technical business information harming our competitive position, result in theft or misuse of our intellectual property or other assets, require us to allocate more resources to improved technologies, or otherwise adversely affect our business. </w:t>
      </w:r>
    </w:p>
    <w:p w14:paraId="38ABA4BC"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In addition, our internal IT environment continues to evolve. Often we are early adopters of new devices and technologies. We embrace new ways of sharing data and communicating internally and with partners and customers using methods such as social networking and other consumer-oriented technologies. Our business policies and internal security controls may not keep pace with these changes as new threats emerge. </w:t>
      </w:r>
    </w:p>
    <w:p w14:paraId="2BDB94AB" w14:textId="77777777" w:rsidR="002A3EBE" w:rsidRPr="00813D46" w:rsidRDefault="002A3EBE" w:rsidP="002A3EBE">
      <w:pPr>
        <w:pStyle w:val="NormalWeb"/>
        <w:keepNext/>
        <w:spacing w:before="270" w:beforeAutospacing="0" w:after="0" w:afterAutospacing="0"/>
        <w:rPr>
          <w:sz w:val="8"/>
        </w:rPr>
      </w:pPr>
      <w:r w:rsidRPr="00813D46">
        <w:rPr>
          <w:rFonts w:cs="Arial"/>
          <w:i/>
          <w:iCs/>
          <w:sz w:val="20"/>
          <w:szCs w:val="20"/>
        </w:rPr>
        <w:lastRenderedPageBreak/>
        <w:t xml:space="preserve">Security of our products, services, devices, and customers’ data </w:t>
      </w:r>
    </w:p>
    <w:p w14:paraId="21E32BD4"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Security threats are a particular challenge to companies like us whose business is technology products and services. Threats to our own IT infrastructure can also affect our customers. Customers using our cloud-based services rely on the security of our infrastructure to ensure the reliability of our services and the protection of their data. Hackers tend to focus their efforts on the most popular operating systems, programs, and services, including many of ours, and we expect that to continue. The security of our products and services is important in our customers’ purchasing decisions. </w:t>
      </w:r>
    </w:p>
    <w:p w14:paraId="23153757"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To defend against security threats, both to our internal IT systems and those of our customers, we must continuously engineer more secure products and services, enhance security and reliability features, improve the deployment of software updates to address security vulnerabilities, develop mitigation technologies that help to secure customers from attacks even when software updates are not deployed, maintain the digital security infrastructure that protects the integrity of our network, products, and services, and provide customers security tools such as firewalls and anti-virus software. </w:t>
      </w:r>
    </w:p>
    <w:p w14:paraId="7FF8B77A"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The cost of these steps could reduce our operating margins. If we fail to do these things well, actual or perceived security vulnerabilities in our products and services could harm our reputation and lead customers to reduce or delay future purchases of products or subscriptions to services, or to use competing products or services. Customers may also spend more on protecting their existing computer systems from attack, which could delay adoption of additional products or services. Customers may fail to update their systems, continue to run software or operating systems we no longer support, or may fail timely to install security patches. Any of these actions by customers could adversely affect our revenue. Actual or perceived vulnerabilities may lead to claims against us. Although our license agreements typically contain provisions that eliminate or limit our exposure to liability, there is no assurance these provisions will withstand legal challenges. Legislative or regulatory action in these areas may increase the costs to develop, implement, or secure our products and services. </w:t>
      </w:r>
    </w:p>
    <w:p w14:paraId="03A3D057" w14:textId="77777777"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Disclosure of personal data could cause liability and harm our reputation. </w:t>
      </w:r>
      <w:r w:rsidRPr="00813D46">
        <w:rPr>
          <w:rFonts w:cs="Arial"/>
          <w:sz w:val="20"/>
          <w:szCs w:val="20"/>
        </w:rPr>
        <w:t xml:space="preserve">As we continue to grow the number and scale of our cloud-based offerings, we store and process increasingly large amounts of personally identifiable information of our customers. The continued occurrence of high-profile data breaches provides evidence of an external environment increasingly hostile to information security. Despite our efforts to improve the security controls across our business groups and geographies, it is possible our security controls over personal data, our training of employees and vendors on data security, and other practices we follow may not prevent the improper disclosure of customer data we or our vendors store and manage. Improper disclosure could harm our reputation, lead to legal exposure to customers, or subject us to liability under laws that protect personal data, resulting in increased costs or loss of revenue. Our software products and services also enable our customers to store and process personal data on-premises or, increasingly, in a cloud-based environment we host. Government authorities can sometimes require us to produce customer data in </w:t>
      </w:r>
      <w:r w:rsidRPr="00813D46">
        <w:rPr>
          <w:rFonts w:cs="Arial"/>
          <w:sz w:val="20"/>
          <w:szCs w:val="20"/>
        </w:rPr>
        <w:lastRenderedPageBreak/>
        <w:t xml:space="preserve">response to valid legal orders. In the U.S. and elsewhere, we advocate for transparency concerning these requests and appropriate limitations on government authority to compel disclosure. Despite our efforts to protect customer data, perceptions that the privacy of personal information is not satisfactorily protected could inhibit sales of our products or services, and could limit adoption of our cloud-based solutions by consumers, businesses, and government entities. Additional security measures we may take to address customer concerns, or constraints on our flexibility to determine where and how to operate datacenters in response to customer expectations or governmental rules or actions, may cause higher operating expenses. </w:t>
      </w:r>
    </w:p>
    <w:p w14:paraId="3E7C4763" w14:textId="08EEBDDE"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We may have outages, data losses, and disruptions of our online services if we fail to maintain an adequate operations infrastructure. </w:t>
      </w:r>
      <w:r w:rsidRPr="00813D46">
        <w:rPr>
          <w:rFonts w:cs="Arial"/>
          <w:sz w:val="20"/>
          <w:szCs w:val="20"/>
        </w:rPr>
        <w:t>Our increasing user traffic, growth in services, and the complexity of our products and services demand more computing power. We spend substantial amounts to build, purchase, or lease datacenters and equipment and to upgrade our technology and network infrastructure to handle more traffic on our websites and in our datacenters. These demands continue to increase as we introduce new products and services and support the growth of existing services such as Bing, Exchange Online, Office 365, SharePoint Online, OneDrive, Skype, Xbox Live, Microsoft Azure, Outlook.com, Windows Stores, and Microsoft Account services. We are rapidly growing our business of providing a platform and back-end hosting for services provided by third</w:t>
      </w:r>
      <w:r w:rsidR="00371449" w:rsidRPr="00813D46">
        <w:rPr>
          <w:rFonts w:cs="Arial"/>
          <w:sz w:val="20"/>
          <w:szCs w:val="20"/>
        </w:rPr>
        <w:t xml:space="preserve"> </w:t>
      </w:r>
      <w:r w:rsidRPr="00813D46">
        <w:rPr>
          <w:rFonts w:cs="Arial"/>
          <w:sz w:val="20"/>
          <w:szCs w:val="20"/>
        </w:rPr>
        <w:t xml:space="preserve">parties to their end users. Maintaining, securing, and expanding this infrastructure is expensive and complex. </w:t>
      </w:r>
      <w:r w:rsidR="00BB00DF" w:rsidRPr="00813D46">
        <w:rPr>
          <w:rFonts w:cs="Arial"/>
          <w:sz w:val="20"/>
          <w:szCs w:val="20"/>
        </w:rPr>
        <w:t xml:space="preserve">It requires that we maintain an Internet connectivity infrastructure that is robust and reliable within competitive and regulatory constraints that continue to evolve. </w:t>
      </w:r>
      <w:r w:rsidRPr="00813D46">
        <w:rPr>
          <w:rFonts w:cs="Arial"/>
          <w:sz w:val="20"/>
          <w:szCs w:val="20"/>
        </w:rPr>
        <w:t>Inefficiencies or operational failures, including temporary or permanent loss of customer data</w:t>
      </w:r>
      <w:r w:rsidR="00BB00DF" w:rsidRPr="00813D46">
        <w:rPr>
          <w:rFonts w:cs="Arial"/>
          <w:sz w:val="20"/>
          <w:szCs w:val="20"/>
        </w:rPr>
        <w:t xml:space="preserve"> or insufficient Internet connectivity</w:t>
      </w:r>
      <w:r w:rsidRPr="00813D46">
        <w:rPr>
          <w:rFonts w:cs="Arial"/>
          <w:sz w:val="20"/>
          <w:szCs w:val="20"/>
        </w:rPr>
        <w:t xml:space="preserve">, could diminish the quality of our products, services, and user experience resulting in contractual liability, claims by customers and other third parties, damage to our reputation and loss of current and potential users, subscribers, and advertisers, each of which may harm our operating results and financial condition. </w:t>
      </w:r>
    </w:p>
    <w:p w14:paraId="40CB7A21" w14:textId="7AE8CF1B"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Government litigation and regulatory activity relating to competition rules may limit how we design and market our products. </w:t>
      </w:r>
      <w:r w:rsidRPr="00813D46">
        <w:rPr>
          <w:rFonts w:cs="Arial"/>
          <w:sz w:val="20"/>
          <w:szCs w:val="20"/>
        </w:rPr>
        <w:t xml:space="preserve">As a leading global software and device maker, we are closely scrutinized by government agencies under U.S. and foreign competition laws. An increasing number of governments are regulating competition law activities and this includes increased scrutiny in potentially large markets such as </w:t>
      </w:r>
      <w:r w:rsidR="005A015E" w:rsidRPr="00813D46">
        <w:rPr>
          <w:rFonts w:cs="Arial"/>
          <w:sz w:val="20"/>
          <w:szCs w:val="20"/>
        </w:rPr>
        <w:t xml:space="preserve">the European Union, the U.S., and </w:t>
      </w:r>
      <w:r w:rsidRPr="00813D46">
        <w:rPr>
          <w:rFonts w:cs="Arial"/>
          <w:sz w:val="20"/>
          <w:szCs w:val="20"/>
        </w:rPr>
        <w:t xml:space="preserve">China. Some jurisdictions also allow competitors or consumers to assert claims of anti-competitive conduct. U.S. federal and state antitrust authorities have previously brought enforcement actions and continue to scrutinize our business. </w:t>
      </w:r>
    </w:p>
    <w:p w14:paraId="591923AC"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The European Commission (“the Commission”) closely scrutinizes the design of high-volume Microsoft products and the terms on which we make certain technologies used in these products, such as file formats, programming interfaces, and protocols, available to other companies. In 2004, the Commission ordered us to create new versions of our Windows operating system that do not include </w:t>
      </w:r>
      <w:r w:rsidRPr="00813D46">
        <w:rPr>
          <w:rFonts w:cs="Arial"/>
          <w:sz w:val="20"/>
          <w:szCs w:val="20"/>
        </w:rPr>
        <w:lastRenderedPageBreak/>
        <w:t xml:space="preserve">certain multimedia technologies and to provide our competitors with specifications for how to implement certain proprietary Windows communications protocols in their own products. In 2009, the Commission accepted a set of commitments offered by Microsoft to address the Commission’s concerns relating to competition in web browsing software, including an undertaking to address Commission concerns relating to interoperability. The web browsing commitments expired in 2014. The remaining obligations may limit our ability to innovate in Windows or other products in the future, diminish the developer appeal of the Windows platform, and increase our product development costs. The availability of licenses related to protocols and file formats may enable competitors to develop software products that better mimic the functionality of our products, which could hamper sales of our products. </w:t>
      </w:r>
    </w:p>
    <w:p w14:paraId="347A559A" w14:textId="77777777" w:rsidR="002A3EBE" w:rsidRPr="00813D46" w:rsidRDefault="002A3EBE" w:rsidP="002A3EBE">
      <w:pPr>
        <w:pStyle w:val="NormalWeb"/>
        <w:spacing w:before="180" w:beforeAutospacing="0" w:after="0" w:afterAutospacing="0"/>
        <w:rPr>
          <w:sz w:val="2"/>
          <w:szCs w:val="2"/>
        </w:rPr>
      </w:pPr>
      <w:r w:rsidRPr="00813D46">
        <w:rPr>
          <w:sz w:val="2"/>
          <w:szCs w:val="2"/>
        </w:rPr>
        <w:t> </w:t>
      </w:r>
    </w:p>
    <w:p w14:paraId="5432BFCC" w14:textId="77777777" w:rsidR="002A3EBE" w:rsidRPr="00813D46" w:rsidRDefault="002A3EBE" w:rsidP="002A3EBE">
      <w:pPr>
        <w:pStyle w:val="NormalWeb"/>
        <w:spacing w:before="0" w:beforeAutospacing="0" w:after="0" w:afterAutospacing="0"/>
        <w:rPr>
          <w:sz w:val="8"/>
        </w:rPr>
      </w:pPr>
      <w:r w:rsidRPr="00813D46">
        <w:rPr>
          <w:rFonts w:cs="Arial"/>
          <w:sz w:val="20"/>
          <w:szCs w:val="20"/>
        </w:rPr>
        <w:t xml:space="preserve">Our portfolio of first-party devices continues to grow; at the same time our OEM partners offer a large variety of devices on our platforms. As a result, increasingly we both cooperate and compete with our OEM partners, creating a risk that we fail to do so in compliance with competition rules. Regulatory scrutiny in this area may increase. Certain foreign governments, particularly in China and other countries in Asia, have advanced arguments under their competition laws that exert downward pressure on royalties for our intellectual property. Because these jurisdictions only recently implemented competition laws, their enforcement activities are unpredictable. </w:t>
      </w:r>
    </w:p>
    <w:p w14:paraId="39F4E08F" w14:textId="77777777" w:rsidR="002A3EBE" w:rsidRPr="00813D46" w:rsidRDefault="002A3EBE" w:rsidP="002A3EBE">
      <w:pPr>
        <w:pStyle w:val="NormalWeb"/>
        <w:keepNext/>
        <w:spacing w:before="180" w:beforeAutospacing="0" w:after="0" w:afterAutospacing="0"/>
        <w:rPr>
          <w:sz w:val="8"/>
        </w:rPr>
      </w:pPr>
      <w:r w:rsidRPr="00813D46">
        <w:rPr>
          <w:rFonts w:cs="Arial"/>
          <w:sz w:val="20"/>
          <w:szCs w:val="20"/>
        </w:rPr>
        <w:t xml:space="preserve">Government regulatory actions and court decisions such as these may hinder our ability to provide the benefits of our software to consumers and businesses, reducing the attractiveness of our products and the revenue that come from them. New competition law actions could be initiated. The outcome of such actions, or steps taken to avoid them, could adversely affect us in a variety of ways, including: </w:t>
      </w:r>
    </w:p>
    <w:p w14:paraId="02579390" w14:textId="77777777" w:rsidR="002A3EBE" w:rsidRPr="00813D46" w:rsidRDefault="002A3EBE" w:rsidP="002A3EBE">
      <w:pPr>
        <w:pStyle w:val="NormalWeb"/>
        <w:spacing w:before="18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We may have to choose between withdrawing products from certain geographies to avoid fines or designing and developing alternative versions of those products to comply with government rulings, which may entail a delay in a product release and removing functionality that customers want or on which developers rely. </w:t>
      </w:r>
    </w:p>
    <w:p w14:paraId="74C4A4F8" w14:textId="77777777" w:rsidR="002A3EBE" w:rsidRPr="00813D46" w:rsidRDefault="002A3EBE" w:rsidP="002A3EBE">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We may be required to make available licenses to our proprietary technologies on terms that do not reflect their fair market value or do not protect our associated intellectual property. </w:t>
      </w:r>
    </w:p>
    <w:p w14:paraId="36F9BE00" w14:textId="77777777" w:rsidR="002A3EBE" w:rsidRPr="00813D46" w:rsidRDefault="002A3EBE" w:rsidP="002A3EBE">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The rulings described above may be precedent in other competition law proceedings. </w:t>
      </w:r>
    </w:p>
    <w:p w14:paraId="25FAD2CE" w14:textId="77777777" w:rsidR="002A3EBE" w:rsidRPr="00813D46" w:rsidRDefault="002A3EBE" w:rsidP="002A3EBE">
      <w:pPr>
        <w:pStyle w:val="NormalWeb"/>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t xml:space="preserve">We are subject to a variety of ongoing commitments because of court or administrative orders, consent decrees, or other voluntary actions we have taken. If we fail to comply with these commitments, we may incur litigation costs and be subject to substantial fines or other remedial actions. </w:t>
      </w:r>
    </w:p>
    <w:p w14:paraId="6386615B" w14:textId="39D104F2" w:rsidR="00BF3F05" w:rsidRPr="00813D46" w:rsidRDefault="00BF3F05" w:rsidP="002A3EBE">
      <w:pPr>
        <w:pStyle w:val="NormalWeb"/>
        <w:spacing w:before="90" w:beforeAutospacing="0" w:after="0" w:afterAutospacing="0"/>
        <w:ind w:left="979" w:hanging="367"/>
        <w:rPr>
          <w:sz w:val="20"/>
          <w:szCs w:val="20"/>
        </w:rPr>
      </w:pPr>
      <w:r w:rsidRPr="00813D46">
        <w:rPr>
          <w:sz w:val="20"/>
          <w:szCs w:val="20"/>
        </w:rPr>
        <w:t xml:space="preserve">• </w:t>
      </w:r>
      <w:r w:rsidRPr="00813D46">
        <w:rPr>
          <w:sz w:val="20"/>
          <w:szCs w:val="20"/>
        </w:rPr>
        <w:tab/>
        <w:t>Our ability to realize anticipated Windows 10 post-sale monetization opportunities may be limited.</w:t>
      </w:r>
    </w:p>
    <w:p w14:paraId="2275E348" w14:textId="6474DD8E" w:rsidR="002A3EBE" w:rsidRPr="00813D46" w:rsidRDefault="002A3EBE" w:rsidP="002A3EBE">
      <w:pPr>
        <w:pStyle w:val="NormalWeb"/>
        <w:spacing w:before="180" w:beforeAutospacing="0" w:after="0" w:afterAutospacing="0"/>
        <w:rPr>
          <w:sz w:val="8"/>
        </w:rPr>
      </w:pPr>
      <w:r w:rsidRPr="00813D46">
        <w:rPr>
          <w:rFonts w:cs="Arial"/>
          <w:b/>
          <w:bCs/>
          <w:sz w:val="20"/>
          <w:szCs w:val="20"/>
        </w:rPr>
        <w:lastRenderedPageBreak/>
        <w:t xml:space="preserve">Our </w:t>
      </w:r>
      <w:r w:rsidR="005E523A" w:rsidRPr="00813D46">
        <w:rPr>
          <w:rFonts w:cs="Arial"/>
          <w:b/>
          <w:bCs/>
          <w:sz w:val="20"/>
          <w:szCs w:val="20"/>
        </w:rPr>
        <w:t xml:space="preserve">global </w:t>
      </w:r>
      <w:r w:rsidRPr="00813D46">
        <w:rPr>
          <w:rFonts w:cs="Arial"/>
          <w:b/>
          <w:bCs/>
          <w:sz w:val="20"/>
          <w:szCs w:val="20"/>
        </w:rPr>
        <w:t xml:space="preserve">operations subject us to potential liability under anti-corruption, trade protection, and other laws and regulations. </w:t>
      </w:r>
      <w:r w:rsidRPr="00813D46">
        <w:rPr>
          <w:rFonts w:cs="Arial"/>
          <w:sz w:val="20"/>
          <w:szCs w:val="20"/>
        </w:rPr>
        <w:t xml:space="preserve">The Foreign Corrupt Practices Act and other anti-corruption laws and regulations (“Anti-Corruption Laws”) prohibit corrupt payments by our employees, vendors, or agents. From time to time, we receive inquiries from authorities in the U.S. and elsewhere about our business activities outside the U.S. and our compliance with Anti-Corruption Laws. While we devote substantial resources to our global compliance programs and have implemented policies, training, and internal controls designed to reduce the risk of corrupt payments, our employees, vendors, or agents may violate our policies. Our failure to comply with Anti-Corruption Laws could result in significant fines and penalties, criminal sanctions against us, our officers, or our employees, prohibitions on the conduct of our business, and damage to our reputation. Operations outside the U.S. may be affected by changes in trade protection laws, policies, and measures, and other regulatory requirements affecting trade and investment. We may be subject to legal liability and reputational damage if we sell goods or services in violation of U.S. trade sanctions on countries such as Iran, North Korea, Cuba, Sudan, and Syria. </w:t>
      </w:r>
    </w:p>
    <w:p w14:paraId="1F9D0EB6" w14:textId="438FABD8" w:rsidR="002A3EBE" w:rsidRPr="00813D46" w:rsidRDefault="002A3EBE" w:rsidP="002A3EBE">
      <w:pPr>
        <w:pStyle w:val="NormalWeb"/>
        <w:spacing w:before="180" w:beforeAutospacing="0" w:after="0" w:afterAutospacing="0"/>
        <w:rPr>
          <w:sz w:val="8"/>
        </w:rPr>
      </w:pPr>
      <w:r w:rsidRPr="00813D46">
        <w:rPr>
          <w:rFonts w:cs="Arial"/>
          <w:sz w:val="20"/>
          <w:szCs w:val="20"/>
        </w:rPr>
        <w:t xml:space="preserve">Other regulatory areas that may apply to our products and online services offerings include user privacy, telecommunications, data storage and protection, and online content. For example, regulators may take the position that our offerings such as Skype are covered by laws regulating telecommunications services. Applying these laws and regulations to our business is often unclear, subject to change over time, and sometimes may conflict from jurisdiction to jurisdiction. Additionally, these laws and governments’ approach to their enforcement, and our products and services, are continuing to evolve. Increasing concern about government surveillance practices around the world may lead to increased regulation requiring local </w:t>
      </w:r>
      <w:r w:rsidR="005E523A" w:rsidRPr="00813D46">
        <w:rPr>
          <w:rFonts w:cs="Arial"/>
          <w:sz w:val="20"/>
          <w:szCs w:val="20"/>
        </w:rPr>
        <w:t xml:space="preserve">data </w:t>
      </w:r>
      <w:r w:rsidRPr="00813D46">
        <w:rPr>
          <w:rFonts w:cs="Arial"/>
          <w:sz w:val="20"/>
          <w:szCs w:val="20"/>
        </w:rPr>
        <w:t xml:space="preserve">hosting obligations or the use of domestic hosting providers. Compliance with these types of regulation may involve significant costs or require changes in products or business practices that result in reduced revenue. Noncompliance could result in the imposition of penalties or orders we stop the alleged noncompliant activity. Geopolitical instability may lead to sanctions and impact our ability to do business in some geographies. </w:t>
      </w:r>
    </w:p>
    <w:p w14:paraId="674A0F84" w14:textId="72648DB7"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Our business depends on our ability to attract and retain talented employees. </w:t>
      </w:r>
      <w:r w:rsidRPr="00813D46">
        <w:rPr>
          <w:rFonts w:cs="Arial"/>
          <w:sz w:val="20"/>
          <w:szCs w:val="20"/>
        </w:rPr>
        <w:t xml:space="preserve">Our business is based on successfully attracting and retaining talented employees. The market for highly skilled workers and leaders in our industry is extremely competitive. We are limited in our ability to recruit internationally by restrictive domestic immigration laws. If we are less successful in our recruiting efforts, or if we cannot retain key employees, our ability to develop and deliver successful products and services may be adversely affected. Effective succession planning is also important to our long-term success. Failure to ensure effective transfer of knowledge and smooth transitions involving key employees could hinder our strategic planning and execution. </w:t>
      </w:r>
    </w:p>
    <w:p w14:paraId="1F422C06" w14:textId="77777777"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We have claims and lawsuits against us that may result in adverse outcomes. </w:t>
      </w:r>
      <w:r w:rsidRPr="00813D46">
        <w:rPr>
          <w:rFonts w:cs="Arial"/>
          <w:sz w:val="20"/>
          <w:szCs w:val="20"/>
        </w:rPr>
        <w:t xml:space="preserve">We are subject to a variety of claims and lawsuits. Adverse outcomes in some or all of these claims may result in significant monetary damages or injunctive relief that could adversely affect our ability to conduct our business. The litigation and other claims are subject to inherent uncertainties and management’s </w:t>
      </w:r>
      <w:r w:rsidRPr="00813D46">
        <w:rPr>
          <w:rFonts w:cs="Arial"/>
          <w:sz w:val="20"/>
          <w:szCs w:val="20"/>
        </w:rPr>
        <w:lastRenderedPageBreak/>
        <w:t xml:space="preserve">view of these matters may change in the future. A material adverse impact on our consolidated financial statements could occur for the period in which the effect of an unfavorable final outcome becomes probable and reasonably estimable. </w:t>
      </w:r>
    </w:p>
    <w:p w14:paraId="489F9954" w14:textId="77777777"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We may have additional tax liabilities. </w:t>
      </w:r>
      <w:r w:rsidRPr="00813D46">
        <w:rPr>
          <w:rFonts w:cs="Arial"/>
          <w:sz w:val="20"/>
          <w:szCs w:val="20"/>
        </w:rPr>
        <w:t xml:space="preserve">We are subject to income taxes in the U.S. and many foreign jurisdictions. Significant judgment is required in determining our worldwide provision for income taxes. In the ordinary course of our business, there are many transactions and calculations where the ultimate tax determination is uncertain. We regularly are under audit by tax authorities. Economic and political pressures to increase tax revenue in various jurisdictions may make resolving tax disputes favorably more difficult. Although we believe our tax estimates are reasonable, the final determination of tax audits and any related litigation could be materially different from our historical income tax provisions and accruals. The results of an audit or litigation could have a material effect on our consolidated financial statements in the period or periods in which that determination is made. </w:t>
      </w:r>
    </w:p>
    <w:p w14:paraId="2DC9F95E"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We earn a significant amount of our operating income from outside the U.S., and any repatriation of funds currently held in foreign jurisdictions to the U.S. may result in higher effective tax rates for the company. In addition, there have been proposals from Congress to change U.S. tax laws that would significantly impact how U.S. multinational corporations are taxed on foreign earnings. Although we cannot predict whether or in what form any proposed legislation may pass, if enacted, it could have a material adverse impact on our tax expense and cash flows. </w:t>
      </w:r>
    </w:p>
    <w:p w14:paraId="38705A6C" w14:textId="169D8C5C"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Our hardware and software products may experience quality or supply problems. </w:t>
      </w:r>
      <w:r w:rsidRPr="00813D46">
        <w:rPr>
          <w:rFonts w:cs="Arial"/>
          <w:sz w:val="20"/>
          <w:szCs w:val="20"/>
        </w:rPr>
        <w:t>Our vertically-integrated hardware products such as Xbox consoles, Surface devices, phones, and other devices we design, manufacture, and market are highly complex and can have defects in design, manufacture, or associated software. We could incur significant expenses, lost revenue, and reputational harm if we fail to detect or address such issues through design, testing, or warranty repairs. We acquire some device components from sole suppliers. Our competitors use some of the same suppliers and their demand for hardware components can affect the capacity available to us. If a component from a sole-source supplier is delayed or becomes unavailable, whether because of supplier capacity constraint or industry shortages, we may not obtain timely replacement supplies, resulting in reduced sales. Component shortages, excess or obsolete inventory, or price reductions resulting in inventory adjustments may increase our cost of revenue. Xbox consoles, Surface devices, phones</w:t>
      </w:r>
      <w:r w:rsidR="007D1894" w:rsidRPr="00813D46">
        <w:rPr>
          <w:rFonts w:cs="Arial"/>
          <w:sz w:val="20"/>
          <w:szCs w:val="20"/>
        </w:rPr>
        <w:t>, and other hardware</w:t>
      </w:r>
      <w:r w:rsidRPr="00813D46">
        <w:rPr>
          <w:rFonts w:cs="Arial"/>
          <w:sz w:val="20"/>
          <w:szCs w:val="20"/>
        </w:rPr>
        <w:t xml:space="preserve"> are assembled in Asia and other geographies that may be subject to disruptions in the supply chain, resulting in shortages that would affect our revenue and operating margins. These same risks would apply to any other vertically-integrated hardware and software products we may offer. </w:t>
      </w:r>
    </w:p>
    <w:p w14:paraId="4949C1D1"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Our software products also may experience quality or reliability problems. The highly sophisticated software products we develop may contain bugs and other defects that interfere with their intended operation. Any defects we do not detect and fix in pre-release testing could cause reduced sales </w:t>
      </w:r>
      <w:r w:rsidRPr="00813D46">
        <w:rPr>
          <w:rFonts w:cs="Arial"/>
          <w:sz w:val="20"/>
          <w:szCs w:val="20"/>
        </w:rPr>
        <w:lastRenderedPageBreak/>
        <w:t xml:space="preserve">and revenue, damage to our reputation, repair or remediation costs, delays in the release of new products or versions, or legal liability. Although our license agreements typically contain provisions that eliminate or limit our exposure to liability, there is no assurance these provisions will withstand legal challenge. </w:t>
      </w:r>
    </w:p>
    <w:p w14:paraId="2D9D4DF0" w14:textId="77777777"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Our global business exposes us to operational and economic risks. </w:t>
      </w:r>
      <w:r w:rsidRPr="00813D46">
        <w:rPr>
          <w:rFonts w:cs="Arial"/>
          <w:sz w:val="20"/>
          <w:szCs w:val="20"/>
        </w:rPr>
        <w:t xml:space="preserve">Our customers are located in over 200 countries and a significant part of our revenue comes from international sales. The global nature of our business creates operational and economic risks. Emerging markets are a significant focus of our international growth strategy. The developing nature of these markets presents several risks, including deterioration of social, political, labor, or economic conditions in a country or region, and difficulties in staffing and managing foreign operations. Although we hedge a portion of our international currency exposure, significant fluctuations in foreign exchange rates between the U.S. dollar and foreign currencies may adversely affect our revenue. Competitive or regulatory pressure to make our pricing structure uniform might require that we reduce the sales price of our software in the U.S. and other countries. </w:t>
      </w:r>
    </w:p>
    <w:p w14:paraId="06C3AFF5" w14:textId="351E6809"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Catastrophic events or geopolitical conditions may disrupt our business. </w:t>
      </w:r>
      <w:r w:rsidRPr="00813D46">
        <w:rPr>
          <w:rFonts w:cs="Arial"/>
          <w:sz w:val="20"/>
          <w:szCs w:val="20"/>
        </w:rPr>
        <w:t xml:space="preserve">A disruption or failure of our systems or operations because of a major earthquake, weather event, cyber-attack, terrorist attack, or other catastrophic event could cause delays in completing sales, providing services, or performing other critical functions. Our corporate headquarters, a significant portion of our research and development activities, and certain other essential business operations are in the Seattle, Washington area, and we have other business operations in the Silicon Valley area of California, both of which are seismically active regions. A catastrophic event that results in the destruction or disruption of any of our critical business or IT systems could harm our ability to conduct normal business operations. Providing our customers with more services and solutions in the cloud puts a premium on the resilience of our systems and strength of our business continuity management plans, and magnifies the potential impact of prolonged service outages on our operating results. </w:t>
      </w:r>
    </w:p>
    <w:p w14:paraId="1C41ED39" w14:textId="77777777" w:rsidR="002A3EBE" w:rsidRPr="00813D46" w:rsidRDefault="002A3EBE" w:rsidP="002A3EBE">
      <w:pPr>
        <w:pStyle w:val="NormalWeb"/>
        <w:spacing w:before="180" w:beforeAutospacing="0" w:after="0" w:afterAutospacing="0"/>
        <w:rPr>
          <w:sz w:val="2"/>
          <w:szCs w:val="2"/>
        </w:rPr>
      </w:pPr>
      <w:r w:rsidRPr="00813D46">
        <w:rPr>
          <w:sz w:val="2"/>
          <w:szCs w:val="2"/>
        </w:rPr>
        <w:t> </w:t>
      </w:r>
    </w:p>
    <w:p w14:paraId="2836656C" w14:textId="77777777" w:rsidR="002A3EBE" w:rsidRPr="00813D46" w:rsidRDefault="002A3EBE" w:rsidP="002A3EBE">
      <w:pPr>
        <w:pStyle w:val="NormalWeb"/>
        <w:spacing w:before="0" w:beforeAutospacing="0" w:after="0" w:afterAutospacing="0"/>
        <w:rPr>
          <w:rFonts w:cs="Arial"/>
          <w:sz w:val="20"/>
          <w:szCs w:val="20"/>
        </w:rPr>
        <w:sectPr w:rsidR="002A3EBE" w:rsidRPr="00813D46" w:rsidSect="005519CF">
          <w:headerReference w:type="even" r:id="rId19"/>
          <w:headerReference w:type="default" r:id="rId20"/>
          <w:headerReference w:type="first" r:id="rId21"/>
          <w:pgSz w:w="12240" w:h="15840" w:code="1"/>
          <w:pgMar w:top="864" w:right="936" w:bottom="864" w:left="936" w:header="720" w:footer="576" w:gutter="0"/>
          <w:cols w:space="720"/>
          <w:docGrid w:linePitch="326"/>
        </w:sectPr>
      </w:pPr>
      <w:r w:rsidRPr="00813D46">
        <w:rPr>
          <w:rFonts w:cs="Arial"/>
          <w:sz w:val="20"/>
          <w:szCs w:val="20"/>
        </w:rPr>
        <w:t xml:space="preserve">Abrupt political change, terrorist activity, and armed conflict pose a risk of general economic disruption in affected countries, which may increase our operating costs. These conditions also may add uncertainty to the timing and budget for technology investment decisions by our customers, and may cause supply chain disruptions for hardware manufacturers, either of which may adversely affect our revenue. The long-term effects of climate change on the global economy or the IT industry in particular are unclear. Environmental regulations or changes in the supply, demand or available sources of energy or other natural resources may affect the availability or cost of goods and services, including natural resources, necessary to run our business. Changes in weather where we operate may increase the costs of powering and cooling computer hardware we use to develop software and provide cloud-based services. </w:t>
      </w:r>
    </w:p>
    <w:p w14:paraId="49DD9F2D" w14:textId="77777777" w:rsidR="002A3EBE" w:rsidRPr="00813D46" w:rsidRDefault="002A3EBE" w:rsidP="002A3EBE">
      <w:pPr>
        <w:pStyle w:val="NormalWeb"/>
        <w:spacing w:before="0" w:beforeAutospacing="0" w:after="0" w:afterAutospacing="0"/>
        <w:rPr>
          <w:sz w:val="8"/>
        </w:rPr>
      </w:pPr>
    </w:p>
    <w:p w14:paraId="56304B00" w14:textId="77777777" w:rsidR="002A3EBE" w:rsidRPr="00813D46" w:rsidRDefault="002A3EBE" w:rsidP="002A3EBE">
      <w:pPr>
        <w:pStyle w:val="NormalWeb"/>
        <w:spacing w:before="180" w:beforeAutospacing="0" w:after="0" w:afterAutospacing="0"/>
        <w:rPr>
          <w:sz w:val="8"/>
        </w:rPr>
      </w:pPr>
      <w:r w:rsidRPr="00813D46">
        <w:rPr>
          <w:rFonts w:cs="Arial"/>
          <w:b/>
          <w:bCs/>
          <w:sz w:val="20"/>
          <w:szCs w:val="20"/>
        </w:rPr>
        <w:t xml:space="preserve">Adverse economic or market conditions may harm our business. </w:t>
      </w:r>
      <w:r w:rsidRPr="00813D46">
        <w:rPr>
          <w:rFonts w:cs="Arial"/>
          <w:sz w:val="20"/>
          <w:szCs w:val="20"/>
        </w:rPr>
        <w:t xml:space="preserve">Worsening economic conditions, including inflation, recession, or other changes in economic conditions, may cause lower IT </w:t>
      </w:r>
      <w:r w:rsidRPr="00813D46">
        <w:rPr>
          <w:rFonts w:cs="Arial"/>
          <w:sz w:val="20"/>
          <w:szCs w:val="20"/>
        </w:rPr>
        <w:lastRenderedPageBreak/>
        <w:t xml:space="preserve">spending and adversely affect our revenue. If demand for PCs, servers, and other computing devices declines, or consumer or business spending for those products declines, our revenue will be adversely affected. Substantial revenue comes from our U.S. government contracts. An extended federal government shutdown resulting from failing to pass budget appropriations, adopt continuing funding resolutions or raise the debt ceiling, and other budgetary decisions limiting or delaying federal government spending, could reduce government IT spending on our products and services and adversely affect our revenue. </w:t>
      </w:r>
    </w:p>
    <w:p w14:paraId="15BA2E0C" w14:textId="77777777" w:rsidR="002A3EBE" w:rsidRPr="00813D46" w:rsidRDefault="002A3EBE" w:rsidP="002A3EBE">
      <w:pPr>
        <w:pStyle w:val="NormalWeb"/>
        <w:spacing w:before="180" w:beforeAutospacing="0" w:after="0" w:afterAutospacing="0"/>
        <w:rPr>
          <w:sz w:val="2"/>
          <w:szCs w:val="2"/>
        </w:rPr>
      </w:pPr>
      <w:r w:rsidRPr="00813D46">
        <w:rPr>
          <w:sz w:val="2"/>
          <w:szCs w:val="2"/>
        </w:rPr>
        <w:t> </w:t>
      </w:r>
    </w:p>
    <w:p w14:paraId="22853D2E" w14:textId="77777777" w:rsidR="002A3EBE" w:rsidRPr="00813D46" w:rsidRDefault="002A3EBE" w:rsidP="002A3EBE">
      <w:pPr>
        <w:pStyle w:val="NormalWeb"/>
        <w:spacing w:before="0" w:beforeAutospacing="0" w:after="0" w:afterAutospacing="0"/>
        <w:rPr>
          <w:sz w:val="8"/>
        </w:rPr>
      </w:pPr>
      <w:r w:rsidRPr="00813D46">
        <w:rPr>
          <w:rFonts w:cs="Arial"/>
          <w:sz w:val="20"/>
          <w:szCs w:val="20"/>
        </w:rPr>
        <w:t xml:space="preserve">Our product distribution system relies on an extensive partner and retail network. OEMs building devices that run our software have also been a significant means of distribution. The impact of economic conditions on our partners, such as the bankruptcy of a major distributor, OEM, or retailer, could cause sales channel disruption. </w:t>
      </w:r>
    </w:p>
    <w:p w14:paraId="6C88D7BD" w14:textId="77777777" w:rsidR="002A3EBE" w:rsidRPr="00813D46" w:rsidRDefault="002A3EBE" w:rsidP="002A3EBE">
      <w:pPr>
        <w:pStyle w:val="NormalWeb"/>
        <w:spacing w:before="180" w:beforeAutospacing="0" w:after="0" w:afterAutospacing="0"/>
        <w:rPr>
          <w:sz w:val="8"/>
        </w:rPr>
      </w:pPr>
      <w:r w:rsidRPr="00813D46">
        <w:rPr>
          <w:rFonts w:cs="Arial"/>
          <w:sz w:val="20"/>
          <w:szCs w:val="20"/>
        </w:rPr>
        <w:t xml:space="preserve">Challenging economic conditions also may impair the ability of our customers to pay for products and services they have purchased. As a result, allowances for doubtful accounts and write-offs of accounts receivable may increase. </w:t>
      </w:r>
    </w:p>
    <w:p w14:paraId="58C9592E" w14:textId="77777777" w:rsidR="002A3EBE" w:rsidRPr="00813D46" w:rsidRDefault="002A3EBE" w:rsidP="002A3EBE">
      <w:pPr>
        <w:pStyle w:val="NormalWeb"/>
        <w:spacing w:before="180" w:beforeAutospacing="0" w:after="0" w:afterAutospacing="0"/>
        <w:rPr>
          <w:rFonts w:cs="Arial"/>
          <w:sz w:val="20"/>
          <w:szCs w:val="20"/>
        </w:rPr>
      </w:pPr>
      <w:r w:rsidRPr="00813D46">
        <w:rPr>
          <w:rFonts w:cs="Arial"/>
          <w:sz w:val="20"/>
          <w:szCs w:val="20"/>
        </w:rPr>
        <w:t xml:space="preserve">We maintain an investment portfolio of various holdings, types, and maturities. These investments are subject to general credit, liquidity, market, and interest rate risks, which may be exacerbated by unusual events that affect global financial markets. A significant part of our investment portfolio comprises U.S. government securities. If global credit and equity markets decline for long periods, or if there is a downgrade of the U.S. government credit rating due to an actual or threatened default on government debt, our investment portfolio may be adversely affected and we could determine that more of our investments have experienced an other-than-temporary decline in fair value, requiring impairment charges that could adversely affect our financial results. </w:t>
      </w:r>
    </w:p>
    <w:p w14:paraId="5E75AA9D" w14:textId="7AA7AF52" w:rsidR="00C334D1" w:rsidRPr="00813D46" w:rsidRDefault="00C334D1" w:rsidP="00C334D1">
      <w:pPr>
        <w:pStyle w:val="NormalWeb"/>
        <w:spacing w:before="270" w:beforeAutospacing="0" w:after="0" w:afterAutospacing="0"/>
        <w:jc w:val="center"/>
      </w:pPr>
      <w:r w:rsidRPr="00813D46">
        <w:rPr>
          <w:rFonts w:cs="Arial"/>
          <w:b/>
          <w:bCs/>
        </w:rPr>
        <w:t xml:space="preserve">ITEM 1B. UNRESOLVED STAFF COMMENTS </w:t>
      </w:r>
    </w:p>
    <w:p w14:paraId="631F3D66" w14:textId="759B3B50"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We have received no written comments regarding our periodic or current reports from the staff of the SEC that were issued 180 days or more preceding the end of our fiscal year </w:t>
      </w:r>
      <w:r w:rsidR="004A0DDC" w:rsidRPr="00813D46">
        <w:rPr>
          <w:rFonts w:cs="Arial"/>
          <w:sz w:val="20"/>
          <w:szCs w:val="20"/>
        </w:rPr>
        <w:t xml:space="preserve">2015 </w:t>
      </w:r>
      <w:r w:rsidRPr="00813D46">
        <w:rPr>
          <w:rFonts w:cs="Arial"/>
          <w:sz w:val="20"/>
          <w:szCs w:val="20"/>
        </w:rPr>
        <w:t xml:space="preserve">that remain unresolved. </w:t>
      </w:r>
    </w:p>
    <w:p w14:paraId="40834F44" w14:textId="77777777" w:rsidR="00C334D1" w:rsidRPr="00813D46" w:rsidRDefault="00C334D1" w:rsidP="00C334D1">
      <w:pPr>
        <w:pStyle w:val="NormalWeb"/>
        <w:spacing w:before="270" w:beforeAutospacing="0" w:after="0" w:afterAutospacing="0"/>
        <w:jc w:val="center"/>
      </w:pPr>
      <w:r w:rsidRPr="00813D46">
        <w:rPr>
          <w:rFonts w:cs="Arial"/>
          <w:b/>
          <w:bCs/>
        </w:rPr>
        <w:t xml:space="preserve">ITEM 2. PROPERTIES </w:t>
      </w:r>
    </w:p>
    <w:p w14:paraId="0884BC0C" w14:textId="6D48258C"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corporate offices consist of approximately 15 million square feet of office space located in King County, Washington: 10 million square feet of owned space situated on approximately 500 acres of land we own at our corporate campus in Redmond, Washington and approximately five million square feet of space we lease. We own approximately </w:t>
      </w:r>
      <w:r w:rsidR="00F23F0F" w:rsidRPr="00813D46">
        <w:rPr>
          <w:rFonts w:cs="Arial"/>
          <w:sz w:val="20"/>
          <w:szCs w:val="20"/>
        </w:rPr>
        <w:t>five </w:t>
      </w:r>
      <w:r w:rsidRPr="00813D46">
        <w:rPr>
          <w:rFonts w:cs="Arial"/>
          <w:sz w:val="20"/>
          <w:szCs w:val="20"/>
        </w:rPr>
        <w:t xml:space="preserve">million additional square feet of office and data center space domestically (outside of the Puget Sound corporate campus) and lease many sites domestically totaling approximately five million square feet of office and data center space. </w:t>
      </w:r>
    </w:p>
    <w:p w14:paraId="672ED1C1" w14:textId="3C7B83EF" w:rsidR="00C334D1" w:rsidRPr="00813D46" w:rsidRDefault="00C334D1" w:rsidP="00C334D1">
      <w:pPr>
        <w:pStyle w:val="NormalWeb"/>
        <w:spacing w:before="180" w:beforeAutospacing="0" w:after="0" w:afterAutospacing="0"/>
        <w:rPr>
          <w:sz w:val="8"/>
        </w:rPr>
      </w:pPr>
      <w:r w:rsidRPr="00813D46">
        <w:rPr>
          <w:rFonts w:cs="Arial"/>
          <w:sz w:val="20"/>
          <w:szCs w:val="20"/>
        </w:rPr>
        <w:lastRenderedPageBreak/>
        <w:t xml:space="preserve">We occupy many sites internationally, totaling approximately </w:t>
      </w:r>
      <w:r w:rsidR="00F23F0F" w:rsidRPr="00813D46">
        <w:rPr>
          <w:rFonts w:cs="Arial"/>
          <w:sz w:val="20"/>
          <w:szCs w:val="20"/>
        </w:rPr>
        <w:t xml:space="preserve">twelve </w:t>
      </w:r>
      <w:r w:rsidRPr="00813D46">
        <w:rPr>
          <w:rFonts w:cs="Arial"/>
          <w:sz w:val="20"/>
          <w:szCs w:val="20"/>
        </w:rPr>
        <w:t xml:space="preserve">million square feet that is owned and approximately </w:t>
      </w:r>
      <w:r w:rsidR="00F23F0F" w:rsidRPr="00813D46">
        <w:rPr>
          <w:rFonts w:cs="Arial"/>
          <w:sz w:val="20"/>
          <w:szCs w:val="20"/>
        </w:rPr>
        <w:t>eleven </w:t>
      </w:r>
      <w:r w:rsidRPr="00813D46">
        <w:rPr>
          <w:rFonts w:cs="Arial"/>
          <w:sz w:val="20"/>
          <w:szCs w:val="20"/>
        </w:rPr>
        <w:t xml:space="preserve">million square feet that is leased. International facilities that we own include: our </w:t>
      </w:r>
      <w:r w:rsidR="006074BB" w:rsidRPr="00813D46">
        <w:rPr>
          <w:rFonts w:cs="Arial"/>
          <w:sz w:val="20"/>
          <w:szCs w:val="20"/>
        </w:rPr>
        <w:t xml:space="preserve">research and </w:t>
      </w:r>
      <w:r w:rsidRPr="00813D46">
        <w:rPr>
          <w:rFonts w:cs="Arial"/>
          <w:sz w:val="20"/>
          <w:szCs w:val="20"/>
        </w:rPr>
        <w:t>development center</w:t>
      </w:r>
      <w:r w:rsidR="006074BB" w:rsidRPr="00813D46">
        <w:rPr>
          <w:rFonts w:cs="Arial"/>
          <w:sz w:val="20"/>
          <w:szCs w:val="20"/>
        </w:rPr>
        <w:t>s</w:t>
      </w:r>
      <w:r w:rsidRPr="00813D46">
        <w:rPr>
          <w:rFonts w:cs="Arial"/>
          <w:sz w:val="20"/>
          <w:szCs w:val="20"/>
        </w:rPr>
        <w:t xml:space="preserve"> in </w:t>
      </w:r>
      <w:r w:rsidR="006074BB" w:rsidRPr="00813D46">
        <w:rPr>
          <w:rFonts w:cs="Arial"/>
          <w:sz w:val="20"/>
          <w:szCs w:val="20"/>
        </w:rPr>
        <w:t>China and</w:t>
      </w:r>
      <w:r w:rsidRPr="00813D46">
        <w:rPr>
          <w:rFonts w:cs="Arial"/>
          <w:sz w:val="20"/>
          <w:szCs w:val="20"/>
        </w:rPr>
        <w:t xml:space="preserve"> India;</w:t>
      </w:r>
      <w:r w:rsidR="006074BB" w:rsidRPr="00813D46">
        <w:rPr>
          <w:rFonts w:cs="Arial"/>
          <w:sz w:val="20"/>
          <w:szCs w:val="20"/>
        </w:rPr>
        <w:t xml:space="preserve"> our phone manufacturing facilities</w:t>
      </w:r>
      <w:r w:rsidR="00F576D3" w:rsidRPr="00813D46">
        <w:rPr>
          <w:rFonts w:cs="Arial"/>
          <w:sz w:val="20"/>
          <w:szCs w:val="20"/>
        </w:rPr>
        <w:t>,</w:t>
      </w:r>
      <w:r w:rsidR="006074BB" w:rsidRPr="00813D46">
        <w:rPr>
          <w:rFonts w:cs="Arial"/>
          <w:sz w:val="20"/>
          <w:szCs w:val="20"/>
        </w:rPr>
        <w:t xml:space="preserve"> </w:t>
      </w:r>
      <w:r w:rsidR="00F576D3" w:rsidRPr="00813D46">
        <w:rPr>
          <w:rFonts w:cs="Arial"/>
          <w:sz w:val="20"/>
          <w:szCs w:val="20"/>
        </w:rPr>
        <w:t xml:space="preserve">predominantly </w:t>
      </w:r>
      <w:r w:rsidR="006074BB" w:rsidRPr="00813D46">
        <w:rPr>
          <w:rFonts w:cs="Arial"/>
          <w:sz w:val="20"/>
          <w:szCs w:val="20"/>
        </w:rPr>
        <w:t xml:space="preserve">in Vietnam; </w:t>
      </w:r>
      <w:r w:rsidRPr="00813D46">
        <w:rPr>
          <w:rFonts w:cs="Arial"/>
          <w:sz w:val="20"/>
          <w:szCs w:val="20"/>
        </w:rPr>
        <w:t xml:space="preserve">our </w:t>
      </w:r>
      <w:r w:rsidR="006074BB" w:rsidRPr="00813D46">
        <w:rPr>
          <w:rFonts w:cs="Arial"/>
          <w:sz w:val="20"/>
          <w:szCs w:val="20"/>
        </w:rPr>
        <w:t xml:space="preserve">regional </w:t>
      </w:r>
      <w:r w:rsidRPr="00813D46">
        <w:rPr>
          <w:rFonts w:cs="Arial"/>
          <w:sz w:val="20"/>
          <w:szCs w:val="20"/>
        </w:rPr>
        <w:t>operations center</w:t>
      </w:r>
      <w:r w:rsidR="006074BB" w:rsidRPr="00813D46">
        <w:rPr>
          <w:rFonts w:cs="Arial"/>
          <w:sz w:val="20"/>
          <w:szCs w:val="20"/>
        </w:rPr>
        <w:t>s</w:t>
      </w:r>
      <w:r w:rsidRPr="00813D46">
        <w:rPr>
          <w:rFonts w:cs="Arial"/>
          <w:sz w:val="20"/>
          <w:szCs w:val="20"/>
        </w:rPr>
        <w:t xml:space="preserve"> in Ireland</w:t>
      </w:r>
      <w:r w:rsidR="006074BB" w:rsidRPr="00813D46">
        <w:rPr>
          <w:rFonts w:cs="Arial"/>
          <w:sz w:val="20"/>
          <w:szCs w:val="20"/>
        </w:rPr>
        <w:t xml:space="preserve"> and Singapore</w:t>
      </w:r>
      <w:r w:rsidRPr="00813D46">
        <w:rPr>
          <w:rFonts w:cs="Arial"/>
          <w:sz w:val="20"/>
          <w:szCs w:val="20"/>
        </w:rPr>
        <w:t xml:space="preserve">; and our facilities in UK. The largest leased office spaces include the following locations: China; </w:t>
      </w:r>
      <w:r w:rsidR="000D3091" w:rsidRPr="00813D46">
        <w:rPr>
          <w:rFonts w:cs="Arial"/>
          <w:sz w:val="20"/>
          <w:szCs w:val="20"/>
        </w:rPr>
        <w:t xml:space="preserve">Finland; </w:t>
      </w:r>
      <w:r w:rsidRPr="00813D46">
        <w:rPr>
          <w:rFonts w:cs="Arial"/>
          <w:sz w:val="20"/>
          <w:szCs w:val="20"/>
        </w:rPr>
        <w:t xml:space="preserve">Germany; </w:t>
      </w:r>
      <w:r w:rsidR="000D3091" w:rsidRPr="00813D46">
        <w:rPr>
          <w:rFonts w:cs="Arial"/>
          <w:sz w:val="20"/>
          <w:szCs w:val="20"/>
        </w:rPr>
        <w:t>India; Japan;</w:t>
      </w:r>
      <w:r w:rsidR="006074BB" w:rsidRPr="00813D46">
        <w:rPr>
          <w:rFonts w:cs="Arial"/>
          <w:sz w:val="20"/>
          <w:szCs w:val="20"/>
        </w:rPr>
        <w:t xml:space="preserve"> </w:t>
      </w:r>
      <w:r w:rsidR="00AC587D" w:rsidRPr="00813D46">
        <w:rPr>
          <w:rFonts w:cs="Arial"/>
          <w:sz w:val="20"/>
          <w:szCs w:val="20"/>
        </w:rPr>
        <w:t>and UK</w:t>
      </w:r>
      <w:r w:rsidRPr="00813D46">
        <w:rPr>
          <w:rFonts w:cs="Arial"/>
          <w:sz w:val="20"/>
          <w:szCs w:val="20"/>
        </w:rPr>
        <w:t xml:space="preserve">. In addition to the above locations, we have various product development facilities, both domestically and internationally, as described in the “Research and Development” section of Item 1 of this Form 10-K. </w:t>
      </w:r>
    </w:p>
    <w:p w14:paraId="0A31B833" w14:textId="328FC614" w:rsidR="00C334D1" w:rsidRPr="00813D46" w:rsidRDefault="00C334D1" w:rsidP="00C334D1">
      <w:pPr>
        <w:pStyle w:val="NormalWeb"/>
        <w:spacing w:before="180" w:beforeAutospacing="0" w:after="0" w:afterAutospacing="0"/>
        <w:rPr>
          <w:sz w:val="8"/>
        </w:rPr>
      </w:pPr>
      <w:r w:rsidRPr="00813D46">
        <w:rPr>
          <w:rFonts w:cs="Arial"/>
          <w:sz w:val="20"/>
          <w:szCs w:val="20"/>
        </w:rPr>
        <w:t>Our facilities are used for current operations of all segments, and suitable additional spaces are available to accommodate expansion needs. We have a development agreement with the City of Redmond under which we may currently develop approximately 1.</w:t>
      </w:r>
      <w:r w:rsidR="00F23F0F" w:rsidRPr="00813D46">
        <w:rPr>
          <w:rFonts w:cs="Arial"/>
          <w:sz w:val="20"/>
          <w:szCs w:val="20"/>
        </w:rPr>
        <w:t>4</w:t>
      </w:r>
      <w:r w:rsidRPr="00813D46">
        <w:rPr>
          <w:rFonts w:cs="Arial"/>
          <w:sz w:val="20"/>
          <w:szCs w:val="20"/>
        </w:rPr>
        <w:t xml:space="preserve"> million square feet of additional facilities at our corporate campus in Redmond, Washington. </w:t>
      </w:r>
    </w:p>
    <w:p w14:paraId="774526CC" w14:textId="77777777" w:rsidR="00C334D1" w:rsidRPr="00813D46" w:rsidRDefault="00C334D1" w:rsidP="00C334D1">
      <w:pPr>
        <w:pStyle w:val="NormalWeb"/>
        <w:spacing w:before="270" w:beforeAutospacing="0" w:after="0" w:afterAutospacing="0"/>
        <w:jc w:val="center"/>
      </w:pPr>
      <w:r w:rsidRPr="00813D46">
        <w:rPr>
          <w:rFonts w:cs="Arial"/>
          <w:b/>
          <w:bCs/>
        </w:rPr>
        <w:t xml:space="preserve">ITEM 3. LEGAL PROCEEDINGS </w:t>
      </w:r>
    </w:p>
    <w:p w14:paraId="32EE4890"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See Note 18 – Contingencies of the Notes to Financial Statements (Part II, Item 8 of this Form 10-K) for information regarding legal proceedings in which we are involved. </w:t>
      </w:r>
    </w:p>
    <w:p w14:paraId="7A6277E1" w14:textId="77777777" w:rsidR="00C334D1" w:rsidRPr="00813D46" w:rsidRDefault="00C334D1" w:rsidP="00C334D1">
      <w:pPr>
        <w:pStyle w:val="NormalWeb"/>
        <w:spacing w:before="270" w:beforeAutospacing="0" w:after="0" w:afterAutospacing="0"/>
        <w:jc w:val="center"/>
      </w:pPr>
      <w:r w:rsidRPr="00813D46">
        <w:rPr>
          <w:rFonts w:cs="Arial"/>
          <w:b/>
          <w:bCs/>
        </w:rPr>
        <w:t xml:space="preserve">ITEM 4. MINE SAFETY DISCLOSURES </w:t>
      </w:r>
    </w:p>
    <w:p w14:paraId="2E9DDC17" w14:textId="77777777" w:rsidR="00C334D1" w:rsidRPr="00813D46" w:rsidRDefault="00C334D1" w:rsidP="00C334D1">
      <w:pPr>
        <w:pStyle w:val="NormalWeb"/>
        <w:spacing w:before="180" w:beforeAutospacing="0" w:after="0" w:afterAutospacing="0"/>
        <w:rPr>
          <w:sz w:val="2"/>
          <w:szCs w:val="2"/>
        </w:rPr>
      </w:pPr>
      <w:r w:rsidRPr="00813D46">
        <w:rPr>
          <w:rFonts w:cs="Arial"/>
          <w:sz w:val="20"/>
          <w:szCs w:val="20"/>
        </w:rPr>
        <w:t xml:space="preserve">Not applicable. </w:t>
      </w:r>
      <w:r w:rsidRPr="00813D46">
        <w:rPr>
          <w:sz w:val="2"/>
          <w:szCs w:val="2"/>
        </w:rPr>
        <w:t> </w:t>
      </w:r>
    </w:p>
    <w:p w14:paraId="791120D0" w14:textId="77777777" w:rsidR="00C334D1" w:rsidRPr="00813D46" w:rsidRDefault="00C334D1" w:rsidP="00C334D1">
      <w:pPr>
        <w:pStyle w:val="NormalWeb"/>
        <w:keepNext/>
        <w:spacing w:before="0" w:beforeAutospacing="0" w:after="0" w:afterAutospacing="0"/>
        <w:jc w:val="center"/>
        <w:rPr>
          <w:rFonts w:cs="Arial"/>
          <w:b/>
          <w:bCs/>
          <w:sz w:val="20"/>
          <w:szCs w:val="20"/>
        </w:rPr>
        <w:sectPr w:rsidR="00C334D1" w:rsidRPr="00813D46" w:rsidSect="005519CF">
          <w:headerReference w:type="even" r:id="rId22"/>
          <w:headerReference w:type="default" r:id="rId23"/>
          <w:headerReference w:type="first" r:id="rId24"/>
          <w:type w:val="continuous"/>
          <w:pgSz w:w="12240" w:h="15840" w:code="1"/>
          <w:pgMar w:top="864" w:right="936" w:bottom="864" w:left="936" w:header="720" w:footer="576" w:gutter="0"/>
          <w:cols w:space="720"/>
          <w:docGrid w:linePitch="326"/>
        </w:sectPr>
      </w:pPr>
    </w:p>
    <w:p w14:paraId="2124D030" w14:textId="77777777" w:rsidR="00C334D1" w:rsidRPr="00813D46" w:rsidRDefault="00C334D1" w:rsidP="00C334D1">
      <w:pPr>
        <w:pStyle w:val="NormalWeb"/>
        <w:keepNext/>
        <w:spacing w:before="0" w:beforeAutospacing="0" w:after="0" w:afterAutospacing="0"/>
        <w:jc w:val="center"/>
      </w:pPr>
      <w:r w:rsidRPr="00813D46">
        <w:rPr>
          <w:rFonts w:cs="Arial"/>
          <w:b/>
          <w:bCs/>
        </w:rPr>
        <w:lastRenderedPageBreak/>
        <w:t xml:space="preserve">PART II </w:t>
      </w:r>
    </w:p>
    <w:p w14:paraId="1C538866" w14:textId="77777777" w:rsidR="00C334D1" w:rsidRPr="00813D46" w:rsidRDefault="00C334D1" w:rsidP="00C334D1">
      <w:pPr>
        <w:pStyle w:val="NormalWeb"/>
        <w:spacing w:before="180" w:beforeAutospacing="0" w:after="0" w:afterAutospacing="0"/>
        <w:jc w:val="center"/>
      </w:pPr>
      <w:r w:rsidRPr="00813D46">
        <w:rPr>
          <w:rFonts w:cs="Arial"/>
          <w:b/>
          <w:bCs/>
        </w:rPr>
        <w:t xml:space="preserve">ITEM 5. MARKET FOR REGISTRANT’S COMMON EQUITY, RELATED STOCKHOLDER MATTERS, AND ISSUER PURCHASES OF EQUITY SECURITIES </w:t>
      </w:r>
    </w:p>
    <w:p w14:paraId="4BA4650E" w14:textId="77777777" w:rsidR="00C334D1" w:rsidRPr="00813D46" w:rsidRDefault="00C334D1" w:rsidP="00C334D1">
      <w:pPr>
        <w:pStyle w:val="NormalWeb"/>
        <w:spacing w:before="180" w:beforeAutospacing="0" w:after="0" w:afterAutospacing="0"/>
        <w:jc w:val="center"/>
      </w:pPr>
      <w:r w:rsidRPr="00813D46">
        <w:rPr>
          <w:rFonts w:cs="Arial"/>
          <w:sz w:val="20"/>
          <w:szCs w:val="20"/>
          <w:u w:val="single"/>
        </w:rPr>
        <w:t xml:space="preserve">MARKET AND STOCKHOLDERS </w:t>
      </w:r>
    </w:p>
    <w:p w14:paraId="7CC5A62B" w14:textId="0D33E6AE" w:rsidR="00C334D1" w:rsidRPr="00813D46" w:rsidRDefault="00C334D1" w:rsidP="00C334D1">
      <w:pPr>
        <w:pStyle w:val="NormalWeb"/>
        <w:keepNext/>
        <w:spacing w:before="160" w:beforeAutospacing="0" w:after="0" w:afterAutospacing="0"/>
        <w:rPr>
          <w:sz w:val="8"/>
        </w:rPr>
      </w:pPr>
      <w:r w:rsidRPr="00813D46">
        <w:rPr>
          <w:rFonts w:cs="Arial"/>
          <w:sz w:val="20"/>
          <w:szCs w:val="20"/>
        </w:rPr>
        <w:t>Our common stock is traded on the NASDAQ Stock Market under the symbol MSFT. On July </w:t>
      </w:r>
      <w:r w:rsidR="00371449" w:rsidRPr="00813D46">
        <w:rPr>
          <w:rFonts w:cs="Arial"/>
          <w:sz w:val="20"/>
          <w:szCs w:val="20"/>
        </w:rPr>
        <w:t>27</w:t>
      </w:r>
      <w:r w:rsidRPr="00813D46">
        <w:rPr>
          <w:rFonts w:cs="Arial"/>
          <w:sz w:val="20"/>
          <w:szCs w:val="20"/>
        </w:rPr>
        <w:t xml:space="preserve">, 2015, there were </w:t>
      </w:r>
      <w:r w:rsidR="007C72C0" w:rsidRPr="00813D46">
        <w:rPr>
          <w:rFonts w:cs="Arial"/>
          <w:sz w:val="20"/>
          <w:szCs w:val="20"/>
        </w:rPr>
        <w:t>109,479</w:t>
      </w:r>
      <w:r w:rsidRPr="00813D46">
        <w:rPr>
          <w:rFonts w:cs="Arial"/>
          <w:sz w:val="20"/>
          <w:szCs w:val="20"/>
        </w:rPr>
        <w:t xml:space="preserve"> registered holders of record of our common stock. The high and low common stock sales prices per share were as follows: </w:t>
      </w:r>
    </w:p>
    <w:p w14:paraId="4584C8E4" w14:textId="77777777" w:rsidR="00C334D1" w:rsidRPr="00813D46" w:rsidRDefault="00C334D1" w:rsidP="00C334D1">
      <w:pPr>
        <w:pStyle w:val="NormalWeb"/>
        <w:keepNext/>
        <w:spacing w:before="0" w:beforeAutospacing="0" w:after="0" w:afterAutospacing="0"/>
        <w:rPr>
          <w:sz w:val="16"/>
          <w:szCs w:val="18"/>
        </w:rPr>
      </w:pPr>
      <w:r w:rsidRPr="00813D46">
        <w:rPr>
          <w:sz w:val="16"/>
          <w:szCs w:val="18"/>
        </w:rPr>
        <w:t> </w:t>
      </w:r>
    </w:p>
    <w:tbl>
      <w:tblPr>
        <w:tblW w:w="5000" w:type="pct"/>
        <w:jc w:val="center"/>
        <w:tblCellMar>
          <w:top w:w="14" w:type="dxa"/>
          <w:left w:w="0" w:type="dxa"/>
          <w:right w:w="14" w:type="dxa"/>
        </w:tblCellMar>
        <w:tblLook w:val="0000" w:firstRow="0" w:lastRow="0" w:firstColumn="0" w:lastColumn="0" w:noHBand="0" w:noVBand="0"/>
      </w:tblPr>
      <w:tblGrid>
        <w:gridCol w:w="4404"/>
        <w:gridCol w:w="241"/>
        <w:gridCol w:w="88"/>
        <w:gridCol w:w="924"/>
        <w:gridCol w:w="70"/>
        <w:gridCol w:w="241"/>
        <w:gridCol w:w="83"/>
        <w:gridCol w:w="879"/>
        <w:gridCol w:w="70"/>
        <w:gridCol w:w="241"/>
        <w:gridCol w:w="70"/>
        <w:gridCol w:w="737"/>
        <w:gridCol w:w="70"/>
        <w:gridCol w:w="241"/>
        <w:gridCol w:w="70"/>
        <w:gridCol w:w="737"/>
        <w:gridCol w:w="70"/>
        <w:gridCol w:w="241"/>
        <w:gridCol w:w="71"/>
        <w:gridCol w:w="750"/>
        <w:gridCol w:w="70"/>
      </w:tblGrid>
      <w:tr w:rsidR="002A3EBE" w:rsidRPr="00813D46" w14:paraId="10BD88DC" w14:textId="77777777" w:rsidTr="007B0C0F">
        <w:trPr>
          <w:tblHeader/>
          <w:jc w:val="center"/>
        </w:trPr>
        <w:tc>
          <w:tcPr>
            <w:tcW w:w="2124" w:type="pct"/>
            <w:vAlign w:val="center"/>
          </w:tcPr>
          <w:p w14:paraId="121BA3AE" w14:textId="77777777" w:rsidR="00C334D1" w:rsidRPr="00813D46" w:rsidRDefault="00C334D1" w:rsidP="007B0C0F">
            <w:pPr>
              <w:rPr>
                <w:sz w:val="1"/>
              </w:rPr>
            </w:pPr>
          </w:p>
        </w:tc>
        <w:tc>
          <w:tcPr>
            <w:tcW w:w="116" w:type="pct"/>
            <w:vAlign w:val="bottom"/>
          </w:tcPr>
          <w:p w14:paraId="4962FD50" w14:textId="77777777" w:rsidR="00C334D1" w:rsidRPr="00813D46" w:rsidRDefault="00C334D1" w:rsidP="007B0C0F">
            <w:pPr>
              <w:rPr>
                <w:sz w:val="1"/>
              </w:rPr>
            </w:pPr>
          </w:p>
        </w:tc>
        <w:tc>
          <w:tcPr>
            <w:tcW w:w="0" w:type="auto"/>
            <w:vAlign w:val="center"/>
          </w:tcPr>
          <w:p w14:paraId="759CBB41" w14:textId="77777777" w:rsidR="00C334D1" w:rsidRPr="00813D46" w:rsidRDefault="00C334D1" w:rsidP="007B0C0F">
            <w:pPr>
              <w:rPr>
                <w:sz w:val="1"/>
              </w:rPr>
            </w:pPr>
          </w:p>
        </w:tc>
        <w:tc>
          <w:tcPr>
            <w:tcW w:w="0" w:type="auto"/>
            <w:vAlign w:val="center"/>
          </w:tcPr>
          <w:p w14:paraId="18C89A9C" w14:textId="77777777" w:rsidR="00C334D1" w:rsidRPr="00813D46" w:rsidRDefault="00C334D1" w:rsidP="007B0C0F">
            <w:pPr>
              <w:rPr>
                <w:sz w:val="1"/>
              </w:rPr>
            </w:pPr>
          </w:p>
        </w:tc>
        <w:tc>
          <w:tcPr>
            <w:tcW w:w="0" w:type="auto"/>
            <w:vAlign w:val="center"/>
          </w:tcPr>
          <w:p w14:paraId="62E01F06" w14:textId="77777777" w:rsidR="00C334D1" w:rsidRPr="00813D46" w:rsidRDefault="00C334D1" w:rsidP="007B0C0F">
            <w:pPr>
              <w:rPr>
                <w:sz w:val="1"/>
              </w:rPr>
            </w:pPr>
          </w:p>
        </w:tc>
        <w:tc>
          <w:tcPr>
            <w:tcW w:w="116" w:type="pct"/>
            <w:vAlign w:val="bottom"/>
          </w:tcPr>
          <w:p w14:paraId="4B13068A" w14:textId="77777777" w:rsidR="00C334D1" w:rsidRPr="00813D46" w:rsidRDefault="00C334D1" w:rsidP="007B0C0F">
            <w:pPr>
              <w:rPr>
                <w:sz w:val="1"/>
              </w:rPr>
            </w:pPr>
          </w:p>
        </w:tc>
        <w:tc>
          <w:tcPr>
            <w:tcW w:w="0" w:type="auto"/>
            <w:vAlign w:val="center"/>
          </w:tcPr>
          <w:p w14:paraId="33EEC269" w14:textId="77777777" w:rsidR="00C334D1" w:rsidRPr="00813D46" w:rsidRDefault="00C334D1" w:rsidP="007B0C0F">
            <w:pPr>
              <w:rPr>
                <w:sz w:val="1"/>
              </w:rPr>
            </w:pPr>
          </w:p>
        </w:tc>
        <w:tc>
          <w:tcPr>
            <w:tcW w:w="0" w:type="auto"/>
            <w:vAlign w:val="center"/>
          </w:tcPr>
          <w:p w14:paraId="69A50DA9" w14:textId="77777777" w:rsidR="00C334D1" w:rsidRPr="00813D46" w:rsidRDefault="00C334D1" w:rsidP="007B0C0F">
            <w:pPr>
              <w:rPr>
                <w:sz w:val="1"/>
              </w:rPr>
            </w:pPr>
          </w:p>
        </w:tc>
        <w:tc>
          <w:tcPr>
            <w:tcW w:w="0" w:type="auto"/>
            <w:vAlign w:val="center"/>
          </w:tcPr>
          <w:p w14:paraId="7C09EC39" w14:textId="77777777" w:rsidR="00C334D1" w:rsidRPr="00813D46" w:rsidRDefault="00C334D1" w:rsidP="007B0C0F">
            <w:pPr>
              <w:rPr>
                <w:sz w:val="1"/>
              </w:rPr>
            </w:pPr>
          </w:p>
        </w:tc>
        <w:tc>
          <w:tcPr>
            <w:tcW w:w="116" w:type="pct"/>
            <w:vAlign w:val="bottom"/>
          </w:tcPr>
          <w:p w14:paraId="23B85320" w14:textId="77777777" w:rsidR="00C334D1" w:rsidRPr="00813D46" w:rsidRDefault="00C334D1" w:rsidP="007B0C0F">
            <w:pPr>
              <w:rPr>
                <w:sz w:val="1"/>
              </w:rPr>
            </w:pPr>
          </w:p>
        </w:tc>
        <w:tc>
          <w:tcPr>
            <w:tcW w:w="0" w:type="auto"/>
            <w:vAlign w:val="center"/>
          </w:tcPr>
          <w:p w14:paraId="7159B562" w14:textId="77777777" w:rsidR="00C334D1" w:rsidRPr="00813D46" w:rsidRDefault="00C334D1" w:rsidP="007B0C0F">
            <w:pPr>
              <w:rPr>
                <w:sz w:val="1"/>
              </w:rPr>
            </w:pPr>
          </w:p>
        </w:tc>
        <w:tc>
          <w:tcPr>
            <w:tcW w:w="0" w:type="auto"/>
            <w:vAlign w:val="center"/>
          </w:tcPr>
          <w:p w14:paraId="19906ABD" w14:textId="77777777" w:rsidR="00C334D1" w:rsidRPr="00813D46" w:rsidRDefault="00C334D1" w:rsidP="007B0C0F">
            <w:pPr>
              <w:rPr>
                <w:sz w:val="1"/>
              </w:rPr>
            </w:pPr>
          </w:p>
        </w:tc>
        <w:tc>
          <w:tcPr>
            <w:tcW w:w="0" w:type="auto"/>
            <w:vAlign w:val="center"/>
          </w:tcPr>
          <w:p w14:paraId="545B8B22" w14:textId="77777777" w:rsidR="00C334D1" w:rsidRPr="00813D46" w:rsidRDefault="00C334D1" w:rsidP="007B0C0F">
            <w:pPr>
              <w:rPr>
                <w:sz w:val="1"/>
              </w:rPr>
            </w:pPr>
          </w:p>
        </w:tc>
        <w:tc>
          <w:tcPr>
            <w:tcW w:w="116" w:type="pct"/>
            <w:vAlign w:val="bottom"/>
          </w:tcPr>
          <w:p w14:paraId="56F57336" w14:textId="77777777" w:rsidR="00C334D1" w:rsidRPr="00813D46" w:rsidRDefault="00C334D1" w:rsidP="007B0C0F">
            <w:pPr>
              <w:rPr>
                <w:sz w:val="1"/>
              </w:rPr>
            </w:pPr>
          </w:p>
        </w:tc>
        <w:tc>
          <w:tcPr>
            <w:tcW w:w="0" w:type="auto"/>
            <w:vAlign w:val="center"/>
          </w:tcPr>
          <w:p w14:paraId="2151D2FC" w14:textId="77777777" w:rsidR="00C334D1" w:rsidRPr="00813D46" w:rsidRDefault="00C334D1" w:rsidP="007B0C0F">
            <w:pPr>
              <w:rPr>
                <w:sz w:val="1"/>
              </w:rPr>
            </w:pPr>
          </w:p>
        </w:tc>
        <w:tc>
          <w:tcPr>
            <w:tcW w:w="0" w:type="auto"/>
            <w:vAlign w:val="center"/>
          </w:tcPr>
          <w:p w14:paraId="5B17C465" w14:textId="77777777" w:rsidR="00C334D1" w:rsidRPr="00813D46" w:rsidRDefault="00C334D1" w:rsidP="007B0C0F">
            <w:pPr>
              <w:rPr>
                <w:sz w:val="1"/>
              </w:rPr>
            </w:pPr>
          </w:p>
        </w:tc>
        <w:tc>
          <w:tcPr>
            <w:tcW w:w="0" w:type="auto"/>
            <w:vAlign w:val="center"/>
          </w:tcPr>
          <w:p w14:paraId="39D62F08" w14:textId="77777777" w:rsidR="00C334D1" w:rsidRPr="00813D46" w:rsidRDefault="00C334D1" w:rsidP="007B0C0F">
            <w:pPr>
              <w:rPr>
                <w:sz w:val="1"/>
              </w:rPr>
            </w:pPr>
          </w:p>
        </w:tc>
        <w:tc>
          <w:tcPr>
            <w:tcW w:w="116" w:type="pct"/>
            <w:vAlign w:val="bottom"/>
          </w:tcPr>
          <w:p w14:paraId="68D725AA" w14:textId="77777777" w:rsidR="00C334D1" w:rsidRPr="00813D46" w:rsidRDefault="00C334D1" w:rsidP="007B0C0F">
            <w:pPr>
              <w:rPr>
                <w:sz w:val="1"/>
              </w:rPr>
            </w:pPr>
          </w:p>
        </w:tc>
        <w:tc>
          <w:tcPr>
            <w:tcW w:w="0" w:type="auto"/>
            <w:vAlign w:val="center"/>
          </w:tcPr>
          <w:p w14:paraId="20CCC9D8" w14:textId="77777777" w:rsidR="00C334D1" w:rsidRPr="00813D46" w:rsidRDefault="00C334D1" w:rsidP="007B0C0F">
            <w:pPr>
              <w:rPr>
                <w:sz w:val="1"/>
              </w:rPr>
            </w:pPr>
          </w:p>
        </w:tc>
        <w:tc>
          <w:tcPr>
            <w:tcW w:w="0" w:type="auto"/>
            <w:vAlign w:val="center"/>
          </w:tcPr>
          <w:p w14:paraId="6B682A33" w14:textId="77777777" w:rsidR="00C334D1" w:rsidRPr="00813D46" w:rsidRDefault="00C334D1" w:rsidP="007B0C0F">
            <w:pPr>
              <w:rPr>
                <w:sz w:val="1"/>
              </w:rPr>
            </w:pPr>
          </w:p>
        </w:tc>
        <w:tc>
          <w:tcPr>
            <w:tcW w:w="0" w:type="auto"/>
            <w:vAlign w:val="center"/>
          </w:tcPr>
          <w:p w14:paraId="1627D25A" w14:textId="77777777" w:rsidR="00C334D1" w:rsidRPr="00813D46" w:rsidRDefault="00C334D1" w:rsidP="007B0C0F">
            <w:pPr>
              <w:rPr>
                <w:sz w:val="1"/>
              </w:rPr>
            </w:pPr>
          </w:p>
        </w:tc>
      </w:tr>
      <w:tr w:rsidR="002A3EBE" w:rsidRPr="00813D46" w14:paraId="022C4817" w14:textId="77777777" w:rsidTr="007B0C0F">
        <w:trPr>
          <w:tblHeader/>
          <w:jc w:val="center"/>
        </w:trPr>
        <w:tc>
          <w:tcPr>
            <w:tcW w:w="0" w:type="auto"/>
            <w:vAlign w:val="bottom"/>
          </w:tcPr>
          <w:p w14:paraId="5238224F"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Quarter Ended</w:t>
            </w:r>
          </w:p>
        </w:tc>
        <w:tc>
          <w:tcPr>
            <w:tcW w:w="0" w:type="auto"/>
            <w:vAlign w:val="bottom"/>
          </w:tcPr>
          <w:p w14:paraId="4E8907FD"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A046633" w14:textId="77777777" w:rsidR="00C334D1" w:rsidRPr="00813D46" w:rsidRDefault="00C334D1" w:rsidP="007B0C0F">
            <w:pPr>
              <w:jc w:val="right"/>
            </w:pPr>
            <w:r w:rsidRPr="00813D46">
              <w:rPr>
                <w:rFonts w:cs="Arial"/>
                <w:b/>
                <w:bCs/>
                <w:sz w:val="15"/>
                <w:szCs w:val="15"/>
              </w:rPr>
              <w:t>September 30</w:t>
            </w:r>
          </w:p>
        </w:tc>
        <w:tc>
          <w:tcPr>
            <w:tcW w:w="0" w:type="auto"/>
            <w:vAlign w:val="bottom"/>
          </w:tcPr>
          <w:p w14:paraId="15D1A4F2" w14:textId="77777777" w:rsidR="00C334D1" w:rsidRPr="00813D46" w:rsidRDefault="00C334D1" w:rsidP="007B0C0F">
            <w:pPr>
              <w:rPr>
                <w:sz w:val="8"/>
              </w:rPr>
            </w:pPr>
            <w:r w:rsidRPr="00813D46">
              <w:rPr>
                <w:sz w:val="15"/>
                <w:szCs w:val="15"/>
              </w:rPr>
              <w:t> </w:t>
            </w:r>
          </w:p>
        </w:tc>
        <w:tc>
          <w:tcPr>
            <w:tcW w:w="0" w:type="auto"/>
            <w:vAlign w:val="bottom"/>
          </w:tcPr>
          <w:p w14:paraId="26B1997A"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659B4B1" w14:textId="77777777" w:rsidR="00C334D1" w:rsidRPr="00813D46" w:rsidRDefault="00C334D1" w:rsidP="007B0C0F">
            <w:pPr>
              <w:jc w:val="right"/>
            </w:pPr>
            <w:r w:rsidRPr="00813D46">
              <w:rPr>
                <w:rFonts w:cs="Arial"/>
                <w:b/>
                <w:bCs/>
                <w:sz w:val="15"/>
                <w:szCs w:val="15"/>
              </w:rPr>
              <w:t>December 31</w:t>
            </w:r>
          </w:p>
        </w:tc>
        <w:tc>
          <w:tcPr>
            <w:tcW w:w="0" w:type="auto"/>
            <w:vAlign w:val="bottom"/>
          </w:tcPr>
          <w:p w14:paraId="3A7595D6" w14:textId="77777777" w:rsidR="00C334D1" w:rsidRPr="00813D46" w:rsidRDefault="00C334D1" w:rsidP="007B0C0F">
            <w:pPr>
              <w:rPr>
                <w:sz w:val="8"/>
              </w:rPr>
            </w:pPr>
            <w:r w:rsidRPr="00813D46">
              <w:rPr>
                <w:sz w:val="15"/>
                <w:szCs w:val="15"/>
              </w:rPr>
              <w:t> </w:t>
            </w:r>
          </w:p>
        </w:tc>
        <w:tc>
          <w:tcPr>
            <w:tcW w:w="0" w:type="auto"/>
            <w:vAlign w:val="bottom"/>
          </w:tcPr>
          <w:p w14:paraId="4C01FAAC"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2FA80B7" w14:textId="77777777" w:rsidR="00C334D1" w:rsidRPr="00813D46" w:rsidRDefault="00C334D1" w:rsidP="007B0C0F">
            <w:pPr>
              <w:jc w:val="right"/>
            </w:pPr>
            <w:r w:rsidRPr="00813D46">
              <w:rPr>
                <w:rFonts w:cs="Arial"/>
                <w:b/>
                <w:bCs/>
                <w:sz w:val="15"/>
                <w:szCs w:val="15"/>
              </w:rPr>
              <w:t>March 31</w:t>
            </w:r>
          </w:p>
        </w:tc>
        <w:tc>
          <w:tcPr>
            <w:tcW w:w="0" w:type="auto"/>
            <w:vAlign w:val="bottom"/>
          </w:tcPr>
          <w:p w14:paraId="5F2892FE" w14:textId="77777777" w:rsidR="00C334D1" w:rsidRPr="00813D46" w:rsidRDefault="00C334D1" w:rsidP="007B0C0F">
            <w:pPr>
              <w:rPr>
                <w:sz w:val="8"/>
              </w:rPr>
            </w:pPr>
            <w:r w:rsidRPr="00813D46">
              <w:rPr>
                <w:sz w:val="15"/>
                <w:szCs w:val="15"/>
              </w:rPr>
              <w:t> </w:t>
            </w:r>
          </w:p>
        </w:tc>
        <w:tc>
          <w:tcPr>
            <w:tcW w:w="0" w:type="auto"/>
            <w:vAlign w:val="bottom"/>
          </w:tcPr>
          <w:p w14:paraId="329C020D"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26078D28" w14:textId="77777777" w:rsidR="00C334D1" w:rsidRPr="00813D46" w:rsidRDefault="00C334D1" w:rsidP="007B0C0F">
            <w:pPr>
              <w:jc w:val="right"/>
            </w:pPr>
            <w:r w:rsidRPr="00813D46">
              <w:rPr>
                <w:rFonts w:cs="Arial"/>
                <w:b/>
                <w:bCs/>
                <w:sz w:val="15"/>
                <w:szCs w:val="15"/>
              </w:rPr>
              <w:t>June 30</w:t>
            </w:r>
          </w:p>
        </w:tc>
        <w:tc>
          <w:tcPr>
            <w:tcW w:w="0" w:type="auto"/>
            <w:vAlign w:val="bottom"/>
          </w:tcPr>
          <w:p w14:paraId="0ABF089B" w14:textId="77777777" w:rsidR="00C334D1" w:rsidRPr="00813D46" w:rsidRDefault="00C334D1" w:rsidP="007B0C0F">
            <w:pPr>
              <w:rPr>
                <w:sz w:val="8"/>
              </w:rPr>
            </w:pPr>
            <w:r w:rsidRPr="00813D46">
              <w:rPr>
                <w:sz w:val="15"/>
                <w:szCs w:val="15"/>
              </w:rPr>
              <w:t> </w:t>
            </w:r>
          </w:p>
        </w:tc>
        <w:tc>
          <w:tcPr>
            <w:tcW w:w="0" w:type="auto"/>
            <w:vAlign w:val="bottom"/>
          </w:tcPr>
          <w:p w14:paraId="5DB9EA50"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05EEE42" w14:textId="77777777" w:rsidR="00C334D1" w:rsidRPr="00813D46" w:rsidRDefault="00C334D1" w:rsidP="007B0C0F">
            <w:pPr>
              <w:jc w:val="right"/>
            </w:pPr>
            <w:r w:rsidRPr="00813D46">
              <w:rPr>
                <w:rFonts w:cs="Arial"/>
                <w:b/>
                <w:bCs/>
                <w:sz w:val="15"/>
                <w:szCs w:val="15"/>
              </w:rPr>
              <w:t>Fiscal Year</w:t>
            </w:r>
          </w:p>
        </w:tc>
        <w:tc>
          <w:tcPr>
            <w:tcW w:w="0" w:type="auto"/>
            <w:vAlign w:val="bottom"/>
          </w:tcPr>
          <w:p w14:paraId="14E722BC" w14:textId="77777777" w:rsidR="00C334D1" w:rsidRPr="00813D46" w:rsidRDefault="00C334D1" w:rsidP="007B0C0F">
            <w:pPr>
              <w:rPr>
                <w:sz w:val="8"/>
              </w:rPr>
            </w:pPr>
            <w:r w:rsidRPr="00813D46">
              <w:rPr>
                <w:sz w:val="15"/>
                <w:szCs w:val="15"/>
              </w:rPr>
              <w:t> </w:t>
            </w:r>
          </w:p>
        </w:tc>
      </w:tr>
      <w:tr w:rsidR="00C334D1" w:rsidRPr="00813D46" w14:paraId="4A4EFA46" w14:textId="77777777" w:rsidTr="007B0C0F">
        <w:trPr>
          <w:jc w:val="center"/>
        </w:trPr>
        <w:tc>
          <w:tcPr>
            <w:tcW w:w="0" w:type="auto"/>
            <w:gridSpan w:val="20"/>
            <w:vAlign w:val="bottom"/>
          </w:tcPr>
          <w:p w14:paraId="77D639E6" w14:textId="77777777" w:rsidR="00C334D1" w:rsidRPr="00813D46" w:rsidRDefault="00C334D1" w:rsidP="007B0C0F">
            <w:pPr>
              <w:pStyle w:val="rrdsinglerule"/>
            </w:pPr>
            <w:r w:rsidRPr="00813D46">
              <w:rPr>
                <w:sz w:val="15"/>
                <w:szCs w:val="15"/>
              </w:rPr>
              <w:t> </w:t>
            </w:r>
          </w:p>
        </w:tc>
        <w:tc>
          <w:tcPr>
            <w:tcW w:w="0" w:type="auto"/>
            <w:vAlign w:val="bottom"/>
          </w:tcPr>
          <w:p w14:paraId="70781873" w14:textId="77777777" w:rsidR="00C334D1" w:rsidRPr="00813D46" w:rsidRDefault="00C334D1" w:rsidP="007B0C0F">
            <w:pPr>
              <w:rPr>
                <w:sz w:val="8"/>
              </w:rPr>
            </w:pPr>
          </w:p>
        </w:tc>
      </w:tr>
      <w:tr w:rsidR="002A3EBE" w:rsidRPr="00813D46" w14:paraId="1C6E23D8" w14:textId="77777777" w:rsidTr="007B0C0F">
        <w:trPr>
          <w:trHeight w:val="75"/>
          <w:jc w:val="center"/>
        </w:trPr>
        <w:tc>
          <w:tcPr>
            <w:tcW w:w="0" w:type="auto"/>
            <w:vAlign w:val="center"/>
          </w:tcPr>
          <w:p w14:paraId="52E42B11" w14:textId="77777777" w:rsidR="00C334D1" w:rsidRPr="00813D46" w:rsidRDefault="00C334D1" w:rsidP="007B0C0F">
            <w:pPr>
              <w:rPr>
                <w:sz w:val="8"/>
              </w:rPr>
            </w:pPr>
          </w:p>
        </w:tc>
        <w:tc>
          <w:tcPr>
            <w:tcW w:w="0" w:type="auto"/>
            <w:gridSpan w:val="4"/>
            <w:vAlign w:val="center"/>
          </w:tcPr>
          <w:p w14:paraId="16550AA3" w14:textId="77777777" w:rsidR="00C334D1" w:rsidRPr="00813D46" w:rsidRDefault="00C334D1" w:rsidP="007B0C0F">
            <w:pPr>
              <w:rPr>
                <w:sz w:val="8"/>
              </w:rPr>
            </w:pPr>
          </w:p>
        </w:tc>
        <w:tc>
          <w:tcPr>
            <w:tcW w:w="0" w:type="auto"/>
            <w:gridSpan w:val="4"/>
            <w:vAlign w:val="center"/>
          </w:tcPr>
          <w:p w14:paraId="5785D26D" w14:textId="77777777" w:rsidR="00C334D1" w:rsidRPr="00813D46" w:rsidRDefault="00C334D1" w:rsidP="007B0C0F">
            <w:pPr>
              <w:rPr>
                <w:sz w:val="8"/>
              </w:rPr>
            </w:pPr>
          </w:p>
        </w:tc>
        <w:tc>
          <w:tcPr>
            <w:tcW w:w="0" w:type="auto"/>
            <w:gridSpan w:val="4"/>
            <w:vAlign w:val="center"/>
          </w:tcPr>
          <w:p w14:paraId="43E676D0" w14:textId="77777777" w:rsidR="00C334D1" w:rsidRPr="00813D46" w:rsidRDefault="00C334D1" w:rsidP="007B0C0F">
            <w:pPr>
              <w:rPr>
                <w:sz w:val="8"/>
              </w:rPr>
            </w:pPr>
          </w:p>
        </w:tc>
        <w:tc>
          <w:tcPr>
            <w:tcW w:w="0" w:type="auto"/>
            <w:gridSpan w:val="4"/>
            <w:vAlign w:val="center"/>
          </w:tcPr>
          <w:p w14:paraId="7B68F3E2" w14:textId="77777777" w:rsidR="00C334D1" w:rsidRPr="00813D46" w:rsidRDefault="00C334D1" w:rsidP="007B0C0F">
            <w:pPr>
              <w:rPr>
                <w:sz w:val="8"/>
              </w:rPr>
            </w:pPr>
          </w:p>
        </w:tc>
        <w:tc>
          <w:tcPr>
            <w:tcW w:w="0" w:type="auto"/>
            <w:gridSpan w:val="4"/>
            <w:vAlign w:val="center"/>
          </w:tcPr>
          <w:p w14:paraId="04611BA4" w14:textId="77777777" w:rsidR="00C334D1" w:rsidRPr="00813D46" w:rsidRDefault="00C334D1" w:rsidP="007B0C0F">
            <w:pPr>
              <w:rPr>
                <w:sz w:val="8"/>
              </w:rPr>
            </w:pPr>
          </w:p>
        </w:tc>
      </w:tr>
      <w:tr w:rsidR="002A3EBE" w:rsidRPr="00813D46" w14:paraId="39FF48E4" w14:textId="77777777" w:rsidTr="007B0C0F">
        <w:trPr>
          <w:jc w:val="center"/>
        </w:trPr>
        <w:tc>
          <w:tcPr>
            <w:tcW w:w="0" w:type="auto"/>
          </w:tcPr>
          <w:p w14:paraId="4861D0F6" w14:textId="77777777" w:rsidR="00C334D1" w:rsidRPr="00813D46" w:rsidRDefault="00C334D1" w:rsidP="007B0C0F">
            <w:pPr>
              <w:pStyle w:val="NormalWeb"/>
              <w:keepNext/>
              <w:ind w:left="240" w:hanging="240"/>
              <w:rPr>
                <w:sz w:val="8"/>
              </w:rPr>
            </w:pPr>
            <w:r w:rsidRPr="00813D46">
              <w:rPr>
                <w:rFonts w:cs="Arial"/>
                <w:b/>
                <w:bCs/>
                <w:sz w:val="15"/>
                <w:szCs w:val="15"/>
              </w:rPr>
              <w:t>Fiscal Year 2015</w:t>
            </w:r>
          </w:p>
        </w:tc>
        <w:tc>
          <w:tcPr>
            <w:tcW w:w="0" w:type="auto"/>
            <w:vAlign w:val="bottom"/>
          </w:tcPr>
          <w:p w14:paraId="6B9A4FBF" w14:textId="77777777" w:rsidR="00C334D1" w:rsidRPr="00813D46" w:rsidRDefault="00C334D1" w:rsidP="007B0C0F">
            <w:pPr>
              <w:pStyle w:val="la2"/>
            </w:pPr>
            <w:r w:rsidRPr="00813D46">
              <w:rPr>
                <w:sz w:val="15"/>
                <w:szCs w:val="15"/>
              </w:rPr>
              <w:t> </w:t>
            </w:r>
          </w:p>
        </w:tc>
        <w:tc>
          <w:tcPr>
            <w:tcW w:w="0" w:type="auto"/>
            <w:vAlign w:val="bottom"/>
          </w:tcPr>
          <w:p w14:paraId="19F23F2F" w14:textId="77777777" w:rsidR="00C334D1" w:rsidRPr="00813D46" w:rsidRDefault="00C334D1" w:rsidP="007B0C0F">
            <w:pPr>
              <w:pStyle w:val="la2"/>
            </w:pPr>
            <w:r w:rsidRPr="00813D46">
              <w:t> </w:t>
            </w:r>
          </w:p>
        </w:tc>
        <w:tc>
          <w:tcPr>
            <w:tcW w:w="0" w:type="auto"/>
            <w:vAlign w:val="bottom"/>
          </w:tcPr>
          <w:p w14:paraId="7D6EBE05" w14:textId="77777777" w:rsidR="00C334D1" w:rsidRPr="00813D46" w:rsidRDefault="00C334D1" w:rsidP="007B0C0F">
            <w:pPr>
              <w:pStyle w:val="la2"/>
            </w:pPr>
            <w:r w:rsidRPr="00813D46">
              <w:t> </w:t>
            </w:r>
          </w:p>
        </w:tc>
        <w:tc>
          <w:tcPr>
            <w:tcW w:w="0" w:type="auto"/>
            <w:vAlign w:val="bottom"/>
          </w:tcPr>
          <w:p w14:paraId="1C7CBEC1" w14:textId="77777777" w:rsidR="00C334D1" w:rsidRPr="00813D46" w:rsidRDefault="00C334D1" w:rsidP="007B0C0F">
            <w:pPr>
              <w:pStyle w:val="la2"/>
            </w:pPr>
            <w:r w:rsidRPr="00813D46">
              <w:t> </w:t>
            </w:r>
          </w:p>
        </w:tc>
        <w:tc>
          <w:tcPr>
            <w:tcW w:w="0" w:type="auto"/>
            <w:vAlign w:val="bottom"/>
          </w:tcPr>
          <w:p w14:paraId="78AEAC2E" w14:textId="77777777" w:rsidR="00C334D1" w:rsidRPr="00813D46" w:rsidRDefault="00C334D1" w:rsidP="007B0C0F">
            <w:pPr>
              <w:pStyle w:val="la2"/>
            </w:pPr>
            <w:r w:rsidRPr="00813D46">
              <w:rPr>
                <w:sz w:val="15"/>
                <w:szCs w:val="15"/>
              </w:rPr>
              <w:t> </w:t>
            </w:r>
          </w:p>
        </w:tc>
        <w:tc>
          <w:tcPr>
            <w:tcW w:w="0" w:type="auto"/>
            <w:vAlign w:val="bottom"/>
          </w:tcPr>
          <w:p w14:paraId="60105825" w14:textId="77777777" w:rsidR="00C334D1" w:rsidRPr="00813D46" w:rsidRDefault="00C334D1" w:rsidP="007B0C0F">
            <w:pPr>
              <w:pStyle w:val="la2"/>
            </w:pPr>
            <w:r w:rsidRPr="00813D46">
              <w:t> </w:t>
            </w:r>
          </w:p>
        </w:tc>
        <w:tc>
          <w:tcPr>
            <w:tcW w:w="0" w:type="auto"/>
            <w:vAlign w:val="bottom"/>
          </w:tcPr>
          <w:p w14:paraId="6E1271F5" w14:textId="77777777" w:rsidR="00C334D1" w:rsidRPr="00813D46" w:rsidRDefault="00C334D1" w:rsidP="007B0C0F">
            <w:pPr>
              <w:pStyle w:val="la2"/>
            </w:pPr>
            <w:r w:rsidRPr="00813D46">
              <w:t> </w:t>
            </w:r>
          </w:p>
        </w:tc>
        <w:tc>
          <w:tcPr>
            <w:tcW w:w="0" w:type="auto"/>
            <w:vAlign w:val="bottom"/>
          </w:tcPr>
          <w:p w14:paraId="54AAC122" w14:textId="77777777" w:rsidR="00C334D1" w:rsidRPr="00813D46" w:rsidRDefault="00C334D1" w:rsidP="007B0C0F">
            <w:pPr>
              <w:pStyle w:val="la2"/>
            </w:pPr>
            <w:r w:rsidRPr="00813D46">
              <w:t> </w:t>
            </w:r>
          </w:p>
        </w:tc>
        <w:tc>
          <w:tcPr>
            <w:tcW w:w="0" w:type="auto"/>
            <w:vAlign w:val="bottom"/>
          </w:tcPr>
          <w:p w14:paraId="35C01C61" w14:textId="77777777" w:rsidR="00C334D1" w:rsidRPr="00813D46" w:rsidRDefault="00C334D1" w:rsidP="007B0C0F">
            <w:pPr>
              <w:pStyle w:val="la2"/>
            </w:pPr>
            <w:r w:rsidRPr="00813D46">
              <w:rPr>
                <w:sz w:val="15"/>
                <w:szCs w:val="15"/>
              </w:rPr>
              <w:t> </w:t>
            </w:r>
          </w:p>
        </w:tc>
        <w:tc>
          <w:tcPr>
            <w:tcW w:w="0" w:type="auto"/>
            <w:vAlign w:val="bottom"/>
          </w:tcPr>
          <w:p w14:paraId="260D85B7" w14:textId="77777777" w:rsidR="00C334D1" w:rsidRPr="00813D46" w:rsidRDefault="00C334D1" w:rsidP="007B0C0F">
            <w:pPr>
              <w:pStyle w:val="la2"/>
            </w:pPr>
            <w:r w:rsidRPr="00813D46">
              <w:t> </w:t>
            </w:r>
          </w:p>
        </w:tc>
        <w:tc>
          <w:tcPr>
            <w:tcW w:w="0" w:type="auto"/>
            <w:vAlign w:val="bottom"/>
          </w:tcPr>
          <w:p w14:paraId="6FCF741A" w14:textId="77777777" w:rsidR="00C334D1" w:rsidRPr="00813D46" w:rsidRDefault="00C334D1" w:rsidP="007B0C0F">
            <w:pPr>
              <w:pStyle w:val="la2"/>
            </w:pPr>
            <w:r w:rsidRPr="00813D46">
              <w:t> </w:t>
            </w:r>
          </w:p>
        </w:tc>
        <w:tc>
          <w:tcPr>
            <w:tcW w:w="0" w:type="auto"/>
            <w:vAlign w:val="bottom"/>
          </w:tcPr>
          <w:p w14:paraId="04A5F33F" w14:textId="77777777" w:rsidR="00C334D1" w:rsidRPr="00813D46" w:rsidRDefault="00C334D1" w:rsidP="007B0C0F">
            <w:pPr>
              <w:pStyle w:val="la2"/>
            </w:pPr>
            <w:r w:rsidRPr="00813D46">
              <w:t> </w:t>
            </w:r>
          </w:p>
        </w:tc>
        <w:tc>
          <w:tcPr>
            <w:tcW w:w="0" w:type="auto"/>
            <w:vAlign w:val="bottom"/>
          </w:tcPr>
          <w:p w14:paraId="6D717DA4" w14:textId="77777777" w:rsidR="00C334D1" w:rsidRPr="00813D46" w:rsidRDefault="00C334D1" w:rsidP="007B0C0F">
            <w:pPr>
              <w:pStyle w:val="la2"/>
            </w:pPr>
            <w:r w:rsidRPr="00813D46">
              <w:rPr>
                <w:sz w:val="15"/>
                <w:szCs w:val="15"/>
              </w:rPr>
              <w:t> </w:t>
            </w:r>
          </w:p>
        </w:tc>
        <w:tc>
          <w:tcPr>
            <w:tcW w:w="0" w:type="auto"/>
            <w:vAlign w:val="bottom"/>
          </w:tcPr>
          <w:p w14:paraId="35EE00E7" w14:textId="77777777" w:rsidR="00C334D1" w:rsidRPr="00813D46" w:rsidRDefault="00C334D1" w:rsidP="007B0C0F">
            <w:pPr>
              <w:pStyle w:val="la2"/>
            </w:pPr>
            <w:r w:rsidRPr="00813D46">
              <w:t> </w:t>
            </w:r>
          </w:p>
        </w:tc>
        <w:tc>
          <w:tcPr>
            <w:tcW w:w="0" w:type="auto"/>
            <w:vAlign w:val="bottom"/>
          </w:tcPr>
          <w:p w14:paraId="06A56F5E" w14:textId="77777777" w:rsidR="00C334D1" w:rsidRPr="00813D46" w:rsidRDefault="00C334D1" w:rsidP="007B0C0F">
            <w:pPr>
              <w:pStyle w:val="la2"/>
            </w:pPr>
            <w:r w:rsidRPr="00813D46">
              <w:t> </w:t>
            </w:r>
          </w:p>
        </w:tc>
        <w:tc>
          <w:tcPr>
            <w:tcW w:w="0" w:type="auto"/>
            <w:vAlign w:val="bottom"/>
          </w:tcPr>
          <w:p w14:paraId="13AE2DA3" w14:textId="77777777" w:rsidR="00C334D1" w:rsidRPr="00813D46" w:rsidRDefault="00C334D1" w:rsidP="007B0C0F">
            <w:pPr>
              <w:pStyle w:val="la2"/>
            </w:pPr>
            <w:r w:rsidRPr="00813D46">
              <w:t> </w:t>
            </w:r>
          </w:p>
        </w:tc>
        <w:tc>
          <w:tcPr>
            <w:tcW w:w="0" w:type="auto"/>
            <w:vAlign w:val="bottom"/>
          </w:tcPr>
          <w:p w14:paraId="1C197A71" w14:textId="77777777" w:rsidR="00C334D1" w:rsidRPr="00813D46" w:rsidRDefault="00C334D1" w:rsidP="007B0C0F">
            <w:pPr>
              <w:pStyle w:val="la2"/>
            </w:pPr>
            <w:r w:rsidRPr="00813D46">
              <w:rPr>
                <w:sz w:val="15"/>
                <w:szCs w:val="15"/>
              </w:rPr>
              <w:t> </w:t>
            </w:r>
          </w:p>
        </w:tc>
        <w:tc>
          <w:tcPr>
            <w:tcW w:w="0" w:type="auto"/>
            <w:vAlign w:val="bottom"/>
          </w:tcPr>
          <w:p w14:paraId="187B0BAF" w14:textId="77777777" w:rsidR="00C334D1" w:rsidRPr="00813D46" w:rsidRDefault="00C334D1" w:rsidP="007B0C0F">
            <w:pPr>
              <w:pStyle w:val="la2"/>
            </w:pPr>
            <w:r w:rsidRPr="00813D46">
              <w:t> </w:t>
            </w:r>
          </w:p>
        </w:tc>
        <w:tc>
          <w:tcPr>
            <w:tcW w:w="0" w:type="auto"/>
            <w:vAlign w:val="bottom"/>
          </w:tcPr>
          <w:p w14:paraId="437BE8C1" w14:textId="77777777" w:rsidR="00C334D1" w:rsidRPr="00813D46" w:rsidRDefault="00C334D1" w:rsidP="007B0C0F">
            <w:pPr>
              <w:pStyle w:val="la2"/>
            </w:pPr>
            <w:r w:rsidRPr="00813D46">
              <w:t> </w:t>
            </w:r>
          </w:p>
        </w:tc>
        <w:tc>
          <w:tcPr>
            <w:tcW w:w="0" w:type="auto"/>
            <w:vAlign w:val="bottom"/>
          </w:tcPr>
          <w:p w14:paraId="039D0617" w14:textId="77777777" w:rsidR="00C334D1" w:rsidRPr="00813D46" w:rsidRDefault="00C334D1" w:rsidP="007B0C0F">
            <w:pPr>
              <w:pStyle w:val="la2"/>
            </w:pPr>
            <w:r w:rsidRPr="00813D46">
              <w:t> </w:t>
            </w:r>
          </w:p>
        </w:tc>
      </w:tr>
      <w:tr w:rsidR="002A3EBE" w:rsidRPr="00813D46" w14:paraId="1F502A1C" w14:textId="77777777" w:rsidTr="007B0C0F">
        <w:trPr>
          <w:trHeight w:val="75"/>
          <w:jc w:val="center"/>
        </w:trPr>
        <w:tc>
          <w:tcPr>
            <w:tcW w:w="0" w:type="auto"/>
            <w:vAlign w:val="center"/>
          </w:tcPr>
          <w:p w14:paraId="119C36EF" w14:textId="77777777" w:rsidR="00C334D1" w:rsidRPr="00813D46" w:rsidRDefault="00C334D1" w:rsidP="007B0C0F">
            <w:pPr>
              <w:rPr>
                <w:sz w:val="8"/>
              </w:rPr>
            </w:pPr>
          </w:p>
        </w:tc>
        <w:tc>
          <w:tcPr>
            <w:tcW w:w="0" w:type="auto"/>
            <w:gridSpan w:val="4"/>
            <w:vAlign w:val="center"/>
          </w:tcPr>
          <w:p w14:paraId="30F43C14" w14:textId="77777777" w:rsidR="00C334D1" w:rsidRPr="00813D46" w:rsidRDefault="00C334D1" w:rsidP="007B0C0F">
            <w:pPr>
              <w:rPr>
                <w:sz w:val="8"/>
              </w:rPr>
            </w:pPr>
          </w:p>
        </w:tc>
        <w:tc>
          <w:tcPr>
            <w:tcW w:w="0" w:type="auto"/>
            <w:gridSpan w:val="4"/>
            <w:vAlign w:val="center"/>
          </w:tcPr>
          <w:p w14:paraId="24B18929" w14:textId="77777777" w:rsidR="00C334D1" w:rsidRPr="00813D46" w:rsidRDefault="00C334D1" w:rsidP="007B0C0F">
            <w:pPr>
              <w:rPr>
                <w:sz w:val="8"/>
              </w:rPr>
            </w:pPr>
          </w:p>
        </w:tc>
        <w:tc>
          <w:tcPr>
            <w:tcW w:w="0" w:type="auto"/>
            <w:gridSpan w:val="4"/>
            <w:vAlign w:val="center"/>
          </w:tcPr>
          <w:p w14:paraId="49E79EB8" w14:textId="77777777" w:rsidR="00C334D1" w:rsidRPr="00813D46" w:rsidRDefault="00C334D1" w:rsidP="007B0C0F">
            <w:pPr>
              <w:rPr>
                <w:sz w:val="8"/>
              </w:rPr>
            </w:pPr>
          </w:p>
        </w:tc>
        <w:tc>
          <w:tcPr>
            <w:tcW w:w="0" w:type="auto"/>
            <w:gridSpan w:val="4"/>
            <w:vAlign w:val="center"/>
          </w:tcPr>
          <w:p w14:paraId="55C0D4DB" w14:textId="77777777" w:rsidR="00C334D1" w:rsidRPr="00813D46" w:rsidRDefault="00C334D1" w:rsidP="007B0C0F">
            <w:pPr>
              <w:rPr>
                <w:sz w:val="8"/>
              </w:rPr>
            </w:pPr>
          </w:p>
        </w:tc>
        <w:tc>
          <w:tcPr>
            <w:tcW w:w="0" w:type="auto"/>
            <w:gridSpan w:val="4"/>
            <w:vAlign w:val="center"/>
          </w:tcPr>
          <w:p w14:paraId="61B2B17E" w14:textId="77777777" w:rsidR="00C334D1" w:rsidRPr="00813D46" w:rsidRDefault="00C334D1" w:rsidP="007B0C0F">
            <w:pPr>
              <w:rPr>
                <w:sz w:val="8"/>
              </w:rPr>
            </w:pPr>
          </w:p>
        </w:tc>
      </w:tr>
      <w:tr w:rsidR="002A3EBE" w:rsidRPr="00813D46" w14:paraId="6D238EC3" w14:textId="77777777" w:rsidTr="007B0C0F">
        <w:trPr>
          <w:jc w:val="center"/>
        </w:trPr>
        <w:tc>
          <w:tcPr>
            <w:tcW w:w="0" w:type="auto"/>
          </w:tcPr>
          <w:p w14:paraId="616C26E6" w14:textId="77777777" w:rsidR="00C334D1" w:rsidRPr="00813D46" w:rsidRDefault="00C334D1" w:rsidP="007B0C0F">
            <w:pPr>
              <w:pStyle w:val="NormalWeb"/>
              <w:ind w:left="240" w:hanging="240"/>
              <w:rPr>
                <w:sz w:val="8"/>
              </w:rPr>
            </w:pPr>
            <w:r w:rsidRPr="00813D46">
              <w:rPr>
                <w:rFonts w:cs="Arial"/>
                <w:sz w:val="20"/>
                <w:szCs w:val="20"/>
              </w:rPr>
              <w:t>High</w:t>
            </w:r>
          </w:p>
        </w:tc>
        <w:tc>
          <w:tcPr>
            <w:tcW w:w="0" w:type="auto"/>
            <w:vAlign w:val="bottom"/>
          </w:tcPr>
          <w:p w14:paraId="0D1D1E46" w14:textId="77777777" w:rsidR="00C334D1" w:rsidRPr="00813D46" w:rsidRDefault="00C334D1" w:rsidP="007B0C0F">
            <w:pPr>
              <w:pStyle w:val="la2"/>
            </w:pPr>
            <w:r w:rsidRPr="00813D46">
              <w:rPr>
                <w:sz w:val="15"/>
                <w:szCs w:val="15"/>
              </w:rPr>
              <w:t> </w:t>
            </w:r>
          </w:p>
        </w:tc>
        <w:tc>
          <w:tcPr>
            <w:tcW w:w="0" w:type="auto"/>
            <w:vAlign w:val="bottom"/>
          </w:tcPr>
          <w:p w14:paraId="311F194E" w14:textId="77777777" w:rsidR="00C334D1" w:rsidRPr="00813D46" w:rsidRDefault="00C334D1" w:rsidP="007B0C0F">
            <w:pPr>
              <w:rPr>
                <w:sz w:val="8"/>
              </w:rPr>
            </w:pPr>
            <w:r w:rsidRPr="00813D46">
              <w:rPr>
                <w:rFonts w:cs="Arial"/>
                <w:b/>
                <w:bCs/>
              </w:rPr>
              <w:t> </w:t>
            </w:r>
          </w:p>
        </w:tc>
        <w:tc>
          <w:tcPr>
            <w:tcW w:w="0" w:type="auto"/>
            <w:vAlign w:val="bottom"/>
          </w:tcPr>
          <w:p w14:paraId="111A8FD1" w14:textId="7DBAFC1B" w:rsidR="00C334D1" w:rsidRPr="00813D46" w:rsidRDefault="00C334D1" w:rsidP="002A3EBE">
            <w:pPr>
              <w:jc w:val="right"/>
            </w:pPr>
            <w:r w:rsidRPr="00813D46">
              <w:rPr>
                <w:rFonts w:cs="Arial"/>
                <w:b/>
                <w:bCs/>
              </w:rPr>
              <w:t>$  </w:t>
            </w:r>
            <w:r w:rsidR="002A3EBE" w:rsidRPr="00813D46">
              <w:rPr>
                <w:rFonts w:cs="Arial"/>
                <w:b/>
                <w:bCs/>
              </w:rPr>
              <w:t>47.57</w:t>
            </w:r>
          </w:p>
        </w:tc>
        <w:tc>
          <w:tcPr>
            <w:tcW w:w="0" w:type="auto"/>
            <w:noWrap/>
            <w:vAlign w:val="bottom"/>
          </w:tcPr>
          <w:p w14:paraId="430C0D88" w14:textId="77777777" w:rsidR="00C334D1" w:rsidRPr="00813D46" w:rsidRDefault="00C334D1" w:rsidP="007B0C0F">
            <w:pPr>
              <w:rPr>
                <w:sz w:val="8"/>
              </w:rPr>
            </w:pPr>
            <w:r w:rsidRPr="00813D46">
              <w:rPr>
                <w:rFonts w:cs="Arial"/>
                <w:b/>
                <w:bCs/>
              </w:rPr>
              <w:t> </w:t>
            </w:r>
          </w:p>
        </w:tc>
        <w:tc>
          <w:tcPr>
            <w:tcW w:w="0" w:type="auto"/>
            <w:vAlign w:val="bottom"/>
          </w:tcPr>
          <w:p w14:paraId="406FF49F" w14:textId="77777777" w:rsidR="00C334D1" w:rsidRPr="00813D46" w:rsidRDefault="00C334D1" w:rsidP="007B0C0F">
            <w:pPr>
              <w:pStyle w:val="la2"/>
            </w:pPr>
            <w:r w:rsidRPr="00813D46">
              <w:rPr>
                <w:sz w:val="15"/>
                <w:szCs w:val="15"/>
              </w:rPr>
              <w:t> </w:t>
            </w:r>
          </w:p>
        </w:tc>
        <w:tc>
          <w:tcPr>
            <w:tcW w:w="0" w:type="auto"/>
            <w:vAlign w:val="bottom"/>
          </w:tcPr>
          <w:p w14:paraId="220845EA" w14:textId="77777777" w:rsidR="00C334D1" w:rsidRPr="00813D46" w:rsidRDefault="00C334D1" w:rsidP="007B0C0F">
            <w:pPr>
              <w:rPr>
                <w:sz w:val="8"/>
              </w:rPr>
            </w:pPr>
            <w:r w:rsidRPr="00813D46">
              <w:rPr>
                <w:rFonts w:cs="Arial"/>
                <w:b/>
                <w:bCs/>
              </w:rPr>
              <w:t> </w:t>
            </w:r>
          </w:p>
        </w:tc>
        <w:tc>
          <w:tcPr>
            <w:tcW w:w="0" w:type="auto"/>
            <w:vAlign w:val="bottom"/>
          </w:tcPr>
          <w:p w14:paraId="326EE6CB" w14:textId="597B9E2A" w:rsidR="00C334D1" w:rsidRPr="00813D46" w:rsidRDefault="00C334D1" w:rsidP="002A3EBE">
            <w:pPr>
              <w:jc w:val="right"/>
            </w:pPr>
            <w:r w:rsidRPr="00813D46">
              <w:rPr>
                <w:rFonts w:cs="Arial"/>
                <w:b/>
                <w:bCs/>
              </w:rPr>
              <w:t>$  </w:t>
            </w:r>
            <w:r w:rsidR="002A3EBE" w:rsidRPr="00813D46">
              <w:rPr>
                <w:rFonts w:cs="Arial"/>
                <w:b/>
                <w:bCs/>
              </w:rPr>
              <w:t>50.05</w:t>
            </w:r>
          </w:p>
        </w:tc>
        <w:tc>
          <w:tcPr>
            <w:tcW w:w="0" w:type="auto"/>
            <w:noWrap/>
            <w:vAlign w:val="bottom"/>
          </w:tcPr>
          <w:p w14:paraId="6398C9D8" w14:textId="77777777" w:rsidR="00C334D1" w:rsidRPr="00813D46" w:rsidRDefault="00C334D1" w:rsidP="007B0C0F">
            <w:pPr>
              <w:rPr>
                <w:sz w:val="8"/>
              </w:rPr>
            </w:pPr>
            <w:r w:rsidRPr="00813D46">
              <w:rPr>
                <w:rFonts w:cs="Arial"/>
                <w:b/>
                <w:bCs/>
              </w:rPr>
              <w:t> </w:t>
            </w:r>
          </w:p>
        </w:tc>
        <w:tc>
          <w:tcPr>
            <w:tcW w:w="0" w:type="auto"/>
            <w:vAlign w:val="bottom"/>
          </w:tcPr>
          <w:p w14:paraId="778443F9" w14:textId="77777777" w:rsidR="00C334D1" w:rsidRPr="00813D46" w:rsidRDefault="00C334D1" w:rsidP="007B0C0F">
            <w:pPr>
              <w:pStyle w:val="la2"/>
            </w:pPr>
            <w:r w:rsidRPr="00813D46">
              <w:rPr>
                <w:sz w:val="15"/>
                <w:szCs w:val="15"/>
              </w:rPr>
              <w:t> </w:t>
            </w:r>
          </w:p>
        </w:tc>
        <w:tc>
          <w:tcPr>
            <w:tcW w:w="0" w:type="auto"/>
            <w:vAlign w:val="bottom"/>
          </w:tcPr>
          <w:p w14:paraId="2830A5DD" w14:textId="77777777" w:rsidR="00C334D1" w:rsidRPr="00813D46" w:rsidRDefault="00C334D1" w:rsidP="007B0C0F">
            <w:pPr>
              <w:rPr>
                <w:sz w:val="8"/>
              </w:rPr>
            </w:pPr>
            <w:r w:rsidRPr="00813D46">
              <w:rPr>
                <w:rFonts w:cs="Arial"/>
                <w:b/>
                <w:bCs/>
              </w:rPr>
              <w:t> </w:t>
            </w:r>
          </w:p>
        </w:tc>
        <w:tc>
          <w:tcPr>
            <w:tcW w:w="0" w:type="auto"/>
            <w:vAlign w:val="bottom"/>
          </w:tcPr>
          <w:p w14:paraId="6D57D33E" w14:textId="75A9C875" w:rsidR="00C334D1" w:rsidRPr="00813D46" w:rsidRDefault="00C334D1" w:rsidP="002A3EBE">
            <w:pPr>
              <w:jc w:val="right"/>
            </w:pPr>
            <w:r w:rsidRPr="00813D46">
              <w:rPr>
                <w:rFonts w:cs="Arial"/>
                <w:b/>
                <w:bCs/>
              </w:rPr>
              <w:t>$  </w:t>
            </w:r>
            <w:r w:rsidR="002A3EBE" w:rsidRPr="00813D46">
              <w:rPr>
                <w:rFonts w:cs="Arial"/>
                <w:b/>
                <w:bCs/>
              </w:rPr>
              <w:t>47.91</w:t>
            </w:r>
          </w:p>
        </w:tc>
        <w:tc>
          <w:tcPr>
            <w:tcW w:w="0" w:type="auto"/>
            <w:noWrap/>
            <w:vAlign w:val="bottom"/>
          </w:tcPr>
          <w:p w14:paraId="5D4FE80F" w14:textId="77777777" w:rsidR="00C334D1" w:rsidRPr="00813D46" w:rsidRDefault="00C334D1" w:rsidP="007B0C0F">
            <w:pPr>
              <w:rPr>
                <w:sz w:val="8"/>
              </w:rPr>
            </w:pPr>
            <w:r w:rsidRPr="00813D46">
              <w:rPr>
                <w:rFonts w:cs="Arial"/>
                <w:b/>
                <w:bCs/>
              </w:rPr>
              <w:t> </w:t>
            </w:r>
          </w:p>
        </w:tc>
        <w:tc>
          <w:tcPr>
            <w:tcW w:w="0" w:type="auto"/>
            <w:vAlign w:val="bottom"/>
          </w:tcPr>
          <w:p w14:paraId="5D866F13" w14:textId="77777777" w:rsidR="00C334D1" w:rsidRPr="00813D46" w:rsidRDefault="00C334D1" w:rsidP="007B0C0F">
            <w:pPr>
              <w:pStyle w:val="la2"/>
            </w:pPr>
            <w:r w:rsidRPr="00813D46">
              <w:rPr>
                <w:sz w:val="15"/>
                <w:szCs w:val="15"/>
              </w:rPr>
              <w:t> </w:t>
            </w:r>
          </w:p>
        </w:tc>
        <w:tc>
          <w:tcPr>
            <w:tcW w:w="0" w:type="auto"/>
            <w:vAlign w:val="bottom"/>
          </w:tcPr>
          <w:p w14:paraId="09600DC3" w14:textId="77777777" w:rsidR="00C334D1" w:rsidRPr="00813D46" w:rsidRDefault="00C334D1" w:rsidP="007B0C0F">
            <w:pPr>
              <w:rPr>
                <w:sz w:val="8"/>
              </w:rPr>
            </w:pPr>
            <w:r w:rsidRPr="00813D46">
              <w:rPr>
                <w:rFonts w:cs="Arial"/>
                <w:b/>
                <w:bCs/>
              </w:rPr>
              <w:t> </w:t>
            </w:r>
          </w:p>
        </w:tc>
        <w:tc>
          <w:tcPr>
            <w:tcW w:w="0" w:type="auto"/>
            <w:vAlign w:val="bottom"/>
          </w:tcPr>
          <w:p w14:paraId="44FCADDC" w14:textId="093327ED" w:rsidR="00C334D1" w:rsidRPr="00813D46" w:rsidRDefault="00C334D1" w:rsidP="00671B05">
            <w:pPr>
              <w:jc w:val="right"/>
            </w:pPr>
            <w:r w:rsidRPr="00813D46">
              <w:rPr>
                <w:rFonts w:cs="Arial"/>
                <w:b/>
                <w:bCs/>
              </w:rPr>
              <w:t>$  </w:t>
            </w:r>
            <w:r w:rsidR="00671B05" w:rsidRPr="00813D46">
              <w:rPr>
                <w:rFonts w:cs="Arial"/>
                <w:b/>
                <w:bCs/>
              </w:rPr>
              <w:t>49.54</w:t>
            </w:r>
          </w:p>
        </w:tc>
        <w:tc>
          <w:tcPr>
            <w:tcW w:w="0" w:type="auto"/>
            <w:noWrap/>
            <w:vAlign w:val="bottom"/>
          </w:tcPr>
          <w:p w14:paraId="2CA6975B" w14:textId="77777777" w:rsidR="00C334D1" w:rsidRPr="00813D46" w:rsidRDefault="00C334D1" w:rsidP="007B0C0F">
            <w:pPr>
              <w:rPr>
                <w:sz w:val="8"/>
              </w:rPr>
            </w:pPr>
            <w:r w:rsidRPr="00813D46">
              <w:rPr>
                <w:rFonts w:cs="Arial"/>
                <w:b/>
                <w:bCs/>
              </w:rPr>
              <w:t> </w:t>
            </w:r>
          </w:p>
        </w:tc>
        <w:tc>
          <w:tcPr>
            <w:tcW w:w="0" w:type="auto"/>
            <w:vAlign w:val="bottom"/>
          </w:tcPr>
          <w:p w14:paraId="0E094E03" w14:textId="77777777" w:rsidR="00C334D1" w:rsidRPr="00813D46" w:rsidRDefault="00C334D1" w:rsidP="007B0C0F">
            <w:pPr>
              <w:pStyle w:val="la2"/>
            </w:pPr>
            <w:r w:rsidRPr="00813D46">
              <w:rPr>
                <w:sz w:val="15"/>
                <w:szCs w:val="15"/>
              </w:rPr>
              <w:t> </w:t>
            </w:r>
          </w:p>
        </w:tc>
        <w:tc>
          <w:tcPr>
            <w:tcW w:w="0" w:type="auto"/>
            <w:vAlign w:val="bottom"/>
          </w:tcPr>
          <w:p w14:paraId="1602754D" w14:textId="77777777" w:rsidR="00C334D1" w:rsidRPr="00813D46" w:rsidRDefault="00C334D1" w:rsidP="007B0C0F">
            <w:pPr>
              <w:rPr>
                <w:sz w:val="8"/>
              </w:rPr>
            </w:pPr>
            <w:r w:rsidRPr="00813D46">
              <w:rPr>
                <w:rFonts w:cs="Arial"/>
                <w:b/>
                <w:bCs/>
              </w:rPr>
              <w:t> </w:t>
            </w:r>
          </w:p>
        </w:tc>
        <w:tc>
          <w:tcPr>
            <w:tcW w:w="0" w:type="auto"/>
            <w:vAlign w:val="bottom"/>
          </w:tcPr>
          <w:p w14:paraId="775AC4E4" w14:textId="1B36F62F" w:rsidR="00C334D1" w:rsidRPr="00813D46" w:rsidRDefault="00C334D1" w:rsidP="00671B05">
            <w:pPr>
              <w:jc w:val="right"/>
            </w:pPr>
            <w:r w:rsidRPr="00813D46">
              <w:rPr>
                <w:rFonts w:cs="Arial"/>
                <w:b/>
                <w:bCs/>
              </w:rPr>
              <w:t>$  </w:t>
            </w:r>
            <w:r w:rsidR="00671B05" w:rsidRPr="00813D46">
              <w:rPr>
                <w:rFonts w:cs="Arial"/>
                <w:b/>
                <w:bCs/>
              </w:rPr>
              <w:t>50.05</w:t>
            </w:r>
          </w:p>
        </w:tc>
        <w:tc>
          <w:tcPr>
            <w:tcW w:w="0" w:type="auto"/>
            <w:noWrap/>
            <w:vAlign w:val="bottom"/>
          </w:tcPr>
          <w:p w14:paraId="70404853" w14:textId="77777777" w:rsidR="00C334D1" w:rsidRPr="00813D46" w:rsidRDefault="00C334D1" w:rsidP="007B0C0F">
            <w:pPr>
              <w:rPr>
                <w:sz w:val="8"/>
              </w:rPr>
            </w:pPr>
            <w:r w:rsidRPr="00813D46">
              <w:rPr>
                <w:rFonts w:cs="Arial"/>
                <w:b/>
                <w:bCs/>
              </w:rPr>
              <w:t> </w:t>
            </w:r>
          </w:p>
        </w:tc>
      </w:tr>
      <w:tr w:rsidR="002A3EBE" w:rsidRPr="00813D46" w14:paraId="554D2E45" w14:textId="77777777" w:rsidTr="007B0C0F">
        <w:trPr>
          <w:jc w:val="center"/>
        </w:trPr>
        <w:tc>
          <w:tcPr>
            <w:tcW w:w="0" w:type="auto"/>
          </w:tcPr>
          <w:p w14:paraId="0828BD5D" w14:textId="77777777" w:rsidR="00C334D1" w:rsidRPr="00813D46" w:rsidRDefault="00C334D1" w:rsidP="007B0C0F">
            <w:pPr>
              <w:pStyle w:val="NormalWeb"/>
              <w:ind w:left="240" w:hanging="240"/>
              <w:rPr>
                <w:sz w:val="8"/>
              </w:rPr>
            </w:pPr>
            <w:r w:rsidRPr="00813D46">
              <w:rPr>
                <w:rFonts w:cs="Arial"/>
                <w:sz w:val="20"/>
                <w:szCs w:val="20"/>
              </w:rPr>
              <w:t>Low</w:t>
            </w:r>
          </w:p>
        </w:tc>
        <w:tc>
          <w:tcPr>
            <w:tcW w:w="0" w:type="auto"/>
            <w:vAlign w:val="bottom"/>
          </w:tcPr>
          <w:p w14:paraId="1DF54944" w14:textId="77777777" w:rsidR="00C334D1" w:rsidRPr="00813D46" w:rsidRDefault="00C334D1" w:rsidP="007B0C0F">
            <w:pPr>
              <w:pStyle w:val="la2"/>
            </w:pPr>
            <w:r w:rsidRPr="00813D46">
              <w:rPr>
                <w:sz w:val="15"/>
                <w:szCs w:val="15"/>
              </w:rPr>
              <w:t> </w:t>
            </w:r>
          </w:p>
        </w:tc>
        <w:tc>
          <w:tcPr>
            <w:tcW w:w="0" w:type="auto"/>
            <w:vAlign w:val="bottom"/>
          </w:tcPr>
          <w:p w14:paraId="66087D2F" w14:textId="77777777" w:rsidR="00C334D1" w:rsidRPr="00813D46" w:rsidRDefault="00C334D1" w:rsidP="007B0C0F">
            <w:pPr>
              <w:rPr>
                <w:sz w:val="8"/>
              </w:rPr>
            </w:pPr>
            <w:r w:rsidRPr="00813D46">
              <w:rPr>
                <w:rFonts w:cs="Arial"/>
                <w:b/>
                <w:bCs/>
              </w:rPr>
              <w:t> </w:t>
            </w:r>
          </w:p>
        </w:tc>
        <w:tc>
          <w:tcPr>
            <w:tcW w:w="0" w:type="auto"/>
            <w:vAlign w:val="bottom"/>
          </w:tcPr>
          <w:p w14:paraId="6EB758DA" w14:textId="0966843C" w:rsidR="00C334D1" w:rsidRPr="00813D46" w:rsidRDefault="00C334D1" w:rsidP="002A3EBE">
            <w:pPr>
              <w:jc w:val="right"/>
            </w:pPr>
            <w:r w:rsidRPr="00813D46">
              <w:rPr>
                <w:rFonts w:cs="Arial"/>
                <w:b/>
                <w:bCs/>
              </w:rPr>
              <w:t>$  </w:t>
            </w:r>
            <w:r w:rsidR="002A3EBE" w:rsidRPr="00813D46">
              <w:rPr>
                <w:rFonts w:cs="Arial"/>
                <w:b/>
                <w:bCs/>
              </w:rPr>
              <w:t>41.05</w:t>
            </w:r>
          </w:p>
        </w:tc>
        <w:tc>
          <w:tcPr>
            <w:tcW w:w="0" w:type="auto"/>
            <w:noWrap/>
            <w:vAlign w:val="bottom"/>
          </w:tcPr>
          <w:p w14:paraId="0AD888CD" w14:textId="77777777" w:rsidR="00C334D1" w:rsidRPr="00813D46" w:rsidRDefault="00C334D1" w:rsidP="007B0C0F">
            <w:pPr>
              <w:rPr>
                <w:sz w:val="8"/>
              </w:rPr>
            </w:pPr>
            <w:r w:rsidRPr="00813D46">
              <w:rPr>
                <w:rFonts w:cs="Arial"/>
                <w:b/>
                <w:bCs/>
              </w:rPr>
              <w:t> </w:t>
            </w:r>
          </w:p>
        </w:tc>
        <w:tc>
          <w:tcPr>
            <w:tcW w:w="0" w:type="auto"/>
            <w:vAlign w:val="bottom"/>
          </w:tcPr>
          <w:p w14:paraId="3004DFA3" w14:textId="77777777" w:rsidR="00C334D1" w:rsidRPr="00813D46" w:rsidRDefault="00C334D1" w:rsidP="007B0C0F">
            <w:pPr>
              <w:pStyle w:val="la2"/>
            </w:pPr>
            <w:r w:rsidRPr="00813D46">
              <w:rPr>
                <w:sz w:val="15"/>
                <w:szCs w:val="15"/>
              </w:rPr>
              <w:t> </w:t>
            </w:r>
          </w:p>
        </w:tc>
        <w:tc>
          <w:tcPr>
            <w:tcW w:w="0" w:type="auto"/>
            <w:vAlign w:val="bottom"/>
          </w:tcPr>
          <w:p w14:paraId="46044EC6" w14:textId="77777777" w:rsidR="00C334D1" w:rsidRPr="00813D46" w:rsidRDefault="00C334D1" w:rsidP="007B0C0F">
            <w:pPr>
              <w:rPr>
                <w:sz w:val="8"/>
              </w:rPr>
            </w:pPr>
            <w:r w:rsidRPr="00813D46">
              <w:rPr>
                <w:rFonts w:cs="Arial"/>
                <w:b/>
                <w:bCs/>
              </w:rPr>
              <w:t> </w:t>
            </w:r>
          </w:p>
        </w:tc>
        <w:tc>
          <w:tcPr>
            <w:tcW w:w="0" w:type="auto"/>
            <w:vAlign w:val="bottom"/>
          </w:tcPr>
          <w:p w14:paraId="2E4EE49D" w14:textId="766FA83E" w:rsidR="00C334D1" w:rsidRPr="00813D46" w:rsidRDefault="00C334D1" w:rsidP="002A3EBE">
            <w:pPr>
              <w:jc w:val="right"/>
            </w:pPr>
            <w:r w:rsidRPr="00813D46">
              <w:rPr>
                <w:rFonts w:cs="Arial"/>
                <w:b/>
                <w:bCs/>
              </w:rPr>
              <w:t>$  </w:t>
            </w:r>
            <w:r w:rsidR="002A3EBE" w:rsidRPr="00813D46">
              <w:rPr>
                <w:rFonts w:cs="Arial"/>
                <w:b/>
                <w:bCs/>
              </w:rPr>
              <w:t>42.10</w:t>
            </w:r>
          </w:p>
        </w:tc>
        <w:tc>
          <w:tcPr>
            <w:tcW w:w="0" w:type="auto"/>
            <w:noWrap/>
            <w:vAlign w:val="bottom"/>
          </w:tcPr>
          <w:p w14:paraId="23A516FB" w14:textId="77777777" w:rsidR="00C334D1" w:rsidRPr="00813D46" w:rsidRDefault="00C334D1" w:rsidP="007B0C0F">
            <w:pPr>
              <w:rPr>
                <w:sz w:val="8"/>
              </w:rPr>
            </w:pPr>
            <w:r w:rsidRPr="00813D46">
              <w:rPr>
                <w:rFonts w:cs="Arial"/>
                <w:b/>
                <w:bCs/>
              </w:rPr>
              <w:t> </w:t>
            </w:r>
          </w:p>
        </w:tc>
        <w:tc>
          <w:tcPr>
            <w:tcW w:w="0" w:type="auto"/>
            <w:vAlign w:val="bottom"/>
          </w:tcPr>
          <w:p w14:paraId="0F6F5AA7" w14:textId="77777777" w:rsidR="00C334D1" w:rsidRPr="00813D46" w:rsidRDefault="00C334D1" w:rsidP="007B0C0F">
            <w:pPr>
              <w:pStyle w:val="la2"/>
            </w:pPr>
            <w:r w:rsidRPr="00813D46">
              <w:rPr>
                <w:sz w:val="15"/>
                <w:szCs w:val="15"/>
              </w:rPr>
              <w:t> </w:t>
            </w:r>
          </w:p>
        </w:tc>
        <w:tc>
          <w:tcPr>
            <w:tcW w:w="0" w:type="auto"/>
            <w:vAlign w:val="bottom"/>
          </w:tcPr>
          <w:p w14:paraId="3DF56660" w14:textId="77777777" w:rsidR="00C334D1" w:rsidRPr="00813D46" w:rsidRDefault="00C334D1" w:rsidP="007B0C0F">
            <w:pPr>
              <w:rPr>
                <w:sz w:val="8"/>
              </w:rPr>
            </w:pPr>
            <w:r w:rsidRPr="00813D46">
              <w:rPr>
                <w:rFonts w:cs="Arial"/>
                <w:b/>
                <w:bCs/>
              </w:rPr>
              <w:t> </w:t>
            </w:r>
          </w:p>
        </w:tc>
        <w:tc>
          <w:tcPr>
            <w:tcW w:w="0" w:type="auto"/>
            <w:vAlign w:val="bottom"/>
          </w:tcPr>
          <w:p w14:paraId="0A654313" w14:textId="0D7C313C" w:rsidR="00C334D1" w:rsidRPr="00813D46" w:rsidRDefault="00C334D1" w:rsidP="002A3EBE">
            <w:pPr>
              <w:jc w:val="right"/>
            </w:pPr>
            <w:r w:rsidRPr="00813D46">
              <w:rPr>
                <w:rFonts w:cs="Arial"/>
                <w:b/>
                <w:bCs/>
              </w:rPr>
              <w:t>$  </w:t>
            </w:r>
            <w:r w:rsidR="002A3EBE" w:rsidRPr="00813D46">
              <w:rPr>
                <w:rFonts w:cs="Arial"/>
                <w:b/>
                <w:bCs/>
              </w:rPr>
              <w:t>40.23</w:t>
            </w:r>
          </w:p>
        </w:tc>
        <w:tc>
          <w:tcPr>
            <w:tcW w:w="0" w:type="auto"/>
            <w:noWrap/>
            <w:vAlign w:val="bottom"/>
          </w:tcPr>
          <w:p w14:paraId="69CAED57" w14:textId="77777777" w:rsidR="00C334D1" w:rsidRPr="00813D46" w:rsidRDefault="00C334D1" w:rsidP="007B0C0F">
            <w:pPr>
              <w:rPr>
                <w:sz w:val="8"/>
              </w:rPr>
            </w:pPr>
            <w:r w:rsidRPr="00813D46">
              <w:rPr>
                <w:rFonts w:cs="Arial"/>
                <w:b/>
                <w:bCs/>
              </w:rPr>
              <w:t> </w:t>
            </w:r>
          </w:p>
        </w:tc>
        <w:tc>
          <w:tcPr>
            <w:tcW w:w="0" w:type="auto"/>
            <w:vAlign w:val="bottom"/>
          </w:tcPr>
          <w:p w14:paraId="290020B6" w14:textId="77777777" w:rsidR="00C334D1" w:rsidRPr="00813D46" w:rsidRDefault="00C334D1" w:rsidP="007B0C0F">
            <w:pPr>
              <w:pStyle w:val="la2"/>
            </w:pPr>
            <w:r w:rsidRPr="00813D46">
              <w:rPr>
                <w:sz w:val="15"/>
                <w:szCs w:val="15"/>
              </w:rPr>
              <w:t> </w:t>
            </w:r>
          </w:p>
        </w:tc>
        <w:tc>
          <w:tcPr>
            <w:tcW w:w="0" w:type="auto"/>
            <w:vAlign w:val="bottom"/>
          </w:tcPr>
          <w:p w14:paraId="04F3B47F" w14:textId="77777777" w:rsidR="00C334D1" w:rsidRPr="00813D46" w:rsidRDefault="00C334D1" w:rsidP="007B0C0F">
            <w:pPr>
              <w:rPr>
                <w:sz w:val="8"/>
              </w:rPr>
            </w:pPr>
            <w:r w:rsidRPr="00813D46">
              <w:rPr>
                <w:rFonts w:cs="Arial"/>
                <w:b/>
                <w:bCs/>
              </w:rPr>
              <w:t> </w:t>
            </w:r>
          </w:p>
        </w:tc>
        <w:tc>
          <w:tcPr>
            <w:tcW w:w="0" w:type="auto"/>
            <w:vAlign w:val="bottom"/>
          </w:tcPr>
          <w:p w14:paraId="14601F77" w14:textId="61F2DAD1" w:rsidR="00C334D1" w:rsidRPr="00813D46" w:rsidRDefault="00C334D1" w:rsidP="00671B05">
            <w:pPr>
              <w:jc w:val="right"/>
            </w:pPr>
            <w:r w:rsidRPr="00813D46">
              <w:rPr>
                <w:rFonts w:cs="Arial"/>
                <w:b/>
                <w:bCs/>
              </w:rPr>
              <w:t>$  </w:t>
            </w:r>
            <w:r w:rsidR="00671B05" w:rsidRPr="00813D46">
              <w:rPr>
                <w:rFonts w:cs="Arial"/>
                <w:b/>
                <w:bCs/>
              </w:rPr>
              <w:t>40.12</w:t>
            </w:r>
          </w:p>
        </w:tc>
        <w:tc>
          <w:tcPr>
            <w:tcW w:w="0" w:type="auto"/>
            <w:noWrap/>
            <w:vAlign w:val="bottom"/>
          </w:tcPr>
          <w:p w14:paraId="46A3DBF7" w14:textId="77777777" w:rsidR="00C334D1" w:rsidRPr="00813D46" w:rsidRDefault="00C334D1" w:rsidP="007B0C0F">
            <w:pPr>
              <w:rPr>
                <w:sz w:val="8"/>
              </w:rPr>
            </w:pPr>
            <w:r w:rsidRPr="00813D46">
              <w:rPr>
                <w:rFonts w:cs="Arial"/>
                <w:b/>
                <w:bCs/>
              </w:rPr>
              <w:t> </w:t>
            </w:r>
          </w:p>
        </w:tc>
        <w:tc>
          <w:tcPr>
            <w:tcW w:w="0" w:type="auto"/>
            <w:vAlign w:val="bottom"/>
          </w:tcPr>
          <w:p w14:paraId="173A745D" w14:textId="77777777" w:rsidR="00C334D1" w:rsidRPr="00813D46" w:rsidRDefault="00C334D1" w:rsidP="007B0C0F">
            <w:pPr>
              <w:pStyle w:val="la2"/>
            </w:pPr>
            <w:r w:rsidRPr="00813D46">
              <w:rPr>
                <w:sz w:val="15"/>
                <w:szCs w:val="15"/>
              </w:rPr>
              <w:t> </w:t>
            </w:r>
          </w:p>
        </w:tc>
        <w:tc>
          <w:tcPr>
            <w:tcW w:w="0" w:type="auto"/>
            <w:vAlign w:val="bottom"/>
          </w:tcPr>
          <w:p w14:paraId="388EE143" w14:textId="77777777" w:rsidR="00C334D1" w:rsidRPr="00813D46" w:rsidRDefault="00C334D1" w:rsidP="007B0C0F">
            <w:pPr>
              <w:rPr>
                <w:sz w:val="8"/>
              </w:rPr>
            </w:pPr>
            <w:r w:rsidRPr="00813D46">
              <w:rPr>
                <w:rFonts w:cs="Arial"/>
                <w:b/>
                <w:bCs/>
              </w:rPr>
              <w:t> </w:t>
            </w:r>
          </w:p>
        </w:tc>
        <w:tc>
          <w:tcPr>
            <w:tcW w:w="0" w:type="auto"/>
            <w:vAlign w:val="bottom"/>
          </w:tcPr>
          <w:p w14:paraId="5C649A22" w14:textId="35D4AB16" w:rsidR="00C334D1" w:rsidRPr="00813D46" w:rsidRDefault="00C334D1" w:rsidP="00671B05">
            <w:pPr>
              <w:jc w:val="right"/>
            </w:pPr>
            <w:r w:rsidRPr="00813D46">
              <w:rPr>
                <w:rFonts w:cs="Arial"/>
                <w:b/>
                <w:bCs/>
              </w:rPr>
              <w:t>$  </w:t>
            </w:r>
            <w:r w:rsidR="00671B05" w:rsidRPr="00813D46">
              <w:rPr>
                <w:rFonts w:cs="Arial"/>
                <w:b/>
                <w:bCs/>
              </w:rPr>
              <w:t>40.12</w:t>
            </w:r>
          </w:p>
        </w:tc>
        <w:tc>
          <w:tcPr>
            <w:tcW w:w="0" w:type="auto"/>
            <w:noWrap/>
            <w:vAlign w:val="bottom"/>
          </w:tcPr>
          <w:p w14:paraId="1A79FF8B" w14:textId="77777777" w:rsidR="00C334D1" w:rsidRPr="00813D46" w:rsidRDefault="00C334D1" w:rsidP="007B0C0F">
            <w:pPr>
              <w:rPr>
                <w:sz w:val="8"/>
              </w:rPr>
            </w:pPr>
            <w:r w:rsidRPr="00813D46">
              <w:rPr>
                <w:rFonts w:cs="Arial"/>
                <w:b/>
                <w:bCs/>
              </w:rPr>
              <w:t> </w:t>
            </w:r>
          </w:p>
        </w:tc>
      </w:tr>
      <w:tr w:rsidR="00C334D1" w:rsidRPr="00813D46" w14:paraId="729A6362" w14:textId="77777777" w:rsidTr="007B0C0F">
        <w:trPr>
          <w:jc w:val="center"/>
        </w:trPr>
        <w:tc>
          <w:tcPr>
            <w:tcW w:w="0" w:type="auto"/>
            <w:gridSpan w:val="20"/>
            <w:vAlign w:val="bottom"/>
          </w:tcPr>
          <w:p w14:paraId="0CF4DE71" w14:textId="77777777" w:rsidR="00C334D1" w:rsidRPr="00813D46" w:rsidRDefault="00C334D1" w:rsidP="007B0C0F">
            <w:pPr>
              <w:pStyle w:val="rrdsinglerule"/>
            </w:pPr>
            <w:r w:rsidRPr="00813D46">
              <w:rPr>
                <w:sz w:val="15"/>
                <w:szCs w:val="15"/>
              </w:rPr>
              <w:t> </w:t>
            </w:r>
          </w:p>
        </w:tc>
        <w:tc>
          <w:tcPr>
            <w:tcW w:w="0" w:type="auto"/>
            <w:vAlign w:val="bottom"/>
          </w:tcPr>
          <w:p w14:paraId="29065292" w14:textId="77777777" w:rsidR="00C334D1" w:rsidRPr="00813D46" w:rsidRDefault="00C334D1" w:rsidP="007B0C0F">
            <w:pPr>
              <w:rPr>
                <w:sz w:val="8"/>
              </w:rPr>
            </w:pPr>
          </w:p>
        </w:tc>
      </w:tr>
      <w:tr w:rsidR="002A3EBE" w:rsidRPr="00813D46" w14:paraId="2125D538" w14:textId="77777777" w:rsidTr="007B0C0F">
        <w:trPr>
          <w:trHeight w:val="75"/>
          <w:jc w:val="center"/>
        </w:trPr>
        <w:tc>
          <w:tcPr>
            <w:tcW w:w="0" w:type="auto"/>
            <w:vAlign w:val="center"/>
          </w:tcPr>
          <w:p w14:paraId="27E39738" w14:textId="77777777" w:rsidR="00C334D1" w:rsidRPr="00813D46" w:rsidRDefault="00C334D1" w:rsidP="007B0C0F">
            <w:pPr>
              <w:rPr>
                <w:sz w:val="8"/>
              </w:rPr>
            </w:pPr>
          </w:p>
        </w:tc>
        <w:tc>
          <w:tcPr>
            <w:tcW w:w="0" w:type="auto"/>
            <w:gridSpan w:val="4"/>
            <w:vAlign w:val="center"/>
          </w:tcPr>
          <w:p w14:paraId="612D197B" w14:textId="77777777" w:rsidR="00C334D1" w:rsidRPr="00813D46" w:rsidRDefault="00C334D1" w:rsidP="007B0C0F">
            <w:pPr>
              <w:rPr>
                <w:sz w:val="8"/>
              </w:rPr>
            </w:pPr>
          </w:p>
        </w:tc>
        <w:tc>
          <w:tcPr>
            <w:tcW w:w="0" w:type="auto"/>
            <w:gridSpan w:val="4"/>
            <w:vAlign w:val="center"/>
          </w:tcPr>
          <w:p w14:paraId="1A37713B" w14:textId="77777777" w:rsidR="00C334D1" w:rsidRPr="00813D46" w:rsidRDefault="00C334D1" w:rsidP="007B0C0F">
            <w:pPr>
              <w:rPr>
                <w:sz w:val="8"/>
              </w:rPr>
            </w:pPr>
          </w:p>
        </w:tc>
        <w:tc>
          <w:tcPr>
            <w:tcW w:w="0" w:type="auto"/>
            <w:gridSpan w:val="4"/>
            <w:vAlign w:val="center"/>
          </w:tcPr>
          <w:p w14:paraId="5BFFAD56" w14:textId="77777777" w:rsidR="00C334D1" w:rsidRPr="00813D46" w:rsidRDefault="00C334D1" w:rsidP="007B0C0F">
            <w:pPr>
              <w:rPr>
                <w:sz w:val="8"/>
              </w:rPr>
            </w:pPr>
          </w:p>
        </w:tc>
        <w:tc>
          <w:tcPr>
            <w:tcW w:w="0" w:type="auto"/>
            <w:gridSpan w:val="4"/>
            <w:vAlign w:val="center"/>
          </w:tcPr>
          <w:p w14:paraId="7AA9B253" w14:textId="77777777" w:rsidR="00C334D1" w:rsidRPr="00813D46" w:rsidRDefault="00C334D1" w:rsidP="007B0C0F">
            <w:pPr>
              <w:rPr>
                <w:sz w:val="8"/>
              </w:rPr>
            </w:pPr>
          </w:p>
        </w:tc>
        <w:tc>
          <w:tcPr>
            <w:tcW w:w="0" w:type="auto"/>
            <w:gridSpan w:val="4"/>
            <w:vAlign w:val="center"/>
          </w:tcPr>
          <w:p w14:paraId="5B2B248B" w14:textId="77777777" w:rsidR="00C334D1" w:rsidRPr="00813D46" w:rsidRDefault="00C334D1" w:rsidP="007B0C0F">
            <w:pPr>
              <w:rPr>
                <w:sz w:val="8"/>
              </w:rPr>
            </w:pPr>
          </w:p>
        </w:tc>
      </w:tr>
      <w:tr w:rsidR="002A3EBE" w:rsidRPr="00813D46" w14:paraId="3677D41B" w14:textId="77777777" w:rsidTr="007B0C0F">
        <w:trPr>
          <w:jc w:val="center"/>
        </w:trPr>
        <w:tc>
          <w:tcPr>
            <w:tcW w:w="0" w:type="auto"/>
          </w:tcPr>
          <w:p w14:paraId="43718E53" w14:textId="77777777" w:rsidR="00C334D1" w:rsidRPr="00813D46" w:rsidRDefault="00C334D1" w:rsidP="007B0C0F">
            <w:pPr>
              <w:pStyle w:val="NormalWeb"/>
              <w:ind w:left="240" w:hanging="240"/>
              <w:rPr>
                <w:sz w:val="8"/>
              </w:rPr>
            </w:pPr>
            <w:r w:rsidRPr="00813D46">
              <w:rPr>
                <w:rFonts w:cs="Arial"/>
                <w:b/>
                <w:bCs/>
                <w:sz w:val="15"/>
                <w:szCs w:val="15"/>
              </w:rPr>
              <w:t>Fiscal Year 2014</w:t>
            </w:r>
          </w:p>
        </w:tc>
        <w:tc>
          <w:tcPr>
            <w:tcW w:w="0" w:type="auto"/>
            <w:vAlign w:val="bottom"/>
          </w:tcPr>
          <w:p w14:paraId="766DDCD7" w14:textId="77777777" w:rsidR="00C334D1" w:rsidRPr="00813D46" w:rsidRDefault="00C334D1" w:rsidP="007B0C0F">
            <w:pPr>
              <w:pStyle w:val="la2"/>
            </w:pPr>
            <w:r w:rsidRPr="00813D46">
              <w:rPr>
                <w:sz w:val="15"/>
                <w:szCs w:val="15"/>
              </w:rPr>
              <w:t> </w:t>
            </w:r>
          </w:p>
        </w:tc>
        <w:tc>
          <w:tcPr>
            <w:tcW w:w="0" w:type="auto"/>
            <w:vAlign w:val="bottom"/>
          </w:tcPr>
          <w:p w14:paraId="6FBE2A60" w14:textId="77777777" w:rsidR="00C334D1" w:rsidRPr="00813D46" w:rsidRDefault="00C334D1" w:rsidP="007B0C0F">
            <w:pPr>
              <w:pStyle w:val="la2"/>
            </w:pPr>
            <w:r w:rsidRPr="00813D46">
              <w:t> </w:t>
            </w:r>
          </w:p>
        </w:tc>
        <w:tc>
          <w:tcPr>
            <w:tcW w:w="0" w:type="auto"/>
            <w:vAlign w:val="bottom"/>
          </w:tcPr>
          <w:p w14:paraId="6D6C91E5" w14:textId="77777777" w:rsidR="00C334D1" w:rsidRPr="00813D46" w:rsidRDefault="00C334D1" w:rsidP="007B0C0F">
            <w:pPr>
              <w:pStyle w:val="la2"/>
            </w:pPr>
            <w:r w:rsidRPr="00813D46">
              <w:t> </w:t>
            </w:r>
          </w:p>
        </w:tc>
        <w:tc>
          <w:tcPr>
            <w:tcW w:w="0" w:type="auto"/>
            <w:vAlign w:val="bottom"/>
          </w:tcPr>
          <w:p w14:paraId="7925E31E" w14:textId="77777777" w:rsidR="00C334D1" w:rsidRPr="00813D46" w:rsidRDefault="00C334D1" w:rsidP="007B0C0F">
            <w:pPr>
              <w:pStyle w:val="la2"/>
            </w:pPr>
            <w:r w:rsidRPr="00813D46">
              <w:t> </w:t>
            </w:r>
          </w:p>
        </w:tc>
        <w:tc>
          <w:tcPr>
            <w:tcW w:w="0" w:type="auto"/>
            <w:vAlign w:val="bottom"/>
          </w:tcPr>
          <w:p w14:paraId="3D86E983" w14:textId="77777777" w:rsidR="00C334D1" w:rsidRPr="00813D46" w:rsidRDefault="00C334D1" w:rsidP="007B0C0F">
            <w:pPr>
              <w:pStyle w:val="la2"/>
            </w:pPr>
            <w:r w:rsidRPr="00813D46">
              <w:rPr>
                <w:sz w:val="15"/>
                <w:szCs w:val="15"/>
              </w:rPr>
              <w:t> </w:t>
            </w:r>
          </w:p>
        </w:tc>
        <w:tc>
          <w:tcPr>
            <w:tcW w:w="0" w:type="auto"/>
            <w:vAlign w:val="bottom"/>
          </w:tcPr>
          <w:p w14:paraId="7BB92AEA" w14:textId="77777777" w:rsidR="00C334D1" w:rsidRPr="00813D46" w:rsidRDefault="00C334D1" w:rsidP="007B0C0F">
            <w:pPr>
              <w:pStyle w:val="la2"/>
            </w:pPr>
            <w:r w:rsidRPr="00813D46">
              <w:t> </w:t>
            </w:r>
          </w:p>
        </w:tc>
        <w:tc>
          <w:tcPr>
            <w:tcW w:w="0" w:type="auto"/>
            <w:vAlign w:val="bottom"/>
          </w:tcPr>
          <w:p w14:paraId="09B05B88" w14:textId="77777777" w:rsidR="00C334D1" w:rsidRPr="00813D46" w:rsidRDefault="00C334D1" w:rsidP="007B0C0F">
            <w:pPr>
              <w:pStyle w:val="la2"/>
            </w:pPr>
            <w:r w:rsidRPr="00813D46">
              <w:t> </w:t>
            </w:r>
          </w:p>
        </w:tc>
        <w:tc>
          <w:tcPr>
            <w:tcW w:w="0" w:type="auto"/>
            <w:vAlign w:val="bottom"/>
          </w:tcPr>
          <w:p w14:paraId="4DB42215" w14:textId="77777777" w:rsidR="00C334D1" w:rsidRPr="00813D46" w:rsidRDefault="00C334D1" w:rsidP="007B0C0F">
            <w:pPr>
              <w:pStyle w:val="la2"/>
            </w:pPr>
            <w:r w:rsidRPr="00813D46">
              <w:t> </w:t>
            </w:r>
          </w:p>
        </w:tc>
        <w:tc>
          <w:tcPr>
            <w:tcW w:w="0" w:type="auto"/>
            <w:vAlign w:val="bottom"/>
          </w:tcPr>
          <w:p w14:paraId="128C69E1" w14:textId="77777777" w:rsidR="00C334D1" w:rsidRPr="00813D46" w:rsidRDefault="00C334D1" w:rsidP="007B0C0F">
            <w:pPr>
              <w:pStyle w:val="la2"/>
            </w:pPr>
            <w:r w:rsidRPr="00813D46">
              <w:rPr>
                <w:sz w:val="15"/>
                <w:szCs w:val="15"/>
              </w:rPr>
              <w:t> </w:t>
            </w:r>
          </w:p>
        </w:tc>
        <w:tc>
          <w:tcPr>
            <w:tcW w:w="0" w:type="auto"/>
            <w:vAlign w:val="bottom"/>
          </w:tcPr>
          <w:p w14:paraId="2FC6A5F2" w14:textId="77777777" w:rsidR="00C334D1" w:rsidRPr="00813D46" w:rsidRDefault="00C334D1" w:rsidP="007B0C0F">
            <w:pPr>
              <w:pStyle w:val="la2"/>
            </w:pPr>
            <w:r w:rsidRPr="00813D46">
              <w:t> </w:t>
            </w:r>
          </w:p>
        </w:tc>
        <w:tc>
          <w:tcPr>
            <w:tcW w:w="0" w:type="auto"/>
            <w:vAlign w:val="bottom"/>
          </w:tcPr>
          <w:p w14:paraId="72D8FA25" w14:textId="77777777" w:rsidR="00C334D1" w:rsidRPr="00813D46" w:rsidRDefault="00C334D1" w:rsidP="007B0C0F">
            <w:pPr>
              <w:pStyle w:val="la2"/>
            </w:pPr>
            <w:r w:rsidRPr="00813D46">
              <w:t> </w:t>
            </w:r>
          </w:p>
        </w:tc>
        <w:tc>
          <w:tcPr>
            <w:tcW w:w="0" w:type="auto"/>
            <w:vAlign w:val="bottom"/>
          </w:tcPr>
          <w:p w14:paraId="0901575A" w14:textId="77777777" w:rsidR="00C334D1" w:rsidRPr="00813D46" w:rsidRDefault="00C334D1" w:rsidP="007B0C0F">
            <w:pPr>
              <w:pStyle w:val="la2"/>
            </w:pPr>
            <w:r w:rsidRPr="00813D46">
              <w:t> </w:t>
            </w:r>
          </w:p>
        </w:tc>
        <w:tc>
          <w:tcPr>
            <w:tcW w:w="0" w:type="auto"/>
            <w:vAlign w:val="bottom"/>
          </w:tcPr>
          <w:p w14:paraId="1380DF8E" w14:textId="77777777" w:rsidR="00C334D1" w:rsidRPr="00813D46" w:rsidRDefault="00C334D1" w:rsidP="007B0C0F">
            <w:pPr>
              <w:pStyle w:val="la2"/>
            </w:pPr>
            <w:r w:rsidRPr="00813D46">
              <w:rPr>
                <w:sz w:val="15"/>
                <w:szCs w:val="15"/>
              </w:rPr>
              <w:t> </w:t>
            </w:r>
          </w:p>
        </w:tc>
        <w:tc>
          <w:tcPr>
            <w:tcW w:w="0" w:type="auto"/>
            <w:vAlign w:val="bottom"/>
          </w:tcPr>
          <w:p w14:paraId="520D057B" w14:textId="77777777" w:rsidR="00C334D1" w:rsidRPr="00813D46" w:rsidRDefault="00C334D1" w:rsidP="007B0C0F">
            <w:pPr>
              <w:pStyle w:val="la2"/>
            </w:pPr>
            <w:r w:rsidRPr="00813D46">
              <w:t> </w:t>
            </w:r>
          </w:p>
        </w:tc>
        <w:tc>
          <w:tcPr>
            <w:tcW w:w="0" w:type="auto"/>
            <w:vAlign w:val="bottom"/>
          </w:tcPr>
          <w:p w14:paraId="589810AE" w14:textId="77777777" w:rsidR="00C334D1" w:rsidRPr="00813D46" w:rsidRDefault="00C334D1" w:rsidP="007B0C0F">
            <w:pPr>
              <w:pStyle w:val="la2"/>
            </w:pPr>
            <w:r w:rsidRPr="00813D46">
              <w:t> </w:t>
            </w:r>
          </w:p>
        </w:tc>
        <w:tc>
          <w:tcPr>
            <w:tcW w:w="0" w:type="auto"/>
            <w:vAlign w:val="bottom"/>
          </w:tcPr>
          <w:p w14:paraId="5CC4CA9C" w14:textId="77777777" w:rsidR="00C334D1" w:rsidRPr="00813D46" w:rsidRDefault="00C334D1" w:rsidP="007B0C0F">
            <w:pPr>
              <w:pStyle w:val="la2"/>
            </w:pPr>
            <w:r w:rsidRPr="00813D46">
              <w:t> </w:t>
            </w:r>
          </w:p>
        </w:tc>
        <w:tc>
          <w:tcPr>
            <w:tcW w:w="0" w:type="auto"/>
            <w:vAlign w:val="bottom"/>
          </w:tcPr>
          <w:p w14:paraId="049DB5FE" w14:textId="77777777" w:rsidR="00C334D1" w:rsidRPr="00813D46" w:rsidRDefault="00C334D1" w:rsidP="007B0C0F">
            <w:pPr>
              <w:pStyle w:val="la2"/>
            </w:pPr>
            <w:r w:rsidRPr="00813D46">
              <w:rPr>
                <w:sz w:val="15"/>
                <w:szCs w:val="15"/>
              </w:rPr>
              <w:t> </w:t>
            </w:r>
          </w:p>
        </w:tc>
        <w:tc>
          <w:tcPr>
            <w:tcW w:w="0" w:type="auto"/>
            <w:vAlign w:val="bottom"/>
          </w:tcPr>
          <w:p w14:paraId="315B734B" w14:textId="77777777" w:rsidR="00C334D1" w:rsidRPr="00813D46" w:rsidRDefault="00C334D1" w:rsidP="007B0C0F">
            <w:pPr>
              <w:pStyle w:val="la2"/>
            </w:pPr>
            <w:r w:rsidRPr="00813D46">
              <w:t> </w:t>
            </w:r>
          </w:p>
        </w:tc>
        <w:tc>
          <w:tcPr>
            <w:tcW w:w="0" w:type="auto"/>
            <w:vAlign w:val="bottom"/>
          </w:tcPr>
          <w:p w14:paraId="1C62C98F" w14:textId="77777777" w:rsidR="00C334D1" w:rsidRPr="00813D46" w:rsidRDefault="00C334D1" w:rsidP="007B0C0F">
            <w:pPr>
              <w:pStyle w:val="la2"/>
            </w:pPr>
            <w:r w:rsidRPr="00813D46">
              <w:t> </w:t>
            </w:r>
          </w:p>
        </w:tc>
        <w:tc>
          <w:tcPr>
            <w:tcW w:w="0" w:type="auto"/>
            <w:vAlign w:val="bottom"/>
          </w:tcPr>
          <w:p w14:paraId="14DB271A" w14:textId="77777777" w:rsidR="00C334D1" w:rsidRPr="00813D46" w:rsidRDefault="00C334D1" w:rsidP="007B0C0F">
            <w:pPr>
              <w:pStyle w:val="la2"/>
            </w:pPr>
            <w:r w:rsidRPr="00813D46">
              <w:t> </w:t>
            </w:r>
          </w:p>
        </w:tc>
      </w:tr>
      <w:tr w:rsidR="002A3EBE" w:rsidRPr="00813D46" w14:paraId="5E78BAF8" w14:textId="77777777" w:rsidTr="007B0C0F">
        <w:trPr>
          <w:trHeight w:val="75"/>
          <w:jc w:val="center"/>
        </w:trPr>
        <w:tc>
          <w:tcPr>
            <w:tcW w:w="0" w:type="auto"/>
            <w:vAlign w:val="center"/>
          </w:tcPr>
          <w:p w14:paraId="2E10EA79" w14:textId="77777777" w:rsidR="00C334D1" w:rsidRPr="00813D46" w:rsidRDefault="00C334D1" w:rsidP="007B0C0F">
            <w:pPr>
              <w:rPr>
                <w:sz w:val="8"/>
              </w:rPr>
            </w:pPr>
          </w:p>
        </w:tc>
        <w:tc>
          <w:tcPr>
            <w:tcW w:w="0" w:type="auto"/>
            <w:gridSpan w:val="4"/>
            <w:vAlign w:val="center"/>
          </w:tcPr>
          <w:p w14:paraId="59FFF58D" w14:textId="77777777" w:rsidR="00C334D1" w:rsidRPr="00813D46" w:rsidRDefault="00C334D1" w:rsidP="007B0C0F">
            <w:pPr>
              <w:rPr>
                <w:sz w:val="8"/>
              </w:rPr>
            </w:pPr>
          </w:p>
        </w:tc>
        <w:tc>
          <w:tcPr>
            <w:tcW w:w="0" w:type="auto"/>
            <w:gridSpan w:val="4"/>
            <w:vAlign w:val="center"/>
          </w:tcPr>
          <w:p w14:paraId="4B7C1B02" w14:textId="77777777" w:rsidR="00C334D1" w:rsidRPr="00813D46" w:rsidRDefault="00C334D1" w:rsidP="007B0C0F">
            <w:pPr>
              <w:rPr>
                <w:sz w:val="8"/>
              </w:rPr>
            </w:pPr>
          </w:p>
        </w:tc>
        <w:tc>
          <w:tcPr>
            <w:tcW w:w="0" w:type="auto"/>
            <w:gridSpan w:val="4"/>
            <w:vAlign w:val="center"/>
          </w:tcPr>
          <w:p w14:paraId="7324EE12" w14:textId="77777777" w:rsidR="00C334D1" w:rsidRPr="00813D46" w:rsidRDefault="00C334D1" w:rsidP="007B0C0F">
            <w:pPr>
              <w:rPr>
                <w:sz w:val="8"/>
              </w:rPr>
            </w:pPr>
          </w:p>
        </w:tc>
        <w:tc>
          <w:tcPr>
            <w:tcW w:w="0" w:type="auto"/>
            <w:gridSpan w:val="4"/>
            <w:vAlign w:val="center"/>
          </w:tcPr>
          <w:p w14:paraId="6ACE1A47" w14:textId="77777777" w:rsidR="00C334D1" w:rsidRPr="00813D46" w:rsidRDefault="00C334D1" w:rsidP="007B0C0F">
            <w:pPr>
              <w:rPr>
                <w:sz w:val="8"/>
              </w:rPr>
            </w:pPr>
          </w:p>
        </w:tc>
        <w:tc>
          <w:tcPr>
            <w:tcW w:w="0" w:type="auto"/>
            <w:gridSpan w:val="4"/>
            <w:vAlign w:val="center"/>
          </w:tcPr>
          <w:p w14:paraId="7FD30BCD" w14:textId="77777777" w:rsidR="00C334D1" w:rsidRPr="00813D46" w:rsidRDefault="00C334D1" w:rsidP="007B0C0F">
            <w:pPr>
              <w:rPr>
                <w:sz w:val="8"/>
              </w:rPr>
            </w:pPr>
          </w:p>
        </w:tc>
      </w:tr>
      <w:tr w:rsidR="002A3EBE" w:rsidRPr="00813D46" w14:paraId="24AB3C37" w14:textId="77777777" w:rsidTr="007B0C0F">
        <w:trPr>
          <w:jc w:val="center"/>
        </w:trPr>
        <w:tc>
          <w:tcPr>
            <w:tcW w:w="0" w:type="auto"/>
          </w:tcPr>
          <w:p w14:paraId="58A9B3E7" w14:textId="77777777" w:rsidR="00C334D1" w:rsidRPr="00813D46" w:rsidRDefault="00C334D1" w:rsidP="007B0C0F">
            <w:pPr>
              <w:pStyle w:val="NormalWeb"/>
              <w:ind w:left="240" w:hanging="240"/>
              <w:rPr>
                <w:sz w:val="8"/>
              </w:rPr>
            </w:pPr>
            <w:r w:rsidRPr="00813D46">
              <w:rPr>
                <w:rFonts w:cs="Arial"/>
                <w:sz w:val="20"/>
                <w:szCs w:val="20"/>
              </w:rPr>
              <w:t>High</w:t>
            </w:r>
          </w:p>
        </w:tc>
        <w:tc>
          <w:tcPr>
            <w:tcW w:w="0" w:type="auto"/>
            <w:vAlign w:val="bottom"/>
          </w:tcPr>
          <w:p w14:paraId="01678FC5" w14:textId="77777777" w:rsidR="00C334D1" w:rsidRPr="00813D46" w:rsidRDefault="00C334D1" w:rsidP="007B0C0F">
            <w:pPr>
              <w:pStyle w:val="la2"/>
            </w:pPr>
            <w:r w:rsidRPr="00813D46">
              <w:rPr>
                <w:sz w:val="15"/>
                <w:szCs w:val="15"/>
              </w:rPr>
              <w:t> </w:t>
            </w:r>
          </w:p>
        </w:tc>
        <w:tc>
          <w:tcPr>
            <w:tcW w:w="0" w:type="auto"/>
            <w:vAlign w:val="bottom"/>
          </w:tcPr>
          <w:p w14:paraId="7D032CCA" w14:textId="77777777" w:rsidR="00C334D1" w:rsidRPr="00813D46" w:rsidRDefault="00C334D1" w:rsidP="007B0C0F">
            <w:pPr>
              <w:rPr>
                <w:sz w:val="8"/>
              </w:rPr>
            </w:pPr>
            <w:r w:rsidRPr="00813D46">
              <w:rPr>
                <w:rFonts w:cs="Arial"/>
              </w:rPr>
              <w:t> </w:t>
            </w:r>
          </w:p>
        </w:tc>
        <w:tc>
          <w:tcPr>
            <w:tcW w:w="0" w:type="auto"/>
            <w:vAlign w:val="bottom"/>
          </w:tcPr>
          <w:p w14:paraId="7DDA325F" w14:textId="77777777" w:rsidR="00C334D1" w:rsidRPr="00813D46" w:rsidRDefault="00C334D1" w:rsidP="007B0C0F">
            <w:pPr>
              <w:jc w:val="right"/>
            </w:pPr>
            <w:r w:rsidRPr="00813D46">
              <w:rPr>
                <w:rFonts w:cs="Arial"/>
                <w:bCs/>
              </w:rPr>
              <w:t>$  36.43</w:t>
            </w:r>
          </w:p>
        </w:tc>
        <w:tc>
          <w:tcPr>
            <w:tcW w:w="0" w:type="auto"/>
            <w:noWrap/>
            <w:vAlign w:val="bottom"/>
          </w:tcPr>
          <w:p w14:paraId="36CB6EF5" w14:textId="77777777" w:rsidR="00C334D1" w:rsidRPr="00813D46" w:rsidRDefault="00C334D1" w:rsidP="007B0C0F">
            <w:pPr>
              <w:rPr>
                <w:sz w:val="8"/>
              </w:rPr>
            </w:pPr>
            <w:r w:rsidRPr="00813D46">
              <w:rPr>
                <w:rFonts w:cs="Arial"/>
                <w:bCs/>
              </w:rPr>
              <w:t> </w:t>
            </w:r>
          </w:p>
        </w:tc>
        <w:tc>
          <w:tcPr>
            <w:tcW w:w="0" w:type="auto"/>
            <w:vAlign w:val="bottom"/>
          </w:tcPr>
          <w:p w14:paraId="356C7E01" w14:textId="77777777" w:rsidR="00C334D1" w:rsidRPr="00813D46" w:rsidRDefault="00C334D1" w:rsidP="007B0C0F">
            <w:pPr>
              <w:pStyle w:val="la2"/>
            </w:pPr>
            <w:r w:rsidRPr="00813D46">
              <w:rPr>
                <w:sz w:val="15"/>
                <w:szCs w:val="15"/>
              </w:rPr>
              <w:t> </w:t>
            </w:r>
          </w:p>
        </w:tc>
        <w:tc>
          <w:tcPr>
            <w:tcW w:w="0" w:type="auto"/>
            <w:vAlign w:val="bottom"/>
          </w:tcPr>
          <w:p w14:paraId="1E2AAD67" w14:textId="77777777" w:rsidR="00C334D1" w:rsidRPr="00813D46" w:rsidRDefault="00C334D1" w:rsidP="007B0C0F">
            <w:pPr>
              <w:rPr>
                <w:sz w:val="8"/>
              </w:rPr>
            </w:pPr>
            <w:r w:rsidRPr="00813D46">
              <w:rPr>
                <w:rFonts w:cs="Arial"/>
                <w:bCs/>
              </w:rPr>
              <w:t> </w:t>
            </w:r>
          </w:p>
        </w:tc>
        <w:tc>
          <w:tcPr>
            <w:tcW w:w="0" w:type="auto"/>
            <w:vAlign w:val="bottom"/>
          </w:tcPr>
          <w:p w14:paraId="664B155E" w14:textId="77777777" w:rsidR="00C334D1" w:rsidRPr="00813D46" w:rsidRDefault="00C334D1" w:rsidP="007B0C0F">
            <w:pPr>
              <w:jc w:val="right"/>
            </w:pPr>
            <w:r w:rsidRPr="00813D46">
              <w:rPr>
                <w:rFonts w:cs="Arial"/>
                <w:bCs/>
              </w:rPr>
              <w:t>$  38.98</w:t>
            </w:r>
          </w:p>
        </w:tc>
        <w:tc>
          <w:tcPr>
            <w:tcW w:w="0" w:type="auto"/>
            <w:noWrap/>
            <w:vAlign w:val="bottom"/>
          </w:tcPr>
          <w:p w14:paraId="697FA5E4" w14:textId="77777777" w:rsidR="00C334D1" w:rsidRPr="00813D46" w:rsidRDefault="00C334D1" w:rsidP="007B0C0F">
            <w:pPr>
              <w:rPr>
                <w:sz w:val="8"/>
              </w:rPr>
            </w:pPr>
            <w:r w:rsidRPr="00813D46">
              <w:rPr>
                <w:rFonts w:cs="Arial"/>
                <w:bCs/>
              </w:rPr>
              <w:t> </w:t>
            </w:r>
          </w:p>
        </w:tc>
        <w:tc>
          <w:tcPr>
            <w:tcW w:w="0" w:type="auto"/>
            <w:vAlign w:val="bottom"/>
          </w:tcPr>
          <w:p w14:paraId="610C0780" w14:textId="77777777" w:rsidR="00C334D1" w:rsidRPr="00813D46" w:rsidRDefault="00C334D1" w:rsidP="007B0C0F">
            <w:pPr>
              <w:pStyle w:val="la2"/>
            </w:pPr>
            <w:r w:rsidRPr="00813D46">
              <w:rPr>
                <w:sz w:val="15"/>
                <w:szCs w:val="15"/>
              </w:rPr>
              <w:t> </w:t>
            </w:r>
          </w:p>
        </w:tc>
        <w:tc>
          <w:tcPr>
            <w:tcW w:w="0" w:type="auto"/>
            <w:vAlign w:val="bottom"/>
          </w:tcPr>
          <w:p w14:paraId="25889404" w14:textId="77777777" w:rsidR="00C334D1" w:rsidRPr="00813D46" w:rsidRDefault="00C334D1" w:rsidP="007B0C0F">
            <w:pPr>
              <w:rPr>
                <w:sz w:val="8"/>
              </w:rPr>
            </w:pPr>
            <w:r w:rsidRPr="00813D46">
              <w:rPr>
                <w:rFonts w:cs="Arial"/>
                <w:bCs/>
              </w:rPr>
              <w:t> </w:t>
            </w:r>
          </w:p>
        </w:tc>
        <w:tc>
          <w:tcPr>
            <w:tcW w:w="0" w:type="auto"/>
            <w:vAlign w:val="bottom"/>
          </w:tcPr>
          <w:p w14:paraId="03A3211E" w14:textId="77777777" w:rsidR="00C334D1" w:rsidRPr="00813D46" w:rsidRDefault="00C334D1" w:rsidP="007B0C0F">
            <w:pPr>
              <w:jc w:val="right"/>
            </w:pPr>
            <w:r w:rsidRPr="00813D46">
              <w:rPr>
                <w:rFonts w:cs="Arial"/>
                <w:bCs/>
              </w:rPr>
              <w:t>$  41.50</w:t>
            </w:r>
          </w:p>
        </w:tc>
        <w:tc>
          <w:tcPr>
            <w:tcW w:w="0" w:type="auto"/>
            <w:noWrap/>
            <w:vAlign w:val="bottom"/>
          </w:tcPr>
          <w:p w14:paraId="243A3033" w14:textId="77777777" w:rsidR="00C334D1" w:rsidRPr="00813D46" w:rsidRDefault="00C334D1" w:rsidP="007B0C0F">
            <w:pPr>
              <w:rPr>
                <w:sz w:val="8"/>
              </w:rPr>
            </w:pPr>
            <w:r w:rsidRPr="00813D46">
              <w:rPr>
                <w:rFonts w:cs="Arial"/>
                <w:bCs/>
              </w:rPr>
              <w:t> </w:t>
            </w:r>
          </w:p>
        </w:tc>
        <w:tc>
          <w:tcPr>
            <w:tcW w:w="0" w:type="auto"/>
            <w:vAlign w:val="bottom"/>
          </w:tcPr>
          <w:p w14:paraId="6757E61F" w14:textId="77777777" w:rsidR="00C334D1" w:rsidRPr="00813D46" w:rsidRDefault="00C334D1" w:rsidP="007B0C0F">
            <w:pPr>
              <w:pStyle w:val="la2"/>
            </w:pPr>
            <w:r w:rsidRPr="00813D46">
              <w:rPr>
                <w:sz w:val="15"/>
                <w:szCs w:val="15"/>
              </w:rPr>
              <w:t> </w:t>
            </w:r>
          </w:p>
        </w:tc>
        <w:tc>
          <w:tcPr>
            <w:tcW w:w="0" w:type="auto"/>
            <w:vAlign w:val="bottom"/>
          </w:tcPr>
          <w:p w14:paraId="32242C0C" w14:textId="77777777" w:rsidR="00C334D1" w:rsidRPr="00813D46" w:rsidRDefault="00C334D1" w:rsidP="007B0C0F">
            <w:pPr>
              <w:rPr>
                <w:sz w:val="8"/>
              </w:rPr>
            </w:pPr>
            <w:r w:rsidRPr="00813D46">
              <w:rPr>
                <w:rFonts w:cs="Arial"/>
                <w:bCs/>
              </w:rPr>
              <w:t> </w:t>
            </w:r>
          </w:p>
        </w:tc>
        <w:tc>
          <w:tcPr>
            <w:tcW w:w="0" w:type="auto"/>
            <w:vAlign w:val="bottom"/>
          </w:tcPr>
          <w:p w14:paraId="30BA9AB5" w14:textId="77777777" w:rsidR="00C334D1" w:rsidRPr="00813D46" w:rsidRDefault="00C334D1" w:rsidP="007B0C0F">
            <w:pPr>
              <w:jc w:val="right"/>
            </w:pPr>
            <w:r w:rsidRPr="00813D46">
              <w:rPr>
                <w:rFonts w:cs="Arial"/>
                <w:bCs/>
              </w:rPr>
              <w:t>$  42.29</w:t>
            </w:r>
          </w:p>
        </w:tc>
        <w:tc>
          <w:tcPr>
            <w:tcW w:w="0" w:type="auto"/>
            <w:noWrap/>
            <w:vAlign w:val="bottom"/>
          </w:tcPr>
          <w:p w14:paraId="01CDDD23" w14:textId="77777777" w:rsidR="00C334D1" w:rsidRPr="00813D46" w:rsidRDefault="00C334D1" w:rsidP="007B0C0F">
            <w:pPr>
              <w:rPr>
                <w:sz w:val="8"/>
              </w:rPr>
            </w:pPr>
            <w:r w:rsidRPr="00813D46">
              <w:rPr>
                <w:rFonts w:cs="Arial"/>
                <w:bCs/>
              </w:rPr>
              <w:t> </w:t>
            </w:r>
          </w:p>
        </w:tc>
        <w:tc>
          <w:tcPr>
            <w:tcW w:w="0" w:type="auto"/>
            <w:vAlign w:val="bottom"/>
          </w:tcPr>
          <w:p w14:paraId="51A930DA" w14:textId="77777777" w:rsidR="00C334D1" w:rsidRPr="00813D46" w:rsidRDefault="00C334D1" w:rsidP="007B0C0F">
            <w:pPr>
              <w:pStyle w:val="la2"/>
            </w:pPr>
            <w:r w:rsidRPr="00813D46">
              <w:rPr>
                <w:sz w:val="15"/>
                <w:szCs w:val="15"/>
              </w:rPr>
              <w:t> </w:t>
            </w:r>
          </w:p>
        </w:tc>
        <w:tc>
          <w:tcPr>
            <w:tcW w:w="0" w:type="auto"/>
            <w:vAlign w:val="bottom"/>
          </w:tcPr>
          <w:p w14:paraId="62C3EA52" w14:textId="77777777" w:rsidR="00C334D1" w:rsidRPr="00813D46" w:rsidRDefault="00C334D1" w:rsidP="007B0C0F">
            <w:pPr>
              <w:rPr>
                <w:sz w:val="8"/>
              </w:rPr>
            </w:pPr>
            <w:r w:rsidRPr="00813D46">
              <w:rPr>
                <w:rFonts w:cs="Arial"/>
                <w:bCs/>
              </w:rPr>
              <w:t> </w:t>
            </w:r>
          </w:p>
        </w:tc>
        <w:tc>
          <w:tcPr>
            <w:tcW w:w="0" w:type="auto"/>
            <w:vAlign w:val="bottom"/>
          </w:tcPr>
          <w:p w14:paraId="11013571" w14:textId="77777777" w:rsidR="00C334D1" w:rsidRPr="00813D46" w:rsidRDefault="00C334D1" w:rsidP="007B0C0F">
            <w:pPr>
              <w:jc w:val="right"/>
            </w:pPr>
            <w:r w:rsidRPr="00813D46">
              <w:rPr>
                <w:rFonts w:cs="Arial"/>
                <w:bCs/>
              </w:rPr>
              <w:t>$  42.29</w:t>
            </w:r>
          </w:p>
        </w:tc>
        <w:tc>
          <w:tcPr>
            <w:tcW w:w="0" w:type="auto"/>
            <w:noWrap/>
            <w:vAlign w:val="bottom"/>
          </w:tcPr>
          <w:p w14:paraId="766BE7DF" w14:textId="77777777" w:rsidR="00C334D1" w:rsidRPr="00813D46" w:rsidRDefault="00C334D1" w:rsidP="007B0C0F">
            <w:pPr>
              <w:rPr>
                <w:sz w:val="8"/>
              </w:rPr>
            </w:pPr>
            <w:r w:rsidRPr="00813D46">
              <w:rPr>
                <w:rFonts w:cs="Arial"/>
              </w:rPr>
              <w:t> </w:t>
            </w:r>
          </w:p>
        </w:tc>
      </w:tr>
      <w:tr w:rsidR="002A3EBE" w:rsidRPr="00813D46" w14:paraId="79186812" w14:textId="77777777" w:rsidTr="007B0C0F">
        <w:trPr>
          <w:jc w:val="center"/>
        </w:trPr>
        <w:tc>
          <w:tcPr>
            <w:tcW w:w="0" w:type="auto"/>
          </w:tcPr>
          <w:p w14:paraId="5831DA87" w14:textId="77777777" w:rsidR="00C334D1" w:rsidRPr="00813D46" w:rsidRDefault="00C334D1" w:rsidP="007B0C0F">
            <w:pPr>
              <w:pStyle w:val="NormalWeb"/>
              <w:ind w:left="240" w:hanging="240"/>
              <w:rPr>
                <w:sz w:val="8"/>
              </w:rPr>
            </w:pPr>
            <w:r w:rsidRPr="00813D46">
              <w:rPr>
                <w:rFonts w:cs="Arial"/>
                <w:sz w:val="20"/>
                <w:szCs w:val="20"/>
              </w:rPr>
              <w:t>Low</w:t>
            </w:r>
          </w:p>
        </w:tc>
        <w:tc>
          <w:tcPr>
            <w:tcW w:w="0" w:type="auto"/>
            <w:vAlign w:val="bottom"/>
          </w:tcPr>
          <w:p w14:paraId="0B995100" w14:textId="77777777" w:rsidR="00C334D1" w:rsidRPr="00813D46" w:rsidRDefault="00C334D1" w:rsidP="007B0C0F">
            <w:pPr>
              <w:pStyle w:val="la2"/>
            </w:pPr>
            <w:r w:rsidRPr="00813D46">
              <w:rPr>
                <w:sz w:val="15"/>
                <w:szCs w:val="15"/>
              </w:rPr>
              <w:t> </w:t>
            </w:r>
          </w:p>
        </w:tc>
        <w:tc>
          <w:tcPr>
            <w:tcW w:w="0" w:type="auto"/>
            <w:vAlign w:val="bottom"/>
          </w:tcPr>
          <w:p w14:paraId="13C52C51" w14:textId="77777777" w:rsidR="00C334D1" w:rsidRPr="00813D46" w:rsidRDefault="00C334D1" w:rsidP="007B0C0F">
            <w:pPr>
              <w:rPr>
                <w:sz w:val="8"/>
              </w:rPr>
            </w:pPr>
            <w:r w:rsidRPr="00813D46">
              <w:rPr>
                <w:rFonts w:cs="Arial"/>
              </w:rPr>
              <w:t> </w:t>
            </w:r>
          </w:p>
        </w:tc>
        <w:tc>
          <w:tcPr>
            <w:tcW w:w="0" w:type="auto"/>
            <w:vAlign w:val="bottom"/>
          </w:tcPr>
          <w:p w14:paraId="0E41E590" w14:textId="77777777" w:rsidR="00C334D1" w:rsidRPr="00813D46" w:rsidRDefault="00C334D1" w:rsidP="007B0C0F">
            <w:pPr>
              <w:jc w:val="right"/>
            </w:pPr>
            <w:r w:rsidRPr="00813D46">
              <w:rPr>
                <w:rFonts w:cs="Arial"/>
                <w:bCs/>
              </w:rPr>
              <w:t>$  30.84</w:t>
            </w:r>
          </w:p>
        </w:tc>
        <w:tc>
          <w:tcPr>
            <w:tcW w:w="0" w:type="auto"/>
            <w:noWrap/>
            <w:vAlign w:val="bottom"/>
          </w:tcPr>
          <w:p w14:paraId="11107964" w14:textId="77777777" w:rsidR="00C334D1" w:rsidRPr="00813D46" w:rsidRDefault="00C334D1" w:rsidP="007B0C0F">
            <w:pPr>
              <w:rPr>
                <w:sz w:val="8"/>
              </w:rPr>
            </w:pPr>
            <w:r w:rsidRPr="00813D46">
              <w:rPr>
                <w:rFonts w:cs="Arial"/>
                <w:bCs/>
              </w:rPr>
              <w:t> </w:t>
            </w:r>
          </w:p>
        </w:tc>
        <w:tc>
          <w:tcPr>
            <w:tcW w:w="0" w:type="auto"/>
            <w:vAlign w:val="bottom"/>
          </w:tcPr>
          <w:p w14:paraId="400DAE05" w14:textId="77777777" w:rsidR="00C334D1" w:rsidRPr="00813D46" w:rsidRDefault="00C334D1" w:rsidP="007B0C0F">
            <w:pPr>
              <w:pStyle w:val="la2"/>
            </w:pPr>
            <w:r w:rsidRPr="00813D46">
              <w:rPr>
                <w:sz w:val="15"/>
                <w:szCs w:val="15"/>
              </w:rPr>
              <w:t> </w:t>
            </w:r>
          </w:p>
        </w:tc>
        <w:tc>
          <w:tcPr>
            <w:tcW w:w="0" w:type="auto"/>
            <w:vAlign w:val="bottom"/>
          </w:tcPr>
          <w:p w14:paraId="67D9D499" w14:textId="77777777" w:rsidR="00C334D1" w:rsidRPr="00813D46" w:rsidRDefault="00C334D1" w:rsidP="007B0C0F">
            <w:pPr>
              <w:rPr>
                <w:sz w:val="8"/>
              </w:rPr>
            </w:pPr>
            <w:r w:rsidRPr="00813D46">
              <w:rPr>
                <w:rFonts w:cs="Arial"/>
                <w:bCs/>
              </w:rPr>
              <w:t> </w:t>
            </w:r>
          </w:p>
        </w:tc>
        <w:tc>
          <w:tcPr>
            <w:tcW w:w="0" w:type="auto"/>
            <w:vAlign w:val="bottom"/>
          </w:tcPr>
          <w:p w14:paraId="2ABDE92B" w14:textId="77777777" w:rsidR="00C334D1" w:rsidRPr="00813D46" w:rsidRDefault="00C334D1" w:rsidP="007B0C0F">
            <w:pPr>
              <w:jc w:val="right"/>
            </w:pPr>
            <w:r w:rsidRPr="00813D46">
              <w:rPr>
                <w:rFonts w:cs="Arial"/>
                <w:bCs/>
              </w:rPr>
              <w:t>$  32.80</w:t>
            </w:r>
          </w:p>
        </w:tc>
        <w:tc>
          <w:tcPr>
            <w:tcW w:w="0" w:type="auto"/>
            <w:noWrap/>
            <w:vAlign w:val="bottom"/>
          </w:tcPr>
          <w:p w14:paraId="52A6EC90" w14:textId="77777777" w:rsidR="00C334D1" w:rsidRPr="00813D46" w:rsidRDefault="00C334D1" w:rsidP="007B0C0F">
            <w:pPr>
              <w:rPr>
                <w:sz w:val="8"/>
              </w:rPr>
            </w:pPr>
            <w:r w:rsidRPr="00813D46">
              <w:rPr>
                <w:rFonts w:cs="Arial"/>
                <w:bCs/>
              </w:rPr>
              <w:t> </w:t>
            </w:r>
          </w:p>
        </w:tc>
        <w:tc>
          <w:tcPr>
            <w:tcW w:w="0" w:type="auto"/>
            <w:vAlign w:val="bottom"/>
          </w:tcPr>
          <w:p w14:paraId="68CE3743" w14:textId="77777777" w:rsidR="00C334D1" w:rsidRPr="00813D46" w:rsidRDefault="00C334D1" w:rsidP="007B0C0F">
            <w:pPr>
              <w:pStyle w:val="la2"/>
            </w:pPr>
            <w:r w:rsidRPr="00813D46">
              <w:rPr>
                <w:sz w:val="15"/>
                <w:szCs w:val="15"/>
              </w:rPr>
              <w:t> </w:t>
            </w:r>
          </w:p>
        </w:tc>
        <w:tc>
          <w:tcPr>
            <w:tcW w:w="0" w:type="auto"/>
            <w:vAlign w:val="bottom"/>
          </w:tcPr>
          <w:p w14:paraId="4A2AF535" w14:textId="77777777" w:rsidR="00C334D1" w:rsidRPr="00813D46" w:rsidRDefault="00C334D1" w:rsidP="007B0C0F">
            <w:pPr>
              <w:rPr>
                <w:sz w:val="8"/>
              </w:rPr>
            </w:pPr>
            <w:r w:rsidRPr="00813D46">
              <w:rPr>
                <w:rFonts w:cs="Arial"/>
                <w:bCs/>
              </w:rPr>
              <w:t> </w:t>
            </w:r>
          </w:p>
        </w:tc>
        <w:tc>
          <w:tcPr>
            <w:tcW w:w="0" w:type="auto"/>
            <w:vAlign w:val="bottom"/>
          </w:tcPr>
          <w:p w14:paraId="6D0DD35C" w14:textId="77777777" w:rsidR="00C334D1" w:rsidRPr="00813D46" w:rsidRDefault="00C334D1" w:rsidP="007B0C0F">
            <w:pPr>
              <w:jc w:val="right"/>
            </w:pPr>
            <w:r w:rsidRPr="00813D46">
              <w:rPr>
                <w:rFonts w:cs="Arial"/>
                <w:bCs/>
              </w:rPr>
              <w:t>$  34.63</w:t>
            </w:r>
          </w:p>
        </w:tc>
        <w:tc>
          <w:tcPr>
            <w:tcW w:w="0" w:type="auto"/>
            <w:noWrap/>
            <w:vAlign w:val="bottom"/>
          </w:tcPr>
          <w:p w14:paraId="467259D9" w14:textId="77777777" w:rsidR="00C334D1" w:rsidRPr="00813D46" w:rsidRDefault="00C334D1" w:rsidP="007B0C0F">
            <w:pPr>
              <w:rPr>
                <w:sz w:val="8"/>
              </w:rPr>
            </w:pPr>
            <w:r w:rsidRPr="00813D46">
              <w:rPr>
                <w:rFonts w:cs="Arial"/>
                <w:bCs/>
              </w:rPr>
              <w:t> </w:t>
            </w:r>
          </w:p>
        </w:tc>
        <w:tc>
          <w:tcPr>
            <w:tcW w:w="0" w:type="auto"/>
            <w:vAlign w:val="bottom"/>
          </w:tcPr>
          <w:p w14:paraId="2BEDA330" w14:textId="77777777" w:rsidR="00C334D1" w:rsidRPr="00813D46" w:rsidRDefault="00C334D1" w:rsidP="007B0C0F">
            <w:pPr>
              <w:pStyle w:val="la2"/>
            </w:pPr>
            <w:r w:rsidRPr="00813D46">
              <w:rPr>
                <w:sz w:val="15"/>
                <w:szCs w:val="15"/>
              </w:rPr>
              <w:t> </w:t>
            </w:r>
          </w:p>
        </w:tc>
        <w:tc>
          <w:tcPr>
            <w:tcW w:w="0" w:type="auto"/>
            <w:vAlign w:val="bottom"/>
          </w:tcPr>
          <w:p w14:paraId="569A3B9B" w14:textId="77777777" w:rsidR="00C334D1" w:rsidRPr="00813D46" w:rsidRDefault="00C334D1" w:rsidP="007B0C0F">
            <w:pPr>
              <w:rPr>
                <w:sz w:val="8"/>
              </w:rPr>
            </w:pPr>
            <w:r w:rsidRPr="00813D46">
              <w:rPr>
                <w:rFonts w:cs="Arial"/>
                <w:bCs/>
              </w:rPr>
              <w:t> </w:t>
            </w:r>
          </w:p>
        </w:tc>
        <w:tc>
          <w:tcPr>
            <w:tcW w:w="0" w:type="auto"/>
            <w:vAlign w:val="bottom"/>
          </w:tcPr>
          <w:p w14:paraId="75ED9AF9" w14:textId="77777777" w:rsidR="00C334D1" w:rsidRPr="00813D46" w:rsidRDefault="00C334D1" w:rsidP="007B0C0F">
            <w:pPr>
              <w:jc w:val="right"/>
            </w:pPr>
            <w:r w:rsidRPr="00813D46">
              <w:rPr>
                <w:rFonts w:cs="Arial"/>
                <w:bCs/>
              </w:rPr>
              <w:t>$  38.51</w:t>
            </w:r>
          </w:p>
        </w:tc>
        <w:tc>
          <w:tcPr>
            <w:tcW w:w="0" w:type="auto"/>
            <w:noWrap/>
            <w:vAlign w:val="bottom"/>
          </w:tcPr>
          <w:p w14:paraId="375F315A" w14:textId="77777777" w:rsidR="00C334D1" w:rsidRPr="00813D46" w:rsidRDefault="00C334D1" w:rsidP="007B0C0F">
            <w:pPr>
              <w:rPr>
                <w:sz w:val="8"/>
              </w:rPr>
            </w:pPr>
            <w:r w:rsidRPr="00813D46">
              <w:rPr>
                <w:rFonts w:cs="Arial"/>
                <w:bCs/>
              </w:rPr>
              <w:t> </w:t>
            </w:r>
          </w:p>
        </w:tc>
        <w:tc>
          <w:tcPr>
            <w:tcW w:w="0" w:type="auto"/>
            <w:vAlign w:val="bottom"/>
          </w:tcPr>
          <w:p w14:paraId="59F51CF0" w14:textId="77777777" w:rsidR="00C334D1" w:rsidRPr="00813D46" w:rsidRDefault="00C334D1" w:rsidP="007B0C0F">
            <w:pPr>
              <w:pStyle w:val="la2"/>
            </w:pPr>
            <w:r w:rsidRPr="00813D46">
              <w:rPr>
                <w:sz w:val="15"/>
                <w:szCs w:val="15"/>
              </w:rPr>
              <w:t> </w:t>
            </w:r>
          </w:p>
        </w:tc>
        <w:tc>
          <w:tcPr>
            <w:tcW w:w="0" w:type="auto"/>
            <w:vAlign w:val="bottom"/>
          </w:tcPr>
          <w:p w14:paraId="2B641BD3" w14:textId="77777777" w:rsidR="00C334D1" w:rsidRPr="00813D46" w:rsidRDefault="00C334D1" w:rsidP="007B0C0F">
            <w:pPr>
              <w:rPr>
                <w:sz w:val="8"/>
              </w:rPr>
            </w:pPr>
            <w:r w:rsidRPr="00813D46">
              <w:rPr>
                <w:rFonts w:cs="Arial"/>
                <w:bCs/>
              </w:rPr>
              <w:t> </w:t>
            </w:r>
          </w:p>
        </w:tc>
        <w:tc>
          <w:tcPr>
            <w:tcW w:w="0" w:type="auto"/>
            <w:vAlign w:val="bottom"/>
          </w:tcPr>
          <w:p w14:paraId="3A8C3210" w14:textId="77777777" w:rsidR="00C334D1" w:rsidRPr="00813D46" w:rsidRDefault="00C334D1" w:rsidP="007B0C0F">
            <w:pPr>
              <w:jc w:val="right"/>
            </w:pPr>
            <w:r w:rsidRPr="00813D46">
              <w:rPr>
                <w:rFonts w:cs="Arial"/>
                <w:bCs/>
              </w:rPr>
              <w:t>$  30.84</w:t>
            </w:r>
          </w:p>
        </w:tc>
        <w:tc>
          <w:tcPr>
            <w:tcW w:w="0" w:type="auto"/>
            <w:noWrap/>
            <w:vAlign w:val="bottom"/>
          </w:tcPr>
          <w:p w14:paraId="2F69636F" w14:textId="77777777" w:rsidR="00C334D1" w:rsidRPr="00813D46" w:rsidRDefault="00C334D1" w:rsidP="007B0C0F">
            <w:pPr>
              <w:rPr>
                <w:sz w:val="8"/>
              </w:rPr>
            </w:pPr>
            <w:r w:rsidRPr="00813D46">
              <w:rPr>
                <w:rFonts w:cs="Arial"/>
              </w:rPr>
              <w:t> </w:t>
            </w:r>
          </w:p>
        </w:tc>
      </w:tr>
      <w:tr w:rsidR="00C334D1" w:rsidRPr="00813D46" w14:paraId="4925AD27" w14:textId="77777777" w:rsidTr="007B0C0F">
        <w:trPr>
          <w:jc w:val="center"/>
        </w:trPr>
        <w:tc>
          <w:tcPr>
            <w:tcW w:w="0" w:type="auto"/>
            <w:gridSpan w:val="20"/>
            <w:vAlign w:val="bottom"/>
          </w:tcPr>
          <w:p w14:paraId="385D7712" w14:textId="77777777" w:rsidR="00C334D1" w:rsidRPr="00813D46" w:rsidRDefault="00C334D1" w:rsidP="007B0C0F">
            <w:pPr>
              <w:pStyle w:val="rrdsinglerule"/>
            </w:pPr>
            <w:r w:rsidRPr="00813D46">
              <w:rPr>
                <w:sz w:val="15"/>
                <w:szCs w:val="15"/>
              </w:rPr>
              <w:t> </w:t>
            </w:r>
          </w:p>
        </w:tc>
        <w:tc>
          <w:tcPr>
            <w:tcW w:w="0" w:type="auto"/>
            <w:vAlign w:val="bottom"/>
          </w:tcPr>
          <w:p w14:paraId="74ADC32E" w14:textId="77777777" w:rsidR="00C334D1" w:rsidRPr="00813D46" w:rsidRDefault="00C334D1" w:rsidP="007B0C0F">
            <w:pPr>
              <w:rPr>
                <w:sz w:val="8"/>
              </w:rPr>
            </w:pPr>
          </w:p>
        </w:tc>
      </w:tr>
    </w:tbl>
    <w:p w14:paraId="45708B4F" w14:textId="77777777" w:rsidR="00C334D1" w:rsidRPr="00813D46" w:rsidRDefault="00C334D1" w:rsidP="00C334D1">
      <w:pPr>
        <w:pStyle w:val="NormalWeb"/>
        <w:spacing w:before="250" w:beforeAutospacing="0" w:after="0" w:afterAutospacing="0"/>
        <w:jc w:val="center"/>
      </w:pPr>
      <w:r w:rsidRPr="00813D46">
        <w:rPr>
          <w:rFonts w:cs="Arial"/>
          <w:sz w:val="20"/>
          <w:szCs w:val="20"/>
          <w:u w:val="single"/>
        </w:rPr>
        <w:t xml:space="preserve">DIVIDENDS AND SHARE REPURCHASES </w:t>
      </w:r>
    </w:p>
    <w:p w14:paraId="099D1CE2" w14:textId="77777777" w:rsidR="00C334D1" w:rsidRPr="00813D46" w:rsidRDefault="00C334D1" w:rsidP="00C334D1">
      <w:pPr>
        <w:pStyle w:val="NormalWeb"/>
        <w:keepNext/>
        <w:spacing w:before="160" w:beforeAutospacing="0" w:after="0" w:afterAutospacing="0"/>
        <w:rPr>
          <w:sz w:val="8"/>
        </w:rPr>
      </w:pPr>
      <w:r w:rsidRPr="00813D46">
        <w:rPr>
          <w:rFonts w:cs="Arial"/>
          <w:sz w:val="20"/>
          <w:szCs w:val="20"/>
        </w:rPr>
        <w:t xml:space="preserve">See Note 19 – Stockholders’ Equity of the Notes to Financial Statements (Part II, Item 8 of this Form 10-K) for information regarding dividends and share repurchases by quarter. Following are our monthly stock repurchases for the fourth quarter of fiscal year 2015, all of which were made as part of publicly announced plans or programs: </w:t>
      </w:r>
    </w:p>
    <w:p w14:paraId="6B69D301" w14:textId="77777777" w:rsidR="00C334D1" w:rsidRPr="00813D46" w:rsidRDefault="00C334D1" w:rsidP="00C334D1">
      <w:pPr>
        <w:pStyle w:val="NormalWeb"/>
        <w:keepNext/>
        <w:spacing w:before="0" w:beforeAutospacing="0" w:after="0" w:afterAutospacing="0"/>
        <w:rPr>
          <w:sz w:val="16"/>
          <w:szCs w:val="18"/>
        </w:rPr>
      </w:pPr>
      <w:r w:rsidRPr="00813D46">
        <w:rPr>
          <w:sz w:val="16"/>
          <w:szCs w:val="18"/>
        </w:rPr>
        <w:t> </w:t>
      </w:r>
    </w:p>
    <w:tbl>
      <w:tblPr>
        <w:tblW w:w="5034" w:type="pct"/>
        <w:jc w:val="center"/>
        <w:tblCellMar>
          <w:top w:w="14" w:type="dxa"/>
          <w:left w:w="0" w:type="dxa"/>
          <w:right w:w="14" w:type="dxa"/>
        </w:tblCellMar>
        <w:tblLook w:val="0000" w:firstRow="0" w:lastRow="0" w:firstColumn="0" w:lastColumn="0" w:noHBand="0" w:noVBand="0"/>
      </w:tblPr>
      <w:tblGrid>
        <w:gridCol w:w="4049"/>
        <w:gridCol w:w="151"/>
        <w:gridCol w:w="70"/>
        <w:gridCol w:w="1016"/>
        <w:gridCol w:w="70"/>
        <w:gridCol w:w="149"/>
        <w:gridCol w:w="127"/>
        <w:gridCol w:w="695"/>
        <w:gridCol w:w="70"/>
        <w:gridCol w:w="152"/>
        <w:gridCol w:w="100"/>
        <w:gridCol w:w="1447"/>
        <w:gridCol w:w="70"/>
        <w:gridCol w:w="152"/>
        <w:gridCol w:w="155"/>
        <w:gridCol w:w="1885"/>
        <w:gridCol w:w="81"/>
      </w:tblGrid>
      <w:tr w:rsidR="00AD0425" w:rsidRPr="00813D46" w14:paraId="5889C7ED" w14:textId="77777777" w:rsidTr="00AD0425">
        <w:trPr>
          <w:tblHeader/>
          <w:jc w:val="center"/>
        </w:trPr>
        <w:tc>
          <w:tcPr>
            <w:tcW w:w="1940" w:type="pct"/>
            <w:vAlign w:val="center"/>
          </w:tcPr>
          <w:p w14:paraId="55D0C373" w14:textId="77777777" w:rsidR="00C334D1" w:rsidRPr="00813D46" w:rsidRDefault="00C334D1" w:rsidP="007B0C0F">
            <w:pPr>
              <w:rPr>
                <w:sz w:val="1"/>
              </w:rPr>
            </w:pPr>
          </w:p>
        </w:tc>
        <w:tc>
          <w:tcPr>
            <w:tcW w:w="73" w:type="pct"/>
            <w:vAlign w:val="bottom"/>
          </w:tcPr>
          <w:p w14:paraId="44E6F6CE" w14:textId="77777777" w:rsidR="00C334D1" w:rsidRPr="00813D46" w:rsidRDefault="00C334D1" w:rsidP="007B0C0F">
            <w:pPr>
              <w:rPr>
                <w:sz w:val="1"/>
              </w:rPr>
            </w:pPr>
          </w:p>
        </w:tc>
        <w:tc>
          <w:tcPr>
            <w:tcW w:w="0" w:type="auto"/>
            <w:vAlign w:val="center"/>
          </w:tcPr>
          <w:p w14:paraId="6B97297B" w14:textId="77777777" w:rsidR="00C334D1" w:rsidRPr="00813D46" w:rsidRDefault="00C334D1" w:rsidP="007B0C0F">
            <w:pPr>
              <w:rPr>
                <w:sz w:val="1"/>
              </w:rPr>
            </w:pPr>
          </w:p>
        </w:tc>
        <w:tc>
          <w:tcPr>
            <w:tcW w:w="0" w:type="auto"/>
            <w:vAlign w:val="center"/>
          </w:tcPr>
          <w:p w14:paraId="211F3C10" w14:textId="77777777" w:rsidR="00C334D1" w:rsidRPr="00813D46" w:rsidRDefault="00C334D1" w:rsidP="007B0C0F">
            <w:pPr>
              <w:rPr>
                <w:sz w:val="1"/>
              </w:rPr>
            </w:pPr>
          </w:p>
        </w:tc>
        <w:tc>
          <w:tcPr>
            <w:tcW w:w="0" w:type="auto"/>
            <w:vAlign w:val="center"/>
          </w:tcPr>
          <w:p w14:paraId="464FE656" w14:textId="77777777" w:rsidR="00C334D1" w:rsidRPr="00813D46" w:rsidRDefault="00C334D1" w:rsidP="007B0C0F">
            <w:pPr>
              <w:rPr>
                <w:sz w:val="1"/>
              </w:rPr>
            </w:pPr>
          </w:p>
        </w:tc>
        <w:tc>
          <w:tcPr>
            <w:tcW w:w="72" w:type="pct"/>
            <w:vAlign w:val="bottom"/>
          </w:tcPr>
          <w:p w14:paraId="024457C0" w14:textId="77777777" w:rsidR="00C334D1" w:rsidRPr="00813D46" w:rsidRDefault="00C334D1" w:rsidP="007B0C0F">
            <w:pPr>
              <w:rPr>
                <w:sz w:val="1"/>
              </w:rPr>
            </w:pPr>
          </w:p>
        </w:tc>
        <w:tc>
          <w:tcPr>
            <w:tcW w:w="0" w:type="auto"/>
            <w:vAlign w:val="center"/>
          </w:tcPr>
          <w:p w14:paraId="12E70073" w14:textId="77777777" w:rsidR="00C334D1" w:rsidRPr="00813D46" w:rsidRDefault="00C334D1" w:rsidP="007B0C0F">
            <w:pPr>
              <w:rPr>
                <w:sz w:val="1"/>
              </w:rPr>
            </w:pPr>
          </w:p>
        </w:tc>
        <w:tc>
          <w:tcPr>
            <w:tcW w:w="333" w:type="pct"/>
            <w:vAlign w:val="center"/>
          </w:tcPr>
          <w:p w14:paraId="4308E8E3" w14:textId="77777777" w:rsidR="00C334D1" w:rsidRPr="00813D46" w:rsidRDefault="00C334D1" w:rsidP="007B0C0F">
            <w:pPr>
              <w:rPr>
                <w:sz w:val="1"/>
              </w:rPr>
            </w:pPr>
          </w:p>
        </w:tc>
        <w:tc>
          <w:tcPr>
            <w:tcW w:w="0" w:type="auto"/>
            <w:vAlign w:val="center"/>
          </w:tcPr>
          <w:p w14:paraId="47DB2448" w14:textId="77777777" w:rsidR="00C334D1" w:rsidRPr="00813D46" w:rsidRDefault="00C334D1" w:rsidP="007B0C0F">
            <w:pPr>
              <w:rPr>
                <w:sz w:val="1"/>
              </w:rPr>
            </w:pPr>
          </w:p>
        </w:tc>
        <w:tc>
          <w:tcPr>
            <w:tcW w:w="73" w:type="pct"/>
            <w:vAlign w:val="bottom"/>
          </w:tcPr>
          <w:p w14:paraId="3D0BB380" w14:textId="77777777" w:rsidR="00C334D1" w:rsidRPr="00813D46" w:rsidRDefault="00C334D1" w:rsidP="007B0C0F">
            <w:pPr>
              <w:rPr>
                <w:sz w:val="1"/>
              </w:rPr>
            </w:pPr>
          </w:p>
        </w:tc>
        <w:tc>
          <w:tcPr>
            <w:tcW w:w="0" w:type="auto"/>
            <w:vAlign w:val="center"/>
          </w:tcPr>
          <w:p w14:paraId="04F20B12" w14:textId="77777777" w:rsidR="00C334D1" w:rsidRPr="00813D46" w:rsidRDefault="00C334D1" w:rsidP="007B0C0F">
            <w:pPr>
              <w:rPr>
                <w:sz w:val="1"/>
              </w:rPr>
            </w:pPr>
          </w:p>
        </w:tc>
        <w:tc>
          <w:tcPr>
            <w:tcW w:w="0" w:type="auto"/>
            <w:vAlign w:val="center"/>
          </w:tcPr>
          <w:p w14:paraId="549F75A6" w14:textId="77777777" w:rsidR="00C334D1" w:rsidRPr="00813D46" w:rsidRDefault="00C334D1" w:rsidP="007B0C0F">
            <w:pPr>
              <w:rPr>
                <w:sz w:val="1"/>
              </w:rPr>
            </w:pPr>
          </w:p>
        </w:tc>
        <w:tc>
          <w:tcPr>
            <w:tcW w:w="0" w:type="auto"/>
            <w:vAlign w:val="center"/>
          </w:tcPr>
          <w:p w14:paraId="04713F6B" w14:textId="77777777" w:rsidR="00C334D1" w:rsidRPr="00813D46" w:rsidRDefault="00C334D1" w:rsidP="007B0C0F">
            <w:pPr>
              <w:rPr>
                <w:sz w:val="1"/>
              </w:rPr>
            </w:pPr>
          </w:p>
        </w:tc>
        <w:tc>
          <w:tcPr>
            <w:tcW w:w="73" w:type="pct"/>
            <w:vAlign w:val="bottom"/>
          </w:tcPr>
          <w:p w14:paraId="079AA4BF" w14:textId="77777777" w:rsidR="00C334D1" w:rsidRPr="00813D46" w:rsidRDefault="00C334D1" w:rsidP="007B0C0F">
            <w:pPr>
              <w:rPr>
                <w:sz w:val="1"/>
              </w:rPr>
            </w:pPr>
          </w:p>
        </w:tc>
        <w:tc>
          <w:tcPr>
            <w:tcW w:w="0" w:type="auto"/>
            <w:vAlign w:val="center"/>
          </w:tcPr>
          <w:p w14:paraId="52AEE1B1" w14:textId="77777777" w:rsidR="00C334D1" w:rsidRPr="00813D46" w:rsidRDefault="00C334D1" w:rsidP="007B0C0F">
            <w:pPr>
              <w:rPr>
                <w:sz w:val="1"/>
              </w:rPr>
            </w:pPr>
          </w:p>
        </w:tc>
        <w:tc>
          <w:tcPr>
            <w:tcW w:w="0" w:type="auto"/>
            <w:vAlign w:val="center"/>
          </w:tcPr>
          <w:p w14:paraId="1A1526E2" w14:textId="77777777" w:rsidR="00C334D1" w:rsidRPr="00813D46" w:rsidRDefault="00C334D1" w:rsidP="007B0C0F">
            <w:pPr>
              <w:rPr>
                <w:sz w:val="1"/>
              </w:rPr>
            </w:pPr>
          </w:p>
        </w:tc>
        <w:tc>
          <w:tcPr>
            <w:tcW w:w="0" w:type="auto"/>
            <w:vAlign w:val="center"/>
          </w:tcPr>
          <w:p w14:paraId="38816EF0" w14:textId="77777777" w:rsidR="00C334D1" w:rsidRPr="00813D46" w:rsidRDefault="00C334D1" w:rsidP="007B0C0F">
            <w:pPr>
              <w:rPr>
                <w:sz w:val="1"/>
              </w:rPr>
            </w:pPr>
          </w:p>
        </w:tc>
      </w:tr>
      <w:tr w:rsidR="00AD0425" w:rsidRPr="00813D46" w14:paraId="1948C64C" w14:textId="77777777" w:rsidTr="007B0C0F">
        <w:trPr>
          <w:tblHeader/>
          <w:jc w:val="center"/>
        </w:trPr>
        <w:tc>
          <w:tcPr>
            <w:tcW w:w="0" w:type="auto"/>
            <w:vAlign w:val="bottom"/>
          </w:tcPr>
          <w:p w14:paraId="38C7A7AA"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Period</w:t>
            </w:r>
          </w:p>
        </w:tc>
        <w:tc>
          <w:tcPr>
            <w:tcW w:w="0" w:type="auto"/>
            <w:vAlign w:val="bottom"/>
          </w:tcPr>
          <w:p w14:paraId="5E77F30E"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AB4592C"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Total Number</w:t>
            </w:r>
          </w:p>
          <w:p w14:paraId="33CDB4D7"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of Shares</w:t>
            </w:r>
          </w:p>
          <w:p w14:paraId="759F7D5C"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Purchased</w:t>
            </w:r>
          </w:p>
        </w:tc>
        <w:tc>
          <w:tcPr>
            <w:tcW w:w="0" w:type="auto"/>
            <w:vAlign w:val="bottom"/>
          </w:tcPr>
          <w:p w14:paraId="029929C9" w14:textId="77777777" w:rsidR="00C334D1" w:rsidRPr="00813D46" w:rsidRDefault="00C334D1" w:rsidP="007B0C0F">
            <w:pPr>
              <w:rPr>
                <w:sz w:val="8"/>
              </w:rPr>
            </w:pPr>
            <w:r w:rsidRPr="00813D46">
              <w:rPr>
                <w:sz w:val="15"/>
                <w:szCs w:val="15"/>
              </w:rPr>
              <w:t> </w:t>
            </w:r>
          </w:p>
        </w:tc>
        <w:tc>
          <w:tcPr>
            <w:tcW w:w="0" w:type="auto"/>
            <w:vAlign w:val="bottom"/>
          </w:tcPr>
          <w:p w14:paraId="48E4C522" w14:textId="77777777" w:rsidR="00C334D1" w:rsidRPr="00813D46" w:rsidRDefault="00C334D1" w:rsidP="007B0C0F">
            <w:pPr>
              <w:pStyle w:val="la2"/>
            </w:pPr>
            <w:r w:rsidRPr="00813D46">
              <w:rPr>
                <w:sz w:val="15"/>
                <w:szCs w:val="15"/>
              </w:rPr>
              <w:t> </w:t>
            </w:r>
          </w:p>
        </w:tc>
        <w:tc>
          <w:tcPr>
            <w:tcW w:w="394" w:type="pct"/>
            <w:gridSpan w:val="2"/>
            <w:tcMar>
              <w:top w:w="0" w:type="dxa"/>
              <w:left w:w="14" w:type="dxa"/>
              <w:bottom w:w="0" w:type="dxa"/>
              <w:right w:w="14" w:type="dxa"/>
            </w:tcMar>
            <w:vAlign w:val="bottom"/>
          </w:tcPr>
          <w:p w14:paraId="0B6B7D47"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Average</w:t>
            </w:r>
          </w:p>
          <w:p w14:paraId="35B1C1B1"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Price Paid</w:t>
            </w:r>
          </w:p>
          <w:p w14:paraId="7F608647"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per Share</w:t>
            </w:r>
          </w:p>
        </w:tc>
        <w:tc>
          <w:tcPr>
            <w:tcW w:w="0" w:type="auto"/>
            <w:vAlign w:val="bottom"/>
          </w:tcPr>
          <w:p w14:paraId="350C4FF9" w14:textId="77777777" w:rsidR="00C334D1" w:rsidRPr="00813D46" w:rsidRDefault="00C334D1" w:rsidP="007B0C0F">
            <w:pPr>
              <w:rPr>
                <w:sz w:val="8"/>
              </w:rPr>
            </w:pPr>
            <w:r w:rsidRPr="00813D46">
              <w:rPr>
                <w:sz w:val="15"/>
                <w:szCs w:val="15"/>
              </w:rPr>
              <w:t> </w:t>
            </w:r>
          </w:p>
        </w:tc>
        <w:tc>
          <w:tcPr>
            <w:tcW w:w="0" w:type="auto"/>
            <w:vAlign w:val="bottom"/>
          </w:tcPr>
          <w:p w14:paraId="3464D8CD"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BDE060B"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Total Number of</w:t>
            </w:r>
          </w:p>
          <w:p w14:paraId="2F9A981B"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Shares Purchased as</w:t>
            </w:r>
          </w:p>
          <w:p w14:paraId="58CA21EB"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Part of Publicly</w:t>
            </w:r>
          </w:p>
          <w:p w14:paraId="5D84139A"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Announced Plans</w:t>
            </w:r>
          </w:p>
          <w:p w14:paraId="2EF0F5FB"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or Programs</w:t>
            </w:r>
          </w:p>
        </w:tc>
        <w:tc>
          <w:tcPr>
            <w:tcW w:w="0" w:type="auto"/>
            <w:vAlign w:val="bottom"/>
          </w:tcPr>
          <w:p w14:paraId="6D195B66" w14:textId="77777777" w:rsidR="00C334D1" w:rsidRPr="00813D46" w:rsidRDefault="00C334D1" w:rsidP="007B0C0F">
            <w:pPr>
              <w:rPr>
                <w:sz w:val="8"/>
              </w:rPr>
            </w:pPr>
            <w:r w:rsidRPr="00813D46">
              <w:rPr>
                <w:sz w:val="15"/>
                <w:szCs w:val="15"/>
              </w:rPr>
              <w:t> </w:t>
            </w:r>
          </w:p>
        </w:tc>
        <w:tc>
          <w:tcPr>
            <w:tcW w:w="0" w:type="auto"/>
            <w:vAlign w:val="bottom"/>
          </w:tcPr>
          <w:p w14:paraId="00D44142"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69D83559"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Approximate Dollar Value of</w:t>
            </w:r>
          </w:p>
          <w:p w14:paraId="26839643"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Shares that May Yet be</w:t>
            </w:r>
          </w:p>
          <w:p w14:paraId="2128621B"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Purchased under the Plans</w:t>
            </w:r>
          </w:p>
          <w:p w14:paraId="25487084"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or Programs</w:t>
            </w:r>
          </w:p>
        </w:tc>
        <w:tc>
          <w:tcPr>
            <w:tcW w:w="0" w:type="auto"/>
            <w:vAlign w:val="bottom"/>
          </w:tcPr>
          <w:p w14:paraId="67112F19" w14:textId="77777777" w:rsidR="00C334D1" w:rsidRPr="00813D46" w:rsidRDefault="00C334D1" w:rsidP="007B0C0F">
            <w:pPr>
              <w:rPr>
                <w:sz w:val="8"/>
              </w:rPr>
            </w:pPr>
            <w:r w:rsidRPr="00813D46">
              <w:rPr>
                <w:sz w:val="15"/>
                <w:szCs w:val="15"/>
              </w:rPr>
              <w:t> </w:t>
            </w:r>
          </w:p>
        </w:tc>
      </w:tr>
      <w:tr w:rsidR="00C334D1" w:rsidRPr="00813D46" w14:paraId="675B3E95" w14:textId="77777777" w:rsidTr="007B0C0F">
        <w:trPr>
          <w:jc w:val="center"/>
        </w:trPr>
        <w:tc>
          <w:tcPr>
            <w:tcW w:w="4966" w:type="pct"/>
            <w:gridSpan w:val="16"/>
            <w:vAlign w:val="bottom"/>
          </w:tcPr>
          <w:p w14:paraId="17EC20E3" w14:textId="77777777" w:rsidR="00C334D1" w:rsidRPr="00813D46" w:rsidRDefault="00C334D1" w:rsidP="007B0C0F">
            <w:pPr>
              <w:pStyle w:val="rrdsinglerule"/>
            </w:pPr>
            <w:r w:rsidRPr="00813D46">
              <w:rPr>
                <w:sz w:val="15"/>
                <w:szCs w:val="15"/>
              </w:rPr>
              <w:t> </w:t>
            </w:r>
          </w:p>
        </w:tc>
        <w:tc>
          <w:tcPr>
            <w:tcW w:w="0" w:type="auto"/>
            <w:vAlign w:val="bottom"/>
          </w:tcPr>
          <w:p w14:paraId="58B65EAF" w14:textId="77777777" w:rsidR="00C334D1" w:rsidRPr="00813D46" w:rsidRDefault="00C334D1" w:rsidP="007B0C0F">
            <w:pPr>
              <w:rPr>
                <w:sz w:val="8"/>
              </w:rPr>
            </w:pPr>
          </w:p>
        </w:tc>
      </w:tr>
      <w:tr w:rsidR="00AD0425" w:rsidRPr="00813D46" w14:paraId="67DF0351" w14:textId="77777777" w:rsidTr="007B0C0F">
        <w:trPr>
          <w:jc w:val="center"/>
        </w:trPr>
        <w:tc>
          <w:tcPr>
            <w:tcW w:w="0" w:type="auto"/>
            <w:vAlign w:val="bottom"/>
          </w:tcPr>
          <w:p w14:paraId="327CC042" w14:textId="77777777" w:rsidR="00C334D1" w:rsidRPr="00813D46" w:rsidRDefault="00C334D1" w:rsidP="007B0C0F">
            <w:pPr>
              <w:pStyle w:val="la2"/>
              <w:keepNext/>
            </w:pPr>
            <w:r w:rsidRPr="00813D46">
              <w:t> </w:t>
            </w:r>
          </w:p>
        </w:tc>
        <w:tc>
          <w:tcPr>
            <w:tcW w:w="0" w:type="auto"/>
            <w:vAlign w:val="bottom"/>
          </w:tcPr>
          <w:p w14:paraId="76E86D8E" w14:textId="77777777" w:rsidR="00C334D1" w:rsidRPr="00813D46" w:rsidRDefault="00C334D1" w:rsidP="007B0C0F">
            <w:pPr>
              <w:pStyle w:val="la2"/>
            </w:pPr>
            <w:r w:rsidRPr="00813D46">
              <w:rPr>
                <w:sz w:val="15"/>
                <w:szCs w:val="15"/>
              </w:rPr>
              <w:t> </w:t>
            </w:r>
          </w:p>
        </w:tc>
        <w:tc>
          <w:tcPr>
            <w:tcW w:w="0" w:type="auto"/>
            <w:gridSpan w:val="2"/>
            <w:vAlign w:val="bottom"/>
          </w:tcPr>
          <w:p w14:paraId="4DBFC8A9" w14:textId="77777777" w:rsidR="00C334D1" w:rsidRPr="00813D46" w:rsidRDefault="00C334D1" w:rsidP="007B0C0F">
            <w:pPr>
              <w:pStyle w:val="la2"/>
            </w:pPr>
            <w:r w:rsidRPr="00813D46">
              <w:t> </w:t>
            </w:r>
          </w:p>
        </w:tc>
        <w:tc>
          <w:tcPr>
            <w:tcW w:w="0" w:type="auto"/>
            <w:vAlign w:val="bottom"/>
          </w:tcPr>
          <w:p w14:paraId="5181E0C6" w14:textId="77777777" w:rsidR="00C334D1" w:rsidRPr="00813D46" w:rsidRDefault="00C334D1" w:rsidP="007B0C0F">
            <w:pPr>
              <w:rPr>
                <w:sz w:val="8"/>
              </w:rPr>
            </w:pPr>
            <w:r w:rsidRPr="00813D46">
              <w:rPr>
                <w:sz w:val="15"/>
                <w:szCs w:val="15"/>
              </w:rPr>
              <w:t> </w:t>
            </w:r>
          </w:p>
        </w:tc>
        <w:tc>
          <w:tcPr>
            <w:tcW w:w="0" w:type="auto"/>
            <w:vAlign w:val="bottom"/>
          </w:tcPr>
          <w:p w14:paraId="7E98DC8D" w14:textId="77777777" w:rsidR="00C334D1" w:rsidRPr="00813D46" w:rsidRDefault="00C334D1" w:rsidP="007B0C0F">
            <w:pPr>
              <w:pStyle w:val="la2"/>
            </w:pPr>
            <w:r w:rsidRPr="00813D46">
              <w:rPr>
                <w:sz w:val="15"/>
                <w:szCs w:val="15"/>
              </w:rPr>
              <w:t> </w:t>
            </w:r>
          </w:p>
        </w:tc>
        <w:tc>
          <w:tcPr>
            <w:tcW w:w="394" w:type="pct"/>
            <w:gridSpan w:val="2"/>
            <w:vAlign w:val="bottom"/>
          </w:tcPr>
          <w:p w14:paraId="4951F825" w14:textId="77777777" w:rsidR="00C334D1" w:rsidRPr="00813D46" w:rsidRDefault="00C334D1" w:rsidP="007B0C0F">
            <w:pPr>
              <w:pStyle w:val="la2"/>
            </w:pPr>
            <w:r w:rsidRPr="00813D46">
              <w:t> </w:t>
            </w:r>
          </w:p>
        </w:tc>
        <w:tc>
          <w:tcPr>
            <w:tcW w:w="0" w:type="auto"/>
            <w:vAlign w:val="bottom"/>
          </w:tcPr>
          <w:p w14:paraId="68A98512" w14:textId="77777777" w:rsidR="00C334D1" w:rsidRPr="00813D46" w:rsidRDefault="00C334D1" w:rsidP="007B0C0F">
            <w:pPr>
              <w:rPr>
                <w:sz w:val="8"/>
              </w:rPr>
            </w:pPr>
            <w:r w:rsidRPr="00813D46">
              <w:rPr>
                <w:sz w:val="15"/>
                <w:szCs w:val="15"/>
              </w:rPr>
              <w:t> </w:t>
            </w:r>
          </w:p>
        </w:tc>
        <w:tc>
          <w:tcPr>
            <w:tcW w:w="0" w:type="auto"/>
            <w:vAlign w:val="bottom"/>
          </w:tcPr>
          <w:p w14:paraId="4A62F761" w14:textId="77777777" w:rsidR="00C334D1" w:rsidRPr="00813D46" w:rsidRDefault="00C334D1" w:rsidP="007B0C0F">
            <w:pPr>
              <w:pStyle w:val="la2"/>
            </w:pPr>
            <w:r w:rsidRPr="00813D46">
              <w:rPr>
                <w:sz w:val="15"/>
                <w:szCs w:val="15"/>
              </w:rPr>
              <w:t> </w:t>
            </w:r>
          </w:p>
        </w:tc>
        <w:tc>
          <w:tcPr>
            <w:tcW w:w="0" w:type="auto"/>
            <w:gridSpan w:val="2"/>
            <w:vAlign w:val="bottom"/>
          </w:tcPr>
          <w:p w14:paraId="51B91709" w14:textId="77777777" w:rsidR="00C334D1" w:rsidRPr="00813D46" w:rsidRDefault="00C334D1" w:rsidP="007B0C0F">
            <w:pPr>
              <w:pStyle w:val="la2"/>
            </w:pPr>
            <w:r w:rsidRPr="00813D46">
              <w:t> </w:t>
            </w:r>
          </w:p>
        </w:tc>
        <w:tc>
          <w:tcPr>
            <w:tcW w:w="0" w:type="auto"/>
            <w:vAlign w:val="bottom"/>
          </w:tcPr>
          <w:p w14:paraId="44B58318" w14:textId="77777777" w:rsidR="00C334D1" w:rsidRPr="00813D46" w:rsidRDefault="00C334D1" w:rsidP="007B0C0F">
            <w:pPr>
              <w:rPr>
                <w:sz w:val="8"/>
              </w:rPr>
            </w:pPr>
            <w:r w:rsidRPr="00813D46">
              <w:rPr>
                <w:sz w:val="15"/>
                <w:szCs w:val="15"/>
              </w:rPr>
              <w:t> </w:t>
            </w:r>
          </w:p>
        </w:tc>
        <w:tc>
          <w:tcPr>
            <w:tcW w:w="0" w:type="auto"/>
            <w:vAlign w:val="bottom"/>
          </w:tcPr>
          <w:p w14:paraId="02730CDC"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2C0FEEF" w14:textId="77777777" w:rsidR="00C334D1" w:rsidRPr="00813D46" w:rsidRDefault="00C334D1" w:rsidP="007B0C0F">
            <w:pPr>
              <w:jc w:val="right"/>
            </w:pPr>
            <w:r w:rsidRPr="00813D46">
              <w:rPr>
                <w:rFonts w:cs="Arial"/>
                <w:b/>
                <w:bCs/>
                <w:sz w:val="15"/>
                <w:szCs w:val="15"/>
              </w:rPr>
              <w:t>(in millions)</w:t>
            </w:r>
          </w:p>
        </w:tc>
        <w:tc>
          <w:tcPr>
            <w:tcW w:w="0" w:type="auto"/>
            <w:vAlign w:val="bottom"/>
          </w:tcPr>
          <w:p w14:paraId="1100D459" w14:textId="77777777" w:rsidR="00C334D1" w:rsidRPr="00813D46" w:rsidRDefault="00C334D1" w:rsidP="007B0C0F">
            <w:pPr>
              <w:rPr>
                <w:sz w:val="8"/>
              </w:rPr>
            </w:pPr>
            <w:r w:rsidRPr="00813D46">
              <w:rPr>
                <w:sz w:val="15"/>
                <w:szCs w:val="15"/>
              </w:rPr>
              <w:t> </w:t>
            </w:r>
          </w:p>
        </w:tc>
      </w:tr>
      <w:tr w:rsidR="00AD0425" w:rsidRPr="00813D46" w14:paraId="6051CC0A" w14:textId="77777777" w:rsidTr="007B0C0F">
        <w:trPr>
          <w:trHeight w:val="75"/>
          <w:jc w:val="center"/>
        </w:trPr>
        <w:tc>
          <w:tcPr>
            <w:tcW w:w="0" w:type="auto"/>
            <w:vAlign w:val="center"/>
          </w:tcPr>
          <w:p w14:paraId="718F21F9" w14:textId="77777777" w:rsidR="00C334D1" w:rsidRPr="00813D46" w:rsidRDefault="00C334D1" w:rsidP="007B0C0F">
            <w:pPr>
              <w:rPr>
                <w:sz w:val="8"/>
              </w:rPr>
            </w:pPr>
          </w:p>
        </w:tc>
        <w:tc>
          <w:tcPr>
            <w:tcW w:w="0" w:type="auto"/>
            <w:gridSpan w:val="4"/>
            <w:vAlign w:val="center"/>
          </w:tcPr>
          <w:p w14:paraId="1B174EB6" w14:textId="77777777" w:rsidR="00C334D1" w:rsidRPr="00813D46" w:rsidRDefault="00C334D1" w:rsidP="007B0C0F">
            <w:pPr>
              <w:rPr>
                <w:sz w:val="8"/>
              </w:rPr>
            </w:pPr>
          </w:p>
        </w:tc>
        <w:tc>
          <w:tcPr>
            <w:tcW w:w="501" w:type="pct"/>
            <w:gridSpan w:val="4"/>
            <w:vAlign w:val="center"/>
          </w:tcPr>
          <w:p w14:paraId="68335C54" w14:textId="77777777" w:rsidR="00C334D1" w:rsidRPr="00813D46" w:rsidRDefault="00C334D1" w:rsidP="007B0C0F">
            <w:pPr>
              <w:rPr>
                <w:sz w:val="8"/>
              </w:rPr>
            </w:pPr>
          </w:p>
        </w:tc>
        <w:tc>
          <w:tcPr>
            <w:tcW w:w="0" w:type="auto"/>
            <w:gridSpan w:val="4"/>
            <w:vAlign w:val="center"/>
          </w:tcPr>
          <w:p w14:paraId="1569F5E8" w14:textId="77777777" w:rsidR="00C334D1" w:rsidRPr="00813D46" w:rsidRDefault="00C334D1" w:rsidP="007B0C0F">
            <w:pPr>
              <w:rPr>
                <w:sz w:val="8"/>
              </w:rPr>
            </w:pPr>
          </w:p>
        </w:tc>
        <w:tc>
          <w:tcPr>
            <w:tcW w:w="0" w:type="auto"/>
            <w:gridSpan w:val="4"/>
            <w:vAlign w:val="center"/>
          </w:tcPr>
          <w:p w14:paraId="1D0B94A2" w14:textId="77777777" w:rsidR="00C334D1" w:rsidRPr="00813D46" w:rsidRDefault="00C334D1" w:rsidP="007B0C0F">
            <w:pPr>
              <w:rPr>
                <w:sz w:val="8"/>
              </w:rPr>
            </w:pPr>
          </w:p>
        </w:tc>
      </w:tr>
      <w:tr w:rsidR="00AD0425" w:rsidRPr="00813D46" w14:paraId="01D6B085" w14:textId="77777777" w:rsidTr="007B0C0F">
        <w:trPr>
          <w:jc w:val="center"/>
        </w:trPr>
        <w:tc>
          <w:tcPr>
            <w:tcW w:w="0" w:type="auto"/>
          </w:tcPr>
          <w:p w14:paraId="3D0D7685" w14:textId="77777777" w:rsidR="00AD0425" w:rsidRPr="00813D46" w:rsidRDefault="00AD0425" w:rsidP="00AD0425">
            <w:pPr>
              <w:pStyle w:val="NormalWeb"/>
              <w:ind w:left="240" w:hanging="240"/>
              <w:rPr>
                <w:sz w:val="8"/>
              </w:rPr>
            </w:pPr>
            <w:r w:rsidRPr="00813D46">
              <w:rPr>
                <w:rFonts w:cs="Arial"/>
                <w:sz w:val="20"/>
                <w:szCs w:val="20"/>
              </w:rPr>
              <w:t>April 1, 2015 – April 30, 2015</w:t>
            </w:r>
          </w:p>
        </w:tc>
        <w:tc>
          <w:tcPr>
            <w:tcW w:w="0" w:type="auto"/>
            <w:vAlign w:val="bottom"/>
          </w:tcPr>
          <w:p w14:paraId="4888B2D1" w14:textId="77777777" w:rsidR="00AD0425" w:rsidRPr="00813D46" w:rsidRDefault="00AD0425" w:rsidP="00AD0425">
            <w:pPr>
              <w:pStyle w:val="la2"/>
            </w:pPr>
            <w:r w:rsidRPr="00813D46">
              <w:rPr>
                <w:sz w:val="15"/>
                <w:szCs w:val="15"/>
              </w:rPr>
              <w:t> </w:t>
            </w:r>
          </w:p>
        </w:tc>
        <w:tc>
          <w:tcPr>
            <w:tcW w:w="0" w:type="auto"/>
            <w:vAlign w:val="bottom"/>
          </w:tcPr>
          <w:p w14:paraId="3F40E859" w14:textId="77777777" w:rsidR="00AD0425" w:rsidRPr="00813D46" w:rsidRDefault="00AD0425" w:rsidP="00AD0425">
            <w:pPr>
              <w:rPr>
                <w:sz w:val="8"/>
              </w:rPr>
            </w:pPr>
            <w:r w:rsidRPr="00813D46">
              <w:rPr>
                <w:rFonts w:cs="Arial"/>
              </w:rPr>
              <w:t> </w:t>
            </w:r>
          </w:p>
        </w:tc>
        <w:tc>
          <w:tcPr>
            <w:tcW w:w="0" w:type="auto"/>
            <w:vAlign w:val="bottom"/>
          </w:tcPr>
          <w:p w14:paraId="381E71CE" w14:textId="166586E2" w:rsidR="00AD0425" w:rsidRPr="00813D46" w:rsidRDefault="00AD0425" w:rsidP="00AD0425">
            <w:pPr>
              <w:jc w:val="right"/>
            </w:pPr>
            <w:r w:rsidRPr="00813D46">
              <w:rPr>
                <w:rFonts w:cs="Arial"/>
              </w:rPr>
              <w:t>45,393,872</w:t>
            </w:r>
          </w:p>
        </w:tc>
        <w:tc>
          <w:tcPr>
            <w:tcW w:w="0" w:type="auto"/>
            <w:noWrap/>
            <w:vAlign w:val="bottom"/>
          </w:tcPr>
          <w:p w14:paraId="0300ACA7" w14:textId="77777777" w:rsidR="00AD0425" w:rsidRPr="00813D46" w:rsidRDefault="00AD0425" w:rsidP="00AD0425">
            <w:pPr>
              <w:rPr>
                <w:sz w:val="8"/>
              </w:rPr>
            </w:pPr>
            <w:r w:rsidRPr="00813D46">
              <w:rPr>
                <w:rFonts w:cs="Arial"/>
              </w:rPr>
              <w:t> </w:t>
            </w:r>
          </w:p>
        </w:tc>
        <w:tc>
          <w:tcPr>
            <w:tcW w:w="0" w:type="auto"/>
            <w:vAlign w:val="bottom"/>
          </w:tcPr>
          <w:p w14:paraId="4BEC3AB7" w14:textId="77777777" w:rsidR="00AD0425" w:rsidRPr="00813D46" w:rsidRDefault="00AD0425" w:rsidP="00AD0425">
            <w:pPr>
              <w:pStyle w:val="la2"/>
            </w:pPr>
            <w:r w:rsidRPr="00813D46">
              <w:rPr>
                <w:sz w:val="15"/>
                <w:szCs w:val="15"/>
              </w:rPr>
              <w:t> </w:t>
            </w:r>
          </w:p>
        </w:tc>
        <w:tc>
          <w:tcPr>
            <w:tcW w:w="0" w:type="auto"/>
            <w:vAlign w:val="bottom"/>
          </w:tcPr>
          <w:p w14:paraId="4095533A" w14:textId="77777777" w:rsidR="00AD0425" w:rsidRPr="00813D46" w:rsidRDefault="00AD0425" w:rsidP="00AD0425">
            <w:pPr>
              <w:rPr>
                <w:sz w:val="8"/>
              </w:rPr>
            </w:pPr>
            <w:r w:rsidRPr="00813D46">
              <w:rPr>
                <w:rFonts w:cs="Arial"/>
              </w:rPr>
              <w:t>$</w:t>
            </w:r>
          </w:p>
        </w:tc>
        <w:tc>
          <w:tcPr>
            <w:tcW w:w="333" w:type="pct"/>
            <w:vAlign w:val="bottom"/>
          </w:tcPr>
          <w:p w14:paraId="3BA6B342" w14:textId="79364CD4" w:rsidR="00AD0425" w:rsidRPr="00813D46" w:rsidRDefault="00AD0425" w:rsidP="00AD0425">
            <w:pPr>
              <w:jc w:val="right"/>
            </w:pPr>
            <w:r w:rsidRPr="00813D46">
              <w:rPr>
                <w:rFonts w:cs="Arial"/>
              </w:rPr>
              <w:t>  42.92</w:t>
            </w:r>
          </w:p>
        </w:tc>
        <w:tc>
          <w:tcPr>
            <w:tcW w:w="0" w:type="auto"/>
            <w:noWrap/>
            <w:vAlign w:val="bottom"/>
          </w:tcPr>
          <w:p w14:paraId="0537C6FE" w14:textId="77777777" w:rsidR="00AD0425" w:rsidRPr="00813D46" w:rsidRDefault="00AD0425" w:rsidP="00AD0425">
            <w:pPr>
              <w:rPr>
                <w:sz w:val="8"/>
              </w:rPr>
            </w:pPr>
            <w:r w:rsidRPr="00813D46">
              <w:rPr>
                <w:rFonts w:cs="Arial"/>
              </w:rPr>
              <w:t> </w:t>
            </w:r>
          </w:p>
        </w:tc>
        <w:tc>
          <w:tcPr>
            <w:tcW w:w="0" w:type="auto"/>
            <w:vAlign w:val="bottom"/>
          </w:tcPr>
          <w:p w14:paraId="47D9B3D9" w14:textId="77777777" w:rsidR="00AD0425" w:rsidRPr="00813D46" w:rsidRDefault="00AD0425" w:rsidP="00AD0425">
            <w:pPr>
              <w:pStyle w:val="la2"/>
            </w:pPr>
            <w:r w:rsidRPr="00813D46">
              <w:rPr>
                <w:sz w:val="15"/>
                <w:szCs w:val="15"/>
              </w:rPr>
              <w:t> </w:t>
            </w:r>
          </w:p>
        </w:tc>
        <w:tc>
          <w:tcPr>
            <w:tcW w:w="0" w:type="auto"/>
            <w:vAlign w:val="bottom"/>
          </w:tcPr>
          <w:p w14:paraId="05D560CE" w14:textId="77777777" w:rsidR="00AD0425" w:rsidRPr="00813D46" w:rsidRDefault="00AD0425" w:rsidP="00AD0425">
            <w:pPr>
              <w:rPr>
                <w:sz w:val="8"/>
              </w:rPr>
            </w:pPr>
            <w:r w:rsidRPr="00813D46">
              <w:rPr>
                <w:rFonts w:cs="Arial"/>
              </w:rPr>
              <w:t> </w:t>
            </w:r>
          </w:p>
        </w:tc>
        <w:tc>
          <w:tcPr>
            <w:tcW w:w="0" w:type="auto"/>
            <w:vAlign w:val="bottom"/>
          </w:tcPr>
          <w:p w14:paraId="65EF718F" w14:textId="754DC948" w:rsidR="00AD0425" w:rsidRPr="00813D46" w:rsidRDefault="00AD0425" w:rsidP="00AD0425">
            <w:pPr>
              <w:jc w:val="right"/>
            </w:pPr>
            <w:r w:rsidRPr="00813D46">
              <w:rPr>
                <w:rFonts w:cs="Arial"/>
              </w:rPr>
              <w:t>45,393,872</w:t>
            </w:r>
          </w:p>
        </w:tc>
        <w:tc>
          <w:tcPr>
            <w:tcW w:w="0" w:type="auto"/>
            <w:noWrap/>
            <w:vAlign w:val="bottom"/>
          </w:tcPr>
          <w:p w14:paraId="2DE47A07" w14:textId="77777777" w:rsidR="00AD0425" w:rsidRPr="00813D46" w:rsidRDefault="00AD0425" w:rsidP="00AD0425">
            <w:pPr>
              <w:rPr>
                <w:sz w:val="8"/>
              </w:rPr>
            </w:pPr>
            <w:r w:rsidRPr="00813D46">
              <w:rPr>
                <w:rFonts w:cs="Arial"/>
              </w:rPr>
              <w:t> </w:t>
            </w:r>
          </w:p>
        </w:tc>
        <w:tc>
          <w:tcPr>
            <w:tcW w:w="0" w:type="auto"/>
            <w:vAlign w:val="bottom"/>
          </w:tcPr>
          <w:p w14:paraId="312A3AC8" w14:textId="77777777" w:rsidR="00AD0425" w:rsidRPr="00813D46" w:rsidRDefault="00AD0425" w:rsidP="00AD0425">
            <w:pPr>
              <w:pStyle w:val="la2"/>
            </w:pPr>
            <w:r w:rsidRPr="00813D46">
              <w:rPr>
                <w:sz w:val="15"/>
                <w:szCs w:val="15"/>
              </w:rPr>
              <w:t> </w:t>
            </w:r>
          </w:p>
        </w:tc>
        <w:tc>
          <w:tcPr>
            <w:tcW w:w="0" w:type="auto"/>
            <w:vAlign w:val="bottom"/>
          </w:tcPr>
          <w:p w14:paraId="3C1DD523" w14:textId="77777777" w:rsidR="00AD0425" w:rsidRPr="00813D46" w:rsidRDefault="00AD0425" w:rsidP="00AD0425">
            <w:pPr>
              <w:rPr>
                <w:sz w:val="8"/>
              </w:rPr>
            </w:pPr>
            <w:r w:rsidRPr="00813D46">
              <w:rPr>
                <w:rFonts w:cs="Arial"/>
              </w:rPr>
              <w:t> </w:t>
            </w:r>
          </w:p>
        </w:tc>
        <w:tc>
          <w:tcPr>
            <w:tcW w:w="0" w:type="auto"/>
            <w:vAlign w:val="bottom"/>
          </w:tcPr>
          <w:p w14:paraId="5F866852" w14:textId="421ED6FF" w:rsidR="00AD0425" w:rsidRPr="00813D46" w:rsidRDefault="00AD0425" w:rsidP="00AD0425">
            <w:pPr>
              <w:jc w:val="right"/>
            </w:pPr>
            <w:r w:rsidRPr="00813D46">
              <w:rPr>
                <w:rFonts w:cs="Arial"/>
              </w:rPr>
              <w:t>$  24,143</w:t>
            </w:r>
          </w:p>
        </w:tc>
        <w:tc>
          <w:tcPr>
            <w:tcW w:w="0" w:type="auto"/>
            <w:noWrap/>
            <w:vAlign w:val="bottom"/>
          </w:tcPr>
          <w:p w14:paraId="425CEC01" w14:textId="77777777" w:rsidR="00AD0425" w:rsidRPr="00813D46" w:rsidRDefault="00AD0425" w:rsidP="00AD0425">
            <w:pPr>
              <w:rPr>
                <w:sz w:val="8"/>
              </w:rPr>
            </w:pPr>
            <w:r w:rsidRPr="00813D46">
              <w:rPr>
                <w:rFonts w:cs="Arial"/>
              </w:rPr>
              <w:t> </w:t>
            </w:r>
          </w:p>
        </w:tc>
      </w:tr>
      <w:tr w:rsidR="00AD0425" w:rsidRPr="00813D46" w14:paraId="7DCC99AA" w14:textId="77777777" w:rsidTr="007B0C0F">
        <w:trPr>
          <w:jc w:val="center"/>
        </w:trPr>
        <w:tc>
          <w:tcPr>
            <w:tcW w:w="0" w:type="auto"/>
          </w:tcPr>
          <w:p w14:paraId="243E7CBD" w14:textId="77777777" w:rsidR="00AD0425" w:rsidRPr="00813D46" w:rsidRDefault="00AD0425" w:rsidP="00AD0425">
            <w:pPr>
              <w:pStyle w:val="NormalWeb"/>
              <w:ind w:left="240" w:hanging="240"/>
              <w:rPr>
                <w:sz w:val="8"/>
              </w:rPr>
            </w:pPr>
            <w:r w:rsidRPr="00813D46">
              <w:rPr>
                <w:rFonts w:cs="Arial"/>
                <w:sz w:val="20"/>
                <w:szCs w:val="20"/>
              </w:rPr>
              <w:t>May 1, 2015 – May 31, 2015</w:t>
            </w:r>
          </w:p>
        </w:tc>
        <w:tc>
          <w:tcPr>
            <w:tcW w:w="0" w:type="auto"/>
            <w:vAlign w:val="bottom"/>
          </w:tcPr>
          <w:p w14:paraId="0C442EC4" w14:textId="77777777" w:rsidR="00AD0425" w:rsidRPr="00813D46" w:rsidRDefault="00AD0425" w:rsidP="00AD0425">
            <w:pPr>
              <w:pStyle w:val="la2"/>
            </w:pPr>
            <w:r w:rsidRPr="00813D46">
              <w:rPr>
                <w:sz w:val="15"/>
                <w:szCs w:val="15"/>
              </w:rPr>
              <w:t> </w:t>
            </w:r>
          </w:p>
        </w:tc>
        <w:tc>
          <w:tcPr>
            <w:tcW w:w="0" w:type="auto"/>
            <w:vAlign w:val="bottom"/>
          </w:tcPr>
          <w:p w14:paraId="2EC2BFFD" w14:textId="77777777" w:rsidR="00AD0425" w:rsidRPr="00813D46" w:rsidRDefault="00AD0425" w:rsidP="00AD0425">
            <w:pPr>
              <w:rPr>
                <w:sz w:val="8"/>
              </w:rPr>
            </w:pPr>
            <w:r w:rsidRPr="00813D46">
              <w:rPr>
                <w:rFonts w:cs="Arial"/>
              </w:rPr>
              <w:t> </w:t>
            </w:r>
          </w:p>
        </w:tc>
        <w:tc>
          <w:tcPr>
            <w:tcW w:w="0" w:type="auto"/>
            <w:vAlign w:val="bottom"/>
          </w:tcPr>
          <w:p w14:paraId="004C1BE4" w14:textId="1943BC45" w:rsidR="00AD0425" w:rsidRPr="00813D46" w:rsidRDefault="00AD0425" w:rsidP="00AD0425">
            <w:pPr>
              <w:jc w:val="right"/>
            </w:pPr>
            <w:r w:rsidRPr="00813D46">
              <w:rPr>
                <w:rFonts w:cs="Arial"/>
              </w:rPr>
              <w:t>23,541,167</w:t>
            </w:r>
          </w:p>
        </w:tc>
        <w:tc>
          <w:tcPr>
            <w:tcW w:w="0" w:type="auto"/>
            <w:noWrap/>
            <w:vAlign w:val="bottom"/>
          </w:tcPr>
          <w:p w14:paraId="02D6982E" w14:textId="77777777" w:rsidR="00AD0425" w:rsidRPr="00813D46" w:rsidRDefault="00AD0425" w:rsidP="00AD0425">
            <w:pPr>
              <w:rPr>
                <w:sz w:val="8"/>
              </w:rPr>
            </w:pPr>
            <w:r w:rsidRPr="00813D46">
              <w:rPr>
                <w:rFonts w:cs="Arial"/>
              </w:rPr>
              <w:t> </w:t>
            </w:r>
          </w:p>
        </w:tc>
        <w:tc>
          <w:tcPr>
            <w:tcW w:w="0" w:type="auto"/>
            <w:vAlign w:val="bottom"/>
          </w:tcPr>
          <w:p w14:paraId="7D98BF7A" w14:textId="77777777" w:rsidR="00AD0425" w:rsidRPr="00813D46" w:rsidRDefault="00AD0425" w:rsidP="00AD0425">
            <w:pPr>
              <w:pStyle w:val="la2"/>
            </w:pPr>
            <w:r w:rsidRPr="00813D46">
              <w:rPr>
                <w:sz w:val="15"/>
                <w:szCs w:val="15"/>
              </w:rPr>
              <w:t> </w:t>
            </w:r>
          </w:p>
        </w:tc>
        <w:tc>
          <w:tcPr>
            <w:tcW w:w="0" w:type="auto"/>
            <w:vAlign w:val="bottom"/>
          </w:tcPr>
          <w:p w14:paraId="67F69E52" w14:textId="77777777" w:rsidR="00AD0425" w:rsidRPr="00813D46" w:rsidRDefault="00AD0425" w:rsidP="00AD0425">
            <w:pPr>
              <w:rPr>
                <w:sz w:val="8"/>
              </w:rPr>
            </w:pPr>
            <w:r w:rsidRPr="00813D46">
              <w:rPr>
                <w:rFonts w:cs="Arial"/>
              </w:rPr>
              <w:t>$</w:t>
            </w:r>
          </w:p>
        </w:tc>
        <w:tc>
          <w:tcPr>
            <w:tcW w:w="333" w:type="pct"/>
            <w:vAlign w:val="bottom"/>
          </w:tcPr>
          <w:p w14:paraId="7B24A93F" w14:textId="4D9E36E8" w:rsidR="00AD0425" w:rsidRPr="00813D46" w:rsidRDefault="00AD0425" w:rsidP="00AD0425">
            <w:pPr>
              <w:jc w:val="right"/>
            </w:pPr>
            <w:r w:rsidRPr="00813D46">
              <w:rPr>
                <w:rFonts w:cs="Arial"/>
              </w:rPr>
              <w:t>47.58</w:t>
            </w:r>
          </w:p>
        </w:tc>
        <w:tc>
          <w:tcPr>
            <w:tcW w:w="0" w:type="auto"/>
            <w:noWrap/>
            <w:vAlign w:val="bottom"/>
          </w:tcPr>
          <w:p w14:paraId="487DC096" w14:textId="77777777" w:rsidR="00AD0425" w:rsidRPr="00813D46" w:rsidRDefault="00AD0425" w:rsidP="00AD0425">
            <w:pPr>
              <w:rPr>
                <w:sz w:val="8"/>
              </w:rPr>
            </w:pPr>
            <w:r w:rsidRPr="00813D46">
              <w:rPr>
                <w:rFonts w:cs="Arial"/>
              </w:rPr>
              <w:t> </w:t>
            </w:r>
          </w:p>
        </w:tc>
        <w:tc>
          <w:tcPr>
            <w:tcW w:w="0" w:type="auto"/>
            <w:vAlign w:val="bottom"/>
          </w:tcPr>
          <w:p w14:paraId="1B520725" w14:textId="77777777" w:rsidR="00AD0425" w:rsidRPr="00813D46" w:rsidRDefault="00AD0425" w:rsidP="00AD0425">
            <w:pPr>
              <w:pStyle w:val="la2"/>
            </w:pPr>
            <w:r w:rsidRPr="00813D46">
              <w:rPr>
                <w:sz w:val="15"/>
                <w:szCs w:val="15"/>
              </w:rPr>
              <w:t> </w:t>
            </w:r>
          </w:p>
        </w:tc>
        <w:tc>
          <w:tcPr>
            <w:tcW w:w="0" w:type="auto"/>
            <w:vAlign w:val="bottom"/>
          </w:tcPr>
          <w:p w14:paraId="34E8E950" w14:textId="77777777" w:rsidR="00AD0425" w:rsidRPr="00813D46" w:rsidRDefault="00AD0425" w:rsidP="00AD0425">
            <w:pPr>
              <w:rPr>
                <w:sz w:val="8"/>
              </w:rPr>
            </w:pPr>
            <w:r w:rsidRPr="00813D46">
              <w:rPr>
                <w:rFonts w:cs="Arial"/>
              </w:rPr>
              <w:t> </w:t>
            </w:r>
          </w:p>
        </w:tc>
        <w:tc>
          <w:tcPr>
            <w:tcW w:w="0" w:type="auto"/>
            <w:vAlign w:val="bottom"/>
          </w:tcPr>
          <w:p w14:paraId="664B77DA" w14:textId="442FB9C7" w:rsidR="00AD0425" w:rsidRPr="00813D46" w:rsidRDefault="00AD0425" w:rsidP="00AD0425">
            <w:pPr>
              <w:jc w:val="right"/>
            </w:pPr>
            <w:r w:rsidRPr="00813D46">
              <w:rPr>
                <w:rFonts w:cs="Arial"/>
              </w:rPr>
              <w:t>23,541,167</w:t>
            </w:r>
          </w:p>
        </w:tc>
        <w:tc>
          <w:tcPr>
            <w:tcW w:w="0" w:type="auto"/>
            <w:noWrap/>
            <w:vAlign w:val="bottom"/>
          </w:tcPr>
          <w:p w14:paraId="7841E592" w14:textId="77777777" w:rsidR="00AD0425" w:rsidRPr="00813D46" w:rsidRDefault="00AD0425" w:rsidP="00AD0425">
            <w:pPr>
              <w:rPr>
                <w:sz w:val="8"/>
              </w:rPr>
            </w:pPr>
            <w:r w:rsidRPr="00813D46">
              <w:rPr>
                <w:rFonts w:cs="Arial"/>
              </w:rPr>
              <w:t> </w:t>
            </w:r>
          </w:p>
        </w:tc>
        <w:tc>
          <w:tcPr>
            <w:tcW w:w="0" w:type="auto"/>
            <w:vAlign w:val="bottom"/>
          </w:tcPr>
          <w:p w14:paraId="13110A27" w14:textId="77777777" w:rsidR="00AD0425" w:rsidRPr="00813D46" w:rsidRDefault="00AD0425" w:rsidP="00AD0425">
            <w:pPr>
              <w:pStyle w:val="la2"/>
            </w:pPr>
            <w:r w:rsidRPr="00813D46">
              <w:rPr>
                <w:sz w:val="15"/>
                <w:szCs w:val="15"/>
              </w:rPr>
              <w:t> </w:t>
            </w:r>
          </w:p>
        </w:tc>
        <w:tc>
          <w:tcPr>
            <w:tcW w:w="0" w:type="auto"/>
            <w:vAlign w:val="bottom"/>
          </w:tcPr>
          <w:p w14:paraId="0FBF343E" w14:textId="77777777" w:rsidR="00AD0425" w:rsidRPr="00813D46" w:rsidRDefault="00AD0425" w:rsidP="00AD0425">
            <w:pPr>
              <w:rPr>
                <w:sz w:val="8"/>
              </w:rPr>
            </w:pPr>
            <w:r w:rsidRPr="00813D46">
              <w:rPr>
                <w:rFonts w:cs="Arial"/>
              </w:rPr>
              <w:t> </w:t>
            </w:r>
          </w:p>
        </w:tc>
        <w:tc>
          <w:tcPr>
            <w:tcW w:w="0" w:type="auto"/>
            <w:vAlign w:val="bottom"/>
          </w:tcPr>
          <w:p w14:paraId="3543D93C" w14:textId="09B39B8B" w:rsidR="00AD0425" w:rsidRPr="00813D46" w:rsidRDefault="00AD0425" w:rsidP="00AD0425">
            <w:pPr>
              <w:jc w:val="right"/>
            </w:pPr>
            <w:r w:rsidRPr="00813D46">
              <w:rPr>
                <w:rFonts w:cs="Arial"/>
              </w:rPr>
              <w:t>$  23,023</w:t>
            </w:r>
          </w:p>
        </w:tc>
        <w:tc>
          <w:tcPr>
            <w:tcW w:w="0" w:type="auto"/>
            <w:noWrap/>
            <w:vAlign w:val="bottom"/>
          </w:tcPr>
          <w:p w14:paraId="06F19ACF" w14:textId="77777777" w:rsidR="00AD0425" w:rsidRPr="00813D46" w:rsidRDefault="00AD0425" w:rsidP="00AD0425">
            <w:pPr>
              <w:rPr>
                <w:sz w:val="8"/>
              </w:rPr>
            </w:pPr>
            <w:r w:rsidRPr="00813D46">
              <w:rPr>
                <w:rFonts w:cs="Arial"/>
              </w:rPr>
              <w:t> </w:t>
            </w:r>
          </w:p>
        </w:tc>
      </w:tr>
      <w:tr w:rsidR="00AD0425" w:rsidRPr="00813D46" w14:paraId="6FFD967E" w14:textId="77777777" w:rsidTr="007B0C0F">
        <w:trPr>
          <w:jc w:val="center"/>
        </w:trPr>
        <w:tc>
          <w:tcPr>
            <w:tcW w:w="0" w:type="auto"/>
          </w:tcPr>
          <w:p w14:paraId="2D2FFDE1" w14:textId="77777777" w:rsidR="00AD0425" w:rsidRPr="00813D46" w:rsidRDefault="00AD0425" w:rsidP="00AD0425">
            <w:pPr>
              <w:pStyle w:val="NormalWeb"/>
              <w:ind w:left="240" w:hanging="240"/>
              <w:rPr>
                <w:sz w:val="8"/>
              </w:rPr>
            </w:pPr>
            <w:r w:rsidRPr="00813D46">
              <w:rPr>
                <w:rFonts w:cs="Arial"/>
                <w:sz w:val="20"/>
                <w:szCs w:val="20"/>
              </w:rPr>
              <w:t>June 1, 2015 – June 30, 2015</w:t>
            </w:r>
          </w:p>
        </w:tc>
        <w:tc>
          <w:tcPr>
            <w:tcW w:w="0" w:type="auto"/>
            <w:vAlign w:val="bottom"/>
          </w:tcPr>
          <w:p w14:paraId="252B629A" w14:textId="77777777" w:rsidR="00AD0425" w:rsidRPr="00813D46" w:rsidRDefault="00AD0425" w:rsidP="00AD0425">
            <w:pPr>
              <w:pStyle w:val="la2"/>
            </w:pPr>
            <w:r w:rsidRPr="00813D46">
              <w:rPr>
                <w:sz w:val="15"/>
                <w:szCs w:val="15"/>
              </w:rPr>
              <w:t> </w:t>
            </w:r>
          </w:p>
        </w:tc>
        <w:tc>
          <w:tcPr>
            <w:tcW w:w="0" w:type="auto"/>
            <w:vAlign w:val="bottom"/>
          </w:tcPr>
          <w:p w14:paraId="0C727AD3" w14:textId="77777777" w:rsidR="00AD0425" w:rsidRPr="00813D46" w:rsidRDefault="00AD0425" w:rsidP="00AD0425">
            <w:pPr>
              <w:rPr>
                <w:sz w:val="8"/>
              </w:rPr>
            </w:pPr>
            <w:r w:rsidRPr="00813D46">
              <w:rPr>
                <w:rFonts w:cs="Arial"/>
              </w:rPr>
              <w:t> </w:t>
            </w:r>
          </w:p>
        </w:tc>
        <w:tc>
          <w:tcPr>
            <w:tcW w:w="0" w:type="auto"/>
            <w:vAlign w:val="bottom"/>
          </w:tcPr>
          <w:p w14:paraId="1EDEB211" w14:textId="7E19BB98" w:rsidR="00AD0425" w:rsidRPr="00813D46" w:rsidRDefault="00AD0425" w:rsidP="00AD0425">
            <w:pPr>
              <w:jc w:val="right"/>
            </w:pPr>
            <w:r w:rsidRPr="00813D46">
              <w:rPr>
                <w:rFonts w:cs="Arial"/>
              </w:rPr>
              <w:t>24,705,187</w:t>
            </w:r>
          </w:p>
        </w:tc>
        <w:tc>
          <w:tcPr>
            <w:tcW w:w="0" w:type="auto"/>
            <w:noWrap/>
            <w:vAlign w:val="bottom"/>
          </w:tcPr>
          <w:p w14:paraId="6061FF9B" w14:textId="77777777" w:rsidR="00AD0425" w:rsidRPr="00813D46" w:rsidRDefault="00AD0425" w:rsidP="00AD0425">
            <w:pPr>
              <w:rPr>
                <w:sz w:val="8"/>
              </w:rPr>
            </w:pPr>
            <w:r w:rsidRPr="00813D46">
              <w:rPr>
                <w:rFonts w:cs="Arial"/>
              </w:rPr>
              <w:t> </w:t>
            </w:r>
          </w:p>
        </w:tc>
        <w:tc>
          <w:tcPr>
            <w:tcW w:w="0" w:type="auto"/>
            <w:vAlign w:val="bottom"/>
          </w:tcPr>
          <w:p w14:paraId="2A97B773" w14:textId="77777777" w:rsidR="00AD0425" w:rsidRPr="00813D46" w:rsidRDefault="00AD0425" w:rsidP="00AD0425">
            <w:pPr>
              <w:pStyle w:val="la2"/>
            </w:pPr>
            <w:r w:rsidRPr="00813D46">
              <w:rPr>
                <w:sz w:val="15"/>
                <w:szCs w:val="15"/>
              </w:rPr>
              <w:t> </w:t>
            </w:r>
          </w:p>
        </w:tc>
        <w:tc>
          <w:tcPr>
            <w:tcW w:w="0" w:type="auto"/>
            <w:vAlign w:val="bottom"/>
          </w:tcPr>
          <w:p w14:paraId="19657DF6" w14:textId="77777777" w:rsidR="00AD0425" w:rsidRPr="00813D46" w:rsidRDefault="00AD0425" w:rsidP="00AD0425">
            <w:pPr>
              <w:rPr>
                <w:sz w:val="8"/>
              </w:rPr>
            </w:pPr>
            <w:r w:rsidRPr="00813D46">
              <w:rPr>
                <w:rFonts w:cs="Arial"/>
              </w:rPr>
              <w:t>$</w:t>
            </w:r>
          </w:p>
        </w:tc>
        <w:tc>
          <w:tcPr>
            <w:tcW w:w="333" w:type="pct"/>
            <w:vAlign w:val="bottom"/>
          </w:tcPr>
          <w:p w14:paraId="659E0F45" w14:textId="7F2C2730" w:rsidR="00AD0425" w:rsidRPr="00813D46" w:rsidRDefault="00AD0425" w:rsidP="00AD0425">
            <w:pPr>
              <w:jc w:val="right"/>
            </w:pPr>
            <w:r w:rsidRPr="00813D46">
              <w:rPr>
                <w:rFonts w:cs="Arial"/>
              </w:rPr>
              <w:t>46.15</w:t>
            </w:r>
          </w:p>
        </w:tc>
        <w:tc>
          <w:tcPr>
            <w:tcW w:w="0" w:type="auto"/>
            <w:noWrap/>
            <w:vAlign w:val="bottom"/>
          </w:tcPr>
          <w:p w14:paraId="7BBCC026" w14:textId="77777777" w:rsidR="00AD0425" w:rsidRPr="00813D46" w:rsidRDefault="00AD0425" w:rsidP="00AD0425">
            <w:pPr>
              <w:rPr>
                <w:sz w:val="8"/>
              </w:rPr>
            </w:pPr>
            <w:r w:rsidRPr="00813D46">
              <w:rPr>
                <w:rFonts w:cs="Arial"/>
              </w:rPr>
              <w:t> </w:t>
            </w:r>
          </w:p>
        </w:tc>
        <w:tc>
          <w:tcPr>
            <w:tcW w:w="0" w:type="auto"/>
            <w:vAlign w:val="bottom"/>
          </w:tcPr>
          <w:p w14:paraId="13247C33" w14:textId="77777777" w:rsidR="00AD0425" w:rsidRPr="00813D46" w:rsidRDefault="00AD0425" w:rsidP="00AD0425">
            <w:pPr>
              <w:pStyle w:val="la2"/>
            </w:pPr>
            <w:r w:rsidRPr="00813D46">
              <w:rPr>
                <w:sz w:val="15"/>
                <w:szCs w:val="15"/>
              </w:rPr>
              <w:t> </w:t>
            </w:r>
          </w:p>
        </w:tc>
        <w:tc>
          <w:tcPr>
            <w:tcW w:w="0" w:type="auto"/>
            <w:vAlign w:val="bottom"/>
          </w:tcPr>
          <w:p w14:paraId="79BD76E2" w14:textId="77777777" w:rsidR="00AD0425" w:rsidRPr="00813D46" w:rsidRDefault="00AD0425" w:rsidP="00AD0425">
            <w:pPr>
              <w:rPr>
                <w:sz w:val="8"/>
              </w:rPr>
            </w:pPr>
            <w:r w:rsidRPr="00813D46">
              <w:rPr>
                <w:rFonts w:cs="Arial"/>
              </w:rPr>
              <w:t> </w:t>
            </w:r>
          </w:p>
        </w:tc>
        <w:tc>
          <w:tcPr>
            <w:tcW w:w="0" w:type="auto"/>
            <w:vAlign w:val="bottom"/>
          </w:tcPr>
          <w:p w14:paraId="7486AB71" w14:textId="49B735F0" w:rsidR="00AD0425" w:rsidRPr="00813D46" w:rsidRDefault="00AD0425" w:rsidP="00AD0425">
            <w:pPr>
              <w:jc w:val="right"/>
            </w:pPr>
            <w:r w:rsidRPr="00813D46">
              <w:rPr>
                <w:rFonts w:cs="Arial"/>
              </w:rPr>
              <w:t>24,705,187</w:t>
            </w:r>
          </w:p>
        </w:tc>
        <w:tc>
          <w:tcPr>
            <w:tcW w:w="0" w:type="auto"/>
            <w:noWrap/>
            <w:vAlign w:val="bottom"/>
          </w:tcPr>
          <w:p w14:paraId="6D6C0B41" w14:textId="77777777" w:rsidR="00AD0425" w:rsidRPr="00813D46" w:rsidRDefault="00AD0425" w:rsidP="00AD0425">
            <w:pPr>
              <w:rPr>
                <w:sz w:val="8"/>
              </w:rPr>
            </w:pPr>
            <w:r w:rsidRPr="00813D46">
              <w:rPr>
                <w:rFonts w:cs="Arial"/>
              </w:rPr>
              <w:t> </w:t>
            </w:r>
          </w:p>
        </w:tc>
        <w:tc>
          <w:tcPr>
            <w:tcW w:w="0" w:type="auto"/>
            <w:vAlign w:val="bottom"/>
          </w:tcPr>
          <w:p w14:paraId="64F8AA88" w14:textId="77777777" w:rsidR="00AD0425" w:rsidRPr="00813D46" w:rsidRDefault="00AD0425" w:rsidP="00AD0425">
            <w:pPr>
              <w:pStyle w:val="la2"/>
            </w:pPr>
            <w:r w:rsidRPr="00813D46">
              <w:rPr>
                <w:sz w:val="15"/>
                <w:szCs w:val="15"/>
              </w:rPr>
              <w:t> </w:t>
            </w:r>
          </w:p>
        </w:tc>
        <w:tc>
          <w:tcPr>
            <w:tcW w:w="0" w:type="auto"/>
            <w:vAlign w:val="bottom"/>
          </w:tcPr>
          <w:p w14:paraId="32B30F3B" w14:textId="77777777" w:rsidR="00AD0425" w:rsidRPr="00813D46" w:rsidRDefault="00AD0425" w:rsidP="00AD0425">
            <w:pPr>
              <w:rPr>
                <w:sz w:val="8"/>
              </w:rPr>
            </w:pPr>
            <w:r w:rsidRPr="00813D46">
              <w:rPr>
                <w:rFonts w:cs="Arial"/>
              </w:rPr>
              <w:t> </w:t>
            </w:r>
          </w:p>
        </w:tc>
        <w:tc>
          <w:tcPr>
            <w:tcW w:w="0" w:type="auto"/>
            <w:vAlign w:val="bottom"/>
          </w:tcPr>
          <w:p w14:paraId="1A5C0C86" w14:textId="0B4AFBC2" w:rsidR="00AD0425" w:rsidRPr="00813D46" w:rsidRDefault="00AD0425" w:rsidP="00AD0425">
            <w:pPr>
              <w:jc w:val="right"/>
            </w:pPr>
            <w:r w:rsidRPr="00813D46">
              <w:rPr>
                <w:rFonts w:cs="Arial"/>
              </w:rPr>
              <w:t>$  21,883</w:t>
            </w:r>
          </w:p>
        </w:tc>
        <w:tc>
          <w:tcPr>
            <w:tcW w:w="0" w:type="auto"/>
            <w:noWrap/>
            <w:vAlign w:val="bottom"/>
          </w:tcPr>
          <w:p w14:paraId="58592C19" w14:textId="77777777" w:rsidR="00AD0425" w:rsidRPr="00813D46" w:rsidRDefault="00AD0425" w:rsidP="00AD0425">
            <w:pPr>
              <w:rPr>
                <w:sz w:val="8"/>
              </w:rPr>
            </w:pPr>
            <w:r w:rsidRPr="00813D46">
              <w:rPr>
                <w:rFonts w:cs="Arial"/>
              </w:rPr>
              <w:t> </w:t>
            </w:r>
          </w:p>
        </w:tc>
      </w:tr>
      <w:tr w:rsidR="00AD0425" w:rsidRPr="00813D46" w14:paraId="3BD1AD45" w14:textId="77777777" w:rsidTr="007B0C0F">
        <w:trPr>
          <w:jc w:val="center"/>
        </w:trPr>
        <w:tc>
          <w:tcPr>
            <w:tcW w:w="0" w:type="auto"/>
            <w:gridSpan w:val="4"/>
            <w:vAlign w:val="bottom"/>
          </w:tcPr>
          <w:p w14:paraId="6E8350B0" w14:textId="77777777" w:rsidR="00C334D1" w:rsidRPr="00813D46" w:rsidRDefault="00C334D1" w:rsidP="007B0C0F">
            <w:pPr>
              <w:pStyle w:val="rrdsinglerule"/>
            </w:pPr>
            <w:r w:rsidRPr="00813D46">
              <w:rPr>
                <w:sz w:val="15"/>
                <w:szCs w:val="15"/>
              </w:rPr>
              <w:t> </w:t>
            </w:r>
          </w:p>
        </w:tc>
        <w:tc>
          <w:tcPr>
            <w:tcW w:w="0" w:type="auto"/>
            <w:vAlign w:val="bottom"/>
          </w:tcPr>
          <w:p w14:paraId="3EBB65F3" w14:textId="77777777" w:rsidR="00C334D1" w:rsidRPr="00813D46" w:rsidRDefault="00C334D1" w:rsidP="007B0C0F">
            <w:pPr>
              <w:rPr>
                <w:sz w:val="8"/>
              </w:rPr>
            </w:pPr>
          </w:p>
        </w:tc>
        <w:tc>
          <w:tcPr>
            <w:tcW w:w="0" w:type="auto"/>
            <w:vAlign w:val="bottom"/>
          </w:tcPr>
          <w:p w14:paraId="3642F86A" w14:textId="77777777" w:rsidR="00C334D1" w:rsidRPr="00813D46" w:rsidRDefault="00C334D1" w:rsidP="007B0C0F">
            <w:pPr>
              <w:pStyle w:val="la2"/>
            </w:pPr>
            <w:r w:rsidRPr="00813D46">
              <w:t> </w:t>
            </w:r>
          </w:p>
        </w:tc>
        <w:tc>
          <w:tcPr>
            <w:tcW w:w="0" w:type="auto"/>
            <w:vAlign w:val="bottom"/>
          </w:tcPr>
          <w:p w14:paraId="4240CBE1" w14:textId="77777777" w:rsidR="00C334D1" w:rsidRPr="00813D46" w:rsidRDefault="00C334D1" w:rsidP="007B0C0F">
            <w:pPr>
              <w:pStyle w:val="rrdsinglerule"/>
            </w:pPr>
            <w:r w:rsidRPr="00813D46">
              <w:rPr>
                <w:sz w:val="15"/>
                <w:szCs w:val="15"/>
              </w:rPr>
              <w:t> </w:t>
            </w:r>
          </w:p>
        </w:tc>
        <w:tc>
          <w:tcPr>
            <w:tcW w:w="333" w:type="pct"/>
            <w:vAlign w:val="bottom"/>
          </w:tcPr>
          <w:p w14:paraId="4ADA5A9E" w14:textId="77777777" w:rsidR="00C334D1" w:rsidRPr="00813D46" w:rsidRDefault="00C334D1" w:rsidP="007B0C0F">
            <w:pPr>
              <w:pStyle w:val="rrdsinglerule"/>
            </w:pPr>
            <w:r w:rsidRPr="00813D46">
              <w:rPr>
                <w:sz w:val="15"/>
                <w:szCs w:val="15"/>
              </w:rPr>
              <w:t> </w:t>
            </w:r>
          </w:p>
        </w:tc>
        <w:tc>
          <w:tcPr>
            <w:tcW w:w="0" w:type="auto"/>
            <w:vAlign w:val="bottom"/>
          </w:tcPr>
          <w:p w14:paraId="35D33E1C" w14:textId="77777777" w:rsidR="00C334D1" w:rsidRPr="00813D46" w:rsidRDefault="00C334D1" w:rsidP="007B0C0F">
            <w:pPr>
              <w:rPr>
                <w:sz w:val="8"/>
              </w:rPr>
            </w:pPr>
          </w:p>
        </w:tc>
        <w:tc>
          <w:tcPr>
            <w:tcW w:w="0" w:type="auto"/>
            <w:vAlign w:val="bottom"/>
          </w:tcPr>
          <w:p w14:paraId="0402826E" w14:textId="77777777" w:rsidR="00C334D1" w:rsidRPr="00813D46" w:rsidRDefault="00C334D1" w:rsidP="007B0C0F">
            <w:pPr>
              <w:pStyle w:val="la2"/>
            </w:pPr>
            <w:r w:rsidRPr="00813D46">
              <w:t> </w:t>
            </w:r>
          </w:p>
        </w:tc>
        <w:tc>
          <w:tcPr>
            <w:tcW w:w="0" w:type="auto"/>
            <w:vAlign w:val="bottom"/>
          </w:tcPr>
          <w:p w14:paraId="6F5269A9" w14:textId="77777777" w:rsidR="00C334D1" w:rsidRPr="00813D46" w:rsidRDefault="00C334D1" w:rsidP="007B0C0F">
            <w:pPr>
              <w:pStyle w:val="rrdsinglerule"/>
            </w:pPr>
            <w:r w:rsidRPr="00813D46">
              <w:rPr>
                <w:sz w:val="15"/>
                <w:szCs w:val="15"/>
              </w:rPr>
              <w:t> </w:t>
            </w:r>
          </w:p>
        </w:tc>
        <w:tc>
          <w:tcPr>
            <w:tcW w:w="0" w:type="auto"/>
            <w:vAlign w:val="bottom"/>
          </w:tcPr>
          <w:p w14:paraId="47AC5EF9" w14:textId="77777777" w:rsidR="00C334D1" w:rsidRPr="00813D46" w:rsidRDefault="00C334D1" w:rsidP="007B0C0F">
            <w:pPr>
              <w:pStyle w:val="rrdsinglerule"/>
            </w:pPr>
            <w:r w:rsidRPr="00813D46">
              <w:rPr>
                <w:sz w:val="15"/>
                <w:szCs w:val="15"/>
              </w:rPr>
              <w:t> </w:t>
            </w:r>
          </w:p>
        </w:tc>
        <w:tc>
          <w:tcPr>
            <w:tcW w:w="0" w:type="auto"/>
            <w:vAlign w:val="bottom"/>
          </w:tcPr>
          <w:p w14:paraId="3AC4438F" w14:textId="77777777" w:rsidR="00C334D1" w:rsidRPr="00813D46" w:rsidRDefault="00C334D1" w:rsidP="007B0C0F">
            <w:pPr>
              <w:rPr>
                <w:sz w:val="8"/>
              </w:rPr>
            </w:pPr>
          </w:p>
        </w:tc>
        <w:tc>
          <w:tcPr>
            <w:tcW w:w="0" w:type="auto"/>
            <w:vAlign w:val="bottom"/>
          </w:tcPr>
          <w:p w14:paraId="16609B45" w14:textId="77777777" w:rsidR="00C334D1" w:rsidRPr="00813D46" w:rsidRDefault="00C334D1" w:rsidP="007B0C0F">
            <w:pPr>
              <w:pStyle w:val="la2"/>
            </w:pPr>
            <w:r w:rsidRPr="00813D46">
              <w:t> </w:t>
            </w:r>
          </w:p>
        </w:tc>
        <w:tc>
          <w:tcPr>
            <w:tcW w:w="0" w:type="auto"/>
            <w:vAlign w:val="bottom"/>
          </w:tcPr>
          <w:p w14:paraId="13316323" w14:textId="77777777" w:rsidR="00C334D1" w:rsidRPr="00813D46" w:rsidRDefault="00C334D1" w:rsidP="007B0C0F">
            <w:pPr>
              <w:pStyle w:val="rrdsinglerule"/>
            </w:pPr>
            <w:r w:rsidRPr="00813D46">
              <w:rPr>
                <w:sz w:val="15"/>
                <w:szCs w:val="15"/>
              </w:rPr>
              <w:t> </w:t>
            </w:r>
          </w:p>
        </w:tc>
        <w:tc>
          <w:tcPr>
            <w:tcW w:w="0" w:type="auto"/>
            <w:vAlign w:val="bottom"/>
          </w:tcPr>
          <w:p w14:paraId="68B4EA9D" w14:textId="77777777" w:rsidR="00C334D1" w:rsidRPr="00813D46" w:rsidRDefault="00C334D1" w:rsidP="007B0C0F">
            <w:pPr>
              <w:pStyle w:val="rrdsinglerule"/>
            </w:pPr>
            <w:r w:rsidRPr="00813D46">
              <w:rPr>
                <w:sz w:val="15"/>
                <w:szCs w:val="15"/>
              </w:rPr>
              <w:t> </w:t>
            </w:r>
          </w:p>
        </w:tc>
        <w:tc>
          <w:tcPr>
            <w:tcW w:w="0" w:type="auto"/>
            <w:vAlign w:val="bottom"/>
          </w:tcPr>
          <w:p w14:paraId="7F996C03" w14:textId="77777777" w:rsidR="00C334D1" w:rsidRPr="00813D46" w:rsidRDefault="00C334D1" w:rsidP="007B0C0F">
            <w:pPr>
              <w:rPr>
                <w:sz w:val="8"/>
              </w:rPr>
            </w:pPr>
          </w:p>
        </w:tc>
      </w:tr>
      <w:tr w:rsidR="00AD0425" w:rsidRPr="00813D46" w14:paraId="7020B753" w14:textId="77777777" w:rsidTr="007B0C0F">
        <w:trPr>
          <w:jc w:val="center"/>
        </w:trPr>
        <w:tc>
          <w:tcPr>
            <w:tcW w:w="0" w:type="auto"/>
          </w:tcPr>
          <w:p w14:paraId="75F10568" w14:textId="77777777" w:rsidR="00C334D1" w:rsidRPr="00813D46" w:rsidRDefault="00C334D1" w:rsidP="007B0C0F">
            <w:pPr>
              <w:pStyle w:val="la2"/>
            </w:pPr>
            <w:r w:rsidRPr="00813D46">
              <w:t> </w:t>
            </w:r>
          </w:p>
        </w:tc>
        <w:tc>
          <w:tcPr>
            <w:tcW w:w="0" w:type="auto"/>
            <w:vAlign w:val="bottom"/>
          </w:tcPr>
          <w:p w14:paraId="3A6962B7" w14:textId="77777777" w:rsidR="00C334D1" w:rsidRPr="00813D46" w:rsidRDefault="00C334D1" w:rsidP="007B0C0F">
            <w:pPr>
              <w:pStyle w:val="la2"/>
            </w:pPr>
            <w:r w:rsidRPr="00813D46">
              <w:rPr>
                <w:sz w:val="15"/>
                <w:szCs w:val="15"/>
              </w:rPr>
              <w:t> </w:t>
            </w:r>
          </w:p>
        </w:tc>
        <w:tc>
          <w:tcPr>
            <w:tcW w:w="0" w:type="auto"/>
            <w:vAlign w:val="bottom"/>
          </w:tcPr>
          <w:p w14:paraId="77FCCABD" w14:textId="77777777" w:rsidR="00C334D1" w:rsidRPr="00813D46" w:rsidRDefault="00C334D1" w:rsidP="007B0C0F">
            <w:pPr>
              <w:rPr>
                <w:sz w:val="8"/>
              </w:rPr>
            </w:pPr>
            <w:r w:rsidRPr="00813D46">
              <w:rPr>
                <w:rFonts w:cs="Arial"/>
              </w:rPr>
              <w:t> </w:t>
            </w:r>
          </w:p>
        </w:tc>
        <w:tc>
          <w:tcPr>
            <w:tcW w:w="0" w:type="auto"/>
            <w:vAlign w:val="bottom"/>
          </w:tcPr>
          <w:p w14:paraId="37FAA0B5" w14:textId="1E1F3C16" w:rsidR="00C334D1" w:rsidRPr="00813D46" w:rsidRDefault="00AD0425" w:rsidP="007B0C0F">
            <w:pPr>
              <w:jc w:val="right"/>
            </w:pPr>
            <w:r w:rsidRPr="00813D46">
              <w:rPr>
                <w:rFonts w:cs="Arial"/>
              </w:rPr>
              <w:t>93,640,226</w:t>
            </w:r>
          </w:p>
        </w:tc>
        <w:tc>
          <w:tcPr>
            <w:tcW w:w="0" w:type="auto"/>
            <w:noWrap/>
            <w:vAlign w:val="bottom"/>
          </w:tcPr>
          <w:p w14:paraId="24F416E6" w14:textId="77777777" w:rsidR="00C334D1" w:rsidRPr="00813D46" w:rsidRDefault="00C334D1" w:rsidP="007B0C0F">
            <w:pPr>
              <w:rPr>
                <w:sz w:val="8"/>
              </w:rPr>
            </w:pPr>
            <w:r w:rsidRPr="00813D46">
              <w:rPr>
                <w:rFonts w:cs="Arial"/>
              </w:rPr>
              <w:t> </w:t>
            </w:r>
          </w:p>
        </w:tc>
        <w:tc>
          <w:tcPr>
            <w:tcW w:w="0" w:type="auto"/>
            <w:vAlign w:val="bottom"/>
          </w:tcPr>
          <w:p w14:paraId="431F328C" w14:textId="77777777" w:rsidR="00C334D1" w:rsidRPr="00813D46" w:rsidRDefault="00C334D1" w:rsidP="007B0C0F">
            <w:pPr>
              <w:pStyle w:val="la2"/>
            </w:pPr>
            <w:r w:rsidRPr="00813D46">
              <w:rPr>
                <w:sz w:val="15"/>
                <w:szCs w:val="15"/>
              </w:rPr>
              <w:t> </w:t>
            </w:r>
          </w:p>
        </w:tc>
        <w:tc>
          <w:tcPr>
            <w:tcW w:w="0" w:type="auto"/>
            <w:vAlign w:val="bottom"/>
          </w:tcPr>
          <w:p w14:paraId="1EE2F928" w14:textId="77777777" w:rsidR="00C334D1" w:rsidRPr="00813D46" w:rsidRDefault="00C334D1" w:rsidP="007B0C0F">
            <w:pPr>
              <w:pStyle w:val="la2"/>
            </w:pPr>
            <w:r w:rsidRPr="00813D46">
              <w:t> </w:t>
            </w:r>
          </w:p>
        </w:tc>
        <w:tc>
          <w:tcPr>
            <w:tcW w:w="333" w:type="pct"/>
            <w:vAlign w:val="bottom"/>
          </w:tcPr>
          <w:p w14:paraId="047D3446" w14:textId="77777777" w:rsidR="00C334D1" w:rsidRPr="00813D46" w:rsidRDefault="00C334D1" w:rsidP="007B0C0F">
            <w:pPr>
              <w:pStyle w:val="la2"/>
            </w:pPr>
            <w:r w:rsidRPr="00813D46">
              <w:t> </w:t>
            </w:r>
          </w:p>
        </w:tc>
        <w:tc>
          <w:tcPr>
            <w:tcW w:w="0" w:type="auto"/>
            <w:vAlign w:val="bottom"/>
          </w:tcPr>
          <w:p w14:paraId="524B1282" w14:textId="77777777" w:rsidR="00C334D1" w:rsidRPr="00813D46" w:rsidRDefault="00C334D1" w:rsidP="007B0C0F">
            <w:pPr>
              <w:pStyle w:val="la2"/>
            </w:pPr>
            <w:r w:rsidRPr="00813D46">
              <w:t> </w:t>
            </w:r>
          </w:p>
        </w:tc>
        <w:tc>
          <w:tcPr>
            <w:tcW w:w="0" w:type="auto"/>
            <w:vAlign w:val="bottom"/>
          </w:tcPr>
          <w:p w14:paraId="2511DE18" w14:textId="77777777" w:rsidR="00C334D1" w:rsidRPr="00813D46" w:rsidRDefault="00C334D1" w:rsidP="007B0C0F">
            <w:pPr>
              <w:pStyle w:val="la2"/>
            </w:pPr>
            <w:r w:rsidRPr="00813D46">
              <w:rPr>
                <w:sz w:val="15"/>
                <w:szCs w:val="15"/>
              </w:rPr>
              <w:t> </w:t>
            </w:r>
          </w:p>
        </w:tc>
        <w:tc>
          <w:tcPr>
            <w:tcW w:w="0" w:type="auto"/>
            <w:vAlign w:val="bottom"/>
          </w:tcPr>
          <w:p w14:paraId="39820288" w14:textId="77777777" w:rsidR="00C334D1" w:rsidRPr="00813D46" w:rsidRDefault="00C334D1" w:rsidP="007B0C0F">
            <w:pPr>
              <w:rPr>
                <w:sz w:val="8"/>
              </w:rPr>
            </w:pPr>
            <w:r w:rsidRPr="00813D46">
              <w:rPr>
                <w:rFonts w:cs="Arial"/>
              </w:rPr>
              <w:t> </w:t>
            </w:r>
          </w:p>
        </w:tc>
        <w:tc>
          <w:tcPr>
            <w:tcW w:w="0" w:type="auto"/>
            <w:vAlign w:val="bottom"/>
          </w:tcPr>
          <w:p w14:paraId="4BA7DDA4" w14:textId="3F861787" w:rsidR="00C334D1" w:rsidRPr="00813D46" w:rsidRDefault="00AD0425" w:rsidP="007B0C0F">
            <w:pPr>
              <w:jc w:val="right"/>
            </w:pPr>
            <w:r w:rsidRPr="00813D46">
              <w:rPr>
                <w:rFonts w:cs="Arial"/>
              </w:rPr>
              <w:t>93,640,226</w:t>
            </w:r>
          </w:p>
        </w:tc>
        <w:tc>
          <w:tcPr>
            <w:tcW w:w="0" w:type="auto"/>
            <w:noWrap/>
            <w:vAlign w:val="bottom"/>
          </w:tcPr>
          <w:p w14:paraId="01EECC4D" w14:textId="77777777" w:rsidR="00C334D1" w:rsidRPr="00813D46" w:rsidRDefault="00C334D1" w:rsidP="007B0C0F">
            <w:pPr>
              <w:rPr>
                <w:sz w:val="8"/>
              </w:rPr>
            </w:pPr>
            <w:r w:rsidRPr="00813D46">
              <w:rPr>
                <w:rFonts w:cs="Arial"/>
              </w:rPr>
              <w:t> </w:t>
            </w:r>
          </w:p>
        </w:tc>
        <w:tc>
          <w:tcPr>
            <w:tcW w:w="0" w:type="auto"/>
            <w:vAlign w:val="bottom"/>
          </w:tcPr>
          <w:p w14:paraId="412052C8" w14:textId="77777777" w:rsidR="00C334D1" w:rsidRPr="00813D46" w:rsidRDefault="00C334D1" w:rsidP="007B0C0F">
            <w:pPr>
              <w:pStyle w:val="la2"/>
            </w:pPr>
            <w:r w:rsidRPr="00813D46">
              <w:rPr>
                <w:sz w:val="15"/>
                <w:szCs w:val="15"/>
              </w:rPr>
              <w:t> </w:t>
            </w:r>
          </w:p>
        </w:tc>
        <w:tc>
          <w:tcPr>
            <w:tcW w:w="0" w:type="auto"/>
            <w:vAlign w:val="bottom"/>
          </w:tcPr>
          <w:p w14:paraId="10148DF7" w14:textId="77777777" w:rsidR="00C334D1" w:rsidRPr="00813D46" w:rsidRDefault="00C334D1" w:rsidP="007B0C0F">
            <w:pPr>
              <w:pStyle w:val="la2"/>
            </w:pPr>
            <w:r w:rsidRPr="00813D46">
              <w:t> </w:t>
            </w:r>
          </w:p>
        </w:tc>
        <w:tc>
          <w:tcPr>
            <w:tcW w:w="0" w:type="auto"/>
            <w:vAlign w:val="bottom"/>
          </w:tcPr>
          <w:p w14:paraId="7F96F5E6" w14:textId="77777777" w:rsidR="00C334D1" w:rsidRPr="00813D46" w:rsidRDefault="00C334D1" w:rsidP="007B0C0F">
            <w:pPr>
              <w:pStyle w:val="la2"/>
            </w:pPr>
            <w:r w:rsidRPr="00813D46">
              <w:t> </w:t>
            </w:r>
          </w:p>
        </w:tc>
        <w:tc>
          <w:tcPr>
            <w:tcW w:w="0" w:type="auto"/>
            <w:vAlign w:val="bottom"/>
          </w:tcPr>
          <w:p w14:paraId="5D646918" w14:textId="77777777" w:rsidR="00C334D1" w:rsidRPr="00813D46" w:rsidRDefault="00C334D1" w:rsidP="007B0C0F">
            <w:pPr>
              <w:pStyle w:val="la2"/>
            </w:pPr>
            <w:r w:rsidRPr="00813D46">
              <w:t> </w:t>
            </w:r>
          </w:p>
        </w:tc>
      </w:tr>
      <w:tr w:rsidR="00AD0425" w:rsidRPr="00813D46" w14:paraId="40792564" w14:textId="77777777" w:rsidTr="007B0C0F">
        <w:trPr>
          <w:jc w:val="center"/>
        </w:trPr>
        <w:tc>
          <w:tcPr>
            <w:tcW w:w="0" w:type="auto"/>
            <w:vAlign w:val="bottom"/>
          </w:tcPr>
          <w:p w14:paraId="3225E3CA" w14:textId="77777777" w:rsidR="00C334D1" w:rsidRPr="00813D46" w:rsidRDefault="00C334D1" w:rsidP="007B0C0F">
            <w:pPr>
              <w:pStyle w:val="la2"/>
            </w:pPr>
            <w:r w:rsidRPr="00813D46">
              <w:t> </w:t>
            </w:r>
          </w:p>
        </w:tc>
        <w:tc>
          <w:tcPr>
            <w:tcW w:w="0" w:type="auto"/>
            <w:vAlign w:val="bottom"/>
          </w:tcPr>
          <w:p w14:paraId="72A080F0" w14:textId="77777777" w:rsidR="00C334D1" w:rsidRPr="00813D46" w:rsidRDefault="00C334D1" w:rsidP="007B0C0F">
            <w:pPr>
              <w:pStyle w:val="la2"/>
            </w:pPr>
            <w:r w:rsidRPr="00813D46">
              <w:t> </w:t>
            </w:r>
          </w:p>
        </w:tc>
        <w:tc>
          <w:tcPr>
            <w:tcW w:w="0" w:type="auto"/>
            <w:vAlign w:val="bottom"/>
          </w:tcPr>
          <w:p w14:paraId="127F7F1C" w14:textId="77777777" w:rsidR="00C334D1" w:rsidRPr="00813D46" w:rsidRDefault="00C334D1" w:rsidP="007B0C0F">
            <w:pPr>
              <w:pStyle w:val="rrddoublerule"/>
            </w:pPr>
            <w:r w:rsidRPr="00813D46">
              <w:rPr>
                <w:sz w:val="15"/>
                <w:szCs w:val="15"/>
              </w:rPr>
              <w:t> </w:t>
            </w:r>
          </w:p>
        </w:tc>
        <w:tc>
          <w:tcPr>
            <w:tcW w:w="0" w:type="auto"/>
            <w:vAlign w:val="bottom"/>
          </w:tcPr>
          <w:p w14:paraId="403C1BD4" w14:textId="77777777" w:rsidR="00C334D1" w:rsidRPr="00813D46" w:rsidRDefault="00C334D1" w:rsidP="007B0C0F">
            <w:pPr>
              <w:pStyle w:val="rrddoublerule"/>
            </w:pPr>
            <w:r w:rsidRPr="00813D46">
              <w:rPr>
                <w:sz w:val="15"/>
                <w:szCs w:val="15"/>
              </w:rPr>
              <w:t> </w:t>
            </w:r>
          </w:p>
        </w:tc>
        <w:tc>
          <w:tcPr>
            <w:tcW w:w="0" w:type="auto"/>
            <w:vAlign w:val="bottom"/>
          </w:tcPr>
          <w:p w14:paraId="5D0478DE" w14:textId="77777777" w:rsidR="00C334D1" w:rsidRPr="00813D46" w:rsidRDefault="00C334D1" w:rsidP="007B0C0F">
            <w:pPr>
              <w:rPr>
                <w:sz w:val="8"/>
              </w:rPr>
            </w:pPr>
          </w:p>
        </w:tc>
        <w:tc>
          <w:tcPr>
            <w:tcW w:w="0" w:type="auto"/>
            <w:vAlign w:val="bottom"/>
          </w:tcPr>
          <w:p w14:paraId="0F9DC939" w14:textId="77777777" w:rsidR="00C334D1" w:rsidRPr="00813D46" w:rsidRDefault="00C334D1" w:rsidP="007B0C0F">
            <w:pPr>
              <w:pStyle w:val="la2"/>
            </w:pPr>
            <w:r w:rsidRPr="00813D46">
              <w:t> </w:t>
            </w:r>
          </w:p>
        </w:tc>
        <w:tc>
          <w:tcPr>
            <w:tcW w:w="0" w:type="auto"/>
            <w:vAlign w:val="bottom"/>
          </w:tcPr>
          <w:p w14:paraId="333D4AC0" w14:textId="77777777" w:rsidR="00C334D1" w:rsidRPr="00813D46" w:rsidRDefault="00C334D1" w:rsidP="007B0C0F">
            <w:pPr>
              <w:pStyle w:val="la2"/>
            </w:pPr>
            <w:r w:rsidRPr="00813D46">
              <w:t> </w:t>
            </w:r>
          </w:p>
        </w:tc>
        <w:tc>
          <w:tcPr>
            <w:tcW w:w="333" w:type="pct"/>
            <w:vAlign w:val="bottom"/>
          </w:tcPr>
          <w:p w14:paraId="516986AF" w14:textId="77777777" w:rsidR="00C334D1" w:rsidRPr="00813D46" w:rsidRDefault="00C334D1" w:rsidP="007B0C0F">
            <w:pPr>
              <w:pStyle w:val="la2"/>
            </w:pPr>
            <w:r w:rsidRPr="00813D46">
              <w:t> </w:t>
            </w:r>
          </w:p>
        </w:tc>
        <w:tc>
          <w:tcPr>
            <w:tcW w:w="0" w:type="auto"/>
            <w:vAlign w:val="bottom"/>
          </w:tcPr>
          <w:p w14:paraId="5860C6BB" w14:textId="77777777" w:rsidR="00C334D1" w:rsidRPr="00813D46" w:rsidRDefault="00C334D1" w:rsidP="007B0C0F">
            <w:pPr>
              <w:pStyle w:val="la2"/>
            </w:pPr>
            <w:r w:rsidRPr="00813D46">
              <w:t> </w:t>
            </w:r>
          </w:p>
        </w:tc>
        <w:tc>
          <w:tcPr>
            <w:tcW w:w="0" w:type="auto"/>
            <w:vAlign w:val="bottom"/>
          </w:tcPr>
          <w:p w14:paraId="13B4E800" w14:textId="77777777" w:rsidR="00C334D1" w:rsidRPr="00813D46" w:rsidRDefault="00C334D1" w:rsidP="007B0C0F">
            <w:pPr>
              <w:pStyle w:val="la2"/>
            </w:pPr>
            <w:r w:rsidRPr="00813D46">
              <w:t> </w:t>
            </w:r>
          </w:p>
        </w:tc>
        <w:tc>
          <w:tcPr>
            <w:tcW w:w="0" w:type="auto"/>
            <w:vAlign w:val="bottom"/>
          </w:tcPr>
          <w:p w14:paraId="1E350957" w14:textId="77777777" w:rsidR="00C334D1" w:rsidRPr="00813D46" w:rsidRDefault="00C334D1" w:rsidP="007B0C0F">
            <w:pPr>
              <w:pStyle w:val="rrddoublerule"/>
            </w:pPr>
            <w:r w:rsidRPr="00813D46">
              <w:rPr>
                <w:sz w:val="15"/>
                <w:szCs w:val="15"/>
              </w:rPr>
              <w:t> </w:t>
            </w:r>
          </w:p>
        </w:tc>
        <w:tc>
          <w:tcPr>
            <w:tcW w:w="0" w:type="auto"/>
            <w:vAlign w:val="bottom"/>
          </w:tcPr>
          <w:p w14:paraId="73B41110" w14:textId="77777777" w:rsidR="00C334D1" w:rsidRPr="00813D46" w:rsidRDefault="00C334D1" w:rsidP="007B0C0F">
            <w:pPr>
              <w:pStyle w:val="rrddoublerule"/>
            </w:pPr>
            <w:r w:rsidRPr="00813D46">
              <w:rPr>
                <w:sz w:val="15"/>
                <w:szCs w:val="15"/>
              </w:rPr>
              <w:t> </w:t>
            </w:r>
          </w:p>
        </w:tc>
        <w:tc>
          <w:tcPr>
            <w:tcW w:w="0" w:type="auto"/>
            <w:vAlign w:val="bottom"/>
          </w:tcPr>
          <w:p w14:paraId="5DFF976F" w14:textId="77777777" w:rsidR="00C334D1" w:rsidRPr="00813D46" w:rsidRDefault="00C334D1" w:rsidP="007B0C0F">
            <w:pPr>
              <w:rPr>
                <w:sz w:val="8"/>
              </w:rPr>
            </w:pPr>
          </w:p>
        </w:tc>
        <w:tc>
          <w:tcPr>
            <w:tcW w:w="0" w:type="auto"/>
            <w:vAlign w:val="bottom"/>
          </w:tcPr>
          <w:p w14:paraId="31616AA5" w14:textId="77777777" w:rsidR="00C334D1" w:rsidRPr="00813D46" w:rsidRDefault="00C334D1" w:rsidP="007B0C0F">
            <w:pPr>
              <w:pStyle w:val="la2"/>
            </w:pPr>
            <w:r w:rsidRPr="00813D46">
              <w:t> </w:t>
            </w:r>
          </w:p>
        </w:tc>
        <w:tc>
          <w:tcPr>
            <w:tcW w:w="0" w:type="auto"/>
            <w:vAlign w:val="bottom"/>
          </w:tcPr>
          <w:p w14:paraId="0145164F" w14:textId="77777777" w:rsidR="00C334D1" w:rsidRPr="00813D46" w:rsidRDefault="00C334D1" w:rsidP="007B0C0F">
            <w:pPr>
              <w:pStyle w:val="la2"/>
            </w:pPr>
            <w:r w:rsidRPr="00813D46">
              <w:t> </w:t>
            </w:r>
          </w:p>
        </w:tc>
        <w:tc>
          <w:tcPr>
            <w:tcW w:w="0" w:type="auto"/>
            <w:vAlign w:val="bottom"/>
          </w:tcPr>
          <w:p w14:paraId="52758A6C" w14:textId="77777777" w:rsidR="00C334D1" w:rsidRPr="00813D46" w:rsidRDefault="00C334D1" w:rsidP="007B0C0F">
            <w:pPr>
              <w:pStyle w:val="la2"/>
            </w:pPr>
            <w:r w:rsidRPr="00813D46">
              <w:t> </w:t>
            </w:r>
          </w:p>
        </w:tc>
        <w:tc>
          <w:tcPr>
            <w:tcW w:w="0" w:type="auto"/>
            <w:vAlign w:val="bottom"/>
          </w:tcPr>
          <w:p w14:paraId="024C3425" w14:textId="77777777" w:rsidR="00C334D1" w:rsidRPr="00813D46" w:rsidRDefault="00C334D1" w:rsidP="007B0C0F">
            <w:pPr>
              <w:pStyle w:val="la2"/>
            </w:pPr>
            <w:r w:rsidRPr="00813D46">
              <w:t> </w:t>
            </w:r>
          </w:p>
        </w:tc>
      </w:tr>
    </w:tbl>
    <w:p w14:paraId="029C3EC8" w14:textId="77777777" w:rsidR="00C334D1" w:rsidRPr="00813D46" w:rsidRDefault="00C334D1" w:rsidP="00C334D1">
      <w:pPr>
        <w:pStyle w:val="NormalWeb"/>
        <w:spacing w:before="160" w:beforeAutospacing="0" w:after="0" w:afterAutospacing="0"/>
        <w:rPr>
          <w:rFonts w:cs="Arial"/>
          <w:sz w:val="20"/>
          <w:szCs w:val="20"/>
        </w:rPr>
      </w:pPr>
      <w:r w:rsidRPr="00813D46">
        <w:rPr>
          <w:rFonts w:cs="Arial"/>
          <w:sz w:val="20"/>
          <w:szCs w:val="20"/>
        </w:rPr>
        <w:t xml:space="preserve">The repurchases were made using cash resources and occurred in the open market. </w:t>
      </w:r>
    </w:p>
    <w:p w14:paraId="3F2133C8" w14:textId="77777777" w:rsidR="00C334D1" w:rsidRPr="00813D46" w:rsidRDefault="00C334D1" w:rsidP="001C47CA">
      <w:pPr>
        <w:pStyle w:val="NormalWeb"/>
        <w:spacing w:before="120" w:beforeAutospacing="0" w:after="0" w:afterAutospacing="0"/>
        <w:jc w:val="center"/>
      </w:pPr>
      <w:r w:rsidRPr="00813D46">
        <w:rPr>
          <w:rFonts w:cs="Arial"/>
          <w:b/>
          <w:bCs/>
        </w:rPr>
        <w:t xml:space="preserve">ITEM 6. SELECTED FINANCIAL DATA </w:t>
      </w:r>
    </w:p>
    <w:p w14:paraId="77CC512D" w14:textId="77777777" w:rsidR="00C334D1" w:rsidRPr="00813D46" w:rsidRDefault="00C334D1" w:rsidP="00C334D1">
      <w:pPr>
        <w:pStyle w:val="NormalWeb"/>
        <w:spacing w:before="160" w:beforeAutospacing="0" w:after="0" w:afterAutospacing="0"/>
        <w:jc w:val="center"/>
      </w:pPr>
      <w:r w:rsidRPr="00813D46">
        <w:rPr>
          <w:rFonts w:cs="Arial"/>
          <w:sz w:val="20"/>
          <w:szCs w:val="20"/>
          <w:u w:val="single"/>
        </w:rPr>
        <w:t xml:space="preserve">FINANCIAL HIGHLIGHTS </w:t>
      </w:r>
    </w:p>
    <w:p w14:paraId="7453342A" w14:textId="77777777" w:rsidR="00C334D1" w:rsidRPr="00813D46" w:rsidRDefault="00C334D1" w:rsidP="00C334D1">
      <w:pPr>
        <w:pStyle w:val="NormalWeb"/>
        <w:keepNext/>
        <w:spacing w:before="0" w:beforeAutospacing="0" w:after="0" w:afterAutospacing="0"/>
        <w:rPr>
          <w:sz w:val="16"/>
          <w:szCs w:val="18"/>
        </w:rPr>
      </w:pPr>
      <w:r w:rsidRPr="00813D46">
        <w:rPr>
          <w:sz w:val="16"/>
          <w:szCs w:val="18"/>
        </w:rPr>
        <w:lastRenderedPageBreak/>
        <w:t> </w:t>
      </w:r>
    </w:p>
    <w:tbl>
      <w:tblPr>
        <w:tblW w:w="10454" w:type="dxa"/>
        <w:jc w:val="center"/>
        <w:tblLayout w:type="fixed"/>
        <w:tblCellMar>
          <w:top w:w="14" w:type="dxa"/>
          <w:left w:w="0" w:type="dxa"/>
          <w:right w:w="14" w:type="dxa"/>
        </w:tblCellMar>
        <w:tblLook w:val="0000" w:firstRow="0" w:lastRow="0" w:firstColumn="0" w:lastColumn="0" w:noHBand="0" w:noVBand="0"/>
      </w:tblPr>
      <w:tblGrid>
        <w:gridCol w:w="3342"/>
        <w:gridCol w:w="279"/>
        <w:gridCol w:w="127"/>
        <w:gridCol w:w="926"/>
        <w:gridCol w:w="276"/>
        <w:gridCol w:w="278"/>
        <w:gridCol w:w="126"/>
        <w:gridCol w:w="849"/>
        <w:gridCol w:w="248"/>
        <w:gridCol w:w="278"/>
        <w:gridCol w:w="126"/>
        <w:gridCol w:w="849"/>
        <w:gridCol w:w="216"/>
        <w:gridCol w:w="278"/>
        <w:gridCol w:w="126"/>
        <w:gridCol w:w="849"/>
        <w:gridCol w:w="259"/>
        <w:gridCol w:w="89"/>
        <w:gridCol w:w="126"/>
        <w:gridCol w:w="737"/>
        <w:gridCol w:w="70"/>
      </w:tblGrid>
      <w:tr w:rsidR="00C334D1" w:rsidRPr="00813D46" w14:paraId="1F193517" w14:textId="77777777" w:rsidTr="004A6480">
        <w:trPr>
          <w:tblHeader/>
          <w:jc w:val="center"/>
        </w:trPr>
        <w:tc>
          <w:tcPr>
            <w:tcW w:w="3342" w:type="dxa"/>
            <w:vAlign w:val="center"/>
          </w:tcPr>
          <w:p w14:paraId="3705232C" w14:textId="77777777" w:rsidR="00C334D1" w:rsidRPr="00813D46" w:rsidRDefault="00C334D1" w:rsidP="007B0C0F">
            <w:pPr>
              <w:rPr>
                <w:sz w:val="1"/>
              </w:rPr>
            </w:pPr>
          </w:p>
        </w:tc>
        <w:tc>
          <w:tcPr>
            <w:tcW w:w="279" w:type="dxa"/>
            <w:vAlign w:val="bottom"/>
          </w:tcPr>
          <w:p w14:paraId="5B2328D2" w14:textId="77777777" w:rsidR="00C334D1" w:rsidRPr="00813D46" w:rsidRDefault="00C334D1" w:rsidP="007B0C0F">
            <w:pPr>
              <w:rPr>
                <w:sz w:val="1"/>
              </w:rPr>
            </w:pPr>
          </w:p>
        </w:tc>
        <w:tc>
          <w:tcPr>
            <w:tcW w:w="127" w:type="dxa"/>
            <w:vAlign w:val="center"/>
          </w:tcPr>
          <w:p w14:paraId="6EE1F852" w14:textId="77777777" w:rsidR="00C334D1" w:rsidRPr="00813D46" w:rsidRDefault="00C334D1" w:rsidP="007B0C0F">
            <w:pPr>
              <w:rPr>
                <w:sz w:val="1"/>
              </w:rPr>
            </w:pPr>
          </w:p>
        </w:tc>
        <w:tc>
          <w:tcPr>
            <w:tcW w:w="926" w:type="dxa"/>
            <w:vAlign w:val="center"/>
          </w:tcPr>
          <w:p w14:paraId="6E00618A" w14:textId="77777777" w:rsidR="00C334D1" w:rsidRPr="00813D46" w:rsidRDefault="00C334D1" w:rsidP="007B0C0F">
            <w:pPr>
              <w:rPr>
                <w:sz w:val="1"/>
              </w:rPr>
            </w:pPr>
          </w:p>
        </w:tc>
        <w:tc>
          <w:tcPr>
            <w:tcW w:w="276" w:type="dxa"/>
            <w:vAlign w:val="center"/>
          </w:tcPr>
          <w:p w14:paraId="1FAADFCC" w14:textId="77777777" w:rsidR="00C334D1" w:rsidRPr="00813D46" w:rsidRDefault="00C334D1" w:rsidP="007B0C0F">
            <w:pPr>
              <w:rPr>
                <w:sz w:val="1"/>
              </w:rPr>
            </w:pPr>
          </w:p>
        </w:tc>
        <w:tc>
          <w:tcPr>
            <w:tcW w:w="278" w:type="dxa"/>
            <w:vAlign w:val="bottom"/>
          </w:tcPr>
          <w:p w14:paraId="795867E7" w14:textId="77777777" w:rsidR="00C334D1" w:rsidRPr="00813D46" w:rsidRDefault="00C334D1" w:rsidP="007B0C0F">
            <w:pPr>
              <w:rPr>
                <w:sz w:val="1"/>
              </w:rPr>
            </w:pPr>
          </w:p>
        </w:tc>
        <w:tc>
          <w:tcPr>
            <w:tcW w:w="126" w:type="dxa"/>
            <w:vAlign w:val="center"/>
          </w:tcPr>
          <w:p w14:paraId="4F96FE1B" w14:textId="77777777" w:rsidR="00C334D1" w:rsidRPr="00813D46" w:rsidRDefault="00C334D1" w:rsidP="007B0C0F">
            <w:pPr>
              <w:rPr>
                <w:sz w:val="1"/>
              </w:rPr>
            </w:pPr>
          </w:p>
        </w:tc>
        <w:tc>
          <w:tcPr>
            <w:tcW w:w="849" w:type="dxa"/>
            <w:vAlign w:val="center"/>
          </w:tcPr>
          <w:p w14:paraId="6E9F2EF1" w14:textId="77777777" w:rsidR="00C334D1" w:rsidRPr="00813D46" w:rsidRDefault="00C334D1" w:rsidP="007B0C0F">
            <w:pPr>
              <w:rPr>
                <w:sz w:val="1"/>
              </w:rPr>
            </w:pPr>
          </w:p>
        </w:tc>
        <w:tc>
          <w:tcPr>
            <w:tcW w:w="248" w:type="dxa"/>
            <w:vAlign w:val="center"/>
          </w:tcPr>
          <w:p w14:paraId="6BD8CB49" w14:textId="77777777" w:rsidR="00C334D1" w:rsidRPr="00813D46" w:rsidRDefault="00C334D1" w:rsidP="007B0C0F">
            <w:pPr>
              <w:rPr>
                <w:sz w:val="1"/>
              </w:rPr>
            </w:pPr>
          </w:p>
        </w:tc>
        <w:tc>
          <w:tcPr>
            <w:tcW w:w="278" w:type="dxa"/>
            <w:vAlign w:val="bottom"/>
          </w:tcPr>
          <w:p w14:paraId="76FB938C" w14:textId="77777777" w:rsidR="00C334D1" w:rsidRPr="00813D46" w:rsidRDefault="00C334D1" w:rsidP="007B0C0F">
            <w:pPr>
              <w:rPr>
                <w:sz w:val="1"/>
              </w:rPr>
            </w:pPr>
          </w:p>
        </w:tc>
        <w:tc>
          <w:tcPr>
            <w:tcW w:w="126" w:type="dxa"/>
            <w:vAlign w:val="center"/>
          </w:tcPr>
          <w:p w14:paraId="2C584E95" w14:textId="77777777" w:rsidR="00C334D1" w:rsidRPr="00813D46" w:rsidRDefault="00C334D1" w:rsidP="007B0C0F">
            <w:pPr>
              <w:rPr>
                <w:sz w:val="1"/>
              </w:rPr>
            </w:pPr>
          </w:p>
        </w:tc>
        <w:tc>
          <w:tcPr>
            <w:tcW w:w="849" w:type="dxa"/>
            <w:vAlign w:val="center"/>
          </w:tcPr>
          <w:p w14:paraId="52CB732F" w14:textId="77777777" w:rsidR="00C334D1" w:rsidRPr="00813D46" w:rsidRDefault="00C334D1" w:rsidP="007B0C0F">
            <w:pPr>
              <w:rPr>
                <w:sz w:val="1"/>
              </w:rPr>
            </w:pPr>
          </w:p>
        </w:tc>
        <w:tc>
          <w:tcPr>
            <w:tcW w:w="216" w:type="dxa"/>
            <w:vAlign w:val="center"/>
          </w:tcPr>
          <w:p w14:paraId="620EAFBC" w14:textId="77777777" w:rsidR="00C334D1" w:rsidRPr="00813D46" w:rsidRDefault="00C334D1" w:rsidP="007B0C0F">
            <w:pPr>
              <w:rPr>
                <w:sz w:val="1"/>
              </w:rPr>
            </w:pPr>
          </w:p>
        </w:tc>
        <w:tc>
          <w:tcPr>
            <w:tcW w:w="278" w:type="dxa"/>
            <w:vAlign w:val="bottom"/>
          </w:tcPr>
          <w:p w14:paraId="68789B15" w14:textId="77777777" w:rsidR="00C334D1" w:rsidRPr="00813D46" w:rsidRDefault="00C334D1" w:rsidP="007B0C0F">
            <w:pPr>
              <w:rPr>
                <w:sz w:val="1"/>
              </w:rPr>
            </w:pPr>
          </w:p>
        </w:tc>
        <w:tc>
          <w:tcPr>
            <w:tcW w:w="126" w:type="dxa"/>
            <w:vAlign w:val="center"/>
          </w:tcPr>
          <w:p w14:paraId="75E26205" w14:textId="77777777" w:rsidR="00C334D1" w:rsidRPr="00813D46" w:rsidRDefault="00C334D1" w:rsidP="007B0C0F">
            <w:pPr>
              <w:rPr>
                <w:sz w:val="1"/>
              </w:rPr>
            </w:pPr>
          </w:p>
        </w:tc>
        <w:tc>
          <w:tcPr>
            <w:tcW w:w="849" w:type="dxa"/>
            <w:vAlign w:val="center"/>
          </w:tcPr>
          <w:p w14:paraId="08D76184" w14:textId="77777777" w:rsidR="00C334D1" w:rsidRPr="00813D46" w:rsidRDefault="00C334D1" w:rsidP="007B0C0F">
            <w:pPr>
              <w:rPr>
                <w:sz w:val="1"/>
              </w:rPr>
            </w:pPr>
          </w:p>
        </w:tc>
        <w:tc>
          <w:tcPr>
            <w:tcW w:w="259" w:type="dxa"/>
            <w:vAlign w:val="center"/>
          </w:tcPr>
          <w:p w14:paraId="49C4B6A1" w14:textId="77777777" w:rsidR="00C334D1" w:rsidRPr="00813D46" w:rsidRDefault="00C334D1" w:rsidP="007B0C0F">
            <w:pPr>
              <w:rPr>
                <w:sz w:val="1"/>
              </w:rPr>
            </w:pPr>
          </w:p>
        </w:tc>
        <w:tc>
          <w:tcPr>
            <w:tcW w:w="89" w:type="dxa"/>
            <w:vAlign w:val="bottom"/>
          </w:tcPr>
          <w:p w14:paraId="1A9F28BD" w14:textId="77777777" w:rsidR="00C334D1" w:rsidRPr="00813D46" w:rsidRDefault="00C334D1" w:rsidP="007B0C0F">
            <w:pPr>
              <w:rPr>
                <w:sz w:val="1"/>
              </w:rPr>
            </w:pPr>
          </w:p>
        </w:tc>
        <w:tc>
          <w:tcPr>
            <w:tcW w:w="126" w:type="dxa"/>
            <w:vAlign w:val="center"/>
          </w:tcPr>
          <w:p w14:paraId="66EAA3DD" w14:textId="77777777" w:rsidR="00C334D1" w:rsidRPr="00813D46" w:rsidRDefault="00C334D1" w:rsidP="007B0C0F">
            <w:pPr>
              <w:rPr>
                <w:sz w:val="1"/>
              </w:rPr>
            </w:pPr>
          </w:p>
        </w:tc>
        <w:tc>
          <w:tcPr>
            <w:tcW w:w="737" w:type="dxa"/>
            <w:vAlign w:val="center"/>
          </w:tcPr>
          <w:p w14:paraId="529D40E2" w14:textId="77777777" w:rsidR="00C334D1" w:rsidRPr="00813D46" w:rsidRDefault="00C334D1" w:rsidP="007B0C0F">
            <w:pPr>
              <w:rPr>
                <w:sz w:val="1"/>
              </w:rPr>
            </w:pPr>
          </w:p>
        </w:tc>
        <w:tc>
          <w:tcPr>
            <w:tcW w:w="70" w:type="dxa"/>
            <w:vAlign w:val="center"/>
          </w:tcPr>
          <w:p w14:paraId="75CEF1A5" w14:textId="77777777" w:rsidR="00C334D1" w:rsidRPr="00813D46" w:rsidRDefault="00C334D1" w:rsidP="007B0C0F">
            <w:pPr>
              <w:rPr>
                <w:sz w:val="1"/>
              </w:rPr>
            </w:pPr>
          </w:p>
        </w:tc>
      </w:tr>
      <w:tr w:rsidR="00C334D1" w:rsidRPr="00813D46" w14:paraId="72646E7B" w14:textId="77777777" w:rsidTr="004A6480">
        <w:trPr>
          <w:tblHeader/>
          <w:jc w:val="center"/>
        </w:trPr>
        <w:tc>
          <w:tcPr>
            <w:tcW w:w="3342" w:type="dxa"/>
            <w:vAlign w:val="bottom"/>
          </w:tcPr>
          <w:p w14:paraId="2516676F"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 except per share data)</w:t>
            </w:r>
          </w:p>
        </w:tc>
        <w:tc>
          <w:tcPr>
            <w:tcW w:w="279" w:type="dxa"/>
            <w:vAlign w:val="bottom"/>
          </w:tcPr>
          <w:p w14:paraId="678ACA04" w14:textId="77777777" w:rsidR="00C334D1" w:rsidRPr="00813D46" w:rsidRDefault="00C334D1" w:rsidP="007B0C0F">
            <w:pPr>
              <w:pStyle w:val="la2"/>
            </w:pPr>
            <w:r w:rsidRPr="00813D46">
              <w:rPr>
                <w:sz w:val="15"/>
                <w:szCs w:val="15"/>
              </w:rPr>
              <w:t> </w:t>
            </w:r>
          </w:p>
        </w:tc>
        <w:tc>
          <w:tcPr>
            <w:tcW w:w="1053" w:type="dxa"/>
            <w:gridSpan w:val="2"/>
            <w:vAlign w:val="bottom"/>
          </w:tcPr>
          <w:p w14:paraId="5274DA3D" w14:textId="77777777" w:rsidR="00C334D1" w:rsidRPr="00813D46" w:rsidRDefault="00C334D1" w:rsidP="007B0C0F">
            <w:pPr>
              <w:pStyle w:val="la2"/>
            </w:pPr>
            <w:r w:rsidRPr="00813D46">
              <w:t> </w:t>
            </w:r>
          </w:p>
        </w:tc>
        <w:tc>
          <w:tcPr>
            <w:tcW w:w="276" w:type="dxa"/>
            <w:vAlign w:val="bottom"/>
          </w:tcPr>
          <w:p w14:paraId="67E52761" w14:textId="77777777" w:rsidR="00C334D1" w:rsidRPr="00813D46" w:rsidRDefault="00C334D1" w:rsidP="007B0C0F">
            <w:pPr>
              <w:rPr>
                <w:sz w:val="8"/>
              </w:rPr>
            </w:pPr>
            <w:r w:rsidRPr="00813D46">
              <w:rPr>
                <w:sz w:val="15"/>
                <w:szCs w:val="15"/>
              </w:rPr>
              <w:t> </w:t>
            </w:r>
          </w:p>
        </w:tc>
        <w:tc>
          <w:tcPr>
            <w:tcW w:w="278" w:type="dxa"/>
            <w:vAlign w:val="bottom"/>
          </w:tcPr>
          <w:p w14:paraId="5D24B08B" w14:textId="77777777" w:rsidR="00C334D1" w:rsidRPr="00813D46" w:rsidRDefault="00C334D1" w:rsidP="007B0C0F">
            <w:pPr>
              <w:pStyle w:val="la2"/>
            </w:pPr>
            <w:r w:rsidRPr="00813D46">
              <w:rPr>
                <w:sz w:val="15"/>
                <w:szCs w:val="15"/>
              </w:rPr>
              <w:t> </w:t>
            </w:r>
          </w:p>
        </w:tc>
        <w:tc>
          <w:tcPr>
            <w:tcW w:w="975" w:type="dxa"/>
            <w:gridSpan w:val="2"/>
            <w:vAlign w:val="bottom"/>
          </w:tcPr>
          <w:p w14:paraId="6395AB72" w14:textId="77777777" w:rsidR="00C334D1" w:rsidRPr="00813D46" w:rsidRDefault="00C334D1" w:rsidP="007B0C0F">
            <w:pPr>
              <w:pStyle w:val="la2"/>
            </w:pPr>
            <w:r w:rsidRPr="00813D46">
              <w:t> </w:t>
            </w:r>
          </w:p>
        </w:tc>
        <w:tc>
          <w:tcPr>
            <w:tcW w:w="248" w:type="dxa"/>
            <w:vAlign w:val="bottom"/>
          </w:tcPr>
          <w:p w14:paraId="7FDF2447" w14:textId="77777777" w:rsidR="00C334D1" w:rsidRPr="00813D46" w:rsidRDefault="00C334D1" w:rsidP="007B0C0F">
            <w:pPr>
              <w:rPr>
                <w:sz w:val="8"/>
              </w:rPr>
            </w:pPr>
            <w:r w:rsidRPr="00813D46">
              <w:rPr>
                <w:sz w:val="15"/>
                <w:szCs w:val="15"/>
              </w:rPr>
              <w:t> </w:t>
            </w:r>
          </w:p>
        </w:tc>
        <w:tc>
          <w:tcPr>
            <w:tcW w:w="278" w:type="dxa"/>
            <w:vAlign w:val="bottom"/>
          </w:tcPr>
          <w:p w14:paraId="2E7FBF44" w14:textId="77777777" w:rsidR="00C334D1" w:rsidRPr="00813D46" w:rsidRDefault="00C334D1" w:rsidP="007B0C0F">
            <w:pPr>
              <w:pStyle w:val="la2"/>
            </w:pPr>
            <w:r w:rsidRPr="00813D46">
              <w:rPr>
                <w:sz w:val="15"/>
                <w:szCs w:val="15"/>
              </w:rPr>
              <w:t> </w:t>
            </w:r>
          </w:p>
        </w:tc>
        <w:tc>
          <w:tcPr>
            <w:tcW w:w="975" w:type="dxa"/>
            <w:gridSpan w:val="2"/>
            <w:vAlign w:val="bottom"/>
          </w:tcPr>
          <w:p w14:paraId="75D956C3" w14:textId="77777777" w:rsidR="00C334D1" w:rsidRPr="00813D46" w:rsidRDefault="00C334D1" w:rsidP="007B0C0F">
            <w:pPr>
              <w:pStyle w:val="la2"/>
            </w:pPr>
            <w:r w:rsidRPr="00813D46">
              <w:t> </w:t>
            </w:r>
          </w:p>
        </w:tc>
        <w:tc>
          <w:tcPr>
            <w:tcW w:w="216" w:type="dxa"/>
            <w:vAlign w:val="bottom"/>
          </w:tcPr>
          <w:p w14:paraId="2DE2667C" w14:textId="77777777" w:rsidR="00C334D1" w:rsidRPr="00813D46" w:rsidRDefault="00C334D1" w:rsidP="007B0C0F">
            <w:pPr>
              <w:rPr>
                <w:sz w:val="8"/>
              </w:rPr>
            </w:pPr>
            <w:r w:rsidRPr="00813D46">
              <w:rPr>
                <w:sz w:val="15"/>
                <w:szCs w:val="15"/>
              </w:rPr>
              <w:t> </w:t>
            </w:r>
          </w:p>
        </w:tc>
        <w:tc>
          <w:tcPr>
            <w:tcW w:w="278" w:type="dxa"/>
            <w:vAlign w:val="bottom"/>
          </w:tcPr>
          <w:p w14:paraId="61826F66" w14:textId="77777777" w:rsidR="00C334D1" w:rsidRPr="00813D46" w:rsidRDefault="00C334D1" w:rsidP="007B0C0F">
            <w:pPr>
              <w:pStyle w:val="la2"/>
            </w:pPr>
            <w:r w:rsidRPr="00813D46">
              <w:rPr>
                <w:sz w:val="15"/>
                <w:szCs w:val="15"/>
              </w:rPr>
              <w:t> </w:t>
            </w:r>
          </w:p>
        </w:tc>
        <w:tc>
          <w:tcPr>
            <w:tcW w:w="975" w:type="dxa"/>
            <w:gridSpan w:val="2"/>
            <w:vAlign w:val="bottom"/>
          </w:tcPr>
          <w:p w14:paraId="63F8796A" w14:textId="77777777" w:rsidR="00C334D1" w:rsidRPr="00813D46" w:rsidRDefault="00C334D1" w:rsidP="007B0C0F">
            <w:pPr>
              <w:pStyle w:val="la2"/>
            </w:pPr>
            <w:r w:rsidRPr="00813D46">
              <w:t> </w:t>
            </w:r>
          </w:p>
        </w:tc>
        <w:tc>
          <w:tcPr>
            <w:tcW w:w="259" w:type="dxa"/>
            <w:vAlign w:val="bottom"/>
          </w:tcPr>
          <w:p w14:paraId="4E56BDC9" w14:textId="77777777" w:rsidR="00C334D1" w:rsidRPr="00813D46" w:rsidRDefault="00C334D1" w:rsidP="007B0C0F">
            <w:pPr>
              <w:rPr>
                <w:sz w:val="8"/>
              </w:rPr>
            </w:pPr>
            <w:r w:rsidRPr="00813D46">
              <w:rPr>
                <w:sz w:val="15"/>
                <w:szCs w:val="15"/>
              </w:rPr>
              <w:t> </w:t>
            </w:r>
          </w:p>
        </w:tc>
        <w:tc>
          <w:tcPr>
            <w:tcW w:w="89" w:type="dxa"/>
            <w:vAlign w:val="bottom"/>
          </w:tcPr>
          <w:p w14:paraId="70BB9F88" w14:textId="77777777" w:rsidR="00C334D1" w:rsidRPr="00813D46" w:rsidRDefault="00C334D1" w:rsidP="007B0C0F">
            <w:pPr>
              <w:pStyle w:val="la2"/>
            </w:pPr>
            <w:r w:rsidRPr="00813D46">
              <w:rPr>
                <w:sz w:val="15"/>
                <w:szCs w:val="15"/>
              </w:rPr>
              <w:t> </w:t>
            </w:r>
          </w:p>
        </w:tc>
        <w:tc>
          <w:tcPr>
            <w:tcW w:w="863" w:type="dxa"/>
            <w:gridSpan w:val="2"/>
            <w:vAlign w:val="bottom"/>
          </w:tcPr>
          <w:p w14:paraId="68E42A9A" w14:textId="77777777" w:rsidR="00C334D1" w:rsidRPr="00813D46" w:rsidRDefault="00C334D1" w:rsidP="007B0C0F">
            <w:pPr>
              <w:pStyle w:val="la2"/>
            </w:pPr>
            <w:r w:rsidRPr="00813D46">
              <w:t> </w:t>
            </w:r>
          </w:p>
        </w:tc>
        <w:tc>
          <w:tcPr>
            <w:tcW w:w="70" w:type="dxa"/>
            <w:vAlign w:val="bottom"/>
          </w:tcPr>
          <w:p w14:paraId="14433C13" w14:textId="77777777" w:rsidR="00C334D1" w:rsidRPr="00813D46" w:rsidRDefault="00C334D1" w:rsidP="007B0C0F">
            <w:pPr>
              <w:rPr>
                <w:sz w:val="8"/>
              </w:rPr>
            </w:pPr>
            <w:r w:rsidRPr="00813D46">
              <w:rPr>
                <w:sz w:val="15"/>
                <w:szCs w:val="15"/>
              </w:rPr>
              <w:t> </w:t>
            </w:r>
          </w:p>
        </w:tc>
      </w:tr>
      <w:tr w:rsidR="00C334D1" w:rsidRPr="00813D46" w14:paraId="2815092F" w14:textId="77777777" w:rsidTr="004A6480">
        <w:trPr>
          <w:jc w:val="center"/>
        </w:trPr>
        <w:tc>
          <w:tcPr>
            <w:tcW w:w="10384" w:type="dxa"/>
            <w:gridSpan w:val="20"/>
            <w:vAlign w:val="bottom"/>
          </w:tcPr>
          <w:p w14:paraId="11EF4CC3" w14:textId="77777777" w:rsidR="00C334D1" w:rsidRPr="00813D46" w:rsidRDefault="00C334D1" w:rsidP="007B0C0F">
            <w:pPr>
              <w:pStyle w:val="rrdsinglerule"/>
            </w:pPr>
            <w:r w:rsidRPr="00813D46">
              <w:rPr>
                <w:sz w:val="15"/>
                <w:szCs w:val="15"/>
              </w:rPr>
              <w:t> </w:t>
            </w:r>
          </w:p>
        </w:tc>
        <w:tc>
          <w:tcPr>
            <w:tcW w:w="70" w:type="dxa"/>
            <w:vAlign w:val="bottom"/>
          </w:tcPr>
          <w:p w14:paraId="246093DB" w14:textId="77777777" w:rsidR="00C334D1" w:rsidRPr="00813D46" w:rsidRDefault="00C334D1" w:rsidP="007B0C0F">
            <w:pPr>
              <w:rPr>
                <w:sz w:val="8"/>
              </w:rPr>
            </w:pPr>
          </w:p>
        </w:tc>
      </w:tr>
      <w:tr w:rsidR="00C334D1" w:rsidRPr="00813D46" w14:paraId="1CD0143C" w14:textId="77777777" w:rsidTr="004A6480">
        <w:trPr>
          <w:trHeight w:val="75"/>
          <w:jc w:val="center"/>
        </w:trPr>
        <w:tc>
          <w:tcPr>
            <w:tcW w:w="3342" w:type="dxa"/>
            <w:vAlign w:val="center"/>
          </w:tcPr>
          <w:p w14:paraId="4A0E14A2" w14:textId="77777777" w:rsidR="00C334D1" w:rsidRPr="00813D46" w:rsidRDefault="00C334D1" w:rsidP="007B0C0F">
            <w:pPr>
              <w:rPr>
                <w:sz w:val="8"/>
              </w:rPr>
            </w:pPr>
          </w:p>
        </w:tc>
        <w:tc>
          <w:tcPr>
            <w:tcW w:w="1608" w:type="dxa"/>
            <w:gridSpan w:val="4"/>
            <w:vAlign w:val="center"/>
          </w:tcPr>
          <w:p w14:paraId="193A6C69" w14:textId="77777777" w:rsidR="00C334D1" w:rsidRPr="00813D46" w:rsidRDefault="00C334D1" w:rsidP="007B0C0F">
            <w:pPr>
              <w:rPr>
                <w:sz w:val="8"/>
              </w:rPr>
            </w:pPr>
          </w:p>
        </w:tc>
        <w:tc>
          <w:tcPr>
            <w:tcW w:w="1501" w:type="dxa"/>
            <w:gridSpan w:val="4"/>
            <w:vAlign w:val="center"/>
          </w:tcPr>
          <w:p w14:paraId="715DBEA6" w14:textId="77777777" w:rsidR="00C334D1" w:rsidRPr="00813D46" w:rsidRDefault="00C334D1" w:rsidP="007B0C0F">
            <w:pPr>
              <w:rPr>
                <w:sz w:val="8"/>
              </w:rPr>
            </w:pPr>
          </w:p>
        </w:tc>
        <w:tc>
          <w:tcPr>
            <w:tcW w:w="1469" w:type="dxa"/>
            <w:gridSpan w:val="4"/>
            <w:vAlign w:val="center"/>
          </w:tcPr>
          <w:p w14:paraId="3467E396" w14:textId="77777777" w:rsidR="00C334D1" w:rsidRPr="00813D46" w:rsidRDefault="00C334D1" w:rsidP="007B0C0F">
            <w:pPr>
              <w:rPr>
                <w:sz w:val="8"/>
              </w:rPr>
            </w:pPr>
          </w:p>
        </w:tc>
        <w:tc>
          <w:tcPr>
            <w:tcW w:w="1512" w:type="dxa"/>
            <w:gridSpan w:val="4"/>
            <w:vAlign w:val="center"/>
          </w:tcPr>
          <w:p w14:paraId="1092BFF2" w14:textId="77777777" w:rsidR="00C334D1" w:rsidRPr="00813D46" w:rsidRDefault="00C334D1" w:rsidP="007B0C0F">
            <w:pPr>
              <w:rPr>
                <w:sz w:val="8"/>
              </w:rPr>
            </w:pPr>
          </w:p>
        </w:tc>
        <w:tc>
          <w:tcPr>
            <w:tcW w:w="1022" w:type="dxa"/>
            <w:gridSpan w:val="4"/>
            <w:vAlign w:val="center"/>
          </w:tcPr>
          <w:p w14:paraId="68DA6135" w14:textId="77777777" w:rsidR="00C334D1" w:rsidRPr="00813D46" w:rsidRDefault="00C334D1" w:rsidP="007B0C0F">
            <w:pPr>
              <w:rPr>
                <w:sz w:val="8"/>
              </w:rPr>
            </w:pPr>
          </w:p>
        </w:tc>
      </w:tr>
      <w:tr w:rsidR="00C334D1" w:rsidRPr="00813D46" w14:paraId="70641398" w14:textId="77777777" w:rsidTr="004A6480">
        <w:trPr>
          <w:jc w:val="center"/>
        </w:trPr>
        <w:tc>
          <w:tcPr>
            <w:tcW w:w="3342" w:type="dxa"/>
            <w:vAlign w:val="bottom"/>
          </w:tcPr>
          <w:p w14:paraId="75A4FD70" w14:textId="77777777" w:rsidR="00C334D1" w:rsidRPr="00813D46" w:rsidRDefault="00C334D1" w:rsidP="007B0C0F">
            <w:pPr>
              <w:pStyle w:val="NormalWeb"/>
              <w:keepNext/>
              <w:rPr>
                <w:sz w:val="8"/>
              </w:rPr>
            </w:pPr>
            <w:r w:rsidRPr="00813D46">
              <w:rPr>
                <w:rFonts w:cs="Arial"/>
                <w:b/>
                <w:bCs/>
                <w:sz w:val="15"/>
                <w:szCs w:val="15"/>
              </w:rPr>
              <w:t>Year Ended June 30,</w:t>
            </w:r>
          </w:p>
        </w:tc>
        <w:tc>
          <w:tcPr>
            <w:tcW w:w="279" w:type="dxa"/>
            <w:vAlign w:val="bottom"/>
          </w:tcPr>
          <w:p w14:paraId="559BA201" w14:textId="77777777" w:rsidR="00C334D1" w:rsidRPr="00813D46" w:rsidRDefault="00C334D1" w:rsidP="007B0C0F">
            <w:pPr>
              <w:pStyle w:val="la2"/>
            </w:pPr>
            <w:r w:rsidRPr="00813D46">
              <w:rPr>
                <w:sz w:val="15"/>
                <w:szCs w:val="15"/>
              </w:rPr>
              <w:t> </w:t>
            </w:r>
          </w:p>
        </w:tc>
        <w:tc>
          <w:tcPr>
            <w:tcW w:w="127" w:type="dxa"/>
            <w:vAlign w:val="bottom"/>
          </w:tcPr>
          <w:p w14:paraId="4EA2E4FE" w14:textId="77777777" w:rsidR="00C334D1" w:rsidRPr="00813D46" w:rsidRDefault="00C334D1" w:rsidP="007B0C0F">
            <w:pPr>
              <w:rPr>
                <w:sz w:val="8"/>
              </w:rPr>
            </w:pPr>
            <w:r w:rsidRPr="00813D46">
              <w:rPr>
                <w:rFonts w:cs="Arial"/>
                <w:b/>
                <w:bCs/>
                <w:sz w:val="15"/>
                <w:szCs w:val="15"/>
              </w:rPr>
              <w:t> </w:t>
            </w:r>
          </w:p>
        </w:tc>
        <w:tc>
          <w:tcPr>
            <w:tcW w:w="926" w:type="dxa"/>
            <w:vAlign w:val="bottom"/>
          </w:tcPr>
          <w:p w14:paraId="5A37BBF0" w14:textId="77777777" w:rsidR="00C334D1" w:rsidRPr="00813D46" w:rsidRDefault="00C334D1" w:rsidP="007B0C0F">
            <w:pPr>
              <w:jc w:val="right"/>
            </w:pPr>
            <w:r w:rsidRPr="00813D46">
              <w:rPr>
                <w:rFonts w:cs="Arial"/>
                <w:b/>
                <w:bCs/>
                <w:sz w:val="15"/>
                <w:szCs w:val="15"/>
              </w:rPr>
              <w:t>2015</w:t>
            </w:r>
          </w:p>
        </w:tc>
        <w:tc>
          <w:tcPr>
            <w:tcW w:w="276" w:type="dxa"/>
            <w:noWrap/>
            <w:vAlign w:val="bottom"/>
          </w:tcPr>
          <w:p w14:paraId="2731D3F6" w14:textId="77777777" w:rsidR="00C334D1" w:rsidRPr="00813D46" w:rsidRDefault="00C334D1" w:rsidP="007B0C0F">
            <w:pPr>
              <w:rPr>
                <w:sz w:val="8"/>
              </w:rPr>
            </w:pPr>
            <w:r w:rsidRPr="00813D46">
              <w:rPr>
                <w:rFonts w:cs="Arial"/>
                <w:b/>
                <w:bCs/>
                <w:sz w:val="15"/>
                <w:szCs w:val="15"/>
              </w:rPr>
              <w:t> </w:t>
            </w:r>
          </w:p>
        </w:tc>
        <w:tc>
          <w:tcPr>
            <w:tcW w:w="278" w:type="dxa"/>
            <w:vAlign w:val="bottom"/>
          </w:tcPr>
          <w:p w14:paraId="3D9D3BD1" w14:textId="77777777" w:rsidR="00C334D1" w:rsidRPr="00813D46" w:rsidRDefault="00C334D1" w:rsidP="007B0C0F">
            <w:pPr>
              <w:pStyle w:val="la2"/>
            </w:pPr>
            <w:r w:rsidRPr="00813D46">
              <w:rPr>
                <w:sz w:val="15"/>
                <w:szCs w:val="15"/>
              </w:rPr>
              <w:t> </w:t>
            </w:r>
          </w:p>
        </w:tc>
        <w:tc>
          <w:tcPr>
            <w:tcW w:w="126" w:type="dxa"/>
            <w:vAlign w:val="bottom"/>
          </w:tcPr>
          <w:p w14:paraId="540C8449" w14:textId="77777777" w:rsidR="00C334D1" w:rsidRPr="00813D46" w:rsidRDefault="00C334D1" w:rsidP="007B0C0F">
            <w:pPr>
              <w:rPr>
                <w:sz w:val="8"/>
              </w:rPr>
            </w:pPr>
            <w:r w:rsidRPr="00813D46">
              <w:rPr>
                <w:rFonts w:cs="Arial"/>
                <w:b/>
                <w:bCs/>
                <w:sz w:val="15"/>
                <w:szCs w:val="15"/>
              </w:rPr>
              <w:t> </w:t>
            </w:r>
          </w:p>
        </w:tc>
        <w:tc>
          <w:tcPr>
            <w:tcW w:w="849" w:type="dxa"/>
            <w:vAlign w:val="bottom"/>
          </w:tcPr>
          <w:p w14:paraId="7F3BC9AB" w14:textId="77777777" w:rsidR="00C334D1" w:rsidRPr="00813D46" w:rsidRDefault="00C334D1" w:rsidP="007B0C0F">
            <w:pPr>
              <w:jc w:val="right"/>
            </w:pPr>
            <w:r w:rsidRPr="00813D46">
              <w:rPr>
                <w:rFonts w:cs="Arial"/>
                <w:b/>
                <w:bCs/>
                <w:sz w:val="15"/>
                <w:szCs w:val="15"/>
              </w:rPr>
              <w:t>2014</w:t>
            </w:r>
          </w:p>
        </w:tc>
        <w:tc>
          <w:tcPr>
            <w:tcW w:w="248" w:type="dxa"/>
            <w:noWrap/>
            <w:vAlign w:val="bottom"/>
          </w:tcPr>
          <w:p w14:paraId="33B4AD91" w14:textId="1477B91F" w:rsidR="00C334D1" w:rsidRPr="00813D46" w:rsidRDefault="00C334D1" w:rsidP="00660215">
            <w:pPr>
              <w:rPr>
                <w:sz w:val="8"/>
              </w:rPr>
            </w:pPr>
            <w:r w:rsidRPr="00813D46">
              <w:rPr>
                <w:rFonts w:cs="Arial"/>
                <w:b/>
                <w:bCs/>
                <w:sz w:val="15"/>
                <w:szCs w:val="15"/>
              </w:rPr>
              <w:t> </w:t>
            </w:r>
            <w:r w:rsidRPr="00813D46">
              <w:rPr>
                <w:rFonts w:cs="Arial"/>
                <w:b/>
                <w:bCs/>
                <w:sz w:val="15"/>
                <w:szCs w:val="15"/>
                <w:vertAlign w:val="superscript"/>
              </w:rPr>
              <w:t>(</w:t>
            </w:r>
            <w:r w:rsidR="00660215" w:rsidRPr="00813D46">
              <w:rPr>
                <w:rFonts w:cs="Arial"/>
                <w:b/>
                <w:bCs/>
                <w:sz w:val="15"/>
                <w:szCs w:val="15"/>
                <w:vertAlign w:val="superscript"/>
              </w:rPr>
              <w:t>b</w:t>
            </w:r>
            <w:r w:rsidRPr="00813D46">
              <w:rPr>
                <w:rFonts w:cs="Arial"/>
                <w:b/>
                <w:bCs/>
                <w:sz w:val="15"/>
                <w:szCs w:val="15"/>
                <w:vertAlign w:val="superscript"/>
              </w:rPr>
              <w:t>)</w:t>
            </w:r>
          </w:p>
        </w:tc>
        <w:tc>
          <w:tcPr>
            <w:tcW w:w="278" w:type="dxa"/>
            <w:vAlign w:val="bottom"/>
          </w:tcPr>
          <w:p w14:paraId="357364AD" w14:textId="77777777" w:rsidR="00C334D1" w:rsidRPr="00813D46" w:rsidRDefault="00C334D1" w:rsidP="007B0C0F">
            <w:pPr>
              <w:pStyle w:val="la2"/>
            </w:pPr>
            <w:r w:rsidRPr="00813D46">
              <w:rPr>
                <w:sz w:val="15"/>
                <w:szCs w:val="15"/>
              </w:rPr>
              <w:t> </w:t>
            </w:r>
          </w:p>
        </w:tc>
        <w:tc>
          <w:tcPr>
            <w:tcW w:w="126" w:type="dxa"/>
            <w:vAlign w:val="bottom"/>
          </w:tcPr>
          <w:p w14:paraId="26EA01E3" w14:textId="77777777" w:rsidR="00C334D1" w:rsidRPr="00813D46" w:rsidRDefault="00C334D1" w:rsidP="007B0C0F">
            <w:pPr>
              <w:rPr>
                <w:sz w:val="8"/>
              </w:rPr>
            </w:pPr>
            <w:r w:rsidRPr="00813D46">
              <w:rPr>
                <w:rFonts w:cs="Arial"/>
                <w:b/>
                <w:bCs/>
                <w:sz w:val="15"/>
                <w:szCs w:val="15"/>
              </w:rPr>
              <w:t> </w:t>
            </w:r>
          </w:p>
        </w:tc>
        <w:tc>
          <w:tcPr>
            <w:tcW w:w="849" w:type="dxa"/>
            <w:vAlign w:val="bottom"/>
          </w:tcPr>
          <w:p w14:paraId="7A572E6A" w14:textId="77777777" w:rsidR="00C334D1" w:rsidRPr="00813D46" w:rsidRDefault="00C334D1" w:rsidP="007B0C0F">
            <w:pPr>
              <w:jc w:val="right"/>
            </w:pPr>
            <w:r w:rsidRPr="00813D46">
              <w:rPr>
                <w:rFonts w:cs="Arial"/>
                <w:b/>
                <w:bCs/>
                <w:sz w:val="15"/>
                <w:szCs w:val="15"/>
              </w:rPr>
              <w:t>2013</w:t>
            </w:r>
          </w:p>
        </w:tc>
        <w:tc>
          <w:tcPr>
            <w:tcW w:w="216" w:type="dxa"/>
            <w:noWrap/>
            <w:vAlign w:val="bottom"/>
          </w:tcPr>
          <w:p w14:paraId="7D9C8740" w14:textId="77777777" w:rsidR="00C334D1" w:rsidRPr="00813D46" w:rsidRDefault="00C334D1" w:rsidP="007B0C0F">
            <w:pPr>
              <w:rPr>
                <w:sz w:val="8"/>
              </w:rPr>
            </w:pPr>
            <w:r w:rsidRPr="00813D46">
              <w:rPr>
                <w:rFonts w:cs="Arial"/>
                <w:b/>
                <w:bCs/>
                <w:sz w:val="15"/>
                <w:szCs w:val="15"/>
              </w:rPr>
              <w:t> </w:t>
            </w:r>
          </w:p>
        </w:tc>
        <w:tc>
          <w:tcPr>
            <w:tcW w:w="278" w:type="dxa"/>
            <w:vAlign w:val="bottom"/>
          </w:tcPr>
          <w:p w14:paraId="78FD8E12" w14:textId="77777777" w:rsidR="00C334D1" w:rsidRPr="00813D46" w:rsidRDefault="00C334D1" w:rsidP="007B0C0F">
            <w:pPr>
              <w:pStyle w:val="la2"/>
            </w:pPr>
            <w:r w:rsidRPr="00813D46">
              <w:rPr>
                <w:sz w:val="15"/>
                <w:szCs w:val="15"/>
              </w:rPr>
              <w:t> </w:t>
            </w:r>
          </w:p>
        </w:tc>
        <w:tc>
          <w:tcPr>
            <w:tcW w:w="126" w:type="dxa"/>
            <w:vAlign w:val="bottom"/>
          </w:tcPr>
          <w:p w14:paraId="32403111" w14:textId="77777777" w:rsidR="00C334D1" w:rsidRPr="00813D46" w:rsidRDefault="00C334D1" w:rsidP="007B0C0F">
            <w:pPr>
              <w:rPr>
                <w:sz w:val="8"/>
              </w:rPr>
            </w:pPr>
            <w:r w:rsidRPr="00813D46">
              <w:rPr>
                <w:rFonts w:cs="Arial"/>
                <w:b/>
                <w:bCs/>
                <w:sz w:val="15"/>
                <w:szCs w:val="15"/>
              </w:rPr>
              <w:t> </w:t>
            </w:r>
          </w:p>
        </w:tc>
        <w:tc>
          <w:tcPr>
            <w:tcW w:w="849" w:type="dxa"/>
            <w:vAlign w:val="bottom"/>
          </w:tcPr>
          <w:p w14:paraId="63A71BA3" w14:textId="77777777" w:rsidR="00C334D1" w:rsidRPr="00813D46" w:rsidRDefault="00C334D1" w:rsidP="007B0C0F">
            <w:pPr>
              <w:jc w:val="right"/>
            </w:pPr>
            <w:r w:rsidRPr="00813D46">
              <w:rPr>
                <w:rFonts w:cs="Arial"/>
                <w:b/>
                <w:bCs/>
                <w:sz w:val="15"/>
                <w:szCs w:val="15"/>
              </w:rPr>
              <w:t>2012</w:t>
            </w:r>
          </w:p>
        </w:tc>
        <w:tc>
          <w:tcPr>
            <w:tcW w:w="259" w:type="dxa"/>
            <w:noWrap/>
            <w:vAlign w:val="bottom"/>
          </w:tcPr>
          <w:p w14:paraId="1CDC1A7A" w14:textId="77777777" w:rsidR="00C334D1" w:rsidRPr="00813D46" w:rsidRDefault="00C334D1" w:rsidP="007B0C0F">
            <w:pPr>
              <w:rPr>
                <w:sz w:val="8"/>
              </w:rPr>
            </w:pPr>
            <w:r w:rsidRPr="00813D46">
              <w:rPr>
                <w:rFonts w:cs="Arial"/>
                <w:b/>
                <w:bCs/>
                <w:sz w:val="15"/>
                <w:szCs w:val="15"/>
              </w:rPr>
              <w:t> </w:t>
            </w:r>
          </w:p>
        </w:tc>
        <w:tc>
          <w:tcPr>
            <w:tcW w:w="89" w:type="dxa"/>
            <w:vAlign w:val="bottom"/>
          </w:tcPr>
          <w:p w14:paraId="42F08121" w14:textId="77777777" w:rsidR="00C334D1" w:rsidRPr="00813D46" w:rsidRDefault="00C334D1" w:rsidP="007B0C0F">
            <w:pPr>
              <w:pStyle w:val="la2"/>
            </w:pPr>
            <w:r w:rsidRPr="00813D46">
              <w:rPr>
                <w:sz w:val="15"/>
                <w:szCs w:val="15"/>
              </w:rPr>
              <w:t> </w:t>
            </w:r>
          </w:p>
        </w:tc>
        <w:tc>
          <w:tcPr>
            <w:tcW w:w="126" w:type="dxa"/>
            <w:vAlign w:val="bottom"/>
          </w:tcPr>
          <w:p w14:paraId="1F969B6B" w14:textId="77777777" w:rsidR="00C334D1" w:rsidRPr="00813D46" w:rsidRDefault="00C334D1" w:rsidP="007B0C0F">
            <w:pPr>
              <w:rPr>
                <w:sz w:val="8"/>
              </w:rPr>
            </w:pPr>
            <w:r w:rsidRPr="00813D46">
              <w:rPr>
                <w:rFonts w:cs="Arial"/>
                <w:b/>
                <w:bCs/>
                <w:sz w:val="15"/>
                <w:szCs w:val="15"/>
              </w:rPr>
              <w:t> </w:t>
            </w:r>
          </w:p>
        </w:tc>
        <w:tc>
          <w:tcPr>
            <w:tcW w:w="737" w:type="dxa"/>
            <w:vAlign w:val="bottom"/>
          </w:tcPr>
          <w:p w14:paraId="6FD515D6" w14:textId="77777777" w:rsidR="00C334D1" w:rsidRPr="00813D46" w:rsidRDefault="00C334D1" w:rsidP="007B0C0F">
            <w:pPr>
              <w:jc w:val="right"/>
            </w:pPr>
            <w:r w:rsidRPr="00813D46">
              <w:rPr>
                <w:rFonts w:cs="Arial"/>
                <w:b/>
                <w:bCs/>
                <w:sz w:val="15"/>
                <w:szCs w:val="15"/>
              </w:rPr>
              <w:t>2011</w:t>
            </w:r>
          </w:p>
        </w:tc>
        <w:tc>
          <w:tcPr>
            <w:tcW w:w="70" w:type="dxa"/>
            <w:noWrap/>
            <w:vAlign w:val="bottom"/>
          </w:tcPr>
          <w:p w14:paraId="5CB394E6" w14:textId="77777777" w:rsidR="00C334D1" w:rsidRPr="00813D46" w:rsidRDefault="00C334D1" w:rsidP="007B0C0F">
            <w:pPr>
              <w:rPr>
                <w:sz w:val="8"/>
              </w:rPr>
            </w:pPr>
            <w:r w:rsidRPr="00813D46">
              <w:rPr>
                <w:rFonts w:cs="Arial"/>
                <w:b/>
                <w:bCs/>
                <w:sz w:val="15"/>
                <w:szCs w:val="15"/>
              </w:rPr>
              <w:t> </w:t>
            </w:r>
          </w:p>
        </w:tc>
      </w:tr>
      <w:tr w:rsidR="00C334D1" w:rsidRPr="00813D46" w14:paraId="5B946959" w14:textId="77777777" w:rsidTr="004A6480">
        <w:trPr>
          <w:trHeight w:val="75"/>
          <w:jc w:val="center"/>
        </w:trPr>
        <w:tc>
          <w:tcPr>
            <w:tcW w:w="3342" w:type="dxa"/>
            <w:vAlign w:val="center"/>
          </w:tcPr>
          <w:p w14:paraId="4A509877" w14:textId="77777777" w:rsidR="00C334D1" w:rsidRPr="00813D46" w:rsidRDefault="00C334D1" w:rsidP="007B0C0F">
            <w:pPr>
              <w:rPr>
                <w:sz w:val="8"/>
              </w:rPr>
            </w:pPr>
          </w:p>
        </w:tc>
        <w:tc>
          <w:tcPr>
            <w:tcW w:w="1608" w:type="dxa"/>
            <w:gridSpan w:val="4"/>
            <w:vAlign w:val="center"/>
          </w:tcPr>
          <w:p w14:paraId="10F5FCF4" w14:textId="77777777" w:rsidR="00C334D1" w:rsidRPr="00813D46" w:rsidRDefault="00C334D1" w:rsidP="007B0C0F">
            <w:pPr>
              <w:rPr>
                <w:sz w:val="8"/>
              </w:rPr>
            </w:pPr>
          </w:p>
        </w:tc>
        <w:tc>
          <w:tcPr>
            <w:tcW w:w="1501" w:type="dxa"/>
            <w:gridSpan w:val="4"/>
            <w:vAlign w:val="center"/>
          </w:tcPr>
          <w:p w14:paraId="47F5C973" w14:textId="77777777" w:rsidR="00C334D1" w:rsidRPr="00813D46" w:rsidRDefault="00C334D1" w:rsidP="007B0C0F">
            <w:pPr>
              <w:rPr>
                <w:sz w:val="8"/>
              </w:rPr>
            </w:pPr>
          </w:p>
        </w:tc>
        <w:tc>
          <w:tcPr>
            <w:tcW w:w="1469" w:type="dxa"/>
            <w:gridSpan w:val="4"/>
            <w:vAlign w:val="center"/>
          </w:tcPr>
          <w:p w14:paraId="3B3E0C15" w14:textId="77777777" w:rsidR="00C334D1" w:rsidRPr="00813D46" w:rsidRDefault="00C334D1" w:rsidP="007B0C0F">
            <w:pPr>
              <w:rPr>
                <w:sz w:val="8"/>
              </w:rPr>
            </w:pPr>
          </w:p>
        </w:tc>
        <w:tc>
          <w:tcPr>
            <w:tcW w:w="1512" w:type="dxa"/>
            <w:gridSpan w:val="4"/>
            <w:vAlign w:val="center"/>
          </w:tcPr>
          <w:p w14:paraId="56624A29" w14:textId="77777777" w:rsidR="00C334D1" w:rsidRPr="00813D46" w:rsidRDefault="00C334D1" w:rsidP="007B0C0F">
            <w:pPr>
              <w:rPr>
                <w:sz w:val="8"/>
              </w:rPr>
            </w:pPr>
          </w:p>
        </w:tc>
        <w:tc>
          <w:tcPr>
            <w:tcW w:w="1022" w:type="dxa"/>
            <w:gridSpan w:val="4"/>
            <w:vAlign w:val="center"/>
          </w:tcPr>
          <w:p w14:paraId="13C3DA25" w14:textId="77777777" w:rsidR="00C334D1" w:rsidRPr="00813D46" w:rsidRDefault="00C334D1" w:rsidP="007B0C0F">
            <w:pPr>
              <w:rPr>
                <w:sz w:val="8"/>
              </w:rPr>
            </w:pPr>
          </w:p>
        </w:tc>
      </w:tr>
      <w:tr w:rsidR="00C334D1" w:rsidRPr="00813D46" w14:paraId="162D3377" w14:textId="77777777" w:rsidTr="004A6480">
        <w:trPr>
          <w:jc w:val="center"/>
        </w:trPr>
        <w:tc>
          <w:tcPr>
            <w:tcW w:w="3342" w:type="dxa"/>
          </w:tcPr>
          <w:p w14:paraId="679A661A" w14:textId="77777777" w:rsidR="00C334D1" w:rsidRPr="00813D46" w:rsidRDefault="00C334D1" w:rsidP="007B0C0F">
            <w:pPr>
              <w:pStyle w:val="NormalWeb"/>
              <w:ind w:left="240" w:hanging="240"/>
              <w:rPr>
                <w:sz w:val="8"/>
              </w:rPr>
            </w:pPr>
            <w:r w:rsidRPr="00813D46">
              <w:rPr>
                <w:rFonts w:cs="Arial"/>
                <w:sz w:val="20"/>
                <w:szCs w:val="20"/>
              </w:rPr>
              <w:t>Revenue</w:t>
            </w:r>
          </w:p>
        </w:tc>
        <w:tc>
          <w:tcPr>
            <w:tcW w:w="279" w:type="dxa"/>
            <w:vAlign w:val="bottom"/>
          </w:tcPr>
          <w:p w14:paraId="294BED6E" w14:textId="77777777" w:rsidR="00C334D1" w:rsidRPr="00813D46" w:rsidRDefault="00C334D1" w:rsidP="007B0C0F">
            <w:pPr>
              <w:pStyle w:val="la2"/>
            </w:pPr>
            <w:r w:rsidRPr="00813D46">
              <w:rPr>
                <w:sz w:val="15"/>
                <w:szCs w:val="15"/>
              </w:rPr>
              <w:t> </w:t>
            </w:r>
          </w:p>
        </w:tc>
        <w:tc>
          <w:tcPr>
            <w:tcW w:w="127" w:type="dxa"/>
            <w:vAlign w:val="bottom"/>
          </w:tcPr>
          <w:p w14:paraId="60E063B5" w14:textId="77777777" w:rsidR="00C334D1" w:rsidRPr="00813D46" w:rsidRDefault="00C334D1" w:rsidP="007B0C0F">
            <w:pPr>
              <w:rPr>
                <w:sz w:val="8"/>
              </w:rPr>
            </w:pPr>
            <w:r w:rsidRPr="00813D46">
              <w:rPr>
                <w:rFonts w:cs="Arial"/>
                <w:b/>
                <w:bCs/>
              </w:rPr>
              <w:t>$</w:t>
            </w:r>
          </w:p>
        </w:tc>
        <w:tc>
          <w:tcPr>
            <w:tcW w:w="926" w:type="dxa"/>
            <w:vAlign w:val="bottom"/>
          </w:tcPr>
          <w:p w14:paraId="1B5E134A" w14:textId="3241EF85" w:rsidR="00C334D1" w:rsidRPr="00813D46" w:rsidRDefault="00B35AD2" w:rsidP="007B0C0F">
            <w:pPr>
              <w:jc w:val="right"/>
            </w:pPr>
            <w:r w:rsidRPr="00813D46">
              <w:rPr>
                <w:rFonts w:cs="Arial"/>
                <w:b/>
                <w:bCs/>
              </w:rPr>
              <w:t>93,580</w:t>
            </w:r>
          </w:p>
        </w:tc>
        <w:tc>
          <w:tcPr>
            <w:tcW w:w="276" w:type="dxa"/>
            <w:noWrap/>
            <w:vAlign w:val="bottom"/>
          </w:tcPr>
          <w:p w14:paraId="0316AD04" w14:textId="77777777" w:rsidR="00C334D1" w:rsidRPr="00813D46" w:rsidRDefault="00C334D1" w:rsidP="007B0C0F">
            <w:pPr>
              <w:rPr>
                <w:sz w:val="8"/>
              </w:rPr>
            </w:pPr>
            <w:r w:rsidRPr="00813D46">
              <w:rPr>
                <w:rFonts w:cs="Arial"/>
                <w:b/>
                <w:bCs/>
              </w:rPr>
              <w:t> </w:t>
            </w:r>
          </w:p>
        </w:tc>
        <w:tc>
          <w:tcPr>
            <w:tcW w:w="278" w:type="dxa"/>
            <w:vAlign w:val="bottom"/>
          </w:tcPr>
          <w:p w14:paraId="17F82F99" w14:textId="77777777" w:rsidR="00C334D1" w:rsidRPr="00813D46" w:rsidRDefault="00C334D1" w:rsidP="007B0C0F">
            <w:pPr>
              <w:pStyle w:val="la2"/>
            </w:pPr>
            <w:r w:rsidRPr="00813D46">
              <w:rPr>
                <w:sz w:val="15"/>
                <w:szCs w:val="15"/>
              </w:rPr>
              <w:t> </w:t>
            </w:r>
          </w:p>
        </w:tc>
        <w:tc>
          <w:tcPr>
            <w:tcW w:w="126" w:type="dxa"/>
            <w:vAlign w:val="bottom"/>
          </w:tcPr>
          <w:p w14:paraId="2746BC74" w14:textId="77777777" w:rsidR="00C334D1" w:rsidRPr="00813D46" w:rsidRDefault="00C334D1" w:rsidP="007B0C0F">
            <w:pPr>
              <w:rPr>
                <w:sz w:val="8"/>
              </w:rPr>
            </w:pPr>
            <w:r w:rsidRPr="00813D46">
              <w:rPr>
                <w:rFonts w:cs="Arial"/>
              </w:rPr>
              <w:t>$</w:t>
            </w:r>
          </w:p>
        </w:tc>
        <w:tc>
          <w:tcPr>
            <w:tcW w:w="849" w:type="dxa"/>
            <w:vAlign w:val="bottom"/>
          </w:tcPr>
          <w:p w14:paraId="5FB87DA3" w14:textId="77777777" w:rsidR="00C334D1" w:rsidRPr="00813D46" w:rsidRDefault="00C334D1" w:rsidP="007B0C0F">
            <w:pPr>
              <w:jc w:val="right"/>
            </w:pPr>
            <w:r w:rsidRPr="00813D46">
              <w:rPr>
                <w:rFonts w:cs="Arial"/>
                <w:bCs/>
              </w:rPr>
              <w:t>86,833</w:t>
            </w:r>
          </w:p>
        </w:tc>
        <w:tc>
          <w:tcPr>
            <w:tcW w:w="248" w:type="dxa"/>
            <w:noWrap/>
            <w:vAlign w:val="bottom"/>
          </w:tcPr>
          <w:p w14:paraId="43B8CBB4" w14:textId="77777777" w:rsidR="00C334D1" w:rsidRPr="00813D46" w:rsidRDefault="00C334D1" w:rsidP="007B0C0F">
            <w:pPr>
              <w:rPr>
                <w:sz w:val="8"/>
              </w:rPr>
            </w:pPr>
            <w:r w:rsidRPr="00813D46">
              <w:rPr>
                <w:rFonts w:cs="Arial"/>
                <w:b/>
                <w:bCs/>
              </w:rPr>
              <w:t> </w:t>
            </w:r>
          </w:p>
        </w:tc>
        <w:tc>
          <w:tcPr>
            <w:tcW w:w="278" w:type="dxa"/>
            <w:vAlign w:val="bottom"/>
          </w:tcPr>
          <w:p w14:paraId="236B8B0A" w14:textId="77777777" w:rsidR="00C334D1" w:rsidRPr="00813D46" w:rsidRDefault="00C334D1" w:rsidP="007B0C0F">
            <w:pPr>
              <w:pStyle w:val="la2"/>
            </w:pPr>
            <w:r w:rsidRPr="00813D46">
              <w:rPr>
                <w:sz w:val="15"/>
                <w:szCs w:val="15"/>
              </w:rPr>
              <w:t> </w:t>
            </w:r>
          </w:p>
        </w:tc>
        <w:tc>
          <w:tcPr>
            <w:tcW w:w="126" w:type="dxa"/>
            <w:vAlign w:val="bottom"/>
          </w:tcPr>
          <w:p w14:paraId="6FC1BF85" w14:textId="77777777" w:rsidR="00C334D1" w:rsidRPr="00813D46" w:rsidRDefault="00C334D1" w:rsidP="007B0C0F">
            <w:pPr>
              <w:rPr>
                <w:sz w:val="8"/>
              </w:rPr>
            </w:pPr>
            <w:r w:rsidRPr="00813D46">
              <w:rPr>
                <w:rFonts w:cs="Arial"/>
              </w:rPr>
              <w:t>$</w:t>
            </w:r>
          </w:p>
        </w:tc>
        <w:tc>
          <w:tcPr>
            <w:tcW w:w="849" w:type="dxa"/>
            <w:vAlign w:val="bottom"/>
          </w:tcPr>
          <w:p w14:paraId="76DD36B1" w14:textId="77777777" w:rsidR="00C334D1" w:rsidRPr="00813D46" w:rsidRDefault="00C334D1" w:rsidP="007B0C0F">
            <w:pPr>
              <w:jc w:val="right"/>
            </w:pPr>
            <w:r w:rsidRPr="00813D46">
              <w:rPr>
                <w:rFonts w:cs="Arial"/>
              </w:rPr>
              <w:t>77,849</w:t>
            </w:r>
          </w:p>
        </w:tc>
        <w:tc>
          <w:tcPr>
            <w:tcW w:w="216" w:type="dxa"/>
            <w:noWrap/>
            <w:vAlign w:val="bottom"/>
          </w:tcPr>
          <w:p w14:paraId="1F881B5D" w14:textId="77777777" w:rsidR="00C334D1" w:rsidRPr="00813D46" w:rsidRDefault="00C334D1" w:rsidP="007B0C0F">
            <w:pPr>
              <w:rPr>
                <w:sz w:val="8"/>
              </w:rPr>
            </w:pPr>
            <w:r w:rsidRPr="00813D46">
              <w:rPr>
                <w:rFonts w:cs="Arial"/>
              </w:rPr>
              <w:t> </w:t>
            </w:r>
          </w:p>
        </w:tc>
        <w:tc>
          <w:tcPr>
            <w:tcW w:w="278" w:type="dxa"/>
            <w:vAlign w:val="bottom"/>
          </w:tcPr>
          <w:p w14:paraId="438E8A63" w14:textId="77777777" w:rsidR="00C334D1" w:rsidRPr="00813D46" w:rsidRDefault="00C334D1" w:rsidP="007B0C0F">
            <w:pPr>
              <w:pStyle w:val="la2"/>
            </w:pPr>
            <w:r w:rsidRPr="00813D46">
              <w:rPr>
                <w:sz w:val="15"/>
                <w:szCs w:val="15"/>
              </w:rPr>
              <w:t> </w:t>
            </w:r>
          </w:p>
        </w:tc>
        <w:tc>
          <w:tcPr>
            <w:tcW w:w="126" w:type="dxa"/>
            <w:vAlign w:val="bottom"/>
          </w:tcPr>
          <w:p w14:paraId="4E5FDC5E" w14:textId="77777777" w:rsidR="00C334D1" w:rsidRPr="00813D46" w:rsidRDefault="00C334D1" w:rsidP="007B0C0F">
            <w:pPr>
              <w:rPr>
                <w:sz w:val="8"/>
              </w:rPr>
            </w:pPr>
            <w:r w:rsidRPr="00813D46">
              <w:rPr>
                <w:rFonts w:cs="Arial"/>
              </w:rPr>
              <w:t>$</w:t>
            </w:r>
          </w:p>
        </w:tc>
        <w:tc>
          <w:tcPr>
            <w:tcW w:w="849" w:type="dxa"/>
            <w:vAlign w:val="bottom"/>
          </w:tcPr>
          <w:p w14:paraId="4E95EB46" w14:textId="77777777" w:rsidR="00C334D1" w:rsidRPr="00813D46" w:rsidRDefault="00C334D1" w:rsidP="007B0C0F">
            <w:pPr>
              <w:jc w:val="right"/>
            </w:pPr>
            <w:r w:rsidRPr="00813D46">
              <w:rPr>
                <w:rFonts w:cs="Arial"/>
              </w:rPr>
              <w:t>73,723</w:t>
            </w:r>
          </w:p>
        </w:tc>
        <w:tc>
          <w:tcPr>
            <w:tcW w:w="259" w:type="dxa"/>
            <w:noWrap/>
            <w:vAlign w:val="bottom"/>
          </w:tcPr>
          <w:p w14:paraId="686FB033" w14:textId="77777777" w:rsidR="00C334D1" w:rsidRPr="00813D46" w:rsidRDefault="00C334D1" w:rsidP="007B0C0F">
            <w:pPr>
              <w:rPr>
                <w:sz w:val="8"/>
              </w:rPr>
            </w:pPr>
            <w:r w:rsidRPr="00813D46">
              <w:rPr>
                <w:rFonts w:cs="Arial"/>
              </w:rPr>
              <w:t> </w:t>
            </w:r>
          </w:p>
        </w:tc>
        <w:tc>
          <w:tcPr>
            <w:tcW w:w="89" w:type="dxa"/>
            <w:vAlign w:val="bottom"/>
          </w:tcPr>
          <w:p w14:paraId="1FC77137" w14:textId="77777777" w:rsidR="00C334D1" w:rsidRPr="00813D46" w:rsidRDefault="00C334D1" w:rsidP="007B0C0F">
            <w:pPr>
              <w:pStyle w:val="la2"/>
            </w:pPr>
            <w:r w:rsidRPr="00813D46">
              <w:rPr>
                <w:sz w:val="15"/>
                <w:szCs w:val="15"/>
              </w:rPr>
              <w:t> </w:t>
            </w:r>
          </w:p>
        </w:tc>
        <w:tc>
          <w:tcPr>
            <w:tcW w:w="126" w:type="dxa"/>
            <w:vAlign w:val="bottom"/>
          </w:tcPr>
          <w:p w14:paraId="414F18E8" w14:textId="77777777" w:rsidR="00C334D1" w:rsidRPr="00813D46" w:rsidRDefault="00C334D1" w:rsidP="007B0C0F">
            <w:pPr>
              <w:rPr>
                <w:sz w:val="8"/>
              </w:rPr>
            </w:pPr>
            <w:r w:rsidRPr="00813D46">
              <w:rPr>
                <w:rFonts w:cs="Arial"/>
              </w:rPr>
              <w:t>$</w:t>
            </w:r>
          </w:p>
        </w:tc>
        <w:tc>
          <w:tcPr>
            <w:tcW w:w="737" w:type="dxa"/>
            <w:vAlign w:val="bottom"/>
          </w:tcPr>
          <w:p w14:paraId="127B5287" w14:textId="77777777" w:rsidR="00C334D1" w:rsidRPr="00813D46" w:rsidRDefault="00C334D1" w:rsidP="007B0C0F">
            <w:pPr>
              <w:jc w:val="right"/>
            </w:pPr>
            <w:r w:rsidRPr="00813D46">
              <w:rPr>
                <w:rFonts w:cs="Arial"/>
              </w:rPr>
              <w:t>69,943</w:t>
            </w:r>
          </w:p>
        </w:tc>
        <w:tc>
          <w:tcPr>
            <w:tcW w:w="70" w:type="dxa"/>
            <w:noWrap/>
            <w:vAlign w:val="bottom"/>
          </w:tcPr>
          <w:p w14:paraId="2019BB25" w14:textId="77777777" w:rsidR="00C334D1" w:rsidRPr="00813D46" w:rsidRDefault="00C334D1" w:rsidP="007B0C0F">
            <w:pPr>
              <w:rPr>
                <w:sz w:val="8"/>
              </w:rPr>
            </w:pPr>
            <w:r w:rsidRPr="00813D46">
              <w:rPr>
                <w:rFonts w:cs="Arial"/>
              </w:rPr>
              <w:t> </w:t>
            </w:r>
          </w:p>
        </w:tc>
      </w:tr>
      <w:tr w:rsidR="00F62837" w:rsidRPr="00813D46" w14:paraId="3745EED0" w14:textId="77777777" w:rsidTr="004A6480">
        <w:trPr>
          <w:jc w:val="center"/>
        </w:trPr>
        <w:tc>
          <w:tcPr>
            <w:tcW w:w="3342" w:type="dxa"/>
          </w:tcPr>
          <w:p w14:paraId="302FB391" w14:textId="10E770FD" w:rsidR="00F62837" w:rsidRPr="00813D46" w:rsidRDefault="00F62837" w:rsidP="007B0C0F">
            <w:pPr>
              <w:pStyle w:val="NormalWeb"/>
              <w:ind w:left="240" w:hanging="240"/>
              <w:rPr>
                <w:rFonts w:cs="Arial"/>
                <w:sz w:val="20"/>
                <w:szCs w:val="20"/>
              </w:rPr>
            </w:pPr>
            <w:r w:rsidRPr="00813D46">
              <w:rPr>
                <w:rFonts w:cs="Arial"/>
                <w:sz w:val="20"/>
                <w:szCs w:val="20"/>
              </w:rPr>
              <w:t>Gross margin</w:t>
            </w:r>
          </w:p>
        </w:tc>
        <w:tc>
          <w:tcPr>
            <w:tcW w:w="279" w:type="dxa"/>
            <w:vAlign w:val="bottom"/>
          </w:tcPr>
          <w:p w14:paraId="31089E10" w14:textId="77777777" w:rsidR="00F62837" w:rsidRPr="00813D46" w:rsidRDefault="00F62837" w:rsidP="007B0C0F">
            <w:pPr>
              <w:pStyle w:val="la2"/>
              <w:rPr>
                <w:sz w:val="15"/>
                <w:szCs w:val="15"/>
              </w:rPr>
            </w:pPr>
          </w:p>
        </w:tc>
        <w:tc>
          <w:tcPr>
            <w:tcW w:w="127" w:type="dxa"/>
            <w:vAlign w:val="bottom"/>
          </w:tcPr>
          <w:p w14:paraId="32A4A43B" w14:textId="3F018E7F" w:rsidR="00F62837" w:rsidRPr="00813D46" w:rsidRDefault="00F62837" w:rsidP="007B0C0F">
            <w:pPr>
              <w:rPr>
                <w:rFonts w:cs="Arial"/>
                <w:b/>
                <w:bCs/>
              </w:rPr>
            </w:pPr>
            <w:r w:rsidRPr="00813D46">
              <w:rPr>
                <w:rFonts w:cs="Arial"/>
                <w:b/>
                <w:bCs/>
              </w:rPr>
              <w:t>$</w:t>
            </w:r>
          </w:p>
        </w:tc>
        <w:tc>
          <w:tcPr>
            <w:tcW w:w="926" w:type="dxa"/>
            <w:vAlign w:val="bottom"/>
          </w:tcPr>
          <w:p w14:paraId="713D2BCB" w14:textId="14B4A7E6" w:rsidR="00F62837" w:rsidRPr="00813D46" w:rsidRDefault="00B35AD2" w:rsidP="00095033">
            <w:pPr>
              <w:jc w:val="right"/>
              <w:rPr>
                <w:rFonts w:cs="Arial"/>
                <w:b/>
                <w:bCs/>
              </w:rPr>
            </w:pPr>
            <w:r w:rsidRPr="00813D46">
              <w:rPr>
                <w:rFonts w:cs="Arial"/>
                <w:b/>
                <w:bCs/>
              </w:rPr>
              <w:t>60,</w:t>
            </w:r>
            <w:r w:rsidR="00095033" w:rsidRPr="00813D46">
              <w:rPr>
                <w:rFonts w:cs="Arial"/>
                <w:b/>
                <w:bCs/>
              </w:rPr>
              <w:t>542</w:t>
            </w:r>
          </w:p>
        </w:tc>
        <w:tc>
          <w:tcPr>
            <w:tcW w:w="276" w:type="dxa"/>
            <w:noWrap/>
            <w:vAlign w:val="bottom"/>
          </w:tcPr>
          <w:p w14:paraId="52C60C12" w14:textId="77777777" w:rsidR="00F62837" w:rsidRPr="00813D46" w:rsidRDefault="00F62837" w:rsidP="007B0C0F">
            <w:pPr>
              <w:rPr>
                <w:rFonts w:cs="Arial"/>
                <w:b/>
                <w:bCs/>
              </w:rPr>
            </w:pPr>
          </w:p>
        </w:tc>
        <w:tc>
          <w:tcPr>
            <w:tcW w:w="278" w:type="dxa"/>
            <w:vAlign w:val="bottom"/>
          </w:tcPr>
          <w:p w14:paraId="12C9FC2A" w14:textId="77777777" w:rsidR="00F62837" w:rsidRPr="00813D46" w:rsidRDefault="00F62837" w:rsidP="007B0C0F">
            <w:pPr>
              <w:pStyle w:val="la2"/>
              <w:rPr>
                <w:sz w:val="15"/>
                <w:szCs w:val="15"/>
              </w:rPr>
            </w:pPr>
          </w:p>
        </w:tc>
        <w:tc>
          <w:tcPr>
            <w:tcW w:w="126" w:type="dxa"/>
            <w:vAlign w:val="bottom"/>
          </w:tcPr>
          <w:p w14:paraId="69DB80C4" w14:textId="12B1F724" w:rsidR="00F62837" w:rsidRPr="00813D46" w:rsidRDefault="00F62837" w:rsidP="007B0C0F">
            <w:pPr>
              <w:rPr>
                <w:rFonts w:cs="Arial"/>
              </w:rPr>
            </w:pPr>
            <w:r w:rsidRPr="00813D46">
              <w:rPr>
                <w:rFonts w:cs="Arial"/>
              </w:rPr>
              <w:t>$</w:t>
            </w:r>
          </w:p>
        </w:tc>
        <w:tc>
          <w:tcPr>
            <w:tcW w:w="849" w:type="dxa"/>
            <w:vAlign w:val="bottom"/>
          </w:tcPr>
          <w:p w14:paraId="24E7D12C" w14:textId="6131A503" w:rsidR="00F62837" w:rsidRPr="00813D46" w:rsidRDefault="00F62837" w:rsidP="009E37E0">
            <w:pPr>
              <w:jc w:val="right"/>
              <w:rPr>
                <w:rFonts w:cs="Arial"/>
                <w:bCs/>
              </w:rPr>
            </w:pPr>
            <w:r w:rsidRPr="00813D46">
              <w:rPr>
                <w:rFonts w:cs="Arial"/>
                <w:bCs/>
              </w:rPr>
              <w:t>59,</w:t>
            </w:r>
            <w:r w:rsidR="009E37E0" w:rsidRPr="00813D46">
              <w:rPr>
                <w:rFonts w:cs="Arial"/>
                <w:bCs/>
              </w:rPr>
              <w:t>755</w:t>
            </w:r>
          </w:p>
        </w:tc>
        <w:tc>
          <w:tcPr>
            <w:tcW w:w="248" w:type="dxa"/>
            <w:noWrap/>
            <w:vAlign w:val="bottom"/>
          </w:tcPr>
          <w:p w14:paraId="6C504306" w14:textId="77777777" w:rsidR="00F62837" w:rsidRPr="00813D46" w:rsidRDefault="00F62837" w:rsidP="007B0C0F">
            <w:pPr>
              <w:rPr>
                <w:rFonts w:cs="Arial"/>
                <w:b/>
                <w:bCs/>
              </w:rPr>
            </w:pPr>
          </w:p>
        </w:tc>
        <w:tc>
          <w:tcPr>
            <w:tcW w:w="278" w:type="dxa"/>
            <w:vAlign w:val="bottom"/>
          </w:tcPr>
          <w:p w14:paraId="5E28264D" w14:textId="77777777" w:rsidR="00F62837" w:rsidRPr="00813D46" w:rsidRDefault="00F62837" w:rsidP="007B0C0F">
            <w:pPr>
              <w:pStyle w:val="la2"/>
              <w:rPr>
                <w:sz w:val="15"/>
                <w:szCs w:val="15"/>
              </w:rPr>
            </w:pPr>
          </w:p>
        </w:tc>
        <w:tc>
          <w:tcPr>
            <w:tcW w:w="126" w:type="dxa"/>
            <w:vAlign w:val="bottom"/>
          </w:tcPr>
          <w:p w14:paraId="4552522E" w14:textId="22FE593B" w:rsidR="00F62837" w:rsidRPr="00813D46" w:rsidRDefault="00F62837" w:rsidP="007B0C0F">
            <w:pPr>
              <w:rPr>
                <w:rFonts w:cs="Arial"/>
              </w:rPr>
            </w:pPr>
            <w:r w:rsidRPr="00813D46">
              <w:rPr>
                <w:rFonts w:cs="Arial"/>
              </w:rPr>
              <w:t>$</w:t>
            </w:r>
          </w:p>
        </w:tc>
        <w:tc>
          <w:tcPr>
            <w:tcW w:w="849" w:type="dxa"/>
            <w:vAlign w:val="bottom"/>
          </w:tcPr>
          <w:p w14:paraId="0227925F" w14:textId="6296F9BA" w:rsidR="00F62837" w:rsidRPr="00813D46" w:rsidRDefault="00F62837" w:rsidP="009E37E0">
            <w:pPr>
              <w:jc w:val="right"/>
              <w:rPr>
                <w:rFonts w:cs="Arial"/>
              </w:rPr>
            </w:pPr>
            <w:r w:rsidRPr="00813D46">
              <w:rPr>
                <w:rFonts w:cs="Arial"/>
              </w:rPr>
              <w:t>57,</w:t>
            </w:r>
            <w:r w:rsidR="009E37E0" w:rsidRPr="00813D46">
              <w:rPr>
                <w:rFonts w:cs="Arial"/>
              </w:rPr>
              <w:t>464</w:t>
            </w:r>
          </w:p>
        </w:tc>
        <w:tc>
          <w:tcPr>
            <w:tcW w:w="216" w:type="dxa"/>
            <w:noWrap/>
            <w:vAlign w:val="bottom"/>
          </w:tcPr>
          <w:p w14:paraId="4326E9F4" w14:textId="77777777" w:rsidR="00F62837" w:rsidRPr="00813D46" w:rsidRDefault="00F62837" w:rsidP="007B0C0F">
            <w:pPr>
              <w:rPr>
                <w:rFonts w:cs="Arial"/>
              </w:rPr>
            </w:pPr>
          </w:p>
        </w:tc>
        <w:tc>
          <w:tcPr>
            <w:tcW w:w="278" w:type="dxa"/>
            <w:vAlign w:val="bottom"/>
          </w:tcPr>
          <w:p w14:paraId="46EA0C43" w14:textId="77777777" w:rsidR="00F62837" w:rsidRPr="00813D46" w:rsidRDefault="00F62837" w:rsidP="007B0C0F">
            <w:pPr>
              <w:pStyle w:val="la2"/>
              <w:rPr>
                <w:sz w:val="15"/>
                <w:szCs w:val="15"/>
              </w:rPr>
            </w:pPr>
          </w:p>
        </w:tc>
        <w:tc>
          <w:tcPr>
            <w:tcW w:w="126" w:type="dxa"/>
            <w:vAlign w:val="bottom"/>
          </w:tcPr>
          <w:p w14:paraId="1BE52FEC" w14:textId="5062D73A" w:rsidR="00F62837" w:rsidRPr="00813D46" w:rsidRDefault="00F62837" w:rsidP="007B0C0F">
            <w:pPr>
              <w:rPr>
                <w:rFonts w:cs="Arial"/>
              </w:rPr>
            </w:pPr>
            <w:r w:rsidRPr="00813D46">
              <w:rPr>
                <w:rFonts w:cs="Arial"/>
              </w:rPr>
              <w:t>$</w:t>
            </w:r>
          </w:p>
        </w:tc>
        <w:tc>
          <w:tcPr>
            <w:tcW w:w="849" w:type="dxa"/>
            <w:vAlign w:val="bottom"/>
          </w:tcPr>
          <w:p w14:paraId="426C3272" w14:textId="4507A776" w:rsidR="00F62837" w:rsidRPr="00813D46" w:rsidRDefault="00F62837" w:rsidP="007B0C0F">
            <w:pPr>
              <w:jc w:val="right"/>
              <w:rPr>
                <w:rFonts w:cs="Arial"/>
              </w:rPr>
            </w:pPr>
            <w:r w:rsidRPr="00813D46">
              <w:rPr>
                <w:rFonts w:cs="Arial"/>
              </w:rPr>
              <w:t>56,193</w:t>
            </w:r>
          </w:p>
        </w:tc>
        <w:tc>
          <w:tcPr>
            <w:tcW w:w="259" w:type="dxa"/>
            <w:noWrap/>
            <w:vAlign w:val="bottom"/>
          </w:tcPr>
          <w:p w14:paraId="4BD824B7" w14:textId="77777777" w:rsidR="00F62837" w:rsidRPr="00813D46" w:rsidRDefault="00F62837" w:rsidP="007B0C0F">
            <w:pPr>
              <w:rPr>
                <w:rFonts w:cs="Arial"/>
              </w:rPr>
            </w:pPr>
          </w:p>
        </w:tc>
        <w:tc>
          <w:tcPr>
            <w:tcW w:w="89" w:type="dxa"/>
            <w:vAlign w:val="bottom"/>
          </w:tcPr>
          <w:p w14:paraId="3E057080" w14:textId="77777777" w:rsidR="00F62837" w:rsidRPr="00813D46" w:rsidRDefault="00F62837" w:rsidP="007B0C0F">
            <w:pPr>
              <w:pStyle w:val="la2"/>
              <w:rPr>
                <w:sz w:val="15"/>
                <w:szCs w:val="15"/>
              </w:rPr>
            </w:pPr>
          </w:p>
        </w:tc>
        <w:tc>
          <w:tcPr>
            <w:tcW w:w="126" w:type="dxa"/>
            <w:vAlign w:val="bottom"/>
          </w:tcPr>
          <w:p w14:paraId="71B9A72E" w14:textId="7AE799EB" w:rsidR="00F62837" w:rsidRPr="00813D46" w:rsidRDefault="00F62837" w:rsidP="007B0C0F">
            <w:pPr>
              <w:rPr>
                <w:rFonts w:cs="Arial"/>
              </w:rPr>
            </w:pPr>
            <w:r w:rsidRPr="00813D46">
              <w:rPr>
                <w:rFonts w:cs="Arial"/>
              </w:rPr>
              <w:t>$</w:t>
            </w:r>
          </w:p>
        </w:tc>
        <w:tc>
          <w:tcPr>
            <w:tcW w:w="737" w:type="dxa"/>
            <w:vAlign w:val="bottom"/>
          </w:tcPr>
          <w:p w14:paraId="7A4F70E4" w14:textId="51B02073" w:rsidR="00F62837" w:rsidRPr="00813D46" w:rsidRDefault="00F62837" w:rsidP="007B0C0F">
            <w:pPr>
              <w:jc w:val="right"/>
              <w:rPr>
                <w:rFonts w:cs="Arial"/>
              </w:rPr>
            </w:pPr>
            <w:r w:rsidRPr="00813D46">
              <w:rPr>
                <w:rFonts w:cs="Arial"/>
              </w:rPr>
              <w:t>54,366</w:t>
            </w:r>
          </w:p>
        </w:tc>
        <w:tc>
          <w:tcPr>
            <w:tcW w:w="70" w:type="dxa"/>
            <w:noWrap/>
            <w:vAlign w:val="bottom"/>
          </w:tcPr>
          <w:p w14:paraId="54AACB4B" w14:textId="77777777" w:rsidR="00F62837" w:rsidRPr="00813D46" w:rsidRDefault="00F62837" w:rsidP="007B0C0F">
            <w:pPr>
              <w:rPr>
                <w:rFonts w:cs="Arial"/>
              </w:rPr>
            </w:pPr>
          </w:p>
        </w:tc>
      </w:tr>
      <w:tr w:rsidR="00C334D1" w:rsidRPr="00813D46" w14:paraId="61CEDFE2" w14:textId="77777777" w:rsidTr="004A6480">
        <w:trPr>
          <w:jc w:val="center"/>
        </w:trPr>
        <w:tc>
          <w:tcPr>
            <w:tcW w:w="3342" w:type="dxa"/>
          </w:tcPr>
          <w:p w14:paraId="5F1C1879" w14:textId="77777777" w:rsidR="00C334D1" w:rsidRPr="00813D46" w:rsidRDefault="00C334D1" w:rsidP="007B0C0F">
            <w:pPr>
              <w:pStyle w:val="NormalWeb"/>
              <w:ind w:left="240" w:hanging="240"/>
              <w:rPr>
                <w:sz w:val="8"/>
              </w:rPr>
            </w:pPr>
            <w:r w:rsidRPr="00813D46">
              <w:rPr>
                <w:rFonts w:cs="Arial"/>
                <w:sz w:val="20"/>
                <w:szCs w:val="20"/>
              </w:rPr>
              <w:t>Operating income</w:t>
            </w:r>
          </w:p>
        </w:tc>
        <w:tc>
          <w:tcPr>
            <w:tcW w:w="279" w:type="dxa"/>
            <w:vAlign w:val="bottom"/>
          </w:tcPr>
          <w:p w14:paraId="53E3B54B" w14:textId="77777777" w:rsidR="00C334D1" w:rsidRPr="00813D46" w:rsidRDefault="00C334D1" w:rsidP="007B0C0F">
            <w:pPr>
              <w:pStyle w:val="la2"/>
            </w:pPr>
            <w:r w:rsidRPr="00813D46">
              <w:rPr>
                <w:sz w:val="15"/>
                <w:szCs w:val="15"/>
              </w:rPr>
              <w:t> </w:t>
            </w:r>
          </w:p>
        </w:tc>
        <w:tc>
          <w:tcPr>
            <w:tcW w:w="127" w:type="dxa"/>
            <w:vAlign w:val="bottom"/>
          </w:tcPr>
          <w:p w14:paraId="61AEE831" w14:textId="77777777" w:rsidR="00C334D1" w:rsidRPr="00813D46" w:rsidRDefault="00C334D1" w:rsidP="007B0C0F">
            <w:pPr>
              <w:rPr>
                <w:sz w:val="8"/>
              </w:rPr>
            </w:pPr>
            <w:r w:rsidRPr="00813D46">
              <w:rPr>
                <w:rFonts w:cs="Arial"/>
                <w:b/>
                <w:bCs/>
              </w:rPr>
              <w:t>$</w:t>
            </w:r>
          </w:p>
        </w:tc>
        <w:tc>
          <w:tcPr>
            <w:tcW w:w="926" w:type="dxa"/>
            <w:vAlign w:val="bottom"/>
          </w:tcPr>
          <w:p w14:paraId="0E0E99DD" w14:textId="3C7177D5" w:rsidR="00C334D1" w:rsidRPr="00813D46" w:rsidRDefault="00B35AD2" w:rsidP="00095033">
            <w:pPr>
              <w:jc w:val="right"/>
            </w:pPr>
            <w:r w:rsidRPr="00813D46">
              <w:rPr>
                <w:rFonts w:cs="Arial"/>
                <w:b/>
                <w:bCs/>
              </w:rPr>
              <w:t>18,</w:t>
            </w:r>
            <w:r w:rsidR="00095033" w:rsidRPr="00813D46">
              <w:rPr>
                <w:rFonts w:cs="Arial"/>
                <w:b/>
                <w:bCs/>
              </w:rPr>
              <w:t>161</w:t>
            </w:r>
          </w:p>
        </w:tc>
        <w:tc>
          <w:tcPr>
            <w:tcW w:w="276" w:type="dxa"/>
            <w:noWrap/>
            <w:vAlign w:val="bottom"/>
          </w:tcPr>
          <w:p w14:paraId="613162A3" w14:textId="1409DF70" w:rsidR="00C334D1" w:rsidRPr="00813D46" w:rsidRDefault="009C11EE" w:rsidP="00660215">
            <w:pPr>
              <w:jc w:val="center"/>
              <w:rPr>
                <w:sz w:val="8"/>
              </w:rPr>
            </w:pPr>
            <w:r w:rsidRPr="00813D46">
              <w:rPr>
                <w:rFonts w:cs="Arial"/>
                <w:b/>
                <w:bCs/>
                <w:sz w:val="15"/>
                <w:szCs w:val="15"/>
                <w:vertAlign w:val="superscript"/>
              </w:rPr>
              <w:t>(a)</w:t>
            </w:r>
          </w:p>
        </w:tc>
        <w:tc>
          <w:tcPr>
            <w:tcW w:w="278" w:type="dxa"/>
            <w:vAlign w:val="bottom"/>
          </w:tcPr>
          <w:p w14:paraId="3EA1FFA0" w14:textId="77777777" w:rsidR="00C334D1" w:rsidRPr="00813D46" w:rsidRDefault="00C334D1" w:rsidP="007B0C0F">
            <w:pPr>
              <w:pStyle w:val="la2"/>
            </w:pPr>
            <w:r w:rsidRPr="00813D46">
              <w:rPr>
                <w:sz w:val="15"/>
                <w:szCs w:val="15"/>
              </w:rPr>
              <w:t> </w:t>
            </w:r>
          </w:p>
        </w:tc>
        <w:tc>
          <w:tcPr>
            <w:tcW w:w="126" w:type="dxa"/>
            <w:vAlign w:val="bottom"/>
          </w:tcPr>
          <w:p w14:paraId="67D872FE" w14:textId="77777777" w:rsidR="00C334D1" w:rsidRPr="00813D46" w:rsidRDefault="00C334D1" w:rsidP="007B0C0F">
            <w:pPr>
              <w:rPr>
                <w:sz w:val="8"/>
              </w:rPr>
            </w:pPr>
            <w:r w:rsidRPr="00813D46">
              <w:rPr>
                <w:rFonts w:cs="Arial"/>
              </w:rPr>
              <w:t>$</w:t>
            </w:r>
            <w:r w:rsidRPr="00813D46">
              <w:rPr>
                <w:sz w:val="8"/>
              </w:rPr>
              <w:t xml:space="preserve"> </w:t>
            </w:r>
          </w:p>
        </w:tc>
        <w:tc>
          <w:tcPr>
            <w:tcW w:w="849" w:type="dxa"/>
            <w:vAlign w:val="bottom"/>
          </w:tcPr>
          <w:p w14:paraId="75C05A41" w14:textId="4A4E2B57" w:rsidR="00C334D1" w:rsidRPr="00813D46" w:rsidRDefault="00AE1BCC" w:rsidP="0041058A">
            <w:pPr>
              <w:jc w:val="right"/>
            </w:pPr>
            <w:r w:rsidRPr="00813D46">
              <w:rPr>
                <w:rFonts w:cs="Arial"/>
                <w:bCs/>
              </w:rPr>
              <w:t>27,</w:t>
            </w:r>
            <w:r w:rsidR="0041058A" w:rsidRPr="00813D46">
              <w:rPr>
                <w:rFonts w:cs="Arial"/>
                <w:bCs/>
              </w:rPr>
              <w:t>759</w:t>
            </w:r>
          </w:p>
        </w:tc>
        <w:tc>
          <w:tcPr>
            <w:tcW w:w="248" w:type="dxa"/>
            <w:noWrap/>
            <w:vAlign w:val="bottom"/>
          </w:tcPr>
          <w:p w14:paraId="6F53639A" w14:textId="77777777" w:rsidR="00C334D1" w:rsidRPr="00813D46" w:rsidRDefault="00C334D1" w:rsidP="007B0C0F">
            <w:pPr>
              <w:rPr>
                <w:sz w:val="8"/>
              </w:rPr>
            </w:pPr>
          </w:p>
        </w:tc>
        <w:tc>
          <w:tcPr>
            <w:tcW w:w="278" w:type="dxa"/>
            <w:vAlign w:val="bottom"/>
          </w:tcPr>
          <w:p w14:paraId="6D20EBAD" w14:textId="77777777" w:rsidR="00C334D1" w:rsidRPr="00813D46" w:rsidRDefault="00C334D1" w:rsidP="007B0C0F">
            <w:pPr>
              <w:pStyle w:val="la2"/>
            </w:pPr>
            <w:r w:rsidRPr="00813D46">
              <w:rPr>
                <w:sz w:val="15"/>
                <w:szCs w:val="15"/>
              </w:rPr>
              <w:t> </w:t>
            </w:r>
          </w:p>
        </w:tc>
        <w:tc>
          <w:tcPr>
            <w:tcW w:w="126" w:type="dxa"/>
            <w:vAlign w:val="bottom"/>
          </w:tcPr>
          <w:p w14:paraId="22FE38DF" w14:textId="77777777" w:rsidR="00C334D1" w:rsidRPr="00813D46" w:rsidRDefault="00C334D1" w:rsidP="007B0C0F">
            <w:pPr>
              <w:rPr>
                <w:sz w:val="8"/>
              </w:rPr>
            </w:pPr>
            <w:r w:rsidRPr="00813D46">
              <w:rPr>
                <w:rFonts w:cs="Arial"/>
              </w:rPr>
              <w:t>$</w:t>
            </w:r>
            <w:r w:rsidRPr="00813D46">
              <w:rPr>
                <w:sz w:val="8"/>
              </w:rPr>
              <w:t xml:space="preserve"> </w:t>
            </w:r>
          </w:p>
        </w:tc>
        <w:tc>
          <w:tcPr>
            <w:tcW w:w="849" w:type="dxa"/>
            <w:vAlign w:val="bottom"/>
          </w:tcPr>
          <w:p w14:paraId="0DD88195" w14:textId="77777777" w:rsidR="00C334D1" w:rsidRPr="00813D46" w:rsidRDefault="00C334D1" w:rsidP="007B0C0F">
            <w:pPr>
              <w:jc w:val="right"/>
            </w:pPr>
            <w:r w:rsidRPr="00813D46">
              <w:rPr>
                <w:rFonts w:cs="Arial"/>
              </w:rPr>
              <w:t>26,764</w:t>
            </w:r>
          </w:p>
        </w:tc>
        <w:tc>
          <w:tcPr>
            <w:tcW w:w="216" w:type="dxa"/>
            <w:noWrap/>
            <w:vAlign w:val="bottom"/>
          </w:tcPr>
          <w:p w14:paraId="45EFD7F1" w14:textId="5B89ACFC" w:rsidR="00C334D1" w:rsidRPr="00813D46" w:rsidRDefault="00C334D1" w:rsidP="00660215">
            <w:pPr>
              <w:jc w:val="center"/>
              <w:rPr>
                <w:sz w:val="8"/>
              </w:rPr>
            </w:pPr>
            <w:r w:rsidRPr="00813D46">
              <w:rPr>
                <w:rFonts w:cs="Arial"/>
                <w:sz w:val="15"/>
                <w:szCs w:val="15"/>
                <w:vertAlign w:val="superscript"/>
              </w:rPr>
              <w:t>(</w:t>
            </w:r>
            <w:r w:rsidR="00660215" w:rsidRPr="00813D46">
              <w:rPr>
                <w:rFonts w:cs="Arial"/>
                <w:sz w:val="15"/>
                <w:szCs w:val="15"/>
                <w:vertAlign w:val="superscript"/>
              </w:rPr>
              <w:t>c</w:t>
            </w:r>
            <w:r w:rsidRPr="00813D46">
              <w:rPr>
                <w:rFonts w:cs="Arial"/>
                <w:sz w:val="15"/>
                <w:szCs w:val="15"/>
                <w:vertAlign w:val="superscript"/>
              </w:rPr>
              <w:t>)</w:t>
            </w:r>
          </w:p>
        </w:tc>
        <w:tc>
          <w:tcPr>
            <w:tcW w:w="278" w:type="dxa"/>
            <w:vAlign w:val="bottom"/>
          </w:tcPr>
          <w:p w14:paraId="1D3C15D7" w14:textId="77777777" w:rsidR="00C334D1" w:rsidRPr="00813D46" w:rsidRDefault="00C334D1" w:rsidP="007B0C0F">
            <w:pPr>
              <w:pStyle w:val="la2"/>
            </w:pPr>
            <w:r w:rsidRPr="00813D46">
              <w:rPr>
                <w:sz w:val="15"/>
                <w:szCs w:val="15"/>
              </w:rPr>
              <w:t> </w:t>
            </w:r>
          </w:p>
        </w:tc>
        <w:tc>
          <w:tcPr>
            <w:tcW w:w="126" w:type="dxa"/>
            <w:vAlign w:val="bottom"/>
          </w:tcPr>
          <w:p w14:paraId="251E920E" w14:textId="77777777" w:rsidR="00C334D1" w:rsidRPr="00813D46" w:rsidRDefault="00C334D1" w:rsidP="007B0C0F">
            <w:pPr>
              <w:rPr>
                <w:sz w:val="8"/>
              </w:rPr>
            </w:pPr>
            <w:r w:rsidRPr="00813D46">
              <w:rPr>
                <w:rFonts w:cs="Arial"/>
              </w:rPr>
              <w:t>$</w:t>
            </w:r>
          </w:p>
        </w:tc>
        <w:tc>
          <w:tcPr>
            <w:tcW w:w="849" w:type="dxa"/>
            <w:vAlign w:val="bottom"/>
          </w:tcPr>
          <w:p w14:paraId="20D5D85D" w14:textId="77777777" w:rsidR="00C334D1" w:rsidRPr="00813D46" w:rsidRDefault="00C334D1" w:rsidP="007B0C0F">
            <w:pPr>
              <w:jc w:val="right"/>
            </w:pPr>
            <w:r w:rsidRPr="00813D46">
              <w:rPr>
                <w:rFonts w:cs="Arial"/>
              </w:rPr>
              <w:t>21,763</w:t>
            </w:r>
          </w:p>
        </w:tc>
        <w:tc>
          <w:tcPr>
            <w:tcW w:w="259" w:type="dxa"/>
            <w:noWrap/>
            <w:vAlign w:val="bottom"/>
          </w:tcPr>
          <w:p w14:paraId="46DA20E1" w14:textId="4BBE2FDD" w:rsidR="00C334D1" w:rsidRPr="00813D46" w:rsidRDefault="00C334D1" w:rsidP="008A6AD2">
            <w:pPr>
              <w:jc w:val="center"/>
              <w:rPr>
                <w:sz w:val="8"/>
              </w:rPr>
            </w:pPr>
            <w:r w:rsidRPr="00813D46">
              <w:rPr>
                <w:rFonts w:cs="Arial"/>
                <w:sz w:val="15"/>
                <w:szCs w:val="15"/>
                <w:vertAlign w:val="superscript"/>
              </w:rPr>
              <w:t>(</w:t>
            </w:r>
            <w:r w:rsidR="008A6AD2" w:rsidRPr="00813D46">
              <w:rPr>
                <w:rFonts w:cs="Arial"/>
                <w:sz w:val="15"/>
                <w:szCs w:val="15"/>
                <w:vertAlign w:val="superscript"/>
              </w:rPr>
              <w:t>d</w:t>
            </w:r>
            <w:r w:rsidRPr="00813D46">
              <w:rPr>
                <w:rFonts w:cs="Arial"/>
                <w:sz w:val="15"/>
                <w:szCs w:val="15"/>
                <w:vertAlign w:val="superscript"/>
              </w:rPr>
              <w:t>)</w:t>
            </w:r>
          </w:p>
        </w:tc>
        <w:tc>
          <w:tcPr>
            <w:tcW w:w="89" w:type="dxa"/>
            <w:vAlign w:val="bottom"/>
          </w:tcPr>
          <w:p w14:paraId="392C4150" w14:textId="77777777" w:rsidR="00C334D1" w:rsidRPr="00813D46" w:rsidRDefault="00C334D1" w:rsidP="007B0C0F">
            <w:pPr>
              <w:pStyle w:val="la2"/>
            </w:pPr>
            <w:r w:rsidRPr="00813D46">
              <w:rPr>
                <w:sz w:val="15"/>
                <w:szCs w:val="15"/>
              </w:rPr>
              <w:t> </w:t>
            </w:r>
          </w:p>
        </w:tc>
        <w:tc>
          <w:tcPr>
            <w:tcW w:w="126" w:type="dxa"/>
            <w:vAlign w:val="bottom"/>
          </w:tcPr>
          <w:p w14:paraId="71D27147" w14:textId="77777777" w:rsidR="00C334D1" w:rsidRPr="00813D46" w:rsidRDefault="00C334D1" w:rsidP="007B0C0F">
            <w:pPr>
              <w:rPr>
                <w:sz w:val="8"/>
              </w:rPr>
            </w:pPr>
            <w:r w:rsidRPr="00813D46">
              <w:rPr>
                <w:rFonts w:cs="Arial"/>
              </w:rPr>
              <w:t>$</w:t>
            </w:r>
          </w:p>
        </w:tc>
        <w:tc>
          <w:tcPr>
            <w:tcW w:w="737" w:type="dxa"/>
            <w:vAlign w:val="bottom"/>
          </w:tcPr>
          <w:p w14:paraId="31509B1E" w14:textId="77777777" w:rsidR="00C334D1" w:rsidRPr="00813D46" w:rsidRDefault="00C334D1" w:rsidP="007B0C0F">
            <w:pPr>
              <w:jc w:val="right"/>
            </w:pPr>
            <w:r w:rsidRPr="00813D46">
              <w:rPr>
                <w:rFonts w:cs="Arial"/>
              </w:rPr>
              <w:t>27,161</w:t>
            </w:r>
          </w:p>
        </w:tc>
        <w:tc>
          <w:tcPr>
            <w:tcW w:w="70" w:type="dxa"/>
            <w:noWrap/>
            <w:vAlign w:val="bottom"/>
          </w:tcPr>
          <w:p w14:paraId="7C5B9E25" w14:textId="77777777" w:rsidR="00C334D1" w:rsidRPr="00813D46" w:rsidRDefault="00C334D1" w:rsidP="007B0C0F">
            <w:pPr>
              <w:rPr>
                <w:sz w:val="8"/>
              </w:rPr>
            </w:pPr>
            <w:r w:rsidRPr="00813D46">
              <w:rPr>
                <w:rFonts w:cs="Arial"/>
              </w:rPr>
              <w:t> </w:t>
            </w:r>
          </w:p>
        </w:tc>
      </w:tr>
      <w:tr w:rsidR="00C334D1" w:rsidRPr="00813D46" w14:paraId="65071C8A" w14:textId="77777777" w:rsidTr="004A6480">
        <w:trPr>
          <w:jc w:val="center"/>
        </w:trPr>
        <w:tc>
          <w:tcPr>
            <w:tcW w:w="3342" w:type="dxa"/>
          </w:tcPr>
          <w:p w14:paraId="586FD76A" w14:textId="77777777" w:rsidR="00C334D1" w:rsidRPr="00813D46" w:rsidRDefault="00C334D1" w:rsidP="007B0C0F">
            <w:pPr>
              <w:pStyle w:val="NormalWeb"/>
              <w:ind w:left="240" w:hanging="240"/>
              <w:rPr>
                <w:sz w:val="8"/>
              </w:rPr>
            </w:pPr>
            <w:r w:rsidRPr="00813D46">
              <w:rPr>
                <w:rFonts w:cs="Arial"/>
                <w:sz w:val="20"/>
                <w:szCs w:val="20"/>
              </w:rPr>
              <w:t>Net income</w:t>
            </w:r>
          </w:p>
        </w:tc>
        <w:tc>
          <w:tcPr>
            <w:tcW w:w="279" w:type="dxa"/>
            <w:vAlign w:val="bottom"/>
          </w:tcPr>
          <w:p w14:paraId="55A7D014" w14:textId="77777777" w:rsidR="00C334D1" w:rsidRPr="00813D46" w:rsidRDefault="00C334D1" w:rsidP="007B0C0F">
            <w:pPr>
              <w:pStyle w:val="la2"/>
            </w:pPr>
            <w:r w:rsidRPr="00813D46">
              <w:rPr>
                <w:sz w:val="15"/>
                <w:szCs w:val="15"/>
              </w:rPr>
              <w:t> </w:t>
            </w:r>
          </w:p>
        </w:tc>
        <w:tc>
          <w:tcPr>
            <w:tcW w:w="127" w:type="dxa"/>
            <w:vAlign w:val="bottom"/>
          </w:tcPr>
          <w:p w14:paraId="21E66F8D" w14:textId="77777777" w:rsidR="00C334D1" w:rsidRPr="00813D46" w:rsidRDefault="00C334D1" w:rsidP="007B0C0F">
            <w:pPr>
              <w:rPr>
                <w:sz w:val="8"/>
              </w:rPr>
            </w:pPr>
            <w:r w:rsidRPr="00813D46">
              <w:rPr>
                <w:rFonts w:cs="Arial"/>
                <w:b/>
                <w:bCs/>
              </w:rPr>
              <w:t>$</w:t>
            </w:r>
          </w:p>
        </w:tc>
        <w:tc>
          <w:tcPr>
            <w:tcW w:w="926" w:type="dxa"/>
            <w:vAlign w:val="bottom"/>
          </w:tcPr>
          <w:p w14:paraId="2052375C" w14:textId="74C9FA5B" w:rsidR="00C334D1" w:rsidRPr="00813D46" w:rsidRDefault="00E8786A" w:rsidP="009903C5">
            <w:pPr>
              <w:jc w:val="right"/>
            </w:pPr>
            <w:r w:rsidRPr="00813D46">
              <w:rPr>
                <w:rFonts w:cs="Arial"/>
                <w:b/>
                <w:bCs/>
              </w:rPr>
              <w:t>12,</w:t>
            </w:r>
            <w:r w:rsidR="009903C5" w:rsidRPr="00813D46">
              <w:rPr>
                <w:rFonts w:cs="Arial"/>
                <w:b/>
                <w:bCs/>
              </w:rPr>
              <w:t>193</w:t>
            </w:r>
          </w:p>
        </w:tc>
        <w:tc>
          <w:tcPr>
            <w:tcW w:w="276" w:type="dxa"/>
            <w:noWrap/>
            <w:vAlign w:val="bottom"/>
          </w:tcPr>
          <w:p w14:paraId="0D2294AC" w14:textId="6EC188F4" w:rsidR="00C334D1" w:rsidRPr="00813D46" w:rsidRDefault="009C11EE" w:rsidP="00660215">
            <w:pPr>
              <w:jc w:val="center"/>
              <w:rPr>
                <w:sz w:val="8"/>
              </w:rPr>
            </w:pPr>
            <w:r w:rsidRPr="00813D46">
              <w:rPr>
                <w:rFonts w:cs="Arial"/>
                <w:b/>
                <w:bCs/>
                <w:sz w:val="15"/>
                <w:szCs w:val="15"/>
                <w:vertAlign w:val="superscript"/>
              </w:rPr>
              <w:t>(a)</w:t>
            </w:r>
          </w:p>
        </w:tc>
        <w:tc>
          <w:tcPr>
            <w:tcW w:w="278" w:type="dxa"/>
            <w:vAlign w:val="bottom"/>
          </w:tcPr>
          <w:p w14:paraId="02AE5292" w14:textId="77777777" w:rsidR="00C334D1" w:rsidRPr="00813D46" w:rsidRDefault="00C334D1" w:rsidP="007B0C0F">
            <w:pPr>
              <w:pStyle w:val="la2"/>
            </w:pPr>
            <w:r w:rsidRPr="00813D46">
              <w:rPr>
                <w:sz w:val="15"/>
                <w:szCs w:val="15"/>
              </w:rPr>
              <w:t> </w:t>
            </w:r>
          </w:p>
        </w:tc>
        <w:tc>
          <w:tcPr>
            <w:tcW w:w="126" w:type="dxa"/>
            <w:vAlign w:val="bottom"/>
          </w:tcPr>
          <w:p w14:paraId="74A25479" w14:textId="77777777" w:rsidR="00C334D1" w:rsidRPr="00813D46" w:rsidRDefault="00C334D1" w:rsidP="007B0C0F">
            <w:pPr>
              <w:rPr>
                <w:sz w:val="8"/>
              </w:rPr>
            </w:pPr>
            <w:r w:rsidRPr="00813D46">
              <w:rPr>
                <w:rFonts w:cs="Arial"/>
              </w:rPr>
              <w:t>$</w:t>
            </w:r>
            <w:r w:rsidRPr="00813D46">
              <w:rPr>
                <w:sz w:val="8"/>
              </w:rPr>
              <w:t xml:space="preserve"> </w:t>
            </w:r>
          </w:p>
        </w:tc>
        <w:tc>
          <w:tcPr>
            <w:tcW w:w="849" w:type="dxa"/>
            <w:vAlign w:val="bottom"/>
          </w:tcPr>
          <w:p w14:paraId="128F90F6" w14:textId="77777777" w:rsidR="00C334D1" w:rsidRPr="00813D46" w:rsidRDefault="00C334D1" w:rsidP="007B0C0F">
            <w:pPr>
              <w:jc w:val="right"/>
            </w:pPr>
            <w:r w:rsidRPr="00813D46">
              <w:rPr>
                <w:rFonts w:cs="Arial"/>
                <w:bCs/>
              </w:rPr>
              <w:t>22,074</w:t>
            </w:r>
          </w:p>
        </w:tc>
        <w:tc>
          <w:tcPr>
            <w:tcW w:w="248" w:type="dxa"/>
            <w:noWrap/>
            <w:vAlign w:val="bottom"/>
          </w:tcPr>
          <w:p w14:paraId="28B8E03F" w14:textId="42C00F5D" w:rsidR="00C334D1" w:rsidRPr="00813D46" w:rsidRDefault="00C334D1" w:rsidP="00660215">
            <w:pPr>
              <w:jc w:val="center"/>
              <w:rPr>
                <w:sz w:val="8"/>
              </w:rPr>
            </w:pPr>
          </w:p>
        </w:tc>
        <w:tc>
          <w:tcPr>
            <w:tcW w:w="278" w:type="dxa"/>
            <w:vAlign w:val="bottom"/>
          </w:tcPr>
          <w:p w14:paraId="577F912D" w14:textId="77777777" w:rsidR="00C334D1" w:rsidRPr="00813D46" w:rsidRDefault="00C334D1" w:rsidP="007B0C0F">
            <w:pPr>
              <w:pStyle w:val="la2"/>
            </w:pPr>
            <w:r w:rsidRPr="00813D46">
              <w:rPr>
                <w:sz w:val="15"/>
                <w:szCs w:val="15"/>
              </w:rPr>
              <w:t> </w:t>
            </w:r>
          </w:p>
        </w:tc>
        <w:tc>
          <w:tcPr>
            <w:tcW w:w="126" w:type="dxa"/>
            <w:vAlign w:val="bottom"/>
          </w:tcPr>
          <w:p w14:paraId="53F13F57" w14:textId="77777777" w:rsidR="00C334D1" w:rsidRPr="00813D46" w:rsidRDefault="00C334D1" w:rsidP="007B0C0F">
            <w:pPr>
              <w:rPr>
                <w:sz w:val="8"/>
              </w:rPr>
            </w:pPr>
            <w:r w:rsidRPr="00813D46">
              <w:rPr>
                <w:rFonts w:cs="Arial"/>
              </w:rPr>
              <w:t>$</w:t>
            </w:r>
            <w:r w:rsidRPr="00813D46">
              <w:rPr>
                <w:sz w:val="8"/>
              </w:rPr>
              <w:t xml:space="preserve"> </w:t>
            </w:r>
          </w:p>
        </w:tc>
        <w:tc>
          <w:tcPr>
            <w:tcW w:w="849" w:type="dxa"/>
            <w:vAlign w:val="bottom"/>
          </w:tcPr>
          <w:p w14:paraId="6917DE32" w14:textId="77777777" w:rsidR="00C334D1" w:rsidRPr="00813D46" w:rsidRDefault="00C334D1" w:rsidP="007B0C0F">
            <w:pPr>
              <w:jc w:val="right"/>
            </w:pPr>
            <w:r w:rsidRPr="00813D46">
              <w:rPr>
                <w:rFonts w:cs="Arial"/>
              </w:rPr>
              <w:t>21,863</w:t>
            </w:r>
          </w:p>
        </w:tc>
        <w:tc>
          <w:tcPr>
            <w:tcW w:w="216" w:type="dxa"/>
            <w:noWrap/>
            <w:vAlign w:val="bottom"/>
          </w:tcPr>
          <w:p w14:paraId="53B40C17" w14:textId="5D1A4038" w:rsidR="00C334D1" w:rsidRPr="00813D46" w:rsidRDefault="00C334D1" w:rsidP="00660215">
            <w:pPr>
              <w:jc w:val="center"/>
              <w:rPr>
                <w:sz w:val="8"/>
              </w:rPr>
            </w:pPr>
            <w:r w:rsidRPr="00813D46">
              <w:rPr>
                <w:rFonts w:cs="Arial"/>
                <w:sz w:val="15"/>
                <w:szCs w:val="15"/>
                <w:vertAlign w:val="superscript"/>
              </w:rPr>
              <w:t>(</w:t>
            </w:r>
            <w:r w:rsidR="00660215" w:rsidRPr="00813D46">
              <w:rPr>
                <w:rFonts w:cs="Arial"/>
                <w:sz w:val="15"/>
                <w:szCs w:val="15"/>
                <w:vertAlign w:val="superscript"/>
              </w:rPr>
              <w:t>c</w:t>
            </w:r>
            <w:r w:rsidRPr="00813D46">
              <w:rPr>
                <w:rFonts w:cs="Arial"/>
                <w:sz w:val="15"/>
                <w:szCs w:val="15"/>
                <w:vertAlign w:val="superscript"/>
              </w:rPr>
              <w:t>)</w:t>
            </w:r>
          </w:p>
        </w:tc>
        <w:tc>
          <w:tcPr>
            <w:tcW w:w="278" w:type="dxa"/>
            <w:vAlign w:val="bottom"/>
          </w:tcPr>
          <w:p w14:paraId="3D40A5B9" w14:textId="77777777" w:rsidR="00C334D1" w:rsidRPr="00813D46" w:rsidRDefault="00C334D1" w:rsidP="007B0C0F">
            <w:pPr>
              <w:pStyle w:val="la2"/>
            </w:pPr>
            <w:r w:rsidRPr="00813D46">
              <w:rPr>
                <w:sz w:val="15"/>
                <w:szCs w:val="15"/>
              </w:rPr>
              <w:t> </w:t>
            </w:r>
          </w:p>
        </w:tc>
        <w:tc>
          <w:tcPr>
            <w:tcW w:w="126" w:type="dxa"/>
            <w:vAlign w:val="bottom"/>
          </w:tcPr>
          <w:p w14:paraId="74227C1A" w14:textId="77777777" w:rsidR="00C334D1" w:rsidRPr="00813D46" w:rsidRDefault="00C334D1" w:rsidP="007B0C0F">
            <w:pPr>
              <w:rPr>
                <w:sz w:val="8"/>
              </w:rPr>
            </w:pPr>
            <w:r w:rsidRPr="00813D46">
              <w:rPr>
                <w:rFonts w:cs="Arial"/>
              </w:rPr>
              <w:t>$</w:t>
            </w:r>
          </w:p>
        </w:tc>
        <w:tc>
          <w:tcPr>
            <w:tcW w:w="849" w:type="dxa"/>
            <w:vAlign w:val="bottom"/>
          </w:tcPr>
          <w:p w14:paraId="69FFDFBD" w14:textId="77777777" w:rsidR="00C334D1" w:rsidRPr="00813D46" w:rsidRDefault="00C334D1" w:rsidP="007B0C0F">
            <w:pPr>
              <w:jc w:val="right"/>
            </w:pPr>
            <w:r w:rsidRPr="00813D46">
              <w:rPr>
                <w:rFonts w:cs="Arial"/>
              </w:rPr>
              <w:t>16,978</w:t>
            </w:r>
          </w:p>
        </w:tc>
        <w:tc>
          <w:tcPr>
            <w:tcW w:w="259" w:type="dxa"/>
            <w:noWrap/>
            <w:vAlign w:val="bottom"/>
          </w:tcPr>
          <w:p w14:paraId="18373DE3" w14:textId="531E9197" w:rsidR="00C334D1" w:rsidRPr="00813D46" w:rsidRDefault="00C334D1" w:rsidP="008A6AD2">
            <w:pPr>
              <w:jc w:val="center"/>
              <w:rPr>
                <w:sz w:val="8"/>
              </w:rPr>
            </w:pPr>
            <w:r w:rsidRPr="00813D46">
              <w:rPr>
                <w:rFonts w:cs="Arial"/>
                <w:sz w:val="15"/>
                <w:szCs w:val="15"/>
                <w:vertAlign w:val="superscript"/>
              </w:rPr>
              <w:t>(</w:t>
            </w:r>
            <w:r w:rsidR="008A6AD2" w:rsidRPr="00813D46">
              <w:rPr>
                <w:rFonts w:cs="Arial"/>
                <w:sz w:val="15"/>
                <w:szCs w:val="15"/>
                <w:vertAlign w:val="superscript"/>
              </w:rPr>
              <w:t>d</w:t>
            </w:r>
            <w:r w:rsidRPr="00813D46">
              <w:rPr>
                <w:rFonts w:cs="Arial"/>
                <w:sz w:val="15"/>
                <w:szCs w:val="15"/>
                <w:vertAlign w:val="superscript"/>
              </w:rPr>
              <w:t>)</w:t>
            </w:r>
          </w:p>
        </w:tc>
        <w:tc>
          <w:tcPr>
            <w:tcW w:w="89" w:type="dxa"/>
            <w:vAlign w:val="bottom"/>
          </w:tcPr>
          <w:p w14:paraId="1A4DFA58" w14:textId="77777777" w:rsidR="00C334D1" w:rsidRPr="00813D46" w:rsidRDefault="00C334D1" w:rsidP="007B0C0F">
            <w:pPr>
              <w:pStyle w:val="la2"/>
            </w:pPr>
            <w:r w:rsidRPr="00813D46">
              <w:rPr>
                <w:sz w:val="15"/>
                <w:szCs w:val="15"/>
              </w:rPr>
              <w:t> </w:t>
            </w:r>
          </w:p>
        </w:tc>
        <w:tc>
          <w:tcPr>
            <w:tcW w:w="126" w:type="dxa"/>
            <w:vAlign w:val="bottom"/>
          </w:tcPr>
          <w:p w14:paraId="3C89C362" w14:textId="77777777" w:rsidR="00C334D1" w:rsidRPr="00813D46" w:rsidRDefault="00C334D1" w:rsidP="007B0C0F">
            <w:pPr>
              <w:rPr>
                <w:sz w:val="8"/>
              </w:rPr>
            </w:pPr>
            <w:r w:rsidRPr="00813D46">
              <w:rPr>
                <w:rFonts w:cs="Arial"/>
              </w:rPr>
              <w:t>$</w:t>
            </w:r>
          </w:p>
        </w:tc>
        <w:tc>
          <w:tcPr>
            <w:tcW w:w="737" w:type="dxa"/>
            <w:vAlign w:val="bottom"/>
          </w:tcPr>
          <w:p w14:paraId="0C195009" w14:textId="77777777" w:rsidR="00C334D1" w:rsidRPr="00813D46" w:rsidRDefault="00C334D1" w:rsidP="007B0C0F">
            <w:pPr>
              <w:jc w:val="right"/>
            </w:pPr>
            <w:r w:rsidRPr="00813D46">
              <w:rPr>
                <w:rFonts w:cs="Arial"/>
              </w:rPr>
              <w:t>23,150</w:t>
            </w:r>
          </w:p>
        </w:tc>
        <w:tc>
          <w:tcPr>
            <w:tcW w:w="70" w:type="dxa"/>
            <w:noWrap/>
            <w:vAlign w:val="bottom"/>
          </w:tcPr>
          <w:p w14:paraId="42201D0C" w14:textId="77777777" w:rsidR="00C334D1" w:rsidRPr="00813D46" w:rsidRDefault="00C334D1" w:rsidP="007B0C0F">
            <w:pPr>
              <w:rPr>
                <w:sz w:val="8"/>
              </w:rPr>
            </w:pPr>
            <w:r w:rsidRPr="00813D46">
              <w:rPr>
                <w:rFonts w:cs="Arial"/>
              </w:rPr>
              <w:t> </w:t>
            </w:r>
          </w:p>
        </w:tc>
      </w:tr>
      <w:tr w:rsidR="00C334D1" w:rsidRPr="00813D46" w14:paraId="6132AA56" w14:textId="77777777" w:rsidTr="004A6480">
        <w:trPr>
          <w:jc w:val="center"/>
        </w:trPr>
        <w:tc>
          <w:tcPr>
            <w:tcW w:w="3342" w:type="dxa"/>
          </w:tcPr>
          <w:p w14:paraId="5CDEC966" w14:textId="77777777" w:rsidR="00C334D1" w:rsidRPr="00813D46" w:rsidRDefault="00C334D1" w:rsidP="007B0C0F">
            <w:pPr>
              <w:pStyle w:val="NormalWeb"/>
              <w:ind w:left="240" w:hanging="240"/>
              <w:rPr>
                <w:sz w:val="8"/>
              </w:rPr>
            </w:pPr>
            <w:r w:rsidRPr="00813D46">
              <w:rPr>
                <w:rFonts w:cs="Arial"/>
                <w:sz w:val="20"/>
                <w:szCs w:val="20"/>
              </w:rPr>
              <w:t>Diluted earnings per share</w:t>
            </w:r>
          </w:p>
        </w:tc>
        <w:tc>
          <w:tcPr>
            <w:tcW w:w="279" w:type="dxa"/>
            <w:vAlign w:val="bottom"/>
          </w:tcPr>
          <w:p w14:paraId="69E14424" w14:textId="77777777" w:rsidR="00C334D1" w:rsidRPr="00813D46" w:rsidRDefault="00C334D1" w:rsidP="007B0C0F">
            <w:pPr>
              <w:pStyle w:val="la2"/>
            </w:pPr>
            <w:r w:rsidRPr="00813D46">
              <w:rPr>
                <w:sz w:val="15"/>
                <w:szCs w:val="15"/>
              </w:rPr>
              <w:t> </w:t>
            </w:r>
          </w:p>
        </w:tc>
        <w:tc>
          <w:tcPr>
            <w:tcW w:w="127" w:type="dxa"/>
            <w:vAlign w:val="bottom"/>
          </w:tcPr>
          <w:p w14:paraId="01FFFD1D" w14:textId="77777777" w:rsidR="00C334D1" w:rsidRPr="00813D46" w:rsidRDefault="00C334D1" w:rsidP="007B0C0F">
            <w:pPr>
              <w:rPr>
                <w:sz w:val="8"/>
              </w:rPr>
            </w:pPr>
            <w:r w:rsidRPr="00813D46">
              <w:rPr>
                <w:rFonts w:cs="Arial"/>
                <w:b/>
                <w:bCs/>
              </w:rPr>
              <w:t>$</w:t>
            </w:r>
          </w:p>
        </w:tc>
        <w:tc>
          <w:tcPr>
            <w:tcW w:w="926" w:type="dxa"/>
            <w:vAlign w:val="bottom"/>
          </w:tcPr>
          <w:p w14:paraId="549DE174" w14:textId="52F6F99C" w:rsidR="00C334D1" w:rsidRPr="00813D46" w:rsidRDefault="009903C5" w:rsidP="007B0C0F">
            <w:pPr>
              <w:jc w:val="right"/>
            </w:pPr>
            <w:r w:rsidRPr="00813D46">
              <w:rPr>
                <w:rFonts w:cs="Arial"/>
                <w:b/>
                <w:bCs/>
              </w:rPr>
              <w:t>1.48</w:t>
            </w:r>
          </w:p>
        </w:tc>
        <w:tc>
          <w:tcPr>
            <w:tcW w:w="276" w:type="dxa"/>
            <w:noWrap/>
            <w:vAlign w:val="bottom"/>
          </w:tcPr>
          <w:p w14:paraId="47DF0785" w14:textId="15A58B1E" w:rsidR="00C334D1" w:rsidRPr="00813D46" w:rsidRDefault="009C11EE" w:rsidP="00660215">
            <w:pPr>
              <w:jc w:val="center"/>
              <w:rPr>
                <w:sz w:val="8"/>
              </w:rPr>
            </w:pPr>
            <w:r w:rsidRPr="00813D46">
              <w:rPr>
                <w:rFonts w:cs="Arial"/>
                <w:b/>
                <w:bCs/>
                <w:sz w:val="15"/>
                <w:szCs w:val="15"/>
                <w:vertAlign w:val="superscript"/>
              </w:rPr>
              <w:t>(a)</w:t>
            </w:r>
          </w:p>
        </w:tc>
        <w:tc>
          <w:tcPr>
            <w:tcW w:w="278" w:type="dxa"/>
            <w:vAlign w:val="bottom"/>
          </w:tcPr>
          <w:p w14:paraId="523044C5" w14:textId="77777777" w:rsidR="00C334D1" w:rsidRPr="00813D46" w:rsidRDefault="00C334D1" w:rsidP="007B0C0F">
            <w:pPr>
              <w:pStyle w:val="la2"/>
            </w:pPr>
            <w:r w:rsidRPr="00813D46">
              <w:rPr>
                <w:sz w:val="15"/>
                <w:szCs w:val="15"/>
              </w:rPr>
              <w:t> </w:t>
            </w:r>
          </w:p>
        </w:tc>
        <w:tc>
          <w:tcPr>
            <w:tcW w:w="126" w:type="dxa"/>
            <w:vAlign w:val="bottom"/>
          </w:tcPr>
          <w:p w14:paraId="20CB1009" w14:textId="77777777" w:rsidR="00C334D1" w:rsidRPr="00813D46" w:rsidRDefault="00C334D1" w:rsidP="007B0C0F">
            <w:pPr>
              <w:rPr>
                <w:sz w:val="8"/>
              </w:rPr>
            </w:pPr>
            <w:r w:rsidRPr="00813D46">
              <w:rPr>
                <w:rFonts w:cs="Arial"/>
              </w:rPr>
              <w:t>$</w:t>
            </w:r>
            <w:r w:rsidRPr="00813D46">
              <w:rPr>
                <w:sz w:val="8"/>
              </w:rPr>
              <w:t xml:space="preserve"> </w:t>
            </w:r>
          </w:p>
        </w:tc>
        <w:tc>
          <w:tcPr>
            <w:tcW w:w="849" w:type="dxa"/>
            <w:vAlign w:val="bottom"/>
          </w:tcPr>
          <w:p w14:paraId="2932F446" w14:textId="77777777" w:rsidR="00C334D1" w:rsidRPr="00813D46" w:rsidRDefault="00C334D1" w:rsidP="007B0C0F">
            <w:pPr>
              <w:jc w:val="right"/>
            </w:pPr>
            <w:r w:rsidRPr="00813D46">
              <w:rPr>
                <w:rFonts w:cs="Arial"/>
                <w:bCs/>
              </w:rPr>
              <w:t>2.63</w:t>
            </w:r>
          </w:p>
        </w:tc>
        <w:tc>
          <w:tcPr>
            <w:tcW w:w="248" w:type="dxa"/>
            <w:noWrap/>
            <w:vAlign w:val="bottom"/>
          </w:tcPr>
          <w:p w14:paraId="22D1F474" w14:textId="534C8F09" w:rsidR="00C334D1" w:rsidRPr="00813D46" w:rsidRDefault="00C334D1" w:rsidP="00660215">
            <w:pPr>
              <w:jc w:val="center"/>
              <w:rPr>
                <w:sz w:val="8"/>
              </w:rPr>
            </w:pPr>
          </w:p>
        </w:tc>
        <w:tc>
          <w:tcPr>
            <w:tcW w:w="278" w:type="dxa"/>
            <w:vAlign w:val="bottom"/>
          </w:tcPr>
          <w:p w14:paraId="6B9BC381" w14:textId="77777777" w:rsidR="00C334D1" w:rsidRPr="00813D46" w:rsidRDefault="00C334D1" w:rsidP="007B0C0F">
            <w:pPr>
              <w:pStyle w:val="la2"/>
            </w:pPr>
            <w:r w:rsidRPr="00813D46">
              <w:rPr>
                <w:sz w:val="15"/>
                <w:szCs w:val="15"/>
              </w:rPr>
              <w:t> </w:t>
            </w:r>
          </w:p>
        </w:tc>
        <w:tc>
          <w:tcPr>
            <w:tcW w:w="126" w:type="dxa"/>
            <w:vAlign w:val="bottom"/>
          </w:tcPr>
          <w:p w14:paraId="51A82300" w14:textId="77777777" w:rsidR="00C334D1" w:rsidRPr="00813D46" w:rsidRDefault="00C334D1" w:rsidP="007B0C0F">
            <w:pPr>
              <w:rPr>
                <w:sz w:val="8"/>
              </w:rPr>
            </w:pPr>
            <w:r w:rsidRPr="00813D46">
              <w:rPr>
                <w:rFonts w:cs="Arial"/>
              </w:rPr>
              <w:t>$</w:t>
            </w:r>
            <w:r w:rsidRPr="00813D46">
              <w:rPr>
                <w:sz w:val="8"/>
              </w:rPr>
              <w:t xml:space="preserve"> </w:t>
            </w:r>
          </w:p>
        </w:tc>
        <w:tc>
          <w:tcPr>
            <w:tcW w:w="849" w:type="dxa"/>
            <w:vAlign w:val="bottom"/>
          </w:tcPr>
          <w:p w14:paraId="3A5389A6" w14:textId="77777777" w:rsidR="00C334D1" w:rsidRPr="00813D46" w:rsidRDefault="00C334D1" w:rsidP="007B0C0F">
            <w:pPr>
              <w:jc w:val="right"/>
            </w:pPr>
            <w:r w:rsidRPr="00813D46">
              <w:rPr>
                <w:rFonts w:cs="Arial"/>
              </w:rPr>
              <w:t>2.58</w:t>
            </w:r>
          </w:p>
        </w:tc>
        <w:tc>
          <w:tcPr>
            <w:tcW w:w="216" w:type="dxa"/>
            <w:noWrap/>
            <w:vAlign w:val="bottom"/>
          </w:tcPr>
          <w:p w14:paraId="31D46632" w14:textId="3B1820A4" w:rsidR="00C334D1" w:rsidRPr="00813D46" w:rsidRDefault="00C334D1" w:rsidP="00660215">
            <w:pPr>
              <w:jc w:val="center"/>
              <w:rPr>
                <w:sz w:val="8"/>
              </w:rPr>
            </w:pPr>
            <w:r w:rsidRPr="00813D46">
              <w:rPr>
                <w:rFonts w:cs="Arial"/>
                <w:sz w:val="15"/>
                <w:szCs w:val="15"/>
                <w:vertAlign w:val="superscript"/>
              </w:rPr>
              <w:t>(</w:t>
            </w:r>
            <w:r w:rsidR="00660215" w:rsidRPr="00813D46">
              <w:rPr>
                <w:rFonts w:cs="Arial"/>
                <w:sz w:val="15"/>
                <w:szCs w:val="15"/>
                <w:vertAlign w:val="superscript"/>
              </w:rPr>
              <w:t>c</w:t>
            </w:r>
            <w:r w:rsidRPr="00813D46">
              <w:rPr>
                <w:rFonts w:cs="Arial"/>
                <w:sz w:val="15"/>
                <w:szCs w:val="15"/>
                <w:vertAlign w:val="superscript"/>
              </w:rPr>
              <w:t>)</w:t>
            </w:r>
          </w:p>
        </w:tc>
        <w:tc>
          <w:tcPr>
            <w:tcW w:w="278" w:type="dxa"/>
            <w:vAlign w:val="bottom"/>
          </w:tcPr>
          <w:p w14:paraId="3C614B2E" w14:textId="77777777" w:rsidR="00C334D1" w:rsidRPr="00813D46" w:rsidRDefault="00C334D1" w:rsidP="007B0C0F">
            <w:pPr>
              <w:pStyle w:val="la2"/>
            </w:pPr>
            <w:r w:rsidRPr="00813D46">
              <w:rPr>
                <w:sz w:val="15"/>
                <w:szCs w:val="15"/>
              </w:rPr>
              <w:t> </w:t>
            </w:r>
          </w:p>
        </w:tc>
        <w:tc>
          <w:tcPr>
            <w:tcW w:w="126" w:type="dxa"/>
            <w:vAlign w:val="bottom"/>
          </w:tcPr>
          <w:p w14:paraId="7B8DF455" w14:textId="77777777" w:rsidR="00C334D1" w:rsidRPr="00813D46" w:rsidRDefault="00C334D1" w:rsidP="007B0C0F">
            <w:pPr>
              <w:rPr>
                <w:sz w:val="8"/>
              </w:rPr>
            </w:pPr>
            <w:r w:rsidRPr="00813D46">
              <w:rPr>
                <w:rFonts w:cs="Arial"/>
              </w:rPr>
              <w:t>$</w:t>
            </w:r>
          </w:p>
        </w:tc>
        <w:tc>
          <w:tcPr>
            <w:tcW w:w="849" w:type="dxa"/>
            <w:vAlign w:val="bottom"/>
          </w:tcPr>
          <w:p w14:paraId="0FE34BCE" w14:textId="77777777" w:rsidR="00C334D1" w:rsidRPr="00813D46" w:rsidRDefault="00C334D1" w:rsidP="007B0C0F">
            <w:pPr>
              <w:jc w:val="right"/>
            </w:pPr>
            <w:r w:rsidRPr="00813D46">
              <w:rPr>
                <w:rFonts w:cs="Arial"/>
              </w:rPr>
              <w:t>2.00</w:t>
            </w:r>
          </w:p>
        </w:tc>
        <w:tc>
          <w:tcPr>
            <w:tcW w:w="259" w:type="dxa"/>
            <w:noWrap/>
            <w:vAlign w:val="bottom"/>
          </w:tcPr>
          <w:p w14:paraId="1DDFD91B" w14:textId="27A8FB49" w:rsidR="00C334D1" w:rsidRPr="00813D46" w:rsidRDefault="00C334D1" w:rsidP="008A6AD2">
            <w:pPr>
              <w:jc w:val="center"/>
              <w:rPr>
                <w:sz w:val="8"/>
              </w:rPr>
            </w:pPr>
            <w:r w:rsidRPr="00813D46">
              <w:rPr>
                <w:rFonts w:cs="Arial"/>
                <w:sz w:val="15"/>
                <w:szCs w:val="15"/>
                <w:vertAlign w:val="superscript"/>
              </w:rPr>
              <w:t>(</w:t>
            </w:r>
            <w:r w:rsidR="008A6AD2" w:rsidRPr="00813D46">
              <w:rPr>
                <w:rFonts w:cs="Arial"/>
                <w:sz w:val="15"/>
                <w:szCs w:val="15"/>
                <w:vertAlign w:val="superscript"/>
              </w:rPr>
              <w:t>d</w:t>
            </w:r>
            <w:r w:rsidRPr="00813D46">
              <w:rPr>
                <w:rFonts w:cs="Arial"/>
                <w:sz w:val="15"/>
                <w:szCs w:val="15"/>
                <w:vertAlign w:val="superscript"/>
              </w:rPr>
              <w:t>)</w:t>
            </w:r>
          </w:p>
        </w:tc>
        <w:tc>
          <w:tcPr>
            <w:tcW w:w="89" w:type="dxa"/>
            <w:vAlign w:val="bottom"/>
          </w:tcPr>
          <w:p w14:paraId="2F98AE49" w14:textId="77777777" w:rsidR="00C334D1" w:rsidRPr="00813D46" w:rsidRDefault="00C334D1" w:rsidP="007B0C0F">
            <w:pPr>
              <w:pStyle w:val="la2"/>
            </w:pPr>
            <w:r w:rsidRPr="00813D46">
              <w:rPr>
                <w:sz w:val="15"/>
                <w:szCs w:val="15"/>
              </w:rPr>
              <w:t> </w:t>
            </w:r>
          </w:p>
        </w:tc>
        <w:tc>
          <w:tcPr>
            <w:tcW w:w="126" w:type="dxa"/>
            <w:vAlign w:val="bottom"/>
          </w:tcPr>
          <w:p w14:paraId="0F62F952" w14:textId="77777777" w:rsidR="00C334D1" w:rsidRPr="00813D46" w:rsidRDefault="00C334D1" w:rsidP="007B0C0F">
            <w:pPr>
              <w:rPr>
                <w:sz w:val="8"/>
              </w:rPr>
            </w:pPr>
            <w:r w:rsidRPr="00813D46">
              <w:rPr>
                <w:rFonts w:cs="Arial"/>
              </w:rPr>
              <w:t>$</w:t>
            </w:r>
          </w:p>
        </w:tc>
        <w:tc>
          <w:tcPr>
            <w:tcW w:w="737" w:type="dxa"/>
            <w:vAlign w:val="bottom"/>
          </w:tcPr>
          <w:p w14:paraId="63036740" w14:textId="77777777" w:rsidR="00C334D1" w:rsidRPr="00813D46" w:rsidRDefault="00C334D1" w:rsidP="007B0C0F">
            <w:pPr>
              <w:jc w:val="right"/>
            </w:pPr>
            <w:r w:rsidRPr="00813D46">
              <w:rPr>
                <w:rFonts w:cs="Arial"/>
              </w:rPr>
              <w:t>2.69</w:t>
            </w:r>
          </w:p>
        </w:tc>
        <w:tc>
          <w:tcPr>
            <w:tcW w:w="70" w:type="dxa"/>
            <w:noWrap/>
            <w:vAlign w:val="bottom"/>
          </w:tcPr>
          <w:p w14:paraId="149CDF64" w14:textId="77777777" w:rsidR="00C334D1" w:rsidRPr="00813D46" w:rsidRDefault="00C334D1" w:rsidP="007B0C0F">
            <w:pPr>
              <w:rPr>
                <w:sz w:val="8"/>
              </w:rPr>
            </w:pPr>
            <w:r w:rsidRPr="00813D46">
              <w:rPr>
                <w:rFonts w:cs="Arial"/>
              </w:rPr>
              <w:t> </w:t>
            </w:r>
          </w:p>
        </w:tc>
      </w:tr>
      <w:tr w:rsidR="00C334D1" w:rsidRPr="00813D46" w14:paraId="6B69CC1D" w14:textId="77777777" w:rsidTr="004A6480">
        <w:trPr>
          <w:jc w:val="center"/>
        </w:trPr>
        <w:tc>
          <w:tcPr>
            <w:tcW w:w="3342" w:type="dxa"/>
          </w:tcPr>
          <w:p w14:paraId="6FBD891E" w14:textId="77777777" w:rsidR="00C334D1" w:rsidRPr="00813D46" w:rsidRDefault="00C334D1" w:rsidP="007B0C0F">
            <w:pPr>
              <w:pStyle w:val="NormalWeb"/>
              <w:ind w:left="240" w:hanging="240"/>
              <w:rPr>
                <w:sz w:val="8"/>
              </w:rPr>
            </w:pPr>
            <w:r w:rsidRPr="00813D46">
              <w:rPr>
                <w:rFonts w:cs="Arial"/>
                <w:sz w:val="20"/>
                <w:szCs w:val="20"/>
              </w:rPr>
              <w:t>Cash dividends declared per share</w:t>
            </w:r>
          </w:p>
        </w:tc>
        <w:tc>
          <w:tcPr>
            <w:tcW w:w="279" w:type="dxa"/>
            <w:vAlign w:val="bottom"/>
          </w:tcPr>
          <w:p w14:paraId="554248F8" w14:textId="77777777" w:rsidR="00C334D1" w:rsidRPr="00813D46" w:rsidRDefault="00C334D1" w:rsidP="007B0C0F">
            <w:pPr>
              <w:pStyle w:val="la2"/>
            </w:pPr>
            <w:r w:rsidRPr="00813D46">
              <w:rPr>
                <w:sz w:val="15"/>
                <w:szCs w:val="15"/>
              </w:rPr>
              <w:t> </w:t>
            </w:r>
          </w:p>
        </w:tc>
        <w:tc>
          <w:tcPr>
            <w:tcW w:w="127" w:type="dxa"/>
            <w:vAlign w:val="bottom"/>
          </w:tcPr>
          <w:p w14:paraId="6AF642B5" w14:textId="77777777" w:rsidR="00C334D1" w:rsidRPr="00813D46" w:rsidRDefault="00C334D1" w:rsidP="007B0C0F">
            <w:pPr>
              <w:rPr>
                <w:sz w:val="8"/>
              </w:rPr>
            </w:pPr>
            <w:r w:rsidRPr="00813D46">
              <w:rPr>
                <w:rFonts w:cs="Arial"/>
                <w:b/>
                <w:bCs/>
              </w:rPr>
              <w:t>$</w:t>
            </w:r>
          </w:p>
        </w:tc>
        <w:tc>
          <w:tcPr>
            <w:tcW w:w="926" w:type="dxa"/>
            <w:vAlign w:val="bottom"/>
          </w:tcPr>
          <w:p w14:paraId="046A1A2F" w14:textId="7ED67E95" w:rsidR="00C334D1" w:rsidRPr="00813D46" w:rsidRDefault="00B35AD2" w:rsidP="007B0C0F">
            <w:pPr>
              <w:jc w:val="right"/>
            </w:pPr>
            <w:r w:rsidRPr="00813D46">
              <w:rPr>
                <w:rFonts w:cs="Arial"/>
                <w:b/>
                <w:bCs/>
              </w:rPr>
              <w:t>1.24</w:t>
            </w:r>
          </w:p>
        </w:tc>
        <w:tc>
          <w:tcPr>
            <w:tcW w:w="276" w:type="dxa"/>
            <w:noWrap/>
            <w:vAlign w:val="bottom"/>
          </w:tcPr>
          <w:p w14:paraId="757B3D6F" w14:textId="77777777" w:rsidR="00C334D1" w:rsidRPr="00813D46" w:rsidRDefault="00C334D1" w:rsidP="007B0C0F">
            <w:pPr>
              <w:rPr>
                <w:sz w:val="8"/>
              </w:rPr>
            </w:pPr>
            <w:r w:rsidRPr="00813D46">
              <w:rPr>
                <w:rFonts w:cs="Arial"/>
                <w:b/>
                <w:bCs/>
              </w:rPr>
              <w:t> </w:t>
            </w:r>
          </w:p>
        </w:tc>
        <w:tc>
          <w:tcPr>
            <w:tcW w:w="278" w:type="dxa"/>
            <w:vAlign w:val="bottom"/>
          </w:tcPr>
          <w:p w14:paraId="13F0CCA7" w14:textId="77777777" w:rsidR="00C334D1" w:rsidRPr="00813D46" w:rsidRDefault="00C334D1" w:rsidP="007B0C0F">
            <w:pPr>
              <w:pStyle w:val="la2"/>
            </w:pPr>
            <w:r w:rsidRPr="00813D46">
              <w:rPr>
                <w:sz w:val="15"/>
                <w:szCs w:val="15"/>
              </w:rPr>
              <w:t> </w:t>
            </w:r>
          </w:p>
        </w:tc>
        <w:tc>
          <w:tcPr>
            <w:tcW w:w="126" w:type="dxa"/>
            <w:vAlign w:val="bottom"/>
          </w:tcPr>
          <w:p w14:paraId="17E7E9ED" w14:textId="77777777" w:rsidR="00C334D1" w:rsidRPr="00813D46" w:rsidRDefault="00C334D1" w:rsidP="007B0C0F">
            <w:pPr>
              <w:rPr>
                <w:sz w:val="8"/>
              </w:rPr>
            </w:pPr>
            <w:r w:rsidRPr="00813D46">
              <w:rPr>
                <w:rFonts w:cs="Arial"/>
              </w:rPr>
              <w:t>$</w:t>
            </w:r>
          </w:p>
        </w:tc>
        <w:tc>
          <w:tcPr>
            <w:tcW w:w="849" w:type="dxa"/>
            <w:vAlign w:val="bottom"/>
          </w:tcPr>
          <w:p w14:paraId="3705F8F9" w14:textId="77777777" w:rsidR="00C334D1" w:rsidRPr="00813D46" w:rsidRDefault="00C334D1" w:rsidP="007B0C0F">
            <w:pPr>
              <w:jc w:val="right"/>
            </w:pPr>
            <w:r w:rsidRPr="00813D46">
              <w:rPr>
                <w:rFonts w:cs="Arial"/>
                <w:bCs/>
              </w:rPr>
              <w:t>1.12</w:t>
            </w:r>
          </w:p>
        </w:tc>
        <w:tc>
          <w:tcPr>
            <w:tcW w:w="248" w:type="dxa"/>
            <w:noWrap/>
            <w:vAlign w:val="bottom"/>
          </w:tcPr>
          <w:p w14:paraId="7B2D340E" w14:textId="77777777" w:rsidR="00C334D1" w:rsidRPr="00813D46" w:rsidRDefault="00C334D1" w:rsidP="007B0C0F">
            <w:pPr>
              <w:rPr>
                <w:sz w:val="8"/>
              </w:rPr>
            </w:pPr>
            <w:r w:rsidRPr="00813D46">
              <w:rPr>
                <w:rFonts w:cs="Arial"/>
              </w:rPr>
              <w:t> </w:t>
            </w:r>
          </w:p>
        </w:tc>
        <w:tc>
          <w:tcPr>
            <w:tcW w:w="278" w:type="dxa"/>
            <w:vAlign w:val="bottom"/>
          </w:tcPr>
          <w:p w14:paraId="103307DB" w14:textId="77777777" w:rsidR="00C334D1" w:rsidRPr="00813D46" w:rsidRDefault="00C334D1" w:rsidP="007B0C0F">
            <w:pPr>
              <w:pStyle w:val="la2"/>
            </w:pPr>
            <w:r w:rsidRPr="00813D46">
              <w:rPr>
                <w:sz w:val="15"/>
                <w:szCs w:val="15"/>
              </w:rPr>
              <w:t> </w:t>
            </w:r>
          </w:p>
        </w:tc>
        <w:tc>
          <w:tcPr>
            <w:tcW w:w="126" w:type="dxa"/>
            <w:vAlign w:val="bottom"/>
          </w:tcPr>
          <w:p w14:paraId="10C11F53" w14:textId="77777777" w:rsidR="00C334D1" w:rsidRPr="00813D46" w:rsidRDefault="00C334D1" w:rsidP="007B0C0F">
            <w:pPr>
              <w:rPr>
                <w:sz w:val="8"/>
              </w:rPr>
            </w:pPr>
            <w:r w:rsidRPr="00813D46">
              <w:rPr>
                <w:rFonts w:cs="Arial"/>
              </w:rPr>
              <w:t>$</w:t>
            </w:r>
          </w:p>
        </w:tc>
        <w:tc>
          <w:tcPr>
            <w:tcW w:w="849" w:type="dxa"/>
            <w:vAlign w:val="bottom"/>
          </w:tcPr>
          <w:p w14:paraId="5BDB608F" w14:textId="77777777" w:rsidR="00C334D1" w:rsidRPr="00813D46" w:rsidRDefault="00C334D1" w:rsidP="007B0C0F">
            <w:pPr>
              <w:jc w:val="right"/>
            </w:pPr>
            <w:r w:rsidRPr="00813D46">
              <w:rPr>
                <w:rFonts w:cs="Arial"/>
              </w:rPr>
              <w:t>0.92</w:t>
            </w:r>
          </w:p>
        </w:tc>
        <w:tc>
          <w:tcPr>
            <w:tcW w:w="216" w:type="dxa"/>
            <w:noWrap/>
            <w:vAlign w:val="bottom"/>
          </w:tcPr>
          <w:p w14:paraId="0A142AA4" w14:textId="77777777" w:rsidR="00C334D1" w:rsidRPr="00813D46" w:rsidRDefault="00C334D1" w:rsidP="007B0C0F">
            <w:pPr>
              <w:rPr>
                <w:sz w:val="8"/>
              </w:rPr>
            </w:pPr>
            <w:r w:rsidRPr="00813D46">
              <w:rPr>
                <w:rFonts w:cs="Arial"/>
              </w:rPr>
              <w:t> </w:t>
            </w:r>
          </w:p>
        </w:tc>
        <w:tc>
          <w:tcPr>
            <w:tcW w:w="278" w:type="dxa"/>
            <w:vAlign w:val="bottom"/>
          </w:tcPr>
          <w:p w14:paraId="42B47D24" w14:textId="77777777" w:rsidR="00C334D1" w:rsidRPr="00813D46" w:rsidRDefault="00C334D1" w:rsidP="007B0C0F">
            <w:pPr>
              <w:pStyle w:val="la2"/>
            </w:pPr>
            <w:r w:rsidRPr="00813D46">
              <w:rPr>
                <w:sz w:val="15"/>
                <w:szCs w:val="15"/>
              </w:rPr>
              <w:t> </w:t>
            </w:r>
          </w:p>
        </w:tc>
        <w:tc>
          <w:tcPr>
            <w:tcW w:w="126" w:type="dxa"/>
            <w:vAlign w:val="bottom"/>
          </w:tcPr>
          <w:p w14:paraId="2131A453" w14:textId="77777777" w:rsidR="00C334D1" w:rsidRPr="00813D46" w:rsidRDefault="00C334D1" w:rsidP="007B0C0F">
            <w:pPr>
              <w:rPr>
                <w:sz w:val="8"/>
              </w:rPr>
            </w:pPr>
            <w:r w:rsidRPr="00813D46">
              <w:rPr>
                <w:rFonts w:cs="Arial"/>
              </w:rPr>
              <w:t>$</w:t>
            </w:r>
          </w:p>
        </w:tc>
        <w:tc>
          <w:tcPr>
            <w:tcW w:w="849" w:type="dxa"/>
            <w:vAlign w:val="bottom"/>
          </w:tcPr>
          <w:p w14:paraId="0879BA41" w14:textId="77777777" w:rsidR="00C334D1" w:rsidRPr="00813D46" w:rsidRDefault="00C334D1" w:rsidP="007B0C0F">
            <w:pPr>
              <w:jc w:val="right"/>
            </w:pPr>
            <w:r w:rsidRPr="00813D46">
              <w:rPr>
                <w:rFonts w:cs="Arial"/>
              </w:rPr>
              <w:t>0.80</w:t>
            </w:r>
          </w:p>
        </w:tc>
        <w:tc>
          <w:tcPr>
            <w:tcW w:w="259" w:type="dxa"/>
            <w:noWrap/>
            <w:vAlign w:val="bottom"/>
          </w:tcPr>
          <w:p w14:paraId="40EB08A2" w14:textId="77777777" w:rsidR="00C334D1" w:rsidRPr="00813D46" w:rsidRDefault="00C334D1" w:rsidP="007B0C0F">
            <w:pPr>
              <w:rPr>
                <w:sz w:val="8"/>
              </w:rPr>
            </w:pPr>
            <w:r w:rsidRPr="00813D46">
              <w:rPr>
                <w:rFonts w:cs="Arial"/>
              </w:rPr>
              <w:t> </w:t>
            </w:r>
          </w:p>
        </w:tc>
        <w:tc>
          <w:tcPr>
            <w:tcW w:w="89" w:type="dxa"/>
            <w:vAlign w:val="bottom"/>
          </w:tcPr>
          <w:p w14:paraId="13B71176" w14:textId="77777777" w:rsidR="00C334D1" w:rsidRPr="00813D46" w:rsidRDefault="00C334D1" w:rsidP="007B0C0F">
            <w:pPr>
              <w:pStyle w:val="la2"/>
            </w:pPr>
            <w:r w:rsidRPr="00813D46">
              <w:rPr>
                <w:sz w:val="15"/>
                <w:szCs w:val="15"/>
              </w:rPr>
              <w:t> </w:t>
            </w:r>
          </w:p>
        </w:tc>
        <w:tc>
          <w:tcPr>
            <w:tcW w:w="126" w:type="dxa"/>
            <w:vAlign w:val="bottom"/>
          </w:tcPr>
          <w:p w14:paraId="712590D7" w14:textId="77777777" w:rsidR="00C334D1" w:rsidRPr="00813D46" w:rsidRDefault="00C334D1" w:rsidP="007B0C0F">
            <w:pPr>
              <w:rPr>
                <w:sz w:val="8"/>
              </w:rPr>
            </w:pPr>
            <w:r w:rsidRPr="00813D46">
              <w:rPr>
                <w:rFonts w:cs="Arial"/>
              </w:rPr>
              <w:t>$</w:t>
            </w:r>
          </w:p>
        </w:tc>
        <w:tc>
          <w:tcPr>
            <w:tcW w:w="737" w:type="dxa"/>
            <w:vAlign w:val="bottom"/>
          </w:tcPr>
          <w:p w14:paraId="4932720E" w14:textId="77777777" w:rsidR="00C334D1" w:rsidRPr="00813D46" w:rsidRDefault="00C334D1" w:rsidP="007B0C0F">
            <w:pPr>
              <w:jc w:val="right"/>
            </w:pPr>
            <w:r w:rsidRPr="00813D46">
              <w:rPr>
                <w:rFonts w:cs="Arial"/>
              </w:rPr>
              <w:t>0.64</w:t>
            </w:r>
          </w:p>
        </w:tc>
        <w:tc>
          <w:tcPr>
            <w:tcW w:w="70" w:type="dxa"/>
            <w:noWrap/>
            <w:vAlign w:val="bottom"/>
          </w:tcPr>
          <w:p w14:paraId="2F4E56EF" w14:textId="77777777" w:rsidR="00C334D1" w:rsidRPr="00813D46" w:rsidRDefault="00C334D1" w:rsidP="007B0C0F">
            <w:pPr>
              <w:rPr>
                <w:sz w:val="8"/>
              </w:rPr>
            </w:pPr>
            <w:r w:rsidRPr="00813D46">
              <w:rPr>
                <w:rFonts w:cs="Arial"/>
              </w:rPr>
              <w:t> </w:t>
            </w:r>
          </w:p>
        </w:tc>
      </w:tr>
      <w:tr w:rsidR="00C334D1" w:rsidRPr="00813D46" w14:paraId="15BBBB78" w14:textId="77777777" w:rsidTr="004A6480">
        <w:trPr>
          <w:jc w:val="center"/>
        </w:trPr>
        <w:tc>
          <w:tcPr>
            <w:tcW w:w="3342" w:type="dxa"/>
          </w:tcPr>
          <w:p w14:paraId="54C864B4" w14:textId="77777777" w:rsidR="00C334D1" w:rsidRPr="00813D46" w:rsidRDefault="00C334D1" w:rsidP="007B0C0F">
            <w:pPr>
              <w:pStyle w:val="NormalWeb"/>
              <w:ind w:left="240" w:hanging="240"/>
              <w:jc w:val="left"/>
              <w:rPr>
                <w:sz w:val="8"/>
              </w:rPr>
            </w:pPr>
            <w:r w:rsidRPr="00813D46">
              <w:rPr>
                <w:rFonts w:cs="Arial"/>
                <w:sz w:val="20"/>
                <w:szCs w:val="20"/>
              </w:rPr>
              <w:t>Cash, cash equivalents, and short-term investments</w:t>
            </w:r>
          </w:p>
        </w:tc>
        <w:tc>
          <w:tcPr>
            <w:tcW w:w="279" w:type="dxa"/>
            <w:vAlign w:val="bottom"/>
          </w:tcPr>
          <w:p w14:paraId="26CC2416" w14:textId="77777777" w:rsidR="00C334D1" w:rsidRPr="00813D46" w:rsidRDefault="00C334D1" w:rsidP="007B0C0F">
            <w:pPr>
              <w:pStyle w:val="la2"/>
            </w:pPr>
            <w:r w:rsidRPr="00813D46">
              <w:rPr>
                <w:sz w:val="15"/>
                <w:szCs w:val="15"/>
              </w:rPr>
              <w:t> </w:t>
            </w:r>
          </w:p>
        </w:tc>
        <w:tc>
          <w:tcPr>
            <w:tcW w:w="127" w:type="dxa"/>
            <w:vAlign w:val="bottom"/>
          </w:tcPr>
          <w:p w14:paraId="0091198B" w14:textId="77777777" w:rsidR="00C334D1" w:rsidRPr="00813D46" w:rsidRDefault="00C334D1" w:rsidP="007B0C0F">
            <w:pPr>
              <w:rPr>
                <w:sz w:val="8"/>
              </w:rPr>
            </w:pPr>
            <w:r w:rsidRPr="00813D46">
              <w:rPr>
                <w:rFonts w:cs="Arial"/>
                <w:b/>
                <w:bCs/>
              </w:rPr>
              <w:t>$</w:t>
            </w:r>
          </w:p>
        </w:tc>
        <w:tc>
          <w:tcPr>
            <w:tcW w:w="926" w:type="dxa"/>
            <w:vAlign w:val="bottom"/>
          </w:tcPr>
          <w:p w14:paraId="598D89CA" w14:textId="6FD87C95" w:rsidR="00C334D1" w:rsidRPr="00813D46" w:rsidRDefault="00B35AD2" w:rsidP="007B0C0F">
            <w:pPr>
              <w:jc w:val="right"/>
            </w:pPr>
            <w:r w:rsidRPr="00813D46">
              <w:rPr>
                <w:rFonts w:cs="Arial"/>
                <w:b/>
                <w:bCs/>
              </w:rPr>
              <w:t>96,526</w:t>
            </w:r>
          </w:p>
        </w:tc>
        <w:tc>
          <w:tcPr>
            <w:tcW w:w="276" w:type="dxa"/>
            <w:noWrap/>
            <w:vAlign w:val="bottom"/>
          </w:tcPr>
          <w:p w14:paraId="25EBEF3D" w14:textId="77777777" w:rsidR="00C334D1" w:rsidRPr="00813D46" w:rsidRDefault="00C334D1" w:rsidP="007B0C0F">
            <w:pPr>
              <w:rPr>
                <w:sz w:val="8"/>
              </w:rPr>
            </w:pPr>
            <w:r w:rsidRPr="00813D46">
              <w:rPr>
                <w:rFonts w:cs="Arial"/>
                <w:b/>
                <w:bCs/>
              </w:rPr>
              <w:t> </w:t>
            </w:r>
          </w:p>
        </w:tc>
        <w:tc>
          <w:tcPr>
            <w:tcW w:w="278" w:type="dxa"/>
            <w:vAlign w:val="bottom"/>
          </w:tcPr>
          <w:p w14:paraId="6745C8D4" w14:textId="77777777" w:rsidR="00C334D1" w:rsidRPr="00813D46" w:rsidRDefault="00C334D1" w:rsidP="007B0C0F">
            <w:pPr>
              <w:pStyle w:val="la2"/>
            </w:pPr>
            <w:r w:rsidRPr="00813D46">
              <w:rPr>
                <w:sz w:val="15"/>
                <w:szCs w:val="15"/>
              </w:rPr>
              <w:t> </w:t>
            </w:r>
          </w:p>
        </w:tc>
        <w:tc>
          <w:tcPr>
            <w:tcW w:w="126" w:type="dxa"/>
            <w:vAlign w:val="bottom"/>
          </w:tcPr>
          <w:p w14:paraId="7B366CC4" w14:textId="77777777" w:rsidR="00C334D1" w:rsidRPr="00813D46" w:rsidRDefault="00C334D1" w:rsidP="007B0C0F">
            <w:pPr>
              <w:rPr>
                <w:sz w:val="8"/>
              </w:rPr>
            </w:pPr>
            <w:r w:rsidRPr="00813D46">
              <w:rPr>
                <w:rFonts w:cs="Arial"/>
              </w:rPr>
              <w:t>$</w:t>
            </w:r>
          </w:p>
        </w:tc>
        <w:tc>
          <w:tcPr>
            <w:tcW w:w="849" w:type="dxa"/>
            <w:vAlign w:val="bottom"/>
          </w:tcPr>
          <w:p w14:paraId="71F78FCA" w14:textId="77777777" w:rsidR="00C334D1" w:rsidRPr="00813D46" w:rsidRDefault="00C334D1" w:rsidP="007B0C0F">
            <w:pPr>
              <w:jc w:val="right"/>
            </w:pPr>
            <w:r w:rsidRPr="00813D46">
              <w:rPr>
                <w:rFonts w:cs="Arial"/>
                <w:bCs/>
              </w:rPr>
              <w:t>85,709</w:t>
            </w:r>
          </w:p>
        </w:tc>
        <w:tc>
          <w:tcPr>
            <w:tcW w:w="248" w:type="dxa"/>
            <w:noWrap/>
            <w:vAlign w:val="bottom"/>
          </w:tcPr>
          <w:p w14:paraId="41542A80" w14:textId="77777777" w:rsidR="00C334D1" w:rsidRPr="00813D46" w:rsidRDefault="00C334D1" w:rsidP="007B0C0F">
            <w:pPr>
              <w:rPr>
                <w:sz w:val="8"/>
              </w:rPr>
            </w:pPr>
            <w:r w:rsidRPr="00813D46">
              <w:rPr>
                <w:rFonts w:cs="Arial"/>
              </w:rPr>
              <w:t> </w:t>
            </w:r>
          </w:p>
        </w:tc>
        <w:tc>
          <w:tcPr>
            <w:tcW w:w="278" w:type="dxa"/>
            <w:vAlign w:val="bottom"/>
          </w:tcPr>
          <w:p w14:paraId="54EF3C8D" w14:textId="77777777" w:rsidR="00C334D1" w:rsidRPr="00813D46" w:rsidRDefault="00C334D1" w:rsidP="007B0C0F">
            <w:pPr>
              <w:pStyle w:val="la2"/>
            </w:pPr>
            <w:r w:rsidRPr="00813D46">
              <w:rPr>
                <w:sz w:val="15"/>
                <w:szCs w:val="15"/>
              </w:rPr>
              <w:t> </w:t>
            </w:r>
          </w:p>
        </w:tc>
        <w:tc>
          <w:tcPr>
            <w:tcW w:w="126" w:type="dxa"/>
            <w:vAlign w:val="bottom"/>
          </w:tcPr>
          <w:p w14:paraId="78F2D512" w14:textId="77777777" w:rsidR="00C334D1" w:rsidRPr="00813D46" w:rsidRDefault="00C334D1" w:rsidP="007B0C0F">
            <w:pPr>
              <w:rPr>
                <w:sz w:val="8"/>
              </w:rPr>
            </w:pPr>
            <w:r w:rsidRPr="00813D46">
              <w:rPr>
                <w:rFonts w:cs="Arial"/>
              </w:rPr>
              <w:t>$</w:t>
            </w:r>
          </w:p>
        </w:tc>
        <w:tc>
          <w:tcPr>
            <w:tcW w:w="849" w:type="dxa"/>
            <w:vAlign w:val="bottom"/>
          </w:tcPr>
          <w:p w14:paraId="16E50A4E" w14:textId="77777777" w:rsidR="00C334D1" w:rsidRPr="00813D46" w:rsidRDefault="00C334D1" w:rsidP="007B0C0F">
            <w:pPr>
              <w:jc w:val="right"/>
            </w:pPr>
            <w:r w:rsidRPr="00813D46">
              <w:rPr>
                <w:rFonts w:cs="Arial"/>
              </w:rPr>
              <w:t>77,022</w:t>
            </w:r>
          </w:p>
        </w:tc>
        <w:tc>
          <w:tcPr>
            <w:tcW w:w="216" w:type="dxa"/>
            <w:noWrap/>
            <w:vAlign w:val="bottom"/>
          </w:tcPr>
          <w:p w14:paraId="6BC90210" w14:textId="77777777" w:rsidR="00C334D1" w:rsidRPr="00813D46" w:rsidRDefault="00C334D1" w:rsidP="007B0C0F">
            <w:pPr>
              <w:rPr>
                <w:sz w:val="8"/>
              </w:rPr>
            </w:pPr>
            <w:r w:rsidRPr="00813D46">
              <w:rPr>
                <w:rFonts w:cs="Arial"/>
              </w:rPr>
              <w:t> </w:t>
            </w:r>
          </w:p>
        </w:tc>
        <w:tc>
          <w:tcPr>
            <w:tcW w:w="278" w:type="dxa"/>
            <w:vAlign w:val="bottom"/>
          </w:tcPr>
          <w:p w14:paraId="196114B4" w14:textId="77777777" w:rsidR="00C334D1" w:rsidRPr="00813D46" w:rsidRDefault="00C334D1" w:rsidP="007B0C0F">
            <w:pPr>
              <w:pStyle w:val="la2"/>
            </w:pPr>
            <w:r w:rsidRPr="00813D46">
              <w:rPr>
                <w:sz w:val="15"/>
                <w:szCs w:val="15"/>
              </w:rPr>
              <w:t> </w:t>
            </w:r>
          </w:p>
        </w:tc>
        <w:tc>
          <w:tcPr>
            <w:tcW w:w="126" w:type="dxa"/>
            <w:vAlign w:val="bottom"/>
          </w:tcPr>
          <w:p w14:paraId="3C63FEA7" w14:textId="77777777" w:rsidR="00C334D1" w:rsidRPr="00813D46" w:rsidRDefault="00C334D1" w:rsidP="007B0C0F">
            <w:pPr>
              <w:rPr>
                <w:sz w:val="8"/>
              </w:rPr>
            </w:pPr>
            <w:r w:rsidRPr="00813D46">
              <w:rPr>
                <w:rFonts w:cs="Arial"/>
              </w:rPr>
              <w:t>$</w:t>
            </w:r>
          </w:p>
        </w:tc>
        <w:tc>
          <w:tcPr>
            <w:tcW w:w="849" w:type="dxa"/>
            <w:vAlign w:val="bottom"/>
          </w:tcPr>
          <w:p w14:paraId="632D2E86" w14:textId="77777777" w:rsidR="00C334D1" w:rsidRPr="00813D46" w:rsidRDefault="00C334D1" w:rsidP="007B0C0F">
            <w:pPr>
              <w:jc w:val="right"/>
            </w:pPr>
            <w:r w:rsidRPr="00813D46">
              <w:rPr>
                <w:rFonts w:cs="Arial"/>
              </w:rPr>
              <w:t>63,040</w:t>
            </w:r>
          </w:p>
        </w:tc>
        <w:tc>
          <w:tcPr>
            <w:tcW w:w="259" w:type="dxa"/>
            <w:noWrap/>
            <w:vAlign w:val="bottom"/>
          </w:tcPr>
          <w:p w14:paraId="575EAD0F" w14:textId="77777777" w:rsidR="00C334D1" w:rsidRPr="00813D46" w:rsidRDefault="00C334D1" w:rsidP="007B0C0F">
            <w:pPr>
              <w:rPr>
                <w:sz w:val="8"/>
              </w:rPr>
            </w:pPr>
            <w:r w:rsidRPr="00813D46">
              <w:rPr>
                <w:rFonts w:cs="Arial"/>
              </w:rPr>
              <w:t> </w:t>
            </w:r>
          </w:p>
        </w:tc>
        <w:tc>
          <w:tcPr>
            <w:tcW w:w="89" w:type="dxa"/>
            <w:vAlign w:val="bottom"/>
          </w:tcPr>
          <w:p w14:paraId="6622053E" w14:textId="77777777" w:rsidR="00C334D1" w:rsidRPr="00813D46" w:rsidRDefault="00C334D1" w:rsidP="007B0C0F">
            <w:pPr>
              <w:pStyle w:val="la2"/>
            </w:pPr>
            <w:r w:rsidRPr="00813D46">
              <w:rPr>
                <w:sz w:val="15"/>
                <w:szCs w:val="15"/>
              </w:rPr>
              <w:t> </w:t>
            </w:r>
          </w:p>
        </w:tc>
        <w:tc>
          <w:tcPr>
            <w:tcW w:w="126" w:type="dxa"/>
            <w:vAlign w:val="bottom"/>
          </w:tcPr>
          <w:p w14:paraId="423011D6" w14:textId="77777777" w:rsidR="00C334D1" w:rsidRPr="00813D46" w:rsidRDefault="00C334D1" w:rsidP="007B0C0F">
            <w:pPr>
              <w:rPr>
                <w:sz w:val="8"/>
              </w:rPr>
            </w:pPr>
            <w:r w:rsidRPr="00813D46">
              <w:rPr>
                <w:rFonts w:cs="Arial"/>
              </w:rPr>
              <w:t>$</w:t>
            </w:r>
          </w:p>
        </w:tc>
        <w:tc>
          <w:tcPr>
            <w:tcW w:w="737" w:type="dxa"/>
            <w:vAlign w:val="bottom"/>
          </w:tcPr>
          <w:p w14:paraId="49291150" w14:textId="77777777" w:rsidR="00C334D1" w:rsidRPr="00813D46" w:rsidRDefault="00C334D1" w:rsidP="007B0C0F">
            <w:pPr>
              <w:jc w:val="right"/>
            </w:pPr>
            <w:r w:rsidRPr="00813D46">
              <w:rPr>
                <w:rFonts w:cs="Arial"/>
              </w:rPr>
              <w:t>52,772</w:t>
            </w:r>
          </w:p>
        </w:tc>
        <w:tc>
          <w:tcPr>
            <w:tcW w:w="70" w:type="dxa"/>
            <w:noWrap/>
            <w:vAlign w:val="bottom"/>
          </w:tcPr>
          <w:p w14:paraId="478A0A58" w14:textId="77777777" w:rsidR="00C334D1" w:rsidRPr="00813D46" w:rsidRDefault="00C334D1" w:rsidP="007B0C0F">
            <w:pPr>
              <w:rPr>
                <w:sz w:val="8"/>
              </w:rPr>
            </w:pPr>
            <w:r w:rsidRPr="00813D46">
              <w:rPr>
                <w:rFonts w:cs="Arial"/>
              </w:rPr>
              <w:t> </w:t>
            </w:r>
          </w:p>
        </w:tc>
      </w:tr>
      <w:tr w:rsidR="00C334D1" w:rsidRPr="00813D46" w14:paraId="536D864E" w14:textId="77777777" w:rsidTr="004A6480">
        <w:trPr>
          <w:jc w:val="center"/>
        </w:trPr>
        <w:tc>
          <w:tcPr>
            <w:tcW w:w="3342" w:type="dxa"/>
          </w:tcPr>
          <w:p w14:paraId="5E13BAD7" w14:textId="77777777" w:rsidR="00C334D1" w:rsidRPr="00813D46" w:rsidRDefault="00C334D1" w:rsidP="007B0C0F">
            <w:pPr>
              <w:pStyle w:val="NormalWeb"/>
              <w:ind w:left="240" w:hanging="240"/>
              <w:rPr>
                <w:sz w:val="8"/>
              </w:rPr>
            </w:pPr>
            <w:r w:rsidRPr="00813D46">
              <w:rPr>
                <w:rFonts w:cs="Arial"/>
                <w:sz w:val="20"/>
                <w:szCs w:val="20"/>
              </w:rPr>
              <w:t>Total assets</w:t>
            </w:r>
          </w:p>
        </w:tc>
        <w:tc>
          <w:tcPr>
            <w:tcW w:w="279" w:type="dxa"/>
            <w:vAlign w:val="bottom"/>
          </w:tcPr>
          <w:p w14:paraId="35F3B88D" w14:textId="77777777" w:rsidR="00C334D1" w:rsidRPr="00813D46" w:rsidRDefault="00C334D1" w:rsidP="007B0C0F">
            <w:pPr>
              <w:pStyle w:val="la2"/>
            </w:pPr>
            <w:r w:rsidRPr="00813D46">
              <w:rPr>
                <w:sz w:val="15"/>
                <w:szCs w:val="15"/>
              </w:rPr>
              <w:t> </w:t>
            </w:r>
          </w:p>
        </w:tc>
        <w:tc>
          <w:tcPr>
            <w:tcW w:w="127" w:type="dxa"/>
            <w:vAlign w:val="bottom"/>
          </w:tcPr>
          <w:p w14:paraId="61FBC905" w14:textId="77777777" w:rsidR="00C334D1" w:rsidRPr="00813D46" w:rsidRDefault="00C334D1" w:rsidP="007B0C0F">
            <w:pPr>
              <w:rPr>
                <w:sz w:val="8"/>
              </w:rPr>
            </w:pPr>
            <w:r w:rsidRPr="00813D46">
              <w:rPr>
                <w:rFonts w:cs="Arial"/>
                <w:b/>
                <w:bCs/>
              </w:rPr>
              <w:t>$</w:t>
            </w:r>
          </w:p>
        </w:tc>
        <w:tc>
          <w:tcPr>
            <w:tcW w:w="926" w:type="dxa"/>
            <w:vAlign w:val="bottom"/>
          </w:tcPr>
          <w:p w14:paraId="135BAFD1" w14:textId="48D116AC" w:rsidR="00C334D1" w:rsidRPr="00813D46" w:rsidRDefault="00B35AD2" w:rsidP="00E8786A">
            <w:pPr>
              <w:jc w:val="right"/>
            </w:pPr>
            <w:r w:rsidRPr="00813D46">
              <w:rPr>
                <w:rFonts w:cs="Arial"/>
                <w:b/>
                <w:bCs/>
              </w:rPr>
              <w:t>176,</w:t>
            </w:r>
            <w:r w:rsidR="00E8786A" w:rsidRPr="00813D46">
              <w:rPr>
                <w:rFonts w:cs="Arial"/>
                <w:b/>
                <w:bCs/>
              </w:rPr>
              <w:t>223</w:t>
            </w:r>
          </w:p>
        </w:tc>
        <w:tc>
          <w:tcPr>
            <w:tcW w:w="276" w:type="dxa"/>
            <w:noWrap/>
            <w:vAlign w:val="bottom"/>
          </w:tcPr>
          <w:p w14:paraId="3F74A716" w14:textId="77777777" w:rsidR="00C334D1" w:rsidRPr="00813D46" w:rsidRDefault="00C334D1" w:rsidP="007B0C0F">
            <w:pPr>
              <w:rPr>
                <w:sz w:val="8"/>
              </w:rPr>
            </w:pPr>
            <w:r w:rsidRPr="00813D46">
              <w:rPr>
                <w:rFonts w:cs="Arial"/>
                <w:b/>
                <w:bCs/>
              </w:rPr>
              <w:t> </w:t>
            </w:r>
          </w:p>
        </w:tc>
        <w:tc>
          <w:tcPr>
            <w:tcW w:w="278" w:type="dxa"/>
            <w:vAlign w:val="bottom"/>
          </w:tcPr>
          <w:p w14:paraId="793ADFBD" w14:textId="77777777" w:rsidR="00C334D1" w:rsidRPr="00813D46" w:rsidRDefault="00C334D1" w:rsidP="007B0C0F">
            <w:pPr>
              <w:pStyle w:val="la2"/>
            </w:pPr>
            <w:r w:rsidRPr="00813D46">
              <w:rPr>
                <w:sz w:val="15"/>
                <w:szCs w:val="15"/>
              </w:rPr>
              <w:t> </w:t>
            </w:r>
          </w:p>
        </w:tc>
        <w:tc>
          <w:tcPr>
            <w:tcW w:w="126" w:type="dxa"/>
            <w:vAlign w:val="bottom"/>
          </w:tcPr>
          <w:p w14:paraId="62A65350" w14:textId="77777777" w:rsidR="00C334D1" w:rsidRPr="00813D46" w:rsidRDefault="00C334D1" w:rsidP="007B0C0F">
            <w:pPr>
              <w:rPr>
                <w:sz w:val="8"/>
              </w:rPr>
            </w:pPr>
            <w:r w:rsidRPr="00813D46">
              <w:rPr>
                <w:rFonts w:cs="Arial"/>
              </w:rPr>
              <w:t>$</w:t>
            </w:r>
          </w:p>
        </w:tc>
        <w:tc>
          <w:tcPr>
            <w:tcW w:w="849" w:type="dxa"/>
            <w:vAlign w:val="bottom"/>
          </w:tcPr>
          <w:p w14:paraId="21D7156E" w14:textId="77777777" w:rsidR="00C334D1" w:rsidRPr="00813D46" w:rsidRDefault="00C334D1" w:rsidP="007B0C0F">
            <w:pPr>
              <w:jc w:val="right"/>
            </w:pPr>
            <w:r w:rsidRPr="00813D46">
              <w:rPr>
                <w:rFonts w:cs="Arial"/>
                <w:bCs/>
              </w:rPr>
              <w:t>172,384</w:t>
            </w:r>
          </w:p>
        </w:tc>
        <w:tc>
          <w:tcPr>
            <w:tcW w:w="248" w:type="dxa"/>
            <w:noWrap/>
            <w:vAlign w:val="bottom"/>
          </w:tcPr>
          <w:p w14:paraId="535DEFFB" w14:textId="77777777" w:rsidR="00C334D1" w:rsidRPr="00813D46" w:rsidRDefault="00C334D1" w:rsidP="007B0C0F">
            <w:pPr>
              <w:rPr>
                <w:sz w:val="8"/>
              </w:rPr>
            </w:pPr>
            <w:r w:rsidRPr="00813D46">
              <w:rPr>
                <w:rFonts w:cs="Arial"/>
              </w:rPr>
              <w:t> </w:t>
            </w:r>
          </w:p>
        </w:tc>
        <w:tc>
          <w:tcPr>
            <w:tcW w:w="278" w:type="dxa"/>
            <w:vAlign w:val="bottom"/>
          </w:tcPr>
          <w:p w14:paraId="55CC53EA" w14:textId="77777777" w:rsidR="00C334D1" w:rsidRPr="00813D46" w:rsidRDefault="00C334D1" w:rsidP="007B0C0F">
            <w:pPr>
              <w:pStyle w:val="la2"/>
            </w:pPr>
            <w:r w:rsidRPr="00813D46">
              <w:rPr>
                <w:sz w:val="15"/>
                <w:szCs w:val="15"/>
              </w:rPr>
              <w:t> </w:t>
            </w:r>
          </w:p>
        </w:tc>
        <w:tc>
          <w:tcPr>
            <w:tcW w:w="126" w:type="dxa"/>
            <w:vAlign w:val="bottom"/>
          </w:tcPr>
          <w:p w14:paraId="1ABC08C8" w14:textId="77777777" w:rsidR="00C334D1" w:rsidRPr="00813D46" w:rsidRDefault="00C334D1" w:rsidP="007B0C0F">
            <w:pPr>
              <w:rPr>
                <w:sz w:val="8"/>
              </w:rPr>
            </w:pPr>
            <w:r w:rsidRPr="00813D46">
              <w:rPr>
                <w:rFonts w:cs="Arial"/>
              </w:rPr>
              <w:t>$</w:t>
            </w:r>
          </w:p>
        </w:tc>
        <w:tc>
          <w:tcPr>
            <w:tcW w:w="849" w:type="dxa"/>
            <w:vAlign w:val="bottom"/>
          </w:tcPr>
          <w:p w14:paraId="3AA9B327" w14:textId="77777777" w:rsidR="00C334D1" w:rsidRPr="00813D46" w:rsidRDefault="00C334D1" w:rsidP="007B0C0F">
            <w:pPr>
              <w:jc w:val="right"/>
            </w:pPr>
            <w:r w:rsidRPr="00813D46">
              <w:rPr>
                <w:rFonts w:cs="Arial"/>
              </w:rPr>
              <w:t>  142,431</w:t>
            </w:r>
          </w:p>
        </w:tc>
        <w:tc>
          <w:tcPr>
            <w:tcW w:w="216" w:type="dxa"/>
            <w:noWrap/>
            <w:vAlign w:val="bottom"/>
          </w:tcPr>
          <w:p w14:paraId="1B4AB87C" w14:textId="77777777" w:rsidR="00C334D1" w:rsidRPr="00813D46" w:rsidRDefault="00C334D1" w:rsidP="007B0C0F">
            <w:pPr>
              <w:rPr>
                <w:sz w:val="8"/>
              </w:rPr>
            </w:pPr>
            <w:r w:rsidRPr="00813D46">
              <w:rPr>
                <w:rFonts w:cs="Arial"/>
              </w:rPr>
              <w:t> </w:t>
            </w:r>
          </w:p>
        </w:tc>
        <w:tc>
          <w:tcPr>
            <w:tcW w:w="278" w:type="dxa"/>
            <w:vAlign w:val="bottom"/>
          </w:tcPr>
          <w:p w14:paraId="1C94344E" w14:textId="77777777" w:rsidR="00C334D1" w:rsidRPr="00813D46" w:rsidRDefault="00C334D1" w:rsidP="007B0C0F">
            <w:pPr>
              <w:pStyle w:val="la2"/>
            </w:pPr>
            <w:r w:rsidRPr="00813D46">
              <w:rPr>
                <w:sz w:val="15"/>
                <w:szCs w:val="15"/>
              </w:rPr>
              <w:t> </w:t>
            </w:r>
          </w:p>
        </w:tc>
        <w:tc>
          <w:tcPr>
            <w:tcW w:w="126" w:type="dxa"/>
            <w:vAlign w:val="bottom"/>
          </w:tcPr>
          <w:p w14:paraId="7CA76435" w14:textId="77777777" w:rsidR="00C334D1" w:rsidRPr="00813D46" w:rsidRDefault="00C334D1" w:rsidP="007B0C0F">
            <w:pPr>
              <w:rPr>
                <w:sz w:val="8"/>
              </w:rPr>
            </w:pPr>
            <w:r w:rsidRPr="00813D46">
              <w:rPr>
                <w:rFonts w:cs="Arial"/>
              </w:rPr>
              <w:t>$</w:t>
            </w:r>
          </w:p>
        </w:tc>
        <w:tc>
          <w:tcPr>
            <w:tcW w:w="849" w:type="dxa"/>
            <w:vAlign w:val="bottom"/>
          </w:tcPr>
          <w:p w14:paraId="3CBC3738" w14:textId="77777777" w:rsidR="00C334D1" w:rsidRPr="00813D46" w:rsidRDefault="00C334D1" w:rsidP="007B0C0F">
            <w:pPr>
              <w:jc w:val="right"/>
            </w:pPr>
            <w:r w:rsidRPr="00813D46">
              <w:rPr>
                <w:rFonts w:cs="Arial"/>
              </w:rPr>
              <w:t>  121,271</w:t>
            </w:r>
          </w:p>
        </w:tc>
        <w:tc>
          <w:tcPr>
            <w:tcW w:w="259" w:type="dxa"/>
            <w:noWrap/>
            <w:vAlign w:val="bottom"/>
          </w:tcPr>
          <w:p w14:paraId="1B9F43D3" w14:textId="77777777" w:rsidR="00C334D1" w:rsidRPr="00813D46" w:rsidRDefault="00C334D1" w:rsidP="007B0C0F">
            <w:pPr>
              <w:rPr>
                <w:sz w:val="8"/>
              </w:rPr>
            </w:pPr>
            <w:r w:rsidRPr="00813D46">
              <w:rPr>
                <w:rFonts w:cs="Arial"/>
              </w:rPr>
              <w:t> </w:t>
            </w:r>
          </w:p>
        </w:tc>
        <w:tc>
          <w:tcPr>
            <w:tcW w:w="89" w:type="dxa"/>
            <w:vAlign w:val="bottom"/>
          </w:tcPr>
          <w:p w14:paraId="47F9BF62" w14:textId="77777777" w:rsidR="00C334D1" w:rsidRPr="00813D46" w:rsidRDefault="00C334D1" w:rsidP="007B0C0F">
            <w:pPr>
              <w:pStyle w:val="la2"/>
            </w:pPr>
            <w:r w:rsidRPr="00813D46">
              <w:rPr>
                <w:sz w:val="15"/>
                <w:szCs w:val="15"/>
              </w:rPr>
              <w:t> </w:t>
            </w:r>
          </w:p>
        </w:tc>
        <w:tc>
          <w:tcPr>
            <w:tcW w:w="126" w:type="dxa"/>
            <w:vAlign w:val="bottom"/>
          </w:tcPr>
          <w:p w14:paraId="532FE240" w14:textId="77777777" w:rsidR="00C334D1" w:rsidRPr="00813D46" w:rsidRDefault="00C334D1" w:rsidP="007B0C0F">
            <w:pPr>
              <w:rPr>
                <w:sz w:val="8"/>
              </w:rPr>
            </w:pPr>
            <w:r w:rsidRPr="00813D46">
              <w:rPr>
                <w:rFonts w:cs="Arial"/>
              </w:rPr>
              <w:t>$</w:t>
            </w:r>
          </w:p>
        </w:tc>
        <w:tc>
          <w:tcPr>
            <w:tcW w:w="737" w:type="dxa"/>
            <w:vAlign w:val="bottom"/>
          </w:tcPr>
          <w:p w14:paraId="6F078E4F" w14:textId="3E3E3680" w:rsidR="00C334D1" w:rsidRPr="00813D46" w:rsidRDefault="00C334D1" w:rsidP="007B0C0F">
            <w:pPr>
              <w:jc w:val="right"/>
            </w:pPr>
            <w:r w:rsidRPr="00813D46">
              <w:rPr>
                <w:rFonts w:cs="Arial"/>
              </w:rPr>
              <w:t>108,704</w:t>
            </w:r>
          </w:p>
        </w:tc>
        <w:tc>
          <w:tcPr>
            <w:tcW w:w="70" w:type="dxa"/>
            <w:noWrap/>
            <w:vAlign w:val="bottom"/>
          </w:tcPr>
          <w:p w14:paraId="0FEB5D78" w14:textId="77777777" w:rsidR="00C334D1" w:rsidRPr="00813D46" w:rsidRDefault="00C334D1" w:rsidP="007B0C0F">
            <w:pPr>
              <w:rPr>
                <w:sz w:val="8"/>
              </w:rPr>
            </w:pPr>
            <w:r w:rsidRPr="00813D46">
              <w:rPr>
                <w:rFonts w:cs="Arial"/>
              </w:rPr>
              <w:t> </w:t>
            </w:r>
          </w:p>
        </w:tc>
      </w:tr>
      <w:tr w:rsidR="00C334D1" w:rsidRPr="00813D46" w14:paraId="0CFE2952" w14:textId="77777777" w:rsidTr="004A6480">
        <w:trPr>
          <w:jc w:val="center"/>
        </w:trPr>
        <w:tc>
          <w:tcPr>
            <w:tcW w:w="3342" w:type="dxa"/>
          </w:tcPr>
          <w:p w14:paraId="2BC643A4" w14:textId="77777777" w:rsidR="00C334D1" w:rsidRPr="00813D46" w:rsidRDefault="00C334D1" w:rsidP="007B0C0F">
            <w:pPr>
              <w:pStyle w:val="NormalWeb"/>
              <w:ind w:left="240" w:hanging="240"/>
              <w:rPr>
                <w:sz w:val="8"/>
              </w:rPr>
            </w:pPr>
            <w:r w:rsidRPr="00813D46">
              <w:rPr>
                <w:rFonts w:cs="Arial"/>
                <w:sz w:val="20"/>
                <w:szCs w:val="20"/>
              </w:rPr>
              <w:t>Long-term obligations</w:t>
            </w:r>
          </w:p>
        </w:tc>
        <w:tc>
          <w:tcPr>
            <w:tcW w:w="279" w:type="dxa"/>
            <w:vAlign w:val="bottom"/>
          </w:tcPr>
          <w:p w14:paraId="701DB43B" w14:textId="77777777" w:rsidR="00C334D1" w:rsidRPr="00813D46" w:rsidRDefault="00C334D1" w:rsidP="007B0C0F">
            <w:pPr>
              <w:pStyle w:val="la2"/>
            </w:pPr>
            <w:r w:rsidRPr="00813D46">
              <w:rPr>
                <w:sz w:val="15"/>
                <w:szCs w:val="15"/>
              </w:rPr>
              <w:t> </w:t>
            </w:r>
          </w:p>
        </w:tc>
        <w:tc>
          <w:tcPr>
            <w:tcW w:w="127" w:type="dxa"/>
            <w:vAlign w:val="bottom"/>
          </w:tcPr>
          <w:p w14:paraId="3E982A7A" w14:textId="77777777" w:rsidR="00C334D1" w:rsidRPr="00813D46" w:rsidRDefault="00C334D1" w:rsidP="007B0C0F">
            <w:pPr>
              <w:rPr>
                <w:sz w:val="8"/>
              </w:rPr>
            </w:pPr>
            <w:r w:rsidRPr="00813D46">
              <w:rPr>
                <w:rFonts w:cs="Arial"/>
                <w:b/>
                <w:bCs/>
              </w:rPr>
              <w:t>$</w:t>
            </w:r>
          </w:p>
        </w:tc>
        <w:tc>
          <w:tcPr>
            <w:tcW w:w="926" w:type="dxa"/>
            <w:vAlign w:val="bottom"/>
          </w:tcPr>
          <w:p w14:paraId="6EA26BA6" w14:textId="087BA60C" w:rsidR="00C334D1" w:rsidRPr="00813D46" w:rsidRDefault="00B35AD2" w:rsidP="009903C5">
            <w:pPr>
              <w:jc w:val="right"/>
            </w:pPr>
            <w:r w:rsidRPr="00813D46">
              <w:rPr>
                <w:rFonts w:cs="Arial"/>
                <w:b/>
                <w:bCs/>
              </w:rPr>
              <w:t>46,</w:t>
            </w:r>
            <w:r w:rsidR="009903C5" w:rsidRPr="00813D46">
              <w:rPr>
                <w:rFonts w:cs="Arial"/>
                <w:b/>
                <w:bCs/>
              </w:rPr>
              <w:t>282</w:t>
            </w:r>
          </w:p>
        </w:tc>
        <w:tc>
          <w:tcPr>
            <w:tcW w:w="276" w:type="dxa"/>
            <w:noWrap/>
            <w:vAlign w:val="bottom"/>
          </w:tcPr>
          <w:p w14:paraId="6808BDA2" w14:textId="77777777" w:rsidR="00C334D1" w:rsidRPr="00813D46" w:rsidRDefault="00C334D1" w:rsidP="007B0C0F">
            <w:pPr>
              <w:rPr>
                <w:sz w:val="8"/>
              </w:rPr>
            </w:pPr>
            <w:r w:rsidRPr="00813D46">
              <w:rPr>
                <w:rFonts w:cs="Arial"/>
                <w:b/>
                <w:bCs/>
              </w:rPr>
              <w:t> </w:t>
            </w:r>
          </w:p>
        </w:tc>
        <w:tc>
          <w:tcPr>
            <w:tcW w:w="278" w:type="dxa"/>
            <w:vAlign w:val="bottom"/>
          </w:tcPr>
          <w:p w14:paraId="325FD348" w14:textId="77777777" w:rsidR="00C334D1" w:rsidRPr="00813D46" w:rsidRDefault="00C334D1" w:rsidP="007B0C0F">
            <w:pPr>
              <w:pStyle w:val="la2"/>
            </w:pPr>
            <w:r w:rsidRPr="00813D46">
              <w:rPr>
                <w:sz w:val="15"/>
                <w:szCs w:val="15"/>
              </w:rPr>
              <w:t> </w:t>
            </w:r>
          </w:p>
        </w:tc>
        <w:tc>
          <w:tcPr>
            <w:tcW w:w="126" w:type="dxa"/>
            <w:vAlign w:val="bottom"/>
          </w:tcPr>
          <w:p w14:paraId="21394C6C" w14:textId="77777777" w:rsidR="00C334D1" w:rsidRPr="00813D46" w:rsidRDefault="00C334D1" w:rsidP="007B0C0F">
            <w:pPr>
              <w:rPr>
                <w:sz w:val="8"/>
              </w:rPr>
            </w:pPr>
            <w:r w:rsidRPr="00813D46">
              <w:rPr>
                <w:rFonts w:cs="Arial"/>
              </w:rPr>
              <w:t>$</w:t>
            </w:r>
          </w:p>
        </w:tc>
        <w:tc>
          <w:tcPr>
            <w:tcW w:w="849" w:type="dxa"/>
            <w:vAlign w:val="bottom"/>
          </w:tcPr>
          <w:p w14:paraId="2E3587DA" w14:textId="77777777" w:rsidR="00C334D1" w:rsidRPr="00813D46" w:rsidRDefault="00C334D1" w:rsidP="007B0C0F">
            <w:pPr>
              <w:jc w:val="right"/>
            </w:pPr>
            <w:r w:rsidRPr="00813D46">
              <w:rPr>
                <w:rFonts w:cs="Arial"/>
                <w:bCs/>
              </w:rPr>
              <w:t>36,975</w:t>
            </w:r>
          </w:p>
        </w:tc>
        <w:tc>
          <w:tcPr>
            <w:tcW w:w="248" w:type="dxa"/>
            <w:noWrap/>
            <w:vAlign w:val="bottom"/>
          </w:tcPr>
          <w:p w14:paraId="56A98E03" w14:textId="77777777" w:rsidR="00C334D1" w:rsidRPr="00813D46" w:rsidRDefault="00C334D1" w:rsidP="007B0C0F">
            <w:pPr>
              <w:rPr>
                <w:sz w:val="8"/>
              </w:rPr>
            </w:pPr>
            <w:r w:rsidRPr="00813D46">
              <w:rPr>
                <w:rFonts w:cs="Arial"/>
              </w:rPr>
              <w:t> </w:t>
            </w:r>
          </w:p>
        </w:tc>
        <w:tc>
          <w:tcPr>
            <w:tcW w:w="278" w:type="dxa"/>
            <w:vAlign w:val="bottom"/>
          </w:tcPr>
          <w:p w14:paraId="41B9DE6F" w14:textId="77777777" w:rsidR="00C334D1" w:rsidRPr="00813D46" w:rsidRDefault="00C334D1" w:rsidP="007B0C0F">
            <w:pPr>
              <w:pStyle w:val="la2"/>
            </w:pPr>
            <w:r w:rsidRPr="00813D46">
              <w:rPr>
                <w:sz w:val="15"/>
                <w:szCs w:val="15"/>
              </w:rPr>
              <w:t> </w:t>
            </w:r>
          </w:p>
        </w:tc>
        <w:tc>
          <w:tcPr>
            <w:tcW w:w="126" w:type="dxa"/>
            <w:vAlign w:val="bottom"/>
          </w:tcPr>
          <w:p w14:paraId="12971DE5" w14:textId="77777777" w:rsidR="00C334D1" w:rsidRPr="00813D46" w:rsidRDefault="00C334D1" w:rsidP="007B0C0F">
            <w:pPr>
              <w:rPr>
                <w:sz w:val="8"/>
              </w:rPr>
            </w:pPr>
            <w:r w:rsidRPr="00813D46">
              <w:rPr>
                <w:rFonts w:cs="Arial"/>
              </w:rPr>
              <w:t>$</w:t>
            </w:r>
          </w:p>
        </w:tc>
        <w:tc>
          <w:tcPr>
            <w:tcW w:w="849" w:type="dxa"/>
            <w:vAlign w:val="bottom"/>
          </w:tcPr>
          <w:p w14:paraId="4A629E4D" w14:textId="77777777" w:rsidR="00C334D1" w:rsidRPr="00813D46" w:rsidRDefault="00C334D1" w:rsidP="007B0C0F">
            <w:pPr>
              <w:jc w:val="right"/>
            </w:pPr>
            <w:r w:rsidRPr="00813D46">
              <w:rPr>
                <w:rFonts w:cs="Arial"/>
              </w:rPr>
              <w:t>26,070</w:t>
            </w:r>
          </w:p>
        </w:tc>
        <w:tc>
          <w:tcPr>
            <w:tcW w:w="216" w:type="dxa"/>
            <w:noWrap/>
            <w:vAlign w:val="bottom"/>
          </w:tcPr>
          <w:p w14:paraId="445FCE15" w14:textId="77777777" w:rsidR="00C334D1" w:rsidRPr="00813D46" w:rsidRDefault="00C334D1" w:rsidP="007B0C0F">
            <w:pPr>
              <w:rPr>
                <w:sz w:val="8"/>
              </w:rPr>
            </w:pPr>
            <w:r w:rsidRPr="00813D46">
              <w:rPr>
                <w:rFonts w:cs="Arial"/>
              </w:rPr>
              <w:t> </w:t>
            </w:r>
          </w:p>
        </w:tc>
        <w:tc>
          <w:tcPr>
            <w:tcW w:w="278" w:type="dxa"/>
            <w:vAlign w:val="bottom"/>
          </w:tcPr>
          <w:p w14:paraId="2A71DADD" w14:textId="77777777" w:rsidR="00C334D1" w:rsidRPr="00813D46" w:rsidRDefault="00C334D1" w:rsidP="007B0C0F">
            <w:pPr>
              <w:pStyle w:val="la2"/>
            </w:pPr>
            <w:r w:rsidRPr="00813D46">
              <w:rPr>
                <w:sz w:val="15"/>
                <w:szCs w:val="15"/>
              </w:rPr>
              <w:t> </w:t>
            </w:r>
          </w:p>
        </w:tc>
        <w:tc>
          <w:tcPr>
            <w:tcW w:w="126" w:type="dxa"/>
            <w:vAlign w:val="bottom"/>
          </w:tcPr>
          <w:p w14:paraId="6CE624F4" w14:textId="77777777" w:rsidR="00C334D1" w:rsidRPr="00813D46" w:rsidRDefault="00C334D1" w:rsidP="007B0C0F">
            <w:pPr>
              <w:rPr>
                <w:sz w:val="8"/>
              </w:rPr>
            </w:pPr>
            <w:r w:rsidRPr="00813D46">
              <w:rPr>
                <w:rFonts w:cs="Arial"/>
              </w:rPr>
              <w:t>$</w:t>
            </w:r>
          </w:p>
        </w:tc>
        <w:tc>
          <w:tcPr>
            <w:tcW w:w="849" w:type="dxa"/>
            <w:vAlign w:val="bottom"/>
          </w:tcPr>
          <w:p w14:paraId="54248838" w14:textId="77777777" w:rsidR="00C334D1" w:rsidRPr="00813D46" w:rsidRDefault="00C334D1" w:rsidP="007B0C0F">
            <w:pPr>
              <w:jc w:val="right"/>
            </w:pPr>
            <w:r w:rsidRPr="00813D46">
              <w:rPr>
                <w:rFonts w:cs="Arial"/>
              </w:rPr>
              <w:t>22,220</w:t>
            </w:r>
          </w:p>
        </w:tc>
        <w:tc>
          <w:tcPr>
            <w:tcW w:w="259" w:type="dxa"/>
            <w:noWrap/>
            <w:vAlign w:val="bottom"/>
          </w:tcPr>
          <w:p w14:paraId="188AB59F" w14:textId="77777777" w:rsidR="00C334D1" w:rsidRPr="00813D46" w:rsidRDefault="00C334D1" w:rsidP="007B0C0F">
            <w:pPr>
              <w:rPr>
                <w:sz w:val="8"/>
              </w:rPr>
            </w:pPr>
            <w:r w:rsidRPr="00813D46">
              <w:rPr>
                <w:rFonts w:cs="Arial"/>
              </w:rPr>
              <w:t> </w:t>
            </w:r>
          </w:p>
        </w:tc>
        <w:tc>
          <w:tcPr>
            <w:tcW w:w="89" w:type="dxa"/>
            <w:vAlign w:val="bottom"/>
          </w:tcPr>
          <w:p w14:paraId="1C66501C" w14:textId="77777777" w:rsidR="00C334D1" w:rsidRPr="00813D46" w:rsidRDefault="00C334D1" w:rsidP="007B0C0F">
            <w:pPr>
              <w:pStyle w:val="la2"/>
            </w:pPr>
            <w:r w:rsidRPr="00813D46">
              <w:rPr>
                <w:sz w:val="15"/>
                <w:szCs w:val="15"/>
              </w:rPr>
              <w:t> </w:t>
            </w:r>
          </w:p>
        </w:tc>
        <w:tc>
          <w:tcPr>
            <w:tcW w:w="126" w:type="dxa"/>
            <w:vAlign w:val="bottom"/>
          </w:tcPr>
          <w:p w14:paraId="1C1BF041" w14:textId="77777777" w:rsidR="00C334D1" w:rsidRPr="00813D46" w:rsidRDefault="00C334D1" w:rsidP="007B0C0F">
            <w:pPr>
              <w:rPr>
                <w:sz w:val="8"/>
              </w:rPr>
            </w:pPr>
            <w:r w:rsidRPr="00813D46">
              <w:rPr>
                <w:rFonts w:cs="Arial"/>
              </w:rPr>
              <w:t>$</w:t>
            </w:r>
          </w:p>
        </w:tc>
        <w:tc>
          <w:tcPr>
            <w:tcW w:w="737" w:type="dxa"/>
            <w:vAlign w:val="bottom"/>
          </w:tcPr>
          <w:p w14:paraId="76DCBC49" w14:textId="77777777" w:rsidR="00C334D1" w:rsidRPr="00813D46" w:rsidRDefault="00C334D1" w:rsidP="007B0C0F">
            <w:pPr>
              <w:jc w:val="right"/>
            </w:pPr>
            <w:r w:rsidRPr="00813D46">
              <w:rPr>
                <w:rFonts w:cs="Arial"/>
              </w:rPr>
              <w:t>22,847</w:t>
            </w:r>
          </w:p>
        </w:tc>
        <w:tc>
          <w:tcPr>
            <w:tcW w:w="70" w:type="dxa"/>
            <w:noWrap/>
            <w:vAlign w:val="bottom"/>
          </w:tcPr>
          <w:p w14:paraId="0D303216" w14:textId="77777777" w:rsidR="00C334D1" w:rsidRPr="00813D46" w:rsidRDefault="00C334D1" w:rsidP="007B0C0F">
            <w:pPr>
              <w:rPr>
                <w:sz w:val="8"/>
              </w:rPr>
            </w:pPr>
            <w:r w:rsidRPr="00813D46">
              <w:rPr>
                <w:rFonts w:cs="Arial"/>
              </w:rPr>
              <w:t> </w:t>
            </w:r>
          </w:p>
        </w:tc>
      </w:tr>
      <w:tr w:rsidR="00C334D1" w:rsidRPr="00813D46" w14:paraId="5DBB741B" w14:textId="77777777" w:rsidTr="004A6480">
        <w:trPr>
          <w:jc w:val="center"/>
        </w:trPr>
        <w:tc>
          <w:tcPr>
            <w:tcW w:w="3342" w:type="dxa"/>
          </w:tcPr>
          <w:p w14:paraId="0D83F287" w14:textId="77777777" w:rsidR="00C334D1" w:rsidRPr="00813D46" w:rsidRDefault="00C334D1" w:rsidP="007B0C0F">
            <w:pPr>
              <w:pStyle w:val="NormalWeb"/>
              <w:ind w:left="240" w:hanging="240"/>
              <w:rPr>
                <w:sz w:val="8"/>
              </w:rPr>
            </w:pPr>
            <w:r w:rsidRPr="00813D46">
              <w:rPr>
                <w:rFonts w:cs="Arial"/>
                <w:sz w:val="20"/>
                <w:szCs w:val="20"/>
              </w:rPr>
              <w:t>Stockholders’ equity</w:t>
            </w:r>
          </w:p>
        </w:tc>
        <w:tc>
          <w:tcPr>
            <w:tcW w:w="279" w:type="dxa"/>
            <w:vAlign w:val="bottom"/>
          </w:tcPr>
          <w:p w14:paraId="19FBE050" w14:textId="77777777" w:rsidR="00C334D1" w:rsidRPr="00813D46" w:rsidRDefault="00C334D1" w:rsidP="007B0C0F">
            <w:pPr>
              <w:pStyle w:val="la2"/>
            </w:pPr>
            <w:r w:rsidRPr="00813D46">
              <w:rPr>
                <w:sz w:val="15"/>
                <w:szCs w:val="15"/>
              </w:rPr>
              <w:t> </w:t>
            </w:r>
          </w:p>
        </w:tc>
        <w:tc>
          <w:tcPr>
            <w:tcW w:w="127" w:type="dxa"/>
            <w:vAlign w:val="bottom"/>
          </w:tcPr>
          <w:p w14:paraId="6ED92A89" w14:textId="77777777" w:rsidR="00C334D1" w:rsidRPr="00813D46" w:rsidRDefault="00C334D1" w:rsidP="007B0C0F">
            <w:pPr>
              <w:rPr>
                <w:sz w:val="8"/>
              </w:rPr>
            </w:pPr>
            <w:r w:rsidRPr="00813D46">
              <w:rPr>
                <w:rFonts w:cs="Arial"/>
                <w:b/>
                <w:bCs/>
              </w:rPr>
              <w:t>$</w:t>
            </w:r>
          </w:p>
        </w:tc>
        <w:tc>
          <w:tcPr>
            <w:tcW w:w="926" w:type="dxa"/>
            <w:vAlign w:val="bottom"/>
          </w:tcPr>
          <w:p w14:paraId="1C41C2EE" w14:textId="71CB4D54" w:rsidR="00C334D1" w:rsidRPr="00813D46" w:rsidRDefault="00C334D1" w:rsidP="00CD2144">
            <w:pPr>
              <w:jc w:val="right"/>
            </w:pPr>
            <w:r w:rsidRPr="00813D46">
              <w:rPr>
                <w:rFonts w:cs="Arial"/>
                <w:b/>
                <w:bCs/>
              </w:rPr>
              <w:t>  </w:t>
            </w:r>
            <w:r w:rsidR="00CD2144" w:rsidRPr="00813D46">
              <w:rPr>
                <w:rFonts w:cs="Arial"/>
                <w:b/>
                <w:bCs/>
              </w:rPr>
              <w:t>80,083</w:t>
            </w:r>
          </w:p>
        </w:tc>
        <w:tc>
          <w:tcPr>
            <w:tcW w:w="276" w:type="dxa"/>
            <w:noWrap/>
            <w:vAlign w:val="bottom"/>
          </w:tcPr>
          <w:p w14:paraId="21DFF35D" w14:textId="77777777" w:rsidR="00C334D1" w:rsidRPr="00813D46" w:rsidRDefault="00C334D1" w:rsidP="007B0C0F">
            <w:pPr>
              <w:rPr>
                <w:sz w:val="8"/>
              </w:rPr>
            </w:pPr>
            <w:r w:rsidRPr="00813D46">
              <w:rPr>
                <w:rFonts w:cs="Arial"/>
                <w:b/>
                <w:bCs/>
              </w:rPr>
              <w:t> </w:t>
            </w:r>
          </w:p>
        </w:tc>
        <w:tc>
          <w:tcPr>
            <w:tcW w:w="278" w:type="dxa"/>
            <w:vAlign w:val="bottom"/>
          </w:tcPr>
          <w:p w14:paraId="2787F487" w14:textId="77777777" w:rsidR="00C334D1" w:rsidRPr="00813D46" w:rsidRDefault="00C334D1" w:rsidP="007B0C0F">
            <w:pPr>
              <w:pStyle w:val="la2"/>
            </w:pPr>
            <w:r w:rsidRPr="00813D46">
              <w:rPr>
                <w:sz w:val="15"/>
                <w:szCs w:val="15"/>
              </w:rPr>
              <w:t> </w:t>
            </w:r>
          </w:p>
        </w:tc>
        <w:tc>
          <w:tcPr>
            <w:tcW w:w="126" w:type="dxa"/>
            <w:vAlign w:val="bottom"/>
          </w:tcPr>
          <w:p w14:paraId="25BCAC4C" w14:textId="77777777" w:rsidR="00C334D1" w:rsidRPr="00813D46" w:rsidRDefault="00C334D1" w:rsidP="007B0C0F">
            <w:pPr>
              <w:rPr>
                <w:sz w:val="8"/>
              </w:rPr>
            </w:pPr>
            <w:r w:rsidRPr="00813D46">
              <w:rPr>
                <w:rFonts w:cs="Arial"/>
              </w:rPr>
              <w:t>$</w:t>
            </w:r>
          </w:p>
        </w:tc>
        <w:tc>
          <w:tcPr>
            <w:tcW w:w="849" w:type="dxa"/>
            <w:vAlign w:val="bottom"/>
          </w:tcPr>
          <w:p w14:paraId="522A9D80" w14:textId="77777777" w:rsidR="00C334D1" w:rsidRPr="00813D46" w:rsidRDefault="00C334D1" w:rsidP="007B0C0F">
            <w:pPr>
              <w:jc w:val="right"/>
            </w:pPr>
            <w:r w:rsidRPr="00813D46">
              <w:rPr>
                <w:rFonts w:cs="Arial"/>
                <w:bCs/>
              </w:rPr>
              <w:t>  89,784</w:t>
            </w:r>
          </w:p>
        </w:tc>
        <w:tc>
          <w:tcPr>
            <w:tcW w:w="248" w:type="dxa"/>
            <w:noWrap/>
            <w:vAlign w:val="bottom"/>
          </w:tcPr>
          <w:p w14:paraId="47E912B0" w14:textId="77777777" w:rsidR="00C334D1" w:rsidRPr="00813D46" w:rsidRDefault="00C334D1" w:rsidP="007B0C0F">
            <w:pPr>
              <w:rPr>
                <w:sz w:val="8"/>
              </w:rPr>
            </w:pPr>
            <w:r w:rsidRPr="00813D46">
              <w:rPr>
                <w:rFonts w:cs="Arial"/>
              </w:rPr>
              <w:t> </w:t>
            </w:r>
          </w:p>
        </w:tc>
        <w:tc>
          <w:tcPr>
            <w:tcW w:w="278" w:type="dxa"/>
            <w:vAlign w:val="bottom"/>
          </w:tcPr>
          <w:p w14:paraId="537EC5F3" w14:textId="77777777" w:rsidR="00C334D1" w:rsidRPr="00813D46" w:rsidRDefault="00C334D1" w:rsidP="007B0C0F">
            <w:pPr>
              <w:pStyle w:val="la2"/>
            </w:pPr>
            <w:r w:rsidRPr="00813D46">
              <w:rPr>
                <w:sz w:val="15"/>
                <w:szCs w:val="15"/>
              </w:rPr>
              <w:t> </w:t>
            </w:r>
          </w:p>
        </w:tc>
        <w:tc>
          <w:tcPr>
            <w:tcW w:w="126" w:type="dxa"/>
            <w:vAlign w:val="bottom"/>
          </w:tcPr>
          <w:p w14:paraId="417CD737" w14:textId="77777777" w:rsidR="00C334D1" w:rsidRPr="00813D46" w:rsidRDefault="00C334D1" w:rsidP="007B0C0F">
            <w:pPr>
              <w:rPr>
                <w:sz w:val="8"/>
              </w:rPr>
            </w:pPr>
            <w:r w:rsidRPr="00813D46">
              <w:rPr>
                <w:rFonts w:cs="Arial"/>
              </w:rPr>
              <w:t>$</w:t>
            </w:r>
          </w:p>
        </w:tc>
        <w:tc>
          <w:tcPr>
            <w:tcW w:w="849" w:type="dxa"/>
            <w:vAlign w:val="bottom"/>
          </w:tcPr>
          <w:p w14:paraId="6D592DF2" w14:textId="77777777" w:rsidR="00C334D1" w:rsidRPr="00813D46" w:rsidRDefault="00C334D1" w:rsidP="007B0C0F">
            <w:pPr>
              <w:jc w:val="right"/>
            </w:pPr>
            <w:r w:rsidRPr="00813D46">
              <w:rPr>
                <w:rFonts w:cs="Arial"/>
              </w:rPr>
              <w:t>78,944</w:t>
            </w:r>
          </w:p>
        </w:tc>
        <w:tc>
          <w:tcPr>
            <w:tcW w:w="216" w:type="dxa"/>
            <w:noWrap/>
            <w:vAlign w:val="bottom"/>
          </w:tcPr>
          <w:p w14:paraId="11449C5F" w14:textId="77777777" w:rsidR="00C334D1" w:rsidRPr="00813D46" w:rsidRDefault="00C334D1" w:rsidP="007B0C0F">
            <w:pPr>
              <w:rPr>
                <w:sz w:val="8"/>
              </w:rPr>
            </w:pPr>
            <w:r w:rsidRPr="00813D46">
              <w:rPr>
                <w:rFonts w:cs="Arial"/>
              </w:rPr>
              <w:t> </w:t>
            </w:r>
          </w:p>
        </w:tc>
        <w:tc>
          <w:tcPr>
            <w:tcW w:w="278" w:type="dxa"/>
            <w:vAlign w:val="bottom"/>
          </w:tcPr>
          <w:p w14:paraId="102F9AF1" w14:textId="77777777" w:rsidR="00C334D1" w:rsidRPr="00813D46" w:rsidRDefault="00C334D1" w:rsidP="007B0C0F">
            <w:pPr>
              <w:pStyle w:val="la2"/>
            </w:pPr>
            <w:r w:rsidRPr="00813D46">
              <w:rPr>
                <w:sz w:val="15"/>
                <w:szCs w:val="15"/>
              </w:rPr>
              <w:t> </w:t>
            </w:r>
          </w:p>
        </w:tc>
        <w:tc>
          <w:tcPr>
            <w:tcW w:w="126" w:type="dxa"/>
            <w:vAlign w:val="bottom"/>
          </w:tcPr>
          <w:p w14:paraId="0D57CC65" w14:textId="77777777" w:rsidR="00C334D1" w:rsidRPr="00813D46" w:rsidRDefault="00C334D1" w:rsidP="007B0C0F">
            <w:pPr>
              <w:rPr>
                <w:sz w:val="8"/>
              </w:rPr>
            </w:pPr>
            <w:r w:rsidRPr="00813D46">
              <w:rPr>
                <w:rFonts w:cs="Arial"/>
              </w:rPr>
              <w:t>$</w:t>
            </w:r>
          </w:p>
        </w:tc>
        <w:tc>
          <w:tcPr>
            <w:tcW w:w="849" w:type="dxa"/>
            <w:vAlign w:val="bottom"/>
          </w:tcPr>
          <w:p w14:paraId="7C49050C" w14:textId="77777777" w:rsidR="00C334D1" w:rsidRPr="00813D46" w:rsidRDefault="00C334D1" w:rsidP="007B0C0F">
            <w:pPr>
              <w:jc w:val="right"/>
            </w:pPr>
            <w:r w:rsidRPr="00813D46">
              <w:rPr>
                <w:rFonts w:cs="Arial"/>
              </w:rPr>
              <w:t>66,363</w:t>
            </w:r>
          </w:p>
        </w:tc>
        <w:tc>
          <w:tcPr>
            <w:tcW w:w="259" w:type="dxa"/>
            <w:noWrap/>
            <w:vAlign w:val="bottom"/>
          </w:tcPr>
          <w:p w14:paraId="18538CB5" w14:textId="77777777" w:rsidR="00C334D1" w:rsidRPr="00813D46" w:rsidRDefault="00C334D1" w:rsidP="007B0C0F">
            <w:pPr>
              <w:rPr>
                <w:sz w:val="8"/>
              </w:rPr>
            </w:pPr>
            <w:r w:rsidRPr="00813D46">
              <w:rPr>
                <w:rFonts w:cs="Arial"/>
              </w:rPr>
              <w:t> </w:t>
            </w:r>
          </w:p>
        </w:tc>
        <w:tc>
          <w:tcPr>
            <w:tcW w:w="89" w:type="dxa"/>
            <w:vAlign w:val="bottom"/>
          </w:tcPr>
          <w:p w14:paraId="5849AC3B" w14:textId="77777777" w:rsidR="00C334D1" w:rsidRPr="00813D46" w:rsidRDefault="00C334D1" w:rsidP="007B0C0F">
            <w:pPr>
              <w:pStyle w:val="la2"/>
            </w:pPr>
            <w:r w:rsidRPr="00813D46">
              <w:rPr>
                <w:sz w:val="15"/>
                <w:szCs w:val="15"/>
              </w:rPr>
              <w:t> </w:t>
            </w:r>
          </w:p>
        </w:tc>
        <w:tc>
          <w:tcPr>
            <w:tcW w:w="126" w:type="dxa"/>
            <w:vAlign w:val="bottom"/>
          </w:tcPr>
          <w:p w14:paraId="1D614148" w14:textId="77777777" w:rsidR="00C334D1" w:rsidRPr="00813D46" w:rsidRDefault="00C334D1" w:rsidP="007B0C0F">
            <w:pPr>
              <w:rPr>
                <w:sz w:val="8"/>
              </w:rPr>
            </w:pPr>
            <w:r w:rsidRPr="00813D46">
              <w:rPr>
                <w:rFonts w:cs="Arial"/>
              </w:rPr>
              <w:t>$</w:t>
            </w:r>
          </w:p>
        </w:tc>
        <w:tc>
          <w:tcPr>
            <w:tcW w:w="737" w:type="dxa"/>
            <w:vAlign w:val="bottom"/>
          </w:tcPr>
          <w:p w14:paraId="37122593" w14:textId="77777777" w:rsidR="00C334D1" w:rsidRPr="00813D46" w:rsidRDefault="00C334D1" w:rsidP="007B0C0F">
            <w:pPr>
              <w:jc w:val="right"/>
            </w:pPr>
            <w:r w:rsidRPr="00813D46">
              <w:rPr>
                <w:rFonts w:cs="Arial"/>
              </w:rPr>
              <w:t>57,083</w:t>
            </w:r>
          </w:p>
        </w:tc>
        <w:tc>
          <w:tcPr>
            <w:tcW w:w="70" w:type="dxa"/>
            <w:noWrap/>
            <w:vAlign w:val="bottom"/>
          </w:tcPr>
          <w:p w14:paraId="4E3837A4" w14:textId="77777777" w:rsidR="00C334D1" w:rsidRPr="00813D46" w:rsidRDefault="00C334D1" w:rsidP="007B0C0F">
            <w:pPr>
              <w:rPr>
                <w:sz w:val="8"/>
              </w:rPr>
            </w:pPr>
            <w:r w:rsidRPr="00813D46">
              <w:rPr>
                <w:rFonts w:cs="Arial"/>
              </w:rPr>
              <w:t> </w:t>
            </w:r>
          </w:p>
        </w:tc>
      </w:tr>
      <w:tr w:rsidR="00C334D1" w:rsidRPr="00813D46" w14:paraId="2B1BBD66" w14:textId="77777777" w:rsidTr="004A6480">
        <w:trPr>
          <w:jc w:val="center"/>
        </w:trPr>
        <w:tc>
          <w:tcPr>
            <w:tcW w:w="10384" w:type="dxa"/>
            <w:gridSpan w:val="20"/>
            <w:vAlign w:val="bottom"/>
          </w:tcPr>
          <w:p w14:paraId="7B620E5D" w14:textId="77777777" w:rsidR="00C334D1" w:rsidRPr="00813D46" w:rsidRDefault="00C334D1" w:rsidP="007B0C0F">
            <w:pPr>
              <w:pStyle w:val="rrdsinglerule"/>
            </w:pPr>
            <w:r w:rsidRPr="00813D46">
              <w:rPr>
                <w:sz w:val="15"/>
                <w:szCs w:val="15"/>
              </w:rPr>
              <w:t> </w:t>
            </w:r>
          </w:p>
        </w:tc>
        <w:tc>
          <w:tcPr>
            <w:tcW w:w="70" w:type="dxa"/>
            <w:vAlign w:val="bottom"/>
          </w:tcPr>
          <w:p w14:paraId="7BCE0ED3" w14:textId="77777777" w:rsidR="00C334D1" w:rsidRPr="00813D46" w:rsidRDefault="00C334D1" w:rsidP="007B0C0F">
            <w:pPr>
              <w:rPr>
                <w:sz w:val="8"/>
              </w:rPr>
            </w:pPr>
          </w:p>
        </w:tc>
      </w:tr>
    </w:tbl>
    <w:p w14:paraId="623DB88F" w14:textId="77777777" w:rsidR="00C334D1" w:rsidRPr="00813D46" w:rsidRDefault="00C334D1" w:rsidP="00C334D1">
      <w:pPr>
        <w:pStyle w:val="NormalWeb"/>
        <w:spacing w:before="90" w:beforeAutospacing="0" w:after="0" w:afterAutospacing="0"/>
        <w:rPr>
          <w:sz w:val="2"/>
          <w:szCs w:val="2"/>
        </w:rPr>
        <w:sectPr w:rsidR="00C334D1" w:rsidRPr="00813D46" w:rsidSect="00A03DE8">
          <w:headerReference w:type="even" r:id="rId25"/>
          <w:headerReference w:type="default" r:id="rId26"/>
          <w:footerReference w:type="default" r:id="rId27"/>
          <w:headerReference w:type="first" r:id="rId28"/>
          <w:pgSz w:w="12240" w:h="15840" w:code="1"/>
          <w:pgMar w:top="864" w:right="936" w:bottom="864" w:left="936" w:header="720" w:footer="576" w:gutter="0"/>
          <w:cols w:space="720"/>
          <w:docGrid w:linePitch="326"/>
        </w:sectPr>
      </w:pPr>
    </w:p>
    <w:p w14:paraId="414D2A93" w14:textId="54BB62F8" w:rsidR="00486D06" w:rsidRPr="00813D46" w:rsidRDefault="00660215" w:rsidP="00660215">
      <w:pPr>
        <w:pStyle w:val="NormalWeb"/>
        <w:numPr>
          <w:ilvl w:val="0"/>
          <w:numId w:val="20"/>
        </w:numPr>
        <w:spacing w:before="0" w:beforeAutospacing="0" w:after="0" w:afterAutospacing="0"/>
        <w:rPr>
          <w:rFonts w:cs="Arial"/>
          <w:i/>
          <w:iCs/>
          <w:sz w:val="20"/>
          <w:szCs w:val="20"/>
        </w:rPr>
      </w:pPr>
      <w:r w:rsidRPr="00813D46">
        <w:rPr>
          <w:rFonts w:cs="Arial"/>
          <w:i/>
          <w:sz w:val="20"/>
          <w:szCs w:val="20"/>
        </w:rPr>
        <w:lastRenderedPageBreak/>
        <w:t>Includes $7.5 billion of goodwill and asset impairment charges related to Phone Hardware, and $2.5 billion of integration and restructuring expenses</w:t>
      </w:r>
      <w:r w:rsidR="00BF1504" w:rsidRPr="00813D46">
        <w:rPr>
          <w:rFonts w:cs="Arial"/>
          <w:i/>
          <w:sz w:val="20"/>
          <w:szCs w:val="20"/>
        </w:rPr>
        <w:t>, primarily costs</w:t>
      </w:r>
      <w:r w:rsidRPr="00813D46">
        <w:rPr>
          <w:rFonts w:cs="Arial"/>
          <w:i/>
          <w:sz w:val="20"/>
          <w:szCs w:val="20"/>
        </w:rPr>
        <w:t xml:space="preserve"> </w:t>
      </w:r>
      <w:r w:rsidRPr="00813D46">
        <w:rPr>
          <w:rFonts w:cs="Arial"/>
          <w:i/>
          <w:iCs/>
          <w:sz w:val="20"/>
          <w:szCs w:val="20"/>
        </w:rPr>
        <w:t xml:space="preserve">associated with </w:t>
      </w:r>
      <w:r w:rsidR="00446F64" w:rsidRPr="00813D46">
        <w:rPr>
          <w:rFonts w:cs="Arial"/>
          <w:i/>
          <w:iCs/>
          <w:sz w:val="20"/>
          <w:szCs w:val="20"/>
        </w:rPr>
        <w:t xml:space="preserve">our </w:t>
      </w:r>
      <w:r w:rsidRPr="00813D46">
        <w:rPr>
          <w:rFonts w:cs="Arial"/>
          <w:i/>
          <w:iCs/>
          <w:sz w:val="20"/>
          <w:szCs w:val="20"/>
        </w:rPr>
        <w:t xml:space="preserve">restructuring plans, which </w:t>
      </w:r>
      <w:r w:rsidR="00486D06" w:rsidRPr="00813D46">
        <w:rPr>
          <w:rFonts w:cs="Arial"/>
          <w:i/>
          <w:iCs/>
          <w:sz w:val="20"/>
          <w:szCs w:val="20"/>
        </w:rPr>
        <w:t xml:space="preserve">decreased fiscal year 2015 operating income </w:t>
      </w:r>
      <w:r w:rsidR="008A6AD2" w:rsidRPr="00813D46">
        <w:rPr>
          <w:rFonts w:cs="Arial"/>
          <w:i/>
          <w:iCs/>
          <w:sz w:val="20"/>
          <w:szCs w:val="20"/>
        </w:rPr>
        <w:t xml:space="preserve">and net income </w:t>
      </w:r>
      <w:r w:rsidR="00486D06" w:rsidRPr="00813D46">
        <w:rPr>
          <w:rFonts w:cs="Arial"/>
          <w:i/>
          <w:iCs/>
          <w:sz w:val="20"/>
          <w:szCs w:val="20"/>
        </w:rPr>
        <w:t>by $</w:t>
      </w:r>
      <w:r w:rsidRPr="00813D46">
        <w:rPr>
          <w:rFonts w:cs="Arial"/>
          <w:i/>
          <w:iCs/>
          <w:sz w:val="20"/>
          <w:szCs w:val="20"/>
        </w:rPr>
        <w:t>10.0</w:t>
      </w:r>
      <w:r w:rsidR="00486D06" w:rsidRPr="00813D46">
        <w:rPr>
          <w:rFonts w:cs="Arial"/>
          <w:i/>
          <w:iCs/>
          <w:sz w:val="20"/>
          <w:szCs w:val="20"/>
        </w:rPr>
        <w:t xml:space="preserve"> </w:t>
      </w:r>
      <w:r w:rsidRPr="00813D46">
        <w:rPr>
          <w:rFonts w:cs="Arial"/>
          <w:i/>
          <w:iCs/>
          <w:sz w:val="20"/>
          <w:szCs w:val="20"/>
        </w:rPr>
        <w:t>b</w:t>
      </w:r>
      <w:r w:rsidR="00486D06" w:rsidRPr="00813D46">
        <w:rPr>
          <w:rFonts w:cs="Arial"/>
          <w:i/>
          <w:iCs/>
          <w:sz w:val="20"/>
          <w:szCs w:val="20"/>
        </w:rPr>
        <w:t xml:space="preserve">illion and diluted earnings per share </w:t>
      </w:r>
      <w:r w:rsidR="00C41CD9" w:rsidRPr="00813D46">
        <w:rPr>
          <w:rFonts w:cs="Arial"/>
          <w:i/>
          <w:iCs/>
          <w:sz w:val="20"/>
          <w:szCs w:val="20"/>
        </w:rPr>
        <w:t xml:space="preserve">(“EPS”) </w:t>
      </w:r>
      <w:r w:rsidR="00486D06" w:rsidRPr="00813D46">
        <w:rPr>
          <w:rFonts w:cs="Arial"/>
          <w:i/>
          <w:iCs/>
          <w:sz w:val="20"/>
          <w:szCs w:val="20"/>
        </w:rPr>
        <w:t>by $</w:t>
      </w:r>
      <w:r w:rsidRPr="00813D46">
        <w:rPr>
          <w:rFonts w:cs="Arial"/>
          <w:i/>
          <w:iCs/>
          <w:sz w:val="20"/>
          <w:szCs w:val="20"/>
        </w:rPr>
        <w:t>1.15</w:t>
      </w:r>
      <w:r w:rsidR="00486D06" w:rsidRPr="00813D46">
        <w:rPr>
          <w:rFonts w:cs="Arial"/>
          <w:i/>
          <w:iCs/>
          <w:sz w:val="20"/>
          <w:szCs w:val="20"/>
        </w:rPr>
        <w:t xml:space="preserve">. </w:t>
      </w:r>
    </w:p>
    <w:p w14:paraId="0DC5FCE3" w14:textId="0F17DCB0" w:rsidR="00C334D1" w:rsidRPr="00813D46" w:rsidRDefault="00C334D1" w:rsidP="00C334D1">
      <w:pPr>
        <w:pStyle w:val="NormalWeb"/>
        <w:spacing w:before="0" w:beforeAutospacing="0" w:after="0" w:afterAutospacing="0"/>
        <w:ind w:left="489" w:hanging="490"/>
        <w:rPr>
          <w:sz w:val="8"/>
        </w:rPr>
      </w:pPr>
      <w:r w:rsidRPr="00813D46">
        <w:rPr>
          <w:rFonts w:cs="Arial"/>
          <w:sz w:val="20"/>
          <w:szCs w:val="20"/>
        </w:rPr>
        <w:t>(</w:t>
      </w:r>
      <w:r w:rsidR="00660215" w:rsidRPr="00813D46">
        <w:rPr>
          <w:rFonts w:cs="Arial"/>
          <w:sz w:val="20"/>
          <w:szCs w:val="20"/>
        </w:rPr>
        <w:t>b</w:t>
      </w:r>
      <w:r w:rsidRPr="00813D46">
        <w:rPr>
          <w:rFonts w:cs="Arial"/>
          <w:sz w:val="20"/>
          <w:szCs w:val="20"/>
        </w:rPr>
        <w:t>)</w:t>
      </w:r>
      <w:r w:rsidRPr="00813D46">
        <w:rPr>
          <w:rFonts w:cs="Arial"/>
          <w:sz w:val="20"/>
          <w:szCs w:val="20"/>
        </w:rPr>
        <w:tab/>
      </w:r>
      <w:r w:rsidRPr="00813D46">
        <w:rPr>
          <w:rFonts w:cs="Arial"/>
          <w:i/>
          <w:sz w:val="20"/>
          <w:szCs w:val="20"/>
        </w:rPr>
        <w:t xml:space="preserve">On April 25, 2014, we acquired substantially all of </w:t>
      </w:r>
      <w:r w:rsidRPr="00813D46">
        <w:rPr>
          <w:rFonts w:cs="Arial"/>
          <w:i/>
          <w:iCs/>
          <w:sz w:val="20"/>
          <w:szCs w:val="20"/>
        </w:rPr>
        <w:t>NDS. NDS has been included in our consolidated results of operations starting on the acquisition date.</w:t>
      </w:r>
      <w:r w:rsidRPr="00813D46">
        <w:rPr>
          <w:rFonts w:cs="Arial"/>
          <w:sz w:val="20"/>
          <w:szCs w:val="20"/>
        </w:rPr>
        <w:t xml:space="preserve"> </w:t>
      </w:r>
    </w:p>
    <w:p w14:paraId="6ADABA53" w14:textId="026DF2C5" w:rsidR="00C334D1" w:rsidRPr="00813D46" w:rsidRDefault="00C334D1" w:rsidP="00C334D1">
      <w:pPr>
        <w:pStyle w:val="NormalWeb"/>
        <w:spacing w:before="0" w:beforeAutospacing="0" w:after="0" w:afterAutospacing="0"/>
        <w:ind w:left="489" w:hanging="490"/>
        <w:rPr>
          <w:sz w:val="8"/>
        </w:rPr>
      </w:pPr>
      <w:r w:rsidRPr="00813D46">
        <w:rPr>
          <w:rFonts w:cs="Arial"/>
          <w:sz w:val="20"/>
          <w:szCs w:val="20"/>
        </w:rPr>
        <w:t>(</w:t>
      </w:r>
      <w:r w:rsidR="00660215" w:rsidRPr="00813D46">
        <w:rPr>
          <w:rFonts w:cs="Arial"/>
          <w:sz w:val="20"/>
          <w:szCs w:val="20"/>
        </w:rPr>
        <w:t>c</w:t>
      </w:r>
      <w:r w:rsidRPr="00813D46">
        <w:rPr>
          <w:rFonts w:cs="Arial"/>
          <w:sz w:val="20"/>
          <w:szCs w:val="20"/>
        </w:rPr>
        <w:t>)</w:t>
      </w:r>
      <w:r w:rsidRPr="00813D46">
        <w:rPr>
          <w:rFonts w:cs="Arial"/>
          <w:sz w:val="20"/>
          <w:szCs w:val="20"/>
        </w:rPr>
        <w:tab/>
      </w:r>
      <w:r w:rsidRPr="00813D46">
        <w:rPr>
          <w:rFonts w:cs="Arial"/>
          <w:i/>
          <w:iCs/>
          <w:sz w:val="20"/>
          <w:szCs w:val="20"/>
        </w:rPr>
        <w:t xml:space="preserve">Includes a charge related to a fine imposed by the European Commission in March 2013 which decreased operating income and net income by $733 million (€561 million) and diluted </w:t>
      </w:r>
      <w:r w:rsidR="00C41CD9" w:rsidRPr="00813D46">
        <w:rPr>
          <w:rFonts w:cs="Arial"/>
          <w:i/>
          <w:iCs/>
          <w:sz w:val="20"/>
          <w:szCs w:val="20"/>
        </w:rPr>
        <w:t>EPS</w:t>
      </w:r>
      <w:r w:rsidRPr="00813D46">
        <w:rPr>
          <w:rFonts w:cs="Arial"/>
          <w:i/>
          <w:iCs/>
          <w:sz w:val="20"/>
          <w:szCs w:val="20"/>
        </w:rPr>
        <w:t xml:space="preserve"> by $0.09. Also includes a charge for Surface RT inventory adjustments recorded in the fourth quarter of fiscal year 2013, which decreased operating income by $900 million, net income by $596 million, and diluted </w:t>
      </w:r>
      <w:r w:rsidR="00C41CD9" w:rsidRPr="00813D46">
        <w:rPr>
          <w:rFonts w:cs="Arial"/>
          <w:i/>
          <w:iCs/>
          <w:sz w:val="20"/>
          <w:szCs w:val="20"/>
        </w:rPr>
        <w:t>EPS</w:t>
      </w:r>
      <w:r w:rsidRPr="00813D46">
        <w:rPr>
          <w:rFonts w:cs="Arial"/>
          <w:i/>
          <w:iCs/>
          <w:sz w:val="20"/>
          <w:szCs w:val="20"/>
        </w:rPr>
        <w:t xml:space="preserve"> by $0.07.</w:t>
      </w:r>
    </w:p>
    <w:p w14:paraId="642AE02F" w14:textId="4F0714A8" w:rsidR="00C334D1" w:rsidRPr="00813D46" w:rsidRDefault="00C334D1" w:rsidP="00C334D1">
      <w:pPr>
        <w:pStyle w:val="NormalWeb"/>
        <w:spacing w:before="0" w:beforeAutospacing="0" w:after="0" w:afterAutospacing="0"/>
        <w:ind w:left="489" w:hanging="490"/>
        <w:rPr>
          <w:rFonts w:cs="Arial"/>
          <w:i/>
          <w:iCs/>
        </w:rPr>
      </w:pPr>
      <w:r w:rsidRPr="00813D46">
        <w:rPr>
          <w:rFonts w:cs="Arial"/>
          <w:sz w:val="20"/>
          <w:szCs w:val="20"/>
        </w:rPr>
        <w:t>(</w:t>
      </w:r>
      <w:r w:rsidR="00660215" w:rsidRPr="00813D46">
        <w:rPr>
          <w:rFonts w:cs="Arial"/>
          <w:sz w:val="20"/>
          <w:szCs w:val="20"/>
        </w:rPr>
        <w:t>d</w:t>
      </w:r>
      <w:r w:rsidRPr="00813D46">
        <w:rPr>
          <w:rFonts w:cs="Arial"/>
          <w:sz w:val="20"/>
          <w:szCs w:val="20"/>
        </w:rPr>
        <w:t>)</w:t>
      </w:r>
      <w:r w:rsidRPr="00813D46">
        <w:rPr>
          <w:rFonts w:cs="Arial"/>
          <w:sz w:val="20"/>
          <w:szCs w:val="20"/>
        </w:rPr>
        <w:tab/>
      </w:r>
      <w:r w:rsidRPr="00813D46">
        <w:rPr>
          <w:rFonts w:cs="Arial"/>
          <w:i/>
          <w:iCs/>
          <w:sz w:val="20"/>
          <w:szCs w:val="20"/>
        </w:rPr>
        <w:t xml:space="preserve">Includes a goodwill impairment charge related to our previous Online Services Division business segment (related to Devices and Consumer Other under our current segment structure) which decreased operating income and net income by $6.2 billion and diluted </w:t>
      </w:r>
      <w:r w:rsidR="00C41CD9" w:rsidRPr="00813D46">
        <w:rPr>
          <w:rFonts w:cs="Arial"/>
          <w:i/>
          <w:iCs/>
          <w:sz w:val="20"/>
          <w:szCs w:val="20"/>
        </w:rPr>
        <w:t>EPS</w:t>
      </w:r>
      <w:r w:rsidRPr="00813D46">
        <w:rPr>
          <w:rFonts w:cs="Arial"/>
          <w:i/>
          <w:iCs/>
          <w:sz w:val="20"/>
          <w:szCs w:val="20"/>
        </w:rPr>
        <w:t xml:space="preserve"> by $0.73.</w:t>
      </w:r>
    </w:p>
    <w:p w14:paraId="5BE769C7" w14:textId="77777777" w:rsidR="00C334D1" w:rsidRPr="00813D46" w:rsidRDefault="00C334D1" w:rsidP="00C334D1">
      <w:pPr>
        <w:pStyle w:val="NormalWeb"/>
        <w:spacing w:before="0" w:beforeAutospacing="0" w:after="0" w:afterAutospacing="0"/>
        <w:ind w:left="489" w:hanging="490"/>
        <w:rPr>
          <w:sz w:val="8"/>
        </w:rPr>
      </w:pPr>
    </w:p>
    <w:p w14:paraId="57D1D70D" w14:textId="77777777" w:rsidR="00C334D1" w:rsidRPr="00813D46" w:rsidRDefault="00C334D1" w:rsidP="00C334D1">
      <w:pPr>
        <w:pStyle w:val="NormalWeb"/>
        <w:spacing w:before="270" w:beforeAutospacing="0" w:after="0" w:afterAutospacing="0"/>
        <w:jc w:val="center"/>
        <w:rPr>
          <w:rFonts w:cs="Arial"/>
          <w:b/>
          <w:bCs/>
        </w:rPr>
        <w:sectPr w:rsidR="00C334D1" w:rsidRPr="00813D46" w:rsidSect="00A03DE8">
          <w:headerReference w:type="even" r:id="rId29"/>
          <w:headerReference w:type="default" r:id="rId30"/>
          <w:headerReference w:type="first" r:id="rId31"/>
          <w:type w:val="continuous"/>
          <w:pgSz w:w="12240" w:h="15840" w:code="1"/>
          <w:pgMar w:top="864" w:right="936" w:bottom="864" w:left="936" w:header="720" w:footer="576" w:gutter="0"/>
          <w:cols w:space="720"/>
          <w:docGrid w:linePitch="326"/>
        </w:sectPr>
      </w:pPr>
    </w:p>
    <w:p w14:paraId="2833ECCF" w14:textId="77777777" w:rsidR="00C334D1" w:rsidRPr="00813D46" w:rsidRDefault="00C334D1" w:rsidP="00C334D1">
      <w:pPr>
        <w:pStyle w:val="NormalWeb"/>
        <w:spacing w:before="270" w:beforeAutospacing="0" w:after="0" w:afterAutospacing="0"/>
        <w:jc w:val="center"/>
      </w:pPr>
      <w:r w:rsidRPr="00813D46">
        <w:rPr>
          <w:rFonts w:cs="Arial"/>
          <w:b/>
          <w:bCs/>
        </w:rPr>
        <w:lastRenderedPageBreak/>
        <w:t xml:space="preserve">ITEM 7. MANAGEMENT’S DISCUSSION AND ANALYSIS OF FINANCIAL CONDITION AND RESULTS OF OPERATIONS </w:t>
      </w:r>
    </w:p>
    <w:p w14:paraId="6B1087EE"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following Management’s Discussion and Analysis (“MD&amp;A”) is intended to help the reader understand the results of operations and financial condition of Microsoft Corporation. MD&amp;A is provided as a supplement to, and should be read in conjunction with, our consolidated financial statements and the accompanying Notes to Financial Statements. </w:t>
      </w:r>
    </w:p>
    <w:p w14:paraId="743BA148" w14:textId="7777777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OVERVIEW </w:t>
      </w:r>
    </w:p>
    <w:p w14:paraId="2EA72FAF" w14:textId="50AEC9F4" w:rsidR="00C334D1" w:rsidRPr="00813D46" w:rsidRDefault="00C334D1" w:rsidP="00EE58F0">
      <w:pPr>
        <w:pStyle w:val="NormalWeb"/>
        <w:spacing w:before="180" w:beforeAutospacing="0" w:after="0" w:afterAutospacing="0"/>
        <w:rPr>
          <w:rFonts w:cs="Arial"/>
          <w:sz w:val="20"/>
          <w:szCs w:val="20"/>
        </w:rPr>
      </w:pPr>
      <w:r w:rsidRPr="00813D46">
        <w:rPr>
          <w:rFonts w:cs="Arial"/>
          <w:sz w:val="20"/>
          <w:szCs w:val="20"/>
        </w:rPr>
        <w:lastRenderedPageBreak/>
        <w:t xml:space="preserve">Microsoft is a technology leader focused on </w:t>
      </w:r>
      <w:r w:rsidR="0009489B" w:rsidRPr="00813D46">
        <w:rPr>
          <w:rFonts w:cs="Arial"/>
          <w:sz w:val="20"/>
          <w:szCs w:val="20"/>
        </w:rPr>
        <w:t>building best-in-class</w:t>
      </w:r>
      <w:r w:rsidRPr="00813D46">
        <w:rPr>
          <w:rFonts w:cs="Arial"/>
          <w:sz w:val="20"/>
          <w:szCs w:val="20"/>
        </w:rPr>
        <w:t xml:space="preserve"> </w:t>
      </w:r>
      <w:r w:rsidR="00976E98" w:rsidRPr="00813D46">
        <w:rPr>
          <w:rFonts w:cs="Arial"/>
          <w:sz w:val="20"/>
          <w:szCs w:val="20"/>
        </w:rPr>
        <w:t>platform</w:t>
      </w:r>
      <w:r w:rsidR="0009489B" w:rsidRPr="00813D46">
        <w:rPr>
          <w:rFonts w:cs="Arial"/>
          <w:sz w:val="20"/>
          <w:szCs w:val="20"/>
        </w:rPr>
        <w:t>s</w:t>
      </w:r>
      <w:r w:rsidR="00976E98" w:rsidRPr="00813D46">
        <w:rPr>
          <w:rFonts w:cs="Arial"/>
          <w:sz w:val="20"/>
          <w:szCs w:val="20"/>
        </w:rPr>
        <w:t xml:space="preserve"> and </w:t>
      </w:r>
      <w:r w:rsidRPr="00813D46">
        <w:rPr>
          <w:rFonts w:cs="Arial"/>
          <w:sz w:val="20"/>
          <w:szCs w:val="20"/>
        </w:rPr>
        <w:t xml:space="preserve">productivity </w:t>
      </w:r>
      <w:r w:rsidR="0009489B" w:rsidRPr="00813D46">
        <w:rPr>
          <w:rFonts w:cs="Arial"/>
          <w:sz w:val="20"/>
          <w:szCs w:val="20"/>
        </w:rPr>
        <w:t>services</w:t>
      </w:r>
      <w:r w:rsidRPr="00813D46">
        <w:rPr>
          <w:rFonts w:cs="Arial"/>
          <w:sz w:val="20"/>
          <w:szCs w:val="20"/>
        </w:rPr>
        <w:t xml:space="preserve"> for </w:t>
      </w:r>
      <w:r w:rsidR="0009489B" w:rsidRPr="00813D46">
        <w:rPr>
          <w:rFonts w:cs="Arial"/>
          <w:sz w:val="20"/>
          <w:szCs w:val="20"/>
        </w:rPr>
        <w:t>a</w:t>
      </w:r>
      <w:r w:rsidRPr="00813D46">
        <w:rPr>
          <w:rFonts w:cs="Arial"/>
          <w:sz w:val="20"/>
          <w:szCs w:val="20"/>
        </w:rPr>
        <w:t xml:space="preserve"> mobile-first</w:t>
      </w:r>
      <w:r w:rsidR="00976E98" w:rsidRPr="00813D46">
        <w:rPr>
          <w:rFonts w:cs="Arial"/>
          <w:sz w:val="20"/>
          <w:szCs w:val="20"/>
        </w:rPr>
        <w:t>,</w:t>
      </w:r>
      <w:r w:rsidRPr="00813D46">
        <w:rPr>
          <w:rFonts w:cs="Arial"/>
          <w:sz w:val="20"/>
          <w:szCs w:val="20"/>
        </w:rPr>
        <w:t xml:space="preserve"> cloud-first world. We strive to </w:t>
      </w:r>
      <w:r w:rsidR="00976E98" w:rsidRPr="00813D46">
        <w:rPr>
          <w:rFonts w:cs="Arial"/>
          <w:sz w:val="20"/>
          <w:szCs w:val="20"/>
        </w:rPr>
        <w:t xml:space="preserve">empower every person and </w:t>
      </w:r>
      <w:r w:rsidR="0009489B" w:rsidRPr="00813D46">
        <w:rPr>
          <w:rFonts w:cs="Arial"/>
          <w:sz w:val="20"/>
          <w:szCs w:val="20"/>
        </w:rPr>
        <w:t xml:space="preserve">every </w:t>
      </w:r>
      <w:r w:rsidR="00976E98" w:rsidRPr="00813D46">
        <w:rPr>
          <w:rFonts w:cs="Arial"/>
          <w:sz w:val="20"/>
          <w:szCs w:val="20"/>
        </w:rPr>
        <w:t>organization on the planet to</w:t>
      </w:r>
      <w:r w:rsidRPr="00813D46">
        <w:rPr>
          <w:rFonts w:cs="Arial"/>
          <w:sz w:val="20"/>
          <w:szCs w:val="20"/>
        </w:rPr>
        <w:t xml:space="preserve"> achieve more. </w:t>
      </w:r>
      <w:r w:rsidR="00E57FE2" w:rsidRPr="00813D46">
        <w:rPr>
          <w:rFonts w:cs="Arial"/>
          <w:sz w:val="20"/>
          <w:szCs w:val="20"/>
        </w:rPr>
        <w:t>We develop and market software, services, and devices that deliver new opportunities, greater convenience, and enhanced value to people’s lives</w:t>
      </w:r>
      <w:r w:rsidRPr="00813D46">
        <w:rPr>
          <w:rFonts w:cs="Arial"/>
          <w:sz w:val="20"/>
          <w:szCs w:val="20"/>
        </w:rPr>
        <w:t xml:space="preserve">. </w:t>
      </w:r>
    </w:p>
    <w:p w14:paraId="091F0984" w14:textId="523E8CD7" w:rsidR="00980F41" w:rsidRPr="00813D46" w:rsidRDefault="00C334D1" w:rsidP="00EE58F0">
      <w:pPr>
        <w:pStyle w:val="NormalWeb"/>
        <w:spacing w:before="180" w:beforeAutospacing="0" w:after="0" w:afterAutospacing="0"/>
        <w:rPr>
          <w:rFonts w:cs="Arial"/>
          <w:sz w:val="20"/>
          <w:szCs w:val="20"/>
        </w:rPr>
      </w:pPr>
      <w:r w:rsidRPr="00813D46">
        <w:rPr>
          <w:rFonts w:cs="Arial"/>
          <w:sz w:val="20"/>
          <w:szCs w:val="20"/>
        </w:rPr>
        <w:t xml:space="preserve">We generate revenue by developing, licensing, and supporting a wide range of software products, by offering an array of services, including cloud-based services to consumers and businesses, by designing, manufacturing, and selling devices that integrate with our cloud-based services, and by delivering relevant online advertising to a global audience. Our most significant expenses are related to compensating employees, designing, manufacturing, marketing, and selling our products and services, datacenter costs in support of our cloud-based services, and income taxes. </w:t>
      </w:r>
    </w:p>
    <w:p w14:paraId="04AD8184" w14:textId="5C866391" w:rsidR="0021688A" w:rsidRPr="00813D46" w:rsidRDefault="0021688A" w:rsidP="00EE58F0">
      <w:pPr>
        <w:pStyle w:val="NormalWeb"/>
        <w:spacing w:before="180" w:beforeAutospacing="0" w:after="0" w:afterAutospacing="0"/>
        <w:rPr>
          <w:rFonts w:cs="Arial"/>
          <w:sz w:val="20"/>
          <w:szCs w:val="20"/>
        </w:rPr>
      </w:pPr>
      <w:r w:rsidRPr="00813D46">
        <w:rPr>
          <w:rFonts w:cs="Arial"/>
          <w:sz w:val="20"/>
          <w:szCs w:val="20"/>
        </w:rPr>
        <w:t xml:space="preserve">Much of our focus in fiscal year 2015 was toward transforming our organization to support our strategy of building best-in-class platforms and productivity services for a mobile-first, cloud-first world. We achieved product development milestones, implemented organizational changes, and made strategic and tactical moves to support the three central ambitions that support our strategy: reinventing productivity and business processes; building the intelligent cloud platform; and creating more personal computing.  </w:t>
      </w:r>
    </w:p>
    <w:p w14:paraId="288B58D5" w14:textId="3645F1C7" w:rsidR="0021688A" w:rsidRPr="00813D46" w:rsidRDefault="00DF0EDA" w:rsidP="00EE58F0">
      <w:pPr>
        <w:pStyle w:val="NormalWeb"/>
        <w:spacing w:before="180" w:beforeAutospacing="0" w:after="0" w:afterAutospacing="0"/>
        <w:rPr>
          <w:rFonts w:cs="Arial"/>
          <w:sz w:val="20"/>
          <w:szCs w:val="20"/>
        </w:rPr>
      </w:pPr>
      <w:r w:rsidRPr="00813D46">
        <w:rPr>
          <w:rFonts w:cs="Arial"/>
          <w:sz w:val="20"/>
          <w:szCs w:val="20"/>
        </w:rPr>
        <w:t>H</w:t>
      </w:r>
      <w:r w:rsidR="0021688A" w:rsidRPr="00813D46">
        <w:rPr>
          <w:rFonts w:cs="Arial"/>
          <w:sz w:val="20"/>
          <w:szCs w:val="20"/>
        </w:rPr>
        <w:t>ighlights from fiscal year 2015 included:</w:t>
      </w:r>
    </w:p>
    <w:p w14:paraId="297D8F02" w14:textId="06541F5D" w:rsidR="00304A0D" w:rsidRPr="00813D46" w:rsidRDefault="003570E4" w:rsidP="003570E4">
      <w:pPr>
        <w:pStyle w:val="NormalWeb"/>
        <w:numPr>
          <w:ilvl w:val="0"/>
          <w:numId w:val="24"/>
        </w:numPr>
        <w:spacing w:before="90" w:beforeAutospacing="0" w:after="0" w:afterAutospacing="0"/>
        <w:ind w:left="810"/>
        <w:rPr>
          <w:rFonts w:cs="Arial"/>
          <w:sz w:val="20"/>
          <w:szCs w:val="20"/>
        </w:rPr>
      </w:pPr>
      <w:r w:rsidRPr="00813D46">
        <w:rPr>
          <w:rFonts w:cs="Arial"/>
          <w:sz w:val="20"/>
          <w:szCs w:val="20"/>
        </w:rPr>
        <w:t>Momentum continue</w:t>
      </w:r>
      <w:r w:rsidR="00F546BD" w:rsidRPr="00813D46">
        <w:rPr>
          <w:rFonts w:cs="Arial"/>
          <w:sz w:val="20"/>
          <w:szCs w:val="20"/>
        </w:rPr>
        <w:t>d</w:t>
      </w:r>
      <w:r w:rsidRPr="00813D46">
        <w:rPr>
          <w:rFonts w:cs="Arial"/>
          <w:sz w:val="20"/>
          <w:szCs w:val="20"/>
        </w:rPr>
        <w:t xml:space="preserve"> to grow in our </w:t>
      </w:r>
      <w:r w:rsidR="004A0AAB" w:rsidRPr="00813D46">
        <w:rPr>
          <w:rFonts w:cs="Arial"/>
          <w:sz w:val="20"/>
          <w:szCs w:val="20"/>
        </w:rPr>
        <w:t>C</w:t>
      </w:r>
      <w:r w:rsidRPr="00813D46">
        <w:rPr>
          <w:rFonts w:cs="Arial"/>
          <w:sz w:val="20"/>
          <w:szCs w:val="20"/>
        </w:rPr>
        <w:t xml:space="preserve">ommercial </w:t>
      </w:r>
      <w:r w:rsidR="004A0AAB" w:rsidRPr="00813D46">
        <w:rPr>
          <w:rFonts w:cs="Arial"/>
          <w:sz w:val="20"/>
          <w:szCs w:val="20"/>
        </w:rPr>
        <w:t>C</w:t>
      </w:r>
      <w:r w:rsidRPr="00813D46">
        <w:rPr>
          <w:rFonts w:cs="Arial"/>
          <w:sz w:val="20"/>
          <w:szCs w:val="20"/>
        </w:rPr>
        <w:t>loud and productivity offerings as we surpassed an $8 billion annualized run rate</w:t>
      </w:r>
      <w:r w:rsidR="005F47AA" w:rsidRPr="00813D46">
        <w:rPr>
          <w:rFonts w:cs="Arial"/>
          <w:sz w:val="20"/>
          <w:szCs w:val="20"/>
        </w:rPr>
        <w:t>*</w:t>
      </w:r>
      <w:r w:rsidRPr="00813D46">
        <w:rPr>
          <w:rFonts w:cs="Arial"/>
          <w:sz w:val="20"/>
          <w:szCs w:val="20"/>
        </w:rPr>
        <w:t xml:space="preserve"> at the end of the year.</w:t>
      </w:r>
    </w:p>
    <w:p w14:paraId="43FE5972" w14:textId="3230D119" w:rsidR="007E2F2F" w:rsidRPr="00813D46" w:rsidRDefault="00B81609" w:rsidP="00A624B6">
      <w:pPr>
        <w:pStyle w:val="NormalWeb"/>
        <w:numPr>
          <w:ilvl w:val="0"/>
          <w:numId w:val="24"/>
        </w:numPr>
        <w:spacing w:before="90" w:beforeAutospacing="0" w:after="0" w:afterAutospacing="0"/>
        <w:ind w:left="810"/>
        <w:rPr>
          <w:rFonts w:cs="Arial"/>
          <w:sz w:val="20"/>
          <w:szCs w:val="20"/>
        </w:rPr>
      </w:pPr>
      <w:r w:rsidRPr="00813D46">
        <w:rPr>
          <w:rFonts w:cs="Arial"/>
          <w:sz w:val="20"/>
          <w:szCs w:val="20"/>
        </w:rPr>
        <w:t xml:space="preserve">Office 365 Commercial seats grew 74%, and </w:t>
      </w:r>
      <w:r w:rsidR="003D07E9" w:rsidRPr="00813D46">
        <w:rPr>
          <w:rFonts w:cs="Arial"/>
          <w:sz w:val="20"/>
          <w:szCs w:val="20"/>
        </w:rPr>
        <w:t>Office</w:t>
      </w:r>
      <w:r w:rsidRPr="00813D46">
        <w:rPr>
          <w:rFonts w:cs="Arial"/>
          <w:sz w:val="20"/>
          <w:szCs w:val="20"/>
        </w:rPr>
        <w:t xml:space="preserve"> </w:t>
      </w:r>
      <w:r w:rsidR="003D07E9" w:rsidRPr="00813D46">
        <w:rPr>
          <w:rFonts w:cs="Arial"/>
          <w:sz w:val="20"/>
          <w:szCs w:val="20"/>
        </w:rPr>
        <w:t xml:space="preserve">365 is now </w:t>
      </w:r>
      <w:r w:rsidR="000E1F55" w:rsidRPr="00813D46">
        <w:rPr>
          <w:rFonts w:cs="Arial"/>
          <w:sz w:val="20"/>
          <w:szCs w:val="20"/>
        </w:rPr>
        <w:t xml:space="preserve">deployed </w:t>
      </w:r>
      <w:r w:rsidR="003D07E9" w:rsidRPr="00813D46">
        <w:rPr>
          <w:rFonts w:cs="Arial"/>
          <w:sz w:val="20"/>
          <w:szCs w:val="20"/>
        </w:rPr>
        <w:t xml:space="preserve">in four out of five Fortune 500 enterprises, with more than half of that install base using premium workloads. </w:t>
      </w:r>
      <w:r w:rsidRPr="00813D46">
        <w:rPr>
          <w:rFonts w:cs="Arial"/>
          <w:sz w:val="20"/>
          <w:szCs w:val="20"/>
        </w:rPr>
        <w:t xml:space="preserve">We </w:t>
      </w:r>
      <w:r w:rsidR="0003676E" w:rsidRPr="00813D46">
        <w:rPr>
          <w:rFonts w:cs="Arial"/>
          <w:sz w:val="20"/>
          <w:szCs w:val="20"/>
        </w:rPr>
        <w:t>also</w:t>
      </w:r>
      <w:r w:rsidRPr="00813D46">
        <w:rPr>
          <w:rFonts w:cs="Arial"/>
          <w:sz w:val="20"/>
          <w:szCs w:val="20"/>
        </w:rPr>
        <w:t xml:space="preserve"> added over 50,000 </w:t>
      </w:r>
      <w:r w:rsidR="007E2F2F" w:rsidRPr="00813D46">
        <w:rPr>
          <w:rFonts w:cs="Arial"/>
          <w:sz w:val="20"/>
          <w:szCs w:val="20"/>
        </w:rPr>
        <w:t>small</w:t>
      </w:r>
      <w:r w:rsidR="00BD10C0" w:rsidRPr="00813D46">
        <w:rPr>
          <w:rFonts w:cs="Arial"/>
          <w:sz w:val="20"/>
          <w:szCs w:val="20"/>
        </w:rPr>
        <w:t>-</w:t>
      </w:r>
      <w:r w:rsidR="007E2F2F" w:rsidRPr="00813D46">
        <w:rPr>
          <w:rFonts w:cs="Arial"/>
          <w:sz w:val="20"/>
          <w:szCs w:val="20"/>
        </w:rPr>
        <w:t xml:space="preserve"> and medium</w:t>
      </w:r>
      <w:r w:rsidR="00BD10C0" w:rsidRPr="00813D46">
        <w:rPr>
          <w:rFonts w:cs="Arial"/>
          <w:sz w:val="20"/>
          <w:szCs w:val="20"/>
        </w:rPr>
        <w:t>-sized</w:t>
      </w:r>
      <w:r w:rsidR="007E2F2F" w:rsidRPr="00813D46">
        <w:rPr>
          <w:rFonts w:cs="Arial"/>
          <w:sz w:val="20"/>
          <w:szCs w:val="20"/>
        </w:rPr>
        <w:t xml:space="preserve"> business </w:t>
      </w:r>
      <w:r w:rsidRPr="00813D46">
        <w:rPr>
          <w:rFonts w:cs="Arial"/>
          <w:sz w:val="20"/>
          <w:szCs w:val="20"/>
        </w:rPr>
        <w:t>customers each month</w:t>
      </w:r>
      <w:r w:rsidR="007E2F2F" w:rsidRPr="00813D46">
        <w:rPr>
          <w:rFonts w:cs="Arial"/>
          <w:sz w:val="20"/>
          <w:szCs w:val="20"/>
        </w:rPr>
        <w:t>.</w:t>
      </w:r>
    </w:p>
    <w:p w14:paraId="02819A03" w14:textId="1146D6B5" w:rsidR="003D07E9" w:rsidRPr="00813D46" w:rsidRDefault="003D07E9" w:rsidP="007E2F2F">
      <w:pPr>
        <w:pStyle w:val="NormalWeb"/>
        <w:numPr>
          <w:ilvl w:val="0"/>
          <w:numId w:val="24"/>
        </w:numPr>
        <w:spacing w:before="90" w:beforeAutospacing="0" w:after="0" w:afterAutospacing="0"/>
        <w:ind w:left="810"/>
        <w:rPr>
          <w:rFonts w:cs="Arial"/>
          <w:sz w:val="20"/>
          <w:szCs w:val="20"/>
        </w:rPr>
      </w:pPr>
      <w:r w:rsidRPr="00813D46">
        <w:rPr>
          <w:rFonts w:cs="Arial"/>
          <w:sz w:val="20"/>
          <w:szCs w:val="20"/>
        </w:rPr>
        <w:t xml:space="preserve">Server products and services revenue increased 9%, driven by growth across our cloud and on-premises server products. Azure revenue and compute usage increased by triple digits in the fourth quarter year over year, and we </w:t>
      </w:r>
      <w:r w:rsidR="0003676E" w:rsidRPr="00813D46">
        <w:rPr>
          <w:rFonts w:cs="Arial"/>
          <w:sz w:val="20"/>
          <w:szCs w:val="20"/>
        </w:rPr>
        <w:t>ended fiscal year 2015 with</w:t>
      </w:r>
      <w:r w:rsidRPr="00813D46">
        <w:rPr>
          <w:rFonts w:cs="Arial"/>
          <w:sz w:val="20"/>
          <w:szCs w:val="20"/>
        </w:rPr>
        <w:t xml:space="preserve"> </w:t>
      </w:r>
      <w:r w:rsidR="0003676E" w:rsidRPr="00813D46">
        <w:rPr>
          <w:rFonts w:cs="Arial"/>
          <w:sz w:val="20"/>
          <w:szCs w:val="20"/>
        </w:rPr>
        <w:t>more</w:t>
      </w:r>
      <w:r w:rsidRPr="00813D46">
        <w:rPr>
          <w:rFonts w:cs="Arial"/>
          <w:sz w:val="20"/>
          <w:szCs w:val="20"/>
        </w:rPr>
        <w:t xml:space="preserve"> than 17,000 Enterprise Mobility Services customers.</w:t>
      </w:r>
    </w:p>
    <w:p w14:paraId="1B61576F" w14:textId="0550E29F" w:rsidR="007E2F2F" w:rsidRPr="00813D46" w:rsidRDefault="007E2F2F" w:rsidP="007E2F2F">
      <w:pPr>
        <w:pStyle w:val="NormalWeb"/>
        <w:numPr>
          <w:ilvl w:val="0"/>
          <w:numId w:val="24"/>
        </w:numPr>
        <w:spacing w:before="90" w:beforeAutospacing="0" w:after="0" w:afterAutospacing="0"/>
        <w:ind w:left="810"/>
        <w:rPr>
          <w:rFonts w:cs="Arial"/>
          <w:sz w:val="20"/>
          <w:szCs w:val="20"/>
        </w:rPr>
      </w:pPr>
      <w:r w:rsidRPr="00813D46">
        <w:rPr>
          <w:rFonts w:cs="Arial"/>
          <w:sz w:val="20"/>
          <w:szCs w:val="20"/>
        </w:rPr>
        <w:t>We reached over 8 million paid Dynamics seats</w:t>
      </w:r>
      <w:r w:rsidR="0003676E" w:rsidRPr="00813D46">
        <w:rPr>
          <w:rFonts w:cs="Arial"/>
          <w:sz w:val="20"/>
          <w:szCs w:val="20"/>
        </w:rPr>
        <w:t xml:space="preserve"> and</w:t>
      </w:r>
      <w:r w:rsidRPr="00813D46">
        <w:rPr>
          <w:rFonts w:cs="Arial"/>
          <w:sz w:val="20"/>
          <w:szCs w:val="20"/>
        </w:rPr>
        <w:t xml:space="preserve"> refreshed and enhanced Microsoft Dynamics ERP products. We </w:t>
      </w:r>
      <w:r w:rsidR="0003676E" w:rsidRPr="00813D46">
        <w:rPr>
          <w:rFonts w:cs="Arial"/>
          <w:sz w:val="20"/>
          <w:szCs w:val="20"/>
        </w:rPr>
        <w:t>also</w:t>
      </w:r>
      <w:r w:rsidRPr="00813D46">
        <w:rPr>
          <w:rFonts w:cs="Arial"/>
          <w:sz w:val="20"/>
          <w:szCs w:val="20"/>
        </w:rPr>
        <w:t xml:space="preserve"> introduced new social, productivity, mobility, customer service, and marketing capabilities in Dynamics CRM.</w:t>
      </w:r>
    </w:p>
    <w:p w14:paraId="4096398E" w14:textId="49F69AE8" w:rsidR="007E2F2F" w:rsidRPr="00813D46" w:rsidRDefault="003570E4" w:rsidP="007E2F2F">
      <w:pPr>
        <w:pStyle w:val="NormalWeb"/>
        <w:numPr>
          <w:ilvl w:val="0"/>
          <w:numId w:val="24"/>
        </w:numPr>
        <w:spacing w:before="90" w:beforeAutospacing="0" w:after="0" w:afterAutospacing="0"/>
        <w:ind w:left="810"/>
        <w:rPr>
          <w:rFonts w:cs="Arial"/>
          <w:sz w:val="20"/>
          <w:szCs w:val="20"/>
        </w:rPr>
      </w:pPr>
      <w:r w:rsidRPr="00813D46">
        <w:rPr>
          <w:rFonts w:cs="Arial"/>
          <w:sz w:val="20"/>
          <w:szCs w:val="20"/>
        </w:rPr>
        <w:t xml:space="preserve">We </w:t>
      </w:r>
      <w:r w:rsidR="0003676E" w:rsidRPr="00813D46">
        <w:rPr>
          <w:rFonts w:cs="Arial"/>
          <w:sz w:val="20"/>
          <w:szCs w:val="20"/>
        </w:rPr>
        <w:t>currently</w:t>
      </w:r>
      <w:r w:rsidRPr="00813D46">
        <w:rPr>
          <w:rFonts w:cs="Arial"/>
          <w:sz w:val="20"/>
          <w:szCs w:val="20"/>
        </w:rPr>
        <w:t xml:space="preserve"> have more than 15 million Office 365 consumer subscribers, with</w:t>
      </w:r>
      <w:r w:rsidR="005F47AA" w:rsidRPr="00813D46">
        <w:rPr>
          <w:rFonts w:cs="Arial"/>
          <w:sz w:val="20"/>
          <w:szCs w:val="20"/>
        </w:rPr>
        <w:t xml:space="preserve"> </w:t>
      </w:r>
      <w:r w:rsidRPr="00813D46">
        <w:rPr>
          <w:rFonts w:cs="Arial"/>
          <w:sz w:val="20"/>
          <w:szCs w:val="20"/>
        </w:rPr>
        <w:t xml:space="preserve">new customers signing up at a </w:t>
      </w:r>
      <w:r w:rsidR="0073300F" w:rsidRPr="00813D46">
        <w:rPr>
          <w:rFonts w:cs="Arial"/>
          <w:sz w:val="20"/>
          <w:szCs w:val="20"/>
        </w:rPr>
        <w:t xml:space="preserve">current </w:t>
      </w:r>
      <w:r w:rsidRPr="00813D46">
        <w:rPr>
          <w:rFonts w:cs="Arial"/>
          <w:sz w:val="20"/>
          <w:szCs w:val="20"/>
        </w:rPr>
        <w:t xml:space="preserve">pace of nearly one million per month. </w:t>
      </w:r>
      <w:r w:rsidR="006B2663" w:rsidRPr="00813D46">
        <w:rPr>
          <w:rFonts w:cs="Arial"/>
          <w:sz w:val="20"/>
          <w:szCs w:val="20"/>
        </w:rPr>
        <w:t xml:space="preserve">We </w:t>
      </w:r>
      <w:r w:rsidR="0003676E" w:rsidRPr="00813D46">
        <w:rPr>
          <w:rFonts w:cs="Arial"/>
          <w:sz w:val="20"/>
          <w:szCs w:val="20"/>
        </w:rPr>
        <w:t>also</w:t>
      </w:r>
      <w:r w:rsidR="006B2663" w:rsidRPr="00813D46">
        <w:rPr>
          <w:rFonts w:cs="Arial"/>
          <w:sz w:val="20"/>
          <w:szCs w:val="20"/>
        </w:rPr>
        <w:t xml:space="preserve"> surpassed 150 million downloads of Office mobile </w:t>
      </w:r>
      <w:r w:rsidR="000E1F55" w:rsidRPr="00813D46">
        <w:rPr>
          <w:rFonts w:cs="Arial"/>
          <w:sz w:val="20"/>
          <w:szCs w:val="20"/>
        </w:rPr>
        <w:t>to</w:t>
      </w:r>
      <w:r w:rsidR="006B2663" w:rsidRPr="00813D46">
        <w:rPr>
          <w:rFonts w:cs="Arial"/>
          <w:sz w:val="20"/>
          <w:szCs w:val="20"/>
        </w:rPr>
        <w:t xml:space="preserve"> iOS and Android</w:t>
      </w:r>
      <w:r w:rsidR="000E1F55" w:rsidRPr="00813D46">
        <w:rPr>
          <w:rFonts w:cs="Arial"/>
          <w:sz w:val="20"/>
          <w:szCs w:val="20"/>
        </w:rPr>
        <w:t xml:space="preserve"> devices</w:t>
      </w:r>
      <w:r w:rsidR="006B2663" w:rsidRPr="00813D46">
        <w:rPr>
          <w:rFonts w:cs="Arial"/>
          <w:sz w:val="20"/>
          <w:szCs w:val="20"/>
        </w:rPr>
        <w:t xml:space="preserve">. </w:t>
      </w:r>
    </w:p>
    <w:p w14:paraId="17379D51" w14:textId="08FF7A68" w:rsidR="003570E4" w:rsidRPr="00813D46" w:rsidRDefault="007E2F2F" w:rsidP="003570E4">
      <w:pPr>
        <w:pStyle w:val="NormalWeb"/>
        <w:numPr>
          <w:ilvl w:val="0"/>
          <w:numId w:val="24"/>
        </w:numPr>
        <w:spacing w:before="90" w:beforeAutospacing="0" w:after="0" w:afterAutospacing="0"/>
        <w:ind w:left="810"/>
        <w:rPr>
          <w:rFonts w:cs="Arial"/>
          <w:sz w:val="20"/>
          <w:szCs w:val="20"/>
        </w:rPr>
      </w:pPr>
      <w:r w:rsidRPr="00813D46">
        <w:rPr>
          <w:rFonts w:cs="Arial"/>
          <w:sz w:val="20"/>
          <w:szCs w:val="20"/>
        </w:rPr>
        <w:t xml:space="preserve">Bing </w:t>
      </w:r>
      <w:r w:rsidR="00A21CFB" w:rsidRPr="00813D46">
        <w:rPr>
          <w:rFonts w:cs="Arial"/>
          <w:sz w:val="20"/>
          <w:szCs w:val="20"/>
        </w:rPr>
        <w:t xml:space="preserve">exceeded </w:t>
      </w:r>
      <w:r w:rsidRPr="00813D46">
        <w:rPr>
          <w:rFonts w:cs="Arial"/>
          <w:sz w:val="20"/>
          <w:szCs w:val="20"/>
        </w:rPr>
        <w:t>20% U.S. market share as we focused our advertising business on search</w:t>
      </w:r>
      <w:r w:rsidR="005A015E" w:rsidRPr="00813D46">
        <w:rPr>
          <w:rFonts w:cs="Arial"/>
          <w:sz w:val="20"/>
          <w:szCs w:val="20"/>
        </w:rPr>
        <w:t>.</w:t>
      </w:r>
      <w:r w:rsidRPr="00813D46">
        <w:rPr>
          <w:rFonts w:cs="Arial"/>
          <w:sz w:val="20"/>
          <w:szCs w:val="20"/>
        </w:rPr>
        <w:t xml:space="preserve"> </w:t>
      </w:r>
      <w:r w:rsidR="005A015E" w:rsidRPr="00813D46">
        <w:rPr>
          <w:rFonts w:cs="Arial"/>
          <w:sz w:val="20"/>
          <w:szCs w:val="20"/>
        </w:rPr>
        <w:t>I</w:t>
      </w:r>
      <w:r w:rsidR="003817D6" w:rsidRPr="00813D46">
        <w:rPr>
          <w:rFonts w:cs="Arial"/>
          <w:sz w:val="20"/>
          <w:szCs w:val="20"/>
        </w:rPr>
        <w:t xml:space="preserve">n June 2015, </w:t>
      </w:r>
      <w:r w:rsidRPr="00813D46">
        <w:rPr>
          <w:rFonts w:cs="Arial"/>
          <w:sz w:val="20"/>
          <w:szCs w:val="20"/>
        </w:rPr>
        <w:t>we entered into agreements with AOL and AppNexus to outsource our display sales efforts.</w:t>
      </w:r>
    </w:p>
    <w:p w14:paraId="5A0C3FCA" w14:textId="3C72404F" w:rsidR="007E2F2F" w:rsidRPr="00813D46" w:rsidRDefault="007E2F2F" w:rsidP="007E2F2F">
      <w:pPr>
        <w:pStyle w:val="NormalWeb"/>
        <w:numPr>
          <w:ilvl w:val="0"/>
          <w:numId w:val="24"/>
        </w:numPr>
        <w:spacing w:before="90" w:beforeAutospacing="0" w:after="0" w:afterAutospacing="0"/>
        <w:ind w:left="810"/>
        <w:rPr>
          <w:rFonts w:cs="Arial"/>
          <w:sz w:val="20"/>
          <w:szCs w:val="20"/>
        </w:rPr>
      </w:pPr>
      <w:r w:rsidRPr="00813D46">
        <w:rPr>
          <w:rFonts w:cs="Arial"/>
          <w:sz w:val="20"/>
          <w:szCs w:val="20"/>
        </w:rPr>
        <w:lastRenderedPageBreak/>
        <w:t>In hardware, we released Surface 3 and expanded distribution of Surface Pro 3</w:t>
      </w:r>
      <w:r w:rsidR="0003676E" w:rsidRPr="00813D46">
        <w:rPr>
          <w:rFonts w:cs="Arial"/>
          <w:sz w:val="20"/>
          <w:szCs w:val="20"/>
        </w:rPr>
        <w:t>,</w:t>
      </w:r>
      <w:r w:rsidRPr="00813D46">
        <w:rPr>
          <w:rFonts w:cs="Arial"/>
          <w:sz w:val="20"/>
          <w:szCs w:val="20"/>
        </w:rPr>
        <w:t xml:space="preserve"> </w:t>
      </w:r>
      <w:r w:rsidR="00BD10C0" w:rsidRPr="00813D46">
        <w:rPr>
          <w:rFonts w:cs="Arial"/>
          <w:sz w:val="20"/>
          <w:szCs w:val="20"/>
        </w:rPr>
        <w:t xml:space="preserve">and </w:t>
      </w:r>
      <w:r w:rsidR="003E78BF" w:rsidRPr="00813D46">
        <w:rPr>
          <w:rFonts w:cs="Arial"/>
          <w:sz w:val="20"/>
          <w:szCs w:val="20"/>
        </w:rPr>
        <w:t xml:space="preserve">the related </w:t>
      </w:r>
      <w:r w:rsidR="00BD10C0" w:rsidRPr="00813D46">
        <w:rPr>
          <w:rFonts w:cs="Arial"/>
          <w:sz w:val="20"/>
          <w:szCs w:val="20"/>
        </w:rPr>
        <w:t>gross margin percentage grew with increased revenue</w:t>
      </w:r>
      <w:r w:rsidRPr="00813D46">
        <w:rPr>
          <w:rFonts w:cs="Arial"/>
          <w:sz w:val="20"/>
          <w:szCs w:val="20"/>
        </w:rPr>
        <w:t xml:space="preserve">, and introduced new categories like HoloLens – all </w:t>
      </w:r>
      <w:r w:rsidR="00A82640" w:rsidRPr="00813D46">
        <w:rPr>
          <w:rFonts w:cs="Arial"/>
          <w:sz w:val="20"/>
          <w:szCs w:val="20"/>
        </w:rPr>
        <w:t xml:space="preserve">with an eye toward </w:t>
      </w:r>
      <w:r w:rsidRPr="00813D46">
        <w:rPr>
          <w:rFonts w:cs="Arial"/>
          <w:sz w:val="20"/>
          <w:szCs w:val="20"/>
        </w:rPr>
        <w:t xml:space="preserve">generating new growth in Windows more broadly. </w:t>
      </w:r>
    </w:p>
    <w:p w14:paraId="5FAC5CA4" w14:textId="30399DDD" w:rsidR="007E2F2F" w:rsidRPr="00813D46" w:rsidRDefault="007E2F2F" w:rsidP="007E2F2F">
      <w:pPr>
        <w:pStyle w:val="NormalWeb"/>
        <w:numPr>
          <w:ilvl w:val="0"/>
          <w:numId w:val="24"/>
        </w:numPr>
        <w:spacing w:before="90" w:beforeAutospacing="0" w:after="0" w:afterAutospacing="0"/>
        <w:ind w:left="810"/>
        <w:rPr>
          <w:rFonts w:cs="Arial"/>
          <w:sz w:val="20"/>
          <w:szCs w:val="20"/>
        </w:rPr>
      </w:pPr>
      <w:r w:rsidRPr="00813D46">
        <w:rPr>
          <w:rFonts w:cs="Arial"/>
          <w:sz w:val="20"/>
          <w:szCs w:val="20"/>
        </w:rPr>
        <w:t>Xbox console volumes grew to over 12 million, and Xbox Live users increased 22%.</w:t>
      </w:r>
    </w:p>
    <w:p w14:paraId="2D4F1D93" w14:textId="301BEC40" w:rsidR="007E2F2F" w:rsidRPr="00813D46" w:rsidRDefault="006B2663" w:rsidP="00EE58F0">
      <w:pPr>
        <w:pStyle w:val="NormalWeb"/>
        <w:numPr>
          <w:ilvl w:val="0"/>
          <w:numId w:val="24"/>
        </w:numPr>
        <w:spacing w:before="90" w:beforeAutospacing="0" w:after="0" w:afterAutospacing="0"/>
        <w:ind w:left="810"/>
        <w:rPr>
          <w:rFonts w:cs="Arial"/>
          <w:sz w:val="20"/>
          <w:szCs w:val="20"/>
        </w:rPr>
      </w:pPr>
      <w:r w:rsidRPr="00813D46">
        <w:rPr>
          <w:rFonts w:cs="Arial"/>
          <w:sz w:val="20"/>
          <w:szCs w:val="20"/>
        </w:rPr>
        <w:t>We shipped over 36 million Lumia units, and announced the</w:t>
      </w:r>
      <w:r w:rsidR="0021688A" w:rsidRPr="00813D46">
        <w:rPr>
          <w:rFonts w:cs="Arial"/>
          <w:sz w:val="20"/>
          <w:szCs w:val="20"/>
        </w:rPr>
        <w:t xml:space="preserve"> </w:t>
      </w:r>
      <w:r w:rsidRPr="00813D46">
        <w:rPr>
          <w:rFonts w:cs="Arial"/>
          <w:sz w:val="20"/>
          <w:szCs w:val="20"/>
        </w:rPr>
        <w:t xml:space="preserve">restructuring of </w:t>
      </w:r>
      <w:r w:rsidR="0021688A" w:rsidRPr="00813D46">
        <w:rPr>
          <w:rFonts w:cs="Arial"/>
          <w:sz w:val="20"/>
          <w:szCs w:val="20"/>
        </w:rPr>
        <w:t xml:space="preserve">our Phone </w:t>
      </w:r>
      <w:r w:rsidR="00C276EB" w:rsidRPr="00813D46">
        <w:rPr>
          <w:rFonts w:cs="Arial"/>
          <w:sz w:val="20"/>
          <w:szCs w:val="20"/>
        </w:rPr>
        <w:t xml:space="preserve">Hardware </w:t>
      </w:r>
      <w:r w:rsidR="0021688A" w:rsidRPr="00813D46">
        <w:rPr>
          <w:rFonts w:cs="Arial"/>
          <w:sz w:val="20"/>
          <w:szCs w:val="20"/>
        </w:rPr>
        <w:t xml:space="preserve">business </w:t>
      </w:r>
      <w:r w:rsidR="0003676E" w:rsidRPr="00813D46">
        <w:rPr>
          <w:rFonts w:cs="Arial"/>
          <w:sz w:val="20"/>
          <w:szCs w:val="20"/>
        </w:rPr>
        <w:t>to</w:t>
      </w:r>
      <w:r w:rsidR="0021688A" w:rsidRPr="00813D46">
        <w:rPr>
          <w:rFonts w:cs="Arial"/>
          <w:sz w:val="20"/>
          <w:szCs w:val="20"/>
        </w:rPr>
        <w:t xml:space="preserve"> run it more effectively near-term while driving reinvention longer term.</w:t>
      </w:r>
    </w:p>
    <w:p w14:paraId="67A142C2" w14:textId="6DF705DD" w:rsidR="00FC5B45" w:rsidRPr="00813D46" w:rsidRDefault="0021688A" w:rsidP="002B6B8E">
      <w:pPr>
        <w:pStyle w:val="NormalWeb"/>
        <w:numPr>
          <w:ilvl w:val="0"/>
          <w:numId w:val="24"/>
        </w:numPr>
        <w:spacing w:before="90" w:beforeAutospacing="0" w:after="0" w:afterAutospacing="0"/>
        <w:ind w:left="806"/>
        <w:rPr>
          <w:rFonts w:cs="Arial"/>
          <w:sz w:val="20"/>
          <w:szCs w:val="20"/>
        </w:rPr>
      </w:pPr>
      <w:r w:rsidRPr="00813D46">
        <w:rPr>
          <w:rFonts w:cs="Arial"/>
          <w:sz w:val="20"/>
          <w:szCs w:val="20"/>
        </w:rPr>
        <w:t xml:space="preserve">We completed 16 acquisitions, including Mojang Synergies AB (“Mojang”), the Swedish video game developer of the Minecraft gaming franchise, </w:t>
      </w:r>
      <w:r w:rsidR="002E6584" w:rsidRPr="00813D46">
        <w:rPr>
          <w:rFonts w:cs="Arial"/>
          <w:sz w:val="20"/>
          <w:szCs w:val="20"/>
        </w:rPr>
        <w:t>and others</w:t>
      </w:r>
      <w:r w:rsidR="003E78BF" w:rsidRPr="00813D46">
        <w:rPr>
          <w:rFonts w:cs="Arial"/>
          <w:sz w:val="20"/>
          <w:szCs w:val="20"/>
        </w:rPr>
        <w:t>,</w:t>
      </w:r>
      <w:r w:rsidR="007F53EA" w:rsidRPr="00813D46">
        <w:rPr>
          <w:rFonts w:cs="Arial"/>
          <w:sz w:val="20"/>
          <w:szCs w:val="20"/>
        </w:rPr>
        <w:t xml:space="preserve"> to strengthen our cloud platform</w:t>
      </w:r>
      <w:r w:rsidR="002E6584" w:rsidRPr="00813D46">
        <w:rPr>
          <w:rFonts w:cs="Arial"/>
          <w:sz w:val="20"/>
          <w:szCs w:val="20"/>
        </w:rPr>
        <w:t xml:space="preserve"> and invest in mobile applications</w:t>
      </w:r>
      <w:r w:rsidR="00FC5B45" w:rsidRPr="00813D46">
        <w:rPr>
          <w:rFonts w:cs="Arial"/>
          <w:sz w:val="20"/>
          <w:szCs w:val="20"/>
        </w:rPr>
        <w:t>.</w:t>
      </w:r>
    </w:p>
    <w:p w14:paraId="033B95CB" w14:textId="1078151F" w:rsidR="00047989" w:rsidRPr="00813D46" w:rsidRDefault="003D07E9" w:rsidP="0003676E">
      <w:pPr>
        <w:pStyle w:val="NormalWeb"/>
        <w:numPr>
          <w:ilvl w:val="0"/>
          <w:numId w:val="24"/>
        </w:numPr>
        <w:spacing w:before="90" w:beforeAutospacing="0" w:after="0" w:afterAutospacing="0"/>
        <w:ind w:left="810"/>
        <w:rPr>
          <w:rFonts w:cs="Arial"/>
          <w:sz w:val="20"/>
          <w:szCs w:val="20"/>
        </w:rPr>
      </w:pPr>
      <w:r w:rsidRPr="00813D46">
        <w:rPr>
          <w:rFonts w:cs="Arial"/>
          <w:sz w:val="20"/>
          <w:szCs w:val="20"/>
        </w:rPr>
        <w:t>We advanced Windows 10 to the threshold of its launch in July 2015 w</w:t>
      </w:r>
      <w:r w:rsidR="00047989" w:rsidRPr="00813D46">
        <w:rPr>
          <w:rFonts w:cs="Arial"/>
          <w:sz w:val="20"/>
          <w:szCs w:val="20"/>
        </w:rPr>
        <w:t xml:space="preserve">ith the help of the Windows Insider </w:t>
      </w:r>
      <w:r w:rsidR="0003676E" w:rsidRPr="00813D46">
        <w:rPr>
          <w:rFonts w:cs="Arial"/>
          <w:sz w:val="20"/>
          <w:szCs w:val="20"/>
        </w:rPr>
        <w:t>P</w:t>
      </w:r>
      <w:r w:rsidR="00047989" w:rsidRPr="00813D46">
        <w:rPr>
          <w:rFonts w:cs="Arial"/>
          <w:sz w:val="20"/>
          <w:szCs w:val="20"/>
        </w:rPr>
        <w:t>rogram, a new paradigm to incorporate unprecedented levels of user and developer feedback in our development process.</w:t>
      </w:r>
    </w:p>
    <w:p w14:paraId="21743535" w14:textId="50E44BC1" w:rsidR="005F47AA" w:rsidRPr="00813D46" w:rsidRDefault="005F47AA" w:rsidP="00224F93">
      <w:pPr>
        <w:pStyle w:val="NormalWeb"/>
        <w:spacing w:before="180"/>
        <w:ind w:left="450" w:hanging="450"/>
        <w:rPr>
          <w:rFonts w:cs="Arial"/>
          <w:b/>
          <w:bCs/>
          <w:sz w:val="20"/>
          <w:szCs w:val="20"/>
        </w:rPr>
      </w:pPr>
      <w:r w:rsidRPr="00813D46">
        <w:rPr>
          <w:rFonts w:cs="Arial"/>
          <w:sz w:val="20"/>
          <w:szCs w:val="20"/>
        </w:rPr>
        <w:t>*</w:t>
      </w:r>
      <w:r w:rsidR="00224F93">
        <w:rPr>
          <w:rFonts w:cs="Arial"/>
          <w:sz w:val="20"/>
          <w:szCs w:val="20"/>
        </w:rPr>
        <w:tab/>
      </w:r>
      <w:r w:rsidRPr="00813D46">
        <w:rPr>
          <w:rFonts w:cs="Arial"/>
          <w:i/>
          <w:iCs/>
          <w:sz w:val="20"/>
          <w:szCs w:val="20"/>
        </w:rPr>
        <w:t>Annualized run rate was calculated by multiplying June 2015 revenue by twelve months.</w:t>
      </w:r>
    </w:p>
    <w:p w14:paraId="6196AA87" w14:textId="48559EA1" w:rsidR="00C334D1" w:rsidRPr="00813D46" w:rsidRDefault="00C334D1" w:rsidP="00C334D1">
      <w:pPr>
        <w:pStyle w:val="NormalWeb"/>
        <w:spacing w:before="180"/>
        <w:rPr>
          <w:rFonts w:cs="Arial"/>
          <w:sz w:val="20"/>
          <w:szCs w:val="20"/>
        </w:rPr>
      </w:pPr>
      <w:r w:rsidRPr="00813D46">
        <w:rPr>
          <w:rFonts w:cs="Arial"/>
          <w:b/>
          <w:bCs/>
          <w:sz w:val="20"/>
          <w:szCs w:val="20"/>
        </w:rPr>
        <w:t xml:space="preserve">Industry Trends </w:t>
      </w:r>
    </w:p>
    <w:p w14:paraId="6C18EA36" w14:textId="77777777" w:rsidR="00C334D1" w:rsidRPr="00813D46" w:rsidRDefault="00C334D1" w:rsidP="00C334D1">
      <w:pPr>
        <w:pStyle w:val="NormalWeb"/>
        <w:spacing w:before="180"/>
        <w:rPr>
          <w:rFonts w:cs="Arial"/>
          <w:sz w:val="20"/>
          <w:szCs w:val="20"/>
        </w:rPr>
      </w:pPr>
      <w:r w:rsidRPr="00813D46">
        <w:rPr>
          <w:rFonts w:cs="Arial"/>
          <w:sz w:val="20"/>
          <w:szCs w:val="20"/>
        </w:rPr>
        <w:t xml:space="preserve">Our industry is dynamic and highly competitive, with frequent changes in both technologies and business models. Each industry shift is an opportunity to conceive new products, new technologies, or new ideas that can further transform the industry and our business. At Microsoft, we push the boundaries of what is possible through a broad range of research and development activities that seek to identify and address the changing demands of customers, industry trends, and competitive forces. </w:t>
      </w:r>
    </w:p>
    <w:p w14:paraId="7651C8D6"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Economic Conditions, Challenges, and Risks </w:t>
      </w:r>
    </w:p>
    <w:p w14:paraId="3A92A591" w14:textId="6E218771" w:rsidR="00C334D1" w:rsidRPr="00813D46" w:rsidRDefault="00C334D1" w:rsidP="00C334D1">
      <w:pPr>
        <w:pStyle w:val="NormalWeb"/>
        <w:spacing w:before="180" w:beforeAutospacing="0" w:after="0" w:afterAutospacing="0"/>
        <w:rPr>
          <w:sz w:val="8"/>
        </w:rPr>
      </w:pPr>
      <w:r w:rsidRPr="00813D46">
        <w:rPr>
          <w:rFonts w:cs="Arial"/>
          <w:sz w:val="20"/>
          <w:szCs w:val="20"/>
        </w:rPr>
        <w:t>The market for software, devices, and cloud-based services is dynamic and highly competitive. Our competitors are developing new software and devices, while also deploying competing cloud-based services for consumers and businesses. The devices and form factors customers prefer evolve rapidly, and influence how users access services in the cloud</w:t>
      </w:r>
      <w:r w:rsidR="00507D5F" w:rsidRPr="00813D46">
        <w:rPr>
          <w:rFonts w:cs="Arial"/>
          <w:sz w:val="20"/>
          <w:szCs w:val="20"/>
        </w:rPr>
        <w:t>,</w:t>
      </w:r>
      <w:r w:rsidRPr="00813D46">
        <w:rPr>
          <w:rFonts w:cs="Arial"/>
          <w:sz w:val="20"/>
          <w:szCs w:val="20"/>
        </w:rPr>
        <w:t xml:space="preserve"> and in some cases</w:t>
      </w:r>
      <w:r w:rsidR="00507D5F" w:rsidRPr="00813D46">
        <w:rPr>
          <w:rFonts w:cs="Arial"/>
          <w:sz w:val="20"/>
          <w:szCs w:val="20"/>
        </w:rPr>
        <w:t>,</w:t>
      </w:r>
      <w:r w:rsidRPr="00813D46">
        <w:rPr>
          <w:rFonts w:cs="Arial"/>
          <w:sz w:val="20"/>
          <w:szCs w:val="20"/>
        </w:rPr>
        <w:t xml:space="preserve"> the user’s choice of which suite of cloud-based services to use. We must continue to evolve and adapt over an extended time in pace with this changing environment. </w:t>
      </w:r>
      <w:r w:rsidR="0092001C" w:rsidRPr="00813D46">
        <w:rPr>
          <w:rFonts w:cs="Arial"/>
          <w:sz w:val="20"/>
          <w:szCs w:val="20"/>
        </w:rPr>
        <w:t>T</w:t>
      </w:r>
      <w:r w:rsidRPr="00813D46">
        <w:rPr>
          <w:rFonts w:cs="Arial"/>
          <w:sz w:val="20"/>
          <w:szCs w:val="20"/>
        </w:rPr>
        <w:t xml:space="preserve">he investments we are making in devices and infrastructure will increase our operating costs and may decrease our operating margins. </w:t>
      </w:r>
    </w:p>
    <w:p w14:paraId="5A922C91" w14:textId="77777777" w:rsidR="003D3D02"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Our success is highly dependent on our ability to attract and retain qualified employees. We hire a mix of university and industry talent worldwide. Microsoft competes for talented individuals globally by offering an exceptional working environment, broad customer reach, scale in resources, the ability to grow one’s career across many different products and businesses, and competitive compensation and benefits. Aggregate demand for our software, services, and devices is correlated to global macroeconomic and geopolitical factors, which remain dynamic. </w:t>
      </w:r>
    </w:p>
    <w:p w14:paraId="7F3973F0" w14:textId="77777777" w:rsidR="003D3D02" w:rsidRPr="00813D46" w:rsidRDefault="003D3D02" w:rsidP="003D3D02">
      <w:pPr>
        <w:pStyle w:val="NormalWeb"/>
        <w:spacing w:before="180" w:beforeAutospacing="0" w:after="0" w:afterAutospacing="0"/>
        <w:rPr>
          <w:rFonts w:cs="Arial"/>
          <w:sz w:val="20"/>
          <w:szCs w:val="20"/>
        </w:rPr>
      </w:pPr>
      <w:r w:rsidRPr="00813D46">
        <w:rPr>
          <w:rFonts w:cs="Arial"/>
          <w:sz w:val="20"/>
          <w:szCs w:val="20"/>
        </w:rPr>
        <w:lastRenderedPageBreak/>
        <w:t>Our international operations provide a significant portion of our total revenue and expenses. Many of these revenue and expenses are denominated in currencies other than the U.S. dollar. As a result, changes in foreign exchange rates may significantly affect revenue and expenses. Recently, the significant strengthening of the U.S. dollar relative to certain foreign currencies has negatively impacted reported revenue and reduced reported expenses from our international operations. </w:t>
      </w:r>
    </w:p>
    <w:p w14:paraId="7110937D" w14:textId="34C4A1E6" w:rsidR="00C334D1" w:rsidRPr="00813D46" w:rsidRDefault="00C334D1" w:rsidP="00C334D1">
      <w:pPr>
        <w:pStyle w:val="NormalWeb"/>
        <w:spacing w:before="180" w:beforeAutospacing="0" w:after="0" w:afterAutospacing="0"/>
        <w:rPr>
          <w:sz w:val="8"/>
        </w:rPr>
      </w:pPr>
      <w:r w:rsidRPr="00813D46">
        <w:rPr>
          <w:rFonts w:cs="Arial"/>
          <w:sz w:val="20"/>
          <w:szCs w:val="20"/>
        </w:rPr>
        <w:t xml:space="preserve">See a discussion of these factors and other risks under Risk Factors (Part I, Item 1A of this Form 10-K). </w:t>
      </w:r>
    </w:p>
    <w:p w14:paraId="28EC3617" w14:textId="77777777" w:rsidR="00272DB6" w:rsidRPr="00813D46" w:rsidRDefault="00272DB6" w:rsidP="00272DB6">
      <w:pPr>
        <w:pStyle w:val="NormalWeb"/>
        <w:spacing w:before="270" w:beforeAutospacing="0" w:after="0" w:afterAutospacing="0"/>
        <w:rPr>
          <w:rFonts w:ascii="Times New Roman" w:hAnsi="Times New Roman"/>
        </w:rPr>
      </w:pPr>
      <w:r w:rsidRPr="00813D46">
        <w:rPr>
          <w:rFonts w:cs="Arial"/>
          <w:b/>
          <w:bCs/>
          <w:sz w:val="20"/>
          <w:szCs w:val="20"/>
        </w:rPr>
        <w:t xml:space="preserve">Seasonality </w:t>
      </w:r>
    </w:p>
    <w:p w14:paraId="7542A044" w14:textId="0C802267" w:rsidR="00272DB6" w:rsidRPr="00813D46" w:rsidRDefault="00272DB6" w:rsidP="00C31FC1">
      <w:pPr>
        <w:spacing w:before="180"/>
        <w:rPr>
          <w:rFonts w:ascii="Times New Roman" w:hAnsi="Times New Roman"/>
          <w:sz w:val="24"/>
          <w:szCs w:val="24"/>
        </w:rPr>
      </w:pPr>
      <w:r w:rsidRPr="00813D46">
        <w:rPr>
          <w:rFonts w:cs="Arial"/>
        </w:rPr>
        <w:t xml:space="preserve">Our revenue historically has fluctuated quarterly and has generally been highest in the second quarter of our fiscal year due to corporate calendar year-end spending trends in our major markets and holiday season spending by consumers. Our Computing and Gaming Hardware segment is particularly seasonal as its products are aimed at the consumer market and are in highest demand during the holiday shopping season. Typically, the Computing and Gaming Hardware segment has generated approximately </w:t>
      </w:r>
      <w:r w:rsidR="005C2AA1" w:rsidRPr="00813D46">
        <w:rPr>
          <w:rFonts w:cs="Arial"/>
        </w:rPr>
        <w:t>40-</w:t>
      </w:r>
      <w:r w:rsidRPr="00813D46">
        <w:rPr>
          <w:rFonts w:cs="Arial"/>
        </w:rPr>
        <w:t xml:space="preserve">50% of its yearly revenue in our second fiscal quarter. </w:t>
      </w:r>
    </w:p>
    <w:p w14:paraId="23F72011" w14:textId="77777777" w:rsidR="00C334D1" w:rsidRPr="00813D46" w:rsidRDefault="00C334D1" w:rsidP="00D414D0">
      <w:pPr>
        <w:pStyle w:val="NormalWeb"/>
        <w:keepNext/>
        <w:spacing w:before="270" w:beforeAutospacing="0" w:after="0" w:afterAutospacing="0"/>
        <w:rPr>
          <w:sz w:val="8"/>
        </w:rPr>
      </w:pPr>
      <w:r w:rsidRPr="00813D46">
        <w:rPr>
          <w:rFonts w:cs="Arial"/>
          <w:b/>
          <w:bCs/>
          <w:sz w:val="20"/>
          <w:szCs w:val="20"/>
        </w:rPr>
        <w:t xml:space="preserve">Unearned Revenue </w:t>
      </w:r>
    </w:p>
    <w:p w14:paraId="7939886F" w14:textId="69CF11F0" w:rsidR="003D3D02" w:rsidRPr="00813D46" w:rsidRDefault="00C334D1" w:rsidP="005D7DDE">
      <w:pPr>
        <w:pStyle w:val="NormalWeb"/>
        <w:keepNext/>
        <w:spacing w:before="180" w:beforeAutospacing="0" w:after="0" w:afterAutospacing="0"/>
        <w:rPr>
          <w:sz w:val="8"/>
        </w:rPr>
      </w:pPr>
      <w:r w:rsidRPr="00813D46">
        <w:rPr>
          <w:rFonts w:cs="Arial"/>
          <w:sz w:val="20"/>
          <w:szCs w:val="20"/>
        </w:rPr>
        <w:t>Quarterly and annual revenue may be impacted by the deferral of revenue</w:t>
      </w:r>
      <w:r w:rsidR="00D06FF4" w:rsidRPr="00813D46">
        <w:rPr>
          <w:rFonts w:cs="Arial"/>
          <w:sz w:val="20"/>
          <w:szCs w:val="20"/>
        </w:rPr>
        <w:t>, including</w:t>
      </w:r>
      <w:r w:rsidR="001D7C1D" w:rsidRPr="00813D46">
        <w:rPr>
          <w:rFonts w:cs="Arial"/>
          <w:sz w:val="20"/>
          <w:szCs w:val="20"/>
        </w:rPr>
        <w:t>:</w:t>
      </w:r>
      <w:r w:rsidR="003D3D02" w:rsidRPr="00813D46">
        <w:rPr>
          <w:rFonts w:cs="Arial"/>
          <w:sz w:val="20"/>
          <w:szCs w:val="20"/>
        </w:rPr>
        <w:t xml:space="preserve"> </w:t>
      </w:r>
    </w:p>
    <w:p w14:paraId="7E7DA7DF" w14:textId="13795A14" w:rsidR="001D7C1D" w:rsidRPr="00813D46" w:rsidRDefault="001D7C1D" w:rsidP="00DF3A2C">
      <w:pPr>
        <w:pStyle w:val="NormalWeb"/>
        <w:keepNext/>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r>
      <w:r w:rsidR="004C06CF" w:rsidRPr="00813D46">
        <w:rPr>
          <w:rFonts w:cs="Arial"/>
          <w:sz w:val="20"/>
          <w:szCs w:val="20"/>
        </w:rPr>
        <w:t>R</w:t>
      </w:r>
      <w:r w:rsidRPr="00813D46">
        <w:rPr>
          <w:rFonts w:cs="Arial"/>
          <w:sz w:val="20"/>
          <w:szCs w:val="20"/>
        </w:rPr>
        <w:t xml:space="preserve">evenue deferred on pre-sales </w:t>
      </w:r>
      <w:r w:rsidR="00D06FF4" w:rsidRPr="00813D46">
        <w:rPr>
          <w:rFonts w:cs="Arial"/>
          <w:sz w:val="20"/>
          <w:szCs w:val="20"/>
        </w:rPr>
        <w:t xml:space="preserve">of Windows </w:t>
      </w:r>
      <w:r w:rsidRPr="00813D46">
        <w:rPr>
          <w:rFonts w:cs="Arial"/>
          <w:sz w:val="20"/>
          <w:szCs w:val="20"/>
        </w:rPr>
        <w:t xml:space="preserve">to </w:t>
      </w:r>
      <w:r w:rsidR="004A0DDC" w:rsidRPr="00813D46">
        <w:rPr>
          <w:rFonts w:cs="Arial"/>
          <w:sz w:val="20"/>
          <w:szCs w:val="20"/>
        </w:rPr>
        <w:t>original equipment manufacturers (“</w:t>
      </w:r>
      <w:r w:rsidRPr="00813D46">
        <w:rPr>
          <w:rFonts w:cs="Arial"/>
          <w:sz w:val="20"/>
          <w:szCs w:val="20"/>
        </w:rPr>
        <w:t>OEMs</w:t>
      </w:r>
      <w:r w:rsidR="004A0DDC" w:rsidRPr="00813D46">
        <w:rPr>
          <w:rFonts w:cs="Arial"/>
          <w:sz w:val="20"/>
          <w:szCs w:val="20"/>
        </w:rPr>
        <w:t>”)</w:t>
      </w:r>
      <w:r w:rsidRPr="00813D46">
        <w:rPr>
          <w:rFonts w:cs="Arial"/>
          <w:sz w:val="20"/>
          <w:szCs w:val="20"/>
        </w:rPr>
        <w:t xml:space="preserve"> and retailers before general availability</w:t>
      </w:r>
      <w:r w:rsidR="004C06CF" w:rsidRPr="00813D46">
        <w:rPr>
          <w:rFonts w:cs="Arial"/>
          <w:sz w:val="20"/>
          <w:szCs w:val="20"/>
        </w:rPr>
        <w:t>.</w:t>
      </w:r>
      <w:r w:rsidRPr="00813D46">
        <w:rPr>
          <w:rFonts w:cs="Arial"/>
          <w:sz w:val="20"/>
          <w:szCs w:val="20"/>
        </w:rPr>
        <w:t xml:space="preserve"> </w:t>
      </w:r>
    </w:p>
    <w:p w14:paraId="463872BB" w14:textId="4B5BE632" w:rsidR="00C334D1" w:rsidRPr="00813D46" w:rsidRDefault="00C334D1" w:rsidP="001D7C1D">
      <w:pPr>
        <w:pStyle w:val="NormalWeb"/>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r>
      <w:r w:rsidR="004C06CF" w:rsidRPr="00813D46">
        <w:rPr>
          <w:rFonts w:cs="Arial"/>
          <w:sz w:val="20"/>
          <w:szCs w:val="20"/>
        </w:rPr>
        <w:t>R</w:t>
      </w:r>
      <w:r w:rsidRPr="00813D46">
        <w:rPr>
          <w:rFonts w:cs="Arial"/>
          <w:sz w:val="20"/>
          <w:szCs w:val="20"/>
        </w:rPr>
        <w:t>evenue deferred on bundled products and services (“Bundled Offerings”)</w:t>
      </w:r>
      <w:r w:rsidR="004C06CF" w:rsidRPr="00813D46">
        <w:rPr>
          <w:rFonts w:cs="Arial"/>
          <w:sz w:val="20"/>
          <w:szCs w:val="20"/>
        </w:rPr>
        <w:t>.</w:t>
      </w:r>
      <w:r w:rsidRPr="00813D46">
        <w:rPr>
          <w:rFonts w:cs="Arial"/>
          <w:sz w:val="20"/>
          <w:szCs w:val="20"/>
        </w:rPr>
        <w:t xml:space="preserve"> </w:t>
      </w:r>
    </w:p>
    <w:p w14:paraId="7E9653A9" w14:textId="1F9AEE66" w:rsidR="00C334D1" w:rsidRPr="00813D46" w:rsidRDefault="00C334D1" w:rsidP="00C334D1">
      <w:pPr>
        <w:pStyle w:val="NormalWeb"/>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r>
      <w:r w:rsidR="004C06CF" w:rsidRPr="00813D46">
        <w:rPr>
          <w:rFonts w:cs="Arial"/>
          <w:sz w:val="20"/>
          <w:szCs w:val="20"/>
        </w:rPr>
        <w:t>R</w:t>
      </w:r>
      <w:r w:rsidRPr="00813D46">
        <w:rPr>
          <w:rFonts w:cs="Arial"/>
          <w:sz w:val="20"/>
          <w:szCs w:val="20"/>
        </w:rPr>
        <w:t xml:space="preserve">evenue deferred on sales of Windows 7 with an option to upgrade to Windows 8 Pro at a discounted price (the “Windows Upgrade Offer”). </w:t>
      </w:r>
    </w:p>
    <w:p w14:paraId="6814718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If our customers choose to license cloud-based versions of our products and services rather than licensing transaction-based products and services, the associated revenue will shift from being recognized at the time of the transaction to being recognized over the subscription period or upon consumption, as applicable. </w:t>
      </w:r>
    </w:p>
    <w:p w14:paraId="7354410D"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Reportable Segments </w:t>
      </w:r>
    </w:p>
    <w:p w14:paraId="27FC60EB" w14:textId="5E620ACB" w:rsidR="00D01122" w:rsidRPr="00813D46" w:rsidRDefault="00C334D1" w:rsidP="00C334D1">
      <w:pPr>
        <w:pStyle w:val="NormalWeb"/>
        <w:spacing w:before="180" w:beforeAutospacing="0" w:after="0" w:afterAutospacing="0"/>
        <w:rPr>
          <w:sz w:val="8"/>
        </w:rPr>
      </w:pPr>
      <w:r w:rsidRPr="00813D46">
        <w:rPr>
          <w:rFonts w:cs="Arial"/>
          <w:sz w:val="20"/>
          <w:szCs w:val="20"/>
        </w:rPr>
        <w:t>The segment amounts included in MD&amp;A are presented on a basis consistent with our internal management reporting. Segment information appearing in Note 22 – Segment Information and Geographic Data of the Notes to Financial Statements (Part II, Item 8 of this Form 10-K) is also presented on this basis. All differences between our internal management reporting basis and accounting principles generally accepted in the U</w:t>
      </w:r>
      <w:r w:rsidR="00D01122" w:rsidRPr="00813D46">
        <w:rPr>
          <w:rFonts w:cs="Arial"/>
          <w:sz w:val="20"/>
          <w:szCs w:val="20"/>
        </w:rPr>
        <w:t xml:space="preserve">nited </w:t>
      </w:r>
      <w:r w:rsidRPr="00813D46">
        <w:rPr>
          <w:rFonts w:cs="Arial"/>
          <w:sz w:val="20"/>
          <w:szCs w:val="20"/>
        </w:rPr>
        <w:t>S</w:t>
      </w:r>
      <w:r w:rsidR="00D01122" w:rsidRPr="00813D46">
        <w:rPr>
          <w:rFonts w:cs="Arial"/>
          <w:sz w:val="20"/>
          <w:szCs w:val="20"/>
        </w:rPr>
        <w:t>tates</w:t>
      </w:r>
      <w:r w:rsidRPr="00813D46">
        <w:rPr>
          <w:rFonts w:cs="Arial"/>
          <w:sz w:val="20"/>
          <w:szCs w:val="20"/>
        </w:rPr>
        <w:t xml:space="preserve"> (“U.S. GAAP”), along with certain corporate-level and other activity, are included in Corporate and </w:t>
      </w:r>
      <w:r w:rsidR="00D01122" w:rsidRPr="00813D46">
        <w:rPr>
          <w:rFonts w:cs="Arial"/>
          <w:sz w:val="20"/>
          <w:szCs w:val="20"/>
        </w:rPr>
        <w:t>O</w:t>
      </w:r>
      <w:r w:rsidRPr="00813D46">
        <w:rPr>
          <w:rFonts w:cs="Arial"/>
          <w:sz w:val="20"/>
          <w:szCs w:val="20"/>
        </w:rPr>
        <w:t xml:space="preserve">ther. Operating expenses are not allocated to our segments. </w:t>
      </w:r>
      <w:r w:rsidR="00D01122" w:rsidRPr="00813D46">
        <w:rPr>
          <w:rFonts w:cs="Arial"/>
          <w:sz w:val="20"/>
          <w:szCs w:val="20"/>
        </w:rPr>
        <w:t>We have recast certain prior period amounts to conform to the current period presentation, with no impact on consolidated net income or cash flows.</w:t>
      </w:r>
    </w:p>
    <w:p w14:paraId="3298891C" w14:textId="77777777" w:rsidR="00C334D1" w:rsidRPr="00813D46" w:rsidRDefault="00C334D1" w:rsidP="00C334D1">
      <w:pPr>
        <w:rPr>
          <w:rFonts w:cs="Arial"/>
        </w:rPr>
      </w:pPr>
    </w:p>
    <w:p w14:paraId="2CD6E86D" w14:textId="53DC24D2" w:rsidR="00D01122" w:rsidRPr="00813D46" w:rsidRDefault="00C334D1" w:rsidP="00D01122">
      <w:pPr>
        <w:jc w:val="both"/>
        <w:rPr>
          <w:rFonts w:cs="Arial"/>
        </w:rPr>
      </w:pPr>
      <w:r w:rsidRPr="00813D46">
        <w:rPr>
          <w:rFonts w:cs="Arial"/>
        </w:rPr>
        <w:t xml:space="preserve">On April 25, 2014, we acquired substantially all of </w:t>
      </w:r>
      <w:r w:rsidR="00F546BD" w:rsidRPr="00813D46">
        <w:rPr>
          <w:rFonts w:cs="Arial"/>
        </w:rPr>
        <w:t>Nokia Corporation’s (“Nokia”) Devices and Services business (“NDS”)</w:t>
      </w:r>
      <w:r w:rsidR="00D01122" w:rsidRPr="00813D46">
        <w:rPr>
          <w:rFonts w:cs="Arial"/>
        </w:rPr>
        <w:t>.</w:t>
      </w:r>
      <w:r w:rsidR="003C7FCC" w:rsidRPr="00813D46">
        <w:rPr>
          <w:rFonts w:cs="Arial"/>
        </w:rPr>
        <w:t xml:space="preserve"> </w:t>
      </w:r>
      <w:r w:rsidRPr="00813D46">
        <w:rPr>
          <w:rFonts w:cs="Arial"/>
        </w:rPr>
        <w:t xml:space="preserve">NDS has been included in our consolidated results of operations </w:t>
      </w:r>
      <w:r w:rsidR="00D01122" w:rsidRPr="00813D46">
        <w:rPr>
          <w:rFonts w:cs="Arial"/>
        </w:rPr>
        <w:t>since</w:t>
      </w:r>
      <w:r w:rsidRPr="00813D46">
        <w:rPr>
          <w:rFonts w:cs="Arial"/>
        </w:rPr>
        <w:t xml:space="preserve"> the acquisition date. We report the financial performance of the acquired business in our Phone Hardware segment. Prior to the acquisition of NDS, financial results associated with our joint strategic initiatives with Nokia were reflected in our </w:t>
      </w:r>
      <w:r w:rsidR="004A0DDC" w:rsidRPr="00813D46">
        <w:rPr>
          <w:rFonts w:cs="Arial"/>
        </w:rPr>
        <w:t>Devices and Consumer (“</w:t>
      </w:r>
      <w:r w:rsidRPr="00813D46">
        <w:rPr>
          <w:rFonts w:cs="Arial"/>
        </w:rPr>
        <w:t>D&amp;C</w:t>
      </w:r>
      <w:r w:rsidR="004A0DDC" w:rsidRPr="00813D46">
        <w:rPr>
          <w:rFonts w:cs="Arial"/>
        </w:rPr>
        <w:t>”)</w:t>
      </w:r>
      <w:r w:rsidRPr="00813D46">
        <w:rPr>
          <w:rFonts w:cs="Arial"/>
        </w:rPr>
        <w:t xml:space="preserve"> Licensing segment. The contractual relationship with Nokia related to those initiatives </w:t>
      </w:r>
      <w:r w:rsidR="00D01122" w:rsidRPr="00813D46">
        <w:rPr>
          <w:rFonts w:cs="Arial"/>
        </w:rPr>
        <w:t xml:space="preserve">ended </w:t>
      </w:r>
      <w:r w:rsidRPr="00813D46">
        <w:rPr>
          <w:rFonts w:cs="Arial"/>
        </w:rPr>
        <w:t xml:space="preserve">in conjunction with the acquisition. </w:t>
      </w:r>
    </w:p>
    <w:p w14:paraId="1E8EB1C1" w14:textId="77777777" w:rsidR="00D414D0" w:rsidRPr="00813D46" w:rsidRDefault="00D414D0" w:rsidP="00D414D0">
      <w:pPr>
        <w:spacing w:before="180"/>
        <w:jc w:val="both"/>
        <w:rPr>
          <w:rFonts w:cs="Arial"/>
        </w:rPr>
      </w:pPr>
      <w:r w:rsidRPr="00813D46">
        <w:rPr>
          <w:rFonts w:cs="Arial"/>
        </w:rPr>
        <w:t>Our reportable segments are described below.</w:t>
      </w:r>
    </w:p>
    <w:p w14:paraId="04F51D04" w14:textId="11D1B891" w:rsidR="00C334D1" w:rsidRPr="00813D46" w:rsidRDefault="00C334D1" w:rsidP="005D7DDE">
      <w:pPr>
        <w:spacing w:before="270"/>
        <w:jc w:val="both"/>
        <w:rPr>
          <w:sz w:val="8"/>
        </w:rPr>
      </w:pPr>
      <w:r w:rsidRPr="00813D46">
        <w:rPr>
          <w:rFonts w:cs="Arial"/>
          <w:i/>
          <w:iCs/>
        </w:rPr>
        <w:t xml:space="preserve">Devices and Consumer  </w:t>
      </w:r>
    </w:p>
    <w:p w14:paraId="4A66E2BE"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Our D&amp;C segments develop, manufacture, market, and support products and services designed to entertain and connect people, increase personal productivity, help people simplify tasks and make more informed decisions online, and help advertisers connect with audiences. Our D&amp;C segments are: </w:t>
      </w:r>
    </w:p>
    <w:p w14:paraId="68156704" w14:textId="15B8778E"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r>
      <w:r w:rsidRPr="00813D46">
        <w:rPr>
          <w:rFonts w:cs="Arial"/>
          <w:b/>
          <w:bCs/>
          <w:sz w:val="20"/>
          <w:szCs w:val="20"/>
        </w:rPr>
        <w:t>D&amp;C Licensing</w:t>
      </w:r>
      <w:r w:rsidRPr="00813D46">
        <w:rPr>
          <w:rFonts w:cs="Arial"/>
          <w:sz w:val="20"/>
          <w:szCs w:val="20"/>
        </w:rPr>
        <w:t>, comprising: Windows, including all OEM licensing (“Windows OEM”) and other non-volume licensing and academic volume licensing of the Windows operating system and related software; non-volume licensing of Microsoft Office, comprising the core Office product set, for consumers (“Office Consumer”); Windows Phone operating system, including related patent licensing; and certain other patent licensing revenue</w:t>
      </w:r>
      <w:r w:rsidR="004C06CF" w:rsidRPr="00813D46">
        <w:rPr>
          <w:rFonts w:cs="Arial"/>
          <w:sz w:val="20"/>
          <w:szCs w:val="20"/>
        </w:rPr>
        <w:t>.</w:t>
      </w:r>
      <w:r w:rsidRPr="00813D46">
        <w:rPr>
          <w:rFonts w:cs="Arial"/>
          <w:sz w:val="20"/>
          <w:szCs w:val="20"/>
        </w:rPr>
        <w:t xml:space="preserve"> </w:t>
      </w:r>
    </w:p>
    <w:p w14:paraId="181DF60C" w14:textId="60CF3469"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Pr="00813D46">
        <w:rPr>
          <w:rFonts w:cs="Arial"/>
          <w:b/>
          <w:sz w:val="20"/>
          <w:szCs w:val="20"/>
        </w:rPr>
        <w:t>Computing and Gaming Hardware</w:t>
      </w:r>
      <w:r w:rsidRPr="00813D46">
        <w:rPr>
          <w:rFonts w:cs="Arial"/>
          <w:sz w:val="20"/>
          <w:szCs w:val="20"/>
        </w:rPr>
        <w:t>, comprising: Xbox gaming and entertainment consoles and accessories, second-party and third-party video game royalties, and Xbox Live subscriptions (“Xbox Platform”); Surface devices and accessories</w:t>
      </w:r>
      <w:r w:rsidR="00AA57B7" w:rsidRPr="00813D46">
        <w:rPr>
          <w:rFonts w:cs="Arial"/>
          <w:sz w:val="20"/>
          <w:szCs w:val="20"/>
        </w:rPr>
        <w:t xml:space="preserve"> (“Surface”)</w:t>
      </w:r>
      <w:r w:rsidRPr="00813D46">
        <w:rPr>
          <w:rFonts w:cs="Arial"/>
          <w:sz w:val="20"/>
          <w:szCs w:val="20"/>
        </w:rPr>
        <w:t>; and Microsoft PC accessories</w:t>
      </w:r>
      <w:r w:rsidR="004C06CF" w:rsidRPr="00813D46">
        <w:rPr>
          <w:rFonts w:cs="Arial"/>
          <w:sz w:val="20"/>
          <w:szCs w:val="20"/>
        </w:rPr>
        <w:t>.</w:t>
      </w:r>
      <w:r w:rsidRPr="00813D46">
        <w:rPr>
          <w:rFonts w:cs="Arial"/>
          <w:sz w:val="20"/>
          <w:szCs w:val="20"/>
        </w:rPr>
        <w:t xml:space="preserve"> </w:t>
      </w:r>
    </w:p>
    <w:p w14:paraId="5074EBEC" w14:textId="081A9855"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Pr="00813D46">
        <w:rPr>
          <w:rFonts w:cs="Arial"/>
          <w:b/>
          <w:bCs/>
          <w:sz w:val="20"/>
          <w:szCs w:val="20"/>
        </w:rPr>
        <w:t>Phone Hardware,</w:t>
      </w:r>
      <w:r w:rsidRPr="00813D46">
        <w:rPr>
          <w:rFonts w:cs="Arial"/>
          <w:sz w:val="20"/>
          <w:szCs w:val="20"/>
        </w:rPr>
        <w:t xml:space="preserve"> comprising: Lumia phones and other non-Lumia </w:t>
      </w:r>
      <w:r w:rsidRPr="00813D46" w:rsidDel="000D7142">
        <w:rPr>
          <w:rFonts w:cs="Arial"/>
          <w:sz w:val="20"/>
          <w:szCs w:val="20"/>
        </w:rPr>
        <w:t>phones</w:t>
      </w:r>
      <w:r w:rsidRPr="00813D46">
        <w:rPr>
          <w:rFonts w:cs="Arial"/>
          <w:sz w:val="20"/>
          <w:szCs w:val="20"/>
        </w:rPr>
        <w:t>,</w:t>
      </w:r>
      <w:r w:rsidRPr="00813D46" w:rsidDel="000D7142">
        <w:rPr>
          <w:rFonts w:cs="Arial"/>
          <w:sz w:val="20"/>
          <w:szCs w:val="20"/>
        </w:rPr>
        <w:t xml:space="preserve"> </w:t>
      </w:r>
      <w:r w:rsidRPr="00813D46">
        <w:rPr>
          <w:rFonts w:cs="Arial"/>
          <w:sz w:val="20"/>
          <w:szCs w:val="20"/>
        </w:rPr>
        <w:t>beginning with our acquisition of NDS</w:t>
      </w:r>
      <w:r w:rsidR="004C06CF" w:rsidRPr="00813D46">
        <w:rPr>
          <w:rFonts w:cs="Arial"/>
          <w:sz w:val="20"/>
          <w:szCs w:val="20"/>
        </w:rPr>
        <w:t>.</w:t>
      </w:r>
      <w:r w:rsidRPr="00813D46">
        <w:rPr>
          <w:rFonts w:cs="Arial"/>
          <w:sz w:val="20"/>
          <w:szCs w:val="20"/>
        </w:rPr>
        <w:t xml:space="preserve"> </w:t>
      </w:r>
    </w:p>
    <w:p w14:paraId="308B941A" w14:textId="7F52B5D7"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r>
      <w:r w:rsidRPr="00813D46">
        <w:rPr>
          <w:rFonts w:cs="Arial"/>
          <w:b/>
          <w:bCs/>
          <w:sz w:val="20"/>
          <w:szCs w:val="20"/>
        </w:rPr>
        <w:t>D&amp;C Other</w:t>
      </w:r>
      <w:r w:rsidRPr="00813D46">
        <w:rPr>
          <w:rFonts w:cs="Arial"/>
          <w:sz w:val="20"/>
          <w:szCs w:val="20"/>
        </w:rPr>
        <w:t xml:space="preserve">, comprising: Resale, </w:t>
      </w:r>
      <w:r w:rsidR="003E78BF" w:rsidRPr="00813D46">
        <w:rPr>
          <w:rFonts w:cs="Arial"/>
          <w:sz w:val="20"/>
          <w:szCs w:val="20"/>
        </w:rPr>
        <w:t xml:space="preserve">consisting of </w:t>
      </w:r>
      <w:r w:rsidR="00AD0077" w:rsidRPr="00813D46">
        <w:rPr>
          <w:rFonts w:cs="Arial"/>
          <w:sz w:val="20"/>
          <w:szCs w:val="20"/>
        </w:rPr>
        <w:t xml:space="preserve">transactions in our Windows </w:t>
      </w:r>
      <w:r w:rsidR="008F13E0" w:rsidRPr="00813D46">
        <w:rPr>
          <w:rFonts w:cs="Arial"/>
          <w:sz w:val="20"/>
          <w:szCs w:val="20"/>
        </w:rPr>
        <w:t xml:space="preserve">Store </w:t>
      </w:r>
      <w:r w:rsidR="00AD0077" w:rsidRPr="00813D46">
        <w:rPr>
          <w:rFonts w:cs="Arial"/>
          <w:sz w:val="20"/>
          <w:szCs w:val="20"/>
        </w:rPr>
        <w:t>and Xbox marketplace</w:t>
      </w:r>
      <w:r w:rsidRPr="00813D46">
        <w:rPr>
          <w:rFonts w:cs="Arial"/>
          <w:sz w:val="20"/>
          <w:szCs w:val="20"/>
        </w:rPr>
        <w:t xml:space="preserve">; search advertising; display advertising; Office 365 Consumer, comprising Office 365 Home and Office 365 Personal; Studios, comprising first-party video games; </w:t>
      </w:r>
      <w:r w:rsidR="00AA57B7" w:rsidRPr="00813D46">
        <w:rPr>
          <w:rFonts w:cs="Arial"/>
          <w:sz w:val="20"/>
          <w:szCs w:val="20"/>
        </w:rPr>
        <w:t xml:space="preserve">Mojang; non-Microsoft products sold in </w:t>
      </w:r>
      <w:r w:rsidRPr="00813D46">
        <w:rPr>
          <w:rFonts w:cs="Arial"/>
          <w:sz w:val="20"/>
          <w:szCs w:val="20"/>
        </w:rPr>
        <w:t xml:space="preserve">our retail stores; and certain other consumer products and services not included in the categories above. </w:t>
      </w:r>
    </w:p>
    <w:p w14:paraId="75BD7B57"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lastRenderedPageBreak/>
        <w:t xml:space="preserve">Commercial </w:t>
      </w:r>
    </w:p>
    <w:p w14:paraId="0131A6E7"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Our Commercial segments develop, market, and support software and services designed to increase individual, team, and organizational productivity and efficiency, including simplifying everyday tasks through seamless operations across the user’s hardware and software. Our Commercial segments are: </w:t>
      </w:r>
    </w:p>
    <w:p w14:paraId="68DCADC7" w14:textId="2316E574"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r>
      <w:r w:rsidRPr="00813D46">
        <w:rPr>
          <w:rFonts w:cs="Arial"/>
          <w:b/>
          <w:bCs/>
          <w:sz w:val="20"/>
          <w:szCs w:val="20"/>
        </w:rPr>
        <w:t>Commercial Licensing</w:t>
      </w:r>
      <w:r w:rsidRPr="00813D46">
        <w:rPr>
          <w:rFonts w:cs="Arial"/>
          <w:sz w:val="20"/>
          <w:szCs w:val="20"/>
        </w:rPr>
        <w:t xml:space="preserve">, comprising: server products, including Windows Server, Microsoft SQL Server, Visual Studio, System Center, and related Client Access Licenses (“CALs”); Windows Embedded; volume licensing of the Windows operating system, excluding academic (“Windows Commercial”); Microsoft Office for business, including Office, Exchange, SharePoint, </w:t>
      </w:r>
      <w:r w:rsidR="0059507C" w:rsidRPr="00813D46">
        <w:rPr>
          <w:rFonts w:cs="Arial"/>
          <w:sz w:val="20"/>
          <w:szCs w:val="20"/>
        </w:rPr>
        <w:t>Skype for Business</w:t>
      </w:r>
      <w:r w:rsidRPr="00813D46">
        <w:rPr>
          <w:rFonts w:cs="Arial"/>
          <w:sz w:val="20"/>
          <w:szCs w:val="20"/>
        </w:rPr>
        <w:t>, and related CALs (“Office Commercial”); Microsoft Dynamics business solutions, excluding Dynamics CRM Online; and Skype</w:t>
      </w:r>
      <w:r w:rsidR="004C06CF" w:rsidRPr="00813D46">
        <w:rPr>
          <w:rFonts w:cs="Arial"/>
          <w:sz w:val="20"/>
          <w:szCs w:val="20"/>
        </w:rPr>
        <w:t>.</w:t>
      </w:r>
      <w:r w:rsidRPr="00813D46">
        <w:rPr>
          <w:rFonts w:cs="Arial"/>
          <w:sz w:val="20"/>
          <w:szCs w:val="20"/>
        </w:rPr>
        <w:t xml:space="preserve"> </w:t>
      </w:r>
    </w:p>
    <w:p w14:paraId="75039E88" w14:textId="6E260334"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Pr="00813D46">
        <w:rPr>
          <w:rFonts w:cs="Arial"/>
          <w:b/>
          <w:bCs/>
          <w:sz w:val="20"/>
          <w:szCs w:val="20"/>
        </w:rPr>
        <w:t>Commercial Other</w:t>
      </w:r>
      <w:r w:rsidRPr="00813D46">
        <w:rPr>
          <w:rFonts w:cs="Arial"/>
          <w:sz w:val="20"/>
          <w:szCs w:val="20"/>
        </w:rPr>
        <w:t xml:space="preserve">, comprising: Enterprise Services, including Premier Support Services and Microsoft Consulting Services; Commercial Cloud, comprising Office 365 Commercial, other Microsoft Office online offerings, Dynamics CRM Online, and Microsoft Azure; and certain other commercial products and online services not included in the categories above. </w:t>
      </w:r>
    </w:p>
    <w:p w14:paraId="26E5BAA6"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563633DE" w14:textId="77777777" w:rsidR="00C334D1" w:rsidRPr="00813D46" w:rsidRDefault="00C334D1" w:rsidP="00C334D1">
      <w:pPr>
        <w:pStyle w:val="NormalWeb"/>
        <w:spacing w:before="0" w:beforeAutospacing="0" w:after="0" w:afterAutospacing="0"/>
        <w:jc w:val="center"/>
      </w:pPr>
      <w:r w:rsidRPr="00813D46">
        <w:rPr>
          <w:rFonts w:cs="Arial"/>
          <w:sz w:val="20"/>
          <w:szCs w:val="20"/>
          <w:u w:val="single"/>
        </w:rPr>
        <w:t xml:space="preserve">SUMMARY RESULTS OF OPERATIONS </w:t>
      </w:r>
    </w:p>
    <w:p w14:paraId="7870A303"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4032"/>
        <w:gridCol w:w="296"/>
        <w:gridCol w:w="126"/>
        <w:gridCol w:w="737"/>
        <w:gridCol w:w="70"/>
        <w:gridCol w:w="298"/>
        <w:gridCol w:w="126"/>
        <w:gridCol w:w="737"/>
        <w:gridCol w:w="70"/>
        <w:gridCol w:w="298"/>
        <w:gridCol w:w="126"/>
        <w:gridCol w:w="737"/>
        <w:gridCol w:w="70"/>
        <w:gridCol w:w="298"/>
        <w:gridCol w:w="108"/>
        <w:gridCol w:w="846"/>
        <w:gridCol w:w="70"/>
        <w:gridCol w:w="299"/>
        <w:gridCol w:w="138"/>
        <w:gridCol w:w="816"/>
        <w:gridCol w:w="70"/>
      </w:tblGrid>
      <w:tr w:rsidR="00C334D1" w:rsidRPr="00813D46" w14:paraId="5EF04E7B" w14:textId="77777777" w:rsidTr="007B0C0F">
        <w:trPr>
          <w:tblHeader/>
          <w:jc w:val="center"/>
        </w:trPr>
        <w:tc>
          <w:tcPr>
            <w:tcW w:w="1944" w:type="pct"/>
            <w:vAlign w:val="center"/>
          </w:tcPr>
          <w:p w14:paraId="142AA25A" w14:textId="77777777" w:rsidR="00C334D1" w:rsidRPr="00813D46" w:rsidRDefault="00C334D1" w:rsidP="007B0C0F">
            <w:pPr>
              <w:rPr>
                <w:sz w:val="1"/>
              </w:rPr>
            </w:pPr>
          </w:p>
        </w:tc>
        <w:tc>
          <w:tcPr>
            <w:tcW w:w="143" w:type="pct"/>
            <w:vAlign w:val="bottom"/>
          </w:tcPr>
          <w:p w14:paraId="42A31EB4" w14:textId="77777777" w:rsidR="00C334D1" w:rsidRPr="00813D46" w:rsidRDefault="00C334D1" w:rsidP="007B0C0F">
            <w:pPr>
              <w:rPr>
                <w:sz w:val="1"/>
              </w:rPr>
            </w:pPr>
          </w:p>
        </w:tc>
        <w:tc>
          <w:tcPr>
            <w:tcW w:w="0" w:type="auto"/>
            <w:vAlign w:val="center"/>
          </w:tcPr>
          <w:p w14:paraId="06DDA83A" w14:textId="77777777" w:rsidR="00C334D1" w:rsidRPr="00813D46" w:rsidRDefault="00C334D1" w:rsidP="007B0C0F">
            <w:pPr>
              <w:rPr>
                <w:sz w:val="1"/>
              </w:rPr>
            </w:pPr>
          </w:p>
        </w:tc>
        <w:tc>
          <w:tcPr>
            <w:tcW w:w="0" w:type="auto"/>
            <w:vAlign w:val="center"/>
          </w:tcPr>
          <w:p w14:paraId="008B5B77" w14:textId="77777777" w:rsidR="00C334D1" w:rsidRPr="00813D46" w:rsidRDefault="00C334D1" w:rsidP="007B0C0F">
            <w:pPr>
              <w:rPr>
                <w:sz w:val="1"/>
              </w:rPr>
            </w:pPr>
          </w:p>
        </w:tc>
        <w:tc>
          <w:tcPr>
            <w:tcW w:w="0" w:type="auto"/>
            <w:vAlign w:val="center"/>
          </w:tcPr>
          <w:p w14:paraId="7D40A604" w14:textId="77777777" w:rsidR="00C334D1" w:rsidRPr="00813D46" w:rsidRDefault="00C334D1" w:rsidP="007B0C0F">
            <w:pPr>
              <w:rPr>
                <w:sz w:val="1"/>
              </w:rPr>
            </w:pPr>
          </w:p>
        </w:tc>
        <w:tc>
          <w:tcPr>
            <w:tcW w:w="144" w:type="pct"/>
            <w:vAlign w:val="bottom"/>
          </w:tcPr>
          <w:p w14:paraId="342DD3BA" w14:textId="77777777" w:rsidR="00C334D1" w:rsidRPr="00813D46" w:rsidRDefault="00C334D1" w:rsidP="007B0C0F">
            <w:pPr>
              <w:rPr>
                <w:sz w:val="1"/>
              </w:rPr>
            </w:pPr>
          </w:p>
        </w:tc>
        <w:tc>
          <w:tcPr>
            <w:tcW w:w="0" w:type="auto"/>
            <w:vAlign w:val="center"/>
          </w:tcPr>
          <w:p w14:paraId="5D2057B7" w14:textId="77777777" w:rsidR="00C334D1" w:rsidRPr="00813D46" w:rsidRDefault="00C334D1" w:rsidP="007B0C0F">
            <w:pPr>
              <w:rPr>
                <w:sz w:val="1"/>
              </w:rPr>
            </w:pPr>
          </w:p>
        </w:tc>
        <w:tc>
          <w:tcPr>
            <w:tcW w:w="0" w:type="auto"/>
            <w:vAlign w:val="center"/>
          </w:tcPr>
          <w:p w14:paraId="3CD1FCD2" w14:textId="77777777" w:rsidR="00C334D1" w:rsidRPr="00813D46" w:rsidRDefault="00C334D1" w:rsidP="007B0C0F">
            <w:pPr>
              <w:rPr>
                <w:sz w:val="1"/>
              </w:rPr>
            </w:pPr>
          </w:p>
        </w:tc>
        <w:tc>
          <w:tcPr>
            <w:tcW w:w="0" w:type="auto"/>
            <w:vAlign w:val="center"/>
          </w:tcPr>
          <w:p w14:paraId="5EDCC8FF" w14:textId="77777777" w:rsidR="00C334D1" w:rsidRPr="00813D46" w:rsidRDefault="00C334D1" w:rsidP="007B0C0F">
            <w:pPr>
              <w:rPr>
                <w:sz w:val="1"/>
              </w:rPr>
            </w:pPr>
          </w:p>
        </w:tc>
        <w:tc>
          <w:tcPr>
            <w:tcW w:w="144" w:type="pct"/>
            <w:vAlign w:val="bottom"/>
          </w:tcPr>
          <w:p w14:paraId="5717CE21" w14:textId="77777777" w:rsidR="00C334D1" w:rsidRPr="00813D46" w:rsidRDefault="00C334D1" w:rsidP="007B0C0F">
            <w:pPr>
              <w:rPr>
                <w:sz w:val="1"/>
              </w:rPr>
            </w:pPr>
          </w:p>
        </w:tc>
        <w:tc>
          <w:tcPr>
            <w:tcW w:w="0" w:type="auto"/>
            <w:vAlign w:val="center"/>
          </w:tcPr>
          <w:p w14:paraId="474BAC9E" w14:textId="77777777" w:rsidR="00C334D1" w:rsidRPr="00813D46" w:rsidRDefault="00C334D1" w:rsidP="007B0C0F">
            <w:pPr>
              <w:rPr>
                <w:sz w:val="1"/>
              </w:rPr>
            </w:pPr>
          </w:p>
        </w:tc>
        <w:tc>
          <w:tcPr>
            <w:tcW w:w="0" w:type="auto"/>
            <w:vAlign w:val="center"/>
          </w:tcPr>
          <w:p w14:paraId="3D2A0111" w14:textId="77777777" w:rsidR="00C334D1" w:rsidRPr="00813D46" w:rsidRDefault="00C334D1" w:rsidP="007B0C0F">
            <w:pPr>
              <w:rPr>
                <w:sz w:val="1"/>
              </w:rPr>
            </w:pPr>
          </w:p>
        </w:tc>
        <w:tc>
          <w:tcPr>
            <w:tcW w:w="0" w:type="auto"/>
            <w:vAlign w:val="center"/>
          </w:tcPr>
          <w:p w14:paraId="0F77B096" w14:textId="77777777" w:rsidR="00C334D1" w:rsidRPr="00813D46" w:rsidRDefault="00C334D1" w:rsidP="007B0C0F">
            <w:pPr>
              <w:rPr>
                <w:sz w:val="1"/>
              </w:rPr>
            </w:pPr>
          </w:p>
        </w:tc>
        <w:tc>
          <w:tcPr>
            <w:tcW w:w="144" w:type="pct"/>
            <w:vAlign w:val="bottom"/>
          </w:tcPr>
          <w:p w14:paraId="7DBE21F0" w14:textId="77777777" w:rsidR="00C334D1" w:rsidRPr="00813D46" w:rsidRDefault="00C334D1" w:rsidP="007B0C0F">
            <w:pPr>
              <w:rPr>
                <w:sz w:val="1"/>
              </w:rPr>
            </w:pPr>
          </w:p>
        </w:tc>
        <w:tc>
          <w:tcPr>
            <w:tcW w:w="0" w:type="auto"/>
            <w:vAlign w:val="center"/>
          </w:tcPr>
          <w:p w14:paraId="0228DDEA" w14:textId="77777777" w:rsidR="00C334D1" w:rsidRPr="00813D46" w:rsidRDefault="00C334D1" w:rsidP="007B0C0F">
            <w:pPr>
              <w:rPr>
                <w:sz w:val="1"/>
              </w:rPr>
            </w:pPr>
          </w:p>
        </w:tc>
        <w:tc>
          <w:tcPr>
            <w:tcW w:w="0" w:type="auto"/>
            <w:vAlign w:val="center"/>
          </w:tcPr>
          <w:p w14:paraId="74D618DF" w14:textId="77777777" w:rsidR="00C334D1" w:rsidRPr="00813D46" w:rsidRDefault="00C334D1" w:rsidP="007B0C0F">
            <w:pPr>
              <w:rPr>
                <w:sz w:val="1"/>
              </w:rPr>
            </w:pPr>
          </w:p>
        </w:tc>
        <w:tc>
          <w:tcPr>
            <w:tcW w:w="0" w:type="auto"/>
            <w:vAlign w:val="center"/>
          </w:tcPr>
          <w:p w14:paraId="54850C10" w14:textId="77777777" w:rsidR="00C334D1" w:rsidRPr="00813D46" w:rsidRDefault="00C334D1" w:rsidP="007B0C0F">
            <w:pPr>
              <w:rPr>
                <w:sz w:val="1"/>
              </w:rPr>
            </w:pPr>
          </w:p>
        </w:tc>
        <w:tc>
          <w:tcPr>
            <w:tcW w:w="144" w:type="pct"/>
            <w:vAlign w:val="bottom"/>
          </w:tcPr>
          <w:p w14:paraId="0F2CA5B2" w14:textId="77777777" w:rsidR="00C334D1" w:rsidRPr="00813D46" w:rsidRDefault="00C334D1" w:rsidP="007B0C0F">
            <w:pPr>
              <w:rPr>
                <w:sz w:val="1"/>
              </w:rPr>
            </w:pPr>
          </w:p>
        </w:tc>
        <w:tc>
          <w:tcPr>
            <w:tcW w:w="0" w:type="auto"/>
            <w:vAlign w:val="center"/>
          </w:tcPr>
          <w:p w14:paraId="3EDD5603" w14:textId="77777777" w:rsidR="00C334D1" w:rsidRPr="00813D46" w:rsidRDefault="00C334D1" w:rsidP="007B0C0F">
            <w:pPr>
              <w:rPr>
                <w:sz w:val="1"/>
              </w:rPr>
            </w:pPr>
          </w:p>
        </w:tc>
        <w:tc>
          <w:tcPr>
            <w:tcW w:w="0" w:type="auto"/>
            <w:vAlign w:val="center"/>
          </w:tcPr>
          <w:p w14:paraId="4C397B58" w14:textId="77777777" w:rsidR="00C334D1" w:rsidRPr="00813D46" w:rsidRDefault="00C334D1" w:rsidP="007B0C0F">
            <w:pPr>
              <w:rPr>
                <w:sz w:val="1"/>
              </w:rPr>
            </w:pPr>
          </w:p>
        </w:tc>
        <w:tc>
          <w:tcPr>
            <w:tcW w:w="0" w:type="auto"/>
            <w:vAlign w:val="center"/>
          </w:tcPr>
          <w:p w14:paraId="543DB908" w14:textId="77777777" w:rsidR="00C334D1" w:rsidRPr="00813D46" w:rsidRDefault="00C334D1" w:rsidP="007B0C0F">
            <w:pPr>
              <w:rPr>
                <w:sz w:val="1"/>
              </w:rPr>
            </w:pPr>
          </w:p>
        </w:tc>
      </w:tr>
      <w:tr w:rsidR="00C334D1" w:rsidRPr="00813D46" w14:paraId="0083DB9A" w14:textId="77777777" w:rsidTr="007B0C0F">
        <w:trPr>
          <w:tblHeader/>
          <w:jc w:val="center"/>
        </w:trPr>
        <w:tc>
          <w:tcPr>
            <w:tcW w:w="0" w:type="auto"/>
            <w:noWrap/>
            <w:vAlign w:val="bottom"/>
          </w:tcPr>
          <w:p w14:paraId="43FFB813"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 except percentages and per share amounts)</w:t>
            </w:r>
          </w:p>
        </w:tc>
        <w:tc>
          <w:tcPr>
            <w:tcW w:w="0" w:type="auto"/>
            <w:vAlign w:val="bottom"/>
          </w:tcPr>
          <w:p w14:paraId="44458040"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955FECD" w14:textId="77777777" w:rsidR="00C334D1" w:rsidRPr="00813D46" w:rsidRDefault="00C334D1" w:rsidP="007B0C0F">
            <w:pPr>
              <w:jc w:val="right"/>
            </w:pPr>
            <w:r w:rsidRPr="00813D46">
              <w:rPr>
                <w:rFonts w:cs="Arial"/>
                <w:b/>
                <w:bCs/>
                <w:sz w:val="15"/>
                <w:szCs w:val="15"/>
              </w:rPr>
              <w:t>2015</w:t>
            </w:r>
          </w:p>
        </w:tc>
        <w:tc>
          <w:tcPr>
            <w:tcW w:w="0" w:type="auto"/>
            <w:vAlign w:val="bottom"/>
          </w:tcPr>
          <w:p w14:paraId="331CD95D" w14:textId="77777777" w:rsidR="00C334D1" w:rsidRPr="00813D46" w:rsidRDefault="00C334D1" w:rsidP="007B0C0F">
            <w:pPr>
              <w:rPr>
                <w:sz w:val="8"/>
              </w:rPr>
            </w:pPr>
            <w:r w:rsidRPr="00813D46">
              <w:rPr>
                <w:sz w:val="15"/>
                <w:szCs w:val="15"/>
              </w:rPr>
              <w:t> </w:t>
            </w:r>
          </w:p>
        </w:tc>
        <w:tc>
          <w:tcPr>
            <w:tcW w:w="0" w:type="auto"/>
            <w:vAlign w:val="bottom"/>
          </w:tcPr>
          <w:p w14:paraId="74CB84EC"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EB73E28" w14:textId="77777777" w:rsidR="00C334D1" w:rsidRPr="00813D46" w:rsidRDefault="00C334D1" w:rsidP="007B0C0F">
            <w:pPr>
              <w:jc w:val="right"/>
            </w:pPr>
            <w:r w:rsidRPr="00813D46">
              <w:rPr>
                <w:rFonts w:cs="Arial"/>
                <w:b/>
                <w:bCs/>
                <w:sz w:val="15"/>
                <w:szCs w:val="15"/>
              </w:rPr>
              <w:t>2014</w:t>
            </w:r>
          </w:p>
        </w:tc>
        <w:tc>
          <w:tcPr>
            <w:tcW w:w="0" w:type="auto"/>
            <w:vAlign w:val="bottom"/>
          </w:tcPr>
          <w:p w14:paraId="16D85814" w14:textId="77777777" w:rsidR="00C334D1" w:rsidRPr="00813D46" w:rsidRDefault="00C334D1" w:rsidP="007B0C0F">
            <w:pPr>
              <w:rPr>
                <w:sz w:val="8"/>
              </w:rPr>
            </w:pPr>
            <w:r w:rsidRPr="00813D46">
              <w:rPr>
                <w:sz w:val="15"/>
                <w:szCs w:val="15"/>
              </w:rPr>
              <w:t> </w:t>
            </w:r>
          </w:p>
        </w:tc>
        <w:tc>
          <w:tcPr>
            <w:tcW w:w="0" w:type="auto"/>
            <w:vAlign w:val="bottom"/>
          </w:tcPr>
          <w:p w14:paraId="04B7BF0D"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82909A7" w14:textId="77777777" w:rsidR="00C334D1" w:rsidRPr="00813D46" w:rsidRDefault="00C334D1" w:rsidP="007B0C0F">
            <w:pPr>
              <w:jc w:val="right"/>
            </w:pPr>
            <w:r w:rsidRPr="00813D46">
              <w:rPr>
                <w:rFonts w:cs="Arial"/>
                <w:b/>
                <w:bCs/>
                <w:sz w:val="15"/>
                <w:szCs w:val="15"/>
              </w:rPr>
              <w:t>2013</w:t>
            </w:r>
          </w:p>
        </w:tc>
        <w:tc>
          <w:tcPr>
            <w:tcW w:w="0" w:type="auto"/>
            <w:vAlign w:val="bottom"/>
          </w:tcPr>
          <w:p w14:paraId="7963FA6C" w14:textId="77777777" w:rsidR="00C334D1" w:rsidRPr="00813D46" w:rsidRDefault="00C334D1" w:rsidP="007B0C0F">
            <w:pPr>
              <w:rPr>
                <w:sz w:val="8"/>
              </w:rPr>
            </w:pPr>
            <w:r w:rsidRPr="00813D46">
              <w:rPr>
                <w:sz w:val="15"/>
                <w:szCs w:val="15"/>
              </w:rPr>
              <w:t> </w:t>
            </w:r>
          </w:p>
        </w:tc>
        <w:tc>
          <w:tcPr>
            <w:tcW w:w="0" w:type="auto"/>
            <w:vAlign w:val="bottom"/>
          </w:tcPr>
          <w:p w14:paraId="0B8AE844"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6AFD22E3"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2015</w:t>
            </w:r>
            <w:r w:rsidRPr="00813D46">
              <w:rPr>
                <w:rFonts w:cs="Arial"/>
                <w:b/>
                <w:bCs/>
                <w:sz w:val="15"/>
                <w:szCs w:val="15"/>
              </w:rPr>
              <w:br/>
              <w:t>Versus 2014</w:t>
            </w:r>
          </w:p>
        </w:tc>
        <w:tc>
          <w:tcPr>
            <w:tcW w:w="0" w:type="auto"/>
            <w:vAlign w:val="bottom"/>
          </w:tcPr>
          <w:p w14:paraId="0C30426C" w14:textId="77777777" w:rsidR="00C334D1" w:rsidRPr="00813D46" w:rsidRDefault="00C334D1" w:rsidP="007B0C0F">
            <w:pPr>
              <w:rPr>
                <w:sz w:val="8"/>
              </w:rPr>
            </w:pPr>
            <w:r w:rsidRPr="00813D46">
              <w:rPr>
                <w:sz w:val="15"/>
                <w:szCs w:val="15"/>
              </w:rPr>
              <w:t> </w:t>
            </w:r>
          </w:p>
        </w:tc>
        <w:tc>
          <w:tcPr>
            <w:tcW w:w="0" w:type="auto"/>
            <w:vAlign w:val="bottom"/>
          </w:tcPr>
          <w:p w14:paraId="3270E8B3"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09BEF19"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2014</w:t>
            </w:r>
            <w:r w:rsidRPr="00813D46">
              <w:rPr>
                <w:rFonts w:cs="Arial"/>
                <w:b/>
                <w:bCs/>
                <w:sz w:val="15"/>
                <w:szCs w:val="15"/>
              </w:rPr>
              <w:br/>
              <w:t>Versus 2013</w:t>
            </w:r>
          </w:p>
        </w:tc>
        <w:tc>
          <w:tcPr>
            <w:tcW w:w="0" w:type="auto"/>
            <w:vAlign w:val="bottom"/>
          </w:tcPr>
          <w:p w14:paraId="69306447" w14:textId="77777777" w:rsidR="00C334D1" w:rsidRPr="00813D46" w:rsidRDefault="00C334D1" w:rsidP="007B0C0F">
            <w:pPr>
              <w:rPr>
                <w:sz w:val="8"/>
              </w:rPr>
            </w:pPr>
            <w:r w:rsidRPr="00813D46">
              <w:rPr>
                <w:sz w:val="15"/>
                <w:szCs w:val="15"/>
              </w:rPr>
              <w:t> </w:t>
            </w:r>
          </w:p>
        </w:tc>
      </w:tr>
      <w:tr w:rsidR="00C334D1" w:rsidRPr="00813D46" w14:paraId="6BB29A32" w14:textId="77777777" w:rsidTr="007B0C0F">
        <w:trPr>
          <w:jc w:val="center"/>
        </w:trPr>
        <w:tc>
          <w:tcPr>
            <w:tcW w:w="0" w:type="auto"/>
            <w:gridSpan w:val="20"/>
            <w:vAlign w:val="bottom"/>
          </w:tcPr>
          <w:p w14:paraId="5D8C5452" w14:textId="77777777" w:rsidR="00C334D1" w:rsidRPr="00813D46" w:rsidRDefault="00C334D1" w:rsidP="007B0C0F">
            <w:pPr>
              <w:pStyle w:val="rrdsinglerule"/>
            </w:pPr>
            <w:r w:rsidRPr="00813D46">
              <w:rPr>
                <w:sz w:val="15"/>
                <w:szCs w:val="15"/>
              </w:rPr>
              <w:t> </w:t>
            </w:r>
          </w:p>
        </w:tc>
        <w:tc>
          <w:tcPr>
            <w:tcW w:w="0" w:type="auto"/>
            <w:vAlign w:val="bottom"/>
          </w:tcPr>
          <w:p w14:paraId="6B8BC287" w14:textId="77777777" w:rsidR="00C334D1" w:rsidRPr="00813D46" w:rsidRDefault="00C334D1" w:rsidP="007B0C0F">
            <w:pPr>
              <w:rPr>
                <w:sz w:val="8"/>
              </w:rPr>
            </w:pPr>
          </w:p>
        </w:tc>
      </w:tr>
      <w:tr w:rsidR="00C334D1" w:rsidRPr="00813D46" w14:paraId="717C669F" w14:textId="77777777" w:rsidTr="007B0C0F">
        <w:trPr>
          <w:trHeight w:val="75"/>
          <w:jc w:val="center"/>
        </w:trPr>
        <w:tc>
          <w:tcPr>
            <w:tcW w:w="0" w:type="auto"/>
            <w:vAlign w:val="center"/>
          </w:tcPr>
          <w:p w14:paraId="3DD25265" w14:textId="77777777" w:rsidR="00C334D1" w:rsidRPr="00813D46" w:rsidRDefault="00C334D1" w:rsidP="007B0C0F">
            <w:pPr>
              <w:rPr>
                <w:sz w:val="8"/>
              </w:rPr>
            </w:pPr>
          </w:p>
        </w:tc>
        <w:tc>
          <w:tcPr>
            <w:tcW w:w="0" w:type="auto"/>
            <w:gridSpan w:val="4"/>
            <w:vAlign w:val="center"/>
          </w:tcPr>
          <w:p w14:paraId="48AFCBA0" w14:textId="77777777" w:rsidR="00C334D1" w:rsidRPr="00813D46" w:rsidRDefault="00C334D1" w:rsidP="007B0C0F">
            <w:pPr>
              <w:rPr>
                <w:sz w:val="8"/>
              </w:rPr>
            </w:pPr>
          </w:p>
        </w:tc>
        <w:tc>
          <w:tcPr>
            <w:tcW w:w="0" w:type="auto"/>
            <w:gridSpan w:val="4"/>
            <w:vAlign w:val="center"/>
          </w:tcPr>
          <w:p w14:paraId="1B239849" w14:textId="77777777" w:rsidR="00C334D1" w:rsidRPr="00813D46" w:rsidRDefault="00C334D1" w:rsidP="007B0C0F">
            <w:pPr>
              <w:rPr>
                <w:sz w:val="8"/>
              </w:rPr>
            </w:pPr>
          </w:p>
        </w:tc>
        <w:tc>
          <w:tcPr>
            <w:tcW w:w="0" w:type="auto"/>
            <w:gridSpan w:val="4"/>
            <w:vAlign w:val="center"/>
          </w:tcPr>
          <w:p w14:paraId="3F95F638" w14:textId="77777777" w:rsidR="00C334D1" w:rsidRPr="00813D46" w:rsidRDefault="00C334D1" w:rsidP="007B0C0F">
            <w:pPr>
              <w:rPr>
                <w:sz w:val="8"/>
              </w:rPr>
            </w:pPr>
          </w:p>
        </w:tc>
        <w:tc>
          <w:tcPr>
            <w:tcW w:w="0" w:type="auto"/>
            <w:gridSpan w:val="4"/>
            <w:vAlign w:val="center"/>
          </w:tcPr>
          <w:p w14:paraId="7713AA0B" w14:textId="77777777" w:rsidR="00C334D1" w:rsidRPr="00813D46" w:rsidRDefault="00C334D1" w:rsidP="007B0C0F">
            <w:pPr>
              <w:rPr>
                <w:sz w:val="8"/>
              </w:rPr>
            </w:pPr>
          </w:p>
        </w:tc>
        <w:tc>
          <w:tcPr>
            <w:tcW w:w="0" w:type="auto"/>
            <w:gridSpan w:val="4"/>
            <w:vAlign w:val="center"/>
          </w:tcPr>
          <w:p w14:paraId="486F50D2" w14:textId="77777777" w:rsidR="00C334D1" w:rsidRPr="00813D46" w:rsidRDefault="00C334D1" w:rsidP="007B0C0F">
            <w:pPr>
              <w:rPr>
                <w:sz w:val="8"/>
              </w:rPr>
            </w:pPr>
          </w:p>
        </w:tc>
      </w:tr>
      <w:tr w:rsidR="00C334D1" w:rsidRPr="00813D46" w14:paraId="6BACB5B8" w14:textId="77777777" w:rsidTr="007B0C0F">
        <w:trPr>
          <w:jc w:val="center"/>
        </w:trPr>
        <w:tc>
          <w:tcPr>
            <w:tcW w:w="0" w:type="auto"/>
          </w:tcPr>
          <w:p w14:paraId="4C79D5E6" w14:textId="77777777" w:rsidR="00C334D1" w:rsidRPr="00813D46" w:rsidRDefault="00C334D1" w:rsidP="007B0C0F">
            <w:pPr>
              <w:pStyle w:val="NormalWeb"/>
              <w:keepNext/>
              <w:ind w:left="240" w:hanging="240"/>
              <w:rPr>
                <w:sz w:val="8"/>
              </w:rPr>
            </w:pPr>
            <w:r w:rsidRPr="00813D46">
              <w:rPr>
                <w:rFonts w:cs="Arial"/>
                <w:sz w:val="20"/>
                <w:szCs w:val="20"/>
              </w:rPr>
              <w:t>Revenue</w:t>
            </w:r>
          </w:p>
        </w:tc>
        <w:tc>
          <w:tcPr>
            <w:tcW w:w="0" w:type="auto"/>
            <w:vAlign w:val="bottom"/>
          </w:tcPr>
          <w:p w14:paraId="790FC75F" w14:textId="77777777" w:rsidR="00C334D1" w:rsidRPr="00813D46" w:rsidRDefault="00C334D1" w:rsidP="007B0C0F">
            <w:pPr>
              <w:pStyle w:val="la2"/>
            </w:pPr>
            <w:r w:rsidRPr="00813D46">
              <w:rPr>
                <w:sz w:val="15"/>
                <w:szCs w:val="15"/>
              </w:rPr>
              <w:t> </w:t>
            </w:r>
          </w:p>
        </w:tc>
        <w:tc>
          <w:tcPr>
            <w:tcW w:w="0" w:type="auto"/>
            <w:vAlign w:val="bottom"/>
          </w:tcPr>
          <w:p w14:paraId="6D607A26" w14:textId="77777777" w:rsidR="00C334D1" w:rsidRPr="00813D46" w:rsidRDefault="00C334D1" w:rsidP="007B0C0F">
            <w:pPr>
              <w:rPr>
                <w:sz w:val="8"/>
              </w:rPr>
            </w:pPr>
            <w:r w:rsidRPr="00813D46">
              <w:rPr>
                <w:rFonts w:cs="Arial"/>
                <w:b/>
                <w:bCs/>
              </w:rPr>
              <w:t>$</w:t>
            </w:r>
          </w:p>
        </w:tc>
        <w:tc>
          <w:tcPr>
            <w:tcW w:w="0" w:type="auto"/>
            <w:vAlign w:val="bottom"/>
          </w:tcPr>
          <w:p w14:paraId="293B00B6" w14:textId="196174DB" w:rsidR="00C334D1" w:rsidRPr="00813D46" w:rsidRDefault="00C334D1" w:rsidP="00D40526">
            <w:pPr>
              <w:jc w:val="right"/>
            </w:pPr>
            <w:r w:rsidRPr="00813D46">
              <w:rPr>
                <w:rFonts w:cs="Arial"/>
                <w:b/>
                <w:bCs/>
              </w:rPr>
              <w:t>  </w:t>
            </w:r>
            <w:r w:rsidR="00D40526" w:rsidRPr="00813D46">
              <w:rPr>
                <w:rFonts w:cs="Arial"/>
                <w:b/>
                <w:bCs/>
              </w:rPr>
              <w:t>93,580</w:t>
            </w:r>
          </w:p>
        </w:tc>
        <w:tc>
          <w:tcPr>
            <w:tcW w:w="0" w:type="auto"/>
            <w:noWrap/>
            <w:vAlign w:val="bottom"/>
          </w:tcPr>
          <w:p w14:paraId="5797182A" w14:textId="77777777" w:rsidR="00C334D1" w:rsidRPr="00813D46" w:rsidRDefault="00C334D1" w:rsidP="007B0C0F">
            <w:pPr>
              <w:rPr>
                <w:sz w:val="8"/>
              </w:rPr>
            </w:pPr>
            <w:r w:rsidRPr="00813D46">
              <w:rPr>
                <w:rFonts w:cs="Arial"/>
                <w:b/>
                <w:bCs/>
              </w:rPr>
              <w:t> </w:t>
            </w:r>
          </w:p>
        </w:tc>
        <w:tc>
          <w:tcPr>
            <w:tcW w:w="0" w:type="auto"/>
            <w:vAlign w:val="bottom"/>
          </w:tcPr>
          <w:p w14:paraId="5A86D920" w14:textId="77777777" w:rsidR="00C334D1" w:rsidRPr="00813D46" w:rsidRDefault="00C334D1" w:rsidP="007B0C0F">
            <w:pPr>
              <w:pStyle w:val="la2"/>
            </w:pPr>
            <w:r w:rsidRPr="00813D46">
              <w:rPr>
                <w:sz w:val="15"/>
                <w:szCs w:val="15"/>
              </w:rPr>
              <w:t> </w:t>
            </w:r>
          </w:p>
        </w:tc>
        <w:tc>
          <w:tcPr>
            <w:tcW w:w="0" w:type="auto"/>
            <w:vAlign w:val="bottom"/>
          </w:tcPr>
          <w:p w14:paraId="0244809D" w14:textId="77777777" w:rsidR="00C334D1" w:rsidRPr="00813D46" w:rsidRDefault="00C334D1" w:rsidP="007B0C0F">
            <w:pPr>
              <w:rPr>
                <w:sz w:val="8"/>
              </w:rPr>
            </w:pPr>
            <w:r w:rsidRPr="00813D46">
              <w:rPr>
                <w:rFonts w:cs="Arial"/>
              </w:rPr>
              <w:t>$</w:t>
            </w:r>
          </w:p>
        </w:tc>
        <w:tc>
          <w:tcPr>
            <w:tcW w:w="0" w:type="auto"/>
            <w:vAlign w:val="bottom"/>
          </w:tcPr>
          <w:p w14:paraId="1906AE4D" w14:textId="77777777" w:rsidR="00C334D1" w:rsidRPr="00813D46" w:rsidRDefault="00C334D1" w:rsidP="007B0C0F">
            <w:pPr>
              <w:jc w:val="right"/>
            </w:pPr>
            <w:r w:rsidRPr="00813D46">
              <w:rPr>
                <w:rFonts w:cs="Arial"/>
                <w:bCs/>
              </w:rPr>
              <w:t>  86,833</w:t>
            </w:r>
          </w:p>
        </w:tc>
        <w:tc>
          <w:tcPr>
            <w:tcW w:w="0" w:type="auto"/>
            <w:noWrap/>
            <w:vAlign w:val="bottom"/>
          </w:tcPr>
          <w:p w14:paraId="30597A58" w14:textId="77777777" w:rsidR="00C334D1" w:rsidRPr="00813D46" w:rsidRDefault="00C334D1" w:rsidP="007B0C0F">
            <w:pPr>
              <w:rPr>
                <w:sz w:val="8"/>
              </w:rPr>
            </w:pPr>
            <w:r w:rsidRPr="00813D46">
              <w:rPr>
                <w:rFonts w:cs="Arial"/>
              </w:rPr>
              <w:t> </w:t>
            </w:r>
          </w:p>
        </w:tc>
        <w:tc>
          <w:tcPr>
            <w:tcW w:w="0" w:type="auto"/>
            <w:vAlign w:val="bottom"/>
          </w:tcPr>
          <w:p w14:paraId="73B75F8D" w14:textId="77777777" w:rsidR="00C334D1" w:rsidRPr="00813D46" w:rsidRDefault="00C334D1" w:rsidP="007B0C0F">
            <w:pPr>
              <w:pStyle w:val="la2"/>
            </w:pPr>
            <w:r w:rsidRPr="00813D46">
              <w:rPr>
                <w:sz w:val="15"/>
                <w:szCs w:val="15"/>
              </w:rPr>
              <w:t> </w:t>
            </w:r>
          </w:p>
        </w:tc>
        <w:tc>
          <w:tcPr>
            <w:tcW w:w="61" w:type="pct"/>
            <w:vAlign w:val="bottom"/>
          </w:tcPr>
          <w:p w14:paraId="5CD99F67" w14:textId="77777777" w:rsidR="00C334D1" w:rsidRPr="00813D46" w:rsidRDefault="00C334D1" w:rsidP="007B0C0F">
            <w:pPr>
              <w:rPr>
                <w:sz w:val="8"/>
              </w:rPr>
            </w:pPr>
            <w:r w:rsidRPr="00813D46">
              <w:rPr>
                <w:rFonts w:cs="Arial"/>
              </w:rPr>
              <w:t>$</w:t>
            </w:r>
          </w:p>
        </w:tc>
        <w:tc>
          <w:tcPr>
            <w:tcW w:w="355" w:type="pct"/>
            <w:vAlign w:val="bottom"/>
          </w:tcPr>
          <w:p w14:paraId="23C523F0" w14:textId="77777777" w:rsidR="00C334D1" w:rsidRPr="00813D46" w:rsidRDefault="00C334D1" w:rsidP="007B0C0F">
            <w:pPr>
              <w:jc w:val="right"/>
            </w:pPr>
            <w:r w:rsidRPr="00813D46">
              <w:rPr>
                <w:rFonts w:cs="Arial"/>
              </w:rPr>
              <w:t>  77,849</w:t>
            </w:r>
          </w:p>
        </w:tc>
        <w:tc>
          <w:tcPr>
            <w:tcW w:w="0" w:type="auto"/>
            <w:noWrap/>
            <w:vAlign w:val="bottom"/>
          </w:tcPr>
          <w:p w14:paraId="5D0068C8" w14:textId="77777777" w:rsidR="00C334D1" w:rsidRPr="00813D46" w:rsidRDefault="00C334D1" w:rsidP="007B0C0F">
            <w:pPr>
              <w:rPr>
                <w:sz w:val="8"/>
              </w:rPr>
            </w:pPr>
            <w:r w:rsidRPr="00813D46">
              <w:rPr>
                <w:rFonts w:cs="Arial"/>
              </w:rPr>
              <w:t> </w:t>
            </w:r>
          </w:p>
        </w:tc>
        <w:tc>
          <w:tcPr>
            <w:tcW w:w="0" w:type="auto"/>
            <w:vAlign w:val="bottom"/>
          </w:tcPr>
          <w:p w14:paraId="73C09C24" w14:textId="77777777" w:rsidR="00C334D1" w:rsidRPr="00813D46" w:rsidRDefault="00C334D1" w:rsidP="007B0C0F">
            <w:pPr>
              <w:pStyle w:val="la2"/>
            </w:pPr>
            <w:r w:rsidRPr="00813D46">
              <w:rPr>
                <w:sz w:val="15"/>
                <w:szCs w:val="15"/>
              </w:rPr>
              <w:t> </w:t>
            </w:r>
          </w:p>
        </w:tc>
        <w:tc>
          <w:tcPr>
            <w:tcW w:w="0" w:type="auto"/>
            <w:vAlign w:val="bottom"/>
          </w:tcPr>
          <w:p w14:paraId="3F3308F7" w14:textId="77777777" w:rsidR="00C334D1" w:rsidRPr="00813D46" w:rsidRDefault="00C334D1" w:rsidP="007B0C0F">
            <w:pPr>
              <w:rPr>
                <w:sz w:val="8"/>
              </w:rPr>
            </w:pPr>
            <w:r w:rsidRPr="00813D46">
              <w:rPr>
                <w:rFonts w:cs="Arial"/>
              </w:rPr>
              <w:t> </w:t>
            </w:r>
          </w:p>
        </w:tc>
        <w:tc>
          <w:tcPr>
            <w:tcW w:w="0" w:type="auto"/>
            <w:vAlign w:val="bottom"/>
          </w:tcPr>
          <w:p w14:paraId="23EBB72F" w14:textId="56F058BB" w:rsidR="00C334D1" w:rsidRPr="00813D46" w:rsidRDefault="00F93324" w:rsidP="007B0C0F">
            <w:pPr>
              <w:jc w:val="right"/>
            </w:pPr>
            <w:r w:rsidRPr="00813D46">
              <w:rPr>
                <w:rFonts w:cs="Arial"/>
              </w:rPr>
              <w:t>8</w:t>
            </w:r>
            <w:r w:rsidR="00C334D1" w:rsidRPr="00813D46">
              <w:rPr>
                <w:rFonts w:cs="Arial"/>
              </w:rPr>
              <w:t>%</w:t>
            </w:r>
          </w:p>
        </w:tc>
        <w:tc>
          <w:tcPr>
            <w:tcW w:w="0" w:type="auto"/>
            <w:noWrap/>
            <w:vAlign w:val="bottom"/>
          </w:tcPr>
          <w:p w14:paraId="24DF5C8B" w14:textId="77777777" w:rsidR="00C334D1" w:rsidRPr="00813D46" w:rsidRDefault="00C334D1" w:rsidP="007B0C0F">
            <w:pPr>
              <w:rPr>
                <w:sz w:val="8"/>
              </w:rPr>
            </w:pPr>
            <w:r w:rsidRPr="00813D46">
              <w:rPr>
                <w:rFonts w:cs="Arial"/>
              </w:rPr>
              <w:t> </w:t>
            </w:r>
          </w:p>
        </w:tc>
        <w:tc>
          <w:tcPr>
            <w:tcW w:w="0" w:type="auto"/>
            <w:vAlign w:val="bottom"/>
          </w:tcPr>
          <w:p w14:paraId="27EE0B80" w14:textId="77777777" w:rsidR="00C334D1" w:rsidRPr="00813D46" w:rsidRDefault="00C334D1" w:rsidP="007B0C0F">
            <w:pPr>
              <w:pStyle w:val="la2"/>
            </w:pPr>
            <w:r w:rsidRPr="00813D46">
              <w:rPr>
                <w:sz w:val="15"/>
                <w:szCs w:val="15"/>
              </w:rPr>
              <w:t> </w:t>
            </w:r>
          </w:p>
        </w:tc>
        <w:tc>
          <w:tcPr>
            <w:tcW w:w="0" w:type="auto"/>
            <w:vAlign w:val="bottom"/>
          </w:tcPr>
          <w:p w14:paraId="723C0085" w14:textId="77777777" w:rsidR="00C334D1" w:rsidRPr="00813D46" w:rsidRDefault="00C334D1" w:rsidP="007B0C0F">
            <w:pPr>
              <w:rPr>
                <w:sz w:val="8"/>
              </w:rPr>
            </w:pPr>
            <w:r w:rsidRPr="00813D46">
              <w:rPr>
                <w:rFonts w:cs="Arial"/>
              </w:rPr>
              <w:t> </w:t>
            </w:r>
          </w:p>
        </w:tc>
        <w:tc>
          <w:tcPr>
            <w:tcW w:w="0" w:type="auto"/>
            <w:vAlign w:val="bottom"/>
          </w:tcPr>
          <w:p w14:paraId="02ECD20D" w14:textId="77777777" w:rsidR="00C334D1" w:rsidRPr="00813D46" w:rsidRDefault="00C334D1" w:rsidP="007B0C0F">
            <w:pPr>
              <w:jc w:val="right"/>
            </w:pPr>
            <w:r w:rsidRPr="00813D46">
              <w:rPr>
                <w:rFonts w:cs="Arial"/>
              </w:rPr>
              <w:t>12%</w:t>
            </w:r>
          </w:p>
        </w:tc>
        <w:tc>
          <w:tcPr>
            <w:tcW w:w="0" w:type="auto"/>
            <w:noWrap/>
            <w:vAlign w:val="bottom"/>
          </w:tcPr>
          <w:p w14:paraId="5242E735" w14:textId="77777777" w:rsidR="00C334D1" w:rsidRPr="00813D46" w:rsidRDefault="00C334D1" w:rsidP="007B0C0F">
            <w:pPr>
              <w:rPr>
                <w:sz w:val="8"/>
              </w:rPr>
            </w:pPr>
            <w:r w:rsidRPr="00813D46">
              <w:rPr>
                <w:rFonts w:cs="Arial"/>
              </w:rPr>
              <w:t> </w:t>
            </w:r>
          </w:p>
        </w:tc>
      </w:tr>
      <w:tr w:rsidR="00C334D1" w:rsidRPr="00813D46" w14:paraId="76A6C493" w14:textId="77777777" w:rsidTr="007B0C0F">
        <w:trPr>
          <w:jc w:val="center"/>
        </w:trPr>
        <w:tc>
          <w:tcPr>
            <w:tcW w:w="0" w:type="auto"/>
          </w:tcPr>
          <w:p w14:paraId="5BC4400A" w14:textId="77777777" w:rsidR="00C334D1" w:rsidRPr="00813D46" w:rsidRDefault="00C334D1" w:rsidP="007B0C0F">
            <w:pPr>
              <w:pStyle w:val="NormalWeb"/>
              <w:keepNext/>
              <w:ind w:left="240" w:hanging="240"/>
              <w:rPr>
                <w:rFonts w:cs="Arial"/>
                <w:sz w:val="20"/>
                <w:szCs w:val="20"/>
              </w:rPr>
            </w:pPr>
            <w:r w:rsidRPr="00813D46">
              <w:rPr>
                <w:rFonts w:cs="Arial"/>
                <w:sz w:val="20"/>
                <w:szCs w:val="20"/>
              </w:rPr>
              <w:t>Gross margin</w:t>
            </w:r>
          </w:p>
        </w:tc>
        <w:tc>
          <w:tcPr>
            <w:tcW w:w="0" w:type="auto"/>
            <w:vAlign w:val="bottom"/>
          </w:tcPr>
          <w:p w14:paraId="12D9A490" w14:textId="77777777" w:rsidR="00C334D1" w:rsidRPr="00813D46" w:rsidRDefault="00C334D1" w:rsidP="007B0C0F">
            <w:pPr>
              <w:pStyle w:val="la2"/>
              <w:rPr>
                <w:sz w:val="15"/>
                <w:szCs w:val="15"/>
              </w:rPr>
            </w:pPr>
          </w:p>
        </w:tc>
        <w:tc>
          <w:tcPr>
            <w:tcW w:w="0" w:type="auto"/>
            <w:vAlign w:val="bottom"/>
          </w:tcPr>
          <w:p w14:paraId="428AF57D" w14:textId="77777777" w:rsidR="00C334D1" w:rsidRPr="00813D46" w:rsidRDefault="00C334D1" w:rsidP="007B0C0F">
            <w:pPr>
              <w:rPr>
                <w:rFonts w:cs="Arial"/>
                <w:b/>
                <w:bCs/>
              </w:rPr>
            </w:pPr>
            <w:r w:rsidRPr="00813D46">
              <w:rPr>
                <w:rFonts w:cs="Arial"/>
                <w:b/>
                <w:bCs/>
              </w:rPr>
              <w:t>$</w:t>
            </w:r>
          </w:p>
        </w:tc>
        <w:tc>
          <w:tcPr>
            <w:tcW w:w="0" w:type="auto"/>
            <w:vAlign w:val="bottom"/>
          </w:tcPr>
          <w:p w14:paraId="67F899B2" w14:textId="5FA6B458" w:rsidR="00C334D1" w:rsidRPr="00813D46" w:rsidRDefault="00D40526" w:rsidP="007B0C0F">
            <w:pPr>
              <w:jc w:val="right"/>
              <w:rPr>
                <w:rFonts w:cs="Arial"/>
                <w:b/>
                <w:bCs/>
              </w:rPr>
            </w:pPr>
            <w:r w:rsidRPr="00813D46">
              <w:rPr>
                <w:rFonts w:cs="Arial"/>
                <w:b/>
                <w:bCs/>
              </w:rPr>
              <w:t>60,542</w:t>
            </w:r>
          </w:p>
        </w:tc>
        <w:tc>
          <w:tcPr>
            <w:tcW w:w="0" w:type="auto"/>
            <w:noWrap/>
            <w:vAlign w:val="bottom"/>
          </w:tcPr>
          <w:p w14:paraId="472D20F9" w14:textId="77777777" w:rsidR="00C334D1" w:rsidRPr="00813D46" w:rsidRDefault="00C334D1" w:rsidP="007B0C0F">
            <w:pPr>
              <w:rPr>
                <w:rFonts w:cs="Arial"/>
                <w:b/>
                <w:bCs/>
              </w:rPr>
            </w:pPr>
          </w:p>
        </w:tc>
        <w:tc>
          <w:tcPr>
            <w:tcW w:w="0" w:type="auto"/>
            <w:vAlign w:val="bottom"/>
          </w:tcPr>
          <w:p w14:paraId="2956CC19" w14:textId="77777777" w:rsidR="00C334D1" w:rsidRPr="00813D46" w:rsidRDefault="00C334D1" w:rsidP="007B0C0F">
            <w:pPr>
              <w:pStyle w:val="la2"/>
              <w:rPr>
                <w:sz w:val="15"/>
                <w:szCs w:val="15"/>
              </w:rPr>
            </w:pPr>
          </w:p>
        </w:tc>
        <w:tc>
          <w:tcPr>
            <w:tcW w:w="0" w:type="auto"/>
            <w:vAlign w:val="bottom"/>
          </w:tcPr>
          <w:p w14:paraId="01E0942E" w14:textId="77777777" w:rsidR="00C334D1" w:rsidRPr="00813D46" w:rsidRDefault="00C334D1" w:rsidP="007B0C0F">
            <w:pPr>
              <w:rPr>
                <w:rFonts w:cs="Arial"/>
              </w:rPr>
            </w:pPr>
            <w:r w:rsidRPr="00813D46">
              <w:rPr>
                <w:rFonts w:cs="Arial"/>
              </w:rPr>
              <w:t>$</w:t>
            </w:r>
          </w:p>
        </w:tc>
        <w:tc>
          <w:tcPr>
            <w:tcW w:w="0" w:type="auto"/>
            <w:vAlign w:val="bottom"/>
          </w:tcPr>
          <w:p w14:paraId="1FA16BED" w14:textId="5A62092C" w:rsidR="00C334D1" w:rsidRPr="00813D46" w:rsidRDefault="00C334D1" w:rsidP="00AE1BCC">
            <w:pPr>
              <w:jc w:val="right"/>
              <w:rPr>
                <w:rFonts w:cs="Arial"/>
              </w:rPr>
            </w:pPr>
            <w:r w:rsidRPr="00813D46">
              <w:rPr>
                <w:rFonts w:cs="Arial"/>
                <w:bCs/>
              </w:rPr>
              <w:t>59,</w:t>
            </w:r>
            <w:r w:rsidR="00AE1BCC" w:rsidRPr="00813D46">
              <w:rPr>
                <w:rFonts w:cs="Arial"/>
                <w:bCs/>
              </w:rPr>
              <w:t>755</w:t>
            </w:r>
          </w:p>
        </w:tc>
        <w:tc>
          <w:tcPr>
            <w:tcW w:w="0" w:type="auto"/>
            <w:noWrap/>
            <w:vAlign w:val="bottom"/>
          </w:tcPr>
          <w:p w14:paraId="0EB613F5" w14:textId="77777777" w:rsidR="00C334D1" w:rsidRPr="00813D46" w:rsidRDefault="00C334D1" w:rsidP="007B0C0F">
            <w:pPr>
              <w:rPr>
                <w:rFonts w:cs="Arial"/>
              </w:rPr>
            </w:pPr>
          </w:p>
        </w:tc>
        <w:tc>
          <w:tcPr>
            <w:tcW w:w="0" w:type="auto"/>
            <w:vAlign w:val="bottom"/>
          </w:tcPr>
          <w:p w14:paraId="7A28529A" w14:textId="77777777" w:rsidR="00C334D1" w:rsidRPr="00813D46" w:rsidRDefault="00C334D1" w:rsidP="007B0C0F">
            <w:pPr>
              <w:pStyle w:val="la2"/>
              <w:rPr>
                <w:sz w:val="15"/>
                <w:szCs w:val="15"/>
              </w:rPr>
            </w:pPr>
          </w:p>
        </w:tc>
        <w:tc>
          <w:tcPr>
            <w:tcW w:w="61" w:type="pct"/>
            <w:vAlign w:val="bottom"/>
          </w:tcPr>
          <w:p w14:paraId="77F5CB6A" w14:textId="77777777" w:rsidR="00C334D1" w:rsidRPr="00813D46" w:rsidRDefault="00C334D1" w:rsidP="007B0C0F">
            <w:pPr>
              <w:rPr>
                <w:rFonts w:cs="Arial"/>
              </w:rPr>
            </w:pPr>
            <w:r w:rsidRPr="00813D46">
              <w:rPr>
                <w:rFonts w:cs="Arial"/>
              </w:rPr>
              <w:t>$</w:t>
            </w:r>
          </w:p>
        </w:tc>
        <w:tc>
          <w:tcPr>
            <w:tcW w:w="355" w:type="pct"/>
            <w:vAlign w:val="bottom"/>
          </w:tcPr>
          <w:p w14:paraId="2B8989E2" w14:textId="1A74253D" w:rsidR="00C334D1" w:rsidRPr="00813D46" w:rsidRDefault="00C334D1" w:rsidP="004A6480">
            <w:pPr>
              <w:jc w:val="right"/>
              <w:rPr>
                <w:rFonts w:cs="Arial"/>
              </w:rPr>
            </w:pPr>
            <w:r w:rsidRPr="00813D46">
              <w:rPr>
                <w:rFonts w:cs="Arial"/>
              </w:rPr>
              <w:t>57,</w:t>
            </w:r>
            <w:r w:rsidR="004A6480" w:rsidRPr="00813D46">
              <w:rPr>
                <w:rFonts w:cs="Arial"/>
              </w:rPr>
              <w:t>464</w:t>
            </w:r>
          </w:p>
        </w:tc>
        <w:tc>
          <w:tcPr>
            <w:tcW w:w="0" w:type="auto"/>
            <w:noWrap/>
            <w:vAlign w:val="bottom"/>
          </w:tcPr>
          <w:p w14:paraId="567B7DFD" w14:textId="77777777" w:rsidR="00C334D1" w:rsidRPr="00813D46" w:rsidRDefault="00C334D1" w:rsidP="007B0C0F">
            <w:pPr>
              <w:rPr>
                <w:rFonts w:cs="Arial"/>
              </w:rPr>
            </w:pPr>
          </w:p>
        </w:tc>
        <w:tc>
          <w:tcPr>
            <w:tcW w:w="0" w:type="auto"/>
            <w:vAlign w:val="bottom"/>
          </w:tcPr>
          <w:p w14:paraId="5A9D3969" w14:textId="77777777" w:rsidR="00C334D1" w:rsidRPr="00813D46" w:rsidRDefault="00C334D1" w:rsidP="007B0C0F">
            <w:pPr>
              <w:pStyle w:val="la2"/>
              <w:rPr>
                <w:sz w:val="15"/>
                <w:szCs w:val="15"/>
              </w:rPr>
            </w:pPr>
          </w:p>
        </w:tc>
        <w:tc>
          <w:tcPr>
            <w:tcW w:w="0" w:type="auto"/>
            <w:vAlign w:val="bottom"/>
          </w:tcPr>
          <w:p w14:paraId="5CB05D90" w14:textId="77777777" w:rsidR="00C334D1" w:rsidRPr="00813D46" w:rsidRDefault="00C334D1" w:rsidP="007B0C0F">
            <w:pPr>
              <w:rPr>
                <w:rFonts w:cs="Arial"/>
              </w:rPr>
            </w:pPr>
          </w:p>
        </w:tc>
        <w:tc>
          <w:tcPr>
            <w:tcW w:w="0" w:type="auto"/>
            <w:vAlign w:val="bottom"/>
          </w:tcPr>
          <w:p w14:paraId="75025725" w14:textId="7C1094C0" w:rsidR="00C334D1" w:rsidRPr="00813D46" w:rsidRDefault="00F93324" w:rsidP="007B0C0F">
            <w:pPr>
              <w:jc w:val="right"/>
              <w:rPr>
                <w:rFonts w:cs="Arial"/>
              </w:rPr>
            </w:pPr>
            <w:r w:rsidRPr="00813D46">
              <w:rPr>
                <w:rFonts w:cs="Arial"/>
              </w:rPr>
              <w:t>1</w:t>
            </w:r>
            <w:r w:rsidR="00C334D1" w:rsidRPr="00813D46">
              <w:rPr>
                <w:rFonts w:cs="Arial"/>
              </w:rPr>
              <w:t>%</w:t>
            </w:r>
          </w:p>
        </w:tc>
        <w:tc>
          <w:tcPr>
            <w:tcW w:w="0" w:type="auto"/>
            <w:noWrap/>
            <w:vAlign w:val="bottom"/>
          </w:tcPr>
          <w:p w14:paraId="75D60D9D" w14:textId="77777777" w:rsidR="00C334D1" w:rsidRPr="00813D46" w:rsidRDefault="00C334D1" w:rsidP="007B0C0F">
            <w:pPr>
              <w:rPr>
                <w:rFonts w:cs="Arial"/>
              </w:rPr>
            </w:pPr>
          </w:p>
        </w:tc>
        <w:tc>
          <w:tcPr>
            <w:tcW w:w="0" w:type="auto"/>
            <w:vAlign w:val="bottom"/>
          </w:tcPr>
          <w:p w14:paraId="2FD544E2" w14:textId="77777777" w:rsidR="00C334D1" w:rsidRPr="00813D46" w:rsidRDefault="00C334D1" w:rsidP="007B0C0F">
            <w:pPr>
              <w:pStyle w:val="la2"/>
              <w:rPr>
                <w:sz w:val="15"/>
                <w:szCs w:val="15"/>
              </w:rPr>
            </w:pPr>
          </w:p>
        </w:tc>
        <w:tc>
          <w:tcPr>
            <w:tcW w:w="0" w:type="auto"/>
            <w:vAlign w:val="bottom"/>
          </w:tcPr>
          <w:p w14:paraId="23C06DE4" w14:textId="77777777" w:rsidR="00C334D1" w:rsidRPr="00813D46" w:rsidRDefault="00C334D1" w:rsidP="007B0C0F">
            <w:pPr>
              <w:rPr>
                <w:rFonts w:cs="Arial"/>
              </w:rPr>
            </w:pPr>
          </w:p>
        </w:tc>
        <w:tc>
          <w:tcPr>
            <w:tcW w:w="0" w:type="auto"/>
            <w:vAlign w:val="bottom"/>
          </w:tcPr>
          <w:p w14:paraId="28448ADD" w14:textId="77777777" w:rsidR="00C334D1" w:rsidRPr="00813D46" w:rsidRDefault="00C334D1" w:rsidP="007B0C0F">
            <w:pPr>
              <w:jc w:val="right"/>
              <w:rPr>
                <w:rFonts w:cs="Arial"/>
              </w:rPr>
            </w:pPr>
            <w:r w:rsidRPr="00813D46">
              <w:rPr>
                <w:rFonts w:cs="Arial"/>
              </w:rPr>
              <w:t>4%</w:t>
            </w:r>
          </w:p>
        </w:tc>
        <w:tc>
          <w:tcPr>
            <w:tcW w:w="0" w:type="auto"/>
            <w:noWrap/>
            <w:vAlign w:val="bottom"/>
          </w:tcPr>
          <w:p w14:paraId="688FFB40" w14:textId="77777777" w:rsidR="00C334D1" w:rsidRPr="00813D46" w:rsidRDefault="00C334D1" w:rsidP="007B0C0F">
            <w:pPr>
              <w:rPr>
                <w:rFonts w:cs="Arial"/>
              </w:rPr>
            </w:pPr>
          </w:p>
        </w:tc>
      </w:tr>
      <w:tr w:rsidR="00C334D1" w:rsidRPr="00813D46" w14:paraId="25B1CF78" w14:textId="77777777" w:rsidTr="007B0C0F">
        <w:trPr>
          <w:jc w:val="center"/>
        </w:trPr>
        <w:tc>
          <w:tcPr>
            <w:tcW w:w="0" w:type="auto"/>
          </w:tcPr>
          <w:p w14:paraId="76D0450B" w14:textId="77777777" w:rsidR="00C334D1" w:rsidRPr="00813D46" w:rsidRDefault="00C334D1" w:rsidP="007B0C0F">
            <w:pPr>
              <w:pStyle w:val="NormalWeb"/>
              <w:ind w:left="240" w:hanging="240"/>
              <w:rPr>
                <w:sz w:val="8"/>
              </w:rPr>
            </w:pPr>
            <w:r w:rsidRPr="00813D46">
              <w:rPr>
                <w:rFonts w:cs="Arial"/>
                <w:sz w:val="20"/>
                <w:szCs w:val="20"/>
              </w:rPr>
              <w:t>Operating income</w:t>
            </w:r>
          </w:p>
        </w:tc>
        <w:tc>
          <w:tcPr>
            <w:tcW w:w="0" w:type="auto"/>
            <w:vAlign w:val="bottom"/>
          </w:tcPr>
          <w:p w14:paraId="2EF5AAC3" w14:textId="77777777" w:rsidR="00C334D1" w:rsidRPr="00813D46" w:rsidRDefault="00C334D1" w:rsidP="007B0C0F">
            <w:pPr>
              <w:pStyle w:val="la2"/>
            </w:pPr>
            <w:r w:rsidRPr="00813D46">
              <w:rPr>
                <w:sz w:val="15"/>
                <w:szCs w:val="15"/>
              </w:rPr>
              <w:t> </w:t>
            </w:r>
          </w:p>
        </w:tc>
        <w:tc>
          <w:tcPr>
            <w:tcW w:w="0" w:type="auto"/>
            <w:vAlign w:val="bottom"/>
          </w:tcPr>
          <w:p w14:paraId="21A4C6BF" w14:textId="77777777" w:rsidR="00C334D1" w:rsidRPr="00813D46" w:rsidRDefault="00C334D1" w:rsidP="007B0C0F">
            <w:pPr>
              <w:rPr>
                <w:sz w:val="8"/>
              </w:rPr>
            </w:pPr>
            <w:r w:rsidRPr="00813D46">
              <w:rPr>
                <w:rFonts w:cs="Arial"/>
                <w:b/>
                <w:bCs/>
              </w:rPr>
              <w:t>$</w:t>
            </w:r>
          </w:p>
        </w:tc>
        <w:tc>
          <w:tcPr>
            <w:tcW w:w="0" w:type="auto"/>
            <w:vAlign w:val="bottom"/>
          </w:tcPr>
          <w:p w14:paraId="496940F0" w14:textId="398287F6" w:rsidR="00C334D1" w:rsidRPr="00813D46" w:rsidRDefault="00D40526" w:rsidP="007B0C0F">
            <w:pPr>
              <w:jc w:val="right"/>
            </w:pPr>
            <w:r w:rsidRPr="00813D46">
              <w:rPr>
                <w:rFonts w:cs="Arial"/>
                <w:b/>
                <w:bCs/>
              </w:rPr>
              <w:t>18,161</w:t>
            </w:r>
          </w:p>
        </w:tc>
        <w:tc>
          <w:tcPr>
            <w:tcW w:w="0" w:type="auto"/>
            <w:noWrap/>
            <w:vAlign w:val="bottom"/>
          </w:tcPr>
          <w:p w14:paraId="65ED0FD3" w14:textId="77777777" w:rsidR="00C334D1" w:rsidRPr="00813D46" w:rsidRDefault="00C334D1" w:rsidP="007B0C0F">
            <w:pPr>
              <w:rPr>
                <w:sz w:val="8"/>
              </w:rPr>
            </w:pPr>
            <w:r w:rsidRPr="00813D46">
              <w:rPr>
                <w:rFonts w:cs="Arial"/>
                <w:b/>
                <w:bCs/>
              </w:rPr>
              <w:t> </w:t>
            </w:r>
          </w:p>
        </w:tc>
        <w:tc>
          <w:tcPr>
            <w:tcW w:w="0" w:type="auto"/>
            <w:vAlign w:val="bottom"/>
          </w:tcPr>
          <w:p w14:paraId="52850D49" w14:textId="77777777" w:rsidR="00C334D1" w:rsidRPr="00813D46" w:rsidRDefault="00C334D1" w:rsidP="007B0C0F">
            <w:pPr>
              <w:pStyle w:val="la2"/>
            </w:pPr>
            <w:r w:rsidRPr="00813D46">
              <w:rPr>
                <w:sz w:val="15"/>
                <w:szCs w:val="15"/>
              </w:rPr>
              <w:t> </w:t>
            </w:r>
          </w:p>
        </w:tc>
        <w:tc>
          <w:tcPr>
            <w:tcW w:w="0" w:type="auto"/>
            <w:vAlign w:val="bottom"/>
          </w:tcPr>
          <w:p w14:paraId="555B781E" w14:textId="77777777" w:rsidR="00C334D1" w:rsidRPr="00813D46" w:rsidRDefault="00C334D1" w:rsidP="007B0C0F">
            <w:pPr>
              <w:rPr>
                <w:sz w:val="8"/>
              </w:rPr>
            </w:pPr>
            <w:r w:rsidRPr="00813D46">
              <w:rPr>
                <w:rFonts w:cs="Arial"/>
              </w:rPr>
              <w:t>$</w:t>
            </w:r>
          </w:p>
        </w:tc>
        <w:tc>
          <w:tcPr>
            <w:tcW w:w="0" w:type="auto"/>
            <w:vAlign w:val="bottom"/>
          </w:tcPr>
          <w:p w14:paraId="311C057E" w14:textId="77777777" w:rsidR="00C334D1" w:rsidRPr="00813D46" w:rsidRDefault="00C334D1" w:rsidP="007B0C0F">
            <w:pPr>
              <w:jc w:val="right"/>
            </w:pPr>
            <w:r w:rsidRPr="00813D46">
              <w:rPr>
                <w:rFonts w:cs="Arial"/>
                <w:bCs/>
              </w:rPr>
              <w:t>27,759</w:t>
            </w:r>
          </w:p>
        </w:tc>
        <w:tc>
          <w:tcPr>
            <w:tcW w:w="0" w:type="auto"/>
            <w:noWrap/>
            <w:vAlign w:val="bottom"/>
          </w:tcPr>
          <w:p w14:paraId="1B0B9083" w14:textId="77777777" w:rsidR="00C334D1" w:rsidRPr="00813D46" w:rsidRDefault="00C334D1" w:rsidP="007B0C0F">
            <w:pPr>
              <w:rPr>
                <w:sz w:val="8"/>
              </w:rPr>
            </w:pPr>
            <w:r w:rsidRPr="00813D46">
              <w:rPr>
                <w:rFonts w:cs="Arial"/>
              </w:rPr>
              <w:t> </w:t>
            </w:r>
          </w:p>
        </w:tc>
        <w:tc>
          <w:tcPr>
            <w:tcW w:w="0" w:type="auto"/>
            <w:vAlign w:val="bottom"/>
          </w:tcPr>
          <w:p w14:paraId="25B3ADFC" w14:textId="77777777" w:rsidR="00C334D1" w:rsidRPr="00813D46" w:rsidRDefault="00C334D1" w:rsidP="007B0C0F">
            <w:pPr>
              <w:pStyle w:val="la2"/>
            </w:pPr>
            <w:r w:rsidRPr="00813D46">
              <w:rPr>
                <w:sz w:val="15"/>
                <w:szCs w:val="15"/>
              </w:rPr>
              <w:t> </w:t>
            </w:r>
          </w:p>
        </w:tc>
        <w:tc>
          <w:tcPr>
            <w:tcW w:w="61" w:type="pct"/>
            <w:vAlign w:val="bottom"/>
          </w:tcPr>
          <w:p w14:paraId="79265F74" w14:textId="77777777" w:rsidR="00C334D1" w:rsidRPr="00813D46" w:rsidRDefault="00C334D1" w:rsidP="007B0C0F">
            <w:pPr>
              <w:rPr>
                <w:sz w:val="8"/>
              </w:rPr>
            </w:pPr>
            <w:r w:rsidRPr="00813D46">
              <w:rPr>
                <w:rFonts w:cs="Arial"/>
              </w:rPr>
              <w:t>$</w:t>
            </w:r>
          </w:p>
        </w:tc>
        <w:tc>
          <w:tcPr>
            <w:tcW w:w="355" w:type="pct"/>
            <w:vAlign w:val="bottom"/>
          </w:tcPr>
          <w:p w14:paraId="5028ED36" w14:textId="77777777" w:rsidR="00C334D1" w:rsidRPr="00813D46" w:rsidRDefault="00C334D1" w:rsidP="007B0C0F">
            <w:pPr>
              <w:jc w:val="right"/>
            </w:pPr>
            <w:r w:rsidRPr="00813D46">
              <w:rPr>
                <w:rFonts w:cs="Arial"/>
              </w:rPr>
              <w:t>26,764</w:t>
            </w:r>
          </w:p>
        </w:tc>
        <w:tc>
          <w:tcPr>
            <w:tcW w:w="0" w:type="auto"/>
            <w:noWrap/>
            <w:vAlign w:val="bottom"/>
          </w:tcPr>
          <w:p w14:paraId="4D210510" w14:textId="77777777" w:rsidR="00C334D1" w:rsidRPr="00813D46" w:rsidRDefault="00C334D1" w:rsidP="007B0C0F">
            <w:pPr>
              <w:rPr>
                <w:sz w:val="8"/>
              </w:rPr>
            </w:pPr>
            <w:r w:rsidRPr="00813D46">
              <w:rPr>
                <w:rFonts w:cs="Arial"/>
              </w:rPr>
              <w:t> </w:t>
            </w:r>
          </w:p>
        </w:tc>
        <w:tc>
          <w:tcPr>
            <w:tcW w:w="0" w:type="auto"/>
            <w:vAlign w:val="bottom"/>
          </w:tcPr>
          <w:p w14:paraId="06CC057E" w14:textId="77777777" w:rsidR="00C334D1" w:rsidRPr="00813D46" w:rsidRDefault="00C334D1" w:rsidP="007B0C0F">
            <w:pPr>
              <w:pStyle w:val="la2"/>
            </w:pPr>
            <w:r w:rsidRPr="00813D46">
              <w:rPr>
                <w:sz w:val="15"/>
                <w:szCs w:val="15"/>
              </w:rPr>
              <w:t> </w:t>
            </w:r>
          </w:p>
        </w:tc>
        <w:tc>
          <w:tcPr>
            <w:tcW w:w="0" w:type="auto"/>
            <w:vAlign w:val="bottom"/>
          </w:tcPr>
          <w:p w14:paraId="5BFB5B9C" w14:textId="77777777" w:rsidR="00C334D1" w:rsidRPr="00813D46" w:rsidRDefault="00C334D1" w:rsidP="007B0C0F">
            <w:pPr>
              <w:rPr>
                <w:sz w:val="8"/>
              </w:rPr>
            </w:pPr>
            <w:r w:rsidRPr="00813D46">
              <w:rPr>
                <w:rFonts w:cs="Arial"/>
              </w:rPr>
              <w:t> </w:t>
            </w:r>
          </w:p>
        </w:tc>
        <w:tc>
          <w:tcPr>
            <w:tcW w:w="0" w:type="auto"/>
            <w:vAlign w:val="bottom"/>
          </w:tcPr>
          <w:p w14:paraId="54F64949" w14:textId="5D88F42B" w:rsidR="00C334D1" w:rsidRPr="00813D46" w:rsidRDefault="00F93324" w:rsidP="007B0C0F">
            <w:pPr>
              <w:jc w:val="right"/>
            </w:pPr>
            <w:r w:rsidRPr="00813D46">
              <w:rPr>
                <w:rFonts w:cs="Arial"/>
              </w:rPr>
              <w:t>(35)</w:t>
            </w:r>
            <w:r w:rsidR="00C334D1" w:rsidRPr="00813D46">
              <w:rPr>
                <w:rFonts w:cs="Arial"/>
              </w:rPr>
              <w:t>%</w:t>
            </w:r>
          </w:p>
        </w:tc>
        <w:tc>
          <w:tcPr>
            <w:tcW w:w="0" w:type="auto"/>
            <w:noWrap/>
            <w:vAlign w:val="bottom"/>
          </w:tcPr>
          <w:p w14:paraId="076658A7" w14:textId="77777777" w:rsidR="00C334D1" w:rsidRPr="00813D46" w:rsidRDefault="00C334D1" w:rsidP="007B0C0F">
            <w:pPr>
              <w:rPr>
                <w:sz w:val="8"/>
              </w:rPr>
            </w:pPr>
            <w:r w:rsidRPr="00813D46">
              <w:rPr>
                <w:rFonts w:cs="Arial"/>
              </w:rPr>
              <w:t> </w:t>
            </w:r>
          </w:p>
        </w:tc>
        <w:tc>
          <w:tcPr>
            <w:tcW w:w="0" w:type="auto"/>
            <w:vAlign w:val="bottom"/>
          </w:tcPr>
          <w:p w14:paraId="7C63BE0E" w14:textId="77777777" w:rsidR="00C334D1" w:rsidRPr="00813D46" w:rsidRDefault="00C334D1" w:rsidP="007B0C0F">
            <w:pPr>
              <w:pStyle w:val="la2"/>
            </w:pPr>
            <w:r w:rsidRPr="00813D46">
              <w:rPr>
                <w:sz w:val="15"/>
                <w:szCs w:val="15"/>
              </w:rPr>
              <w:t> </w:t>
            </w:r>
          </w:p>
        </w:tc>
        <w:tc>
          <w:tcPr>
            <w:tcW w:w="0" w:type="auto"/>
            <w:vAlign w:val="bottom"/>
          </w:tcPr>
          <w:p w14:paraId="197F128E" w14:textId="77777777" w:rsidR="00C334D1" w:rsidRPr="00813D46" w:rsidRDefault="00C334D1" w:rsidP="007B0C0F">
            <w:pPr>
              <w:rPr>
                <w:sz w:val="8"/>
              </w:rPr>
            </w:pPr>
            <w:r w:rsidRPr="00813D46">
              <w:rPr>
                <w:rFonts w:cs="Arial"/>
              </w:rPr>
              <w:t> </w:t>
            </w:r>
          </w:p>
        </w:tc>
        <w:tc>
          <w:tcPr>
            <w:tcW w:w="0" w:type="auto"/>
            <w:vAlign w:val="bottom"/>
          </w:tcPr>
          <w:p w14:paraId="3AF7819E" w14:textId="77777777" w:rsidR="00C334D1" w:rsidRPr="00813D46" w:rsidRDefault="00C334D1" w:rsidP="007B0C0F">
            <w:pPr>
              <w:jc w:val="right"/>
            </w:pPr>
            <w:r w:rsidRPr="00813D46">
              <w:rPr>
                <w:rFonts w:cs="Arial"/>
              </w:rPr>
              <w:t>4%</w:t>
            </w:r>
          </w:p>
        </w:tc>
        <w:tc>
          <w:tcPr>
            <w:tcW w:w="0" w:type="auto"/>
            <w:noWrap/>
            <w:vAlign w:val="bottom"/>
          </w:tcPr>
          <w:p w14:paraId="44344E6F" w14:textId="77777777" w:rsidR="00C334D1" w:rsidRPr="00813D46" w:rsidRDefault="00C334D1" w:rsidP="007B0C0F">
            <w:pPr>
              <w:rPr>
                <w:sz w:val="8"/>
              </w:rPr>
            </w:pPr>
            <w:r w:rsidRPr="00813D46">
              <w:rPr>
                <w:rFonts w:cs="Arial"/>
              </w:rPr>
              <w:t> </w:t>
            </w:r>
          </w:p>
        </w:tc>
      </w:tr>
      <w:tr w:rsidR="00C334D1" w:rsidRPr="00813D46" w14:paraId="59005767" w14:textId="77777777" w:rsidTr="007B0C0F">
        <w:trPr>
          <w:jc w:val="center"/>
        </w:trPr>
        <w:tc>
          <w:tcPr>
            <w:tcW w:w="0" w:type="auto"/>
          </w:tcPr>
          <w:p w14:paraId="3170EB96" w14:textId="77777777" w:rsidR="00C334D1" w:rsidRPr="00813D46" w:rsidRDefault="00C334D1" w:rsidP="007B0C0F">
            <w:pPr>
              <w:pStyle w:val="NormalWeb"/>
              <w:ind w:left="240" w:hanging="240"/>
              <w:rPr>
                <w:sz w:val="8"/>
              </w:rPr>
            </w:pPr>
            <w:r w:rsidRPr="00813D46">
              <w:rPr>
                <w:rFonts w:cs="Arial"/>
                <w:sz w:val="20"/>
                <w:szCs w:val="20"/>
              </w:rPr>
              <w:t>Diluted earnings per share</w:t>
            </w:r>
          </w:p>
        </w:tc>
        <w:tc>
          <w:tcPr>
            <w:tcW w:w="0" w:type="auto"/>
            <w:vAlign w:val="bottom"/>
          </w:tcPr>
          <w:p w14:paraId="540AADC9" w14:textId="77777777" w:rsidR="00C334D1" w:rsidRPr="00813D46" w:rsidRDefault="00C334D1" w:rsidP="007B0C0F">
            <w:pPr>
              <w:pStyle w:val="la2"/>
            </w:pPr>
            <w:r w:rsidRPr="00813D46">
              <w:rPr>
                <w:sz w:val="15"/>
                <w:szCs w:val="15"/>
              </w:rPr>
              <w:t> </w:t>
            </w:r>
          </w:p>
        </w:tc>
        <w:tc>
          <w:tcPr>
            <w:tcW w:w="0" w:type="auto"/>
            <w:vAlign w:val="bottom"/>
          </w:tcPr>
          <w:p w14:paraId="38B9DF1F" w14:textId="77777777" w:rsidR="00C334D1" w:rsidRPr="00813D46" w:rsidRDefault="00C334D1" w:rsidP="007B0C0F">
            <w:pPr>
              <w:rPr>
                <w:sz w:val="8"/>
              </w:rPr>
            </w:pPr>
            <w:r w:rsidRPr="00813D46">
              <w:rPr>
                <w:rFonts w:cs="Arial"/>
                <w:b/>
                <w:bCs/>
              </w:rPr>
              <w:t>$</w:t>
            </w:r>
          </w:p>
        </w:tc>
        <w:tc>
          <w:tcPr>
            <w:tcW w:w="0" w:type="auto"/>
            <w:vAlign w:val="bottom"/>
          </w:tcPr>
          <w:p w14:paraId="4DB17FB4" w14:textId="0EDC868C" w:rsidR="00C334D1" w:rsidRPr="00813D46" w:rsidRDefault="00BF1504" w:rsidP="007B0C0F">
            <w:pPr>
              <w:jc w:val="right"/>
            </w:pPr>
            <w:r w:rsidRPr="00813D46">
              <w:rPr>
                <w:rFonts w:cs="Arial"/>
                <w:b/>
                <w:bCs/>
              </w:rPr>
              <w:t>1.48</w:t>
            </w:r>
          </w:p>
        </w:tc>
        <w:tc>
          <w:tcPr>
            <w:tcW w:w="0" w:type="auto"/>
            <w:noWrap/>
            <w:vAlign w:val="bottom"/>
          </w:tcPr>
          <w:p w14:paraId="2D7CF542" w14:textId="77777777" w:rsidR="00C334D1" w:rsidRPr="00813D46" w:rsidRDefault="00C334D1" w:rsidP="007B0C0F">
            <w:pPr>
              <w:rPr>
                <w:sz w:val="8"/>
              </w:rPr>
            </w:pPr>
            <w:r w:rsidRPr="00813D46">
              <w:rPr>
                <w:rFonts w:cs="Arial"/>
                <w:b/>
                <w:bCs/>
              </w:rPr>
              <w:t> </w:t>
            </w:r>
          </w:p>
        </w:tc>
        <w:tc>
          <w:tcPr>
            <w:tcW w:w="0" w:type="auto"/>
            <w:vAlign w:val="bottom"/>
          </w:tcPr>
          <w:p w14:paraId="2DD9A8CA" w14:textId="77777777" w:rsidR="00C334D1" w:rsidRPr="00813D46" w:rsidRDefault="00C334D1" w:rsidP="007B0C0F">
            <w:pPr>
              <w:pStyle w:val="la2"/>
            </w:pPr>
            <w:r w:rsidRPr="00813D46">
              <w:rPr>
                <w:sz w:val="15"/>
                <w:szCs w:val="15"/>
              </w:rPr>
              <w:t> </w:t>
            </w:r>
          </w:p>
        </w:tc>
        <w:tc>
          <w:tcPr>
            <w:tcW w:w="0" w:type="auto"/>
            <w:vAlign w:val="bottom"/>
          </w:tcPr>
          <w:p w14:paraId="122D0F9F" w14:textId="77777777" w:rsidR="00C334D1" w:rsidRPr="00813D46" w:rsidRDefault="00C334D1" w:rsidP="007B0C0F">
            <w:pPr>
              <w:rPr>
                <w:sz w:val="8"/>
              </w:rPr>
            </w:pPr>
            <w:r w:rsidRPr="00813D46">
              <w:rPr>
                <w:rFonts w:cs="Arial"/>
              </w:rPr>
              <w:t>$</w:t>
            </w:r>
          </w:p>
        </w:tc>
        <w:tc>
          <w:tcPr>
            <w:tcW w:w="0" w:type="auto"/>
            <w:vAlign w:val="bottom"/>
          </w:tcPr>
          <w:p w14:paraId="65BD101D" w14:textId="77777777" w:rsidR="00C334D1" w:rsidRPr="00813D46" w:rsidRDefault="00C334D1" w:rsidP="007B0C0F">
            <w:pPr>
              <w:jc w:val="right"/>
            </w:pPr>
            <w:r w:rsidRPr="00813D46">
              <w:rPr>
                <w:rFonts w:cs="Arial"/>
                <w:bCs/>
              </w:rPr>
              <w:t>2.63</w:t>
            </w:r>
          </w:p>
        </w:tc>
        <w:tc>
          <w:tcPr>
            <w:tcW w:w="0" w:type="auto"/>
            <w:noWrap/>
            <w:vAlign w:val="bottom"/>
          </w:tcPr>
          <w:p w14:paraId="21202212" w14:textId="77777777" w:rsidR="00C334D1" w:rsidRPr="00813D46" w:rsidRDefault="00C334D1" w:rsidP="007B0C0F">
            <w:pPr>
              <w:rPr>
                <w:sz w:val="8"/>
              </w:rPr>
            </w:pPr>
            <w:r w:rsidRPr="00813D46">
              <w:rPr>
                <w:rFonts w:cs="Arial"/>
              </w:rPr>
              <w:t> </w:t>
            </w:r>
          </w:p>
        </w:tc>
        <w:tc>
          <w:tcPr>
            <w:tcW w:w="0" w:type="auto"/>
            <w:vAlign w:val="bottom"/>
          </w:tcPr>
          <w:p w14:paraId="68C7D7D7" w14:textId="77777777" w:rsidR="00C334D1" w:rsidRPr="00813D46" w:rsidRDefault="00C334D1" w:rsidP="007B0C0F">
            <w:pPr>
              <w:pStyle w:val="la2"/>
            </w:pPr>
            <w:r w:rsidRPr="00813D46">
              <w:rPr>
                <w:sz w:val="15"/>
                <w:szCs w:val="15"/>
              </w:rPr>
              <w:t> </w:t>
            </w:r>
          </w:p>
        </w:tc>
        <w:tc>
          <w:tcPr>
            <w:tcW w:w="61" w:type="pct"/>
            <w:vAlign w:val="bottom"/>
          </w:tcPr>
          <w:p w14:paraId="55B04200" w14:textId="77777777" w:rsidR="00C334D1" w:rsidRPr="00813D46" w:rsidRDefault="00C334D1" w:rsidP="007B0C0F">
            <w:pPr>
              <w:rPr>
                <w:sz w:val="8"/>
              </w:rPr>
            </w:pPr>
            <w:r w:rsidRPr="00813D46">
              <w:rPr>
                <w:rFonts w:cs="Arial"/>
              </w:rPr>
              <w:t>$</w:t>
            </w:r>
          </w:p>
        </w:tc>
        <w:tc>
          <w:tcPr>
            <w:tcW w:w="355" w:type="pct"/>
            <w:vAlign w:val="bottom"/>
          </w:tcPr>
          <w:p w14:paraId="65E0CD3E" w14:textId="77777777" w:rsidR="00C334D1" w:rsidRPr="00813D46" w:rsidRDefault="00C334D1" w:rsidP="007B0C0F">
            <w:pPr>
              <w:jc w:val="right"/>
            </w:pPr>
            <w:r w:rsidRPr="00813D46">
              <w:rPr>
                <w:rFonts w:cs="Arial"/>
              </w:rPr>
              <w:t>2.58</w:t>
            </w:r>
          </w:p>
        </w:tc>
        <w:tc>
          <w:tcPr>
            <w:tcW w:w="0" w:type="auto"/>
            <w:noWrap/>
            <w:vAlign w:val="bottom"/>
          </w:tcPr>
          <w:p w14:paraId="7C2EBC28" w14:textId="77777777" w:rsidR="00C334D1" w:rsidRPr="00813D46" w:rsidRDefault="00C334D1" w:rsidP="007B0C0F">
            <w:pPr>
              <w:rPr>
                <w:sz w:val="8"/>
              </w:rPr>
            </w:pPr>
            <w:r w:rsidRPr="00813D46">
              <w:rPr>
                <w:rFonts w:cs="Arial"/>
              </w:rPr>
              <w:t> </w:t>
            </w:r>
          </w:p>
        </w:tc>
        <w:tc>
          <w:tcPr>
            <w:tcW w:w="0" w:type="auto"/>
            <w:vAlign w:val="bottom"/>
          </w:tcPr>
          <w:p w14:paraId="27F5354E" w14:textId="77777777" w:rsidR="00C334D1" w:rsidRPr="00813D46" w:rsidRDefault="00C334D1" w:rsidP="007B0C0F">
            <w:pPr>
              <w:pStyle w:val="la2"/>
            </w:pPr>
            <w:r w:rsidRPr="00813D46">
              <w:rPr>
                <w:sz w:val="15"/>
                <w:szCs w:val="15"/>
              </w:rPr>
              <w:t> </w:t>
            </w:r>
          </w:p>
        </w:tc>
        <w:tc>
          <w:tcPr>
            <w:tcW w:w="0" w:type="auto"/>
            <w:vAlign w:val="bottom"/>
          </w:tcPr>
          <w:p w14:paraId="050AC509" w14:textId="77777777" w:rsidR="00C334D1" w:rsidRPr="00813D46" w:rsidRDefault="00C334D1" w:rsidP="007B0C0F">
            <w:pPr>
              <w:rPr>
                <w:sz w:val="8"/>
              </w:rPr>
            </w:pPr>
            <w:r w:rsidRPr="00813D46">
              <w:rPr>
                <w:rFonts w:cs="Arial"/>
              </w:rPr>
              <w:t> </w:t>
            </w:r>
          </w:p>
        </w:tc>
        <w:tc>
          <w:tcPr>
            <w:tcW w:w="0" w:type="auto"/>
            <w:vAlign w:val="bottom"/>
          </w:tcPr>
          <w:p w14:paraId="093599A1" w14:textId="09698A14" w:rsidR="00C334D1" w:rsidRPr="00813D46" w:rsidRDefault="00F93324" w:rsidP="00BF1504">
            <w:pPr>
              <w:jc w:val="right"/>
            </w:pPr>
            <w:r w:rsidRPr="00813D46">
              <w:rPr>
                <w:rFonts w:cs="Arial"/>
              </w:rPr>
              <w:t>(</w:t>
            </w:r>
            <w:r w:rsidR="00BF1504" w:rsidRPr="00813D46">
              <w:rPr>
                <w:rFonts w:cs="Arial"/>
              </w:rPr>
              <w:t>44</w:t>
            </w:r>
            <w:r w:rsidRPr="00813D46">
              <w:rPr>
                <w:rFonts w:cs="Arial"/>
              </w:rPr>
              <w:t>)</w:t>
            </w:r>
            <w:r w:rsidR="00C334D1" w:rsidRPr="00813D46">
              <w:rPr>
                <w:rFonts w:cs="Arial"/>
              </w:rPr>
              <w:t>%</w:t>
            </w:r>
          </w:p>
        </w:tc>
        <w:tc>
          <w:tcPr>
            <w:tcW w:w="0" w:type="auto"/>
            <w:noWrap/>
            <w:vAlign w:val="bottom"/>
          </w:tcPr>
          <w:p w14:paraId="6853612B" w14:textId="77777777" w:rsidR="00C334D1" w:rsidRPr="00813D46" w:rsidRDefault="00C334D1" w:rsidP="007B0C0F">
            <w:pPr>
              <w:rPr>
                <w:sz w:val="8"/>
              </w:rPr>
            </w:pPr>
            <w:r w:rsidRPr="00813D46">
              <w:rPr>
                <w:rFonts w:cs="Arial"/>
              </w:rPr>
              <w:t> </w:t>
            </w:r>
          </w:p>
        </w:tc>
        <w:tc>
          <w:tcPr>
            <w:tcW w:w="0" w:type="auto"/>
            <w:vAlign w:val="bottom"/>
          </w:tcPr>
          <w:p w14:paraId="61C3AADA" w14:textId="77777777" w:rsidR="00C334D1" w:rsidRPr="00813D46" w:rsidRDefault="00C334D1" w:rsidP="007B0C0F">
            <w:pPr>
              <w:pStyle w:val="la2"/>
            </w:pPr>
            <w:r w:rsidRPr="00813D46">
              <w:rPr>
                <w:sz w:val="15"/>
                <w:szCs w:val="15"/>
              </w:rPr>
              <w:t> </w:t>
            </w:r>
          </w:p>
        </w:tc>
        <w:tc>
          <w:tcPr>
            <w:tcW w:w="0" w:type="auto"/>
            <w:vAlign w:val="bottom"/>
          </w:tcPr>
          <w:p w14:paraId="2A7E4D2E" w14:textId="77777777" w:rsidR="00C334D1" w:rsidRPr="00813D46" w:rsidRDefault="00C334D1" w:rsidP="007B0C0F">
            <w:pPr>
              <w:rPr>
                <w:sz w:val="8"/>
              </w:rPr>
            </w:pPr>
            <w:r w:rsidRPr="00813D46">
              <w:rPr>
                <w:rFonts w:cs="Arial"/>
              </w:rPr>
              <w:t> </w:t>
            </w:r>
          </w:p>
        </w:tc>
        <w:tc>
          <w:tcPr>
            <w:tcW w:w="0" w:type="auto"/>
            <w:vAlign w:val="bottom"/>
          </w:tcPr>
          <w:p w14:paraId="4A63AB56" w14:textId="77777777" w:rsidR="00C334D1" w:rsidRPr="00813D46" w:rsidRDefault="00C334D1" w:rsidP="007B0C0F">
            <w:pPr>
              <w:jc w:val="right"/>
            </w:pPr>
            <w:r w:rsidRPr="00813D46">
              <w:rPr>
                <w:rFonts w:cs="Arial"/>
              </w:rPr>
              <w:t>2%</w:t>
            </w:r>
          </w:p>
        </w:tc>
        <w:tc>
          <w:tcPr>
            <w:tcW w:w="0" w:type="auto"/>
            <w:noWrap/>
            <w:vAlign w:val="bottom"/>
          </w:tcPr>
          <w:p w14:paraId="6CB0E2F9" w14:textId="77777777" w:rsidR="00C334D1" w:rsidRPr="00813D46" w:rsidRDefault="00C334D1" w:rsidP="007B0C0F">
            <w:pPr>
              <w:rPr>
                <w:sz w:val="8"/>
              </w:rPr>
            </w:pPr>
            <w:r w:rsidRPr="00813D46">
              <w:rPr>
                <w:rFonts w:cs="Arial"/>
              </w:rPr>
              <w:t> </w:t>
            </w:r>
          </w:p>
        </w:tc>
      </w:tr>
      <w:tr w:rsidR="00C334D1" w:rsidRPr="00813D46" w14:paraId="48BEA8B9" w14:textId="77777777" w:rsidTr="007B0C0F">
        <w:trPr>
          <w:jc w:val="center"/>
        </w:trPr>
        <w:tc>
          <w:tcPr>
            <w:tcW w:w="0" w:type="auto"/>
            <w:gridSpan w:val="20"/>
            <w:vAlign w:val="bottom"/>
          </w:tcPr>
          <w:p w14:paraId="7D25E873" w14:textId="77777777" w:rsidR="00C334D1" w:rsidRPr="00813D46" w:rsidRDefault="00C334D1" w:rsidP="007B0C0F">
            <w:pPr>
              <w:pStyle w:val="rrdsinglerule"/>
            </w:pPr>
            <w:r w:rsidRPr="00813D46">
              <w:rPr>
                <w:sz w:val="15"/>
                <w:szCs w:val="15"/>
              </w:rPr>
              <w:t> </w:t>
            </w:r>
          </w:p>
        </w:tc>
        <w:tc>
          <w:tcPr>
            <w:tcW w:w="0" w:type="auto"/>
            <w:vAlign w:val="bottom"/>
          </w:tcPr>
          <w:p w14:paraId="32538268" w14:textId="77777777" w:rsidR="00C334D1" w:rsidRPr="00813D46" w:rsidRDefault="00C334D1" w:rsidP="007B0C0F">
            <w:pPr>
              <w:rPr>
                <w:sz w:val="8"/>
              </w:rPr>
            </w:pPr>
          </w:p>
        </w:tc>
      </w:tr>
    </w:tbl>
    <w:p w14:paraId="555B8BFC"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2015 compared with fiscal year 2014 </w:t>
      </w:r>
    </w:p>
    <w:p w14:paraId="5CE03BD1" w14:textId="3F7D7484" w:rsidR="00AA57B7" w:rsidRPr="00813D46" w:rsidRDefault="00AA57B7" w:rsidP="00AA57B7">
      <w:pPr>
        <w:pStyle w:val="NormalWeb"/>
        <w:spacing w:before="180" w:beforeAutospacing="0" w:after="0" w:afterAutospacing="0"/>
        <w:rPr>
          <w:rFonts w:cs="Arial"/>
          <w:sz w:val="20"/>
          <w:szCs w:val="20"/>
        </w:rPr>
      </w:pPr>
      <w:r w:rsidRPr="00813D46">
        <w:rPr>
          <w:rFonts w:cs="Arial"/>
          <w:sz w:val="20"/>
          <w:szCs w:val="20"/>
        </w:rPr>
        <w:t>Revenue increased $</w:t>
      </w:r>
      <w:r w:rsidR="00D40526" w:rsidRPr="00813D46">
        <w:rPr>
          <w:rFonts w:cs="Arial"/>
          <w:sz w:val="20"/>
          <w:szCs w:val="20"/>
        </w:rPr>
        <w:t>6.7</w:t>
      </w:r>
      <w:r w:rsidRPr="00813D46">
        <w:rPr>
          <w:rFonts w:cs="Arial"/>
          <w:sz w:val="20"/>
          <w:szCs w:val="20"/>
        </w:rPr>
        <w:t xml:space="preserve"> billion or </w:t>
      </w:r>
      <w:r w:rsidR="00D40526" w:rsidRPr="00813D46">
        <w:rPr>
          <w:rFonts w:cs="Arial"/>
          <w:sz w:val="20"/>
          <w:szCs w:val="20"/>
        </w:rPr>
        <w:t>8</w:t>
      </w:r>
      <w:r w:rsidRPr="00813D46">
        <w:rPr>
          <w:rFonts w:cs="Arial"/>
          <w:sz w:val="20"/>
          <w:szCs w:val="20"/>
        </w:rPr>
        <w:t xml:space="preserve">%, reflecting </w:t>
      </w:r>
      <w:r w:rsidR="00282BA4" w:rsidRPr="00813D46">
        <w:rPr>
          <w:rFonts w:cs="Arial"/>
          <w:sz w:val="20"/>
          <w:szCs w:val="20"/>
        </w:rPr>
        <w:t xml:space="preserve">a </w:t>
      </w:r>
      <w:r w:rsidR="004D2333" w:rsidRPr="00813D46">
        <w:rPr>
          <w:rFonts w:cs="Arial"/>
          <w:sz w:val="20"/>
          <w:szCs w:val="20"/>
        </w:rPr>
        <w:t>full</w:t>
      </w:r>
      <w:r w:rsidR="00F546BD" w:rsidRPr="00813D46">
        <w:rPr>
          <w:rFonts w:cs="Arial"/>
          <w:sz w:val="20"/>
          <w:szCs w:val="20"/>
        </w:rPr>
        <w:t xml:space="preserve"> </w:t>
      </w:r>
      <w:r w:rsidR="004D2333" w:rsidRPr="00813D46">
        <w:rPr>
          <w:rFonts w:cs="Arial"/>
          <w:sz w:val="20"/>
          <w:szCs w:val="20"/>
        </w:rPr>
        <w:t xml:space="preserve">year </w:t>
      </w:r>
      <w:r w:rsidR="00282BA4" w:rsidRPr="00813D46">
        <w:rPr>
          <w:rFonts w:cs="Arial"/>
          <w:sz w:val="20"/>
          <w:szCs w:val="20"/>
        </w:rPr>
        <w:t xml:space="preserve">of </w:t>
      </w:r>
      <w:r w:rsidRPr="00813D46">
        <w:rPr>
          <w:rFonts w:cs="Arial"/>
          <w:sz w:val="20"/>
          <w:szCs w:val="20"/>
        </w:rPr>
        <w:t xml:space="preserve">Phone Hardware sales and growth in revenue from our Commercial Cloud, </w:t>
      </w:r>
      <w:r w:rsidR="003142F2" w:rsidRPr="00813D46">
        <w:rPr>
          <w:rFonts w:cs="Arial"/>
          <w:sz w:val="20"/>
          <w:szCs w:val="20"/>
        </w:rPr>
        <w:t xml:space="preserve">Surface, </w:t>
      </w:r>
      <w:r w:rsidRPr="00813D46">
        <w:rPr>
          <w:rFonts w:cs="Arial"/>
          <w:sz w:val="20"/>
          <w:szCs w:val="20"/>
        </w:rPr>
        <w:t>server products</w:t>
      </w:r>
      <w:r w:rsidR="003B69DF" w:rsidRPr="00813D46">
        <w:rPr>
          <w:rFonts w:cs="Arial"/>
          <w:sz w:val="20"/>
          <w:szCs w:val="20"/>
        </w:rPr>
        <w:t>, search advertising</w:t>
      </w:r>
      <w:r w:rsidR="00F546BD" w:rsidRPr="00813D46">
        <w:rPr>
          <w:rFonts w:cs="Arial"/>
          <w:sz w:val="20"/>
          <w:szCs w:val="20"/>
        </w:rPr>
        <w:t>,</w:t>
      </w:r>
      <w:r w:rsidR="003B69DF" w:rsidRPr="00813D46">
        <w:rPr>
          <w:rFonts w:cs="Arial"/>
          <w:sz w:val="20"/>
          <w:szCs w:val="20"/>
        </w:rPr>
        <w:t xml:space="preserve"> and Xbox Live transactions</w:t>
      </w:r>
      <w:r w:rsidRPr="00813D46">
        <w:rPr>
          <w:rFonts w:cs="Arial"/>
          <w:sz w:val="20"/>
          <w:szCs w:val="20"/>
        </w:rPr>
        <w:t>. These increases were offset in part by a decline in revenue from Office Commercial, Windows OEM, licensing of</w:t>
      </w:r>
      <w:r w:rsidR="004D2333" w:rsidRPr="00813D46">
        <w:rPr>
          <w:rFonts w:cs="Arial"/>
          <w:sz w:val="20"/>
          <w:szCs w:val="20"/>
        </w:rPr>
        <w:t xml:space="preserve"> </w:t>
      </w:r>
      <w:r w:rsidRPr="00813D46" w:rsidDel="007F11F1">
        <w:rPr>
          <w:rFonts w:cs="Arial"/>
          <w:sz w:val="20"/>
          <w:szCs w:val="20"/>
        </w:rPr>
        <w:t>Windows Phone</w:t>
      </w:r>
      <w:r w:rsidRPr="00813D46">
        <w:rPr>
          <w:rFonts w:cs="Arial"/>
          <w:sz w:val="20"/>
          <w:szCs w:val="20"/>
        </w:rPr>
        <w:t xml:space="preserve"> operating system</w:t>
      </w:r>
      <w:r w:rsidR="003B69DF" w:rsidRPr="00813D46">
        <w:rPr>
          <w:rFonts w:cs="Arial"/>
          <w:sz w:val="20"/>
          <w:szCs w:val="20"/>
        </w:rPr>
        <w:t>, and Office Consumer</w:t>
      </w:r>
      <w:r w:rsidRPr="00813D46">
        <w:rPr>
          <w:rFonts w:cs="Arial"/>
          <w:sz w:val="20"/>
          <w:szCs w:val="20"/>
        </w:rPr>
        <w:t>.</w:t>
      </w:r>
      <w:r w:rsidR="00FB7652" w:rsidRPr="00813D46">
        <w:rPr>
          <w:rFonts w:cs="Arial"/>
          <w:sz w:val="20"/>
          <w:szCs w:val="20"/>
        </w:rPr>
        <w:t xml:space="preserve"> Revenue included an unfavorable foreign currency impact of approximately 2%.</w:t>
      </w:r>
    </w:p>
    <w:p w14:paraId="2163B7C4" w14:textId="77777777" w:rsidR="00AA57B7" w:rsidRPr="00813D46" w:rsidRDefault="00AA57B7" w:rsidP="00AA57B7">
      <w:pPr>
        <w:pStyle w:val="NormalWeb"/>
        <w:spacing w:before="180" w:beforeAutospacing="0" w:after="0" w:afterAutospacing="0"/>
        <w:rPr>
          <w:sz w:val="2"/>
          <w:szCs w:val="2"/>
        </w:rPr>
      </w:pPr>
    </w:p>
    <w:p w14:paraId="098D90D4" w14:textId="21F97A40" w:rsidR="00AA57B7" w:rsidRPr="00813D46" w:rsidRDefault="00AA57B7" w:rsidP="00AA57B7">
      <w:pPr>
        <w:pStyle w:val="NormalWeb"/>
        <w:spacing w:before="0" w:beforeAutospacing="0" w:after="0" w:afterAutospacing="0"/>
        <w:rPr>
          <w:sz w:val="8"/>
        </w:rPr>
      </w:pPr>
      <w:r w:rsidRPr="00813D46">
        <w:rPr>
          <w:rFonts w:cs="Arial"/>
          <w:sz w:val="20"/>
          <w:szCs w:val="20"/>
        </w:rPr>
        <w:t>Gross margin increased $</w:t>
      </w:r>
      <w:r w:rsidR="00F93324" w:rsidRPr="00813D46">
        <w:rPr>
          <w:rFonts w:cs="Arial"/>
          <w:sz w:val="20"/>
          <w:szCs w:val="20"/>
        </w:rPr>
        <w:t>787 million</w:t>
      </w:r>
      <w:r w:rsidRPr="00813D46">
        <w:rPr>
          <w:rFonts w:cs="Arial"/>
          <w:sz w:val="20"/>
          <w:szCs w:val="20"/>
        </w:rPr>
        <w:t xml:space="preserve"> or </w:t>
      </w:r>
      <w:r w:rsidR="00F93324" w:rsidRPr="00813D46">
        <w:rPr>
          <w:rFonts w:cs="Arial"/>
          <w:sz w:val="20"/>
          <w:szCs w:val="20"/>
        </w:rPr>
        <w:t>1</w:t>
      </w:r>
      <w:r w:rsidRPr="00813D46">
        <w:rPr>
          <w:rFonts w:cs="Arial"/>
          <w:sz w:val="20"/>
          <w:szCs w:val="20"/>
        </w:rPr>
        <w:t>%, primarily due to higher revenue, offset in part by a $</w:t>
      </w:r>
      <w:r w:rsidR="00F93324" w:rsidRPr="00813D46">
        <w:rPr>
          <w:rFonts w:cs="Arial"/>
          <w:sz w:val="20"/>
          <w:szCs w:val="20"/>
        </w:rPr>
        <w:t>6.0</w:t>
      </w:r>
      <w:r w:rsidRPr="00813D46">
        <w:rPr>
          <w:rFonts w:cs="Arial"/>
          <w:sz w:val="20"/>
          <w:szCs w:val="20"/>
        </w:rPr>
        <w:t xml:space="preserve"> billion or </w:t>
      </w:r>
      <w:r w:rsidR="00F93324" w:rsidRPr="00813D46">
        <w:rPr>
          <w:rFonts w:cs="Arial"/>
          <w:sz w:val="20"/>
          <w:szCs w:val="20"/>
        </w:rPr>
        <w:t>22</w:t>
      </w:r>
      <w:r w:rsidRPr="00813D46">
        <w:rPr>
          <w:rFonts w:cs="Arial"/>
          <w:sz w:val="20"/>
          <w:szCs w:val="20"/>
        </w:rPr>
        <w:t>% increase in cost of revenue. Cost of revenue increased, mainly due to Phone Hardware</w:t>
      </w:r>
      <w:r w:rsidR="00282BA4" w:rsidRPr="00813D46">
        <w:rPr>
          <w:rFonts w:cs="Arial"/>
          <w:sz w:val="20"/>
          <w:szCs w:val="20"/>
        </w:rPr>
        <w:t>,</w:t>
      </w:r>
      <w:r w:rsidR="008C11CC" w:rsidRPr="00813D46">
        <w:rPr>
          <w:rFonts w:cs="Arial"/>
          <w:sz w:val="20"/>
          <w:szCs w:val="20"/>
        </w:rPr>
        <w:t xml:space="preserve"> as well as </w:t>
      </w:r>
      <w:r w:rsidR="004D2333" w:rsidRPr="00813D46">
        <w:rPr>
          <w:rFonts w:cs="Arial"/>
          <w:sz w:val="20"/>
          <w:szCs w:val="20"/>
        </w:rPr>
        <w:t xml:space="preserve">increasing costs in support of our Commercial Cloud, including </w:t>
      </w:r>
      <w:r w:rsidR="008C11CC" w:rsidRPr="00813D46">
        <w:rPr>
          <w:rFonts w:cs="Arial"/>
          <w:sz w:val="20"/>
          <w:szCs w:val="20"/>
        </w:rPr>
        <w:t>$</w:t>
      </w:r>
      <w:r w:rsidR="00F93324" w:rsidRPr="00813D46">
        <w:rPr>
          <w:rFonts w:cs="Arial"/>
          <w:sz w:val="20"/>
          <w:szCs w:val="20"/>
        </w:rPr>
        <w:t>396</w:t>
      </w:r>
      <w:r w:rsidR="008C11CC" w:rsidRPr="00813D46">
        <w:rPr>
          <w:rFonts w:cs="Arial"/>
          <w:sz w:val="20"/>
          <w:szCs w:val="20"/>
        </w:rPr>
        <w:t xml:space="preserve"> million </w:t>
      </w:r>
      <w:r w:rsidR="005A015E" w:rsidRPr="00813D46">
        <w:rPr>
          <w:rFonts w:cs="Arial"/>
          <w:sz w:val="20"/>
          <w:szCs w:val="20"/>
        </w:rPr>
        <w:t xml:space="preserve">of </w:t>
      </w:r>
      <w:r w:rsidR="008C11CC" w:rsidRPr="00813D46">
        <w:rPr>
          <w:rFonts w:cs="Arial"/>
          <w:sz w:val="20"/>
          <w:szCs w:val="20"/>
        </w:rPr>
        <w:t>higher datacenter expenses</w:t>
      </w:r>
      <w:r w:rsidRPr="00813D46">
        <w:rPr>
          <w:rFonts w:cs="Arial"/>
          <w:sz w:val="20"/>
          <w:szCs w:val="20"/>
        </w:rPr>
        <w:t>. Gross margin, as a percentage of revenue, improved year over year in each of our reportable segments.</w:t>
      </w:r>
    </w:p>
    <w:p w14:paraId="16F9D874" w14:textId="43891E36" w:rsidR="00AA57B7" w:rsidRPr="00813D46" w:rsidRDefault="00AA57B7" w:rsidP="00AA57B7">
      <w:pPr>
        <w:pStyle w:val="NormalWeb"/>
        <w:keepNext/>
        <w:spacing w:before="180" w:beforeAutospacing="0" w:after="0" w:afterAutospacing="0"/>
        <w:rPr>
          <w:sz w:val="8"/>
        </w:rPr>
      </w:pPr>
      <w:r w:rsidRPr="00813D46">
        <w:rPr>
          <w:rFonts w:cs="Arial"/>
          <w:sz w:val="20"/>
          <w:szCs w:val="20"/>
        </w:rPr>
        <w:lastRenderedPageBreak/>
        <w:t>Operating income decreased $</w:t>
      </w:r>
      <w:r w:rsidR="00F93324" w:rsidRPr="00813D46">
        <w:rPr>
          <w:rFonts w:cs="Arial"/>
          <w:sz w:val="20"/>
          <w:szCs w:val="20"/>
        </w:rPr>
        <w:t>9.6</w:t>
      </w:r>
      <w:r w:rsidRPr="00813D46">
        <w:rPr>
          <w:rFonts w:cs="Arial"/>
          <w:sz w:val="20"/>
          <w:szCs w:val="20"/>
        </w:rPr>
        <w:t xml:space="preserve"> billion or </w:t>
      </w:r>
      <w:r w:rsidR="00F93324" w:rsidRPr="00813D46">
        <w:rPr>
          <w:rFonts w:cs="Arial"/>
          <w:sz w:val="20"/>
          <w:szCs w:val="20"/>
        </w:rPr>
        <w:t>35</w:t>
      </w:r>
      <w:r w:rsidRPr="00813D46">
        <w:rPr>
          <w:rFonts w:cs="Arial"/>
          <w:sz w:val="20"/>
          <w:szCs w:val="20"/>
        </w:rPr>
        <w:t xml:space="preserve">%, </w:t>
      </w:r>
      <w:r w:rsidR="00215CBF" w:rsidRPr="00813D46">
        <w:rPr>
          <w:rFonts w:cs="Arial"/>
          <w:sz w:val="20"/>
          <w:szCs w:val="20"/>
        </w:rPr>
        <w:t>primarily due to impairment,</w:t>
      </w:r>
      <w:r w:rsidRPr="00813D46">
        <w:rPr>
          <w:rFonts w:cs="Arial"/>
          <w:sz w:val="20"/>
          <w:szCs w:val="20"/>
        </w:rPr>
        <w:t xml:space="preserve"> integration</w:t>
      </w:r>
      <w:r w:rsidR="00E5489F" w:rsidRPr="00813D46">
        <w:rPr>
          <w:rFonts w:cs="Arial"/>
          <w:sz w:val="20"/>
          <w:szCs w:val="20"/>
        </w:rPr>
        <w:t>,</w:t>
      </w:r>
      <w:r w:rsidRPr="00813D46">
        <w:rPr>
          <w:rFonts w:cs="Arial"/>
          <w:sz w:val="20"/>
          <w:szCs w:val="20"/>
        </w:rPr>
        <w:t xml:space="preserve"> and restructuring expenses</w:t>
      </w:r>
      <w:r w:rsidR="00315D35" w:rsidRPr="00813D46">
        <w:rPr>
          <w:rFonts w:cs="Arial"/>
          <w:sz w:val="20"/>
          <w:szCs w:val="20"/>
        </w:rPr>
        <w:t xml:space="preserve"> in the current year</w:t>
      </w:r>
      <w:r w:rsidRPr="00813D46">
        <w:rPr>
          <w:rFonts w:cs="Arial"/>
          <w:sz w:val="20"/>
          <w:szCs w:val="20"/>
        </w:rPr>
        <w:t xml:space="preserve">, as well as increased research and development expenses, offset in part by higher gross margin. Key changes in operating expenses were: </w:t>
      </w:r>
    </w:p>
    <w:p w14:paraId="09F19FE7" w14:textId="10140646" w:rsidR="00AA57B7" w:rsidRPr="00813D46" w:rsidRDefault="00AA57B7" w:rsidP="00AA57B7">
      <w:pPr>
        <w:pStyle w:val="NormalWeb"/>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r>
      <w:r w:rsidR="00F705B2" w:rsidRPr="00813D46">
        <w:rPr>
          <w:rFonts w:cs="Arial"/>
          <w:sz w:val="20"/>
          <w:szCs w:val="20"/>
        </w:rPr>
        <w:t>Impairment, integration</w:t>
      </w:r>
      <w:r w:rsidR="00E5489F" w:rsidRPr="00813D46">
        <w:rPr>
          <w:rFonts w:cs="Arial"/>
          <w:sz w:val="20"/>
          <w:szCs w:val="20"/>
        </w:rPr>
        <w:t>,</w:t>
      </w:r>
      <w:r w:rsidR="00F705B2" w:rsidRPr="00813D46">
        <w:rPr>
          <w:rFonts w:cs="Arial"/>
          <w:sz w:val="20"/>
          <w:szCs w:val="20"/>
        </w:rPr>
        <w:t xml:space="preserve"> and restructuring expenses </w:t>
      </w:r>
      <w:r w:rsidR="003C2043" w:rsidRPr="00813D46">
        <w:rPr>
          <w:rFonts w:cs="Arial"/>
          <w:sz w:val="20"/>
          <w:szCs w:val="20"/>
        </w:rPr>
        <w:t xml:space="preserve">were </w:t>
      </w:r>
      <w:r w:rsidR="00F705B2" w:rsidRPr="00813D46">
        <w:rPr>
          <w:rFonts w:cs="Arial"/>
          <w:sz w:val="20"/>
          <w:szCs w:val="20"/>
        </w:rPr>
        <w:t>$</w:t>
      </w:r>
      <w:r w:rsidR="003C2043" w:rsidRPr="00813D46">
        <w:rPr>
          <w:rFonts w:cs="Arial"/>
          <w:sz w:val="20"/>
          <w:szCs w:val="20"/>
        </w:rPr>
        <w:t>10.0</w:t>
      </w:r>
      <w:r w:rsidR="00F705B2" w:rsidRPr="00813D46">
        <w:rPr>
          <w:rFonts w:cs="Arial"/>
          <w:sz w:val="20"/>
          <w:szCs w:val="20"/>
        </w:rPr>
        <w:t xml:space="preserve"> billion</w:t>
      </w:r>
      <w:r w:rsidR="003C2043" w:rsidRPr="00813D46">
        <w:rPr>
          <w:rFonts w:cs="Arial"/>
          <w:sz w:val="20"/>
          <w:szCs w:val="20"/>
        </w:rPr>
        <w:t xml:space="preserve"> in the current year</w:t>
      </w:r>
      <w:r w:rsidR="00F705B2" w:rsidRPr="00813D46">
        <w:rPr>
          <w:rFonts w:cs="Arial"/>
          <w:sz w:val="20"/>
          <w:szCs w:val="20"/>
        </w:rPr>
        <w:t>, reflecting goodwill and asset impairment charges of $7.</w:t>
      </w:r>
      <w:r w:rsidR="00F93324" w:rsidRPr="00813D46">
        <w:rPr>
          <w:rFonts w:cs="Arial"/>
          <w:sz w:val="20"/>
          <w:szCs w:val="20"/>
        </w:rPr>
        <w:t>5</w:t>
      </w:r>
      <w:r w:rsidR="00F705B2" w:rsidRPr="00813D46">
        <w:rPr>
          <w:rFonts w:cs="Arial"/>
          <w:sz w:val="20"/>
          <w:szCs w:val="20"/>
        </w:rPr>
        <w:t xml:space="preserve"> billion related to our Phone Hardware business, </w:t>
      </w:r>
      <w:r w:rsidR="00C8172E" w:rsidRPr="00813D46">
        <w:rPr>
          <w:rFonts w:cs="Arial"/>
          <w:sz w:val="20"/>
          <w:szCs w:val="20"/>
        </w:rPr>
        <w:t>and</w:t>
      </w:r>
      <w:r w:rsidR="00F705B2" w:rsidRPr="00813D46">
        <w:rPr>
          <w:rFonts w:cs="Arial"/>
          <w:sz w:val="20"/>
          <w:szCs w:val="20"/>
        </w:rPr>
        <w:t xml:space="preserve"> $</w:t>
      </w:r>
      <w:r w:rsidR="00C8172E" w:rsidRPr="00813D46">
        <w:rPr>
          <w:rFonts w:cs="Arial"/>
          <w:sz w:val="20"/>
          <w:szCs w:val="20"/>
        </w:rPr>
        <w:t>2.</w:t>
      </w:r>
      <w:r w:rsidR="003C2043" w:rsidRPr="00813D46">
        <w:rPr>
          <w:rFonts w:cs="Arial"/>
          <w:sz w:val="20"/>
          <w:szCs w:val="20"/>
        </w:rPr>
        <w:t xml:space="preserve">5 </w:t>
      </w:r>
      <w:r w:rsidR="00C8172E" w:rsidRPr="00813D46">
        <w:rPr>
          <w:rFonts w:cs="Arial"/>
          <w:sz w:val="20"/>
          <w:szCs w:val="20"/>
        </w:rPr>
        <w:t>billion</w:t>
      </w:r>
      <w:r w:rsidR="00117D07" w:rsidRPr="00813D46">
        <w:rPr>
          <w:rFonts w:cs="Arial"/>
          <w:sz w:val="20"/>
          <w:szCs w:val="20"/>
        </w:rPr>
        <w:t xml:space="preserve"> </w:t>
      </w:r>
      <w:r w:rsidR="003C2043" w:rsidRPr="00813D46">
        <w:rPr>
          <w:rFonts w:cs="Arial"/>
          <w:sz w:val="20"/>
          <w:szCs w:val="20"/>
        </w:rPr>
        <w:t>of</w:t>
      </w:r>
      <w:r w:rsidR="00282BA4" w:rsidRPr="00813D46">
        <w:rPr>
          <w:rFonts w:cs="Arial"/>
          <w:sz w:val="20"/>
          <w:szCs w:val="20"/>
        </w:rPr>
        <w:t xml:space="preserve"> </w:t>
      </w:r>
      <w:r w:rsidR="00117D07" w:rsidRPr="00813D46">
        <w:rPr>
          <w:rFonts w:cs="Arial"/>
          <w:sz w:val="20"/>
          <w:szCs w:val="20"/>
        </w:rPr>
        <w:t>integration and</w:t>
      </w:r>
      <w:r w:rsidR="00F705B2" w:rsidRPr="00813D46">
        <w:rPr>
          <w:rFonts w:cs="Arial"/>
          <w:sz w:val="20"/>
          <w:szCs w:val="20"/>
        </w:rPr>
        <w:t xml:space="preserve"> restructuring expenses</w:t>
      </w:r>
      <w:r w:rsidR="00C8172E" w:rsidRPr="00813D46">
        <w:rPr>
          <w:rFonts w:cs="Arial"/>
          <w:sz w:val="20"/>
          <w:szCs w:val="20"/>
        </w:rPr>
        <w:t>, driven by costs</w:t>
      </w:r>
      <w:r w:rsidR="00F705B2" w:rsidRPr="00813D46">
        <w:rPr>
          <w:rFonts w:cs="Arial"/>
          <w:sz w:val="20"/>
          <w:szCs w:val="20"/>
        </w:rPr>
        <w:t xml:space="preserve"> associated with our restructuring plans</w:t>
      </w:r>
      <w:r w:rsidRPr="00813D46">
        <w:rPr>
          <w:rFonts w:cs="Arial"/>
          <w:sz w:val="20"/>
          <w:szCs w:val="20"/>
        </w:rPr>
        <w:t xml:space="preserve">. </w:t>
      </w:r>
    </w:p>
    <w:p w14:paraId="797FF137" w14:textId="1BD2DEBA" w:rsidR="00F705B2" w:rsidRPr="00813D46" w:rsidRDefault="00AA57B7" w:rsidP="00AA57B7">
      <w:pPr>
        <w:pStyle w:val="NormalWeb"/>
        <w:spacing w:before="18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00F705B2" w:rsidRPr="00813D46">
        <w:rPr>
          <w:rFonts w:cs="Arial"/>
          <w:sz w:val="20"/>
          <w:szCs w:val="20"/>
        </w:rPr>
        <w:t>Research and development expenses increased $</w:t>
      </w:r>
      <w:r w:rsidR="00F93324" w:rsidRPr="00813D46">
        <w:rPr>
          <w:rFonts w:cs="Arial"/>
          <w:sz w:val="20"/>
          <w:szCs w:val="20"/>
        </w:rPr>
        <w:t xml:space="preserve">665 </w:t>
      </w:r>
      <w:r w:rsidR="00F705B2" w:rsidRPr="00813D46">
        <w:rPr>
          <w:rFonts w:cs="Arial"/>
          <w:sz w:val="20"/>
          <w:szCs w:val="20"/>
        </w:rPr>
        <w:t xml:space="preserve">million or </w:t>
      </w:r>
      <w:r w:rsidR="00F93324" w:rsidRPr="00813D46">
        <w:rPr>
          <w:rFonts w:cs="Arial"/>
          <w:sz w:val="20"/>
          <w:szCs w:val="20"/>
        </w:rPr>
        <w:t>6</w:t>
      </w:r>
      <w:r w:rsidR="00F705B2" w:rsidRPr="00813D46">
        <w:rPr>
          <w:rFonts w:cs="Arial"/>
          <w:sz w:val="20"/>
          <w:szCs w:val="20"/>
        </w:rPr>
        <w:t>%, mainly due to increased investment in new products and services, including NDS expenses</w:t>
      </w:r>
      <w:r w:rsidR="00117D07" w:rsidRPr="00813D46">
        <w:rPr>
          <w:rFonts w:cs="Arial"/>
          <w:sz w:val="20"/>
          <w:szCs w:val="20"/>
        </w:rPr>
        <w:t>, offset in part by</w:t>
      </w:r>
      <w:r w:rsidR="00282BA4" w:rsidRPr="00813D46">
        <w:rPr>
          <w:rFonts w:cs="Arial"/>
          <w:sz w:val="20"/>
          <w:szCs w:val="20"/>
        </w:rPr>
        <w:t xml:space="preserve"> </w:t>
      </w:r>
      <w:r w:rsidR="00D27EE8" w:rsidRPr="00813D46">
        <w:rPr>
          <w:rFonts w:cs="Arial"/>
          <w:sz w:val="20"/>
          <w:szCs w:val="20"/>
        </w:rPr>
        <w:t>reduced headcount-related expenses</w:t>
      </w:r>
      <w:r w:rsidRPr="00813D46">
        <w:rPr>
          <w:rFonts w:cs="Arial"/>
          <w:sz w:val="20"/>
          <w:szCs w:val="20"/>
        </w:rPr>
        <w:t>.</w:t>
      </w:r>
    </w:p>
    <w:p w14:paraId="0E649663" w14:textId="6651CC5B" w:rsidR="00F705B2" w:rsidRPr="00813D46" w:rsidRDefault="00F705B2" w:rsidP="00D40526">
      <w:pPr>
        <w:pStyle w:val="NormalWeb"/>
        <w:spacing w:before="180" w:beforeAutospacing="0" w:after="0" w:afterAutospacing="0"/>
        <w:rPr>
          <w:rFonts w:cs="Arial"/>
          <w:sz w:val="20"/>
          <w:szCs w:val="20"/>
        </w:rPr>
      </w:pPr>
      <w:r w:rsidRPr="00813D46">
        <w:rPr>
          <w:rFonts w:cs="Arial"/>
          <w:sz w:val="20"/>
          <w:szCs w:val="20"/>
        </w:rPr>
        <w:t xml:space="preserve">Diluted earnings per share </w:t>
      </w:r>
      <w:r w:rsidR="00AB5F8A" w:rsidRPr="00813D46">
        <w:rPr>
          <w:rFonts w:cs="Arial"/>
          <w:sz w:val="20"/>
          <w:szCs w:val="20"/>
        </w:rPr>
        <w:t xml:space="preserve">(“EPS”) </w:t>
      </w:r>
      <w:r w:rsidRPr="00813D46">
        <w:rPr>
          <w:rFonts w:cs="Arial"/>
          <w:sz w:val="20"/>
          <w:szCs w:val="20"/>
        </w:rPr>
        <w:t xml:space="preserve">were negatively impacted by </w:t>
      </w:r>
      <w:r w:rsidR="0004199E" w:rsidRPr="00813D46">
        <w:rPr>
          <w:rFonts w:cs="Arial"/>
          <w:sz w:val="20"/>
          <w:szCs w:val="20"/>
        </w:rPr>
        <w:t xml:space="preserve">impairment, </w:t>
      </w:r>
      <w:r w:rsidRPr="00813D46">
        <w:rPr>
          <w:rFonts w:cs="Arial"/>
          <w:sz w:val="20"/>
          <w:szCs w:val="20"/>
        </w:rPr>
        <w:t>integration</w:t>
      </w:r>
      <w:r w:rsidR="00F546BD" w:rsidRPr="00813D46">
        <w:rPr>
          <w:rFonts w:cs="Arial"/>
          <w:sz w:val="20"/>
          <w:szCs w:val="20"/>
        </w:rPr>
        <w:t>,</w:t>
      </w:r>
      <w:r w:rsidRPr="00813D46">
        <w:rPr>
          <w:rFonts w:cs="Arial"/>
          <w:sz w:val="20"/>
          <w:szCs w:val="20"/>
        </w:rPr>
        <w:t xml:space="preserve"> and restructuring expenses, which decreased diluted </w:t>
      </w:r>
      <w:r w:rsidR="00AB5F8A" w:rsidRPr="00813D46">
        <w:rPr>
          <w:rFonts w:cs="Arial"/>
          <w:sz w:val="20"/>
          <w:szCs w:val="20"/>
        </w:rPr>
        <w:t>EPS</w:t>
      </w:r>
      <w:r w:rsidRPr="00813D46">
        <w:rPr>
          <w:rFonts w:cs="Arial"/>
          <w:sz w:val="20"/>
          <w:szCs w:val="20"/>
        </w:rPr>
        <w:t xml:space="preserve"> by $</w:t>
      </w:r>
      <w:r w:rsidR="00BF1504" w:rsidRPr="00813D46">
        <w:rPr>
          <w:rFonts w:cs="Arial"/>
          <w:sz w:val="20"/>
          <w:szCs w:val="20"/>
        </w:rPr>
        <w:t>1.15</w:t>
      </w:r>
      <w:r w:rsidRPr="00813D46">
        <w:rPr>
          <w:rFonts w:cs="Arial"/>
          <w:sz w:val="20"/>
          <w:szCs w:val="20"/>
        </w:rPr>
        <w:t>.</w:t>
      </w:r>
    </w:p>
    <w:p w14:paraId="69B00D72" w14:textId="2D86D57D"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2014 compared with fiscal year 2013 </w:t>
      </w:r>
    </w:p>
    <w:p w14:paraId="2200B3B8"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Revenue increased $9.0 billion or 12%, demonstrating growth across our consumer and commercial businesses, primarily due to higher revenue from server products, Xbox Platform, Commercial Cloud, and Surface. Revenue also increased due to the acquisition of NDS. Commercial Cloud revenue doubled, reflecting continued subscriber growth from our cloud-based offerings. </w:t>
      </w:r>
    </w:p>
    <w:p w14:paraId="0FFB6380" w14:textId="2B7FB6C6" w:rsidR="00C334D1" w:rsidRPr="00813D46" w:rsidRDefault="00C334D1" w:rsidP="00C334D1">
      <w:pPr>
        <w:pStyle w:val="NormalWeb"/>
        <w:spacing w:before="180" w:beforeAutospacing="0" w:after="0" w:afterAutospacing="0"/>
        <w:rPr>
          <w:sz w:val="8"/>
        </w:rPr>
      </w:pPr>
      <w:r w:rsidRPr="00813D46">
        <w:rPr>
          <w:rFonts w:cs="Arial"/>
          <w:sz w:val="20"/>
          <w:szCs w:val="20"/>
        </w:rPr>
        <w:t xml:space="preserve">Gross margin increased $2.3 billion or 4%, primarily due to higher revenue, offset in part by a $6.7 billion or 33% increase in cost of revenue. Cost of revenue increased mainly due to higher volumes of Xbox consoles and Surface devices sold, and $575 million </w:t>
      </w:r>
      <w:r w:rsidR="005A015E" w:rsidRPr="00813D46">
        <w:rPr>
          <w:rFonts w:cs="Arial"/>
          <w:sz w:val="20"/>
          <w:szCs w:val="20"/>
        </w:rPr>
        <w:t xml:space="preserve">of </w:t>
      </w:r>
      <w:r w:rsidRPr="00813D46">
        <w:rPr>
          <w:rFonts w:cs="Arial"/>
          <w:sz w:val="20"/>
          <w:szCs w:val="20"/>
        </w:rPr>
        <w:t>higher datacenter expenses, primarily in support of Commercial Cloud revenue growth. Cost of revenue also increased due to the acquisition of NDS.</w:t>
      </w:r>
    </w:p>
    <w:p w14:paraId="3A24EE2E"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Operating income increased $995 million or 4%, reflecting higher gross margin, offset in part by increased research and development expenses and sales and marketing expenses. Key changes in operating expenses were: </w:t>
      </w:r>
    </w:p>
    <w:p w14:paraId="35D23BE5" w14:textId="6B415E7E"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Research and development expenses increased $970 million or 9%, mainly </w:t>
      </w:r>
      <w:r w:rsidR="00D35382" w:rsidRPr="00813D46">
        <w:rPr>
          <w:rFonts w:cs="Arial"/>
          <w:sz w:val="20"/>
          <w:szCs w:val="20"/>
        </w:rPr>
        <w:t xml:space="preserve">due </w:t>
      </w:r>
      <w:r w:rsidRPr="00813D46">
        <w:rPr>
          <w:rFonts w:cs="Arial"/>
          <w:sz w:val="20"/>
          <w:szCs w:val="20"/>
        </w:rPr>
        <w:t xml:space="preserve">to increased investment in new products and services in our Devices engineering group, including NDS expenses, and increased investment in our Applications and Services engineering group. </w:t>
      </w:r>
    </w:p>
    <w:p w14:paraId="5D508A38" w14:textId="77777777"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t xml:space="preserve">Sales and marketing expenses increased $535 million or 4%, primarily due to NDS expenses and increased investment in sales resources, offset in part by lower advertising costs. </w:t>
      </w:r>
    </w:p>
    <w:p w14:paraId="75D371DD" w14:textId="77777777" w:rsidR="00C334D1" w:rsidRPr="00813D46" w:rsidRDefault="00C334D1" w:rsidP="00C334D1">
      <w:pPr>
        <w:pStyle w:val="NormalWeb"/>
        <w:spacing w:before="270" w:beforeAutospacing="0" w:after="0" w:afterAutospacing="0"/>
        <w:rPr>
          <w:sz w:val="2"/>
          <w:szCs w:val="2"/>
        </w:rPr>
      </w:pPr>
    </w:p>
    <w:p w14:paraId="4BC41E3A" w14:textId="77777777" w:rsidR="00C334D1" w:rsidRPr="00813D46" w:rsidRDefault="00C334D1" w:rsidP="00C334D1">
      <w:pPr>
        <w:pStyle w:val="NormalWeb"/>
        <w:keepNext/>
        <w:spacing w:before="0" w:beforeAutospacing="0" w:after="0" w:afterAutospacing="0"/>
        <w:jc w:val="center"/>
      </w:pPr>
      <w:r w:rsidRPr="00813D46">
        <w:rPr>
          <w:rFonts w:cs="Arial"/>
          <w:sz w:val="20"/>
          <w:szCs w:val="20"/>
          <w:u w:val="single"/>
        </w:rPr>
        <w:lastRenderedPageBreak/>
        <w:t xml:space="preserve">SEGMENT RESULTS OF OPERATIONS </w:t>
      </w:r>
    </w:p>
    <w:p w14:paraId="3DC8631F" w14:textId="77777777" w:rsidR="00C334D1" w:rsidRPr="00813D46" w:rsidRDefault="00C334D1" w:rsidP="00C334D1">
      <w:pPr>
        <w:pStyle w:val="NormalWeb"/>
        <w:keepNext/>
        <w:spacing w:before="180" w:beforeAutospacing="0" w:after="0" w:afterAutospacing="0"/>
        <w:rPr>
          <w:sz w:val="8"/>
        </w:rPr>
      </w:pPr>
      <w:r w:rsidRPr="00813D46">
        <w:rPr>
          <w:rFonts w:cs="Arial"/>
          <w:b/>
          <w:bCs/>
          <w:sz w:val="20"/>
          <w:szCs w:val="20"/>
        </w:rPr>
        <w:t xml:space="preserve">Devices and Consumer </w:t>
      </w:r>
    </w:p>
    <w:p w14:paraId="4B8F841D" w14:textId="77777777" w:rsidR="00C334D1" w:rsidRPr="00813D46" w:rsidRDefault="00C334D1" w:rsidP="00C334D1">
      <w:pPr>
        <w:pStyle w:val="NormalWeb"/>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4028"/>
        <w:gridCol w:w="298"/>
        <w:gridCol w:w="126"/>
        <w:gridCol w:w="737"/>
        <w:gridCol w:w="70"/>
        <w:gridCol w:w="298"/>
        <w:gridCol w:w="126"/>
        <w:gridCol w:w="737"/>
        <w:gridCol w:w="70"/>
        <w:gridCol w:w="299"/>
        <w:gridCol w:w="126"/>
        <w:gridCol w:w="737"/>
        <w:gridCol w:w="70"/>
        <w:gridCol w:w="299"/>
        <w:gridCol w:w="108"/>
        <w:gridCol w:w="846"/>
        <w:gridCol w:w="70"/>
        <w:gridCol w:w="299"/>
        <w:gridCol w:w="108"/>
        <w:gridCol w:w="846"/>
        <w:gridCol w:w="70"/>
      </w:tblGrid>
      <w:tr w:rsidR="00A21D10" w:rsidRPr="00813D46" w14:paraId="7CA81E71" w14:textId="77777777" w:rsidTr="007B0C0F">
        <w:trPr>
          <w:tblHeader/>
          <w:jc w:val="center"/>
        </w:trPr>
        <w:tc>
          <w:tcPr>
            <w:tcW w:w="1943" w:type="pct"/>
            <w:vAlign w:val="center"/>
          </w:tcPr>
          <w:p w14:paraId="5BCC1CEF" w14:textId="77777777" w:rsidR="00C334D1" w:rsidRPr="00813D46" w:rsidRDefault="00C334D1" w:rsidP="007B0C0F">
            <w:pPr>
              <w:rPr>
                <w:sz w:val="1"/>
              </w:rPr>
            </w:pPr>
          </w:p>
        </w:tc>
        <w:tc>
          <w:tcPr>
            <w:tcW w:w="144" w:type="pct"/>
            <w:vAlign w:val="bottom"/>
          </w:tcPr>
          <w:p w14:paraId="407ED2D8" w14:textId="77777777" w:rsidR="00C334D1" w:rsidRPr="00813D46" w:rsidRDefault="00C334D1" w:rsidP="007B0C0F">
            <w:pPr>
              <w:rPr>
                <w:sz w:val="1"/>
              </w:rPr>
            </w:pPr>
          </w:p>
        </w:tc>
        <w:tc>
          <w:tcPr>
            <w:tcW w:w="0" w:type="auto"/>
            <w:vAlign w:val="center"/>
          </w:tcPr>
          <w:p w14:paraId="5C6B7006" w14:textId="77777777" w:rsidR="00C334D1" w:rsidRPr="00813D46" w:rsidRDefault="00C334D1" w:rsidP="007B0C0F">
            <w:pPr>
              <w:rPr>
                <w:sz w:val="1"/>
              </w:rPr>
            </w:pPr>
          </w:p>
        </w:tc>
        <w:tc>
          <w:tcPr>
            <w:tcW w:w="0" w:type="auto"/>
            <w:vAlign w:val="center"/>
          </w:tcPr>
          <w:p w14:paraId="20B581EE" w14:textId="77777777" w:rsidR="00C334D1" w:rsidRPr="00813D46" w:rsidRDefault="00C334D1" w:rsidP="007B0C0F">
            <w:pPr>
              <w:rPr>
                <w:sz w:val="1"/>
              </w:rPr>
            </w:pPr>
          </w:p>
        </w:tc>
        <w:tc>
          <w:tcPr>
            <w:tcW w:w="0" w:type="auto"/>
            <w:vAlign w:val="center"/>
          </w:tcPr>
          <w:p w14:paraId="6E464294" w14:textId="77777777" w:rsidR="00C334D1" w:rsidRPr="00813D46" w:rsidRDefault="00C334D1" w:rsidP="007B0C0F">
            <w:pPr>
              <w:rPr>
                <w:sz w:val="1"/>
              </w:rPr>
            </w:pPr>
          </w:p>
        </w:tc>
        <w:tc>
          <w:tcPr>
            <w:tcW w:w="144" w:type="pct"/>
            <w:vAlign w:val="bottom"/>
          </w:tcPr>
          <w:p w14:paraId="18750DAC" w14:textId="77777777" w:rsidR="00C334D1" w:rsidRPr="00813D46" w:rsidRDefault="00C334D1" w:rsidP="007B0C0F">
            <w:pPr>
              <w:rPr>
                <w:sz w:val="1"/>
              </w:rPr>
            </w:pPr>
          </w:p>
        </w:tc>
        <w:tc>
          <w:tcPr>
            <w:tcW w:w="0" w:type="auto"/>
            <w:vAlign w:val="center"/>
          </w:tcPr>
          <w:p w14:paraId="5D9A3428" w14:textId="77777777" w:rsidR="00C334D1" w:rsidRPr="00813D46" w:rsidRDefault="00C334D1" w:rsidP="007B0C0F">
            <w:pPr>
              <w:rPr>
                <w:sz w:val="1"/>
              </w:rPr>
            </w:pPr>
          </w:p>
        </w:tc>
        <w:tc>
          <w:tcPr>
            <w:tcW w:w="0" w:type="auto"/>
            <w:vAlign w:val="center"/>
          </w:tcPr>
          <w:p w14:paraId="7FCFD6F7" w14:textId="77777777" w:rsidR="00C334D1" w:rsidRPr="00813D46" w:rsidRDefault="00C334D1" w:rsidP="007B0C0F">
            <w:pPr>
              <w:rPr>
                <w:sz w:val="1"/>
              </w:rPr>
            </w:pPr>
          </w:p>
        </w:tc>
        <w:tc>
          <w:tcPr>
            <w:tcW w:w="0" w:type="auto"/>
            <w:vAlign w:val="center"/>
          </w:tcPr>
          <w:p w14:paraId="6376CC45" w14:textId="77777777" w:rsidR="00C334D1" w:rsidRPr="00813D46" w:rsidRDefault="00C334D1" w:rsidP="007B0C0F">
            <w:pPr>
              <w:rPr>
                <w:sz w:val="1"/>
              </w:rPr>
            </w:pPr>
          </w:p>
        </w:tc>
        <w:tc>
          <w:tcPr>
            <w:tcW w:w="144" w:type="pct"/>
            <w:vAlign w:val="bottom"/>
          </w:tcPr>
          <w:p w14:paraId="5F876DB9" w14:textId="77777777" w:rsidR="00C334D1" w:rsidRPr="00813D46" w:rsidRDefault="00C334D1" w:rsidP="007B0C0F">
            <w:pPr>
              <w:rPr>
                <w:sz w:val="1"/>
              </w:rPr>
            </w:pPr>
          </w:p>
        </w:tc>
        <w:tc>
          <w:tcPr>
            <w:tcW w:w="0" w:type="auto"/>
            <w:vAlign w:val="center"/>
          </w:tcPr>
          <w:p w14:paraId="6989394E" w14:textId="77777777" w:rsidR="00C334D1" w:rsidRPr="00813D46" w:rsidRDefault="00C334D1" w:rsidP="007B0C0F">
            <w:pPr>
              <w:rPr>
                <w:sz w:val="1"/>
              </w:rPr>
            </w:pPr>
          </w:p>
        </w:tc>
        <w:tc>
          <w:tcPr>
            <w:tcW w:w="0" w:type="auto"/>
            <w:vAlign w:val="center"/>
          </w:tcPr>
          <w:p w14:paraId="50686324" w14:textId="77777777" w:rsidR="00C334D1" w:rsidRPr="00813D46" w:rsidRDefault="00C334D1" w:rsidP="007B0C0F">
            <w:pPr>
              <w:rPr>
                <w:sz w:val="1"/>
              </w:rPr>
            </w:pPr>
          </w:p>
        </w:tc>
        <w:tc>
          <w:tcPr>
            <w:tcW w:w="0" w:type="auto"/>
            <w:vAlign w:val="center"/>
          </w:tcPr>
          <w:p w14:paraId="4FB034F1" w14:textId="77777777" w:rsidR="00C334D1" w:rsidRPr="00813D46" w:rsidRDefault="00C334D1" w:rsidP="007B0C0F">
            <w:pPr>
              <w:rPr>
                <w:sz w:val="1"/>
              </w:rPr>
            </w:pPr>
          </w:p>
        </w:tc>
        <w:tc>
          <w:tcPr>
            <w:tcW w:w="144" w:type="pct"/>
            <w:vAlign w:val="bottom"/>
          </w:tcPr>
          <w:p w14:paraId="35EBEBBA" w14:textId="77777777" w:rsidR="00C334D1" w:rsidRPr="00813D46" w:rsidRDefault="00C334D1" w:rsidP="007B0C0F">
            <w:pPr>
              <w:rPr>
                <w:sz w:val="1"/>
              </w:rPr>
            </w:pPr>
          </w:p>
        </w:tc>
        <w:tc>
          <w:tcPr>
            <w:tcW w:w="0" w:type="auto"/>
            <w:vAlign w:val="center"/>
          </w:tcPr>
          <w:p w14:paraId="36BF00CF" w14:textId="77777777" w:rsidR="00C334D1" w:rsidRPr="00813D46" w:rsidRDefault="00C334D1" w:rsidP="007B0C0F">
            <w:pPr>
              <w:rPr>
                <w:sz w:val="1"/>
              </w:rPr>
            </w:pPr>
          </w:p>
        </w:tc>
        <w:tc>
          <w:tcPr>
            <w:tcW w:w="0" w:type="auto"/>
            <w:vAlign w:val="center"/>
          </w:tcPr>
          <w:p w14:paraId="588ECE8E" w14:textId="77777777" w:rsidR="00C334D1" w:rsidRPr="00813D46" w:rsidRDefault="00C334D1" w:rsidP="007B0C0F">
            <w:pPr>
              <w:rPr>
                <w:sz w:val="1"/>
              </w:rPr>
            </w:pPr>
          </w:p>
        </w:tc>
        <w:tc>
          <w:tcPr>
            <w:tcW w:w="0" w:type="auto"/>
            <w:vAlign w:val="center"/>
          </w:tcPr>
          <w:p w14:paraId="7996F0C1" w14:textId="77777777" w:rsidR="00C334D1" w:rsidRPr="00813D46" w:rsidRDefault="00C334D1" w:rsidP="007B0C0F">
            <w:pPr>
              <w:rPr>
                <w:sz w:val="1"/>
              </w:rPr>
            </w:pPr>
          </w:p>
        </w:tc>
        <w:tc>
          <w:tcPr>
            <w:tcW w:w="144" w:type="pct"/>
            <w:vAlign w:val="bottom"/>
          </w:tcPr>
          <w:p w14:paraId="2E9F0DC8" w14:textId="77777777" w:rsidR="00C334D1" w:rsidRPr="00813D46" w:rsidRDefault="00C334D1" w:rsidP="007B0C0F">
            <w:pPr>
              <w:rPr>
                <w:sz w:val="1"/>
              </w:rPr>
            </w:pPr>
          </w:p>
        </w:tc>
        <w:tc>
          <w:tcPr>
            <w:tcW w:w="0" w:type="auto"/>
            <w:vAlign w:val="center"/>
          </w:tcPr>
          <w:p w14:paraId="26E07A43" w14:textId="77777777" w:rsidR="00C334D1" w:rsidRPr="00813D46" w:rsidRDefault="00C334D1" w:rsidP="007B0C0F">
            <w:pPr>
              <w:rPr>
                <w:sz w:val="1"/>
              </w:rPr>
            </w:pPr>
          </w:p>
        </w:tc>
        <w:tc>
          <w:tcPr>
            <w:tcW w:w="0" w:type="auto"/>
            <w:vAlign w:val="center"/>
          </w:tcPr>
          <w:p w14:paraId="0CBF368F" w14:textId="77777777" w:rsidR="00C334D1" w:rsidRPr="00813D46" w:rsidRDefault="00C334D1" w:rsidP="007B0C0F">
            <w:pPr>
              <w:rPr>
                <w:sz w:val="1"/>
              </w:rPr>
            </w:pPr>
          </w:p>
        </w:tc>
        <w:tc>
          <w:tcPr>
            <w:tcW w:w="0" w:type="auto"/>
            <w:vAlign w:val="center"/>
          </w:tcPr>
          <w:p w14:paraId="1E9CB3BD" w14:textId="77777777" w:rsidR="00C334D1" w:rsidRPr="00813D46" w:rsidRDefault="00C334D1" w:rsidP="007B0C0F">
            <w:pPr>
              <w:rPr>
                <w:sz w:val="1"/>
              </w:rPr>
            </w:pPr>
          </w:p>
        </w:tc>
      </w:tr>
      <w:tr w:rsidR="00A21D10" w:rsidRPr="00813D46" w14:paraId="00BE57D4" w14:textId="77777777" w:rsidTr="007B0C0F">
        <w:trPr>
          <w:tblHeader/>
          <w:jc w:val="center"/>
        </w:trPr>
        <w:tc>
          <w:tcPr>
            <w:tcW w:w="0" w:type="auto"/>
            <w:vAlign w:val="bottom"/>
          </w:tcPr>
          <w:p w14:paraId="58A4CB83" w14:textId="77777777" w:rsidR="00C334D1" w:rsidRPr="00813D46" w:rsidRDefault="00C334D1" w:rsidP="007B0C0F">
            <w:pPr>
              <w:pStyle w:val="NormalWeb"/>
              <w:spacing w:before="0" w:beforeAutospacing="0" w:after="15" w:afterAutospacing="0"/>
              <w:rPr>
                <w:sz w:val="8"/>
              </w:rPr>
            </w:pPr>
            <w:r w:rsidRPr="00813D46">
              <w:rPr>
                <w:rFonts w:cs="Arial"/>
                <w:b/>
                <w:bCs/>
                <w:sz w:val="15"/>
                <w:szCs w:val="15"/>
              </w:rPr>
              <w:t>(In millions, except percentages)</w:t>
            </w:r>
          </w:p>
        </w:tc>
        <w:tc>
          <w:tcPr>
            <w:tcW w:w="0" w:type="auto"/>
            <w:vAlign w:val="bottom"/>
          </w:tcPr>
          <w:p w14:paraId="4520412C"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17113FF" w14:textId="77777777" w:rsidR="00C334D1" w:rsidRPr="00813D46" w:rsidRDefault="00C334D1" w:rsidP="007B0C0F">
            <w:pPr>
              <w:jc w:val="right"/>
            </w:pPr>
            <w:r w:rsidRPr="00813D46">
              <w:rPr>
                <w:rFonts w:cs="Arial"/>
                <w:b/>
                <w:bCs/>
                <w:sz w:val="15"/>
                <w:szCs w:val="15"/>
              </w:rPr>
              <w:t>2015</w:t>
            </w:r>
          </w:p>
        </w:tc>
        <w:tc>
          <w:tcPr>
            <w:tcW w:w="0" w:type="auto"/>
            <w:vAlign w:val="bottom"/>
          </w:tcPr>
          <w:p w14:paraId="6A18DD66" w14:textId="77777777" w:rsidR="00C334D1" w:rsidRPr="00813D46" w:rsidRDefault="00C334D1" w:rsidP="007B0C0F">
            <w:pPr>
              <w:rPr>
                <w:sz w:val="8"/>
              </w:rPr>
            </w:pPr>
            <w:r w:rsidRPr="00813D46">
              <w:rPr>
                <w:sz w:val="15"/>
                <w:szCs w:val="15"/>
              </w:rPr>
              <w:t> </w:t>
            </w:r>
          </w:p>
        </w:tc>
        <w:tc>
          <w:tcPr>
            <w:tcW w:w="0" w:type="auto"/>
            <w:vAlign w:val="bottom"/>
          </w:tcPr>
          <w:p w14:paraId="56F281FF"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072072D" w14:textId="77777777" w:rsidR="00C334D1" w:rsidRPr="00813D46" w:rsidRDefault="00C334D1" w:rsidP="007B0C0F">
            <w:pPr>
              <w:jc w:val="right"/>
            </w:pPr>
            <w:r w:rsidRPr="00813D46">
              <w:rPr>
                <w:rFonts w:cs="Arial"/>
                <w:b/>
                <w:bCs/>
                <w:sz w:val="15"/>
                <w:szCs w:val="15"/>
              </w:rPr>
              <w:t>2014</w:t>
            </w:r>
          </w:p>
        </w:tc>
        <w:tc>
          <w:tcPr>
            <w:tcW w:w="0" w:type="auto"/>
            <w:vAlign w:val="bottom"/>
          </w:tcPr>
          <w:p w14:paraId="218A26A3" w14:textId="77777777" w:rsidR="00C334D1" w:rsidRPr="00813D46" w:rsidRDefault="00C334D1" w:rsidP="007B0C0F">
            <w:pPr>
              <w:rPr>
                <w:sz w:val="8"/>
              </w:rPr>
            </w:pPr>
            <w:r w:rsidRPr="00813D46">
              <w:rPr>
                <w:sz w:val="15"/>
                <w:szCs w:val="15"/>
              </w:rPr>
              <w:t> </w:t>
            </w:r>
          </w:p>
        </w:tc>
        <w:tc>
          <w:tcPr>
            <w:tcW w:w="0" w:type="auto"/>
            <w:vAlign w:val="bottom"/>
          </w:tcPr>
          <w:p w14:paraId="4BF8F429"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28BBA489" w14:textId="77777777" w:rsidR="00C334D1" w:rsidRPr="00813D46" w:rsidRDefault="00C334D1" w:rsidP="007B0C0F">
            <w:pPr>
              <w:jc w:val="right"/>
            </w:pPr>
            <w:r w:rsidRPr="00813D46">
              <w:rPr>
                <w:rFonts w:cs="Arial"/>
                <w:b/>
                <w:bCs/>
                <w:sz w:val="15"/>
                <w:szCs w:val="15"/>
              </w:rPr>
              <w:t>2013</w:t>
            </w:r>
          </w:p>
        </w:tc>
        <w:tc>
          <w:tcPr>
            <w:tcW w:w="0" w:type="auto"/>
            <w:vAlign w:val="bottom"/>
          </w:tcPr>
          <w:p w14:paraId="41A3D4DD" w14:textId="77777777" w:rsidR="00C334D1" w:rsidRPr="00813D46" w:rsidRDefault="00C334D1" w:rsidP="007B0C0F">
            <w:pPr>
              <w:rPr>
                <w:sz w:val="8"/>
              </w:rPr>
            </w:pPr>
            <w:r w:rsidRPr="00813D46">
              <w:rPr>
                <w:sz w:val="15"/>
                <w:szCs w:val="15"/>
              </w:rPr>
              <w:t> </w:t>
            </w:r>
          </w:p>
        </w:tc>
        <w:tc>
          <w:tcPr>
            <w:tcW w:w="0" w:type="auto"/>
            <w:vAlign w:val="bottom"/>
          </w:tcPr>
          <w:p w14:paraId="452A0BDC"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915CE23"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2015</w:t>
            </w:r>
            <w:r w:rsidRPr="00813D46">
              <w:rPr>
                <w:rFonts w:cs="Arial"/>
                <w:b/>
                <w:bCs/>
                <w:sz w:val="15"/>
                <w:szCs w:val="15"/>
              </w:rPr>
              <w:br/>
              <w:t>Versus 2014</w:t>
            </w:r>
          </w:p>
        </w:tc>
        <w:tc>
          <w:tcPr>
            <w:tcW w:w="0" w:type="auto"/>
            <w:vAlign w:val="bottom"/>
          </w:tcPr>
          <w:p w14:paraId="5491FF0A" w14:textId="77777777" w:rsidR="00C334D1" w:rsidRPr="00813D46" w:rsidRDefault="00C334D1" w:rsidP="007B0C0F">
            <w:pPr>
              <w:rPr>
                <w:sz w:val="8"/>
              </w:rPr>
            </w:pPr>
            <w:r w:rsidRPr="00813D46">
              <w:rPr>
                <w:sz w:val="15"/>
                <w:szCs w:val="15"/>
              </w:rPr>
              <w:t> </w:t>
            </w:r>
          </w:p>
        </w:tc>
        <w:tc>
          <w:tcPr>
            <w:tcW w:w="0" w:type="auto"/>
            <w:vAlign w:val="bottom"/>
          </w:tcPr>
          <w:p w14:paraId="7FF1F2E1"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FFF902E"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2014</w:t>
            </w:r>
            <w:r w:rsidRPr="00813D46">
              <w:rPr>
                <w:rFonts w:cs="Arial"/>
                <w:b/>
                <w:bCs/>
                <w:sz w:val="15"/>
                <w:szCs w:val="15"/>
              </w:rPr>
              <w:br/>
              <w:t>Versus 2013</w:t>
            </w:r>
          </w:p>
        </w:tc>
        <w:tc>
          <w:tcPr>
            <w:tcW w:w="0" w:type="auto"/>
            <w:vAlign w:val="bottom"/>
          </w:tcPr>
          <w:p w14:paraId="0A4B2B07" w14:textId="77777777" w:rsidR="00C334D1" w:rsidRPr="00813D46" w:rsidRDefault="00C334D1" w:rsidP="007B0C0F">
            <w:pPr>
              <w:rPr>
                <w:sz w:val="8"/>
              </w:rPr>
            </w:pPr>
            <w:r w:rsidRPr="00813D46">
              <w:rPr>
                <w:sz w:val="15"/>
                <w:szCs w:val="15"/>
              </w:rPr>
              <w:t> </w:t>
            </w:r>
          </w:p>
        </w:tc>
      </w:tr>
      <w:tr w:rsidR="00C334D1" w:rsidRPr="00813D46" w14:paraId="64A1F6BB" w14:textId="77777777" w:rsidTr="007B0C0F">
        <w:trPr>
          <w:jc w:val="center"/>
        </w:trPr>
        <w:tc>
          <w:tcPr>
            <w:tcW w:w="0" w:type="auto"/>
            <w:gridSpan w:val="20"/>
            <w:vAlign w:val="bottom"/>
          </w:tcPr>
          <w:p w14:paraId="213C20E8" w14:textId="77777777" w:rsidR="00C334D1" w:rsidRPr="00813D46" w:rsidRDefault="00C334D1" w:rsidP="007B0C0F">
            <w:pPr>
              <w:pStyle w:val="rrdsinglerule"/>
            </w:pPr>
            <w:r w:rsidRPr="00813D46">
              <w:rPr>
                <w:sz w:val="15"/>
                <w:szCs w:val="15"/>
              </w:rPr>
              <w:t> </w:t>
            </w:r>
          </w:p>
        </w:tc>
        <w:tc>
          <w:tcPr>
            <w:tcW w:w="0" w:type="auto"/>
            <w:vAlign w:val="bottom"/>
          </w:tcPr>
          <w:p w14:paraId="1AC7234D" w14:textId="77777777" w:rsidR="00C334D1" w:rsidRPr="00813D46" w:rsidRDefault="00C334D1" w:rsidP="007B0C0F">
            <w:pPr>
              <w:rPr>
                <w:sz w:val="8"/>
              </w:rPr>
            </w:pPr>
          </w:p>
        </w:tc>
      </w:tr>
      <w:tr w:rsidR="005E28D7" w:rsidRPr="00813D46" w14:paraId="6749A7DF" w14:textId="77777777" w:rsidTr="007B0C0F">
        <w:trPr>
          <w:trHeight w:val="75"/>
          <w:jc w:val="center"/>
        </w:trPr>
        <w:tc>
          <w:tcPr>
            <w:tcW w:w="0" w:type="auto"/>
            <w:vAlign w:val="center"/>
          </w:tcPr>
          <w:p w14:paraId="34835D81" w14:textId="77777777" w:rsidR="00C334D1" w:rsidRPr="00813D46" w:rsidRDefault="00C334D1" w:rsidP="007B0C0F">
            <w:pPr>
              <w:rPr>
                <w:sz w:val="8"/>
              </w:rPr>
            </w:pPr>
          </w:p>
        </w:tc>
        <w:tc>
          <w:tcPr>
            <w:tcW w:w="0" w:type="auto"/>
            <w:gridSpan w:val="4"/>
            <w:vAlign w:val="center"/>
          </w:tcPr>
          <w:p w14:paraId="2EA6FFDF" w14:textId="77777777" w:rsidR="00C334D1" w:rsidRPr="00813D46" w:rsidRDefault="00C334D1" w:rsidP="007B0C0F">
            <w:pPr>
              <w:rPr>
                <w:sz w:val="8"/>
              </w:rPr>
            </w:pPr>
          </w:p>
        </w:tc>
        <w:tc>
          <w:tcPr>
            <w:tcW w:w="0" w:type="auto"/>
            <w:gridSpan w:val="4"/>
            <w:vAlign w:val="center"/>
          </w:tcPr>
          <w:p w14:paraId="57B2D7F7" w14:textId="77777777" w:rsidR="00C334D1" w:rsidRPr="00813D46" w:rsidRDefault="00C334D1" w:rsidP="007B0C0F">
            <w:pPr>
              <w:rPr>
                <w:sz w:val="8"/>
              </w:rPr>
            </w:pPr>
          </w:p>
        </w:tc>
        <w:tc>
          <w:tcPr>
            <w:tcW w:w="0" w:type="auto"/>
            <w:gridSpan w:val="4"/>
            <w:vAlign w:val="center"/>
          </w:tcPr>
          <w:p w14:paraId="0314034A" w14:textId="77777777" w:rsidR="00C334D1" w:rsidRPr="00813D46" w:rsidRDefault="00C334D1" w:rsidP="007B0C0F">
            <w:pPr>
              <w:rPr>
                <w:sz w:val="8"/>
              </w:rPr>
            </w:pPr>
          </w:p>
        </w:tc>
        <w:tc>
          <w:tcPr>
            <w:tcW w:w="0" w:type="auto"/>
            <w:gridSpan w:val="8"/>
            <w:vAlign w:val="center"/>
          </w:tcPr>
          <w:p w14:paraId="31CED838" w14:textId="77777777" w:rsidR="00C334D1" w:rsidRPr="00813D46" w:rsidRDefault="00C334D1" w:rsidP="007B0C0F">
            <w:pPr>
              <w:rPr>
                <w:sz w:val="8"/>
              </w:rPr>
            </w:pPr>
          </w:p>
        </w:tc>
      </w:tr>
      <w:tr w:rsidR="00A21D10" w:rsidRPr="00813D46" w14:paraId="79A45AF4" w14:textId="77777777" w:rsidTr="007B0C0F">
        <w:trPr>
          <w:jc w:val="center"/>
        </w:trPr>
        <w:tc>
          <w:tcPr>
            <w:tcW w:w="0" w:type="auto"/>
          </w:tcPr>
          <w:p w14:paraId="0FBA0A74" w14:textId="77777777" w:rsidR="00C334D1" w:rsidRPr="00813D46" w:rsidRDefault="00C334D1" w:rsidP="007B0C0F">
            <w:pPr>
              <w:pStyle w:val="NormalWeb"/>
              <w:ind w:left="240" w:hanging="240"/>
              <w:rPr>
                <w:sz w:val="8"/>
              </w:rPr>
            </w:pPr>
            <w:r w:rsidRPr="00813D46">
              <w:rPr>
                <w:rFonts w:cs="Arial"/>
                <w:b/>
                <w:bCs/>
                <w:sz w:val="15"/>
                <w:szCs w:val="15"/>
              </w:rPr>
              <w:t>Revenue</w:t>
            </w:r>
          </w:p>
        </w:tc>
        <w:tc>
          <w:tcPr>
            <w:tcW w:w="0" w:type="auto"/>
            <w:vAlign w:val="bottom"/>
          </w:tcPr>
          <w:p w14:paraId="6F2FC1F4" w14:textId="77777777" w:rsidR="00C334D1" w:rsidRPr="00813D46" w:rsidRDefault="00C334D1" w:rsidP="007B0C0F">
            <w:pPr>
              <w:pStyle w:val="la2"/>
            </w:pPr>
            <w:r w:rsidRPr="00813D46">
              <w:rPr>
                <w:sz w:val="15"/>
                <w:szCs w:val="15"/>
              </w:rPr>
              <w:t> </w:t>
            </w:r>
          </w:p>
        </w:tc>
        <w:tc>
          <w:tcPr>
            <w:tcW w:w="0" w:type="auto"/>
            <w:vAlign w:val="bottom"/>
          </w:tcPr>
          <w:p w14:paraId="1630A83A" w14:textId="77777777" w:rsidR="00C334D1" w:rsidRPr="00813D46" w:rsidRDefault="00C334D1" w:rsidP="007B0C0F">
            <w:pPr>
              <w:pStyle w:val="la2"/>
            </w:pPr>
            <w:r w:rsidRPr="00813D46">
              <w:t> </w:t>
            </w:r>
          </w:p>
        </w:tc>
        <w:tc>
          <w:tcPr>
            <w:tcW w:w="0" w:type="auto"/>
            <w:vAlign w:val="bottom"/>
          </w:tcPr>
          <w:p w14:paraId="63B272D7" w14:textId="77777777" w:rsidR="00C334D1" w:rsidRPr="00813D46" w:rsidRDefault="00C334D1" w:rsidP="007B0C0F">
            <w:pPr>
              <w:pStyle w:val="la2"/>
            </w:pPr>
            <w:r w:rsidRPr="00813D46">
              <w:t> </w:t>
            </w:r>
          </w:p>
        </w:tc>
        <w:tc>
          <w:tcPr>
            <w:tcW w:w="0" w:type="auto"/>
            <w:vAlign w:val="bottom"/>
          </w:tcPr>
          <w:p w14:paraId="4FEC7DAB" w14:textId="77777777" w:rsidR="00C334D1" w:rsidRPr="00813D46" w:rsidRDefault="00C334D1" w:rsidP="007B0C0F">
            <w:pPr>
              <w:pStyle w:val="la2"/>
            </w:pPr>
            <w:r w:rsidRPr="00813D46">
              <w:t> </w:t>
            </w:r>
          </w:p>
        </w:tc>
        <w:tc>
          <w:tcPr>
            <w:tcW w:w="0" w:type="auto"/>
            <w:vAlign w:val="bottom"/>
          </w:tcPr>
          <w:p w14:paraId="3E9DE19D" w14:textId="77777777" w:rsidR="00C334D1" w:rsidRPr="00813D46" w:rsidRDefault="00C334D1" w:rsidP="007B0C0F">
            <w:pPr>
              <w:pStyle w:val="la2"/>
            </w:pPr>
            <w:r w:rsidRPr="00813D46">
              <w:rPr>
                <w:sz w:val="15"/>
                <w:szCs w:val="15"/>
              </w:rPr>
              <w:t> </w:t>
            </w:r>
          </w:p>
        </w:tc>
        <w:tc>
          <w:tcPr>
            <w:tcW w:w="0" w:type="auto"/>
            <w:vAlign w:val="bottom"/>
          </w:tcPr>
          <w:p w14:paraId="49E50B5E" w14:textId="77777777" w:rsidR="00C334D1" w:rsidRPr="00813D46" w:rsidRDefault="00C334D1" w:rsidP="007B0C0F">
            <w:pPr>
              <w:pStyle w:val="la2"/>
            </w:pPr>
            <w:r w:rsidRPr="00813D46">
              <w:t> </w:t>
            </w:r>
          </w:p>
        </w:tc>
        <w:tc>
          <w:tcPr>
            <w:tcW w:w="0" w:type="auto"/>
            <w:vAlign w:val="bottom"/>
          </w:tcPr>
          <w:p w14:paraId="72F1EBFD" w14:textId="77777777" w:rsidR="00C334D1" w:rsidRPr="00813D46" w:rsidRDefault="00C334D1" w:rsidP="007B0C0F">
            <w:pPr>
              <w:pStyle w:val="la2"/>
            </w:pPr>
            <w:r w:rsidRPr="00813D46">
              <w:t> </w:t>
            </w:r>
          </w:p>
        </w:tc>
        <w:tc>
          <w:tcPr>
            <w:tcW w:w="0" w:type="auto"/>
            <w:vAlign w:val="bottom"/>
          </w:tcPr>
          <w:p w14:paraId="45F736C1" w14:textId="77777777" w:rsidR="00C334D1" w:rsidRPr="00813D46" w:rsidRDefault="00C334D1" w:rsidP="007B0C0F">
            <w:pPr>
              <w:pStyle w:val="la2"/>
            </w:pPr>
            <w:r w:rsidRPr="00813D46">
              <w:t> </w:t>
            </w:r>
          </w:p>
        </w:tc>
        <w:tc>
          <w:tcPr>
            <w:tcW w:w="0" w:type="auto"/>
            <w:vAlign w:val="bottom"/>
          </w:tcPr>
          <w:p w14:paraId="37FC6F0B" w14:textId="77777777" w:rsidR="00C334D1" w:rsidRPr="00813D46" w:rsidRDefault="00C334D1" w:rsidP="007B0C0F">
            <w:pPr>
              <w:pStyle w:val="la2"/>
            </w:pPr>
            <w:r w:rsidRPr="00813D46">
              <w:rPr>
                <w:sz w:val="15"/>
                <w:szCs w:val="15"/>
              </w:rPr>
              <w:t> </w:t>
            </w:r>
          </w:p>
        </w:tc>
        <w:tc>
          <w:tcPr>
            <w:tcW w:w="0" w:type="auto"/>
            <w:vAlign w:val="bottom"/>
          </w:tcPr>
          <w:p w14:paraId="6A3CC62C" w14:textId="77777777" w:rsidR="00C334D1" w:rsidRPr="00813D46" w:rsidRDefault="00C334D1" w:rsidP="007B0C0F">
            <w:pPr>
              <w:pStyle w:val="la2"/>
            </w:pPr>
            <w:r w:rsidRPr="00813D46">
              <w:t> </w:t>
            </w:r>
          </w:p>
        </w:tc>
        <w:tc>
          <w:tcPr>
            <w:tcW w:w="0" w:type="auto"/>
            <w:vAlign w:val="bottom"/>
          </w:tcPr>
          <w:p w14:paraId="388B6345" w14:textId="77777777" w:rsidR="00C334D1" w:rsidRPr="00813D46" w:rsidRDefault="00C334D1" w:rsidP="007B0C0F">
            <w:pPr>
              <w:pStyle w:val="la2"/>
            </w:pPr>
            <w:r w:rsidRPr="00813D46">
              <w:t> </w:t>
            </w:r>
          </w:p>
        </w:tc>
        <w:tc>
          <w:tcPr>
            <w:tcW w:w="0" w:type="auto"/>
            <w:vAlign w:val="bottom"/>
          </w:tcPr>
          <w:p w14:paraId="566C2D60" w14:textId="77777777" w:rsidR="00C334D1" w:rsidRPr="00813D46" w:rsidRDefault="00C334D1" w:rsidP="007B0C0F">
            <w:pPr>
              <w:pStyle w:val="la2"/>
            </w:pPr>
            <w:r w:rsidRPr="00813D46">
              <w:t> </w:t>
            </w:r>
          </w:p>
        </w:tc>
        <w:tc>
          <w:tcPr>
            <w:tcW w:w="0" w:type="auto"/>
            <w:vAlign w:val="bottom"/>
          </w:tcPr>
          <w:p w14:paraId="0F159784" w14:textId="77777777" w:rsidR="00C334D1" w:rsidRPr="00813D46" w:rsidRDefault="00C334D1" w:rsidP="007B0C0F">
            <w:pPr>
              <w:pStyle w:val="la2"/>
            </w:pPr>
            <w:r w:rsidRPr="00813D46">
              <w:rPr>
                <w:sz w:val="15"/>
                <w:szCs w:val="15"/>
              </w:rPr>
              <w:t> </w:t>
            </w:r>
          </w:p>
        </w:tc>
        <w:tc>
          <w:tcPr>
            <w:tcW w:w="0" w:type="auto"/>
            <w:vAlign w:val="bottom"/>
          </w:tcPr>
          <w:p w14:paraId="4A625C0C" w14:textId="77777777" w:rsidR="00C334D1" w:rsidRPr="00813D46" w:rsidRDefault="00C334D1" w:rsidP="007B0C0F">
            <w:pPr>
              <w:pStyle w:val="la2"/>
            </w:pPr>
            <w:r w:rsidRPr="00813D46">
              <w:t> </w:t>
            </w:r>
          </w:p>
        </w:tc>
        <w:tc>
          <w:tcPr>
            <w:tcW w:w="0" w:type="auto"/>
            <w:gridSpan w:val="5"/>
            <w:vAlign w:val="bottom"/>
          </w:tcPr>
          <w:p w14:paraId="3A7221EF" w14:textId="77777777" w:rsidR="00C334D1" w:rsidRPr="00813D46" w:rsidRDefault="00C334D1" w:rsidP="007B0C0F">
            <w:pPr>
              <w:pStyle w:val="la2"/>
            </w:pPr>
            <w:r w:rsidRPr="00813D46">
              <w:t> </w:t>
            </w:r>
          </w:p>
        </w:tc>
        <w:tc>
          <w:tcPr>
            <w:tcW w:w="0" w:type="auto"/>
            <w:vAlign w:val="bottom"/>
          </w:tcPr>
          <w:p w14:paraId="478CA50A" w14:textId="77777777" w:rsidR="00C334D1" w:rsidRPr="00813D46" w:rsidRDefault="00C334D1" w:rsidP="007B0C0F">
            <w:pPr>
              <w:pStyle w:val="la2"/>
            </w:pPr>
            <w:r w:rsidRPr="00813D46">
              <w:t> </w:t>
            </w:r>
          </w:p>
        </w:tc>
      </w:tr>
      <w:tr w:rsidR="005E28D7" w:rsidRPr="00813D46" w14:paraId="25740AFE" w14:textId="77777777" w:rsidTr="007B0C0F">
        <w:trPr>
          <w:trHeight w:val="75"/>
          <w:jc w:val="center"/>
        </w:trPr>
        <w:tc>
          <w:tcPr>
            <w:tcW w:w="0" w:type="auto"/>
            <w:vAlign w:val="center"/>
          </w:tcPr>
          <w:p w14:paraId="3142392E" w14:textId="77777777" w:rsidR="00C334D1" w:rsidRPr="00813D46" w:rsidRDefault="00C334D1" w:rsidP="007B0C0F">
            <w:pPr>
              <w:rPr>
                <w:sz w:val="8"/>
              </w:rPr>
            </w:pPr>
          </w:p>
        </w:tc>
        <w:tc>
          <w:tcPr>
            <w:tcW w:w="0" w:type="auto"/>
            <w:gridSpan w:val="4"/>
            <w:vAlign w:val="center"/>
          </w:tcPr>
          <w:p w14:paraId="54985AF9" w14:textId="77777777" w:rsidR="00C334D1" w:rsidRPr="00813D46" w:rsidRDefault="00C334D1" w:rsidP="007B0C0F">
            <w:pPr>
              <w:rPr>
                <w:sz w:val="8"/>
              </w:rPr>
            </w:pPr>
          </w:p>
        </w:tc>
        <w:tc>
          <w:tcPr>
            <w:tcW w:w="0" w:type="auto"/>
            <w:gridSpan w:val="4"/>
            <w:vAlign w:val="center"/>
          </w:tcPr>
          <w:p w14:paraId="73E6E44F" w14:textId="77777777" w:rsidR="00C334D1" w:rsidRPr="00813D46" w:rsidRDefault="00C334D1" w:rsidP="007B0C0F">
            <w:pPr>
              <w:rPr>
                <w:sz w:val="8"/>
              </w:rPr>
            </w:pPr>
          </w:p>
        </w:tc>
        <w:tc>
          <w:tcPr>
            <w:tcW w:w="0" w:type="auto"/>
            <w:gridSpan w:val="4"/>
            <w:vAlign w:val="center"/>
          </w:tcPr>
          <w:p w14:paraId="7BD1B371" w14:textId="77777777" w:rsidR="00C334D1" w:rsidRPr="00813D46" w:rsidRDefault="00C334D1" w:rsidP="007B0C0F">
            <w:pPr>
              <w:rPr>
                <w:sz w:val="8"/>
              </w:rPr>
            </w:pPr>
          </w:p>
        </w:tc>
        <w:tc>
          <w:tcPr>
            <w:tcW w:w="0" w:type="auto"/>
            <w:gridSpan w:val="4"/>
            <w:vAlign w:val="center"/>
          </w:tcPr>
          <w:p w14:paraId="36DDE2EC" w14:textId="77777777" w:rsidR="00C334D1" w:rsidRPr="00813D46" w:rsidRDefault="00C334D1" w:rsidP="007B0C0F">
            <w:pPr>
              <w:rPr>
                <w:sz w:val="8"/>
              </w:rPr>
            </w:pPr>
          </w:p>
        </w:tc>
        <w:tc>
          <w:tcPr>
            <w:tcW w:w="0" w:type="auto"/>
            <w:gridSpan w:val="4"/>
            <w:vAlign w:val="center"/>
          </w:tcPr>
          <w:p w14:paraId="79574EB9" w14:textId="77777777" w:rsidR="00C334D1" w:rsidRPr="00813D46" w:rsidRDefault="00C334D1" w:rsidP="007B0C0F">
            <w:pPr>
              <w:rPr>
                <w:sz w:val="8"/>
              </w:rPr>
            </w:pPr>
          </w:p>
        </w:tc>
      </w:tr>
      <w:tr w:rsidR="00A21D10" w:rsidRPr="00813D46" w14:paraId="623B5CED" w14:textId="77777777" w:rsidTr="007B0C0F">
        <w:trPr>
          <w:jc w:val="center"/>
        </w:trPr>
        <w:tc>
          <w:tcPr>
            <w:tcW w:w="0" w:type="auto"/>
          </w:tcPr>
          <w:p w14:paraId="6FD66872" w14:textId="77777777" w:rsidR="00C334D1" w:rsidRPr="00813D46" w:rsidRDefault="00C334D1" w:rsidP="007B0C0F">
            <w:pPr>
              <w:pStyle w:val="NormalWeb"/>
              <w:ind w:left="240" w:hanging="240"/>
              <w:rPr>
                <w:sz w:val="8"/>
              </w:rPr>
            </w:pPr>
            <w:r w:rsidRPr="00813D46">
              <w:rPr>
                <w:rFonts w:cs="Arial"/>
                <w:sz w:val="20"/>
                <w:szCs w:val="20"/>
              </w:rPr>
              <w:t>Licensing</w:t>
            </w:r>
          </w:p>
        </w:tc>
        <w:tc>
          <w:tcPr>
            <w:tcW w:w="0" w:type="auto"/>
            <w:vAlign w:val="bottom"/>
          </w:tcPr>
          <w:p w14:paraId="0F71C3C5" w14:textId="77777777" w:rsidR="00C334D1" w:rsidRPr="00813D46" w:rsidRDefault="00C334D1" w:rsidP="007B0C0F">
            <w:pPr>
              <w:pStyle w:val="la2"/>
            </w:pPr>
            <w:r w:rsidRPr="00813D46">
              <w:rPr>
                <w:sz w:val="15"/>
                <w:szCs w:val="15"/>
              </w:rPr>
              <w:t> </w:t>
            </w:r>
          </w:p>
        </w:tc>
        <w:tc>
          <w:tcPr>
            <w:tcW w:w="0" w:type="auto"/>
            <w:vAlign w:val="bottom"/>
          </w:tcPr>
          <w:p w14:paraId="1A7014D7" w14:textId="77777777" w:rsidR="00C334D1" w:rsidRPr="00813D46" w:rsidRDefault="00C334D1" w:rsidP="007B0C0F">
            <w:pPr>
              <w:rPr>
                <w:sz w:val="8"/>
              </w:rPr>
            </w:pPr>
            <w:r w:rsidRPr="00813D46">
              <w:rPr>
                <w:rFonts w:cs="Arial"/>
                <w:b/>
                <w:bCs/>
              </w:rPr>
              <w:t>$</w:t>
            </w:r>
          </w:p>
        </w:tc>
        <w:tc>
          <w:tcPr>
            <w:tcW w:w="0" w:type="auto"/>
            <w:vAlign w:val="bottom"/>
          </w:tcPr>
          <w:p w14:paraId="58DC3F64" w14:textId="703FB203" w:rsidR="00C334D1" w:rsidRPr="00813D46" w:rsidRDefault="00EC7B83" w:rsidP="007B0C0F">
            <w:pPr>
              <w:jc w:val="right"/>
            </w:pPr>
            <w:r w:rsidRPr="00813D46">
              <w:rPr>
                <w:rFonts w:cs="Arial"/>
                <w:b/>
                <w:bCs/>
              </w:rPr>
              <w:t>14,969</w:t>
            </w:r>
          </w:p>
        </w:tc>
        <w:tc>
          <w:tcPr>
            <w:tcW w:w="0" w:type="auto"/>
            <w:noWrap/>
            <w:vAlign w:val="bottom"/>
          </w:tcPr>
          <w:p w14:paraId="1478BD84" w14:textId="77777777" w:rsidR="00C334D1" w:rsidRPr="00813D46" w:rsidRDefault="00C334D1" w:rsidP="007B0C0F">
            <w:pPr>
              <w:rPr>
                <w:sz w:val="8"/>
              </w:rPr>
            </w:pPr>
            <w:r w:rsidRPr="00813D46">
              <w:rPr>
                <w:rFonts w:cs="Arial"/>
                <w:b/>
                <w:bCs/>
              </w:rPr>
              <w:t> </w:t>
            </w:r>
          </w:p>
        </w:tc>
        <w:tc>
          <w:tcPr>
            <w:tcW w:w="0" w:type="auto"/>
            <w:vAlign w:val="bottom"/>
          </w:tcPr>
          <w:p w14:paraId="770B30CA" w14:textId="77777777" w:rsidR="00C334D1" w:rsidRPr="00813D46" w:rsidRDefault="00C334D1" w:rsidP="007B0C0F">
            <w:pPr>
              <w:pStyle w:val="la2"/>
            </w:pPr>
            <w:r w:rsidRPr="00813D46">
              <w:rPr>
                <w:sz w:val="15"/>
                <w:szCs w:val="15"/>
              </w:rPr>
              <w:t> </w:t>
            </w:r>
          </w:p>
        </w:tc>
        <w:tc>
          <w:tcPr>
            <w:tcW w:w="0" w:type="auto"/>
            <w:vAlign w:val="bottom"/>
          </w:tcPr>
          <w:p w14:paraId="035BAC4C" w14:textId="77777777" w:rsidR="00C334D1" w:rsidRPr="00813D46" w:rsidRDefault="00C334D1" w:rsidP="007B0C0F">
            <w:pPr>
              <w:rPr>
                <w:sz w:val="8"/>
              </w:rPr>
            </w:pPr>
            <w:r w:rsidRPr="00813D46">
              <w:rPr>
                <w:rFonts w:cs="Arial"/>
              </w:rPr>
              <w:t>$</w:t>
            </w:r>
          </w:p>
        </w:tc>
        <w:tc>
          <w:tcPr>
            <w:tcW w:w="0" w:type="auto"/>
            <w:vAlign w:val="bottom"/>
          </w:tcPr>
          <w:p w14:paraId="6EED9D46" w14:textId="08D1F229" w:rsidR="00C334D1" w:rsidRPr="00813D46" w:rsidRDefault="00AE1BCC" w:rsidP="007B0C0F">
            <w:pPr>
              <w:jc w:val="right"/>
            </w:pPr>
            <w:r w:rsidRPr="00813D46">
              <w:rPr>
                <w:rFonts w:cs="Arial"/>
                <w:bCs/>
              </w:rPr>
              <w:t>19,528</w:t>
            </w:r>
          </w:p>
        </w:tc>
        <w:tc>
          <w:tcPr>
            <w:tcW w:w="0" w:type="auto"/>
            <w:noWrap/>
            <w:vAlign w:val="bottom"/>
          </w:tcPr>
          <w:p w14:paraId="2CB77314" w14:textId="77777777" w:rsidR="00C334D1" w:rsidRPr="00813D46" w:rsidRDefault="00C334D1" w:rsidP="007B0C0F">
            <w:pPr>
              <w:rPr>
                <w:sz w:val="8"/>
              </w:rPr>
            </w:pPr>
            <w:r w:rsidRPr="00813D46">
              <w:rPr>
                <w:rFonts w:cs="Arial"/>
              </w:rPr>
              <w:t> </w:t>
            </w:r>
          </w:p>
        </w:tc>
        <w:tc>
          <w:tcPr>
            <w:tcW w:w="0" w:type="auto"/>
            <w:vAlign w:val="bottom"/>
          </w:tcPr>
          <w:p w14:paraId="14C6886E" w14:textId="77777777" w:rsidR="00C334D1" w:rsidRPr="00813D46" w:rsidRDefault="00C334D1" w:rsidP="007B0C0F">
            <w:pPr>
              <w:pStyle w:val="la2"/>
            </w:pPr>
            <w:r w:rsidRPr="00813D46">
              <w:rPr>
                <w:sz w:val="15"/>
                <w:szCs w:val="15"/>
              </w:rPr>
              <w:t> </w:t>
            </w:r>
          </w:p>
        </w:tc>
        <w:tc>
          <w:tcPr>
            <w:tcW w:w="0" w:type="auto"/>
            <w:vAlign w:val="bottom"/>
          </w:tcPr>
          <w:p w14:paraId="1F6CA65A" w14:textId="77777777" w:rsidR="00C334D1" w:rsidRPr="00813D46" w:rsidRDefault="00C334D1" w:rsidP="007B0C0F">
            <w:pPr>
              <w:rPr>
                <w:sz w:val="8"/>
              </w:rPr>
            </w:pPr>
            <w:r w:rsidRPr="00813D46">
              <w:rPr>
                <w:rFonts w:cs="Arial"/>
              </w:rPr>
              <w:t>$</w:t>
            </w:r>
          </w:p>
        </w:tc>
        <w:tc>
          <w:tcPr>
            <w:tcW w:w="0" w:type="auto"/>
            <w:vAlign w:val="bottom"/>
          </w:tcPr>
          <w:p w14:paraId="26367BA0" w14:textId="7C4F62E0" w:rsidR="00C334D1" w:rsidRPr="00813D46" w:rsidRDefault="00C334D1" w:rsidP="005E28D7">
            <w:pPr>
              <w:jc w:val="right"/>
            </w:pPr>
            <w:r w:rsidRPr="00813D46">
              <w:rPr>
                <w:rFonts w:cs="Arial"/>
              </w:rPr>
              <w:t>19,</w:t>
            </w:r>
            <w:r w:rsidR="005E28D7" w:rsidRPr="00813D46">
              <w:rPr>
                <w:rFonts w:cs="Arial"/>
              </w:rPr>
              <w:t>427</w:t>
            </w:r>
          </w:p>
        </w:tc>
        <w:tc>
          <w:tcPr>
            <w:tcW w:w="0" w:type="auto"/>
            <w:noWrap/>
            <w:vAlign w:val="bottom"/>
          </w:tcPr>
          <w:p w14:paraId="1331740E" w14:textId="77777777" w:rsidR="00C334D1" w:rsidRPr="00813D46" w:rsidRDefault="00C334D1" w:rsidP="007B0C0F">
            <w:pPr>
              <w:rPr>
                <w:sz w:val="8"/>
              </w:rPr>
            </w:pPr>
            <w:r w:rsidRPr="00813D46">
              <w:rPr>
                <w:rFonts w:cs="Arial"/>
              </w:rPr>
              <w:t> </w:t>
            </w:r>
          </w:p>
        </w:tc>
        <w:tc>
          <w:tcPr>
            <w:tcW w:w="0" w:type="auto"/>
            <w:vAlign w:val="bottom"/>
          </w:tcPr>
          <w:p w14:paraId="6B3E0923" w14:textId="77777777" w:rsidR="00C334D1" w:rsidRPr="00813D46" w:rsidRDefault="00C334D1" w:rsidP="007B0C0F">
            <w:pPr>
              <w:pStyle w:val="la2"/>
            </w:pPr>
            <w:r w:rsidRPr="00813D46">
              <w:rPr>
                <w:sz w:val="15"/>
                <w:szCs w:val="15"/>
              </w:rPr>
              <w:t> </w:t>
            </w:r>
          </w:p>
        </w:tc>
        <w:tc>
          <w:tcPr>
            <w:tcW w:w="0" w:type="auto"/>
            <w:vAlign w:val="bottom"/>
          </w:tcPr>
          <w:p w14:paraId="45F16B91" w14:textId="77777777" w:rsidR="00C334D1" w:rsidRPr="00813D46" w:rsidRDefault="00C334D1" w:rsidP="007B0C0F">
            <w:pPr>
              <w:rPr>
                <w:sz w:val="8"/>
              </w:rPr>
            </w:pPr>
            <w:r w:rsidRPr="00813D46">
              <w:rPr>
                <w:rFonts w:cs="Arial"/>
              </w:rPr>
              <w:t> </w:t>
            </w:r>
          </w:p>
        </w:tc>
        <w:tc>
          <w:tcPr>
            <w:tcW w:w="0" w:type="auto"/>
            <w:vAlign w:val="bottom"/>
          </w:tcPr>
          <w:p w14:paraId="59B86A39" w14:textId="1EAF0836" w:rsidR="00C334D1" w:rsidRPr="00813D46" w:rsidRDefault="00C334D1" w:rsidP="00EC7B83">
            <w:pPr>
              <w:jc w:val="right"/>
            </w:pPr>
            <w:r w:rsidRPr="00813D46">
              <w:rPr>
                <w:rFonts w:cs="Arial"/>
              </w:rPr>
              <w:t>(</w:t>
            </w:r>
            <w:r w:rsidR="00EC7B83" w:rsidRPr="00813D46">
              <w:rPr>
                <w:rFonts w:cs="Arial"/>
              </w:rPr>
              <w:t>23</w:t>
            </w:r>
            <w:r w:rsidRPr="00813D46">
              <w:rPr>
                <w:rFonts w:cs="Arial"/>
              </w:rPr>
              <w:t>)%</w:t>
            </w:r>
          </w:p>
        </w:tc>
        <w:tc>
          <w:tcPr>
            <w:tcW w:w="0" w:type="auto"/>
            <w:noWrap/>
            <w:vAlign w:val="bottom"/>
          </w:tcPr>
          <w:p w14:paraId="12CFF0AA" w14:textId="77777777" w:rsidR="00C334D1" w:rsidRPr="00813D46" w:rsidRDefault="00C334D1" w:rsidP="007B0C0F">
            <w:pPr>
              <w:rPr>
                <w:sz w:val="8"/>
              </w:rPr>
            </w:pPr>
            <w:r w:rsidRPr="00813D46">
              <w:rPr>
                <w:rFonts w:cs="Arial"/>
              </w:rPr>
              <w:t> </w:t>
            </w:r>
          </w:p>
        </w:tc>
        <w:tc>
          <w:tcPr>
            <w:tcW w:w="0" w:type="auto"/>
            <w:vAlign w:val="bottom"/>
          </w:tcPr>
          <w:p w14:paraId="4E506912" w14:textId="77777777" w:rsidR="00C334D1" w:rsidRPr="00813D46" w:rsidRDefault="00C334D1" w:rsidP="007B0C0F">
            <w:pPr>
              <w:pStyle w:val="la2"/>
            </w:pPr>
            <w:r w:rsidRPr="00813D46">
              <w:rPr>
                <w:sz w:val="15"/>
                <w:szCs w:val="15"/>
              </w:rPr>
              <w:t> </w:t>
            </w:r>
          </w:p>
        </w:tc>
        <w:tc>
          <w:tcPr>
            <w:tcW w:w="0" w:type="auto"/>
            <w:vAlign w:val="bottom"/>
          </w:tcPr>
          <w:p w14:paraId="7DDBC408" w14:textId="77777777" w:rsidR="00C334D1" w:rsidRPr="00813D46" w:rsidRDefault="00C334D1" w:rsidP="007B0C0F">
            <w:pPr>
              <w:rPr>
                <w:sz w:val="8"/>
              </w:rPr>
            </w:pPr>
            <w:r w:rsidRPr="00813D46">
              <w:rPr>
                <w:rFonts w:cs="Arial"/>
              </w:rPr>
              <w:t> </w:t>
            </w:r>
          </w:p>
        </w:tc>
        <w:tc>
          <w:tcPr>
            <w:tcW w:w="0" w:type="auto"/>
            <w:vAlign w:val="bottom"/>
          </w:tcPr>
          <w:p w14:paraId="72FC67B5" w14:textId="62C81D8F" w:rsidR="00C334D1" w:rsidRPr="00813D46" w:rsidRDefault="0038603D" w:rsidP="007B0C0F">
            <w:pPr>
              <w:jc w:val="right"/>
            </w:pPr>
            <w:r w:rsidRPr="00813D46">
              <w:rPr>
                <w:rFonts w:cs="Arial"/>
              </w:rPr>
              <w:t>1</w:t>
            </w:r>
            <w:r w:rsidR="00C334D1" w:rsidRPr="00813D46">
              <w:rPr>
                <w:rFonts w:cs="Arial"/>
              </w:rPr>
              <w:t>%</w:t>
            </w:r>
          </w:p>
        </w:tc>
        <w:tc>
          <w:tcPr>
            <w:tcW w:w="0" w:type="auto"/>
            <w:noWrap/>
            <w:vAlign w:val="bottom"/>
          </w:tcPr>
          <w:p w14:paraId="58236DE2" w14:textId="77777777" w:rsidR="00C334D1" w:rsidRPr="00813D46" w:rsidRDefault="00C334D1" w:rsidP="007B0C0F">
            <w:pPr>
              <w:rPr>
                <w:sz w:val="8"/>
              </w:rPr>
            </w:pPr>
            <w:r w:rsidRPr="00813D46">
              <w:rPr>
                <w:rFonts w:cs="Arial"/>
              </w:rPr>
              <w:t> </w:t>
            </w:r>
          </w:p>
        </w:tc>
      </w:tr>
      <w:tr w:rsidR="00A21D10" w:rsidRPr="00813D46" w14:paraId="46B18FBA" w14:textId="77777777" w:rsidTr="007B0C0F">
        <w:trPr>
          <w:jc w:val="center"/>
        </w:trPr>
        <w:tc>
          <w:tcPr>
            <w:tcW w:w="0" w:type="auto"/>
          </w:tcPr>
          <w:p w14:paraId="4E8FAF2D" w14:textId="77777777" w:rsidR="00AA57B7" w:rsidRPr="00813D46" w:rsidRDefault="00AA57B7" w:rsidP="00AA57B7">
            <w:pPr>
              <w:pStyle w:val="la2"/>
            </w:pPr>
          </w:p>
        </w:tc>
        <w:tc>
          <w:tcPr>
            <w:tcW w:w="0" w:type="auto"/>
            <w:vAlign w:val="bottom"/>
          </w:tcPr>
          <w:p w14:paraId="79403081" w14:textId="77777777" w:rsidR="00AA57B7" w:rsidRPr="00813D46" w:rsidRDefault="00AA57B7" w:rsidP="00AA57B7">
            <w:pPr>
              <w:pStyle w:val="la2"/>
              <w:rPr>
                <w:sz w:val="15"/>
                <w:szCs w:val="15"/>
              </w:rPr>
            </w:pPr>
          </w:p>
        </w:tc>
        <w:tc>
          <w:tcPr>
            <w:tcW w:w="0" w:type="auto"/>
            <w:vAlign w:val="bottom"/>
          </w:tcPr>
          <w:p w14:paraId="2E91B8EE" w14:textId="77777777" w:rsidR="00AA57B7" w:rsidRPr="00813D46" w:rsidRDefault="00AA57B7" w:rsidP="00AA57B7">
            <w:pPr>
              <w:pStyle w:val="rrdsinglerule"/>
            </w:pPr>
          </w:p>
        </w:tc>
        <w:tc>
          <w:tcPr>
            <w:tcW w:w="0" w:type="auto"/>
            <w:vAlign w:val="bottom"/>
          </w:tcPr>
          <w:p w14:paraId="277043E0" w14:textId="77777777" w:rsidR="00AA57B7" w:rsidRPr="00813D46" w:rsidRDefault="00AA57B7" w:rsidP="00AA57B7">
            <w:pPr>
              <w:pStyle w:val="rrdsinglerule"/>
            </w:pPr>
          </w:p>
        </w:tc>
        <w:tc>
          <w:tcPr>
            <w:tcW w:w="0" w:type="auto"/>
            <w:noWrap/>
            <w:vAlign w:val="bottom"/>
          </w:tcPr>
          <w:p w14:paraId="18E8B1CF" w14:textId="77777777" w:rsidR="00AA57B7" w:rsidRPr="00813D46" w:rsidRDefault="00AA57B7" w:rsidP="00AA57B7">
            <w:pPr>
              <w:pStyle w:val="la2"/>
            </w:pPr>
          </w:p>
        </w:tc>
        <w:tc>
          <w:tcPr>
            <w:tcW w:w="0" w:type="auto"/>
            <w:vAlign w:val="bottom"/>
          </w:tcPr>
          <w:p w14:paraId="31FA05FA" w14:textId="77777777" w:rsidR="00AA57B7" w:rsidRPr="00813D46" w:rsidRDefault="00AA57B7" w:rsidP="00AA57B7">
            <w:pPr>
              <w:pStyle w:val="la2"/>
              <w:rPr>
                <w:sz w:val="15"/>
                <w:szCs w:val="15"/>
              </w:rPr>
            </w:pPr>
          </w:p>
        </w:tc>
        <w:tc>
          <w:tcPr>
            <w:tcW w:w="0" w:type="auto"/>
            <w:vAlign w:val="bottom"/>
          </w:tcPr>
          <w:p w14:paraId="5FC40F00" w14:textId="77777777" w:rsidR="00AA57B7" w:rsidRPr="00813D46" w:rsidRDefault="00AA57B7" w:rsidP="00AA57B7">
            <w:pPr>
              <w:pStyle w:val="rrdsinglerule"/>
            </w:pPr>
          </w:p>
        </w:tc>
        <w:tc>
          <w:tcPr>
            <w:tcW w:w="0" w:type="auto"/>
            <w:vAlign w:val="bottom"/>
          </w:tcPr>
          <w:p w14:paraId="7F806244" w14:textId="77777777" w:rsidR="00AA57B7" w:rsidRPr="00813D46" w:rsidRDefault="00AA57B7" w:rsidP="00AA57B7">
            <w:pPr>
              <w:pStyle w:val="rrdsinglerule"/>
              <w:rPr>
                <w:bCs/>
              </w:rPr>
            </w:pPr>
          </w:p>
        </w:tc>
        <w:tc>
          <w:tcPr>
            <w:tcW w:w="0" w:type="auto"/>
            <w:noWrap/>
            <w:vAlign w:val="bottom"/>
          </w:tcPr>
          <w:p w14:paraId="7B46C0C9" w14:textId="77777777" w:rsidR="00AA57B7" w:rsidRPr="00813D46" w:rsidRDefault="00AA57B7" w:rsidP="00AA57B7">
            <w:pPr>
              <w:pStyle w:val="la2"/>
            </w:pPr>
          </w:p>
        </w:tc>
        <w:tc>
          <w:tcPr>
            <w:tcW w:w="0" w:type="auto"/>
            <w:vAlign w:val="bottom"/>
          </w:tcPr>
          <w:p w14:paraId="645EE969" w14:textId="77777777" w:rsidR="00AA57B7" w:rsidRPr="00813D46" w:rsidRDefault="00AA57B7" w:rsidP="00AA57B7">
            <w:pPr>
              <w:pStyle w:val="la2"/>
              <w:rPr>
                <w:sz w:val="15"/>
                <w:szCs w:val="15"/>
              </w:rPr>
            </w:pPr>
          </w:p>
        </w:tc>
        <w:tc>
          <w:tcPr>
            <w:tcW w:w="0" w:type="auto"/>
            <w:vAlign w:val="bottom"/>
          </w:tcPr>
          <w:p w14:paraId="282D4DDE" w14:textId="77777777" w:rsidR="00AA57B7" w:rsidRPr="00813D46" w:rsidRDefault="00AA57B7" w:rsidP="00AA57B7">
            <w:pPr>
              <w:pStyle w:val="rrdsinglerule"/>
            </w:pPr>
          </w:p>
        </w:tc>
        <w:tc>
          <w:tcPr>
            <w:tcW w:w="0" w:type="auto"/>
            <w:vAlign w:val="bottom"/>
          </w:tcPr>
          <w:p w14:paraId="6D1106A0" w14:textId="77777777" w:rsidR="00AA57B7" w:rsidRPr="00813D46" w:rsidRDefault="00AA57B7" w:rsidP="00AA57B7">
            <w:pPr>
              <w:pStyle w:val="rrdsinglerule"/>
            </w:pPr>
          </w:p>
        </w:tc>
        <w:tc>
          <w:tcPr>
            <w:tcW w:w="0" w:type="auto"/>
            <w:noWrap/>
            <w:vAlign w:val="bottom"/>
          </w:tcPr>
          <w:p w14:paraId="4138252E" w14:textId="77777777" w:rsidR="00AA57B7" w:rsidRPr="00813D46" w:rsidRDefault="00AA57B7" w:rsidP="00AA57B7">
            <w:pPr>
              <w:pStyle w:val="la2"/>
            </w:pPr>
          </w:p>
        </w:tc>
        <w:tc>
          <w:tcPr>
            <w:tcW w:w="0" w:type="auto"/>
            <w:vAlign w:val="bottom"/>
          </w:tcPr>
          <w:p w14:paraId="21F735B2" w14:textId="77777777" w:rsidR="00AA57B7" w:rsidRPr="00813D46" w:rsidRDefault="00AA57B7" w:rsidP="00AA57B7">
            <w:pPr>
              <w:pStyle w:val="la2"/>
              <w:rPr>
                <w:sz w:val="15"/>
                <w:szCs w:val="15"/>
              </w:rPr>
            </w:pPr>
          </w:p>
        </w:tc>
        <w:tc>
          <w:tcPr>
            <w:tcW w:w="0" w:type="auto"/>
            <w:vAlign w:val="bottom"/>
          </w:tcPr>
          <w:p w14:paraId="23D3BB4B" w14:textId="77777777" w:rsidR="00AA57B7" w:rsidRPr="00813D46" w:rsidRDefault="00AA57B7" w:rsidP="00AA57B7">
            <w:pPr>
              <w:pStyle w:val="la2"/>
            </w:pPr>
          </w:p>
        </w:tc>
        <w:tc>
          <w:tcPr>
            <w:tcW w:w="0" w:type="auto"/>
            <w:vAlign w:val="bottom"/>
          </w:tcPr>
          <w:p w14:paraId="0CC4E69E" w14:textId="77777777" w:rsidR="00AA57B7" w:rsidRPr="00813D46" w:rsidRDefault="00AA57B7" w:rsidP="00AA57B7">
            <w:pPr>
              <w:pStyle w:val="la2"/>
            </w:pPr>
          </w:p>
        </w:tc>
        <w:tc>
          <w:tcPr>
            <w:tcW w:w="0" w:type="auto"/>
            <w:noWrap/>
            <w:vAlign w:val="bottom"/>
          </w:tcPr>
          <w:p w14:paraId="78D001FA" w14:textId="77777777" w:rsidR="00AA57B7" w:rsidRPr="00813D46" w:rsidRDefault="00AA57B7" w:rsidP="00AA57B7">
            <w:pPr>
              <w:pStyle w:val="la2"/>
            </w:pPr>
          </w:p>
        </w:tc>
        <w:tc>
          <w:tcPr>
            <w:tcW w:w="0" w:type="auto"/>
            <w:vAlign w:val="bottom"/>
          </w:tcPr>
          <w:p w14:paraId="5EE8D811" w14:textId="77777777" w:rsidR="00AA57B7" w:rsidRPr="00813D46" w:rsidRDefault="00AA57B7" w:rsidP="00AA57B7">
            <w:pPr>
              <w:pStyle w:val="la2"/>
              <w:rPr>
                <w:sz w:val="15"/>
                <w:szCs w:val="15"/>
              </w:rPr>
            </w:pPr>
          </w:p>
        </w:tc>
        <w:tc>
          <w:tcPr>
            <w:tcW w:w="0" w:type="auto"/>
            <w:vAlign w:val="bottom"/>
          </w:tcPr>
          <w:p w14:paraId="25B5F4F2" w14:textId="77777777" w:rsidR="00AA57B7" w:rsidRPr="00813D46" w:rsidRDefault="00AA57B7" w:rsidP="00AA57B7">
            <w:pPr>
              <w:pStyle w:val="la2"/>
            </w:pPr>
          </w:p>
        </w:tc>
        <w:tc>
          <w:tcPr>
            <w:tcW w:w="0" w:type="auto"/>
            <w:vAlign w:val="bottom"/>
          </w:tcPr>
          <w:p w14:paraId="5082A98D" w14:textId="77777777" w:rsidR="00AA57B7" w:rsidRPr="00813D46" w:rsidRDefault="00AA57B7" w:rsidP="00AA57B7">
            <w:pPr>
              <w:pStyle w:val="la2"/>
            </w:pPr>
          </w:p>
        </w:tc>
        <w:tc>
          <w:tcPr>
            <w:tcW w:w="0" w:type="auto"/>
            <w:noWrap/>
            <w:vAlign w:val="bottom"/>
          </w:tcPr>
          <w:p w14:paraId="3FAF648F" w14:textId="77777777" w:rsidR="00AA57B7" w:rsidRPr="00813D46" w:rsidRDefault="00AA57B7" w:rsidP="00AA57B7">
            <w:pPr>
              <w:pStyle w:val="la2"/>
            </w:pPr>
          </w:p>
        </w:tc>
      </w:tr>
      <w:tr w:rsidR="00A21D10" w:rsidRPr="00813D46" w14:paraId="21FB4DE4" w14:textId="77777777" w:rsidTr="007B0C0F">
        <w:trPr>
          <w:jc w:val="center"/>
        </w:trPr>
        <w:tc>
          <w:tcPr>
            <w:tcW w:w="0" w:type="auto"/>
          </w:tcPr>
          <w:p w14:paraId="1A68EA88" w14:textId="77777777" w:rsidR="00C334D1" w:rsidRPr="00813D46" w:rsidRDefault="00C334D1" w:rsidP="007B0C0F">
            <w:pPr>
              <w:pStyle w:val="NormalWeb"/>
              <w:ind w:left="240" w:hanging="240"/>
              <w:rPr>
                <w:sz w:val="8"/>
              </w:rPr>
            </w:pPr>
            <w:r w:rsidRPr="00813D46">
              <w:rPr>
                <w:rFonts w:cs="Arial"/>
                <w:sz w:val="20"/>
                <w:szCs w:val="20"/>
              </w:rPr>
              <w:t>Hardware:</w:t>
            </w:r>
          </w:p>
        </w:tc>
        <w:tc>
          <w:tcPr>
            <w:tcW w:w="0" w:type="auto"/>
            <w:vAlign w:val="bottom"/>
          </w:tcPr>
          <w:p w14:paraId="45FA359A" w14:textId="77777777" w:rsidR="00C334D1" w:rsidRPr="00813D46" w:rsidRDefault="00C334D1" w:rsidP="007B0C0F">
            <w:pPr>
              <w:pStyle w:val="la2"/>
            </w:pPr>
            <w:r w:rsidRPr="00813D46">
              <w:rPr>
                <w:sz w:val="15"/>
                <w:szCs w:val="15"/>
              </w:rPr>
              <w:t> </w:t>
            </w:r>
          </w:p>
        </w:tc>
        <w:tc>
          <w:tcPr>
            <w:tcW w:w="0" w:type="auto"/>
            <w:vAlign w:val="bottom"/>
          </w:tcPr>
          <w:p w14:paraId="2AE738C0" w14:textId="77777777" w:rsidR="00C334D1" w:rsidRPr="00813D46" w:rsidRDefault="00C334D1" w:rsidP="007B0C0F">
            <w:pPr>
              <w:pStyle w:val="la2"/>
            </w:pPr>
            <w:r w:rsidRPr="00813D46">
              <w:t> </w:t>
            </w:r>
          </w:p>
        </w:tc>
        <w:tc>
          <w:tcPr>
            <w:tcW w:w="0" w:type="auto"/>
            <w:vAlign w:val="bottom"/>
          </w:tcPr>
          <w:p w14:paraId="0378F57F" w14:textId="77777777" w:rsidR="00C334D1" w:rsidRPr="00813D46" w:rsidRDefault="00C334D1" w:rsidP="007B0C0F">
            <w:pPr>
              <w:pStyle w:val="la2"/>
            </w:pPr>
            <w:r w:rsidRPr="00813D46">
              <w:t> </w:t>
            </w:r>
          </w:p>
        </w:tc>
        <w:tc>
          <w:tcPr>
            <w:tcW w:w="0" w:type="auto"/>
            <w:vAlign w:val="bottom"/>
          </w:tcPr>
          <w:p w14:paraId="526EB126" w14:textId="77777777" w:rsidR="00C334D1" w:rsidRPr="00813D46" w:rsidRDefault="00C334D1" w:rsidP="007B0C0F">
            <w:pPr>
              <w:pStyle w:val="la2"/>
            </w:pPr>
            <w:r w:rsidRPr="00813D46">
              <w:t> </w:t>
            </w:r>
          </w:p>
        </w:tc>
        <w:tc>
          <w:tcPr>
            <w:tcW w:w="0" w:type="auto"/>
            <w:vAlign w:val="bottom"/>
          </w:tcPr>
          <w:p w14:paraId="7B8ED87E" w14:textId="77777777" w:rsidR="00C334D1" w:rsidRPr="00813D46" w:rsidRDefault="00C334D1" w:rsidP="007B0C0F">
            <w:pPr>
              <w:pStyle w:val="la2"/>
            </w:pPr>
            <w:r w:rsidRPr="00813D46">
              <w:rPr>
                <w:sz w:val="15"/>
                <w:szCs w:val="15"/>
              </w:rPr>
              <w:t> </w:t>
            </w:r>
          </w:p>
        </w:tc>
        <w:tc>
          <w:tcPr>
            <w:tcW w:w="0" w:type="auto"/>
            <w:vAlign w:val="bottom"/>
          </w:tcPr>
          <w:p w14:paraId="321443E0" w14:textId="77777777" w:rsidR="00C334D1" w:rsidRPr="00813D46" w:rsidRDefault="00C334D1" w:rsidP="007B0C0F">
            <w:pPr>
              <w:pStyle w:val="la2"/>
            </w:pPr>
            <w:r w:rsidRPr="00813D46">
              <w:t> </w:t>
            </w:r>
          </w:p>
        </w:tc>
        <w:tc>
          <w:tcPr>
            <w:tcW w:w="0" w:type="auto"/>
            <w:vAlign w:val="bottom"/>
          </w:tcPr>
          <w:p w14:paraId="4E7CA3A5" w14:textId="77777777" w:rsidR="00C334D1" w:rsidRPr="00813D46" w:rsidRDefault="00C334D1" w:rsidP="007B0C0F">
            <w:pPr>
              <w:pStyle w:val="la2"/>
            </w:pPr>
            <w:r w:rsidRPr="00813D46">
              <w:t> </w:t>
            </w:r>
          </w:p>
        </w:tc>
        <w:tc>
          <w:tcPr>
            <w:tcW w:w="0" w:type="auto"/>
            <w:vAlign w:val="bottom"/>
          </w:tcPr>
          <w:p w14:paraId="1E9EBE6B" w14:textId="77777777" w:rsidR="00C334D1" w:rsidRPr="00813D46" w:rsidRDefault="00C334D1" w:rsidP="007B0C0F">
            <w:pPr>
              <w:pStyle w:val="la2"/>
            </w:pPr>
            <w:r w:rsidRPr="00813D46">
              <w:t> </w:t>
            </w:r>
          </w:p>
        </w:tc>
        <w:tc>
          <w:tcPr>
            <w:tcW w:w="0" w:type="auto"/>
            <w:vAlign w:val="bottom"/>
          </w:tcPr>
          <w:p w14:paraId="4AFBE1AB" w14:textId="77777777" w:rsidR="00C334D1" w:rsidRPr="00813D46" w:rsidRDefault="00C334D1" w:rsidP="007B0C0F">
            <w:pPr>
              <w:pStyle w:val="la2"/>
            </w:pPr>
            <w:r w:rsidRPr="00813D46">
              <w:rPr>
                <w:sz w:val="15"/>
                <w:szCs w:val="15"/>
              </w:rPr>
              <w:t> </w:t>
            </w:r>
          </w:p>
        </w:tc>
        <w:tc>
          <w:tcPr>
            <w:tcW w:w="0" w:type="auto"/>
            <w:vAlign w:val="bottom"/>
          </w:tcPr>
          <w:p w14:paraId="3C0D2BF2" w14:textId="77777777" w:rsidR="00C334D1" w:rsidRPr="00813D46" w:rsidRDefault="00C334D1" w:rsidP="007B0C0F">
            <w:pPr>
              <w:pStyle w:val="la2"/>
            </w:pPr>
            <w:r w:rsidRPr="00813D46">
              <w:t> </w:t>
            </w:r>
          </w:p>
        </w:tc>
        <w:tc>
          <w:tcPr>
            <w:tcW w:w="0" w:type="auto"/>
            <w:vAlign w:val="bottom"/>
          </w:tcPr>
          <w:p w14:paraId="605BC00C" w14:textId="77777777" w:rsidR="00C334D1" w:rsidRPr="00813D46" w:rsidRDefault="00C334D1" w:rsidP="007B0C0F">
            <w:pPr>
              <w:pStyle w:val="la2"/>
            </w:pPr>
            <w:r w:rsidRPr="00813D46">
              <w:t> </w:t>
            </w:r>
          </w:p>
        </w:tc>
        <w:tc>
          <w:tcPr>
            <w:tcW w:w="0" w:type="auto"/>
            <w:vAlign w:val="bottom"/>
          </w:tcPr>
          <w:p w14:paraId="3AE38418" w14:textId="77777777" w:rsidR="00C334D1" w:rsidRPr="00813D46" w:rsidRDefault="00C334D1" w:rsidP="007B0C0F">
            <w:pPr>
              <w:pStyle w:val="la2"/>
            </w:pPr>
            <w:r w:rsidRPr="00813D46">
              <w:t> </w:t>
            </w:r>
          </w:p>
        </w:tc>
        <w:tc>
          <w:tcPr>
            <w:tcW w:w="0" w:type="auto"/>
            <w:vAlign w:val="bottom"/>
          </w:tcPr>
          <w:p w14:paraId="454F7099" w14:textId="77777777" w:rsidR="00C334D1" w:rsidRPr="00813D46" w:rsidRDefault="00C334D1" w:rsidP="007B0C0F">
            <w:pPr>
              <w:pStyle w:val="la2"/>
            </w:pPr>
            <w:r w:rsidRPr="00813D46">
              <w:rPr>
                <w:sz w:val="15"/>
                <w:szCs w:val="15"/>
              </w:rPr>
              <w:t> </w:t>
            </w:r>
          </w:p>
        </w:tc>
        <w:tc>
          <w:tcPr>
            <w:tcW w:w="0" w:type="auto"/>
            <w:vAlign w:val="bottom"/>
          </w:tcPr>
          <w:p w14:paraId="139F7C4B" w14:textId="77777777" w:rsidR="00C334D1" w:rsidRPr="00813D46" w:rsidRDefault="00C334D1" w:rsidP="007B0C0F">
            <w:pPr>
              <w:pStyle w:val="la2"/>
            </w:pPr>
            <w:r w:rsidRPr="00813D46">
              <w:t> </w:t>
            </w:r>
          </w:p>
        </w:tc>
        <w:tc>
          <w:tcPr>
            <w:tcW w:w="0" w:type="auto"/>
            <w:gridSpan w:val="5"/>
            <w:vAlign w:val="bottom"/>
          </w:tcPr>
          <w:p w14:paraId="6870137F" w14:textId="77777777" w:rsidR="00C334D1" w:rsidRPr="00813D46" w:rsidRDefault="00C334D1" w:rsidP="007B0C0F">
            <w:pPr>
              <w:pStyle w:val="la2"/>
            </w:pPr>
            <w:r w:rsidRPr="00813D46">
              <w:t> </w:t>
            </w:r>
          </w:p>
        </w:tc>
        <w:tc>
          <w:tcPr>
            <w:tcW w:w="0" w:type="auto"/>
            <w:vAlign w:val="bottom"/>
          </w:tcPr>
          <w:p w14:paraId="2EA8EF91" w14:textId="77777777" w:rsidR="00C334D1" w:rsidRPr="00813D46" w:rsidRDefault="00C334D1" w:rsidP="007B0C0F">
            <w:pPr>
              <w:pStyle w:val="la2"/>
            </w:pPr>
            <w:r w:rsidRPr="00813D46">
              <w:t> </w:t>
            </w:r>
          </w:p>
        </w:tc>
      </w:tr>
      <w:tr w:rsidR="00A21D10" w:rsidRPr="00813D46" w14:paraId="3795CE48" w14:textId="77777777" w:rsidTr="007B0C0F">
        <w:trPr>
          <w:jc w:val="center"/>
        </w:trPr>
        <w:tc>
          <w:tcPr>
            <w:tcW w:w="0" w:type="auto"/>
          </w:tcPr>
          <w:p w14:paraId="40E7F0DB" w14:textId="77777777" w:rsidR="00C334D1" w:rsidRPr="00813D46" w:rsidRDefault="00C334D1" w:rsidP="007B0C0F">
            <w:pPr>
              <w:pStyle w:val="NormalWeb"/>
              <w:ind w:left="480" w:hanging="240"/>
              <w:rPr>
                <w:sz w:val="8"/>
              </w:rPr>
            </w:pPr>
            <w:r w:rsidRPr="00813D46">
              <w:rPr>
                <w:rFonts w:cs="Arial"/>
                <w:sz w:val="20"/>
                <w:szCs w:val="20"/>
              </w:rPr>
              <w:t>Computing and Gaming Hardware</w:t>
            </w:r>
          </w:p>
        </w:tc>
        <w:tc>
          <w:tcPr>
            <w:tcW w:w="0" w:type="auto"/>
            <w:vAlign w:val="bottom"/>
          </w:tcPr>
          <w:p w14:paraId="1D0FD0E9" w14:textId="77777777" w:rsidR="00C334D1" w:rsidRPr="00813D46" w:rsidRDefault="00C334D1" w:rsidP="007B0C0F">
            <w:pPr>
              <w:pStyle w:val="la2"/>
            </w:pPr>
            <w:r w:rsidRPr="00813D46">
              <w:rPr>
                <w:sz w:val="15"/>
                <w:szCs w:val="15"/>
              </w:rPr>
              <w:t> </w:t>
            </w:r>
          </w:p>
        </w:tc>
        <w:tc>
          <w:tcPr>
            <w:tcW w:w="0" w:type="auto"/>
            <w:vAlign w:val="bottom"/>
          </w:tcPr>
          <w:p w14:paraId="02CE3BD6" w14:textId="77777777" w:rsidR="00C334D1" w:rsidRPr="00813D46" w:rsidRDefault="00C334D1" w:rsidP="007B0C0F">
            <w:pPr>
              <w:rPr>
                <w:sz w:val="8"/>
              </w:rPr>
            </w:pPr>
            <w:r w:rsidRPr="00813D46">
              <w:rPr>
                <w:rFonts w:cs="Arial"/>
                <w:b/>
                <w:bCs/>
              </w:rPr>
              <w:t> </w:t>
            </w:r>
          </w:p>
        </w:tc>
        <w:tc>
          <w:tcPr>
            <w:tcW w:w="0" w:type="auto"/>
            <w:vAlign w:val="bottom"/>
          </w:tcPr>
          <w:p w14:paraId="3CDA3544" w14:textId="3FC47EC2" w:rsidR="00C334D1" w:rsidRPr="00813D46" w:rsidRDefault="00EC7B83" w:rsidP="007B0C0F">
            <w:pPr>
              <w:jc w:val="right"/>
            </w:pPr>
            <w:r w:rsidRPr="00813D46">
              <w:rPr>
                <w:rFonts w:cs="Arial"/>
                <w:b/>
                <w:bCs/>
              </w:rPr>
              <w:t>10,183</w:t>
            </w:r>
          </w:p>
        </w:tc>
        <w:tc>
          <w:tcPr>
            <w:tcW w:w="0" w:type="auto"/>
            <w:noWrap/>
            <w:vAlign w:val="bottom"/>
          </w:tcPr>
          <w:p w14:paraId="1A3A5836" w14:textId="77777777" w:rsidR="00C334D1" w:rsidRPr="00813D46" w:rsidRDefault="00C334D1" w:rsidP="007B0C0F">
            <w:pPr>
              <w:rPr>
                <w:sz w:val="8"/>
              </w:rPr>
            </w:pPr>
            <w:r w:rsidRPr="00813D46">
              <w:rPr>
                <w:rFonts w:cs="Arial"/>
                <w:b/>
                <w:bCs/>
              </w:rPr>
              <w:t> </w:t>
            </w:r>
          </w:p>
        </w:tc>
        <w:tc>
          <w:tcPr>
            <w:tcW w:w="0" w:type="auto"/>
            <w:vAlign w:val="bottom"/>
          </w:tcPr>
          <w:p w14:paraId="4B56C651" w14:textId="77777777" w:rsidR="00C334D1" w:rsidRPr="00813D46" w:rsidRDefault="00C334D1" w:rsidP="007B0C0F">
            <w:pPr>
              <w:pStyle w:val="la2"/>
            </w:pPr>
            <w:r w:rsidRPr="00813D46">
              <w:rPr>
                <w:sz w:val="15"/>
                <w:szCs w:val="15"/>
              </w:rPr>
              <w:t> </w:t>
            </w:r>
          </w:p>
        </w:tc>
        <w:tc>
          <w:tcPr>
            <w:tcW w:w="0" w:type="auto"/>
            <w:vAlign w:val="bottom"/>
          </w:tcPr>
          <w:p w14:paraId="5B02DBD4" w14:textId="77777777" w:rsidR="00C334D1" w:rsidRPr="00813D46" w:rsidRDefault="00C334D1" w:rsidP="007B0C0F">
            <w:pPr>
              <w:rPr>
                <w:sz w:val="8"/>
              </w:rPr>
            </w:pPr>
            <w:r w:rsidRPr="00813D46">
              <w:rPr>
                <w:rFonts w:cs="Arial"/>
              </w:rPr>
              <w:t> </w:t>
            </w:r>
          </w:p>
        </w:tc>
        <w:tc>
          <w:tcPr>
            <w:tcW w:w="0" w:type="auto"/>
            <w:vAlign w:val="bottom"/>
          </w:tcPr>
          <w:p w14:paraId="17B83C05" w14:textId="706F8432" w:rsidR="00C334D1" w:rsidRPr="00813D46" w:rsidRDefault="00C334D1" w:rsidP="00AE1BCC">
            <w:pPr>
              <w:jc w:val="right"/>
            </w:pPr>
            <w:r w:rsidRPr="00813D46">
              <w:rPr>
                <w:rFonts w:cs="Arial"/>
                <w:bCs/>
              </w:rPr>
              <w:t>9,</w:t>
            </w:r>
            <w:r w:rsidR="00AE1BCC" w:rsidRPr="00813D46">
              <w:rPr>
                <w:rFonts w:cs="Arial"/>
                <w:bCs/>
              </w:rPr>
              <w:t>093</w:t>
            </w:r>
          </w:p>
        </w:tc>
        <w:tc>
          <w:tcPr>
            <w:tcW w:w="0" w:type="auto"/>
            <w:noWrap/>
            <w:vAlign w:val="bottom"/>
          </w:tcPr>
          <w:p w14:paraId="11E343CA" w14:textId="77777777" w:rsidR="00C334D1" w:rsidRPr="00813D46" w:rsidRDefault="00C334D1" w:rsidP="007B0C0F">
            <w:pPr>
              <w:rPr>
                <w:sz w:val="8"/>
              </w:rPr>
            </w:pPr>
            <w:r w:rsidRPr="00813D46">
              <w:rPr>
                <w:rFonts w:cs="Arial"/>
              </w:rPr>
              <w:t> </w:t>
            </w:r>
          </w:p>
        </w:tc>
        <w:tc>
          <w:tcPr>
            <w:tcW w:w="0" w:type="auto"/>
            <w:vAlign w:val="bottom"/>
          </w:tcPr>
          <w:p w14:paraId="56AC6A28" w14:textId="77777777" w:rsidR="00C334D1" w:rsidRPr="00813D46" w:rsidRDefault="00C334D1" w:rsidP="007B0C0F">
            <w:pPr>
              <w:pStyle w:val="la2"/>
            </w:pPr>
            <w:r w:rsidRPr="00813D46">
              <w:rPr>
                <w:sz w:val="15"/>
                <w:szCs w:val="15"/>
              </w:rPr>
              <w:t> </w:t>
            </w:r>
          </w:p>
        </w:tc>
        <w:tc>
          <w:tcPr>
            <w:tcW w:w="0" w:type="auto"/>
            <w:vAlign w:val="bottom"/>
          </w:tcPr>
          <w:p w14:paraId="2F716F34" w14:textId="77777777" w:rsidR="00C334D1" w:rsidRPr="00813D46" w:rsidRDefault="00C334D1" w:rsidP="007B0C0F">
            <w:pPr>
              <w:rPr>
                <w:sz w:val="8"/>
              </w:rPr>
            </w:pPr>
            <w:r w:rsidRPr="00813D46">
              <w:rPr>
                <w:rFonts w:cs="Arial"/>
              </w:rPr>
              <w:t> </w:t>
            </w:r>
          </w:p>
        </w:tc>
        <w:tc>
          <w:tcPr>
            <w:tcW w:w="0" w:type="auto"/>
            <w:vAlign w:val="bottom"/>
          </w:tcPr>
          <w:p w14:paraId="2DC3DC3B" w14:textId="50BDF9CC" w:rsidR="00C334D1" w:rsidRPr="00813D46" w:rsidRDefault="00C334D1" w:rsidP="005E28D7">
            <w:pPr>
              <w:jc w:val="right"/>
            </w:pPr>
            <w:r w:rsidRPr="00813D46">
              <w:rPr>
                <w:rFonts w:cs="Arial"/>
              </w:rPr>
              <w:t>6,</w:t>
            </w:r>
            <w:r w:rsidR="005E28D7" w:rsidRPr="00813D46">
              <w:rPr>
                <w:rFonts w:cs="Arial"/>
              </w:rPr>
              <w:t>149</w:t>
            </w:r>
          </w:p>
        </w:tc>
        <w:tc>
          <w:tcPr>
            <w:tcW w:w="0" w:type="auto"/>
            <w:noWrap/>
            <w:vAlign w:val="bottom"/>
          </w:tcPr>
          <w:p w14:paraId="4DE4A211" w14:textId="77777777" w:rsidR="00C334D1" w:rsidRPr="00813D46" w:rsidRDefault="00C334D1" w:rsidP="007B0C0F">
            <w:pPr>
              <w:rPr>
                <w:sz w:val="8"/>
              </w:rPr>
            </w:pPr>
            <w:r w:rsidRPr="00813D46">
              <w:rPr>
                <w:rFonts w:cs="Arial"/>
              </w:rPr>
              <w:t> </w:t>
            </w:r>
          </w:p>
        </w:tc>
        <w:tc>
          <w:tcPr>
            <w:tcW w:w="0" w:type="auto"/>
            <w:vAlign w:val="bottom"/>
          </w:tcPr>
          <w:p w14:paraId="572A4FD3" w14:textId="77777777" w:rsidR="00C334D1" w:rsidRPr="00813D46" w:rsidRDefault="00C334D1" w:rsidP="007B0C0F">
            <w:pPr>
              <w:pStyle w:val="la2"/>
            </w:pPr>
            <w:r w:rsidRPr="00813D46">
              <w:rPr>
                <w:sz w:val="15"/>
                <w:szCs w:val="15"/>
              </w:rPr>
              <w:t> </w:t>
            </w:r>
          </w:p>
        </w:tc>
        <w:tc>
          <w:tcPr>
            <w:tcW w:w="0" w:type="auto"/>
            <w:vAlign w:val="bottom"/>
          </w:tcPr>
          <w:p w14:paraId="0D452FD7" w14:textId="77777777" w:rsidR="00C334D1" w:rsidRPr="00813D46" w:rsidRDefault="00C334D1" w:rsidP="007B0C0F">
            <w:pPr>
              <w:rPr>
                <w:sz w:val="8"/>
              </w:rPr>
            </w:pPr>
            <w:r w:rsidRPr="00813D46">
              <w:rPr>
                <w:rFonts w:cs="Arial"/>
              </w:rPr>
              <w:t> </w:t>
            </w:r>
          </w:p>
        </w:tc>
        <w:tc>
          <w:tcPr>
            <w:tcW w:w="0" w:type="auto"/>
            <w:vAlign w:val="bottom"/>
          </w:tcPr>
          <w:p w14:paraId="32490AF2" w14:textId="5D048376" w:rsidR="00C334D1" w:rsidRPr="00813D46" w:rsidRDefault="00EC7B83" w:rsidP="007B0C0F">
            <w:pPr>
              <w:jc w:val="right"/>
            </w:pPr>
            <w:r w:rsidRPr="00813D46">
              <w:rPr>
                <w:rFonts w:cs="Arial"/>
              </w:rPr>
              <w:t>12</w:t>
            </w:r>
            <w:r w:rsidR="00C334D1" w:rsidRPr="00813D46">
              <w:rPr>
                <w:rFonts w:cs="Arial"/>
              </w:rPr>
              <w:t>%</w:t>
            </w:r>
          </w:p>
        </w:tc>
        <w:tc>
          <w:tcPr>
            <w:tcW w:w="0" w:type="auto"/>
            <w:noWrap/>
            <w:vAlign w:val="bottom"/>
          </w:tcPr>
          <w:p w14:paraId="3735B676" w14:textId="77777777" w:rsidR="00C334D1" w:rsidRPr="00813D46" w:rsidRDefault="00C334D1" w:rsidP="007B0C0F">
            <w:pPr>
              <w:rPr>
                <w:sz w:val="8"/>
              </w:rPr>
            </w:pPr>
            <w:r w:rsidRPr="00813D46">
              <w:rPr>
                <w:rFonts w:cs="Arial"/>
              </w:rPr>
              <w:t> </w:t>
            </w:r>
          </w:p>
        </w:tc>
        <w:tc>
          <w:tcPr>
            <w:tcW w:w="0" w:type="auto"/>
            <w:vAlign w:val="bottom"/>
          </w:tcPr>
          <w:p w14:paraId="22A5B0D3" w14:textId="77777777" w:rsidR="00C334D1" w:rsidRPr="00813D46" w:rsidRDefault="00C334D1" w:rsidP="007B0C0F">
            <w:pPr>
              <w:pStyle w:val="la2"/>
            </w:pPr>
            <w:r w:rsidRPr="00813D46">
              <w:rPr>
                <w:sz w:val="15"/>
                <w:szCs w:val="15"/>
              </w:rPr>
              <w:t> </w:t>
            </w:r>
          </w:p>
        </w:tc>
        <w:tc>
          <w:tcPr>
            <w:tcW w:w="0" w:type="auto"/>
            <w:vAlign w:val="bottom"/>
          </w:tcPr>
          <w:p w14:paraId="497D4DF7" w14:textId="77777777" w:rsidR="00C334D1" w:rsidRPr="00813D46" w:rsidRDefault="00C334D1" w:rsidP="007B0C0F">
            <w:pPr>
              <w:rPr>
                <w:sz w:val="8"/>
              </w:rPr>
            </w:pPr>
            <w:r w:rsidRPr="00813D46">
              <w:rPr>
                <w:rFonts w:cs="Arial"/>
              </w:rPr>
              <w:t> </w:t>
            </w:r>
          </w:p>
        </w:tc>
        <w:tc>
          <w:tcPr>
            <w:tcW w:w="0" w:type="auto"/>
            <w:vAlign w:val="bottom"/>
          </w:tcPr>
          <w:p w14:paraId="6724E939" w14:textId="4CE6C923" w:rsidR="00C334D1" w:rsidRPr="00813D46" w:rsidRDefault="0038603D" w:rsidP="007B0C0F">
            <w:pPr>
              <w:jc w:val="right"/>
            </w:pPr>
            <w:r w:rsidRPr="00813D46">
              <w:rPr>
                <w:rFonts w:cs="Arial"/>
              </w:rPr>
              <w:t>48</w:t>
            </w:r>
            <w:r w:rsidR="00C334D1" w:rsidRPr="00813D46">
              <w:rPr>
                <w:rFonts w:cs="Arial"/>
              </w:rPr>
              <w:t>%</w:t>
            </w:r>
          </w:p>
        </w:tc>
        <w:tc>
          <w:tcPr>
            <w:tcW w:w="0" w:type="auto"/>
            <w:noWrap/>
            <w:vAlign w:val="bottom"/>
          </w:tcPr>
          <w:p w14:paraId="0E143083" w14:textId="77777777" w:rsidR="00C334D1" w:rsidRPr="00813D46" w:rsidRDefault="00C334D1" w:rsidP="007B0C0F">
            <w:pPr>
              <w:rPr>
                <w:sz w:val="8"/>
              </w:rPr>
            </w:pPr>
            <w:r w:rsidRPr="00813D46">
              <w:rPr>
                <w:rFonts w:cs="Arial"/>
              </w:rPr>
              <w:t> </w:t>
            </w:r>
          </w:p>
        </w:tc>
      </w:tr>
      <w:tr w:rsidR="00A21D10" w:rsidRPr="00813D46" w14:paraId="45D26852" w14:textId="77777777" w:rsidTr="007B0C0F">
        <w:trPr>
          <w:jc w:val="center"/>
        </w:trPr>
        <w:tc>
          <w:tcPr>
            <w:tcW w:w="0" w:type="auto"/>
          </w:tcPr>
          <w:p w14:paraId="09177EF2" w14:textId="77777777" w:rsidR="00C334D1" w:rsidRPr="00813D46" w:rsidRDefault="00C334D1" w:rsidP="007B0C0F">
            <w:pPr>
              <w:pStyle w:val="NormalWeb"/>
              <w:ind w:left="480" w:hanging="240"/>
              <w:rPr>
                <w:sz w:val="8"/>
              </w:rPr>
            </w:pPr>
            <w:r w:rsidRPr="00813D46">
              <w:rPr>
                <w:rFonts w:cs="Arial"/>
                <w:sz w:val="20"/>
                <w:szCs w:val="20"/>
              </w:rPr>
              <w:t>Phone Hardware</w:t>
            </w:r>
          </w:p>
        </w:tc>
        <w:tc>
          <w:tcPr>
            <w:tcW w:w="0" w:type="auto"/>
            <w:vAlign w:val="bottom"/>
          </w:tcPr>
          <w:p w14:paraId="656DB4C5" w14:textId="77777777" w:rsidR="00C334D1" w:rsidRPr="00813D46" w:rsidRDefault="00C334D1" w:rsidP="007B0C0F">
            <w:pPr>
              <w:pStyle w:val="la2"/>
            </w:pPr>
            <w:r w:rsidRPr="00813D46">
              <w:rPr>
                <w:sz w:val="15"/>
                <w:szCs w:val="15"/>
              </w:rPr>
              <w:t> </w:t>
            </w:r>
          </w:p>
        </w:tc>
        <w:tc>
          <w:tcPr>
            <w:tcW w:w="0" w:type="auto"/>
            <w:vAlign w:val="bottom"/>
          </w:tcPr>
          <w:p w14:paraId="3CBCE5DF" w14:textId="77777777" w:rsidR="00C334D1" w:rsidRPr="00813D46" w:rsidRDefault="00C334D1" w:rsidP="007B0C0F">
            <w:pPr>
              <w:rPr>
                <w:sz w:val="8"/>
              </w:rPr>
            </w:pPr>
            <w:r w:rsidRPr="00813D46">
              <w:rPr>
                <w:rFonts w:cs="Arial"/>
                <w:b/>
                <w:bCs/>
              </w:rPr>
              <w:t> </w:t>
            </w:r>
          </w:p>
        </w:tc>
        <w:tc>
          <w:tcPr>
            <w:tcW w:w="0" w:type="auto"/>
            <w:vAlign w:val="bottom"/>
          </w:tcPr>
          <w:p w14:paraId="35CB82F7" w14:textId="768AA40D" w:rsidR="00C334D1" w:rsidRPr="00813D46" w:rsidRDefault="00EC7B83" w:rsidP="007B0C0F">
            <w:pPr>
              <w:jc w:val="right"/>
            </w:pPr>
            <w:r w:rsidRPr="00813D46">
              <w:rPr>
                <w:rFonts w:cs="Arial"/>
                <w:b/>
                <w:bCs/>
              </w:rPr>
              <w:t>7,524</w:t>
            </w:r>
          </w:p>
        </w:tc>
        <w:tc>
          <w:tcPr>
            <w:tcW w:w="0" w:type="auto"/>
            <w:noWrap/>
            <w:vAlign w:val="bottom"/>
          </w:tcPr>
          <w:p w14:paraId="5B6C073C" w14:textId="77777777" w:rsidR="00C334D1" w:rsidRPr="00813D46" w:rsidRDefault="00C334D1" w:rsidP="007B0C0F">
            <w:pPr>
              <w:rPr>
                <w:sz w:val="8"/>
              </w:rPr>
            </w:pPr>
            <w:r w:rsidRPr="00813D46">
              <w:rPr>
                <w:rFonts w:cs="Arial"/>
                <w:b/>
                <w:bCs/>
              </w:rPr>
              <w:t> </w:t>
            </w:r>
          </w:p>
        </w:tc>
        <w:tc>
          <w:tcPr>
            <w:tcW w:w="0" w:type="auto"/>
            <w:vAlign w:val="bottom"/>
          </w:tcPr>
          <w:p w14:paraId="5A5E69E7" w14:textId="77777777" w:rsidR="00C334D1" w:rsidRPr="00813D46" w:rsidRDefault="00C334D1" w:rsidP="007B0C0F">
            <w:pPr>
              <w:pStyle w:val="la2"/>
            </w:pPr>
            <w:r w:rsidRPr="00813D46">
              <w:rPr>
                <w:sz w:val="15"/>
                <w:szCs w:val="15"/>
              </w:rPr>
              <w:t> </w:t>
            </w:r>
          </w:p>
        </w:tc>
        <w:tc>
          <w:tcPr>
            <w:tcW w:w="0" w:type="auto"/>
            <w:vAlign w:val="bottom"/>
          </w:tcPr>
          <w:p w14:paraId="7311AC57" w14:textId="77777777" w:rsidR="00C334D1" w:rsidRPr="00813D46" w:rsidRDefault="00C334D1" w:rsidP="007B0C0F">
            <w:pPr>
              <w:rPr>
                <w:sz w:val="8"/>
              </w:rPr>
            </w:pPr>
            <w:r w:rsidRPr="00813D46">
              <w:rPr>
                <w:rFonts w:cs="Arial"/>
              </w:rPr>
              <w:t> </w:t>
            </w:r>
          </w:p>
        </w:tc>
        <w:tc>
          <w:tcPr>
            <w:tcW w:w="0" w:type="auto"/>
            <w:vAlign w:val="bottom"/>
          </w:tcPr>
          <w:p w14:paraId="080D7541" w14:textId="012F7165" w:rsidR="00C334D1" w:rsidRPr="00813D46" w:rsidRDefault="00C334D1" w:rsidP="007B0C0F">
            <w:pPr>
              <w:jc w:val="right"/>
            </w:pPr>
            <w:r w:rsidRPr="00813D46">
              <w:rPr>
                <w:rFonts w:cs="Arial"/>
                <w:bCs/>
              </w:rPr>
              <w:t>1,98</w:t>
            </w:r>
            <w:r w:rsidR="00AE1BCC" w:rsidRPr="00813D46">
              <w:rPr>
                <w:rFonts w:cs="Arial"/>
                <w:bCs/>
              </w:rPr>
              <w:t>2</w:t>
            </w:r>
          </w:p>
        </w:tc>
        <w:tc>
          <w:tcPr>
            <w:tcW w:w="0" w:type="auto"/>
            <w:noWrap/>
            <w:vAlign w:val="bottom"/>
          </w:tcPr>
          <w:p w14:paraId="0757E49B" w14:textId="77777777" w:rsidR="00C334D1" w:rsidRPr="00813D46" w:rsidRDefault="00C334D1" w:rsidP="007B0C0F">
            <w:pPr>
              <w:rPr>
                <w:sz w:val="8"/>
              </w:rPr>
            </w:pPr>
            <w:r w:rsidRPr="00813D46">
              <w:rPr>
                <w:rFonts w:cs="Arial"/>
              </w:rPr>
              <w:t> </w:t>
            </w:r>
          </w:p>
        </w:tc>
        <w:tc>
          <w:tcPr>
            <w:tcW w:w="0" w:type="auto"/>
            <w:vAlign w:val="bottom"/>
          </w:tcPr>
          <w:p w14:paraId="51E9C54E" w14:textId="77777777" w:rsidR="00C334D1" w:rsidRPr="00813D46" w:rsidRDefault="00C334D1" w:rsidP="007B0C0F">
            <w:pPr>
              <w:pStyle w:val="la2"/>
            </w:pPr>
            <w:r w:rsidRPr="00813D46">
              <w:rPr>
                <w:sz w:val="15"/>
                <w:szCs w:val="15"/>
              </w:rPr>
              <w:t> </w:t>
            </w:r>
          </w:p>
        </w:tc>
        <w:tc>
          <w:tcPr>
            <w:tcW w:w="0" w:type="auto"/>
            <w:vAlign w:val="bottom"/>
          </w:tcPr>
          <w:p w14:paraId="1043279E" w14:textId="77777777" w:rsidR="00C334D1" w:rsidRPr="00813D46" w:rsidRDefault="00C334D1" w:rsidP="007B0C0F">
            <w:pPr>
              <w:rPr>
                <w:sz w:val="8"/>
              </w:rPr>
            </w:pPr>
            <w:r w:rsidRPr="00813D46">
              <w:rPr>
                <w:rFonts w:cs="Arial"/>
              </w:rPr>
              <w:t> </w:t>
            </w:r>
          </w:p>
        </w:tc>
        <w:tc>
          <w:tcPr>
            <w:tcW w:w="0" w:type="auto"/>
            <w:vAlign w:val="bottom"/>
          </w:tcPr>
          <w:p w14:paraId="7B53898C" w14:textId="77777777" w:rsidR="00C334D1" w:rsidRPr="00813D46" w:rsidRDefault="00C334D1" w:rsidP="007B0C0F">
            <w:pPr>
              <w:jc w:val="right"/>
            </w:pPr>
            <w:r w:rsidRPr="00813D46">
              <w:rPr>
                <w:rFonts w:cs="Arial"/>
              </w:rPr>
              <w:t>0</w:t>
            </w:r>
          </w:p>
        </w:tc>
        <w:tc>
          <w:tcPr>
            <w:tcW w:w="0" w:type="auto"/>
            <w:noWrap/>
            <w:vAlign w:val="bottom"/>
          </w:tcPr>
          <w:p w14:paraId="4ED0C60E" w14:textId="77777777" w:rsidR="00C334D1" w:rsidRPr="00813D46" w:rsidRDefault="00C334D1" w:rsidP="007B0C0F">
            <w:pPr>
              <w:rPr>
                <w:sz w:val="8"/>
              </w:rPr>
            </w:pPr>
            <w:r w:rsidRPr="00813D46">
              <w:rPr>
                <w:rFonts w:cs="Arial"/>
              </w:rPr>
              <w:t> </w:t>
            </w:r>
          </w:p>
        </w:tc>
        <w:tc>
          <w:tcPr>
            <w:tcW w:w="0" w:type="auto"/>
            <w:vAlign w:val="bottom"/>
          </w:tcPr>
          <w:p w14:paraId="3A4AED37" w14:textId="77777777" w:rsidR="00C334D1" w:rsidRPr="00813D46" w:rsidRDefault="00C334D1" w:rsidP="007B0C0F">
            <w:pPr>
              <w:pStyle w:val="la2"/>
            </w:pPr>
            <w:r w:rsidRPr="00813D46">
              <w:rPr>
                <w:sz w:val="15"/>
                <w:szCs w:val="15"/>
              </w:rPr>
              <w:t> </w:t>
            </w:r>
          </w:p>
        </w:tc>
        <w:tc>
          <w:tcPr>
            <w:tcW w:w="0" w:type="auto"/>
            <w:vAlign w:val="bottom"/>
          </w:tcPr>
          <w:p w14:paraId="677B208F" w14:textId="77777777" w:rsidR="00C334D1" w:rsidRPr="00813D46" w:rsidRDefault="00C334D1" w:rsidP="007B0C0F">
            <w:pPr>
              <w:rPr>
                <w:sz w:val="8"/>
              </w:rPr>
            </w:pPr>
            <w:r w:rsidRPr="00813D46">
              <w:rPr>
                <w:rFonts w:cs="Arial"/>
              </w:rPr>
              <w:t> </w:t>
            </w:r>
          </w:p>
        </w:tc>
        <w:tc>
          <w:tcPr>
            <w:tcW w:w="0" w:type="auto"/>
            <w:vAlign w:val="bottom"/>
          </w:tcPr>
          <w:p w14:paraId="799CF605" w14:textId="77777777" w:rsidR="00C334D1" w:rsidRPr="00813D46" w:rsidRDefault="00C334D1" w:rsidP="007B0C0F">
            <w:pPr>
              <w:jc w:val="right"/>
            </w:pPr>
            <w:r w:rsidRPr="00813D46">
              <w:rPr>
                <w:rFonts w:cs="Arial"/>
              </w:rPr>
              <w:t>*</w:t>
            </w:r>
          </w:p>
        </w:tc>
        <w:tc>
          <w:tcPr>
            <w:tcW w:w="0" w:type="auto"/>
            <w:noWrap/>
            <w:vAlign w:val="bottom"/>
          </w:tcPr>
          <w:p w14:paraId="1597297C" w14:textId="77777777" w:rsidR="00C334D1" w:rsidRPr="00813D46" w:rsidRDefault="00C334D1" w:rsidP="007B0C0F">
            <w:pPr>
              <w:rPr>
                <w:sz w:val="8"/>
              </w:rPr>
            </w:pPr>
            <w:r w:rsidRPr="00813D46">
              <w:rPr>
                <w:rFonts w:cs="Arial"/>
              </w:rPr>
              <w:t> </w:t>
            </w:r>
          </w:p>
        </w:tc>
        <w:tc>
          <w:tcPr>
            <w:tcW w:w="0" w:type="auto"/>
            <w:vAlign w:val="bottom"/>
          </w:tcPr>
          <w:p w14:paraId="631F43B3" w14:textId="77777777" w:rsidR="00C334D1" w:rsidRPr="00813D46" w:rsidRDefault="00C334D1" w:rsidP="007B0C0F">
            <w:pPr>
              <w:pStyle w:val="la2"/>
            </w:pPr>
            <w:r w:rsidRPr="00813D46">
              <w:rPr>
                <w:sz w:val="15"/>
                <w:szCs w:val="15"/>
              </w:rPr>
              <w:t> </w:t>
            </w:r>
          </w:p>
        </w:tc>
        <w:tc>
          <w:tcPr>
            <w:tcW w:w="0" w:type="auto"/>
            <w:vAlign w:val="bottom"/>
          </w:tcPr>
          <w:p w14:paraId="41751912" w14:textId="77777777" w:rsidR="00C334D1" w:rsidRPr="00813D46" w:rsidRDefault="00C334D1" w:rsidP="007B0C0F">
            <w:pPr>
              <w:rPr>
                <w:sz w:val="8"/>
              </w:rPr>
            </w:pPr>
            <w:r w:rsidRPr="00813D46">
              <w:rPr>
                <w:rFonts w:cs="Arial"/>
              </w:rPr>
              <w:t> </w:t>
            </w:r>
          </w:p>
        </w:tc>
        <w:tc>
          <w:tcPr>
            <w:tcW w:w="0" w:type="auto"/>
            <w:vAlign w:val="bottom"/>
          </w:tcPr>
          <w:p w14:paraId="444FA8B9" w14:textId="77777777" w:rsidR="00C334D1" w:rsidRPr="00813D46" w:rsidRDefault="00C334D1" w:rsidP="007B0C0F">
            <w:pPr>
              <w:jc w:val="right"/>
            </w:pPr>
            <w:r w:rsidRPr="00813D46">
              <w:rPr>
                <w:rFonts w:cs="Arial"/>
              </w:rPr>
              <w:t>*</w:t>
            </w:r>
          </w:p>
        </w:tc>
        <w:tc>
          <w:tcPr>
            <w:tcW w:w="0" w:type="auto"/>
            <w:noWrap/>
            <w:vAlign w:val="bottom"/>
          </w:tcPr>
          <w:p w14:paraId="3F088B3D" w14:textId="77777777" w:rsidR="00C334D1" w:rsidRPr="00813D46" w:rsidRDefault="00C334D1" w:rsidP="007B0C0F">
            <w:pPr>
              <w:rPr>
                <w:sz w:val="8"/>
              </w:rPr>
            </w:pPr>
            <w:r w:rsidRPr="00813D46">
              <w:rPr>
                <w:rFonts w:cs="Arial"/>
              </w:rPr>
              <w:t> </w:t>
            </w:r>
          </w:p>
        </w:tc>
      </w:tr>
      <w:tr w:rsidR="00A21D10" w:rsidRPr="00813D46" w14:paraId="58DA0A60" w14:textId="77777777" w:rsidTr="007B0C0F">
        <w:trPr>
          <w:jc w:val="center"/>
        </w:trPr>
        <w:tc>
          <w:tcPr>
            <w:tcW w:w="0" w:type="auto"/>
            <w:vAlign w:val="bottom"/>
          </w:tcPr>
          <w:p w14:paraId="33F8DE5E" w14:textId="77777777" w:rsidR="00C334D1" w:rsidRPr="00813D46" w:rsidRDefault="00C334D1" w:rsidP="007B0C0F">
            <w:pPr>
              <w:pStyle w:val="rrdsinglerule"/>
            </w:pPr>
            <w:r w:rsidRPr="00813D46">
              <w:t> </w:t>
            </w:r>
          </w:p>
        </w:tc>
        <w:tc>
          <w:tcPr>
            <w:tcW w:w="0" w:type="auto"/>
            <w:vAlign w:val="bottom"/>
          </w:tcPr>
          <w:p w14:paraId="6D77880C" w14:textId="77777777" w:rsidR="00C334D1" w:rsidRPr="00813D46" w:rsidRDefault="00C334D1" w:rsidP="007B0C0F">
            <w:pPr>
              <w:pStyle w:val="rrdsinglerule"/>
            </w:pPr>
            <w:r w:rsidRPr="00813D46">
              <w:t> </w:t>
            </w:r>
          </w:p>
        </w:tc>
        <w:tc>
          <w:tcPr>
            <w:tcW w:w="0" w:type="auto"/>
            <w:vAlign w:val="bottom"/>
          </w:tcPr>
          <w:p w14:paraId="1DAB34A4" w14:textId="77777777" w:rsidR="00C334D1" w:rsidRPr="00813D46" w:rsidRDefault="00C334D1" w:rsidP="007B0C0F">
            <w:pPr>
              <w:pStyle w:val="rrdsinglerule"/>
            </w:pPr>
            <w:r w:rsidRPr="00813D46">
              <w:rPr>
                <w:sz w:val="15"/>
                <w:szCs w:val="15"/>
              </w:rPr>
              <w:t> </w:t>
            </w:r>
          </w:p>
        </w:tc>
        <w:tc>
          <w:tcPr>
            <w:tcW w:w="0" w:type="auto"/>
            <w:vAlign w:val="bottom"/>
          </w:tcPr>
          <w:p w14:paraId="4C0F29DB" w14:textId="77777777" w:rsidR="00C334D1" w:rsidRPr="00813D46" w:rsidRDefault="00C334D1" w:rsidP="007B0C0F">
            <w:pPr>
              <w:pStyle w:val="rrdsinglerule"/>
            </w:pPr>
            <w:r w:rsidRPr="00813D46">
              <w:rPr>
                <w:sz w:val="15"/>
                <w:szCs w:val="15"/>
              </w:rPr>
              <w:t> </w:t>
            </w:r>
          </w:p>
        </w:tc>
        <w:tc>
          <w:tcPr>
            <w:tcW w:w="0" w:type="auto"/>
            <w:vAlign w:val="bottom"/>
          </w:tcPr>
          <w:p w14:paraId="7CC58BD3" w14:textId="77777777" w:rsidR="00C334D1" w:rsidRPr="00813D46" w:rsidRDefault="00C334D1" w:rsidP="007B0C0F">
            <w:pPr>
              <w:rPr>
                <w:sz w:val="8"/>
              </w:rPr>
            </w:pPr>
          </w:p>
        </w:tc>
        <w:tc>
          <w:tcPr>
            <w:tcW w:w="0" w:type="auto"/>
            <w:vAlign w:val="bottom"/>
          </w:tcPr>
          <w:p w14:paraId="4192129E" w14:textId="77777777" w:rsidR="00C334D1" w:rsidRPr="00813D46" w:rsidRDefault="00C334D1" w:rsidP="007B0C0F">
            <w:pPr>
              <w:pStyle w:val="la2"/>
            </w:pPr>
            <w:r w:rsidRPr="00813D46">
              <w:t> </w:t>
            </w:r>
          </w:p>
        </w:tc>
        <w:tc>
          <w:tcPr>
            <w:tcW w:w="0" w:type="auto"/>
            <w:vAlign w:val="bottom"/>
          </w:tcPr>
          <w:p w14:paraId="1BE0FFB5" w14:textId="77777777" w:rsidR="00C334D1" w:rsidRPr="00813D46" w:rsidRDefault="00C334D1" w:rsidP="007B0C0F">
            <w:pPr>
              <w:pStyle w:val="rrdsinglerule"/>
            </w:pPr>
            <w:r w:rsidRPr="00813D46">
              <w:rPr>
                <w:sz w:val="15"/>
                <w:szCs w:val="15"/>
              </w:rPr>
              <w:t> </w:t>
            </w:r>
          </w:p>
        </w:tc>
        <w:tc>
          <w:tcPr>
            <w:tcW w:w="0" w:type="auto"/>
            <w:vAlign w:val="bottom"/>
          </w:tcPr>
          <w:p w14:paraId="21BE8119" w14:textId="77777777" w:rsidR="00C334D1" w:rsidRPr="00813D46" w:rsidRDefault="00C334D1" w:rsidP="007B0C0F">
            <w:pPr>
              <w:pStyle w:val="rrdsinglerule"/>
            </w:pPr>
            <w:r w:rsidRPr="00813D46">
              <w:rPr>
                <w:sz w:val="15"/>
                <w:szCs w:val="15"/>
              </w:rPr>
              <w:t> </w:t>
            </w:r>
          </w:p>
        </w:tc>
        <w:tc>
          <w:tcPr>
            <w:tcW w:w="0" w:type="auto"/>
            <w:vAlign w:val="bottom"/>
          </w:tcPr>
          <w:p w14:paraId="246B545B" w14:textId="77777777" w:rsidR="00C334D1" w:rsidRPr="00813D46" w:rsidRDefault="00C334D1" w:rsidP="007B0C0F">
            <w:pPr>
              <w:rPr>
                <w:sz w:val="8"/>
              </w:rPr>
            </w:pPr>
          </w:p>
        </w:tc>
        <w:tc>
          <w:tcPr>
            <w:tcW w:w="0" w:type="auto"/>
            <w:vAlign w:val="bottom"/>
          </w:tcPr>
          <w:p w14:paraId="448FEA58" w14:textId="77777777" w:rsidR="00C334D1" w:rsidRPr="00813D46" w:rsidRDefault="00C334D1" w:rsidP="007B0C0F">
            <w:pPr>
              <w:pStyle w:val="la2"/>
            </w:pPr>
            <w:r w:rsidRPr="00813D46">
              <w:t> </w:t>
            </w:r>
          </w:p>
        </w:tc>
        <w:tc>
          <w:tcPr>
            <w:tcW w:w="0" w:type="auto"/>
            <w:vAlign w:val="bottom"/>
          </w:tcPr>
          <w:p w14:paraId="601E1027" w14:textId="77777777" w:rsidR="00C334D1" w:rsidRPr="00813D46" w:rsidRDefault="00C334D1" w:rsidP="007B0C0F">
            <w:pPr>
              <w:pStyle w:val="rrdsinglerule"/>
            </w:pPr>
            <w:r w:rsidRPr="00813D46">
              <w:rPr>
                <w:sz w:val="15"/>
                <w:szCs w:val="15"/>
              </w:rPr>
              <w:t> </w:t>
            </w:r>
          </w:p>
        </w:tc>
        <w:tc>
          <w:tcPr>
            <w:tcW w:w="0" w:type="auto"/>
            <w:vAlign w:val="bottom"/>
          </w:tcPr>
          <w:p w14:paraId="7C5E8E5E" w14:textId="77777777" w:rsidR="00C334D1" w:rsidRPr="00813D46" w:rsidRDefault="00C334D1" w:rsidP="007B0C0F">
            <w:pPr>
              <w:pStyle w:val="rrdsinglerule"/>
            </w:pPr>
            <w:r w:rsidRPr="00813D46">
              <w:rPr>
                <w:sz w:val="15"/>
                <w:szCs w:val="15"/>
              </w:rPr>
              <w:t> </w:t>
            </w:r>
          </w:p>
        </w:tc>
        <w:tc>
          <w:tcPr>
            <w:tcW w:w="0" w:type="auto"/>
            <w:vAlign w:val="bottom"/>
          </w:tcPr>
          <w:p w14:paraId="5288A30F" w14:textId="77777777" w:rsidR="00C334D1" w:rsidRPr="00813D46" w:rsidRDefault="00C334D1" w:rsidP="007B0C0F">
            <w:pPr>
              <w:rPr>
                <w:sz w:val="8"/>
              </w:rPr>
            </w:pPr>
          </w:p>
        </w:tc>
        <w:tc>
          <w:tcPr>
            <w:tcW w:w="0" w:type="auto"/>
            <w:vAlign w:val="bottom"/>
          </w:tcPr>
          <w:p w14:paraId="5EE45A7A" w14:textId="77777777" w:rsidR="00C334D1" w:rsidRPr="00813D46" w:rsidRDefault="00C334D1" w:rsidP="007B0C0F">
            <w:pPr>
              <w:pStyle w:val="la2"/>
            </w:pPr>
            <w:r w:rsidRPr="00813D46">
              <w:t> </w:t>
            </w:r>
          </w:p>
        </w:tc>
        <w:tc>
          <w:tcPr>
            <w:tcW w:w="0" w:type="auto"/>
            <w:vAlign w:val="bottom"/>
          </w:tcPr>
          <w:p w14:paraId="796FE6F7" w14:textId="77777777" w:rsidR="00C334D1" w:rsidRPr="00813D46" w:rsidRDefault="00C334D1" w:rsidP="007B0C0F">
            <w:pPr>
              <w:pStyle w:val="la2"/>
            </w:pPr>
            <w:r w:rsidRPr="00813D46">
              <w:t> </w:t>
            </w:r>
          </w:p>
        </w:tc>
        <w:tc>
          <w:tcPr>
            <w:tcW w:w="0" w:type="auto"/>
            <w:vAlign w:val="bottom"/>
          </w:tcPr>
          <w:p w14:paraId="54FC7A1B" w14:textId="77777777" w:rsidR="00C334D1" w:rsidRPr="00813D46" w:rsidRDefault="00C334D1" w:rsidP="007B0C0F">
            <w:pPr>
              <w:pStyle w:val="la2"/>
            </w:pPr>
            <w:r w:rsidRPr="00813D46">
              <w:t> </w:t>
            </w:r>
          </w:p>
        </w:tc>
        <w:tc>
          <w:tcPr>
            <w:tcW w:w="0" w:type="auto"/>
            <w:vAlign w:val="bottom"/>
          </w:tcPr>
          <w:p w14:paraId="74E538B2" w14:textId="77777777" w:rsidR="00C334D1" w:rsidRPr="00813D46" w:rsidRDefault="00C334D1" w:rsidP="007B0C0F">
            <w:pPr>
              <w:pStyle w:val="la2"/>
            </w:pPr>
            <w:r w:rsidRPr="00813D46">
              <w:t> </w:t>
            </w:r>
          </w:p>
        </w:tc>
        <w:tc>
          <w:tcPr>
            <w:tcW w:w="0" w:type="auto"/>
            <w:vAlign w:val="bottom"/>
          </w:tcPr>
          <w:p w14:paraId="18BCEB2B" w14:textId="77777777" w:rsidR="00C334D1" w:rsidRPr="00813D46" w:rsidRDefault="00C334D1" w:rsidP="007B0C0F">
            <w:pPr>
              <w:pStyle w:val="la2"/>
            </w:pPr>
            <w:r w:rsidRPr="00813D46">
              <w:t> </w:t>
            </w:r>
          </w:p>
        </w:tc>
        <w:tc>
          <w:tcPr>
            <w:tcW w:w="0" w:type="auto"/>
            <w:vAlign w:val="bottom"/>
          </w:tcPr>
          <w:p w14:paraId="229696AE" w14:textId="77777777" w:rsidR="00C334D1" w:rsidRPr="00813D46" w:rsidRDefault="00C334D1" w:rsidP="007B0C0F">
            <w:pPr>
              <w:pStyle w:val="la2"/>
            </w:pPr>
            <w:r w:rsidRPr="00813D46">
              <w:t> </w:t>
            </w:r>
          </w:p>
        </w:tc>
        <w:tc>
          <w:tcPr>
            <w:tcW w:w="0" w:type="auto"/>
            <w:vAlign w:val="bottom"/>
          </w:tcPr>
          <w:p w14:paraId="061F64AF" w14:textId="77777777" w:rsidR="00C334D1" w:rsidRPr="00813D46" w:rsidRDefault="00C334D1" w:rsidP="007B0C0F">
            <w:pPr>
              <w:pStyle w:val="la2"/>
            </w:pPr>
            <w:r w:rsidRPr="00813D46">
              <w:t> </w:t>
            </w:r>
          </w:p>
        </w:tc>
        <w:tc>
          <w:tcPr>
            <w:tcW w:w="0" w:type="auto"/>
            <w:vAlign w:val="bottom"/>
          </w:tcPr>
          <w:p w14:paraId="7D664E62" w14:textId="77777777" w:rsidR="00C334D1" w:rsidRPr="00813D46" w:rsidRDefault="00C334D1" w:rsidP="007B0C0F">
            <w:pPr>
              <w:pStyle w:val="la2"/>
            </w:pPr>
            <w:r w:rsidRPr="00813D46">
              <w:t> </w:t>
            </w:r>
          </w:p>
        </w:tc>
      </w:tr>
      <w:tr w:rsidR="00A21D10" w:rsidRPr="00813D46" w14:paraId="1A9E974A" w14:textId="77777777" w:rsidTr="007B0C0F">
        <w:trPr>
          <w:jc w:val="center"/>
        </w:trPr>
        <w:tc>
          <w:tcPr>
            <w:tcW w:w="0" w:type="auto"/>
          </w:tcPr>
          <w:p w14:paraId="3FCCD99F" w14:textId="77777777" w:rsidR="00C334D1" w:rsidRPr="00813D46" w:rsidRDefault="00C334D1" w:rsidP="007B0C0F">
            <w:pPr>
              <w:pStyle w:val="NormalWeb"/>
              <w:ind w:left="720" w:hanging="240"/>
              <w:rPr>
                <w:sz w:val="8"/>
              </w:rPr>
            </w:pPr>
            <w:r w:rsidRPr="00813D46">
              <w:rPr>
                <w:rFonts w:cs="Arial"/>
                <w:sz w:val="20"/>
                <w:szCs w:val="20"/>
              </w:rPr>
              <w:t>Total Devices and Consumer Hardware</w:t>
            </w:r>
          </w:p>
        </w:tc>
        <w:tc>
          <w:tcPr>
            <w:tcW w:w="0" w:type="auto"/>
            <w:vAlign w:val="bottom"/>
          </w:tcPr>
          <w:p w14:paraId="30C56CF3" w14:textId="77777777" w:rsidR="00C334D1" w:rsidRPr="00813D46" w:rsidRDefault="00C334D1" w:rsidP="007B0C0F">
            <w:pPr>
              <w:pStyle w:val="la2"/>
            </w:pPr>
            <w:r w:rsidRPr="00813D46">
              <w:rPr>
                <w:sz w:val="15"/>
                <w:szCs w:val="15"/>
              </w:rPr>
              <w:t> </w:t>
            </w:r>
          </w:p>
        </w:tc>
        <w:tc>
          <w:tcPr>
            <w:tcW w:w="0" w:type="auto"/>
            <w:vAlign w:val="bottom"/>
          </w:tcPr>
          <w:p w14:paraId="20F164FF" w14:textId="77777777" w:rsidR="00C334D1" w:rsidRPr="00813D46" w:rsidRDefault="00C334D1" w:rsidP="007B0C0F">
            <w:pPr>
              <w:rPr>
                <w:sz w:val="8"/>
              </w:rPr>
            </w:pPr>
            <w:r w:rsidRPr="00813D46">
              <w:rPr>
                <w:rFonts w:cs="Arial"/>
                <w:b/>
                <w:bCs/>
              </w:rPr>
              <w:t> </w:t>
            </w:r>
          </w:p>
        </w:tc>
        <w:tc>
          <w:tcPr>
            <w:tcW w:w="0" w:type="auto"/>
            <w:vAlign w:val="bottom"/>
          </w:tcPr>
          <w:p w14:paraId="67BC3F62" w14:textId="364B01A3" w:rsidR="00C334D1" w:rsidRPr="00813D46" w:rsidRDefault="00EC7B83" w:rsidP="007B0C0F">
            <w:pPr>
              <w:jc w:val="right"/>
            </w:pPr>
            <w:r w:rsidRPr="00813D46">
              <w:rPr>
                <w:rFonts w:cs="Arial"/>
                <w:b/>
                <w:bCs/>
              </w:rPr>
              <w:t>17,707</w:t>
            </w:r>
          </w:p>
        </w:tc>
        <w:tc>
          <w:tcPr>
            <w:tcW w:w="0" w:type="auto"/>
            <w:noWrap/>
            <w:vAlign w:val="bottom"/>
          </w:tcPr>
          <w:p w14:paraId="3BD88E02" w14:textId="77777777" w:rsidR="00C334D1" w:rsidRPr="00813D46" w:rsidRDefault="00C334D1" w:rsidP="007B0C0F">
            <w:pPr>
              <w:rPr>
                <w:sz w:val="8"/>
              </w:rPr>
            </w:pPr>
            <w:r w:rsidRPr="00813D46">
              <w:rPr>
                <w:rFonts w:cs="Arial"/>
                <w:b/>
                <w:bCs/>
              </w:rPr>
              <w:t> </w:t>
            </w:r>
          </w:p>
        </w:tc>
        <w:tc>
          <w:tcPr>
            <w:tcW w:w="0" w:type="auto"/>
            <w:vAlign w:val="bottom"/>
          </w:tcPr>
          <w:p w14:paraId="7DCCC2C8" w14:textId="77777777" w:rsidR="00C334D1" w:rsidRPr="00813D46" w:rsidRDefault="00C334D1" w:rsidP="007B0C0F">
            <w:pPr>
              <w:pStyle w:val="la2"/>
            </w:pPr>
            <w:r w:rsidRPr="00813D46">
              <w:rPr>
                <w:sz w:val="15"/>
                <w:szCs w:val="15"/>
              </w:rPr>
              <w:t> </w:t>
            </w:r>
          </w:p>
        </w:tc>
        <w:tc>
          <w:tcPr>
            <w:tcW w:w="0" w:type="auto"/>
            <w:vAlign w:val="bottom"/>
          </w:tcPr>
          <w:p w14:paraId="33596D9D" w14:textId="77777777" w:rsidR="00C334D1" w:rsidRPr="00813D46" w:rsidRDefault="00C334D1" w:rsidP="007B0C0F">
            <w:pPr>
              <w:rPr>
                <w:sz w:val="8"/>
              </w:rPr>
            </w:pPr>
            <w:r w:rsidRPr="00813D46">
              <w:rPr>
                <w:rFonts w:cs="Arial"/>
              </w:rPr>
              <w:t> </w:t>
            </w:r>
          </w:p>
        </w:tc>
        <w:tc>
          <w:tcPr>
            <w:tcW w:w="0" w:type="auto"/>
            <w:vAlign w:val="bottom"/>
          </w:tcPr>
          <w:p w14:paraId="08CEFCBA" w14:textId="141DF3A8" w:rsidR="00C334D1" w:rsidRPr="00813D46" w:rsidRDefault="00C334D1" w:rsidP="00AE1BCC">
            <w:pPr>
              <w:jc w:val="right"/>
            </w:pPr>
            <w:r w:rsidRPr="00813D46">
              <w:rPr>
                <w:rFonts w:cs="Arial"/>
                <w:bCs/>
              </w:rPr>
              <w:t>11,</w:t>
            </w:r>
            <w:r w:rsidR="00AE1BCC" w:rsidRPr="00813D46">
              <w:rPr>
                <w:rFonts w:cs="Arial"/>
                <w:bCs/>
              </w:rPr>
              <w:t>075</w:t>
            </w:r>
          </w:p>
        </w:tc>
        <w:tc>
          <w:tcPr>
            <w:tcW w:w="0" w:type="auto"/>
            <w:noWrap/>
            <w:vAlign w:val="bottom"/>
          </w:tcPr>
          <w:p w14:paraId="07C21323" w14:textId="77777777" w:rsidR="00C334D1" w:rsidRPr="00813D46" w:rsidRDefault="00C334D1" w:rsidP="007B0C0F">
            <w:pPr>
              <w:rPr>
                <w:sz w:val="8"/>
              </w:rPr>
            </w:pPr>
            <w:r w:rsidRPr="00813D46">
              <w:rPr>
                <w:rFonts w:cs="Arial"/>
              </w:rPr>
              <w:t> </w:t>
            </w:r>
          </w:p>
        </w:tc>
        <w:tc>
          <w:tcPr>
            <w:tcW w:w="0" w:type="auto"/>
            <w:vAlign w:val="bottom"/>
          </w:tcPr>
          <w:p w14:paraId="3B64D598" w14:textId="77777777" w:rsidR="00C334D1" w:rsidRPr="00813D46" w:rsidRDefault="00C334D1" w:rsidP="007B0C0F">
            <w:pPr>
              <w:pStyle w:val="la2"/>
            </w:pPr>
            <w:r w:rsidRPr="00813D46">
              <w:rPr>
                <w:sz w:val="15"/>
                <w:szCs w:val="15"/>
              </w:rPr>
              <w:t> </w:t>
            </w:r>
          </w:p>
        </w:tc>
        <w:tc>
          <w:tcPr>
            <w:tcW w:w="0" w:type="auto"/>
            <w:vAlign w:val="bottom"/>
          </w:tcPr>
          <w:p w14:paraId="266304AF" w14:textId="77777777" w:rsidR="00C334D1" w:rsidRPr="00813D46" w:rsidRDefault="00C334D1" w:rsidP="007B0C0F">
            <w:pPr>
              <w:rPr>
                <w:sz w:val="8"/>
              </w:rPr>
            </w:pPr>
            <w:r w:rsidRPr="00813D46">
              <w:rPr>
                <w:rFonts w:cs="Arial"/>
              </w:rPr>
              <w:t> </w:t>
            </w:r>
          </w:p>
        </w:tc>
        <w:tc>
          <w:tcPr>
            <w:tcW w:w="0" w:type="auto"/>
            <w:vAlign w:val="bottom"/>
          </w:tcPr>
          <w:p w14:paraId="3FB76698" w14:textId="1B9F5739" w:rsidR="00C334D1" w:rsidRPr="00813D46" w:rsidRDefault="00C334D1" w:rsidP="005E28D7">
            <w:pPr>
              <w:jc w:val="right"/>
            </w:pPr>
            <w:r w:rsidRPr="00813D46">
              <w:rPr>
                <w:rFonts w:cs="Arial"/>
              </w:rPr>
              <w:t>6,</w:t>
            </w:r>
            <w:r w:rsidR="005E28D7" w:rsidRPr="00813D46">
              <w:rPr>
                <w:rFonts w:cs="Arial"/>
              </w:rPr>
              <w:t>149</w:t>
            </w:r>
          </w:p>
        </w:tc>
        <w:tc>
          <w:tcPr>
            <w:tcW w:w="0" w:type="auto"/>
            <w:noWrap/>
            <w:vAlign w:val="bottom"/>
          </w:tcPr>
          <w:p w14:paraId="79E7B7D2" w14:textId="77777777" w:rsidR="00C334D1" w:rsidRPr="00813D46" w:rsidRDefault="00C334D1" w:rsidP="007B0C0F">
            <w:pPr>
              <w:rPr>
                <w:sz w:val="8"/>
              </w:rPr>
            </w:pPr>
            <w:r w:rsidRPr="00813D46">
              <w:rPr>
                <w:rFonts w:cs="Arial"/>
              </w:rPr>
              <w:t> </w:t>
            </w:r>
          </w:p>
        </w:tc>
        <w:tc>
          <w:tcPr>
            <w:tcW w:w="0" w:type="auto"/>
            <w:vAlign w:val="bottom"/>
          </w:tcPr>
          <w:p w14:paraId="4983F4FD" w14:textId="77777777" w:rsidR="00C334D1" w:rsidRPr="00813D46" w:rsidRDefault="00C334D1" w:rsidP="007B0C0F">
            <w:pPr>
              <w:pStyle w:val="la2"/>
            </w:pPr>
            <w:r w:rsidRPr="00813D46">
              <w:rPr>
                <w:sz w:val="15"/>
                <w:szCs w:val="15"/>
              </w:rPr>
              <w:t> </w:t>
            </w:r>
          </w:p>
        </w:tc>
        <w:tc>
          <w:tcPr>
            <w:tcW w:w="0" w:type="auto"/>
            <w:vAlign w:val="bottom"/>
          </w:tcPr>
          <w:p w14:paraId="665A77EF" w14:textId="77777777" w:rsidR="00C334D1" w:rsidRPr="00813D46" w:rsidRDefault="00C334D1" w:rsidP="007B0C0F">
            <w:pPr>
              <w:rPr>
                <w:sz w:val="8"/>
              </w:rPr>
            </w:pPr>
            <w:r w:rsidRPr="00813D46">
              <w:rPr>
                <w:rFonts w:cs="Arial"/>
              </w:rPr>
              <w:t> </w:t>
            </w:r>
          </w:p>
        </w:tc>
        <w:tc>
          <w:tcPr>
            <w:tcW w:w="0" w:type="auto"/>
            <w:vAlign w:val="bottom"/>
          </w:tcPr>
          <w:p w14:paraId="37B7E67D" w14:textId="1134324B" w:rsidR="00C334D1" w:rsidRPr="00813D46" w:rsidRDefault="00EC7B83" w:rsidP="007B0C0F">
            <w:pPr>
              <w:jc w:val="right"/>
            </w:pPr>
            <w:r w:rsidRPr="00813D46">
              <w:rPr>
                <w:rFonts w:cs="Arial"/>
              </w:rPr>
              <w:t>60</w:t>
            </w:r>
            <w:r w:rsidR="00C334D1" w:rsidRPr="00813D46">
              <w:rPr>
                <w:rFonts w:cs="Arial"/>
              </w:rPr>
              <w:t>%</w:t>
            </w:r>
          </w:p>
        </w:tc>
        <w:tc>
          <w:tcPr>
            <w:tcW w:w="0" w:type="auto"/>
            <w:noWrap/>
            <w:vAlign w:val="bottom"/>
          </w:tcPr>
          <w:p w14:paraId="25121B02" w14:textId="77777777" w:rsidR="00C334D1" w:rsidRPr="00813D46" w:rsidRDefault="00C334D1" w:rsidP="007B0C0F">
            <w:pPr>
              <w:rPr>
                <w:sz w:val="8"/>
              </w:rPr>
            </w:pPr>
            <w:r w:rsidRPr="00813D46">
              <w:rPr>
                <w:rFonts w:cs="Arial"/>
              </w:rPr>
              <w:t> </w:t>
            </w:r>
          </w:p>
        </w:tc>
        <w:tc>
          <w:tcPr>
            <w:tcW w:w="0" w:type="auto"/>
            <w:vAlign w:val="bottom"/>
          </w:tcPr>
          <w:p w14:paraId="42A2EE26" w14:textId="77777777" w:rsidR="00C334D1" w:rsidRPr="00813D46" w:rsidRDefault="00C334D1" w:rsidP="007B0C0F">
            <w:pPr>
              <w:pStyle w:val="la2"/>
            </w:pPr>
            <w:r w:rsidRPr="00813D46">
              <w:rPr>
                <w:sz w:val="15"/>
                <w:szCs w:val="15"/>
              </w:rPr>
              <w:t> </w:t>
            </w:r>
          </w:p>
        </w:tc>
        <w:tc>
          <w:tcPr>
            <w:tcW w:w="0" w:type="auto"/>
            <w:vAlign w:val="bottom"/>
          </w:tcPr>
          <w:p w14:paraId="7F96FA26" w14:textId="77777777" w:rsidR="00C334D1" w:rsidRPr="00813D46" w:rsidRDefault="00C334D1" w:rsidP="007B0C0F">
            <w:pPr>
              <w:rPr>
                <w:sz w:val="8"/>
              </w:rPr>
            </w:pPr>
            <w:r w:rsidRPr="00813D46">
              <w:rPr>
                <w:rFonts w:cs="Arial"/>
              </w:rPr>
              <w:t> </w:t>
            </w:r>
          </w:p>
        </w:tc>
        <w:tc>
          <w:tcPr>
            <w:tcW w:w="0" w:type="auto"/>
            <w:vAlign w:val="bottom"/>
          </w:tcPr>
          <w:p w14:paraId="5E07758B" w14:textId="77777777" w:rsidR="00C334D1" w:rsidRPr="00813D46" w:rsidRDefault="00C334D1" w:rsidP="007B0C0F">
            <w:pPr>
              <w:jc w:val="right"/>
            </w:pPr>
            <w:r w:rsidRPr="00813D46">
              <w:rPr>
                <w:rFonts w:cs="Arial"/>
              </w:rPr>
              <w:t>80%</w:t>
            </w:r>
          </w:p>
        </w:tc>
        <w:tc>
          <w:tcPr>
            <w:tcW w:w="0" w:type="auto"/>
            <w:noWrap/>
            <w:vAlign w:val="bottom"/>
          </w:tcPr>
          <w:p w14:paraId="5F354B82" w14:textId="77777777" w:rsidR="00C334D1" w:rsidRPr="00813D46" w:rsidRDefault="00C334D1" w:rsidP="007B0C0F">
            <w:pPr>
              <w:rPr>
                <w:sz w:val="8"/>
              </w:rPr>
            </w:pPr>
            <w:r w:rsidRPr="00813D46">
              <w:rPr>
                <w:rFonts w:cs="Arial"/>
              </w:rPr>
              <w:t> </w:t>
            </w:r>
          </w:p>
        </w:tc>
      </w:tr>
      <w:tr w:rsidR="00A21D10" w:rsidRPr="00813D46" w14:paraId="14D17763" w14:textId="77777777" w:rsidTr="007B0C0F">
        <w:trPr>
          <w:jc w:val="center"/>
        </w:trPr>
        <w:tc>
          <w:tcPr>
            <w:tcW w:w="0" w:type="auto"/>
          </w:tcPr>
          <w:p w14:paraId="511EBC49" w14:textId="77777777" w:rsidR="00C334D1" w:rsidRPr="00813D46" w:rsidRDefault="00C334D1" w:rsidP="007B0C0F">
            <w:pPr>
              <w:pStyle w:val="NormalWeb"/>
              <w:ind w:left="240" w:hanging="240"/>
              <w:rPr>
                <w:sz w:val="8"/>
              </w:rPr>
            </w:pPr>
            <w:r w:rsidRPr="00813D46">
              <w:rPr>
                <w:rFonts w:cs="Arial"/>
                <w:sz w:val="20"/>
                <w:szCs w:val="20"/>
              </w:rPr>
              <w:t>Other</w:t>
            </w:r>
          </w:p>
        </w:tc>
        <w:tc>
          <w:tcPr>
            <w:tcW w:w="0" w:type="auto"/>
            <w:vAlign w:val="bottom"/>
          </w:tcPr>
          <w:p w14:paraId="232A2486" w14:textId="77777777" w:rsidR="00C334D1" w:rsidRPr="00813D46" w:rsidRDefault="00C334D1" w:rsidP="007B0C0F">
            <w:pPr>
              <w:pStyle w:val="la2"/>
            </w:pPr>
            <w:r w:rsidRPr="00813D46">
              <w:rPr>
                <w:sz w:val="15"/>
                <w:szCs w:val="15"/>
              </w:rPr>
              <w:t> </w:t>
            </w:r>
          </w:p>
        </w:tc>
        <w:tc>
          <w:tcPr>
            <w:tcW w:w="0" w:type="auto"/>
            <w:vAlign w:val="bottom"/>
          </w:tcPr>
          <w:p w14:paraId="22C7E0A7" w14:textId="77777777" w:rsidR="00C334D1" w:rsidRPr="00813D46" w:rsidRDefault="00C334D1" w:rsidP="007B0C0F">
            <w:pPr>
              <w:rPr>
                <w:sz w:val="8"/>
              </w:rPr>
            </w:pPr>
            <w:r w:rsidRPr="00813D46">
              <w:rPr>
                <w:rFonts w:cs="Arial"/>
                <w:b/>
                <w:bCs/>
              </w:rPr>
              <w:t> </w:t>
            </w:r>
          </w:p>
        </w:tc>
        <w:tc>
          <w:tcPr>
            <w:tcW w:w="0" w:type="auto"/>
            <w:vAlign w:val="bottom"/>
          </w:tcPr>
          <w:p w14:paraId="69023471" w14:textId="51FEC7FC" w:rsidR="00C334D1" w:rsidRPr="00813D46" w:rsidRDefault="00EC7B83" w:rsidP="007B0C0F">
            <w:pPr>
              <w:jc w:val="right"/>
            </w:pPr>
            <w:r w:rsidRPr="00813D46">
              <w:rPr>
                <w:rFonts w:cs="Arial"/>
                <w:b/>
                <w:bCs/>
              </w:rPr>
              <w:t>8,825</w:t>
            </w:r>
          </w:p>
        </w:tc>
        <w:tc>
          <w:tcPr>
            <w:tcW w:w="0" w:type="auto"/>
            <w:noWrap/>
            <w:vAlign w:val="bottom"/>
          </w:tcPr>
          <w:p w14:paraId="14A2C1B9" w14:textId="77777777" w:rsidR="00C334D1" w:rsidRPr="00813D46" w:rsidRDefault="00C334D1" w:rsidP="007B0C0F">
            <w:pPr>
              <w:rPr>
                <w:sz w:val="8"/>
              </w:rPr>
            </w:pPr>
            <w:r w:rsidRPr="00813D46">
              <w:rPr>
                <w:rFonts w:cs="Arial"/>
                <w:b/>
                <w:bCs/>
              </w:rPr>
              <w:t> </w:t>
            </w:r>
          </w:p>
        </w:tc>
        <w:tc>
          <w:tcPr>
            <w:tcW w:w="0" w:type="auto"/>
            <w:vAlign w:val="bottom"/>
          </w:tcPr>
          <w:p w14:paraId="42EE948C" w14:textId="77777777" w:rsidR="00C334D1" w:rsidRPr="00813D46" w:rsidRDefault="00C334D1" w:rsidP="007B0C0F">
            <w:pPr>
              <w:pStyle w:val="la2"/>
            </w:pPr>
            <w:r w:rsidRPr="00813D46">
              <w:rPr>
                <w:sz w:val="15"/>
                <w:szCs w:val="15"/>
              </w:rPr>
              <w:t> </w:t>
            </w:r>
          </w:p>
        </w:tc>
        <w:tc>
          <w:tcPr>
            <w:tcW w:w="0" w:type="auto"/>
            <w:vAlign w:val="bottom"/>
          </w:tcPr>
          <w:p w14:paraId="55C59D7E" w14:textId="77777777" w:rsidR="00C334D1" w:rsidRPr="00813D46" w:rsidRDefault="00C334D1" w:rsidP="007B0C0F">
            <w:pPr>
              <w:rPr>
                <w:sz w:val="8"/>
              </w:rPr>
            </w:pPr>
            <w:r w:rsidRPr="00813D46">
              <w:rPr>
                <w:rFonts w:cs="Arial"/>
              </w:rPr>
              <w:t> </w:t>
            </w:r>
          </w:p>
        </w:tc>
        <w:tc>
          <w:tcPr>
            <w:tcW w:w="0" w:type="auto"/>
            <w:vAlign w:val="bottom"/>
          </w:tcPr>
          <w:p w14:paraId="1937D46D" w14:textId="5C191DD7" w:rsidR="00C334D1" w:rsidRPr="00813D46" w:rsidRDefault="00C334D1" w:rsidP="00AE1BCC">
            <w:pPr>
              <w:jc w:val="right"/>
            </w:pPr>
            <w:r w:rsidRPr="00813D46">
              <w:rPr>
                <w:rFonts w:cs="Arial"/>
                <w:bCs/>
              </w:rPr>
              <w:t>7,</w:t>
            </w:r>
            <w:r w:rsidR="00AE1BCC" w:rsidRPr="00813D46">
              <w:rPr>
                <w:rFonts w:cs="Arial"/>
                <w:bCs/>
              </w:rPr>
              <w:t>014</w:t>
            </w:r>
          </w:p>
        </w:tc>
        <w:tc>
          <w:tcPr>
            <w:tcW w:w="0" w:type="auto"/>
            <w:noWrap/>
            <w:vAlign w:val="bottom"/>
          </w:tcPr>
          <w:p w14:paraId="0DDD116C" w14:textId="77777777" w:rsidR="00C334D1" w:rsidRPr="00813D46" w:rsidRDefault="00C334D1" w:rsidP="007B0C0F">
            <w:pPr>
              <w:rPr>
                <w:sz w:val="8"/>
              </w:rPr>
            </w:pPr>
            <w:r w:rsidRPr="00813D46">
              <w:rPr>
                <w:rFonts w:cs="Arial"/>
              </w:rPr>
              <w:t> </w:t>
            </w:r>
          </w:p>
        </w:tc>
        <w:tc>
          <w:tcPr>
            <w:tcW w:w="0" w:type="auto"/>
            <w:vAlign w:val="bottom"/>
          </w:tcPr>
          <w:p w14:paraId="74F21C12" w14:textId="77777777" w:rsidR="00C334D1" w:rsidRPr="00813D46" w:rsidRDefault="00C334D1" w:rsidP="007B0C0F">
            <w:pPr>
              <w:pStyle w:val="la2"/>
            </w:pPr>
            <w:r w:rsidRPr="00813D46">
              <w:rPr>
                <w:sz w:val="15"/>
                <w:szCs w:val="15"/>
              </w:rPr>
              <w:t> </w:t>
            </w:r>
          </w:p>
        </w:tc>
        <w:tc>
          <w:tcPr>
            <w:tcW w:w="0" w:type="auto"/>
            <w:vAlign w:val="bottom"/>
          </w:tcPr>
          <w:p w14:paraId="072BD574" w14:textId="77777777" w:rsidR="00C334D1" w:rsidRPr="00813D46" w:rsidRDefault="00C334D1" w:rsidP="007B0C0F">
            <w:pPr>
              <w:rPr>
                <w:sz w:val="8"/>
              </w:rPr>
            </w:pPr>
            <w:r w:rsidRPr="00813D46">
              <w:rPr>
                <w:rFonts w:cs="Arial"/>
              </w:rPr>
              <w:t> </w:t>
            </w:r>
          </w:p>
        </w:tc>
        <w:tc>
          <w:tcPr>
            <w:tcW w:w="0" w:type="auto"/>
            <w:vAlign w:val="bottom"/>
          </w:tcPr>
          <w:p w14:paraId="37A880CF" w14:textId="06680704" w:rsidR="00C334D1" w:rsidRPr="00813D46" w:rsidRDefault="00C334D1" w:rsidP="005E28D7">
            <w:pPr>
              <w:jc w:val="right"/>
            </w:pPr>
            <w:r w:rsidRPr="00813D46">
              <w:rPr>
                <w:rFonts w:cs="Arial"/>
              </w:rPr>
              <w:t>6,</w:t>
            </w:r>
            <w:r w:rsidR="005E28D7" w:rsidRPr="00813D46">
              <w:rPr>
                <w:rFonts w:cs="Arial"/>
              </w:rPr>
              <w:t>431</w:t>
            </w:r>
          </w:p>
        </w:tc>
        <w:tc>
          <w:tcPr>
            <w:tcW w:w="0" w:type="auto"/>
            <w:noWrap/>
            <w:vAlign w:val="bottom"/>
          </w:tcPr>
          <w:p w14:paraId="56624B7B" w14:textId="77777777" w:rsidR="00C334D1" w:rsidRPr="00813D46" w:rsidRDefault="00C334D1" w:rsidP="007B0C0F">
            <w:pPr>
              <w:rPr>
                <w:sz w:val="8"/>
              </w:rPr>
            </w:pPr>
            <w:r w:rsidRPr="00813D46">
              <w:rPr>
                <w:rFonts w:cs="Arial"/>
              </w:rPr>
              <w:t> </w:t>
            </w:r>
          </w:p>
        </w:tc>
        <w:tc>
          <w:tcPr>
            <w:tcW w:w="0" w:type="auto"/>
            <w:vAlign w:val="bottom"/>
          </w:tcPr>
          <w:p w14:paraId="13F69610" w14:textId="77777777" w:rsidR="00C334D1" w:rsidRPr="00813D46" w:rsidRDefault="00C334D1" w:rsidP="007B0C0F">
            <w:pPr>
              <w:pStyle w:val="la2"/>
            </w:pPr>
            <w:r w:rsidRPr="00813D46">
              <w:rPr>
                <w:sz w:val="15"/>
                <w:szCs w:val="15"/>
              </w:rPr>
              <w:t> </w:t>
            </w:r>
          </w:p>
        </w:tc>
        <w:tc>
          <w:tcPr>
            <w:tcW w:w="0" w:type="auto"/>
            <w:vAlign w:val="bottom"/>
          </w:tcPr>
          <w:p w14:paraId="75E79842" w14:textId="77777777" w:rsidR="00C334D1" w:rsidRPr="00813D46" w:rsidRDefault="00C334D1" w:rsidP="007B0C0F">
            <w:pPr>
              <w:rPr>
                <w:sz w:val="8"/>
              </w:rPr>
            </w:pPr>
            <w:r w:rsidRPr="00813D46">
              <w:rPr>
                <w:rFonts w:cs="Arial"/>
              </w:rPr>
              <w:t> </w:t>
            </w:r>
          </w:p>
        </w:tc>
        <w:tc>
          <w:tcPr>
            <w:tcW w:w="0" w:type="auto"/>
            <w:vAlign w:val="bottom"/>
          </w:tcPr>
          <w:p w14:paraId="50C921DF" w14:textId="1A7A145B" w:rsidR="00C334D1" w:rsidRPr="00813D46" w:rsidRDefault="00EC7B83" w:rsidP="007B0C0F">
            <w:pPr>
              <w:jc w:val="right"/>
            </w:pPr>
            <w:r w:rsidRPr="00813D46">
              <w:rPr>
                <w:rFonts w:cs="Arial"/>
              </w:rPr>
              <w:t>26</w:t>
            </w:r>
            <w:r w:rsidR="00C334D1" w:rsidRPr="00813D46">
              <w:rPr>
                <w:rFonts w:cs="Arial"/>
              </w:rPr>
              <w:t>%</w:t>
            </w:r>
          </w:p>
        </w:tc>
        <w:tc>
          <w:tcPr>
            <w:tcW w:w="0" w:type="auto"/>
            <w:noWrap/>
            <w:vAlign w:val="bottom"/>
          </w:tcPr>
          <w:p w14:paraId="4F2558A1" w14:textId="77777777" w:rsidR="00C334D1" w:rsidRPr="00813D46" w:rsidRDefault="00C334D1" w:rsidP="007B0C0F">
            <w:pPr>
              <w:rPr>
                <w:sz w:val="8"/>
              </w:rPr>
            </w:pPr>
            <w:r w:rsidRPr="00813D46">
              <w:rPr>
                <w:rFonts w:cs="Arial"/>
              </w:rPr>
              <w:t> </w:t>
            </w:r>
          </w:p>
        </w:tc>
        <w:tc>
          <w:tcPr>
            <w:tcW w:w="0" w:type="auto"/>
            <w:vAlign w:val="bottom"/>
          </w:tcPr>
          <w:p w14:paraId="66C5F28D" w14:textId="77777777" w:rsidR="00C334D1" w:rsidRPr="00813D46" w:rsidRDefault="00C334D1" w:rsidP="007B0C0F">
            <w:pPr>
              <w:pStyle w:val="la2"/>
            </w:pPr>
            <w:r w:rsidRPr="00813D46">
              <w:rPr>
                <w:sz w:val="15"/>
                <w:szCs w:val="15"/>
              </w:rPr>
              <w:t> </w:t>
            </w:r>
          </w:p>
        </w:tc>
        <w:tc>
          <w:tcPr>
            <w:tcW w:w="0" w:type="auto"/>
            <w:vAlign w:val="bottom"/>
          </w:tcPr>
          <w:p w14:paraId="52F6F1CC" w14:textId="77777777" w:rsidR="00C334D1" w:rsidRPr="00813D46" w:rsidRDefault="00C334D1" w:rsidP="007B0C0F">
            <w:pPr>
              <w:rPr>
                <w:sz w:val="8"/>
              </w:rPr>
            </w:pPr>
            <w:r w:rsidRPr="00813D46">
              <w:rPr>
                <w:rFonts w:cs="Arial"/>
              </w:rPr>
              <w:t> </w:t>
            </w:r>
          </w:p>
        </w:tc>
        <w:tc>
          <w:tcPr>
            <w:tcW w:w="0" w:type="auto"/>
            <w:vAlign w:val="bottom"/>
          </w:tcPr>
          <w:p w14:paraId="66A7127F" w14:textId="0E22175B" w:rsidR="00C334D1" w:rsidRPr="00813D46" w:rsidRDefault="0038603D" w:rsidP="007B0C0F">
            <w:pPr>
              <w:jc w:val="right"/>
            </w:pPr>
            <w:r w:rsidRPr="00813D46">
              <w:rPr>
                <w:rFonts w:cs="Arial"/>
              </w:rPr>
              <w:t>9</w:t>
            </w:r>
            <w:r w:rsidR="00C334D1" w:rsidRPr="00813D46">
              <w:rPr>
                <w:rFonts w:cs="Arial"/>
              </w:rPr>
              <w:t>%</w:t>
            </w:r>
          </w:p>
        </w:tc>
        <w:tc>
          <w:tcPr>
            <w:tcW w:w="0" w:type="auto"/>
            <w:noWrap/>
            <w:vAlign w:val="bottom"/>
          </w:tcPr>
          <w:p w14:paraId="327D87DA" w14:textId="77777777" w:rsidR="00C334D1" w:rsidRPr="00813D46" w:rsidRDefault="00C334D1" w:rsidP="007B0C0F">
            <w:pPr>
              <w:rPr>
                <w:sz w:val="8"/>
              </w:rPr>
            </w:pPr>
            <w:r w:rsidRPr="00813D46">
              <w:rPr>
                <w:rFonts w:cs="Arial"/>
              </w:rPr>
              <w:t> </w:t>
            </w:r>
          </w:p>
        </w:tc>
      </w:tr>
      <w:tr w:rsidR="00A21D10" w:rsidRPr="00813D46" w14:paraId="3E0FD9F6" w14:textId="77777777" w:rsidTr="007B0C0F">
        <w:trPr>
          <w:jc w:val="center"/>
        </w:trPr>
        <w:tc>
          <w:tcPr>
            <w:tcW w:w="0" w:type="auto"/>
            <w:gridSpan w:val="4"/>
            <w:vAlign w:val="bottom"/>
          </w:tcPr>
          <w:p w14:paraId="42DDC57D" w14:textId="77777777" w:rsidR="00C334D1" w:rsidRPr="00813D46" w:rsidRDefault="00C334D1" w:rsidP="007B0C0F">
            <w:pPr>
              <w:pStyle w:val="rrdsinglerule"/>
            </w:pPr>
            <w:r w:rsidRPr="00813D46">
              <w:rPr>
                <w:sz w:val="15"/>
                <w:szCs w:val="15"/>
              </w:rPr>
              <w:t> </w:t>
            </w:r>
          </w:p>
        </w:tc>
        <w:tc>
          <w:tcPr>
            <w:tcW w:w="0" w:type="auto"/>
            <w:vAlign w:val="bottom"/>
          </w:tcPr>
          <w:p w14:paraId="50EE32E9" w14:textId="77777777" w:rsidR="00C334D1" w:rsidRPr="00813D46" w:rsidRDefault="00C334D1" w:rsidP="007B0C0F">
            <w:pPr>
              <w:rPr>
                <w:sz w:val="8"/>
              </w:rPr>
            </w:pPr>
          </w:p>
        </w:tc>
        <w:tc>
          <w:tcPr>
            <w:tcW w:w="0" w:type="auto"/>
            <w:vAlign w:val="bottom"/>
          </w:tcPr>
          <w:p w14:paraId="5D240110" w14:textId="77777777" w:rsidR="00C334D1" w:rsidRPr="00813D46" w:rsidRDefault="00C334D1" w:rsidP="007B0C0F">
            <w:pPr>
              <w:pStyle w:val="la2"/>
            </w:pPr>
            <w:r w:rsidRPr="00813D46">
              <w:t> </w:t>
            </w:r>
          </w:p>
        </w:tc>
        <w:tc>
          <w:tcPr>
            <w:tcW w:w="0" w:type="auto"/>
            <w:vAlign w:val="bottom"/>
          </w:tcPr>
          <w:p w14:paraId="4949BCA5" w14:textId="77777777" w:rsidR="00C334D1" w:rsidRPr="00813D46" w:rsidRDefault="00C334D1" w:rsidP="007B0C0F">
            <w:pPr>
              <w:pStyle w:val="rrdsinglerule"/>
            </w:pPr>
            <w:r w:rsidRPr="00813D46">
              <w:rPr>
                <w:sz w:val="15"/>
                <w:szCs w:val="15"/>
              </w:rPr>
              <w:t> </w:t>
            </w:r>
          </w:p>
        </w:tc>
        <w:tc>
          <w:tcPr>
            <w:tcW w:w="0" w:type="auto"/>
            <w:vAlign w:val="bottom"/>
          </w:tcPr>
          <w:p w14:paraId="2CD6ED1F" w14:textId="77777777" w:rsidR="00C334D1" w:rsidRPr="00813D46" w:rsidRDefault="00C334D1" w:rsidP="007B0C0F">
            <w:pPr>
              <w:pStyle w:val="rrdsinglerule"/>
            </w:pPr>
            <w:r w:rsidRPr="00813D46">
              <w:rPr>
                <w:sz w:val="15"/>
                <w:szCs w:val="15"/>
              </w:rPr>
              <w:t> </w:t>
            </w:r>
          </w:p>
        </w:tc>
        <w:tc>
          <w:tcPr>
            <w:tcW w:w="0" w:type="auto"/>
            <w:vAlign w:val="bottom"/>
          </w:tcPr>
          <w:p w14:paraId="4C53764F" w14:textId="77777777" w:rsidR="00C334D1" w:rsidRPr="00813D46" w:rsidRDefault="00C334D1" w:rsidP="007B0C0F">
            <w:pPr>
              <w:rPr>
                <w:sz w:val="8"/>
              </w:rPr>
            </w:pPr>
          </w:p>
        </w:tc>
        <w:tc>
          <w:tcPr>
            <w:tcW w:w="0" w:type="auto"/>
            <w:vAlign w:val="bottom"/>
          </w:tcPr>
          <w:p w14:paraId="38EE8972" w14:textId="77777777" w:rsidR="00C334D1" w:rsidRPr="00813D46" w:rsidRDefault="00C334D1" w:rsidP="007B0C0F">
            <w:pPr>
              <w:pStyle w:val="la2"/>
            </w:pPr>
            <w:r w:rsidRPr="00813D46">
              <w:t> </w:t>
            </w:r>
          </w:p>
        </w:tc>
        <w:tc>
          <w:tcPr>
            <w:tcW w:w="0" w:type="auto"/>
            <w:vAlign w:val="bottom"/>
          </w:tcPr>
          <w:p w14:paraId="321B9E9A" w14:textId="77777777" w:rsidR="00C334D1" w:rsidRPr="00813D46" w:rsidRDefault="00C334D1" w:rsidP="007B0C0F">
            <w:pPr>
              <w:pStyle w:val="rrdsinglerule"/>
            </w:pPr>
            <w:r w:rsidRPr="00813D46">
              <w:rPr>
                <w:sz w:val="15"/>
                <w:szCs w:val="15"/>
              </w:rPr>
              <w:t> </w:t>
            </w:r>
          </w:p>
        </w:tc>
        <w:tc>
          <w:tcPr>
            <w:tcW w:w="0" w:type="auto"/>
            <w:vAlign w:val="bottom"/>
          </w:tcPr>
          <w:p w14:paraId="68A038A8" w14:textId="77777777" w:rsidR="00C334D1" w:rsidRPr="00813D46" w:rsidRDefault="00C334D1" w:rsidP="007B0C0F">
            <w:pPr>
              <w:pStyle w:val="rrdsinglerule"/>
            </w:pPr>
            <w:r w:rsidRPr="00813D46">
              <w:rPr>
                <w:sz w:val="15"/>
                <w:szCs w:val="15"/>
              </w:rPr>
              <w:t> </w:t>
            </w:r>
          </w:p>
        </w:tc>
        <w:tc>
          <w:tcPr>
            <w:tcW w:w="0" w:type="auto"/>
            <w:vAlign w:val="bottom"/>
          </w:tcPr>
          <w:p w14:paraId="65AA8681" w14:textId="77777777" w:rsidR="00C334D1" w:rsidRPr="00813D46" w:rsidRDefault="00C334D1" w:rsidP="007B0C0F">
            <w:pPr>
              <w:rPr>
                <w:sz w:val="8"/>
              </w:rPr>
            </w:pPr>
          </w:p>
        </w:tc>
        <w:tc>
          <w:tcPr>
            <w:tcW w:w="0" w:type="auto"/>
            <w:vAlign w:val="bottom"/>
          </w:tcPr>
          <w:p w14:paraId="59F6FE45" w14:textId="77777777" w:rsidR="00C334D1" w:rsidRPr="00813D46" w:rsidRDefault="00C334D1" w:rsidP="007B0C0F">
            <w:pPr>
              <w:pStyle w:val="la2"/>
            </w:pPr>
            <w:r w:rsidRPr="00813D46">
              <w:t> </w:t>
            </w:r>
          </w:p>
        </w:tc>
        <w:tc>
          <w:tcPr>
            <w:tcW w:w="0" w:type="auto"/>
            <w:vAlign w:val="bottom"/>
          </w:tcPr>
          <w:p w14:paraId="73857D1F" w14:textId="77777777" w:rsidR="00C334D1" w:rsidRPr="00813D46" w:rsidRDefault="00C334D1" w:rsidP="007B0C0F">
            <w:pPr>
              <w:pStyle w:val="la2"/>
            </w:pPr>
            <w:r w:rsidRPr="00813D46">
              <w:rPr>
                <w:sz w:val="15"/>
                <w:szCs w:val="15"/>
              </w:rPr>
              <w:t> </w:t>
            </w:r>
          </w:p>
        </w:tc>
        <w:tc>
          <w:tcPr>
            <w:tcW w:w="0" w:type="auto"/>
            <w:vAlign w:val="bottom"/>
          </w:tcPr>
          <w:p w14:paraId="631E0938" w14:textId="77777777" w:rsidR="00C334D1" w:rsidRPr="00813D46" w:rsidRDefault="00C334D1" w:rsidP="007B0C0F">
            <w:pPr>
              <w:pStyle w:val="la2"/>
            </w:pPr>
            <w:r w:rsidRPr="00813D46">
              <w:t> </w:t>
            </w:r>
          </w:p>
        </w:tc>
        <w:tc>
          <w:tcPr>
            <w:tcW w:w="0" w:type="auto"/>
            <w:vAlign w:val="bottom"/>
          </w:tcPr>
          <w:p w14:paraId="12548608" w14:textId="77777777" w:rsidR="00C334D1" w:rsidRPr="00813D46" w:rsidRDefault="00C334D1" w:rsidP="007B0C0F">
            <w:pPr>
              <w:pStyle w:val="la2"/>
            </w:pPr>
            <w:r w:rsidRPr="00813D46">
              <w:t> </w:t>
            </w:r>
          </w:p>
        </w:tc>
        <w:tc>
          <w:tcPr>
            <w:tcW w:w="0" w:type="auto"/>
            <w:vAlign w:val="bottom"/>
          </w:tcPr>
          <w:p w14:paraId="4FA6AED5" w14:textId="77777777" w:rsidR="00C334D1" w:rsidRPr="00813D46" w:rsidRDefault="00C334D1" w:rsidP="007B0C0F">
            <w:pPr>
              <w:pStyle w:val="la2"/>
            </w:pPr>
            <w:r w:rsidRPr="00813D46">
              <w:t> </w:t>
            </w:r>
          </w:p>
        </w:tc>
        <w:tc>
          <w:tcPr>
            <w:tcW w:w="0" w:type="auto"/>
            <w:vAlign w:val="bottom"/>
          </w:tcPr>
          <w:p w14:paraId="488DF79F" w14:textId="77777777" w:rsidR="00C334D1" w:rsidRPr="00813D46" w:rsidRDefault="00C334D1" w:rsidP="007B0C0F">
            <w:pPr>
              <w:pStyle w:val="la2"/>
            </w:pPr>
            <w:r w:rsidRPr="00813D46">
              <w:t> </w:t>
            </w:r>
          </w:p>
        </w:tc>
        <w:tc>
          <w:tcPr>
            <w:tcW w:w="0" w:type="auto"/>
            <w:vAlign w:val="bottom"/>
          </w:tcPr>
          <w:p w14:paraId="09616B3A" w14:textId="77777777" w:rsidR="00C334D1" w:rsidRPr="00813D46" w:rsidRDefault="00C334D1" w:rsidP="007B0C0F">
            <w:pPr>
              <w:pStyle w:val="la2"/>
            </w:pPr>
            <w:r w:rsidRPr="00813D46">
              <w:t> </w:t>
            </w:r>
          </w:p>
        </w:tc>
        <w:tc>
          <w:tcPr>
            <w:tcW w:w="0" w:type="auto"/>
            <w:vAlign w:val="bottom"/>
          </w:tcPr>
          <w:p w14:paraId="795B4916" w14:textId="77777777" w:rsidR="00C334D1" w:rsidRPr="00813D46" w:rsidRDefault="00C334D1" w:rsidP="007B0C0F">
            <w:pPr>
              <w:pStyle w:val="la2"/>
            </w:pPr>
            <w:r w:rsidRPr="00813D46">
              <w:t> </w:t>
            </w:r>
          </w:p>
        </w:tc>
      </w:tr>
      <w:tr w:rsidR="00A21D10" w:rsidRPr="00813D46" w14:paraId="4695D346" w14:textId="77777777" w:rsidTr="007B0C0F">
        <w:trPr>
          <w:jc w:val="center"/>
        </w:trPr>
        <w:tc>
          <w:tcPr>
            <w:tcW w:w="0" w:type="auto"/>
          </w:tcPr>
          <w:p w14:paraId="01298DB5" w14:textId="77777777" w:rsidR="00C334D1" w:rsidRPr="00813D46" w:rsidRDefault="00C334D1" w:rsidP="00AA57B7">
            <w:pPr>
              <w:pStyle w:val="NormalWeb"/>
              <w:ind w:left="960" w:hanging="240"/>
              <w:jc w:val="left"/>
              <w:rPr>
                <w:sz w:val="8"/>
              </w:rPr>
            </w:pPr>
            <w:r w:rsidRPr="00813D46">
              <w:rPr>
                <w:rFonts w:cs="Arial"/>
                <w:sz w:val="20"/>
                <w:szCs w:val="20"/>
              </w:rPr>
              <w:t>Total Devices and Consumer revenue</w:t>
            </w:r>
          </w:p>
        </w:tc>
        <w:tc>
          <w:tcPr>
            <w:tcW w:w="0" w:type="auto"/>
            <w:vAlign w:val="bottom"/>
          </w:tcPr>
          <w:p w14:paraId="322E1C57" w14:textId="77777777" w:rsidR="00C334D1" w:rsidRPr="00813D46" w:rsidRDefault="00C334D1" w:rsidP="007B0C0F">
            <w:pPr>
              <w:pStyle w:val="la2"/>
            </w:pPr>
            <w:r w:rsidRPr="00813D46">
              <w:rPr>
                <w:sz w:val="15"/>
                <w:szCs w:val="15"/>
              </w:rPr>
              <w:t> </w:t>
            </w:r>
          </w:p>
        </w:tc>
        <w:tc>
          <w:tcPr>
            <w:tcW w:w="0" w:type="auto"/>
            <w:vAlign w:val="bottom"/>
          </w:tcPr>
          <w:p w14:paraId="2E02094E" w14:textId="77777777" w:rsidR="00C334D1" w:rsidRPr="00813D46" w:rsidRDefault="00C334D1" w:rsidP="007B0C0F">
            <w:pPr>
              <w:rPr>
                <w:sz w:val="8"/>
              </w:rPr>
            </w:pPr>
            <w:r w:rsidRPr="00813D46">
              <w:rPr>
                <w:rFonts w:cs="Arial"/>
                <w:b/>
                <w:bCs/>
              </w:rPr>
              <w:t>$</w:t>
            </w:r>
          </w:p>
        </w:tc>
        <w:tc>
          <w:tcPr>
            <w:tcW w:w="0" w:type="auto"/>
            <w:vAlign w:val="bottom"/>
          </w:tcPr>
          <w:p w14:paraId="1F2BB032" w14:textId="5569AC2B" w:rsidR="00C334D1" w:rsidRPr="00813D46" w:rsidRDefault="00EC7B83" w:rsidP="007B0C0F">
            <w:pPr>
              <w:jc w:val="right"/>
            </w:pPr>
            <w:r w:rsidRPr="00813D46">
              <w:rPr>
                <w:rFonts w:cs="Arial"/>
                <w:b/>
                <w:bCs/>
              </w:rPr>
              <w:t>41,501</w:t>
            </w:r>
          </w:p>
        </w:tc>
        <w:tc>
          <w:tcPr>
            <w:tcW w:w="0" w:type="auto"/>
            <w:noWrap/>
            <w:vAlign w:val="bottom"/>
          </w:tcPr>
          <w:p w14:paraId="6A13287E" w14:textId="77777777" w:rsidR="00C334D1" w:rsidRPr="00813D46" w:rsidRDefault="00C334D1" w:rsidP="007B0C0F">
            <w:pPr>
              <w:rPr>
                <w:sz w:val="8"/>
              </w:rPr>
            </w:pPr>
            <w:r w:rsidRPr="00813D46">
              <w:rPr>
                <w:rFonts w:cs="Arial"/>
                <w:b/>
                <w:bCs/>
              </w:rPr>
              <w:t> </w:t>
            </w:r>
          </w:p>
        </w:tc>
        <w:tc>
          <w:tcPr>
            <w:tcW w:w="0" w:type="auto"/>
            <w:vAlign w:val="bottom"/>
          </w:tcPr>
          <w:p w14:paraId="7C05666A" w14:textId="77777777" w:rsidR="00C334D1" w:rsidRPr="00813D46" w:rsidRDefault="00C334D1" w:rsidP="007B0C0F">
            <w:pPr>
              <w:pStyle w:val="la2"/>
            </w:pPr>
            <w:r w:rsidRPr="00813D46">
              <w:rPr>
                <w:sz w:val="15"/>
                <w:szCs w:val="15"/>
              </w:rPr>
              <w:t> </w:t>
            </w:r>
          </w:p>
        </w:tc>
        <w:tc>
          <w:tcPr>
            <w:tcW w:w="0" w:type="auto"/>
            <w:vAlign w:val="bottom"/>
          </w:tcPr>
          <w:p w14:paraId="7636E398" w14:textId="77777777" w:rsidR="00C334D1" w:rsidRPr="00813D46" w:rsidRDefault="00C334D1" w:rsidP="007B0C0F">
            <w:pPr>
              <w:rPr>
                <w:sz w:val="8"/>
              </w:rPr>
            </w:pPr>
            <w:r w:rsidRPr="00813D46">
              <w:rPr>
                <w:rFonts w:cs="Arial"/>
              </w:rPr>
              <w:t>$</w:t>
            </w:r>
          </w:p>
        </w:tc>
        <w:tc>
          <w:tcPr>
            <w:tcW w:w="0" w:type="auto"/>
            <w:vAlign w:val="bottom"/>
          </w:tcPr>
          <w:p w14:paraId="32C63E6C" w14:textId="4A9AB415" w:rsidR="00C334D1" w:rsidRPr="00813D46" w:rsidRDefault="00C334D1" w:rsidP="00AE1BCC">
            <w:pPr>
              <w:jc w:val="right"/>
            </w:pPr>
            <w:r w:rsidRPr="00813D46">
              <w:rPr>
                <w:rFonts w:cs="Arial"/>
                <w:bCs/>
              </w:rPr>
              <w:t>37,</w:t>
            </w:r>
            <w:r w:rsidR="00AE1BCC" w:rsidRPr="00813D46">
              <w:rPr>
                <w:rFonts w:cs="Arial"/>
                <w:bCs/>
              </w:rPr>
              <w:t>617</w:t>
            </w:r>
          </w:p>
        </w:tc>
        <w:tc>
          <w:tcPr>
            <w:tcW w:w="0" w:type="auto"/>
            <w:noWrap/>
            <w:vAlign w:val="bottom"/>
          </w:tcPr>
          <w:p w14:paraId="7A5586FA" w14:textId="77777777" w:rsidR="00C334D1" w:rsidRPr="00813D46" w:rsidRDefault="00C334D1" w:rsidP="007B0C0F">
            <w:pPr>
              <w:rPr>
                <w:sz w:val="8"/>
              </w:rPr>
            </w:pPr>
            <w:r w:rsidRPr="00813D46">
              <w:rPr>
                <w:rFonts w:cs="Arial"/>
              </w:rPr>
              <w:t> </w:t>
            </w:r>
          </w:p>
        </w:tc>
        <w:tc>
          <w:tcPr>
            <w:tcW w:w="0" w:type="auto"/>
            <w:vAlign w:val="bottom"/>
          </w:tcPr>
          <w:p w14:paraId="3E282B8B" w14:textId="77777777" w:rsidR="00C334D1" w:rsidRPr="00813D46" w:rsidRDefault="00C334D1" w:rsidP="007B0C0F">
            <w:pPr>
              <w:pStyle w:val="la2"/>
            </w:pPr>
            <w:r w:rsidRPr="00813D46">
              <w:rPr>
                <w:sz w:val="15"/>
                <w:szCs w:val="15"/>
              </w:rPr>
              <w:t> </w:t>
            </w:r>
          </w:p>
        </w:tc>
        <w:tc>
          <w:tcPr>
            <w:tcW w:w="0" w:type="auto"/>
            <w:vAlign w:val="bottom"/>
          </w:tcPr>
          <w:p w14:paraId="261B3DC0" w14:textId="77777777" w:rsidR="00C334D1" w:rsidRPr="00813D46" w:rsidRDefault="00C334D1" w:rsidP="007B0C0F">
            <w:pPr>
              <w:rPr>
                <w:sz w:val="8"/>
              </w:rPr>
            </w:pPr>
            <w:r w:rsidRPr="00813D46">
              <w:rPr>
                <w:rFonts w:cs="Arial"/>
              </w:rPr>
              <w:t>$</w:t>
            </w:r>
          </w:p>
        </w:tc>
        <w:tc>
          <w:tcPr>
            <w:tcW w:w="0" w:type="auto"/>
            <w:vAlign w:val="bottom"/>
          </w:tcPr>
          <w:p w14:paraId="7E1CC8CF" w14:textId="088FB254" w:rsidR="00C334D1" w:rsidRPr="00813D46" w:rsidRDefault="00C334D1" w:rsidP="005E28D7">
            <w:pPr>
              <w:jc w:val="right"/>
            </w:pPr>
            <w:r w:rsidRPr="00813D46">
              <w:rPr>
                <w:rFonts w:cs="Arial"/>
              </w:rPr>
              <w:t>32,</w:t>
            </w:r>
            <w:r w:rsidR="005E28D7" w:rsidRPr="00813D46">
              <w:rPr>
                <w:rFonts w:cs="Arial"/>
              </w:rPr>
              <w:t>007</w:t>
            </w:r>
          </w:p>
        </w:tc>
        <w:tc>
          <w:tcPr>
            <w:tcW w:w="0" w:type="auto"/>
            <w:noWrap/>
            <w:vAlign w:val="bottom"/>
          </w:tcPr>
          <w:p w14:paraId="3150BA24" w14:textId="77777777" w:rsidR="00C334D1" w:rsidRPr="00813D46" w:rsidRDefault="00C334D1" w:rsidP="007B0C0F">
            <w:pPr>
              <w:rPr>
                <w:sz w:val="8"/>
              </w:rPr>
            </w:pPr>
            <w:r w:rsidRPr="00813D46">
              <w:rPr>
                <w:rFonts w:cs="Arial"/>
              </w:rPr>
              <w:t> </w:t>
            </w:r>
          </w:p>
        </w:tc>
        <w:tc>
          <w:tcPr>
            <w:tcW w:w="0" w:type="auto"/>
            <w:vAlign w:val="bottom"/>
          </w:tcPr>
          <w:p w14:paraId="0101C42F" w14:textId="77777777" w:rsidR="00C334D1" w:rsidRPr="00813D46" w:rsidRDefault="00C334D1" w:rsidP="007B0C0F">
            <w:pPr>
              <w:pStyle w:val="la2"/>
            </w:pPr>
            <w:r w:rsidRPr="00813D46">
              <w:rPr>
                <w:sz w:val="15"/>
                <w:szCs w:val="15"/>
              </w:rPr>
              <w:t> </w:t>
            </w:r>
          </w:p>
        </w:tc>
        <w:tc>
          <w:tcPr>
            <w:tcW w:w="0" w:type="auto"/>
            <w:vAlign w:val="bottom"/>
          </w:tcPr>
          <w:p w14:paraId="3BCFEF07" w14:textId="77777777" w:rsidR="00C334D1" w:rsidRPr="00813D46" w:rsidRDefault="00C334D1" w:rsidP="007B0C0F">
            <w:pPr>
              <w:rPr>
                <w:sz w:val="8"/>
              </w:rPr>
            </w:pPr>
            <w:r w:rsidRPr="00813D46">
              <w:rPr>
                <w:rFonts w:cs="Arial"/>
              </w:rPr>
              <w:t> </w:t>
            </w:r>
          </w:p>
        </w:tc>
        <w:tc>
          <w:tcPr>
            <w:tcW w:w="0" w:type="auto"/>
            <w:vAlign w:val="bottom"/>
          </w:tcPr>
          <w:p w14:paraId="3311C2FA" w14:textId="586BA7DF" w:rsidR="00C334D1" w:rsidRPr="00813D46" w:rsidRDefault="00EC7B83" w:rsidP="007B0C0F">
            <w:pPr>
              <w:jc w:val="right"/>
            </w:pPr>
            <w:r w:rsidRPr="00813D46">
              <w:rPr>
                <w:rFonts w:cs="Arial"/>
              </w:rPr>
              <w:t>10</w:t>
            </w:r>
            <w:r w:rsidR="00C334D1" w:rsidRPr="00813D46">
              <w:rPr>
                <w:rFonts w:cs="Arial"/>
              </w:rPr>
              <w:t>%</w:t>
            </w:r>
          </w:p>
        </w:tc>
        <w:tc>
          <w:tcPr>
            <w:tcW w:w="0" w:type="auto"/>
            <w:noWrap/>
            <w:vAlign w:val="bottom"/>
          </w:tcPr>
          <w:p w14:paraId="4B71B12F" w14:textId="77777777" w:rsidR="00C334D1" w:rsidRPr="00813D46" w:rsidRDefault="00C334D1" w:rsidP="007B0C0F">
            <w:pPr>
              <w:rPr>
                <w:sz w:val="8"/>
              </w:rPr>
            </w:pPr>
            <w:r w:rsidRPr="00813D46">
              <w:rPr>
                <w:rFonts w:cs="Arial"/>
              </w:rPr>
              <w:t> </w:t>
            </w:r>
          </w:p>
        </w:tc>
        <w:tc>
          <w:tcPr>
            <w:tcW w:w="0" w:type="auto"/>
            <w:vAlign w:val="bottom"/>
          </w:tcPr>
          <w:p w14:paraId="63A73309" w14:textId="77777777" w:rsidR="00C334D1" w:rsidRPr="00813D46" w:rsidRDefault="00C334D1" w:rsidP="007B0C0F">
            <w:pPr>
              <w:pStyle w:val="la2"/>
            </w:pPr>
            <w:r w:rsidRPr="00813D46">
              <w:rPr>
                <w:sz w:val="15"/>
                <w:szCs w:val="15"/>
              </w:rPr>
              <w:t> </w:t>
            </w:r>
          </w:p>
        </w:tc>
        <w:tc>
          <w:tcPr>
            <w:tcW w:w="0" w:type="auto"/>
            <w:vAlign w:val="bottom"/>
          </w:tcPr>
          <w:p w14:paraId="205DCDBE" w14:textId="77777777" w:rsidR="00C334D1" w:rsidRPr="00813D46" w:rsidRDefault="00C334D1" w:rsidP="007B0C0F">
            <w:pPr>
              <w:rPr>
                <w:sz w:val="8"/>
              </w:rPr>
            </w:pPr>
            <w:r w:rsidRPr="00813D46">
              <w:rPr>
                <w:rFonts w:cs="Arial"/>
              </w:rPr>
              <w:t> </w:t>
            </w:r>
          </w:p>
        </w:tc>
        <w:tc>
          <w:tcPr>
            <w:tcW w:w="0" w:type="auto"/>
            <w:vAlign w:val="bottom"/>
          </w:tcPr>
          <w:p w14:paraId="49AAB3F6" w14:textId="4008012E" w:rsidR="00C334D1" w:rsidRPr="00813D46" w:rsidRDefault="0038603D" w:rsidP="007B0C0F">
            <w:pPr>
              <w:jc w:val="right"/>
            </w:pPr>
            <w:r w:rsidRPr="00813D46">
              <w:rPr>
                <w:rFonts w:cs="Arial"/>
              </w:rPr>
              <w:t>18</w:t>
            </w:r>
            <w:r w:rsidR="00C334D1" w:rsidRPr="00813D46">
              <w:rPr>
                <w:rFonts w:cs="Arial"/>
              </w:rPr>
              <w:t>%</w:t>
            </w:r>
          </w:p>
        </w:tc>
        <w:tc>
          <w:tcPr>
            <w:tcW w:w="0" w:type="auto"/>
            <w:noWrap/>
            <w:vAlign w:val="bottom"/>
          </w:tcPr>
          <w:p w14:paraId="34C6B837" w14:textId="77777777" w:rsidR="00C334D1" w:rsidRPr="00813D46" w:rsidRDefault="00C334D1" w:rsidP="007B0C0F">
            <w:pPr>
              <w:rPr>
                <w:sz w:val="8"/>
              </w:rPr>
            </w:pPr>
            <w:r w:rsidRPr="00813D46">
              <w:rPr>
                <w:rFonts w:cs="Arial"/>
              </w:rPr>
              <w:t> </w:t>
            </w:r>
          </w:p>
        </w:tc>
      </w:tr>
      <w:tr w:rsidR="005E28D7" w:rsidRPr="00813D46" w14:paraId="258FD8A6" w14:textId="77777777" w:rsidTr="007B0C0F">
        <w:trPr>
          <w:trHeight w:val="75"/>
          <w:jc w:val="center"/>
        </w:trPr>
        <w:tc>
          <w:tcPr>
            <w:tcW w:w="0" w:type="auto"/>
            <w:vAlign w:val="center"/>
          </w:tcPr>
          <w:p w14:paraId="7CD6EE3B" w14:textId="77777777" w:rsidR="00C334D1" w:rsidRPr="00813D46" w:rsidRDefault="00C334D1" w:rsidP="007B0C0F">
            <w:pPr>
              <w:rPr>
                <w:sz w:val="8"/>
              </w:rPr>
            </w:pPr>
          </w:p>
        </w:tc>
        <w:tc>
          <w:tcPr>
            <w:tcW w:w="0" w:type="auto"/>
            <w:gridSpan w:val="4"/>
            <w:vAlign w:val="center"/>
          </w:tcPr>
          <w:p w14:paraId="5C7E4A6A" w14:textId="77777777" w:rsidR="00C334D1" w:rsidRPr="00813D46" w:rsidRDefault="00C334D1" w:rsidP="007B0C0F">
            <w:pPr>
              <w:rPr>
                <w:sz w:val="8"/>
              </w:rPr>
            </w:pPr>
          </w:p>
        </w:tc>
        <w:tc>
          <w:tcPr>
            <w:tcW w:w="0" w:type="auto"/>
            <w:gridSpan w:val="4"/>
            <w:vAlign w:val="center"/>
          </w:tcPr>
          <w:p w14:paraId="73F99D72" w14:textId="77777777" w:rsidR="00C334D1" w:rsidRPr="00813D46" w:rsidRDefault="00C334D1" w:rsidP="007B0C0F">
            <w:pPr>
              <w:rPr>
                <w:sz w:val="8"/>
              </w:rPr>
            </w:pPr>
          </w:p>
        </w:tc>
        <w:tc>
          <w:tcPr>
            <w:tcW w:w="0" w:type="auto"/>
            <w:gridSpan w:val="4"/>
            <w:vAlign w:val="center"/>
          </w:tcPr>
          <w:p w14:paraId="4A1A0F8E" w14:textId="77777777" w:rsidR="00C334D1" w:rsidRPr="00813D46" w:rsidRDefault="00C334D1" w:rsidP="007B0C0F">
            <w:pPr>
              <w:rPr>
                <w:sz w:val="8"/>
              </w:rPr>
            </w:pPr>
          </w:p>
        </w:tc>
        <w:tc>
          <w:tcPr>
            <w:tcW w:w="0" w:type="auto"/>
            <w:gridSpan w:val="8"/>
            <w:vAlign w:val="center"/>
          </w:tcPr>
          <w:p w14:paraId="64D39F36" w14:textId="77777777" w:rsidR="00C334D1" w:rsidRPr="00813D46" w:rsidRDefault="00C334D1" w:rsidP="007B0C0F">
            <w:pPr>
              <w:rPr>
                <w:sz w:val="8"/>
              </w:rPr>
            </w:pPr>
          </w:p>
        </w:tc>
      </w:tr>
      <w:tr w:rsidR="00A21D10" w:rsidRPr="00813D46" w14:paraId="61C6F544" w14:textId="77777777" w:rsidTr="007B0C0F">
        <w:trPr>
          <w:jc w:val="center"/>
        </w:trPr>
        <w:tc>
          <w:tcPr>
            <w:tcW w:w="0" w:type="auto"/>
          </w:tcPr>
          <w:p w14:paraId="1A771FB7" w14:textId="77777777" w:rsidR="00C334D1" w:rsidRPr="00813D46" w:rsidRDefault="00C334D1" w:rsidP="007B0C0F">
            <w:pPr>
              <w:pStyle w:val="NormalWeb"/>
              <w:ind w:left="240" w:hanging="240"/>
              <w:rPr>
                <w:sz w:val="8"/>
              </w:rPr>
            </w:pPr>
            <w:r w:rsidRPr="00813D46">
              <w:rPr>
                <w:rFonts w:cs="Arial"/>
                <w:b/>
                <w:bCs/>
                <w:sz w:val="15"/>
                <w:szCs w:val="15"/>
              </w:rPr>
              <w:t>Gross Margin</w:t>
            </w:r>
          </w:p>
        </w:tc>
        <w:tc>
          <w:tcPr>
            <w:tcW w:w="0" w:type="auto"/>
            <w:vAlign w:val="bottom"/>
          </w:tcPr>
          <w:p w14:paraId="670866ED" w14:textId="77777777" w:rsidR="00C334D1" w:rsidRPr="00813D46" w:rsidRDefault="00C334D1" w:rsidP="007B0C0F">
            <w:pPr>
              <w:pStyle w:val="la2"/>
            </w:pPr>
            <w:r w:rsidRPr="00813D46">
              <w:rPr>
                <w:sz w:val="15"/>
                <w:szCs w:val="15"/>
              </w:rPr>
              <w:t> </w:t>
            </w:r>
          </w:p>
        </w:tc>
        <w:tc>
          <w:tcPr>
            <w:tcW w:w="0" w:type="auto"/>
            <w:vAlign w:val="bottom"/>
          </w:tcPr>
          <w:p w14:paraId="48617BD2" w14:textId="77777777" w:rsidR="00C334D1" w:rsidRPr="00813D46" w:rsidRDefault="00C334D1" w:rsidP="007B0C0F">
            <w:pPr>
              <w:pStyle w:val="la2"/>
            </w:pPr>
            <w:r w:rsidRPr="00813D46">
              <w:t> </w:t>
            </w:r>
          </w:p>
        </w:tc>
        <w:tc>
          <w:tcPr>
            <w:tcW w:w="0" w:type="auto"/>
            <w:vAlign w:val="bottom"/>
          </w:tcPr>
          <w:p w14:paraId="5ED80C71" w14:textId="77777777" w:rsidR="00C334D1" w:rsidRPr="00813D46" w:rsidRDefault="00C334D1" w:rsidP="007B0C0F">
            <w:pPr>
              <w:pStyle w:val="la2"/>
            </w:pPr>
            <w:r w:rsidRPr="00813D46">
              <w:t> </w:t>
            </w:r>
          </w:p>
        </w:tc>
        <w:tc>
          <w:tcPr>
            <w:tcW w:w="0" w:type="auto"/>
            <w:vAlign w:val="bottom"/>
          </w:tcPr>
          <w:p w14:paraId="21622D22" w14:textId="77777777" w:rsidR="00C334D1" w:rsidRPr="00813D46" w:rsidRDefault="00C334D1" w:rsidP="007B0C0F">
            <w:pPr>
              <w:pStyle w:val="la2"/>
            </w:pPr>
            <w:r w:rsidRPr="00813D46">
              <w:t> </w:t>
            </w:r>
          </w:p>
        </w:tc>
        <w:tc>
          <w:tcPr>
            <w:tcW w:w="0" w:type="auto"/>
            <w:vAlign w:val="bottom"/>
          </w:tcPr>
          <w:p w14:paraId="4E6A4246" w14:textId="77777777" w:rsidR="00C334D1" w:rsidRPr="00813D46" w:rsidRDefault="00C334D1" w:rsidP="007B0C0F">
            <w:pPr>
              <w:pStyle w:val="la2"/>
            </w:pPr>
            <w:r w:rsidRPr="00813D46">
              <w:rPr>
                <w:sz w:val="15"/>
                <w:szCs w:val="15"/>
              </w:rPr>
              <w:t> </w:t>
            </w:r>
          </w:p>
        </w:tc>
        <w:tc>
          <w:tcPr>
            <w:tcW w:w="0" w:type="auto"/>
            <w:vAlign w:val="bottom"/>
          </w:tcPr>
          <w:p w14:paraId="5D7D57DC" w14:textId="77777777" w:rsidR="00C334D1" w:rsidRPr="00813D46" w:rsidRDefault="00C334D1" w:rsidP="007B0C0F">
            <w:pPr>
              <w:pStyle w:val="la2"/>
            </w:pPr>
            <w:r w:rsidRPr="00813D46">
              <w:t> </w:t>
            </w:r>
          </w:p>
        </w:tc>
        <w:tc>
          <w:tcPr>
            <w:tcW w:w="0" w:type="auto"/>
            <w:vAlign w:val="bottom"/>
          </w:tcPr>
          <w:p w14:paraId="2CA08A5C" w14:textId="77777777" w:rsidR="00C334D1" w:rsidRPr="00813D46" w:rsidRDefault="00C334D1" w:rsidP="007B0C0F">
            <w:pPr>
              <w:pStyle w:val="la2"/>
            </w:pPr>
            <w:r w:rsidRPr="00813D46">
              <w:t> </w:t>
            </w:r>
          </w:p>
        </w:tc>
        <w:tc>
          <w:tcPr>
            <w:tcW w:w="0" w:type="auto"/>
            <w:vAlign w:val="bottom"/>
          </w:tcPr>
          <w:p w14:paraId="25E8B36E" w14:textId="77777777" w:rsidR="00C334D1" w:rsidRPr="00813D46" w:rsidRDefault="00C334D1" w:rsidP="007B0C0F">
            <w:pPr>
              <w:pStyle w:val="la2"/>
            </w:pPr>
            <w:r w:rsidRPr="00813D46">
              <w:t> </w:t>
            </w:r>
          </w:p>
        </w:tc>
        <w:tc>
          <w:tcPr>
            <w:tcW w:w="0" w:type="auto"/>
            <w:vAlign w:val="bottom"/>
          </w:tcPr>
          <w:p w14:paraId="6B384BCA" w14:textId="77777777" w:rsidR="00C334D1" w:rsidRPr="00813D46" w:rsidRDefault="00C334D1" w:rsidP="007B0C0F">
            <w:pPr>
              <w:pStyle w:val="la2"/>
            </w:pPr>
            <w:r w:rsidRPr="00813D46">
              <w:rPr>
                <w:sz w:val="15"/>
                <w:szCs w:val="15"/>
              </w:rPr>
              <w:t> </w:t>
            </w:r>
          </w:p>
        </w:tc>
        <w:tc>
          <w:tcPr>
            <w:tcW w:w="0" w:type="auto"/>
            <w:vAlign w:val="bottom"/>
          </w:tcPr>
          <w:p w14:paraId="69C07380" w14:textId="77777777" w:rsidR="00C334D1" w:rsidRPr="00813D46" w:rsidRDefault="00C334D1" w:rsidP="007B0C0F">
            <w:pPr>
              <w:pStyle w:val="la2"/>
            </w:pPr>
            <w:r w:rsidRPr="00813D46">
              <w:t> </w:t>
            </w:r>
          </w:p>
        </w:tc>
        <w:tc>
          <w:tcPr>
            <w:tcW w:w="0" w:type="auto"/>
            <w:vAlign w:val="bottom"/>
          </w:tcPr>
          <w:p w14:paraId="171BDDBA" w14:textId="77777777" w:rsidR="00C334D1" w:rsidRPr="00813D46" w:rsidRDefault="00C334D1" w:rsidP="007B0C0F">
            <w:pPr>
              <w:pStyle w:val="la2"/>
            </w:pPr>
            <w:r w:rsidRPr="00813D46">
              <w:t> </w:t>
            </w:r>
          </w:p>
        </w:tc>
        <w:tc>
          <w:tcPr>
            <w:tcW w:w="0" w:type="auto"/>
            <w:vAlign w:val="bottom"/>
          </w:tcPr>
          <w:p w14:paraId="2315F573" w14:textId="77777777" w:rsidR="00C334D1" w:rsidRPr="00813D46" w:rsidRDefault="00C334D1" w:rsidP="007B0C0F">
            <w:pPr>
              <w:pStyle w:val="la2"/>
            </w:pPr>
            <w:r w:rsidRPr="00813D46">
              <w:t> </w:t>
            </w:r>
          </w:p>
        </w:tc>
        <w:tc>
          <w:tcPr>
            <w:tcW w:w="0" w:type="auto"/>
            <w:vAlign w:val="bottom"/>
          </w:tcPr>
          <w:p w14:paraId="1C75FE31" w14:textId="77777777" w:rsidR="00C334D1" w:rsidRPr="00813D46" w:rsidRDefault="00C334D1" w:rsidP="007B0C0F">
            <w:pPr>
              <w:pStyle w:val="la2"/>
            </w:pPr>
            <w:r w:rsidRPr="00813D46">
              <w:rPr>
                <w:sz w:val="15"/>
                <w:szCs w:val="15"/>
              </w:rPr>
              <w:t> </w:t>
            </w:r>
          </w:p>
        </w:tc>
        <w:tc>
          <w:tcPr>
            <w:tcW w:w="0" w:type="auto"/>
            <w:vAlign w:val="bottom"/>
          </w:tcPr>
          <w:p w14:paraId="75A5673A" w14:textId="77777777" w:rsidR="00C334D1" w:rsidRPr="00813D46" w:rsidRDefault="00C334D1" w:rsidP="007B0C0F">
            <w:pPr>
              <w:pStyle w:val="la2"/>
            </w:pPr>
            <w:r w:rsidRPr="00813D46">
              <w:t> </w:t>
            </w:r>
          </w:p>
        </w:tc>
        <w:tc>
          <w:tcPr>
            <w:tcW w:w="0" w:type="auto"/>
            <w:gridSpan w:val="5"/>
            <w:vAlign w:val="bottom"/>
          </w:tcPr>
          <w:p w14:paraId="65761C92" w14:textId="77777777" w:rsidR="00C334D1" w:rsidRPr="00813D46" w:rsidRDefault="00C334D1" w:rsidP="007B0C0F">
            <w:pPr>
              <w:pStyle w:val="la2"/>
            </w:pPr>
            <w:r w:rsidRPr="00813D46">
              <w:t> </w:t>
            </w:r>
          </w:p>
        </w:tc>
        <w:tc>
          <w:tcPr>
            <w:tcW w:w="0" w:type="auto"/>
            <w:vAlign w:val="bottom"/>
          </w:tcPr>
          <w:p w14:paraId="7F32FAA8" w14:textId="77777777" w:rsidR="00C334D1" w:rsidRPr="00813D46" w:rsidRDefault="00C334D1" w:rsidP="007B0C0F">
            <w:pPr>
              <w:pStyle w:val="la2"/>
            </w:pPr>
            <w:r w:rsidRPr="00813D46">
              <w:t> </w:t>
            </w:r>
          </w:p>
        </w:tc>
      </w:tr>
      <w:tr w:rsidR="005E28D7" w:rsidRPr="00813D46" w14:paraId="790B4ADC" w14:textId="77777777" w:rsidTr="007B0C0F">
        <w:trPr>
          <w:trHeight w:val="75"/>
          <w:jc w:val="center"/>
        </w:trPr>
        <w:tc>
          <w:tcPr>
            <w:tcW w:w="0" w:type="auto"/>
            <w:vAlign w:val="center"/>
          </w:tcPr>
          <w:p w14:paraId="28BC23D2" w14:textId="77777777" w:rsidR="00C334D1" w:rsidRPr="00813D46" w:rsidRDefault="00C334D1" w:rsidP="007B0C0F">
            <w:pPr>
              <w:rPr>
                <w:sz w:val="8"/>
              </w:rPr>
            </w:pPr>
          </w:p>
        </w:tc>
        <w:tc>
          <w:tcPr>
            <w:tcW w:w="0" w:type="auto"/>
            <w:gridSpan w:val="4"/>
            <w:vAlign w:val="center"/>
          </w:tcPr>
          <w:p w14:paraId="54B6FB44" w14:textId="77777777" w:rsidR="00C334D1" w:rsidRPr="00813D46" w:rsidRDefault="00C334D1" w:rsidP="007B0C0F">
            <w:pPr>
              <w:rPr>
                <w:sz w:val="8"/>
              </w:rPr>
            </w:pPr>
          </w:p>
        </w:tc>
        <w:tc>
          <w:tcPr>
            <w:tcW w:w="0" w:type="auto"/>
            <w:gridSpan w:val="4"/>
            <w:vAlign w:val="center"/>
          </w:tcPr>
          <w:p w14:paraId="0AD24097" w14:textId="77777777" w:rsidR="00C334D1" w:rsidRPr="00813D46" w:rsidRDefault="00C334D1" w:rsidP="007B0C0F">
            <w:pPr>
              <w:rPr>
                <w:sz w:val="8"/>
              </w:rPr>
            </w:pPr>
          </w:p>
        </w:tc>
        <w:tc>
          <w:tcPr>
            <w:tcW w:w="0" w:type="auto"/>
            <w:gridSpan w:val="4"/>
            <w:vAlign w:val="center"/>
          </w:tcPr>
          <w:p w14:paraId="3F048F03" w14:textId="77777777" w:rsidR="00C334D1" w:rsidRPr="00813D46" w:rsidRDefault="00C334D1" w:rsidP="007B0C0F">
            <w:pPr>
              <w:rPr>
                <w:sz w:val="8"/>
              </w:rPr>
            </w:pPr>
          </w:p>
        </w:tc>
        <w:tc>
          <w:tcPr>
            <w:tcW w:w="0" w:type="auto"/>
            <w:gridSpan w:val="4"/>
            <w:vAlign w:val="center"/>
          </w:tcPr>
          <w:p w14:paraId="2CEF3BBC" w14:textId="77777777" w:rsidR="00C334D1" w:rsidRPr="00813D46" w:rsidRDefault="00C334D1" w:rsidP="007B0C0F">
            <w:pPr>
              <w:rPr>
                <w:sz w:val="8"/>
              </w:rPr>
            </w:pPr>
          </w:p>
        </w:tc>
        <w:tc>
          <w:tcPr>
            <w:tcW w:w="0" w:type="auto"/>
            <w:gridSpan w:val="4"/>
            <w:vAlign w:val="center"/>
          </w:tcPr>
          <w:p w14:paraId="70D3665F" w14:textId="77777777" w:rsidR="00C334D1" w:rsidRPr="00813D46" w:rsidRDefault="00C334D1" w:rsidP="007B0C0F">
            <w:pPr>
              <w:rPr>
                <w:sz w:val="8"/>
              </w:rPr>
            </w:pPr>
          </w:p>
        </w:tc>
      </w:tr>
      <w:tr w:rsidR="00A21D10" w:rsidRPr="00813D46" w14:paraId="40A1F346" w14:textId="77777777" w:rsidTr="007B0C0F">
        <w:trPr>
          <w:jc w:val="center"/>
        </w:trPr>
        <w:tc>
          <w:tcPr>
            <w:tcW w:w="0" w:type="auto"/>
          </w:tcPr>
          <w:p w14:paraId="4143DFF8" w14:textId="77777777" w:rsidR="00C334D1" w:rsidRPr="00813D46" w:rsidRDefault="00C334D1" w:rsidP="007B0C0F">
            <w:pPr>
              <w:pStyle w:val="NormalWeb"/>
              <w:ind w:left="240" w:hanging="240"/>
              <w:rPr>
                <w:sz w:val="8"/>
              </w:rPr>
            </w:pPr>
            <w:r w:rsidRPr="00813D46">
              <w:rPr>
                <w:rFonts w:cs="Arial"/>
                <w:sz w:val="20"/>
                <w:szCs w:val="20"/>
              </w:rPr>
              <w:t>Licensing</w:t>
            </w:r>
          </w:p>
        </w:tc>
        <w:tc>
          <w:tcPr>
            <w:tcW w:w="0" w:type="auto"/>
            <w:vAlign w:val="bottom"/>
          </w:tcPr>
          <w:p w14:paraId="63F40548" w14:textId="77777777" w:rsidR="00C334D1" w:rsidRPr="00813D46" w:rsidRDefault="00C334D1" w:rsidP="007B0C0F">
            <w:pPr>
              <w:pStyle w:val="la2"/>
            </w:pPr>
            <w:r w:rsidRPr="00813D46">
              <w:rPr>
                <w:sz w:val="15"/>
                <w:szCs w:val="15"/>
              </w:rPr>
              <w:t> </w:t>
            </w:r>
          </w:p>
        </w:tc>
        <w:tc>
          <w:tcPr>
            <w:tcW w:w="0" w:type="auto"/>
            <w:vAlign w:val="bottom"/>
          </w:tcPr>
          <w:p w14:paraId="237B9358" w14:textId="77777777" w:rsidR="00C334D1" w:rsidRPr="00813D46" w:rsidRDefault="00C334D1" w:rsidP="007B0C0F">
            <w:pPr>
              <w:rPr>
                <w:sz w:val="8"/>
              </w:rPr>
            </w:pPr>
            <w:r w:rsidRPr="00813D46">
              <w:rPr>
                <w:rFonts w:cs="Arial"/>
                <w:b/>
                <w:bCs/>
              </w:rPr>
              <w:t>$</w:t>
            </w:r>
          </w:p>
        </w:tc>
        <w:tc>
          <w:tcPr>
            <w:tcW w:w="0" w:type="auto"/>
            <w:vAlign w:val="bottom"/>
          </w:tcPr>
          <w:p w14:paraId="56D057EE" w14:textId="6204D77E" w:rsidR="00C334D1" w:rsidRPr="00813D46" w:rsidRDefault="00A21D10" w:rsidP="007B0C0F">
            <w:pPr>
              <w:jc w:val="right"/>
            </w:pPr>
            <w:r w:rsidRPr="00813D46">
              <w:rPr>
                <w:rFonts w:cs="Arial"/>
                <w:b/>
                <w:bCs/>
              </w:rPr>
              <w:t>13,870</w:t>
            </w:r>
          </w:p>
        </w:tc>
        <w:tc>
          <w:tcPr>
            <w:tcW w:w="0" w:type="auto"/>
            <w:noWrap/>
            <w:vAlign w:val="bottom"/>
          </w:tcPr>
          <w:p w14:paraId="11CA31CF" w14:textId="77777777" w:rsidR="00C334D1" w:rsidRPr="00813D46" w:rsidRDefault="00C334D1" w:rsidP="007B0C0F">
            <w:pPr>
              <w:rPr>
                <w:sz w:val="8"/>
              </w:rPr>
            </w:pPr>
            <w:r w:rsidRPr="00813D46">
              <w:rPr>
                <w:rFonts w:cs="Arial"/>
                <w:b/>
                <w:bCs/>
              </w:rPr>
              <w:t> </w:t>
            </w:r>
          </w:p>
        </w:tc>
        <w:tc>
          <w:tcPr>
            <w:tcW w:w="0" w:type="auto"/>
            <w:vAlign w:val="bottom"/>
          </w:tcPr>
          <w:p w14:paraId="14E59EB4" w14:textId="77777777" w:rsidR="00C334D1" w:rsidRPr="00813D46" w:rsidRDefault="00C334D1" w:rsidP="007B0C0F">
            <w:pPr>
              <w:pStyle w:val="la2"/>
            </w:pPr>
            <w:r w:rsidRPr="00813D46">
              <w:rPr>
                <w:sz w:val="15"/>
                <w:szCs w:val="15"/>
              </w:rPr>
              <w:t> </w:t>
            </w:r>
          </w:p>
        </w:tc>
        <w:tc>
          <w:tcPr>
            <w:tcW w:w="0" w:type="auto"/>
            <w:vAlign w:val="bottom"/>
          </w:tcPr>
          <w:p w14:paraId="48062453" w14:textId="77777777" w:rsidR="00C334D1" w:rsidRPr="00813D46" w:rsidRDefault="00C334D1" w:rsidP="007B0C0F">
            <w:pPr>
              <w:rPr>
                <w:sz w:val="8"/>
              </w:rPr>
            </w:pPr>
            <w:r w:rsidRPr="00813D46">
              <w:rPr>
                <w:rFonts w:cs="Arial"/>
              </w:rPr>
              <w:t>$</w:t>
            </w:r>
          </w:p>
        </w:tc>
        <w:tc>
          <w:tcPr>
            <w:tcW w:w="0" w:type="auto"/>
            <w:vAlign w:val="bottom"/>
          </w:tcPr>
          <w:p w14:paraId="2EAC6230" w14:textId="2BFB6C3C" w:rsidR="00C334D1" w:rsidRPr="00813D46" w:rsidRDefault="00C334D1" w:rsidP="00AE1BCC">
            <w:pPr>
              <w:jc w:val="right"/>
            </w:pPr>
            <w:r w:rsidRPr="00813D46">
              <w:rPr>
                <w:rFonts w:cs="Arial"/>
                <w:bCs/>
              </w:rPr>
              <w:t>17,</w:t>
            </w:r>
            <w:r w:rsidR="00AE1BCC" w:rsidRPr="00813D46">
              <w:rPr>
                <w:rFonts w:cs="Arial"/>
                <w:bCs/>
              </w:rPr>
              <w:t>439</w:t>
            </w:r>
          </w:p>
        </w:tc>
        <w:tc>
          <w:tcPr>
            <w:tcW w:w="0" w:type="auto"/>
            <w:noWrap/>
            <w:vAlign w:val="bottom"/>
          </w:tcPr>
          <w:p w14:paraId="263FA3B4" w14:textId="77777777" w:rsidR="00C334D1" w:rsidRPr="00813D46" w:rsidRDefault="00C334D1" w:rsidP="007B0C0F">
            <w:pPr>
              <w:rPr>
                <w:sz w:val="8"/>
              </w:rPr>
            </w:pPr>
            <w:r w:rsidRPr="00813D46">
              <w:rPr>
                <w:rFonts w:cs="Arial"/>
              </w:rPr>
              <w:t> </w:t>
            </w:r>
          </w:p>
        </w:tc>
        <w:tc>
          <w:tcPr>
            <w:tcW w:w="0" w:type="auto"/>
            <w:vAlign w:val="bottom"/>
          </w:tcPr>
          <w:p w14:paraId="7278092E" w14:textId="77777777" w:rsidR="00C334D1" w:rsidRPr="00813D46" w:rsidRDefault="00C334D1" w:rsidP="007B0C0F">
            <w:pPr>
              <w:pStyle w:val="la2"/>
            </w:pPr>
            <w:r w:rsidRPr="00813D46">
              <w:rPr>
                <w:sz w:val="15"/>
                <w:szCs w:val="15"/>
              </w:rPr>
              <w:t> </w:t>
            </w:r>
          </w:p>
        </w:tc>
        <w:tc>
          <w:tcPr>
            <w:tcW w:w="0" w:type="auto"/>
            <w:vAlign w:val="bottom"/>
          </w:tcPr>
          <w:p w14:paraId="02050CEC" w14:textId="77777777" w:rsidR="00C334D1" w:rsidRPr="00813D46" w:rsidRDefault="00C334D1" w:rsidP="007B0C0F">
            <w:pPr>
              <w:rPr>
                <w:sz w:val="8"/>
              </w:rPr>
            </w:pPr>
            <w:r w:rsidRPr="00813D46">
              <w:rPr>
                <w:rFonts w:cs="Arial"/>
              </w:rPr>
              <w:t>$</w:t>
            </w:r>
          </w:p>
        </w:tc>
        <w:tc>
          <w:tcPr>
            <w:tcW w:w="0" w:type="auto"/>
            <w:vAlign w:val="bottom"/>
          </w:tcPr>
          <w:p w14:paraId="16CD59BB" w14:textId="21D9A93E" w:rsidR="00C334D1" w:rsidRPr="00813D46" w:rsidRDefault="005E28D7" w:rsidP="007B0C0F">
            <w:pPr>
              <w:jc w:val="right"/>
            </w:pPr>
            <w:r w:rsidRPr="00813D46">
              <w:rPr>
                <w:rFonts w:cs="Arial"/>
              </w:rPr>
              <w:t>16,985</w:t>
            </w:r>
          </w:p>
        </w:tc>
        <w:tc>
          <w:tcPr>
            <w:tcW w:w="0" w:type="auto"/>
            <w:noWrap/>
            <w:vAlign w:val="bottom"/>
          </w:tcPr>
          <w:p w14:paraId="5EF823EA" w14:textId="77777777" w:rsidR="00C334D1" w:rsidRPr="00813D46" w:rsidRDefault="00C334D1" w:rsidP="007B0C0F">
            <w:pPr>
              <w:rPr>
                <w:sz w:val="8"/>
              </w:rPr>
            </w:pPr>
            <w:r w:rsidRPr="00813D46">
              <w:rPr>
                <w:rFonts w:cs="Arial"/>
              </w:rPr>
              <w:t> </w:t>
            </w:r>
          </w:p>
        </w:tc>
        <w:tc>
          <w:tcPr>
            <w:tcW w:w="0" w:type="auto"/>
            <w:vAlign w:val="bottom"/>
          </w:tcPr>
          <w:p w14:paraId="7086B5B3" w14:textId="77777777" w:rsidR="00C334D1" w:rsidRPr="00813D46" w:rsidRDefault="00C334D1" w:rsidP="007B0C0F">
            <w:pPr>
              <w:pStyle w:val="la2"/>
            </w:pPr>
            <w:r w:rsidRPr="00813D46">
              <w:rPr>
                <w:sz w:val="15"/>
                <w:szCs w:val="15"/>
              </w:rPr>
              <w:t> </w:t>
            </w:r>
          </w:p>
        </w:tc>
        <w:tc>
          <w:tcPr>
            <w:tcW w:w="0" w:type="auto"/>
            <w:vAlign w:val="bottom"/>
          </w:tcPr>
          <w:p w14:paraId="7AF5913B" w14:textId="77777777" w:rsidR="00C334D1" w:rsidRPr="00813D46" w:rsidRDefault="00C334D1" w:rsidP="007B0C0F">
            <w:pPr>
              <w:rPr>
                <w:sz w:val="8"/>
              </w:rPr>
            </w:pPr>
            <w:r w:rsidRPr="00813D46">
              <w:rPr>
                <w:rFonts w:cs="Arial"/>
              </w:rPr>
              <w:t> </w:t>
            </w:r>
          </w:p>
        </w:tc>
        <w:tc>
          <w:tcPr>
            <w:tcW w:w="0" w:type="auto"/>
            <w:vAlign w:val="bottom"/>
          </w:tcPr>
          <w:p w14:paraId="39D1725B" w14:textId="6E76C97C" w:rsidR="00C334D1" w:rsidRPr="00813D46" w:rsidRDefault="00A21D10" w:rsidP="007B0C0F">
            <w:pPr>
              <w:jc w:val="right"/>
            </w:pPr>
            <w:r w:rsidRPr="00813D46">
              <w:rPr>
                <w:rFonts w:cs="Arial"/>
              </w:rPr>
              <w:t>(20)</w:t>
            </w:r>
            <w:r w:rsidR="00C334D1" w:rsidRPr="00813D46">
              <w:rPr>
                <w:rFonts w:cs="Arial"/>
              </w:rPr>
              <w:t>%</w:t>
            </w:r>
          </w:p>
        </w:tc>
        <w:tc>
          <w:tcPr>
            <w:tcW w:w="0" w:type="auto"/>
            <w:noWrap/>
            <w:vAlign w:val="bottom"/>
          </w:tcPr>
          <w:p w14:paraId="331CD285" w14:textId="77777777" w:rsidR="00C334D1" w:rsidRPr="00813D46" w:rsidRDefault="00C334D1" w:rsidP="007B0C0F">
            <w:pPr>
              <w:rPr>
                <w:sz w:val="8"/>
              </w:rPr>
            </w:pPr>
            <w:r w:rsidRPr="00813D46">
              <w:rPr>
                <w:rFonts w:cs="Arial"/>
              </w:rPr>
              <w:t> </w:t>
            </w:r>
          </w:p>
        </w:tc>
        <w:tc>
          <w:tcPr>
            <w:tcW w:w="0" w:type="auto"/>
            <w:vAlign w:val="bottom"/>
          </w:tcPr>
          <w:p w14:paraId="73C4FA66" w14:textId="77777777" w:rsidR="00C334D1" w:rsidRPr="00813D46" w:rsidRDefault="00C334D1" w:rsidP="007B0C0F">
            <w:pPr>
              <w:pStyle w:val="la2"/>
            </w:pPr>
            <w:r w:rsidRPr="00813D46">
              <w:rPr>
                <w:sz w:val="15"/>
                <w:szCs w:val="15"/>
              </w:rPr>
              <w:t> </w:t>
            </w:r>
          </w:p>
        </w:tc>
        <w:tc>
          <w:tcPr>
            <w:tcW w:w="0" w:type="auto"/>
            <w:vAlign w:val="bottom"/>
          </w:tcPr>
          <w:p w14:paraId="66C72333" w14:textId="77777777" w:rsidR="00C334D1" w:rsidRPr="00813D46" w:rsidRDefault="00C334D1" w:rsidP="007B0C0F">
            <w:pPr>
              <w:rPr>
                <w:sz w:val="8"/>
              </w:rPr>
            </w:pPr>
            <w:r w:rsidRPr="00813D46">
              <w:rPr>
                <w:rFonts w:cs="Arial"/>
              </w:rPr>
              <w:t> </w:t>
            </w:r>
          </w:p>
        </w:tc>
        <w:tc>
          <w:tcPr>
            <w:tcW w:w="0" w:type="auto"/>
            <w:vAlign w:val="bottom"/>
          </w:tcPr>
          <w:p w14:paraId="009E3705" w14:textId="7F24C0DE" w:rsidR="00C334D1" w:rsidRPr="00813D46" w:rsidRDefault="0038603D" w:rsidP="007B0C0F">
            <w:pPr>
              <w:jc w:val="right"/>
            </w:pPr>
            <w:r w:rsidRPr="00813D46">
              <w:rPr>
                <w:rFonts w:cs="Arial"/>
              </w:rPr>
              <w:t>3</w:t>
            </w:r>
            <w:r w:rsidR="00C334D1" w:rsidRPr="00813D46">
              <w:rPr>
                <w:rFonts w:cs="Arial"/>
              </w:rPr>
              <w:t>%</w:t>
            </w:r>
          </w:p>
        </w:tc>
        <w:tc>
          <w:tcPr>
            <w:tcW w:w="0" w:type="auto"/>
            <w:noWrap/>
            <w:vAlign w:val="bottom"/>
          </w:tcPr>
          <w:p w14:paraId="50B165F9" w14:textId="77777777" w:rsidR="00C334D1" w:rsidRPr="00813D46" w:rsidRDefault="00C334D1" w:rsidP="007B0C0F">
            <w:pPr>
              <w:rPr>
                <w:sz w:val="8"/>
              </w:rPr>
            </w:pPr>
            <w:r w:rsidRPr="00813D46">
              <w:rPr>
                <w:rFonts w:cs="Arial"/>
              </w:rPr>
              <w:t> </w:t>
            </w:r>
          </w:p>
        </w:tc>
      </w:tr>
      <w:tr w:rsidR="00A21D10" w:rsidRPr="00813D46" w14:paraId="11E92C49" w14:textId="77777777" w:rsidTr="007B0C0F">
        <w:trPr>
          <w:jc w:val="center"/>
        </w:trPr>
        <w:tc>
          <w:tcPr>
            <w:tcW w:w="0" w:type="auto"/>
          </w:tcPr>
          <w:p w14:paraId="653BE2AF" w14:textId="77777777" w:rsidR="00AA57B7" w:rsidRPr="00813D46" w:rsidRDefault="00AA57B7" w:rsidP="00AA57B7">
            <w:pPr>
              <w:pStyle w:val="la2"/>
            </w:pPr>
          </w:p>
        </w:tc>
        <w:tc>
          <w:tcPr>
            <w:tcW w:w="0" w:type="auto"/>
            <w:vAlign w:val="bottom"/>
          </w:tcPr>
          <w:p w14:paraId="45743CD9" w14:textId="77777777" w:rsidR="00AA57B7" w:rsidRPr="00813D46" w:rsidRDefault="00AA57B7" w:rsidP="00AA57B7">
            <w:pPr>
              <w:pStyle w:val="la2"/>
              <w:rPr>
                <w:sz w:val="15"/>
                <w:szCs w:val="15"/>
              </w:rPr>
            </w:pPr>
          </w:p>
        </w:tc>
        <w:tc>
          <w:tcPr>
            <w:tcW w:w="0" w:type="auto"/>
            <w:vAlign w:val="bottom"/>
          </w:tcPr>
          <w:p w14:paraId="174F328B" w14:textId="77777777" w:rsidR="00AA57B7" w:rsidRPr="00813D46" w:rsidRDefault="00AA57B7" w:rsidP="00AA57B7">
            <w:pPr>
              <w:pStyle w:val="rrdsinglerule"/>
            </w:pPr>
          </w:p>
        </w:tc>
        <w:tc>
          <w:tcPr>
            <w:tcW w:w="0" w:type="auto"/>
            <w:vAlign w:val="bottom"/>
          </w:tcPr>
          <w:p w14:paraId="5452AC93" w14:textId="77777777" w:rsidR="00AA57B7" w:rsidRPr="00813D46" w:rsidRDefault="00AA57B7" w:rsidP="00AA57B7">
            <w:pPr>
              <w:pStyle w:val="rrdsinglerule"/>
            </w:pPr>
          </w:p>
        </w:tc>
        <w:tc>
          <w:tcPr>
            <w:tcW w:w="0" w:type="auto"/>
            <w:noWrap/>
            <w:vAlign w:val="bottom"/>
          </w:tcPr>
          <w:p w14:paraId="02B37872" w14:textId="77777777" w:rsidR="00AA57B7" w:rsidRPr="00813D46" w:rsidRDefault="00AA57B7" w:rsidP="00AA57B7">
            <w:pPr>
              <w:pStyle w:val="la2"/>
            </w:pPr>
          </w:p>
        </w:tc>
        <w:tc>
          <w:tcPr>
            <w:tcW w:w="0" w:type="auto"/>
            <w:vAlign w:val="bottom"/>
          </w:tcPr>
          <w:p w14:paraId="3A205640" w14:textId="77777777" w:rsidR="00AA57B7" w:rsidRPr="00813D46" w:rsidRDefault="00AA57B7" w:rsidP="00AA57B7">
            <w:pPr>
              <w:pStyle w:val="la2"/>
              <w:rPr>
                <w:sz w:val="15"/>
                <w:szCs w:val="15"/>
              </w:rPr>
            </w:pPr>
          </w:p>
        </w:tc>
        <w:tc>
          <w:tcPr>
            <w:tcW w:w="0" w:type="auto"/>
            <w:vAlign w:val="bottom"/>
          </w:tcPr>
          <w:p w14:paraId="0599AEDF" w14:textId="77777777" w:rsidR="00AA57B7" w:rsidRPr="00813D46" w:rsidRDefault="00AA57B7" w:rsidP="00AA57B7">
            <w:pPr>
              <w:pStyle w:val="rrdsinglerule"/>
            </w:pPr>
          </w:p>
        </w:tc>
        <w:tc>
          <w:tcPr>
            <w:tcW w:w="0" w:type="auto"/>
            <w:vAlign w:val="bottom"/>
          </w:tcPr>
          <w:p w14:paraId="73D64E6A" w14:textId="77777777" w:rsidR="00AA57B7" w:rsidRPr="00813D46" w:rsidRDefault="00AA57B7" w:rsidP="00AA57B7">
            <w:pPr>
              <w:pStyle w:val="rrdsinglerule"/>
              <w:rPr>
                <w:bCs/>
              </w:rPr>
            </w:pPr>
          </w:p>
        </w:tc>
        <w:tc>
          <w:tcPr>
            <w:tcW w:w="0" w:type="auto"/>
            <w:noWrap/>
            <w:vAlign w:val="bottom"/>
          </w:tcPr>
          <w:p w14:paraId="7F8B3B8E" w14:textId="77777777" w:rsidR="00AA57B7" w:rsidRPr="00813D46" w:rsidRDefault="00AA57B7" w:rsidP="00AA57B7">
            <w:pPr>
              <w:pStyle w:val="la2"/>
            </w:pPr>
          </w:p>
        </w:tc>
        <w:tc>
          <w:tcPr>
            <w:tcW w:w="0" w:type="auto"/>
            <w:vAlign w:val="bottom"/>
          </w:tcPr>
          <w:p w14:paraId="1B78AAF4" w14:textId="77777777" w:rsidR="00AA57B7" w:rsidRPr="00813D46" w:rsidRDefault="00AA57B7" w:rsidP="00AA57B7">
            <w:pPr>
              <w:pStyle w:val="la2"/>
              <w:rPr>
                <w:sz w:val="15"/>
                <w:szCs w:val="15"/>
              </w:rPr>
            </w:pPr>
          </w:p>
        </w:tc>
        <w:tc>
          <w:tcPr>
            <w:tcW w:w="0" w:type="auto"/>
            <w:vAlign w:val="bottom"/>
          </w:tcPr>
          <w:p w14:paraId="7F43098F" w14:textId="77777777" w:rsidR="00AA57B7" w:rsidRPr="00813D46" w:rsidRDefault="00AA57B7" w:rsidP="00AA57B7">
            <w:pPr>
              <w:pStyle w:val="rrdsinglerule"/>
            </w:pPr>
          </w:p>
        </w:tc>
        <w:tc>
          <w:tcPr>
            <w:tcW w:w="0" w:type="auto"/>
            <w:vAlign w:val="bottom"/>
          </w:tcPr>
          <w:p w14:paraId="49D2B89F" w14:textId="77777777" w:rsidR="00AA57B7" w:rsidRPr="00813D46" w:rsidRDefault="00AA57B7" w:rsidP="00AA57B7">
            <w:pPr>
              <w:pStyle w:val="rrdsinglerule"/>
            </w:pPr>
          </w:p>
        </w:tc>
        <w:tc>
          <w:tcPr>
            <w:tcW w:w="0" w:type="auto"/>
            <w:noWrap/>
            <w:vAlign w:val="bottom"/>
          </w:tcPr>
          <w:p w14:paraId="34018766" w14:textId="77777777" w:rsidR="00AA57B7" w:rsidRPr="00813D46" w:rsidRDefault="00AA57B7" w:rsidP="00AA57B7">
            <w:pPr>
              <w:pStyle w:val="la2"/>
            </w:pPr>
          </w:p>
        </w:tc>
        <w:tc>
          <w:tcPr>
            <w:tcW w:w="0" w:type="auto"/>
            <w:vAlign w:val="bottom"/>
          </w:tcPr>
          <w:p w14:paraId="39B43384" w14:textId="77777777" w:rsidR="00AA57B7" w:rsidRPr="00813D46" w:rsidRDefault="00AA57B7" w:rsidP="00AA57B7">
            <w:pPr>
              <w:pStyle w:val="la2"/>
              <w:rPr>
                <w:sz w:val="15"/>
                <w:szCs w:val="15"/>
              </w:rPr>
            </w:pPr>
          </w:p>
        </w:tc>
        <w:tc>
          <w:tcPr>
            <w:tcW w:w="0" w:type="auto"/>
            <w:vAlign w:val="bottom"/>
          </w:tcPr>
          <w:p w14:paraId="5129122A" w14:textId="77777777" w:rsidR="00AA57B7" w:rsidRPr="00813D46" w:rsidRDefault="00AA57B7" w:rsidP="00AA57B7">
            <w:pPr>
              <w:pStyle w:val="la2"/>
            </w:pPr>
          </w:p>
        </w:tc>
        <w:tc>
          <w:tcPr>
            <w:tcW w:w="0" w:type="auto"/>
            <w:vAlign w:val="bottom"/>
          </w:tcPr>
          <w:p w14:paraId="2FAAAC7A" w14:textId="77777777" w:rsidR="00AA57B7" w:rsidRPr="00813D46" w:rsidRDefault="00AA57B7" w:rsidP="00AA57B7">
            <w:pPr>
              <w:pStyle w:val="la2"/>
            </w:pPr>
          </w:p>
        </w:tc>
        <w:tc>
          <w:tcPr>
            <w:tcW w:w="0" w:type="auto"/>
            <w:noWrap/>
            <w:vAlign w:val="bottom"/>
          </w:tcPr>
          <w:p w14:paraId="41A78848" w14:textId="77777777" w:rsidR="00AA57B7" w:rsidRPr="00813D46" w:rsidRDefault="00AA57B7" w:rsidP="00AA57B7">
            <w:pPr>
              <w:pStyle w:val="la2"/>
            </w:pPr>
          </w:p>
        </w:tc>
        <w:tc>
          <w:tcPr>
            <w:tcW w:w="0" w:type="auto"/>
            <w:vAlign w:val="bottom"/>
          </w:tcPr>
          <w:p w14:paraId="53240254" w14:textId="77777777" w:rsidR="00AA57B7" w:rsidRPr="00813D46" w:rsidRDefault="00AA57B7" w:rsidP="00AA57B7">
            <w:pPr>
              <w:pStyle w:val="la2"/>
              <w:rPr>
                <w:sz w:val="15"/>
                <w:szCs w:val="15"/>
              </w:rPr>
            </w:pPr>
          </w:p>
        </w:tc>
        <w:tc>
          <w:tcPr>
            <w:tcW w:w="0" w:type="auto"/>
            <w:vAlign w:val="bottom"/>
          </w:tcPr>
          <w:p w14:paraId="277A37FE" w14:textId="77777777" w:rsidR="00AA57B7" w:rsidRPr="00813D46" w:rsidRDefault="00AA57B7" w:rsidP="00AA57B7">
            <w:pPr>
              <w:pStyle w:val="la2"/>
            </w:pPr>
          </w:p>
        </w:tc>
        <w:tc>
          <w:tcPr>
            <w:tcW w:w="0" w:type="auto"/>
            <w:vAlign w:val="bottom"/>
          </w:tcPr>
          <w:p w14:paraId="16C2DF32" w14:textId="77777777" w:rsidR="00AA57B7" w:rsidRPr="00813D46" w:rsidRDefault="00AA57B7" w:rsidP="00AA57B7">
            <w:pPr>
              <w:pStyle w:val="la2"/>
            </w:pPr>
          </w:p>
        </w:tc>
        <w:tc>
          <w:tcPr>
            <w:tcW w:w="0" w:type="auto"/>
            <w:noWrap/>
            <w:vAlign w:val="bottom"/>
          </w:tcPr>
          <w:p w14:paraId="4CF9456C" w14:textId="77777777" w:rsidR="00AA57B7" w:rsidRPr="00813D46" w:rsidRDefault="00AA57B7" w:rsidP="00AA57B7">
            <w:pPr>
              <w:pStyle w:val="la2"/>
            </w:pPr>
          </w:p>
        </w:tc>
      </w:tr>
      <w:tr w:rsidR="00A21D10" w:rsidRPr="00813D46" w14:paraId="3F7C8DFA" w14:textId="77777777" w:rsidTr="007B0C0F">
        <w:trPr>
          <w:jc w:val="center"/>
        </w:trPr>
        <w:tc>
          <w:tcPr>
            <w:tcW w:w="0" w:type="auto"/>
          </w:tcPr>
          <w:p w14:paraId="1FFEA65D" w14:textId="77777777" w:rsidR="00C334D1" w:rsidRPr="00813D46" w:rsidRDefault="00C334D1" w:rsidP="007B0C0F">
            <w:pPr>
              <w:pStyle w:val="NormalWeb"/>
              <w:ind w:left="240" w:hanging="240"/>
              <w:rPr>
                <w:sz w:val="8"/>
              </w:rPr>
            </w:pPr>
            <w:r w:rsidRPr="00813D46">
              <w:rPr>
                <w:rFonts w:cs="Arial"/>
                <w:sz w:val="20"/>
                <w:szCs w:val="20"/>
              </w:rPr>
              <w:t>Hardware:</w:t>
            </w:r>
          </w:p>
        </w:tc>
        <w:tc>
          <w:tcPr>
            <w:tcW w:w="0" w:type="auto"/>
            <w:vAlign w:val="bottom"/>
          </w:tcPr>
          <w:p w14:paraId="074100C6" w14:textId="77777777" w:rsidR="00C334D1" w:rsidRPr="00813D46" w:rsidRDefault="00C334D1" w:rsidP="007B0C0F">
            <w:pPr>
              <w:pStyle w:val="la2"/>
            </w:pPr>
            <w:r w:rsidRPr="00813D46">
              <w:rPr>
                <w:sz w:val="15"/>
                <w:szCs w:val="15"/>
              </w:rPr>
              <w:t> </w:t>
            </w:r>
          </w:p>
        </w:tc>
        <w:tc>
          <w:tcPr>
            <w:tcW w:w="0" w:type="auto"/>
            <w:vAlign w:val="bottom"/>
          </w:tcPr>
          <w:p w14:paraId="63C76E3D" w14:textId="77777777" w:rsidR="00C334D1" w:rsidRPr="00813D46" w:rsidRDefault="00C334D1" w:rsidP="007B0C0F">
            <w:pPr>
              <w:pStyle w:val="la2"/>
            </w:pPr>
            <w:r w:rsidRPr="00813D46">
              <w:t> </w:t>
            </w:r>
          </w:p>
        </w:tc>
        <w:tc>
          <w:tcPr>
            <w:tcW w:w="0" w:type="auto"/>
            <w:vAlign w:val="bottom"/>
          </w:tcPr>
          <w:p w14:paraId="74DD10D8" w14:textId="77777777" w:rsidR="00C334D1" w:rsidRPr="00813D46" w:rsidRDefault="00C334D1" w:rsidP="007B0C0F">
            <w:pPr>
              <w:pStyle w:val="la2"/>
            </w:pPr>
            <w:r w:rsidRPr="00813D46">
              <w:t> </w:t>
            </w:r>
          </w:p>
        </w:tc>
        <w:tc>
          <w:tcPr>
            <w:tcW w:w="0" w:type="auto"/>
            <w:vAlign w:val="bottom"/>
          </w:tcPr>
          <w:p w14:paraId="5FDC23E1" w14:textId="77777777" w:rsidR="00C334D1" w:rsidRPr="00813D46" w:rsidRDefault="00C334D1" w:rsidP="007B0C0F">
            <w:pPr>
              <w:pStyle w:val="la2"/>
            </w:pPr>
            <w:r w:rsidRPr="00813D46">
              <w:t> </w:t>
            </w:r>
          </w:p>
        </w:tc>
        <w:tc>
          <w:tcPr>
            <w:tcW w:w="0" w:type="auto"/>
            <w:vAlign w:val="bottom"/>
          </w:tcPr>
          <w:p w14:paraId="1B5960DB" w14:textId="77777777" w:rsidR="00C334D1" w:rsidRPr="00813D46" w:rsidRDefault="00C334D1" w:rsidP="007B0C0F">
            <w:pPr>
              <w:pStyle w:val="la2"/>
            </w:pPr>
            <w:r w:rsidRPr="00813D46">
              <w:rPr>
                <w:sz w:val="15"/>
                <w:szCs w:val="15"/>
              </w:rPr>
              <w:t> </w:t>
            </w:r>
          </w:p>
        </w:tc>
        <w:tc>
          <w:tcPr>
            <w:tcW w:w="0" w:type="auto"/>
            <w:vAlign w:val="bottom"/>
          </w:tcPr>
          <w:p w14:paraId="4EE57D89" w14:textId="77777777" w:rsidR="00C334D1" w:rsidRPr="00813D46" w:rsidRDefault="00C334D1" w:rsidP="007B0C0F">
            <w:pPr>
              <w:pStyle w:val="la2"/>
            </w:pPr>
            <w:r w:rsidRPr="00813D46">
              <w:t> </w:t>
            </w:r>
          </w:p>
        </w:tc>
        <w:tc>
          <w:tcPr>
            <w:tcW w:w="0" w:type="auto"/>
            <w:vAlign w:val="bottom"/>
          </w:tcPr>
          <w:p w14:paraId="550DD1A7" w14:textId="77777777" w:rsidR="00C334D1" w:rsidRPr="00813D46" w:rsidRDefault="00C334D1" w:rsidP="007B0C0F">
            <w:pPr>
              <w:pStyle w:val="la2"/>
            </w:pPr>
            <w:r w:rsidRPr="00813D46">
              <w:t> </w:t>
            </w:r>
          </w:p>
        </w:tc>
        <w:tc>
          <w:tcPr>
            <w:tcW w:w="0" w:type="auto"/>
            <w:vAlign w:val="bottom"/>
          </w:tcPr>
          <w:p w14:paraId="0E30C831" w14:textId="77777777" w:rsidR="00C334D1" w:rsidRPr="00813D46" w:rsidRDefault="00C334D1" w:rsidP="007B0C0F">
            <w:pPr>
              <w:pStyle w:val="la2"/>
            </w:pPr>
            <w:r w:rsidRPr="00813D46">
              <w:t> </w:t>
            </w:r>
          </w:p>
        </w:tc>
        <w:tc>
          <w:tcPr>
            <w:tcW w:w="0" w:type="auto"/>
            <w:vAlign w:val="bottom"/>
          </w:tcPr>
          <w:p w14:paraId="007CAF16" w14:textId="77777777" w:rsidR="00C334D1" w:rsidRPr="00813D46" w:rsidRDefault="00C334D1" w:rsidP="007B0C0F">
            <w:pPr>
              <w:pStyle w:val="la2"/>
            </w:pPr>
            <w:r w:rsidRPr="00813D46">
              <w:rPr>
                <w:sz w:val="15"/>
                <w:szCs w:val="15"/>
              </w:rPr>
              <w:t> </w:t>
            </w:r>
          </w:p>
        </w:tc>
        <w:tc>
          <w:tcPr>
            <w:tcW w:w="0" w:type="auto"/>
            <w:vAlign w:val="bottom"/>
          </w:tcPr>
          <w:p w14:paraId="4A5583B5" w14:textId="77777777" w:rsidR="00C334D1" w:rsidRPr="00813D46" w:rsidRDefault="00C334D1" w:rsidP="007B0C0F">
            <w:pPr>
              <w:pStyle w:val="la2"/>
            </w:pPr>
            <w:r w:rsidRPr="00813D46">
              <w:t> </w:t>
            </w:r>
          </w:p>
        </w:tc>
        <w:tc>
          <w:tcPr>
            <w:tcW w:w="0" w:type="auto"/>
            <w:vAlign w:val="bottom"/>
          </w:tcPr>
          <w:p w14:paraId="4DAA90BE" w14:textId="77777777" w:rsidR="00C334D1" w:rsidRPr="00813D46" w:rsidRDefault="00C334D1" w:rsidP="007B0C0F">
            <w:pPr>
              <w:pStyle w:val="la2"/>
            </w:pPr>
            <w:r w:rsidRPr="00813D46">
              <w:t> </w:t>
            </w:r>
          </w:p>
        </w:tc>
        <w:tc>
          <w:tcPr>
            <w:tcW w:w="0" w:type="auto"/>
            <w:vAlign w:val="bottom"/>
          </w:tcPr>
          <w:p w14:paraId="237FB419" w14:textId="77777777" w:rsidR="00C334D1" w:rsidRPr="00813D46" w:rsidRDefault="00C334D1" w:rsidP="007B0C0F">
            <w:pPr>
              <w:pStyle w:val="la2"/>
            </w:pPr>
            <w:r w:rsidRPr="00813D46">
              <w:t> </w:t>
            </w:r>
          </w:p>
        </w:tc>
        <w:tc>
          <w:tcPr>
            <w:tcW w:w="0" w:type="auto"/>
            <w:vAlign w:val="bottom"/>
          </w:tcPr>
          <w:p w14:paraId="752CEC36" w14:textId="77777777" w:rsidR="00C334D1" w:rsidRPr="00813D46" w:rsidRDefault="00C334D1" w:rsidP="007B0C0F">
            <w:pPr>
              <w:pStyle w:val="la2"/>
            </w:pPr>
            <w:r w:rsidRPr="00813D46">
              <w:rPr>
                <w:sz w:val="15"/>
                <w:szCs w:val="15"/>
              </w:rPr>
              <w:t> </w:t>
            </w:r>
          </w:p>
        </w:tc>
        <w:tc>
          <w:tcPr>
            <w:tcW w:w="0" w:type="auto"/>
            <w:vAlign w:val="bottom"/>
          </w:tcPr>
          <w:p w14:paraId="576EB83F" w14:textId="77777777" w:rsidR="00C334D1" w:rsidRPr="00813D46" w:rsidRDefault="00C334D1" w:rsidP="007B0C0F">
            <w:pPr>
              <w:pStyle w:val="la2"/>
            </w:pPr>
            <w:r w:rsidRPr="00813D46">
              <w:t> </w:t>
            </w:r>
          </w:p>
        </w:tc>
        <w:tc>
          <w:tcPr>
            <w:tcW w:w="0" w:type="auto"/>
            <w:gridSpan w:val="5"/>
            <w:vAlign w:val="bottom"/>
          </w:tcPr>
          <w:p w14:paraId="4D9F20A1" w14:textId="77777777" w:rsidR="00C334D1" w:rsidRPr="00813D46" w:rsidRDefault="00C334D1" w:rsidP="007B0C0F">
            <w:pPr>
              <w:pStyle w:val="la2"/>
            </w:pPr>
            <w:r w:rsidRPr="00813D46">
              <w:t> </w:t>
            </w:r>
          </w:p>
        </w:tc>
        <w:tc>
          <w:tcPr>
            <w:tcW w:w="0" w:type="auto"/>
            <w:vAlign w:val="bottom"/>
          </w:tcPr>
          <w:p w14:paraId="6CB38EDC" w14:textId="77777777" w:rsidR="00C334D1" w:rsidRPr="00813D46" w:rsidRDefault="00C334D1" w:rsidP="007B0C0F">
            <w:pPr>
              <w:pStyle w:val="la2"/>
            </w:pPr>
            <w:r w:rsidRPr="00813D46">
              <w:t> </w:t>
            </w:r>
          </w:p>
        </w:tc>
      </w:tr>
      <w:tr w:rsidR="00A21D10" w:rsidRPr="00813D46" w14:paraId="0C2CC44E" w14:textId="77777777" w:rsidTr="007B0C0F">
        <w:trPr>
          <w:jc w:val="center"/>
        </w:trPr>
        <w:tc>
          <w:tcPr>
            <w:tcW w:w="0" w:type="auto"/>
          </w:tcPr>
          <w:p w14:paraId="285F73A2" w14:textId="77777777" w:rsidR="00C334D1" w:rsidRPr="00813D46" w:rsidRDefault="00C334D1" w:rsidP="007B0C0F">
            <w:pPr>
              <w:pStyle w:val="NormalWeb"/>
              <w:ind w:left="480" w:hanging="240"/>
              <w:rPr>
                <w:sz w:val="8"/>
              </w:rPr>
            </w:pPr>
            <w:r w:rsidRPr="00813D46">
              <w:rPr>
                <w:rFonts w:cs="Arial"/>
                <w:sz w:val="20"/>
                <w:szCs w:val="20"/>
              </w:rPr>
              <w:t>Computing and Gaming Hardware</w:t>
            </w:r>
          </w:p>
        </w:tc>
        <w:tc>
          <w:tcPr>
            <w:tcW w:w="0" w:type="auto"/>
            <w:vAlign w:val="bottom"/>
          </w:tcPr>
          <w:p w14:paraId="70E3D016" w14:textId="77777777" w:rsidR="00C334D1" w:rsidRPr="00813D46" w:rsidRDefault="00C334D1" w:rsidP="007B0C0F">
            <w:pPr>
              <w:pStyle w:val="la2"/>
            </w:pPr>
            <w:r w:rsidRPr="00813D46">
              <w:rPr>
                <w:sz w:val="15"/>
                <w:szCs w:val="15"/>
              </w:rPr>
              <w:t> </w:t>
            </w:r>
          </w:p>
        </w:tc>
        <w:tc>
          <w:tcPr>
            <w:tcW w:w="0" w:type="auto"/>
            <w:vAlign w:val="bottom"/>
          </w:tcPr>
          <w:p w14:paraId="6EB2CBB5" w14:textId="77777777" w:rsidR="00C334D1" w:rsidRPr="00813D46" w:rsidRDefault="00C334D1" w:rsidP="007B0C0F">
            <w:pPr>
              <w:rPr>
                <w:sz w:val="8"/>
              </w:rPr>
            </w:pPr>
            <w:r w:rsidRPr="00813D46">
              <w:rPr>
                <w:rFonts w:cs="Arial"/>
                <w:b/>
                <w:bCs/>
              </w:rPr>
              <w:t> </w:t>
            </w:r>
          </w:p>
        </w:tc>
        <w:tc>
          <w:tcPr>
            <w:tcW w:w="0" w:type="auto"/>
            <w:vAlign w:val="bottom"/>
          </w:tcPr>
          <w:p w14:paraId="5C3DD85C" w14:textId="6ECBE37F" w:rsidR="00C334D1" w:rsidRPr="00813D46" w:rsidRDefault="00A21D10" w:rsidP="007B0C0F">
            <w:pPr>
              <w:jc w:val="right"/>
            </w:pPr>
            <w:r w:rsidRPr="00813D46">
              <w:rPr>
                <w:rFonts w:cs="Arial"/>
                <w:b/>
                <w:bCs/>
              </w:rPr>
              <w:t>1,788</w:t>
            </w:r>
          </w:p>
        </w:tc>
        <w:tc>
          <w:tcPr>
            <w:tcW w:w="0" w:type="auto"/>
            <w:noWrap/>
            <w:vAlign w:val="bottom"/>
          </w:tcPr>
          <w:p w14:paraId="4BA23A22" w14:textId="77777777" w:rsidR="00C334D1" w:rsidRPr="00813D46" w:rsidRDefault="00C334D1" w:rsidP="007B0C0F">
            <w:pPr>
              <w:rPr>
                <w:sz w:val="8"/>
              </w:rPr>
            </w:pPr>
            <w:r w:rsidRPr="00813D46">
              <w:rPr>
                <w:rFonts w:cs="Arial"/>
                <w:b/>
                <w:bCs/>
              </w:rPr>
              <w:t> </w:t>
            </w:r>
          </w:p>
        </w:tc>
        <w:tc>
          <w:tcPr>
            <w:tcW w:w="0" w:type="auto"/>
            <w:vAlign w:val="bottom"/>
          </w:tcPr>
          <w:p w14:paraId="299CF5BB" w14:textId="77777777" w:rsidR="00C334D1" w:rsidRPr="00813D46" w:rsidRDefault="00C334D1" w:rsidP="007B0C0F">
            <w:pPr>
              <w:pStyle w:val="la2"/>
            </w:pPr>
            <w:r w:rsidRPr="00813D46">
              <w:rPr>
                <w:sz w:val="15"/>
                <w:szCs w:val="15"/>
              </w:rPr>
              <w:t> </w:t>
            </w:r>
          </w:p>
        </w:tc>
        <w:tc>
          <w:tcPr>
            <w:tcW w:w="0" w:type="auto"/>
            <w:vAlign w:val="bottom"/>
          </w:tcPr>
          <w:p w14:paraId="058BD670" w14:textId="77777777" w:rsidR="00C334D1" w:rsidRPr="00813D46" w:rsidRDefault="00C334D1" w:rsidP="007B0C0F">
            <w:pPr>
              <w:rPr>
                <w:sz w:val="8"/>
              </w:rPr>
            </w:pPr>
            <w:r w:rsidRPr="00813D46">
              <w:rPr>
                <w:rFonts w:cs="Arial"/>
              </w:rPr>
              <w:t> </w:t>
            </w:r>
          </w:p>
        </w:tc>
        <w:tc>
          <w:tcPr>
            <w:tcW w:w="0" w:type="auto"/>
            <w:vAlign w:val="bottom"/>
          </w:tcPr>
          <w:p w14:paraId="60AE2F72" w14:textId="67741522" w:rsidR="00C334D1" w:rsidRPr="00813D46" w:rsidRDefault="00C334D1" w:rsidP="007B0C0F">
            <w:pPr>
              <w:jc w:val="right"/>
            </w:pPr>
            <w:r w:rsidRPr="00813D46">
              <w:rPr>
                <w:rFonts w:cs="Arial"/>
                <w:bCs/>
              </w:rPr>
              <w:t>89</w:t>
            </w:r>
            <w:r w:rsidR="00AE1BCC" w:rsidRPr="00813D46">
              <w:rPr>
                <w:rFonts w:cs="Arial"/>
                <w:bCs/>
              </w:rPr>
              <w:t>2</w:t>
            </w:r>
          </w:p>
        </w:tc>
        <w:tc>
          <w:tcPr>
            <w:tcW w:w="0" w:type="auto"/>
            <w:noWrap/>
            <w:vAlign w:val="bottom"/>
          </w:tcPr>
          <w:p w14:paraId="155F216D" w14:textId="77777777" w:rsidR="00C334D1" w:rsidRPr="00813D46" w:rsidRDefault="00C334D1" w:rsidP="007B0C0F">
            <w:pPr>
              <w:rPr>
                <w:sz w:val="8"/>
              </w:rPr>
            </w:pPr>
            <w:r w:rsidRPr="00813D46">
              <w:rPr>
                <w:rFonts w:cs="Arial"/>
              </w:rPr>
              <w:t> </w:t>
            </w:r>
          </w:p>
        </w:tc>
        <w:tc>
          <w:tcPr>
            <w:tcW w:w="0" w:type="auto"/>
            <w:vAlign w:val="bottom"/>
          </w:tcPr>
          <w:p w14:paraId="7D92137B" w14:textId="77777777" w:rsidR="00C334D1" w:rsidRPr="00813D46" w:rsidRDefault="00C334D1" w:rsidP="007B0C0F">
            <w:pPr>
              <w:pStyle w:val="la2"/>
            </w:pPr>
            <w:r w:rsidRPr="00813D46">
              <w:rPr>
                <w:sz w:val="15"/>
                <w:szCs w:val="15"/>
              </w:rPr>
              <w:t> </w:t>
            </w:r>
          </w:p>
        </w:tc>
        <w:tc>
          <w:tcPr>
            <w:tcW w:w="0" w:type="auto"/>
            <w:vAlign w:val="bottom"/>
          </w:tcPr>
          <w:p w14:paraId="6802616C" w14:textId="77777777" w:rsidR="00C334D1" w:rsidRPr="00813D46" w:rsidRDefault="00C334D1" w:rsidP="007B0C0F">
            <w:pPr>
              <w:rPr>
                <w:sz w:val="8"/>
              </w:rPr>
            </w:pPr>
            <w:r w:rsidRPr="00813D46">
              <w:rPr>
                <w:rFonts w:cs="Arial"/>
              </w:rPr>
              <w:t> </w:t>
            </w:r>
          </w:p>
        </w:tc>
        <w:tc>
          <w:tcPr>
            <w:tcW w:w="0" w:type="auto"/>
            <w:vAlign w:val="bottom"/>
          </w:tcPr>
          <w:p w14:paraId="3E60634C" w14:textId="77777777" w:rsidR="00C334D1" w:rsidRPr="00813D46" w:rsidRDefault="00C334D1" w:rsidP="007B0C0F">
            <w:pPr>
              <w:jc w:val="right"/>
            </w:pPr>
            <w:r w:rsidRPr="00813D46">
              <w:rPr>
                <w:rFonts w:cs="Arial"/>
              </w:rPr>
              <w:t>956</w:t>
            </w:r>
          </w:p>
        </w:tc>
        <w:tc>
          <w:tcPr>
            <w:tcW w:w="0" w:type="auto"/>
            <w:noWrap/>
            <w:vAlign w:val="bottom"/>
          </w:tcPr>
          <w:p w14:paraId="12CE2624" w14:textId="77777777" w:rsidR="00C334D1" w:rsidRPr="00813D46" w:rsidRDefault="00C334D1" w:rsidP="007B0C0F">
            <w:pPr>
              <w:rPr>
                <w:sz w:val="8"/>
              </w:rPr>
            </w:pPr>
            <w:r w:rsidRPr="00813D46">
              <w:rPr>
                <w:rFonts w:cs="Arial"/>
              </w:rPr>
              <w:t> </w:t>
            </w:r>
          </w:p>
        </w:tc>
        <w:tc>
          <w:tcPr>
            <w:tcW w:w="0" w:type="auto"/>
            <w:vAlign w:val="bottom"/>
          </w:tcPr>
          <w:p w14:paraId="0999EA27" w14:textId="77777777" w:rsidR="00C334D1" w:rsidRPr="00813D46" w:rsidRDefault="00C334D1" w:rsidP="007B0C0F">
            <w:pPr>
              <w:pStyle w:val="la2"/>
            </w:pPr>
            <w:r w:rsidRPr="00813D46">
              <w:rPr>
                <w:sz w:val="15"/>
                <w:szCs w:val="15"/>
              </w:rPr>
              <w:t> </w:t>
            </w:r>
          </w:p>
        </w:tc>
        <w:tc>
          <w:tcPr>
            <w:tcW w:w="0" w:type="auto"/>
            <w:vAlign w:val="bottom"/>
          </w:tcPr>
          <w:p w14:paraId="70B8A10C" w14:textId="77777777" w:rsidR="00C334D1" w:rsidRPr="00813D46" w:rsidRDefault="00C334D1" w:rsidP="007B0C0F">
            <w:pPr>
              <w:rPr>
                <w:sz w:val="8"/>
              </w:rPr>
            </w:pPr>
            <w:r w:rsidRPr="00813D46">
              <w:rPr>
                <w:rFonts w:cs="Arial"/>
              </w:rPr>
              <w:t> </w:t>
            </w:r>
          </w:p>
        </w:tc>
        <w:tc>
          <w:tcPr>
            <w:tcW w:w="0" w:type="auto"/>
            <w:vAlign w:val="bottom"/>
          </w:tcPr>
          <w:p w14:paraId="7607431D" w14:textId="23F3DF24" w:rsidR="00C334D1" w:rsidRPr="00813D46" w:rsidRDefault="00A21D10" w:rsidP="007B0C0F">
            <w:pPr>
              <w:jc w:val="right"/>
            </w:pPr>
            <w:r w:rsidRPr="00813D46">
              <w:rPr>
                <w:rFonts w:cs="Arial"/>
              </w:rPr>
              <w:t>100</w:t>
            </w:r>
            <w:r w:rsidR="00C334D1" w:rsidRPr="00813D46">
              <w:rPr>
                <w:rFonts w:cs="Arial"/>
              </w:rPr>
              <w:t>%</w:t>
            </w:r>
          </w:p>
        </w:tc>
        <w:tc>
          <w:tcPr>
            <w:tcW w:w="0" w:type="auto"/>
            <w:noWrap/>
            <w:vAlign w:val="bottom"/>
          </w:tcPr>
          <w:p w14:paraId="0FA6B62F" w14:textId="77777777" w:rsidR="00C334D1" w:rsidRPr="00813D46" w:rsidRDefault="00C334D1" w:rsidP="007B0C0F">
            <w:pPr>
              <w:rPr>
                <w:sz w:val="8"/>
              </w:rPr>
            </w:pPr>
            <w:r w:rsidRPr="00813D46">
              <w:rPr>
                <w:rFonts w:cs="Arial"/>
              </w:rPr>
              <w:t> </w:t>
            </w:r>
          </w:p>
        </w:tc>
        <w:tc>
          <w:tcPr>
            <w:tcW w:w="0" w:type="auto"/>
            <w:vAlign w:val="bottom"/>
          </w:tcPr>
          <w:p w14:paraId="09A7EC4A" w14:textId="77777777" w:rsidR="00C334D1" w:rsidRPr="00813D46" w:rsidRDefault="00C334D1" w:rsidP="007B0C0F">
            <w:pPr>
              <w:pStyle w:val="la2"/>
            </w:pPr>
            <w:r w:rsidRPr="00813D46">
              <w:rPr>
                <w:sz w:val="15"/>
                <w:szCs w:val="15"/>
              </w:rPr>
              <w:t> </w:t>
            </w:r>
          </w:p>
        </w:tc>
        <w:tc>
          <w:tcPr>
            <w:tcW w:w="0" w:type="auto"/>
            <w:vAlign w:val="bottom"/>
          </w:tcPr>
          <w:p w14:paraId="0A2083BD" w14:textId="77777777" w:rsidR="00C334D1" w:rsidRPr="00813D46" w:rsidRDefault="00C334D1" w:rsidP="007B0C0F">
            <w:pPr>
              <w:rPr>
                <w:sz w:val="8"/>
              </w:rPr>
            </w:pPr>
            <w:r w:rsidRPr="00813D46">
              <w:rPr>
                <w:rFonts w:cs="Arial"/>
              </w:rPr>
              <w:t> </w:t>
            </w:r>
          </w:p>
        </w:tc>
        <w:tc>
          <w:tcPr>
            <w:tcW w:w="0" w:type="auto"/>
            <w:vAlign w:val="bottom"/>
          </w:tcPr>
          <w:p w14:paraId="1C6AAD9F" w14:textId="77777777" w:rsidR="00C334D1" w:rsidRPr="00813D46" w:rsidRDefault="00C334D1" w:rsidP="007B0C0F">
            <w:pPr>
              <w:jc w:val="right"/>
            </w:pPr>
            <w:r w:rsidRPr="00813D46">
              <w:rPr>
                <w:rFonts w:cs="Arial"/>
              </w:rPr>
              <w:t>(7)%</w:t>
            </w:r>
          </w:p>
        </w:tc>
        <w:tc>
          <w:tcPr>
            <w:tcW w:w="0" w:type="auto"/>
            <w:noWrap/>
            <w:vAlign w:val="bottom"/>
          </w:tcPr>
          <w:p w14:paraId="43937CEF" w14:textId="77777777" w:rsidR="00C334D1" w:rsidRPr="00813D46" w:rsidRDefault="00C334D1" w:rsidP="007B0C0F">
            <w:pPr>
              <w:rPr>
                <w:sz w:val="8"/>
              </w:rPr>
            </w:pPr>
            <w:r w:rsidRPr="00813D46">
              <w:rPr>
                <w:rFonts w:cs="Arial"/>
              </w:rPr>
              <w:t> </w:t>
            </w:r>
          </w:p>
        </w:tc>
      </w:tr>
      <w:tr w:rsidR="00A21D10" w:rsidRPr="00813D46" w14:paraId="4C44349C" w14:textId="77777777" w:rsidTr="007B0C0F">
        <w:trPr>
          <w:jc w:val="center"/>
        </w:trPr>
        <w:tc>
          <w:tcPr>
            <w:tcW w:w="0" w:type="auto"/>
          </w:tcPr>
          <w:p w14:paraId="2C7391E5" w14:textId="77777777" w:rsidR="00C334D1" w:rsidRPr="00813D46" w:rsidRDefault="00C334D1" w:rsidP="007B0C0F">
            <w:pPr>
              <w:pStyle w:val="NormalWeb"/>
              <w:ind w:left="480" w:hanging="240"/>
              <w:rPr>
                <w:sz w:val="8"/>
              </w:rPr>
            </w:pPr>
            <w:r w:rsidRPr="00813D46">
              <w:rPr>
                <w:rFonts w:cs="Arial"/>
                <w:sz w:val="20"/>
                <w:szCs w:val="20"/>
              </w:rPr>
              <w:t>Phone Hardware</w:t>
            </w:r>
          </w:p>
        </w:tc>
        <w:tc>
          <w:tcPr>
            <w:tcW w:w="0" w:type="auto"/>
            <w:vAlign w:val="bottom"/>
          </w:tcPr>
          <w:p w14:paraId="68B0C273" w14:textId="77777777" w:rsidR="00C334D1" w:rsidRPr="00813D46" w:rsidRDefault="00C334D1" w:rsidP="007B0C0F">
            <w:pPr>
              <w:pStyle w:val="la2"/>
            </w:pPr>
            <w:r w:rsidRPr="00813D46">
              <w:rPr>
                <w:sz w:val="15"/>
                <w:szCs w:val="15"/>
              </w:rPr>
              <w:t> </w:t>
            </w:r>
          </w:p>
        </w:tc>
        <w:tc>
          <w:tcPr>
            <w:tcW w:w="0" w:type="auto"/>
            <w:vAlign w:val="bottom"/>
          </w:tcPr>
          <w:p w14:paraId="6020A1D3" w14:textId="77777777" w:rsidR="00C334D1" w:rsidRPr="00813D46" w:rsidRDefault="00C334D1" w:rsidP="007B0C0F">
            <w:pPr>
              <w:rPr>
                <w:sz w:val="8"/>
              </w:rPr>
            </w:pPr>
            <w:r w:rsidRPr="00813D46">
              <w:rPr>
                <w:rFonts w:cs="Arial"/>
                <w:b/>
                <w:bCs/>
              </w:rPr>
              <w:t> </w:t>
            </w:r>
          </w:p>
        </w:tc>
        <w:tc>
          <w:tcPr>
            <w:tcW w:w="0" w:type="auto"/>
            <w:vAlign w:val="bottom"/>
          </w:tcPr>
          <w:p w14:paraId="5EECF2A4" w14:textId="1EE38077" w:rsidR="00C334D1" w:rsidRPr="00813D46" w:rsidRDefault="00A21D10" w:rsidP="007B0C0F">
            <w:pPr>
              <w:jc w:val="right"/>
            </w:pPr>
            <w:r w:rsidRPr="00813D46">
              <w:rPr>
                <w:rFonts w:cs="Arial"/>
                <w:b/>
                <w:bCs/>
              </w:rPr>
              <w:t>701</w:t>
            </w:r>
          </w:p>
        </w:tc>
        <w:tc>
          <w:tcPr>
            <w:tcW w:w="0" w:type="auto"/>
            <w:noWrap/>
            <w:vAlign w:val="bottom"/>
          </w:tcPr>
          <w:p w14:paraId="4325795C" w14:textId="77777777" w:rsidR="00C334D1" w:rsidRPr="00813D46" w:rsidRDefault="00C334D1" w:rsidP="007B0C0F">
            <w:pPr>
              <w:rPr>
                <w:sz w:val="8"/>
              </w:rPr>
            </w:pPr>
            <w:r w:rsidRPr="00813D46">
              <w:rPr>
                <w:rFonts w:cs="Arial"/>
                <w:b/>
                <w:bCs/>
              </w:rPr>
              <w:t> </w:t>
            </w:r>
          </w:p>
        </w:tc>
        <w:tc>
          <w:tcPr>
            <w:tcW w:w="0" w:type="auto"/>
            <w:vAlign w:val="bottom"/>
          </w:tcPr>
          <w:p w14:paraId="0FAD9AF6" w14:textId="77777777" w:rsidR="00C334D1" w:rsidRPr="00813D46" w:rsidRDefault="00C334D1" w:rsidP="007B0C0F">
            <w:pPr>
              <w:pStyle w:val="la2"/>
            </w:pPr>
            <w:r w:rsidRPr="00813D46">
              <w:rPr>
                <w:sz w:val="15"/>
                <w:szCs w:val="15"/>
              </w:rPr>
              <w:t> </w:t>
            </w:r>
          </w:p>
        </w:tc>
        <w:tc>
          <w:tcPr>
            <w:tcW w:w="0" w:type="auto"/>
            <w:vAlign w:val="bottom"/>
          </w:tcPr>
          <w:p w14:paraId="121E8F5C" w14:textId="77777777" w:rsidR="00C334D1" w:rsidRPr="00813D46" w:rsidRDefault="00C334D1" w:rsidP="007B0C0F">
            <w:pPr>
              <w:rPr>
                <w:sz w:val="8"/>
              </w:rPr>
            </w:pPr>
            <w:r w:rsidRPr="00813D46">
              <w:rPr>
                <w:rFonts w:cs="Arial"/>
              </w:rPr>
              <w:t> </w:t>
            </w:r>
          </w:p>
        </w:tc>
        <w:tc>
          <w:tcPr>
            <w:tcW w:w="0" w:type="auto"/>
            <w:vAlign w:val="bottom"/>
          </w:tcPr>
          <w:p w14:paraId="396E748B" w14:textId="77777777" w:rsidR="00C334D1" w:rsidRPr="00813D46" w:rsidRDefault="00C334D1" w:rsidP="007B0C0F">
            <w:pPr>
              <w:jc w:val="right"/>
            </w:pPr>
            <w:r w:rsidRPr="00813D46">
              <w:rPr>
                <w:rFonts w:cs="Arial"/>
                <w:bCs/>
              </w:rPr>
              <w:t>54</w:t>
            </w:r>
          </w:p>
        </w:tc>
        <w:tc>
          <w:tcPr>
            <w:tcW w:w="0" w:type="auto"/>
            <w:noWrap/>
            <w:vAlign w:val="bottom"/>
          </w:tcPr>
          <w:p w14:paraId="5D79D435" w14:textId="77777777" w:rsidR="00C334D1" w:rsidRPr="00813D46" w:rsidRDefault="00C334D1" w:rsidP="007B0C0F">
            <w:pPr>
              <w:rPr>
                <w:sz w:val="8"/>
              </w:rPr>
            </w:pPr>
            <w:r w:rsidRPr="00813D46">
              <w:rPr>
                <w:rFonts w:cs="Arial"/>
              </w:rPr>
              <w:t> </w:t>
            </w:r>
          </w:p>
        </w:tc>
        <w:tc>
          <w:tcPr>
            <w:tcW w:w="0" w:type="auto"/>
            <w:vAlign w:val="bottom"/>
          </w:tcPr>
          <w:p w14:paraId="25CEDBAF" w14:textId="77777777" w:rsidR="00C334D1" w:rsidRPr="00813D46" w:rsidRDefault="00C334D1" w:rsidP="007B0C0F">
            <w:pPr>
              <w:pStyle w:val="la2"/>
            </w:pPr>
            <w:r w:rsidRPr="00813D46">
              <w:rPr>
                <w:sz w:val="15"/>
                <w:szCs w:val="15"/>
              </w:rPr>
              <w:t> </w:t>
            </w:r>
          </w:p>
        </w:tc>
        <w:tc>
          <w:tcPr>
            <w:tcW w:w="0" w:type="auto"/>
            <w:vAlign w:val="bottom"/>
          </w:tcPr>
          <w:p w14:paraId="0BCE87AB" w14:textId="77777777" w:rsidR="00C334D1" w:rsidRPr="00813D46" w:rsidRDefault="00C334D1" w:rsidP="007B0C0F">
            <w:pPr>
              <w:rPr>
                <w:sz w:val="8"/>
              </w:rPr>
            </w:pPr>
            <w:r w:rsidRPr="00813D46">
              <w:rPr>
                <w:rFonts w:cs="Arial"/>
              </w:rPr>
              <w:t> </w:t>
            </w:r>
          </w:p>
        </w:tc>
        <w:tc>
          <w:tcPr>
            <w:tcW w:w="0" w:type="auto"/>
            <w:vAlign w:val="bottom"/>
          </w:tcPr>
          <w:p w14:paraId="0D375C5A" w14:textId="77777777" w:rsidR="00C334D1" w:rsidRPr="00813D46" w:rsidRDefault="00C334D1" w:rsidP="007B0C0F">
            <w:pPr>
              <w:jc w:val="right"/>
            </w:pPr>
            <w:r w:rsidRPr="00813D46">
              <w:rPr>
                <w:rFonts w:cs="Arial"/>
              </w:rPr>
              <w:t>0</w:t>
            </w:r>
          </w:p>
        </w:tc>
        <w:tc>
          <w:tcPr>
            <w:tcW w:w="0" w:type="auto"/>
            <w:noWrap/>
            <w:vAlign w:val="bottom"/>
          </w:tcPr>
          <w:p w14:paraId="1FDEA923" w14:textId="77777777" w:rsidR="00C334D1" w:rsidRPr="00813D46" w:rsidRDefault="00C334D1" w:rsidP="007B0C0F">
            <w:pPr>
              <w:rPr>
                <w:sz w:val="8"/>
              </w:rPr>
            </w:pPr>
            <w:r w:rsidRPr="00813D46">
              <w:rPr>
                <w:rFonts w:cs="Arial"/>
              </w:rPr>
              <w:t> </w:t>
            </w:r>
          </w:p>
        </w:tc>
        <w:tc>
          <w:tcPr>
            <w:tcW w:w="0" w:type="auto"/>
            <w:vAlign w:val="bottom"/>
          </w:tcPr>
          <w:p w14:paraId="3C0B5F49" w14:textId="77777777" w:rsidR="00C334D1" w:rsidRPr="00813D46" w:rsidRDefault="00C334D1" w:rsidP="007B0C0F">
            <w:pPr>
              <w:pStyle w:val="la2"/>
            </w:pPr>
            <w:r w:rsidRPr="00813D46">
              <w:rPr>
                <w:sz w:val="15"/>
                <w:szCs w:val="15"/>
              </w:rPr>
              <w:t> </w:t>
            </w:r>
          </w:p>
        </w:tc>
        <w:tc>
          <w:tcPr>
            <w:tcW w:w="0" w:type="auto"/>
            <w:vAlign w:val="bottom"/>
          </w:tcPr>
          <w:p w14:paraId="1B533682" w14:textId="77777777" w:rsidR="00C334D1" w:rsidRPr="00813D46" w:rsidRDefault="00C334D1" w:rsidP="007B0C0F">
            <w:pPr>
              <w:rPr>
                <w:sz w:val="8"/>
              </w:rPr>
            </w:pPr>
            <w:r w:rsidRPr="00813D46">
              <w:rPr>
                <w:rFonts w:cs="Arial"/>
              </w:rPr>
              <w:t> </w:t>
            </w:r>
          </w:p>
        </w:tc>
        <w:tc>
          <w:tcPr>
            <w:tcW w:w="0" w:type="auto"/>
            <w:vAlign w:val="bottom"/>
          </w:tcPr>
          <w:p w14:paraId="625EDB89" w14:textId="77777777" w:rsidR="00C334D1" w:rsidRPr="00813D46" w:rsidRDefault="00C334D1" w:rsidP="007B0C0F">
            <w:pPr>
              <w:jc w:val="right"/>
            </w:pPr>
            <w:r w:rsidRPr="00813D46">
              <w:rPr>
                <w:rFonts w:cs="Arial"/>
              </w:rPr>
              <w:t>*</w:t>
            </w:r>
          </w:p>
        </w:tc>
        <w:tc>
          <w:tcPr>
            <w:tcW w:w="0" w:type="auto"/>
            <w:noWrap/>
            <w:vAlign w:val="bottom"/>
          </w:tcPr>
          <w:p w14:paraId="6C190D74" w14:textId="77777777" w:rsidR="00C334D1" w:rsidRPr="00813D46" w:rsidRDefault="00C334D1" w:rsidP="007B0C0F">
            <w:pPr>
              <w:rPr>
                <w:sz w:val="8"/>
              </w:rPr>
            </w:pPr>
            <w:r w:rsidRPr="00813D46">
              <w:rPr>
                <w:rFonts w:cs="Arial"/>
              </w:rPr>
              <w:t> </w:t>
            </w:r>
          </w:p>
        </w:tc>
        <w:tc>
          <w:tcPr>
            <w:tcW w:w="0" w:type="auto"/>
            <w:vAlign w:val="bottom"/>
          </w:tcPr>
          <w:p w14:paraId="1826108E" w14:textId="77777777" w:rsidR="00C334D1" w:rsidRPr="00813D46" w:rsidRDefault="00C334D1" w:rsidP="007B0C0F">
            <w:pPr>
              <w:pStyle w:val="la2"/>
            </w:pPr>
            <w:r w:rsidRPr="00813D46">
              <w:rPr>
                <w:sz w:val="15"/>
                <w:szCs w:val="15"/>
              </w:rPr>
              <w:t> </w:t>
            </w:r>
          </w:p>
        </w:tc>
        <w:tc>
          <w:tcPr>
            <w:tcW w:w="0" w:type="auto"/>
            <w:vAlign w:val="bottom"/>
          </w:tcPr>
          <w:p w14:paraId="0755E358" w14:textId="77777777" w:rsidR="00C334D1" w:rsidRPr="00813D46" w:rsidRDefault="00C334D1" w:rsidP="007B0C0F">
            <w:pPr>
              <w:rPr>
                <w:sz w:val="8"/>
              </w:rPr>
            </w:pPr>
            <w:r w:rsidRPr="00813D46">
              <w:rPr>
                <w:rFonts w:cs="Arial"/>
              </w:rPr>
              <w:t> </w:t>
            </w:r>
          </w:p>
        </w:tc>
        <w:tc>
          <w:tcPr>
            <w:tcW w:w="0" w:type="auto"/>
            <w:vAlign w:val="bottom"/>
          </w:tcPr>
          <w:p w14:paraId="04FF4C96" w14:textId="77777777" w:rsidR="00C334D1" w:rsidRPr="00813D46" w:rsidRDefault="00C334D1" w:rsidP="007B0C0F">
            <w:pPr>
              <w:jc w:val="right"/>
            </w:pPr>
            <w:r w:rsidRPr="00813D46">
              <w:rPr>
                <w:rFonts w:cs="Arial"/>
              </w:rPr>
              <w:t>*</w:t>
            </w:r>
          </w:p>
        </w:tc>
        <w:tc>
          <w:tcPr>
            <w:tcW w:w="0" w:type="auto"/>
            <w:noWrap/>
            <w:vAlign w:val="bottom"/>
          </w:tcPr>
          <w:p w14:paraId="5129D103" w14:textId="77777777" w:rsidR="00C334D1" w:rsidRPr="00813D46" w:rsidRDefault="00C334D1" w:rsidP="007B0C0F">
            <w:pPr>
              <w:rPr>
                <w:sz w:val="8"/>
              </w:rPr>
            </w:pPr>
            <w:r w:rsidRPr="00813D46">
              <w:rPr>
                <w:rFonts w:cs="Arial"/>
              </w:rPr>
              <w:t> </w:t>
            </w:r>
          </w:p>
        </w:tc>
      </w:tr>
      <w:tr w:rsidR="00A21D10" w:rsidRPr="00813D46" w14:paraId="18FC78BA" w14:textId="77777777" w:rsidTr="007B0C0F">
        <w:trPr>
          <w:jc w:val="center"/>
        </w:trPr>
        <w:tc>
          <w:tcPr>
            <w:tcW w:w="0" w:type="auto"/>
            <w:vAlign w:val="bottom"/>
          </w:tcPr>
          <w:p w14:paraId="6FA31A50" w14:textId="77777777" w:rsidR="00C334D1" w:rsidRPr="00813D46" w:rsidRDefault="00C334D1" w:rsidP="007B0C0F">
            <w:pPr>
              <w:pStyle w:val="rrdsinglerule"/>
            </w:pPr>
            <w:r w:rsidRPr="00813D46">
              <w:t> </w:t>
            </w:r>
          </w:p>
        </w:tc>
        <w:tc>
          <w:tcPr>
            <w:tcW w:w="0" w:type="auto"/>
            <w:vAlign w:val="bottom"/>
          </w:tcPr>
          <w:p w14:paraId="5F356081" w14:textId="77777777" w:rsidR="00C334D1" w:rsidRPr="00813D46" w:rsidRDefault="00C334D1" w:rsidP="007B0C0F">
            <w:pPr>
              <w:pStyle w:val="rrdsinglerule"/>
            </w:pPr>
            <w:r w:rsidRPr="00813D46">
              <w:t> </w:t>
            </w:r>
          </w:p>
        </w:tc>
        <w:tc>
          <w:tcPr>
            <w:tcW w:w="0" w:type="auto"/>
            <w:vAlign w:val="bottom"/>
          </w:tcPr>
          <w:p w14:paraId="1DC40F01" w14:textId="77777777" w:rsidR="00C334D1" w:rsidRPr="00813D46" w:rsidRDefault="00C334D1" w:rsidP="007B0C0F">
            <w:pPr>
              <w:pStyle w:val="rrdsinglerule"/>
            </w:pPr>
            <w:r w:rsidRPr="00813D46">
              <w:rPr>
                <w:sz w:val="15"/>
                <w:szCs w:val="15"/>
              </w:rPr>
              <w:t> </w:t>
            </w:r>
          </w:p>
        </w:tc>
        <w:tc>
          <w:tcPr>
            <w:tcW w:w="0" w:type="auto"/>
            <w:vAlign w:val="bottom"/>
          </w:tcPr>
          <w:p w14:paraId="0580608D" w14:textId="77777777" w:rsidR="00C334D1" w:rsidRPr="00813D46" w:rsidRDefault="00C334D1" w:rsidP="007B0C0F">
            <w:pPr>
              <w:pStyle w:val="rrdsinglerule"/>
            </w:pPr>
            <w:r w:rsidRPr="00813D46">
              <w:rPr>
                <w:sz w:val="15"/>
                <w:szCs w:val="15"/>
              </w:rPr>
              <w:t> </w:t>
            </w:r>
          </w:p>
        </w:tc>
        <w:tc>
          <w:tcPr>
            <w:tcW w:w="0" w:type="auto"/>
            <w:vAlign w:val="bottom"/>
          </w:tcPr>
          <w:p w14:paraId="2904A3C4" w14:textId="77777777" w:rsidR="00C334D1" w:rsidRPr="00813D46" w:rsidRDefault="00C334D1" w:rsidP="007B0C0F">
            <w:pPr>
              <w:rPr>
                <w:sz w:val="8"/>
              </w:rPr>
            </w:pPr>
          </w:p>
        </w:tc>
        <w:tc>
          <w:tcPr>
            <w:tcW w:w="0" w:type="auto"/>
            <w:vAlign w:val="bottom"/>
          </w:tcPr>
          <w:p w14:paraId="320B65EE" w14:textId="77777777" w:rsidR="00C334D1" w:rsidRPr="00813D46" w:rsidRDefault="00C334D1" w:rsidP="007B0C0F">
            <w:pPr>
              <w:pStyle w:val="la2"/>
            </w:pPr>
            <w:r w:rsidRPr="00813D46">
              <w:t> </w:t>
            </w:r>
          </w:p>
        </w:tc>
        <w:tc>
          <w:tcPr>
            <w:tcW w:w="0" w:type="auto"/>
            <w:vAlign w:val="bottom"/>
          </w:tcPr>
          <w:p w14:paraId="7A521920" w14:textId="77777777" w:rsidR="00C334D1" w:rsidRPr="00813D46" w:rsidRDefault="00C334D1" w:rsidP="007B0C0F">
            <w:pPr>
              <w:pStyle w:val="rrdsinglerule"/>
            </w:pPr>
            <w:r w:rsidRPr="00813D46">
              <w:rPr>
                <w:sz w:val="15"/>
                <w:szCs w:val="15"/>
              </w:rPr>
              <w:t> </w:t>
            </w:r>
          </w:p>
        </w:tc>
        <w:tc>
          <w:tcPr>
            <w:tcW w:w="0" w:type="auto"/>
            <w:vAlign w:val="bottom"/>
          </w:tcPr>
          <w:p w14:paraId="3A9ACD46" w14:textId="77777777" w:rsidR="00C334D1" w:rsidRPr="00813D46" w:rsidRDefault="00C334D1" w:rsidP="007B0C0F">
            <w:pPr>
              <w:pStyle w:val="rrdsinglerule"/>
            </w:pPr>
            <w:r w:rsidRPr="00813D46">
              <w:rPr>
                <w:sz w:val="15"/>
                <w:szCs w:val="15"/>
              </w:rPr>
              <w:t> </w:t>
            </w:r>
          </w:p>
        </w:tc>
        <w:tc>
          <w:tcPr>
            <w:tcW w:w="0" w:type="auto"/>
            <w:vAlign w:val="bottom"/>
          </w:tcPr>
          <w:p w14:paraId="5FC1B897" w14:textId="77777777" w:rsidR="00C334D1" w:rsidRPr="00813D46" w:rsidRDefault="00C334D1" w:rsidP="007B0C0F">
            <w:pPr>
              <w:rPr>
                <w:sz w:val="8"/>
              </w:rPr>
            </w:pPr>
          </w:p>
        </w:tc>
        <w:tc>
          <w:tcPr>
            <w:tcW w:w="0" w:type="auto"/>
            <w:vAlign w:val="bottom"/>
          </w:tcPr>
          <w:p w14:paraId="25D3619B" w14:textId="77777777" w:rsidR="00C334D1" w:rsidRPr="00813D46" w:rsidRDefault="00C334D1" w:rsidP="007B0C0F">
            <w:pPr>
              <w:pStyle w:val="la2"/>
            </w:pPr>
            <w:r w:rsidRPr="00813D46">
              <w:t> </w:t>
            </w:r>
          </w:p>
        </w:tc>
        <w:tc>
          <w:tcPr>
            <w:tcW w:w="0" w:type="auto"/>
            <w:vAlign w:val="bottom"/>
          </w:tcPr>
          <w:p w14:paraId="39544E9A" w14:textId="77777777" w:rsidR="00C334D1" w:rsidRPr="00813D46" w:rsidRDefault="00C334D1" w:rsidP="007B0C0F">
            <w:pPr>
              <w:pStyle w:val="rrdsinglerule"/>
            </w:pPr>
            <w:r w:rsidRPr="00813D46">
              <w:rPr>
                <w:sz w:val="15"/>
                <w:szCs w:val="15"/>
              </w:rPr>
              <w:t> </w:t>
            </w:r>
          </w:p>
        </w:tc>
        <w:tc>
          <w:tcPr>
            <w:tcW w:w="0" w:type="auto"/>
            <w:vAlign w:val="bottom"/>
          </w:tcPr>
          <w:p w14:paraId="725834DF" w14:textId="77777777" w:rsidR="00C334D1" w:rsidRPr="00813D46" w:rsidRDefault="00C334D1" w:rsidP="007B0C0F">
            <w:pPr>
              <w:pStyle w:val="rrdsinglerule"/>
            </w:pPr>
            <w:r w:rsidRPr="00813D46">
              <w:rPr>
                <w:sz w:val="15"/>
                <w:szCs w:val="15"/>
              </w:rPr>
              <w:t> </w:t>
            </w:r>
          </w:p>
        </w:tc>
        <w:tc>
          <w:tcPr>
            <w:tcW w:w="0" w:type="auto"/>
            <w:vAlign w:val="bottom"/>
          </w:tcPr>
          <w:p w14:paraId="3CF1416E" w14:textId="77777777" w:rsidR="00C334D1" w:rsidRPr="00813D46" w:rsidRDefault="00C334D1" w:rsidP="007B0C0F">
            <w:pPr>
              <w:rPr>
                <w:sz w:val="8"/>
              </w:rPr>
            </w:pPr>
          </w:p>
        </w:tc>
        <w:tc>
          <w:tcPr>
            <w:tcW w:w="0" w:type="auto"/>
            <w:vAlign w:val="bottom"/>
          </w:tcPr>
          <w:p w14:paraId="0E67DA87" w14:textId="77777777" w:rsidR="00C334D1" w:rsidRPr="00813D46" w:rsidRDefault="00C334D1" w:rsidP="007B0C0F">
            <w:pPr>
              <w:pStyle w:val="la2"/>
            </w:pPr>
            <w:r w:rsidRPr="00813D46">
              <w:t> </w:t>
            </w:r>
          </w:p>
        </w:tc>
        <w:tc>
          <w:tcPr>
            <w:tcW w:w="0" w:type="auto"/>
            <w:vAlign w:val="bottom"/>
          </w:tcPr>
          <w:p w14:paraId="41371E0C" w14:textId="77777777" w:rsidR="00C334D1" w:rsidRPr="00813D46" w:rsidRDefault="00C334D1" w:rsidP="007B0C0F">
            <w:pPr>
              <w:pStyle w:val="la2"/>
            </w:pPr>
            <w:r w:rsidRPr="00813D46">
              <w:t> </w:t>
            </w:r>
          </w:p>
        </w:tc>
        <w:tc>
          <w:tcPr>
            <w:tcW w:w="0" w:type="auto"/>
            <w:vAlign w:val="bottom"/>
          </w:tcPr>
          <w:p w14:paraId="7A888441" w14:textId="77777777" w:rsidR="00C334D1" w:rsidRPr="00813D46" w:rsidRDefault="00C334D1" w:rsidP="007B0C0F">
            <w:pPr>
              <w:pStyle w:val="la2"/>
            </w:pPr>
            <w:r w:rsidRPr="00813D46">
              <w:t> </w:t>
            </w:r>
          </w:p>
        </w:tc>
        <w:tc>
          <w:tcPr>
            <w:tcW w:w="0" w:type="auto"/>
            <w:vAlign w:val="bottom"/>
          </w:tcPr>
          <w:p w14:paraId="62469FE8" w14:textId="77777777" w:rsidR="00C334D1" w:rsidRPr="00813D46" w:rsidRDefault="00C334D1" w:rsidP="007B0C0F">
            <w:pPr>
              <w:pStyle w:val="la2"/>
            </w:pPr>
            <w:r w:rsidRPr="00813D46">
              <w:t> </w:t>
            </w:r>
          </w:p>
        </w:tc>
        <w:tc>
          <w:tcPr>
            <w:tcW w:w="0" w:type="auto"/>
            <w:vAlign w:val="bottom"/>
          </w:tcPr>
          <w:p w14:paraId="4A716F82" w14:textId="77777777" w:rsidR="00C334D1" w:rsidRPr="00813D46" w:rsidRDefault="00C334D1" w:rsidP="007B0C0F">
            <w:pPr>
              <w:pStyle w:val="la2"/>
            </w:pPr>
            <w:r w:rsidRPr="00813D46">
              <w:t> </w:t>
            </w:r>
          </w:p>
        </w:tc>
        <w:tc>
          <w:tcPr>
            <w:tcW w:w="0" w:type="auto"/>
            <w:vAlign w:val="bottom"/>
          </w:tcPr>
          <w:p w14:paraId="7CCF9B19" w14:textId="77777777" w:rsidR="00C334D1" w:rsidRPr="00813D46" w:rsidRDefault="00C334D1" w:rsidP="007B0C0F">
            <w:pPr>
              <w:pStyle w:val="la2"/>
            </w:pPr>
            <w:r w:rsidRPr="00813D46">
              <w:t> </w:t>
            </w:r>
          </w:p>
        </w:tc>
        <w:tc>
          <w:tcPr>
            <w:tcW w:w="0" w:type="auto"/>
            <w:vAlign w:val="bottom"/>
          </w:tcPr>
          <w:p w14:paraId="437E1C39" w14:textId="77777777" w:rsidR="00C334D1" w:rsidRPr="00813D46" w:rsidRDefault="00C334D1" w:rsidP="007B0C0F">
            <w:pPr>
              <w:pStyle w:val="la2"/>
            </w:pPr>
            <w:r w:rsidRPr="00813D46">
              <w:t> </w:t>
            </w:r>
          </w:p>
        </w:tc>
        <w:tc>
          <w:tcPr>
            <w:tcW w:w="0" w:type="auto"/>
            <w:vAlign w:val="bottom"/>
          </w:tcPr>
          <w:p w14:paraId="580D8036" w14:textId="77777777" w:rsidR="00C334D1" w:rsidRPr="00813D46" w:rsidRDefault="00C334D1" w:rsidP="007B0C0F">
            <w:pPr>
              <w:pStyle w:val="la2"/>
            </w:pPr>
            <w:r w:rsidRPr="00813D46">
              <w:t> </w:t>
            </w:r>
          </w:p>
        </w:tc>
      </w:tr>
      <w:tr w:rsidR="00A21D10" w:rsidRPr="00813D46" w14:paraId="70FF345F" w14:textId="77777777" w:rsidTr="007B0C0F">
        <w:trPr>
          <w:jc w:val="center"/>
        </w:trPr>
        <w:tc>
          <w:tcPr>
            <w:tcW w:w="0" w:type="auto"/>
          </w:tcPr>
          <w:p w14:paraId="28B03AA2" w14:textId="77777777" w:rsidR="00C334D1" w:rsidRPr="00813D46" w:rsidRDefault="00C334D1" w:rsidP="007B0C0F">
            <w:pPr>
              <w:pStyle w:val="NormalWeb"/>
              <w:ind w:left="720" w:hanging="240"/>
              <w:rPr>
                <w:sz w:val="8"/>
              </w:rPr>
            </w:pPr>
            <w:r w:rsidRPr="00813D46">
              <w:rPr>
                <w:rFonts w:cs="Arial"/>
                <w:sz w:val="20"/>
                <w:szCs w:val="20"/>
              </w:rPr>
              <w:t>Total Devices and Consumer Hardware</w:t>
            </w:r>
          </w:p>
        </w:tc>
        <w:tc>
          <w:tcPr>
            <w:tcW w:w="0" w:type="auto"/>
            <w:vAlign w:val="bottom"/>
          </w:tcPr>
          <w:p w14:paraId="0BC62223" w14:textId="77777777" w:rsidR="00C334D1" w:rsidRPr="00813D46" w:rsidRDefault="00C334D1" w:rsidP="007B0C0F">
            <w:pPr>
              <w:pStyle w:val="la2"/>
            </w:pPr>
            <w:r w:rsidRPr="00813D46">
              <w:rPr>
                <w:sz w:val="15"/>
                <w:szCs w:val="15"/>
              </w:rPr>
              <w:t> </w:t>
            </w:r>
          </w:p>
        </w:tc>
        <w:tc>
          <w:tcPr>
            <w:tcW w:w="0" w:type="auto"/>
            <w:vAlign w:val="bottom"/>
          </w:tcPr>
          <w:p w14:paraId="4B183E8E" w14:textId="77777777" w:rsidR="00C334D1" w:rsidRPr="00813D46" w:rsidRDefault="00C334D1" w:rsidP="007B0C0F">
            <w:pPr>
              <w:rPr>
                <w:sz w:val="8"/>
              </w:rPr>
            </w:pPr>
            <w:r w:rsidRPr="00813D46">
              <w:rPr>
                <w:rFonts w:cs="Arial"/>
                <w:b/>
                <w:bCs/>
              </w:rPr>
              <w:t> </w:t>
            </w:r>
          </w:p>
        </w:tc>
        <w:tc>
          <w:tcPr>
            <w:tcW w:w="0" w:type="auto"/>
            <w:vAlign w:val="bottom"/>
          </w:tcPr>
          <w:p w14:paraId="7C249D02" w14:textId="18C41C7D" w:rsidR="00C334D1" w:rsidRPr="00813D46" w:rsidRDefault="00A21D10" w:rsidP="007B0C0F">
            <w:pPr>
              <w:jc w:val="right"/>
            </w:pPr>
            <w:r w:rsidRPr="00813D46">
              <w:rPr>
                <w:rFonts w:cs="Arial"/>
                <w:b/>
                <w:bCs/>
              </w:rPr>
              <w:t>2,489</w:t>
            </w:r>
          </w:p>
        </w:tc>
        <w:tc>
          <w:tcPr>
            <w:tcW w:w="0" w:type="auto"/>
            <w:noWrap/>
            <w:vAlign w:val="bottom"/>
          </w:tcPr>
          <w:p w14:paraId="23A8443F" w14:textId="77777777" w:rsidR="00C334D1" w:rsidRPr="00813D46" w:rsidRDefault="00C334D1" w:rsidP="007B0C0F">
            <w:pPr>
              <w:rPr>
                <w:sz w:val="8"/>
              </w:rPr>
            </w:pPr>
            <w:r w:rsidRPr="00813D46">
              <w:rPr>
                <w:rFonts w:cs="Arial"/>
                <w:b/>
                <w:bCs/>
              </w:rPr>
              <w:t> </w:t>
            </w:r>
          </w:p>
        </w:tc>
        <w:tc>
          <w:tcPr>
            <w:tcW w:w="0" w:type="auto"/>
            <w:vAlign w:val="bottom"/>
          </w:tcPr>
          <w:p w14:paraId="094EFBBB" w14:textId="77777777" w:rsidR="00C334D1" w:rsidRPr="00813D46" w:rsidRDefault="00C334D1" w:rsidP="007B0C0F">
            <w:pPr>
              <w:pStyle w:val="la2"/>
            </w:pPr>
            <w:r w:rsidRPr="00813D46">
              <w:rPr>
                <w:sz w:val="15"/>
                <w:szCs w:val="15"/>
              </w:rPr>
              <w:t> </w:t>
            </w:r>
          </w:p>
        </w:tc>
        <w:tc>
          <w:tcPr>
            <w:tcW w:w="0" w:type="auto"/>
            <w:vAlign w:val="bottom"/>
          </w:tcPr>
          <w:p w14:paraId="361BFC6B" w14:textId="77777777" w:rsidR="00C334D1" w:rsidRPr="00813D46" w:rsidRDefault="00C334D1" w:rsidP="007B0C0F">
            <w:pPr>
              <w:rPr>
                <w:sz w:val="8"/>
              </w:rPr>
            </w:pPr>
            <w:r w:rsidRPr="00813D46">
              <w:rPr>
                <w:rFonts w:cs="Arial"/>
              </w:rPr>
              <w:t> </w:t>
            </w:r>
          </w:p>
        </w:tc>
        <w:tc>
          <w:tcPr>
            <w:tcW w:w="0" w:type="auto"/>
            <w:vAlign w:val="bottom"/>
          </w:tcPr>
          <w:p w14:paraId="6AAF5349" w14:textId="6B5BA34C" w:rsidR="00C334D1" w:rsidRPr="00813D46" w:rsidRDefault="00C334D1" w:rsidP="007B0C0F">
            <w:pPr>
              <w:jc w:val="right"/>
            </w:pPr>
            <w:r w:rsidRPr="00813D46">
              <w:rPr>
                <w:rFonts w:cs="Arial"/>
                <w:bCs/>
              </w:rPr>
              <w:t>94</w:t>
            </w:r>
            <w:r w:rsidR="00AE1BCC" w:rsidRPr="00813D46">
              <w:rPr>
                <w:rFonts w:cs="Arial"/>
                <w:bCs/>
              </w:rPr>
              <w:t>6</w:t>
            </w:r>
          </w:p>
        </w:tc>
        <w:tc>
          <w:tcPr>
            <w:tcW w:w="0" w:type="auto"/>
            <w:noWrap/>
            <w:vAlign w:val="bottom"/>
          </w:tcPr>
          <w:p w14:paraId="631AFD1F" w14:textId="77777777" w:rsidR="00C334D1" w:rsidRPr="00813D46" w:rsidRDefault="00C334D1" w:rsidP="007B0C0F">
            <w:pPr>
              <w:rPr>
                <w:sz w:val="8"/>
              </w:rPr>
            </w:pPr>
            <w:r w:rsidRPr="00813D46">
              <w:rPr>
                <w:rFonts w:cs="Arial"/>
              </w:rPr>
              <w:t> </w:t>
            </w:r>
          </w:p>
        </w:tc>
        <w:tc>
          <w:tcPr>
            <w:tcW w:w="0" w:type="auto"/>
            <w:vAlign w:val="bottom"/>
          </w:tcPr>
          <w:p w14:paraId="1D6D73CB" w14:textId="77777777" w:rsidR="00C334D1" w:rsidRPr="00813D46" w:rsidRDefault="00C334D1" w:rsidP="007B0C0F">
            <w:pPr>
              <w:pStyle w:val="la2"/>
            </w:pPr>
            <w:r w:rsidRPr="00813D46">
              <w:rPr>
                <w:sz w:val="15"/>
                <w:szCs w:val="15"/>
              </w:rPr>
              <w:t> </w:t>
            </w:r>
          </w:p>
        </w:tc>
        <w:tc>
          <w:tcPr>
            <w:tcW w:w="0" w:type="auto"/>
            <w:vAlign w:val="bottom"/>
          </w:tcPr>
          <w:p w14:paraId="0AFFEAF2" w14:textId="77777777" w:rsidR="00C334D1" w:rsidRPr="00813D46" w:rsidRDefault="00C334D1" w:rsidP="007B0C0F">
            <w:pPr>
              <w:rPr>
                <w:sz w:val="8"/>
              </w:rPr>
            </w:pPr>
            <w:r w:rsidRPr="00813D46">
              <w:rPr>
                <w:rFonts w:cs="Arial"/>
              </w:rPr>
              <w:t> </w:t>
            </w:r>
          </w:p>
        </w:tc>
        <w:tc>
          <w:tcPr>
            <w:tcW w:w="0" w:type="auto"/>
            <w:vAlign w:val="bottom"/>
          </w:tcPr>
          <w:p w14:paraId="16E5023C" w14:textId="77777777" w:rsidR="00C334D1" w:rsidRPr="00813D46" w:rsidRDefault="00C334D1" w:rsidP="007B0C0F">
            <w:pPr>
              <w:jc w:val="right"/>
            </w:pPr>
            <w:r w:rsidRPr="00813D46">
              <w:rPr>
                <w:rFonts w:cs="Arial"/>
              </w:rPr>
              <w:t>956</w:t>
            </w:r>
          </w:p>
        </w:tc>
        <w:tc>
          <w:tcPr>
            <w:tcW w:w="0" w:type="auto"/>
            <w:noWrap/>
            <w:vAlign w:val="bottom"/>
          </w:tcPr>
          <w:p w14:paraId="6A9373BD" w14:textId="77777777" w:rsidR="00C334D1" w:rsidRPr="00813D46" w:rsidRDefault="00C334D1" w:rsidP="007B0C0F">
            <w:pPr>
              <w:rPr>
                <w:sz w:val="8"/>
              </w:rPr>
            </w:pPr>
            <w:r w:rsidRPr="00813D46">
              <w:rPr>
                <w:rFonts w:cs="Arial"/>
              </w:rPr>
              <w:t> </w:t>
            </w:r>
          </w:p>
        </w:tc>
        <w:tc>
          <w:tcPr>
            <w:tcW w:w="0" w:type="auto"/>
            <w:vAlign w:val="bottom"/>
          </w:tcPr>
          <w:p w14:paraId="35CBFF7D" w14:textId="77777777" w:rsidR="00C334D1" w:rsidRPr="00813D46" w:rsidRDefault="00C334D1" w:rsidP="007B0C0F">
            <w:pPr>
              <w:pStyle w:val="la2"/>
            </w:pPr>
            <w:r w:rsidRPr="00813D46">
              <w:rPr>
                <w:sz w:val="15"/>
                <w:szCs w:val="15"/>
              </w:rPr>
              <w:t> </w:t>
            </w:r>
          </w:p>
        </w:tc>
        <w:tc>
          <w:tcPr>
            <w:tcW w:w="0" w:type="auto"/>
            <w:vAlign w:val="bottom"/>
          </w:tcPr>
          <w:p w14:paraId="6E15327A" w14:textId="77777777" w:rsidR="00C334D1" w:rsidRPr="00813D46" w:rsidRDefault="00C334D1" w:rsidP="007B0C0F">
            <w:pPr>
              <w:rPr>
                <w:sz w:val="8"/>
              </w:rPr>
            </w:pPr>
            <w:r w:rsidRPr="00813D46">
              <w:rPr>
                <w:rFonts w:cs="Arial"/>
              </w:rPr>
              <w:t> </w:t>
            </w:r>
          </w:p>
        </w:tc>
        <w:tc>
          <w:tcPr>
            <w:tcW w:w="0" w:type="auto"/>
            <w:vAlign w:val="bottom"/>
          </w:tcPr>
          <w:p w14:paraId="3E3E6AE1" w14:textId="3C76BD99" w:rsidR="00C334D1" w:rsidRPr="00813D46" w:rsidRDefault="00A21D10" w:rsidP="007B0C0F">
            <w:pPr>
              <w:jc w:val="right"/>
            </w:pPr>
            <w:r w:rsidRPr="00813D46">
              <w:rPr>
                <w:rFonts w:cs="Arial"/>
              </w:rPr>
              <w:t>163</w:t>
            </w:r>
            <w:r w:rsidR="00C334D1" w:rsidRPr="00813D46">
              <w:rPr>
                <w:rFonts w:cs="Arial"/>
              </w:rPr>
              <w:t>%</w:t>
            </w:r>
          </w:p>
        </w:tc>
        <w:tc>
          <w:tcPr>
            <w:tcW w:w="0" w:type="auto"/>
            <w:noWrap/>
            <w:vAlign w:val="bottom"/>
          </w:tcPr>
          <w:p w14:paraId="7B971D9D" w14:textId="77777777" w:rsidR="00C334D1" w:rsidRPr="00813D46" w:rsidRDefault="00C334D1" w:rsidP="007B0C0F">
            <w:pPr>
              <w:rPr>
                <w:sz w:val="8"/>
              </w:rPr>
            </w:pPr>
            <w:r w:rsidRPr="00813D46">
              <w:rPr>
                <w:rFonts w:cs="Arial"/>
              </w:rPr>
              <w:t> </w:t>
            </w:r>
          </w:p>
        </w:tc>
        <w:tc>
          <w:tcPr>
            <w:tcW w:w="0" w:type="auto"/>
            <w:vAlign w:val="bottom"/>
          </w:tcPr>
          <w:p w14:paraId="6F58151B" w14:textId="77777777" w:rsidR="00C334D1" w:rsidRPr="00813D46" w:rsidRDefault="00C334D1" w:rsidP="007B0C0F">
            <w:pPr>
              <w:pStyle w:val="la2"/>
            </w:pPr>
            <w:r w:rsidRPr="00813D46">
              <w:rPr>
                <w:sz w:val="15"/>
                <w:szCs w:val="15"/>
              </w:rPr>
              <w:t> </w:t>
            </w:r>
          </w:p>
        </w:tc>
        <w:tc>
          <w:tcPr>
            <w:tcW w:w="0" w:type="auto"/>
            <w:vAlign w:val="bottom"/>
          </w:tcPr>
          <w:p w14:paraId="212E9D6E" w14:textId="77777777" w:rsidR="00C334D1" w:rsidRPr="00813D46" w:rsidRDefault="00C334D1" w:rsidP="007B0C0F">
            <w:pPr>
              <w:rPr>
                <w:sz w:val="8"/>
              </w:rPr>
            </w:pPr>
            <w:r w:rsidRPr="00813D46">
              <w:rPr>
                <w:rFonts w:cs="Arial"/>
              </w:rPr>
              <w:t> </w:t>
            </w:r>
          </w:p>
        </w:tc>
        <w:tc>
          <w:tcPr>
            <w:tcW w:w="0" w:type="auto"/>
            <w:vAlign w:val="bottom"/>
          </w:tcPr>
          <w:p w14:paraId="145A38BD" w14:textId="77777777" w:rsidR="00C334D1" w:rsidRPr="00813D46" w:rsidRDefault="00C334D1" w:rsidP="007B0C0F">
            <w:pPr>
              <w:jc w:val="right"/>
            </w:pPr>
            <w:r w:rsidRPr="00813D46">
              <w:rPr>
                <w:rFonts w:cs="Arial"/>
              </w:rPr>
              <w:t>(1)%</w:t>
            </w:r>
          </w:p>
        </w:tc>
        <w:tc>
          <w:tcPr>
            <w:tcW w:w="0" w:type="auto"/>
            <w:noWrap/>
            <w:vAlign w:val="bottom"/>
          </w:tcPr>
          <w:p w14:paraId="643F71D7" w14:textId="77777777" w:rsidR="00C334D1" w:rsidRPr="00813D46" w:rsidRDefault="00C334D1" w:rsidP="007B0C0F">
            <w:pPr>
              <w:rPr>
                <w:sz w:val="8"/>
              </w:rPr>
            </w:pPr>
            <w:r w:rsidRPr="00813D46">
              <w:rPr>
                <w:rFonts w:cs="Arial"/>
              </w:rPr>
              <w:t> </w:t>
            </w:r>
          </w:p>
        </w:tc>
      </w:tr>
      <w:tr w:rsidR="00A21D10" w:rsidRPr="00813D46" w14:paraId="72EE2096" w14:textId="77777777" w:rsidTr="007B0C0F">
        <w:trPr>
          <w:jc w:val="center"/>
        </w:trPr>
        <w:tc>
          <w:tcPr>
            <w:tcW w:w="0" w:type="auto"/>
          </w:tcPr>
          <w:p w14:paraId="0989169A" w14:textId="77777777" w:rsidR="00C334D1" w:rsidRPr="00813D46" w:rsidRDefault="00C334D1" w:rsidP="007B0C0F">
            <w:pPr>
              <w:pStyle w:val="NormalWeb"/>
              <w:ind w:left="240" w:hanging="240"/>
              <w:rPr>
                <w:sz w:val="8"/>
              </w:rPr>
            </w:pPr>
            <w:r w:rsidRPr="00813D46">
              <w:rPr>
                <w:rFonts w:cs="Arial"/>
                <w:sz w:val="20"/>
                <w:szCs w:val="20"/>
              </w:rPr>
              <w:t>Other</w:t>
            </w:r>
          </w:p>
        </w:tc>
        <w:tc>
          <w:tcPr>
            <w:tcW w:w="0" w:type="auto"/>
            <w:vAlign w:val="bottom"/>
          </w:tcPr>
          <w:p w14:paraId="6B34CF9C" w14:textId="77777777" w:rsidR="00C334D1" w:rsidRPr="00813D46" w:rsidRDefault="00C334D1" w:rsidP="007B0C0F">
            <w:pPr>
              <w:pStyle w:val="la2"/>
            </w:pPr>
            <w:r w:rsidRPr="00813D46">
              <w:rPr>
                <w:sz w:val="15"/>
                <w:szCs w:val="15"/>
              </w:rPr>
              <w:t> </w:t>
            </w:r>
          </w:p>
        </w:tc>
        <w:tc>
          <w:tcPr>
            <w:tcW w:w="0" w:type="auto"/>
            <w:vAlign w:val="bottom"/>
          </w:tcPr>
          <w:p w14:paraId="640D8051" w14:textId="77777777" w:rsidR="00C334D1" w:rsidRPr="00813D46" w:rsidRDefault="00C334D1" w:rsidP="007B0C0F">
            <w:pPr>
              <w:rPr>
                <w:sz w:val="8"/>
              </w:rPr>
            </w:pPr>
            <w:r w:rsidRPr="00813D46">
              <w:rPr>
                <w:rFonts w:cs="Arial"/>
                <w:b/>
                <w:bCs/>
              </w:rPr>
              <w:t> </w:t>
            </w:r>
          </w:p>
        </w:tc>
        <w:tc>
          <w:tcPr>
            <w:tcW w:w="0" w:type="auto"/>
            <w:vAlign w:val="bottom"/>
          </w:tcPr>
          <w:p w14:paraId="75008BF3" w14:textId="3685B749" w:rsidR="00C334D1" w:rsidRPr="00813D46" w:rsidRDefault="00A21D10" w:rsidP="007B0C0F">
            <w:pPr>
              <w:jc w:val="right"/>
            </w:pPr>
            <w:r w:rsidRPr="00813D46">
              <w:rPr>
                <w:rFonts w:cs="Arial"/>
                <w:b/>
                <w:bCs/>
              </w:rPr>
              <w:t>2,022</w:t>
            </w:r>
          </w:p>
        </w:tc>
        <w:tc>
          <w:tcPr>
            <w:tcW w:w="0" w:type="auto"/>
            <w:noWrap/>
            <w:vAlign w:val="bottom"/>
          </w:tcPr>
          <w:p w14:paraId="3105D207" w14:textId="77777777" w:rsidR="00C334D1" w:rsidRPr="00813D46" w:rsidRDefault="00C334D1" w:rsidP="007B0C0F">
            <w:pPr>
              <w:rPr>
                <w:sz w:val="8"/>
              </w:rPr>
            </w:pPr>
            <w:r w:rsidRPr="00813D46">
              <w:rPr>
                <w:rFonts w:cs="Arial"/>
                <w:b/>
                <w:bCs/>
              </w:rPr>
              <w:t> </w:t>
            </w:r>
          </w:p>
        </w:tc>
        <w:tc>
          <w:tcPr>
            <w:tcW w:w="0" w:type="auto"/>
            <w:vAlign w:val="bottom"/>
          </w:tcPr>
          <w:p w14:paraId="47572DFC" w14:textId="77777777" w:rsidR="00C334D1" w:rsidRPr="00813D46" w:rsidRDefault="00C334D1" w:rsidP="007B0C0F">
            <w:pPr>
              <w:pStyle w:val="la2"/>
            </w:pPr>
            <w:r w:rsidRPr="00813D46">
              <w:rPr>
                <w:sz w:val="15"/>
                <w:szCs w:val="15"/>
              </w:rPr>
              <w:t> </w:t>
            </w:r>
          </w:p>
        </w:tc>
        <w:tc>
          <w:tcPr>
            <w:tcW w:w="0" w:type="auto"/>
            <w:vAlign w:val="bottom"/>
          </w:tcPr>
          <w:p w14:paraId="768BF569" w14:textId="77777777" w:rsidR="00C334D1" w:rsidRPr="00813D46" w:rsidRDefault="00C334D1" w:rsidP="007B0C0F">
            <w:pPr>
              <w:rPr>
                <w:sz w:val="8"/>
              </w:rPr>
            </w:pPr>
            <w:r w:rsidRPr="00813D46">
              <w:rPr>
                <w:rFonts w:cs="Arial"/>
              </w:rPr>
              <w:t> </w:t>
            </w:r>
          </w:p>
        </w:tc>
        <w:tc>
          <w:tcPr>
            <w:tcW w:w="0" w:type="auto"/>
            <w:vAlign w:val="bottom"/>
          </w:tcPr>
          <w:p w14:paraId="7252A751" w14:textId="359494AB" w:rsidR="00C334D1" w:rsidRPr="00813D46" w:rsidRDefault="00C334D1" w:rsidP="00AE1BCC">
            <w:pPr>
              <w:jc w:val="right"/>
            </w:pPr>
            <w:r w:rsidRPr="00813D46">
              <w:rPr>
                <w:rFonts w:cs="Arial"/>
                <w:bCs/>
              </w:rPr>
              <w:t>1,</w:t>
            </w:r>
            <w:r w:rsidR="00AE1BCC" w:rsidRPr="00813D46">
              <w:rPr>
                <w:rFonts w:cs="Arial"/>
                <w:bCs/>
              </w:rPr>
              <w:t>393</w:t>
            </w:r>
          </w:p>
        </w:tc>
        <w:tc>
          <w:tcPr>
            <w:tcW w:w="0" w:type="auto"/>
            <w:noWrap/>
            <w:vAlign w:val="bottom"/>
          </w:tcPr>
          <w:p w14:paraId="67E9B719" w14:textId="77777777" w:rsidR="00C334D1" w:rsidRPr="00813D46" w:rsidRDefault="00C334D1" w:rsidP="007B0C0F">
            <w:pPr>
              <w:rPr>
                <w:sz w:val="8"/>
              </w:rPr>
            </w:pPr>
            <w:r w:rsidRPr="00813D46">
              <w:rPr>
                <w:rFonts w:cs="Arial"/>
              </w:rPr>
              <w:t> </w:t>
            </w:r>
          </w:p>
        </w:tc>
        <w:tc>
          <w:tcPr>
            <w:tcW w:w="0" w:type="auto"/>
            <w:vAlign w:val="bottom"/>
          </w:tcPr>
          <w:p w14:paraId="0C2230D9" w14:textId="77777777" w:rsidR="00C334D1" w:rsidRPr="00813D46" w:rsidRDefault="00C334D1" w:rsidP="007B0C0F">
            <w:pPr>
              <w:pStyle w:val="la2"/>
            </w:pPr>
            <w:r w:rsidRPr="00813D46">
              <w:rPr>
                <w:sz w:val="15"/>
                <w:szCs w:val="15"/>
              </w:rPr>
              <w:t> </w:t>
            </w:r>
          </w:p>
        </w:tc>
        <w:tc>
          <w:tcPr>
            <w:tcW w:w="0" w:type="auto"/>
            <w:vAlign w:val="bottom"/>
          </w:tcPr>
          <w:p w14:paraId="16B8A47D" w14:textId="77777777" w:rsidR="00C334D1" w:rsidRPr="00813D46" w:rsidRDefault="00C334D1" w:rsidP="007B0C0F">
            <w:pPr>
              <w:rPr>
                <w:sz w:val="8"/>
              </w:rPr>
            </w:pPr>
            <w:r w:rsidRPr="00813D46">
              <w:rPr>
                <w:rFonts w:cs="Arial"/>
              </w:rPr>
              <w:t> </w:t>
            </w:r>
          </w:p>
        </w:tc>
        <w:tc>
          <w:tcPr>
            <w:tcW w:w="0" w:type="auto"/>
            <w:vAlign w:val="bottom"/>
          </w:tcPr>
          <w:p w14:paraId="448B16F7" w14:textId="654440DB" w:rsidR="00C334D1" w:rsidRPr="00813D46" w:rsidRDefault="005E28D7" w:rsidP="007B0C0F">
            <w:pPr>
              <w:jc w:val="right"/>
            </w:pPr>
            <w:r w:rsidRPr="00813D46">
              <w:rPr>
                <w:rFonts w:cs="Arial"/>
              </w:rPr>
              <w:t>1,951</w:t>
            </w:r>
          </w:p>
        </w:tc>
        <w:tc>
          <w:tcPr>
            <w:tcW w:w="0" w:type="auto"/>
            <w:noWrap/>
            <w:vAlign w:val="bottom"/>
          </w:tcPr>
          <w:p w14:paraId="26FCED7B" w14:textId="77777777" w:rsidR="00C334D1" w:rsidRPr="00813D46" w:rsidRDefault="00C334D1" w:rsidP="007B0C0F">
            <w:pPr>
              <w:rPr>
                <w:sz w:val="8"/>
              </w:rPr>
            </w:pPr>
            <w:r w:rsidRPr="00813D46">
              <w:rPr>
                <w:rFonts w:cs="Arial"/>
              </w:rPr>
              <w:t> </w:t>
            </w:r>
          </w:p>
        </w:tc>
        <w:tc>
          <w:tcPr>
            <w:tcW w:w="0" w:type="auto"/>
            <w:vAlign w:val="bottom"/>
          </w:tcPr>
          <w:p w14:paraId="502F42CD" w14:textId="77777777" w:rsidR="00C334D1" w:rsidRPr="00813D46" w:rsidRDefault="00C334D1" w:rsidP="007B0C0F">
            <w:pPr>
              <w:pStyle w:val="la2"/>
            </w:pPr>
            <w:r w:rsidRPr="00813D46">
              <w:rPr>
                <w:sz w:val="15"/>
                <w:szCs w:val="15"/>
              </w:rPr>
              <w:t> </w:t>
            </w:r>
          </w:p>
        </w:tc>
        <w:tc>
          <w:tcPr>
            <w:tcW w:w="0" w:type="auto"/>
            <w:vAlign w:val="bottom"/>
          </w:tcPr>
          <w:p w14:paraId="40229860" w14:textId="77777777" w:rsidR="00C334D1" w:rsidRPr="00813D46" w:rsidRDefault="00C334D1" w:rsidP="007B0C0F">
            <w:pPr>
              <w:rPr>
                <w:sz w:val="8"/>
              </w:rPr>
            </w:pPr>
            <w:r w:rsidRPr="00813D46">
              <w:rPr>
                <w:rFonts w:cs="Arial"/>
              </w:rPr>
              <w:t> </w:t>
            </w:r>
          </w:p>
        </w:tc>
        <w:tc>
          <w:tcPr>
            <w:tcW w:w="0" w:type="auto"/>
            <w:vAlign w:val="bottom"/>
          </w:tcPr>
          <w:p w14:paraId="0A3C75EB" w14:textId="6BD9F75F" w:rsidR="00C334D1" w:rsidRPr="00813D46" w:rsidRDefault="00A21D10" w:rsidP="007B0C0F">
            <w:pPr>
              <w:jc w:val="right"/>
            </w:pPr>
            <w:r w:rsidRPr="00813D46">
              <w:rPr>
                <w:rFonts w:cs="Arial"/>
              </w:rPr>
              <w:t>45</w:t>
            </w:r>
            <w:r w:rsidR="00C334D1" w:rsidRPr="00813D46">
              <w:rPr>
                <w:rFonts w:cs="Arial"/>
              </w:rPr>
              <w:t>%</w:t>
            </w:r>
          </w:p>
        </w:tc>
        <w:tc>
          <w:tcPr>
            <w:tcW w:w="0" w:type="auto"/>
            <w:noWrap/>
            <w:vAlign w:val="bottom"/>
          </w:tcPr>
          <w:p w14:paraId="4C846015" w14:textId="77777777" w:rsidR="00C334D1" w:rsidRPr="00813D46" w:rsidRDefault="00C334D1" w:rsidP="007B0C0F">
            <w:pPr>
              <w:rPr>
                <w:sz w:val="8"/>
              </w:rPr>
            </w:pPr>
            <w:r w:rsidRPr="00813D46">
              <w:rPr>
                <w:rFonts w:cs="Arial"/>
              </w:rPr>
              <w:t> </w:t>
            </w:r>
          </w:p>
        </w:tc>
        <w:tc>
          <w:tcPr>
            <w:tcW w:w="0" w:type="auto"/>
            <w:vAlign w:val="bottom"/>
          </w:tcPr>
          <w:p w14:paraId="0D66E9D0" w14:textId="77777777" w:rsidR="00C334D1" w:rsidRPr="00813D46" w:rsidRDefault="00C334D1" w:rsidP="007B0C0F">
            <w:pPr>
              <w:pStyle w:val="la2"/>
            </w:pPr>
            <w:r w:rsidRPr="00813D46">
              <w:rPr>
                <w:sz w:val="15"/>
                <w:szCs w:val="15"/>
              </w:rPr>
              <w:t> </w:t>
            </w:r>
          </w:p>
        </w:tc>
        <w:tc>
          <w:tcPr>
            <w:tcW w:w="0" w:type="auto"/>
            <w:vAlign w:val="bottom"/>
          </w:tcPr>
          <w:p w14:paraId="40247E6B" w14:textId="77777777" w:rsidR="00C334D1" w:rsidRPr="00813D46" w:rsidRDefault="00C334D1" w:rsidP="007B0C0F">
            <w:pPr>
              <w:rPr>
                <w:sz w:val="8"/>
              </w:rPr>
            </w:pPr>
            <w:r w:rsidRPr="00813D46">
              <w:rPr>
                <w:rFonts w:cs="Arial"/>
              </w:rPr>
              <w:t> </w:t>
            </w:r>
          </w:p>
        </w:tc>
        <w:tc>
          <w:tcPr>
            <w:tcW w:w="0" w:type="auto"/>
            <w:vAlign w:val="bottom"/>
          </w:tcPr>
          <w:p w14:paraId="5312AF01" w14:textId="6DCAC318" w:rsidR="00C334D1" w:rsidRPr="00813D46" w:rsidRDefault="00C334D1" w:rsidP="0038603D">
            <w:pPr>
              <w:jc w:val="right"/>
            </w:pPr>
            <w:r w:rsidRPr="00813D46">
              <w:rPr>
                <w:rFonts w:cs="Arial"/>
              </w:rPr>
              <w:t>(</w:t>
            </w:r>
            <w:r w:rsidR="0038603D" w:rsidRPr="00813D46">
              <w:rPr>
                <w:rFonts w:cs="Arial"/>
              </w:rPr>
              <w:t>29</w:t>
            </w:r>
            <w:r w:rsidRPr="00813D46">
              <w:rPr>
                <w:rFonts w:cs="Arial"/>
              </w:rPr>
              <w:t>)%</w:t>
            </w:r>
          </w:p>
        </w:tc>
        <w:tc>
          <w:tcPr>
            <w:tcW w:w="0" w:type="auto"/>
            <w:noWrap/>
            <w:vAlign w:val="bottom"/>
          </w:tcPr>
          <w:p w14:paraId="0ED094EE" w14:textId="77777777" w:rsidR="00C334D1" w:rsidRPr="00813D46" w:rsidRDefault="00C334D1" w:rsidP="007B0C0F">
            <w:pPr>
              <w:rPr>
                <w:sz w:val="8"/>
              </w:rPr>
            </w:pPr>
            <w:r w:rsidRPr="00813D46">
              <w:rPr>
                <w:rFonts w:cs="Arial"/>
              </w:rPr>
              <w:t> </w:t>
            </w:r>
          </w:p>
        </w:tc>
      </w:tr>
      <w:tr w:rsidR="00A21D10" w:rsidRPr="00813D46" w14:paraId="68D87C0F" w14:textId="77777777" w:rsidTr="007B0C0F">
        <w:trPr>
          <w:jc w:val="center"/>
        </w:trPr>
        <w:tc>
          <w:tcPr>
            <w:tcW w:w="0" w:type="auto"/>
            <w:gridSpan w:val="4"/>
            <w:vAlign w:val="bottom"/>
          </w:tcPr>
          <w:p w14:paraId="34650830" w14:textId="77777777" w:rsidR="00C334D1" w:rsidRPr="00813D46" w:rsidRDefault="00C334D1" w:rsidP="007B0C0F">
            <w:pPr>
              <w:pStyle w:val="rrdsinglerule"/>
            </w:pPr>
            <w:r w:rsidRPr="00813D46">
              <w:rPr>
                <w:sz w:val="15"/>
                <w:szCs w:val="15"/>
              </w:rPr>
              <w:t> </w:t>
            </w:r>
          </w:p>
        </w:tc>
        <w:tc>
          <w:tcPr>
            <w:tcW w:w="0" w:type="auto"/>
            <w:vAlign w:val="bottom"/>
          </w:tcPr>
          <w:p w14:paraId="22F7F048" w14:textId="77777777" w:rsidR="00C334D1" w:rsidRPr="00813D46" w:rsidRDefault="00C334D1" w:rsidP="007B0C0F">
            <w:pPr>
              <w:rPr>
                <w:sz w:val="8"/>
              </w:rPr>
            </w:pPr>
          </w:p>
        </w:tc>
        <w:tc>
          <w:tcPr>
            <w:tcW w:w="0" w:type="auto"/>
            <w:vAlign w:val="bottom"/>
          </w:tcPr>
          <w:p w14:paraId="1CC9C1A4" w14:textId="77777777" w:rsidR="00C334D1" w:rsidRPr="00813D46" w:rsidRDefault="00C334D1" w:rsidP="007B0C0F">
            <w:pPr>
              <w:pStyle w:val="la2"/>
            </w:pPr>
            <w:r w:rsidRPr="00813D46">
              <w:t> </w:t>
            </w:r>
          </w:p>
        </w:tc>
        <w:tc>
          <w:tcPr>
            <w:tcW w:w="0" w:type="auto"/>
            <w:vAlign w:val="bottom"/>
          </w:tcPr>
          <w:p w14:paraId="03166EFF" w14:textId="77777777" w:rsidR="00C334D1" w:rsidRPr="00813D46" w:rsidRDefault="00C334D1" w:rsidP="007B0C0F">
            <w:pPr>
              <w:pStyle w:val="rrdsinglerule"/>
            </w:pPr>
            <w:r w:rsidRPr="00813D46">
              <w:rPr>
                <w:sz w:val="15"/>
                <w:szCs w:val="15"/>
              </w:rPr>
              <w:t> </w:t>
            </w:r>
          </w:p>
        </w:tc>
        <w:tc>
          <w:tcPr>
            <w:tcW w:w="0" w:type="auto"/>
            <w:vAlign w:val="bottom"/>
          </w:tcPr>
          <w:p w14:paraId="0EACEBE1" w14:textId="77777777" w:rsidR="00C334D1" w:rsidRPr="00813D46" w:rsidRDefault="00C334D1" w:rsidP="007B0C0F">
            <w:pPr>
              <w:pStyle w:val="rrdsinglerule"/>
            </w:pPr>
            <w:r w:rsidRPr="00813D46">
              <w:rPr>
                <w:sz w:val="15"/>
                <w:szCs w:val="15"/>
              </w:rPr>
              <w:t> </w:t>
            </w:r>
          </w:p>
        </w:tc>
        <w:tc>
          <w:tcPr>
            <w:tcW w:w="0" w:type="auto"/>
            <w:vAlign w:val="bottom"/>
          </w:tcPr>
          <w:p w14:paraId="1AE1D5E8" w14:textId="77777777" w:rsidR="00C334D1" w:rsidRPr="00813D46" w:rsidRDefault="00C334D1" w:rsidP="007B0C0F">
            <w:pPr>
              <w:rPr>
                <w:sz w:val="8"/>
              </w:rPr>
            </w:pPr>
          </w:p>
        </w:tc>
        <w:tc>
          <w:tcPr>
            <w:tcW w:w="0" w:type="auto"/>
            <w:vAlign w:val="bottom"/>
          </w:tcPr>
          <w:p w14:paraId="64D7F47B" w14:textId="77777777" w:rsidR="00C334D1" w:rsidRPr="00813D46" w:rsidRDefault="00C334D1" w:rsidP="007B0C0F">
            <w:pPr>
              <w:pStyle w:val="la2"/>
            </w:pPr>
            <w:r w:rsidRPr="00813D46">
              <w:t> </w:t>
            </w:r>
          </w:p>
        </w:tc>
        <w:tc>
          <w:tcPr>
            <w:tcW w:w="0" w:type="auto"/>
            <w:vAlign w:val="bottom"/>
          </w:tcPr>
          <w:p w14:paraId="4BCAEC4C" w14:textId="77777777" w:rsidR="00C334D1" w:rsidRPr="00813D46" w:rsidRDefault="00C334D1" w:rsidP="007B0C0F">
            <w:pPr>
              <w:pStyle w:val="rrdsinglerule"/>
            </w:pPr>
            <w:r w:rsidRPr="00813D46">
              <w:rPr>
                <w:sz w:val="15"/>
                <w:szCs w:val="15"/>
              </w:rPr>
              <w:t> </w:t>
            </w:r>
          </w:p>
        </w:tc>
        <w:tc>
          <w:tcPr>
            <w:tcW w:w="0" w:type="auto"/>
            <w:vAlign w:val="bottom"/>
          </w:tcPr>
          <w:p w14:paraId="42D802BD" w14:textId="77777777" w:rsidR="00C334D1" w:rsidRPr="00813D46" w:rsidRDefault="00C334D1" w:rsidP="007B0C0F">
            <w:pPr>
              <w:pStyle w:val="rrdsinglerule"/>
            </w:pPr>
            <w:r w:rsidRPr="00813D46">
              <w:rPr>
                <w:sz w:val="15"/>
                <w:szCs w:val="15"/>
              </w:rPr>
              <w:t> </w:t>
            </w:r>
          </w:p>
        </w:tc>
        <w:tc>
          <w:tcPr>
            <w:tcW w:w="0" w:type="auto"/>
            <w:vAlign w:val="bottom"/>
          </w:tcPr>
          <w:p w14:paraId="73EDF269" w14:textId="77777777" w:rsidR="00C334D1" w:rsidRPr="00813D46" w:rsidRDefault="00C334D1" w:rsidP="007B0C0F">
            <w:pPr>
              <w:rPr>
                <w:sz w:val="8"/>
              </w:rPr>
            </w:pPr>
          </w:p>
        </w:tc>
        <w:tc>
          <w:tcPr>
            <w:tcW w:w="0" w:type="auto"/>
            <w:vAlign w:val="bottom"/>
          </w:tcPr>
          <w:p w14:paraId="0A79999D" w14:textId="77777777" w:rsidR="00C334D1" w:rsidRPr="00813D46" w:rsidRDefault="00C334D1" w:rsidP="007B0C0F">
            <w:pPr>
              <w:pStyle w:val="la2"/>
            </w:pPr>
            <w:r w:rsidRPr="00813D46">
              <w:t> </w:t>
            </w:r>
          </w:p>
        </w:tc>
        <w:tc>
          <w:tcPr>
            <w:tcW w:w="0" w:type="auto"/>
            <w:vAlign w:val="bottom"/>
          </w:tcPr>
          <w:p w14:paraId="7606CC10" w14:textId="77777777" w:rsidR="00C334D1" w:rsidRPr="00813D46" w:rsidRDefault="00C334D1" w:rsidP="007B0C0F">
            <w:pPr>
              <w:pStyle w:val="la2"/>
            </w:pPr>
            <w:r w:rsidRPr="00813D46">
              <w:rPr>
                <w:sz w:val="15"/>
                <w:szCs w:val="15"/>
              </w:rPr>
              <w:t> </w:t>
            </w:r>
          </w:p>
        </w:tc>
        <w:tc>
          <w:tcPr>
            <w:tcW w:w="0" w:type="auto"/>
            <w:vAlign w:val="bottom"/>
          </w:tcPr>
          <w:p w14:paraId="7DCF6C35" w14:textId="77777777" w:rsidR="00C334D1" w:rsidRPr="00813D46" w:rsidRDefault="00C334D1" w:rsidP="007B0C0F">
            <w:pPr>
              <w:pStyle w:val="la2"/>
            </w:pPr>
            <w:r w:rsidRPr="00813D46">
              <w:t> </w:t>
            </w:r>
          </w:p>
        </w:tc>
        <w:tc>
          <w:tcPr>
            <w:tcW w:w="0" w:type="auto"/>
            <w:vAlign w:val="bottom"/>
          </w:tcPr>
          <w:p w14:paraId="19772AC3" w14:textId="77777777" w:rsidR="00C334D1" w:rsidRPr="00813D46" w:rsidRDefault="00C334D1" w:rsidP="007B0C0F">
            <w:pPr>
              <w:pStyle w:val="la2"/>
            </w:pPr>
            <w:r w:rsidRPr="00813D46">
              <w:t> </w:t>
            </w:r>
          </w:p>
        </w:tc>
        <w:tc>
          <w:tcPr>
            <w:tcW w:w="0" w:type="auto"/>
            <w:vAlign w:val="bottom"/>
          </w:tcPr>
          <w:p w14:paraId="0BB037E9" w14:textId="77777777" w:rsidR="00C334D1" w:rsidRPr="00813D46" w:rsidRDefault="00C334D1" w:rsidP="007B0C0F">
            <w:pPr>
              <w:pStyle w:val="la2"/>
            </w:pPr>
            <w:r w:rsidRPr="00813D46">
              <w:t> </w:t>
            </w:r>
          </w:p>
        </w:tc>
        <w:tc>
          <w:tcPr>
            <w:tcW w:w="0" w:type="auto"/>
            <w:vAlign w:val="bottom"/>
          </w:tcPr>
          <w:p w14:paraId="025D9A8C" w14:textId="77777777" w:rsidR="00C334D1" w:rsidRPr="00813D46" w:rsidRDefault="00C334D1" w:rsidP="007B0C0F">
            <w:pPr>
              <w:pStyle w:val="la2"/>
            </w:pPr>
            <w:r w:rsidRPr="00813D46">
              <w:t> </w:t>
            </w:r>
          </w:p>
        </w:tc>
        <w:tc>
          <w:tcPr>
            <w:tcW w:w="0" w:type="auto"/>
            <w:vAlign w:val="bottom"/>
          </w:tcPr>
          <w:p w14:paraId="5BFEA97A" w14:textId="77777777" w:rsidR="00C334D1" w:rsidRPr="00813D46" w:rsidRDefault="00C334D1" w:rsidP="007B0C0F">
            <w:pPr>
              <w:pStyle w:val="la2"/>
            </w:pPr>
            <w:r w:rsidRPr="00813D46">
              <w:t> </w:t>
            </w:r>
          </w:p>
        </w:tc>
        <w:tc>
          <w:tcPr>
            <w:tcW w:w="0" w:type="auto"/>
            <w:vAlign w:val="bottom"/>
          </w:tcPr>
          <w:p w14:paraId="53B88523" w14:textId="77777777" w:rsidR="00C334D1" w:rsidRPr="00813D46" w:rsidRDefault="00C334D1" w:rsidP="007B0C0F">
            <w:pPr>
              <w:pStyle w:val="la2"/>
            </w:pPr>
            <w:r w:rsidRPr="00813D46">
              <w:t> </w:t>
            </w:r>
          </w:p>
        </w:tc>
      </w:tr>
      <w:tr w:rsidR="00A21D10" w:rsidRPr="00813D46" w14:paraId="0FC6B87B" w14:textId="77777777" w:rsidTr="007B0C0F">
        <w:trPr>
          <w:jc w:val="center"/>
        </w:trPr>
        <w:tc>
          <w:tcPr>
            <w:tcW w:w="0" w:type="auto"/>
          </w:tcPr>
          <w:p w14:paraId="541C3E50" w14:textId="77777777" w:rsidR="00C334D1" w:rsidRPr="00813D46" w:rsidRDefault="00C334D1" w:rsidP="00AA57B7">
            <w:pPr>
              <w:pStyle w:val="NormalWeb"/>
              <w:ind w:left="960" w:hanging="240"/>
              <w:jc w:val="left"/>
              <w:rPr>
                <w:sz w:val="8"/>
              </w:rPr>
            </w:pPr>
            <w:r w:rsidRPr="00813D46">
              <w:rPr>
                <w:rFonts w:cs="Arial"/>
                <w:sz w:val="20"/>
                <w:szCs w:val="20"/>
              </w:rPr>
              <w:t>Total Devices and Consumer gross margin</w:t>
            </w:r>
          </w:p>
        </w:tc>
        <w:tc>
          <w:tcPr>
            <w:tcW w:w="0" w:type="auto"/>
            <w:vAlign w:val="bottom"/>
          </w:tcPr>
          <w:p w14:paraId="5A8F6E5C" w14:textId="77777777" w:rsidR="00C334D1" w:rsidRPr="00813D46" w:rsidRDefault="00C334D1" w:rsidP="007B0C0F">
            <w:pPr>
              <w:pStyle w:val="la2"/>
            </w:pPr>
            <w:r w:rsidRPr="00813D46">
              <w:rPr>
                <w:sz w:val="15"/>
                <w:szCs w:val="15"/>
              </w:rPr>
              <w:t> </w:t>
            </w:r>
          </w:p>
        </w:tc>
        <w:tc>
          <w:tcPr>
            <w:tcW w:w="0" w:type="auto"/>
            <w:vAlign w:val="bottom"/>
          </w:tcPr>
          <w:p w14:paraId="4B899D75" w14:textId="77777777" w:rsidR="00C334D1" w:rsidRPr="00813D46" w:rsidRDefault="00C334D1" w:rsidP="007B0C0F">
            <w:pPr>
              <w:rPr>
                <w:sz w:val="8"/>
              </w:rPr>
            </w:pPr>
            <w:r w:rsidRPr="00813D46">
              <w:rPr>
                <w:rFonts w:cs="Arial"/>
                <w:b/>
                <w:bCs/>
              </w:rPr>
              <w:t>$</w:t>
            </w:r>
          </w:p>
        </w:tc>
        <w:tc>
          <w:tcPr>
            <w:tcW w:w="0" w:type="auto"/>
            <w:vAlign w:val="bottom"/>
          </w:tcPr>
          <w:p w14:paraId="796A69C4" w14:textId="42D5371F" w:rsidR="00C334D1" w:rsidRPr="00813D46" w:rsidRDefault="00C334D1" w:rsidP="00A21D10">
            <w:pPr>
              <w:jc w:val="right"/>
            </w:pPr>
            <w:r w:rsidRPr="00813D46">
              <w:rPr>
                <w:rFonts w:cs="Arial"/>
                <w:b/>
                <w:bCs/>
              </w:rPr>
              <w:t>  </w:t>
            </w:r>
            <w:r w:rsidR="00A21D10" w:rsidRPr="00813D46">
              <w:rPr>
                <w:rFonts w:cs="Arial"/>
                <w:b/>
                <w:bCs/>
              </w:rPr>
              <w:t>18,381</w:t>
            </w:r>
          </w:p>
        </w:tc>
        <w:tc>
          <w:tcPr>
            <w:tcW w:w="0" w:type="auto"/>
            <w:noWrap/>
            <w:vAlign w:val="bottom"/>
          </w:tcPr>
          <w:p w14:paraId="0268835C" w14:textId="77777777" w:rsidR="00C334D1" w:rsidRPr="00813D46" w:rsidRDefault="00C334D1" w:rsidP="007B0C0F">
            <w:pPr>
              <w:rPr>
                <w:sz w:val="8"/>
              </w:rPr>
            </w:pPr>
            <w:r w:rsidRPr="00813D46">
              <w:rPr>
                <w:rFonts w:cs="Arial"/>
                <w:b/>
                <w:bCs/>
              </w:rPr>
              <w:t> </w:t>
            </w:r>
          </w:p>
        </w:tc>
        <w:tc>
          <w:tcPr>
            <w:tcW w:w="0" w:type="auto"/>
            <w:vAlign w:val="bottom"/>
          </w:tcPr>
          <w:p w14:paraId="7E841D56" w14:textId="77777777" w:rsidR="00C334D1" w:rsidRPr="00813D46" w:rsidRDefault="00C334D1" w:rsidP="007B0C0F">
            <w:pPr>
              <w:pStyle w:val="la2"/>
            </w:pPr>
            <w:r w:rsidRPr="00813D46">
              <w:rPr>
                <w:sz w:val="15"/>
                <w:szCs w:val="15"/>
              </w:rPr>
              <w:t> </w:t>
            </w:r>
          </w:p>
        </w:tc>
        <w:tc>
          <w:tcPr>
            <w:tcW w:w="0" w:type="auto"/>
            <w:vAlign w:val="bottom"/>
          </w:tcPr>
          <w:p w14:paraId="2D665FEF" w14:textId="77777777" w:rsidR="00C334D1" w:rsidRPr="00813D46" w:rsidRDefault="00C334D1" w:rsidP="007B0C0F">
            <w:pPr>
              <w:rPr>
                <w:sz w:val="8"/>
              </w:rPr>
            </w:pPr>
            <w:r w:rsidRPr="00813D46">
              <w:rPr>
                <w:rFonts w:cs="Arial"/>
              </w:rPr>
              <w:t>$</w:t>
            </w:r>
          </w:p>
        </w:tc>
        <w:tc>
          <w:tcPr>
            <w:tcW w:w="0" w:type="auto"/>
            <w:vAlign w:val="bottom"/>
          </w:tcPr>
          <w:p w14:paraId="4B7B2FC3" w14:textId="201839EB" w:rsidR="00C334D1" w:rsidRPr="00813D46" w:rsidRDefault="00C334D1" w:rsidP="00AE1BCC">
            <w:pPr>
              <w:jc w:val="right"/>
            </w:pPr>
            <w:r w:rsidRPr="00813D46">
              <w:rPr>
                <w:rFonts w:cs="Arial"/>
                <w:bCs/>
              </w:rPr>
              <w:t>  19,</w:t>
            </w:r>
            <w:r w:rsidR="00AE1BCC" w:rsidRPr="00813D46">
              <w:rPr>
                <w:rFonts w:cs="Arial"/>
                <w:bCs/>
              </w:rPr>
              <w:t>778</w:t>
            </w:r>
          </w:p>
        </w:tc>
        <w:tc>
          <w:tcPr>
            <w:tcW w:w="0" w:type="auto"/>
            <w:noWrap/>
            <w:vAlign w:val="bottom"/>
          </w:tcPr>
          <w:p w14:paraId="4FE420CF" w14:textId="77777777" w:rsidR="00C334D1" w:rsidRPr="00813D46" w:rsidRDefault="00C334D1" w:rsidP="007B0C0F">
            <w:pPr>
              <w:rPr>
                <w:sz w:val="8"/>
              </w:rPr>
            </w:pPr>
            <w:r w:rsidRPr="00813D46">
              <w:rPr>
                <w:rFonts w:cs="Arial"/>
              </w:rPr>
              <w:t> </w:t>
            </w:r>
          </w:p>
        </w:tc>
        <w:tc>
          <w:tcPr>
            <w:tcW w:w="0" w:type="auto"/>
            <w:vAlign w:val="bottom"/>
          </w:tcPr>
          <w:p w14:paraId="7DCB7E49" w14:textId="77777777" w:rsidR="00C334D1" w:rsidRPr="00813D46" w:rsidRDefault="00C334D1" w:rsidP="007B0C0F">
            <w:pPr>
              <w:pStyle w:val="la2"/>
            </w:pPr>
            <w:r w:rsidRPr="00813D46">
              <w:rPr>
                <w:sz w:val="15"/>
                <w:szCs w:val="15"/>
              </w:rPr>
              <w:t> </w:t>
            </w:r>
          </w:p>
        </w:tc>
        <w:tc>
          <w:tcPr>
            <w:tcW w:w="0" w:type="auto"/>
            <w:vAlign w:val="bottom"/>
          </w:tcPr>
          <w:p w14:paraId="02B8B59A" w14:textId="77777777" w:rsidR="00C334D1" w:rsidRPr="00813D46" w:rsidRDefault="00C334D1" w:rsidP="007B0C0F">
            <w:pPr>
              <w:rPr>
                <w:sz w:val="8"/>
              </w:rPr>
            </w:pPr>
            <w:r w:rsidRPr="00813D46">
              <w:rPr>
                <w:rFonts w:cs="Arial"/>
              </w:rPr>
              <w:t>$</w:t>
            </w:r>
          </w:p>
        </w:tc>
        <w:tc>
          <w:tcPr>
            <w:tcW w:w="0" w:type="auto"/>
            <w:vAlign w:val="bottom"/>
          </w:tcPr>
          <w:p w14:paraId="031B8AD3" w14:textId="0637B37E" w:rsidR="00C334D1" w:rsidRPr="00813D46" w:rsidRDefault="00C334D1" w:rsidP="005E28D7">
            <w:pPr>
              <w:jc w:val="right"/>
            </w:pPr>
            <w:r w:rsidRPr="00813D46">
              <w:rPr>
                <w:rFonts w:cs="Arial"/>
              </w:rPr>
              <w:t>  </w:t>
            </w:r>
            <w:r w:rsidR="005E28D7" w:rsidRPr="00813D46">
              <w:rPr>
                <w:rFonts w:cs="Arial"/>
              </w:rPr>
              <w:t>19,892</w:t>
            </w:r>
          </w:p>
        </w:tc>
        <w:tc>
          <w:tcPr>
            <w:tcW w:w="0" w:type="auto"/>
            <w:noWrap/>
            <w:vAlign w:val="bottom"/>
          </w:tcPr>
          <w:p w14:paraId="52A964C5" w14:textId="77777777" w:rsidR="00C334D1" w:rsidRPr="00813D46" w:rsidRDefault="00C334D1" w:rsidP="007B0C0F">
            <w:pPr>
              <w:rPr>
                <w:sz w:val="8"/>
              </w:rPr>
            </w:pPr>
            <w:r w:rsidRPr="00813D46">
              <w:rPr>
                <w:rFonts w:cs="Arial"/>
              </w:rPr>
              <w:t> </w:t>
            </w:r>
          </w:p>
        </w:tc>
        <w:tc>
          <w:tcPr>
            <w:tcW w:w="0" w:type="auto"/>
            <w:vAlign w:val="bottom"/>
          </w:tcPr>
          <w:p w14:paraId="478BB92C" w14:textId="77777777" w:rsidR="00C334D1" w:rsidRPr="00813D46" w:rsidRDefault="00C334D1" w:rsidP="007B0C0F">
            <w:pPr>
              <w:pStyle w:val="la2"/>
            </w:pPr>
            <w:r w:rsidRPr="00813D46">
              <w:rPr>
                <w:sz w:val="15"/>
                <w:szCs w:val="15"/>
              </w:rPr>
              <w:t> </w:t>
            </w:r>
          </w:p>
        </w:tc>
        <w:tc>
          <w:tcPr>
            <w:tcW w:w="0" w:type="auto"/>
            <w:vAlign w:val="bottom"/>
          </w:tcPr>
          <w:p w14:paraId="564B967D" w14:textId="77777777" w:rsidR="00C334D1" w:rsidRPr="00813D46" w:rsidRDefault="00C334D1" w:rsidP="007B0C0F">
            <w:pPr>
              <w:rPr>
                <w:sz w:val="8"/>
              </w:rPr>
            </w:pPr>
            <w:r w:rsidRPr="00813D46">
              <w:rPr>
                <w:rFonts w:cs="Arial"/>
              </w:rPr>
              <w:t> </w:t>
            </w:r>
          </w:p>
        </w:tc>
        <w:tc>
          <w:tcPr>
            <w:tcW w:w="0" w:type="auto"/>
            <w:vAlign w:val="bottom"/>
          </w:tcPr>
          <w:p w14:paraId="2CD91A85" w14:textId="32546CAD" w:rsidR="00C334D1" w:rsidRPr="00813D46" w:rsidRDefault="00A21D10" w:rsidP="007B0C0F">
            <w:pPr>
              <w:jc w:val="right"/>
            </w:pPr>
            <w:r w:rsidRPr="00813D46">
              <w:rPr>
                <w:rFonts w:cs="Arial"/>
              </w:rPr>
              <w:t>(7)</w:t>
            </w:r>
            <w:r w:rsidR="00C334D1" w:rsidRPr="00813D46">
              <w:rPr>
                <w:rFonts w:cs="Arial"/>
              </w:rPr>
              <w:t>%</w:t>
            </w:r>
          </w:p>
        </w:tc>
        <w:tc>
          <w:tcPr>
            <w:tcW w:w="0" w:type="auto"/>
            <w:noWrap/>
            <w:vAlign w:val="bottom"/>
          </w:tcPr>
          <w:p w14:paraId="1FDB2361" w14:textId="77777777" w:rsidR="00C334D1" w:rsidRPr="00813D46" w:rsidRDefault="00C334D1" w:rsidP="007B0C0F">
            <w:pPr>
              <w:rPr>
                <w:sz w:val="8"/>
              </w:rPr>
            </w:pPr>
            <w:r w:rsidRPr="00813D46">
              <w:rPr>
                <w:rFonts w:cs="Arial"/>
              </w:rPr>
              <w:t> </w:t>
            </w:r>
          </w:p>
        </w:tc>
        <w:tc>
          <w:tcPr>
            <w:tcW w:w="0" w:type="auto"/>
            <w:vAlign w:val="bottom"/>
          </w:tcPr>
          <w:p w14:paraId="34E90985" w14:textId="77777777" w:rsidR="00C334D1" w:rsidRPr="00813D46" w:rsidRDefault="00C334D1" w:rsidP="007B0C0F">
            <w:pPr>
              <w:pStyle w:val="la2"/>
            </w:pPr>
            <w:r w:rsidRPr="00813D46">
              <w:rPr>
                <w:sz w:val="15"/>
                <w:szCs w:val="15"/>
              </w:rPr>
              <w:t> </w:t>
            </w:r>
          </w:p>
        </w:tc>
        <w:tc>
          <w:tcPr>
            <w:tcW w:w="0" w:type="auto"/>
            <w:vAlign w:val="bottom"/>
          </w:tcPr>
          <w:p w14:paraId="6B1EFF84" w14:textId="77777777" w:rsidR="00C334D1" w:rsidRPr="00813D46" w:rsidRDefault="00C334D1" w:rsidP="007B0C0F">
            <w:pPr>
              <w:rPr>
                <w:sz w:val="8"/>
              </w:rPr>
            </w:pPr>
            <w:r w:rsidRPr="00813D46">
              <w:rPr>
                <w:rFonts w:cs="Arial"/>
              </w:rPr>
              <w:t> </w:t>
            </w:r>
          </w:p>
        </w:tc>
        <w:tc>
          <w:tcPr>
            <w:tcW w:w="0" w:type="auto"/>
            <w:vAlign w:val="bottom"/>
          </w:tcPr>
          <w:p w14:paraId="1F3D60BE" w14:textId="77777777" w:rsidR="00C334D1" w:rsidRPr="00813D46" w:rsidRDefault="00C334D1" w:rsidP="007B0C0F">
            <w:pPr>
              <w:jc w:val="right"/>
            </w:pPr>
            <w:r w:rsidRPr="00813D46">
              <w:rPr>
                <w:rFonts w:cs="Arial"/>
              </w:rPr>
              <w:t>(1)%</w:t>
            </w:r>
          </w:p>
        </w:tc>
        <w:tc>
          <w:tcPr>
            <w:tcW w:w="0" w:type="auto"/>
            <w:noWrap/>
            <w:vAlign w:val="bottom"/>
          </w:tcPr>
          <w:p w14:paraId="10B5212F" w14:textId="77777777" w:rsidR="00C334D1" w:rsidRPr="00813D46" w:rsidRDefault="00C334D1" w:rsidP="007B0C0F">
            <w:pPr>
              <w:rPr>
                <w:sz w:val="8"/>
              </w:rPr>
            </w:pPr>
            <w:r w:rsidRPr="00813D46">
              <w:rPr>
                <w:rFonts w:cs="Arial"/>
              </w:rPr>
              <w:t> </w:t>
            </w:r>
          </w:p>
        </w:tc>
      </w:tr>
      <w:tr w:rsidR="00A21D10" w:rsidRPr="00813D46" w14:paraId="034D856F" w14:textId="77777777" w:rsidTr="007B0C0F">
        <w:trPr>
          <w:jc w:val="center"/>
        </w:trPr>
        <w:tc>
          <w:tcPr>
            <w:tcW w:w="0" w:type="auto"/>
            <w:vAlign w:val="bottom"/>
          </w:tcPr>
          <w:p w14:paraId="55A00732" w14:textId="77777777" w:rsidR="00C334D1" w:rsidRPr="00813D46" w:rsidRDefault="00C334D1" w:rsidP="007B0C0F">
            <w:pPr>
              <w:pStyle w:val="la2"/>
            </w:pPr>
            <w:r w:rsidRPr="00813D46">
              <w:t> </w:t>
            </w:r>
          </w:p>
        </w:tc>
        <w:tc>
          <w:tcPr>
            <w:tcW w:w="0" w:type="auto"/>
            <w:vAlign w:val="bottom"/>
          </w:tcPr>
          <w:p w14:paraId="7740F210" w14:textId="77777777" w:rsidR="00C334D1" w:rsidRPr="00813D46" w:rsidRDefault="00C334D1" w:rsidP="007B0C0F">
            <w:pPr>
              <w:pStyle w:val="la2"/>
            </w:pPr>
            <w:r w:rsidRPr="00813D46">
              <w:t> </w:t>
            </w:r>
          </w:p>
        </w:tc>
        <w:tc>
          <w:tcPr>
            <w:tcW w:w="0" w:type="auto"/>
            <w:vAlign w:val="bottom"/>
          </w:tcPr>
          <w:p w14:paraId="1193350B" w14:textId="77777777" w:rsidR="00C334D1" w:rsidRPr="00813D46" w:rsidRDefault="00C334D1" w:rsidP="007B0C0F">
            <w:pPr>
              <w:pStyle w:val="rrddoublerule"/>
            </w:pPr>
            <w:r w:rsidRPr="00813D46">
              <w:rPr>
                <w:sz w:val="15"/>
                <w:szCs w:val="15"/>
              </w:rPr>
              <w:t> </w:t>
            </w:r>
          </w:p>
        </w:tc>
        <w:tc>
          <w:tcPr>
            <w:tcW w:w="0" w:type="auto"/>
            <w:vAlign w:val="bottom"/>
          </w:tcPr>
          <w:p w14:paraId="5766A9C2" w14:textId="77777777" w:rsidR="00C334D1" w:rsidRPr="00813D46" w:rsidRDefault="00C334D1" w:rsidP="007B0C0F">
            <w:pPr>
              <w:pStyle w:val="rrddoublerule"/>
            </w:pPr>
            <w:r w:rsidRPr="00813D46">
              <w:rPr>
                <w:sz w:val="15"/>
                <w:szCs w:val="15"/>
              </w:rPr>
              <w:t> </w:t>
            </w:r>
          </w:p>
        </w:tc>
        <w:tc>
          <w:tcPr>
            <w:tcW w:w="0" w:type="auto"/>
            <w:vAlign w:val="bottom"/>
          </w:tcPr>
          <w:p w14:paraId="188B4B40" w14:textId="77777777" w:rsidR="00C334D1" w:rsidRPr="00813D46" w:rsidRDefault="00C334D1" w:rsidP="007B0C0F">
            <w:pPr>
              <w:rPr>
                <w:sz w:val="8"/>
              </w:rPr>
            </w:pPr>
          </w:p>
        </w:tc>
        <w:tc>
          <w:tcPr>
            <w:tcW w:w="0" w:type="auto"/>
            <w:vAlign w:val="bottom"/>
          </w:tcPr>
          <w:p w14:paraId="32D28C93" w14:textId="77777777" w:rsidR="00C334D1" w:rsidRPr="00813D46" w:rsidRDefault="00C334D1" w:rsidP="007B0C0F">
            <w:pPr>
              <w:pStyle w:val="la2"/>
            </w:pPr>
            <w:r w:rsidRPr="00813D46">
              <w:t> </w:t>
            </w:r>
          </w:p>
        </w:tc>
        <w:tc>
          <w:tcPr>
            <w:tcW w:w="0" w:type="auto"/>
            <w:vAlign w:val="bottom"/>
          </w:tcPr>
          <w:p w14:paraId="5267B154" w14:textId="77777777" w:rsidR="00C334D1" w:rsidRPr="00813D46" w:rsidRDefault="00C334D1" w:rsidP="007B0C0F">
            <w:pPr>
              <w:pStyle w:val="rrddoublerule"/>
            </w:pPr>
            <w:r w:rsidRPr="00813D46">
              <w:rPr>
                <w:sz w:val="15"/>
                <w:szCs w:val="15"/>
              </w:rPr>
              <w:t> </w:t>
            </w:r>
          </w:p>
        </w:tc>
        <w:tc>
          <w:tcPr>
            <w:tcW w:w="0" w:type="auto"/>
            <w:vAlign w:val="bottom"/>
          </w:tcPr>
          <w:p w14:paraId="6F0AB9C1" w14:textId="77777777" w:rsidR="00C334D1" w:rsidRPr="00813D46" w:rsidRDefault="00C334D1" w:rsidP="007B0C0F">
            <w:pPr>
              <w:pStyle w:val="rrddoublerule"/>
            </w:pPr>
            <w:r w:rsidRPr="00813D46">
              <w:rPr>
                <w:sz w:val="15"/>
                <w:szCs w:val="15"/>
              </w:rPr>
              <w:t> </w:t>
            </w:r>
          </w:p>
        </w:tc>
        <w:tc>
          <w:tcPr>
            <w:tcW w:w="0" w:type="auto"/>
            <w:vAlign w:val="bottom"/>
          </w:tcPr>
          <w:p w14:paraId="098523F1" w14:textId="77777777" w:rsidR="00C334D1" w:rsidRPr="00813D46" w:rsidRDefault="00C334D1" w:rsidP="007B0C0F">
            <w:pPr>
              <w:rPr>
                <w:sz w:val="8"/>
              </w:rPr>
            </w:pPr>
          </w:p>
        </w:tc>
        <w:tc>
          <w:tcPr>
            <w:tcW w:w="0" w:type="auto"/>
            <w:vAlign w:val="bottom"/>
          </w:tcPr>
          <w:p w14:paraId="53C08DB8" w14:textId="77777777" w:rsidR="00C334D1" w:rsidRPr="00813D46" w:rsidRDefault="00C334D1" w:rsidP="007B0C0F">
            <w:pPr>
              <w:pStyle w:val="la2"/>
            </w:pPr>
            <w:r w:rsidRPr="00813D46">
              <w:t> </w:t>
            </w:r>
          </w:p>
        </w:tc>
        <w:tc>
          <w:tcPr>
            <w:tcW w:w="0" w:type="auto"/>
            <w:vAlign w:val="bottom"/>
          </w:tcPr>
          <w:p w14:paraId="1D09BC63" w14:textId="77777777" w:rsidR="00C334D1" w:rsidRPr="00813D46" w:rsidRDefault="00C334D1" w:rsidP="007B0C0F">
            <w:pPr>
              <w:pStyle w:val="rrddoublerule"/>
            </w:pPr>
            <w:r w:rsidRPr="00813D46">
              <w:rPr>
                <w:sz w:val="15"/>
                <w:szCs w:val="15"/>
              </w:rPr>
              <w:t> </w:t>
            </w:r>
          </w:p>
        </w:tc>
        <w:tc>
          <w:tcPr>
            <w:tcW w:w="0" w:type="auto"/>
            <w:vAlign w:val="bottom"/>
          </w:tcPr>
          <w:p w14:paraId="198CF510" w14:textId="77777777" w:rsidR="00C334D1" w:rsidRPr="00813D46" w:rsidRDefault="00C334D1" w:rsidP="007B0C0F">
            <w:pPr>
              <w:pStyle w:val="rrddoublerule"/>
            </w:pPr>
            <w:r w:rsidRPr="00813D46">
              <w:rPr>
                <w:sz w:val="15"/>
                <w:szCs w:val="15"/>
              </w:rPr>
              <w:t> </w:t>
            </w:r>
          </w:p>
        </w:tc>
        <w:tc>
          <w:tcPr>
            <w:tcW w:w="0" w:type="auto"/>
            <w:vAlign w:val="bottom"/>
          </w:tcPr>
          <w:p w14:paraId="4FA22B25" w14:textId="77777777" w:rsidR="00C334D1" w:rsidRPr="00813D46" w:rsidRDefault="00C334D1" w:rsidP="007B0C0F">
            <w:pPr>
              <w:rPr>
                <w:sz w:val="8"/>
              </w:rPr>
            </w:pPr>
          </w:p>
        </w:tc>
        <w:tc>
          <w:tcPr>
            <w:tcW w:w="0" w:type="auto"/>
            <w:vAlign w:val="bottom"/>
          </w:tcPr>
          <w:p w14:paraId="1B5E1D75" w14:textId="77777777" w:rsidR="00C334D1" w:rsidRPr="00813D46" w:rsidRDefault="00C334D1" w:rsidP="007B0C0F">
            <w:pPr>
              <w:pStyle w:val="la2"/>
            </w:pPr>
            <w:r w:rsidRPr="00813D46">
              <w:t> </w:t>
            </w:r>
          </w:p>
        </w:tc>
        <w:tc>
          <w:tcPr>
            <w:tcW w:w="0" w:type="auto"/>
            <w:vAlign w:val="bottom"/>
          </w:tcPr>
          <w:p w14:paraId="049CE461" w14:textId="77777777" w:rsidR="00C334D1" w:rsidRPr="00813D46" w:rsidRDefault="00C334D1" w:rsidP="007B0C0F">
            <w:pPr>
              <w:pStyle w:val="la2"/>
            </w:pPr>
            <w:r w:rsidRPr="00813D46">
              <w:t> </w:t>
            </w:r>
          </w:p>
        </w:tc>
        <w:tc>
          <w:tcPr>
            <w:tcW w:w="0" w:type="auto"/>
            <w:vAlign w:val="bottom"/>
          </w:tcPr>
          <w:p w14:paraId="11F20CAC" w14:textId="77777777" w:rsidR="00C334D1" w:rsidRPr="00813D46" w:rsidRDefault="00C334D1" w:rsidP="007B0C0F">
            <w:pPr>
              <w:pStyle w:val="la2"/>
            </w:pPr>
            <w:r w:rsidRPr="00813D46">
              <w:t> </w:t>
            </w:r>
          </w:p>
        </w:tc>
        <w:tc>
          <w:tcPr>
            <w:tcW w:w="0" w:type="auto"/>
            <w:vAlign w:val="bottom"/>
          </w:tcPr>
          <w:p w14:paraId="0DDCD524" w14:textId="77777777" w:rsidR="00C334D1" w:rsidRPr="00813D46" w:rsidRDefault="00C334D1" w:rsidP="007B0C0F">
            <w:pPr>
              <w:pStyle w:val="la2"/>
            </w:pPr>
            <w:r w:rsidRPr="00813D46">
              <w:t> </w:t>
            </w:r>
          </w:p>
        </w:tc>
        <w:tc>
          <w:tcPr>
            <w:tcW w:w="0" w:type="auto"/>
            <w:vAlign w:val="bottom"/>
          </w:tcPr>
          <w:p w14:paraId="6BE97176" w14:textId="77777777" w:rsidR="00C334D1" w:rsidRPr="00813D46" w:rsidRDefault="00C334D1" w:rsidP="007B0C0F">
            <w:pPr>
              <w:pStyle w:val="la2"/>
            </w:pPr>
            <w:r w:rsidRPr="00813D46">
              <w:t> </w:t>
            </w:r>
          </w:p>
        </w:tc>
        <w:tc>
          <w:tcPr>
            <w:tcW w:w="0" w:type="auto"/>
            <w:vAlign w:val="bottom"/>
          </w:tcPr>
          <w:p w14:paraId="75B29C39" w14:textId="77777777" w:rsidR="00C334D1" w:rsidRPr="00813D46" w:rsidRDefault="00C334D1" w:rsidP="007B0C0F">
            <w:pPr>
              <w:pStyle w:val="la2"/>
            </w:pPr>
            <w:r w:rsidRPr="00813D46">
              <w:t> </w:t>
            </w:r>
          </w:p>
        </w:tc>
        <w:tc>
          <w:tcPr>
            <w:tcW w:w="0" w:type="auto"/>
            <w:vAlign w:val="bottom"/>
          </w:tcPr>
          <w:p w14:paraId="60202753" w14:textId="77777777" w:rsidR="00C334D1" w:rsidRPr="00813D46" w:rsidRDefault="00C334D1" w:rsidP="007B0C0F">
            <w:pPr>
              <w:pStyle w:val="la2"/>
            </w:pPr>
            <w:r w:rsidRPr="00813D46">
              <w:t> </w:t>
            </w:r>
          </w:p>
        </w:tc>
        <w:tc>
          <w:tcPr>
            <w:tcW w:w="0" w:type="auto"/>
            <w:vAlign w:val="bottom"/>
          </w:tcPr>
          <w:p w14:paraId="4C91754A" w14:textId="77777777" w:rsidR="00C334D1" w:rsidRPr="00813D46" w:rsidRDefault="00C334D1" w:rsidP="007B0C0F">
            <w:pPr>
              <w:pStyle w:val="la2"/>
            </w:pPr>
            <w:r w:rsidRPr="00813D46">
              <w:t> </w:t>
            </w:r>
          </w:p>
        </w:tc>
      </w:tr>
    </w:tbl>
    <w:p w14:paraId="500495DE" w14:textId="77777777" w:rsidR="00C334D1" w:rsidRPr="00813D46" w:rsidRDefault="00C334D1" w:rsidP="00C334D1">
      <w:pPr>
        <w:pStyle w:val="NormalWeb"/>
        <w:keepNext/>
        <w:keepLines/>
        <w:spacing w:before="90" w:beforeAutospacing="0" w:after="0" w:afterAutospacing="0"/>
        <w:ind w:left="489" w:hanging="490"/>
        <w:rPr>
          <w:sz w:val="8"/>
        </w:rPr>
      </w:pPr>
      <w:r w:rsidRPr="00813D46">
        <w:rPr>
          <w:rFonts w:cs="Arial"/>
          <w:sz w:val="20"/>
          <w:szCs w:val="20"/>
        </w:rPr>
        <w:t>*</w:t>
      </w:r>
      <w:r w:rsidRPr="00813D46">
        <w:rPr>
          <w:rFonts w:cs="Arial"/>
          <w:sz w:val="20"/>
          <w:szCs w:val="20"/>
        </w:rPr>
        <w:tab/>
      </w:r>
      <w:r w:rsidRPr="00813D46">
        <w:rPr>
          <w:rFonts w:cs="Arial"/>
          <w:i/>
          <w:iCs/>
          <w:sz w:val="20"/>
          <w:szCs w:val="20"/>
        </w:rPr>
        <w:t>Not meaningful</w:t>
      </w:r>
      <w:r w:rsidRPr="00813D46">
        <w:rPr>
          <w:rFonts w:cs="Arial"/>
          <w:sz w:val="20"/>
          <w:szCs w:val="20"/>
        </w:rPr>
        <w:t xml:space="preserve"> </w:t>
      </w:r>
    </w:p>
    <w:p w14:paraId="5AF63560" w14:textId="77777777" w:rsidR="00C334D1" w:rsidRPr="00813D46" w:rsidRDefault="00C334D1" w:rsidP="00C334D1">
      <w:pPr>
        <w:pStyle w:val="NormalWeb"/>
        <w:keepNext/>
        <w:keepLines/>
        <w:spacing w:before="270" w:beforeAutospacing="0" w:after="0" w:afterAutospacing="0"/>
        <w:rPr>
          <w:sz w:val="8"/>
        </w:rPr>
      </w:pPr>
      <w:r w:rsidRPr="00813D46">
        <w:rPr>
          <w:rFonts w:cs="Arial"/>
          <w:i/>
          <w:iCs/>
          <w:sz w:val="20"/>
          <w:szCs w:val="20"/>
        </w:rPr>
        <w:t xml:space="preserve">Fiscal year 2015 compared with fiscal year 2014 </w:t>
      </w:r>
    </w:p>
    <w:p w14:paraId="18DFC829" w14:textId="501E84CA" w:rsidR="004B4A7D" w:rsidRPr="00813D46" w:rsidRDefault="004B4A7D" w:rsidP="004B4A7D">
      <w:pPr>
        <w:pStyle w:val="NormalWeb"/>
        <w:spacing w:before="180" w:beforeAutospacing="0" w:after="0" w:afterAutospacing="0"/>
        <w:rPr>
          <w:sz w:val="8"/>
        </w:rPr>
      </w:pPr>
      <w:r w:rsidRPr="00813D46">
        <w:rPr>
          <w:rFonts w:cs="Arial"/>
          <w:sz w:val="20"/>
          <w:szCs w:val="20"/>
        </w:rPr>
        <w:t>D&amp;C revenue increased $</w:t>
      </w:r>
      <w:r w:rsidR="00BF1E31" w:rsidRPr="00813D46">
        <w:rPr>
          <w:rFonts w:cs="Arial"/>
          <w:sz w:val="20"/>
          <w:szCs w:val="20"/>
        </w:rPr>
        <w:t>3.9</w:t>
      </w:r>
      <w:r w:rsidRPr="00813D46">
        <w:rPr>
          <w:rFonts w:cs="Arial"/>
          <w:sz w:val="20"/>
          <w:szCs w:val="20"/>
        </w:rPr>
        <w:t xml:space="preserve"> billion or </w:t>
      </w:r>
      <w:r w:rsidR="00BF1E31" w:rsidRPr="00813D46">
        <w:rPr>
          <w:rFonts w:cs="Arial"/>
          <w:sz w:val="20"/>
          <w:szCs w:val="20"/>
        </w:rPr>
        <w:t>10</w:t>
      </w:r>
      <w:r w:rsidRPr="00813D46">
        <w:rPr>
          <w:rFonts w:cs="Arial"/>
          <w:sz w:val="20"/>
          <w:szCs w:val="20"/>
        </w:rPr>
        <w:t xml:space="preserve">%, primarily due to </w:t>
      </w:r>
      <w:r w:rsidR="00AD35EF" w:rsidRPr="00813D46">
        <w:rPr>
          <w:rFonts w:cs="Arial"/>
          <w:sz w:val="20"/>
          <w:szCs w:val="20"/>
        </w:rPr>
        <w:t xml:space="preserve">a </w:t>
      </w:r>
      <w:r w:rsidR="00BF1E31" w:rsidRPr="00813D46">
        <w:rPr>
          <w:rFonts w:cs="Arial"/>
          <w:sz w:val="20"/>
          <w:szCs w:val="20"/>
        </w:rPr>
        <w:t>full</w:t>
      </w:r>
      <w:r w:rsidR="00F546BD" w:rsidRPr="00813D46">
        <w:rPr>
          <w:rFonts w:cs="Arial"/>
          <w:sz w:val="20"/>
          <w:szCs w:val="20"/>
        </w:rPr>
        <w:t xml:space="preserve"> </w:t>
      </w:r>
      <w:r w:rsidR="00BF1E31" w:rsidRPr="00813D46">
        <w:rPr>
          <w:rFonts w:cs="Arial"/>
          <w:sz w:val="20"/>
          <w:szCs w:val="20"/>
        </w:rPr>
        <w:t xml:space="preserve">year </w:t>
      </w:r>
      <w:r w:rsidR="00AD35EF" w:rsidRPr="00813D46">
        <w:rPr>
          <w:rFonts w:cs="Arial"/>
          <w:sz w:val="20"/>
          <w:szCs w:val="20"/>
        </w:rPr>
        <w:t xml:space="preserve">of </w:t>
      </w:r>
      <w:r w:rsidRPr="00813D46">
        <w:rPr>
          <w:rFonts w:cs="Arial"/>
          <w:sz w:val="20"/>
          <w:szCs w:val="20"/>
        </w:rPr>
        <w:t xml:space="preserve">Phone Hardware sales, as well as higher revenue from Surface, </w:t>
      </w:r>
      <w:r w:rsidR="00F05D83" w:rsidRPr="00813D46">
        <w:rPr>
          <w:rFonts w:cs="Arial"/>
          <w:sz w:val="20"/>
          <w:szCs w:val="20"/>
        </w:rPr>
        <w:t>search advertising</w:t>
      </w:r>
      <w:r w:rsidR="00F546BD" w:rsidRPr="00813D46">
        <w:rPr>
          <w:rFonts w:cs="Arial"/>
          <w:sz w:val="20"/>
          <w:szCs w:val="20"/>
        </w:rPr>
        <w:t>,</w:t>
      </w:r>
      <w:r w:rsidR="00F05D83" w:rsidRPr="00813D46">
        <w:rPr>
          <w:rFonts w:cs="Arial"/>
          <w:sz w:val="20"/>
          <w:szCs w:val="20"/>
        </w:rPr>
        <w:t xml:space="preserve"> and Xbox Live transactions, </w:t>
      </w:r>
      <w:r w:rsidRPr="00813D46">
        <w:rPr>
          <w:rFonts w:cs="Arial"/>
          <w:sz w:val="20"/>
          <w:szCs w:val="20"/>
        </w:rPr>
        <w:t xml:space="preserve">offset in part by a decrease in </w:t>
      </w:r>
      <w:r w:rsidR="00F05D83" w:rsidRPr="00813D46">
        <w:rPr>
          <w:rFonts w:cs="Arial"/>
          <w:sz w:val="20"/>
          <w:szCs w:val="20"/>
        </w:rPr>
        <w:t xml:space="preserve">revenue from </w:t>
      </w:r>
      <w:r w:rsidRPr="00813D46">
        <w:rPr>
          <w:rFonts w:cs="Arial"/>
          <w:sz w:val="20"/>
          <w:szCs w:val="20"/>
        </w:rPr>
        <w:t>Windows OEM</w:t>
      </w:r>
      <w:r w:rsidR="00F05D83" w:rsidRPr="00813D46">
        <w:rPr>
          <w:rFonts w:cs="Arial"/>
          <w:sz w:val="20"/>
          <w:szCs w:val="20"/>
        </w:rPr>
        <w:t xml:space="preserve">, </w:t>
      </w:r>
      <w:r w:rsidRPr="00813D46">
        <w:rPr>
          <w:rFonts w:cs="Arial"/>
          <w:sz w:val="20"/>
          <w:szCs w:val="20"/>
        </w:rPr>
        <w:t>licensing of Windows Phone operating system</w:t>
      </w:r>
      <w:r w:rsidR="00F05D83" w:rsidRPr="00813D46">
        <w:rPr>
          <w:rFonts w:cs="Arial"/>
          <w:sz w:val="20"/>
          <w:szCs w:val="20"/>
        </w:rPr>
        <w:t>, and Office Consumer</w:t>
      </w:r>
      <w:r w:rsidRPr="00813D46">
        <w:rPr>
          <w:rFonts w:cs="Arial"/>
          <w:sz w:val="20"/>
          <w:szCs w:val="20"/>
        </w:rPr>
        <w:t xml:space="preserve">. Collectively, Office Consumer and Office 365 Consumer revenue declined </w:t>
      </w:r>
      <w:r w:rsidR="006B2318" w:rsidRPr="00813D46">
        <w:rPr>
          <w:rFonts w:cs="Arial"/>
          <w:sz w:val="20"/>
          <w:szCs w:val="20"/>
        </w:rPr>
        <w:t>17</w:t>
      </w:r>
      <w:r w:rsidRPr="00813D46">
        <w:rPr>
          <w:rFonts w:cs="Arial"/>
          <w:sz w:val="20"/>
          <w:szCs w:val="20"/>
        </w:rPr>
        <w:t>%. D&amp;C gross margin decreased $</w:t>
      </w:r>
      <w:r w:rsidR="00BF1E31" w:rsidRPr="00813D46">
        <w:rPr>
          <w:rFonts w:cs="Arial"/>
          <w:sz w:val="20"/>
          <w:szCs w:val="20"/>
        </w:rPr>
        <w:t xml:space="preserve">1.4 billion </w:t>
      </w:r>
      <w:r w:rsidRPr="00813D46">
        <w:rPr>
          <w:rFonts w:cs="Arial"/>
          <w:sz w:val="20"/>
          <w:szCs w:val="20"/>
        </w:rPr>
        <w:t xml:space="preserve">or </w:t>
      </w:r>
      <w:r w:rsidR="00BF1E31" w:rsidRPr="00813D46">
        <w:rPr>
          <w:rFonts w:cs="Arial"/>
          <w:sz w:val="20"/>
          <w:szCs w:val="20"/>
        </w:rPr>
        <w:t>7</w:t>
      </w:r>
      <w:r w:rsidRPr="00813D46">
        <w:rPr>
          <w:rFonts w:cs="Arial"/>
          <w:sz w:val="20"/>
          <w:szCs w:val="20"/>
        </w:rPr>
        <w:t>%, reflecting higher cost of revenue, offset in part by higher revenue. D&amp;C cost of revenue increased $</w:t>
      </w:r>
      <w:r w:rsidR="00BF1E31" w:rsidRPr="00813D46">
        <w:rPr>
          <w:rFonts w:cs="Arial"/>
          <w:sz w:val="20"/>
          <w:szCs w:val="20"/>
        </w:rPr>
        <w:t>5.3</w:t>
      </w:r>
      <w:r w:rsidRPr="00813D46">
        <w:rPr>
          <w:rFonts w:cs="Arial"/>
          <w:sz w:val="20"/>
          <w:szCs w:val="20"/>
        </w:rPr>
        <w:t xml:space="preserve"> billion or </w:t>
      </w:r>
      <w:r w:rsidR="00BF1E31" w:rsidRPr="00813D46">
        <w:rPr>
          <w:rFonts w:cs="Arial"/>
          <w:sz w:val="20"/>
          <w:szCs w:val="20"/>
        </w:rPr>
        <w:t>30</w:t>
      </w:r>
      <w:r w:rsidRPr="00813D46">
        <w:rPr>
          <w:rFonts w:cs="Arial"/>
          <w:sz w:val="20"/>
          <w:szCs w:val="20"/>
        </w:rPr>
        <w:t xml:space="preserve">%, mainly due to </w:t>
      </w:r>
      <w:r w:rsidR="00F546BD" w:rsidRPr="00813D46">
        <w:rPr>
          <w:rFonts w:cs="Arial"/>
          <w:sz w:val="20"/>
          <w:szCs w:val="20"/>
        </w:rPr>
        <w:t xml:space="preserve">a </w:t>
      </w:r>
      <w:r w:rsidR="00BF1E31" w:rsidRPr="00813D46">
        <w:rPr>
          <w:rFonts w:cs="Arial"/>
          <w:sz w:val="20"/>
          <w:szCs w:val="20"/>
        </w:rPr>
        <w:t>full</w:t>
      </w:r>
      <w:r w:rsidR="00F546BD" w:rsidRPr="00813D46">
        <w:rPr>
          <w:rFonts w:cs="Arial"/>
          <w:sz w:val="20"/>
          <w:szCs w:val="20"/>
        </w:rPr>
        <w:t xml:space="preserve"> </w:t>
      </w:r>
      <w:r w:rsidR="00BF1E31" w:rsidRPr="00813D46">
        <w:rPr>
          <w:rFonts w:cs="Arial"/>
          <w:sz w:val="20"/>
          <w:szCs w:val="20"/>
        </w:rPr>
        <w:t xml:space="preserve">year </w:t>
      </w:r>
      <w:r w:rsidR="00F546BD" w:rsidRPr="00813D46">
        <w:rPr>
          <w:rFonts w:cs="Arial"/>
          <w:sz w:val="20"/>
          <w:szCs w:val="20"/>
        </w:rPr>
        <w:t xml:space="preserve">of </w:t>
      </w:r>
      <w:r w:rsidRPr="00813D46">
        <w:rPr>
          <w:rFonts w:cs="Arial"/>
          <w:sz w:val="20"/>
          <w:szCs w:val="20"/>
        </w:rPr>
        <w:t>Phone Hardware</w:t>
      </w:r>
      <w:r w:rsidR="00BF1E31" w:rsidRPr="00813D46">
        <w:rPr>
          <w:rFonts w:cs="Arial"/>
          <w:sz w:val="20"/>
          <w:szCs w:val="20"/>
        </w:rPr>
        <w:t xml:space="preserve"> costs</w:t>
      </w:r>
      <w:r w:rsidRPr="00813D46">
        <w:rPr>
          <w:rFonts w:cs="Arial"/>
          <w:sz w:val="20"/>
          <w:szCs w:val="20"/>
        </w:rPr>
        <w:t xml:space="preserve">. </w:t>
      </w:r>
    </w:p>
    <w:p w14:paraId="399F5014" w14:textId="7AEF785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D&amp;C Licensing </w:t>
      </w:r>
    </w:p>
    <w:p w14:paraId="5773A983" w14:textId="0285BEFF" w:rsidR="004B4A7D" w:rsidRPr="00813D46" w:rsidRDefault="004B4A7D" w:rsidP="004B4A7D">
      <w:pPr>
        <w:pStyle w:val="NormalWeb"/>
        <w:spacing w:before="180" w:beforeAutospacing="0" w:after="0" w:afterAutospacing="0"/>
        <w:rPr>
          <w:sz w:val="8"/>
        </w:rPr>
      </w:pPr>
      <w:r w:rsidRPr="00813D46">
        <w:rPr>
          <w:rFonts w:cs="Arial"/>
          <w:sz w:val="20"/>
          <w:szCs w:val="20"/>
        </w:rPr>
        <w:t>D&amp;C Licensing revenue decreased $</w:t>
      </w:r>
      <w:r w:rsidR="00BF1E31" w:rsidRPr="00813D46">
        <w:rPr>
          <w:rFonts w:cs="Arial"/>
          <w:sz w:val="20"/>
          <w:szCs w:val="20"/>
        </w:rPr>
        <w:t>4.6</w:t>
      </w:r>
      <w:r w:rsidRPr="00813D46">
        <w:rPr>
          <w:rFonts w:cs="Arial"/>
          <w:sz w:val="20"/>
          <w:szCs w:val="20"/>
        </w:rPr>
        <w:t xml:space="preserve"> billion or </w:t>
      </w:r>
      <w:r w:rsidR="00BF1E31" w:rsidRPr="00813D46">
        <w:rPr>
          <w:rFonts w:cs="Arial"/>
          <w:sz w:val="20"/>
          <w:szCs w:val="20"/>
        </w:rPr>
        <w:t>23</w:t>
      </w:r>
      <w:r w:rsidRPr="00813D46">
        <w:rPr>
          <w:rFonts w:cs="Arial"/>
          <w:sz w:val="20"/>
          <w:szCs w:val="20"/>
        </w:rPr>
        <w:t>%, mainly due to lower revenue from Windows OEM, Windows Phone licensing, and Office Consumer. Windows OEM revenue declined $</w:t>
      </w:r>
      <w:r w:rsidR="009C27D2" w:rsidRPr="00813D46">
        <w:rPr>
          <w:rFonts w:cs="Arial"/>
          <w:sz w:val="20"/>
          <w:szCs w:val="20"/>
        </w:rPr>
        <w:t>1.9</w:t>
      </w:r>
      <w:r w:rsidRPr="00813D46">
        <w:rPr>
          <w:rFonts w:cs="Arial"/>
          <w:sz w:val="20"/>
          <w:szCs w:val="20"/>
        </w:rPr>
        <w:t xml:space="preserve"> billion or </w:t>
      </w:r>
      <w:r w:rsidR="009C27D2" w:rsidRPr="00813D46">
        <w:rPr>
          <w:rFonts w:cs="Arial"/>
          <w:sz w:val="20"/>
          <w:szCs w:val="20"/>
        </w:rPr>
        <w:t>15</w:t>
      </w:r>
      <w:r w:rsidRPr="00813D46">
        <w:rPr>
          <w:rFonts w:cs="Arial"/>
          <w:sz w:val="20"/>
          <w:szCs w:val="20"/>
        </w:rPr>
        <w:t xml:space="preserve">%, primarily due to declines of </w:t>
      </w:r>
      <w:r w:rsidR="00F55D0B" w:rsidRPr="00813D46">
        <w:rPr>
          <w:rFonts w:cs="Arial"/>
          <w:sz w:val="20"/>
          <w:szCs w:val="20"/>
        </w:rPr>
        <w:t>15</w:t>
      </w:r>
      <w:r w:rsidRPr="00813D46">
        <w:rPr>
          <w:rFonts w:cs="Arial"/>
          <w:sz w:val="20"/>
          <w:szCs w:val="20"/>
        </w:rPr>
        <w:t xml:space="preserve">% in OEM Pro revenue and </w:t>
      </w:r>
      <w:r w:rsidR="00F55D0B" w:rsidRPr="00813D46">
        <w:rPr>
          <w:rFonts w:cs="Arial"/>
          <w:sz w:val="20"/>
          <w:szCs w:val="20"/>
        </w:rPr>
        <w:t>16</w:t>
      </w:r>
      <w:r w:rsidRPr="00813D46">
        <w:rPr>
          <w:rFonts w:cs="Arial"/>
          <w:sz w:val="20"/>
          <w:szCs w:val="20"/>
        </w:rPr>
        <w:t>% in OEM non-Pro revenue. Windows OEM Pro revenue decreased, primarily due to</w:t>
      </w:r>
      <w:r w:rsidRPr="00813D46" w:rsidDel="0030250F">
        <w:rPr>
          <w:rFonts w:cs="Arial"/>
          <w:sz w:val="20"/>
          <w:szCs w:val="20"/>
        </w:rPr>
        <w:t xml:space="preserve"> benefits realized from the expiration of support for Windows XP in the prior year</w:t>
      </w:r>
      <w:r w:rsidR="003E57D7" w:rsidRPr="00813D46" w:rsidDel="0030250F">
        <w:rPr>
          <w:rFonts w:cs="Arial"/>
          <w:sz w:val="20"/>
          <w:szCs w:val="20"/>
        </w:rPr>
        <w:t>,</w:t>
      </w:r>
      <w:r w:rsidR="00F55D0B" w:rsidRPr="00813D46" w:rsidDel="0030250F">
        <w:rPr>
          <w:rFonts w:cs="Arial"/>
          <w:sz w:val="20"/>
          <w:szCs w:val="20"/>
        </w:rPr>
        <w:t xml:space="preserve"> and</w:t>
      </w:r>
      <w:r w:rsidR="00F55D0B" w:rsidRPr="00813D46">
        <w:rPr>
          <w:rFonts w:cs="Arial"/>
          <w:sz w:val="20"/>
          <w:szCs w:val="20"/>
        </w:rPr>
        <w:t xml:space="preserve"> declines in the business PC market</w:t>
      </w:r>
      <w:r w:rsidRPr="00813D46">
        <w:rPr>
          <w:rFonts w:cs="Arial"/>
          <w:sz w:val="20"/>
          <w:szCs w:val="20"/>
        </w:rPr>
        <w:t>. Windows OEM non-Pro revenue declined, mainly due to an increased mix of opening price point devices sold</w:t>
      </w:r>
      <w:r w:rsidR="003E57D7" w:rsidRPr="00813D46">
        <w:rPr>
          <w:rFonts w:cs="Arial"/>
          <w:sz w:val="20"/>
          <w:szCs w:val="20"/>
        </w:rPr>
        <w:t>,</w:t>
      </w:r>
      <w:r w:rsidR="00F55D0B" w:rsidRPr="00813D46">
        <w:rPr>
          <w:rFonts w:cs="Arial"/>
          <w:sz w:val="20"/>
          <w:szCs w:val="20"/>
        </w:rPr>
        <w:t xml:space="preserve"> and declines in the consumer PC market</w:t>
      </w:r>
      <w:r w:rsidRPr="00813D46">
        <w:rPr>
          <w:rFonts w:cs="Arial"/>
          <w:sz w:val="20"/>
          <w:szCs w:val="20"/>
        </w:rPr>
        <w:t>. Revenue from licensing of Windows Phone operating system decreased $</w:t>
      </w:r>
      <w:r w:rsidR="009C27D2" w:rsidRPr="00813D46">
        <w:rPr>
          <w:rFonts w:cs="Arial"/>
          <w:sz w:val="20"/>
          <w:szCs w:val="20"/>
        </w:rPr>
        <w:t xml:space="preserve">1.4 </w:t>
      </w:r>
      <w:r w:rsidR="004F7714" w:rsidRPr="00813D46">
        <w:rPr>
          <w:rFonts w:cs="Arial"/>
          <w:sz w:val="20"/>
          <w:szCs w:val="20"/>
        </w:rPr>
        <w:t>b</w:t>
      </w:r>
      <w:r w:rsidRPr="00813D46">
        <w:rPr>
          <w:rFonts w:cs="Arial"/>
          <w:sz w:val="20"/>
          <w:szCs w:val="20"/>
        </w:rPr>
        <w:t xml:space="preserve">illion or </w:t>
      </w:r>
      <w:r w:rsidR="009C27D2" w:rsidRPr="00813D46">
        <w:rPr>
          <w:rFonts w:cs="Arial"/>
          <w:sz w:val="20"/>
          <w:szCs w:val="20"/>
        </w:rPr>
        <w:t>55</w:t>
      </w:r>
      <w:r w:rsidRPr="00813D46">
        <w:rPr>
          <w:rFonts w:cs="Arial"/>
          <w:sz w:val="20"/>
          <w:szCs w:val="20"/>
        </w:rPr>
        <w:t>%, primarily due to</w:t>
      </w:r>
      <w:r w:rsidR="003E57D7" w:rsidRPr="00813D46">
        <w:rPr>
          <w:rFonts w:cs="Arial"/>
          <w:sz w:val="20"/>
          <w:szCs w:val="20"/>
        </w:rPr>
        <w:t xml:space="preserve"> </w:t>
      </w:r>
      <w:r w:rsidRPr="00813D46">
        <w:rPr>
          <w:rFonts w:cs="Arial"/>
          <w:sz w:val="20"/>
          <w:szCs w:val="20"/>
        </w:rPr>
        <w:t>prior year revenue associated with our joint strategic initiatives with Nokia that terminated when we acquired NDS. Office Consumer revenue declined $</w:t>
      </w:r>
      <w:r w:rsidR="009C27D2" w:rsidRPr="00813D46">
        <w:rPr>
          <w:rFonts w:cs="Arial"/>
          <w:sz w:val="20"/>
          <w:szCs w:val="20"/>
        </w:rPr>
        <w:t xml:space="preserve">946 </w:t>
      </w:r>
      <w:r w:rsidRPr="00813D46">
        <w:rPr>
          <w:rFonts w:cs="Arial"/>
          <w:sz w:val="20"/>
          <w:szCs w:val="20"/>
        </w:rPr>
        <w:t xml:space="preserve">million or </w:t>
      </w:r>
      <w:r w:rsidR="009C27D2" w:rsidRPr="00813D46">
        <w:rPr>
          <w:rFonts w:cs="Arial"/>
          <w:sz w:val="20"/>
          <w:szCs w:val="20"/>
        </w:rPr>
        <w:t>29</w:t>
      </w:r>
      <w:r w:rsidRPr="00813D46">
        <w:rPr>
          <w:rFonts w:cs="Arial"/>
          <w:sz w:val="20"/>
          <w:szCs w:val="20"/>
        </w:rPr>
        <w:t>%, reflecting the transition of customers to Office 365 Consumer</w:t>
      </w:r>
      <w:r w:rsidR="003E5A93" w:rsidRPr="00813D46">
        <w:rPr>
          <w:rFonts w:cs="Arial"/>
          <w:sz w:val="20"/>
          <w:szCs w:val="20"/>
        </w:rPr>
        <w:t>, where revenue is recognized ratably,</w:t>
      </w:r>
      <w:r w:rsidRPr="00813D46">
        <w:rPr>
          <w:rFonts w:cs="Arial"/>
          <w:sz w:val="20"/>
          <w:szCs w:val="20"/>
        </w:rPr>
        <w:t xml:space="preserve"> and declines in the Japan PC market</w:t>
      </w:r>
      <w:r w:rsidR="004A0DDC" w:rsidRPr="00813D46">
        <w:rPr>
          <w:rFonts w:cs="Arial"/>
          <w:sz w:val="20"/>
          <w:szCs w:val="20"/>
        </w:rPr>
        <w:t xml:space="preserve">, where Office </w:t>
      </w:r>
      <w:r w:rsidR="00F55D0B" w:rsidRPr="00813D46">
        <w:rPr>
          <w:rFonts w:cs="Arial"/>
          <w:sz w:val="20"/>
          <w:szCs w:val="20"/>
        </w:rPr>
        <w:t>is predominantly pre-installed on new</w:t>
      </w:r>
      <w:r w:rsidR="004A0DDC" w:rsidRPr="00813D46">
        <w:rPr>
          <w:rFonts w:cs="Arial"/>
          <w:sz w:val="20"/>
          <w:szCs w:val="20"/>
        </w:rPr>
        <w:t xml:space="preserve"> PCs</w:t>
      </w:r>
      <w:r w:rsidRPr="00813D46">
        <w:rPr>
          <w:rFonts w:cs="Arial"/>
          <w:sz w:val="20"/>
          <w:szCs w:val="20"/>
        </w:rPr>
        <w:t xml:space="preserve">. </w:t>
      </w:r>
    </w:p>
    <w:p w14:paraId="52BC0A2F" w14:textId="5B77E57A" w:rsidR="00C334D1" w:rsidRPr="00813D46" w:rsidRDefault="004B4A7D" w:rsidP="00C334D1">
      <w:pPr>
        <w:pStyle w:val="NormalWeb"/>
        <w:spacing w:before="180" w:beforeAutospacing="0" w:after="0" w:afterAutospacing="0"/>
        <w:rPr>
          <w:sz w:val="8"/>
        </w:rPr>
      </w:pPr>
      <w:r w:rsidRPr="00813D46">
        <w:rPr>
          <w:rFonts w:cs="Arial"/>
          <w:sz w:val="20"/>
          <w:szCs w:val="20"/>
        </w:rPr>
        <w:t>D&amp;C Licensing gross margin decreased $</w:t>
      </w:r>
      <w:r w:rsidR="00BF1E31" w:rsidRPr="00813D46">
        <w:rPr>
          <w:rFonts w:cs="Arial"/>
          <w:sz w:val="20"/>
          <w:szCs w:val="20"/>
        </w:rPr>
        <w:t>3.6</w:t>
      </w:r>
      <w:r w:rsidRPr="00813D46">
        <w:rPr>
          <w:rFonts w:cs="Arial"/>
          <w:sz w:val="20"/>
          <w:szCs w:val="20"/>
        </w:rPr>
        <w:t xml:space="preserve"> billion or </w:t>
      </w:r>
      <w:r w:rsidR="00BF1E31" w:rsidRPr="00813D46">
        <w:rPr>
          <w:rFonts w:cs="Arial"/>
          <w:sz w:val="20"/>
          <w:szCs w:val="20"/>
        </w:rPr>
        <w:t>20</w:t>
      </w:r>
      <w:r w:rsidRPr="00813D46">
        <w:rPr>
          <w:rFonts w:cs="Arial"/>
          <w:sz w:val="20"/>
          <w:szCs w:val="20"/>
        </w:rPr>
        <w:t>%, primarily due to the decline in revenue, offset in part by a $</w:t>
      </w:r>
      <w:r w:rsidR="00BF1E31" w:rsidRPr="00813D46">
        <w:rPr>
          <w:rFonts w:cs="Arial"/>
          <w:sz w:val="20"/>
          <w:szCs w:val="20"/>
        </w:rPr>
        <w:t xml:space="preserve">990 </w:t>
      </w:r>
      <w:r w:rsidRPr="00813D46">
        <w:rPr>
          <w:rFonts w:cs="Arial"/>
          <w:sz w:val="20"/>
          <w:szCs w:val="20"/>
        </w:rPr>
        <w:t xml:space="preserve">million or </w:t>
      </w:r>
      <w:r w:rsidR="00BF1E31" w:rsidRPr="00813D46">
        <w:rPr>
          <w:rFonts w:cs="Arial"/>
          <w:sz w:val="20"/>
          <w:szCs w:val="20"/>
        </w:rPr>
        <w:t>47</w:t>
      </w:r>
      <w:r w:rsidRPr="00813D46">
        <w:rPr>
          <w:rFonts w:cs="Arial"/>
          <w:sz w:val="20"/>
          <w:szCs w:val="20"/>
        </w:rPr>
        <w:t>% decrease in cost of revenue. D&amp;C Licensing cost of revenue decreased, mainly due to a $</w:t>
      </w:r>
      <w:r w:rsidR="009C27D2" w:rsidRPr="00813D46">
        <w:rPr>
          <w:rFonts w:cs="Arial"/>
          <w:sz w:val="20"/>
          <w:szCs w:val="20"/>
        </w:rPr>
        <w:t xml:space="preserve">788 </w:t>
      </w:r>
      <w:r w:rsidRPr="00813D46">
        <w:rPr>
          <w:rFonts w:cs="Arial"/>
          <w:sz w:val="20"/>
          <w:szCs w:val="20"/>
        </w:rPr>
        <w:t>million decline in traffic acquisition costs, driven by prior year costs associated with our joint strategic initiatives with Nokia</w:t>
      </w:r>
      <w:r w:rsidR="004A0DDC" w:rsidRPr="00813D46">
        <w:rPr>
          <w:rFonts w:cs="Arial"/>
          <w:sz w:val="20"/>
          <w:szCs w:val="20"/>
        </w:rPr>
        <w:t xml:space="preserve"> that terminated when we acquired NDS</w:t>
      </w:r>
      <w:r w:rsidRPr="00813D46">
        <w:rPr>
          <w:rFonts w:cs="Arial"/>
          <w:sz w:val="20"/>
          <w:szCs w:val="20"/>
        </w:rPr>
        <w:t xml:space="preserve">. </w:t>
      </w:r>
    </w:p>
    <w:p w14:paraId="12DF85A4"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Computing and Gaming Hardware </w:t>
      </w:r>
    </w:p>
    <w:p w14:paraId="44ED23AB" w14:textId="5F5B94D0" w:rsidR="004B4A7D" w:rsidRPr="00813D46" w:rsidRDefault="004B4A7D" w:rsidP="004B4A7D">
      <w:pPr>
        <w:pStyle w:val="NormalWeb"/>
        <w:spacing w:before="180" w:beforeAutospacing="0" w:after="0" w:afterAutospacing="0"/>
        <w:rPr>
          <w:sz w:val="8"/>
        </w:rPr>
      </w:pPr>
      <w:r w:rsidRPr="00813D46">
        <w:rPr>
          <w:rFonts w:cs="Arial"/>
          <w:sz w:val="20"/>
          <w:szCs w:val="20"/>
        </w:rPr>
        <w:t>Computing and Gaming Hardware revenue increased $</w:t>
      </w:r>
      <w:r w:rsidR="00BF1E31" w:rsidRPr="00813D46">
        <w:rPr>
          <w:rFonts w:cs="Arial"/>
          <w:sz w:val="20"/>
          <w:szCs w:val="20"/>
        </w:rPr>
        <w:t>1.1 billion</w:t>
      </w:r>
      <w:r w:rsidRPr="00813D46">
        <w:rPr>
          <w:rFonts w:cs="Arial"/>
          <w:sz w:val="20"/>
          <w:szCs w:val="20"/>
        </w:rPr>
        <w:t xml:space="preserve"> or </w:t>
      </w:r>
      <w:r w:rsidR="00BF1E31" w:rsidRPr="00813D46">
        <w:rPr>
          <w:rFonts w:cs="Arial"/>
          <w:sz w:val="20"/>
          <w:szCs w:val="20"/>
        </w:rPr>
        <w:t>12</w:t>
      </w:r>
      <w:r w:rsidRPr="00813D46">
        <w:rPr>
          <w:rFonts w:cs="Arial"/>
          <w:sz w:val="20"/>
          <w:szCs w:val="20"/>
        </w:rPr>
        <w:t xml:space="preserve">%, primarily due to higher revenue from Surface, offset in part by lower revenue from Xbox Platform. Surface revenue increased </w:t>
      </w:r>
      <w:r w:rsidR="00BE2255" w:rsidRPr="00813D46">
        <w:rPr>
          <w:rFonts w:cs="Arial"/>
          <w:sz w:val="20"/>
          <w:szCs w:val="20"/>
        </w:rPr>
        <w:t xml:space="preserve">65% to </w:t>
      </w:r>
      <w:r w:rsidRPr="00813D46">
        <w:rPr>
          <w:rFonts w:cs="Arial"/>
          <w:sz w:val="20"/>
          <w:szCs w:val="20"/>
        </w:rPr>
        <w:t>$</w:t>
      </w:r>
      <w:r w:rsidR="00BE2255" w:rsidRPr="00813D46">
        <w:rPr>
          <w:rFonts w:cs="Arial"/>
          <w:sz w:val="20"/>
          <w:szCs w:val="20"/>
        </w:rPr>
        <w:t>3.6</w:t>
      </w:r>
      <w:r w:rsidR="003F77ED" w:rsidRPr="00813D46">
        <w:rPr>
          <w:rFonts w:cs="Arial"/>
          <w:sz w:val="20"/>
          <w:szCs w:val="20"/>
        </w:rPr>
        <w:t xml:space="preserve"> </w:t>
      </w:r>
      <w:r w:rsidR="00BE2255" w:rsidRPr="00813D46">
        <w:rPr>
          <w:rFonts w:cs="Arial"/>
          <w:sz w:val="20"/>
          <w:szCs w:val="20"/>
        </w:rPr>
        <w:t>b</w:t>
      </w:r>
      <w:r w:rsidRPr="00813D46">
        <w:rPr>
          <w:rFonts w:cs="Arial"/>
          <w:sz w:val="20"/>
          <w:szCs w:val="20"/>
        </w:rPr>
        <w:t xml:space="preserve">illion, primarily due to Surface Pro 3 units sold. </w:t>
      </w:r>
      <w:r w:rsidR="004A0DDC" w:rsidRPr="00813D46">
        <w:rPr>
          <w:rFonts w:cs="Arial"/>
          <w:sz w:val="20"/>
          <w:szCs w:val="20"/>
        </w:rPr>
        <w:t xml:space="preserve">Surface Pro 3 was released in June 2014. </w:t>
      </w:r>
      <w:r w:rsidRPr="00813D46">
        <w:rPr>
          <w:rFonts w:cs="Arial"/>
          <w:sz w:val="20"/>
          <w:szCs w:val="20"/>
        </w:rPr>
        <w:t>Xbox Platform revenue decreased $</w:t>
      </w:r>
      <w:r w:rsidR="003F77ED" w:rsidRPr="00813D46">
        <w:rPr>
          <w:rFonts w:cs="Arial"/>
          <w:sz w:val="20"/>
          <w:szCs w:val="20"/>
        </w:rPr>
        <w:t xml:space="preserve">385 </w:t>
      </w:r>
      <w:r w:rsidRPr="00813D46">
        <w:rPr>
          <w:rFonts w:cs="Arial"/>
          <w:sz w:val="20"/>
          <w:szCs w:val="20"/>
        </w:rPr>
        <w:t xml:space="preserve">million or </w:t>
      </w:r>
      <w:r w:rsidR="003F77ED" w:rsidRPr="00813D46">
        <w:rPr>
          <w:rFonts w:cs="Arial"/>
          <w:sz w:val="20"/>
          <w:szCs w:val="20"/>
        </w:rPr>
        <w:t>6</w:t>
      </w:r>
      <w:r w:rsidRPr="00813D46">
        <w:rPr>
          <w:rFonts w:cs="Arial"/>
          <w:sz w:val="20"/>
          <w:szCs w:val="20"/>
        </w:rPr>
        <w:t xml:space="preserve">%, driven by lower prices of Xbox One consoles compared to the prior year, as well as a decrease in second- and third-party video games revenue. We sold </w:t>
      </w:r>
      <w:r w:rsidR="00BE2255" w:rsidRPr="00813D46">
        <w:rPr>
          <w:rFonts w:cs="Arial"/>
          <w:sz w:val="20"/>
          <w:szCs w:val="20"/>
        </w:rPr>
        <w:t>12.1</w:t>
      </w:r>
      <w:r w:rsidRPr="00813D46">
        <w:rPr>
          <w:rFonts w:cs="Arial"/>
          <w:sz w:val="20"/>
          <w:szCs w:val="20"/>
        </w:rPr>
        <w:t xml:space="preserve"> million Xbox consoles </w:t>
      </w:r>
      <w:r w:rsidR="00ED76CF" w:rsidRPr="00813D46">
        <w:rPr>
          <w:rFonts w:cs="Arial"/>
          <w:sz w:val="20"/>
          <w:szCs w:val="20"/>
        </w:rPr>
        <w:t xml:space="preserve">in </w:t>
      </w:r>
      <w:r w:rsidRPr="00813D46">
        <w:rPr>
          <w:rFonts w:cs="Arial"/>
          <w:sz w:val="20"/>
          <w:szCs w:val="20"/>
        </w:rPr>
        <w:t xml:space="preserve">fiscal year 2015 compared with </w:t>
      </w:r>
      <w:r w:rsidR="00BE2255" w:rsidRPr="00813D46">
        <w:rPr>
          <w:rFonts w:cs="Arial"/>
          <w:sz w:val="20"/>
          <w:szCs w:val="20"/>
        </w:rPr>
        <w:t>11.7</w:t>
      </w:r>
      <w:r w:rsidRPr="00813D46">
        <w:rPr>
          <w:rFonts w:cs="Arial"/>
          <w:sz w:val="20"/>
          <w:szCs w:val="20"/>
        </w:rPr>
        <w:t xml:space="preserve"> million consoles </w:t>
      </w:r>
      <w:r w:rsidR="00ED76CF" w:rsidRPr="00813D46">
        <w:rPr>
          <w:rFonts w:cs="Arial"/>
          <w:sz w:val="20"/>
          <w:szCs w:val="20"/>
        </w:rPr>
        <w:t>in</w:t>
      </w:r>
      <w:r w:rsidRPr="00813D46">
        <w:rPr>
          <w:rFonts w:cs="Arial"/>
          <w:sz w:val="20"/>
          <w:szCs w:val="20"/>
        </w:rPr>
        <w:t xml:space="preserve"> fiscal year 2014. </w:t>
      </w:r>
    </w:p>
    <w:p w14:paraId="15D93476" w14:textId="406D5FCB" w:rsidR="00C334D1" w:rsidRPr="00813D46" w:rsidRDefault="004B4A7D" w:rsidP="00C334D1">
      <w:pPr>
        <w:pStyle w:val="NormalWeb"/>
        <w:spacing w:before="180" w:beforeAutospacing="0" w:after="0" w:afterAutospacing="0"/>
        <w:rPr>
          <w:sz w:val="8"/>
        </w:rPr>
      </w:pPr>
      <w:r w:rsidRPr="00813D46">
        <w:rPr>
          <w:rFonts w:cs="Arial"/>
          <w:sz w:val="20"/>
          <w:szCs w:val="20"/>
        </w:rPr>
        <w:t>Computing and Gaming Hardware gross margin increased $</w:t>
      </w:r>
      <w:r w:rsidR="00BF1E31" w:rsidRPr="00813D46">
        <w:rPr>
          <w:rFonts w:cs="Arial"/>
          <w:sz w:val="20"/>
          <w:szCs w:val="20"/>
        </w:rPr>
        <w:t xml:space="preserve">896 </w:t>
      </w:r>
      <w:r w:rsidRPr="00813D46">
        <w:rPr>
          <w:rFonts w:cs="Arial"/>
          <w:sz w:val="20"/>
          <w:szCs w:val="20"/>
        </w:rPr>
        <w:t xml:space="preserve">million or </w:t>
      </w:r>
      <w:r w:rsidR="00BF1E31" w:rsidRPr="00813D46">
        <w:rPr>
          <w:rFonts w:cs="Arial"/>
          <w:sz w:val="20"/>
          <w:szCs w:val="20"/>
        </w:rPr>
        <w:t>100</w:t>
      </w:r>
      <w:r w:rsidRPr="00813D46">
        <w:rPr>
          <w:rFonts w:cs="Arial"/>
          <w:sz w:val="20"/>
          <w:szCs w:val="20"/>
        </w:rPr>
        <w:t>%, mainly due to higher revenue</w:t>
      </w:r>
      <w:r w:rsidR="00BF1E31" w:rsidRPr="00813D46">
        <w:rPr>
          <w:rFonts w:cs="Arial"/>
          <w:sz w:val="20"/>
          <w:szCs w:val="20"/>
        </w:rPr>
        <w:t>, offset in part by a $194 million or 2% increase in cost of revenue</w:t>
      </w:r>
      <w:r w:rsidRPr="00813D46">
        <w:rPr>
          <w:rFonts w:cs="Arial"/>
          <w:sz w:val="20"/>
          <w:szCs w:val="20"/>
        </w:rPr>
        <w:t>.</w:t>
      </w:r>
      <w:r w:rsidRPr="00813D46" w:rsidDel="00BF1E31">
        <w:rPr>
          <w:rFonts w:cs="Arial"/>
          <w:sz w:val="20"/>
          <w:szCs w:val="20"/>
        </w:rPr>
        <w:t xml:space="preserve"> </w:t>
      </w:r>
      <w:r w:rsidRPr="00813D46">
        <w:rPr>
          <w:rFonts w:cs="Arial"/>
          <w:sz w:val="20"/>
          <w:szCs w:val="20"/>
        </w:rPr>
        <w:t xml:space="preserve">Gross margin </w:t>
      </w:r>
      <w:r w:rsidR="00A21CFB" w:rsidRPr="00813D46">
        <w:rPr>
          <w:rFonts w:cs="Arial"/>
          <w:sz w:val="20"/>
          <w:szCs w:val="20"/>
        </w:rPr>
        <w:t xml:space="preserve">expansion was driven by Surface, which </w:t>
      </w:r>
      <w:r w:rsidRPr="00813D46">
        <w:rPr>
          <w:rFonts w:cs="Arial"/>
          <w:sz w:val="20"/>
          <w:szCs w:val="20"/>
        </w:rPr>
        <w:t xml:space="preserve">benefited from the mix shift to Surface Pro 3. Xbox Platform cost of revenue </w:t>
      </w:r>
      <w:r w:rsidR="00ED76CF" w:rsidRPr="00813D46">
        <w:rPr>
          <w:rFonts w:cs="Arial"/>
          <w:sz w:val="20"/>
          <w:szCs w:val="20"/>
        </w:rPr>
        <w:t xml:space="preserve">was </w:t>
      </w:r>
      <w:r w:rsidR="007103CD" w:rsidRPr="00813D46">
        <w:rPr>
          <w:rFonts w:cs="Arial"/>
          <w:sz w:val="20"/>
          <w:szCs w:val="20"/>
        </w:rPr>
        <w:t>comparable to the prior year</w:t>
      </w:r>
      <w:r w:rsidR="00ED76CF" w:rsidRPr="00813D46">
        <w:rPr>
          <w:rFonts w:cs="Arial"/>
          <w:sz w:val="20"/>
          <w:szCs w:val="20"/>
        </w:rPr>
        <w:t>.</w:t>
      </w:r>
      <w:r w:rsidRPr="00813D46">
        <w:rPr>
          <w:rFonts w:cs="Arial"/>
          <w:sz w:val="20"/>
          <w:szCs w:val="20"/>
        </w:rPr>
        <w:t xml:space="preserve"> </w:t>
      </w:r>
      <w:r w:rsidR="00C334D1" w:rsidRPr="00813D46">
        <w:rPr>
          <w:rFonts w:cs="Arial"/>
          <w:sz w:val="20"/>
          <w:szCs w:val="20"/>
        </w:rPr>
        <w:t xml:space="preserve"> </w:t>
      </w:r>
    </w:p>
    <w:p w14:paraId="48BE5AB9"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Phone Hardware </w:t>
      </w:r>
    </w:p>
    <w:p w14:paraId="2843527B" w14:textId="276C787C" w:rsidR="00C35167" w:rsidRPr="00813D46" w:rsidRDefault="004B4A7D" w:rsidP="00C334D1">
      <w:pPr>
        <w:pStyle w:val="NormalWeb"/>
        <w:spacing w:before="180" w:beforeAutospacing="0" w:after="0" w:afterAutospacing="0"/>
        <w:rPr>
          <w:rFonts w:cs="Arial"/>
          <w:sz w:val="20"/>
          <w:szCs w:val="20"/>
        </w:rPr>
      </w:pPr>
      <w:r w:rsidRPr="00813D46">
        <w:rPr>
          <w:rFonts w:cs="Arial"/>
          <w:sz w:val="20"/>
          <w:szCs w:val="20"/>
        </w:rPr>
        <w:t xml:space="preserve">Phone Hardware revenue </w:t>
      </w:r>
      <w:r w:rsidR="00C35167" w:rsidRPr="00813D46">
        <w:rPr>
          <w:rFonts w:cs="Arial"/>
          <w:sz w:val="20"/>
          <w:szCs w:val="20"/>
        </w:rPr>
        <w:t>increased</w:t>
      </w:r>
      <w:r w:rsidRPr="00813D46">
        <w:rPr>
          <w:rFonts w:cs="Arial"/>
          <w:sz w:val="20"/>
          <w:szCs w:val="20"/>
        </w:rPr>
        <w:t xml:space="preserve"> $</w:t>
      </w:r>
      <w:r w:rsidR="002A1356" w:rsidRPr="00813D46">
        <w:rPr>
          <w:rFonts w:cs="Arial"/>
          <w:sz w:val="20"/>
          <w:szCs w:val="20"/>
        </w:rPr>
        <w:t>5.5</w:t>
      </w:r>
      <w:r w:rsidRPr="00813D46">
        <w:rPr>
          <w:rFonts w:cs="Arial"/>
          <w:sz w:val="20"/>
          <w:szCs w:val="20"/>
        </w:rPr>
        <w:t xml:space="preserve"> billion, as we sold </w:t>
      </w:r>
      <w:r w:rsidR="00525591" w:rsidRPr="00813D46">
        <w:rPr>
          <w:rFonts w:cs="Arial"/>
          <w:sz w:val="20"/>
          <w:szCs w:val="20"/>
        </w:rPr>
        <w:t>36.8</w:t>
      </w:r>
      <w:r w:rsidRPr="00813D46">
        <w:rPr>
          <w:rFonts w:cs="Arial"/>
          <w:sz w:val="20"/>
          <w:szCs w:val="20"/>
        </w:rPr>
        <w:t xml:space="preserve"> million Lumia phones and </w:t>
      </w:r>
      <w:r w:rsidR="00525591" w:rsidRPr="00813D46">
        <w:rPr>
          <w:rFonts w:cs="Arial"/>
          <w:sz w:val="20"/>
          <w:szCs w:val="20"/>
        </w:rPr>
        <w:t>126.8</w:t>
      </w:r>
      <w:r w:rsidRPr="00813D46">
        <w:rPr>
          <w:rFonts w:cs="Arial"/>
          <w:sz w:val="20"/>
          <w:szCs w:val="20"/>
        </w:rPr>
        <w:t xml:space="preserve"> million </w:t>
      </w:r>
      <w:r w:rsidR="00F546BD" w:rsidRPr="00813D46">
        <w:rPr>
          <w:rFonts w:cs="Arial"/>
          <w:sz w:val="20"/>
          <w:szCs w:val="20"/>
        </w:rPr>
        <w:t xml:space="preserve">other </w:t>
      </w:r>
      <w:r w:rsidRPr="00813D46">
        <w:rPr>
          <w:rFonts w:cs="Arial"/>
          <w:sz w:val="20"/>
          <w:szCs w:val="20"/>
        </w:rPr>
        <w:t>non-Lumia phones</w:t>
      </w:r>
      <w:r w:rsidR="000953E2" w:rsidRPr="00813D46">
        <w:rPr>
          <w:rFonts w:cs="Arial"/>
          <w:sz w:val="20"/>
          <w:szCs w:val="20"/>
        </w:rPr>
        <w:t xml:space="preserve"> in fiscal year 2015</w:t>
      </w:r>
      <w:r w:rsidR="00C35167" w:rsidRPr="00813D46">
        <w:rPr>
          <w:rFonts w:cs="Arial"/>
          <w:sz w:val="20"/>
          <w:szCs w:val="20"/>
        </w:rPr>
        <w:t xml:space="preserve">, compared </w:t>
      </w:r>
      <w:r w:rsidR="000953E2" w:rsidRPr="00813D46">
        <w:rPr>
          <w:rFonts w:cs="Arial"/>
          <w:sz w:val="20"/>
          <w:szCs w:val="20"/>
        </w:rPr>
        <w:t>with</w:t>
      </w:r>
      <w:r w:rsidR="00C35167" w:rsidRPr="00813D46">
        <w:rPr>
          <w:rFonts w:cs="Arial"/>
          <w:sz w:val="20"/>
          <w:szCs w:val="20"/>
        </w:rPr>
        <w:t xml:space="preserve"> </w:t>
      </w:r>
      <w:r w:rsidR="000953E2" w:rsidRPr="00813D46">
        <w:rPr>
          <w:rFonts w:cs="Arial"/>
          <w:sz w:val="20"/>
          <w:szCs w:val="20"/>
        </w:rPr>
        <w:t xml:space="preserve">5.8 million and 30.3 million sold, respectively, in fiscal </w:t>
      </w:r>
      <w:r w:rsidR="00F546BD" w:rsidRPr="00813D46">
        <w:rPr>
          <w:rFonts w:cs="Arial"/>
          <w:sz w:val="20"/>
          <w:szCs w:val="20"/>
        </w:rPr>
        <w:t xml:space="preserve">year </w:t>
      </w:r>
      <w:r w:rsidR="000953E2" w:rsidRPr="00813D46">
        <w:rPr>
          <w:rFonts w:cs="Arial"/>
          <w:sz w:val="20"/>
          <w:szCs w:val="20"/>
        </w:rPr>
        <w:t>2014 following the acquisition of NDS</w:t>
      </w:r>
      <w:r w:rsidRPr="00813D46">
        <w:rPr>
          <w:rFonts w:cs="Arial"/>
          <w:sz w:val="20"/>
          <w:szCs w:val="20"/>
        </w:rPr>
        <w:t xml:space="preserve">. </w:t>
      </w:r>
      <w:r w:rsidR="004A0DDC" w:rsidRPr="00813D46">
        <w:rPr>
          <w:rFonts w:cs="Arial"/>
          <w:sz w:val="20"/>
          <w:szCs w:val="20"/>
        </w:rPr>
        <w:t xml:space="preserve">We acquired NDS in the fourth quarter of fiscal year 2014. </w:t>
      </w:r>
    </w:p>
    <w:p w14:paraId="4BA1423A" w14:textId="7B752D70" w:rsidR="00C334D1" w:rsidRPr="00813D46" w:rsidRDefault="004B4A7D" w:rsidP="00C334D1">
      <w:pPr>
        <w:pStyle w:val="NormalWeb"/>
        <w:spacing w:before="180" w:beforeAutospacing="0" w:after="0" w:afterAutospacing="0"/>
        <w:rPr>
          <w:rFonts w:cs="Arial"/>
          <w:sz w:val="20"/>
          <w:szCs w:val="20"/>
        </w:rPr>
      </w:pPr>
      <w:r w:rsidRPr="00813D46">
        <w:rPr>
          <w:rFonts w:cs="Arial"/>
          <w:sz w:val="20"/>
          <w:szCs w:val="20"/>
        </w:rPr>
        <w:t xml:space="preserve">Phone Hardware gross margin </w:t>
      </w:r>
      <w:r w:rsidR="000953E2" w:rsidRPr="00813D46">
        <w:rPr>
          <w:rFonts w:cs="Arial"/>
          <w:sz w:val="20"/>
          <w:szCs w:val="20"/>
        </w:rPr>
        <w:t>increased</w:t>
      </w:r>
      <w:r w:rsidRPr="00813D46">
        <w:rPr>
          <w:rFonts w:cs="Arial"/>
          <w:sz w:val="20"/>
          <w:szCs w:val="20"/>
        </w:rPr>
        <w:t xml:space="preserve"> $</w:t>
      </w:r>
      <w:r w:rsidR="002A1356" w:rsidRPr="00813D46">
        <w:rPr>
          <w:rFonts w:cs="Arial"/>
          <w:sz w:val="20"/>
          <w:szCs w:val="20"/>
        </w:rPr>
        <w:t xml:space="preserve">647 </w:t>
      </w:r>
      <w:r w:rsidRPr="00813D46">
        <w:rPr>
          <w:rFonts w:cs="Arial"/>
          <w:sz w:val="20"/>
          <w:szCs w:val="20"/>
        </w:rPr>
        <w:t>million</w:t>
      </w:r>
      <w:r w:rsidR="000953E2" w:rsidRPr="00813D46">
        <w:rPr>
          <w:rFonts w:cs="Arial"/>
          <w:sz w:val="20"/>
          <w:szCs w:val="20"/>
        </w:rPr>
        <w:t>, primarily due to higher revenue, offset in part by higher cost of revenue</w:t>
      </w:r>
      <w:r w:rsidRPr="00813D46">
        <w:rPr>
          <w:rFonts w:cs="Arial"/>
          <w:sz w:val="20"/>
          <w:szCs w:val="20"/>
        </w:rPr>
        <w:t>. Phone Hardware cost of revenue</w:t>
      </w:r>
      <w:r w:rsidR="000953E2" w:rsidRPr="00813D46">
        <w:rPr>
          <w:rFonts w:cs="Arial"/>
          <w:sz w:val="20"/>
          <w:szCs w:val="20"/>
        </w:rPr>
        <w:t xml:space="preserve"> increased $</w:t>
      </w:r>
      <w:r w:rsidR="002A1356" w:rsidRPr="00813D46">
        <w:rPr>
          <w:rFonts w:cs="Arial"/>
          <w:sz w:val="20"/>
          <w:szCs w:val="20"/>
        </w:rPr>
        <w:t>4.9</w:t>
      </w:r>
      <w:r w:rsidR="000953E2" w:rsidRPr="00813D46">
        <w:rPr>
          <w:rFonts w:cs="Arial"/>
          <w:sz w:val="20"/>
          <w:szCs w:val="20"/>
        </w:rPr>
        <w:t xml:space="preserve"> billion</w:t>
      </w:r>
      <w:r w:rsidRPr="00813D46">
        <w:rPr>
          <w:rFonts w:cs="Arial"/>
          <w:sz w:val="20"/>
          <w:szCs w:val="20"/>
        </w:rPr>
        <w:t xml:space="preserve">, </w:t>
      </w:r>
      <w:r w:rsidR="000953E2" w:rsidRPr="00813D46">
        <w:rPr>
          <w:rFonts w:cs="Arial"/>
          <w:sz w:val="20"/>
          <w:szCs w:val="20"/>
        </w:rPr>
        <w:t>and included</w:t>
      </w:r>
      <w:r w:rsidRPr="00813D46">
        <w:rPr>
          <w:rFonts w:cs="Arial"/>
          <w:sz w:val="20"/>
          <w:szCs w:val="20"/>
        </w:rPr>
        <w:t xml:space="preserve"> $</w:t>
      </w:r>
      <w:r w:rsidR="00D27EE8" w:rsidRPr="00813D46">
        <w:rPr>
          <w:rFonts w:cs="Arial"/>
          <w:sz w:val="20"/>
          <w:szCs w:val="20"/>
        </w:rPr>
        <w:t xml:space="preserve">476 </w:t>
      </w:r>
      <w:r w:rsidRPr="00813D46">
        <w:rPr>
          <w:rFonts w:cs="Arial"/>
          <w:sz w:val="20"/>
          <w:szCs w:val="20"/>
        </w:rPr>
        <w:t xml:space="preserve">million </w:t>
      </w:r>
      <w:r w:rsidR="00EF1A55" w:rsidRPr="00813D46">
        <w:rPr>
          <w:rFonts w:cs="Arial"/>
          <w:sz w:val="20"/>
          <w:szCs w:val="20"/>
        </w:rPr>
        <w:t xml:space="preserve">of </w:t>
      </w:r>
      <w:r w:rsidRPr="00813D46">
        <w:rPr>
          <w:rFonts w:cs="Arial"/>
          <w:sz w:val="20"/>
          <w:szCs w:val="20"/>
        </w:rPr>
        <w:t>amortization of acquired intangible assets</w:t>
      </w:r>
      <w:r w:rsidR="000953E2" w:rsidRPr="00813D46">
        <w:rPr>
          <w:rFonts w:cs="Arial"/>
          <w:sz w:val="20"/>
          <w:szCs w:val="20"/>
        </w:rPr>
        <w:t xml:space="preserve"> in fiscal year 2015</w:t>
      </w:r>
      <w:r w:rsidRPr="00813D46">
        <w:rPr>
          <w:rFonts w:cs="Arial"/>
          <w:sz w:val="20"/>
          <w:szCs w:val="20"/>
        </w:rPr>
        <w:t xml:space="preserve">. </w:t>
      </w:r>
      <w:r w:rsidR="00C334D1" w:rsidRPr="00813D46">
        <w:rPr>
          <w:rFonts w:cs="Arial"/>
          <w:sz w:val="20"/>
          <w:szCs w:val="20"/>
        </w:rPr>
        <w:t xml:space="preserve"> </w:t>
      </w:r>
    </w:p>
    <w:p w14:paraId="614533EB" w14:textId="7039305C" w:rsidR="0044545D" w:rsidRPr="00813D46" w:rsidRDefault="0044545D" w:rsidP="00C334D1">
      <w:pPr>
        <w:pStyle w:val="NormalWeb"/>
        <w:spacing w:before="180" w:beforeAutospacing="0" w:after="0" w:afterAutospacing="0"/>
        <w:rPr>
          <w:rFonts w:cs="Arial"/>
          <w:sz w:val="20"/>
          <w:szCs w:val="20"/>
        </w:rPr>
      </w:pPr>
      <w:r w:rsidRPr="00813D46">
        <w:rPr>
          <w:rFonts w:cs="Arial"/>
          <w:sz w:val="20"/>
          <w:szCs w:val="20"/>
        </w:rPr>
        <w:t xml:space="preserve">We recorded goodwill and asset impairment charges of $7.5 billion related to our Phone Hardware business in the fourth quarter of fiscal </w:t>
      </w:r>
      <w:r w:rsidR="0046113C" w:rsidRPr="00813D46">
        <w:rPr>
          <w:rFonts w:cs="Arial"/>
          <w:sz w:val="20"/>
          <w:szCs w:val="20"/>
        </w:rPr>
        <w:t xml:space="preserve">year </w:t>
      </w:r>
      <w:r w:rsidRPr="00813D46">
        <w:rPr>
          <w:rFonts w:cs="Arial"/>
          <w:sz w:val="20"/>
          <w:szCs w:val="20"/>
        </w:rPr>
        <w:t xml:space="preserve">2015. </w:t>
      </w:r>
      <w:r w:rsidR="0046113C" w:rsidRPr="00813D46">
        <w:rPr>
          <w:rFonts w:cs="Arial"/>
          <w:sz w:val="20"/>
          <w:szCs w:val="20"/>
        </w:rPr>
        <w:t>See</w:t>
      </w:r>
      <w:r w:rsidRPr="00813D46">
        <w:rPr>
          <w:rFonts w:cs="Arial"/>
          <w:sz w:val="20"/>
          <w:szCs w:val="20"/>
        </w:rPr>
        <w:t xml:space="preserve"> </w:t>
      </w:r>
      <w:r w:rsidR="00F546BD" w:rsidRPr="00813D46">
        <w:rPr>
          <w:rFonts w:cs="Arial"/>
          <w:sz w:val="20"/>
          <w:szCs w:val="20"/>
        </w:rPr>
        <w:t xml:space="preserve">further </w:t>
      </w:r>
      <w:r w:rsidR="0046113C" w:rsidRPr="00813D46">
        <w:rPr>
          <w:rFonts w:cs="Arial"/>
          <w:sz w:val="20"/>
          <w:szCs w:val="20"/>
        </w:rPr>
        <w:t xml:space="preserve">discussion </w:t>
      </w:r>
      <w:r w:rsidR="00F546BD" w:rsidRPr="00813D46">
        <w:rPr>
          <w:rFonts w:cs="Arial"/>
          <w:sz w:val="20"/>
          <w:szCs w:val="20"/>
        </w:rPr>
        <w:t>under</w:t>
      </w:r>
      <w:r w:rsidR="0046113C" w:rsidRPr="00813D46">
        <w:rPr>
          <w:rFonts w:cs="Arial"/>
          <w:sz w:val="20"/>
          <w:szCs w:val="20"/>
        </w:rPr>
        <w:t xml:space="preserve"> </w:t>
      </w:r>
      <w:r w:rsidR="00F546BD" w:rsidRPr="00813D46">
        <w:rPr>
          <w:rFonts w:cs="Arial"/>
          <w:sz w:val="20"/>
          <w:szCs w:val="20"/>
        </w:rPr>
        <w:t>I</w:t>
      </w:r>
      <w:r w:rsidRPr="00813D46">
        <w:rPr>
          <w:rFonts w:cs="Arial"/>
          <w:sz w:val="20"/>
          <w:szCs w:val="20"/>
        </w:rPr>
        <w:t xml:space="preserve">mpairment, </w:t>
      </w:r>
      <w:r w:rsidR="00F546BD" w:rsidRPr="00813D46">
        <w:rPr>
          <w:rFonts w:cs="Arial"/>
          <w:sz w:val="20"/>
          <w:szCs w:val="20"/>
        </w:rPr>
        <w:t>I</w:t>
      </w:r>
      <w:r w:rsidRPr="00813D46">
        <w:rPr>
          <w:rFonts w:cs="Arial"/>
          <w:sz w:val="20"/>
          <w:szCs w:val="20"/>
        </w:rPr>
        <w:t xml:space="preserve">ntegration, and </w:t>
      </w:r>
      <w:r w:rsidR="00F546BD" w:rsidRPr="00813D46">
        <w:rPr>
          <w:rFonts w:cs="Arial"/>
          <w:sz w:val="20"/>
          <w:szCs w:val="20"/>
        </w:rPr>
        <w:t>R</w:t>
      </w:r>
      <w:r w:rsidRPr="00813D46">
        <w:rPr>
          <w:rFonts w:cs="Arial"/>
          <w:sz w:val="20"/>
          <w:szCs w:val="20"/>
        </w:rPr>
        <w:t xml:space="preserve">estructuring </w:t>
      </w:r>
      <w:r w:rsidR="00F546BD" w:rsidRPr="00813D46">
        <w:rPr>
          <w:rFonts w:cs="Arial"/>
          <w:sz w:val="20"/>
          <w:szCs w:val="20"/>
        </w:rPr>
        <w:t xml:space="preserve">Expenses </w:t>
      </w:r>
      <w:r w:rsidRPr="00813D46">
        <w:rPr>
          <w:rFonts w:cs="Arial"/>
          <w:sz w:val="20"/>
          <w:szCs w:val="20"/>
        </w:rPr>
        <w:t>below.</w:t>
      </w:r>
    </w:p>
    <w:p w14:paraId="0476927A"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D&amp;C Other </w:t>
      </w:r>
    </w:p>
    <w:p w14:paraId="0C9C9CA7" w14:textId="561FFB8B" w:rsidR="004B4A7D" w:rsidRPr="00813D46" w:rsidRDefault="004B4A7D" w:rsidP="004B4A7D">
      <w:pPr>
        <w:pStyle w:val="NormalWeb"/>
        <w:spacing w:before="180" w:beforeAutospacing="0" w:after="0" w:afterAutospacing="0"/>
        <w:rPr>
          <w:sz w:val="8"/>
        </w:rPr>
      </w:pPr>
      <w:r w:rsidRPr="00813D46">
        <w:rPr>
          <w:rFonts w:cs="Arial"/>
          <w:sz w:val="20"/>
          <w:szCs w:val="20"/>
        </w:rPr>
        <w:t>D&amp;C Other revenue increased $</w:t>
      </w:r>
      <w:r w:rsidR="002A1356" w:rsidRPr="00813D46">
        <w:rPr>
          <w:rFonts w:cs="Arial"/>
          <w:sz w:val="20"/>
          <w:szCs w:val="20"/>
        </w:rPr>
        <w:t>1.8</w:t>
      </w:r>
      <w:r w:rsidRPr="00813D46">
        <w:rPr>
          <w:rFonts w:cs="Arial"/>
          <w:sz w:val="20"/>
          <w:szCs w:val="20"/>
        </w:rPr>
        <w:t xml:space="preserve"> billion or </w:t>
      </w:r>
      <w:r w:rsidR="002A1356" w:rsidRPr="00813D46">
        <w:rPr>
          <w:rFonts w:cs="Arial"/>
          <w:sz w:val="20"/>
          <w:szCs w:val="20"/>
        </w:rPr>
        <w:t>26</w:t>
      </w:r>
      <w:r w:rsidRPr="00813D46">
        <w:rPr>
          <w:rFonts w:cs="Arial"/>
          <w:sz w:val="20"/>
          <w:szCs w:val="20"/>
        </w:rPr>
        <w:t>%, mainly due to higher revenue from search advertising, Xbox Live, first-party video games</w:t>
      </w:r>
      <w:r w:rsidR="001B01EF" w:rsidRPr="00813D46">
        <w:rPr>
          <w:rFonts w:cs="Arial"/>
          <w:sz w:val="20"/>
          <w:szCs w:val="20"/>
        </w:rPr>
        <w:t>, including</w:t>
      </w:r>
      <w:r w:rsidRPr="00813D46">
        <w:rPr>
          <w:rFonts w:cs="Arial"/>
          <w:sz w:val="20"/>
          <w:szCs w:val="20"/>
        </w:rPr>
        <w:t xml:space="preserve"> Minecraft, and Office 365 Consumer. </w:t>
      </w:r>
      <w:r w:rsidR="00FB7652" w:rsidRPr="00813D46">
        <w:rPr>
          <w:rFonts w:cs="Arial"/>
          <w:sz w:val="20"/>
          <w:szCs w:val="20"/>
        </w:rPr>
        <w:t xml:space="preserve">D&amp;C Other revenue included an unfavorable foreign currency impact of approximately 2%. </w:t>
      </w:r>
      <w:r w:rsidRPr="00813D46">
        <w:rPr>
          <w:rFonts w:cs="Arial"/>
          <w:sz w:val="20"/>
          <w:szCs w:val="20"/>
        </w:rPr>
        <w:t xml:space="preserve">Search advertising revenue increased </w:t>
      </w:r>
      <w:r w:rsidR="001B01EF" w:rsidRPr="00813D46">
        <w:rPr>
          <w:rFonts w:cs="Arial"/>
          <w:sz w:val="20"/>
          <w:szCs w:val="20"/>
        </w:rPr>
        <w:t>$651 million or 22</w:t>
      </w:r>
      <w:r w:rsidRPr="00813D46">
        <w:rPr>
          <w:rFonts w:cs="Arial"/>
          <w:sz w:val="20"/>
          <w:szCs w:val="20"/>
        </w:rPr>
        <w:t>%, primarily driven by growth in Bing, due to higher revenue per search and search volume. Xbox Live and other store transaction revenue increased $</w:t>
      </w:r>
      <w:r w:rsidR="001B01EF" w:rsidRPr="00813D46">
        <w:rPr>
          <w:rFonts w:cs="Arial"/>
          <w:sz w:val="20"/>
          <w:szCs w:val="20"/>
        </w:rPr>
        <w:t xml:space="preserve">531 </w:t>
      </w:r>
      <w:r w:rsidRPr="00813D46">
        <w:rPr>
          <w:rFonts w:cs="Arial"/>
          <w:sz w:val="20"/>
          <w:szCs w:val="20"/>
        </w:rPr>
        <w:t xml:space="preserve">million, driven by increased </w:t>
      </w:r>
      <w:r w:rsidR="00DD6720" w:rsidRPr="00813D46">
        <w:rPr>
          <w:rFonts w:cs="Arial"/>
          <w:sz w:val="20"/>
          <w:szCs w:val="20"/>
        </w:rPr>
        <w:t xml:space="preserve">Xbox Live </w:t>
      </w:r>
      <w:r w:rsidRPr="00813D46">
        <w:rPr>
          <w:rFonts w:cs="Arial"/>
          <w:sz w:val="20"/>
          <w:szCs w:val="20"/>
        </w:rPr>
        <w:t>users and revenue per user. First-party video games revenue increased $</w:t>
      </w:r>
      <w:r w:rsidR="001B01EF" w:rsidRPr="00813D46">
        <w:rPr>
          <w:rFonts w:cs="Arial"/>
          <w:sz w:val="20"/>
          <w:szCs w:val="20"/>
        </w:rPr>
        <w:t xml:space="preserve">367 </w:t>
      </w:r>
      <w:r w:rsidRPr="00813D46">
        <w:rPr>
          <w:rFonts w:cs="Arial"/>
          <w:sz w:val="20"/>
          <w:szCs w:val="20"/>
        </w:rPr>
        <w:t xml:space="preserve">million, mainly due to sales of Minecraft </w:t>
      </w:r>
      <w:r w:rsidR="004A0DDC" w:rsidRPr="00813D46">
        <w:rPr>
          <w:rFonts w:cs="Arial"/>
          <w:sz w:val="20"/>
          <w:szCs w:val="20"/>
        </w:rPr>
        <w:t>following the acquisition of Mojang in November 2014</w:t>
      </w:r>
      <w:r w:rsidR="001B01EF" w:rsidRPr="00813D46" w:rsidDel="0030250F">
        <w:rPr>
          <w:rFonts w:cs="Arial"/>
          <w:sz w:val="20"/>
          <w:szCs w:val="20"/>
        </w:rPr>
        <w:t>,</w:t>
      </w:r>
      <w:r w:rsidR="004A0DDC" w:rsidRPr="00813D46" w:rsidDel="0030250F">
        <w:rPr>
          <w:rFonts w:cs="Arial"/>
          <w:sz w:val="20"/>
          <w:szCs w:val="20"/>
        </w:rPr>
        <w:t xml:space="preserve"> </w:t>
      </w:r>
      <w:r w:rsidRPr="00813D46" w:rsidDel="0030250F">
        <w:rPr>
          <w:rFonts w:cs="Arial"/>
          <w:sz w:val="20"/>
          <w:szCs w:val="20"/>
        </w:rPr>
        <w:t>and new Xbox titles released in the current year</w:t>
      </w:r>
      <w:r w:rsidRPr="00813D46">
        <w:rPr>
          <w:rFonts w:cs="Arial"/>
          <w:sz w:val="20"/>
          <w:szCs w:val="20"/>
        </w:rPr>
        <w:t>. Office 365 Consumer revenue increased $</w:t>
      </w:r>
      <w:r w:rsidR="001B01EF" w:rsidRPr="00813D46">
        <w:rPr>
          <w:rFonts w:cs="Arial"/>
          <w:sz w:val="20"/>
          <w:szCs w:val="20"/>
        </w:rPr>
        <w:t xml:space="preserve">323 </w:t>
      </w:r>
      <w:r w:rsidRPr="00813D46">
        <w:rPr>
          <w:rFonts w:cs="Arial"/>
          <w:sz w:val="20"/>
          <w:szCs w:val="20"/>
        </w:rPr>
        <w:t xml:space="preserve">million, reflecting subscriber growth. </w:t>
      </w:r>
    </w:p>
    <w:p w14:paraId="05A2CB07" w14:textId="3D824F59" w:rsidR="00C334D1" w:rsidRPr="00813D46" w:rsidRDefault="004B4A7D" w:rsidP="00C334D1">
      <w:pPr>
        <w:pStyle w:val="NormalWeb"/>
        <w:spacing w:before="180" w:beforeAutospacing="0" w:after="0" w:afterAutospacing="0"/>
        <w:rPr>
          <w:sz w:val="8"/>
        </w:rPr>
      </w:pPr>
      <w:r w:rsidRPr="00813D46">
        <w:rPr>
          <w:rFonts w:cs="Arial"/>
          <w:sz w:val="20"/>
          <w:szCs w:val="20"/>
        </w:rPr>
        <w:t>D&amp;C Other gross margin increased $</w:t>
      </w:r>
      <w:r w:rsidR="002A1356" w:rsidRPr="00813D46">
        <w:rPr>
          <w:rFonts w:cs="Arial"/>
          <w:sz w:val="20"/>
          <w:szCs w:val="20"/>
        </w:rPr>
        <w:t xml:space="preserve">629 </w:t>
      </w:r>
      <w:r w:rsidRPr="00813D46">
        <w:rPr>
          <w:rFonts w:cs="Arial"/>
          <w:sz w:val="20"/>
          <w:szCs w:val="20"/>
        </w:rPr>
        <w:t xml:space="preserve">million or </w:t>
      </w:r>
      <w:r w:rsidR="002A1356" w:rsidRPr="00813D46">
        <w:rPr>
          <w:rFonts w:cs="Arial"/>
          <w:sz w:val="20"/>
          <w:szCs w:val="20"/>
        </w:rPr>
        <w:t>45</w:t>
      </w:r>
      <w:r w:rsidRPr="00813D46">
        <w:rPr>
          <w:rFonts w:cs="Arial"/>
          <w:sz w:val="20"/>
          <w:szCs w:val="20"/>
        </w:rPr>
        <w:t>%, due to higher revenue, offset in part by a $</w:t>
      </w:r>
      <w:r w:rsidR="00411158" w:rsidRPr="00813D46">
        <w:rPr>
          <w:rFonts w:cs="Arial"/>
          <w:sz w:val="20"/>
          <w:szCs w:val="20"/>
        </w:rPr>
        <w:t>1.2 billion</w:t>
      </w:r>
      <w:r w:rsidRPr="00813D46">
        <w:rPr>
          <w:rFonts w:cs="Arial"/>
          <w:sz w:val="20"/>
          <w:szCs w:val="20"/>
        </w:rPr>
        <w:t xml:space="preserve"> or </w:t>
      </w:r>
      <w:r w:rsidR="00411158" w:rsidRPr="00813D46">
        <w:rPr>
          <w:rFonts w:cs="Arial"/>
          <w:sz w:val="20"/>
          <w:szCs w:val="20"/>
        </w:rPr>
        <w:t>21</w:t>
      </w:r>
      <w:r w:rsidRPr="00813D46">
        <w:rPr>
          <w:rFonts w:cs="Arial"/>
          <w:sz w:val="20"/>
          <w:szCs w:val="20"/>
        </w:rPr>
        <w:t xml:space="preserve">% increase in cost of revenue. D&amp;C Other cost of revenue grew, mainly due to </w:t>
      </w:r>
      <w:r w:rsidR="00C94D2C" w:rsidRPr="00813D46">
        <w:rPr>
          <w:rFonts w:cs="Arial"/>
          <w:sz w:val="20"/>
          <w:szCs w:val="20"/>
        </w:rPr>
        <w:t xml:space="preserve">$372 million higher Xbox Live and other store transaction costs, a $279 million increase in search infrastructure costs, </w:t>
      </w:r>
      <w:r w:rsidRPr="00813D46">
        <w:rPr>
          <w:rFonts w:cs="Arial"/>
          <w:sz w:val="20"/>
          <w:szCs w:val="20"/>
        </w:rPr>
        <w:t>$</w:t>
      </w:r>
      <w:r w:rsidR="00C94D2C" w:rsidRPr="00813D46">
        <w:rPr>
          <w:rFonts w:cs="Arial"/>
          <w:sz w:val="20"/>
          <w:szCs w:val="20"/>
        </w:rPr>
        <w:t xml:space="preserve">267 </w:t>
      </w:r>
      <w:r w:rsidRPr="00813D46">
        <w:rPr>
          <w:rFonts w:cs="Arial"/>
          <w:sz w:val="20"/>
          <w:szCs w:val="20"/>
        </w:rPr>
        <w:t>million higher retail stores expenses, and $</w:t>
      </w:r>
      <w:r w:rsidR="00C94D2C" w:rsidRPr="00813D46">
        <w:rPr>
          <w:rFonts w:cs="Arial"/>
          <w:sz w:val="20"/>
          <w:szCs w:val="20"/>
        </w:rPr>
        <w:t xml:space="preserve">194 </w:t>
      </w:r>
      <w:r w:rsidRPr="00813D46">
        <w:rPr>
          <w:rFonts w:cs="Arial"/>
          <w:sz w:val="20"/>
          <w:szCs w:val="20"/>
        </w:rPr>
        <w:t>million higher first-party video games and Minecraft costs.</w:t>
      </w:r>
      <w:r w:rsidR="00C334D1" w:rsidRPr="00813D46">
        <w:rPr>
          <w:rFonts w:cs="Arial"/>
          <w:sz w:val="20"/>
          <w:szCs w:val="20"/>
        </w:rPr>
        <w:t xml:space="preserve"> </w:t>
      </w:r>
    </w:p>
    <w:p w14:paraId="515390DA"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2014 compared with fiscal year 2013 </w:t>
      </w:r>
    </w:p>
    <w:p w14:paraId="0DE8D5B6" w14:textId="47CE12BE"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D&amp;C revenue increased $5.6 billion or 1</w:t>
      </w:r>
      <w:r w:rsidR="00F33BFF" w:rsidRPr="00813D46">
        <w:rPr>
          <w:rFonts w:cs="Arial"/>
          <w:sz w:val="20"/>
          <w:szCs w:val="20"/>
        </w:rPr>
        <w:t>8</w:t>
      </w:r>
      <w:r w:rsidRPr="00813D46">
        <w:rPr>
          <w:rFonts w:cs="Arial"/>
          <w:sz w:val="20"/>
          <w:szCs w:val="20"/>
        </w:rPr>
        <w:t xml:space="preserve">%, primarily due to higher revenue from Xbox Platform, Surface, and Windows Phone. Revenue also increased $2.0 billion due to the acquisition of NDS. D&amp;C gross margin decreased slightly, reflecting higher cost of revenue, offset in part by higher revenue. Cost of revenue increased $5.7 billion or 47%, mainly </w:t>
      </w:r>
      <w:r w:rsidR="00D35382" w:rsidRPr="00813D46">
        <w:rPr>
          <w:rFonts w:cs="Arial"/>
          <w:sz w:val="20"/>
          <w:szCs w:val="20"/>
        </w:rPr>
        <w:t xml:space="preserve">due </w:t>
      </w:r>
      <w:r w:rsidRPr="00813D46">
        <w:rPr>
          <w:rFonts w:cs="Arial"/>
          <w:sz w:val="20"/>
          <w:szCs w:val="20"/>
        </w:rPr>
        <w:t>to Xbox Platform and Surface. Cost of revenue also increased $1.9 billion due to NDS.</w:t>
      </w:r>
    </w:p>
    <w:p w14:paraId="385B6AC7"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D&amp;C Licensing </w:t>
      </w:r>
    </w:p>
    <w:p w14:paraId="261C2EF5" w14:textId="1AD76A96" w:rsidR="00C334D1" w:rsidRPr="00813D46" w:rsidRDefault="00C334D1" w:rsidP="00C334D1">
      <w:pPr>
        <w:pStyle w:val="NormalWeb"/>
        <w:spacing w:before="180" w:beforeAutospacing="0" w:after="0" w:afterAutospacing="0"/>
        <w:rPr>
          <w:sz w:val="8"/>
        </w:rPr>
      </w:pPr>
      <w:r w:rsidRPr="00813D46">
        <w:rPr>
          <w:rFonts w:cs="Arial"/>
          <w:sz w:val="20"/>
          <w:szCs w:val="20"/>
        </w:rPr>
        <w:t xml:space="preserve">D&amp;C Licensing revenue </w:t>
      </w:r>
      <w:r w:rsidR="005B56BA" w:rsidRPr="00813D46">
        <w:rPr>
          <w:rFonts w:cs="Arial"/>
          <w:sz w:val="20"/>
          <w:szCs w:val="20"/>
        </w:rPr>
        <w:t xml:space="preserve">increased </w:t>
      </w:r>
      <w:r w:rsidRPr="00813D46">
        <w:rPr>
          <w:rFonts w:cs="Arial"/>
          <w:sz w:val="20"/>
          <w:szCs w:val="20"/>
        </w:rPr>
        <w:t>$</w:t>
      </w:r>
      <w:r w:rsidR="005B56BA" w:rsidRPr="00813D46">
        <w:rPr>
          <w:rFonts w:cs="Arial"/>
          <w:sz w:val="20"/>
          <w:szCs w:val="20"/>
        </w:rPr>
        <w:t xml:space="preserve">101 </w:t>
      </w:r>
      <w:r w:rsidRPr="00813D46">
        <w:rPr>
          <w:rFonts w:cs="Arial"/>
          <w:sz w:val="20"/>
          <w:szCs w:val="20"/>
        </w:rPr>
        <w:t xml:space="preserve">million or 1%, mainly </w:t>
      </w:r>
      <w:r w:rsidR="00D35382" w:rsidRPr="00813D46">
        <w:rPr>
          <w:rFonts w:cs="Arial"/>
          <w:sz w:val="20"/>
          <w:szCs w:val="20"/>
        </w:rPr>
        <w:t xml:space="preserve">due </w:t>
      </w:r>
      <w:r w:rsidRPr="00813D46">
        <w:rPr>
          <w:rFonts w:cs="Arial"/>
          <w:sz w:val="20"/>
          <w:szCs w:val="20"/>
        </w:rPr>
        <w:t xml:space="preserve">to </w:t>
      </w:r>
      <w:r w:rsidR="005B56BA" w:rsidRPr="00813D46">
        <w:rPr>
          <w:rFonts w:cs="Arial"/>
          <w:sz w:val="20"/>
          <w:szCs w:val="20"/>
        </w:rPr>
        <w:t xml:space="preserve">increased Windows Phone revenue, offset in part by </w:t>
      </w:r>
      <w:r w:rsidRPr="00813D46">
        <w:rPr>
          <w:rFonts w:cs="Arial"/>
          <w:sz w:val="20"/>
          <w:szCs w:val="20"/>
        </w:rPr>
        <w:t xml:space="preserve">lower revenue from licenses of Windows and Office Consumer. </w:t>
      </w:r>
      <w:r w:rsidR="005B56BA" w:rsidRPr="00813D46">
        <w:rPr>
          <w:rFonts w:cs="Arial"/>
          <w:sz w:val="20"/>
          <w:szCs w:val="20"/>
        </w:rPr>
        <w:t>Windows Phone revenue increased $822 million or 48%, mainly</w:t>
      </w:r>
      <w:r w:rsidR="00D35382" w:rsidRPr="00813D46">
        <w:rPr>
          <w:rFonts w:cs="Arial"/>
          <w:sz w:val="20"/>
          <w:szCs w:val="20"/>
        </w:rPr>
        <w:t xml:space="preserve"> due</w:t>
      </w:r>
      <w:r w:rsidR="005B56BA" w:rsidRPr="00813D46">
        <w:rPr>
          <w:rFonts w:cs="Arial"/>
          <w:sz w:val="20"/>
          <w:szCs w:val="20"/>
        </w:rPr>
        <w:t xml:space="preserve"> to the recognition of $382 million revenue under our joint strategic initiatives with Nokia, which concluded in conjunction with the acquisition of NDS, as well as an increase in phone patent licensing revenue. </w:t>
      </w:r>
      <w:r w:rsidRPr="00813D46">
        <w:rPr>
          <w:rFonts w:cs="Arial"/>
          <w:sz w:val="20"/>
          <w:szCs w:val="20"/>
        </w:rPr>
        <w:t>Retail and non-OEM sales of Windows declined $</w:t>
      </w:r>
      <w:r w:rsidR="00F43946" w:rsidRPr="00813D46">
        <w:rPr>
          <w:rFonts w:cs="Arial"/>
          <w:sz w:val="20"/>
          <w:szCs w:val="20"/>
        </w:rPr>
        <w:t xml:space="preserve">274 </w:t>
      </w:r>
      <w:r w:rsidRPr="00813D46">
        <w:rPr>
          <w:rFonts w:cs="Arial"/>
          <w:sz w:val="20"/>
          <w:szCs w:val="20"/>
        </w:rPr>
        <w:t xml:space="preserve">million or </w:t>
      </w:r>
      <w:r w:rsidR="00F43946" w:rsidRPr="00813D46">
        <w:rPr>
          <w:rFonts w:cs="Arial"/>
          <w:sz w:val="20"/>
          <w:szCs w:val="20"/>
        </w:rPr>
        <w:t>35</w:t>
      </w:r>
      <w:r w:rsidRPr="00813D46">
        <w:rPr>
          <w:rFonts w:cs="Arial"/>
          <w:sz w:val="20"/>
          <w:szCs w:val="20"/>
        </w:rPr>
        <w:t xml:space="preserve">%, mainly </w:t>
      </w:r>
      <w:r w:rsidR="00D35382" w:rsidRPr="00813D46">
        <w:rPr>
          <w:rFonts w:cs="Arial"/>
          <w:sz w:val="20"/>
          <w:szCs w:val="20"/>
        </w:rPr>
        <w:t xml:space="preserve">due </w:t>
      </w:r>
      <w:r w:rsidRPr="00813D46">
        <w:rPr>
          <w:rFonts w:cs="Arial"/>
          <w:sz w:val="20"/>
          <w:szCs w:val="20"/>
        </w:rPr>
        <w:t>to the launch of Windows 8 in the prior year. Windows OEM revenue declined $136 million or 1%, due to continued softness in the consumer PC market, offset in part by a 12% increase in OEM Pro revenue. Office Consumer revenue declined $</w:t>
      </w:r>
      <w:r w:rsidR="00F43946" w:rsidRPr="00813D46">
        <w:rPr>
          <w:rFonts w:cs="Arial"/>
          <w:sz w:val="20"/>
          <w:szCs w:val="20"/>
        </w:rPr>
        <w:t xml:space="preserve">249 </w:t>
      </w:r>
      <w:r w:rsidRPr="00813D46">
        <w:rPr>
          <w:rFonts w:cs="Arial"/>
          <w:sz w:val="20"/>
          <w:szCs w:val="20"/>
        </w:rPr>
        <w:t xml:space="preserve">million or </w:t>
      </w:r>
      <w:r w:rsidR="00F43946" w:rsidRPr="00813D46">
        <w:rPr>
          <w:rFonts w:cs="Arial"/>
          <w:sz w:val="20"/>
          <w:szCs w:val="20"/>
        </w:rPr>
        <w:t>7</w:t>
      </w:r>
      <w:r w:rsidRPr="00813D46">
        <w:rPr>
          <w:rFonts w:cs="Arial"/>
          <w:sz w:val="20"/>
          <w:szCs w:val="20"/>
        </w:rPr>
        <w:t>%, reflecting the transition of customers to Office 365 Consumer as well as continued softness in the consumer PC market. The declines in Windows OEM and Office Consumer revenue were partially offset by benefits realized from ending our support for Windows XP in April 2014.</w:t>
      </w:r>
    </w:p>
    <w:p w14:paraId="22423E9A" w14:textId="55D8EF1B" w:rsidR="00C334D1" w:rsidRPr="00813D46" w:rsidRDefault="00C334D1" w:rsidP="00C334D1">
      <w:pPr>
        <w:pStyle w:val="NormalWeb"/>
        <w:spacing w:before="180" w:beforeAutospacing="0" w:after="0" w:afterAutospacing="0"/>
        <w:rPr>
          <w:sz w:val="8"/>
        </w:rPr>
      </w:pPr>
      <w:r w:rsidRPr="00813D46">
        <w:rPr>
          <w:rFonts w:cs="Arial"/>
          <w:sz w:val="20"/>
          <w:szCs w:val="20"/>
        </w:rPr>
        <w:t>D&amp;C Licensing gross margin increased $</w:t>
      </w:r>
      <w:r w:rsidR="005B56BA" w:rsidRPr="00813D46">
        <w:rPr>
          <w:rFonts w:cs="Arial"/>
          <w:sz w:val="20"/>
          <w:szCs w:val="20"/>
        </w:rPr>
        <w:t xml:space="preserve">454 </w:t>
      </w:r>
      <w:r w:rsidRPr="00813D46">
        <w:rPr>
          <w:rFonts w:cs="Arial"/>
          <w:sz w:val="20"/>
          <w:szCs w:val="20"/>
        </w:rPr>
        <w:t xml:space="preserve">million or </w:t>
      </w:r>
      <w:r w:rsidR="005B56BA" w:rsidRPr="00813D46">
        <w:rPr>
          <w:rFonts w:cs="Arial"/>
          <w:sz w:val="20"/>
          <w:szCs w:val="20"/>
        </w:rPr>
        <w:t>3</w:t>
      </w:r>
      <w:r w:rsidRPr="00813D46">
        <w:rPr>
          <w:rFonts w:cs="Arial"/>
          <w:sz w:val="20"/>
          <w:szCs w:val="20"/>
        </w:rPr>
        <w:t>%, primarily due to a $</w:t>
      </w:r>
      <w:r w:rsidR="005B56BA" w:rsidRPr="00813D46">
        <w:rPr>
          <w:rFonts w:cs="Arial"/>
          <w:sz w:val="20"/>
          <w:szCs w:val="20"/>
        </w:rPr>
        <w:t xml:space="preserve">353 </w:t>
      </w:r>
      <w:r w:rsidRPr="00813D46">
        <w:rPr>
          <w:rFonts w:cs="Arial"/>
          <w:sz w:val="20"/>
          <w:szCs w:val="20"/>
        </w:rPr>
        <w:t xml:space="preserve">million or </w:t>
      </w:r>
      <w:r w:rsidR="005B56BA" w:rsidRPr="00813D46">
        <w:rPr>
          <w:rFonts w:cs="Arial"/>
          <w:sz w:val="20"/>
          <w:szCs w:val="20"/>
        </w:rPr>
        <w:t>14</w:t>
      </w:r>
      <w:r w:rsidRPr="00813D46">
        <w:rPr>
          <w:rFonts w:cs="Arial"/>
          <w:sz w:val="20"/>
          <w:szCs w:val="20"/>
        </w:rPr>
        <w:t xml:space="preserve">% decrease in cost of revenue. D&amp;C Licensing cost of revenue decreased, mainly </w:t>
      </w:r>
      <w:r w:rsidR="00D35382" w:rsidRPr="00813D46">
        <w:rPr>
          <w:rFonts w:cs="Arial"/>
          <w:sz w:val="20"/>
          <w:szCs w:val="20"/>
        </w:rPr>
        <w:t xml:space="preserve">due </w:t>
      </w:r>
      <w:r w:rsidRPr="00813D46">
        <w:rPr>
          <w:rFonts w:cs="Arial"/>
          <w:sz w:val="20"/>
          <w:szCs w:val="20"/>
        </w:rPr>
        <w:t xml:space="preserve">to a $411 million or 23% decline in traffic acquisition costs. </w:t>
      </w:r>
    </w:p>
    <w:p w14:paraId="62686C5D"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5B12247E" w14:textId="77777777" w:rsidR="00C334D1" w:rsidRPr="00813D46" w:rsidRDefault="00C334D1" w:rsidP="00C334D1">
      <w:pPr>
        <w:pStyle w:val="NormalWeb"/>
        <w:keepNext/>
        <w:spacing w:before="0" w:beforeAutospacing="0" w:after="0" w:afterAutospacing="0"/>
        <w:rPr>
          <w:sz w:val="8"/>
        </w:rPr>
      </w:pPr>
      <w:r w:rsidRPr="00813D46">
        <w:rPr>
          <w:rFonts w:cs="Arial"/>
          <w:sz w:val="20"/>
          <w:szCs w:val="20"/>
          <w:u w:val="single"/>
        </w:rPr>
        <w:t xml:space="preserve">Computing and Gaming Hardware </w:t>
      </w:r>
    </w:p>
    <w:p w14:paraId="620EE783" w14:textId="538364AC" w:rsidR="00C334D1" w:rsidRPr="00813D46" w:rsidRDefault="00C334D1" w:rsidP="00C334D1">
      <w:pPr>
        <w:pStyle w:val="NormalWeb"/>
        <w:spacing w:before="180" w:beforeAutospacing="0" w:after="0" w:afterAutospacing="0"/>
        <w:rPr>
          <w:sz w:val="8"/>
        </w:rPr>
      </w:pPr>
      <w:r w:rsidRPr="00813D46">
        <w:rPr>
          <w:rFonts w:cs="Arial"/>
          <w:sz w:val="20"/>
          <w:szCs w:val="20"/>
        </w:rPr>
        <w:t>Computing and Gaming Hardware revenue increased $</w:t>
      </w:r>
      <w:r w:rsidR="005B56BA" w:rsidRPr="00813D46">
        <w:rPr>
          <w:rFonts w:cs="Arial"/>
          <w:sz w:val="20"/>
          <w:szCs w:val="20"/>
        </w:rPr>
        <w:t>2.9</w:t>
      </w:r>
      <w:r w:rsidRPr="00813D46">
        <w:rPr>
          <w:rFonts w:cs="Arial"/>
          <w:sz w:val="20"/>
          <w:szCs w:val="20"/>
        </w:rPr>
        <w:t xml:space="preserve"> billion or </w:t>
      </w:r>
      <w:r w:rsidR="005B56BA" w:rsidRPr="00813D46">
        <w:rPr>
          <w:rFonts w:cs="Arial"/>
          <w:sz w:val="20"/>
          <w:szCs w:val="20"/>
        </w:rPr>
        <w:t>48</w:t>
      </w:r>
      <w:r w:rsidRPr="00813D46">
        <w:rPr>
          <w:rFonts w:cs="Arial"/>
          <w:sz w:val="20"/>
          <w:szCs w:val="20"/>
        </w:rPr>
        <w:t xml:space="preserve">%, primarily due to higher revenue from the Xbox Platform and Surface. Xbox Platform revenue increased $1.7 billion or 34%, mainly </w:t>
      </w:r>
      <w:r w:rsidR="00D35382" w:rsidRPr="00813D46">
        <w:rPr>
          <w:rFonts w:cs="Arial"/>
          <w:sz w:val="20"/>
          <w:szCs w:val="20"/>
        </w:rPr>
        <w:t xml:space="preserve">due </w:t>
      </w:r>
      <w:r w:rsidRPr="00813D46">
        <w:rPr>
          <w:rFonts w:cs="Arial"/>
          <w:sz w:val="20"/>
          <w:szCs w:val="20"/>
        </w:rPr>
        <w:t xml:space="preserve">to sales of Xbox One, which was released in November 2013, offset in part by a decrease in sales of Xbox 360. We sold 11.7 million Xbox consoles during fiscal year 2014 compared with 9.8 million Xbox consoles during fiscal year 2013. Surface revenue increased $1.3 billion or 157%, mainly </w:t>
      </w:r>
      <w:r w:rsidR="00D35382" w:rsidRPr="00813D46">
        <w:rPr>
          <w:rFonts w:cs="Arial"/>
          <w:sz w:val="20"/>
          <w:szCs w:val="20"/>
        </w:rPr>
        <w:t xml:space="preserve">due </w:t>
      </w:r>
      <w:r w:rsidRPr="00813D46">
        <w:rPr>
          <w:rFonts w:cs="Arial"/>
          <w:sz w:val="20"/>
          <w:szCs w:val="20"/>
        </w:rPr>
        <w:t>to a higher number of devices and accessories sold.</w:t>
      </w:r>
    </w:p>
    <w:p w14:paraId="70D48273" w14:textId="663D3F06" w:rsidR="00C334D1" w:rsidRPr="00813D46" w:rsidRDefault="00C334D1" w:rsidP="00C334D1">
      <w:pPr>
        <w:pStyle w:val="NormalWeb"/>
        <w:spacing w:before="180" w:beforeAutospacing="0" w:after="0" w:afterAutospacing="0"/>
        <w:rPr>
          <w:sz w:val="8"/>
        </w:rPr>
      </w:pPr>
      <w:r w:rsidRPr="00813D46">
        <w:rPr>
          <w:rFonts w:cs="Arial"/>
          <w:sz w:val="20"/>
          <w:szCs w:val="20"/>
        </w:rPr>
        <w:t>Computing and Gaming Hardware gross margin decreased slightly, due to a $</w:t>
      </w:r>
      <w:r w:rsidR="005B56BA" w:rsidRPr="00813D46">
        <w:rPr>
          <w:rFonts w:cs="Arial"/>
          <w:sz w:val="20"/>
          <w:szCs w:val="20"/>
        </w:rPr>
        <w:t>3.0</w:t>
      </w:r>
      <w:r w:rsidRPr="00813D46">
        <w:rPr>
          <w:rFonts w:cs="Arial"/>
          <w:sz w:val="20"/>
          <w:szCs w:val="20"/>
        </w:rPr>
        <w:t xml:space="preserve"> billion or </w:t>
      </w:r>
      <w:r w:rsidR="005B56BA" w:rsidRPr="00813D46">
        <w:rPr>
          <w:rFonts w:cs="Arial"/>
          <w:sz w:val="20"/>
          <w:szCs w:val="20"/>
        </w:rPr>
        <w:t>58</w:t>
      </w:r>
      <w:r w:rsidRPr="00813D46">
        <w:rPr>
          <w:rFonts w:cs="Arial"/>
          <w:sz w:val="20"/>
          <w:szCs w:val="20"/>
        </w:rPr>
        <w:t xml:space="preserve">% increase in cost of revenue, offset in part by higher revenue. Xbox Platform cost of revenue increased $2.1 billion or 72%, mainly </w:t>
      </w:r>
      <w:r w:rsidR="00D35382" w:rsidRPr="00813D46">
        <w:rPr>
          <w:rFonts w:cs="Arial"/>
          <w:sz w:val="20"/>
          <w:szCs w:val="20"/>
        </w:rPr>
        <w:t xml:space="preserve">due </w:t>
      </w:r>
      <w:r w:rsidRPr="00813D46">
        <w:rPr>
          <w:rFonts w:cs="Arial"/>
          <w:sz w:val="20"/>
          <w:szCs w:val="20"/>
        </w:rPr>
        <w:t xml:space="preserve">to higher volumes of consoles sold and higher costs associated with Xbox One. Surface cost of revenue increased $970 million or 51%, mainly </w:t>
      </w:r>
      <w:r w:rsidR="00D35382" w:rsidRPr="00813D46">
        <w:rPr>
          <w:rFonts w:cs="Arial"/>
          <w:sz w:val="20"/>
          <w:szCs w:val="20"/>
        </w:rPr>
        <w:t xml:space="preserve">due </w:t>
      </w:r>
      <w:r w:rsidRPr="00813D46">
        <w:rPr>
          <w:rFonts w:cs="Arial"/>
          <w:sz w:val="20"/>
          <w:szCs w:val="20"/>
        </w:rPr>
        <w:t xml:space="preserve">to a higher number of devices and accessories sold, offset in part by a charge for Surface RT inventory adjustments of approximately $900 million in fiscal year 2013. </w:t>
      </w:r>
    </w:p>
    <w:p w14:paraId="5EA83A87" w14:textId="77777777" w:rsidR="00DB4B6B" w:rsidRPr="00813D46" w:rsidRDefault="00DB4B6B" w:rsidP="00DB4B6B">
      <w:pPr>
        <w:pStyle w:val="NormalWeb"/>
        <w:spacing w:before="270" w:beforeAutospacing="0" w:after="0" w:afterAutospacing="0"/>
        <w:rPr>
          <w:rFonts w:ascii="Times New Roman" w:hAnsi="Times New Roman"/>
        </w:rPr>
      </w:pPr>
      <w:r w:rsidRPr="00813D46">
        <w:rPr>
          <w:rFonts w:cs="Arial"/>
          <w:sz w:val="20"/>
          <w:szCs w:val="20"/>
          <w:u w:val="single"/>
        </w:rPr>
        <w:t xml:space="preserve">Phone Hardware </w:t>
      </w:r>
    </w:p>
    <w:p w14:paraId="76DA4633" w14:textId="5520C77F" w:rsidR="00DB4B6B" w:rsidRPr="00813D46" w:rsidRDefault="00DB4B6B" w:rsidP="00DB4B6B">
      <w:pPr>
        <w:spacing w:before="180"/>
        <w:rPr>
          <w:rFonts w:ascii="Times New Roman" w:hAnsi="Times New Roman"/>
          <w:sz w:val="24"/>
          <w:szCs w:val="24"/>
        </w:rPr>
      </w:pPr>
      <w:r w:rsidRPr="00813D46">
        <w:rPr>
          <w:rFonts w:cs="Arial"/>
        </w:rPr>
        <w:t xml:space="preserve">Phone Hardware revenue was $2.0 billion in fiscal year 2014, reflecting sales of Lumia phones and other non-Lumia phones following the acquisition of NDS on April 25, 2014. Since the acquisition, we sold 5.8 million Lumia phones and 30.3 million </w:t>
      </w:r>
      <w:r w:rsidR="00F546BD" w:rsidRPr="00813D46">
        <w:rPr>
          <w:rFonts w:cs="Arial"/>
        </w:rPr>
        <w:t xml:space="preserve">other </w:t>
      </w:r>
      <w:r w:rsidRPr="00813D46">
        <w:rPr>
          <w:rFonts w:cs="Arial"/>
        </w:rPr>
        <w:t>non-Lumia phones</w:t>
      </w:r>
      <w:r w:rsidR="00F546BD" w:rsidRPr="00813D46">
        <w:rPr>
          <w:rFonts w:cs="Arial"/>
        </w:rPr>
        <w:t xml:space="preserve"> in fiscal year 2014</w:t>
      </w:r>
      <w:r w:rsidRPr="00813D46">
        <w:rPr>
          <w:rFonts w:cs="Arial"/>
        </w:rPr>
        <w:t xml:space="preserve">. </w:t>
      </w:r>
    </w:p>
    <w:p w14:paraId="53BD4CFE" w14:textId="1B57E4CB" w:rsidR="00DB4B6B" w:rsidRPr="00813D46" w:rsidRDefault="00DB4B6B" w:rsidP="00DB4B6B">
      <w:pPr>
        <w:spacing w:before="180"/>
        <w:rPr>
          <w:rFonts w:cs="Arial"/>
        </w:rPr>
      </w:pPr>
      <w:r w:rsidRPr="00813D46">
        <w:rPr>
          <w:rFonts w:cs="Arial"/>
        </w:rPr>
        <w:t xml:space="preserve">Phone Hardware gross margin was $54 million in fiscal year 2014, reflecting revenue of $2.0 billion, offset in part by $1.9 billion cost of revenue, including amortization of acquired intangible assets and the impact of decisions to rationalize our device portfolio. </w:t>
      </w:r>
    </w:p>
    <w:p w14:paraId="239D6B44"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D&amp;C Other </w:t>
      </w:r>
    </w:p>
    <w:p w14:paraId="6928E259" w14:textId="7C8C95CA" w:rsidR="00C334D1" w:rsidRPr="00813D46" w:rsidRDefault="00C334D1" w:rsidP="00C334D1">
      <w:pPr>
        <w:pStyle w:val="NormalWeb"/>
        <w:spacing w:before="180" w:beforeAutospacing="0" w:after="0" w:afterAutospacing="0"/>
        <w:rPr>
          <w:sz w:val="8"/>
        </w:rPr>
      </w:pPr>
      <w:r w:rsidRPr="00813D46">
        <w:rPr>
          <w:rFonts w:cs="Arial"/>
          <w:sz w:val="20"/>
          <w:szCs w:val="20"/>
        </w:rPr>
        <w:t>D&amp;C Other revenue increased $</w:t>
      </w:r>
      <w:r w:rsidR="005B56BA" w:rsidRPr="00813D46">
        <w:rPr>
          <w:rFonts w:cs="Arial"/>
          <w:sz w:val="20"/>
          <w:szCs w:val="20"/>
        </w:rPr>
        <w:t xml:space="preserve">583 </w:t>
      </w:r>
      <w:r w:rsidRPr="00813D46">
        <w:rPr>
          <w:rFonts w:cs="Arial"/>
          <w:sz w:val="20"/>
          <w:szCs w:val="20"/>
        </w:rPr>
        <w:t xml:space="preserve">million or </w:t>
      </w:r>
      <w:r w:rsidR="005B56BA" w:rsidRPr="00813D46">
        <w:rPr>
          <w:rFonts w:cs="Arial"/>
          <w:sz w:val="20"/>
          <w:szCs w:val="20"/>
        </w:rPr>
        <w:t>9</w:t>
      </w:r>
      <w:r w:rsidRPr="00813D46">
        <w:rPr>
          <w:rFonts w:cs="Arial"/>
          <w:sz w:val="20"/>
          <w:szCs w:val="20"/>
        </w:rPr>
        <w:t xml:space="preserve">%, mainly </w:t>
      </w:r>
      <w:r w:rsidR="00D35382" w:rsidRPr="00813D46">
        <w:rPr>
          <w:rFonts w:cs="Arial"/>
          <w:sz w:val="20"/>
          <w:szCs w:val="20"/>
        </w:rPr>
        <w:t xml:space="preserve">due </w:t>
      </w:r>
      <w:r w:rsidRPr="00813D46">
        <w:rPr>
          <w:rFonts w:cs="Arial"/>
          <w:sz w:val="20"/>
          <w:szCs w:val="20"/>
        </w:rPr>
        <w:t xml:space="preserve">to higher online advertising revenue and Office 365 Consumer revenue, offset in part by a $213 million decrease in first-party video games revenue, primarily due to the release of Halo 4 in the second quarter of fiscal year 2013. Online advertising revenue increased $497 million or 14%. Search advertising revenue increased 39%, primarily </w:t>
      </w:r>
      <w:r w:rsidR="00D35382" w:rsidRPr="00813D46">
        <w:rPr>
          <w:rFonts w:cs="Arial"/>
          <w:sz w:val="20"/>
          <w:szCs w:val="20"/>
        </w:rPr>
        <w:t xml:space="preserve">due </w:t>
      </w:r>
      <w:r w:rsidRPr="00813D46">
        <w:rPr>
          <w:rFonts w:cs="Arial"/>
          <w:sz w:val="20"/>
          <w:szCs w:val="20"/>
        </w:rPr>
        <w:t>to increased revenue per search resulting from ongoing improvements in advertising products, higher search volume, and the expiration of North American revenue per search guarantee payments to Yahoo</w:t>
      </w:r>
      <w:r w:rsidRPr="00813D46">
        <w:rPr>
          <w:sz w:val="20"/>
          <w:szCs w:val="20"/>
        </w:rPr>
        <w:t>! in the prior year</w:t>
      </w:r>
      <w:r w:rsidRPr="00813D46">
        <w:rPr>
          <w:i/>
          <w:iCs/>
          <w:sz w:val="20"/>
          <w:szCs w:val="20"/>
        </w:rPr>
        <w:t xml:space="preserve">, </w:t>
      </w:r>
      <w:r w:rsidRPr="00813D46">
        <w:rPr>
          <w:rFonts w:cs="Arial"/>
          <w:sz w:val="20"/>
          <w:szCs w:val="20"/>
        </w:rPr>
        <w:t>offset in part by a 25% reduction in display advertising revenue. Office 365 Consumer revenue grew $</w:t>
      </w:r>
      <w:r w:rsidRPr="00813D46" w:rsidDel="004F6AB1">
        <w:rPr>
          <w:rFonts w:cs="Arial"/>
          <w:sz w:val="20"/>
          <w:szCs w:val="20"/>
        </w:rPr>
        <w:t>316</w:t>
      </w:r>
      <w:r w:rsidRPr="00813D46">
        <w:rPr>
          <w:rFonts w:cs="Arial"/>
          <w:sz w:val="20"/>
          <w:szCs w:val="20"/>
        </w:rPr>
        <w:t xml:space="preserve"> million, primarily reflecting subscriber growth. We ended fiscal year 2014 with over five million subscribers. </w:t>
      </w:r>
    </w:p>
    <w:p w14:paraId="60805795" w14:textId="2401E295" w:rsidR="00C334D1" w:rsidRPr="00813D46" w:rsidRDefault="00C334D1" w:rsidP="00C334D1">
      <w:pPr>
        <w:pStyle w:val="NormalWeb"/>
        <w:spacing w:before="180" w:beforeAutospacing="0" w:after="0" w:afterAutospacing="0"/>
        <w:rPr>
          <w:sz w:val="8"/>
        </w:rPr>
      </w:pPr>
      <w:r w:rsidRPr="00813D46">
        <w:rPr>
          <w:rFonts w:cs="Arial"/>
          <w:sz w:val="20"/>
          <w:szCs w:val="20"/>
        </w:rPr>
        <w:t>D&amp;C Other gross margin decreased $</w:t>
      </w:r>
      <w:r w:rsidR="005B56BA" w:rsidRPr="00813D46">
        <w:rPr>
          <w:rFonts w:cs="Arial"/>
          <w:sz w:val="20"/>
          <w:szCs w:val="20"/>
        </w:rPr>
        <w:t xml:space="preserve">558 </w:t>
      </w:r>
      <w:r w:rsidRPr="00813D46">
        <w:rPr>
          <w:rFonts w:cs="Arial"/>
          <w:sz w:val="20"/>
          <w:szCs w:val="20"/>
        </w:rPr>
        <w:t xml:space="preserve">million or </w:t>
      </w:r>
      <w:r w:rsidR="005B56BA" w:rsidRPr="00813D46">
        <w:rPr>
          <w:rFonts w:cs="Arial"/>
          <w:sz w:val="20"/>
          <w:szCs w:val="20"/>
        </w:rPr>
        <w:t>29</w:t>
      </w:r>
      <w:r w:rsidRPr="00813D46">
        <w:rPr>
          <w:rFonts w:cs="Arial"/>
          <w:sz w:val="20"/>
          <w:szCs w:val="20"/>
        </w:rPr>
        <w:t>%, due to a $</w:t>
      </w:r>
      <w:r w:rsidR="00F27B62" w:rsidRPr="00813D46">
        <w:rPr>
          <w:rFonts w:cs="Arial"/>
          <w:sz w:val="20"/>
          <w:szCs w:val="20"/>
        </w:rPr>
        <w:t xml:space="preserve">1.1 </w:t>
      </w:r>
      <w:r w:rsidR="002A528A" w:rsidRPr="00813D46">
        <w:rPr>
          <w:rFonts w:cs="Arial"/>
          <w:sz w:val="20"/>
          <w:szCs w:val="20"/>
        </w:rPr>
        <w:t xml:space="preserve">billion </w:t>
      </w:r>
      <w:r w:rsidRPr="00813D46">
        <w:rPr>
          <w:rFonts w:cs="Arial"/>
          <w:sz w:val="20"/>
          <w:szCs w:val="20"/>
        </w:rPr>
        <w:t xml:space="preserve">or </w:t>
      </w:r>
      <w:r w:rsidR="00F27B62" w:rsidRPr="00813D46">
        <w:rPr>
          <w:rFonts w:cs="Arial"/>
          <w:sz w:val="20"/>
          <w:szCs w:val="20"/>
        </w:rPr>
        <w:t>25</w:t>
      </w:r>
      <w:r w:rsidRPr="00813D46">
        <w:rPr>
          <w:rFonts w:cs="Arial"/>
          <w:sz w:val="20"/>
          <w:szCs w:val="20"/>
        </w:rPr>
        <w:t xml:space="preserve">% increase in cost of revenue, offset in part by higher revenue. D&amp;C Other cost of revenue grew, mainly </w:t>
      </w:r>
      <w:r w:rsidR="00D35382" w:rsidRPr="00813D46">
        <w:rPr>
          <w:rFonts w:cs="Arial"/>
          <w:sz w:val="20"/>
          <w:szCs w:val="20"/>
        </w:rPr>
        <w:t xml:space="preserve">due </w:t>
      </w:r>
      <w:r w:rsidRPr="00813D46">
        <w:rPr>
          <w:rFonts w:cs="Arial"/>
          <w:sz w:val="20"/>
          <w:szCs w:val="20"/>
        </w:rPr>
        <w:t xml:space="preserve">to a $541 million or 24% increase in online advertising cost of revenue, reflecting support of online infrastructure. Cost of revenue also increased $219 million or 15%, due to higher resale transactions costs. </w:t>
      </w:r>
    </w:p>
    <w:p w14:paraId="36ACD482" w14:textId="77777777" w:rsidR="00C334D1" w:rsidRPr="00813D46" w:rsidRDefault="00C334D1" w:rsidP="00C334D1">
      <w:pPr>
        <w:pStyle w:val="NormalWeb"/>
        <w:keepNext/>
        <w:keepLines/>
        <w:spacing w:before="270" w:beforeAutospacing="0" w:after="0" w:afterAutospacing="0"/>
        <w:rPr>
          <w:sz w:val="8"/>
        </w:rPr>
      </w:pPr>
      <w:r w:rsidRPr="00813D46">
        <w:rPr>
          <w:rFonts w:cs="Arial"/>
          <w:b/>
          <w:bCs/>
          <w:sz w:val="20"/>
          <w:szCs w:val="20"/>
        </w:rPr>
        <w:t xml:space="preserve">Commercial </w:t>
      </w:r>
    </w:p>
    <w:p w14:paraId="1F614FDA"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124" w:type="pct"/>
        <w:jc w:val="center"/>
        <w:tblCellMar>
          <w:top w:w="14" w:type="dxa"/>
          <w:left w:w="0" w:type="dxa"/>
          <w:right w:w="14" w:type="dxa"/>
        </w:tblCellMar>
        <w:tblLook w:val="0000" w:firstRow="0" w:lastRow="0" w:firstColumn="0" w:lastColumn="0" w:noHBand="0" w:noVBand="0"/>
      </w:tblPr>
      <w:tblGrid>
        <w:gridCol w:w="3706"/>
        <w:gridCol w:w="363"/>
        <w:gridCol w:w="126"/>
        <w:gridCol w:w="907"/>
        <w:gridCol w:w="85"/>
        <w:gridCol w:w="363"/>
        <w:gridCol w:w="127"/>
        <w:gridCol w:w="744"/>
        <w:gridCol w:w="71"/>
        <w:gridCol w:w="363"/>
        <w:gridCol w:w="127"/>
        <w:gridCol w:w="744"/>
        <w:gridCol w:w="71"/>
        <w:gridCol w:w="363"/>
        <w:gridCol w:w="113"/>
        <w:gridCol w:w="850"/>
        <w:gridCol w:w="71"/>
        <w:gridCol w:w="363"/>
        <w:gridCol w:w="113"/>
        <w:gridCol w:w="850"/>
        <w:gridCol w:w="71"/>
        <w:gridCol w:w="34"/>
      </w:tblGrid>
      <w:tr w:rsidR="005E28D7" w:rsidRPr="00813D46" w14:paraId="4AC4F79D" w14:textId="77777777" w:rsidTr="00CE7E7B">
        <w:trPr>
          <w:gridAfter w:val="1"/>
          <w:tblHeader/>
          <w:jc w:val="center"/>
        </w:trPr>
        <w:tc>
          <w:tcPr>
            <w:tcW w:w="1744" w:type="pct"/>
            <w:vAlign w:val="center"/>
          </w:tcPr>
          <w:p w14:paraId="734122C0" w14:textId="77777777" w:rsidR="00C334D1" w:rsidRPr="00813D46" w:rsidRDefault="00C334D1" w:rsidP="007B0C0F">
            <w:pPr>
              <w:keepNext/>
              <w:keepLines/>
              <w:rPr>
                <w:sz w:val="1"/>
              </w:rPr>
            </w:pPr>
          </w:p>
        </w:tc>
        <w:tc>
          <w:tcPr>
            <w:tcW w:w="171" w:type="pct"/>
            <w:vAlign w:val="bottom"/>
          </w:tcPr>
          <w:p w14:paraId="24DF27AC" w14:textId="77777777" w:rsidR="00C334D1" w:rsidRPr="00813D46" w:rsidRDefault="00C334D1" w:rsidP="007B0C0F">
            <w:pPr>
              <w:keepNext/>
              <w:keepLines/>
              <w:rPr>
                <w:sz w:val="1"/>
              </w:rPr>
            </w:pPr>
          </w:p>
        </w:tc>
        <w:tc>
          <w:tcPr>
            <w:tcW w:w="0" w:type="auto"/>
            <w:vAlign w:val="center"/>
          </w:tcPr>
          <w:p w14:paraId="2001B825" w14:textId="77777777" w:rsidR="00C334D1" w:rsidRPr="00813D46" w:rsidRDefault="00C334D1" w:rsidP="007B0C0F">
            <w:pPr>
              <w:keepNext/>
              <w:keepLines/>
              <w:rPr>
                <w:sz w:val="1"/>
              </w:rPr>
            </w:pPr>
          </w:p>
        </w:tc>
        <w:tc>
          <w:tcPr>
            <w:tcW w:w="0" w:type="auto"/>
            <w:vAlign w:val="center"/>
          </w:tcPr>
          <w:p w14:paraId="7D0221EE" w14:textId="77777777" w:rsidR="00C334D1" w:rsidRPr="00813D46" w:rsidRDefault="00C334D1" w:rsidP="007B0C0F">
            <w:pPr>
              <w:keepNext/>
              <w:keepLines/>
              <w:rPr>
                <w:sz w:val="1"/>
              </w:rPr>
            </w:pPr>
          </w:p>
        </w:tc>
        <w:tc>
          <w:tcPr>
            <w:tcW w:w="0" w:type="auto"/>
            <w:vAlign w:val="center"/>
          </w:tcPr>
          <w:p w14:paraId="55DC9408" w14:textId="77777777" w:rsidR="00C334D1" w:rsidRPr="00813D46" w:rsidRDefault="00C334D1" w:rsidP="007B0C0F">
            <w:pPr>
              <w:keepNext/>
              <w:keepLines/>
              <w:rPr>
                <w:sz w:val="1"/>
              </w:rPr>
            </w:pPr>
          </w:p>
        </w:tc>
        <w:tc>
          <w:tcPr>
            <w:tcW w:w="171" w:type="pct"/>
            <w:vAlign w:val="bottom"/>
          </w:tcPr>
          <w:p w14:paraId="0A27D864" w14:textId="77777777" w:rsidR="00C334D1" w:rsidRPr="00813D46" w:rsidRDefault="00C334D1" w:rsidP="007B0C0F">
            <w:pPr>
              <w:keepNext/>
              <w:keepLines/>
              <w:rPr>
                <w:sz w:val="1"/>
              </w:rPr>
            </w:pPr>
          </w:p>
        </w:tc>
        <w:tc>
          <w:tcPr>
            <w:tcW w:w="0" w:type="auto"/>
            <w:vAlign w:val="center"/>
          </w:tcPr>
          <w:p w14:paraId="35A533DE" w14:textId="77777777" w:rsidR="00C334D1" w:rsidRPr="00813D46" w:rsidRDefault="00C334D1" w:rsidP="007B0C0F">
            <w:pPr>
              <w:keepNext/>
              <w:keepLines/>
              <w:rPr>
                <w:sz w:val="1"/>
              </w:rPr>
            </w:pPr>
          </w:p>
        </w:tc>
        <w:tc>
          <w:tcPr>
            <w:tcW w:w="0" w:type="auto"/>
            <w:vAlign w:val="center"/>
          </w:tcPr>
          <w:p w14:paraId="1DC3A6B0" w14:textId="77777777" w:rsidR="00C334D1" w:rsidRPr="00813D46" w:rsidRDefault="00C334D1" w:rsidP="007B0C0F">
            <w:pPr>
              <w:keepNext/>
              <w:keepLines/>
              <w:rPr>
                <w:sz w:val="1"/>
              </w:rPr>
            </w:pPr>
          </w:p>
        </w:tc>
        <w:tc>
          <w:tcPr>
            <w:tcW w:w="0" w:type="auto"/>
            <w:vAlign w:val="center"/>
          </w:tcPr>
          <w:p w14:paraId="75DE7C03" w14:textId="77777777" w:rsidR="00C334D1" w:rsidRPr="00813D46" w:rsidRDefault="00C334D1" w:rsidP="007B0C0F">
            <w:pPr>
              <w:keepNext/>
              <w:keepLines/>
              <w:rPr>
                <w:sz w:val="1"/>
              </w:rPr>
            </w:pPr>
          </w:p>
        </w:tc>
        <w:tc>
          <w:tcPr>
            <w:tcW w:w="171" w:type="pct"/>
            <w:vAlign w:val="bottom"/>
          </w:tcPr>
          <w:p w14:paraId="73486344" w14:textId="77777777" w:rsidR="00C334D1" w:rsidRPr="00813D46" w:rsidRDefault="00C334D1" w:rsidP="007B0C0F">
            <w:pPr>
              <w:keepNext/>
              <w:keepLines/>
              <w:rPr>
                <w:sz w:val="1"/>
              </w:rPr>
            </w:pPr>
          </w:p>
        </w:tc>
        <w:tc>
          <w:tcPr>
            <w:tcW w:w="0" w:type="auto"/>
            <w:vAlign w:val="center"/>
          </w:tcPr>
          <w:p w14:paraId="3B15225D" w14:textId="77777777" w:rsidR="00C334D1" w:rsidRPr="00813D46" w:rsidRDefault="00C334D1" w:rsidP="007B0C0F">
            <w:pPr>
              <w:keepNext/>
              <w:keepLines/>
              <w:rPr>
                <w:sz w:val="1"/>
              </w:rPr>
            </w:pPr>
          </w:p>
        </w:tc>
        <w:tc>
          <w:tcPr>
            <w:tcW w:w="0" w:type="auto"/>
            <w:vAlign w:val="center"/>
          </w:tcPr>
          <w:p w14:paraId="34D40A99" w14:textId="77777777" w:rsidR="00C334D1" w:rsidRPr="00813D46" w:rsidRDefault="00C334D1" w:rsidP="007B0C0F">
            <w:pPr>
              <w:keepNext/>
              <w:keepLines/>
              <w:rPr>
                <w:sz w:val="1"/>
              </w:rPr>
            </w:pPr>
          </w:p>
        </w:tc>
        <w:tc>
          <w:tcPr>
            <w:tcW w:w="0" w:type="auto"/>
            <w:vAlign w:val="center"/>
          </w:tcPr>
          <w:p w14:paraId="45A76DFE" w14:textId="77777777" w:rsidR="00C334D1" w:rsidRPr="00813D46" w:rsidRDefault="00C334D1" w:rsidP="007B0C0F">
            <w:pPr>
              <w:keepNext/>
              <w:keepLines/>
              <w:rPr>
                <w:sz w:val="1"/>
              </w:rPr>
            </w:pPr>
          </w:p>
        </w:tc>
        <w:tc>
          <w:tcPr>
            <w:tcW w:w="171" w:type="pct"/>
            <w:vAlign w:val="bottom"/>
          </w:tcPr>
          <w:p w14:paraId="43337E04" w14:textId="77777777" w:rsidR="00C334D1" w:rsidRPr="00813D46" w:rsidRDefault="00C334D1" w:rsidP="007B0C0F">
            <w:pPr>
              <w:keepNext/>
              <w:keepLines/>
              <w:rPr>
                <w:sz w:val="1"/>
              </w:rPr>
            </w:pPr>
          </w:p>
        </w:tc>
        <w:tc>
          <w:tcPr>
            <w:tcW w:w="0" w:type="auto"/>
            <w:vAlign w:val="center"/>
          </w:tcPr>
          <w:p w14:paraId="29764A01" w14:textId="77777777" w:rsidR="00C334D1" w:rsidRPr="00813D46" w:rsidRDefault="00C334D1" w:rsidP="007B0C0F">
            <w:pPr>
              <w:keepNext/>
              <w:keepLines/>
              <w:rPr>
                <w:sz w:val="1"/>
              </w:rPr>
            </w:pPr>
          </w:p>
        </w:tc>
        <w:tc>
          <w:tcPr>
            <w:tcW w:w="0" w:type="auto"/>
            <w:vAlign w:val="center"/>
          </w:tcPr>
          <w:p w14:paraId="3A01C714" w14:textId="77777777" w:rsidR="00C334D1" w:rsidRPr="00813D46" w:rsidRDefault="00C334D1" w:rsidP="007B0C0F">
            <w:pPr>
              <w:keepNext/>
              <w:keepLines/>
              <w:rPr>
                <w:sz w:val="1"/>
              </w:rPr>
            </w:pPr>
          </w:p>
        </w:tc>
        <w:tc>
          <w:tcPr>
            <w:tcW w:w="0" w:type="auto"/>
            <w:vAlign w:val="center"/>
          </w:tcPr>
          <w:p w14:paraId="713F2560" w14:textId="77777777" w:rsidR="00C334D1" w:rsidRPr="00813D46" w:rsidRDefault="00C334D1" w:rsidP="007B0C0F">
            <w:pPr>
              <w:keepNext/>
              <w:keepLines/>
              <w:rPr>
                <w:sz w:val="1"/>
              </w:rPr>
            </w:pPr>
          </w:p>
        </w:tc>
        <w:tc>
          <w:tcPr>
            <w:tcW w:w="171" w:type="pct"/>
            <w:vAlign w:val="bottom"/>
          </w:tcPr>
          <w:p w14:paraId="1E89CF49" w14:textId="77777777" w:rsidR="00C334D1" w:rsidRPr="00813D46" w:rsidRDefault="00C334D1" w:rsidP="007B0C0F">
            <w:pPr>
              <w:keepNext/>
              <w:keepLines/>
              <w:rPr>
                <w:sz w:val="1"/>
              </w:rPr>
            </w:pPr>
          </w:p>
        </w:tc>
        <w:tc>
          <w:tcPr>
            <w:tcW w:w="0" w:type="auto"/>
            <w:vAlign w:val="center"/>
          </w:tcPr>
          <w:p w14:paraId="27E1DD4B" w14:textId="77777777" w:rsidR="00C334D1" w:rsidRPr="00813D46" w:rsidRDefault="00C334D1" w:rsidP="007B0C0F">
            <w:pPr>
              <w:keepNext/>
              <w:keepLines/>
              <w:rPr>
                <w:sz w:val="1"/>
              </w:rPr>
            </w:pPr>
          </w:p>
        </w:tc>
        <w:tc>
          <w:tcPr>
            <w:tcW w:w="0" w:type="auto"/>
            <w:vAlign w:val="center"/>
          </w:tcPr>
          <w:p w14:paraId="1EF33B73" w14:textId="77777777" w:rsidR="00C334D1" w:rsidRPr="00813D46" w:rsidRDefault="00C334D1" w:rsidP="007B0C0F">
            <w:pPr>
              <w:keepNext/>
              <w:keepLines/>
              <w:rPr>
                <w:sz w:val="1"/>
              </w:rPr>
            </w:pPr>
          </w:p>
        </w:tc>
        <w:tc>
          <w:tcPr>
            <w:tcW w:w="0" w:type="auto"/>
            <w:vAlign w:val="center"/>
          </w:tcPr>
          <w:p w14:paraId="743C5CE7" w14:textId="77777777" w:rsidR="00C334D1" w:rsidRPr="00813D46" w:rsidRDefault="00C334D1" w:rsidP="007B0C0F">
            <w:pPr>
              <w:keepNext/>
              <w:keepLines/>
              <w:rPr>
                <w:sz w:val="1"/>
              </w:rPr>
            </w:pPr>
          </w:p>
        </w:tc>
      </w:tr>
      <w:tr w:rsidR="005E28D7" w:rsidRPr="00813D46" w14:paraId="7AE48EF8" w14:textId="77777777" w:rsidTr="00CE7E7B">
        <w:trPr>
          <w:gridAfter w:val="1"/>
          <w:tblHeader/>
          <w:jc w:val="center"/>
        </w:trPr>
        <w:tc>
          <w:tcPr>
            <w:tcW w:w="0" w:type="auto"/>
            <w:vAlign w:val="bottom"/>
          </w:tcPr>
          <w:p w14:paraId="015C18E2"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 except percentages)</w:t>
            </w:r>
          </w:p>
        </w:tc>
        <w:tc>
          <w:tcPr>
            <w:tcW w:w="0" w:type="auto"/>
            <w:vAlign w:val="bottom"/>
          </w:tcPr>
          <w:p w14:paraId="45333738"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58DA441F" w14:textId="77777777" w:rsidR="00C334D1" w:rsidRPr="00813D46" w:rsidRDefault="00C334D1" w:rsidP="007B0C0F">
            <w:pPr>
              <w:keepNext/>
              <w:keepLines/>
              <w:jc w:val="right"/>
            </w:pPr>
            <w:r w:rsidRPr="00813D46">
              <w:rPr>
                <w:rFonts w:cs="Arial"/>
                <w:b/>
                <w:bCs/>
                <w:sz w:val="15"/>
                <w:szCs w:val="15"/>
              </w:rPr>
              <w:t>2015</w:t>
            </w:r>
          </w:p>
        </w:tc>
        <w:tc>
          <w:tcPr>
            <w:tcW w:w="0" w:type="auto"/>
            <w:vAlign w:val="bottom"/>
          </w:tcPr>
          <w:p w14:paraId="48744A54" w14:textId="77777777" w:rsidR="00C334D1" w:rsidRPr="00813D46" w:rsidRDefault="00C334D1" w:rsidP="007B0C0F">
            <w:pPr>
              <w:keepNext/>
              <w:keepLines/>
              <w:rPr>
                <w:sz w:val="8"/>
              </w:rPr>
            </w:pPr>
            <w:r w:rsidRPr="00813D46">
              <w:rPr>
                <w:sz w:val="15"/>
                <w:szCs w:val="15"/>
              </w:rPr>
              <w:t> </w:t>
            </w:r>
          </w:p>
        </w:tc>
        <w:tc>
          <w:tcPr>
            <w:tcW w:w="0" w:type="auto"/>
            <w:vAlign w:val="bottom"/>
          </w:tcPr>
          <w:p w14:paraId="30545607"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2E751865" w14:textId="77777777" w:rsidR="00C334D1" w:rsidRPr="00813D46" w:rsidRDefault="00C334D1" w:rsidP="007B0C0F">
            <w:pPr>
              <w:keepNext/>
              <w:keepLines/>
              <w:jc w:val="right"/>
            </w:pPr>
            <w:r w:rsidRPr="00813D46">
              <w:rPr>
                <w:rFonts w:cs="Arial"/>
                <w:b/>
                <w:bCs/>
                <w:sz w:val="15"/>
                <w:szCs w:val="15"/>
              </w:rPr>
              <w:t>2014</w:t>
            </w:r>
          </w:p>
        </w:tc>
        <w:tc>
          <w:tcPr>
            <w:tcW w:w="0" w:type="auto"/>
            <w:vAlign w:val="bottom"/>
          </w:tcPr>
          <w:p w14:paraId="5D35A9F7" w14:textId="77777777" w:rsidR="00C334D1" w:rsidRPr="00813D46" w:rsidRDefault="00C334D1" w:rsidP="007B0C0F">
            <w:pPr>
              <w:keepNext/>
              <w:keepLines/>
              <w:rPr>
                <w:sz w:val="8"/>
              </w:rPr>
            </w:pPr>
            <w:r w:rsidRPr="00813D46">
              <w:rPr>
                <w:sz w:val="15"/>
                <w:szCs w:val="15"/>
              </w:rPr>
              <w:t> </w:t>
            </w:r>
          </w:p>
        </w:tc>
        <w:tc>
          <w:tcPr>
            <w:tcW w:w="0" w:type="auto"/>
            <w:vAlign w:val="bottom"/>
          </w:tcPr>
          <w:p w14:paraId="6EC6494F"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47F76112" w14:textId="77777777" w:rsidR="00C334D1" w:rsidRPr="00813D46" w:rsidRDefault="00C334D1" w:rsidP="007B0C0F">
            <w:pPr>
              <w:keepNext/>
              <w:keepLines/>
              <w:jc w:val="right"/>
            </w:pPr>
            <w:r w:rsidRPr="00813D46">
              <w:rPr>
                <w:rFonts w:cs="Arial"/>
                <w:b/>
                <w:bCs/>
                <w:sz w:val="15"/>
                <w:szCs w:val="15"/>
              </w:rPr>
              <w:t>2013</w:t>
            </w:r>
          </w:p>
        </w:tc>
        <w:tc>
          <w:tcPr>
            <w:tcW w:w="0" w:type="auto"/>
            <w:vAlign w:val="bottom"/>
          </w:tcPr>
          <w:p w14:paraId="7853D5AA" w14:textId="77777777" w:rsidR="00C334D1" w:rsidRPr="00813D46" w:rsidRDefault="00C334D1" w:rsidP="007B0C0F">
            <w:pPr>
              <w:keepNext/>
              <w:keepLines/>
              <w:rPr>
                <w:sz w:val="8"/>
              </w:rPr>
            </w:pPr>
            <w:r w:rsidRPr="00813D46">
              <w:rPr>
                <w:sz w:val="15"/>
                <w:szCs w:val="15"/>
              </w:rPr>
              <w:t> </w:t>
            </w:r>
          </w:p>
        </w:tc>
        <w:tc>
          <w:tcPr>
            <w:tcW w:w="0" w:type="auto"/>
            <w:vAlign w:val="bottom"/>
          </w:tcPr>
          <w:p w14:paraId="4338CAB3"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74C51D40" w14:textId="77777777" w:rsidR="00C334D1" w:rsidRPr="00813D46" w:rsidRDefault="00C334D1" w:rsidP="007B0C0F">
            <w:pPr>
              <w:keepNext/>
              <w:keepLines/>
              <w:jc w:val="right"/>
            </w:pPr>
            <w:r w:rsidRPr="00813D46">
              <w:rPr>
                <w:rFonts w:cs="Arial"/>
                <w:b/>
                <w:bCs/>
                <w:sz w:val="15"/>
                <w:szCs w:val="15"/>
              </w:rPr>
              <w:t>Percentage</w:t>
            </w:r>
            <w:r w:rsidRPr="00813D46">
              <w:rPr>
                <w:rFonts w:cs="Arial"/>
                <w:b/>
                <w:bCs/>
                <w:sz w:val="15"/>
                <w:szCs w:val="15"/>
              </w:rPr>
              <w:br/>
              <w:t>Change 2015</w:t>
            </w:r>
            <w:r w:rsidRPr="00813D46">
              <w:rPr>
                <w:rFonts w:cs="Arial"/>
                <w:b/>
                <w:bCs/>
                <w:sz w:val="15"/>
                <w:szCs w:val="15"/>
              </w:rPr>
              <w:br/>
              <w:t>Versus 2014</w:t>
            </w:r>
          </w:p>
        </w:tc>
        <w:tc>
          <w:tcPr>
            <w:tcW w:w="0" w:type="auto"/>
            <w:vAlign w:val="bottom"/>
          </w:tcPr>
          <w:p w14:paraId="4900137D" w14:textId="77777777" w:rsidR="00C334D1" w:rsidRPr="00813D46" w:rsidRDefault="00C334D1" w:rsidP="007B0C0F">
            <w:pPr>
              <w:keepNext/>
              <w:keepLines/>
              <w:rPr>
                <w:sz w:val="8"/>
              </w:rPr>
            </w:pPr>
            <w:r w:rsidRPr="00813D46">
              <w:rPr>
                <w:sz w:val="15"/>
                <w:szCs w:val="15"/>
              </w:rPr>
              <w:t> </w:t>
            </w:r>
          </w:p>
        </w:tc>
        <w:tc>
          <w:tcPr>
            <w:tcW w:w="0" w:type="auto"/>
            <w:vAlign w:val="bottom"/>
          </w:tcPr>
          <w:p w14:paraId="22F88A56"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3DFDC9C" w14:textId="77777777" w:rsidR="00C334D1" w:rsidRPr="00813D46" w:rsidRDefault="00C334D1" w:rsidP="007B0C0F">
            <w:pPr>
              <w:keepNext/>
              <w:keepLines/>
              <w:jc w:val="right"/>
            </w:pPr>
            <w:r w:rsidRPr="00813D46">
              <w:rPr>
                <w:rFonts w:cs="Arial"/>
                <w:b/>
                <w:bCs/>
                <w:sz w:val="15"/>
                <w:szCs w:val="15"/>
              </w:rPr>
              <w:t>Percentage</w:t>
            </w:r>
            <w:r w:rsidRPr="00813D46">
              <w:rPr>
                <w:rFonts w:cs="Arial"/>
                <w:b/>
                <w:bCs/>
                <w:sz w:val="15"/>
                <w:szCs w:val="15"/>
              </w:rPr>
              <w:br/>
              <w:t>Change 2014</w:t>
            </w:r>
            <w:r w:rsidRPr="00813D46">
              <w:rPr>
                <w:rFonts w:cs="Arial"/>
                <w:b/>
                <w:bCs/>
                <w:sz w:val="15"/>
                <w:szCs w:val="15"/>
              </w:rPr>
              <w:br/>
              <w:t>Versus 2013</w:t>
            </w:r>
          </w:p>
        </w:tc>
        <w:tc>
          <w:tcPr>
            <w:tcW w:w="0" w:type="auto"/>
            <w:vAlign w:val="bottom"/>
          </w:tcPr>
          <w:p w14:paraId="2E1F1E92" w14:textId="77777777" w:rsidR="00C334D1" w:rsidRPr="00813D46" w:rsidRDefault="00C334D1" w:rsidP="007B0C0F">
            <w:pPr>
              <w:keepNext/>
              <w:keepLines/>
              <w:rPr>
                <w:sz w:val="8"/>
              </w:rPr>
            </w:pPr>
            <w:r w:rsidRPr="00813D46">
              <w:rPr>
                <w:sz w:val="15"/>
                <w:szCs w:val="15"/>
              </w:rPr>
              <w:t> </w:t>
            </w:r>
          </w:p>
        </w:tc>
      </w:tr>
      <w:tr w:rsidR="00C334D1" w:rsidRPr="00813D46" w14:paraId="6B8B2767" w14:textId="77777777" w:rsidTr="00CE7E7B">
        <w:trPr>
          <w:gridAfter w:val="1"/>
          <w:jc w:val="center"/>
        </w:trPr>
        <w:tc>
          <w:tcPr>
            <w:tcW w:w="0" w:type="auto"/>
            <w:gridSpan w:val="20"/>
            <w:vAlign w:val="bottom"/>
          </w:tcPr>
          <w:p w14:paraId="2D4DA852"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73F1EBE" w14:textId="77777777" w:rsidR="00C334D1" w:rsidRPr="00813D46" w:rsidRDefault="00C334D1" w:rsidP="007B0C0F">
            <w:pPr>
              <w:keepNext/>
              <w:keepLines/>
              <w:rPr>
                <w:sz w:val="8"/>
              </w:rPr>
            </w:pPr>
          </w:p>
        </w:tc>
      </w:tr>
      <w:tr w:rsidR="00C334D1" w:rsidRPr="00813D46" w14:paraId="7230F913" w14:textId="77777777" w:rsidTr="00CE7E7B">
        <w:trPr>
          <w:gridAfter w:val="1"/>
          <w:trHeight w:val="75"/>
          <w:jc w:val="center"/>
        </w:trPr>
        <w:tc>
          <w:tcPr>
            <w:tcW w:w="0" w:type="auto"/>
            <w:vAlign w:val="center"/>
          </w:tcPr>
          <w:p w14:paraId="54738617" w14:textId="77777777" w:rsidR="00C334D1" w:rsidRPr="00813D46" w:rsidRDefault="00C334D1" w:rsidP="007B0C0F">
            <w:pPr>
              <w:keepNext/>
              <w:keepLines/>
              <w:rPr>
                <w:sz w:val="8"/>
              </w:rPr>
            </w:pPr>
          </w:p>
        </w:tc>
        <w:tc>
          <w:tcPr>
            <w:tcW w:w="0" w:type="auto"/>
            <w:gridSpan w:val="4"/>
            <w:vAlign w:val="center"/>
          </w:tcPr>
          <w:p w14:paraId="6EEBFAF1" w14:textId="77777777" w:rsidR="00C334D1" w:rsidRPr="00813D46" w:rsidRDefault="00C334D1" w:rsidP="007B0C0F">
            <w:pPr>
              <w:keepNext/>
              <w:keepLines/>
              <w:rPr>
                <w:sz w:val="8"/>
              </w:rPr>
            </w:pPr>
          </w:p>
        </w:tc>
        <w:tc>
          <w:tcPr>
            <w:tcW w:w="0" w:type="auto"/>
            <w:gridSpan w:val="4"/>
            <w:vAlign w:val="center"/>
          </w:tcPr>
          <w:p w14:paraId="6E06E08A" w14:textId="77777777" w:rsidR="00C334D1" w:rsidRPr="00813D46" w:rsidRDefault="00C334D1" w:rsidP="007B0C0F">
            <w:pPr>
              <w:keepNext/>
              <w:keepLines/>
              <w:rPr>
                <w:sz w:val="8"/>
              </w:rPr>
            </w:pPr>
          </w:p>
        </w:tc>
        <w:tc>
          <w:tcPr>
            <w:tcW w:w="0" w:type="auto"/>
            <w:gridSpan w:val="4"/>
            <w:vAlign w:val="center"/>
          </w:tcPr>
          <w:p w14:paraId="18E10B0A" w14:textId="77777777" w:rsidR="00C334D1" w:rsidRPr="00813D46" w:rsidRDefault="00C334D1" w:rsidP="007B0C0F">
            <w:pPr>
              <w:keepNext/>
              <w:keepLines/>
              <w:rPr>
                <w:sz w:val="8"/>
              </w:rPr>
            </w:pPr>
          </w:p>
        </w:tc>
        <w:tc>
          <w:tcPr>
            <w:tcW w:w="0" w:type="auto"/>
            <w:gridSpan w:val="8"/>
            <w:vAlign w:val="center"/>
          </w:tcPr>
          <w:p w14:paraId="0C7150AF" w14:textId="77777777" w:rsidR="00C334D1" w:rsidRPr="00813D46" w:rsidRDefault="00C334D1" w:rsidP="007B0C0F">
            <w:pPr>
              <w:keepNext/>
              <w:keepLines/>
              <w:rPr>
                <w:sz w:val="8"/>
              </w:rPr>
            </w:pPr>
          </w:p>
        </w:tc>
      </w:tr>
      <w:tr w:rsidR="005E28D7" w:rsidRPr="00813D46" w14:paraId="028BB6F7" w14:textId="77777777" w:rsidTr="00CE7E7B">
        <w:trPr>
          <w:jc w:val="center"/>
        </w:trPr>
        <w:tc>
          <w:tcPr>
            <w:tcW w:w="0" w:type="auto"/>
          </w:tcPr>
          <w:p w14:paraId="5BD0543F" w14:textId="77777777" w:rsidR="00C334D1" w:rsidRPr="00813D46" w:rsidRDefault="00C334D1" w:rsidP="007B0C0F">
            <w:pPr>
              <w:pStyle w:val="NormalWeb"/>
              <w:keepNext/>
              <w:keepLines/>
              <w:ind w:left="240" w:hanging="240"/>
              <w:rPr>
                <w:sz w:val="8"/>
              </w:rPr>
            </w:pPr>
            <w:r w:rsidRPr="00813D46">
              <w:rPr>
                <w:rFonts w:cs="Arial"/>
                <w:b/>
                <w:bCs/>
                <w:sz w:val="15"/>
                <w:szCs w:val="15"/>
              </w:rPr>
              <w:t>Revenue</w:t>
            </w:r>
          </w:p>
        </w:tc>
        <w:tc>
          <w:tcPr>
            <w:tcW w:w="0" w:type="auto"/>
            <w:vAlign w:val="bottom"/>
          </w:tcPr>
          <w:p w14:paraId="623CE8F3" w14:textId="77777777" w:rsidR="00C334D1" w:rsidRPr="00813D46" w:rsidRDefault="00C334D1" w:rsidP="007B0C0F">
            <w:pPr>
              <w:pStyle w:val="la2"/>
              <w:keepNext/>
              <w:keepLines/>
            </w:pPr>
            <w:r w:rsidRPr="00813D46">
              <w:rPr>
                <w:sz w:val="15"/>
                <w:szCs w:val="15"/>
              </w:rPr>
              <w:t> </w:t>
            </w:r>
          </w:p>
        </w:tc>
        <w:tc>
          <w:tcPr>
            <w:tcW w:w="59" w:type="pct"/>
            <w:vAlign w:val="bottom"/>
          </w:tcPr>
          <w:p w14:paraId="55C199FA" w14:textId="77777777" w:rsidR="00C334D1" w:rsidRPr="00813D46" w:rsidRDefault="00C334D1" w:rsidP="007B0C0F">
            <w:pPr>
              <w:pStyle w:val="la2"/>
              <w:keepNext/>
              <w:keepLines/>
            </w:pPr>
            <w:r w:rsidRPr="00813D46">
              <w:t> </w:t>
            </w:r>
          </w:p>
        </w:tc>
        <w:tc>
          <w:tcPr>
            <w:tcW w:w="468" w:type="pct"/>
            <w:gridSpan w:val="2"/>
            <w:vAlign w:val="bottom"/>
          </w:tcPr>
          <w:p w14:paraId="7F3CF4A4" w14:textId="77777777" w:rsidR="00C334D1" w:rsidRPr="00813D46" w:rsidRDefault="00C334D1" w:rsidP="007B0C0F">
            <w:pPr>
              <w:pStyle w:val="la2"/>
              <w:keepNext/>
              <w:keepLines/>
            </w:pPr>
            <w:r w:rsidRPr="00813D46">
              <w:t> </w:t>
            </w:r>
          </w:p>
        </w:tc>
        <w:tc>
          <w:tcPr>
            <w:tcW w:w="0" w:type="auto"/>
            <w:vAlign w:val="bottom"/>
          </w:tcPr>
          <w:p w14:paraId="60823C33" w14:textId="77777777" w:rsidR="00C334D1" w:rsidRPr="00813D46" w:rsidRDefault="00C334D1" w:rsidP="007B0C0F">
            <w:pPr>
              <w:pStyle w:val="la2"/>
              <w:keepNext/>
              <w:keepLines/>
            </w:pPr>
            <w:r w:rsidRPr="00813D46">
              <w:t> </w:t>
            </w:r>
          </w:p>
        </w:tc>
        <w:tc>
          <w:tcPr>
            <w:tcW w:w="0" w:type="auto"/>
            <w:vAlign w:val="bottom"/>
          </w:tcPr>
          <w:p w14:paraId="7F4C5DD8" w14:textId="77777777" w:rsidR="00C334D1" w:rsidRPr="00813D46" w:rsidRDefault="00C334D1" w:rsidP="007B0C0F">
            <w:pPr>
              <w:pStyle w:val="la2"/>
              <w:keepNext/>
              <w:keepLines/>
            </w:pPr>
            <w:r w:rsidRPr="00813D46">
              <w:rPr>
                <w:sz w:val="15"/>
                <w:szCs w:val="15"/>
              </w:rPr>
              <w:t> </w:t>
            </w:r>
          </w:p>
        </w:tc>
        <w:tc>
          <w:tcPr>
            <w:tcW w:w="0" w:type="auto"/>
            <w:vAlign w:val="bottom"/>
          </w:tcPr>
          <w:p w14:paraId="2FB92832" w14:textId="77777777" w:rsidR="00C334D1" w:rsidRPr="00813D46" w:rsidRDefault="00C334D1" w:rsidP="007B0C0F">
            <w:pPr>
              <w:pStyle w:val="la2"/>
              <w:keepNext/>
              <w:keepLines/>
            </w:pPr>
            <w:r w:rsidRPr="00813D46">
              <w:t> </w:t>
            </w:r>
          </w:p>
        </w:tc>
        <w:tc>
          <w:tcPr>
            <w:tcW w:w="0" w:type="auto"/>
            <w:vAlign w:val="bottom"/>
          </w:tcPr>
          <w:p w14:paraId="6D47E266" w14:textId="77777777" w:rsidR="00C334D1" w:rsidRPr="00813D46" w:rsidRDefault="00C334D1" w:rsidP="007B0C0F">
            <w:pPr>
              <w:pStyle w:val="la2"/>
              <w:keepNext/>
              <w:keepLines/>
            </w:pPr>
            <w:r w:rsidRPr="00813D46">
              <w:t> </w:t>
            </w:r>
          </w:p>
        </w:tc>
        <w:tc>
          <w:tcPr>
            <w:tcW w:w="0" w:type="auto"/>
            <w:vAlign w:val="bottom"/>
          </w:tcPr>
          <w:p w14:paraId="79C553E5" w14:textId="77777777" w:rsidR="00C334D1" w:rsidRPr="00813D46" w:rsidRDefault="00C334D1" w:rsidP="007B0C0F">
            <w:pPr>
              <w:pStyle w:val="la2"/>
              <w:keepNext/>
              <w:keepLines/>
            </w:pPr>
            <w:r w:rsidRPr="00813D46">
              <w:t> </w:t>
            </w:r>
          </w:p>
        </w:tc>
        <w:tc>
          <w:tcPr>
            <w:tcW w:w="0" w:type="auto"/>
            <w:vAlign w:val="bottom"/>
          </w:tcPr>
          <w:p w14:paraId="22306750" w14:textId="77777777" w:rsidR="00C334D1" w:rsidRPr="00813D46" w:rsidRDefault="00C334D1" w:rsidP="007B0C0F">
            <w:pPr>
              <w:pStyle w:val="la2"/>
              <w:keepNext/>
              <w:keepLines/>
            </w:pPr>
            <w:r w:rsidRPr="00813D46">
              <w:rPr>
                <w:sz w:val="15"/>
                <w:szCs w:val="15"/>
              </w:rPr>
              <w:t> </w:t>
            </w:r>
          </w:p>
        </w:tc>
        <w:tc>
          <w:tcPr>
            <w:tcW w:w="0" w:type="auto"/>
            <w:vAlign w:val="bottom"/>
          </w:tcPr>
          <w:p w14:paraId="35F829ED" w14:textId="77777777" w:rsidR="00C334D1" w:rsidRPr="00813D46" w:rsidRDefault="00C334D1" w:rsidP="007B0C0F">
            <w:pPr>
              <w:pStyle w:val="la2"/>
              <w:keepNext/>
              <w:keepLines/>
            </w:pPr>
            <w:r w:rsidRPr="00813D46">
              <w:t> </w:t>
            </w:r>
          </w:p>
        </w:tc>
        <w:tc>
          <w:tcPr>
            <w:tcW w:w="0" w:type="auto"/>
            <w:vAlign w:val="bottom"/>
          </w:tcPr>
          <w:p w14:paraId="0C6D35FA" w14:textId="77777777" w:rsidR="00C334D1" w:rsidRPr="00813D46" w:rsidRDefault="00C334D1" w:rsidP="007B0C0F">
            <w:pPr>
              <w:pStyle w:val="la2"/>
              <w:keepNext/>
              <w:keepLines/>
            </w:pPr>
            <w:r w:rsidRPr="00813D46">
              <w:t> </w:t>
            </w:r>
          </w:p>
        </w:tc>
        <w:tc>
          <w:tcPr>
            <w:tcW w:w="0" w:type="auto"/>
            <w:vAlign w:val="bottom"/>
          </w:tcPr>
          <w:p w14:paraId="54BC793B" w14:textId="77777777" w:rsidR="00C334D1" w:rsidRPr="00813D46" w:rsidRDefault="00C334D1" w:rsidP="007B0C0F">
            <w:pPr>
              <w:pStyle w:val="la2"/>
              <w:keepNext/>
              <w:keepLines/>
            </w:pPr>
            <w:r w:rsidRPr="00813D46">
              <w:t> </w:t>
            </w:r>
          </w:p>
        </w:tc>
        <w:tc>
          <w:tcPr>
            <w:tcW w:w="0" w:type="auto"/>
            <w:vAlign w:val="bottom"/>
          </w:tcPr>
          <w:p w14:paraId="5D83BC3A" w14:textId="77777777" w:rsidR="00C334D1" w:rsidRPr="00813D46" w:rsidRDefault="00C334D1" w:rsidP="007B0C0F">
            <w:pPr>
              <w:pStyle w:val="la2"/>
              <w:keepNext/>
              <w:keepLines/>
            </w:pPr>
            <w:r w:rsidRPr="00813D46">
              <w:rPr>
                <w:sz w:val="15"/>
                <w:szCs w:val="15"/>
              </w:rPr>
              <w:t> </w:t>
            </w:r>
          </w:p>
        </w:tc>
        <w:tc>
          <w:tcPr>
            <w:tcW w:w="0" w:type="auto"/>
            <w:vAlign w:val="bottom"/>
          </w:tcPr>
          <w:p w14:paraId="21D8D736" w14:textId="77777777" w:rsidR="00C334D1" w:rsidRPr="00813D46" w:rsidRDefault="00C334D1" w:rsidP="007B0C0F">
            <w:pPr>
              <w:pStyle w:val="la2"/>
              <w:keepNext/>
              <w:keepLines/>
            </w:pPr>
            <w:r w:rsidRPr="00813D46">
              <w:t> </w:t>
            </w:r>
          </w:p>
        </w:tc>
        <w:tc>
          <w:tcPr>
            <w:tcW w:w="0" w:type="auto"/>
            <w:gridSpan w:val="5"/>
            <w:vAlign w:val="bottom"/>
          </w:tcPr>
          <w:p w14:paraId="16C4F9CD" w14:textId="77777777" w:rsidR="00C334D1" w:rsidRPr="00813D46" w:rsidRDefault="00C334D1" w:rsidP="007B0C0F">
            <w:pPr>
              <w:pStyle w:val="la2"/>
              <w:keepNext/>
              <w:keepLines/>
            </w:pPr>
            <w:r w:rsidRPr="00813D46">
              <w:t> </w:t>
            </w:r>
          </w:p>
        </w:tc>
        <w:tc>
          <w:tcPr>
            <w:tcW w:w="0" w:type="auto"/>
            <w:vAlign w:val="bottom"/>
          </w:tcPr>
          <w:p w14:paraId="1DAFF661" w14:textId="77777777" w:rsidR="00C334D1" w:rsidRPr="00813D46" w:rsidRDefault="00C334D1" w:rsidP="007B0C0F">
            <w:pPr>
              <w:pStyle w:val="la2"/>
              <w:keepNext/>
              <w:keepLines/>
            </w:pPr>
            <w:r w:rsidRPr="00813D46">
              <w:t> </w:t>
            </w:r>
          </w:p>
        </w:tc>
      </w:tr>
      <w:tr w:rsidR="00C334D1" w:rsidRPr="00813D46" w14:paraId="4B9A5418" w14:textId="77777777" w:rsidTr="00CE7E7B">
        <w:trPr>
          <w:gridAfter w:val="1"/>
          <w:trHeight w:val="75"/>
          <w:jc w:val="center"/>
        </w:trPr>
        <w:tc>
          <w:tcPr>
            <w:tcW w:w="0" w:type="auto"/>
            <w:vAlign w:val="center"/>
          </w:tcPr>
          <w:p w14:paraId="44F6DF65" w14:textId="77777777" w:rsidR="00C334D1" w:rsidRPr="00813D46" w:rsidRDefault="00C334D1" w:rsidP="007B0C0F">
            <w:pPr>
              <w:keepNext/>
              <w:keepLines/>
              <w:rPr>
                <w:sz w:val="8"/>
              </w:rPr>
            </w:pPr>
          </w:p>
        </w:tc>
        <w:tc>
          <w:tcPr>
            <w:tcW w:w="0" w:type="auto"/>
            <w:gridSpan w:val="4"/>
            <w:vAlign w:val="center"/>
          </w:tcPr>
          <w:p w14:paraId="4DE51257" w14:textId="77777777" w:rsidR="00C334D1" w:rsidRPr="00813D46" w:rsidRDefault="00C334D1" w:rsidP="007B0C0F">
            <w:pPr>
              <w:keepNext/>
              <w:keepLines/>
              <w:rPr>
                <w:sz w:val="8"/>
              </w:rPr>
            </w:pPr>
          </w:p>
        </w:tc>
        <w:tc>
          <w:tcPr>
            <w:tcW w:w="0" w:type="auto"/>
            <w:gridSpan w:val="4"/>
            <w:vAlign w:val="center"/>
          </w:tcPr>
          <w:p w14:paraId="67FD6C9E" w14:textId="77777777" w:rsidR="00C334D1" w:rsidRPr="00813D46" w:rsidRDefault="00C334D1" w:rsidP="007B0C0F">
            <w:pPr>
              <w:keepNext/>
              <w:keepLines/>
              <w:rPr>
                <w:sz w:val="8"/>
              </w:rPr>
            </w:pPr>
          </w:p>
        </w:tc>
        <w:tc>
          <w:tcPr>
            <w:tcW w:w="0" w:type="auto"/>
            <w:gridSpan w:val="4"/>
            <w:vAlign w:val="center"/>
          </w:tcPr>
          <w:p w14:paraId="003CE183" w14:textId="77777777" w:rsidR="00C334D1" w:rsidRPr="00813D46" w:rsidRDefault="00C334D1" w:rsidP="007B0C0F">
            <w:pPr>
              <w:keepNext/>
              <w:keepLines/>
              <w:rPr>
                <w:sz w:val="8"/>
              </w:rPr>
            </w:pPr>
          </w:p>
        </w:tc>
        <w:tc>
          <w:tcPr>
            <w:tcW w:w="0" w:type="auto"/>
            <w:gridSpan w:val="4"/>
            <w:vAlign w:val="center"/>
          </w:tcPr>
          <w:p w14:paraId="3AA41896" w14:textId="77777777" w:rsidR="00C334D1" w:rsidRPr="00813D46" w:rsidRDefault="00C334D1" w:rsidP="007B0C0F">
            <w:pPr>
              <w:keepNext/>
              <w:keepLines/>
              <w:rPr>
                <w:sz w:val="8"/>
              </w:rPr>
            </w:pPr>
          </w:p>
        </w:tc>
        <w:tc>
          <w:tcPr>
            <w:tcW w:w="0" w:type="auto"/>
            <w:gridSpan w:val="4"/>
            <w:vAlign w:val="center"/>
          </w:tcPr>
          <w:p w14:paraId="444FFC99" w14:textId="77777777" w:rsidR="00C334D1" w:rsidRPr="00813D46" w:rsidRDefault="00C334D1" w:rsidP="007B0C0F">
            <w:pPr>
              <w:keepNext/>
              <w:keepLines/>
              <w:rPr>
                <w:sz w:val="8"/>
              </w:rPr>
            </w:pPr>
          </w:p>
        </w:tc>
      </w:tr>
      <w:tr w:rsidR="005E28D7" w:rsidRPr="00813D46" w14:paraId="3E6B256D" w14:textId="77777777" w:rsidTr="00CE7E7B">
        <w:trPr>
          <w:gridAfter w:val="1"/>
          <w:jc w:val="center"/>
        </w:trPr>
        <w:tc>
          <w:tcPr>
            <w:tcW w:w="0" w:type="auto"/>
          </w:tcPr>
          <w:p w14:paraId="7A9906BD" w14:textId="77777777" w:rsidR="00C334D1" w:rsidRPr="00813D46" w:rsidRDefault="00C334D1" w:rsidP="007B0C0F">
            <w:pPr>
              <w:pStyle w:val="NormalWeb"/>
              <w:keepNext/>
              <w:keepLines/>
              <w:ind w:left="240" w:hanging="240"/>
              <w:rPr>
                <w:sz w:val="8"/>
              </w:rPr>
            </w:pPr>
            <w:r w:rsidRPr="00813D46">
              <w:rPr>
                <w:rFonts w:cs="Arial"/>
                <w:sz w:val="20"/>
                <w:szCs w:val="20"/>
              </w:rPr>
              <w:t>Licensing</w:t>
            </w:r>
          </w:p>
        </w:tc>
        <w:tc>
          <w:tcPr>
            <w:tcW w:w="0" w:type="auto"/>
            <w:vAlign w:val="bottom"/>
          </w:tcPr>
          <w:p w14:paraId="5BA481AF" w14:textId="77777777" w:rsidR="00C334D1" w:rsidRPr="00813D46" w:rsidRDefault="00C334D1" w:rsidP="007B0C0F">
            <w:pPr>
              <w:pStyle w:val="la2"/>
              <w:keepNext/>
              <w:keepLines/>
            </w:pPr>
            <w:r w:rsidRPr="00813D46">
              <w:rPr>
                <w:sz w:val="15"/>
                <w:szCs w:val="15"/>
              </w:rPr>
              <w:t> </w:t>
            </w:r>
          </w:p>
        </w:tc>
        <w:tc>
          <w:tcPr>
            <w:tcW w:w="0" w:type="auto"/>
            <w:vAlign w:val="bottom"/>
          </w:tcPr>
          <w:p w14:paraId="51100EAF" w14:textId="77777777" w:rsidR="00C334D1" w:rsidRPr="00813D46" w:rsidRDefault="00C334D1" w:rsidP="007B0C0F">
            <w:pPr>
              <w:keepNext/>
              <w:keepLines/>
              <w:rPr>
                <w:sz w:val="8"/>
              </w:rPr>
            </w:pPr>
            <w:r w:rsidRPr="00813D46">
              <w:rPr>
                <w:rFonts w:cs="Arial"/>
                <w:b/>
                <w:bCs/>
              </w:rPr>
              <w:t>$</w:t>
            </w:r>
          </w:p>
        </w:tc>
        <w:tc>
          <w:tcPr>
            <w:tcW w:w="0" w:type="auto"/>
            <w:vAlign w:val="bottom"/>
          </w:tcPr>
          <w:p w14:paraId="70102FEE" w14:textId="6BD08875" w:rsidR="00C334D1" w:rsidRPr="00813D46" w:rsidRDefault="00C334D1" w:rsidP="00411158">
            <w:pPr>
              <w:keepNext/>
              <w:keepLines/>
              <w:jc w:val="right"/>
            </w:pPr>
            <w:r w:rsidRPr="00813D46">
              <w:rPr>
                <w:rFonts w:cs="Arial"/>
                <w:b/>
                <w:bCs/>
              </w:rPr>
              <w:t>  </w:t>
            </w:r>
            <w:r w:rsidR="00411158" w:rsidRPr="00813D46">
              <w:rPr>
                <w:rFonts w:cs="Arial"/>
                <w:b/>
                <w:bCs/>
              </w:rPr>
              <w:t>41,039</w:t>
            </w:r>
          </w:p>
        </w:tc>
        <w:tc>
          <w:tcPr>
            <w:tcW w:w="0" w:type="auto"/>
            <w:noWrap/>
            <w:vAlign w:val="bottom"/>
          </w:tcPr>
          <w:p w14:paraId="380BADEE" w14:textId="77777777" w:rsidR="00C334D1" w:rsidRPr="00813D46" w:rsidRDefault="00C334D1" w:rsidP="007B0C0F">
            <w:pPr>
              <w:keepNext/>
              <w:keepLines/>
              <w:rPr>
                <w:sz w:val="8"/>
              </w:rPr>
            </w:pPr>
            <w:r w:rsidRPr="00813D46">
              <w:rPr>
                <w:rFonts w:cs="Arial"/>
                <w:b/>
                <w:bCs/>
              </w:rPr>
              <w:t> </w:t>
            </w:r>
          </w:p>
        </w:tc>
        <w:tc>
          <w:tcPr>
            <w:tcW w:w="0" w:type="auto"/>
            <w:vAlign w:val="bottom"/>
          </w:tcPr>
          <w:p w14:paraId="331C4FAA" w14:textId="77777777" w:rsidR="00C334D1" w:rsidRPr="00813D46" w:rsidRDefault="00C334D1" w:rsidP="007B0C0F">
            <w:pPr>
              <w:pStyle w:val="la2"/>
              <w:keepNext/>
              <w:keepLines/>
            </w:pPr>
            <w:r w:rsidRPr="00813D46">
              <w:rPr>
                <w:sz w:val="15"/>
                <w:szCs w:val="15"/>
              </w:rPr>
              <w:t> </w:t>
            </w:r>
          </w:p>
        </w:tc>
        <w:tc>
          <w:tcPr>
            <w:tcW w:w="0" w:type="auto"/>
            <w:vAlign w:val="bottom"/>
          </w:tcPr>
          <w:p w14:paraId="6028FC2E" w14:textId="77777777" w:rsidR="00C334D1" w:rsidRPr="00813D46" w:rsidRDefault="00C334D1" w:rsidP="007B0C0F">
            <w:pPr>
              <w:keepNext/>
              <w:keepLines/>
              <w:rPr>
                <w:sz w:val="8"/>
              </w:rPr>
            </w:pPr>
            <w:r w:rsidRPr="00813D46">
              <w:rPr>
                <w:rFonts w:cs="Arial"/>
              </w:rPr>
              <w:t>$</w:t>
            </w:r>
          </w:p>
        </w:tc>
        <w:tc>
          <w:tcPr>
            <w:tcW w:w="0" w:type="auto"/>
            <w:vAlign w:val="bottom"/>
          </w:tcPr>
          <w:p w14:paraId="1F5F5F3C" w14:textId="7A417B60" w:rsidR="00C334D1" w:rsidRPr="00813D46" w:rsidRDefault="00C334D1" w:rsidP="00AE1BCC">
            <w:pPr>
              <w:keepNext/>
              <w:keepLines/>
              <w:jc w:val="right"/>
            </w:pPr>
            <w:r w:rsidRPr="00813D46">
              <w:rPr>
                <w:rFonts w:cs="Arial"/>
                <w:bCs/>
              </w:rPr>
              <w:t>  42,</w:t>
            </w:r>
            <w:r w:rsidR="00AE1BCC" w:rsidRPr="00813D46">
              <w:rPr>
                <w:rFonts w:cs="Arial"/>
                <w:bCs/>
              </w:rPr>
              <w:t>085</w:t>
            </w:r>
          </w:p>
        </w:tc>
        <w:tc>
          <w:tcPr>
            <w:tcW w:w="0" w:type="auto"/>
            <w:noWrap/>
            <w:vAlign w:val="bottom"/>
          </w:tcPr>
          <w:p w14:paraId="28D53134" w14:textId="77777777" w:rsidR="00C334D1" w:rsidRPr="00813D46" w:rsidRDefault="00C334D1" w:rsidP="007B0C0F">
            <w:pPr>
              <w:keepNext/>
              <w:keepLines/>
              <w:rPr>
                <w:sz w:val="8"/>
              </w:rPr>
            </w:pPr>
            <w:r w:rsidRPr="00813D46">
              <w:rPr>
                <w:rFonts w:cs="Arial"/>
              </w:rPr>
              <w:t> </w:t>
            </w:r>
          </w:p>
        </w:tc>
        <w:tc>
          <w:tcPr>
            <w:tcW w:w="0" w:type="auto"/>
            <w:vAlign w:val="bottom"/>
          </w:tcPr>
          <w:p w14:paraId="15CD5868" w14:textId="77777777" w:rsidR="00C334D1" w:rsidRPr="00813D46" w:rsidRDefault="00C334D1" w:rsidP="007B0C0F">
            <w:pPr>
              <w:pStyle w:val="la2"/>
              <w:keepNext/>
              <w:keepLines/>
            </w:pPr>
            <w:r w:rsidRPr="00813D46">
              <w:rPr>
                <w:sz w:val="15"/>
                <w:szCs w:val="15"/>
              </w:rPr>
              <w:t> </w:t>
            </w:r>
          </w:p>
        </w:tc>
        <w:tc>
          <w:tcPr>
            <w:tcW w:w="0" w:type="auto"/>
            <w:vAlign w:val="bottom"/>
          </w:tcPr>
          <w:p w14:paraId="01C55052" w14:textId="77777777" w:rsidR="00C334D1" w:rsidRPr="00813D46" w:rsidRDefault="00C334D1" w:rsidP="007B0C0F">
            <w:pPr>
              <w:keepNext/>
              <w:keepLines/>
              <w:rPr>
                <w:sz w:val="8"/>
              </w:rPr>
            </w:pPr>
            <w:r w:rsidRPr="00813D46">
              <w:rPr>
                <w:rFonts w:cs="Arial"/>
              </w:rPr>
              <w:t>$</w:t>
            </w:r>
          </w:p>
        </w:tc>
        <w:tc>
          <w:tcPr>
            <w:tcW w:w="0" w:type="auto"/>
            <w:vAlign w:val="bottom"/>
          </w:tcPr>
          <w:p w14:paraId="09A718A8" w14:textId="6AAD9706" w:rsidR="00C334D1" w:rsidRPr="00813D46" w:rsidRDefault="00C334D1" w:rsidP="005E28D7">
            <w:pPr>
              <w:keepNext/>
              <w:keepLines/>
              <w:jc w:val="right"/>
            </w:pPr>
            <w:r w:rsidRPr="00813D46">
              <w:rPr>
                <w:rFonts w:cs="Arial"/>
              </w:rPr>
              <w:t>  39,</w:t>
            </w:r>
            <w:r w:rsidR="005E28D7" w:rsidRPr="00813D46">
              <w:rPr>
                <w:rFonts w:cs="Arial"/>
              </w:rPr>
              <w:t>778</w:t>
            </w:r>
          </w:p>
        </w:tc>
        <w:tc>
          <w:tcPr>
            <w:tcW w:w="0" w:type="auto"/>
            <w:noWrap/>
            <w:vAlign w:val="bottom"/>
          </w:tcPr>
          <w:p w14:paraId="6A69A7B8" w14:textId="77777777" w:rsidR="00C334D1" w:rsidRPr="00813D46" w:rsidRDefault="00C334D1" w:rsidP="007B0C0F">
            <w:pPr>
              <w:keepNext/>
              <w:keepLines/>
              <w:rPr>
                <w:sz w:val="8"/>
              </w:rPr>
            </w:pPr>
            <w:r w:rsidRPr="00813D46">
              <w:rPr>
                <w:rFonts w:cs="Arial"/>
              </w:rPr>
              <w:t> </w:t>
            </w:r>
          </w:p>
        </w:tc>
        <w:tc>
          <w:tcPr>
            <w:tcW w:w="0" w:type="auto"/>
            <w:vAlign w:val="bottom"/>
          </w:tcPr>
          <w:p w14:paraId="725421A3" w14:textId="77777777" w:rsidR="00C334D1" w:rsidRPr="00813D46" w:rsidRDefault="00C334D1" w:rsidP="007B0C0F">
            <w:pPr>
              <w:pStyle w:val="la2"/>
              <w:keepNext/>
              <w:keepLines/>
            </w:pPr>
            <w:r w:rsidRPr="00813D46">
              <w:rPr>
                <w:sz w:val="15"/>
                <w:szCs w:val="15"/>
              </w:rPr>
              <w:t> </w:t>
            </w:r>
          </w:p>
        </w:tc>
        <w:tc>
          <w:tcPr>
            <w:tcW w:w="0" w:type="auto"/>
            <w:vAlign w:val="bottom"/>
          </w:tcPr>
          <w:p w14:paraId="209B5909" w14:textId="77777777" w:rsidR="00C334D1" w:rsidRPr="00813D46" w:rsidRDefault="00C334D1" w:rsidP="007B0C0F">
            <w:pPr>
              <w:keepNext/>
              <w:keepLines/>
              <w:rPr>
                <w:sz w:val="8"/>
              </w:rPr>
            </w:pPr>
            <w:r w:rsidRPr="00813D46">
              <w:rPr>
                <w:rFonts w:cs="Arial"/>
              </w:rPr>
              <w:t> </w:t>
            </w:r>
          </w:p>
        </w:tc>
        <w:tc>
          <w:tcPr>
            <w:tcW w:w="0" w:type="auto"/>
            <w:vAlign w:val="bottom"/>
          </w:tcPr>
          <w:p w14:paraId="02B37AA0" w14:textId="1620F1B7" w:rsidR="00C334D1" w:rsidRPr="00813D46" w:rsidRDefault="00411158" w:rsidP="007B0C0F">
            <w:pPr>
              <w:keepNext/>
              <w:keepLines/>
              <w:jc w:val="right"/>
            </w:pPr>
            <w:r w:rsidRPr="00813D46">
              <w:rPr>
                <w:rFonts w:cs="Arial"/>
              </w:rPr>
              <w:t>(2)</w:t>
            </w:r>
            <w:r w:rsidR="00C334D1" w:rsidRPr="00813D46">
              <w:rPr>
                <w:rFonts w:cs="Arial"/>
              </w:rPr>
              <w:t>%</w:t>
            </w:r>
          </w:p>
        </w:tc>
        <w:tc>
          <w:tcPr>
            <w:tcW w:w="0" w:type="auto"/>
            <w:noWrap/>
            <w:vAlign w:val="bottom"/>
          </w:tcPr>
          <w:p w14:paraId="3A74031F" w14:textId="77777777" w:rsidR="00C334D1" w:rsidRPr="00813D46" w:rsidRDefault="00C334D1" w:rsidP="007B0C0F">
            <w:pPr>
              <w:keepNext/>
              <w:keepLines/>
              <w:rPr>
                <w:sz w:val="8"/>
              </w:rPr>
            </w:pPr>
            <w:r w:rsidRPr="00813D46">
              <w:rPr>
                <w:rFonts w:cs="Arial"/>
              </w:rPr>
              <w:t> </w:t>
            </w:r>
          </w:p>
        </w:tc>
        <w:tc>
          <w:tcPr>
            <w:tcW w:w="0" w:type="auto"/>
            <w:vAlign w:val="bottom"/>
          </w:tcPr>
          <w:p w14:paraId="0FA8A28B" w14:textId="77777777" w:rsidR="00C334D1" w:rsidRPr="00813D46" w:rsidRDefault="00C334D1" w:rsidP="007B0C0F">
            <w:pPr>
              <w:pStyle w:val="la2"/>
              <w:keepNext/>
              <w:keepLines/>
            </w:pPr>
            <w:r w:rsidRPr="00813D46">
              <w:rPr>
                <w:sz w:val="15"/>
                <w:szCs w:val="15"/>
              </w:rPr>
              <w:t> </w:t>
            </w:r>
          </w:p>
        </w:tc>
        <w:tc>
          <w:tcPr>
            <w:tcW w:w="0" w:type="auto"/>
            <w:vAlign w:val="bottom"/>
          </w:tcPr>
          <w:p w14:paraId="537076A7" w14:textId="77777777" w:rsidR="00C334D1" w:rsidRPr="00813D46" w:rsidRDefault="00C334D1" w:rsidP="007B0C0F">
            <w:pPr>
              <w:keepNext/>
              <w:keepLines/>
              <w:rPr>
                <w:sz w:val="8"/>
              </w:rPr>
            </w:pPr>
            <w:r w:rsidRPr="00813D46">
              <w:rPr>
                <w:rFonts w:cs="Arial"/>
              </w:rPr>
              <w:t> </w:t>
            </w:r>
          </w:p>
        </w:tc>
        <w:tc>
          <w:tcPr>
            <w:tcW w:w="0" w:type="auto"/>
            <w:vAlign w:val="bottom"/>
          </w:tcPr>
          <w:p w14:paraId="1C84BB70" w14:textId="77777777" w:rsidR="00C334D1" w:rsidRPr="00813D46" w:rsidRDefault="00C334D1" w:rsidP="007B0C0F">
            <w:pPr>
              <w:keepNext/>
              <w:keepLines/>
              <w:jc w:val="right"/>
            </w:pPr>
            <w:r w:rsidRPr="00813D46">
              <w:rPr>
                <w:rFonts w:cs="Arial"/>
              </w:rPr>
              <w:t>6%</w:t>
            </w:r>
          </w:p>
        </w:tc>
        <w:tc>
          <w:tcPr>
            <w:tcW w:w="0" w:type="auto"/>
            <w:noWrap/>
            <w:vAlign w:val="bottom"/>
          </w:tcPr>
          <w:p w14:paraId="2B177834" w14:textId="77777777" w:rsidR="00C334D1" w:rsidRPr="00813D46" w:rsidRDefault="00C334D1" w:rsidP="007B0C0F">
            <w:pPr>
              <w:keepNext/>
              <w:keepLines/>
              <w:rPr>
                <w:sz w:val="8"/>
              </w:rPr>
            </w:pPr>
            <w:r w:rsidRPr="00813D46">
              <w:rPr>
                <w:rFonts w:cs="Arial"/>
              </w:rPr>
              <w:t> </w:t>
            </w:r>
          </w:p>
        </w:tc>
      </w:tr>
      <w:tr w:rsidR="005E28D7" w:rsidRPr="00813D46" w14:paraId="0E517B3B" w14:textId="77777777" w:rsidTr="00CE7E7B">
        <w:trPr>
          <w:gridAfter w:val="1"/>
          <w:jc w:val="center"/>
        </w:trPr>
        <w:tc>
          <w:tcPr>
            <w:tcW w:w="0" w:type="auto"/>
          </w:tcPr>
          <w:p w14:paraId="2F87ABD4" w14:textId="77777777" w:rsidR="00C334D1" w:rsidRPr="00813D46" w:rsidRDefault="00C334D1" w:rsidP="007B0C0F">
            <w:pPr>
              <w:pStyle w:val="NormalWeb"/>
              <w:keepNext/>
              <w:keepLines/>
              <w:ind w:left="240" w:hanging="240"/>
              <w:rPr>
                <w:sz w:val="8"/>
              </w:rPr>
            </w:pPr>
            <w:r w:rsidRPr="00813D46">
              <w:rPr>
                <w:rFonts w:cs="Arial"/>
                <w:sz w:val="20"/>
                <w:szCs w:val="20"/>
              </w:rPr>
              <w:t>Other</w:t>
            </w:r>
          </w:p>
        </w:tc>
        <w:tc>
          <w:tcPr>
            <w:tcW w:w="0" w:type="auto"/>
            <w:vAlign w:val="bottom"/>
          </w:tcPr>
          <w:p w14:paraId="02D7A6B5" w14:textId="77777777" w:rsidR="00C334D1" w:rsidRPr="00813D46" w:rsidRDefault="00C334D1" w:rsidP="007B0C0F">
            <w:pPr>
              <w:pStyle w:val="la2"/>
              <w:keepNext/>
              <w:keepLines/>
            </w:pPr>
            <w:r w:rsidRPr="00813D46">
              <w:rPr>
                <w:sz w:val="15"/>
                <w:szCs w:val="15"/>
              </w:rPr>
              <w:t> </w:t>
            </w:r>
          </w:p>
        </w:tc>
        <w:tc>
          <w:tcPr>
            <w:tcW w:w="0" w:type="auto"/>
            <w:vAlign w:val="bottom"/>
          </w:tcPr>
          <w:p w14:paraId="26231432" w14:textId="77777777" w:rsidR="00C334D1" w:rsidRPr="00813D46" w:rsidRDefault="00C334D1" w:rsidP="007B0C0F">
            <w:pPr>
              <w:keepNext/>
              <w:keepLines/>
              <w:rPr>
                <w:sz w:val="8"/>
              </w:rPr>
            </w:pPr>
            <w:r w:rsidRPr="00813D46">
              <w:rPr>
                <w:rFonts w:cs="Arial"/>
                <w:b/>
                <w:bCs/>
              </w:rPr>
              <w:t> </w:t>
            </w:r>
          </w:p>
        </w:tc>
        <w:tc>
          <w:tcPr>
            <w:tcW w:w="0" w:type="auto"/>
            <w:vAlign w:val="bottom"/>
          </w:tcPr>
          <w:p w14:paraId="2ACA7C9D" w14:textId="0A0252F9" w:rsidR="00C334D1" w:rsidRPr="00813D46" w:rsidRDefault="00411158" w:rsidP="007B0C0F">
            <w:pPr>
              <w:keepNext/>
              <w:keepLines/>
              <w:jc w:val="right"/>
            </w:pPr>
            <w:r w:rsidRPr="00813D46">
              <w:rPr>
                <w:rFonts w:cs="Arial"/>
                <w:b/>
                <w:bCs/>
              </w:rPr>
              <w:t>10,836</w:t>
            </w:r>
          </w:p>
        </w:tc>
        <w:tc>
          <w:tcPr>
            <w:tcW w:w="0" w:type="auto"/>
            <w:noWrap/>
            <w:vAlign w:val="bottom"/>
          </w:tcPr>
          <w:p w14:paraId="351B513A" w14:textId="77777777" w:rsidR="00C334D1" w:rsidRPr="00813D46" w:rsidRDefault="00C334D1" w:rsidP="007B0C0F">
            <w:pPr>
              <w:keepNext/>
              <w:keepLines/>
              <w:rPr>
                <w:sz w:val="8"/>
              </w:rPr>
            </w:pPr>
            <w:r w:rsidRPr="00813D46">
              <w:rPr>
                <w:rFonts w:cs="Arial"/>
                <w:b/>
                <w:bCs/>
              </w:rPr>
              <w:t> </w:t>
            </w:r>
          </w:p>
        </w:tc>
        <w:tc>
          <w:tcPr>
            <w:tcW w:w="0" w:type="auto"/>
            <w:vAlign w:val="bottom"/>
          </w:tcPr>
          <w:p w14:paraId="7407EEC4" w14:textId="77777777" w:rsidR="00C334D1" w:rsidRPr="00813D46" w:rsidRDefault="00C334D1" w:rsidP="007B0C0F">
            <w:pPr>
              <w:pStyle w:val="la2"/>
              <w:keepNext/>
              <w:keepLines/>
            </w:pPr>
            <w:r w:rsidRPr="00813D46">
              <w:rPr>
                <w:sz w:val="15"/>
                <w:szCs w:val="15"/>
              </w:rPr>
              <w:t> </w:t>
            </w:r>
          </w:p>
        </w:tc>
        <w:tc>
          <w:tcPr>
            <w:tcW w:w="0" w:type="auto"/>
            <w:vAlign w:val="bottom"/>
          </w:tcPr>
          <w:p w14:paraId="6F5FC717" w14:textId="77777777" w:rsidR="00C334D1" w:rsidRPr="00813D46" w:rsidRDefault="00C334D1" w:rsidP="007B0C0F">
            <w:pPr>
              <w:keepNext/>
              <w:keepLines/>
              <w:rPr>
                <w:sz w:val="8"/>
              </w:rPr>
            </w:pPr>
            <w:r w:rsidRPr="00813D46">
              <w:rPr>
                <w:rFonts w:cs="Arial"/>
              </w:rPr>
              <w:t> </w:t>
            </w:r>
          </w:p>
        </w:tc>
        <w:tc>
          <w:tcPr>
            <w:tcW w:w="0" w:type="auto"/>
            <w:vAlign w:val="bottom"/>
          </w:tcPr>
          <w:p w14:paraId="4865C127" w14:textId="2E98105D" w:rsidR="00C334D1" w:rsidRPr="00813D46" w:rsidRDefault="00C334D1" w:rsidP="007B0C0F">
            <w:pPr>
              <w:keepNext/>
              <w:keepLines/>
              <w:jc w:val="right"/>
            </w:pPr>
            <w:r w:rsidRPr="00813D46">
              <w:rPr>
                <w:rFonts w:cs="Arial"/>
                <w:bCs/>
              </w:rPr>
              <w:t>7,54</w:t>
            </w:r>
            <w:r w:rsidR="00AE1BCC" w:rsidRPr="00813D46">
              <w:rPr>
                <w:rFonts w:cs="Arial"/>
                <w:bCs/>
              </w:rPr>
              <w:t>6</w:t>
            </w:r>
          </w:p>
        </w:tc>
        <w:tc>
          <w:tcPr>
            <w:tcW w:w="0" w:type="auto"/>
            <w:noWrap/>
            <w:vAlign w:val="bottom"/>
          </w:tcPr>
          <w:p w14:paraId="02AFE27E" w14:textId="77777777" w:rsidR="00C334D1" w:rsidRPr="00813D46" w:rsidRDefault="00C334D1" w:rsidP="007B0C0F">
            <w:pPr>
              <w:keepNext/>
              <w:keepLines/>
              <w:rPr>
                <w:sz w:val="8"/>
              </w:rPr>
            </w:pPr>
            <w:r w:rsidRPr="00813D46">
              <w:rPr>
                <w:rFonts w:cs="Arial"/>
              </w:rPr>
              <w:t> </w:t>
            </w:r>
          </w:p>
        </w:tc>
        <w:tc>
          <w:tcPr>
            <w:tcW w:w="0" w:type="auto"/>
            <w:vAlign w:val="bottom"/>
          </w:tcPr>
          <w:p w14:paraId="3090AFC6" w14:textId="77777777" w:rsidR="00C334D1" w:rsidRPr="00813D46" w:rsidRDefault="00C334D1" w:rsidP="007B0C0F">
            <w:pPr>
              <w:pStyle w:val="la2"/>
              <w:keepNext/>
              <w:keepLines/>
            </w:pPr>
            <w:r w:rsidRPr="00813D46">
              <w:rPr>
                <w:sz w:val="15"/>
                <w:szCs w:val="15"/>
              </w:rPr>
              <w:t> </w:t>
            </w:r>
          </w:p>
        </w:tc>
        <w:tc>
          <w:tcPr>
            <w:tcW w:w="0" w:type="auto"/>
            <w:vAlign w:val="bottom"/>
          </w:tcPr>
          <w:p w14:paraId="39B41B05" w14:textId="77777777" w:rsidR="00C334D1" w:rsidRPr="00813D46" w:rsidRDefault="00C334D1" w:rsidP="007B0C0F">
            <w:pPr>
              <w:keepNext/>
              <w:keepLines/>
              <w:rPr>
                <w:sz w:val="8"/>
              </w:rPr>
            </w:pPr>
            <w:r w:rsidRPr="00813D46">
              <w:rPr>
                <w:rFonts w:cs="Arial"/>
              </w:rPr>
              <w:t> </w:t>
            </w:r>
          </w:p>
        </w:tc>
        <w:tc>
          <w:tcPr>
            <w:tcW w:w="0" w:type="auto"/>
            <w:vAlign w:val="bottom"/>
          </w:tcPr>
          <w:p w14:paraId="4D7D625C" w14:textId="69C24988" w:rsidR="00C334D1" w:rsidRPr="00813D46" w:rsidRDefault="00C334D1" w:rsidP="005E28D7">
            <w:pPr>
              <w:keepNext/>
              <w:keepLines/>
              <w:jc w:val="right"/>
            </w:pPr>
            <w:r w:rsidRPr="00813D46">
              <w:rPr>
                <w:rFonts w:cs="Arial"/>
              </w:rPr>
              <w:t>5,</w:t>
            </w:r>
            <w:r w:rsidR="005E28D7" w:rsidRPr="00813D46">
              <w:rPr>
                <w:rFonts w:cs="Arial"/>
              </w:rPr>
              <w:t>661</w:t>
            </w:r>
          </w:p>
        </w:tc>
        <w:tc>
          <w:tcPr>
            <w:tcW w:w="0" w:type="auto"/>
            <w:noWrap/>
            <w:vAlign w:val="bottom"/>
          </w:tcPr>
          <w:p w14:paraId="5E335191" w14:textId="77777777" w:rsidR="00C334D1" w:rsidRPr="00813D46" w:rsidRDefault="00C334D1" w:rsidP="007B0C0F">
            <w:pPr>
              <w:keepNext/>
              <w:keepLines/>
              <w:rPr>
                <w:sz w:val="8"/>
              </w:rPr>
            </w:pPr>
            <w:r w:rsidRPr="00813D46">
              <w:rPr>
                <w:rFonts w:cs="Arial"/>
              </w:rPr>
              <w:t> </w:t>
            </w:r>
          </w:p>
        </w:tc>
        <w:tc>
          <w:tcPr>
            <w:tcW w:w="0" w:type="auto"/>
            <w:vAlign w:val="bottom"/>
          </w:tcPr>
          <w:p w14:paraId="71CD01F6" w14:textId="77777777" w:rsidR="00C334D1" w:rsidRPr="00813D46" w:rsidRDefault="00C334D1" w:rsidP="007B0C0F">
            <w:pPr>
              <w:pStyle w:val="la2"/>
              <w:keepNext/>
              <w:keepLines/>
            </w:pPr>
            <w:r w:rsidRPr="00813D46">
              <w:rPr>
                <w:sz w:val="15"/>
                <w:szCs w:val="15"/>
              </w:rPr>
              <w:t> </w:t>
            </w:r>
          </w:p>
        </w:tc>
        <w:tc>
          <w:tcPr>
            <w:tcW w:w="0" w:type="auto"/>
            <w:vAlign w:val="bottom"/>
          </w:tcPr>
          <w:p w14:paraId="60D135D9" w14:textId="77777777" w:rsidR="00C334D1" w:rsidRPr="00813D46" w:rsidRDefault="00C334D1" w:rsidP="007B0C0F">
            <w:pPr>
              <w:keepNext/>
              <w:keepLines/>
              <w:rPr>
                <w:sz w:val="8"/>
              </w:rPr>
            </w:pPr>
            <w:r w:rsidRPr="00813D46">
              <w:rPr>
                <w:rFonts w:cs="Arial"/>
              </w:rPr>
              <w:t> </w:t>
            </w:r>
          </w:p>
        </w:tc>
        <w:tc>
          <w:tcPr>
            <w:tcW w:w="0" w:type="auto"/>
            <w:vAlign w:val="bottom"/>
          </w:tcPr>
          <w:p w14:paraId="550BACDC" w14:textId="497658B2" w:rsidR="00C334D1" w:rsidRPr="00813D46" w:rsidRDefault="00411158" w:rsidP="007B0C0F">
            <w:pPr>
              <w:keepNext/>
              <w:keepLines/>
              <w:jc w:val="right"/>
            </w:pPr>
            <w:r w:rsidRPr="00813D46">
              <w:rPr>
                <w:rFonts w:cs="Arial"/>
              </w:rPr>
              <w:t>44</w:t>
            </w:r>
            <w:r w:rsidR="00C334D1" w:rsidRPr="00813D46">
              <w:rPr>
                <w:rFonts w:cs="Arial"/>
              </w:rPr>
              <w:t>%</w:t>
            </w:r>
          </w:p>
        </w:tc>
        <w:tc>
          <w:tcPr>
            <w:tcW w:w="0" w:type="auto"/>
            <w:noWrap/>
            <w:vAlign w:val="bottom"/>
          </w:tcPr>
          <w:p w14:paraId="3BF34465" w14:textId="77777777" w:rsidR="00C334D1" w:rsidRPr="00813D46" w:rsidRDefault="00C334D1" w:rsidP="007B0C0F">
            <w:pPr>
              <w:keepNext/>
              <w:keepLines/>
              <w:rPr>
                <w:sz w:val="8"/>
              </w:rPr>
            </w:pPr>
            <w:r w:rsidRPr="00813D46">
              <w:rPr>
                <w:rFonts w:cs="Arial"/>
              </w:rPr>
              <w:t> </w:t>
            </w:r>
          </w:p>
        </w:tc>
        <w:tc>
          <w:tcPr>
            <w:tcW w:w="0" w:type="auto"/>
            <w:vAlign w:val="bottom"/>
          </w:tcPr>
          <w:p w14:paraId="7E93B3AD" w14:textId="77777777" w:rsidR="00C334D1" w:rsidRPr="00813D46" w:rsidRDefault="00C334D1" w:rsidP="007B0C0F">
            <w:pPr>
              <w:pStyle w:val="la2"/>
              <w:keepNext/>
              <w:keepLines/>
            </w:pPr>
            <w:r w:rsidRPr="00813D46">
              <w:rPr>
                <w:sz w:val="15"/>
                <w:szCs w:val="15"/>
              </w:rPr>
              <w:t> </w:t>
            </w:r>
          </w:p>
        </w:tc>
        <w:tc>
          <w:tcPr>
            <w:tcW w:w="0" w:type="auto"/>
            <w:vAlign w:val="bottom"/>
          </w:tcPr>
          <w:p w14:paraId="0360DDA7" w14:textId="77777777" w:rsidR="00C334D1" w:rsidRPr="00813D46" w:rsidRDefault="00C334D1" w:rsidP="007B0C0F">
            <w:pPr>
              <w:keepNext/>
              <w:keepLines/>
              <w:rPr>
                <w:sz w:val="8"/>
              </w:rPr>
            </w:pPr>
            <w:r w:rsidRPr="00813D46">
              <w:rPr>
                <w:rFonts w:cs="Arial"/>
              </w:rPr>
              <w:t> </w:t>
            </w:r>
          </w:p>
        </w:tc>
        <w:tc>
          <w:tcPr>
            <w:tcW w:w="0" w:type="auto"/>
            <w:vAlign w:val="bottom"/>
          </w:tcPr>
          <w:p w14:paraId="3623EF10" w14:textId="77777777" w:rsidR="00C334D1" w:rsidRPr="00813D46" w:rsidRDefault="00C334D1" w:rsidP="007B0C0F">
            <w:pPr>
              <w:keepNext/>
              <w:keepLines/>
              <w:jc w:val="right"/>
            </w:pPr>
            <w:r w:rsidRPr="00813D46">
              <w:rPr>
                <w:rFonts w:cs="Arial"/>
              </w:rPr>
              <w:t>33%</w:t>
            </w:r>
          </w:p>
        </w:tc>
        <w:tc>
          <w:tcPr>
            <w:tcW w:w="0" w:type="auto"/>
            <w:noWrap/>
            <w:vAlign w:val="bottom"/>
          </w:tcPr>
          <w:p w14:paraId="1B9716C6" w14:textId="77777777" w:rsidR="00C334D1" w:rsidRPr="00813D46" w:rsidRDefault="00C334D1" w:rsidP="007B0C0F">
            <w:pPr>
              <w:keepNext/>
              <w:keepLines/>
              <w:rPr>
                <w:sz w:val="8"/>
              </w:rPr>
            </w:pPr>
            <w:r w:rsidRPr="00813D46">
              <w:rPr>
                <w:rFonts w:cs="Arial"/>
              </w:rPr>
              <w:t> </w:t>
            </w:r>
          </w:p>
        </w:tc>
      </w:tr>
      <w:tr w:rsidR="005E28D7" w:rsidRPr="00813D46" w14:paraId="50988F3A" w14:textId="77777777" w:rsidTr="00CE7E7B">
        <w:trPr>
          <w:gridAfter w:val="1"/>
          <w:jc w:val="center"/>
        </w:trPr>
        <w:tc>
          <w:tcPr>
            <w:tcW w:w="0" w:type="auto"/>
            <w:gridSpan w:val="4"/>
            <w:vAlign w:val="bottom"/>
          </w:tcPr>
          <w:p w14:paraId="66F13CFB"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FBD4C03" w14:textId="77777777" w:rsidR="00C334D1" w:rsidRPr="00813D46" w:rsidRDefault="00C334D1" w:rsidP="007B0C0F">
            <w:pPr>
              <w:keepNext/>
              <w:keepLines/>
              <w:rPr>
                <w:sz w:val="8"/>
              </w:rPr>
            </w:pPr>
          </w:p>
        </w:tc>
        <w:tc>
          <w:tcPr>
            <w:tcW w:w="0" w:type="auto"/>
            <w:vAlign w:val="bottom"/>
          </w:tcPr>
          <w:p w14:paraId="2C19FF55" w14:textId="77777777" w:rsidR="00C334D1" w:rsidRPr="00813D46" w:rsidRDefault="00C334D1" w:rsidP="007B0C0F">
            <w:pPr>
              <w:pStyle w:val="la2"/>
              <w:keepNext/>
              <w:keepLines/>
            </w:pPr>
            <w:r w:rsidRPr="00813D46">
              <w:t> </w:t>
            </w:r>
          </w:p>
        </w:tc>
        <w:tc>
          <w:tcPr>
            <w:tcW w:w="0" w:type="auto"/>
            <w:vAlign w:val="bottom"/>
          </w:tcPr>
          <w:p w14:paraId="7C653D76"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2F3D30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EF464E0" w14:textId="77777777" w:rsidR="00C334D1" w:rsidRPr="00813D46" w:rsidRDefault="00C334D1" w:rsidP="007B0C0F">
            <w:pPr>
              <w:keepNext/>
              <w:keepLines/>
              <w:rPr>
                <w:sz w:val="8"/>
              </w:rPr>
            </w:pPr>
          </w:p>
        </w:tc>
        <w:tc>
          <w:tcPr>
            <w:tcW w:w="0" w:type="auto"/>
            <w:vAlign w:val="bottom"/>
          </w:tcPr>
          <w:p w14:paraId="30CEC655" w14:textId="77777777" w:rsidR="00C334D1" w:rsidRPr="00813D46" w:rsidRDefault="00C334D1" w:rsidP="007B0C0F">
            <w:pPr>
              <w:pStyle w:val="la2"/>
              <w:keepNext/>
              <w:keepLines/>
            </w:pPr>
            <w:r w:rsidRPr="00813D46">
              <w:t> </w:t>
            </w:r>
          </w:p>
        </w:tc>
        <w:tc>
          <w:tcPr>
            <w:tcW w:w="0" w:type="auto"/>
            <w:vAlign w:val="bottom"/>
          </w:tcPr>
          <w:p w14:paraId="079B8685"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4845569"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3CD86B9" w14:textId="77777777" w:rsidR="00C334D1" w:rsidRPr="00813D46" w:rsidRDefault="00C334D1" w:rsidP="007B0C0F">
            <w:pPr>
              <w:keepNext/>
              <w:keepLines/>
              <w:rPr>
                <w:sz w:val="8"/>
              </w:rPr>
            </w:pPr>
          </w:p>
        </w:tc>
        <w:tc>
          <w:tcPr>
            <w:tcW w:w="0" w:type="auto"/>
            <w:vAlign w:val="bottom"/>
          </w:tcPr>
          <w:p w14:paraId="4EB61822" w14:textId="77777777" w:rsidR="00C334D1" w:rsidRPr="00813D46" w:rsidRDefault="00C334D1" w:rsidP="007B0C0F">
            <w:pPr>
              <w:pStyle w:val="la2"/>
              <w:keepNext/>
              <w:keepLines/>
            </w:pPr>
            <w:r w:rsidRPr="00813D46">
              <w:t> </w:t>
            </w:r>
          </w:p>
        </w:tc>
        <w:tc>
          <w:tcPr>
            <w:tcW w:w="0" w:type="auto"/>
            <w:vAlign w:val="bottom"/>
          </w:tcPr>
          <w:p w14:paraId="3AC8C1A5" w14:textId="77777777" w:rsidR="00C334D1" w:rsidRPr="00813D46" w:rsidRDefault="00C334D1" w:rsidP="007B0C0F">
            <w:pPr>
              <w:pStyle w:val="la2"/>
              <w:keepNext/>
              <w:keepLines/>
            </w:pPr>
            <w:r w:rsidRPr="00813D46">
              <w:rPr>
                <w:sz w:val="15"/>
                <w:szCs w:val="15"/>
              </w:rPr>
              <w:t> </w:t>
            </w:r>
          </w:p>
        </w:tc>
        <w:tc>
          <w:tcPr>
            <w:tcW w:w="0" w:type="auto"/>
            <w:vAlign w:val="bottom"/>
          </w:tcPr>
          <w:p w14:paraId="42B9A2FE" w14:textId="77777777" w:rsidR="00C334D1" w:rsidRPr="00813D46" w:rsidRDefault="00C334D1" w:rsidP="007B0C0F">
            <w:pPr>
              <w:pStyle w:val="la2"/>
              <w:keepNext/>
              <w:keepLines/>
            </w:pPr>
            <w:r w:rsidRPr="00813D46">
              <w:t> </w:t>
            </w:r>
          </w:p>
        </w:tc>
        <w:tc>
          <w:tcPr>
            <w:tcW w:w="0" w:type="auto"/>
            <w:vAlign w:val="bottom"/>
          </w:tcPr>
          <w:p w14:paraId="66AED21F" w14:textId="77777777" w:rsidR="00C334D1" w:rsidRPr="00813D46" w:rsidRDefault="00C334D1" w:rsidP="007B0C0F">
            <w:pPr>
              <w:pStyle w:val="la2"/>
              <w:keepNext/>
              <w:keepLines/>
            </w:pPr>
            <w:r w:rsidRPr="00813D46">
              <w:t> </w:t>
            </w:r>
          </w:p>
        </w:tc>
        <w:tc>
          <w:tcPr>
            <w:tcW w:w="0" w:type="auto"/>
            <w:vAlign w:val="bottom"/>
          </w:tcPr>
          <w:p w14:paraId="5BBFE606" w14:textId="77777777" w:rsidR="00C334D1" w:rsidRPr="00813D46" w:rsidRDefault="00C334D1" w:rsidP="007B0C0F">
            <w:pPr>
              <w:pStyle w:val="la2"/>
              <w:keepNext/>
              <w:keepLines/>
            </w:pPr>
            <w:r w:rsidRPr="00813D46">
              <w:t> </w:t>
            </w:r>
          </w:p>
        </w:tc>
        <w:tc>
          <w:tcPr>
            <w:tcW w:w="0" w:type="auto"/>
            <w:vAlign w:val="bottom"/>
          </w:tcPr>
          <w:p w14:paraId="6BE84A32" w14:textId="77777777" w:rsidR="00C334D1" w:rsidRPr="00813D46" w:rsidRDefault="00C334D1" w:rsidP="007B0C0F">
            <w:pPr>
              <w:pStyle w:val="la2"/>
              <w:keepNext/>
              <w:keepLines/>
            </w:pPr>
            <w:r w:rsidRPr="00813D46">
              <w:t> </w:t>
            </w:r>
          </w:p>
        </w:tc>
        <w:tc>
          <w:tcPr>
            <w:tcW w:w="0" w:type="auto"/>
            <w:vAlign w:val="bottom"/>
          </w:tcPr>
          <w:p w14:paraId="49734E15" w14:textId="77777777" w:rsidR="00C334D1" w:rsidRPr="00813D46" w:rsidRDefault="00C334D1" w:rsidP="007B0C0F">
            <w:pPr>
              <w:pStyle w:val="la2"/>
              <w:keepNext/>
              <w:keepLines/>
            </w:pPr>
            <w:r w:rsidRPr="00813D46">
              <w:t> </w:t>
            </w:r>
          </w:p>
        </w:tc>
        <w:tc>
          <w:tcPr>
            <w:tcW w:w="0" w:type="auto"/>
            <w:vAlign w:val="bottom"/>
          </w:tcPr>
          <w:p w14:paraId="67876773" w14:textId="77777777" w:rsidR="00C334D1" w:rsidRPr="00813D46" w:rsidRDefault="00C334D1" w:rsidP="007B0C0F">
            <w:pPr>
              <w:pStyle w:val="la2"/>
              <w:keepNext/>
              <w:keepLines/>
            </w:pPr>
            <w:r w:rsidRPr="00813D46">
              <w:t> </w:t>
            </w:r>
          </w:p>
        </w:tc>
      </w:tr>
      <w:tr w:rsidR="005E28D7" w:rsidRPr="00813D46" w14:paraId="62DDC641" w14:textId="77777777" w:rsidTr="00CE7E7B">
        <w:trPr>
          <w:gridAfter w:val="1"/>
          <w:jc w:val="center"/>
        </w:trPr>
        <w:tc>
          <w:tcPr>
            <w:tcW w:w="0" w:type="auto"/>
          </w:tcPr>
          <w:p w14:paraId="07BB85DB" w14:textId="77777777" w:rsidR="00C334D1" w:rsidRPr="00813D46" w:rsidRDefault="00C334D1" w:rsidP="007B0C0F">
            <w:pPr>
              <w:pStyle w:val="NormalWeb"/>
              <w:keepNext/>
              <w:keepLines/>
              <w:ind w:left="480" w:hanging="240"/>
              <w:rPr>
                <w:sz w:val="8"/>
              </w:rPr>
            </w:pPr>
            <w:r w:rsidRPr="00813D46">
              <w:rPr>
                <w:rFonts w:cs="Arial"/>
                <w:sz w:val="20"/>
                <w:szCs w:val="20"/>
              </w:rPr>
              <w:t>Total Commercial revenue</w:t>
            </w:r>
          </w:p>
        </w:tc>
        <w:tc>
          <w:tcPr>
            <w:tcW w:w="0" w:type="auto"/>
            <w:vAlign w:val="bottom"/>
          </w:tcPr>
          <w:p w14:paraId="400AD79C" w14:textId="77777777" w:rsidR="00C334D1" w:rsidRPr="00813D46" w:rsidRDefault="00C334D1" w:rsidP="007B0C0F">
            <w:pPr>
              <w:pStyle w:val="la2"/>
              <w:keepNext/>
              <w:keepLines/>
            </w:pPr>
            <w:r w:rsidRPr="00813D46">
              <w:rPr>
                <w:sz w:val="15"/>
                <w:szCs w:val="15"/>
              </w:rPr>
              <w:t> </w:t>
            </w:r>
          </w:p>
        </w:tc>
        <w:tc>
          <w:tcPr>
            <w:tcW w:w="0" w:type="auto"/>
            <w:vAlign w:val="bottom"/>
          </w:tcPr>
          <w:p w14:paraId="7AFE4639" w14:textId="77777777" w:rsidR="00C334D1" w:rsidRPr="00813D46" w:rsidRDefault="00C334D1" w:rsidP="007B0C0F">
            <w:pPr>
              <w:keepNext/>
              <w:keepLines/>
              <w:rPr>
                <w:sz w:val="8"/>
              </w:rPr>
            </w:pPr>
            <w:r w:rsidRPr="00813D46">
              <w:rPr>
                <w:rFonts w:cs="Arial"/>
                <w:b/>
                <w:bCs/>
              </w:rPr>
              <w:t>$</w:t>
            </w:r>
          </w:p>
        </w:tc>
        <w:tc>
          <w:tcPr>
            <w:tcW w:w="0" w:type="auto"/>
            <w:vAlign w:val="bottom"/>
          </w:tcPr>
          <w:p w14:paraId="07D8EEA6" w14:textId="1635D0EF" w:rsidR="00C334D1" w:rsidRPr="00813D46" w:rsidRDefault="00411158" w:rsidP="007B0C0F">
            <w:pPr>
              <w:keepNext/>
              <w:keepLines/>
              <w:jc w:val="right"/>
            </w:pPr>
            <w:r w:rsidRPr="00813D46">
              <w:rPr>
                <w:rFonts w:cs="Arial"/>
                <w:b/>
                <w:bCs/>
              </w:rPr>
              <w:t>51,875</w:t>
            </w:r>
          </w:p>
        </w:tc>
        <w:tc>
          <w:tcPr>
            <w:tcW w:w="0" w:type="auto"/>
            <w:noWrap/>
            <w:vAlign w:val="bottom"/>
          </w:tcPr>
          <w:p w14:paraId="28480630" w14:textId="77777777" w:rsidR="00C334D1" w:rsidRPr="00813D46" w:rsidRDefault="00C334D1" w:rsidP="007B0C0F">
            <w:pPr>
              <w:keepNext/>
              <w:keepLines/>
              <w:rPr>
                <w:sz w:val="8"/>
              </w:rPr>
            </w:pPr>
            <w:r w:rsidRPr="00813D46">
              <w:rPr>
                <w:rFonts w:cs="Arial"/>
                <w:b/>
                <w:bCs/>
              </w:rPr>
              <w:t> </w:t>
            </w:r>
          </w:p>
        </w:tc>
        <w:tc>
          <w:tcPr>
            <w:tcW w:w="0" w:type="auto"/>
            <w:vAlign w:val="bottom"/>
          </w:tcPr>
          <w:p w14:paraId="6E221589" w14:textId="77777777" w:rsidR="00C334D1" w:rsidRPr="00813D46" w:rsidRDefault="00C334D1" w:rsidP="007B0C0F">
            <w:pPr>
              <w:pStyle w:val="la2"/>
              <w:keepNext/>
              <w:keepLines/>
            </w:pPr>
            <w:r w:rsidRPr="00813D46">
              <w:rPr>
                <w:sz w:val="15"/>
                <w:szCs w:val="15"/>
              </w:rPr>
              <w:t> </w:t>
            </w:r>
          </w:p>
        </w:tc>
        <w:tc>
          <w:tcPr>
            <w:tcW w:w="0" w:type="auto"/>
            <w:vAlign w:val="bottom"/>
          </w:tcPr>
          <w:p w14:paraId="2CA10828" w14:textId="77777777" w:rsidR="00C334D1" w:rsidRPr="00813D46" w:rsidRDefault="00C334D1" w:rsidP="007B0C0F">
            <w:pPr>
              <w:keepNext/>
              <w:keepLines/>
              <w:rPr>
                <w:sz w:val="8"/>
              </w:rPr>
            </w:pPr>
            <w:r w:rsidRPr="00813D46">
              <w:rPr>
                <w:rFonts w:cs="Arial"/>
              </w:rPr>
              <w:t>$</w:t>
            </w:r>
          </w:p>
        </w:tc>
        <w:tc>
          <w:tcPr>
            <w:tcW w:w="0" w:type="auto"/>
            <w:vAlign w:val="bottom"/>
          </w:tcPr>
          <w:p w14:paraId="38C2A2D9" w14:textId="1AB89761" w:rsidR="00C334D1" w:rsidRPr="00813D46" w:rsidRDefault="00C334D1" w:rsidP="00AE1BCC">
            <w:pPr>
              <w:keepNext/>
              <w:keepLines/>
              <w:jc w:val="right"/>
            </w:pPr>
            <w:r w:rsidRPr="00813D46">
              <w:rPr>
                <w:rFonts w:cs="Arial"/>
                <w:bCs/>
              </w:rPr>
              <w:t>49,</w:t>
            </w:r>
            <w:r w:rsidR="00AE1BCC" w:rsidRPr="00813D46">
              <w:rPr>
                <w:rFonts w:cs="Arial"/>
                <w:bCs/>
              </w:rPr>
              <w:t>631</w:t>
            </w:r>
          </w:p>
        </w:tc>
        <w:tc>
          <w:tcPr>
            <w:tcW w:w="0" w:type="auto"/>
            <w:noWrap/>
            <w:vAlign w:val="bottom"/>
          </w:tcPr>
          <w:p w14:paraId="1DEE4124" w14:textId="77777777" w:rsidR="00C334D1" w:rsidRPr="00813D46" w:rsidRDefault="00C334D1" w:rsidP="007B0C0F">
            <w:pPr>
              <w:keepNext/>
              <w:keepLines/>
              <w:rPr>
                <w:sz w:val="8"/>
              </w:rPr>
            </w:pPr>
            <w:r w:rsidRPr="00813D46">
              <w:rPr>
                <w:rFonts w:cs="Arial"/>
              </w:rPr>
              <w:t> </w:t>
            </w:r>
          </w:p>
        </w:tc>
        <w:tc>
          <w:tcPr>
            <w:tcW w:w="0" w:type="auto"/>
            <w:vAlign w:val="bottom"/>
          </w:tcPr>
          <w:p w14:paraId="5845C18B" w14:textId="77777777" w:rsidR="00C334D1" w:rsidRPr="00813D46" w:rsidRDefault="00C334D1" w:rsidP="007B0C0F">
            <w:pPr>
              <w:pStyle w:val="la2"/>
              <w:keepNext/>
              <w:keepLines/>
            </w:pPr>
            <w:r w:rsidRPr="00813D46">
              <w:rPr>
                <w:sz w:val="15"/>
                <w:szCs w:val="15"/>
              </w:rPr>
              <w:t> </w:t>
            </w:r>
          </w:p>
        </w:tc>
        <w:tc>
          <w:tcPr>
            <w:tcW w:w="0" w:type="auto"/>
            <w:vAlign w:val="bottom"/>
          </w:tcPr>
          <w:p w14:paraId="071EC592" w14:textId="77777777" w:rsidR="00C334D1" w:rsidRPr="00813D46" w:rsidRDefault="00C334D1" w:rsidP="007B0C0F">
            <w:pPr>
              <w:keepNext/>
              <w:keepLines/>
              <w:rPr>
                <w:sz w:val="8"/>
              </w:rPr>
            </w:pPr>
            <w:r w:rsidRPr="00813D46">
              <w:rPr>
                <w:rFonts w:cs="Arial"/>
              </w:rPr>
              <w:t>$</w:t>
            </w:r>
          </w:p>
        </w:tc>
        <w:tc>
          <w:tcPr>
            <w:tcW w:w="0" w:type="auto"/>
            <w:vAlign w:val="bottom"/>
          </w:tcPr>
          <w:p w14:paraId="428E1DDF" w14:textId="4DA4646A" w:rsidR="00C334D1" w:rsidRPr="00813D46" w:rsidRDefault="00C334D1" w:rsidP="005E28D7">
            <w:pPr>
              <w:keepNext/>
              <w:keepLines/>
              <w:jc w:val="right"/>
            </w:pPr>
            <w:r w:rsidRPr="00813D46">
              <w:rPr>
                <w:rFonts w:cs="Arial"/>
              </w:rPr>
              <w:t>45,</w:t>
            </w:r>
            <w:r w:rsidR="005E28D7" w:rsidRPr="00813D46">
              <w:rPr>
                <w:rFonts w:cs="Arial"/>
              </w:rPr>
              <w:t>439</w:t>
            </w:r>
          </w:p>
        </w:tc>
        <w:tc>
          <w:tcPr>
            <w:tcW w:w="0" w:type="auto"/>
            <w:noWrap/>
            <w:vAlign w:val="bottom"/>
          </w:tcPr>
          <w:p w14:paraId="611CD7D1" w14:textId="77777777" w:rsidR="00C334D1" w:rsidRPr="00813D46" w:rsidRDefault="00C334D1" w:rsidP="007B0C0F">
            <w:pPr>
              <w:keepNext/>
              <w:keepLines/>
              <w:rPr>
                <w:sz w:val="8"/>
              </w:rPr>
            </w:pPr>
            <w:r w:rsidRPr="00813D46">
              <w:rPr>
                <w:rFonts w:cs="Arial"/>
              </w:rPr>
              <w:t> </w:t>
            </w:r>
          </w:p>
        </w:tc>
        <w:tc>
          <w:tcPr>
            <w:tcW w:w="0" w:type="auto"/>
            <w:vAlign w:val="bottom"/>
          </w:tcPr>
          <w:p w14:paraId="2A9044AB" w14:textId="77777777" w:rsidR="00C334D1" w:rsidRPr="00813D46" w:rsidRDefault="00C334D1" w:rsidP="007B0C0F">
            <w:pPr>
              <w:pStyle w:val="la2"/>
              <w:keepNext/>
              <w:keepLines/>
            </w:pPr>
            <w:r w:rsidRPr="00813D46">
              <w:rPr>
                <w:sz w:val="15"/>
                <w:szCs w:val="15"/>
              </w:rPr>
              <w:t> </w:t>
            </w:r>
          </w:p>
        </w:tc>
        <w:tc>
          <w:tcPr>
            <w:tcW w:w="0" w:type="auto"/>
            <w:vAlign w:val="bottom"/>
          </w:tcPr>
          <w:p w14:paraId="7BA7227E" w14:textId="77777777" w:rsidR="00C334D1" w:rsidRPr="00813D46" w:rsidRDefault="00C334D1" w:rsidP="007B0C0F">
            <w:pPr>
              <w:keepNext/>
              <w:keepLines/>
              <w:rPr>
                <w:sz w:val="8"/>
              </w:rPr>
            </w:pPr>
            <w:r w:rsidRPr="00813D46">
              <w:rPr>
                <w:rFonts w:cs="Arial"/>
              </w:rPr>
              <w:t> </w:t>
            </w:r>
          </w:p>
        </w:tc>
        <w:tc>
          <w:tcPr>
            <w:tcW w:w="0" w:type="auto"/>
            <w:vAlign w:val="bottom"/>
          </w:tcPr>
          <w:p w14:paraId="55E33BD3" w14:textId="6EF1B33F" w:rsidR="00C334D1" w:rsidRPr="00813D46" w:rsidRDefault="00411158" w:rsidP="007B0C0F">
            <w:pPr>
              <w:keepNext/>
              <w:keepLines/>
              <w:jc w:val="right"/>
            </w:pPr>
            <w:r w:rsidRPr="00813D46">
              <w:rPr>
                <w:rFonts w:cs="Arial"/>
              </w:rPr>
              <w:t>5</w:t>
            </w:r>
            <w:r w:rsidR="00C334D1" w:rsidRPr="00813D46">
              <w:rPr>
                <w:rFonts w:cs="Arial"/>
              </w:rPr>
              <w:t>%</w:t>
            </w:r>
          </w:p>
        </w:tc>
        <w:tc>
          <w:tcPr>
            <w:tcW w:w="0" w:type="auto"/>
            <w:noWrap/>
            <w:vAlign w:val="bottom"/>
          </w:tcPr>
          <w:p w14:paraId="097AF7D4" w14:textId="77777777" w:rsidR="00C334D1" w:rsidRPr="00813D46" w:rsidRDefault="00C334D1" w:rsidP="007B0C0F">
            <w:pPr>
              <w:keepNext/>
              <w:keepLines/>
              <w:rPr>
                <w:sz w:val="8"/>
              </w:rPr>
            </w:pPr>
            <w:r w:rsidRPr="00813D46">
              <w:rPr>
                <w:rFonts w:cs="Arial"/>
              </w:rPr>
              <w:t> </w:t>
            </w:r>
          </w:p>
        </w:tc>
        <w:tc>
          <w:tcPr>
            <w:tcW w:w="0" w:type="auto"/>
            <w:vAlign w:val="bottom"/>
          </w:tcPr>
          <w:p w14:paraId="4D824240" w14:textId="77777777" w:rsidR="00C334D1" w:rsidRPr="00813D46" w:rsidRDefault="00C334D1" w:rsidP="007B0C0F">
            <w:pPr>
              <w:pStyle w:val="la2"/>
              <w:keepNext/>
              <w:keepLines/>
            </w:pPr>
            <w:r w:rsidRPr="00813D46">
              <w:rPr>
                <w:sz w:val="15"/>
                <w:szCs w:val="15"/>
              </w:rPr>
              <w:t> </w:t>
            </w:r>
          </w:p>
        </w:tc>
        <w:tc>
          <w:tcPr>
            <w:tcW w:w="0" w:type="auto"/>
            <w:vAlign w:val="bottom"/>
          </w:tcPr>
          <w:p w14:paraId="193480F9" w14:textId="77777777" w:rsidR="00C334D1" w:rsidRPr="00813D46" w:rsidRDefault="00C334D1" w:rsidP="007B0C0F">
            <w:pPr>
              <w:keepNext/>
              <w:keepLines/>
              <w:rPr>
                <w:sz w:val="8"/>
              </w:rPr>
            </w:pPr>
            <w:r w:rsidRPr="00813D46">
              <w:rPr>
                <w:rFonts w:cs="Arial"/>
              </w:rPr>
              <w:t> </w:t>
            </w:r>
          </w:p>
        </w:tc>
        <w:tc>
          <w:tcPr>
            <w:tcW w:w="0" w:type="auto"/>
            <w:vAlign w:val="bottom"/>
          </w:tcPr>
          <w:p w14:paraId="0E447D44" w14:textId="77777777" w:rsidR="00C334D1" w:rsidRPr="00813D46" w:rsidRDefault="00C334D1" w:rsidP="007B0C0F">
            <w:pPr>
              <w:keepNext/>
              <w:keepLines/>
              <w:jc w:val="right"/>
            </w:pPr>
            <w:r w:rsidRPr="00813D46">
              <w:rPr>
                <w:rFonts w:cs="Arial"/>
              </w:rPr>
              <w:t>9%</w:t>
            </w:r>
          </w:p>
        </w:tc>
        <w:tc>
          <w:tcPr>
            <w:tcW w:w="0" w:type="auto"/>
            <w:noWrap/>
            <w:vAlign w:val="bottom"/>
          </w:tcPr>
          <w:p w14:paraId="74866501" w14:textId="77777777" w:rsidR="00C334D1" w:rsidRPr="00813D46" w:rsidRDefault="00C334D1" w:rsidP="007B0C0F">
            <w:pPr>
              <w:keepNext/>
              <w:keepLines/>
              <w:rPr>
                <w:sz w:val="8"/>
              </w:rPr>
            </w:pPr>
            <w:r w:rsidRPr="00813D46">
              <w:rPr>
                <w:rFonts w:cs="Arial"/>
              </w:rPr>
              <w:t> </w:t>
            </w:r>
          </w:p>
        </w:tc>
      </w:tr>
      <w:tr w:rsidR="00C334D1" w:rsidRPr="00813D46" w14:paraId="13D72236" w14:textId="77777777" w:rsidTr="00CE7E7B">
        <w:trPr>
          <w:gridAfter w:val="1"/>
          <w:trHeight w:val="75"/>
          <w:jc w:val="center"/>
        </w:trPr>
        <w:tc>
          <w:tcPr>
            <w:tcW w:w="0" w:type="auto"/>
            <w:vAlign w:val="center"/>
          </w:tcPr>
          <w:p w14:paraId="710BA538" w14:textId="77777777" w:rsidR="00C334D1" w:rsidRPr="00813D46" w:rsidRDefault="00C334D1" w:rsidP="007B0C0F">
            <w:pPr>
              <w:keepNext/>
              <w:keepLines/>
              <w:rPr>
                <w:sz w:val="8"/>
              </w:rPr>
            </w:pPr>
          </w:p>
        </w:tc>
        <w:tc>
          <w:tcPr>
            <w:tcW w:w="0" w:type="auto"/>
            <w:gridSpan w:val="4"/>
            <w:vAlign w:val="center"/>
          </w:tcPr>
          <w:p w14:paraId="66CE4DFA" w14:textId="77777777" w:rsidR="00C334D1" w:rsidRPr="00813D46" w:rsidRDefault="00C334D1" w:rsidP="007B0C0F">
            <w:pPr>
              <w:keepNext/>
              <w:keepLines/>
              <w:rPr>
                <w:sz w:val="8"/>
              </w:rPr>
            </w:pPr>
          </w:p>
        </w:tc>
        <w:tc>
          <w:tcPr>
            <w:tcW w:w="0" w:type="auto"/>
            <w:gridSpan w:val="4"/>
            <w:vAlign w:val="center"/>
          </w:tcPr>
          <w:p w14:paraId="13925ABF" w14:textId="77777777" w:rsidR="00C334D1" w:rsidRPr="00813D46" w:rsidRDefault="00C334D1" w:rsidP="007B0C0F">
            <w:pPr>
              <w:keepNext/>
              <w:keepLines/>
              <w:rPr>
                <w:sz w:val="8"/>
              </w:rPr>
            </w:pPr>
          </w:p>
        </w:tc>
        <w:tc>
          <w:tcPr>
            <w:tcW w:w="0" w:type="auto"/>
            <w:gridSpan w:val="4"/>
            <w:vAlign w:val="center"/>
          </w:tcPr>
          <w:p w14:paraId="70B00C94" w14:textId="77777777" w:rsidR="00C334D1" w:rsidRPr="00813D46" w:rsidRDefault="00C334D1" w:rsidP="007B0C0F">
            <w:pPr>
              <w:keepNext/>
              <w:keepLines/>
              <w:rPr>
                <w:sz w:val="8"/>
              </w:rPr>
            </w:pPr>
          </w:p>
        </w:tc>
        <w:tc>
          <w:tcPr>
            <w:tcW w:w="0" w:type="auto"/>
            <w:gridSpan w:val="8"/>
            <w:vAlign w:val="center"/>
          </w:tcPr>
          <w:p w14:paraId="2CDF76A3" w14:textId="77777777" w:rsidR="00C334D1" w:rsidRPr="00813D46" w:rsidRDefault="00C334D1" w:rsidP="007B0C0F">
            <w:pPr>
              <w:keepNext/>
              <w:keepLines/>
              <w:rPr>
                <w:sz w:val="8"/>
              </w:rPr>
            </w:pPr>
          </w:p>
        </w:tc>
      </w:tr>
      <w:tr w:rsidR="005E28D7" w:rsidRPr="00813D46" w14:paraId="19F48477" w14:textId="77777777" w:rsidTr="00CE7E7B">
        <w:trPr>
          <w:gridAfter w:val="1"/>
          <w:jc w:val="center"/>
        </w:trPr>
        <w:tc>
          <w:tcPr>
            <w:tcW w:w="0" w:type="auto"/>
          </w:tcPr>
          <w:p w14:paraId="3F4820AC" w14:textId="77777777" w:rsidR="00C334D1" w:rsidRPr="00813D46" w:rsidRDefault="00C334D1" w:rsidP="007B0C0F">
            <w:pPr>
              <w:pStyle w:val="NormalWeb"/>
              <w:keepNext/>
              <w:keepLines/>
              <w:ind w:left="240" w:hanging="240"/>
              <w:rPr>
                <w:sz w:val="8"/>
              </w:rPr>
            </w:pPr>
            <w:r w:rsidRPr="00813D46">
              <w:rPr>
                <w:rFonts w:cs="Arial"/>
                <w:b/>
                <w:bCs/>
                <w:sz w:val="15"/>
                <w:szCs w:val="15"/>
              </w:rPr>
              <w:t>Gross Margin</w:t>
            </w:r>
          </w:p>
        </w:tc>
        <w:tc>
          <w:tcPr>
            <w:tcW w:w="0" w:type="auto"/>
            <w:vAlign w:val="bottom"/>
          </w:tcPr>
          <w:p w14:paraId="4D1A4305" w14:textId="77777777" w:rsidR="00C334D1" w:rsidRPr="00813D46" w:rsidRDefault="00C334D1" w:rsidP="007B0C0F">
            <w:pPr>
              <w:pStyle w:val="la2"/>
              <w:keepNext/>
              <w:keepLines/>
            </w:pPr>
            <w:r w:rsidRPr="00813D46">
              <w:rPr>
                <w:sz w:val="15"/>
                <w:szCs w:val="15"/>
              </w:rPr>
              <w:t> </w:t>
            </w:r>
          </w:p>
        </w:tc>
        <w:tc>
          <w:tcPr>
            <w:tcW w:w="0" w:type="auto"/>
            <w:vAlign w:val="bottom"/>
          </w:tcPr>
          <w:p w14:paraId="0389FD2C" w14:textId="77777777" w:rsidR="00C334D1" w:rsidRPr="00813D46" w:rsidRDefault="00C334D1" w:rsidP="007B0C0F">
            <w:pPr>
              <w:pStyle w:val="la2"/>
              <w:keepNext/>
              <w:keepLines/>
            </w:pPr>
            <w:r w:rsidRPr="00813D46">
              <w:t> </w:t>
            </w:r>
          </w:p>
        </w:tc>
        <w:tc>
          <w:tcPr>
            <w:tcW w:w="0" w:type="auto"/>
            <w:vAlign w:val="bottom"/>
          </w:tcPr>
          <w:p w14:paraId="5FC2391B" w14:textId="77777777" w:rsidR="00C334D1" w:rsidRPr="00813D46" w:rsidRDefault="00C334D1" w:rsidP="007B0C0F">
            <w:pPr>
              <w:pStyle w:val="la2"/>
              <w:keepNext/>
              <w:keepLines/>
            </w:pPr>
            <w:r w:rsidRPr="00813D46">
              <w:t> </w:t>
            </w:r>
          </w:p>
        </w:tc>
        <w:tc>
          <w:tcPr>
            <w:tcW w:w="0" w:type="auto"/>
            <w:vAlign w:val="bottom"/>
          </w:tcPr>
          <w:p w14:paraId="39159C86" w14:textId="77777777" w:rsidR="00C334D1" w:rsidRPr="00813D46" w:rsidRDefault="00C334D1" w:rsidP="007B0C0F">
            <w:pPr>
              <w:pStyle w:val="la2"/>
              <w:keepNext/>
              <w:keepLines/>
            </w:pPr>
            <w:r w:rsidRPr="00813D46">
              <w:t> </w:t>
            </w:r>
          </w:p>
        </w:tc>
        <w:tc>
          <w:tcPr>
            <w:tcW w:w="0" w:type="auto"/>
            <w:vAlign w:val="bottom"/>
          </w:tcPr>
          <w:p w14:paraId="0D2280BF" w14:textId="77777777" w:rsidR="00C334D1" w:rsidRPr="00813D46" w:rsidRDefault="00C334D1" w:rsidP="007B0C0F">
            <w:pPr>
              <w:pStyle w:val="la2"/>
              <w:keepNext/>
              <w:keepLines/>
            </w:pPr>
            <w:r w:rsidRPr="00813D46">
              <w:rPr>
                <w:sz w:val="15"/>
                <w:szCs w:val="15"/>
              </w:rPr>
              <w:t> </w:t>
            </w:r>
          </w:p>
        </w:tc>
        <w:tc>
          <w:tcPr>
            <w:tcW w:w="0" w:type="auto"/>
            <w:vAlign w:val="bottom"/>
          </w:tcPr>
          <w:p w14:paraId="7FB1DE79" w14:textId="77777777" w:rsidR="00C334D1" w:rsidRPr="00813D46" w:rsidRDefault="00C334D1" w:rsidP="007B0C0F">
            <w:pPr>
              <w:pStyle w:val="la2"/>
              <w:keepNext/>
              <w:keepLines/>
            </w:pPr>
            <w:r w:rsidRPr="00813D46">
              <w:t> </w:t>
            </w:r>
          </w:p>
        </w:tc>
        <w:tc>
          <w:tcPr>
            <w:tcW w:w="0" w:type="auto"/>
            <w:vAlign w:val="bottom"/>
          </w:tcPr>
          <w:p w14:paraId="65B0C5E9" w14:textId="77777777" w:rsidR="00C334D1" w:rsidRPr="00813D46" w:rsidRDefault="00C334D1" w:rsidP="007B0C0F">
            <w:pPr>
              <w:pStyle w:val="la2"/>
              <w:keepNext/>
              <w:keepLines/>
            </w:pPr>
            <w:r w:rsidRPr="00813D46">
              <w:t> </w:t>
            </w:r>
          </w:p>
        </w:tc>
        <w:tc>
          <w:tcPr>
            <w:tcW w:w="0" w:type="auto"/>
            <w:vAlign w:val="bottom"/>
          </w:tcPr>
          <w:p w14:paraId="49A56285" w14:textId="77777777" w:rsidR="00C334D1" w:rsidRPr="00813D46" w:rsidRDefault="00C334D1" w:rsidP="007B0C0F">
            <w:pPr>
              <w:pStyle w:val="la2"/>
              <w:keepNext/>
              <w:keepLines/>
            </w:pPr>
            <w:r w:rsidRPr="00813D46">
              <w:t> </w:t>
            </w:r>
          </w:p>
        </w:tc>
        <w:tc>
          <w:tcPr>
            <w:tcW w:w="0" w:type="auto"/>
            <w:vAlign w:val="bottom"/>
          </w:tcPr>
          <w:p w14:paraId="68C17137" w14:textId="77777777" w:rsidR="00C334D1" w:rsidRPr="00813D46" w:rsidRDefault="00C334D1" w:rsidP="007B0C0F">
            <w:pPr>
              <w:pStyle w:val="la2"/>
              <w:keepNext/>
              <w:keepLines/>
            </w:pPr>
            <w:r w:rsidRPr="00813D46">
              <w:rPr>
                <w:sz w:val="15"/>
                <w:szCs w:val="15"/>
              </w:rPr>
              <w:t> </w:t>
            </w:r>
          </w:p>
        </w:tc>
        <w:tc>
          <w:tcPr>
            <w:tcW w:w="0" w:type="auto"/>
            <w:vAlign w:val="bottom"/>
          </w:tcPr>
          <w:p w14:paraId="60213035" w14:textId="77777777" w:rsidR="00C334D1" w:rsidRPr="00813D46" w:rsidRDefault="00C334D1" w:rsidP="007B0C0F">
            <w:pPr>
              <w:pStyle w:val="la2"/>
              <w:keepNext/>
              <w:keepLines/>
            </w:pPr>
            <w:r w:rsidRPr="00813D46">
              <w:t> </w:t>
            </w:r>
          </w:p>
        </w:tc>
        <w:tc>
          <w:tcPr>
            <w:tcW w:w="0" w:type="auto"/>
            <w:vAlign w:val="bottom"/>
          </w:tcPr>
          <w:p w14:paraId="74434A4D" w14:textId="77777777" w:rsidR="00C334D1" w:rsidRPr="00813D46" w:rsidRDefault="00C334D1" w:rsidP="007B0C0F">
            <w:pPr>
              <w:pStyle w:val="la2"/>
              <w:keepNext/>
              <w:keepLines/>
            </w:pPr>
            <w:r w:rsidRPr="00813D46">
              <w:t> </w:t>
            </w:r>
          </w:p>
        </w:tc>
        <w:tc>
          <w:tcPr>
            <w:tcW w:w="0" w:type="auto"/>
            <w:vAlign w:val="bottom"/>
          </w:tcPr>
          <w:p w14:paraId="54865F23" w14:textId="77777777" w:rsidR="00C334D1" w:rsidRPr="00813D46" w:rsidRDefault="00C334D1" w:rsidP="007B0C0F">
            <w:pPr>
              <w:pStyle w:val="la2"/>
              <w:keepNext/>
              <w:keepLines/>
            </w:pPr>
            <w:r w:rsidRPr="00813D46">
              <w:t> </w:t>
            </w:r>
          </w:p>
        </w:tc>
        <w:tc>
          <w:tcPr>
            <w:tcW w:w="0" w:type="auto"/>
            <w:vAlign w:val="bottom"/>
          </w:tcPr>
          <w:p w14:paraId="41FCA299" w14:textId="77777777" w:rsidR="00C334D1" w:rsidRPr="00813D46" w:rsidRDefault="00C334D1" w:rsidP="007B0C0F">
            <w:pPr>
              <w:pStyle w:val="la2"/>
              <w:keepNext/>
              <w:keepLines/>
            </w:pPr>
            <w:r w:rsidRPr="00813D46">
              <w:rPr>
                <w:sz w:val="15"/>
                <w:szCs w:val="15"/>
              </w:rPr>
              <w:t> </w:t>
            </w:r>
          </w:p>
        </w:tc>
        <w:tc>
          <w:tcPr>
            <w:tcW w:w="0" w:type="auto"/>
            <w:vAlign w:val="bottom"/>
          </w:tcPr>
          <w:p w14:paraId="13F69C1B" w14:textId="77777777" w:rsidR="00C334D1" w:rsidRPr="00813D46" w:rsidRDefault="00C334D1" w:rsidP="007B0C0F">
            <w:pPr>
              <w:pStyle w:val="la2"/>
              <w:keepNext/>
              <w:keepLines/>
            </w:pPr>
            <w:r w:rsidRPr="00813D46">
              <w:t> </w:t>
            </w:r>
          </w:p>
        </w:tc>
        <w:tc>
          <w:tcPr>
            <w:tcW w:w="0" w:type="auto"/>
            <w:gridSpan w:val="5"/>
            <w:vAlign w:val="bottom"/>
          </w:tcPr>
          <w:p w14:paraId="76CF6716" w14:textId="77777777" w:rsidR="00C334D1" w:rsidRPr="00813D46" w:rsidRDefault="00C334D1" w:rsidP="007B0C0F">
            <w:pPr>
              <w:pStyle w:val="la2"/>
              <w:keepNext/>
              <w:keepLines/>
            </w:pPr>
            <w:r w:rsidRPr="00813D46">
              <w:t> </w:t>
            </w:r>
          </w:p>
        </w:tc>
        <w:tc>
          <w:tcPr>
            <w:tcW w:w="0" w:type="auto"/>
            <w:vAlign w:val="bottom"/>
          </w:tcPr>
          <w:p w14:paraId="0DB2A870" w14:textId="77777777" w:rsidR="00C334D1" w:rsidRPr="00813D46" w:rsidRDefault="00C334D1" w:rsidP="007B0C0F">
            <w:pPr>
              <w:pStyle w:val="la2"/>
              <w:keepNext/>
              <w:keepLines/>
            </w:pPr>
            <w:r w:rsidRPr="00813D46">
              <w:t> </w:t>
            </w:r>
          </w:p>
        </w:tc>
      </w:tr>
      <w:tr w:rsidR="00C334D1" w:rsidRPr="00813D46" w14:paraId="6B06AE8B" w14:textId="77777777" w:rsidTr="00CE7E7B">
        <w:trPr>
          <w:gridAfter w:val="1"/>
          <w:trHeight w:val="75"/>
          <w:jc w:val="center"/>
        </w:trPr>
        <w:tc>
          <w:tcPr>
            <w:tcW w:w="0" w:type="auto"/>
            <w:vAlign w:val="center"/>
          </w:tcPr>
          <w:p w14:paraId="548A9069" w14:textId="77777777" w:rsidR="00C334D1" w:rsidRPr="00813D46" w:rsidRDefault="00C334D1" w:rsidP="007B0C0F">
            <w:pPr>
              <w:keepNext/>
              <w:keepLines/>
              <w:rPr>
                <w:sz w:val="8"/>
              </w:rPr>
            </w:pPr>
          </w:p>
        </w:tc>
        <w:tc>
          <w:tcPr>
            <w:tcW w:w="0" w:type="auto"/>
            <w:gridSpan w:val="4"/>
            <w:vAlign w:val="center"/>
          </w:tcPr>
          <w:p w14:paraId="62D2FB69" w14:textId="77777777" w:rsidR="00C334D1" w:rsidRPr="00813D46" w:rsidRDefault="00C334D1" w:rsidP="007B0C0F">
            <w:pPr>
              <w:keepNext/>
              <w:keepLines/>
              <w:rPr>
                <w:sz w:val="8"/>
              </w:rPr>
            </w:pPr>
          </w:p>
        </w:tc>
        <w:tc>
          <w:tcPr>
            <w:tcW w:w="0" w:type="auto"/>
            <w:gridSpan w:val="4"/>
            <w:vAlign w:val="center"/>
          </w:tcPr>
          <w:p w14:paraId="5303E13B" w14:textId="77777777" w:rsidR="00C334D1" w:rsidRPr="00813D46" w:rsidRDefault="00C334D1" w:rsidP="007B0C0F">
            <w:pPr>
              <w:keepNext/>
              <w:keepLines/>
              <w:rPr>
                <w:sz w:val="8"/>
              </w:rPr>
            </w:pPr>
          </w:p>
        </w:tc>
        <w:tc>
          <w:tcPr>
            <w:tcW w:w="0" w:type="auto"/>
            <w:gridSpan w:val="4"/>
            <w:vAlign w:val="center"/>
          </w:tcPr>
          <w:p w14:paraId="56E47876" w14:textId="77777777" w:rsidR="00C334D1" w:rsidRPr="00813D46" w:rsidRDefault="00C334D1" w:rsidP="007B0C0F">
            <w:pPr>
              <w:keepNext/>
              <w:keepLines/>
              <w:rPr>
                <w:sz w:val="8"/>
              </w:rPr>
            </w:pPr>
          </w:p>
        </w:tc>
        <w:tc>
          <w:tcPr>
            <w:tcW w:w="0" w:type="auto"/>
            <w:gridSpan w:val="4"/>
            <w:vAlign w:val="center"/>
          </w:tcPr>
          <w:p w14:paraId="15EE3384" w14:textId="77777777" w:rsidR="00C334D1" w:rsidRPr="00813D46" w:rsidRDefault="00C334D1" w:rsidP="007B0C0F">
            <w:pPr>
              <w:keepNext/>
              <w:keepLines/>
              <w:rPr>
                <w:sz w:val="8"/>
              </w:rPr>
            </w:pPr>
          </w:p>
        </w:tc>
        <w:tc>
          <w:tcPr>
            <w:tcW w:w="0" w:type="auto"/>
            <w:gridSpan w:val="4"/>
            <w:vAlign w:val="center"/>
          </w:tcPr>
          <w:p w14:paraId="6E3B10F6" w14:textId="77777777" w:rsidR="00C334D1" w:rsidRPr="00813D46" w:rsidRDefault="00C334D1" w:rsidP="007B0C0F">
            <w:pPr>
              <w:keepNext/>
              <w:keepLines/>
              <w:rPr>
                <w:sz w:val="8"/>
              </w:rPr>
            </w:pPr>
          </w:p>
        </w:tc>
      </w:tr>
      <w:tr w:rsidR="005E28D7" w:rsidRPr="00813D46" w14:paraId="7E0FF55F" w14:textId="77777777" w:rsidTr="00CE7E7B">
        <w:trPr>
          <w:gridAfter w:val="1"/>
          <w:jc w:val="center"/>
        </w:trPr>
        <w:tc>
          <w:tcPr>
            <w:tcW w:w="0" w:type="auto"/>
          </w:tcPr>
          <w:p w14:paraId="7A62EA07" w14:textId="77777777" w:rsidR="00C334D1" w:rsidRPr="00813D46" w:rsidRDefault="00C334D1" w:rsidP="007B0C0F">
            <w:pPr>
              <w:pStyle w:val="NormalWeb"/>
              <w:keepNext/>
              <w:keepLines/>
              <w:ind w:left="240" w:hanging="240"/>
              <w:rPr>
                <w:sz w:val="8"/>
              </w:rPr>
            </w:pPr>
            <w:r w:rsidRPr="00813D46">
              <w:rPr>
                <w:rFonts w:cs="Arial"/>
                <w:sz w:val="20"/>
                <w:szCs w:val="20"/>
              </w:rPr>
              <w:t>Licensing</w:t>
            </w:r>
          </w:p>
        </w:tc>
        <w:tc>
          <w:tcPr>
            <w:tcW w:w="0" w:type="auto"/>
            <w:vAlign w:val="bottom"/>
          </w:tcPr>
          <w:p w14:paraId="3FB8FF29" w14:textId="77777777" w:rsidR="00C334D1" w:rsidRPr="00813D46" w:rsidRDefault="00C334D1" w:rsidP="007B0C0F">
            <w:pPr>
              <w:pStyle w:val="la2"/>
              <w:keepNext/>
              <w:keepLines/>
            </w:pPr>
            <w:r w:rsidRPr="00813D46">
              <w:rPr>
                <w:sz w:val="15"/>
                <w:szCs w:val="15"/>
              </w:rPr>
              <w:t> </w:t>
            </w:r>
          </w:p>
        </w:tc>
        <w:tc>
          <w:tcPr>
            <w:tcW w:w="0" w:type="auto"/>
            <w:vAlign w:val="bottom"/>
          </w:tcPr>
          <w:p w14:paraId="3721A209" w14:textId="77777777" w:rsidR="00C334D1" w:rsidRPr="00813D46" w:rsidRDefault="00C334D1" w:rsidP="007B0C0F">
            <w:pPr>
              <w:keepNext/>
              <w:keepLines/>
              <w:rPr>
                <w:sz w:val="8"/>
              </w:rPr>
            </w:pPr>
            <w:r w:rsidRPr="00813D46">
              <w:rPr>
                <w:rFonts w:cs="Arial"/>
                <w:b/>
                <w:bCs/>
              </w:rPr>
              <w:t>$</w:t>
            </w:r>
          </w:p>
        </w:tc>
        <w:tc>
          <w:tcPr>
            <w:tcW w:w="0" w:type="auto"/>
            <w:vAlign w:val="bottom"/>
          </w:tcPr>
          <w:p w14:paraId="2051FA74" w14:textId="299D1653" w:rsidR="00C334D1" w:rsidRPr="00813D46" w:rsidRDefault="00411158" w:rsidP="007B0C0F">
            <w:pPr>
              <w:keepNext/>
              <w:keepLines/>
              <w:jc w:val="right"/>
            </w:pPr>
            <w:r w:rsidRPr="00813D46">
              <w:rPr>
                <w:rFonts w:cs="Arial"/>
                <w:b/>
                <w:bCs/>
              </w:rPr>
              <w:t>37,830</w:t>
            </w:r>
          </w:p>
        </w:tc>
        <w:tc>
          <w:tcPr>
            <w:tcW w:w="0" w:type="auto"/>
            <w:noWrap/>
            <w:vAlign w:val="bottom"/>
          </w:tcPr>
          <w:p w14:paraId="0401FD0D" w14:textId="77777777" w:rsidR="00C334D1" w:rsidRPr="00813D46" w:rsidRDefault="00C334D1" w:rsidP="007B0C0F">
            <w:pPr>
              <w:keepNext/>
              <w:keepLines/>
              <w:rPr>
                <w:sz w:val="8"/>
              </w:rPr>
            </w:pPr>
            <w:r w:rsidRPr="00813D46">
              <w:rPr>
                <w:rFonts w:cs="Arial"/>
                <w:b/>
                <w:bCs/>
              </w:rPr>
              <w:t> </w:t>
            </w:r>
          </w:p>
        </w:tc>
        <w:tc>
          <w:tcPr>
            <w:tcW w:w="0" w:type="auto"/>
            <w:vAlign w:val="bottom"/>
          </w:tcPr>
          <w:p w14:paraId="5B558515" w14:textId="77777777" w:rsidR="00C334D1" w:rsidRPr="00813D46" w:rsidRDefault="00C334D1" w:rsidP="007B0C0F">
            <w:pPr>
              <w:pStyle w:val="la2"/>
              <w:keepNext/>
              <w:keepLines/>
            </w:pPr>
            <w:r w:rsidRPr="00813D46">
              <w:rPr>
                <w:sz w:val="15"/>
                <w:szCs w:val="15"/>
              </w:rPr>
              <w:t> </w:t>
            </w:r>
          </w:p>
        </w:tc>
        <w:tc>
          <w:tcPr>
            <w:tcW w:w="0" w:type="auto"/>
            <w:vAlign w:val="bottom"/>
          </w:tcPr>
          <w:p w14:paraId="7ADF5AA8" w14:textId="77777777" w:rsidR="00C334D1" w:rsidRPr="00813D46" w:rsidRDefault="00C334D1" w:rsidP="007B0C0F">
            <w:pPr>
              <w:keepNext/>
              <w:keepLines/>
              <w:rPr>
                <w:sz w:val="8"/>
              </w:rPr>
            </w:pPr>
            <w:r w:rsidRPr="00813D46">
              <w:rPr>
                <w:rFonts w:cs="Arial"/>
              </w:rPr>
              <w:t>$</w:t>
            </w:r>
          </w:p>
        </w:tc>
        <w:tc>
          <w:tcPr>
            <w:tcW w:w="0" w:type="auto"/>
            <w:vAlign w:val="bottom"/>
          </w:tcPr>
          <w:p w14:paraId="65A5CBAD" w14:textId="369424AD" w:rsidR="00C334D1" w:rsidRPr="00813D46" w:rsidRDefault="00C334D1" w:rsidP="00AE1BCC">
            <w:pPr>
              <w:keepNext/>
              <w:keepLines/>
              <w:jc w:val="right"/>
            </w:pPr>
            <w:r w:rsidRPr="00813D46">
              <w:rPr>
                <w:rFonts w:cs="Arial"/>
                <w:bCs/>
              </w:rPr>
              <w:t>38,</w:t>
            </w:r>
            <w:r w:rsidR="00AE1BCC" w:rsidRPr="00813D46">
              <w:rPr>
                <w:rFonts w:cs="Arial"/>
                <w:bCs/>
              </w:rPr>
              <w:t>615</w:t>
            </w:r>
          </w:p>
        </w:tc>
        <w:tc>
          <w:tcPr>
            <w:tcW w:w="0" w:type="auto"/>
            <w:noWrap/>
            <w:vAlign w:val="bottom"/>
          </w:tcPr>
          <w:p w14:paraId="24839460" w14:textId="77777777" w:rsidR="00C334D1" w:rsidRPr="00813D46" w:rsidRDefault="00C334D1" w:rsidP="007B0C0F">
            <w:pPr>
              <w:keepNext/>
              <w:keepLines/>
              <w:rPr>
                <w:sz w:val="8"/>
              </w:rPr>
            </w:pPr>
            <w:r w:rsidRPr="00813D46">
              <w:rPr>
                <w:rFonts w:cs="Arial"/>
              </w:rPr>
              <w:t> </w:t>
            </w:r>
          </w:p>
        </w:tc>
        <w:tc>
          <w:tcPr>
            <w:tcW w:w="0" w:type="auto"/>
            <w:vAlign w:val="bottom"/>
          </w:tcPr>
          <w:p w14:paraId="66DFE942" w14:textId="77777777" w:rsidR="00C334D1" w:rsidRPr="00813D46" w:rsidRDefault="00C334D1" w:rsidP="007B0C0F">
            <w:pPr>
              <w:pStyle w:val="la2"/>
              <w:keepNext/>
              <w:keepLines/>
            </w:pPr>
            <w:r w:rsidRPr="00813D46">
              <w:rPr>
                <w:sz w:val="15"/>
                <w:szCs w:val="15"/>
              </w:rPr>
              <w:t> </w:t>
            </w:r>
          </w:p>
        </w:tc>
        <w:tc>
          <w:tcPr>
            <w:tcW w:w="0" w:type="auto"/>
            <w:vAlign w:val="bottom"/>
          </w:tcPr>
          <w:p w14:paraId="370486A2" w14:textId="77777777" w:rsidR="00C334D1" w:rsidRPr="00813D46" w:rsidRDefault="00C334D1" w:rsidP="007B0C0F">
            <w:pPr>
              <w:keepNext/>
              <w:keepLines/>
              <w:rPr>
                <w:sz w:val="8"/>
              </w:rPr>
            </w:pPr>
            <w:r w:rsidRPr="00813D46">
              <w:rPr>
                <w:rFonts w:cs="Arial"/>
              </w:rPr>
              <w:t>$</w:t>
            </w:r>
          </w:p>
        </w:tc>
        <w:tc>
          <w:tcPr>
            <w:tcW w:w="0" w:type="auto"/>
            <w:vAlign w:val="bottom"/>
          </w:tcPr>
          <w:p w14:paraId="43ADBFC8" w14:textId="614F2AC0" w:rsidR="00C334D1" w:rsidRPr="00813D46" w:rsidRDefault="00C334D1" w:rsidP="005E28D7">
            <w:pPr>
              <w:keepNext/>
              <w:keepLines/>
              <w:jc w:val="right"/>
            </w:pPr>
            <w:r w:rsidRPr="00813D46">
              <w:rPr>
                <w:rFonts w:cs="Arial"/>
              </w:rPr>
              <w:t>36,</w:t>
            </w:r>
            <w:r w:rsidR="005E28D7" w:rsidRPr="00813D46">
              <w:rPr>
                <w:rFonts w:cs="Arial"/>
              </w:rPr>
              <w:t>280</w:t>
            </w:r>
          </w:p>
        </w:tc>
        <w:tc>
          <w:tcPr>
            <w:tcW w:w="0" w:type="auto"/>
            <w:noWrap/>
            <w:vAlign w:val="bottom"/>
          </w:tcPr>
          <w:p w14:paraId="7BA327B5" w14:textId="77777777" w:rsidR="00C334D1" w:rsidRPr="00813D46" w:rsidRDefault="00C334D1" w:rsidP="007B0C0F">
            <w:pPr>
              <w:keepNext/>
              <w:keepLines/>
              <w:rPr>
                <w:sz w:val="8"/>
              </w:rPr>
            </w:pPr>
            <w:r w:rsidRPr="00813D46">
              <w:rPr>
                <w:rFonts w:cs="Arial"/>
              </w:rPr>
              <w:t> </w:t>
            </w:r>
          </w:p>
        </w:tc>
        <w:tc>
          <w:tcPr>
            <w:tcW w:w="0" w:type="auto"/>
            <w:vAlign w:val="bottom"/>
          </w:tcPr>
          <w:p w14:paraId="3D37329B" w14:textId="77777777" w:rsidR="00C334D1" w:rsidRPr="00813D46" w:rsidRDefault="00C334D1" w:rsidP="007B0C0F">
            <w:pPr>
              <w:pStyle w:val="la2"/>
              <w:keepNext/>
              <w:keepLines/>
            </w:pPr>
            <w:r w:rsidRPr="00813D46">
              <w:rPr>
                <w:sz w:val="15"/>
                <w:szCs w:val="15"/>
              </w:rPr>
              <w:t> </w:t>
            </w:r>
          </w:p>
        </w:tc>
        <w:tc>
          <w:tcPr>
            <w:tcW w:w="0" w:type="auto"/>
            <w:vAlign w:val="bottom"/>
          </w:tcPr>
          <w:p w14:paraId="099D34DC" w14:textId="77777777" w:rsidR="00C334D1" w:rsidRPr="00813D46" w:rsidRDefault="00C334D1" w:rsidP="007B0C0F">
            <w:pPr>
              <w:keepNext/>
              <w:keepLines/>
              <w:rPr>
                <w:sz w:val="8"/>
              </w:rPr>
            </w:pPr>
            <w:r w:rsidRPr="00813D46">
              <w:rPr>
                <w:rFonts w:cs="Arial"/>
              </w:rPr>
              <w:t> </w:t>
            </w:r>
          </w:p>
        </w:tc>
        <w:tc>
          <w:tcPr>
            <w:tcW w:w="0" w:type="auto"/>
            <w:vAlign w:val="bottom"/>
          </w:tcPr>
          <w:p w14:paraId="6F019983" w14:textId="73473E0E" w:rsidR="00C334D1" w:rsidRPr="00813D46" w:rsidRDefault="00411158" w:rsidP="007B0C0F">
            <w:pPr>
              <w:keepNext/>
              <w:keepLines/>
              <w:jc w:val="right"/>
            </w:pPr>
            <w:r w:rsidRPr="00813D46">
              <w:rPr>
                <w:rFonts w:cs="Arial"/>
              </w:rPr>
              <w:t>(2)</w:t>
            </w:r>
            <w:r w:rsidR="00C334D1" w:rsidRPr="00813D46">
              <w:rPr>
                <w:rFonts w:cs="Arial"/>
              </w:rPr>
              <w:t>%</w:t>
            </w:r>
          </w:p>
        </w:tc>
        <w:tc>
          <w:tcPr>
            <w:tcW w:w="0" w:type="auto"/>
            <w:noWrap/>
            <w:vAlign w:val="bottom"/>
          </w:tcPr>
          <w:p w14:paraId="2B6B1C45" w14:textId="77777777" w:rsidR="00C334D1" w:rsidRPr="00813D46" w:rsidRDefault="00C334D1" w:rsidP="007B0C0F">
            <w:pPr>
              <w:keepNext/>
              <w:keepLines/>
              <w:rPr>
                <w:sz w:val="8"/>
              </w:rPr>
            </w:pPr>
            <w:r w:rsidRPr="00813D46">
              <w:rPr>
                <w:rFonts w:cs="Arial"/>
              </w:rPr>
              <w:t> </w:t>
            </w:r>
          </w:p>
        </w:tc>
        <w:tc>
          <w:tcPr>
            <w:tcW w:w="0" w:type="auto"/>
            <w:vAlign w:val="bottom"/>
          </w:tcPr>
          <w:p w14:paraId="47284946" w14:textId="77777777" w:rsidR="00C334D1" w:rsidRPr="00813D46" w:rsidRDefault="00C334D1" w:rsidP="007B0C0F">
            <w:pPr>
              <w:pStyle w:val="la2"/>
              <w:keepNext/>
              <w:keepLines/>
            </w:pPr>
            <w:r w:rsidRPr="00813D46">
              <w:rPr>
                <w:sz w:val="15"/>
                <w:szCs w:val="15"/>
              </w:rPr>
              <w:t> </w:t>
            </w:r>
          </w:p>
        </w:tc>
        <w:tc>
          <w:tcPr>
            <w:tcW w:w="0" w:type="auto"/>
            <w:vAlign w:val="bottom"/>
          </w:tcPr>
          <w:p w14:paraId="6F8FE3D5" w14:textId="77777777" w:rsidR="00C334D1" w:rsidRPr="00813D46" w:rsidRDefault="00C334D1" w:rsidP="007B0C0F">
            <w:pPr>
              <w:keepNext/>
              <w:keepLines/>
              <w:rPr>
                <w:sz w:val="8"/>
              </w:rPr>
            </w:pPr>
            <w:r w:rsidRPr="00813D46">
              <w:rPr>
                <w:rFonts w:cs="Arial"/>
              </w:rPr>
              <w:t> </w:t>
            </w:r>
          </w:p>
        </w:tc>
        <w:tc>
          <w:tcPr>
            <w:tcW w:w="0" w:type="auto"/>
            <w:vAlign w:val="bottom"/>
          </w:tcPr>
          <w:p w14:paraId="7E2467AC" w14:textId="77777777" w:rsidR="00C334D1" w:rsidRPr="00813D46" w:rsidRDefault="00C334D1" w:rsidP="007B0C0F">
            <w:pPr>
              <w:keepNext/>
              <w:keepLines/>
              <w:jc w:val="right"/>
            </w:pPr>
            <w:r w:rsidRPr="00813D46">
              <w:rPr>
                <w:rFonts w:cs="Arial"/>
              </w:rPr>
              <w:t>6%</w:t>
            </w:r>
          </w:p>
        </w:tc>
        <w:tc>
          <w:tcPr>
            <w:tcW w:w="0" w:type="auto"/>
            <w:noWrap/>
            <w:vAlign w:val="bottom"/>
          </w:tcPr>
          <w:p w14:paraId="55AA3715" w14:textId="77777777" w:rsidR="00C334D1" w:rsidRPr="00813D46" w:rsidRDefault="00C334D1" w:rsidP="007B0C0F">
            <w:pPr>
              <w:keepNext/>
              <w:keepLines/>
              <w:rPr>
                <w:sz w:val="8"/>
              </w:rPr>
            </w:pPr>
            <w:r w:rsidRPr="00813D46">
              <w:rPr>
                <w:rFonts w:cs="Arial"/>
              </w:rPr>
              <w:t> </w:t>
            </w:r>
          </w:p>
        </w:tc>
      </w:tr>
      <w:tr w:rsidR="005E28D7" w:rsidRPr="00813D46" w14:paraId="135EE4DF" w14:textId="77777777" w:rsidTr="00CE7E7B">
        <w:trPr>
          <w:gridAfter w:val="1"/>
          <w:jc w:val="center"/>
        </w:trPr>
        <w:tc>
          <w:tcPr>
            <w:tcW w:w="0" w:type="auto"/>
          </w:tcPr>
          <w:p w14:paraId="4545280F" w14:textId="77777777" w:rsidR="00C334D1" w:rsidRPr="00813D46" w:rsidRDefault="00C334D1" w:rsidP="007B0C0F">
            <w:pPr>
              <w:pStyle w:val="NormalWeb"/>
              <w:keepNext/>
              <w:keepLines/>
              <w:ind w:left="240" w:hanging="240"/>
              <w:rPr>
                <w:sz w:val="8"/>
              </w:rPr>
            </w:pPr>
            <w:r w:rsidRPr="00813D46">
              <w:rPr>
                <w:rFonts w:cs="Arial"/>
                <w:sz w:val="20"/>
                <w:szCs w:val="20"/>
              </w:rPr>
              <w:t>Other</w:t>
            </w:r>
          </w:p>
        </w:tc>
        <w:tc>
          <w:tcPr>
            <w:tcW w:w="0" w:type="auto"/>
            <w:vAlign w:val="bottom"/>
          </w:tcPr>
          <w:p w14:paraId="091EACAE" w14:textId="77777777" w:rsidR="00C334D1" w:rsidRPr="00813D46" w:rsidRDefault="00C334D1" w:rsidP="007B0C0F">
            <w:pPr>
              <w:pStyle w:val="la2"/>
              <w:keepNext/>
              <w:keepLines/>
            </w:pPr>
            <w:r w:rsidRPr="00813D46">
              <w:rPr>
                <w:sz w:val="15"/>
                <w:szCs w:val="15"/>
              </w:rPr>
              <w:t> </w:t>
            </w:r>
          </w:p>
        </w:tc>
        <w:tc>
          <w:tcPr>
            <w:tcW w:w="0" w:type="auto"/>
            <w:vAlign w:val="bottom"/>
          </w:tcPr>
          <w:p w14:paraId="78D351E5" w14:textId="77777777" w:rsidR="00C334D1" w:rsidRPr="00813D46" w:rsidRDefault="00C334D1" w:rsidP="007B0C0F">
            <w:pPr>
              <w:keepNext/>
              <w:keepLines/>
              <w:rPr>
                <w:sz w:val="8"/>
              </w:rPr>
            </w:pPr>
            <w:r w:rsidRPr="00813D46">
              <w:rPr>
                <w:rFonts w:cs="Arial"/>
                <w:b/>
                <w:bCs/>
              </w:rPr>
              <w:t> </w:t>
            </w:r>
          </w:p>
        </w:tc>
        <w:tc>
          <w:tcPr>
            <w:tcW w:w="0" w:type="auto"/>
            <w:vAlign w:val="bottom"/>
          </w:tcPr>
          <w:p w14:paraId="5DF9B15B" w14:textId="0A6E3C28" w:rsidR="00C334D1" w:rsidRPr="00813D46" w:rsidRDefault="00411158" w:rsidP="007B0C0F">
            <w:pPr>
              <w:keepNext/>
              <w:keepLines/>
              <w:jc w:val="right"/>
            </w:pPr>
            <w:r w:rsidRPr="00813D46">
              <w:rPr>
                <w:rFonts w:cs="Arial"/>
                <w:b/>
                <w:bCs/>
              </w:rPr>
              <w:t>4,199</w:t>
            </w:r>
          </w:p>
        </w:tc>
        <w:tc>
          <w:tcPr>
            <w:tcW w:w="0" w:type="auto"/>
            <w:noWrap/>
            <w:vAlign w:val="bottom"/>
          </w:tcPr>
          <w:p w14:paraId="4F15D0F1" w14:textId="77777777" w:rsidR="00C334D1" w:rsidRPr="00813D46" w:rsidRDefault="00C334D1" w:rsidP="007B0C0F">
            <w:pPr>
              <w:keepNext/>
              <w:keepLines/>
              <w:rPr>
                <w:sz w:val="8"/>
              </w:rPr>
            </w:pPr>
            <w:r w:rsidRPr="00813D46">
              <w:rPr>
                <w:rFonts w:cs="Arial"/>
                <w:b/>
                <w:bCs/>
              </w:rPr>
              <w:t> </w:t>
            </w:r>
          </w:p>
        </w:tc>
        <w:tc>
          <w:tcPr>
            <w:tcW w:w="0" w:type="auto"/>
            <w:vAlign w:val="bottom"/>
          </w:tcPr>
          <w:p w14:paraId="12FD8213" w14:textId="77777777" w:rsidR="00C334D1" w:rsidRPr="00813D46" w:rsidRDefault="00C334D1" w:rsidP="007B0C0F">
            <w:pPr>
              <w:pStyle w:val="la2"/>
              <w:keepNext/>
              <w:keepLines/>
            </w:pPr>
            <w:r w:rsidRPr="00813D46">
              <w:rPr>
                <w:sz w:val="15"/>
                <w:szCs w:val="15"/>
              </w:rPr>
              <w:t> </w:t>
            </w:r>
          </w:p>
        </w:tc>
        <w:tc>
          <w:tcPr>
            <w:tcW w:w="0" w:type="auto"/>
            <w:vAlign w:val="bottom"/>
          </w:tcPr>
          <w:p w14:paraId="2273C22F" w14:textId="77777777" w:rsidR="00C334D1" w:rsidRPr="00813D46" w:rsidRDefault="00C334D1" w:rsidP="007B0C0F">
            <w:pPr>
              <w:keepNext/>
              <w:keepLines/>
              <w:rPr>
                <w:sz w:val="8"/>
              </w:rPr>
            </w:pPr>
            <w:r w:rsidRPr="00813D46">
              <w:rPr>
                <w:rFonts w:cs="Arial"/>
              </w:rPr>
              <w:t> </w:t>
            </w:r>
          </w:p>
        </w:tc>
        <w:tc>
          <w:tcPr>
            <w:tcW w:w="0" w:type="auto"/>
            <w:vAlign w:val="bottom"/>
          </w:tcPr>
          <w:p w14:paraId="4DED5027" w14:textId="30BEA7F2" w:rsidR="00C334D1" w:rsidRPr="00813D46" w:rsidRDefault="00C334D1" w:rsidP="007B0C0F">
            <w:pPr>
              <w:keepNext/>
              <w:keepLines/>
              <w:jc w:val="right"/>
            </w:pPr>
            <w:r w:rsidRPr="00813D46">
              <w:rPr>
                <w:rFonts w:cs="Arial"/>
                <w:bCs/>
              </w:rPr>
              <w:t>1,85</w:t>
            </w:r>
            <w:r w:rsidR="00AE1BCC" w:rsidRPr="00813D46">
              <w:rPr>
                <w:rFonts w:cs="Arial"/>
                <w:bCs/>
              </w:rPr>
              <w:t>5</w:t>
            </w:r>
          </w:p>
        </w:tc>
        <w:tc>
          <w:tcPr>
            <w:tcW w:w="0" w:type="auto"/>
            <w:noWrap/>
            <w:vAlign w:val="bottom"/>
          </w:tcPr>
          <w:p w14:paraId="2428C229" w14:textId="77777777" w:rsidR="00C334D1" w:rsidRPr="00813D46" w:rsidRDefault="00C334D1" w:rsidP="007B0C0F">
            <w:pPr>
              <w:keepNext/>
              <w:keepLines/>
              <w:rPr>
                <w:sz w:val="8"/>
              </w:rPr>
            </w:pPr>
            <w:r w:rsidRPr="00813D46">
              <w:rPr>
                <w:rFonts w:cs="Arial"/>
              </w:rPr>
              <w:t> </w:t>
            </w:r>
          </w:p>
        </w:tc>
        <w:tc>
          <w:tcPr>
            <w:tcW w:w="0" w:type="auto"/>
            <w:vAlign w:val="bottom"/>
          </w:tcPr>
          <w:p w14:paraId="4AAD5824" w14:textId="77777777" w:rsidR="00C334D1" w:rsidRPr="00813D46" w:rsidRDefault="00C334D1" w:rsidP="007B0C0F">
            <w:pPr>
              <w:pStyle w:val="la2"/>
              <w:keepNext/>
              <w:keepLines/>
            </w:pPr>
            <w:r w:rsidRPr="00813D46">
              <w:rPr>
                <w:sz w:val="15"/>
                <w:szCs w:val="15"/>
              </w:rPr>
              <w:t> </w:t>
            </w:r>
          </w:p>
        </w:tc>
        <w:tc>
          <w:tcPr>
            <w:tcW w:w="0" w:type="auto"/>
            <w:vAlign w:val="bottom"/>
          </w:tcPr>
          <w:p w14:paraId="771B2E39" w14:textId="77777777" w:rsidR="00C334D1" w:rsidRPr="00813D46" w:rsidRDefault="00C334D1" w:rsidP="007B0C0F">
            <w:pPr>
              <w:keepNext/>
              <w:keepLines/>
              <w:rPr>
                <w:sz w:val="8"/>
              </w:rPr>
            </w:pPr>
            <w:r w:rsidRPr="00813D46">
              <w:rPr>
                <w:rFonts w:cs="Arial"/>
              </w:rPr>
              <w:t> </w:t>
            </w:r>
          </w:p>
        </w:tc>
        <w:tc>
          <w:tcPr>
            <w:tcW w:w="0" w:type="auto"/>
            <w:vAlign w:val="bottom"/>
          </w:tcPr>
          <w:p w14:paraId="68C9360B" w14:textId="156FB175" w:rsidR="00C334D1" w:rsidRPr="00813D46" w:rsidRDefault="005E28D7" w:rsidP="005E28D7">
            <w:pPr>
              <w:keepNext/>
              <w:keepLines/>
              <w:jc w:val="right"/>
            </w:pPr>
            <w:r w:rsidRPr="00813D46">
              <w:rPr>
                <w:rFonts w:cs="Arial"/>
              </w:rPr>
              <w:t>922</w:t>
            </w:r>
          </w:p>
        </w:tc>
        <w:tc>
          <w:tcPr>
            <w:tcW w:w="0" w:type="auto"/>
            <w:noWrap/>
            <w:vAlign w:val="bottom"/>
          </w:tcPr>
          <w:p w14:paraId="0A2B2F39" w14:textId="77777777" w:rsidR="00C334D1" w:rsidRPr="00813D46" w:rsidRDefault="00C334D1" w:rsidP="007B0C0F">
            <w:pPr>
              <w:keepNext/>
              <w:keepLines/>
              <w:rPr>
                <w:sz w:val="8"/>
              </w:rPr>
            </w:pPr>
            <w:r w:rsidRPr="00813D46">
              <w:rPr>
                <w:rFonts w:cs="Arial"/>
              </w:rPr>
              <w:t> </w:t>
            </w:r>
          </w:p>
        </w:tc>
        <w:tc>
          <w:tcPr>
            <w:tcW w:w="0" w:type="auto"/>
            <w:vAlign w:val="bottom"/>
          </w:tcPr>
          <w:p w14:paraId="35BF4E69" w14:textId="77777777" w:rsidR="00C334D1" w:rsidRPr="00813D46" w:rsidRDefault="00C334D1" w:rsidP="007B0C0F">
            <w:pPr>
              <w:pStyle w:val="la2"/>
              <w:keepNext/>
              <w:keepLines/>
            </w:pPr>
            <w:r w:rsidRPr="00813D46">
              <w:rPr>
                <w:sz w:val="15"/>
                <w:szCs w:val="15"/>
              </w:rPr>
              <w:t> </w:t>
            </w:r>
          </w:p>
        </w:tc>
        <w:tc>
          <w:tcPr>
            <w:tcW w:w="0" w:type="auto"/>
            <w:vAlign w:val="bottom"/>
          </w:tcPr>
          <w:p w14:paraId="072FEE89" w14:textId="77777777" w:rsidR="00C334D1" w:rsidRPr="00813D46" w:rsidRDefault="00C334D1" w:rsidP="007B0C0F">
            <w:pPr>
              <w:keepNext/>
              <w:keepLines/>
              <w:rPr>
                <w:sz w:val="8"/>
              </w:rPr>
            </w:pPr>
            <w:r w:rsidRPr="00813D46">
              <w:rPr>
                <w:rFonts w:cs="Arial"/>
              </w:rPr>
              <w:t> </w:t>
            </w:r>
          </w:p>
        </w:tc>
        <w:tc>
          <w:tcPr>
            <w:tcW w:w="0" w:type="auto"/>
            <w:vAlign w:val="bottom"/>
          </w:tcPr>
          <w:p w14:paraId="54DEAFD2" w14:textId="0F24A643" w:rsidR="00C334D1" w:rsidRPr="00813D46" w:rsidRDefault="00411158" w:rsidP="007B0C0F">
            <w:pPr>
              <w:keepNext/>
              <w:keepLines/>
              <w:jc w:val="right"/>
            </w:pPr>
            <w:r w:rsidRPr="00813D46">
              <w:rPr>
                <w:rFonts w:cs="Arial"/>
              </w:rPr>
              <w:t>126</w:t>
            </w:r>
            <w:r w:rsidR="00C334D1" w:rsidRPr="00813D46">
              <w:rPr>
                <w:rFonts w:cs="Arial"/>
              </w:rPr>
              <w:t>%</w:t>
            </w:r>
          </w:p>
        </w:tc>
        <w:tc>
          <w:tcPr>
            <w:tcW w:w="0" w:type="auto"/>
            <w:noWrap/>
            <w:vAlign w:val="bottom"/>
          </w:tcPr>
          <w:p w14:paraId="7E0BF203" w14:textId="77777777" w:rsidR="00C334D1" w:rsidRPr="00813D46" w:rsidRDefault="00C334D1" w:rsidP="007B0C0F">
            <w:pPr>
              <w:keepNext/>
              <w:keepLines/>
              <w:rPr>
                <w:sz w:val="8"/>
              </w:rPr>
            </w:pPr>
            <w:r w:rsidRPr="00813D46">
              <w:rPr>
                <w:rFonts w:cs="Arial"/>
              </w:rPr>
              <w:t> </w:t>
            </w:r>
          </w:p>
        </w:tc>
        <w:tc>
          <w:tcPr>
            <w:tcW w:w="0" w:type="auto"/>
            <w:vAlign w:val="bottom"/>
          </w:tcPr>
          <w:p w14:paraId="2B505E6B" w14:textId="77777777" w:rsidR="00C334D1" w:rsidRPr="00813D46" w:rsidRDefault="00C334D1" w:rsidP="007B0C0F">
            <w:pPr>
              <w:pStyle w:val="la2"/>
              <w:keepNext/>
              <w:keepLines/>
            </w:pPr>
            <w:r w:rsidRPr="00813D46">
              <w:rPr>
                <w:sz w:val="15"/>
                <w:szCs w:val="15"/>
              </w:rPr>
              <w:t> </w:t>
            </w:r>
          </w:p>
        </w:tc>
        <w:tc>
          <w:tcPr>
            <w:tcW w:w="0" w:type="auto"/>
            <w:vAlign w:val="bottom"/>
          </w:tcPr>
          <w:p w14:paraId="4542F621" w14:textId="77777777" w:rsidR="00C334D1" w:rsidRPr="00813D46" w:rsidRDefault="00C334D1" w:rsidP="007B0C0F">
            <w:pPr>
              <w:keepNext/>
              <w:keepLines/>
              <w:rPr>
                <w:sz w:val="8"/>
              </w:rPr>
            </w:pPr>
            <w:r w:rsidRPr="00813D46">
              <w:rPr>
                <w:rFonts w:cs="Arial"/>
              </w:rPr>
              <w:t> </w:t>
            </w:r>
          </w:p>
        </w:tc>
        <w:tc>
          <w:tcPr>
            <w:tcW w:w="0" w:type="auto"/>
            <w:vAlign w:val="bottom"/>
          </w:tcPr>
          <w:p w14:paraId="34E91FDD" w14:textId="0178F1B7" w:rsidR="00C334D1" w:rsidRPr="00813D46" w:rsidRDefault="00C334D1" w:rsidP="00FB6AF1">
            <w:pPr>
              <w:keepNext/>
              <w:keepLines/>
              <w:jc w:val="right"/>
            </w:pPr>
            <w:r w:rsidRPr="00813D46">
              <w:rPr>
                <w:rFonts w:cs="Arial"/>
              </w:rPr>
              <w:t>10</w:t>
            </w:r>
            <w:r w:rsidR="00FB6AF1" w:rsidRPr="00813D46">
              <w:rPr>
                <w:rFonts w:cs="Arial"/>
              </w:rPr>
              <w:t>1</w:t>
            </w:r>
            <w:r w:rsidRPr="00813D46">
              <w:rPr>
                <w:rFonts w:cs="Arial"/>
              </w:rPr>
              <w:t>%</w:t>
            </w:r>
          </w:p>
        </w:tc>
        <w:tc>
          <w:tcPr>
            <w:tcW w:w="0" w:type="auto"/>
            <w:noWrap/>
            <w:vAlign w:val="bottom"/>
          </w:tcPr>
          <w:p w14:paraId="6E782CE3" w14:textId="77777777" w:rsidR="00C334D1" w:rsidRPr="00813D46" w:rsidRDefault="00C334D1" w:rsidP="007B0C0F">
            <w:pPr>
              <w:keepNext/>
              <w:keepLines/>
              <w:rPr>
                <w:sz w:val="8"/>
              </w:rPr>
            </w:pPr>
            <w:r w:rsidRPr="00813D46">
              <w:rPr>
                <w:rFonts w:cs="Arial"/>
              </w:rPr>
              <w:t> </w:t>
            </w:r>
          </w:p>
        </w:tc>
      </w:tr>
      <w:tr w:rsidR="005E28D7" w:rsidRPr="00813D46" w14:paraId="28231737" w14:textId="77777777" w:rsidTr="00CE7E7B">
        <w:trPr>
          <w:gridAfter w:val="1"/>
          <w:jc w:val="center"/>
        </w:trPr>
        <w:tc>
          <w:tcPr>
            <w:tcW w:w="0" w:type="auto"/>
            <w:gridSpan w:val="4"/>
            <w:vAlign w:val="bottom"/>
          </w:tcPr>
          <w:p w14:paraId="3A7F01C6"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573DCB3" w14:textId="77777777" w:rsidR="00C334D1" w:rsidRPr="00813D46" w:rsidRDefault="00C334D1" w:rsidP="007B0C0F">
            <w:pPr>
              <w:keepNext/>
              <w:keepLines/>
              <w:rPr>
                <w:sz w:val="8"/>
              </w:rPr>
            </w:pPr>
          </w:p>
        </w:tc>
        <w:tc>
          <w:tcPr>
            <w:tcW w:w="0" w:type="auto"/>
            <w:vAlign w:val="bottom"/>
          </w:tcPr>
          <w:p w14:paraId="38E69BB7" w14:textId="77777777" w:rsidR="00C334D1" w:rsidRPr="00813D46" w:rsidRDefault="00C334D1" w:rsidP="007B0C0F">
            <w:pPr>
              <w:pStyle w:val="la2"/>
              <w:keepNext/>
              <w:keepLines/>
            </w:pPr>
            <w:r w:rsidRPr="00813D46">
              <w:t> </w:t>
            </w:r>
          </w:p>
        </w:tc>
        <w:tc>
          <w:tcPr>
            <w:tcW w:w="0" w:type="auto"/>
            <w:vAlign w:val="bottom"/>
          </w:tcPr>
          <w:p w14:paraId="01F08969"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3D4310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E698FA4" w14:textId="77777777" w:rsidR="00C334D1" w:rsidRPr="00813D46" w:rsidRDefault="00C334D1" w:rsidP="007B0C0F">
            <w:pPr>
              <w:keepNext/>
              <w:keepLines/>
              <w:rPr>
                <w:sz w:val="8"/>
              </w:rPr>
            </w:pPr>
          </w:p>
        </w:tc>
        <w:tc>
          <w:tcPr>
            <w:tcW w:w="0" w:type="auto"/>
            <w:vAlign w:val="bottom"/>
          </w:tcPr>
          <w:p w14:paraId="32B87CF5" w14:textId="77777777" w:rsidR="00C334D1" w:rsidRPr="00813D46" w:rsidRDefault="00C334D1" w:rsidP="007B0C0F">
            <w:pPr>
              <w:pStyle w:val="la2"/>
              <w:keepNext/>
              <w:keepLines/>
            </w:pPr>
            <w:r w:rsidRPr="00813D46">
              <w:t> </w:t>
            </w:r>
          </w:p>
        </w:tc>
        <w:tc>
          <w:tcPr>
            <w:tcW w:w="0" w:type="auto"/>
            <w:vAlign w:val="bottom"/>
          </w:tcPr>
          <w:p w14:paraId="6A9E8D68"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FA3B6C8"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6A7F4FE" w14:textId="77777777" w:rsidR="00C334D1" w:rsidRPr="00813D46" w:rsidRDefault="00C334D1" w:rsidP="007B0C0F">
            <w:pPr>
              <w:keepNext/>
              <w:keepLines/>
              <w:rPr>
                <w:sz w:val="8"/>
              </w:rPr>
            </w:pPr>
          </w:p>
        </w:tc>
        <w:tc>
          <w:tcPr>
            <w:tcW w:w="0" w:type="auto"/>
            <w:vAlign w:val="bottom"/>
          </w:tcPr>
          <w:p w14:paraId="146E820D" w14:textId="77777777" w:rsidR="00C334D1" w:rsidRPr="00813D46" w:rsidRDefault="00C334D1" w:rsidP="007B0C0F">
            <w:pPr>
              <w:pStyle w:val="la2"/>
              <w:keepNext/>
              <w:keepLines/>
            </w:pPr>
            <w:r w:rsidRPr="00813D46">
              <w:t> </w:t>
            </w:r>
          </w:p>
        </w:tc>
        <w:tc>
          <w:tcPr>
            <w:tcW w:w="0" w:type="auto"/>
            <w:vAlign w:val="bottom"/>
          </w:tcPr>
          <w:p w14:paraId="6E7FF507" w14:textId="77777777" w:rsidR="00C334D1" w:rsidRPr="00813D46" w:rsidRDefault="00C334D1" w:rsidP="007B0C0F">
            <w:pPr>
              <w:pStyle w:val="la2"/>
              <w:keepNext/>
              <w:keepLines/>
            </w:pPr>
            <w:r w:rsidRPr="00813D46">
              <w:rPr>
                <w:sz w:val="15"/>
                <w:szCs w:val="15"/>
              </w:rPr>
              <w:t> </w:t>
            </w:r>
          </w:p>
        </w:tc>
        <w:tc>
          <w:tcPr>
            <w:tcW w:w="0" w:type="auto"/>
            <w:vAlign w:val="bottom"/>
          </w:tcPr>
          <w:p w14:paraId="3DE7F23F" w14:textId="77777777" w:rsidR="00C334D1" w:rsidRPr="00813D46" w:rsidRDefault="00C334D1" w:rsidP="007B0C0F">
            <w:pPr>
              <w:pStyle w:val="la2"/>
              <w:keepNext/>
              <w:keepLines/>
            </w:pPr>
            <w:r w:rsidRPr="00813D46">
              <w:t> </w:t>
            </w:r>
          </w:p>
        </w:tc>
        <w:tc>
          <w:tcPr>
            <w:tcW w:w="0" w:type="auto"/>
            <w:vAlign w:val="bottom"/>
          </w:tcPr>
          <w:p w14:paraId="06453986" w14:textId="77777777" w:rsidR="00C334D1" w:rsidRPr="00813D46" w:rsidRDefault="00C334D1" w:rsidP="007B0C0F">
            <w:pPr>
              <w:pStyle w:val="la2"/>
              <w:keepNext/>
              <w:keepLines/>
            </w:pPr>
            <w:r w:rsidRPr="00813D46">
              <w:t> </w:t>
            </w:r>
          </w:p>
        </w:tc>
        <w:tc>
          <w:tcPr>
            <w:tcW w:w="0" w:type="auto"/>
            <w:vAlign w:val="bottom"/>
          </w:tcPr>
          <w:p w14:paraId="28BC8CF8" w14:textId="77777777" w:rsidR="00C334D1" w:rsidRPr="00813D46" w:rsidRDefault="00C334D1" w:rsidP="007B0C0F">
            <w:pPr>
              <w:pStyle w:val="la2"/>
              <w:keepNext/>
              <w:keepLines/>
            </w:pPr>
            <w:r w:rsidRPr="00813D46">
              <w:t> </w:t>
            </w:r>
          </w:p>
        </w:tc>
        <w:tc>
          <w:tcPr>
            <w:tcW w:w="0" w:type="auto"/>
            <w:vAlign w:val="bottom"/>
          </w:tcPr>
          <w:p w14:paraId="6478BDEA" w14:textId="77777777" w:rsidR="00C334D1" w:rsidRPr="00813D46" w:rsidRDefault="00C334D1" w:rsidP="007B0C0F">
            <w:pPr>
              <w:pStyle w:val="la2"/>
              <w:keepNext/>
              <w:keepLines/>
            </w:pPr>
            <w:r w:rsidRPr="00813D46">
              <w:t> </w:t>
            </w:r>
          </w:p>
        </w:tc>
        <w:tc>
          <w:tcPr>
            <w:tcW w:w="0" w:type="auto"/>
            <w:vAlign w:val="bottom"/>
          </w:tcPr>
          <w:p w14:paraId="071AA037" w14:textId="77777777" w:rsidR="00C334D1" w:rsidRPr="00813D46" w:rsidRDefault="00C334D1" w:rsidP="007B0C0F">
            <w:pPr>
              <w:pStyle w:val="la2"/>
              <w:keepNext/>
              <w:keepLines/>
            </w:pPr>
            <w:r w:rsidRPr="00813D46">
              <w:t> </w:t>
            </w:r>
          </w:p>
        </w:tc>
        <w:tc>
          <w:tcPr>
            <w:tcW w:w="0" w:type="auto"/>
            <w:vAlign w:val="bottom"/>
          </w:tcPr>
          <w:p w14:paraId="2381082B" w14:textId="77777777" w:rsidR="00C334D1" w:rsidRPr="00813D46" w:rsidRDefault="00C334D1" w:rsidP="007B0C0F">
            <w:pPr>
              <w:pStyle w:val="la2"/>
              <w:keepNext/>
              <w:keepLines/>
            </w:pPr>
            <w:r w:rsidRPr="00813D46">
              <w:t> </w:t>
            </w:r>
          </w:p>
        </w:tc>
      </w:tr>
      <w:tr w:rsidR="005E28D7" w:rsidRPr="00813D46" w14:paraId="525AFDF2" w14:textId="77777777" w:rsidTr="00CE7E7B">
        <w:trPr>
          <w:gridAfter w:val="1"/>
          <w:jc w:val="center"/>
        </w:trPr>
        <w:tc>
          <w:tcPr>
            <w:tcW w:w="0" w:type="auto"/>
          </w:tcPr>
          <w:p w14:paraId="653E584B" w14:textId="77777777" w:rsidR="00C334D1" w:rsidRPr="00813D46" w:rsidRDefault="00C334D1" w:rsidP="007B0C0F">
            <w:pPr>
              <w:pStyle w:val="NormalWeb"/>
              <w:keepNext/>
              <w:keepLines/>
              <w:ind w:left="480" w:hanging="240"/>
              <w:rPr>
                <w:sz w:val="8"/>
              </w:rPr>
            </w:pPr>
            <w:r w:rsidRPr="00813D46">
              <w:rPr>
                <w:rFonts w:cs="Arial"/>
                <w:sz w:val="20"/>
                <w:szCs w:val="20"/>
              </w:rPr>
              <w:t>Total Commercial gross margin</w:t>
            </w:r>
          </w:p>
        </w:tc>
        <w:tc>
          <w:tcPr>
            <w:tcW w:w="0" w:type="auto"/>
            <w:vAlign w:val="bottom"/>
          </w:tcPr>
          <w:p w14:paraId="23CE21BF" w14:textId="77777777" w:rsidR="00C334D1" w:rsidRPr="00813D46" w:rsidRDefault="00C334D1" w:rsidP="007B0C0F">
            <w:pPr>
              <w:pStyle w:val="la2"/>
              <w:keepNext/>
              <w:keepLines/>
            </w:pPr>
            <w:r w:rsidRPr="00813D46">
              <w:rPr>
                <w:sz w:val="15"/>
                <w:szCs w:val="15"/>
              </w:rPr>
              <w:t> </w:t>
            </w:r>
          </w:p>
        </w:tc>
        <w:tc>
          <w:tcPr>
            <w:tcW w:w="0" w:type="auto"/>
            <w:vAlign w:val="bottom"/>
          </w:tcPr>
          <w:p w14:paraId="35F15076" w14:textId="77777777" w:rsidR="00C334D1" w:rsidRPr="00813D46" w:rsidRDefault="00C334D1" w:rsidP="007B0C0F">
            <w:pPr>
              <w:keepNext/>
              <w:keepLines/>
              <w:rPr>
                <w:sz w:val="8"/>
              </w:rPr>
            </w:pPr>
            <w:r w:rsidRPr="00813D46">
              <w:rPr>
                <w:rFonts w:cs="Arial"/>
                <w:b/>
                <w:bCs/>
              </w:rPr>
              <w:t>$</w:t>
            </w:r>
          </w:p>
        </w:tc>
        <w:tc>
          <w:tcPr>
            <w:tcW w:w="0" w:type="auto"/>
            <w:vAlign w:val="bottom"/>
          </w:tcPr>
          <w:p w14:paraId="05A8A1ED" w14:textId="42068161" w:rsidR="00C334D1" w:rsidRPr="00813D46" w:rsidRDefault="00411158" w:rsidP="007B0C0F">
            <w:pPr>
              <w:keepNext/>
              <w:keepLines/>
              <w:jc w:val="right"/>
            </w:pPr>
            <w:r w:rsidRPr="00813D46">
              <w:rPr>
                <w:rFonts w:cs="Arial"/>
                <w:b/>
                <w:bCs/>
              </w:rPr>
              <w:t>42,029</w:t>
            </w:r>
          </w:p>
        </w:tc>
        <w:tc>
          <w:tcPr>
            <w:tcW w:w="0" w:type="auto"/>
            <w:noWrap/>
            <w:vAlign w:val="bottom"/>
          </w:tcPr>
          <w:p w14:paraId="3158B985" w14:textId="77777777" w:rsidR="00C334D1" w:rsidRPr="00813D46" w:rsidRDefault="00C334D1" w:rsidP="007B0C0F">
            <w:pPr>
              <w:keepNext/>
              <w:keepLines/>
              <w:rPr>
                <w:sz w:val="8"/>
              </w:rPr>
            </w:pPr>
            <w:r w:rsidRPr="00813D46">
              <w:rPr>
                <w:rFonts w:cs="Arial"/>
                <w:b/>
                <w:bCs/>
              </w:rPr>
              <w:t> </w:t>
            </w:r>
          </w:p>
        </w:tc>
        <w:tc>
          <w:tcPr>
            <w:tcW w:w="0" w:type="auto"/>
            <w:vAlign w:val="bottom"/>
          </w:tcPr>
          <w:p w14:paraId="33D1F48A" w14:textId="77777777" w:rsidR="00C334D1" w:rsidRPr="00813D46" w:rsidRDefault="00C334D1" w:rsidP="007B0C0F">
            <w:pPr>
              <w:pStyle w:val="la2"/>
              <w:keepNext/>
              <w:keepLines/>
            </w:pPr>
            <w:r w:rsidRPr="00813D46">
              <w:rPr>
                <w:sz w:val="15"/>
                <w:szCs w:val="15"/>
              </w:rPr>
              <w:t> </w:t>
            </w:r>
          </w:p>
        </w:tc>
        <w:tc>
          <w:tcPr>
            <w:tcW w:w="0" w:type="auto"/>
            <w:vAlign w:val="bottom"/>
          </w:tcPr>
          <w:p w14:paraId="189F2814" w14:textId="77777777" w:rsidR="00C334D1" w:rsidRPr="00813D46" w:rsidRDefault="00C334D1" w:rsidP="007B0C0F">
            <w:pPr>
              <w:keepNext/>
              <w:keepLines/>
              <w:rPr>
                <w:sz w:val="8"/>
              </w:rPr>
            </w:pPr>
            <w:r w:rsidRPr="00813D46">
              <w:rPr>
                <w:rFonts w:cs="Arial"/>
              </w:rPr>
              <w:t>$</w:t>
            </w:r>
          </w:p>
        </w:tc>
        <w:tc>
          <w:tcPr>
            <w:tcW w:w="0" w:type="auto"/>
            <w:vAlign w:val="bottom"/>
          </w:tcPr>
          <w:p w14:paraId="2CD147DB" w14:textId="1D3DBC3E" w:rsidR="00C334D1" w:rsidRPr="00813D46" w:rsidRDefault="00C334D1" w:rsidP="007B0C0F">
            <w:pPr>
              <w:keepNext/>
              <w:keepLines/>
              <w:jc w:val="right"/>
            </w:pPr>
            <w:r w:rsidRPr="00813D46">
              <w:rPr>
                <w:rFonts w:cs="Arial"/>
                <w:bCs/>
              </w:rPr>
              <w:t>40,4</w:t>
            </w:r>
            <w:r w:rsidR="00AE1BCC" w:rsidRPr="00813D46">
              <w:rPr>
                <w:rFonts w:cs="Arial"/>
                <w:bCs/>
              </w:rPr>
              <w:t>7</w:t>
            </w:r>
            <w:r w:rsidRPr="00813D46">
              <w:rPr>
                <w:rFonts w:cs="Arial"/>
                <w:bCs/>
              </w:rPr>
              <w:t>0</w:t>
            </w:r>
          </w:p>
        </w:tc>
        <w:tc>
          <w:tcPr>
            <w:tcW w:w="0" w:type="auto"/>
            <w:noWrap/>
            <w:vAlign w:val="bottom"/>
          </w:tcPr>
          <w:p w14:paraId="73BE660F" w14:textId="77777777" w:rsidR="00C334D1" w:rsidRPr="00813D46" w:rsidRDefault="00C334D1" w:rsidP="007B0C0F">
            <w:pPr>
              <w:keepNext/>
              <w:keepLines/>
              <w:rPr>
                <w:sz w:val="8"/>
              </w:rPr>
            </w:pPr>
            <w:r w:rsidRPr="00813D46">
              <w:rPr>
                <w:rFonts w:cs="Arial"/>
              </w:rPr>
              <w:t> </w:t>
            </w:r>
          </w:p>
        </w:tc>
        <w:tc>
          <w:tcPr>
            <w:tcW w:w="0" w:type="auto"/>
            <w:vAlign w:val="bottom"/>
          </w:tcPr>
          <w:p w14:paraId="6A5E54EB" w14:textId="77777777" w:rsidR="00C334D1" w:rsidRPr="00813D46" w:rsidRDefault="00C334D1" w:rsidP="007B0C0F">
            <w:pPr>
              <w:pStyle w:val="la2"/>
              <w:keepNext/>
              <w:keepLines/>
            </w:pPr>
            <w:r w:rsidRPr="00813D46">
              <w:rPr>
                <w:sz w:val="15"/>
                <w:szCs w:val="15"/>
              </w:rPr>
              <w:t> </w:t>
            </w:r>
          </w:p>
        </w:tc>
        <w:tc>
          <w:tcPr>
            <w:tcW w:w="0" w:type="auto"/>
            <w:vAlign w:val="bottom"/>
          </w:tcPr>
          <w:p w14:paraId="3FECA4CC" w14:textId="77777777" w:rsidR="00C334D1" w:rsidRPr="00813D46" w:rsidRDefault="00C334D1" w:rsidP="007B0C0F">
            <w:pPr>
              <w:keepNext/>
              <w:keepLines/>
              <w:rPr>
                <w:sz w:val="8"/>
              </w:rPr>
            </w:pPr>
            <w:r w:rsidRPr="00813D46">
              <w:rPr>
                <w:rFonts w:cs="Arial"/>
              </w:rPr>
              <w:t>$</w:t>
            </w:r>
          </w:p>
        </w:tc>
        <w:tc>
          <w:tcPr>
            <w:tcW w:w="0" w:type="auto"/>
            <w:vAlign w:val="bottom"/>
          </w:tcPr>
          <w:p w14:paraId="747AEF63" w14:textId="54B46978" w:rsidR="00C334D1" w:rsidRPr="00813D46" w:rsidRDefault="00C334D1" w:rsidP="005E28D7">
            <w:pPr>
              <w:keepNext/>
              <w:keepLines/>
              <w:jc w:val="right"/>
            </w:pPr>
            <w:r w:rsidRPr="00813D46">
              <w:rPr>
                <w:rFonts w:cs="Arial"/>
              </w:rPr>
              <w:t>37,</w:t>
            </w:r>
            <w:r w:rsidR="005E28D7" w:rsidRPr="00813D46">
              <w:rPr>
                <w:rFonts w:cs="Arial"/>
              </w:rPr>
              <w:t>202</w:t>
            </w:r>
          </w:p>
        </w:tc>
        <w:tc>
          <w:tcPr>
            <w:tcW w:w="0" w:type="auto"/>
            <w:noWrap/>
            <w:vAlign w:val="bottom"/>
          </w:tcPr>
          <w:p w14:paraId="2B3E9B88" w14:textId="77777777" w:rsidR="00C334D1" w:rsidRPr="00813D46" w:rsidRDefault="00C334D1" w:rsidP="007B0C0F">
            <w:pPr>
              <w:keepNext/>
              <w:keepLines/>
              <w:rPr>
                <w:sz w:val="8"/>
              </w:rPr>
            </w:pPr>
            <w:r w:rsidRPr="00813D46">
              <w:rPr>
                <w:rFonts w:cs="Arial"/>
              </w:rPr>
              <w:t> </w:t>
            </w:r>
          </w:p>
        </w:tc>
        <w:tc>
          <w:tcPr>
            <w:tcW w:w="0" w:type="auto"/>
            <w:vAlign w:val="bottom"/>
          </w:tcPr>
          <w:p w14:paraId="1BE17FE8" w14:textId="77777777" w:rsidR="00C334D1" w:rsidRPr="00813D46" w:rsidRDefault="00C334D1" w:rsidP="007B0C0F">
            <w:pPr>
              <w:pStyle w:val="la2"/>
              <w:keepNext/>
              <w:keepLines/>
            </w:pPr>
            <w:r w:rsidRPr="00813D46">
              <w:rPr>
                <w:sz w:val="15"/>
                <w:szCs w:val="15"/>
              </w:rPr>
              <w:t> </w:t>
            </w:r>
          </w:p>
        </w:tc>
        <w:tc>
          <w:tcPr>
            <w:tcW w:w="0" w:type="auto"/>
            <w:vAlign w:val="bottom"/>
          </w:tcPr>
          <w:p w14:paraId="34F4B668" w14:textId="77777777" w:rsidR="00C334D1" w:rsidRPr="00813D46" w:rsidRDefault="00C334D1" w:rsidP="007B0C0F">
            <w:pPr>
              <w:keepNext/>
              <w:keepLines/>
              <w:rPr>
                <w:sz w:val="8"/>
              </w:rPr>
            </w:pPr>
            <w:r w:rsidRPr="00813D46">
              <w:rPr>
                <w:rFonts w:cs="Arial"/>
              </w:rPr>
              <w:t> </w:t>
            </w:r>
          </w:p>
        </w:tc>
        <w:tc>
          <w:tcPr>
            <w:tcW w:w="0" w:type="auto"/>
            <w:vAlign w:val="bottom"/>
          </w:tcPr>
          <w:p w14:paraId="2B06866E" w14:textId="54B65E29" w:rsidR="00C334D1" w:rsidRPr="00813D46" w:rsidRDefault="00411158" w:rsidP="007B0C0F">
            <w:pPr>
              <w:keepNext/>
              <w:keepLines/>
              <w:jc w:val="right"/>
            </w:pPr>
            <w:r w:rsidRPr="00813D46">
              <w:rPr>
                <w:rFonts w:cs="Arial"/>
              </w:rPr>
              <w:t>4</w:t>
            </w:r>
            <w:r w:rsidR="00C334D1" w:rsidRPr="00813D46">
              <w:rPr>
                <w:rFonts w:cs="Arial"/>
              </w:rPr>
              <w:t>%</w:t>
            </w:r>
          </w:p>
        </w:tc>
        <w:tc>
          <w:tcPr>
            <w:tcW w:w="0" w:type="auto"/>
            <w:noWrap/>
            <w:vAlign w:val="bottom"/>
          </w:tcPr>
          <w:p w14:paraId="345FEADA" w14:textId="77777777" w:rsidR="00C334D1" w:rsidRPr="00813D46" w:rsidRDefault="00C334D1" w:rsidP="007B0C0F">
            <w:pPr>
              <w:keepNext/>
              <w:keepLines/>
              <w:rPr>
                <w:sz w:val="8"/>
              </w:rPr>
            </w:pPr>
            <w:r w:rsidRPr="00813D46">
              <w:rPr>
                <w:rFonts w:cs="Arial"/>
              </w:rPr>
              <w:t> </w:t>
            </w:r>
          </w:p>
        </w:tc>
        <w:tc>
          <w:tcPr>
            <w:tcW w:w="0" w:type="auto"/>
            <w:vAlign w:val="bottom"/>
          </w:tcPr>
          <w:p w14:paraId="5EC16C35" w14:textId="77777777" w:rsidR="00C334D1" w:rsidRPr="00813D46" w:rsidRDefault="00C334D1" w:rsidP="007B0C0F">
            <w:pPr>
              <w:pStyle w:val="la2"/>
              <w:keepNext/>
              <w:keepLines/>
            </w:pPr>
            <w:r w:rsidRPr="00813D46">
              <w:rPr>
                <w:sz w:val="15"/>
                <w:szCs w:val="15"/>
              </w:rPr>
              <w:t> </w:t>
            </w:r>
          </w:p>
        </w:tc>
        <w:tc>
          <w:tcPr>
            <w:tcW w:w="0" w:type="auto"/>
            <w:vAlign w:val="bottom"/>
          </w:tcPr>
          <w:p w14:paraId="3D61243E" w14:textId="77777777" w:rsidR="00C334D1" w:rsidRPr="00813D46" w:rsidRDefault="00C334D1" w:rsidP="007B0C0F">
            <w:pPr>
              <w:keepNext/>
              <w:keepLines/>
              <w:rPr>
                <w:sz w:val="8"/>
              </w:rPr>
            </w:pPr>
            <w:r w:rsidRPr="00813D46">
              <w:rPr>
                <w:rFonts w:cs="Arial"/>
              </w:rPr>
              <w:t> </w:t>
            </w:r>
          </w:p>
        </w:tc>
        <w:tc>
          <w:tcPr>
            <w:tcW w:w="0" w:type="auto"/>
            <w:vAlign w:val="bottom"/>
          </w:tcPr>
          <w:p w14:paraId="52B82315" w14:textId="77777777" w:rsidR="00C334D1" w:rsidRPr="00813D46" w:rsidRDefault="00C334D1" w:rsidP="007B0C0F">
            <w:pPr>
              <w:keepNext/>
              <w:keepLines/>
              <w:jc w:val="right"/>
            </w:pPr>
            <w:r w:rsidRPr="00813D46">
              <w:rPr>
                <w:rFonts w:cs="Arial"/>
              </w:rPr>
              <w:t>9%</w:t>
            </w:r>
          </w:p>
        </w:tc>
        <w:tc>
          <w:tcPr>
            <w:tcW w:w="0" w:type="auto"/>
            <w:noWrap/>
            <w:vAlign w:val="bottom"/>
          </w:tcPr>
          <w:p w14:paraId="7D26BE2F" w14:textId="77777777" w:rsidR="00C334D1" w:rsidRPr="00813D46" w:rsidRDefault="00C334D1" w:rsidP="007B0C0F">
            <w:pPr>
              <w:keepNext/>
              <w:keepLines/>
              <w:rPr>
                <w:sz w:val="8"/>
              </w:rPr>
            </w:pPr>
            <w:r w:rsidRPr="00813D46">
              <w:rPr>
                <w:rFonts w:cs="Arial"/>
              </w:rPr>
              <w:t> </w:t>
            </w:r>
          </w:p>
        </w:tc>
      </w:tr>
      <w:tr w:rsidR="005E28D7" w:rsidRPr="00813D46" w14:paraId="7479A93D" w14:textId="77777777" w:rsidTr="00CE7E7B">
        <w:trPr>
          <w:gridAfter w:val="1"/>
          <w:jc w:val="center"/>
        </w:trPr>
        <w:tc>
          <w:tcPr>
            <w:tcW w:w="0" w:type="auto"/>
            <w:vAlign w:val="bottom"/>
          </w:tcPr>
          <w:p w14:paraId="07CD03E9" w14:textId="77777777" w:rsidR="00C334D1" w:rsidRPr="00813D46" w:rsidRDefault="00C334D1" w:rsidP="007B0C0F">
            <w:pPr>
              <w:pStyle w:val="la2"/>
              <w:keepNext/>
              <w:keepLines/>
            </w:pPr>
            <w:r w:rsidRPr="00813D46">
              <w:t> </w:t>
            </w:r>
          </w:p>
        </w:tc>
        <w:tc>
          <w:tcPr>
            <w:tcW w:w="0" w:type="auto"/>
            <w:vAlign w:val="bottom"/>
          </w:tcPr>
          <w:p w14:paraId="5F1BB0B3" w14:textId="77777777" w:rsidR="00C334D1" w:rsidRPr="00813D46" w:rsidRDefault="00C334D1" w:rsidP="007B0C0F">
            <w:pPr>
              <w:pStyle w:val="la2"/>
              <w:keepNext/>
              <w:keepLines/>
            </w:pPr>
            <w:r w:rsidRPr="00813D46">
              <w:t> </w:t>
            </w:r>
          </w:p>
        </w:tc>
        <w:tc>
          <w:tcPr>
            <w:tcW w:w="0" w:type="auto"/>
            <w:vAlign w:val="bottom"/>
          </w:tcPr>
          <w:p w14:paraId="44569F90"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4A343DA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512E813E" w14:textId="77777777" w:rsidR="00C334D1" w:rsidRPr="00813D46" w:rsidRDefault="00C334D1" w:rsidP="007B0C0F">
            <w:pPr>
              <w:keepNext/>
              <w:keepLines/>
              <w:rPr>
                <w:sz w:val="8"/>
              </w:rPr>
            </w:pPr>
          </w:p>
        </w:tc>
        <w:tc>
          <w:tcPr>
            <w:tcW w:w="0" w:type="auto"/>
            <w:vAlign w:val="bottom"/>
          </w:tcPr>
          <w:p w14:paraId="0021033D" w14:textId="77777777" w:rsidR="00C334D1" w:rsidRPr="00813D46" w:rsidRDefault="00C334D1" w:rsidP="007B0C0F">
            <w:pPr>
              <w:pStyle w:val="la2"/>
              <w:keepNext/>
              <w:keepLines/>
            </w:pPr>
            <w:r w:rsidRPr="00813D46">
              <w:t> </w:t>
            </w:r>
          </w:p>
        </w:tc>
        <w:tc>
          <w:tcPr>
            <w:tcW w:w="0" w:type="auto"/>
            <w:vAlign w:val="bottom"/>
          </w:tcPr>
          <w:p w14:paraId="0D85FB3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68039F29"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6DFDCDDA" w14:textId="77777777" w:rsidR="00C334D1" w:rsidRPr="00813D46" w:rsidRDefault="00C334D1" w:rsidP="007B0C0F">
            <w:pPr>
              <w:keepNext/>
              <w:keepLines/>
              <w:rPr>
                <w:sz w:val="8"/>
              </w:rPr>
            </w:pPr>
          </w:p>
        </w:tc>
        <w:tc>
          <w:tcPr>
            <w:tcW w:w="0" w:type="auto"/>
            <w:vAlign w:val="bottom"/>
          </w:tcPr>
          <w:p w14:paraId="3CCF0E12" w14:textId="77777777" w:rsidR="00C334D1" w:rsidRPr="00813D46" w:rsidRDefault="00C334D1" w:rsidP="007B0C0F">
            <w:pPr>
              <w:pStyle w:val="la2"/>
              <w:keepNext/>
              <w:keepLines/>
            </w:pPr>
            <w:r w:rsidRPr="00813D46">
              <w:t> </w:t>
            </w:r>
          </w:p>
        </w:tc>
        <w:tc>
          <w:tcPr>
            <w:tcW w:w="0" w:type="auto"/>
            <w:vAlign w:val="bottom"/>
          </w:tcPr>
          <w:p w14:paraId="6E5B9557"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4A7D0B6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3A2BAF0F" w14:textId="77777777" w:rsidR="00C334D1" w:rsidRPr="00813D46" w:rsidRDefault="00C334D1" w:rsidP="007B0C0F">
            <w:pPr>
              <w:keepNext/>
              <w:keepLines/>
              <w:rPr>
                <w:sz w:val="8"/>
              </w:rPr>
            </w:pPr>
          </w:p>
        </w:tc>
        <w:tc>
          <w:tcPr>
            <w:tcW w:w="0" w:type="auto"/>
            <w:vAlign w:val="bottom"/>
          </w:tcPr>
          <w:p w14:paraId="38E7AC37" w14:textId="77777777" w:rsidR="00C334D1" w:rsidRPr="00813D46" w:rsidRDefault="00C334D1" w:rsidP="007B0C0F">
            <w:pPr>
              <w:pStyle w:val="la2"/>
              <w:keepNext/>
              <w:keepLines/>
            </w:pPr>
            <w:r w:rsidRPr="00813D46">
              <w:t> </w:t>
            </w:r>
          </w:p>
        </w:tc>
        <w:tc>
          <w:tcPr>
            <w:tcW w:w="0" w:type="auto"/>
            <w:vAlign w:val="bottom"/>
          </w:tcPr>
          <w:p w14:paraId="2AC684B0" w14:textId="77777777" w:rsidR="00C334D1" w:rsidRPr="00813D46" w:rsidRDefault="00C334D1" w:rsidP="007B0C0F">
            <w:pPr>
              <w:pStyle w:val="la2"/>
              <w:keepNext/>
              <w:keepLines/>
            </w:pPr>
            <w:r w:rsidRPr="00813D46">
              <w:t> </w:t>
            </w:r>
          </w:p>
        </w:tc>
        <w:tc>
          <w:tcPr>
            <w:tcW w:w="0" w:type="auto"/>
            <w:vAlign w:val="bottom"/>
          </w:tcPr>
          <w:p w14:paraId="1CDD0B16" w14:textId="77777777" w:rsidR="00C334D1" w:rsidRPr="00813D46" w:rsidRDefault="00C334D1" w:rsidP="007B0C0F">
            <w:pPr>
              <w:pStyle w:val="la2"/>
              <w:keepNext/>
              <w:keepLines/>
            </w:pPr>
            <w:r w:rsidRPr="00813D46">
              <w:t> </w:t>
            </w:r>
          </w:p>
        </w:tc>
        <w:tc>
          <w:tcPr>
            <w:tcW w:w="0" w:type="auto"/>
            <w:vAlign w:val="bottom"/>
          </w:tcPr>
          <w:p w14:paraId="66FF18D7" w14:textId="77777777" w:rsidR="00C334D1" w:rsidRPr="00813D46" w:rsidRDefault="00C334D1" w:rsidP="007B0C0F">
            <w:pPr>
              <w:pStyle w:val="la2"/>
              <w:keepNext/>
              <w:keepLines/>
            </w:pPr>
            <w:r w:rsidRPr="00813D46">
              <w:t> </w:t>
            </w:r>
          </w:p>
        </w:tc>
        <w:tc>
          <w:tcPr>
            <w:tcW w:w="0" w:type="auto"/>
            <w:vAlign w:val="bottom"/>
          </w:tcPr>
          <w:p w14:paraId="6368E5BE" w14:textId="77777777" w:rsidR="00C334D1" w:rsidRPr="00813D46" w:rsidRDefault="00C334D1" w:rsidP="007B0C0F">
            <w:pPr>
              <w:pStyle w:val="la2"/>
              <w:keepNext/>
              <w:keepLines/>
            </w:pPr>
            <w:r w:rsidRPr="00813D46">
              <w:t> </w:t>
            </w:r>
          </w:p>
        </w:tc>
        <w:tc>
          <w:tcPr>
            <w:tcW w:w="0" w:type="auto"/>
            <w:vAlign w:val="bottom"/>
          </w:tcPr>
          <w:p w14:paraId="4A428A9B" w14:textId="77777777" w:rsidR="00C334D1" w:rsidRPr="00813D46" w:rsidRDefault="00C334D1" w:rsidP="007B0C0F">
            <w:pPr>
              <w:pStyle w:val="la2"/>
              <w:keepNext/>
              <w:keepLines/>
            </w:pPr>
            <w:r w:rsidRPr="00813D46">
              <w:t> </w:t>
            </w:r>
          </w:p>
        </w:tc>
        <w:tc>
          <w:tcPr>
            <w:tcW w:w="0" w:type="auto"/>
            <w:vAlign w:val="bottom"/>
          </w:tcPr>
          <w:p w14:paraId="75CC3B51" w14:textId="77777777" w:rsidR="00C334D1" w:rsidRPr="00813D46" w:rsidRDefault="00C334D1" w:rsidP="007B0C0F">
            <w:pPr>
              <w:pStyle w:val="la2"/>
              <w:keepNext/>
              <w:keepLines/>
            </w:pPr>
            <w:r w:rsidRPr="00813D46">
              <w:t> </w:t>
            </w:r>
          </w:p>
        </w:tc>
        <w:tc>
          <w:tcPr>
            <w:tcW w:w="0" w:type="auto"/>
            <w:vAlign w:val="bottom"/>
          </w:tcPr>
          <w:p w14:paraId="370C788E" w14:textId="77777777" w:rsidR="00C334D1" w:rsidRPr="00813D46" w:rsidRDefault="00C334D1" w:rsidP="007B0C0F">
            <w:pPr>
              <w:pStyle w:val="la2"/>
              <w:keepNext/>
              <w:keepLines/>
            </w:pPr>
            <w:r w:rsidRPr="00813D46">
              <w:t> </w:t>
            </w:r>
          </w:p>
        </w:tc>
      </w:tr>
    </w:tbl>
    <w:p w14:paraId="7A5E7833"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2015 compared with fiscal year 2014 </w:t>
      </w:r>
    </w:p>
    <w:p w14:paraId="1536443A" w14:textId="775E34DC" w:rsidR="00C334D1" w:rsidRPr="00813D46" w:rsidRDefault="004B4A7D" w:rsidP="00C334D1">
      <w:pPr>
        <w:pStyle w:val="NormalWeb"/>
        <w:spacing w:before="180" w:beforeAutospacing="0" w:after="0" w:afterAutospacing="0"/>
        <w:rPr>
          <w:sz w:val="8"/>
        </w:rPr>
      </w:pPr>
      <w:r w:rsidRPr="00813D46">
        <w:rPr>
          <w:rFonts w:cs="Arial"/>
          <w:sz w:val="20"/>
          <w:szCs w:val="20"/>
        </w:rPr>
        <w:t>Commercial revenue increased $</w:t>
      </w:r>
      <w:r w:rsidR="009955D1" w:rsidRPr="00813D46">
        <w:rPr>
          <w:rFonts w:cs="Arial"/>
          <w:sz w:val="20"/>
          <w:szCs w:val="20"/>
        </w:rPr>
        <w:t>2.2</w:t>
      </w:r>
      <w:r w:rsidRPr="00813D46">
        <w:rPr>
          <w:rFonts w:cs="Arial"/>
          <w:sz w:val="20"/>
          <w:szCs w:val="20"/>
        </w:rPr>
        <w:t xml:space="preserve"> billion or </w:t>
      </w:r>
      <w:r w:rsidR="009955D1" w:rsidRPr="00813D46">
        <w:rPr>
          <w:rFonts w:cs="Arial"/>
          <w:sz w:val="20"/>
          <w:szCs w:val="20"/>
        </w:rPr>
        <w:t>5</w:t>
      </w:r>
      <w:r w:rsidRPr="00813D46">
        <w:rPr>
          <w:rFonts w:cs="Arial"/>
          <w:sz w:val="20"/>
          <w:szCs w:val="20"/>
        </w:rPr>
        <w:t xml:space="preserve">%, mainly due to growth in revenue from our Commercial Cloud and server products, offset in part by a decline in Office Commercial. </w:t>
      </w:r>
      <w:r w:rsidR="00FB7652" w:rsidRPr="00813D46">
        <w:rPr>
          <w:rFonts w:cs="Arial"/>
          <w:sz w:val="20"/>
          <w:szCs w:val="20"/>
        </w:rPr>
        <w:t xml:space="preserve">Commercial revenue included an unfavorable foreign currency impact of approximately </w:t>
      </w:r>
      <w:r w:rsidR="002F0233" w:rsidRPr="00813D46">
        <w:rPr>
          <w:rFonts w:cs="Arial"/>
          <w:sz w:val="20"/>
          <w:szCs w:val="20"/>
        </w:rPr>
        <w:t>2</w:t>
      </w:r>
      <w:r w:rsidR="00FB7652" w:rsidRPr="00813D46">
        <w:rPr>
          <w:rFonts w:cs="Arial"/>
          <w:sz w:val="20"/>
          <w:szCs w:val="20"/>
        </w:rPr>
        <w:t xml:space="preserve">%. </w:t>
      </w:r>
      <w:r w:rsidR="00317306" w:rsidRPr="00813D46">
        <w:rPr>
          <w:rFonts w:cs="Arial"/>
          <w:sz w:val="20"/>
          <w:szCs w:val="20"/>
        </w:rPr>
        <w:t>Our server products and services grew 9%.</w:t>
      </w:r>
      <w:r w:rsidR="00D50C7C" w:rsidRPr="00813D46">
        <w:rPr>
          <w:rFonts w:cs="Arial"/>
          <w:sz w:val="20"/>
          <w:szCs w:val="20"/>
        </w:rPr>
        <w:t xml:space="preserve"> </w:t>
      </w:r>
      <w:r w:rsidR="00174C5F" w:rsidRPr="00813D46">
        <w:rPr>
          <w:rFonts w:cs="Arial"/>
          <w:sz w:val="20"/>
          <w:szCs w:val="20"/>
        </w:rPr>
        <w:t xml:space="preserve">Our </w:t>
      </w:r>
      <w:r w:rsidRPr="00813D46">
        <w:rPr>
          <w:rFonts w:cs="Arial"/>
          <w:sz w:val="20"/>
          <w:szCs w:val="20"/>
        </w:rPr>
        <w:t xml:space="preserve">Office Commercial </w:t>
      </w:r>
      <w:r w:rsidR="00411158" w:rsidRPr="00813D46">
        <w:rPr>
          <w:rFonts w:cs="Arial"/>
          <w:sz w:val="20"/>
          <w:szCs w:val="20"/>
        </w:rPr>
        <w:t>products and services</w:t>
      </w:r>
      <w:r w:rsidRPr="00813D46">
        <w:rPr>
          <w:rFonts w:cs="Arial"/>
          <w:sz w:val="20"/>
          <w:szCs w:val="20"/>
        </w:rPr>
        <w:t xml:space="preserve"> </w:t>
      </w:r>
      <w:r w:rsidR="00317306" w:rsidRPr="00813D46">
        <w:rPr>
          <w:rFonts w:cs="Arial"/>
          <w:sz w:val="20"/>
          <w:szCs w:val="20"/>
        </w:rPr>
        <w:t>declined 1</w:t>
      </w:r>
      <w:r w:rsidRPr="00813D46">
        <w:rPr>
          <w:rFonts w:cs="Arial"/>
          <w:sz w:val="20"/>
          <w:szCs w:val="20"/>
        </w:rPr>
        <w:t>%. Commercial gross margin increased $</w:t>
      </w:r>
      <w:r w:rsidR="00174C5F" w:rsidRPr="00813D46">
        <w:rPr>
          <w:rFonts w:cs="Arial"/>
          <w:sz w:val="20"/>
          <w:szCs w:val="20"/>
        </w:rPr>
        <w:t>1.6</w:t>
      </w:r>
      <w:r w:rsidRPr="00813D46">
        <w:rPr>
          <w:rFonts w:cs="Arial"/>
          <w:sz w:val="20"/>
          <w:szCs w:val="20"/>
        </w:rPr>
        <w:t xml:space="preserve"> billion or </w:t>
      </w:r>
      <w:r w:rsidR="00174C5F" w:rsidRPr="00813D46">
        <w:rPr>
          <w:rFonts w:cs="Arial"/>
          <w:sz w:val="20"/>
          <w:szCs w:val="20"/>
        </w:rPr>
        <w:t>4</w:t>
      </w:r>
      <w:r w:rsidRPr="00813D46">
        <w:rPr>
          <w:rFonts w:cs="Arial"/>
          <w:sz w:val="20"/>
          <w:szCs w:val="20"/>
        </w:rPr>
        <w:t xml:space="preserve">%. </w:t>
      </w:r>
      <w:r w:rsidR="00C334D1" w:rsidRPr="00813D46">
        <w:rPr>
          <w:rFonts w:cs="Arial"/>
          <w:sz w:val="20"/>
          <w:szCs w:val="20"/>
        </w:rPr>
        <w:t xml:space="preserve"> </w:t>
      </w:r>
    </w:p>
    <w:p w14:paraId="5DE416BF"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124987A3" w14:textId="77777777" w:rsidR="00C334D1" w:rsidRPr="00813D46" w:rsidRDefault="00C334D1" w:rsidP="00C334D1">
      <w:pPr>
        <w:pStyle w:val="NormalWeb"/>
        <w:spacing w:before="0" w:beforeAutospacing="0" w:after="0" w:afterAutospacing="0"/>
        <w:rPr>
          <w:sz w:val="8"/>
        </w:rPr>
      </w:pPr>
      <w:r w:rsidRPr="00813D46">
        <w:rPr>
          <w:rFonts w:cs="Arial"/>
          <w:sz w:val="20"/>
          <w:szCs w:val="20"/>
          <w:u w:val="single"/>
        </w:rPr>
        <w:t xml:space="preserve">Commercial Licensing </w:t>
      </w:r>
    </w:p>
    <w:p w14:paraId="652926A1" w14:textId="048EE3BD" w:rsidR="004B4A7D" w:rsidRPr="00813D46" w:rsidRDefault="004B4A7D" w:rsidP="004B4A7D">
      <w:pPr>
        <w:pStyle w:val="NormalWeb"/>
        <w:spacing w:before="180" w:beforeAutospacing="0" w:after="0" w:afterAutospacing="0"/>
        <w:rPr>
          <w:sz w:val="8"/>
        </w:rPr>
      </w:pPr>
      <w:r w:rsidRPr="00813D46">
        <w:rPr>
          <w:rFonts w:cs="Arial"/>
          <w:sz w:val="20"/>
          <w:szCs w:val="20"/>
        </w:rPr>
        <w:t>Commercial Licensing revenue decreased $</w:t>
      </w:r>
      <w:r w:rsidR="00411158" w:rsidRPr="00813D46">
        <w:rPr>
          <w:rFonts w:cs="Arial"/>
          <w:sz w:val="20"/>
          <w:szCs w:val="20"/>
        </w:rPr>
        <w:t>1.0 billion</w:t>
      </w:r>
      <w:r w:rsidRPr="00813D46">
        <w:rPr>
          <w:rFonts w:cs="Arial"/>
          <w:sz w:val="20"/>
          <w:szCs w:val="20"/>
        </w:rPr>
        <w:t xml:space="preserve"> or </w:t>
      </w:r>
      <w:r w:rsidR="00411158" w:rsidRPr="00813D46">
        <w:rPr>
          <w:rFonts w:cs="Arial"/>
          <w:sz w:val="20"/>
          <w:szCs w:val="20"/>
        </w:rPr>
        <w:t>2</w:t>
      </w:r>
      <w:r w:rsidRPr="00813D46">
        <w:rPr>
          <w:rFonts w:cs="Arial"/>
          <w:sz w:val="20"/>
          <w:szCs w:val="20"/>
        </w:rPr>
        <w:t>%, primarily due to a decline in revenue from Office Commercial, offset in part by increased revenue from our server products. </w:t>
      </w:r>
      <w:r w:rsidR="00FB7652" w:rsidRPr="00813D46">
        <w:rPr>
          <w:rFonts w:cs="Arial"/>
          <w:sz w:val="20"/>
          <w:szCs w:val="20"/>
        </w:rPr>
        <w:t xml:space="preserve">Commercial Licensing revenue included an unfavorable foreign currency impact of approximately 2%. </w:t>
      </w:r>
      <w:r w:rsidRPr="00813D46">
        <w:rPr>
          <w:rFonts w:cs="Arial"/>
          <w:sz w:val="20"/>
          <w:szCs w:val="20"/>
        </w:rPr>
        <w:t>Office Commercial revenue declined $</w:t>
      </w:r>
      <w:r w:rsidR="00174C5F" w:rsidRPr="00813D46">
        <w:rPr>
          <w:rFonts w:cs="Arial"/>
          <w:sz w:val="20"/>
          <w:szCs w:val="20"/>
        </w:rPr>
        <w:t>2.5</w:t>
      </w:r>
      <w:r w:rsidRPr="00813D46">
        <w:rPr>
          <w:rFonts w:cs="Arial"/>
          <w:sz w:val="20"/>
          <w:szCs w:val="20"/>
        </w:rPr>
        <w:t xml:space="preserve"> billion or </w:t>
      </w:r>
      <w:r w:rsidR="00174C5F" w:rsidRPr="00813D46">
        <w:rPr>
          <w:rFonts w:cs="Arial"/>
          <w:sz w:val="20"/>
          <w:szCs w:val="20"/>
        </w:rPr>
        <w:t>13</w:t>
      </w:r>
      <w:r w:rsidRPr="00813D46">
        <w:rPr>
          <w:rFonts w:cs="Arial"/>
          <w:sz w:val="20"/>
          <w:szCs w:val="20"/>
        </w:rPr>
        <w:t xml:space="preserve">%, due to lower transactional license volume, reflecting a decline in the business PC market following Windows XP end of support in the prior year, customers transitioning to Office 365 Commercial, and declines in Japan. Our server products revenue grew $1.1 billion or </w:t>
      </w:r>
      <w:r w:rsidR="00174C5F" w:rsidRPr="00813D46">
        <w:rPr>
          <w:rFonts w:cs="Arial"/>
          <w:sz w:val="20"/>
          <w:szCs w:val="20"/>
        </w:rPr>
        <w:t>7</w:t>
      </w:r>
      <w:r w:rsidRPr="00813D46">
        <w:rPr>
          <w:rFonts w:cs="Arial"/>
          <w:sz w:val="20"/>
          <w:szCs w:val="20"/>
        </w:rPr>
        <w:t xml:space="preserve">%, primarily driven by higher premium mix of Microsoft SQL Server, Windows Server, and System Center. </w:t>
      </w:r>
    </w:p>
    <w:p w14:paraId="5B0B9177" w14:textId="72E3EB2A" w:rsidR="00C334D1" w:rsidRPr="00813D46" w:rsidRDefault="004B4A7D" w:rsidP="00C334D1">
      <w:pPr>
        <w:pStyle w:val="NormalWeb"/>
        <w:spacing w:before="180" w:beforeAutospacing="0" w:after="0" w:afterAutospacing="0"/>
        <w:rPr>
          <w:sz w:val="8"/>
        </w:rPr>
      </w:pPr>
      <w:r w:rsidRPr="00813D46">
        <w:rPr>
          <w:rFonts w:cs="Arial"/>
          <w:sz w:val="20"/>
          <w:szCs w:val="20"/>
        </w:rPr>
        <w:t xml:space="preserve">Commercial Licensing gross margin decreased </w:t>
      </w:r>
      <w:r w:rsidR="00411158" w:rsidRPr="00813D46">
        <w:rPr>
          <w:rFonts w:cs="Arial"/>
          <w:sz w:val="20"/>
          <w:szCs w:val="20"/>
        </w:rPr>
        <w:t>$785 million or 2%</w:t>
      </w:r>
      <w:r w:rsidRPr="00813D46">
        <w:rPr>
          <w:rFonts w:cs="Arial"/>
          <w:sz w:val="20"/>
          <w:szCs w:val="20"/>
        </w:rPr>
        <w:t xml:space="preserve">, in line with revenue. </w:t>
      </w:r>
      <w:r w:rsidR="00C334D1" w:rsidRPr="00813D46">
        <w:rPr>
          <w:rFonts w:cs="Arial"/>
          <w:sz w:val="20"/>
          <w:szCs w:val="20"/>
        </w:rPr>
        <w:t xml:space="preserve"> </w:t>
      </w:r>
    </w:p>
    <w:p w14:paraId="65D87C23"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Commercial Other </w:t>
      </w:r>
    </w:p>
    <w:p w14:paraId="06C1C922" w14:textId="46908752" w:rsidR="004B4A7D" w:rsidRPr="00813D46" w:rsidRDefault="004B4A7D" w:rsidP="004B4A7D">
      <w:pPr>
        <w:pStyle w:val="NormalWeb"/>
        <w:spacing w:before="180" w:beforeAutospacing="0" w:after="0" w:afterAutospacing="0"/>
        <w:rPr>
          <w:sz w:val="8"/>
        </w:rPr>
      </w:pPr>
      <w:r w:rsidRPr="00813D46">
        <w:rPr>
          <w:rFonts w:cs="Arial"/>
          <w:sz w:val="20"/>
          <w:szCs w:val="20"/>
        </w:rPr>
        <w:t>Commercial Other revenue increased $</w:t>
      </w:r>
      <w:r w:rsidR="00411158" w:rsidRPr="00813D46">
        <w:rPr>
          <w:rFonts w:cs="Arial"/>
          <w:sz w:val="20"/>
          <w:szCs w:val="20"/>
        </w:rPr>
        <w:t>3.3</w:t>
      </w:r>
      <w:r w:rsidRPr="00813D46">
        <w:rPr>
          <w:rFonts w:cs="Arial"/>
          <w:sz w:val="20"/>
          <w:szCs w:val="20"/>
        </w:rPr>
        <w:t xml:space="preserve"> billion or </w:t>
      </w:r>
      <w:r w:rsidR="00411158" w:rsidRPr="00813D46">
        <w:rPr>
          <w:rFonts w:cs="Arial"/>
          <w:sz w:val="20"/>
          <w:szCs w:val="20"/>
        </w:rPr>
        <w:t>44</w:t>
      </w:r>
      <w:r w:rsidRPr="00813D46">
        <w:rPr>
          <w:rFonts w:cs="Arial"/>
          <w:sz w:val="20"/>
          <w:szCs w:val="20"/>
        </w:rPr>
        <w:t xml:space="preserve">%, </w:t>
      </w:r>
      <w:r w:rsidR="00544752" w:rsidRPr="00813D46">
        <w:rPr>
          <w:rFonts w:cs="Arial"/>
          <w:sz w:val="20"/>
          <w:szCs w:val="20"/>
        </w:rPr>
        <w:t xml:space="preserve">primarily </w:t>
      </w:r>
      <w:r w:rsidRPr="00813D46">
        <w:rPr>
          <w:rFonts w:cs="Arial"/>
          <w:sz w:val="20"/>
          <w:szCs w:val="20"/>
        </w:rPr>
        <w:t>due to higher Commercial Cloud revenue</w:t>
      </w:r>
      <w:r w:rsidR="00174C5F" w:rsidRPr="00813D46">
        <w:rPr>
          <w:rFonts w:cs="Arial"/>
          <w:sz w:val="20"/>
          <w:szCs w:val="20"/>
        </w:rPr>
        <w:t xml:space="preserve">. </w:t>
      </w:r>
      <w:r w:rsidRPr="00813D46">
        <w:rPr>
          <w:rFonts w:cs="Arial"/>
          <w:sz w:val="20"/>
          <w:szCs w:val="20"/>
        </w:rPr>
        <w:t xml:space="preserve">Commercial Other revenue included an unfavorable foreign currency impact of approximately </w:t>
      </w:r>
      <w:r w:rsidR="00FB7652" w:rsidRPr="00813D46">
        <w:rPr>
          <w:rFonts w:cs="Arial"/>
          <w:sz w:val="20"/>
          <w:szCs w:val="20"/>
        </w:rPr>
        <w:t>3</w:t>
      </w:r>
      <w:r w:rsidRPr="00813D46">
        <w:rPr>
          <w:rFonts w:cs="Arial"/>
          <w:sz w:val="20"/>
          <w:szCs w:val="20"/>
        </w:rPr>
        <w:t>%. Commercial Cloud revenue grew $</w:t>
      </w:r>
      <w:r w:rsidR="00174C5F" w:rsidRPr="00813D46">
        <w:rPr>
          <w:rFonts w:cs="Arial"/>
          <w:sz w:val="20"/>
          <w:szCs w:val="20"/>
        </w:rPr>
        <w:t>3.0</w:t>
      </w:r>
      <w:r w:rsidRPr="00813D46">
        <w:rPr>
          <w:rFonts w:cs="Arial"/>
          <w:sz w:val="20"/>
          <w:szCs w:val="20"/>
        </w:rPr>
        <w:t xml:space="preserve"> billion or </w:t>
      </w:r>
      <w:r w:rsidR="00174C5F" w:rsidRPr="00813D46">
        <w:rPr>
          <w:rFonts w:cs="Arial"/>
          <w:sz w:val="20"/>
          <w:szCs w:val="20"/>
        </w:rPr>
        <w:t>106</w:t>
      </w:r>
      <w:r w:rsidRPr="00813D46">
        <w:rPr>
          <w:rFonts w:cs="Arial"/>
          <w:sz w:val="20"/>
          <w:szCs w:val="20"/>
        </w:rPr>
        <w:t xml:space="preserve">%, mainly due to subscriber growth and higher premium mix of Office 365 Commercial, as well as continued revenue growth from Microsoft Azure. </w:t>
      </w:r>
    </w:p>
    <w:p w14:paraId="71D52A35" w14:textId="4FF27B15" w:rsidR="00C334D1" w:rsidRPr="00813D46" w:rsidRDefault="004B4A7D" w:rsidP="00C334D1">
      <w:pPr>
        <w:pStyle w:val="NormalWeb"/>
        <w:keepNext/>
        <w:spacing w:before="180" w:beforeAutospacing="0" w:after="0" w:afterAutospacing="0"/>
        <w:rPr>
          <w:rFonts w:cs="Arial"/>
          <w:sz w:val="20"/>
          <w:szCs w:val="20"/>
        </w:rPr>
      </w:pPr>
      <w:r w:rsidRPr="00813D46">
        <w:rPr>
          <w:rFonts w:cs="Arial"/>
          <w:sz w:val="20"/>
          <w:szCs w:val="20"/>
        </w:rPr>
        <w:t>Commercial Other gross margin increased $</w:t>
      </w:r>
      <w:r w:rsidR="00411158" w:rsidRPr="00813D46">
        <w:rPr>
          <w:rFonts w:cs="Arial"/>
          <w:sz w:val="20"/>
          <w:szCs w:val="20"/>
        </w:rPr>
        <w:t>2.3</w:t>
      </w:r>
      <w:r w:rsidRPr="00813D46">
        <w:rPr>
          <w:rFonts w:cs="Arial"/>
          <w:sz w:val="20"/>
          <w:szCs w:val="20"/>
        </w:rPr>
        <w:t xml:space="preserve"> billion or </w:t>
      </w:r>
      <w:r w:rsidR="00411158" w:rsidRPr="00813D46">
        <w:rPr>
          <w:rFonts w:cs="Arial"/>
          <w:sz w:val="20"/>
          <w:szCs w:val="20"/>
        </w:rPr>
        <w:t>126</w:t>
      </w:r>
      <w:r w:rsidRPr="00813D46">
        <w:rPr>
          <w:rFonts w:cs="Arial"/>
          <w:sz w:val="20"/>
          <w:szCs w:val="20"/>
        </w:rPr>
        <w:t>%, due to higher revenue, offset in part by a $</w:t>
      </w:r>
      <w:r w:rsidR="00411158" w:rsidRPr="00813D46">
        <w:rPr>
          <w:rFonts w:cs="Arial"/>
          <w:sz w:val="20"/>
          <w:szCs w:val="20"/>
        </w:rPr>
        <w:t xml:space="preserve">946 </w:t>
      </w:r>
      <w:r w:rsidRPr="00813D46">
        <w:rPr>
          <w:rFonts w:cs="Arial"/>
          <w:sz w:val="20"/>
          <w:szCs w:val="20"/>
        </w:rPr>
        <w:t xml:space="preserve">million or </w:t>
      </w:r>
      <w:r w:rsidR="00411158" w:rsidRPr="00813D46">
        <w:rPr>
          <w:rFonts w:cs="Arial"/>
          <w:sz w:val="20"/>
          <w:szCs w:val="20"/>
        </w:rPr>
        <w:t>17</w:t>
      </w:r>
      <w:r w:rsidRPr="00813D46">
        <w:rPr>
          <w:rFonts w:cs="Arial"/>
          <w:sz w:val="20"/>
          <w:szCs w:val="20"/>
        </w:rPr>
        <w:t>% increase in cost of revenue. The increase in Commercial Other cost of revenue was mainly due to higher datacenter and other online infrastructure expenses, reflecting increased datacenter capacity to serve our growing Commercial Cloud.</w:t>
      </w:r>
    </w:p>
    <w:p w14:paraId="19C12EBD"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2014 compared with fiscal year 2013 </w:t>
      </w:r>
    </w:p>
    <w:p w14:paraId="232AC953" w14:textId="65922628"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Commercial revenue increased $4.2 billion or 9%, mainly </w:t>
      </w:r>
      <w:r w:rsidR="00D35382" w:rsidRPr="00813D46">
        <w:rPr>
          <w:rFonts w:cs="Arial"/>
          <w:sz w:val="20"/>
          <w:szCs w:val="20"/>
        </w:rPr>
        <w:t xml:space="preserve">due </w:t>
      </w:r>
      <w:r w:rsidRPr="00813D46">
        <w:rPr>
          <w:rFonts w:cs="Arial"/>
          <w:sz w:val="20"/>
          <w:szCs w:val="20"/>
        </w:rPr>
        <w:t xml:space="preserve">to growth in revenue from our on-premises licensing businesses and Commercial Cloud. Collectively, Office Commercial and Office 365 Commercial revenue grew </w:t>
      </w:r>
      <w:r w:rsidR="00F43946" w:rsidRPr="00813D46">
        <w:rPr>
          <w:rFonts w:cs="Arial"/>
          <w:sz w:val="20"/>
          <w:szCs w:val="20"/>
        </w:rPr>
        <w:t>7</w:t>
      </w:r>
      <w:r w:rsidRPr="00813D46">
        <w:rPr>
          <w:rFonts w:cs="Arial"/>
          <w:sz w:val="20"/>
          <w:szCs w:val="20"/>
        </w:rPr>
        <w:t xml:space="preserve">%. Collectively, our server products revenue, including Microsoft Azure, grew 13%. Commercial gross margin increased $3.3 billion or 9%, in line with revenue. </w:t>
      </w:r>
    </w:p>
    <w:p w14:paraId="3B7A45A0"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Commercial Licensing </w:t>
      </w:r>
    </w:p>
    <w:p w14:paraId="5CCDE81C" w14:textId="3E4CCB1D"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Commercial Licensing revenue increased $2.3 billion or 6%, primarily </w:t>
      </w:r>
      <w:r w:rsidR="00D35382" w:rsidRPr="00813D46">
        <w:rPr>
          <w:rFonts w:cs="Arial"/>
          <w:sz w:val="20"/>
          <w:szCs w:val="20"/>
        </w:rPr>
        <w:t xml:space="preserve">due </w:t>
      </w:r>
      <w:r w:rsidRPr="00813D46">
        <w:rPr>
          <w:rFonts w:cs="Arial"/>
          <w:sz w:val="20"/>
          <w:szCs w:val="20"/>
        </w:rPr>
        <w:t xml:space="preserve">to increased revenue from our server products, as well as higher revenue from Windows Commercial and Office Commercial. Our server products revenue grew $1.7 billion or 11%, driven primarily by increased sales of Microsoft SQL Server. Windows Commercial revenue grew $334 million or 10%, mainly </w:t>
      </w:r>
      <w:r w:rsidR="00D35382" w:rsidRPr="00813D46">
        <w:rPr>
          <w:rFonts w:cs="Arial"/>
          <w:sz w:val="20"/>
          <w:szCs w:val="20"/>
        </w:rPr>
        <w:t xml:space="preserve">due </w:t>
      </w:r>
      <w:r w:rsidRPr="00813D46">
        <w:rPr>
          <w:rFonts w:cs="Arial"/>
          <w:sz w:val="20"/>
          <w:szCs w:val="20"/>
        </w:rPr>
        <w:t>to increased renewal rates and transactional purchases driven by Windows XP end of support. Office Commercial revenue grew $</w:t>
      </w:r>
      <w:r w:rsidR="00F43946" w:rsidRPr="00813D46">
        <w:rPr>
          <w:rFonts w:cs="Arial"/>
          <w:sz w:val="20"/>
          <w:szCs w:val="20"/>
        </w:rPr>
        <w:t>219</w:t>
      </w:r>
      <w:r w:rsidRPr="00813D46">
        <w:rPr>
          <w:rFonts w:cs="Arial"/>
          <w:sz w:val="20"/>
          <w:szCs w:val="20"/>
        </w:rPr>
        <w:t xml:space="preserve"> million or 1%, and was impacted by customers transitioning to Office 365 Commercial. </w:t>
      </w:r>
    </w:p>
    <w:p w14:paraId="624E63F8"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Commercial Licensing gross margin increased $2.3 billion or 6%, in line with revenue growth. </w:t>
      </w:r>
    </w:p>
    <w:p w14:paraId="745E0D36" w14:textId="77777777" w:rsidR="00C334D1" w:rsidRPr="00813D46" w:rsidRDefault="00C334D1" w:rsidP="00C334D1">
      <w:pPr>
        <w:pStyle w:val="NormalWeb"/>
        <w:spacing w:before="270" w:beforeAutospacing="0" w:after="0" w:afterAutospacing="0"/>
        <w:rPr>
          <w:sz w:val="8"/>
        </w:rPr>
      </w:pPr>
      <w:r w:rsidRPr="00813D46">
        <w:rPr>
          <w:rFonts w:cs="Arial"/>
          <w:sz w:val="20"/>
          <w:szCs w:val="20"/>
          <w:u w:val="single"/>
        </w:rPr>
        <w:t xml:space="preserve">Commercial Other </w:t>
      </w:r>
    </w:p>
    <w:p w14:paraId="572DD4F1" w14:textId="7720B90A"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Commercial Other revenue increased $1.9 billion or 33%, due to higher Commercial Cloud revenue and Enterprise Services revenue. Commercial Cloud revenue grew $1.5 billion or 116%, mainly </w:t>
      </w:r>
      <w:r w:rsidR="00D35382" w:rsidRPr="00813D46">
        <w:rPr>
          <w:rFonts w:cs="Arial"/>
          <w:sz w:val="20"/>
          <w:szCs w:val="20"/>
        </w:rPr>
        <w:t xml:space="preserve">due </w:t>
      </w:r>
      <w:r w:rsidRPr="00813D46">
        <w:rPr>
          <w:rFonts w:cs="Arial"/>
          <w:sz w:val="20"/>
          <w:szCs w:val="20"/>
        </w:rPr>
        <w:t xml:space="preserve">to higher revenue from Office 365 Commercial. Enterprise Services revenue grew $380 million or 9%, mainly </w:t>
      </w:r>
      <w:r w:rsidR="00D35382" w:rsidRPr="00813D46">
        <w:rPr>
          <w:rFonts w:cs="Arial"/>
          <w:sz w:val="20"/>
          <w:szCs w:val="20"/>
        </w:rPr>
        <w:t xml:space="preserve">due </w:t>
      </w:r>
      <w:r w:rsidRPr="00813D46">
        <w:rPr>
          <w:rFonts w:cs="Arial"/>
          <w:sz w:val="20"/>
          <w:szCs w:val="20"/>
        </w:rPr>
        <w:t xml:space="preserve">to growth in Premier Support Services. </w:t>
      </w:r>
    </w:p>
    <w:p w14:paraId="144EF300" w14:textId="3D67A64D" w:rsidR="00C334D1" w:rsidRPr="00813D46" w:rsidRDefault="00C334D1" w:rsidP="00C334D1">
      <w:pPr>
        <w:pStyle w:val="NormalWeb"/>
        <w:keepNext/>
        <w:spacing w:before="180" w:beforeAutospacing="0" w:after="0" w:afterAutospacing="0"/>
        <w:rPr>
          <w:rFonts w:cs="Arial"/>
          <w:sz w:val="20"/>
          <w:szCs w:val="20"/>
        </w:rPr>
      </w:pPr>
      <w:r w:rsidRPr="00813D46">
        <w:rPr>
          <w:rFonts w:cs="Arial"/>
          <w:sz w:val="20"/>
          <w:szCs w:val="20"/>
        </w:rPr>
        <w:t>Commercial Other gross margin increased $</w:t>
      </w:r>
      <w:r w:rsidR="00F27B62" w:rsidRPr="00813D46">
        <w:rPr>
          <w:rFonts w:cs="Arial"/>
          <w:sz w:val="20"/>
          <w:szCs w:val="20"/>
        </w:rPr>
        <w:t xml:space="preserve">933 </w:t>
      </w:r>
      <w:r w:rsidRPr="00813D46">
        <w:rPr>
          <w:rFonts w:cs="Arial"/>
          <w:sz w:val="20"/>
          <w:szCs w:val="20"/>
        </w:rPr>
        <w:t xml:space="preserve">million or </w:t>
      </w:r>
      <w:r w:rsidR="00F27B62" w:rsidRPr="00813D46">
        <w:rPr>
          <w:rFonts w:cs="Arial"/>
          <w:sz w:val="20"/>
          <w:szCs w:val="20"/>
        </w:rPr>
        <w:t>101</w:t>
      </w:r>
      <w:r w:rsidRPr="00813D46">
        <w:rPr>
          <w:rFonts w:cs="Arial"/>
          <w:sz w:val="20"/>
          <w:szCs w:val="20"/>
        </w:rPr>
        <w:t xml:space="preserve">%, due to higher revenue, offset in part by a $952 million or 20% increase in cost of revenue. The increase in cost of revenue was mainly </w:t>
      </w:r>
      <w:r w:rsidR="00D35382" w:rsidRPr="00813D46">
        <w:rPr>
          <w:rFonts w:cs="Arial"/>
          <w:sz w:val="20"/>
          <w:szCs w:val="20"/>
        </w:rPr>
        <w:t xml:space="preserve">due </w:t>
      </w:r>
      <w:r w:rsidRPr="00813D46">
        <w:rPr>
          <w:rFonts w:cs="Arial"/>
          <w:sz w:val="20"/>
          <w:szCs w:val="20"/>
        </w:rPr>
        <w:t>to higher datacenter expenses, reflecting support of our growing Commercial Cloud.</w:t>
      </w:r>
    </w:p>
    <w:p w14:paraId="33CD0B7C" w14:textId="77777777" w:rsidR="00C334D1" w:rsidRPr="00813D46" w:rsidRDefault="00C334D1" w:rsidP="00C334D1">
      <w:pPr>
        <w:pStyle w:val="NormalWeb"/>
        <w:keepNext/>
        <w:spacing w:before="0" w:beforeAutospacing="0" w:after="0" w:afterAutospacing="0"/>
        <w:rPr>
          <w:rFonts w:cs="Arial"/>
          <w:b/>
          <w:bCs/>
          <w:sz w:val="20"/>
          <w:szCs w:val="20"/>
        </w:rPr>
      </w:pPr>
    </w:p>
    <w:p w14:paraId="5C3E6EA2" w14:textId="77777777" w:rsidR="00C334D1" w:rsidRPr="00813D46" w:rsidRDefault="00C334D1" w:rsidP="00C334D1">
      <w:pPr>
        <w:pStyle w:val="NormalWeb"/>
        <w:keepNext/>
        <w:spacing w:before="0" w:beforeAutospacing="0" w:after="0" w:afterAutospacing="0"/>
        <w:rPr>
          <w:sz w:val="8"/>
        </w:rPr>
      </w:pPr>
      <w:r w:rsidRPr="00813D46">
        <w:rPr>
          <w:rFonts w:cs="Arial"/>
          <w:b/>
          <w:bCs/>
          <w:sz w:val="20"/>
          <w:szCs w:val="20"/>
        </w:rPr>
        <w:t xml:space="preserve">Corporate and Other </w:t>
      </w:r>
    </w:p>
    <w:p w14:paraId="62272DD7"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4625"/>
        <w:gridCol w:w="312"/>
        <w:gridCol w:w="130"/>
        <w:gridCol w:w="472"/>
        <w:gridCol w:w="58"/>
        <w:gridCol w:w="313"/>
        <w:gridCol w:w="130"/>
        <w:gridCol w:w="541"/>
        <w:gridCol w:w="83"/>
        <w:gridCol w:w="313"/>
        <w:gridCol w:w="130"/>
        <w:gridCol w:w="472"/>
        <w:gridCol w:w="58"/>
        <w:gridCol w:w="313"/>
        <w:gridCol w:w="115"/>
        <w:gridCol w:w="865"/>
        <w:gridCol w:w="72"/>
        <w:gridCol w:w="313"/>
        <w:gridCol w:w="95"/>
        <w:gridCol w:w="886"/>
        <w:gridCol w:w="72"/>
      </w:tblGrid>
      <w:tr w:rsidR="00822529" w:rsidRPr="00813D46" w14:paraId="3AE6934A" w14:textId="77777777" w:rsidTr="007B0C0F">
        <w:trPr>
          <w:tblHeader/>
          <w:jc w:val="center"/>
        </w:trPr>
        <w:tc>
          <w:tcPr>
            <w:tcW w:w="2231" w:type="pct"/>
            <w:vAlign w:val="center"/>
          </w:tcPr>
          <w:p w14:paraId="14168E04" w14:textId="77777777" w:rsidR="00C334D1" w:rsidRPr="00813D46" w:rsidRDefault="00C334D1" w:rsidP="007B0C0F">
            <w:pPr>
              <w:rPr>
                <w:sz w:val="1"/>
              </w:rPr>
            </w:pPr>
          </w:p>
        </w:tc>
        <w:tc>
          <w:tcPr>
            <w:tcW w:w="151" w:type="pct"/>
            <w:vAlign w:val="bottom"/>
          </w:tcPr>
          <w:p w14:paraId="4052DB10" w14:textId="77777777" w:rsidR="00C334D1" w:rsidRPr="00813D46" w:rsidRDefault="00C334D1" w:rsidP="007B0C0F">
            <w:pPr>
              <w:rPr>
                <w:sz w:val="1"/>
              </w:rPr>
            </w:pPr>
          </w:p>
        </w:tc>
        <w:tc>
          <w:tcPr>
            <w:tcW w:w="0" w:type="auto"/>
            <w:vAlign w:val="center"/>
          </w:tcPr>
          <w:p w14:paraId="45AAC3B6" w14:textId="77777777" w:rsidR="00C334D1" w:rsidRPr="00813D46" w:rsidRDefault="00C334D1" w:rsidP="007B0C0F">
            <w:pPr>
              <w:rPr>
                <w:sz w:val="1"/>
              </w:rPr>
            </w:pPr>
          </w:p>
        </w:tc>
        <w:tc>
          <w:tcPr>
            <w:tcW w:w="0" w:type="auto"/>
            <w:vAlign w:val="center"/>
          </w:tcPr>
          <w:p w14:paraId="43230139" w14:textId="77777777" w:rsidR="00C334D1" w:rsidRPr="00813D46" w:rsidRDefault="00C334D1" w:rsidP="007B0C0F">
            <w:pPr>
              <w:rPr>
                <w:sz w:val="1"/>
              </w:rPr>
            </w:pPr>
          </w:p>
        </w:tc>
        <w:tc>
          <w:tcPr>
            <w:tcW w:w="0" w:type="auto"/>
            <w:vAlign w:val="center"/>
          </w:tcPr>
          <w:p w14:paraId="30F2B4F6" w14:textId="77777777" w:rsidR="00C334D1" w:rsidRPr="00813D46" w:rsidRDefault="00C334D1" w:rsidP="007B0C0F">
            <w:pPr>
              <w:rPr>
                <w:sz w:val="1"/>
              </w:rPr>
            </w:pPr>
          </w:p>
        </w:tc>
        <w:tc>
          <w:tcPr>
            <w:tcW w:w="151" w:type="pct"/>
            <w:vAlign w:val="bottom"/>
          </w:tcPr>
          <w:p w14:paraId="6A14FF41" w14:textId="77777777" w:rsidR="00C334D1" w:rsidRPr="00813D46" w:rsidRDefault="00C334D1" w:rsidP="007B0C0F">
            <w:pPr>
              <w:rPr>
                <w:sz w:val="1"/>
              </w:rPr>
            </w:pPr>
          </w:p>
        </w:tc>
        <w:tc>
          <w:tcPr>
            <w:tcW w:w="0" w:type="auto"/>
            <w:vAlign w:val="center"/>
          </w:tcPr>
          <w:p w14:paraId="4291622A" w14:textId="77777777" w:rsidR="00C334D1" w:rsidRPr="00813D46" w:rsidRDefault="00C334D1" w:rsidP="007B0C0F">
            <w:pPr>
              <w:rPr>
                <w:sz w:val="1"/>
              </w:rPr>
            </w:pPr>
          </w:p>
        </w:tc>
        <w:tc>
          <w:tcPr>
            <w:tcW w:w="0" w:type="auto"/>
            <w:vAlign w:val="center"/>
          </w:tcPr>
          <w:p w14:paraId="5E6FC145" w14:textId="77777777" w:rsidR="00C334D1" w:rsidRPr="00813D46" w:rsidRDefault="00C334D1" w:rsidP="007B0C0F">
            <w:pPr>
              <w:rPr>
                <w:sz w:val="1"/>
              </w:rPr>
            </w:pPr>
          </w:p>
        </w:tc>
        <w:tc>
          <w:tcPr>
            <w:tcW w:w="0" w:type="auto"/>
            <w:vAlign w:val="center"/>
          </w:tcPr>
          <w:p w14:paraId="00565002" w14:textId="77777777" w:rsidR="00C334D1" w:rsidRPr="00813D46" w:rsidRDefault="00C334D1" w:rsidP="007B0C0F">
            <w:pPr>
              <w:rPr>
                <w:sz w:val="1"/>
              </w:rPr>
            </w:pPr>
          </w:p>
        </w:tc>
        <w:tc>
          <w:tcPr>
            <w:tcW w:w="151" w:type="pct"/>
            <w:vAlign w:val="bottom"/>
          </w:tcPr>
          <w:p w14:paraId="0A480B56" w14:textId="77777777" w:rsidR="00C334D1" w:rsidRPr="00813D46" w:rsidRDefault="00C334D1" w:rsidP="007B0C0F">
            <w:pPr>
              <w:rPr>
                <w:sz w:val="1"/>
              </w:rPr>
            </w:pPr>
          </w:p>
        </w:tc>
        <w:tc>
          <w:tcPr>
            <w:tcW w:w="0" w:type="auto"/>
            <w:vAlign w:val="center"/>
          </w:tcPr>
          <w:p w14:paraId="08E794F9" w14:textId="77777777" w:rsidR="00C334D1" w:rsidRPr="00813D46" w:rsidRDefault="00C334D1" w:rsidP="007B0C0F">
            <w:pPr>
              <w:rPr>
                <w:sz w:val="1"/>
              </w:rPr>
            </w:pPr>
          </w:p>
        </w:tc>
        <w:tc>
          <w:tcPr>
            <w:tcW w:w="0" w:type="auto"/>
            <w:vAlign w:val="center"/>
          </w:tcPr>
          <w:p w14:paraId="374AD530" w14:textId="77777777" w:rsidR="00C334D1" w:rsidRPr="00813D46" w:rsidRDefault="00C334D1" w:rsidP="007B0C0F">
            <w:pPr>
              <w:rPr>
                <w:sz w:val="1"/>
              </w:rPr>
            </w:pPr>
          </w:p>
        </w:tc>
        <w:tc>
          <w:tcPr>
            <w:tcW w:w="0" w:type="auto"/>
            <w:vAlign w:val="center"/>
          </w:tcPr>
          <w:p w14:paraId="4CE15A9F" w14:textId="77777777" w:rsidR="00C334D1" w:rsidRPr="00813D46" w:rsidRDefault="00C334D1" w:rsidP="007B0C0F">
            <w:pPr>
              <w:rPr>
                <w:sz w:val="1"/>
              </w:rPr>
            </w:pPr>
          </w:p>
        </w:tc>
        <w:tc>
          <w:tcPr>
            <w:tcW w:w="151" w:type="pct"/>
            <w:vAlign w:val="bottom"/>
          </w:tcPr>
          <w:p w14:paraId="7C5E63F1" w14:textId="77777777" w:rsidR="00C334D1" w:rsidRPr="00813D46" w:rsidRDefault="00C334D1" w:rsidP="007B0C0F">
            <w:pPr>
              <w:rPr>
                <w:sz w:val="1"/>
              </w:rPr>
            </w:pPr>
          </w:p>
        </w:tc>
        <w:tc>
          <w:tcPr>
            <w:tcW w:w="0" w:type="auto"/>
            <w:vAlign w:val="center"/>
          </w:tcPr>
          <w:p w14:paraId="4C2D211E" w14:textId="77777777" w:rsidR="00C334D1" w:rsidRPr="00813D46" w:rsidRDefault="00C334D1" w:rsidP="007B0C0F">
            <w:pPr>
              <w:rPr>
                <w:sz w:val="1"/>
              </w:rPr>
            </w:pPr>
          </w:p>
        </w:tc>
        <w:tc>
          <w:tcPr>
            <w:tcW w:w="0" w:type="auto"/>
            <w:vAlign w:val="center"/>
          </w:tcPr>
          <w:p w14:paraId="7A5C4C71" w14:textId="77777777" w:rsidR="00C334D1" w:rsidRPr="00813D46" w:rsidRDefault="00C334D1" w:rsidP="007B0C0F">
            <w:pPr>
              <w:rPr>
                <w:sz w:val="1"/>
              </w:rPr>
            </w:pPr>
          </w:p>
        </w:tc>
        <w:tc>
          <w:tcPr>
            <w:tcW w:w="0" w:type="auto"/>
            <w:vAlign w:val="center"/>
          </w:tcPr>
          <w:p w14:paraId="41ED955E" w14:textId="77777777" w:rsidR="00C334D1" w:rsidRPr="00813D46" w:rsidRDefault="00C334D1" w:rsidP="007B0C0F">
            <w:pPr>
              <w:rPr>
                <w:sz w:val="1"/>
              </w:rPr>
            </w:pPr>
          </w:p>
        </w:tc>
        <w:tc>
          <w:tcPr>
            <w:tcW w:w="151" w:type="pct"/>
            <w:vAlign w:val="bottom"/>
          </w:tcPr>
          <w:p w14:paraId="52881CFA" w14:textId="77777777" w:rsidR="00C334D1" w:rsidRPr="00813D46" w:rsidRDefault="00C334D1" w:rsidP="007B0C0F">
            <w:pPr>
              <w:rPr>
                <w:sz w:val="1"/>
              </w:rPr>
            </w:pPr>
          </w:p>
        </w:tc>
        <w:tc>
          <w:tcPr>
            <w:tcW w:w="0" w:type="auto"/>
            <w:vAlign w:val="center"/>
          </w:tcPr>
          <w:p w14:paraId="4ACC76E4" w14:textId="77777777" w:rsidR="00C334D1" w:rsidRPr="00813D46" w:rsidRDefault="00C334D1" w:rsidP="007B0C0F">
            <w:pPr>
              <w:rPr>
                <w:sz w:val="1"/>
              </w:rPr>
            </w:pPr>
          </w:p>
        </w:tc>
        <w:tc>
          <w:tcPr>
            <w:tcW w:w="0" w:type="auto"/>
            <w:vAlign w:val="center"/>
          </w:tcPr>
          <w:p w14:paraId="20F9DB07" w14:textId="77777777" w:rsidR="00C334D1" w:rsidRPr="00813D46" w:rsidRDefault="00C334D1" w:rsidP="007B0C0F">
            <w:pPr>
              <w:rPr>
                <w:sz w:val="1"/>
              </w:rPr>
            </w:pPr>
          </w:p>
        </w:tc>
        <w:tc>
          <w:tcPr>
            <w:tcW w:w="0" w:type="auto"/>
            <w:vAlign w:val="center"/>
          </w:tcPr>
          <w:p w14:paraId="2C5458FC" w14:textId="77777777" w:rsidR="00C334D1" w:rsidRPr="00813D46" w:rsidRDefault="00C334D1" w:rsidP="007B0C0F">
            <w:pPr>
              <w:rPr>
                <w:sz w:val="1"/>
              </w:rPr>
            </w:pPr>
          </w:p>
        </w:tc>
      </w:tr>
      <w:tr w:rsidR="00822529" w:rsidRPr="00813D46" w14:paraId="1124AA28" w14:textId="77777777" w:rsidTr="007B0C0F">
        <w:trPr>
          <w:tblHeader/>
          <w:jc w:val="center"/>
        </w:trPr>
        <w:tc>
          <w:tcPr>
            <w:tcW w:w="0" w:type="auto"/>
            <w:vAlign w:val="bottom"/>
          </w:tcPr>
          <w:p w14:paraId="3AAD4C42"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 except percentages)</w:t>
            </w:r>
          </w:p>
        </w:tc>
        <w:tc>
          <w:tcPr>
            <w:tcW w:w="0" w:type="auto"/>
            <w:vAlign w:val="bottom"/>
          </w:tcPr>
          <w:p w14:paraId="255359AB"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9A3B8DC" w14:textId="77777777" w:rsidR="00C334D1" w:rsidRPr="00813D46" w:rsidRDefault="00C334D1" w:rsidP="007B0C0F">
            <w:pPr>
              <w:jc w:val="right"/>
            </w:pPr>
            <w:r w:rsidRPr="00813D46">
              <w:rPr>
                <w:rFonts w:cs="Arial"/>
                <w:b/>
                <w:bCs/>
                <w:sz w:val="15"/>
                <w:szCs w:val="15"/>
              </w:rPr>
              <w:t>2015</w:t>
            </w:r>
          </w:p>
        </w:tc>
        <w:tc>
          <w:tcPr>
            <w:tcW w:w="0" w:type="auto"/>
            <w:vAlign w:val="bottom"/>
          </w:tcPr>
          <w:p w14:paraId="68F78B30" w14:textId="77777777" w:rsidR="00C334D1" w:rsidRPr="00813D46" w:rsidRDefault="00C334D1" w:rsidP="007B0C0F">
            <w:pPr>
              <w:rPr>
                <w:sz w:val="8"/>
              </w:rPr>
            </w:pPr>
            <w:r w:rsidRPr="00813D46">
              <w:rPr>
                <w:sz w:val="15"/>
                <w:szCs w:val="15"/>
              </w:rPr>
              <w:t> </w:t>
            </w:r>
          </w:p>
        </w:tc>
        <w:tc>
          <w:tcPr>
            <w:tcW w:w="0" w:type="auto"/>
            <w:vAlign w:val="bottom"/>
          </w:tcPr>
          <w:p w14:paraId="7BA3A446"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FE20A97" w14:textId="77777777" w:rsidR="00C334D1" w:rsidRPr="00813D46" w:rsidRDefault="00C334D1" w:rsidP="007B0C0F">
            <w:pPr>
              <w:jc w:val="right"/>
            </w:pPr>
            <w:r w:rsidRPr="00813D46">
              <w:rPr>
                <w:rFonts w:cs="Arial"/>
                <w:b/>
                <w:bCs/>
                <w:sz w:val="15"/>
                <w:szCs w:val="15"/>
              </w:rPr>
              <w:t>2014</w:t>
            </w:r>
          </w:p>
        </w:tc>
        <w:tc>
          <w:tcPr>
            <w:tcW w:w="0" w:type="auto"/>
            <w:vAlign w:val="bottom"/>
          </w:tcPr>
          <w:p w14:paraId="2DBD11C2" w14:textId="77777777" w:rsidR="00C334D1" w:rsidRPr="00813D46" w:rsidRDefault="00C334D1" w:rsidP="007B0C0F">
            <w:pPr>
              <w:rPr>
                <w:sz w:val="8"/>
              </w:rPr>
            </w:pPr>
            <w:r w:rsidRPr="00813D46">
              <w:rPr>
                <w:sz w:val="15"/>
                <w:szCs w:val="15"/>
              </w:rPr>
              <w:t> </w:t>
            </w:r>
          </w:p>
        </w:tc>
        <w:tc>
          <w:tcPr>
            <w:tcW w:w="0" w:type="auto"/>
            <w:vAlign w:val="bottom"/>
          </w:tcPr>
          <w:p w14:paraId="495EFD38"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C251A98" w14:textId="77777777" w:rsidR="00C334D1" w:rsidRPr="00813D46" w:rsidRDefault="00C334D1" w:rsidP="007B0C0F">
            <w:pPr>
              <w:jc w:val="right"/>
            </w:pPr>
            <w:r w:rsidRPr="00813D46">
              <w:rPr>
                <w:rFonts w:cs="Arial"/>
                <w:b/>
                <w:bCs/>
                <w:sz w:val="15"/>
                <w:szCs w:val="15"/>
              </w:rPr>
              <w:t>2013</w:t>
            </w:r>
          </w:p>
        </w:tc>
        <w:tc>
          <w:tcPr>
            <w:tcW w:w="0" w:type="auto"/>
            <w:vAlign w:val="bottom"/>
          </w:tcPr>
          <w:p w14:paraId="167A1D7A" w14:textId="77777777" w:rsidR="00C334D1" w:rsidRPr="00813D46" w:rsidRDefault="00C334D1" w:rsidP="007B0C0F">
            <w:pPr>
              <w:rPr>
                <w:sz w:val="8"/>
              </w:rPr>
            </w:pPr>
            <w:r w:rsidRPr="00813D46">
              <w:rPr>
                <w:sz w:val="15"/>
                <w:szCs w:val="15"/>
              </w:rPr>
              <w:t> </w:t>
            </w:r>
          </w:p>
        </w:tc>
        <w:tc>
          <w:tcPr>
            <w:tcW w:w="0" w:type="auto"/>
            <w:vAlign w:val="bottom"/>
          </w:tcPr>
          <w:p w14:paraId="65C9862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F2C1573"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2015</w:t>
            </w:r>
            <w:r w:rsidRPr="00813D46">
              <w:rPr>
                <w:rFonts w:cs="Arial"/>
                <w:b/>
                <w:bCs/>
                <w:sz w:val="15"/>
                <w:szCs w:val="15"/>
              </w:rPr>
              <w:br/>
              <w:t>Versus 2014</w:t>
            </w:r>
          </w:p>
        </w:tc>
        <w:tc>
          <w:tcPr>
            <w:tcW w:w="0" w:type="auto"/>
            <w:vAlign w:val="bottom"/>
          </w:tcPr>
          <w:p w14:paraId="593FDF14" w14:textId="77777777" w:rsidR="00C334D1" w:rsidRPr="00813D46" w:rsidRDefault="00C334D1" w:rsidP="007B0C0F">
            <w:pPr>
              <w:rPr>
                <w:sz w:val="8"/>
              </w:rPr>
            </w:pPr>
            <w:r w:rsidRPr="00813D46">
              <w:rPr>
                <w:sz w:val="15"/>
                <w:szCs w:val="15"/>
              </w:rPr>
              <w:t> </w:t>
            </w:r>
          </w:p>
        </w:tc>
        <w:tc>
          <w:tcPr>
            <w:tcW w:w="0" w:type="auto"/>
            <w:vAlign w:val="bottom"/>
          </w:tcPr>
          <w:p w14:paraId="025DD750"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6519D1C1"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2014</w:t>
            </w:r>
            <w:r w:rsidRPr="00813D46">
              <w:rPr>
                <w:rFonts w:cs="Arial"/>
                <w:b/>
                <w:bCs/>
                <w:sz w:val="15"/>
                <w:szCs w:val="15"/>
              </w:rPr>
              <w:br/>
              <w:t>Versus 2013</w:t>
            </w:r>
          </w:p>
        </w:tc>
        <w:tc>
          <w:tcPr>
            <w:tcW w:w="0" w:type="auto"/>
            <w:vAlign w:val="bottom"/>
          </w:tcPr>
          <w:p w14:paraId="2A90D413" w14:textId="77777777" w:rsidR="00C334D1" w:rsidRPr="00813D46" w:rsidRDefault="00C334D1" w:rsidP="007B0C0F">
            <w:pPr>
              <w:rPr>
                <w:sz w:val="8"/>
              </w:rPr>
            </w:pPr>
            <w:r w:rsidRPr="00813D46">
              <w:rPr>
                <w:sz w:val="15"/>
                <w:szCs w:val="15"/>
              </w:rPr>
              <w:t> </w:t>
            </w:r>
          </w:p>
        </w:tc>
      </w:tr>
      <w:tr w:rsidR="00C334D1" w:rsidRPr="00813D46" w14:paraId="372E9B3F" w14:textId="77777777" w:rsidTr="007B0C0F">
        <w:trPr>
          <w:jc w:val="center"/>
        </w:trPr>
        <w:tc>
          <w:tcPr>
            <w:tcW w:w="0" w:type="auto"/>
            <w:gridSpan w:val="20"/>
            <w:vAlign w:val="bottom"/>
          </w:tcPr>
          <w:p w14:paraId="46A07E6C" w14:textId="77777777" w:rsidR="00C334D1" w:rsidRPr="00813D46" w:rsidRDefault="00C334D1" w:rsidP="007B0C0F">
            <w:pPr>
              <w:pStyle w:val="rrdsinglerule"/>
            </w:pPr>
            <w:r w:rsidRPr="00813D46">
              <w:rPr>
                <w:sz w:val="15"/>
                <w:szCs w:val="15"/>
              </w:rPr>
              <w:t> </w:t>
            </w:r>
          </w:p>
        </w:tc>
        <w:tc>
          <w:tcPr>
            <w:tcW w:w="0" w:type="auto"/>
            <w:vAlign w:val="bottom"/>
          </w:tcPr>
          <w:p w14:paraId="161ED06D" w14:textId="77777777" w:rsidR="00C334D1" w:rsidRPr="00813D46" w:rsidRDefault="00C334D1" w:rsidP="007B0C0F">
            <w:pPr>
              <w:rPr>
                <w:sz w:val="8"/>
              </w:rPr>
            </w:pPr>
          </w:p>
        </w:tc>
      </w:tr>
      <w:tr w:rsidR="00C334D1" w:rsidRPr="00813D46" w14:paraId="57462FBC" w14:textId="77777777" w:rsidTr="007B0C0F">
        <w:trPr>
          <w:trHeight w:val="75"/>
          <w:jc w:val="center"/>
        </w:trPr>
        <w:tc>
          <w:tcPr>
            <w:tcW w:w="0" w:type="auto"/>
            <w:vAlign w:val="center"/>
          </w:tcPr>
          <w:p w14:paraId="12069BD4" w14:textId="77777777" w:rsidR="00C334D1" w:rsidRPr="00813D46" w:rsidRDefault="00C334D1" w:rsidP="007B0C0F">
            <w:pPr>
              <w:rPr>
                <w:sz w:val="8"/>
              </w:rPr>
            </w:pPr>
          </w:p>
        </w:tc>
        <w:tc>
          <w:tcPr>
            <w:tcW w:w="0" w:type="auto"/>
            <w:gridSpan w:val="4"/>
            <w:vAlign w:val="center"/>
          </w:tcPr>
          <w:p w14:paraId="2294C2A0" w14:textId="77777777" w:rsidR="00C334D1" w:rsidRPr="00813D46" w:rsidRDefault="00C334D1" w:rsidP="007B0C0F">
            <w:pPr>
              <w:rPr>
                <w:sz w:val="8"/>
              </w:rPr>
            </w:pPr>
          </w:p>
        </w:tc>
        <w:tc>
          <w:tcPr>
            <w:tcW w:w="0" w:type="auto"/>
            <w:gridSpan w:val="4"/>
            <w:vAlign w:val="center"/>
          </w:tcPr>
          <w:p w14:paraId="3FFB26DA" w14:textId="77777777" w:rsidR="00C334D1" w:rsidRPr="00813D46" w:rsidRDefault="00C334D1" w:rsidP="007B0C0F">
            <w:pPr>
              <w:rPr>
                <w:sz w:val="8"/>
              </w:rPr>
            </w:pPr>
          </w:p>
        </w:tc>
        <w:tc>
          <w:tcPr>
            <w:tcW w:w="0" w:type="auto"/>
            <w:gridSpan w:val="4"/>
            <w:vAlign w:val="center"/>
          </w:tcPr>
          <w:p w14:paraId="210E51EA" w14:textId="77777777" w:rsidR="00C334D1" w:rsidRPr="00813D46" w:rsidRDefault="00C334D1" w:rsidP="007B0C0F">
            <w:pPr>
              <w:rPr>
                <w:sz w:val="8"/>
              </w:rPr>
            </w:pPr>
          </w:p>
        </w:tc>
        <w:tc>
          <w:tcPr>
            <w:tcW w:w="0" w:type="auto"/>
            <w:gridSpan w:val="4"/>
            <w:vAlign w:val="center"/>
          </w:tcPr>
          <w:p w14:paraId="3D6933E2" w14:textId="77777777" w:rsidR="00C334D1" w:rsidRPr="00813D46" w:rsidRDefault="00C334D1" w:rsidP="007B0C0F">
            <w:pPr>
              <w:rPr>
                <w:sz w:val="8"/>
              </w:rPr>
            </w:pPr>
          </w:p>
        </w:tc>
        <w:tc>
          <w:tcPr>
            <w:tcW w:w="0" w:type="auto"/>
            <w:gridSpan w:val="4"/>
            <w:vAlign w:val="center"/>
          </w:tcPr>
          <w:p w14:paraId="07F82F96" w14:textId="77777777" w:rsidR="00C334D1" w:rsidRPr="00813D46" w:rsidRDefault="00C334D1" w:rsidP="007B0C0F">
            <w:pPr>
              <w:rPr>
                <w:sz w:val="8"/>
              </w:rPr>
            </w:pPr>
          </w:p>
        </w:tc>
      </w:tr>
      <w:tr w:rsidR="00822529" w:rsidRPr="00813D46" w14:paraId="0863F1B5" w14:textId="77777777" w:rsidTr="007B0C0F">
        <w:trPr>
          <w:jc w:val="center"/>
        </w:trPr>
        <w:tc>
          <w:tcPr>
            <w:tcW w:w="0" w:type="auto"/>
          </w:tcPr>
          <w:p w14:paraId="3AA21983" w14:textId="77777777" w:rsidR="00C334D1" w:rsidRPr="00813D46" w:rsidRDefault="00C334D1" w:rsidP="007B0C0F">
            <w:pPr>
              <w:pStyle w:val="NormalWeb"/>
              <w:keepNext/>
              <w:ind w:left="240" w:hanging="240"/>
              <w:rPr>
                <w:sz w:val="8"/>
              </w:rPr>
            </w:pPr>
            <w:r w:rsidRPr="00813D46">
              <w:rPr>
                <w:rFonts w:cs="Arial"/>
                <w:sz w:val="20"/>
                <w:szCs w:val="20"/>
              </w:rPr>
              <w:t>Revenue</w:t>
            </w:r>
          </w:p>
        </w:tc>
        <w:tc>
          <w:tcPr>
            <w:tcW w:w="0" w:type="auto"/>
            <w:vAlign w:val="bottom"/>
          </w:tcPr>
          <w:p w14:paraId="77B984BD" w14:textId="77777777" w:rsidR="00C334D1" w:rsidRPr="00813D46" w:rsidRDefault="00C334D1" w:rsidP="007B0C0F">
            <w:pPr>
              <w:pStyle w:val="la2"/>
            </w:pPr>
            <w:r w:rsidRPr="00813D46">
              <w:rPr>
                <w:sz w:val="15"/>
                <w:szCs w:val="15"/>
              </w:rPr>
              <w:t> </w:t>
            </w:r>
          </w:p>
        </w:tc>
        <w:tc>
          <w:tcPr>
            <w:tcW w:w="0" w:type="auto"/>
            <w:vAlign w:val="bottom"/>
          </w:tcPr>
          <w:p w14:paraId="232631CF" w14:textId="77777777" w:rsidR="00C334D1" w:rsidRPr="00813D46" w:rsidRDefault="00C334D1" w:rsidP="007B0C0F">
            <w:pPr>
              <w:rPr>
                <w:sz w:val="8"/>
              </w:rPr>
            </w:pPr>
            <w:r w:rsidRPr="00813D46">
              <w:rPr>
                <w:rFonts w:cs="Arial"/>
                <w:b/>
                <w:bCs/>
              </w:rPr>
              <w:t>$</w:t>
            </w:r>
          </w:p>
        </w:tc>
        <w:tc>
          <w:tcPr>
            <w:tcW w:w="0" w:type="auto"/>
            <w:vAlign w:val="bottom"/>
          </w:tcPr>
          <w:p w14:paraId="0B51A273" w14:textId="18B7D397" w:rsidR="00C334D1" w:rsidRPr="00813D46" w:rsidRDefault="00C334D1" w:rsidP="00411158">
            <w:pPr>
              <w:jc w:val="right"/>
            </w:pPr>
            <w:r w:rsidRPr="00813D46">
              <w:rPr>
                <w:rFonts w:cs="Arial"/>
                <w:b/>
                <w:bCs/>
              </w:rPr>
              <w:t>  </w:t>
            </w:r>
            <w:r w:rsidR="00411158" w:rsidRPr="00813D46">
              <w:rPr>
                <w:rFonts w:cs="Arial"/>
                <w:b/>
                <w:bCs/>
              </w:rPr>
              <w:t>204</w:t>
            </w:r>
          </w:p>
        </w:tc>
        <w:tc>
          <w:tcPr>
            <w:tcW w:w="0" w:type="auto"/>
            <w:noWrap/>
            <w:vAlign w:val="bottom"/>
          </w:tcPr>
          <w:p w14:paraId="55D1DDDB" w14:textId="15EB324D" w:rsidR="00C334D1" w:rsidRPr="00813D46" w:rsidRDefault="00C334D1" w:rsidP="007B0C0F">
            <w:pPr>
              <w:rPr>
                <w:sz w:val="8"/>
              </w:rPr>
            </w:pPr>
          </w:p>
        </w:tc>
        <w:tc>
          <w:tcPr>
            <w:tcW w:w="0" w:type="auto"/>
            <w:vAlign w:val="bottom"/>
          </w:tcPr>
          <w:p w14:paraId="6F3910B8" w14:textId="77777777" w:rsidR="00C334D1" w:rsidRPr="00813D46" w:rsidRDefault="00C334D1" w:rsidP="007B0C0F">
            <w:pPr>
              <w:pStyle w:val="la2"/>
            </w:pPr>
            <w:r w:rsidRPr="00813D46">
              <w:rPr>
                <w:sz w:val="15"/>
                <w:szCs w:val="15"/>
              </w:rPr>
              <w:t> </w:t>
            </w:r>
          </w:p>
        </w:tc>
        <w:tc>
          <w:tcPr>
            <w:tcW w:w="0" w:type="auto"/>
            <w:vAlign w:val="bottom"/>
          </w:tcPr>
          <w:p w14:paraId="7B434DD7" w14:textId="77777777" w:rsidR="00C334D1" w:rsidRPr="00813D46" w:rsidRDefault="00C334D1" w:rsidP="007B0C0F">
            <w:pPr>
              <w:rPr>
                <w:sz w:val="8"/>
              </w:rPr>
            </w:pPr>
            <w:r w:rsidRPr="00813D46">
              <w:rPr>
                <w:rFonts w:cs="Arial"/>
              </w:rPr>
              <w:t>$</w:t>
            </w:r>
          </w:p>
        </w:tc>
        <w:tc>
          <w:tcPr>
            <w:tcW w:w="0" w:type="auto"/>
            <w:vAlign w:val="bottom"/>
          </w:tcPr>
          <w:p w14:paraId="600E19A1" w14:textId="77777777" w:rsidR="00C334D1" w:rsidRPr="00813D46" w:rsidRDefault="00C334D1" w:rsidP="007B0C0F">
            <w:pPr>
              <w:jc w:val="right"/>
            </w:pPr>
            <w:r w:rsidRPr="00813D46">
              <w:rPr>
                <w:rFonts w:cs="Arial"/>
                <w:bCs/>
              </w:rPr>
              <w:t>  (415</w:t>
            </w:r>
          </w:p>
        </w:tc>
        <w:tc>
          <w:tcPr>
            <w:tcW w:w="0" w:type="auto"/>
            <w:noWrap/>
            <w:vAlign w:val="bottom"/>
          </w:tcPr>
          <w:p w14:paraId="17FA1E51" w14:textId="77777777" w:rsidR="00C334D1" w:rsidRPr="00813D46" w:rsidRDefault="00C334D1" w:rsidP="007B0C0F">
            <w:pPr>
              <w:rPr>
                <w:sz w:val="8"/>
              </w:rPr>
            </w:pPr>
            <w:r w:rsidRPr="00813D46">
              <w:rPr>
                <w:rFonts w:cs="Arial"/>
              </w:rPr>
              <w:t>)</w:t>
            </w:r>
          </w:p>
        </w:tc>
        <w:tc>
          <w:tcPr>
            <w:tcW w:w="0" w:type="auto"/>
            <w:vAlign w:val="bottom"/>
          </w:tcPr>
          <w:p w14:paraId="7169C152" w14:textId="77777777" w:rsidR="00C334D1" w:rsidRPr="00813D46" w:rsidRDefault="00C334D1" w:rsidP="007B0C0F">
            <w:pPr>
              <w:pStyle w:val="la2"/>
            </w:pPr>
            <w:r w:rsidRPr="00813D46">
              <w:rPr>
                <w:sz w:val="15"/>
                <w:szCs w:val="15"/>
              </w:rPr>
              <w:t> </w:t>
            </w:r>
          </w:p>
        </w:tc>
        <w:tc>
          <w:tcPr>
            <w:tcW w:w="0" w:type="auto"/>
            <w:vAlign w:val="bottom"/>
          </w:tcPr>
          <w:p w14:paraId="012A53F7" w14:textId="77777777" w:rsidR="00C334D1" w:rsidRPr="00813D46" w:rsidRDefault="00C334D1" w:rsidP="007B0C0F">
            <w:pPr>
              <w:rPr>
                <w:sz w:val="8"/>
              </w:rPr>
            </w:pPr>
            <w:r w:rsidRPr="00813D46">
              <w:rPr>
                <w:rFonts w:cs="Arial"/>
              </w:rPr>
              <w:t>$</w:t>
            </w:r>
          </w:p>
        </w:tc>
        <w:tc>
          <w:tcPr>
            <w:tcW w:w="0" w:type="auto"/>
            <w:vAlign w:val="bottom"/>
          </w:tcPr>
          <w:p w14:paraId="4FE3D0DE" w14:textId="77777777" w:rsidR="00C334D1" w:rsidRPr="00813D46" w:rsidRDefault="00C334D1" w:rsidP="007B0C0F">
            <w:pPr>
              <w:jc w:val="right"/>
            </w:pPr>
            <w:r w:rsidRPr="00813D46">
              <w:rPr>
                <w:rFonts w:cs="Arial"/>
              </w:rPr>
              <w:t>  403</w:t>
            </w:r>
          </w:p>
        </w:tc>
        <w:tc>
          <w:tcPr>
            <w:tcW w:w="0" w:type="auto"/>
            <w:noWrap/>
            <w:vAlign w:val="bottom"/>
          </w:tcPr>
          <w:p w14:paraId="71D0BFF2" w14:textId="77777777" w:rsidR="00C334D1" w:rsidRPr="00813D46" w:rsidRDefault="00C334D1" w:rsidP="007B0C0F">
            <w:pPr>
              <w:rPr>
                <w:sz w:val="8"/>
              </w:rPr>
            </w:pPr>
          </w:p>
        </w:tc>
        <w:tc>
          <w:tcPr>
            <w:tcW w:w="0" w:type="auto"/>
            <w:vAlign w:val="bottom"/>
          </w:tcPr>
          <w:p w14:paraId="70609069" w14:textId="77777777" w:rsidR="00C334D1" w:rsidRPr="00813D46" w:rsidRDefault="00C334D1" w:rsidP="007B0C0F">
            <w:pPr>
              <w:pStyle w:val="la2"/>
            </w:pPr>
            <w:r w:rsidRPr="00813D46">
              <w:rPr>
                <w:sz w:val="15"/>
                <w:szCs w:val="15"/>
              </w:rPr>
              <w:t> </w:t>
            </w:r>
          </w:p>
        </w:tc>
        <w:tc>
          <w:tcPr>
            <w:tcW w:w="0" w:type="auto"/>
            <w:vAlign w:val="bottom"/>
          </w:tcPr>
          <w:p w14:paraId="439102C2" w14:textId="77777777" w:rsidR="00C334D1" w:rsidRPr="00813D46" w:rsidRDefault="00C334D1" w:rsidP="007B0C0F">
            <w:pPr>
              <w:rPr>
                <w:sz w:val="8"/>
              </w:rPr>
            </w:pPr>
            <w:r w:rsidRPr="00813D46">
              <w:rPr>
                <w:rFonts w:cs="Arial"/>
              </w:rPr>
              <w:t> </w:t>
            </w:r>
          </w:p>
        </w:tc>
        <w:tc>
          <w:tcPr>
            <w:tcW w:w="0" w:type="auto"/>
            <w:vAlign w:val="bottom"/>
          </w:tcPr>
          <w:p w14:paraId="2D2394A2" w14:textId="6084EC12" w:rsidR="00C334D1" w:rsidRPr="00813D46" w:rsidRDefault="00411158" w:rsidP="007B0C0F">
            <w:pPr>
              <w:jc w:val="right"/>
            </w:pPr>
            <w:r w:rsidRPr="00813D46">
              <w:rPr>
                <w:rFonts w:cs="Arial"/>
              </w:rPr>
              <w:t>149</w:t>
            </w:r>
            <w:r w:rsidR="00C334D1" w:rsidRPr="00813D46">
              <w:rPr>
                <w:rFonts w:cs="Arial"/>
              </w:rPr>
              <w:t>%</w:t>
            </w:r>
          </w:p>
        </w:tc>
        <w:tc>
          <w:tcPr>
            <w:tcW w:w="0" w:type="auto"/>
            <w:noWrap/>
            <w:vAlign w:val="bottom"/>
          </w:tcPr>
          <w:p w14:paraId="4909E19E" w14:textId="77777777" w:rsidR="00C334D1" w:rsidRPr="00813D46" w:rsidRDefault="00C334D1" w:rsidP="007B0C0F">
            <w:pPr>
              <w:rPr>
                <w:sz w:val="8"/>
              </w:rPr>
            </w:pPr>
            <w:r w:rsidRPr="00813D46">
              <w:rPr>
                <w:rFonts w:cs="Arial"/>
              </w:rPr>
              <w:t> </w:t>
            </w:r>
          </w:p>
        </w:tc>
        <w:tc>
          <w:tcPr>
            <w:tcW w:w="0" w:type="auto"/>
            <w:vAlign w:val="bottom"/>
          </w:tcPr>
          <w:p w14:paraId="1B215147" w14:textId="77777777" w:rsidR="00C334D1" w:rsidRPr="00813D46" w:rsidRDefault="00C334D1" w:rsidP="007B0C0F">
            <w:pPr>
              <w:pStyle w:val="la2"/>
            </w:pPr>
            <w:r w:rsidRPr="00813D46">
              <w:rPr>
                <w:sz w:val="15"/>
                <w:szCs w:val="15"/>
              </w:rPr>
              <w:t> </w:t>
            </w:r>
          </w:p>
        </w:tc>
        <w:tc>
          <w:tcPr>
            <w:tcW w:w="0" w:type="auto"/>
            <w:vAlign w:val="bottom"/>
          </w:tcPr>
          <w:p w14:paraId="6837D354" w14:textId="77777777" w:rsidR="00C334D1" w:rsidRPr="00813D46" w:rsidRDefault="00C334D1" w:rsidP="007B0C0F">
            <w:pPr>
              <w:rPr>
                <w:sz w:val="8"/>
              </w:rPr>
            </w:pPr>
            <w:r w:rsidRPr="00813D46">
              <w:rPr>
                <w:rFonts w:cs="Arial"/>
              </w:rPr>
              <w:t> </w:t>
            </w:r>
          </w:p>
        </w:tc>
        <w:tc>
          <w:tcPr>
            <w:tcW w:w="0" w:type="auto"/>
            <w:vAlign w:val="bottom"/>
          </w:tcPr>
          <w:p w14:paraId="40B322BE" w14:textId="77777777" w:rsidR="00C334D1" w:rsidRPr="00813D46" w:rsidRDefault="00C334D1" w:rsidP="007B0C0F">
            <w:pPr>
              <w:jc w:val="right"/>
            </w:pPr>
            <w:r w:rsidRPr="00813D46">
              <w:rPr>
                <w:rFonts w:cs="Arial"/>
              </w:rPr>
              <w:t>(203)%</w:t>
            </w:r>
          </w:p>
        </w:tc>
        <w:tc>
          <w:tcPr>
            <w:tcW w:w="0" w:type="auto"/>
            <w:noWrap/>
            <w:vAlign w:val="bottom"/>
          </w:tcPr>
          <w:p w14:paraId="3348BC13" w14:textId="77777777" w:rsidR="00C334D1" w:rsidRPr="00813D46" w:rsidRDefault="00C334D1" w:rsidP="007B0C0F">
            <w:pPr>
              <w:rPr>
                <w:sz w:val="8"/>
              </w:rPr>
            </w:pPr>
            <w:r w:rsidRPr="00813D46">
              <w:rPr>
                <w:rFonts w:cs="Arial"/>
              </w:rPr>
              <w:t> </w:t>
            </w:r>
          </w:p>
        </w:tc>
      </w:tr>
      <w:tr w:rsidR="00822529" w:rsidRPr="00813D46" w14:paraId="667B385D" w14:textId="77777777" w:rsidTr="007B0C0F">
        <w:trPr>
          <w:jc w:val="center"/>
        </w:trPr>
        <w:tc>
          <w:tcPr>
            <w:tcW w:w="0" w:type="auto"/>
          </w:tcPr>
          <w:p w14:paraId="7D3C6732" w14:textId="77777777" w:rsidR="00C334D1" w:rsidRPr="00813D46" w:rsidRDefault="00C334D1" w:rsidP="007B0C0F">
            <w:pPr>
              <w:pStyle w:val="NormalWeb"/>
              <w:ind w:left="240" w:hanging="240"/>
              <w:rPr>
                <w:sz w:val="8"/>
              </w:rPr>
            </w:pPr>
            <w:r w:rsidRPr="00813D46">
              <w:rPr>
                <w:rFonts w:cs="Arial"/>
                <w:sz w:val="20"/>
                <w:szCs w:val="20"/>
              </w:rPr>
              <w:t>Gross margin</w:t>
            </w:r>
          </w:p>
        </w:tc>
        <w:tc>
          <w:tcPr>
            <w:tcW w:w="0" w:type="auto"/>
            <w:vAlign w:val="bottom"/>
          </w:tcPr>
          <w:p w14:paraId="114FDD15" w14:textId="77777777" w:rsidR="00C334D1" w:rsidRPr="00813D46" w:rsidRDefault="00C334D1" w:rsidP="007B0C0F">
            <w:pPr>
              <w:pStyle w:val="la2"/>
            </w:pPr>
            <w:r w:rsidRPr="00813D46">
              <w:rPr>
                <w:sz w:val="15"/>
                <w:szCs w:val="15"/>
              </w:rPr>
              <w:t> </w:t>
            </w:r>
          </w:p>
        </w:tc>
        <w:tc>
          <w:tcPr>
            <w:tcW w:w="0" w:type="auto"/>
            <w:vAlign w:val="bottom"/>
          </w:tcPr>
          <w:p w14:paraId="3FE1221B" w14:textId="77777777" w:rsidR="00C334D1" w:rsidRPr="00813D46" w:rsidRDefault="00C334D1" w:rsidP="007B0C0F">
            <w:pPr>
              <w:rPr>
                <w:sz w:val="8"/>
              </w:rPr>
            </w:pPr>
            <w:r w:rsidRPr="00813D46">
              <w:rPr>
                <w:rFonts w:cs="Arial"/>
                <w:b/>
                <w:bCs/>
              </w:rPr>
              <w:t>$</w:t>
            </w:r>
          </w:p>
        </w:tc>
        <w:tc>
          <w:tcPr>
            <w:tcW w:w="0" w:type="auto"/>
            <w:vAlign w:val="bottom"/>
          </w:tcPr>
          <w:p w14:paraId="3AE6377B" w14:textId="756CFAE5" w:rsidR="00C334D1" w:rsidRPr="00813D46" w:rsidRDefault="00822529" w:rsidP="007B0C0F">
            <w:pPr>
              <w:jc w:val="right"/>
            </w:pPr>
            <w:r w:rsidRPr="00813D46">
              <w:rPr>
                <w:rFonts w:cs="Arial"/>
                <w:b/>
                <w:bCs/>
              </w:rPr>
              <w:t>132</w:t>
            </w:r>
          </w:p>
        </w:tc>
        <w:tc>
          <w:tcPr>
            <w:tcW w:w="0" w:type="auto"/>
            <w:noWrap/>
            <w:vAlign w:val="bottom"/>
          </w:tcPr>
          <w:p w14:paraId="2CEB4313" w14:textId="6B79C4F4" w:rsidR="00C334D1" w:rsidRPr="00813D46" w:rsidRDefault="00C334D1" w:rsidP="007B0C0F">
            <w:pPr>
              <w:rPr>
                <w:sz w:val="8"/>
              </w:rPr>
            </w:pPr>
          </w:p>
        </w:tc>
        <w:tc>
          <w:tcPr>
            <w:tcW w:w="0" w:type="auto"/>
            <w:vAlign w:val="bottom"/>
          </w:tcPr>
          <w:p w14:paraId="5878FE20" w14:textId="77777777" w:rsidR="00C334D1" w:rsidRPr="00813D46" w:rsidRDefault="00C334D1" w:rsidP="007B0C0F">
            <w:pPr>
              <w:pStyle w:val="la2"/>
            </w:pPr>
            <w:r w:rsidRPr="00813D46">
              <w:rPr>
                <w:sz w:val="15"/>
                <w:szCs w:val="15"/>
              </w:rPr>
              <w:t> </w:t>
            </w:r>
          </w:p>
        </w:tc>
        <w:tc>
          <w:tcPr>
            <w:tcW w:w="0" w:type="auto"/>
            <w:vAlign w:val="bottom"/>
          </w:tcPr>
          <w:p w14:paraId="34BA03BE" w14:textId="77777777" w:rsidR="00C334D1" w:rsidRPr="00813D46" w:rsidRDefault="00C334D1" w:rsidP="007B0C0F">
            <w:pPr>
              <w:rPr>
                <w:sz w:val="8"/>
              </w:rPr>
            </w:pPr>
            <w:r w:rsidRPr="00813D46">
              <w:rPr>
                <w:rFonts w:cs="Arial"/>
              </w:rPr>
              <w:t>$</w:t>
            </w:r>
          </w:p>
        </w:tc>
        <w:tc>
          <w:tcPr>
            <w:tcW w:w="0" w:type="auto"/>
            <w:vAlign w:val="bottom"/>
          </w:tcPr>
          <w:p w14:paraId="5F2E5C00" w14:textId="193E5CA5" w:rsidR="00C334D1" w:rsidRPr="00813D46" w:rsidRDefault="00C334D1" w:rsidP="007B0C0F">
            <w:pPr>
              <w:jc w:val="right"/>
            </w:pPr>
            <w:r w:rsidRPr="00813D46">
              <w:rPr>
                <w:rFonts w:cs="Arial"/>
                <w:bCs/>
              </w:rPr>
              <w:t>(49</w:t>
            </w:r>
            <w:r w:rsidR="00AE1BCC" w:rsidRPr="00813D46">
              <w:rPr>
                <w:rFonts w:cs="Arial"/>
                <w:bCs/>
              </w:rPr>
              <w:t>3</w:t>
            </w:r>
          </w:p>
        </w:tc>
        <w:tc>
          <w:tcPr>
            <w:tcW w:w="0" w:type="auto"/>
            <w:noWrap/>
            <w:vAlign w:val="bottom"/>
          </w:tcPr>
          <w:p w14:paraId="108C4CE3" w14:textId="77777777" w:rsidR="00C334D1" w:rsidRPr="00813D46" w:rsidRDefault="00C334D1" w:rsidP="007B0C0F">
            <w:pPr>
              <w:rPr>
                <w:sz w:val="8"/>
              </w:rPr>
            </w:pPr>
            <w:r w:rsidRPr="00813D46">
              <w:rPr>
                <w:rFonts w:cs="Arial"/>
              </w:rPr>
              <w:t>)</w:t>
            </w:r>
          </w:p>
        </w:tc>
        <w:tc>
          <w:tcPr>
            <w:tcW w:w="0" w:type="auto"/>
            <w:vAlign w:val="bottom"/>
          </w:tcPr>
          <w:p w14:paraId="716E4E9E" w14:textId="77777777" w:rsidR="00C334D1" w:rsidRPr="00813D46" w:rsidRDefault="00C334D1" w:rsidP="007B0C0F">
            <w:pPr>
              <w:pStyle w:val="la2"/>
            </w:pPr>
            <w:r w:rsidRPr="00813D46">
              <w:rPr>
                <w:sz w:val="15"/>
                <w:szCs w:val="15"/>
              </w:rPr>
              <w:t> </w:t>
            </w:r>
          </w:p>
        </w:tc>
        <w:tc>
          <w:tcPr>
            <w:tcW w:w="0" w:type="auto"/>
            <w:vAlign w:val="bottom"/>
          </w:tcPr>
          <w:p w14:paraId="2FCAFF68" w14:textId="77777777" w:rsidR="00C334D1" w:rsidRPr="00813D46" w:rsidRDefault="00C334D1" w:rsidP="007B0C0F">
            <w:pPr>
              <w:rPr>
                <w:sz w:val="8"/>
              </w:rPr>
            </w:pPr>
            <w:r w:rsidRPr="00813D46">
              <w:rPr>
                <w:rFonts w:cs="Arial"/>
              </w:rPr>
              <w:t>$</w:t>
            </w:r>
          </w:p>
        </w:tc>
        <w:tc>
          <w:tcPr>
            <w:tcW w:w="0" w:type="auto"/>
            <w:vAlign w:val="bottom"/>
          </w:tcPr>
          <w:p w14:paraId="19B503F0" w14:textId="281C2D9A" w:rsidR="00C334D1" w:rsidRPr="00813D46" w:rsidRDefault="008F398D" w:rsidP="008F398D">
            <w:pPr>
              <w:jc w:val="right"/>
            </w:pPr>
            <w:r w:rsidRPr="00813D46">
              <w:rPr>
                <w:rFonts w:cs="Arial"/>
              </w:rPr>
              <w:t>370</w:t>
            </w:r>
          </w:p>
        </w:tc>
        <w:tc>
          <w:tcPr>
            <w:tcW w:w="0" w:type="auto"/>
            <w:noWrap/>
            <w:vAlign w:val="bottom"/>
          </w:tcPr>
          <w:p w14:paraId="5064C8C8" w14:textId="77777777" w:rsidR="00C334D1" w:rsidRPr="00813D46" w:rsidRDefault="00C334D1" w:rsidP="007B0C0F">
            <w:pPr>
              <w:rPr>
                <w:sz w:val="8"/>
              </w:rPr>
            </w:pPr>
          </w:p>
        </w:tc>
        <w:tc>
          <w:tcPr>
            <w:tcW w:w="0" w:type="auto"/>
            <w:vAlign w:val="bottom"/>
          </w:tcPr>
          <w:p w14:paraId="45777C25" w14:textId="77777777" w:rsidR="00C334D1" w:rsidRPr="00813D46" w:rsidRDefault="00C334D1" w:rsidP="007B0C0F">
            <w:pPr>
              <w:pStyle w:val="la2"/>
            </w:pPr>
            <w:r w:rsidRPr="00813D46">
              <w:rPr>
                <w:sz w:val="15"/>
                <w:szCs w:val="15"/>
              </w:rPr>
              <w:t> </w:t>
            </w:r>
          </w:p>
        </w:tc>
        <w:tc>
          <w:tcPr>
            <w:tcW w:w="0" w:type="auto"/>
            <w:vAlign w:val="bottom"/>
          </w:tcPr>
          <w:p w14:paraId="13E268F7" w14:textId="77777777" w:rsidR="00C334D1" w:rsidRPr="00813D46" w:rsidRDefault="00C334D1" w:rsidP="007B0C0F">
            <w:pPr>
              <w:rPr>
                <w:sz w:val="8"/>
              </w:rPr>
            </w:pPr>
            <w:r w:rsidRPr="00813D46">
              <w:rPr>
                <w:rFonts w:cs="Arial"/>
              </w:rPr>
              <w:t> </w:t>
            </w:r>
          </w:p>
        </w:tc>
        <w:tc>
          <w:tcPr>
            <w:tcW w:w="0" w:type="auto"/>
            <w:vAlign w:val="bottom"/>
          </w:tcPr>
          <w:p w14:paraId="6FE1972E" w14:textId="53E774B5" w:rsidR="00C334D1" w:rsidRPr="00813D46" w:rsidRDefault="00822529" w:rsidP="007B0C0F">
            <w:pPr>
              <w:jc w:val="right"/>
            </w:pPr>
            <w:r w:rsidRPr="00813D46">
              <w:rPr>
                <w:rFonts w:cs="Arial"/>
              </w:rPr>
              <w:t>127</w:t>
            </w:r>
            <w:r w:rsidR="00C334D1" w:rsidRPr="00813D46">
              <w:rPr>
                <w:rFonts w:cs="Arial"/>
              </w:rPr>
              <w:t>%</w:t>
            </w:r>
          </w:p>
        </w:tc>
        <w:tc>
          <w:tcPr>
            <w:tcW w:w="0" w:type="auto"/>
            <w:noWrap/>
            <w:vAlign w:val="bottom"/>
          </w:tcPr>
          <w:p w14:paraId="3C71BC8B" w14:textId="77777777" w:rsidR="00C334D1" w:rsidRPr="00813D46" w:rsidRDefault="00C334D1" w:rsidP="007B0C0F">
            <w:pPr>
              <w:rPr>
                <w:sz w:val="8"/>
              </w:rPr>
            </w:pPr>
            <w:r w:rsidRPr="00813D46">
              <w:rPr>
                <w:rFonts w:cs="Arial"/>
              </w:rPr>
              <w:t> </w:t>
            </w:r>
          </w:p>
        </w:tc>
        <w:tc>
          <w:tcPr>
            <w:tcW w:w="0" w:type="auto"/>
            <w:vAlign w:val="bottom"/>
          </w:tcPr>
          <w:p w14:paraId="725AEBA5" w14:textId="77777777" w:rsidR="00C334D1" w:rsidRPr="00813D46" w:rsidRDefault="00C334D1" w:rsidP="007B0C0F">
            <w:pPr>
              <w:pStyle w:val="la2"/>
            </w:pPr>
            <w:r w:rsidRPr="00813D46">
              <w:rPr>
                <w:sz w:val="15"/>
                <w:szCs w:val="15"/>
              </w:rPr>
              <w:t> </w:t>
            </w:r>
          </w:p>
        </w:tc>
        <w:tc>
          <w:tcPr>
            <w:tcW w:w="0" w:type="auto"/>
            <w:vAlign w:val="bottom"/>
          </w:tcPr>
          <w:p w14:paraId="250F2044" w14:textId="77777777" w:rsidR="00C334D1" w:rsidRPr="00813D46" w:rsidRDefault="00C334D1" w:rsidP="007B0C0F">
            <w:pPr>
              <w:rPr>
                <w:sz w:val="8"/>
              </w:rPr>
            </w:pPr>
            <w:r w:rsidRPr="00813D46">
              <w:rPr>
                <w:rFonts w:cs="Arial"/>
              </w:rPr>
              <w:t> </w:t>
            </w:r>
          </w:p>
        </w:tc>
        <w:tc>
          <w:tcPr>
            <w:tcW w:w="0" w:type="auto"/>
            <w:vAlign w:val="bottom"/>
          </w:tcPr>
          <w:p w14:paraId="505585FA" w14:textId="77777777" w:rsidR="00C334D1" w:rsidRPr="00813D46" w:rsidRDefault="00C334D1" w:rsidP="007B0C0F">
            <w:pPr>
              <w:jc w:val="right"/>
            </w:pPr>
            <w:r w:rsidRPr="00813D46">
              <w:rPr>
                <w:rFonts w:cs="Arial"/>
              </w:rPr>
              <w:t>(233)%</w:t>
            </w:r>
          </w:p>
        </w:tc>
        <w:tc>
          <w:tcPr>
            <w:tcW w:w="0" w:type="auto"/>
            <w:noWrap/>
            <w:vAlign w:val="bottom"/>
          </w:tcPr>
          <w:p w14:paraId="7C01A747" w14:textId="77777777" w:rsidR="00C334D1" w:rsidRPr="00813D46" w:rsidRDefault="00C334D1" w:rsidP="007B0C0F">
            <w:pPr>
              <w:rPr>
                <w:sz w:val="8"/>
              </w:rPr>
            </w:pPr>
            <w:r w:rsidRPr="00813D46">
              <w:rPr>
                <w:rFonts w:cs="Arial"/>
              </w:rPr>
              <w:t> </w:t>
            </w:r>
          </w:p>
        </w:tc>
      </w:tr>
      <w:tr w:rsidR="00C334D1" w:rsidRPr="00813D46" w14:paraId="46B9CB3C" w14:textId="77777777" w:rsidTr="007B0C0F">
        <w:trPr>
          <w:jc w:val="center"/>
        </w:trPr>
        <w:tc>
          <w:tcPr>
            <w:tcW w:w="0" w:type="auto"/>
            <w:gridSpan w:val="20"/>
            <w:vAlign w:val="bottom"/>
          </w:tcPr>
          <w:p w14:paraId="202E4571" w14:textId="77777777" w:rsidR="00C334D1" w:rsidRPr="00813D46" w:rsidRDefault="00C334D1" w:rsidP="007B0C0F">
            <w:pPr>
              <w:pStyle w:val="rrdsinglerule"/>
            </w:pPr>
            <w:r w:rsidRPr="00813D46">
              <w:rPr>
                <w:sz w:val="15"/>
                <w:szCs w:val="15"/>
              </w:rPr>
              <w:t> </w:t>
            </w:r>
          </w:p>
        </w:tc>
        <w:tc>
          <w:tcPr>
            <w:tcW w:w="0" w:type="auto"/>
            <w:vAlign w:val="bottom"/>
          </w:tcPr>
          <w:p w14:paraId="2A2ACAFB" w14:textId="77777777" w:rsidR="00C334D1" w:rsidRPr="00813D46" w:rsidRDefault="00C334D1" w:rsidP="007B0C0F">
            <w:pPr>
              <w:rPr>
                <w:sz w:val="8"/>
              </w:rPr>
            </w:pPr>
          </w:p>
        </w:tc>
      </w:tr>
    </w:tbl>
    <w:p w14:paraId="60B6A4A5"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Corporate and Other revenue comprises certain revenue deferrals, including those related to product and service upgrade offers and pre-sales of new products to OEMs prior to general availability. </w:t>
      </w:r>
    </w:p>
    <w:p w14:paraId="59D744B4"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2015 compared with fiscal year 2014 </w:t>
      </w:r>
    </w:p>
    <w:p w14:paraId="606096FE" w14:textId="2318EA09" w:rsidR="004B4A7D" w:rsidRPr="00813D46" w:rsidRDefault="004B4A7D" w:rsidP="004B4A7D">
      <w:pPr>
        <w:pStyle w:val="NormalWeb"/>
        <w:spacing w:before="180" w:beforeAutospacing="0" w:after="0" w:afterAutospacing="0"/>
        <w:rPr>
          <w:sz w:val="8"/>
        </w:rPr>
      </w:pPr>
      <w:r w:rsidRPr="00813D46">
        <w:rPr>
          <w:rFonts w:cs="Arial"/>
          <w:sz w:val="20"/>
          <w:szCs w:val="20"/>
        </w:rPr>
        <w:t>Corporate and Other revenue increased $</w:t>
      </w:r>
      <w:r w:rsidR="00822529" w:rsidRPr="00813D46">
        <w:rPr>
          <w:rFonts w:cs="Arial"/>
          <w:sz w:val="20"/>
          <w:szCs w:val="20"/>
        </w:rPr>
        <w:t xml:space="preserve">619 </w:t>
      </w:r>
      <w:r w:rsidRPr="00813D46">
        <w:rPr>
          <w:rFonts w:cs="Arial"/>
          <w:sz w:val="20"/>
          <w:szCs w:val="20"/>
        </w:rPr>
        <w:t xml:space="preserve">million, primarily due to the timing of revenue deferrals compared to the prior year. During </w:t>
      </w:r>
      <w:r w:rsidR="00644C69" w:rsidRPr="00813D46">
        <w:rPr>
          <w:rFonts w:cs="Arial"/>
          <w:sz w:val="20"/>
          <w:szCs w:val="20"/>
        </w:rPr>
        <w:t>fiscal year</w:t>
      </w:r>
      <w:r w:rsidRPr="00813D46">
        <w:rPr>
          <w:rFonts w:cs="Arial"/>
          <w:sz w:val="20"/>
          <w:szCs w:val="20"/>
        </w:rPr>
        <w:t xml:space="preserve"> 2015, we recognized </w:t>
      </w:r>
      <w:r w:rsidR="00DC59A8" w:rsidRPr="00813D46" w:rsidDel="00F546BD">
        <w:rPr>
          <w:rFonts w:cs="Arial"/>
          <w:sz w:val="20"/>
          <w:szCs w:val="20"/>
        </w:rPr>
        <w:t xml:space="preserve">a net </w:t>
      </w:r>
      <w:r w:rsidRPr="00813D46">
        <w:rPr>
          <w:rFonts w:cs="Arial"/>
          <w:sz w:val="20"/>
          <w:szCs w:val="20"/>
        </w:rPr>
        <w:t>$</w:t>
      </w:r>
      <w:r w:rsidR="0007381B" w:rsidRPr="00813D46">
        <w:rPr>
          <w:rFonts w:cs="Arial"/>
          <w:sz w:val="20"/>
          <w:szCs w:val="20"/>
        </w:rPr>
        <w:t>303</w:t>
      </w:r>
      <w:r w:rsidRPr="00813D46">
        <w:rPr>
          <w:rFonts w:cs="Arial"/>
          <w:sz w:val="20"/>
          <w:szCs w:val="20"/>
        </w:rPr>
        <w:t xml:space="preserve"> million of previously deferred revenue related to Bundled Offerings. During </w:t>
      </w:r>
      <w:r w:rsidR="00644C69" w:rsidRPr="00813D46">
        <w:rPr>
          <w:rFonts w:cs="Arial"/>
          <w:sz w:val="20"/>
          <w:szCs w:val="20"/>
        </w:rPr>
        <w:t>fiscal year</w:t>
      </w:r>
      <w:r w:rsidRPr="00813D46">
        <w:rPr>
          <w:rFonts w:cs="Arial"/>
          <w:sz w:val="20"/>
          <w:szCs w:val="20"/>
        </w:rPr>
        <w:t xml:space="preserve"> 2014, we deferred </w:t>
      </w:r>
      <w:r w:rsidR="00DC59A8" w:rsidRPr="00813D46">
        <w:rPr>
          <w:rFonts w:cs="Arial"/>
          <w:sz w:val="20"/>
          <w:szCs w:val="20"/>
        </w:rPr>
        <w:t xml:space="preserve">a net </w:t>
      </w:r>
      <w:r w:rsidRPr="00813D46">
        <w:rPr>
          <w:rFonts w:cs="Arial"/>
          <w:sz w:val="20"/>
          <w:szCs w:val="20"/>
        </w:rPr>
        <w:t>$</w:t>
      </w:r>
      <w:r w:rsidR="00DC59A8" w:rsidRPr="00813D46">
        <w:rPr>
          <w:rFonts w:cs="Arial"/>
          <w:sz w:val="20"/>
          <w:szCs w:val="20"/>
        </w:rPr>
        <w:t>349</w:t>
      </w:r>
      <w:r w:rsidRPr="00813D46">
        <w:rPr>
          <w:rFonts w:cs="Arial"/>
          <w:sz w:val="20"/>
          <w:szCs w:val="20"/>
        </w:rPr>
        <w:t xml:space="preserve"> million of revenue related to Bundled Offerings. </w:t>
      </w:r>
    </w:p>
    <w:p w14:paraId="14851AB4" w14:textId="4BD03B54" w:rsidR="00C334D1" w:rsidRPr="00813D46" w:rsidRDefault="004B4A7D" w:rsidP="00C334D1">
      <w:pPr>
        <w:pStyle w:val="NormalWeb"/>
        <w:spacing w:before="180" w:beforeAutospacing="0" w:after="0" w:afterAutospacing="0"/>
        <w:rPr>
          <w:sz w:val="8"/>
        </w:rPr>
      </w:pPr>
      <w:r w:rsidRPr="00813D46">
        <w:rPr>
          <w:rFonts w:cs="Arial"/>
          <w:sz w:val="20"/>
          <w:szCs w:val="20"/>
        </w:rPr>
        <w:t>Corporate and Other gross margin increased $</w:t>
      </w:r>
      <w:r w:rsidR="00822529" w:rsidRPr="00813D46">
        <w:rPr>
          <w:rFonts w:cs="Arial"/>
          <w:sz w:val="20"/>
          <w:szCs w:val="20"/>
        </w:rPr>
        <w:t xml:space="preserve">625 </w:t>
      </w:r>
      <w:r w:rsidRPr="00813D46">
        <w:rPr>
          <w:rFonts w:cs="Arial"/>
          <w:sz w:val="20"/>
          <w:szCs w:val="20"/>
        </w:rPr>
        <w:t xml:space="preserve">million, </w:t>
      </w:r>
      <w:r w:rsidR="00CA02FC" w:rsidRPr="00813D46">
        <w:rPr>
          <w:rFonts w:cs="Arial"/>
          <w:sz w:val="20"/>
          <w:szCs w:val="20"/>
        </w:rPr>
        <w:t xml:space="preserve">primarily </w:t>
      </w:r>
      <w:r w:rsidRPr="00813D46">
        <w:rPr>
          <w:rFonts w:cs="Arial"/>
          <w:sz w:val="20"/>
          <w:szCs w:val="20"/>
        </w:rPr>
        <w:t>due to increased revenue.</w:t>
      </w:r>
      <w:r w:rsidR="00C334D1" w:rsidRPr="00813D46">
        <w:rPr>
          <w:rFonts w:cs="Arial"/>
          <w:sz w:val="20"/>
          <w:szCs w:val="20"/>
        </w:rPr>
        <w:t xml:space="preserve"> </w:t>
      </w:r>
    </w:p>
    <w:p w14:paraId="515E30C6"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2014 compared with fiscal year 2013 </w:t>
      </w:r>
    </w:p>
    <w:p w14:paraId="2581FD6A" w14:textId="77777777"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Corporate and Other revenue decreased $818 million, primarily due to the timing of revenue deferrals. During fiscal year 2014, we deferred a net $349 million of revenue related to Bundled Offerings. During fiscal year 2013, we recognized $540 million of previously deferred revenue related to the Windows Upgrade Offer. The revenue was recognized upon expiration of the offer. </w:t>
      </w:r>
    </w:p>
    <w:p w14:paraId="06E38B0D" w14:textId="4C63A094"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Corporate and Other gross margin decreased $</w:t>
      </w:r>
      <w:r w:rsidR="008F398D" w:rsidRPr="00813D46">
        <w:rPr>
          <w:rFonts w:cs="Arial"/>
          <w:sz w:val="20"/>
          <w:szCs w:val="20"/>
        </w:rPr>
        <w:t xml:space="preserve">863 </w:t>
      </w:r>
      <w:r w:rsidRPr="00813D46">
        <w:rPr>
          <w:rFonts w:cs="Arial"/>
          <w:sz w:val="20"/>
          <w:szCs w:val="20"/>
        </w:rPr>
        <w:t xml:space="preserve">million, mainly </w:t>
      </w:r>
      <w:r w:rsidR="00D35382" w:rsidRPr="00813D46">
        <w:rPr>
          <w:rFonts w:cs="Arial"/>
          <w:sz w:val="20"/>
          <w:szCs w:val="20"/>
        </w:rPr>
        <w:t xml:space="preserve">due </w:t>
      </w:r>
      <w:r w:rsidRPr="00813D46">
        <w:rPr>
          <w:rFonts w:cs="Arial"/>
          <w:sz w:val="20"/>
          <w:szCs w:val="20"/>
        </w:rPr>
        <w:t xml:space="preserve">to decreased revenue. </w:t>
      </w:r>
    </w:p>
    <w:p w14:paraId="625A2665" w14:textId="7777777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OPERATING EXPENSES </w:t>
      </w:r>
    </w:p>
    <w:p w14:paraId="377FE521" w14:textId="77777777" w:rsidR="00C334D1" w:rsidRPr="00813D46" w:rsidRDefault="00C334D1" w:rsidP="00C334D1">
      <w:pPr>
        <w:pStyle w:val="NormalWeb"/>
        <w:keepNext/>
        <w:spacing w:before="180" w:beforeAutospacing="0" w:after="0" w:afterAutospacing="0"/>
        <w:rPr>
          <w:sz w:val="8"/>
        </w:rPr>
      </w:pPr>
      <w:r w:rsidRPr="00813D46">
        <w:rPr>
          <w:rFonts w:cs="Arial"/>
          <w:b/>
          <w:bCs/>
          <w:sz w:val="20"/>
          <w:szCs w:val="20"/>
        </w:rPr>
        <w:t xml:space="preserve">Research and Development </w:t>
      </w:r>
    </w:p>
    <w:p w14:paraId="4086072B"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3702"/>
        <w:gridCol w:w="362"/>
        <w:gridCol w:w="126"/>
        <w:gridCol w:w="737"/>
        <w:gridCol w:w="70"/>
        <w:gridCol w:w="362"/>
        <w:gridCol w:w="126"/>
        <w:gridCol w:w="737"/>
        <w:gridCol w:w="70"/>
        <w:gridCol w:w="365"/>
        <w:gridCol w:w="126"/>
        <w:gridCol w:w="737"/>
        <w:gridCol w:w="70"/>
        <w:gridCol w:w="365"/>
        <w:gridCol w:w="141"/>
        <w:gridCol w:w="813"/>
        <w:gridCol w:w="70"/>
        <w:gridCol w:w="365"/>
        <w:gridCol w:w="141"/>
        <w:gridCol w:w="813"/>
        <w:gridCol w:w="70"/>
      </w:tblGrid>
      <w:tr w:rsidR="00C334D1" w:rsidRPr="00813D46" w14:paraId="28D1F2EA" w14:textId="77777777" w:rsidTr="007B0C0F">
        <w:trPr>
          <w:tblHeader/>
          <w:jc w:val="center"/>
        </w:trPr>
        <w:tc>
          <w:tcPr>
            <w:tcW w:w="1787" w:type="pct"/>
            <w:vAlign w:val="center"/>
          </w:tcPr>
          <w:p w14:paraId="70CDD0D6" w14:textId="77777777" w:rsidR="00C334D1" w:rsidRPr="00813D46" w:rsidRDefault="00C334D1" w:rsidP="007B0C0F">
            <w:pPr>
              <w:rPr>
                <w:sz w:val="1"/>
              </w:rPr>
            </w:pPr>
          </w:p>
        </w:tc>
        <w:tc>
          <w:tcPr>
            <w:tcW w:w="175" w:type="pct"/>
            <w:vAlign w:val="bottom"/>
          </w:tcPr>
          <w:p w14:paraId="22D1A83E" w14:textId="77777777" w:rsidR="00C334D1" w:rsidRPr="00813D46" w:rsidRDefault="00C334D1" w:rsidP="007B0C0F">
            <w:pPr>
              <w:rPr>
                <w:sz w:val="1"/>
              </w:rPr>
            </w:pPr>
          </w:p>
        </w:tc>
        <w:tc>
          <w:tcPr>
            <w:tcW w:w="0" w:type="auto"/>
            <w:vAlign w:val="center"/>
          </w:tcPr>
          <w:p w14:paraId="603007CC" w14:textId="77777777" w:rsidR="00C334D1" w:rsidRPr="00813D46" w:rsidRDefault="00C334D1" w:rsidP="007B0C0F">
            <w:pPr>
              <w:rPr>
                <w:sz w:val="1"/>
              </w:rPr>
            </w:pPr>
          </w:p>
        </w:tc>
        <w:tc>
          <w:tcPr>
            <w:tcW w:w="0" w:type="auto"/>
            <w:vAlign w:val="center"/>
          </w:tcPr>
          <w:p w14:paraId="2DA7FC92" w14:textId="77777777" w:rsidR="00C334D1" w:rsidRPr="00813D46" w:rsidRDefault="00C334D1" w:rsidP="007B0C0F">
            <w:pPr>
              <w:rPr>
                <w:sz w:val="1"/>
              </w:rPr>
            </w:pPr>
          </w:p>
        </w:tc>
        <w:tc>
          <w:tcPr>
            <w:tcW w:w="0" w:type="auto"/>
            <w:vAlign w:val="center"/>
          </w:tcPr>
          <w:p w14:paraId="20913041" w14:textId="77777777" w:rsidR="00C334D1" w:rsidRPr="00813D46" w:rsidRDefault="00C334D1" w:rsidP="007B0C0F">
            <w:pPr>
              <w:rPr>
                <w:sz w:val="1"/>
              </w:rPr>
            </w:pPr>
          </w:p>
        </w:tc>
        <w:tc>
          <w:tcPr>
            <w:tcW w:w="175" w:type="pct"/>
            <w:vAlign w:val="bottom"/>
          </w:tcPr>
          <w:p w14:paraId="7CF4DE77" w14:textId="77777777" w:rsidR="00C334D1" w:rsidRPr="00813D46" w:rsidRDefault="00C334D1" w:rsidP="007B0C0F">
            <w:pPr>
              <w:rPr>
                <w:sz w:val="1"/>
              </w:rPr>
            </w:pPr>
          </w:p>
        </w:tc>
        <w:tc>
          <w:tcPr>
            <w:tcW w:w="0" w:type="auto"/>
            <w:vAlign w:val="center"/>
          </w:tcPr>
          <w:p w14:paraId="5907658D" w14:textId="77777777" w:rsidR="00C334D1" w:rsidRPr="00813D46" w:rsidRDefault="00C334D1" w:rsidP="007B0C0F">
            <w:pPr>
              <w:rPr>
                <w:sz w:val="1"/>
              </w:rPr>
            </w:pPr>
          </w:p>
        </w:tc>
        <w:tc>
          <w:tcPr>
            <w:tcW w:w="0" w:type="auto"/>
            <w:vAlign w:val="center"/>
          </w:tcPr>
          <w:p w14:paraId="0BCFC8D6" w14:textId="77777777" w:rsidR="00C334D1" w:rsidRPr="00813D46" w:rsidRDefault="00C334D1" w:rsidP="007B0C0F">
            <w:pPr>
              <w:rPr>
                <w:sz w:val="1"/>
              </w:rPr>
            </w:pPr>
          </w:p>
        </w:tc>
        <w:tc>
          <w:tcPr>
            <w:tcW w:w="0" w:type="auto"/>
            <w:vAlign w:val="center"/>
          </w:tcPr>
          <w:p w14:paraId="3D5881D3" w14:textId="77777777" w:rsidR="00C334D1" w:rsidRPr="00813D46" w:rsidRDefault="00C334D1" w:rsidP="007B0C0F">
            <w:pPr>
              <w:rPr>
                <w:sz w:val="1"/>
              </w:rPr>
            </w:pPr>
          </w:p>
        </w:tc>
        <w:tc>
          <w:tcPr>
            <w:tcW w:w="176" w:type="pct"/>
            <w:vAlign w:val="bottom"/>
          </w:tcPr>
          <w:p w14:paraId="07794B74" w14:textId="77777777" w:rsidR="00C334D1" w:rsidRPr="00813D46" w:rsidRDefault="00C334D1" w:rsidP="007B0C0F">
            <w:pPr>
              <w:rPr>
                <w:sz w:val="1"/>
              </w:rPr>
            </w:pPr>
          </w:p>
        </w:tc>
        <w:tc>
          <w:tcPr>
            <w:tcW w:w="0" w:type="auto"/>
            <w:vAlign w:val="center"/>
          </w:tcPr>
          <w:p w14:paraId="535065C6" w14:textId="77777777" w:rsidR="00C334D1" w:rsidRPr="00813D46" w:rsidRDefault="00C334D1" w:rsidP="007B0C0F">
            <w:pPr>
              <w:rPr>
                <w:sz w:val="1"/>
              </w:rPr>
            </w:pPr>
          </w:p>
        </w:tc>
        <w:tc>
          <w:tcPr>
            <w:tcW w:w="0" w:type="auto"/>
            <w:vAlign w:val="center"/>
          </w:tcPr>
          <w:p w14:paraId="4E5D4574" w14:textId="77777777" w:rsidR="00C334D1" w:rsidRPr="00813D46" w:rsidRDefault="00C334D1" w:rsidP="007B0C0F">
            <w:pPr>
              <w:rPr>
                <w:sz w:val="1"/>
              </w:rPr>
            </w:pPr>
          </w:p>
        </w:tc>
        <w:tc>
          <w:tcPr>
            <w:tcW w:w="0" w:type="auto"/>
            <w:vAlign w:val="center"/>
          </w:tcPr>
          <w:p w14:paraId="6B3E5BE3" w14:textId="77777777" w:rsidR="00C334D1" w:rsidRPr="00813D46" w:rsidRDefault="00C334D1" w:rsidP="007B0C0F">
            <w:pPr>
              <w:rPr>
                <w:sz w:val="1"/>
              </w:rPr>
            </w:pPr>
          </w:p>
        </w:tc>
        <w:tc>
          <w:tcPr>
            <w:tcW w:w="176" w:type="pct"/>
            <w:vAlign w:val="bottom"/>
          </w:tcPr>
          <w:p w14:paraId="5258111E" w14:textId="77777777" w:rsidR="00C334D1" w:rsidRPr="00813D46" w:rsidRDefault="00C334D1" w:rsidP="007B0C0F">
            <w:pPr>
              <w:rPr>
                <w:sz w:val="1"/>
              </w:rPr>
            </w:pPr>
          </w:p>
        </w:tc>
        <w:tc>
          <w:tcPr>
            <w:tcW w:w="0" w:type="auto"/>
            <w:vAlign w:val="center"/>
          </w:tcPr>
          <w:p w14:paraId="17959D45" w14:textId="77777777" w:rsidR="00C334D1" w:rsidRPr="00813D46" w:rsidRDefault="00C334D1" w:rsidP="007B0C0F">
            <w:pPr>
              <w:rPr>
                <w:sz w:val="1"/>
              </w:rPr>
            </w:pPr>
          </w:p>
        </w:tc>
        <w:tc>
          <w:tcPr>
            <w:tcW w:w="0" w:type="auto"/>
            <w:vAlign w:val="center"/>
          </w:tcPr>
          <w:p w14:paraId="61BF0CB9" w14:textId="77777777" w:rsidR="00C334D1" w:rsidRPr="00813D46" w:rsidRDefault="00C334D1" w:rsidP="007B0C0F">
            <w:pPr>
              <w:rPr>
                <w:sz w:val="1"/>
              </w:rPr>
            </w:pPr>
          </w:p>
        </w:tc>
        <w:tc>
          <w:tcPr>
            <w:tcW w:w="0" w:type="auto"/>
            <w:vAlign w:val="center"/>
          </w:tcPr>
          <w:p w14:paraId="7957F8EF" w14:textId="77777777" w:rsidR="00C334D1" w:rsidRPr="00813D46" w:rsidRDefault="00C334D1" w:rsidP="007B0C0F">
            <w:pPr>
              <w:rPr>
                <w:sz w:val="1"/>
              </w:rPr>
            </w:pPr>
          </w:p>
        </w:tc>
        <w:tc>
          <w:tcPr>
            <w:tcW w:w="176" w:type="pct"/>
            <w:vAlign w:val="bottom"/>
          </w:tcPr>
          <w:p w14:paraId="3EF5DFF6" w14:textId="77777777" w:rsidR="00C334D1" w:rsidRPr="00813D46" w:rsidRDefault="00C334D1" w:rsidP="007B0C0F">
            <w:pPr>
              <w:rPr>
                <w:sz w:val="1"/>
              </w:rPr>
            </w:pPr>
          </w:p>
        </w:tc>
        <w:tc>
          <w:tcPr>
            <w:tcW w:w="0" w:type="auto"/>
            <w:vAlign w:val="center"/>
          </w:tcPr>
          <w:p w14:paraId="799DB303" w14:textId="77777777" w:rsidR="00C334D1" w:rsidRPr="00813D46" w:rsidRDefault="00C334D1" w:rsidP="007B0C0F">
            <w:pPr>
              <w:rPr>
                <w:sz w:val="1"/>
              </w:rPr>
            </w:pPr>
          </w:p>
        </w:tc>
        <w:tc>
          <w:tcPr>
            <w:tcW w:w="0" w:type="auto"/>
            <w:vAlign w:val="center"/>
          </w:tcPr>
          <w:p w14:paraId="31E96158" w14:textId="77777777" w:rsidR="00C334D1" w:rsidRPr="00813D46" w:rsidRDefault="00C334D1" w:rsidP="007B0C0F">
            <w:pPr>
              <w:rPr>
                <w:sz w:val="1"/>
              </w:rPr>
            </w:pPr>
          </w:p>
        </w:tc>
        <w:tc>
          <w:tcPr>
            <w:tcW w:w="0" w:type="auto"/>
            <w:vAlign w:val="center"/>
          </w:tcPr>
          <w:p w14:paraId="61482C22" w14:textId="77777777" w:rsidR="00C334D1" w:rsidRPr="00813D46" w:rsidRDefault="00C334D1" w:rsidP="007B0C0F">
            <w:pPr>
              <w:rPr>
                <w:sz w:val="1"/>
              </w:rPr>
            </w:pPr>
          </w:p>
        </w:tc>
      </w:tr>
      <w:tr w:rsidR="00C334D1" w:rsidRPr="00813D46" w14:paraId="59DA98D8" w14:textId="77777777" w:rsidTr="007B0C0F">
        <w:trPr>
          <w:tblHeader/>
          <w:jc w:val="center"/>
        </w:trPr>
        <w:tc>
          <w:tcPr>
            <w:tcW w:w="0" w:type="auto"/>
            <w:vAlign w:val="bottom"/>
          </w:tcPr>
          <w:p w14:paraId="1960B754"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 except percentages)</w:t>
            </w:r>
          </w:p>
        </w:tc>
        <w:tc>
          <w:tcPr>
            <w:tcW w:w="0" w:type="auto"/>
            <w:vAlign w:val="bottom"/>
          </w:tcPr>
          <w:p w14:paraId="2E65CD76"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287E756" w14:textId="77777777" w:rsidR="00C334D1" w:rsidRPr="00813D46" w:rsidRDefault="00C334D1" w:rsidP="007B0C0F">
            <w:pPr>
              <w:jc w:val="right"/>
            </w:pPr>
            <w:r w:rsidRPr="00813D46">
              <w:rPr>
                <w:rFonts w:cs="Arial"/>
                <w:b/>
                <w:bCs/>
                <w:sz w:val="15"/>
                <w:szCs w:val="15"/>
              </w:rPr>
              <w:t>2015</w:t>
            </w:r>
          </w:p>
        </w:tc>
        <w:tc>
          <w:tcPr>
            <w:tcW w:w="0" w:type="auto"/>
            <w:vAlign w:val="bottom"/>
          </w:tcPr>
          <w:p w14:paraId="02C27BF4" w14:textId="77777777" w:rsidR="00C334D1" w:rsidRPr="00813D46" w:rsidRDefault="00C334D1" w:rsidP="007B0C0F">
            <w:pPr>
              <w:rPr>
                <w:sz w:val="8"/>
              </w:rPr>
            </w:pPr>
            <w:r w:rsidRPr="00813D46">
              <w:rPr>
                <w:sz w:val="15"/>
                <w:szCs w:val="15"/>
              </w:rPr>
              <w:t> </w:t>
            </w:r>
          </w:p>
        </w:tc>
        <w:tc>
          <w:tcPr>
            <w:tcW w:w="0" w:type="auto"/>
            <w:vAlign w:val="bottom"/>
          </w:tcPr>
          <w:p w14:paraId="7A19EB78"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F6B64C3" w14:textId="77777777" w:rsidR="00C334D1" w:rsidRPr="00813D46" w:rsidRDefault="00C334D1" w:rsidP="007B0C0F">
            <w:pPr>
              <w:jc w:val="right"/>
            </w:pPr>
            <w:r w:rsidRPr="00813D46">
              <w:rPr>
                <w:rFonts w:cs="Arial"/>
                <w:b/>
                <w:bCs/>
                <w:sz w:val="15"/>
                <w:szCs w:val="15"/>
              </w:rPr>
              <w:t>2014</w:t>
            </w:r>
          </w:p>
        </w:tc>
        <w:tc>
          <w:tcPr>
            <w:tcW w:w="0" w:type="auto"/>
            <w:vAlign w:val="bottom"/>
          </w:tcPr>
          <w:p w14:paraId="66057BA8" w14:textId="77777777" w:rsidR="00C334D1" w:rsidRPr="00813D46" w:rsidRDefault="00C334D1" w:rsidP="007B0C0F">
            <w:pPr>
              <w:rPr>
                <w:sz w:val="8"/>
              </w:rPr>
            </w:pPr>
            <w:r w:rsidRPr="00813D46">
              <w:rPr>
                <w:sz w:val="15"/>
                <w:szCs w:val="15"/>
              </w:rPr>
              <w:t> </w:t>
            </w:r>
          </w:p>
        </w:tc>
        <w:tc>
          <w:tcPr>
            <w:tcW w:w="0" w:type="auto"/>
            <w:vAlign w:val="bottom"/>
          </w:tcPr>
          <w:p w14:paraId="7B65CEAB"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BB672E1" w14:textId="77777777" w:rsidR="00C334D1" w:rsidRPr="00813D46" w:rsidRDefault="00C334D1" w:rsidP="007B0C0F">
            <w:pPr>
              <w:jc w:val="right"/>
            </w:pPr>
            <w:r w:rsidRPr="00813D46">
              <w:rPr>
                <w:rFonts w:cs="Arial"/>
                <w:b/>
                <w:bCs/>
                <w:sz w:val="15"/>
                <w:szCs w:val="15"/>
              </w:rPr>
              <w:t>2013</w:t>
            </w:r>
          </w:p>
        </w:tc>
        <w:tc>
          <w:tcPr>
            <w:tcW w:w="0" w:type="auto"/>
            <w:vAlign w:val="bottom"/>
          </w:tcPr>
          <w:p w14:paraId="7161E5D8" w14:textId="77777777" w:rsidR="00C334D1" w:rsidRPr="00813D46" w:rsidRDefault="00C334D1" w:rsidP="007B0C0F">
            <w:pPr>
              <w:rPr>
                <w:sz w:val="8"/>
              </w:rPr>
            </w:pPr>
            <w:r w:rsidRPr="00813D46">
              <w:rPr>
                <w:sz w:val="15"/>
                <w:szCs w:val="15"/>
              </w:rPr>
              <w:t> </w:t>
            </w:r>
          </w:p>
        </w:tc>
        <w:tc>
          <w:tcPr>
            <w:tcW w:w="0" w:type="auto"/>
            <w:vAlign w:val="bottom"/>
          </w:tcPr>
          <w:p w14:paraId="53BB93F1"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E2763C8"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2015</w:t>
            </w:r>
            <w:r w:rsidRPr="00813D46">
              <w:rPr>
                <w:rFonts w:cs="Arial"/>
                <w:b/>
                <w:bCs/>
                <w:sz w:val="15"/>
                <w:szCs w:val="15"/>
              </w:rPr>
              <w:br/>
              <w:t>Versus 2014</w:t>
            </w:r>
          </w:p>
        </w:tc>
        <w:tc>
          <w:tcPr>
            <w:tcW w:w="0" w:type="auto"/>
            <w:vAlign w:val="bottom"/>
          </w:tcPr>
          <w:p w14:paraId="282BEAB1" w14:textId="77777777" w:rsidR="00C334D1" w:rsidRPr="00813D46" w:rsidRDefault="00C334D1" w:rsidP="007B0C0F">
            <w:pPr>
              <w:rPr>
                <w:sz w:val="8"/>
              </w:rPr>
            </w:pPr>
            <w:r w:rsidRPr="00813D46">
              <w:rPr>
                <w:sz w:val="15"/>
                <w:szCs w:val="15"/>
              </w:rPr>
              <w:t> </w:t>
            </w:r>
          </w:p>
        </w:tc>
        <w:tc>
          <w:tcPr>
            <w:tcW w:w="0" w:type="auto"/>
            <w:vAlign w:val="bottom"/>
          </w:tcPr>
          <w:p w14:paraId="37D7458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892C227"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2014</w:t>
            </w:r>
            <w:r w:rsidRPr="00813D46">
              <w:rPr>
                <w:rFonts w:cs="Arial"/>
                <w:b/>
                <w:bCs/>
                <w:sz w:val="15"/>
                <w:szCs w:val="15"/>
              </w:rPr>
              <w:br/>
              <w:t>Versus 2013</w:t>
            </w:r>
          </w:p>
        </w:tc>
        <w:tc>
          <w:tcPr>
            <w:tcW w:w="0" w:type="auto"/>
            <w:vAlign w:val="bottom"/>
          </w:tcPr>
          <w:p w14:paraId="112F2CE9" w14:textId="77777777" w:rsidR="00C334D1" w:rsidRPr="00813D46" w:rsidRDefault="00C334D1" w:rsidP="007B0C0F">
            <w:pPr>
              <w:rPr>
                <w:sz w:val="8"/>
              </w:rPr>
            </w:pPr>
            <w:r w:rsidRPr="00813D46">
              <w:rPr>
                <w:sz w:val="15"/>
                <w:szCs w:val="15"/>
              </w:rPr>
              <w:t> </w:t>
            </w:r>
          </w:p>
        </w:tc>
      </w:tr>
      <w:tr w:rsidR="00C334D1" w:rsidRPr="00813D46" w14:paraId="235622C3" w14:textId="77777777" w:rsidTr="007B0C0F">
        <w:trPr>
          <w:jc w:val="center"/>
        </w:trPr>
        <w:tc>
          <w:tcPr>
            <w:tcW w:w="0" w:type="auto"/>
            <w:gridSpan w:val="20"/>
            <w:vAlign w:val="bottom"/>
          </w:tcPr>
          <w:p w14:paraId="32268B22" w14:textId="77777777" w:rsidR="00C334D1" w:rsidRPr="00813D46" w:rsidRDefault="00C334D1" w:rsidP="007B0C0F">
            <w:pPr>
              <w:pStyle w:val="rrdsinglerule"/>
            </w:pPr>
            <w:r w:rsidRPr="00813D46">
              <w:rPr>
                <w:sz w:val="15"/>
                <w:szCs w:val="15"/>
              </w:rPr>
              <w:t> </w:t>
            </w:r>
          </w:p>
        </w:tc>
        <w:tc>
          <w:tcPr>
            <w:tcW w:w="0" w:type="auto"/>
            <w:vAlign w:val="bottom"/>
          </w:tcPr>
          <w:p w14:paraId="0BB46A13" w14:textId="77777777" w:rsidR="00C334D1" w:rsidRPr="00813D46" w:rsidRDefault="00C334D1" w:rsidP="007B0C0F">
            <w:pPr>
              <w:rPr>
                <w:sz w:val="8"/>
              </w:rPr>
            </w:pPr>
          </w:p>
        </w:tc>
      </w:tr>
      <w:tr w:rsidR="00C334D1" w:rsidRPr="00813D46" w14:paraId="48970572" w14:textId="77777777" w:rsidTr="007B0C0F">
        <w:trPr>
          <w:trHeight w:val="75"/>
          <w:jc w:val="center"/>
        </w:trPr>
        <w:tc>
          <w:tcPr>
            <w:tcW w:w="0" w:type="auto"/>
            <w:vAlign w:val="center"/>
          </w:tcPr>
          <w:p w14:paraId="3A804DBC" w14:textId="77777777" w:rsidR="00C334D1" w:rsidRPr="00813D46" w:rsidRDefault="00C334D1" w:rsidP="007B0C0F">
            <w:pPr>
              <w:rPr>
                <w:sz w:val="8"/>
              </w:rPr>
            </w:pPr>
          </w:p>
        </w:tc>
        <w:tc>
          <w:tcPr>
            <w:tcW w:w="0" w:type="auto"/>
            <w:gridSpan w:val="4"/>
            <w:vAlign w:val="center"/>
          </w:tcPr>
          <w:p w14:paraId="6732F64B" w14:textId="77777777" w:rsidR="00C334D1" w:rsidRPr="00813D46" w:rsidRDefault="00C334D1" w:rsidP="007B0C0F">
            <w:pPr>
              <w:rPr>
                <w:sz w:val="8"/>
              </w:rPr>
            </w:pPr>
          </w:p>
        </w:tc>
        <w:tc>
          <w:tcPr>
            <w:tcW w:w="0" w:type="auto"/>
            <w:gridSpan w:val="4"/>
            <w:vAlign w:val="center"/>
          </w:tcPr>
          <w:p w14:paraId="291F82A6" w14:textId="77777777" w:rsidR="00C334D1" w:rsidRPr="00813D46" w:rsidRDefault="00C334D1" w:rsidP="007B0C0F">
            <w:pPr>
              <w:rPr>
                <w:sz w:val="8"/>
              </w:rPr>
            </w:pPr>
          </w:p>
        </w:tc>
        <w:tc>
          <w:tcPr>
            <w:tcW w:w="0" w:type="auto"/>
            <w:gridSpan w:val="4"/>
            <w:vAlign w:val="center"/>
          </w:tcPr>
          <w:p w14:paraId="38E3E742" w14:textId="77777777" w:rsidR="00C334D1" w:rsidRPr="00813D46" w:rsidRDefault="00C334D1" w:rsidP="007B0C0F">
            <w:pPr>
              <w:rPr>
                <w:sz w:val="8"/>
              </w:rPr>
            </w:pPr>
          </w:p>
        </w:tc>
        <w:tc>
          <w:tcPr>
            <w:tcW w:w="0" w:type="auto"/>
            <w:gridSpan w:val="4"/>
            <w:vAlign w:val="center"/>
          </w:tcPr>
          <w:p w14:paraId="1A2B975C" w14:textId="77777777" w:rsidR="00C334D1" w:rsidRPr="00813D46" w:rsidRDefault="00C334D1" w:rsidP="007B0C0F">
            <w:pPr>
              <w:rPr>
                <w:sz w:val="8"/>
              </w:rPr>
            </w:pPr>
          </w:p>
        </w:tc>
        <w:tc>
          <w:tcPr>
            <w:tcW w:w="0" w:type="auto"/>
            <w:gridSpan w:val="4"/>
            <w:vAlign w:val="center"/>
          </w:tcPr>
          <w:p w14:paraId="155A69BC" w14:textId="77777777" w:rsidR="00C334D1" w:rsidRPr="00813D46" w:rsidRDefault="00C334D1" w:rsidP="007B0C0F">
            <w:pPr>
              <w:rPr>
                <w:sz w:val="8"/>
              </w:rPr>
            </w:pPr>
          </w:p>
        </w:tc>
      </w:tr>
      <w:tr w:rsidR="00C334D1" w:rsidRPr="00813D46" w14:paraId="7F7607C2" w14:textId="77777777" w:rsidTr="007B0C0F">
        <w:trPr>
          <w:jc w:val="center"/>
        </w:trPr>
        <w:tc>
          <w:tcPr>
            <w:tcW w:w="0" w:type="auto"/>
          </w:tcPr>
          <w:p w14:paraId="64B8D070" w14:textId="77777777" w:rsidR="00C334D1" w:rsidRPr="00813D46" w:rsidRDefault="00C334D1" w:rsidP="007B0C0F">
            <w:pPr>
              <w:pStyle w:val="NormalWeb"/>
              <w:keepNext/>
              <w:ind w:left="240" w:hanging="240"/>
              <w:rPr>
                <w:sz w:val="8"/>
              </w:rPr>
            </w:pPr>
            <w:r w:rsidRPr="00813D46">
              <w:rPr>
                <w:rFonts w:cs="Arial"/>
                <w:sz w:val="20"/>
                <w:szCs w:val="20"/>
              </w:rPr>
              <w:t>Research and development</w:t>
            </w:r>
          </w:p>
        </w:tc>
        <w:tc>
          <w:tcPr>
            <w:tcW w:w="0" w:type="auto"/>
            <w:vAlign w:val="bottom"/>
          </w:tcPr>
          <w:p w14:paraId="2121335A" w14:textId="77777777" w:rsidR="00C334D1" w:rsidRPr="00813D46" w:rsidRDefault="00C334D1" w:rsidP="007B0C0F">
            <w:pPr>
              <w:pStyle w:val="la2"/>
            </w:pPr>
            <w:r w:rsidRPr="00813D46">
              <w:rPr>
                <w:sz w:val="15"/>
                <w:szCs w:val="15"/>
              </w:rPr>
              <w:t> </w:t>
            </w:r>
          </w:p>
        </w:tc>
        <w:tc>
          <w:tcPr>
            <w:tcW w:w="0" w:type="auto"/>
            <w:vAlign w:val="bottom"/>
          </w:tcPr>
          <w:p w14:paraId="11BBD54C" w14:textId="77777777" w:rsidR="00C334D1" w:rsidRPr="00813D46" w:rsidRDefault="00C334D1" w:rsidP="007B0C0F">
            <w:pPr>
              <w:rPr>
                <w:sz w:val="8"/>
              </w:rPr>
            </w:pPr>
            <w:r w:rsidRPr="00813D46">
              <w:rPr>
                <w:rFonts w:cs="Arial"/>
                <w:b/>
                <w:bCs/>
              </w:rPr>
              <w:t>$</w:t>
            </w:r>
          </w:p>
        </w:tc>
        <w:tc>
          <w:tcPr>
            <w:tcW w:w="0" w:type="auto"/>
            <w:vAlign w:val="bottom"/>
          </w:tcPr>
          <w:p w14:paraId="6DF270AA" w14:textId="7B85F024" w:rsidR="00C334D1" w:rsidRPr="00813D46" w:rsidRDefault="00C334D1" w:rsidP="00822529">
            <w:pPr>
              <w:jc w:val="right"/>
            </w:pPr>
            <w:r w:rsidRPr="00813D46">
              <w:rPr>
                <w:rFonts w:cs="Arial"/>
                <w:b/>
                <w:bCs/>
              </w:rPr>
              <w:t>  </w:t>
            </w:r>
            <w:r w:rsidR="00822529" w:rsidRPr="00813D46">
              <w:rPr>
                <w:rFonts w:cs="Arial"/>
                <w:b/>
                <w:bCs/>
              </w:rPr>
              <w:t>12,046</w:t>
            </w:r>
          </w:p>
        </w:tc>
        <w:tc>
          <w:tcPr>
            <w:tcW w:w="0" w:type="auto"/>
            <w:noWrap/>
            <w:vAlign w:val="bottom"/>
          </w:tcPr>
          <w:p w14:paraId="08D92279" w14:textId="77777777" w:rsidR="00C334D1" w:rsidRPr="00813D46" w:rsidRDefault="00C334D1" w:rsidP="007B0C0F">
            <w:pPr>
              <w:rPr>
                <w:sz w:val="8"/>
              </w:rPr>
            </w:pPr>
            <w:r w:rsidRPr="00813D46">
              <w:rPr>
                <w:rFonts w:cs="Arial"/>
                <w:b/>
                <w:bCs/>
              </w:rPr>
              <w:t> </w:t>
            </w:r>
          </w:p>
        </w:tc>
        <w:tc>
          <w:tcPr>
            <w:tcW w:w="0" w:type="auto"/>
            <w:vAlign w:val="bottom"/>
          </w:tcPr>
          <w:p w14:paraId="0D0C210D" w14:textId="77777777" w:rsidR="00C334D1" w:rsidRPr="00813D46" w:rsidRDefault="00C334D1" w:rsidP="007B0C0F">
            <w:pPr>
              <w:pStyle w:val="la2"/>
            </w:pPr>
            <w:r w:rsidRPr="00813D46">
              <w:rPr>
                <w:sz w:val="15"/>
                <w:szCs w:val="15"/>
              </w:rPr>
              <w:t> </w:t>
            </w:r>
          </w:p>
        </w:tc>
        <w:tc>
          <w:tcPr>
            <w:tcW w:w="0" w:type="auto"/>
            <w:vAlign w:val="bottom"/>
          </w:tcPr>
          <w:p w14:paraId="255C9FD4" w14:textId="77777777" w:rsidR="00C334D1" w:rsidRPr="00813D46" w:rsidRDefault="00C334D1" w:rsidP="007B0C0F">
            <w:pPr>
              <w:rPr>
                <w:sz w:val="8"/>
              </w:rPr>
            </w:pPr>
            <w:r w:rsidRPr="00813D46">
              <w:rPr>
                <w:rFonts w:cs="Arial"/>
              </w:rPr>
              <w:t>$</w:t>
            </w:r>
          </w:p>
        </w:tc>
        <w:tc>
          <w:tcPr>
            <w:tcW w:w="0" w:type="auto"/>
            <w:vAlign w:val="bottom"/>
          </w:tcPr>
          <w:p w14:paraId="6D6C5304" w14:textId="77777777" w:rsidR="00C334D1" w:rsidRPr="00813D46" w:rsidRDefault="00C334D1" w:rsidP="007B0C0F">
            <w:pPr>
              <w:jc w:val="right"/>
            </w:pPr>
            <w:r w:rsidRPr="00813D46">
              <w:rPr>
                <w:rFonts w:cs="Arial"/>
                <w:bCs/>
              </w:rPr>
              <w:t>  11,381</w:t>
            </w:r>
          </w:p>
        </w:tc>
        <w:tc>
          <w:tcPr>
            <w:tcW w:w="0" w:type="auto"/>
            <w:noWrap/>
            <w:vAlign w:val="bottom"/>
          </w:tcPr>
          <w:p w14:paraId="6FB9B9D6" w14:textId="77777777" w:rsidR="00C334D1" w:rsidRPr="00813D46" w:rsidRDefault="00C334D1" w:rsidP="007B0C0F">
            <w:pPr>
              <w:rPr>
                <w:sz w:val="8"/>
              </w:rPr>
            </w:pPr>
            <w:r w:rsidRPr="00813D46">
              <w:rPr>
                <w:rFonts w:cs="Arial"/>
              </w:rPr>
              <w:t> </w:t>
            </w:r>
          </w:p>
        </w:tc>
        <w:tc>
          <w:tcPr>
            <w:tcW w:w="0" w:type="auto"/>
            <w:vAlign w:val="bottom"/>
          </w:tcPr>
          <w:p w14:paraId="431B2A79" w14:textId="77777777" w:rsidR="00C334D1" w:rsidRPr="00813D46" w:rsidRDefault="00C334D1" w:rsidP="007B0C0F">
            <w:pPr>
              <w:pStyle w:val="la2"/>
            </w:pPr>
            <w:r w:rsidRPr="00813D46">
              <w:rPr>
                <w:sz w:val="15"/>
                <w:szCs w:val="15"/>
              </w:rPr>
              <w:t> </w:t>
            </w:r>
          </w:p>
        </w:tc>
        <w:tc>
          <w:tcPr>
            <w:tcW w:w="0" w:type="auto"/>
            <w:vAlign w:val="bottom"/>
          </w:tcPr>
          <w:p w14:paraId="043934CF" w14:textId="77777777" w:rsidR="00C334D1" w:rsidRPr="00813D46" w:rsidRDefault="00C334D1" w:rsidP="007B0C0F">
            <w:pPr>
              <w:rPr>
                <w:sz w:val="8"/>
              </w:rPr>
            </w:pPr>
            <w:r w:rsidRPr="00813D46">
              <w:rPr>
                <w:rFonts w:cs="Arial"/>
              </w:rPr>
              <w:t>$</w:t>
            </w:r>
          </w:p>
        </w:tc>
        <w:tc>
          <w:tcPr>
            <w:tcW w:w="0" w:type="auto"/>
            <w:vAlign w:val="bottom"/>
          </w:tcPr>
          <w:p w14:paraId="21AB9C4D" w14:textId="77777777" w:rsidR="00C334D1" w:rsidRPr="00813D46" w:rsidRDefault="00C334D1" w:rsidP="007B0C0F">
            <w:pPr>
              <w:jc w:val="right"/>
            </w:pPr>
            <w:r w:rsidRPr="00813D46">
              <w:rPr>
                <w:rFonts w:cs="Arial"/>
              </w:rPr>
              <w:t>  10,411</w:t>
            </w:r>
          </w:p>
        </w:tc>
        <w:tc>
          <w:tcPr>
            <w:tcW w:w="0" w:type="auto"/>
            <w:noWrap/>
            <w:vAlign w:val="bottom"/>
          </w:tcPr>
          <w:p w14:paraId="4F980B2A" w14:textId="77777777" w:rsidR="00C334D1" w:rsidRPr="00813D46" w:rsidRDefault="00C334D1" w:rsidP="007B0C0F">
            <w:pPr>
              <w:rPr>
                <w:sz w:val="8"/>
              </w:rPr>
            </w:pPr>
            <w:r w:rsidRPr="00813D46">
              <w:rPr>
                <w:rFonts w:cs="Arial"/>
              </w:rPr>
              <w:t> </w:t>
            </w:r>
          </w:p>
        </w:tc>
        <w:tc>
          <w:tcPr>
            <w:tcW w:w="0" w:type="auto"/>
            <w:vAlign w:val="bottom"/>
          </w:tcPr>
          <w:p w14:paraId="16F13841" w14:textId="77777777" w:rsidR="00C334D1" w:rsidRPr="00813D46" w:rsidRDefault="00C334D1" w:rsidP="007B0C0F">
            <w:pPr>
              <w:pStyle w:val="la2"/>
            </w:pPr>
            <w:r w:rsidRPr="00813D46">
              <w:rPr>
                <w:sz w:val="15"/>
                <w:szCs w:val="15"/>
              </w:rPr>
              <w:t> </w:t>
            </w:r>
          </w:p>
        </w:tc>
        <w:tc>
          <w:tcPr>
            <w:tcW w:w="0" w:type="auto"/>
            <w:vAlign w:val="bottom"/>
          </w:tcPr>
          <w:p w14:paraId="3F07E1F7" w14:textId="77777777" w:rsidR="00C334D1" w:rsidRPr="00813D46" w:rsidRDefault="00C334D1" w:rsidP="007B0C0F">
            <w:pPr>
              <w:rPr>
                <w:sz w:val="8"/>
              </w:rPr>
            </w:pPr>
            <w:r w:rsidRPr="00813D46">
              <w:rPr>
                <w:rFonts w:cs="Arial"/>
              </w:rPr>
              <w:t> </w:t>
            </w:r>
          </w:p>
        </w:tc>
        <w:tc>
          <w:tcPr>
            <w:tcW w:w="0" w:type="auto"/>
            <w:vAlign w:val="bottom"/>
          </w:tcPr>
          <w:p w14:paraId="2C749E18" w14:textId="60840101" w:rsidR="00C334D1" w:rsidRPr="00813D46" w:rsidRDefault="00822529" w:rsidP="007B0C0F">
            <w:pPr>
              <w:jc w:val="right"/>
            </w:pPr>
            <w:r w:rsidRPr="00813D46">
              <w:rPr>
                <w:rFonts w:cs="Arial"/>
              </w:rPr>
              <w:t>6</w:t>
            </w:r>
            <w:r w:rsidR="00C334D1" w:rsidRPr="00813D46">
              <w:rPr>
                <w:rFonts w:cs="Arial"/>
              </w:rPr>
              <w:t>%</w:t>
            </w:r>
          </w:p>
        </w:tc>
        <w:tc>
          <w:tcPr>
            <w:tcW w:w="0" w:type="auto"/>
            <w:noWrap/>
            <w:vAlign w:val="bottom"/>
          </w:tcPr>
          <w:p w14:paraId="10E1BEA3" w14:textId="77777777" w:rsidR="00C334D1" w:rsidRPr="00813D46" w:rsidRDefault="00C334D1" w:rsidP="007B0C0F">
            <w:pPr>
              <w:rPr>
                <w:sz w:val="8"/>
              </w:rPr>
            </w:pPr>
            <w:r w:rsidRPr="00813D46">
              <w:rPr>
                <w:rFonts w:cs="Arial"/>
              </w:rPr>
              <w:t> </w:t>
            </w:r>
          </w:p>
        </w:tc>
        <w:tc>
          <w:tcPr>
            <w:tcW w:w="0" w:type="auto"/>
            <w:vAlign w:val="bottom"/>
          </w:tcPr>
          <w:p w14:paraId="3F5B245E" w14:textId="77777777" w:rsidR="00C334D1" w:rsidRPr="00813D46" w:rsidRDefault="00C334D1" w:rsidP="007B0C0F">
            <w:pPr>
              <w:pStyle w:val="la2"/>
            </w:pPr>
            <w:r w:rsidRPr="00813D46">
              <w:rPr>
                <w:sz w:val="15"/>
                <w:szCs w:val="15"/>
              </w:rPr>
              <w:t> </w:t>
            </w:r>
          </w:p>
        </w:tc>
        <w:tc>
          <w:tcPr>
            <w:tcW w:w="0" w:type="auto"/>
            <w:vAlign w:val="bottom"/>
          </w:tcPr>
          <w:p w14:paraId="268F09FC" w14:textId="77777777" w:rsidR="00C334D1" w:rsidRPr="00813D46" w:rsidRDefault="00C334D1" w:rsidP="007B0C0F">
            <w:pPr>
              <w:rPr>
                <w:sz w:val="8"/>
              </w:rPr>
            </w:pPr>
            <w:r w:rsidRPr="00813D46">
              <w:rPr>
                <w:rFonts w:cs="Arial"/>
              </w:rPr>
              <w:t> </w:t>
            </w:r>
          </w:p>
        </w:tc>
        <w:tc>
          <w:tcPr>
            <w:tcW w:w="0" w:type="auto"/>
            <w:vAlign w:val="bottom"/>
          </w:tcPr>
          <w:p w14:paraId="587EC83C" w14:textId="77777777" w:rsidR="00C334D1" w:rsidRPr="00813D46" w:rsidRDefault="00C334D1" w:rsidP="007B0C0F">
            <w:pPr>
              <w:jc w:val="right"/>
            </w:pPr>
            <w:r w:rsidRPr="00813D46">
              <w:rPr>
                <w:rFonts w:cs="Arial"/>
              </w:rPr>
              <w:t>9%</w:t>
            </w:r>
          </w:p>
        </w:tc>
        <w:tc>
          <w:tcPr>
            <w:tcW w:w="0" w:type="auto"/>
            <w:noWrap/>
            <w:vAlign w:val="bottom"/>
          </w:tcPr>
          <w:p w14:paraId="12D48EC6" w14:textId="77777777" w:rsidR="00C334D1" w:rsidRPr="00813D46" w:rsidRDefault="00C334D1" w:rsidP="007B0C0F">
            <w:pPr>
              <w:rPr>
                <w:sz w:val="8"/>
              </w:rPr>
            </w:pPr>
            <w:r w:rsidRPr="00813D46">
              <w:rPr>
                <w:rFonts w:cs="Arial"/>
              </w:rPr>
              <w:t> </w:t>
            </w:r>
          </w:p>
        </w:tc>
      </w:tr>
      <w:tr w:rsidR="00C334D1" w:rsidRPr="00813D46" w14:paraId="11BE101E" w14:textId="77777777" w:rsidTr="007B0C0F">
        <w:trPr>
          <w:jc w:val="center"/>
        </w:trPr>
        <w:tc>
          <w:tcPr>
            <w:tcW w:w="0" w:type="auto"/>
          </w:tcPr>
          <w:p w14:paraId="6E14A8C4" w14:textId="77777777" w:rsidR="00C334D1" w:rsidRPr="00813D46" w:rsidRDefault="00C334D1" w:rsidP="007B0C0F">
            <w:pPr>
              <w:pStyle w:val="NormalWeb"/>
              <w:ind w:left="240" w:hanging="240"/>
              <w:rPr>
                <w:sz w:val="8"/>
              </w:rPr>
            </w:pPr>
            <w:r w:rsidRPr="00813D46">
              <w:rPr>
                <w:rFonts w:cs="Arial"/>
                <w:sz w:val="20"/>
                <w:szCs w:val="20"/>
              </w:rPr>
              <w:t>As a percent of revenue</w:t>
            </w:r>
          </w:p>
        </w:tc>
        <w:tc>
          <w:tcPr>
            <w:tcW w:w="0" w:type="auto"/>
            <w:vAlign w:val="bottom"/>
          </w:tcPr>
          <w:p w14:paraId="299B5AD2" w14:textId="77777777" w:rsidR="00C334D1" w:rsidRPr="00813D46" w:rsidRDefault="00C334D1" w:rsidP="007B0C0F">
            <w:pPr>
              <w:pStyle w:val="la2"/>
            </w:pPr>
            <w:r w:rsidRPr="00813D46">
              <w:rPr>
                <w:sz w:val="15"/>
                <w:szCs w:val="15"/>
              </w:rPr>
              <w:t> </w:t>
            </w:r>
          </w:p>
        </w:tc>
        <w:tc>
          <w:tcPr>
            <w:tcW w:w="0" w:type="auto"/>
            <w:vAlign w:val="bottom"/>
          </w:tcPr>
          <w:p w14:paraId="47F7E841" w14:textId="77777777" w:rsidR="00C334D1" w:rsidRPr="00813D46" w:rsidRDefault="00C334D1" w:rsidP="007B0C0F">
            <w:pPr>
              <w:rPr>
                <w:sz w:val="8"/>
              </w:rPr>
            </w:pPr>
            <w:r w:rsidRPr="00813D46">
              <w:rPr>
                <w:rFonts w:cs="Arial"/>
                <w:b/>
                <w:bCs/>
              </w:rPr>
              <w:t> </w:t>
            </w:r>
          </w:p>
        </w:tc>
        <w:tc>
          <w:tcPr>
            <w:tcW w:w="0" w:type="auto"/>
            <w:vAlign w:val="bottom"/>
          </w:tcPr>
          <w:p w14:paraId="0C95E7C6" w14:textId="77777777" w:rsidR="00C334D1" w:rsidRPr="00813D46" w:rsidRDefault="00C334D1" w:rsidP="007B0C0F">
            <w:pPr>
              <w:jc w:val="right"/>
            </w:pPr>
            <w:r w:rsidRPr="00813D46">
              <w:rPr>
                <w:rFonts w:cs="Arial"/>
                <w:b/>
                <w:bCs/>
              </w:rPr>
              <w:t>13%</w:t>
            </w:r>
          </w:p>
        </w:tc>
        <w:tc>
          <w:tcPr>
            <w:tcW w:w="0" w:type="auto"/>
            <w:noWrap/>
            <w:vAlign w:val="bottom"/>
          </w:tcPr>
          <w:p w14:paraId="6DE94874" w14:textId="77777777" w:rsidR="00C334D1" w:rsidRPr="00813D46" w:rsidRDefault="00C334D1" w:rsidP="007B0C0F">
            <w:pPr>
              <w:rPr>
                <w:sz w:val="8"/>
              </w:rPr>
            </w:pPr>
            <w:r w:rsidRPr="00813D46">
              <w:rPr>
                <w:rFonts w:cs="Arial"/>
                <w:b/>
                <w:bCs/>
              </w:rPr>
              <w:t> </w:t>
            </w:r>
          </w:p>
        </w:tc>
        <w:tc>
          <w:tcPr>
            <w:tcW w:w="0" w:type="auto"/>
            <w:vAlign w:val="bottom"/>
          </w:tcPr>
          <w:p w14:paraId="298D8CD1" w14:textId="77777777" w:rsidR="00C334D1" w:rsidRPr="00813D46" w:rsidRDefault="00C334D1" w:rsidP="007B0C0F">
            <w:pPr>
              <w:pStyle w:val="la2"/>
            </w:pPr>
            <w:r w:rsidRPr="00813D46">
              <w:rPr>
                <w:sz w:val="15"/>
                <w:szCs w:val="15"/>
              </w:rPr>
              <w:t> </w:t>
            </w:r>
          </w:p>
        </w:tc>
        <w:tc>
          <w:tcPr>
            <w:tcW w:w="0" w:type="auto"/>
            <w:vAlign w:val="bottom"/>
          </w:tcPr>
          <w:p w14:paraId="365FFF60" w14:textId="77777777" w:rsidR="00C334D1" w:rsidRPr="00813D46" w:rsidRDefault="00C334D1" w:rsidP="007B0C0F">
            <w:pPr>
              <w:rPr>
                <w:sz w:val="8"/>
              </w:rPr>
            </w:pPr>
            <w:r w:rsidRPr="00813D46">
              <w:rPr>
                <w:rFonts w:cs="Arial"/>
              </w:rPr>
              <w:t> </w:t>
            </w:r>
          </w:p>
        </w:tc>
        <w:tc>
          <w:tcPr>
            <w:tcW w:w="0" w:type="auto"/>
            <w:vAlign w:val="bottom"/>
          </w:tcPr>
          <w:p w14:paraId="1BD4CA5D" w14:textId="77777777" w:rsidR="00C334D1" w:rsidRPr="00813D46" w:rsidRDefault="00C334D1" w:rsidP="007B0C0F">
            <w:pPr>
              <w:jc w:val="right"/>
            </w:pPr>
            <w:r w:rsidRPr="00813D46">
              <w:rPr>
                <w:rFonts w:cs="Arial"/>
                <w:bCs/>
              </w:rPr>
              <w:t>13%</w:t>
            </w:r>
          </w:p>
        </w:tc>
        <w:tc>
          <w:tcPr>
            <w:tcW w:w="0" w:type="auto"/>
            <w:noWrap/>
            <w:vAlign w:val="bottom"/>
          </w:tcPr>
          <w:p w14:paraId="4D640602" w14:textId="77777777" w:rsidR="00C334D1" w:rsidRPr="00813D46" w:rsidRDefault="00C334D1" w:rsidP="007B0C0F">
            <w:pPr>
              <w:rPr>
                <w:sz w:val="8"/>
              </w:rPr>
            </w:pPr>
            <w:r w:rsidRPr="00813D46">
              <w:rPr>
                <w:rFonts w:cs="Arial"/>
              </w:rPr>
              <w:t> </w:t>
            </w:r>
          </w:p>
        </w:tc>
        <w:tc>
          <w:tcPr>
            <w:tcW w:w="0" w:type="auto"/>
            <w:vAlign w:val="bottom"/>
          </w:tcPr>
          <w:p w14:paraId="11476BB9" w14:textId="77777777" w:rsidR="00C334D1" w:rsidRPr="00813D46" w:rsidRDefault="00C334D1" w:rsidP="007B0C0F">
            <w:pPr>
              <w:pStyle w:val="la2"/>
            </w:pPr>
            <w:r w:rsidRPr="00813D46">
              <w:rPr>
                <w:sz w:val="15"/>
                <w:szCs w:val="15"/>
              </w:rPr>
              <w:t> </w:t>
            </w:r>
          </w:p>
        </w:tc>
        <w:tc>
          <w:tcPr>
            <w:tcW w:w="0" w:type="auto"/>
            <w:vAlign w:val="bottom"/>
          </w:tcPr>
          <w:p w14:paraId="7BFC4862" w14:textId="77777777" w:rsidR="00C334D1" w:rsidRPr="00813D46" w:rsidRDefault="00C334D1" w:rsidP="007B0C0F">
            <w:pPr>
              <w:rPr>
                <w:sz w:val="8"/>
              </w:rPr>
            </w:pPr>
            <w:r w:rsidRPr="00813D46">
              <w:rPr>
                <w:rFonts w:cs="Arial"/>
              </w:rPr>
              <w:t> </w:t>
            </w:r>
          </w:p>
        </w:tc>
        <w:tc>
          <w:tcPr>
            <w:tcW w:w="0" w:type="auto"/>
            <w:vAlign w:val="bottom"/>
          </w:tcPr>
          <w:p w14:paraId="1871CFF0" w14:textId="77777777" w:rsidR="00C334D1" w:rsidRPr="00813D46" w:rsidRDefault="00C334D1" w:rsidP="007B0C0F">
            <w:pPr>
              <w:jc w:val="right"/>
            </w:pPr>
            <w:r w:rsidRPr="00813D46">
              <w:rPr>
                <w:rFonts w:cs="Arial"/>
              </w:rPr>
              <w:t>13%</w:t>
            </w:r>
          </w:p>
        </w:tc>
        <w:tc>
          <w:tcPr>
            <w:tcW w:w="0" w:type="auto"/>
            <w:noWrap/>
            <w:vAlign w:val="bottom"/>
          </w:tcPr>
          <w:p w14:paraId="6142F93C" w14:textId="77777777" w:rsidR="00C334D1" w:rsidRPr="00813D46" w:rsidRDefault="00C334D1" w:rsidP="007B0C0F">
            <w:pPr>
              <w:rPr>
                <w:sz w:val="8"/>
              </w:rPr>
            </w:pPr>
            <w:r w:rsidRPr="00813D46">
              <w:rPr>
                <w:rFonts w:cs="Arial"/>
              </w:rPr>
              <w:t> </w:t>
            </w:r>
          </w:p>
        </w:tc>
        <w:tc>
          <w:tcPr>
            <w:tcW w:w="0" w:type="auto"/>
            <w:vAlign w:val="bottom"/>
          </w:tcPr>
          <w:p w14:paraId="616064D6" w14:textId="77777777" w:rsidR="00C334D1" w:rsidRPr="00813D46" w:rsidRDefault="00C334D1" w:rsidP="007B0C0F">
            <w:pPr>
              <w:pStyle w:val="la2"/>
            </w:pPr>
            <w:r w:rsidRPr="00813D46">
              <w:rPr>
                <w:sz w:val="15"/>
                <w:szCs w:val="15"/>
              </w:rPr>
              <w:t> </w:t>
            </w:r>
          </w:p>
        </w:tc>
        <w:tc>
          <w:tcPr>
            <w:tcW w:w="0" w:type="auto"/>
            <w:vAlign w:val="bottom"/>
          </w:tcPr>
          <w:p w14:paraId="4A09511D" w14:textId="77777777" w:rsidR="00C334D1" w:rsidRPr="00813D46" w:rsidRDefault="00C334D1" w:rsidP="007B0C0F">
            <w:pPr>
              <w:rPr>
                <w:sz w:val="8"/>
              </w:rPr>
            </w:pPr>
            <w:r w:rsidRPr="00813D46">
              <w:rPr>
                <w:rFonts w:cs="Arial"/>
              </w:rPr>
              <w:t> </w:t>
            </w:r>
          </w:p>
        </w:tc>
        <w:tc>
          <w:tcPr>
            <w:tcW w:w="0" w:type="auto"/>
            <w:vAlign w:val="bottom"/>
          </w:tcPr>
          <w:p w14:paraId="6279AA89" w14:textId="77777777" w:rsidR="00C334D1" w:rsidRPr="00813D46" w:rsidRDefault="00C334D1" w:rsidP="007B0C0F">
            <w:pPr>
              <w:jc w:val="right"/>
            </w:pPr>
            <w:r w:rsidRPr="00813D46">
              <w:rPr>
                <w:rFonts w:cs="Arial"/>
              </w:rPr>
              <w:t>0ppt</w:t>
            </w:r>
          </w:p>
        </w:tc>
        <w:tc>
          <w:tcPr>
            <w:tcW w:w="0" w:type="auto"/>
            <w:noWrap/>
            <w:vAlign w:val="bottom"/>
          </w:tcPr>
          <w:p w14:paraId="70904446" w14:textId="77777777" w:rsidR="00C334D1" w:rsidRPr="00813D46" w:rsidRDefault="00C334D1" w:rsidP="007B0C0F">
            <w:pPr>
              <w:rPr>
                <w:sz w:val="8"/>
              </w:rPr>
            </w:pPr>
            <w:r w:rsidRPr="00813D46">
              <w:rPr>
                <w:rFonts w:cs="Arial"/>
              </w:rPr>
              <w:t> </w:t>
            </w:r>
          </w:p>
        </w:tc>
        <w:tc>
          <w:tcPr>
            <w:tcW w:w="0" w:type="auto"/>
            <w:vAlign w:val="bottom"/>
          </w:tcPr>
          <w:p w14:paraId="699830F5" w14:textId="77777777" w:rsidR="00C334D1" w:rsidRPr="00813D46" w:rsidRDefault="00C334D1" w:rsidP="007B0C0F">
            <w:pPr>
              <w:pStyle w:val="la2"/>
            </w:pPr>
            <w:r w:rsidRPr="00813D46">
              <w:rPr>
                <w:sz w:val="15"/>
                <w:szCs w:val="15"/>
              </w:rPr>
              <w:t> </w:t>
            </w:r>
          </w:p>
        </w:tc>
        <w:tc>
          <w:tcPr>
            <w:tcW w:w="0" w:type="auto"/>
            <w:vAlign w:val="bottom"/>
          </w:tcPr>
          <w:p w14:paraId="0E9B06D7" w14:textId="77777777" w:rsidR="00C334D1" w:rsidRPr="00813D46" w:rsidRDefault="00C334D1" w:rsidP="007B0C0F">
            <w:pPr>
              <w:rPr>
                <w:sz w:val="8"/>
              </w:rPr>
            </w:pPr>
            <w:r w:rsidRPr="00813D46">
              <w:rPr>
                <w:rFonts w:cs="Arial"/>
              </w:rPr>
              <w:t> </w:t>
            </w:r>
          </w:p>
        </w:tc>
        <w:tc>
          <w:tcPr>
            <w:tcW w:w="0" w:type="auto"/>
            <w:vAlign w:val="bottom"/>
          </w:tcPr>
          <w:p w14:paraId="6C6225CB" w14:textId="77777777" w:rsidR="00C334D1" w:rsidRPr="00813D46" w:rsidRDefault="00C334D1" w:rsidP="007B0C0F">
            <w:pPr>
              <w:jc w:val="right"/>
            </w:pPr>
            <w:r w:rsidRPr="00813D46">
              <w:rPr>
                <w:rFonts w:cs="Arial"/>
              </w:rPr>
              <w:t>0ppt</w:t>
            </w:r>
          </w:p>
        </w:tc>
        <w:tc>
          <w:tcPr>
            <w:tcW w:w="0" w:type="auto"/>
            <w:noWrap/>
            <w:vAlign w:val="bottom"/>
          </w:tcPr>
          <w:p w14:paraId="0C50C5B9" w14:textId="77777777" w:rsidR="00C334D1" w:rsidRPr="00813D46" w:rsidRDefault="00C334D1" w:rsidP="007B0C0F">
            <w:pPr>
              <w:rPr>
                <w:sz w:val="8"/>
              </w:rPr>
            </w:pPr>
            <w:r w:rsidRPr="00813D46">
              <w:rPr>
                <w:rFonts w:cs="Arial"/>
              </w:rPr>
              <w:t> </w:t>
            </w:r>
          </w:p>
        </w:tc>
      </w:tr>
      <w:tr w:rsidR="00C334D1" w:rsidRPr="00813D46" w14:paraId="13A5F9E7" w14:textId="77777777" w:rsidTr="007B0C0F">
        <w:trPr>
          <w:jc w:val="center"/>
        </w:trPr>
        <w:tc>
          <w:tcPr>
            <w:tcW w:w="0" w:type="auto"/>
            <w:gridSpan w:val="20"/>
            <w:vAlign w:val="bottom"/>
          </w:tcPr>
          <w:p w14:paraId="437D146F" w14:textId="77777777" w:rsidR="00C334D1" w:rsidRPr="00813D46" w:rsidRDefault="00C334D1" w:rsidP="007B0C0F">
            <w:pPr>
              <w:pStyle w:val="rrdsinglerule"/>
            </w:pPr>
            <w:r w:rsidRPr="00813D46">
              <w:rPr>
                <w:sz w:val="15"/>
                <w:szCs w:val="15"/>
              </w:rPr>
              <w:t> </w:t>
            </w:r>
          </w:p>
        </w:tc>
        <w:tc>
          <w:tcPr>
            <w:tcW w:w="0" w:type="auto"/>
            <w:vAlign w:val="bottom"/>
          </w:tcPr>
          <w:p w14:paraId="3085AF61" w14:textId="77777777" w:rsidR="00C334D1" w:rsidRPr="00813D46" w:rsidRDefault="00C334D1" w:rsidP="007B0C0F">
            <w:pPr>
              <w:rPr>
                <w:sz w:val="8"/>
              </w:rPr>
            </w:pPr>
          </w:p>
        </w:tc>
      </w:tr>
    </w:tbl>
    <w:p w14:paraId="6170C85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Research and development expenses include payroll, employee benefits, stock-based compensation expense, and other headcount-related expenses associated with product development. Research and development expenses also include third-party development and programming costs, localization costs incurred to translate software for international markets, and the amortization of purchased software code. </w:t>
      </w:r>
    </w:p>
    <w:p w14:paraId="3EC29F00"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2015 compared with fiscal year 2014 </w:t>
      </w:r>
    </w:p>
    <w:p w14:paraId="4B5AA455" w14:textId="2871F487" w:rsidR="00C334D1" w:rsidRPr="00813D46" w:rsidRDefault="007A122D" w:rsidP="00C334D1">
      <w:pPr>
        <w:pStyle w:val="NormalWeb"/>
        <w:spacing w:before="180" w:beforeAutospacing="0" w:after="0" w:afterAutospacing="0"/>
        <w:rPr>
          <w:sz w:val="8"/>
        </w:rPr>
      </w:pPr>
      <w:r w:rsidRPr="00813D46">
        <w:rPr>
          <w:rFonts w:cs="Arial"/>
          <w:sz w:val="20"/>
          <w:szCs w:val="20"/>
        </w:rPr>
        <w:t>Research and development expenses increased $</w:t>
      </w:r>
      <w:r w:rsidR="00822529" w:rsidRPr="00813D46">
        <w:rPr>
          <w:rFonts w:cs="Arial"/>
          <w:sz w:val="20"/>
          <w:szCs w:val="20"/>
        </w:rPr>
        <w:t xml:space="preserve">665 </w:t>
      </w:r>
      <w:r w:rsidRPr="00813D46">
        <w:rPr>
          <w:rFonts w:cs="Arial"/>
          <w:sz w:val="20"/>
          <w:szCs w:val="20"/>
        </w:rPr>
        <w:t xml:space="preserve">million or </w:t>
      </w:r>
      <w:r w:rsidR="00822529" w:rsidRPr="00813D46">
        <w:rPr>
          <w:rFonts w:cs="Arial"/>
          <w:sz w:val="20"/>
          <w:szCs w:val="20"/>
        </w:rPr>
        <w:t>6</w:t>
      </w:r>
      <w:r w:rsidRPr="00813D46">
        <w:rPr>
          <w:rFonts w:cs="Arial"/>
          <w:sz w:val="20"/>
          <w:szCs w:val="20"/>
        </w:rPr>
        <w:t>%, mainly due to increased investment in new products and services</w:t>
      </w:r>
      <w:r w:rsidRPr="00813D46" w:rsidDel="00410AAD">
        <w:rPr>
          <w:rFonts w:cs="Arial"/>
          <w:sz w:val="20"/>
          <w:szCs w:val="20"/>
        </w:rPr>
        <w:t xml:space="preserve">, </w:t>
      </w:r>
      <w:r w:rsidRPr="00813D46">
        <w:rPr>
          <w:rFonts w:cs="Arial"/>
          <w:sz w:val="20"/>
          <w:szCs w:val="20"/>
        </w:rPr>
        <w:t>including</w:t>
      </w:r>
      <w:r w:rsidRPr="00813D46" w:rsidDel="00410AAD">
        <w:rPr>
          <w:rFonts w:cs="Arial"/>
          <w:sz w:val="20"/>
          <w:szCs w:val="20"/>
        </w:rPr>
        <w:t xml:space="preserve"> </w:t>
      </w:r>
      <w:r w:rsidRPr="00813D46">
        <w:rPr>
          <w:rFonts w:cs="Arial"/>
          <w:sz w:val="20"/>
          <w:szCs w:val="20"/>
        </w:rPr>
        <w:t>$</w:t>
      </w:r>
      <w:r w:rsidR="00A8460D" w:rsidRPr="00813D46">
        <w:rPr>
          <w:rFonts w:cs="Arial"/>
          <w:sz w:val="20"/>
          <w:szCs w:val="20"/>
        </w:rPr>
        <w:t>739</w:t>
      </w:r>
      <w:r w:rsidRPr="00813D46">
        <w:rPr>
          <w:rFonts w:cs="Arial"/>
          <w:sz w:val="20"/>
          <w:szCs w:val="20"/>
        </w:rPr>
        <w:t xml:space="preserve"> million</w:t>
      </w:r>
      <w:r w:rsidR="00FF75DA" w:rsidRPr="00813D46">
        <w:rPr>
          <w:rFonts w:cs="Arial"/>
          <w:sz w:val="20"/>
          <w:szCs w:val="20"/>
        </w:rPr>
        <w:t xml:space="preserve"> higher NDS expenses</w:t>
      </w:r>
      <w:r w:rsidR="00A8460D" w:rsidRPr="00813D46">
        <w:rPr>
          <w:rFonts w:cs="Arial"/>
          <w:sz w:val="20"/>
          <w:szCs w:val="20"/>
        </w:rPr>
        <w:t xml:space="preserve">, offset in part by </w:t>
      </w:r>
      <w:r w:rsidRPr="00813D46">
        <w:rPr>
          <w:rFonts w:cs="Arial"/>
          <w:sz w:val="20"/>
          <w:szCs w:val="20"/>
        </w:rPr>
        <w:t>reduced headcount-related expenses</w:t>
      </w:r>
      <w:r w:rsidR="00D27EE8" w:rsidRPr="00813D46">
        <w:rPr>
          <w:rFonts w:cs="Arial"/>
          <w:sz w:val="20"/>
          <w:szCs w:val="20"/>
        </w:rPr>
        <w:t>.</w:t>
      </w:r>
    </w:p>
    <w:p w14:paraId="6F5F28D8"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2014 compared with fiscal year 2013 </w:t>
      </w:r>
    </w:p>
    <w:p w14:paraId="30AEC9C0" w14:textId="251427FB" w:rsidR="00C334D1" w:rsidRPr="00813D46" w:rsidRDefault="00C334D1" w:rsidP="00C334D1">
      <w:pPr>
        <w:pStyle w:val="NormalWeb"/>
        <w:spacing w:before="180" w:beforeAutospacing="0" w:after="0" w:afterAutospacing="0"/>
        <w:rPr>
          <w:sz w:val="8"/>
        </w:rPr>
      </w:pPr>
      <w:r w:rsidRPr="00813D46">
        <w:rPr>
          <w:rFonts w:cs="Arial"/>
          <w:sz w:val="20"/>
          <w:szCs w:val="20"/>
        </w:rPr>
        <w:t xml:space="preserve">Research and development expenses increased $970 million or 9%, mainly </w:t>
      </w:r>
      <w:r w:rsidR="00D35382" w:rsidRPr="00813D46">
        <w:rPr>
          <w:rFonts w:cs="Arial"/>
          <w:sz w:val="20"/>
          <w:szCs w:val="20"/>
        </w:rPr>
        <w:t xml:space="preserve">due </w:t>
      </w:r>
      <w:r w:rsidRPr="00813D46">
        <w:rPr>
          <w:rFonts w:cs="Arial"/>
          <w:sz w:val="20"/>
          <w:szCs w:val="20"/>
        </w:rPr>
        <w:t xml:space="preserve">to increased investment in new products and services in our Devices engineering group, including $275 million of NDS expenses, and increased investment in our Applications and Services engineering group. </w:t>
      </w:r>
    </w:p>
    <w:p w14:paraId="3C7E9827"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5F9FDBFE" w14:textId="77777777" w:rsidR="00C334D1" w:rsidRPr="00813D46" w:rsidRDefault="00C334D1" w:rsidP="00C334D1">
      <w:pPr>
        <w:pStyle w:val="NormalWeb"/>
        <w:keepNext/>
        <w:spacing w:before="0" w:beforeAutospacing="0" w:after="0" w:afterAutospacing="0"/>
        <w:rPr>
          <w:sz w:val="8"/>
        </w:rPr>
      </w:pPr>
      <w:r w:rsidRPr="00813D46">
        <w:rPr>
          <w:rFonts w:cs="Arial"/>
          <w:b/>
          <w:bCs/>
          <w:sz w:val="20"/>
          <w:szCs w:val="20"/>
        </w:rPr>
        <w:t xml:space="preserve">Sales and Marketing </w:t>
      </w:r>
    </w:p>
    <w:p w14:paraId="12C79896"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3684"/>
        <w:gridCol w:w="367"/>
        <w:gridCol w:w="126"/>
        <w:gridCol w:w="737"/>
        <w:gridCol w:w="70"/>
        <w:gridCol w:w="367"/>
        <w:gridCol w:w="126"/>
        <w:gridCol w:w="737"/>
        <w:gridCol w:w="70"/>
        <w:gridCol w:w="367"/>
        <w:gridCol w:w="126"/>
        <w:gridCol w:w="737"/>
        <w:gridCol w:w="70"/>
        <w:gridCol w:w="367"/>
        <w:gridCol w:w="110"/>
        <w:gridCol w:w="844"/>
        <w:gridCol w:w="70"/>
        <w:gridCol w:w="369"/>
        <w:gridCol w:w="110"/>
        <w:gridCol w:w="844"/>
        <w:gridCol w:w="70"/>
      </w:tblGrid>
      <w:tr w:rsidR="00C334D1" w:rsidRPr="00813D46" w14:paraId="458EF833" w14:textId="77777777" w:rsidTr="007B0C0F">
        <w:trPr>
          <w:tblHeader/>
          <w:jc w:val="center"/>
        </w:trPr>
        <w:tc>
          <w:tcPr>
            <w:tcW w:w="1777" w:type="pct"/>
            <w:vAlign w:val="center"/>
          </w:tcPr>
          <w:p w14:paraId="0E3568E5" w14:textId="77777777" w:rsidR="00C334D1" w:rsidRPr="00813D46" w:rsidRDefault="00C334D1" w:rsidP="007B0C0F">
            <w:pPr>
              <w:rPr>
                <w:sz w:val="1"/>
              </w:rPr>
            </w:pPr>
          </w:p>
        </w:tc>
        <w:tc>
          <w:tcPr>
            <w:tcW w:w="177" w:type="pct"/>
            <w:vAlign w:val="bottom"/>
          </w:tcPr>
          <w:p w14:paraId="3205C7B9" w14:textId="77777777" w:rsidR="00C334D1" w:rsidRPr="00813D46" w:rsidRDefault="00C334D1" w:rsidP="007B0C0F">
            <w:pPr>
              <w:rPr>
                <w:sz w:val="1"/>
              </w:rPr>
            </w:pPr>
          </w:p>
        </w:tc>
        <w:tc>
          <w:tcPr>
            <w:tcW w:w="0" w:type="auto"/>
            <w:vAlign w:val="center"/>
          </w:tcPr>
          <w:p w14:paraId="22CBD655" w14:textId="77777777" w:rsidR="00C334D1" w:rsidRPr="00813D46" w:rsidRDefault="00C334D1" w:rsidP="007B0C0F">
            <w:pPr>
              <w:rPr>
                <w:sz w:val="1"/>
              </w:rPr>
            </w:pPr>
          </w:p>
        </w:tc>
        <w:tc>
          <w:tcPr>
            <w:tcW w:w="0" w:type="auto"/>
            <w:vAlign w:val="center"/>
          </w:tcPr>
          <w:p w14:paraId="00EA315B" w14:textId="77777777" w:rsidR="00C334D1" w:rsidRPr="00813D46" w:rsidRDefault="00C334D1" w:rsidP="007B0C0F">
            <w:pPr>
              <w:rPr>
                <w:sz w:val="1"/>
              </w:rPr>
            </w:pPr>
          </w:p>
        </w:tc>
        <w:tc>
          <w:tcPr>
            <w:tcW w:w="0" w:type="auto"/>
            <w:vAlign w:val="center"/>
          </w:tcPr>
          <w:p w14:paraId="3374258F" w14:textId="77777777" w:rsidR="00C334D1" w:rsidRPr="00813D46" w:rsidRDefault="00C334D1" w:rsidP="007B0C0F">
            <w:pPr>
              <w:rPr>
                <w:sz w:val="1"/>
              </w:rPr>
            </w:pPr>
          </w:p>
        </w:tc>
        <w:tc>
          <w:tcPr>
            <w:tcW w:w="177" w:type="pct"/>
            <w:vAlign w:val="bottom"/>
          </w:tcPr>
          <w:p w14:paraId="09D1ACF4" w14:textId="77777777" w:rsidR="00C334D1" w:rsidRPr="00813D46" w:rsidRDefault="00C334D1" w:rsidP="007B0C0F">
            <w:pPr>
              <w:rPr>
                <w:sz w:val="1"/>
              </w:rPr>
            </w:pPr>
          </w:p>
        </w:tc>
        <w:tc>
          <w:tcPr>
            <w:tcW w:w="0" w:type="auto"/>
            <w:vAlign w:val="center"/>
          </w:tcPr>
          <w:p w14:paraId="4BE4CEFD" w14:textId="77777777" w:rsidR="00C334D1" w:rsidRPr="00813D46" w:rsidRDefault="00C334D1" w:rsidP="007B0C0F">
            <w:pPr>
              <w:rPr>
                <w:sz w:val="1"/>
              </w:rPr>
            </w:pPr>
          </w:p>
        </w:tc>
        <w:tc>
          <w:tcPr>
            <w:tcW w:w="0" w:type="auto"/>
            <w:vAlign w:val="center"/>
          </w:tcPr>
          <w:p w14:paraId="23E5A6E7" w14:textId="77777777" w:rsidR="00C334D1" w:rsidRPr="00813D46" w:rsidRDefault="00C334D1" w:rsidP="007B0C0F">
            <w:pPr>
              <w:rPr>
                <w:sz w:val="1"/>
              </w:rPr>
            </w:pPr>
          </w:p>
        </w:tc>
        <w:tc>
          <w:tcPr>
            <w:tcW w:w="0" w:type="auto"/>
            <w:vAlign w:val="center"/>
          </w:tcPr>
          <w:p w14:paraId="3C40A5C3" w14:textId="77777777" w:rsidR="00C334D1" w:rsidRPr="00813D46" w:rsidRDefault="00C334D1" w:rsidP="007B0C0F">
            <w:pPr>
              <w:rPr>
                <w:sz w:val="1"/>
              </w:rPr>
            </w:pPr>
          </w:p>
        </w:tc>
        <w:tc>
          <w:tcPr>
            <w:tcW w:w="177" w:type="pct"/>
            <w:vAlign w:val="bottom"/>
          </w:tcPr>
          <w:p w14:paraId="17240C60" w14:textId="77777777" w:rsidR="00C334D1" w:rsidRPr="00813D46" w:rsidRDefault="00C334D1" w:rsidP="007B0C0F">
            <w:pPr>
              <w:rPr>
                <w:sz w:val="1"/>
              </w:rPr>
            </w:pPr>
          </w:p>
        </w:tc>
        <w:tc>
          <w:tcPr>
            <w:tcW w:w="0" w:type="auto"/>
            <w:vAlign w:val="center"/>
          </w:tcPr>
          <w:p w14:paraId="5CFB6CE1" w14:textId="77777777" w:rsidR="00C334D1" w:rsidRPr="00813D46" w:rsidRDefault="00C334D1" w:rsidP="007B0C0F">
            <w:pPr>
              <w:rPr>
                <w:sz w:val="1"/>
              </w:rPr>
            </w:pPr>
          </w:p>
        </w:tc>
        <w:tc>
          <w:tcPr>
            <w:tcW w:w="0" w:type="auto"/>
            <w:vAlign w:val="center"/>
          </w:tcPr>
          <w:p w14:paraId="348CE1CF" w14:textId="77777777" w:rsidR="00C334D1" w:rsidRPr="00813D46" w:rsidRDefault="00C334D1" w:rsidP="007B0C0F">
            <w:pPr>
              <w:rPr>
                <w:sz w:val="1"/>
              </w:rPr>
            </w:pPr>
          </w:p>
        </w:tc>
        <w:tc>
          <w:tcPr>
            <w:tcW w:w="0" w:type="auto"/>
            <w:vAlign w:val="center"/>
          </w:tcPr>
          <w:p w14:paraId="1BBF9586" w14:textId="77777777" w:rsidR="00C334D1" w:rsidRPr="00813D46" w:rsidRDefault="00C334D1" w:rsidP="007B0C0F">
            <w:pPr>
              <w:rPr>
                <w:sz w:val="1"/>
              </w:rPr>
            </w:pPr>
          </w:p>
        </w:tc>
        <w:tc>
          <w:tcPr>
            <w:tcW w:w="177" w:type="pct"/>
            <w:vAlign w:val="bottom"/>
          </w:tcPr>
          <w:p w14:paraId="1FD7E88F" w14:textId="77777777" w:rsidR="00C334D1" w:rsidRPr="00813D46" w:rsidRDefault="00C334D1" w:rsidP="007B0C0F">
            <w:pPr>
              <w:rPr>
                <w:sz w:val="1"/>
              </w:rPr>
            </w:pPr>
          </w:p>
        </w:tc>
        <w:tc>
          <w:tcPr>
            <w:tcW w:w="0" w:type="auto"/>
            <w:vAlign w:val="center"/>
          </w:tcPr>
          <w:p w14:paraId="3901763D" w14:textId="77777777" w:rsidR="00C334D1" w:rsidRPr="00813D46" w:rsidRDefault="00C334D1" w:rsidP="007B0C0F">
            <w:pPr>
              <w:rPr>
                <w:sz w:val="1"/>
              </w:rPr>
            </w:pPr>
          </w:p>
        </w:tc>
        <w:tc>
          <w:tcPr>
            <w:tcW w:w="0" w:type="auto"/>
            <w:vAlign w:val="center"/>
          </w:tcPr>
          <w:p w14:paraId="0821D629" w14:textId="77777777" w:rsidR="00C334D1" w:rsidRPr="00813D46" w:rsidRDefault="00C334D1" w:rsidP="007B0C0F">
            <w:pPr>
              <w:rPr>
                <w:sz w:val="1"/>
              </w:rPr>
            </w:pPr>
          </w:p>
        </w:tc>
        <w:tc>
          <w:tcPr>
            <w:tcW w:w="0" w:type="auto"/>
            <w:vAlign w:val="center"/>
          </w:tcPr>
          <w:p w14:paraId="152187C3" w14:textId="77777777" w:rsidR="00C334D1" w:rsidRPr="00813D46" w:rsidRDefault="00C334D1" w:rsidP="007B0C0F">
            <w:pPr>
              <w:rPr>
                <w:sz w:val="1"/>
              </w:rPr>
            </w:pPr>
          </w:p>
        </w:tc>
        <w:tc>
          <w:tcPr>
            <w:tcW w:w="178" w:type="pct"/>
            <w:vAlign w:val="bottom"/>
          </w:tcPr>
          <w:p w14:paraId="42620567" w14:textId="77777777" w:rsidR="00C334D1" w:rsidRPr="00813D46" w:rsidRDefault="00C334D1" w:rsidP="007B0C0F">
            <w:pPr>
              <w:rPr>
                <w:sz w:val="1"/>
              </w:rPr>
            </w:pPr>
          </w:p>
        </w:tc>
        <w:tc>
          <w:tcPr>
            <w:tcW w:w="0" w:type="auto"/>
            <w:vAlign w:val="center"/>
          </w:tcPr>
          <w:p w14:paraId="457617C9" w14:textId="77777777" w:rsidR="00C334D1" w:rsidRPr="00813D46" w:rsidRDefault="00C334D1" w:rsidP="007B0C0F">
            <w:pPr>
              <w:rPr>
                <w:sz w:val="1"/>
              </w:rPr>
            </w:pPr>
          </w:p>
        </w:tc>
        <w:tc>
          <w:tcPr>
            <w:tcW w:w="0" w:type="auto"/>
            <w:vAlign w:val="center"/>
          </w:tcPr>
          <w:p w14:paraId="5E7B4BEA" w14:textId="77777777" w:rsidR="00C334D1" w:rsidRPr="00813D46" w:rsidRDefault="00C334D1" w:rsidP="007B0C0F">
            <w:pPr>
              <w:rPr>
                <w:sz w:val="1"/>
              </w:rPr>
            </w:pPr>
          </w:p>
        </w:tc>
        <w:tc>
          <w:tcPr>
            <w:tcW w:w="0" w:type="auto"/>
            <w:vAlign w:val="center"/>
          </w:tcPr>
          <w:p w14:paraId="3B1C3E4E" w14:textId="77777777" w:rsidR="00C334D1" w:rsidRPr="00813D46" w:rsidRDefault="00C334D1" w:rsidP="007B0C0F">
            <w:pPr>
              <w:rPr>
                <w:sz w:val="1"/>
              </w:rPr>
            </w:pPr>
          </w:p>
        </w:tc>
      </w:tr>
      <w:tr w:rsidR="00C334D1" w:rsidRPr="00813D46" w14:paraId="6D9C164D" w14:textId="77777777" w:rsidTr="007B0C0F">
        <w:trPr>
          <w:tblHeader/>
          <w:jc w:val="center"/>
        </w:trPr>
        <w:tc>
          <w:tcPr>
            <w:tcW w:w="0" w:type="auto"/>
            <w:vAlign w:val="bottom"/>
          </w:tcPr>
          <w:p w14:paraId="18D48968"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 except percentages)</w:t>
            </w:r>
          </w:p>
        </w:tc>
        <w:tc>
          <w:tcPr>
            <w:tcW w:w="0" w:type="auto"/>
            <w:vAlign w:val="bottom"/>
          </w:tcPr>
          <w:p w14:paraId="2CA81C32"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84E7398" w14:textId="77777777" w:rsidR="00C334D1" w:rsidRPr="00813D46" w:rsidRDefault="00C334D1" w:rsidP="007B0C0F">
            <w:pPr>
              <w:jc w:val="right"/>
            </w:pPr>
            <w:r w:rsidRPr="00813D46">
              <w:rPr>
                <w:rFonts w:cs="Arial"/>
                <w:b/>
                <w:bCs/>
                <w:sz w:val="15"/>
                <w:szCs w:val="15"/>
              </w:rPr>
              <w:t>2015</w:t>
            </w:r>
          </w:p>
        </w:tc>
        <w:tc>
          <w:tcPr>
            <w:tcW w:w="0" w:type="auto"/>
            <w:vAlign w:val="bottom"/>
          </w:tcPr>
          <w:p w14:paraId="04B5685D" w14:textId="77777777" w:rsidR="00C334D1" w:rsidRPr="00813D46" w:rsidRDefault="00C334D1" w:rsidP="007B0C0F">
            <w:pPr>
              <w:rPr>
                <w:sz w:val="8"/>
              </w:rPr>
            </w:pPr>
            <w:r w:rsidRPr="00813D46">
              <w:rPr>
                <w:sz w:val="15"/>
                <w:szCs w:val="15"/>
              </w:rPr>
              <w:t> </w:t>
            </w:r>
          </w:p>
        </w:tc>
        <w:tc>
          <w:tcPr>
            <w:tcW w:w="0" w:type="auto"/>
            <w:vAlign w:val="bottom"/>
          </w:tcPr>
          <w:p w14:paraId="3E71589B"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D60FB37" w14:textId="77777777" w:rsidR="00C334D1" w:rsidRPr="00813D46" w:rsidRDefault="00C334D1" w:rsidP="007B0C0F">
            <w:pPr>
              <w:jc w:val="right"/>
            </w:pPr>
            <w:r w:rsidRPr="00813D46">
              <w:rPr>
                <w:rFonts w:cs="Arial"/>
                <w:b/>
                <w:bCs/>
                <w:sz w:val="15"/>
                <w:szCs w:val="15"/>
              </w:rPr>
              <w:t>2014</w:t>
            </w:r>
          </w:p>
        </w:tc>
        <w:tc>
          <w:tcPr>
            <w:tcW w:w="0" w:type="auto"/>
            <w:vAlign w:val="bottom"/>
          </w:tcPr>
          <w:p w14:paraId="2C923CB5" w14:textId="77777777" w:rsidR="00C334D1" w:rsidRPr="00813D46" w:rsidRDefault="00C334D1" w:rsidP="007B0C0F">
            <w:pPr>
              <w:rPr>
                <w:sz w:val="8"/>
              </w:rPr>
            </w:pPr>
            <w:r w:rsidRPr="00813D46">
              <w:rPr>
                <w:sz w:val="15"/>
                <w:szCs w:val="15"/>
              </w:rPr>
              <w:t> </w:t>
            </w:r>
          </w:p>
        </w:tc>
        <w:tc>
          <w:tcPr>
            <w:tcW w:w="0" w:type="auto"/>
            <w:vAlign w:val="bottom"/>
          </w:tcPr>
          <w:p w14:paraId="012FA96D"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C835A85" w14:textId="77777777" w:rsidR="00C334D1" w:rsidRPr="00813D46" w:rsidRDefault="00C334D1" w:rsidP="007B0C0F">
            <w:pPr>
              <w:jc w:val="right"/>
            </w:pPr>
            <w:r w:rsidRPr="00813D46">
              <w:rPr>
                <w:rFonts w:cs="Arial"/>
                <w:b/>
                <w:bCs/>
                <w:sz w:val="15"/>
                <w:szCs w:val="15"/>
              </w:rPr>
              <w:t>2013</w:t>
            </w:r>
          </w:p>
        </w:tc>
        <w:tc>
          <w:tcPr>
            <w:tcW w:w="0" w:type="auto"/>
            <w:vAlign w:val="bottom"/>
          </w:tcPr>
          <w:p w14:paraId="76346254" w14:textId="77777777" w:rsidR="00C334D1" w:rsidRPr="00813D46" w:rsidRDefault="00C334D1" w:rsidP="007B0C0F">
            <w:pPr>
              <w:rPr>
                <w:sz w:val="8"/>
              </w:rPr>
            </w:pPr>
            <w:r w:rsidRPr="00813D46">
              <w:rPr>
                <w:sz w:val="15"/>
                <w:szCs w:val="15"/>
              </w:rPr>
              <w:t> </w:t>
            </w:r>
          </w:p>
        </w:tc>
        <w:tc>
          <w:tcPr>
            <w:tcW w:w="0" w:type="auto"/>
            <w:vAlign w:val="bottom"/>
          </w:tcPr>
          <w:p w14:paraId="52AD16D4"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551B13C"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2015</w:t>
            </w:r>
            <w:r w:rsidRPr="00813D46">
              <w:rPr>
                <w:rFonts w:cs="Arial"/>
                <w:b/>
                <w:bCs/>
                <w:sz w:val="15"/>
                <w:szCs w:val="15"/>
              </w:rPr>
              <w:br/>
              <w:t>Versus 2014</w:t>
            </w:r>
          </w:p>
        </w:tc>
        <w:tc>
          <w:tcPr>
            <w:tcW w:w="0" w:type="auto"/>
            <w:vAlign w:val="bottom"/>
          </w:tcPr>
          <w:p w14:paraId="3A092C0E" w14:textId="77777777" w:rsidR="00C334D1" w:rsidRPr="00813D46" w:rsidRDefault="00C334D1" w:rsidP="007B0C0F">
            <w:pPr>
              <w:rPr>
                <w:sz w:val="8"/>
              </w:rPr>
            </w:pPr>
            <w:r w:rsidRPr="00813D46">
              <w:rPr>
                <w:sz w:val="15"/>
                <w:szCs w:val="15"/>
              </w:rPr>
              <w:t> </w:t>
            </w:r>
          </w:p>
        </w:tc>
        <w:tc>
          <w:tcPr>
            <w:tcW w:w="0" w:type="auto"/>
            <w:vAlign w:val="bottom"/>
          </w:tcPr>
          <w:p w14:paraId="0CEBE616"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0E69B07"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2014</w:t>
            </w:r>
            <w:r w:rsidRPr="00813D46">
              <w:rPr>
                <w:rFonts w:cs="Arial"/>
                <w:b/>
                <w:bCs/>
                <w:sz w:val="15"/>
                <w:szCs w:val="15"/>
              </w:rPr>
              <w:br/>
              <w:t>Versus 2013</w:t>
            </w:r>
          </w:p>
        </w:tc>
        <w:tc>
          <w:tcPr>
            <w:tcW w:w="0" w:type="auto"/>
            <w:vAlign w:val="bottom"/>
          </w:tcPr>
          <w:p w14:paraId="39D64EDC" w14:textId="77777777" w:rsidR="00C334D1" w:rsidRPr="00813D46" w:rsidRDefault="00C334D1" w:rsidP="007B0C0F">
            <w:pPr>
              <w:rPr>
                <w:sz w:val="8"/>
              </w:rPr>
            </w:pPr>
            <w:r w:rsidRPr="00813D46">
              <w:rPr>
                <w:sz w:val="15"/>
                <w:szCs w:val="15"/>
              </w:rPr>
              <w:t> </w:t>
            </w:r>
          </w:p>
        </w:tc>
      </w:tr>
      <w:tr w:rsidR="00C334D1" w:rsidRPr="00813D46" w14:paraId="62913B08" w14:textId="77777777" w:rsidTr="007B0C0F">
        <w:trPr>
          <w:jc w:val="center"/>
        </w:trPr>
        <w:tc>
          <w:tcPr>
            <w:tcW w:w="0" w:type="auto"/>
            <w:gridSpan w:val="20"/>
            <w:vAlign w:val="bottom"/>
          </w:tcPr>
          <w:p w14:paraId="181073A6" w14:textId="77777777" w:rsidR="00C334D1" w:rsidRPr="00813D46" w:rsidRDefault="00C334D1" w:rsidP="007B0C0F">
            <w:pPr>
              <w:pStyle w:val="rrdsinglerule"/>
            </w:pPr>
            <w:r w:rsidRPr="00813D46">
              <w:rPr>
                <w:sz w:val="15"/>
                <w:szCs w:val="15"/>
              </w:rPr>
              <w:t> </w:t>
            </w:r>
          </w:p>
        </w:tc>
        <w:tc>
          <w:tcPr>
            <w:tcW w:w="0" w:type="auto"/>
            <w:vAlign w:val="bottom"/>
          </w:tcPr>
          <w:p w14:paraId="4A315B88" w14:textId="77777777" w:rsidR="00C334D1" w:rsidRPr="00813D46" w:rsidRDefault="00C334D1" w:rsidP="007B0C0F">
            <w:pPr>
              <w:rPr>
                <w:sz w:val="8"/>
              </w:rPr>
            </w:pPr>
          </w:p>
        </w:tc>
      </w:tr>
      <w:tr w:rsidR="00C334D1" w:rsidRPr="00813D46" w14:paraId="041844ED" w14:textId="77777777" w:rsidTr="007B0C0F">
        <w:trPr>
          <w:trHeight w:val="75"/>
          <w:jc w:val="center"/>
        </w:trPr>
        <w:tc>
          <w:tcPr>
            <w:tcW w:w="0" w:type="auto"/>
            <w:vAlign w:val="center"/>
          </w:tcPr>
          <w:p w14:paraId="78929ECF" w14:textId="77777777" w:rsidR="00C334D1" w:rsidRPr="00813D46" w:rsidRDefault="00C334D1" w:rsidP="007B0C0F">
            <w:pPr>
              <w:rPr>
                <w:sz w:val="8"/>
              </w:rPr>
            </w:pPr>
          </w:p>
        </w:tc>
        <w:tc>
          <w:tcPr>
            <w:tcW w:w="0" w:type="auto"/>
            <w:gridSpan w:val="4"/>
            <w:vAlign w:val="center"/>
          </w:tcPr>
          <w:p w14:paraId="2BE36389" w14:textId="77777777" w:rsidR="00C334D1" w:rsidRPr="00813D46" w:rsidRDefault="00C334D1" w:rsidP="007B0C0F">
            <w:pPr>
              <w:rPr>
                <w:sz w:val="8"/>
              </w:rPr>
            </w:pPr>
          </w:p>
        </w:tc>
        <w:tc>
          <w:tcPr>
            <w:tcW w:w="0" w:type="auto"/>
            <w:gridSpan w:val="4"/>
            <w:vAlign w:val="center"/>
          </w:tcPr>
          <w:p w14:paraId="4D6E4DD2" w14:textId="77777777" w:rsidR="00C334D1" w:rsidRPr="00813D46" w:rsidRDefault="00C334D1" w:rsidP="007B0C0F">
            <w:pPr>
              <w:rPr>
                <w:sz w:val="8"/>
              </w:rPr>
            </w:pPr>
          </w:p>
        </w:tc>
        <w:tc>
          <w:tcPr>
            <w:tcW w:w="0" w:type="auto"/>
            <w:gridSpan w:val="4"/>
            <w:vAlign w:val="center"/>
          </w:tcPr>
          <w:p w14:paraId="1BAC3CF8" w14:textId="77777777" w:rsidR="00C334D1" w:rsidRPr="00813D46" w:rsidRDefault="00C334D1" w:rsidP="007B0C0F">
            <w:pPr>
              <w:rPr>
                <w:sz w:val="8"/>
              </w:rPr>
            </w:pPr>
          </w:p>
        </w:tc>
        <w:tc>
          <w:tcPr>
            <w:tcW w:w="0" w:type="auto"/>
            <w:gridSpan w:val="4"/>
            <w:vAlign w:val="center"/>
          </w:tcPr>
          <w:p w14:paraId="39ABBB1A" w14:textId="77777777" w:rsidR="00C334D1" w:rsidRPr="00813D46" w:rsidRDefault="00C334D1" w:rsidP="007B0C0F">
            <w:pPr>
              <w:rPr>
                <w:sz w:val="8"/>
              </w:rPr>
            </w:pPr>
          </w:p>
        </w:tc>
        <w:tc>
          <w:tcPr>
            <w:tcW w:w="0" w:type="auto"/>
            <w:gridSpan w:val="4"/>
            <w:vAlign w:val="center"/>
          </w:tcPr>
          <w:p w14:paraId="0C35B974" w14:textId="77777777" w:rsidR="00C334D1" w:rsidRPr="00813D46" w:rsidRDefault="00C334D1" w:rsidP="007B0C0F">
            <w:pPr>
              <w:rPr>
                <w:sz w:val="8"/>
              </w:rPr>
            </w:pPr>
          </w:p>
        </w:tc>
      </w:tr>
      <w:tr w:rsidR="00C334D1" w:rsidRPr="00813D46" w14:paraId="58C84E0D" w14:textId="77777777" w:rsidTr="007B0C0F">
        <w:trPr>
          <w:jc w:val="center"/>
        </w:trPr>
        <w:tc>
          <w:tcPr>
            <w:tcW w:w="0" w:type="auto"/>
          </w:tcPr>
          <w:p w14:paraId="3218EAE6" w14:textId="77777777" w:rsidR="00C334D1" w:rsidRPr="00813D46" w:rsidRDefault="00C334D1" w:rsidP="007B0C0F">
            <w:pPr>
              <w:pStyle w:val="NormalWeb"/>
              <w:keepNext/>
              <w:ind w:left="240" w:hanging="240"/>
              <w:rPr>
                <w:sz w:val="8"/>
              </w:rPr>
            </w:pPr>
            <w:r w:rsidRPr="00813D46">
              <w:rPr>
                <w:rFonts w:cs="Arial"/>
                <w:sz w:val="20"/>
                <w:szCs w:val="20"/>
              </w:rPr>
              <w:t>Sales and marketing</w:t>
            </w:r>
          </w:p>
        </w:tc>
        <w:tc>
          <w:tcPr>
            <w:tcW w:w="0" w:type="auto"/>
            <w:vAlign w:val="bottom"/>
          </w:tcPr>
          <w:p w14:paraId="00F8593E" w14:textId="77777777" w:rsidR="00C334D1" w:rsidRPr="00813D46" w:rsidRDefault="00C334D1" w:rsidP="007B0C0F">
            <w:pPr>
              <w:pStyle w:val="la2"/>
            </w:pPr>
            <w:r w:rsidRPr="00813D46">
              <w:rPr>
                <w:sz w:val="15"/>
                <w:szCs w:val="15"/>
              </w:rPr>
              <w:t> </w:t>
            </w:r>
          </w:p>
        </w:tc>
        <w:tc>
          <w:tcPr>
            <w:tcW w:w="0" w:type="auto"/>
            <w:vAlign w:val="bottom"/>
          </w:tcPr>
          <w:p w14:paraId="52845146" w14:textId="77777777" w:rsidR="00C334D1" w:rsidRPr="00813D46" w:rsidRDefault="00C334D1" w:rsidP="007B0C0F">
            <w:pPr>
              <w:rPr>
                <w:sz w:val="8"/>
              </w:rPr>
            </w:pPr>
            <w:r w:rsidRPr="00813D46">
              <w:rPr>
                <w:rFonts w:cs="Arial"/>
                <w:b/>
                <w:bCs/>
              </w:rPr>
              <w:t>$</w:t>
            </w:r>
          </w:p>
        </w:tc>
        <w:tc>
          <w:tcPr>
            <w:tcW w:w="0" w:type="auto"/>
            <w:vAlign w:val="bottom"/>
          </w:tcPr>
          <w:p w14:paraId="392EDBA6" w14:textId="117B61B8" w:rsidR="00C334D1" w:rsidRPr="00813D46" w:rsidRDefault="00C334D1" w:rsidP="00822529">
            <w:pPr>
              <w:jc w:val="right"/>
            </w:pPr>
            <w:r w:rsidRPr="00813D46">
              <w:rPr>
                <w:rFonts w:cs="Arial"/>
                <w:b/>
                <w:bCs/>
              </w:rPr>
              <w:t>  </w:t>
            </w:r>
            <w:r w:rsidR="00822529" w:rsidRPr="00813D46">
              <w:rPr>
                <w:rFonts w:cs="Arial"/>
                <w:b/>
                <w:bCs/>
              </w:rPr>
              <w:t>15,713</w:t>
            </w:r>
          </w:p>
        </w:tc>
        <w:tc>
          <w:tcPr>
            <w:tcW w:w="0" w:type="auto"/>
            <w:noWrap/>
            <w:vAlign w:val="bottom"/>
          </w:tcPr>
          <w:p w14:paraId="55AD3FDA" w14:textId="77777777" w:rsidR="00C334D1" w:rsidRPr="00813D46" w:rsidRDefault="00C334D1" w:rsidP="007B0C0F">
            <w:pPr>
              <w:rPr>
                <w:sz w:val="8"/>
              </w:rPr>
            </w:pPr>
            <w:r w:rsidRPr="00813D46">
              <w:rPr>
                <w:rFonts w:cs="Arial"/>
                <w:b/>
                <w:bCs/>
              </w:rPr>
              <w:t> </w:t>
            </w:r>
          </w:p>
        </w:tc>
        <w:tc>
          <w:tcPr>
            <w:tcW w:w="0" w:type="auto"/>
            <w:vAlign w:val="bottom"/>
          </w:tcPr>
          <w:p w14:paraId="72777226" w14:textId="77777777" w:rsidR="00C334D1" w:rsidRPr="00813D46" w:rsidRDefault="00C334D1" w:rsidP="007B0C0F">
            <w:pPr>
              <w:pStyle w:val="la2"/>
            </w:pPr>
            <w:r w:rsidRPr="00813D46">
              <w:rPr>
                <w:sz w:val="15"/>
                <w:szCs w:val="15"/>
              </w:rPr>
              <w:t> </w:t>
            </w:r>
          </w:p>
        </w:tc>
        <w:tc>
          <w:tcPr>
            <w:tcW w:w="0" w:type="auto"/>
            <w:vAlign w:val="bottom"/>
          </w:tcPr>
          <w:p w14:paraId="6B63017B" w14:textId="77777777" w:rsidR="00C334D1" w:rsidRPr="00813D46" w:rsidRDefault="00C334D1" w:rsidP="007B0C0F">
            <w:pPr>
              <w:rPr>
                <w:sz w:val="8"/>
              </w:rPr>
            </w:pPr>
            <w:r w:rsidRPr="00813D46">
              <w:rPr>
                <w:rFonts w:cs="Arial"/>
              </w:rPr>
              <w:t>$</w:t>
            </w:r>
          </w:p>
        </w:tc>
        <w:tc>
          <w:tcPr>
            <w:tcW w:w="0" w:type="auto"/>
            <w:vAlign w:val="bottom"/>
          </w:tcPr>
          <w:p w14:paraId="503CB841" w14:textId="77777777" w:rsidR="00C334D1" w:rsidRPr="00813D46" w:rsidRDefault="00C334D1" w:rsidP="007B0C0F">
            <w:pPr>
              <w:jc w:val="right"/>
            </w:pPr>
            <w:r w:rsidRPr="00813D46">
              <w:rPr>
                <w:rFonts w:cs="Arial"/>
                <w:bCs/>
              </w:rPr>
              <w:t>  15,811</w:t>
            </w:r>
          </w:p>
        </w:tc>
        <w:tc>
          <w:tcPr>
            <w:tcW w:w="0" w:type="auto"/>
            <w:noWrap/>
            <w:vAlign w:val="bottom"/>
          </w:tcPr>
          <w:p w14:paraId="44757718" w14:textId="77777777" w:rsidR="00C334D1" w:rsidRPr="00813D46" w:rsidRDefault="00C334D1" w:rsidP="007B0C0F">
            <w:pPr>
              <w:rPr>
                <w:sz w:val="8"/>
              </w:rPr>
            </w:pPr>
            <w:r w:rsidRPr="00813D46">
              <w:rPr>
                <w:rFonts w:cs="Arial"/>
              </w:rPr>
              <w:t> </w:t>
            </w:r>
          </w:p>
        </w:tc>
        <w:tc>
          <w:tcPr>
            <w:tcW w:w="0" w:type="auto"/>
            <w:vAlign w:val="bottom"/>
          </w:tcPr>
          <w:p w14:paraId="6966B99E" w14:textId="77777777" w:rsidR="00C334D1" w:rsidRPr="00813D46" w:rsidRDefault="00C334D1" w:rsidP="007B0C0F">
            <w:pPr>
              <w:pStyle w:val="la2"/>
            </w:pPr>
            <w:r w:rsidRPr="00813D46">
              <w:rPr>
                <w:sz w:val="15"/>
                <w:szCs w:val="15"/>
              </w:rPr>
              <w:t> </w:t>
            </w:r>
          </w:p>
        </w:tc>
        <w:tc>
          <w:tcPr>
            <w:tcW w:w="0" w:type="auto"/>
            <w:vAlign w:val="bottom"/>
          </w:tcPr>
          <w:p w14:paraId="24EBE3CD" w14:textId="77777777" w:rsidR="00C334D1" w:rsidRPr="00813D46" w:rsidRDefault="00C334D1" w:rsidP="007B0C0F">
            <w:pPr>
              <w:rPr>
                <w:sz w:val="8"/>
              </w:rPr>
            </w:pPr>
            <w:r w:rsidRPr="00813D46">
              <w:rPr>
                <w:rFonts w:cs="Arial"/>
              </w:rPr>
              <w:t>$</w:t>
            </w:r>
          </w:p>
        </w:tc>
        <w:tc>
          <w:tcPr>
            <w:tcW w:w="0" w:type="auto"/>
            <w:vAlign w:val="bottom"/>
          </w:tcPr>
          <w:p w14:paraId="088EFD8D" w14:textId="77777777" w:rsidR="00C334D1" w:rsidRPr="00813D46" w:rsidRDefault="00C334D1" w:rsidP="007B0C0F">
            <w:pPr>
              <w:jc w:val="right"/>
            </w:pPr>
            <w:r w:rsidRPr="00813D46">
              <w:rPr>
                <w:rFonts w:cs="Arial"/>
              </w:rPr>
              <w:t>  15,276</w:t>
            </w:r>
          </w:p>
        </w:tc>
        <w:tc>
          <w:tcPr>
            <w:tcW w:w="0" w:type="auto"/>
            <w:noWrap/>
            <w:vAlign w:val="bottom"/>
          </w:tcPr>
          <w:p w14:paraId="70A1C809" w14:textId="77777777" w:rsidR="00C334D1" w:rsidRPr="00813D46" w:rsidRDefault="00C334D1" w:rsidP="007B0C0F">
            <w:pPr>
              <w:rPr>
                <w:sz w:val="8"/>
              </w:rPr>
            </w:pPr>
            <w:r w:rsidRPr="00813D46">
              <w:rPr>
                <w:rFonts w:cs="Arial"/>
              </w:rPr>
              <w:t> </w:t>
            </w:r>
          </w:p>
        </w:tc>
        <w:tc>
          <w:tcPr>
            <w:tcW w:w="0" w:type="auto"/>
            <w:vAlign w:val="bottom"/>
          </w:tcPr>
          <w:p w14:paraId="0983FBDB" w14:textId="77777777" w:rsidR="00C334D1" w:rsidRPr="00813D46" w:rsidRDefault="00C334D1" w:rsidP="007B0C0F">
            <w:pPr>
              <w:pStyle w:val="la2"/>
            </w:pPr>
            <w:r w:rsidRPr="00813D46">
              <w:rPr>
                <w:sz w:val="15"/>
                <w:szCs w:val="15"/>
              </w:rPr>
              <w:t> </w:t>
            </w:r>
          </w:p>
        </w:tc>
        <w:tc>
          <w:tcPr>
            <w:tcW w:w="0" w:type="auto"/>
            <w:vAlign w:val="bottom"/>
          </w:tcPr>
          <w:p w14:paraId="2761BA55" w14:textId="77777777" w:rsidR="00C334D1" w:rsidRPr="00813D46" w:rsidRDefault="00C334D1" w:rsidP="007B0C0F">
            <w:pPr>
              <w:rPr>
                <w:sz w:val="8"/>
              </w:rPr>
            </w:pPr>
            <w:r w:rsidRPr="00813D46">
              <w:rPr>
                <w:rFonts w:cs="Arial"/>
              </w:rPr>
              <w:t> </w:t>
            </w:r>
          </w:p>
        </w:tc>
        <w:tc>
          <w:tcPr>
            <w:tcW w:w="0" w:type="auto"/>
            <w:vAlign w:val="bottom"/>
          </w:tcPr>
          <w:p w14:paraId="6B360413" w14:textId="74E2E458" w:rsidR="00C334D1" w:rsidRPr="00813D46" w:rsidRDefault="00822529" w:rsidP="007B0C0F">
            <w:pPr>
              <w:jc w:val="right"/>
            </w:pPr>
            <w:r w:rsidRPr="00813D46">
              <w:rPr>
                <w:rFonts w:cs="Arial"/>
              </w:rPr>
              <w:t>(1)</w:t>
            </w:r>
            <w:r w:rsidR="00C334D1" w:rsidRPr="00813D46">
              <w:rPr>
                <w:rFonts w:cs="Arial"/>
              </w:rPr>
              <w:t>%</w:t>
            </w:r>
          </w:p>
        </w:tc>
        <w:tc>
          <w:tcPr>
            <w:tcW w:w="0" w:type="auto"/>
            <w:noWrap/>
            <w:vAlign w:val="bottom"/>
          </w:tcPr>
          <w:p w14:paraId="12474BC2" w14:textId="77777777" w:rsidR="00C334D1" w:rsidRPr="00813D46" w:rsidRDefault="00C334D1" w:rsidP="007B0C0F">
            <w:pPr>
              <w:rPr>
                <w:sz w:val="8"/>
              </w:rPr>
            </w:pPr>
            <w:r w:rsidRPr="00813D46">
              <w:rPr>
                <w:rFonts w:cs="Arial"/>
              </w:rPr>
              <w:t> </w:t>
            </w:r>
          </w:p>
        </w:tc>
        <w:tc>
          <w:tcPr>
            <w:tcW w:w="0" w:type="auto"/>
            <w:vAlign w:val="bottom"/>
          </w:tcPr>
          <w:p w14:paraId="543218E2" w14:textId="77777777" w:rsidR="00C334D1" w:rsidRPr="00813D46" w:rsidRDefault="00C334D1" w:rsidP="007B0C0F">
            <w:pPr>
              <w:pStyle w:val="la2"/>
            </w:pPr>
            <w:r w:rsidRPr="00813D46">
              <w:rPr>
                <w:sz w:val="15"/>
                <w:szCs w:val="15"/>
              </w:rPr>
              <w:t> </w:t>
            </w:r>
          </w:p>
        </w:tc>
        <w:tc>
          <w:tcPr>
            <w:tcW w:w="0" w:type="auto"/>
            <w:vAlign w:val="bottom"/>
          </w:tcPr>
          <w:p w14:paraId="20F173EA" w14:textId="77777777" w:rsidR="00C334D1" w:rsidRPr="00813D46" w:rsidRDefault="00C334D1" w:rsidP="007B0C0F">
            <w:pPr>
              <w:rPr>
                <w:sz w:val="8"/>
              </w:rPr>
            </w:pPr>
            <w:r w:rsidRPr="00813D46">
              <w:rPr>
                <w:rFonts w:cs="Arial"/>
              </w:rPr>
              <w:t> </w:t>
            </w:r>
          </w:p>
        </w:tc>
        <w:tc>
          <w:tcPr>
            <w:tcW w:w="0" w:type="auto"/>
            <w:vAlign w:val="bottom"/>
          </w:tcPr>
          <w:p w14:paraId="69F89B5E" w14:textId="77777777" w:rsidR="00C334D1" w:rsidRPr="00813D46" w:rsidRDefault="00C334D1" w:rsidP="007B0C0F">
            <w:pPr>
              <w:jc w:val="right"/>
            </w:pPr>
            <w:r w:rsidRPr="00813D46">
              <w:rPr>
                <w:rFonts w:cs="Arial"/>
              </w:rPr>
              <w:t>4%</w:t>
            </w:r>
          </w:p>
        </w:tc>
        <w:tc>
          <w:tcPr>
            <w:tcW w:w="0" w:type="auto"/>
            <w:noWrap/>
            <w:vAlign w:val="bottom"/>
          </w:tcPr>
          <w:p w14:paraId="016D4A4E" w14:textId="77777777" w:rsidR="00C334D1" w:rsidRPr="00813D46" w:rsidRDefault="00C334D1" w:rsidP="007B0C0F">
            <w:pPr>
              <w:rPr>
                <w:sz w:val="8"/>
              </w:rPr>
            </w:pPr>
            <w:r w:rsidRPr="00813D46">
              <w:rPr>
                <w:rFonts w:cs="Arial"/>
              </w:rPr>
              <w:t> </w:t>
            </w:r>
          </w:p>
        </w:tc>
      </w:tr>
      <w:tr w:rsidR="00C334D1" w:rsidRPr="00813D46" w14:paraId="277E61D0" w14:textId="77777777" w:rsidTr="007B0C0F">
        <w:trPr>
          <w:jc w:val="center"/>
        </w:trPr>
        <w:tc>
          <w:tcPr>
            <w:tcW w:w="0" w:type="auto"/>
          </w:tcPr>
          <w:p w14:paraId="17674003" w14:textId="77777777" w:rsidR="00C334D1" w:rsidRPr="00813D46" w:rsidRDefault="00C334D1" w:rsidP="007B0C0F">
            <w:pPr>
              <w:pStyle w:val="NormalWeb"/>
              <w:ind w:left="240" w:hanging="240"/>
              <w:rPr>
                <w:sz w:val="8"/>
              </w:rPr>
            </w:pPr>
            <w:r w:rsidRPr="00813D46">
              <w:rPr>
                <w:rFonts w:cs="Arial"/>
                <w:sz w:val="20"/>
                <w:szCs w:val="20"/>
              </w:rPr>
              <w:t>As a percent of revenue</w:t>
            </w:r>
          </w:p>
        </w:tc>
        <w:tc>
          <w:tcPr>
            <w:tcW w:w="0" w:type="auto"/>
            <w:vAlign w:val="bottom"/>
          </w:tcPr>
          <w:p w14:paraId="6F0F789F" w14:textId="77777777" w:rsidR="00C334D1" w:rsidRPr="00813D46" w:rsidRDefault="00C334D1" w:rsidP="007B0C0F">
            <w:pPr>
              <w:pStyle w:val="la2"/>
            </w:pPr>
            <w:r w:rsidRPr="00813D46">
              <w:rPr>
                <w:sz w:val="15"/>
                <w:szCs w:val="15"/>
              </w:rPr>
              <w:t> </w:t>
            </w:r>
          </w:p>
        </w:tc>
        <w:tc>
          <w:tcPr>
            <w:tcW w:w="0" w:type="auto"/>
            <w:vAlign w:val="bottom"/>
          </w:tcPr>
          <w:p w14:paraId="3F935B2E" w14:textId="77777777" w:rsidR="00C334D1" w:rsidRPr="00813D46" w:rsidRDefault="00C334D1" w:rsidP="007B0C0F">
            <w:pPr>
              <w:rPr>
                <w:sz w:val="8"/>
              </w:rPr>
            </w:pPr>
            <w:r w:rsidRPr="00813D46">
              <w:rPr>
                <w:rFonts w:cs="Arial"/>
                <w:b/>
                <w:bCs/>
              </w:rPr>
              <w:t> </w:t>
            </w:r>
          </w:p>
        </w:tc>
        <w:tc>
          <w:tcPr>
            <w:tcW w:w="0" w:type="auto"/>
            <w:vAlign w:val="bottom"/>
          </w:tcPr>
          <w:p w14:paraId="131DD173" w14:textId="776B9292" w:rsidR="00C334D1" w:rsidRPr="00813D46" w:rsidRDefault="00822529" w:rsidP="007B0C0F">
            <w:pPr>
              <w:jc w:val="right"/>
            </w:pPr>
            <w:r w:rsidRPr="00813D46">
              <w:rPr>
                <w:rFonts w:cs="Arial"/>
                <w:b/>
                <w:bCs/>
              </w:rPr>
              <w:t>17</w:t>
            </w:r>
            <w:r w:rsidR="00C334D1" w:rsidRPr="00813D46">
              <w:rPr>
                <w:rFonts w:cs="Arial"/>
                <w:b/>
                <w:bCs/>
              </w:rPr>
              <w:t>%</w:t>
            </w:r>
          </w:p>
        </w:tc>
        <w:tc>
          <w:tcPr>
            <w:tcW w:w="0" w:type="auto"/>
            <w:noWrap/>
            <w:vAlign w:val="bottom"/>
          </w:tcPr>
          <w:p w14:paraId="79F8E52B" w14:textId="77777777" w:rsidR="00C334D1" w:rsidRPr="00813D46" w:rsidRDefault="00C334D1" w:rsidP="007B0C0F">
            <w:pPr>
              <w:rPr>
                <w:sz w:val="8"/>
              </w:rPr>
            </w:pPr>
            <w:r w:rsidRPr="00813D46">
              <w:rPr>
                <w:rFonts w:cs="Arial"/>
                <w:b/>
                <w:bCs/>
              </w:rPr>
              <w:t> </w:t>
            </w:r>
          </w:p>
        </w:tc>
        <w:tc>
          <w:tcPr>
            <w:tcW w:w="0" w:type="auto"/>
            <w:vAlign w:val="bottom"/>
          </w:tcPr>
          <w:p w14:paraId="5C7C8BE5" w14:textId="77777777" w:rsidR="00C334D1" w:rsidRPr="00813D46" w:rsidRDefault="00C334D1" w:rsidP="007B0C0F">
            <w:pPr>
              <w:pStyle w:val="la2"/>
            </w:pPr>
            <w:r w:rsidRPr="00813D46">
              <w:rPr>
                <w:sz w:val="15"/>
                <w:szCs w:val="15"/>
              </w:rPr>
              <w:t> </w:t>
            </w:r>
          </w:p>
        </w:tc>
        <w:tc>
          <w:tcPr>
            <w:tcW w:w="0" w:type="auto"/>
            <w:vAlign w:val="bottom"/>
          </w:tcPr>
          <w:p w14:paraId="310FB1F9" w14:textId="77777777" w:rsidR="00C334D1" w:rsidRPr="00813D46" w:rsidRDefault="00C334D1" w:rsidP="007B0C0F">
            <w:pPr>
              <w:rPr>
                <w:sz w:val="8"/>
              </w:rPr>
            </w:pPr>
            <w:r w:rsidRPr="00813D46">
              <w:rPr>
                <w:rFonts w:cs="Arial"/>
              </w:rPr>
              <w:t> </w:t>
            </w:r>
          </w:p>
        </w:tc>
        <w:tc>
          <w:tcPr>
            <w:tcW w:w="0" w:type="auto"/>
            <w:vAlign w:val="bottom"/>
          </w:tcPr>
          <w:p w14:paraId="422B78DF" w14:textId="77777777" w:rsidR="00C334D1" w:rsidRPr="00813D46" w:rsidRDefault="00C334D1" w:rsidP="007B0C0F">
            <w:pPr>
              <w:jc w:val="right"/>
            </w:pPr>
            <w:r w:rsidRPr="00813D46">
              <w:rPr>
                <w:rFonts w:cs="Arial"/>
                <w:bCs/>
              </w:rPr>
              <w:t>18%</w:t>
            </w:r>
          </w:p>
        </w:tc>
        <w:tc>
          <w:tcPr>
            <w:tcW w:w="0" w:type="auto"/>
            <w:noWrap/>
            <w:vAlign w:val="bottom"/>
          </w:tcPr>
          <w:p w14:paraId="18C8CD91" w14:textId="77777777" w:rsidR="00C334D1" w:rsidRPr="00813D46" w:rsidRDefault="00C334D1" w:rsidP="007B0C0F">
            <w:pPr>
              <w:rPr>
                <w:sz w:val="8"/>
              </w:rPr>
            </w:pPr>
            <w:r w:rsidRPr="00813D46">
              <w:rPr>
                <w:rFonts w:cs="Arial"/>
              </w:rPr>
              <w:t> </w:t>
            </w:r>
          </w:p>
        </w:tc>
        <w:tc>
          <w:tcPr>
            <w:tcW w:w="0" w:type="auto"/>
            <w:vAlign w:val="bottom"/>
          </w:tcPr>
          <w:p w14:paraId="6A83033F" w14:textId="77777777" w:rsidR="00C334D1" w:rsidRPr="00813D46" w:rsidRDefault="00C334D1" w:rsidP="007B0C0F">
            <w:pPr>
              <w:pStyle w:val="la2"/>
            </w:pPr>
            <w:r w:rsidRPr="00813D46">
              <w:rPr>
                <w:sz w:val="15"/>
                <w:szCs w:val="15"/>
              </w:rPr>
              <w:t> </w:t>
            </w:r>
          </w:p>
        </w:tc>
        <w:tc>
          <w:tcPr>
            <w:tcW w:w="0" w:type="auto"/>
            <w:vAlign w:val="bottom"/>
          </w:tcPr>
          <w:p w14:paraId="3F208458" w14:textId="77777777" w:rsidR="00C334D1" w:rsidRPr="00813D46" w:rsidRDefault="00C334D1" w:rsidP="007B0C0F">
            <w:pPr>
              <w:rPr>
                <w:sz w:val="8"/>
              </w:rPr>
            </w:pPr>
            <w:r w:rsidRPr="00813D46">
              <w:rPr>
                <w:rFonts w:cs="Arial"/>
              </w:rPr>
              <w:t> </w:t>
            </w:r>
          </w:p>
        </w:tc>
        <w:tc>
          <w:tcPr>
            <w:tcW w:w="0" w:type="auto"/>
            <w:vAlign w:val="bottom"/>
          </w:tcPr>
          <w:p w14:paraId="5D81F27E" w14:textId="77777777" w:rsidR="00C334D1" w:rsidRPr="00813D46" w:rsidRDefault="00C334D1" w:rsidP="007B0C0F">
            <w:pPr>
              <w:jc w:val="right"/>
            </w:pPr>
            <w:r w:rsidRPr="00813D46">
              <w:rPr>
                <w:rFonts w:cs="Arial"/>
              </w:rPr>
              <w:t>20%</w:t>
            </w:r>
          </w:p>
        </w:tc>
        <w:tc>
          <w:tcPr>
            <w:tcW w:w="0" w:type="auto"/>
            <w:noWrap/>
            <w:vAlign w:val="bottom"/>
          </w:tcPr>
          <w:p w14:paraId="5D40B366" w14:textId="77777777" w:rsidR="00C334D1" w:rsidRPr="00813D46" w:rsidRDefault="00C334D1" w:rsidP="007B0C0F">
            <w:pPr>
              <w:rPr>
                <w:sz w:val="8"/>
              </w:rPr>
            </w:pPr>
            <w:r w:rsidRPr="00813D46">
              <w:rPr>
                <w:rFonts w:cs="Arial"/>
              </w:rPr>
              <w:t> </w:t>
            </w:r>
          </w:p>
        </w:tc>
        <w:tc>
          <w:tcPr>
            <w:tcW w:w="0" w:type="auto"/>
            <w:vAlign w:val="bottom"/>
          </w:tcPr>
          <w:p w14:paraId="162F31EA" w14:textId="77777777" w:rsidR="00C334D1" w:rsidRPr="00813D46" w:rsidRDefault="00C334D1" w:rsidP="007B0C0F">
            <w:pPr>
              <w:pStyle w:val="la2"/>
            </w:pPr>
            <w:r w:rsidRPr="00813D46">
              <w:rPr>
                <w:sz w:val="15"/>
                <w:szCs w:val="15"/>
              </w:rPr>
              <w:t> </w:t>
            </w:r>
          </w:p>
        </w:tc>
        <w:tc>
          <w:tcPr>
            <w:tcW w:w="0" w:type="auto"/>
            <w:vAlign w:val="bottom"/>
          </w:tcPr>
          <w:p w14:paraId="2B9A9A07" w14:textId="77777777" w:rsidR="00C334D1" w:rsidRPr="00813D46" w:rsidRDefault="00C334D1" w:rsidP="007B0C0F">
            <w:pPr>
              <w:rPr>
                <w:sz w:val="8"/>
              </w:rPr>
            </w:pPr>
            <w:r w:rsidRPr="00813D46">
              <w:rPr>
                <w:rFonts w:cs="Arial"/>
              </w:rPr>
              <w:t> </w:t>
            </w:r>
          </w:p>
        </w:tc>
        <w:tc>
          <w:tcPr>
            <w:tcW w:w="0" w:type="auto"/>
            <w:vAlign w:val="bottom"/>
          </w:tcPr>
          <w:p w14:paraId="6513C4F9" w14:textId="3F5F072B" w:rsidR="00C334D1" w:rsidRPr="00813D46" w:rsidRDefault="00C334D1" w:rsidP="007B0C0F">
            <w:pPr>
              <w:jc w:val="right"/>
            </w:pPr>
            <w:r w:rsidRPr="00813D46">
              <w:rPr>
                <w:rFonts w:cs="Arial"/>
              </w:rPr>
              <w:t>(</w:t>
            </w:r>
            <w:r w:rsidR="00822529" w:rsidRPr="00813D46">
              <w:rPr>
                <w:rFonts w:cs="Arial"/>
              </w:rPr>
              <w:t>1</w:t>
            </w:r>
            <w:r w:rsidRPr="00813D46">
              <w:rPr>
                <w:rFonts w:cs="Arial"/>
              </w:rPr>
              <w:t>)ppt</w:t>
            </w:r>
          </w:p>
        </w:tc>
        <w:tc>
          <w:tcPr>
            <w:tcW w:w="0" w:type="auto"/>
            <w:noWrap/>
            <w:vAlign w:val="bottom"/>
          </w:tcPr>
          <w:p w14:paraId="42787AC5" w14:textId="77777777" w:rsidR="00C334D1" w:rsidRPr="00813D46" w:rsidRDefault="00C334D1" w:rsidP="007B0C0F">
            <w:pPr>
              <w:rPr>
                <w:sz w:val="8"/>
              </w:rPr>
            </w:pPr>
            <w:r w:rsidRPr="00813D46">
              <w:rPr>
                <w:rFonts w:cs="Arial"/>
              </w:rPr>
              <w:t> </w:t>
            </w:r>
          </w:p>
        </w:tc>
        <w:tc>
          <w:tcPr>
            <w:tcW w:w="0" w:type="auto"/>
            <w:vAlign w:val="bottom"/>
          </w:tcPr>
          <w:p w14:paraId="230AAA24" w14:textId="77777777" w:rsidR="00C334D1" w:rsidRPr="00813D46" w:rsidRDefault="00C334D1" w:rsidP="007B0C0F">
            <w:pPr>
              <w:pStyle w:val="la2"/>
            </w:pPr>
            <w:r w:rsidRPr="00813D46">
              <w:rPr>
                <w:sz w:val="15"/>
                <w:szCs w:val="15"/>
              </w:rPr>
              <w:t> </w:t>
            </w:r>
          </w:p>
        </w:tc>
        <w:tc>
          <w:tcPr>
            <w:tcW w:w="0" w:type="auto"/>
            <w:vAlign w:val="bottom"/>
          </w:tcPr>
          <w:p w14:paraId="6B2DE0FF" w14:textId="77777777" w:rsidR="00C334D1" w:rsidRPr="00813D46" w:rsidRDefault="00C334D1" w:rsidP="007B0C0F">
            <w:pPr>
              <w:rPr>
                <w:sz w:val="8"/>
              </w:rPr>
            </w:pPr>
            <w:r w:rsidRPr="00813D46">
              <w:rPr>
                <w:rFonts w:cs="Arial"/>
              </w:rPr>
              <w:t> </w:t>
            </w:r>
          </w:p>
        </w:tc>
        <w:tc>
          <w:tcPr>
            <w:tcW w:w="0" w:type="auto"/>
            <w:vAlign w:val="bottom"/>
          </w:tcPr>
          <w:p w14:paraId="5A1D8022" w14:textId="77777777" w:rsidR="00C334D1" w:rsidRPr="00813D46" w:rsidRDefault="00C334D1" w:rsidP="007B0C0F">
            <w:pPr>
              <w:jc w:val="right"/>
            </w:pPr>
            <w:r w:rsidRPr="00813D46">
              <w:rPr>
                <w:rFonts w:cs="Arial"/>
              </w:rPr>
              <w:t>(2)ppt</w:t>
            </w:r>
          </w:p>
        </w:tc>
        <w:tc>
          <w:tcPr>
            <w:tcW w:w="0" w:type="auto"/>
            <w:noWrap/>
            <w:vAlign w:val="bottom"/>
          </w:tcPr>
          <w:p w14:paraId="38C98EF7" w14:textId="77777777" w:rsidR="00C334D1" w:rsidRPr="00813D46" w:rsidRDefault="00C334D1" w:rsidP="007B0C0F">
            <w:pPr>
              <w:rPr>
                <w:sz w:val="8"/>
              </w:rPr>
            </w:pPr>
            <w:r w:rsidRPr="00813D46">
              <w:rPr>
                <w:rFonts w:cs="Arial"/>
              </w:rPr>
              <w:t> </w:t>
            </w:r>
          </w:p>
        </w:tc>
      </w:tr>
      <w:tr w:rsidR="00C334D1" w:rsidRPr="00813D46" w14:paraId="719F4D65" w14:textId="77777777" w:rsidTr="007B0C0F">
        <w:trPr>
          <w:jc w:val="center"/>
        </w:trPr>
        <w:tc>
          <w:tcPr>
            <w:tcW w:w="0" w:type="auto"/>
            <w:gridSpan w:val="20"/>
            <w:vAlign w:val="bottom"/>
          </w:tcPr>
          <w:p w14:paraId="367B385D" w14:textId="77777777" w:rsidR="00C334D1" w:rsidRPr="00813D46" w:rsidRDefault="00C334D1" w:rsidP="007B0C0F">
            <w:pPr>
              <w:pStyle w:val="rrdsinglerule"/>
            </w:pPr>
            <w:r w:rsidRPr="00813D46">
              <w:rPr>
                <w:sz w:val="15"/>
                <w:szCs w:val="15"/>
              </w:rPr>
              <w:t> </w:t>
            </w:r>
          </w:p>
        </w:tc>
        <w:tc>
          <w:tcPr>
            <w:tcW w:w="0" w:type="auto"/>
            <w:vAlign w:val="bottom"/>
          </w:tcPr>
          <w:p w14:paraId="302E0C6C" w14:textId="77777777" w:rsidR="00C334D1" w:rsidRPr="00813D46" w:rsidRDefault="00C334D1" w:rsidP="007B0C0F">
            <w:pPr>
              <w:rPr>
                <w:sz w:val="8"/>
              </w:rPr>
            </w:pPr>
          </w:p>
        </w:tc>
      </w:tr>
    </w:tbl>
    <w:p w14:paraId="07690472"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Sales and marketing expenses include payroll, employee benefits, stock-based compensation expense, and other headcount-related expenses associated with sales and marketing personnel and the costs of advertising, promotions, trade shows, seminars, and other programs. </w:t>
      </w:r>
    </w:p>
    <w:p w14:paraId="62DC3A7E"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2015 compared with fiscal year 2014 </w:t>
      </w:r>
    </w:p>
    <w:p w14:paraId="35BCCCA4" w14:textId="515965A3" w:rsidR="00C334D1" w:rsidRPr="00813D46" w:rsidRDefault="007A122D" w:rsidP="007A122D">
      <w:pPr>
        <w:pStyle w:val="NormalWeb"/>
        <w:spacing w:before="180" w:beforeAutospacing="0" w:after="0" w:afterAutospacing="0"/>
        <w:rPr>
          <w:sz w:val="8"/>
        </w:rPr>
      </w:pPr>
      <w:r w:rsidRPr="00813D46">
        <w:rPr>
          <w:rFonts w:cs="Arial"/>
          <w:sz w:val="20"/>
          <w:szCs w:val="20"/>
        </w:rPr>
        <w:t xml:space="preserve">Sales and marketing expenses </w:t>
      </w:r>
      <w:r w:rsidR="00A8460D" w:rsidRPr="00813D46">
        <w:rPr>
          <w:rFonts w:cs="Arial"/>
          <w:sz w:val="20"/>
          <w:szCs w:val="20"/>
        </w:rPr>
        <w:t xml:space="preserve">decreased $98 million or 1%, </w:t>
      </w:r>
      <w:r w:rsidRPr="00813D46">
        <w:rPr>
          <w:rFonts w:cs="Arial"/>
          <w:sz w:val="20"/>
          <w:szCs w:val="20"/>
        </w:rPr>
        <w:t xml:space="preserve">primarily due to </w:t>
      </w:r>
      <w:r w:rsidR="00A8460D" w:rsidRPr="00813D46">
        <w:rPr>
          <w:rFonts w:cs="Arial"/>
          <w:sz w:val="20"/>
          <w:szCs w:val="20"/>
        </w:rPr>
        <w:t xml:space="preserve">a decline in advertising and </w:t>
      </w:r>
      <w:r w:rsidR="000F3721" w:rsidRPr="00813D46">
        <w:rPr>
          <w:rFonts w:cs="Arial"/>
          <w:sz w:val="20"/>
          <w:szCs w:val="20"/>
        </w:rPr>
        <w:t>marketing programs costs and a reduction in</w:t>
      </w:r>
      <w:r w:rsidR="00A8460D" w:rsidRPr="00813D46">
        <w:rPr>
          <w:rFonts w:cs="Arial"/>
          <w:sz w:val="20"/>
          <w:szCs w:val="20"/>
        </w:rPr>
        <w:t xml:space="preserve"> headcount-related expenses, offset in part by an increase in </w:t>
      </w:r>
      <w:r w:rsidRPr="00813D46">
        <w:rPr>
          <w:rFonts w:cs="Arial"/>
          <w:sz w:val="20"/>
          <w:szCs w:val="20"/>
        </w:rPr>
        <w:t>NDS expenses</w:t>
      </w:r>
      <w:r w:rsidR="00A8460D" w:rsidRPr="00813D46">
        <w:rPr>
          <w:rFonts w:cs="Arial"/>
          <w:sz w:val="20"/>
          <w:szCs w:val="20"/>
        </w:rPr>
        <w:t xml:space="preserve">. </w:t>
      </w:r>
      <w:r w:rsidRPr="00813D46">
        <w:rPr>
          <w:rFonts w:cs="Arial"/>
          <w:sz w:val="20"/>
          <w:szCs w:val="20"/>
        </w:rPr>
        <w:t xml:space="preserve">Sales and marketing expenses included a favorable foreign currency impact of approximately </w:t>
      </w:r>
      <w:r w:rsidR="00A8460D" w:rsidRPr="00813D46">
        <w:rPr>
          <w:rFonts w:cs="Arial"/>
          <w:sz w:val="20"/>
          <w:szCs w:val="20"/>
        </w:rPr>
        <w:t>4</w:t>
      </w:r>
      <w:r w:rsidRPr="00813D46">
        <w:rPr>
          <w:rFonts w:cs="Arial"/>
          <w:sz w:val="20"/>
          <w:szCs w:val="20"/>
        </w:rPr>
        <w:t>%.</w:t>
      </w:r>
      <w:r w:rsidR="00C334D1" w:rsidRPr="00813D46">
        <w:rPr>
          <w:rFonts w:cs="Arial"/>
          <w:sz w:val="20"/>
          <w:szCs w:val="20"/>
        </w:rPr>
        <w:t xml:space="preserve"> </w:t>
      </w:r>
    </w:p>
    <w:p w14:paraId="27037364"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2014 compared with fiscal year 2013 </w:t>
      </w:r>
    </w:p>
    <w:p w14:paraId="4A6E8590"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Sales and marketing expenses increased $535 million or 4%, primarily due to NDS expenses and increased investment in sales resources, offset in part by lower advertising costs. NDS sales and marketing expenses were $394 million during fiscal year 2014. Average headcount, excluding NDS, grew 4%. Advertising costs, excluding NDS, declined $403 million or 15%, primarily due to Windows 8 and Surface costs in the prior year. </w:t>
      </w:r>
    </w:p>
    <w:p w14:paraId="0D06D509" w14:textId="77777777" w:rsidR="00C334D1" w:rsidRPr="00813D46" w:rsidRDefault="00C334D1" w:rsidP="00C334D1">
      <w:pPr>
        <w:pStyle w:val="NormalWeb"/>
        <w:spacing w:before="270" w:beforeAutospacing="0" w:after="0" w:afterAutospacing="0"/>
        <w:rPr>
          <w:sz w:val="8"/>
        </w:rPr>
      </w:pPr>
      <w:r w:rsidRPr="00813D46">
        <w:rPr>
          <w:rFonts w:cs="Arial"/>
          <w:b/>
          <w:bCs/>
          <w:sz w:val="20"/>
          <w:szCs w:val="20"/>
        </w:rPr>
        <w:t xml:space="preserve">General and Administrative </w:t>
      </w:r>
    </w:p>
    <w:p w14:paraId="5A276713" w14:textId="77777777" w:rsidR="00C334D1" w:rsidRPr="00813D46" w:rsidRDefault="00C334D1" w:rsidP="00C334D1">
      <w:pPr>
        <w:pStyle w:val="NormalWeb"/>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3978"/>
        <w:gridCol w:w="376"/>
        <w:gridCol w:w="126"/>
        <w:gridCol w:w="626"/>
        <w:gridCol w:w="70"/>
        <w:gridCol w:w="375"/>
        <w:gridCol w:w="126"/>
        <w:gridCol w:w="626"/>
        <w:gridCol w:w="70"/>
        <w:gridCol w:w="375"/>
        <w:gridCol w:w="126"/>
        <w:gridCol w:w="626"/>
        <w:gridCol w:w="70"/>
        <w:gridCol w:w="375"/>
        <w:gridCol w:w="132"/>
        <w:gridCol w:w="822"/>
        <w:gridCol w:w="70"/>
        <w:gridCol w:w="375"/>
        <w:gridCol w:w="110"/>
        <w:gridCol w:w="844"/>
        <w:gridCol w:w="70"/>
      </w:tblGrid>
      <w:tr w:rsidR="00C334D1" w:rsidRPr="00813D46" w14:paraId="315DDB70" w14:textId="77777777" w:rsidTr="007B0C0F">
        <w:trPr>
          <w:tblHeader/>
          <w:jc w:val="center"/>
        </w:trPr>
        <w:tc>
          <w:tcPr>
            <w:tcW w:w="1918" w:type="pct"/>
            <w:vAlign w:val="center"/>
          </w:tcPr>
          <w:p w14:paraId="34AA3592" w14:textId="77777777" w:rsidR="00C334D1" w:rsidRPr="00813D46" w:rsidRDefault="00C334D1" w:rsidP="007B0C0F">
            <w:pPr>
              <w:rPr>
                <w:sz w:val="1"/>
              </w:rPr>
            </w:pPr>
          </w:p>
        </w:tc>
        <w:tc>
          <w:tcPr>
            <w:tcW w:w="181" w:type="pct"/>
            <w:vAlign w:val="bottom"/>
          </w:tcPr>
          <w:p w14:paraId="00D5EA93" w14:textId="77777777" w:rsidR="00C334D1" w:rsidRPr="00813D46" w:rsidRDefault="00C334D1" w:rsidP="007B0C0F">
            <w:pPr>
              <w:rPr>
                <w:sz w:val="1"/>
              </w:rPr>
            </w:pPr>
          </w:p>
        </w:tc>
        <w:tc>
          <w:tcPr>
            <w:tcW w:w="0" w:type="auto"/>
            <w:vAlign w:val="center"/>
          </w:tcPr>
          <w:p w14:paraId="2994B649" w14:textId="77777777" w:rsidR="00C334D1" w:rsidRPr="00813D46" w:rsidRDefault="00C334D1" w:rsidP="007B0C0F">
            <w:pPr>
              <w:rPr>
                <w:sz w:val="1"/>
              </w:rPr>
            </w:pPr>
          </w:p>
        </w:tc>
        <w:tc>
          <w:tcPr>
            <w:tcW w:w="0" w:type="auto"/>
            <w:vAlign w:val="center"/>
          </w:tcPr>
          <w:p w14:paraId="4921E0CB" w14:textId="77777777" w:rsidR="00C334D1" w:rsidRPr="00813D46" w:rsidRDefault="00C334D1" w:rsidP="007B0C0F">
            <w:pPr>
              <w:rPr>
                <w:sz w:val="1"/>
              </w:rPr>
            </w:pPr>
          </w:p>
        </w:tc>
        <w:tc>
          <w:tcPr>
            <w:tcW w:w="0" w:type="auto"/>
            <w:vAlign w:val="center"/>
          </w:tcPr>
          <w:p w14:paraId="33B99BA8" w14:textId="77777777" w:rsidR="00C334D1" w:rsidRPr="00813D46" w:rsidRDefault="00C334D1" w:rsidP="007B0C0F">
            <w:pPr>
              <w:rPr>
                <w:sz w:val="1"/>
              </w:rPr>
            </w:pPr>
          </w:p>
        </w:tc>
        <w:tc>
          <w:tcPr>
            <w:tcW w:w="181" w:type="pct"/>
            <w:vAlign w:val="bottom"/>
          </w:tcPr>
          <w:p w14:paraId="72955E56" w14:textId="77777777" w:rsidR="00C334D1" w:rsidRPr="00813D46" w:rsidRDefault="00C334D1" w:rsidP="007B0C0F">
            <w:pPr>
              <w:rPr>
                <w:sz w:val="1"/>
              </w:rPr>
            </w:pPr>
          </w:p>
        </w:tc>
        <w:tc>
          <w:tcPr>
            <w:tcW w:w="0" w:type="auto"/>
            <w:vAlign w:val="center"/>
          </w:tcPr>
          <w:p w14:paraId="6750EF11" w14:textId="77777777" w:rsidR="00C334D1" w:rsidRPr="00813D46" w:rsidRDefault="00C334D1" w:rsidP="007B0C0F">
            <w:pPr>
              <w:rPr>
                <w:sz w:val="1"/>
              </w:rPr>
            </w:pPr>
          </w:p>
        </w:tc>
        <w:tc>
          <w:tcPr>
            <w:tcW w:w="0" w:type="auto"/>
            <w:vAlign w:val="center"/>
          </w:tcPr>
          <w:p w14:paraId="26F059AF" w14:textId="77777777" w:rsidR="00C334D1" w:rsidRPr="00813D46" w:rsidRDefault="00C334D1" w:rsidP="007B0C0F">
            <w:pPr>
              <w:rPr>
                <w:sz w:val="1"/>
              </w:rPr>
            </w:pPr>
          </w:p>
        </w:tc>
        <w:tc>
          <w:tcPr>
            <w:tcW w:w="0" w:type="auto"/>
            <w:vAlign w:val="center"/>
          </w:tcPr>
          <w:p w14:paraId="6DAD67BD" w14:textId="77777777" w:rsidR="00C334D1" w:rsidRPr="00813D46" w:rsidRDefault="00C334D1" w:rsidP="007B0C0F">
            <w:pPr>
              <w:rPr>
                <w:sz w:val="1"/>
              </w:rPr>
            </w:pPr>
          </w:p>
        </w:tc>
        <w:tc>
          <w:tcPr>
            <w:tcW w:w="181" w:type="pct"/>
            <w:vAlign w:val="bottom"/>
          </w:tcPr>
          <w:p w14:paraId="30719D58" w14:textId="77777777" w:rsidR="00C334D1" w:rsidRPr="00813D46" w:rsidRDefault="00C334D1" w:rsidP="007B0C0F">
            <w:pPr>
              <w:rPr>
                <w:sz w:val="1"/>
              </w:rPr>
            </w:pPr>
          </w:p>
        </w:tc>
        <w:tc>
          <w:tcPr>
            <w:tcW w:w="0" w:type="auto"/>
            <w:vAlign w:val="center"/>
          </w:tcPr>
          <w:p w14:paraId="11AE112A" w14:textId="77777777" w:rsidR="00C334D1" w:rsidRPr="00813D46" w:rsidRDefault="00C334D1" w:rsidP="007B0C0F">
            <w:pPr>
              <w:rPr>
                <w:sz w:val="1"/>
              </w:rPr>
            </w:pPr>
          </w:p>
        </w:tc>
        <w:tc>
          <w:tcPr>
            <w:tcW w:w="0" w:type="auto"/>
            <w:vAlign w:val="center"/>
          </w:tcPr>
          <w:p w14:paraId="5DD523B7" w14:textId="77777777" w:rsidR="00C334D1" w:rsidRPr="00813D46" w:rsidRDefault="00C334D1" w:rsidP="007B0C0F">
            <w:pPr>
              <w:rPr>
                <w:sz w:val="1"/>
              </w:rPr>
            </w:pPr>
          </w:p>
        </w:tc>
        <w:tc>
          <w:tcPr>
            <w:tcW w:w="0" w:type="auto"/>
            <w:vAlign w:val="center"/>
          </w:tcPr>
          <w:p w14:paraId="54C80ACE" w14:textId="77777777" w:rsidR="00C334D1" w:rsidRPr="00813D46" w:rsidRDefault="00C334D1" w:rsidP="007B0C0F">
            <w:pPr>
              <w:rPr>
                <w:sz w:val="1"/>
              </w:rPr>
            </w:pPr>
          </w:p>
        </w:tc>
        <w:tc>
          <w:tcPr>
            <w:tcW w:w="181" w:type="pct"/>
            <w:vAlign w:val="bottom"/>
          </w:tcPr>
          <w:p w14:paraId="19536D2F" w14:textId="77777777" w:rsidR="00C334D1" w:rsidRPr="00813D46" w:rsidRDefault="00C334D1" w:rsidP="007B0C0F">
            <w:pPr>
              <w:rPr>
                <w:sz w:val="1"/>
              </w:rPr>
            </w:pPr>
          </w:p>
        </w:tc>
        <w:tc>
          <w:tcPr>
            <w:tcW w:w="0" w:type="auto"/>
            <w:vAlign w:val="center"/>
          </w:tcPr>
          <w:p w14:paraId="30907094" w14:textId="77777777" w:rsidR="00C334D1" w:rsidRPr="00813D46" w:rsidRDefault="00C334D1" w:rsidP="007B0C0F">
            <w:pPr>
              <w:rPr>
                <w:sz w:val="1"/>
              </w:rPr>
            </w:pPr>
          </w:p>
        </w:tc>
        <w:tc>
          <w:tcPr>
            <w:tcW w:w="0" w:type="auto"/>
            <w:vAlign w:val="center"/>
          </w:tcPr>
          <w:p w14:paraId="303BA2B3" w14:textId="77777777" w:rsidR="00C334D1" w:rsidRPr="00813D46" w:rsidRDefault="00C334D1" w:rsidP="007B0C0F">
            <w:pPr>
              <w:rPr>
                <w:sz w:val="1"/>
              </w:rPr>
            </w:pPr>
          </w:p>
        </w:tc>
        <w:tc>
          <w:tcPr>
            <w:tcW w:w="0" w:type="auto"/>
            <w:vAlign w:val="center"/>
          </w:tcPr>
          <w:p w14:paraId="7ADD8B0F" w14:textId="77777777" w:rsidR="00C334D1" w:rsidRPr="00813D46" w:rsidRDefault="00C334D1" w:rsidP="007B0C0F">
            <w:pPr>
              <w:rPr>
                <w:sz w:val="1"/>
              </w:rPr>
            </w:pPr>
          </w:p>
        </w:tc>
        <w:tc>
          <w:tcPr>
            <w:tcW w:w="181" w:type="pct"/>
            <w:vAlign w:val="bottom"/>
          </w:tcPr>
          <w:p w14:paraId="202CBD15" w14:textId="77777777" w:rsidR="00C334D1" w:rsidRPr="00813D46" w:rsidRDefault="00C334D1" w:rsidP="007B0C0F">
            <w:pPr>
              <w:rPr>
                <w:sz w:val="1"/>
              </w:rPr>
            </w:pPr>
          </w:p>
        </w:tc>
        <w:tc>
          <w:tcPr>
            <w:tcW w:w="0" w:type="auto"/>
            <w:vAlign w:val="center"/>
          </w:tcPr>
          <w:p w14:paraId="6F5E8134" w14:textId="77777777" w:rsidR="00C334D1" w:rsidRPr="00813D46" w:rsidRDefault="00C334D1" w:rsidP="007B0C0F">
            <w:pPr>
              <w:rPr>
                <w:sz w:val="1"/>
              </w:rPr>
            </w:pPr>
          </w:p>
        </w:tc>
        <w:tc>
          <w:tcPr>
            <w:tcW w:w="0" w:type="auto"/>
            <w:vAlign w:val="center"/>
          </w:tcPr>
          <w:p w14:paraId="178F9909" w14:textId="77777777" w:rsidR="00C334D1" w:rsidRPr="00813D46" w:rsidRDefault="00C334D1" w:rsidP="007B0C0F">
            <w:pPr>
              <w:rPr>
                <w:sz w:val="1"/>
              </w:rPr>
            </w:pPr>
          </w:p>
        </w:tc>
        <w:tc>
          <w:tcPr>
            <w:tcW w:w="0" w:type="auto"/>
            <w:vAlign w:val="center"/>
          </w:tcPr>
          <w:p w14:paraId="7AEEAC88" w14:textId="77777777" w:rsidR="00C334D1" w:rsidRPr="00813D46" w:rsidRDefault="00C334D1" w:rsidP="007B0C0F">
            <w:pPr>
              <w:rPr>
                <w:sz w:val="1"/>
              </w:rPr>
            </w:pPr>
          </w:p>
        </w:tc>
      </w:tr>
      <w:tr w:rsidR="00C334D1" w:rsidRPr="00813D46" w14:paraId="1118834A" w14:textId="77777777" w:rsidTr="007B0C0F">
        <w:trPr>
          <w:tblHeader/>
          <w:jc w:val="center"/>
        </w:trPr>
        <w:tc>
          <w:tcPr>
            <w:tcW w:w="0" w:type="auto"/>
            <w:vAlign w:val="bottom"/>
          </w:tcPr>
          <w:p w14:paraId="78B81F3E" w14:textId="77777777" w:rsidR="00C334D1" w:rsidRPr="00813D46" w:rsidRDefault="00C334D1" w:rsidP="007B0C0F">
            <w:pPr>
              <w:pStyle w:val="NormalWeb"/>
              <w:spacing w:before="0" w:beforeAutospacing="0" w:after="15" w:afterAutospacing="0"/>
              <w:rPr>
                <w:sz w:val="8"/>
              </w:rPr>
            </w:pPr>
            <w:r w:rsidRPr="00813D46">
              <w:rPr>
                <w:rFonts w:cs="Arial"/>
                <w:b/>
                <w:bCs/>
                <w:sz w:val="15"/>
                <w:szCs w:val="15"/>
              </w:rPr>
              <w:t>(In millions, except percentages)</w:t>
            </w:r>
          </w:p>
        </w:tc>
        <w:tc>
          <w:tcPr>
            <w:tcW w:w="0" w:type="auto"/>
            <w:vAlign w:val="bottom"/>
          </w:tcPr>
          <w:p w14:paraId="4A93794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6A02DB3" w14:textId="77777777" w:rsidR="00C334D1" w:rsidRPr="00813D46" w:rsidRDefault="00C334D1" w:rsidP="007B0C0F">
            <w:pPr>
              <w:jc w:val="right"/>
            </w:pPr>
            <w:r w:rsidRPr="00813D46">
              <w:rPr>
                <w:rFonts w:cs="Arial"/>
                <w:b/>
                <w:bCs/>
                <w:sz w:val="15"/>
                <w:szCs w:val="15"/>
              </w:rPr>
              <w:t>2015</w:t>
            </w:r>
          </w:p>
        </w:tc>
        <w:tc>
          <w:tcPr>
            <w:tcW w:w="0" w:type="auto"/>
            <w:vAlign w:val="bottom"/>
          </w:tcPr>
          <w:p w14:paraId="1A05F981" w14:textId="77777777" w:rsidR="00C334D1" w:rsidRPr="00813D46" w:rsidRDefault="00C334D1" w:rsidP="007B0C0F">
            <w:pPr>
              <w:rPr>
                <w:sz w:val="8"/>
              </w:rPr>
            </w:pPr>
            <w:r w:rsidRPr="00813D46">
              <w:rPr>
                <w:sz w:val="15"/>
                <w:szCs w:val="15"/>
              </w:rPr>
              <w:t> </w:t>
            </w:r>
          </w:p>
        </w:tc>
        <w:tc>
          <w:tcPr>
            <w:tcW w:w="0" w:type="auto"/>
            <w:vAlign w:val="bottom"/>
          </w:tcPr>
          <w:p w14:paraId="72419CA8"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A23CE38" w14:textId="77777777" w:rsidR="00C334D1" w:rsidRPr="00813D46" w:rsidRDefault="00C334D1" w:rsidP="007B0C0F">
            <w:pPr>
              <w:jc w:val="right"/>
            </w:pPr>
            <w:r w:rsidRPr="00813D46">
              <w:rPr>
                <w:rFonts w:cs="Arial"/>
                <w:b/>
                <w:bCs/>
                <w:sz w:val="15"/>
                <w:szCs w:val="15"/>
              </w:rPr>
              <w:t>2014</w:t>
            </w:r>
          </w:p>
        </w:tc>
        <w:tc>
          <w:tcPr>
            <w:tcW w:w="0" w:type="auto"/>
            <w:vAlign w:val="bottom"/>
          </w:tcPr>
          <w:p w14:paraId="2AAB177B" w14:textId="77777777" w:rsidR="00C334D1" w:rsidRPr="00813D46" w:rsidRDefault="00C334D1" w:rsidP="007B0C0F">
            <w:pPr>
              <w:rPr>
                <w:sz w:val="8"/>
              </w:rPr>
            </w:pPr>
            <w:r w:rsidRPr="00813D46">
              <w:rPr>
                <w:sz w:val="15"/>
                <w:szCs w:val="15"/>
              </w:rPr>
              <w:t> </w:t>
            </w:r>
          </w:p>
        </w:tc>
        <w:tc>
          <w:tcPr>
            <w:tcW w:w="0" w:type="auto"/>
            <w:vAlign w:val="bottom"/>
          </w:tcPr>
          <w:p w14:paraId="00B09B0F"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2394BF8" w14:textId="77777777" w:rsidR="00C334D1" w:rsidRPr="00813D46" w:rsidRDefault="00C334D1" w:rsidP="007B0C0F">
            <w:pPr>
              <w:jc w:val="right"/>
            </w:pPr>
            <w:r w:rsidRPr="00813D46">
              <w:rPr>
                <w:rFonts w:cs="Arial"/>
                <w:b/>
                <w:bCs/>
                <w:sz w:val="15"/>
                <w:szCs w:val="15"/>
              </w:rPr>
              <w:t>2013</w:t>
            </w:r>
          </w:p>
        </w:tc>
        <w:tc>
          <w:tcPr>
            <w:tcW w:w="0" w:type="auto"/>
            <w:vAlign w:val="bottom"/>
          </w:tcPr>
          <w:p w14:paraId="3B242171" w14:textId="77777777" w:rsidR="00C334D1" w:rsidRPr="00813D46" w:rsidRDefault="00C334D1" w:rsidP="007B0C0F">
            <w:pPr>
              <w:rPr>
                <w:sz w:val="8"/>
              </w:rPr>
            </w:pPr>
            <w:r w:rsidRPr="00813D46">
              <w:rPr>
                <w:sz w:val="15"/>
                <w:szCs w:val="15"/>
              </w:rPr>
              <w:t> </w:t>
            </w:r>
          </w:p>
        </w:tc>
        <w:tc>
          <w:tcPr>
            <w:tcW w:w="0" w:type="auto"/>
            <w:vAlign w:val="bottom"/>
          </w:tcPr>
          <w:p w14:paraId="7423C1CE"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ACEE497"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2015</w:t>
            </w:r>
            <w:r w:rsidRPr="00813D46">
              <w:rPr>
                <w:rFonts w:cs="Arial"/>
                <w:b/>
                <w:bCs/>
                <w:sz w:val="15"/>
                <w:szCs w:val="15"/>
              </w:rPr>
              <w:br/>
              <w:t>Versus 2014</w:t>
            </w:r>
          </w:p>
        </w:tc>
        <w:tc>
          <w:tcPr>
            <w:tcW w:w="0" w:type="auto"/>
            <w:vAlign w:val="bottom"/>
          </w:tcPr>
          <w:p w14:paraId="0E2425F0" w14:textId="77777777" w:rsidR="00C334D1" w:rsidRPr="00813D46" w:rsidRDefault="00C334D1" w:rsidP="007B0C0F">
            <w:pPr>
              <w:rPr>
                <w:sz w:val="8"/>
              </w:rPr>
            </w:pPr>
            <w:r w:rsidRPr="00813D46">
              <w:rPr>
                <w:sz w:val="15"/>
                <w:szCs w:val="15"/>
              </w:rPr>
              <w:t> </w:t>
            </w:r>
          </w:p>
        </w:tc>
        <w:tc>
          <w:tcPr>
            <w:tcW w:w="0" w:type="auto"/>
            <w:vAlign w:val="bottom"/>
          </w:tcPr>
          <w:p w14:paraId="1BD01AB1"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99CBC1D" w14:textId="77777777" w:rsidR="00C334D1" w:rsidRPr="00813D46" w:rsidRDefault="00C334D1" w:rsidP="007B0C0F">
            <w:pPr>
              <w:jc w:val="right"/>
            </w:pPr>
            <w:r w:rsidRPr="00813D46">
              <w:rPr>
                <w:rFonts w:cs="Arial"/>
                <w:b/>
                <w:bCs/>
                <w:sz w:val="15"/>
                <w:szCs w:val="15"/>
              </w:rPr>
              <w:t>Percentage</w:t>
            </w:r>
            <w:r w:rsidRPr="00813D46">
              <w:rPr>
                <w:rFonts w:cs="Arial"/>
                <w:b/>
                <w:bCs/>
                <w:sz w:val="15"/>
                <w:szCs w:val="15"/>
              </w:rPr>
              <w:br/>
              <w:t>Change 2014</w:t>
            </w:r>
            <w:r w:rsidRPr="00813D46">
              <w:rPr>
                <w:rFonts w:cs="Arial"/>
                <w:b/>
                <w:bCs/>
                <w:sz w:val="15"/>
                <w:szCs w:val="15"/>
              </w:rPr>
              <w:br/>
              <w:t>Versus 2013</w:t>
            </w:r>
          </w:p>
        </w:tc>
        <w:tc>
          <w:tcPr>
            <w:tcW w:w="0" w:type="auto"/>
            <w:vAlign w:val="bottom"/>
          </w:tcPr>
          <w:p w14:paraId="2CE966C6" w14:textId="77777777" w:rsidR="00C334D1" w:rsidRPr="00813D46" w:rsidRDefault="00C334D1" w:rsidP="007B0C0F">
            <w:pPr>
              <w:rPr>
                <w:sz w:val="8"/>
              </w:rPr>
            </w:pPr>
            <w:r w:rsidRPr="00813D46">
              <w:rPr>
                <w:sz w:val="15"/>
                <w:szCs w:val="15"/>
              </w:rPr>
              <w:t> </w:t>
            </w:r>
          </w:p>
        </w:tc>
      </w:tr>
      <w:tr w:rsidR="00C334D1" w:rsidRPr="00813D46" w14:paraId="10E419EB" w14:textId="77777777" w:rsidTr="007B0C0F">
        <w:trPr>
          <w:jc w:val="center"/>
        </w:trPr>
        <w:tc>
          <w:tcPr>
            <w:tcW w:w="0" w:type="auto"/>
            <w:gridSpan w:val="20"/>
            <w:vAlign w:val="bottom"/>
          </w:tcPr>
          <w:p w14:paraId="74715AB0" w14:textId="77777777" w:rsidR="00C334D1" w:rsidRPr="00813D46" w:rsidRDefault="00C334D1" w:rsidP="007B0C0F">
            <w:pPr>
              <w:pStyle w:val="rrdsinglerule"/>
            </w:pPr>
            <w:r w:rsidRPr="00813D46">
              <w:rPr>
                <w:sz w:val="15"/>
                <w:szCs w:val="15"/>
              </w:rPr>
              <w:t> </w:t>
            </w:r>
          </w:p>
        </w:tc>
        <w:tc>
          <w:tcPr>
            <w:tcW w:w="0" w:type="auto"/>
            <w:vAlign w:val="bottom"/>
          </w:tcPr>
          <w:p w14:paraId="3BB1039B" w14:textId="77777777" w:rsidR="00C334D1" w:rsidRPr="00813D46" w:rsidRDefault="00C334D1" w:rsidP="007B0C0F">
            <w:pPr>
              <w:rPr>
                <w:sz w:val="8"/>
              </w:rPr>
            </w:pPr>
          </w:p>
        </w:tc>
      </w:tr>
      <w:tr w:rsidR="00C334D1" w:rsidRPr="00813D46" w14:paraId="5EE31548" w14:textId="77777777" w:rsidTr="007B0C0F">
        <w:trPr>
          <w:trHeight w:val="75"/>
          <w:jc w:val="center"/>
        </w:trPr>
        <w:tc>
          <w:tcPr>
            <w:tcW w:w="0" w:type="auto"/>
            <w:vAlign w:val="center"/>
          </w:tcPr>
          <w:p w14:paraId="19C30039" w14:textId="77777777" w:rsidR="00C334D1" w:rsidRPr="00813D46" w:rsidRDefault="00C334D1" w:rsidP="007B0C0F">
            <w:pPr>
              <w:rPr>
                <w:sz w:val="8"/>
              </w:rPr>
            </w:pPr>
          </w:p>
        </w:tc>
        <w:tc>
          <w:tcPr>
            <w:tcW w:w="0" w:type="auto"/>
            <w:gridSpan w:val="4"/>
            <w:vAlign w:val="center"/>
          </w:tcPr>
          <w:p w14:paraId="68EC58DB" w14:textId="77777777" w:rsidR="00C334D1" w:rsidRPr="00813D46" w:rsidRDefault="00C334D1" w:rsidP="007B0C0F">
            <w:pPr>
              <w:rPr>
                <w:sz w:val="8"/>
              </w:rPr>
            </w:pPr>
          </w:p>
        </w:tc>
        <w:tc>
          <w:tcPr>
            <w:tcW w:w="0" w:type="auto"/>
            <w:gridSpan w:val="4"/>
            <w:vAlign w:val="center"/>
          </w:tcPr>
          <w:p w14:paraId="4E19B4B5" w14:textId="77777777" w:rsidR="00C334D1" w:rsidRPr="00813D46" w:rsidRDefault="00C334D1" w:rsidP="007B0C0F">
            <w:pPr>
              <w:rPr>
                <w:sz w:val="8"/>
              </w:rPr>
            </w:pPr>
          </w:p>
        </w:tc>
        <w:tc>
          <w:tcPr>
            <w:tcW w:w="0" w:type="auto"/>
            <w:gridSpan w:val="4"/>
            <w:vAlign w:val="center"/>
          </w:tcPr>
          <w:p w14:paraId="4B3653DA" w14:textId="77777777" w:rsidR="00C334D1" w:rsidRPr="00813D46" w:rsidRDefault="00C334D1" w:rsidP="007B0C0F">
            <w:pPr>
              <w:rPr>
                <w:sz w:val="8"/>
              </w:rPr>
            </w:pPr>
          </w:p>
        </w:tc>
        <w:tc>
          <w:tcPr>
            <w:tcW w:w="0" w:type="auto"/>
            <w:gridSpan w:val="4"/>
            <w:vAlign w:val="center"/>
          </w:tcPr>
          <w:p w14:paraId="7E3BB2B3" w14:textId="77777777" w:rsidR="00C334D1" w:rsidRPr="00813D46" w:rsidRDefault="00C334D1" w:rsidP="007B0C0F">
            <w:pPr>
              <w:rPr>
                <w:sz w:val="8"/>
              </w:rPr>
            </w:pPr>
          </w:p>
        </w:tc>
        <w:tc>
          <w:tcPr>
            <w:tcW w:w="0" w:type="auto"/>
            <w:gridSpan w:val="4"/>
            <w:vAlign w:val="center"/>
          </w:tcPr>
          <w:p w14:paraId="53437B6E" w14:textId="77777777" w:rsidR="00C334D1" w:rsidRPr="00813D46" w:rsidRDefault="00C334D1" w:rsidP="007B0C0F">
            <w:pPr>
              <w:rPr>
                <w:sz w:val="8"/>
              </w:rPr>
            </w:pPr>
          </w:p>
        </w:tc>
      </w:tr>
      <w:tr w:rsidR="00C334D1" w:rsidRPr="00813D46" w14:paraId="4FB2363C" w14:textId="77777777" w:rsidTr="007B0C0F">
        <w:trPr>
          <w:jc w:val="center"/>
        </w:trPr>
        <w:tc>
          <w:tcPr>
            <w:tcW w:w="0" w:type="auto"/>
          </w:tcPr>
          <w:p w14:paraId="48B461B1" w14:textId="77777777" w:rsidR="00C334D1" w:rsidRPr="00813D46" w:rsidRDefault="00C334D1" w:rsidP="007B0C0F">
            <w:pPr>
              <w:pStyle w:val="NormalWeb"/>
              <w:ind w:left="240" w:hanging="240"/>
              <w:rPr>
                <w:sz w:val="8"/>
              </w:rPr>
            </w:pPr>
            <w:r w:rsidRPr="00813D46">
              <w:rPr>
                <w:rFonts w:cs="Arial"/>
                <w:sz w:val="20"/>
                <w:szCs w:val="20"/>
              </w:rPr>
              <w:t>General and administrative</w:t>
            </w:r>
          </w:p>
        </w:tc>
        <w:tc>
          <w:tcPr>
            <w:tcW w:w="0" w:type="auto"/>
            <w:vAlign w:val="bottom"/>
          </w:tcPr>
          <w:p w14:paraId="4B14AAC7" w14:textId="77777777" w:rsidR="00C334D1" w:rsidRPr="00813D46" w:rsidRDefault="00C334D1" w:rsidP="007B0C0F">
            <w:pPr>
              <w:pStyle w:val="la2"/>
            </w:pPr>
            <w:r w:rsidRPr="00813D46">
              <w:rPr>
                <w:sz w:val="15"/>
                <w:szCs w:val="15"/>
              </w:rPr>
              <w:t> </w:t>
            </w:r>
          </w:p>
        </w:tc>
        <w:tc>
          <w:tcPr>
            <w:tcW w:w="0" w:type="auto"/>
            <w:vAlign w:val="bottom"/>
          </w:tcPr>
          <w:p w14:paraId="72E86836" w14:textId="77777777" w:rsidR="00C334D1" w:rsidRPr="00813D46" w:rsidRDefault="00C334D1" w:rsidP="007B0C0F">
            <w:pPr>
              <w:rPr>
                <w:sz w:val="8"/>
              </w:rPr>
            </w:pPr>
            <w:r w:rsidRPr="00813D46">
              <w:rPr>
                <w:rFonts w:cs="Arial"/>
                <w:b/>
                <w:bCs/>
              </w:rPr>
              <w:t>$</w:t>
            </w:r>
          </w:p>
        </w:tc>
        <w:tc>
          <w:tcPr>
            <w:tcW w:w="0" w:type="auto"/>
            <w:vAlign w:val="bottom"/>
          </w:tcPr>
          <w:p w14:paraId="58F2CA3D" w14:textId="28F7020C" w:rsidR="00C334D1" w:rsidRPr="00813D46" w:rsidRDefault="00C334D1" w:rsidP="00822529">
            <w:pPr>
              <w:jc w:val="right"/>
            </w:pPr>
            <w:r w:rsidRPr="00813D46">
              <w:rPr>
                <w:rFonts w:cs="Arial"/>
                <w:b/>
                <w:bCs/>
              </w:rPr>
              <w:t>  </w:t>
            </w:r>
            <w:r w:rsidR="00822529" w:rsidRPr="00813D46">
              <w:rPr>
                <w:rFonts w:cs="Arial"/>
                <w:b/>
                <w:bCs/>
              </w:rPr>
              <w:t>4,611</w:t>
            </w:r>
          </w:p>
        </w:tc>
        <w:tc>
          <w:tcPr>
            <w:tcW w:w="0" w:type="auto"/>
            <w:noWrap/>
            <w:vAlign w:val="bottom"/>
          </w:tcPr>
          <w:p w14:paraId="75457247" w14:textId="77777777" w:rsidR="00C334D1" w:rsidRPr="00813D46" w:rsidRDefault="00C334D1" w:rsidP="007B0C0F">
            <w:pPr>
              <w:rPr>
                <w:sz w:val="8"/>
              </w:rPr>
            </w:pPr>
            <w:r w:rsidRPr="00813D46">
              <w:rPr>
                <w:rFonts w:cs="Arial"/>
                <w:b/>
                <w:bCs/>
              </w:rPr>
              <w:t> </w:t>
            </w:r>
          </w:p>
        </w:tc>
        <w:tc>
          <w:tcPr>
            <w:tcW w:w="0" w:type="auto"/>
            <w:vAlign w:val="bottom"/>
          </w:tcPr>
          <w:p w14:paraId="043E121F" w14:textId="77777777" w:rsidR="00C334D1" w:rsidRPr="00813D46" w:rsidRDefault="00C334D1" w:rsidP="007B0C0F">
            <w:pPr>
              <w:pStyle w:val="la2"/>
            </w:pPr>
            <w:r w:rsidRPr="00813D46">
              <w:rPr>
                <w:sz w:val="15"/>
                <w:szCs w:val="15"/>
              </w:rPr>
              <w:t> </w:t>
            </w:r>
          </w:p>
        </w:tc>
        <w:tc>
          <w:tcPr>
            <w:tcW w:w="0" w:type="auto"/>
            <w:vAlign w:val="bottom"/>
          </w:tcPr>
          <w:p w14:paraId="5C49DA58" w14:textId="77777777" w:rsidR="00C334D1" w:rsidRPr="00813D46" w:rsidRDefault="00C334D1" w:rsidP="007B0C0F">
            <w:pPr>
              <w:rPr>
                <w:sz w:val="8"/>
              </w:rPr>
            </w:pPr>
            <w:r w:rsidRPr="00813D46">
              <w:rPr>
                <w:rFonts w:cs="Arial"/>
              </w:rPr>
              <w:t>$</w:t>
            </w:r>
          </w:p>
        </w:tc>
        <w:tc>
          <w:tcPr>
            <w:tcW w:w="0" w:type="auto"/>
            <w:vAlign w:val="bottom"/>
          </w:tcPr>
          <w:p w14:paraId="184A4CD2" w14:textId="672C5633" w:rsidR="00C334D1" w:rsidRPr="00813D46" w:rsidRDefault="00C334D1" w:rsidP="00176148">
            <w:pPr>
              <w:jc w:val="right"/>
            </w:pPr>
            <w:r w:rsidRPr="00813D46">
              <w:rPr>
                <w:rFonts w:cs="Arial"/>
                <w:bCs/>
              </w:rPr>
              <w:t>  4,</w:t>
            </w:r>
            <w:r w:rsidR="00176148" w:rsidRPr="00813D46">
              <w:rPr>
                <w:rFonts w:cs="Arial"/>
                <w:bCs/>
              </w:rPr>
              <w:t>677</w:t>
            </w:r>
          </w:p>
        </w:tc>
        <w:tc>
          <w:tcPr>
            <w:tcW w:w="0" w:type="auto"/>
            <w:noWrap/>
            <w:vAlign w:val="bottom"/>
          </w:tcPr>
          <w:p w14:paraId="7571C883" w14:textId="77777777" w:rsidR="00C334D1" w:rsidRPr="00813D46" w:rsidRDefault="00C334D1" w:rsidP="007B0C0F">
            <w:pPr>
              <w:rPr>
                <w:sz w:val="8"/>
              </w:rPr>
            </w:pPr>
            <w:r w:rsidRPr="00813D46">
              <w:rPr>
                <w:rFonts w:cs="Arial"/>
              </w:rPr>
              <w:t> </w:t>
            </w:r>
          </w:p>
        </w:tc>
        <w:tc>
          <w:tcPr>
            <w:tcW w:w="0" w:type="auto"/>
            <w:vAlign w:val="bottom"/>
          </w:tcPr>
          <w:p w14:paraId="29263A95" w14:textId="77777777" w:rsidR="00C334D1" w:rsidRPr="00813D46" w:rsidRDefault="00C334D1" w:rsidP="007B0C0F">
            <w:pPr>
              <w:pStyle w:val="la2"/>
            </w:pPr>
            <w:r w:rsidRPr="00813D46">
              <w:rPr>
                <w:sz w:val="15"/>
                <w:szCs w:val="15"/>
              </w:rPr>
              <w:t> </w:t>
            </w:r>
          </w:p>
        </w:tc>
        <w:tc>
          <w:tcPr>
            <w:tcW w:w="0" w:type="auto"/>
            <w:vAlign w:val="bottom"/>
          </w:tcPr>
          <w:p w14:paraId="3AA23CAC" w14:textId="77777777" w:rsidR="00C334D1" w:rsidRPr="00813D46" w:rsidRDefault="00C334D1" w:rsidP="007B0C0F">
            <w:pPr>
              <w:rPr>
                <w:sz w:val="8"/>
              </w:rPr>
            </w:pPr>
            <w:r w:rsidRPr="00813D46">
              <w:rPr>
                <w:rFonts w:cs="Arial"/>
              </w:rPr>
              <w:t>$</w:t>
            </w:r>
          </w:p>
        </w:tc>
        <w:tc>
          <w:tcPr>
            <w:tcW w:w="0" w:type="auto"/>
            <w:vAlign w:val="bottom"/>
          </w:tcPr>
          <w:p w14:paraId="7CFE6474" w14:textId="0688A975" w:rsidR="00C334D1" w:rsidRPr="00813D46" w:rsidRDefault="00C334D1" w:rsidP="00FB6AF1">
            <w:pPr>
              <w:jc w:val="right"/>
            </w:pPr>
            <w:r w:rsidRPr="00813D46">
              <w:rPr>
                <w:rFonts w:cs="Arial"/>
              </w:rPr>
              <w:t>  5,</w:t>
            </w:r>
            <w:r w:rsidR="00FB6AF1" w:rsidRPr="00813D46">
              <w:rPr>
                <w:rFonts w:cs="Arial"/>
              </w:rPr>
              <w:t>013</w:t>
            </w:r>
          </w:p>
        </w:tc>
        <w:tc>
          <w:tcPr>
            <w:tcW w:w="0" w:type="auto"/>
            <w:noWrap/>
            <w:vAlign w:val="bottom"/>
          </w:tcPr>
          <w:p w14:paraId="4660AB67" w14:textId="77777777" w:rsidR="00C334D1" w:rsidRPr="00813D46" w:rsidRDefault="00C334D1" w:rsidP="007B0C0F">
            <w:pPr>
              <w:rPr>
                <w:sz w:val="8"/>
              </w:rPr>
            </w:pPr>
            <w:r w:rsidRPr="00813D46">
              <w:rPr>
                <w:rFonts w:cs="Arial"/>
              </w:rPr>
              <w:t> </w:t>
            </w:r>
          </w:p>
        </w:tc>
        <w:tc>
          <w:tcPr>
            <w:tcW w:w="0" w:type="auto"/>
            <w:vAlign w:val="bottom"/>
          </w:tcPr>
          <w:p w14:paraId="059C729A" w14:textId="77777777" w:rsidR="00C334D1" w:rsidRPr="00813D46" w:rsidRDefault="00C334D1" w:rsidP="007B0C0F">
            <w:pPr>
              <w:pStyle w:val="la2"/>
            </w:pPr>
            <w:r w:rsidRPr="00813D46">
              <w:rPr>
                <w:sz w:val="15"/>
                <w:szCs w:val="15"/>
              </w:rPr>
              <w:t> </w:t>
            </w:r>
          </w:p>
        </w:tc>
        <w:tc>
          <w:tcPr>
            <w:tcW w:w="0" w:type="auto"/>
            <w:vAlign w:val="bottom"/>
          </w:tcPr>
          <w:p w14:paraId="5DE52BCD" w14:textId="77777777" w:rsidR="00C334D1" w:rsidRPr="00813D46" w:rsidRDefault="00C334D1" w:rsidP="007B0C0F">
            <w:pPr>
              <w:rPr>
                <w:sz w:val="8"/>
              </w:rPr>
            </w:pPr>
            <w:r w:rsidRPr="00813D46">
              <w:rPr>
                <w:rFonts w:cs="Arial"/>
              </w:rPr>
              <w:t> </w:t>
            </w:r>
          </w:p>
        </w:tc>
        <w:tc>
          <w:tcPr>
            <w:tcW w:w="0" w:type="auto"/>
            <w:vAlign w:val="bottom"/>
          </w:tcPr>
          <w:p w14:paraId="3BCE379B" w14:textId="1B63DFBB" w:rsidR="00C334D1" w:rsidRPr="00813D46" w:rsidRDefault="00C334D1" w:rsidP="00822529">
            <w:pPr>
              <w:jc w:val="right"/>
            </w:pPr>
            <w:r w:rsidRPr="00813D46">
              <w:rPr>
                <w:rFonts w:cs="Arial"/>
              </w:rPr>
              <w:t>(</w:t>
            </w:r>
            <w:r w:rsidR="00C57DED" w:rsidRPr="00813D46">
              <w:rPr>
                <w:rFonts w:cs="Arial"/>
              </w:rPr>
              <w:t>1</w:t>
            </w:r>
            <w:r w:rsidRPr="00813D46">
              <w:rPr>
                <w:rFonts w:cs="Arial"/>
              </w:rPr>
              <w:t>)%</w:t>
            </w:r>
          </w:p>
        </w:tc>
        <w:tc>
          <w:tcPr>
            <w:tcW w:w="0" w:type="auto"/>
            <w:noWrap/>
            <w:vAlign w:val="bottom"/>
          </w:tcPr>
          <w:p w14:paraId="713810DE" w14:textId="77777777" w:rsidR="00C334D1" w:rsidRPr="00813D46" w:rsidRDefault="00C334D1" w:rsidP="007B0C0F">
            <w:pPr>
              <w:rPr>
                <w:sz w:val="8"/>
              </w:rPr>
            </w:pPr>
            <w:r w:rsidRPr="00813D46">
              <w:rPr>
                <w:rFonts w:cs="Arial"/>
              </w:rPr>
              <w:t> </w:t>
            </w:r>
          </w:p>
        </w:tc>
        <w:tc>
          <w:tcPr>
            <w:tcW w:w="0" w:type="auto"/>
            <w:vAlign w:val="bottom"/>
          </w:tcPr>
          <w:p w14:paraId="0EEC1381" w14:textId="77777777" w:rsidR="00C334D1" w:rsidRPr="00813D46" w:rsidRDefault="00C334D1" w:rsidP="007B0C0F">
            <w:pPr>
              <w:pStyle w:val="la2"/>
            </w:pPr>
            <w:r w:rsidRPr="00813D46">
              <w:rPr>
                <w:sz w:val="15"/>
                <w:szCs w:val="15"/>
              </w:rPr>
              <w:t> </w:t>
            </w:r>
          </w:p>
        </w:tc>
        <w:tc>
          <w:tcPr>
            <w:tcW w:w="0" w:type="auto"/>
            <w:vAlign w:val="bottom"/>
          </w:tcPr>
          <w:p w14:paraId="11B50346" w14:textId="77777777" w:rsidR="00C334D1" w:rsidRPr="00813D46" w:rsidRDefault="00C334D1" w:rsidP="007B0C0F">
            <w:pPr>
              <w:rPr>
                <w:sz w:val="8"/>
              </w:rPr>
            </w:pPr>
            <w:r w:rsidRPr="00813D46">
              <w:rPr>
                <w:rFonts w:cs="Arial"/>
              </w:rPr>
              <w:t> </w:t>
            </w:r>
          </w:p>
        </w:tc>
        <w:tc>
          <w:tcPr>
            <w:tcW w:w="0" w:type="auto"/>
            <w:vAlign w:val="bottom"/>
          </w:tcPr>
          <w:p w14:paraId="684B4BE0" w14:textId="4F25014E" w:rsidR="00C334D1" w:rsidRPr="00813D46" w:rsidRDefault="00C334D1" w:rsidP="00FB6AF1">
            <w:pPr>
              <w:jc w:val="right"/>
            </w:pPr>
            <w:r w:rsidRPr="00813D46">
              <w:rPr>
                <w:rFonts w:cs="Arial"/>
              </w:rPr>
              <w:t>(</w:t>
            </w:r>
            <w:r w:rsidR="00FB6AF1" w:rsidRPr="00813D46">
              <w:rPr>
                <w:rFonts w:cs="Arial"/>
              </w:rPr>
              <w:t>7</w:t>
            </w:r>
            <w:r w:rsidRPr="00813D46">
              <w:rPr>
                <w:rFonts w:cs="Arial"/>
              </w:rPr>
              <w:t>)%</w:t>
            </w:r>
          </w:p>
        </w:tc>
        <w:tc>
          <w:tcPr>
            <w:tcW w:w="0" w:type="auto"/>
            <w:noWrap/>
            <w:vAlign w:val="bottom"/>
          </w:tcPr>
          <w:p w14:paraId="2BAABA1A" w14:textId="77777777" w:rsidR="00C334D1" w:rsidRPr="00813D46" w:rsidRDefault="00C334D1" w:rsidP="007B0C0F">
            <w:pPr>
              <w:rPr>
                <w:sz w:val="8"/>
              </w:rPr>
            </w:pPr>
            <w:r w:rsidRPr="00813D46">
              <w:rPr>
                <w:rFonts w:cs="Arial"/>
              </w:rPr>
              <w:t> </w:t>
            </w:r>
          </w:p>
        </w:tc>
      </w:tr>
      <w:tr w:rsidR="00C334D1" w:rsidRPr="00813D46" w14:paraId="7572EEF1" w14:textId="77777777" w:rsidTr="007B0C0F">
        <w:trPr>
          <w:jc w:val="center"/>
        </w:trPr>
        <w:tc>
          <w:tcPr>
            <w:tcW w:w="0" w:type="auto"/>
          </w:tcPr>
          <w:p w14:paraId="02D77DE2" w14:textId="77777777" w:rsidR="00C334D1" w:rsidRPr="00813D46" w:rsidRDefault="00C334D1" w:rsidP="007B0C0F">
            <w:pPr>
              <w:pStyle w:val="NormalWeb"/>
              <w:ind w:left="240" w:hanging="240"/>
              <w:rPr>
                <w:sz w:val="8"/>
              </w:rPr>
            </w:pPr>
            <w:r w:rsidRPr="00813D46">
              <w:rPr>
                <w:rFonts w:cs="Arial"/>
                <w:sz w:val="20"/>
                <w:szCs w:val="20"/>
              </w:rPr>
              <w:t>As a percent of revenue</w:t>
            </w:r>
          </w:p>
        </w:tc>
        <w:tc>
          <w:tcPr>
            <w:tcW w:w="0" w:type="auto"/>
            <w:vAlign w:val="bottom"/>
          </w:tcPr>
          <w:p w14:paraId="2004F1AA" w14:textId="77777777" w:rsidR="00C334D1" w:rsidRPr="00813D46" w:rsidRDefault="00C334D1" w:rsidP="007B0C0F">
            <w:pPr>
              <w:pStyle w:val="la2"/>
            </w:pPr>
            <w:r w:rsidRPr="00813D46">
              <w:rPr>
                <w:sz w:val="15"/>
                <w:szCs w:val="15"/>
              </w:rPr>
              <w:t> </w:t>
            </w:r>
          </w:p>
        </w:tc>
        <w:tc>
          <w:tcPr>
            <w:tcW w:w="0" w:type="auto"/>
            <w:vAlign w:val="bottom"/>
          </w:tcPr>
          <w:p w14:paraId="78B7C0D4" w14:textId="77777777" w:rsidR="00C334D1" w:rsidRPr="00813D46" w:rsidRDefault="00C334D1" w:rsidP="007B0C0F">
            <w:pPr>
              <w:rPr>
                <w:sz w:val="8"/>
              </w:rPr>
            </w:pPr>
            <w:r w:rsidRPr="00813D46">
              <w:rPr>
                <w:rFonts w:cs="Arial"/>
                <w:b/>
                <w:bCs/>
              </w:rPr>
              <w:t> </w:t>
            </w:r>
          </w:p>
        </w:tc>
        <w:tc>
          <w:tcPr>
            <w:tcW w:w="0" w:type="auto"/>
            <w:vAlign w:val="bottom"/>
          </w:tcPr>
          <w:p w14:paraId="3C6D6D17" w14:textId="59D82AEE" w:rsidR="00C334D1" w:rsidRPr="00813D46" w:rsidRDefault="00822529" w:rsidP="007B0C0F">
            <w:pPr>
              <w:jc w:val="right"/>
            </w:pPr>
            <w:r w:rsidRPr="00813D46">
              <w:rPr>
                <w:rFonts w:cs="Arial"/>
                <w:b/>
                <w:bCs/>
              </w:rPr>
              <w:t>5</w:t>
            </w:r>
            <w:r w:rsidR="00C334D1" w:rsidRPr="00813D46">
              <w:rPr>
                <w:rFonts w:cs="Arial"/>
                <w:b/>
                <w:bCs/>
              </w:rPr>
              <w:t>%</w:t>
            </w:r>
          </w:p>
        </w:tc>
        <w:tc>
          <w:tcPr>
            <w:tcW w:w="0" w:type="auto"/>
            <w:noWrap/>
            <w:vAlign w:val="bottom"/>
          </w:tcPr>
          <w:p w14:paraId="4CFEF0BC" w14:textId="77777777" w:rsidR="00C334D1" w:rsidRPr="00813D46" w:rsidRDefault="00C334D1" w:rsidP="007B0C0F">
            <w:pPr>
              <w:rPr>
                <w:sz w:val="8"/>
              </w:rPr>
            </w:pPr>
            <w:r w:rsidRPr="00813D46">
              <w:rPr>
                <w:rFonts w:cs="Arial"/>
                <w:b/>
                <w:bCs/>
              </w:rPr>
              <w:t> </w:t>
            </w:r>
          </w:p>
        </w:tc>
        <w:tc>
          <w:tcPr>
            <w:tcW w:w="0" w:type="auto"/>
            <w:vAlign w:val="bottom"/>
          </w:tcPr>
          <w:p w14:paraId="6B662CEB" w14:textId="77777777" w:rsidR="00C334D1" w:rsidRPr="00813D46" w:rsidRDefault="00C334D1" w:rsidP="007B0C0F">
            <w:pPr>
              <w:pStyle w:val="la2"/>
            </w:pPr>
            <w:r w:rsidRPr="00813D46">
              <w:rPr>
                <w:sz w:val="15"/>
                <w:szCs w:val="15"/>
              </w:rPr>
              <w:t> </w:t>
            </w:r>
          </w:p>
        </w:tc>
        <w:tc>
          <w:tcPr>
            <w:tcW w:w="0" w:type="auto"/>
            <w:vAlign w:val="bottom"/>
          </w:tcPr>
          <w:p w14:paraId="49D61E4B" w14:textId="77777777" w:rsidR="00C334D1" w:rsidRPr="00813D46" w:rsidRDefault="00C334D1" w:rsidP="007B0C0F">
            <w:pPr>
              <w:rPr>
                <w:sz w:val="8"/>
              </w:rPr>
            </w:pPr>
            <w:r w:rsidRPr="00813D46">
              <w:rPr>
                <w:rFonts w:cs="Arial"/>
              </w:rPr>
              <w:t> </w:t>
            </w:r>
          </w:p>
        </w:tc>
        <w:tc>
          <w:tcPr>
            <w:tcW w:w="0" w:type="auto"/>
            <w:vAlign w:val="bottom"/>
          </w:tcPr>
          <w:p w14:paraId="365504E1" w14:textId="5E2839A6" w:rsidR="00C334D1" w:rsidRPr="00813D46" w:rsidRDefault="00C57DED" w:rsidP="007B0C0F">
            <w:pPr>
              <w:jc w:val="right"/>
            </w:pPr>
            <w:r w:rsidRPr="00813D46">
              <w:rPr>
                <w:rFonts w:cs="Arial"/>
                <w:bCs/>
              </w:rPr>
              <w:t>5</w:t>
            </w:r>
            <w:r w:rsidR="00C334D1" w:rsidRPr="00813D46">
              <w:rPr>
                <w:rFonts w:cs="Arial"/>
                <w:bCs/>
              </w:rPr>
              <w:t>%</w:t>
            </w:r>
          </w:p>
        </w:tc>
        <w:tc>
          <w:tcPr>
            <w:tcW w:w="0" w:type="auto"/>
            <w:noWrap/>
            <w:vAlign w:val="bottom"/>
          </w:tcPr>
          <w:p w14:paraId="76A8F936" w14:textId="77777777" w:rsidR="00C334D1" w:rsidRPr="00813D46" w:rsidRDefault="00C334D1" w:rsidP="007B0C0F">
            <w:pPr>
              <w:rPr>
                <w:sz w:val="8"/>
              </w:rPr>
            </w:pPr>
            <w:r w:rsidRPr="00813D46">
              <w:rPr>
                <w:rFonts w:cs="Arial"/>
              </w:rPr>
              <w:t> </w:t>
            </w:r>
          </w:p>
        </w:tc>
        <w:tc>
          <w:tcPr>
            <w:tcW w:w="0" w:type="auto"/>
            <w:vAlign w:val="bottom"/>
          </w:tcPr>
          <w:p w14:paraId="4B6D85C7" w14:textId="77777777" w:rsidR="00C334D1" w:rsidRPr="00813D46" w:rsidRDefault="00C334D1" w:rsidP="007B0C0F">
            <w:pPr>
              <w:pStyle w:val="la2"/>
            </w:pPr>
            <w:r w:rsidRPr="00813D46">
              <w:rPr>
                <w:sz w:val="15"/>
                <w:szCs w:val="15"/>
              </w:rPr>
              <w:t> </w:t>
            </w:r>
          </w:p>
        </w:tc>
        <w:tc>
          <w:tcPr>
            <w:tcW w:w="0" w:type="auto"/>
            <w:vAlign w:val="bottom"/>
          </w:tcPr>
          <w:p w14:paraId="43B1F231" w14:textId="77777777" w:rsidR="00C334D1" w:rsidRPr="00813D46" w:rsidRDefault="00C334D1" w:rsidP="007B0C0F">
            <w:pPr>
              <w:rPr>
                <w:sz w:val="8"/>
              </w:rPr>
            </w:pPr>
            <w:r w:rsidRPr="00813D46">
              <w:rPr>
                <w:rFonts w:cs="Arial"/>
              </w:rPr>
              <w:t> </w:t>
            </w:r>
          </w:p>
        </w:tc>
        <w:tc>
          <w:tcPr>
            <w:tcW w:w="0" w:type="auto"/>
            <w:vAlign w:val="bottom"/>
          </w:tcPr>
          <w:p w14:paraId="1CA525E8" w14:textId="2F3EC1AF" w:rsidR="00C334D1" w:rsidRPr="00813D46" w:rsidRDefault="00FB6AF1" w:rsidP="007B0C0F">
            <w:pPr>
              <w:jc w:val="right"/>
            </w:pPr>
            <w:r w:rsidRPr="00813D46">
              <w:rPr>
                <w:rFonts w:cs="Arial"/>
              </w:rPr>
              <w:t>6</w:t>
            </w:r>
            <w:r w:rsidR="00C334D1" w:rsidRPr="00813D46">
              <w:rPr>
                <w:rFonts w:cs="Arial"/>
              </w:rPr>
              <w:t>%</w:t>
            </w:r>
          </w:p>
        </w:tc>
        <w:tc>
          <w:tcPr>
            <w:tcW w:w="0" w:type="auto"/>
            <w:noWrap/>
            <w:vAlign w:val="bottom"/>
          </w:tcPr>
          <w:p w14:paraId="06AC0289" w14:textId="77777777" w:rsidR="00C334D1" w:rsidRPr="00813D46" w:rsidRDefault="00C334D1" w:rsidP="007B0C0F">
            <w:pPr>
              <w:rPr>
                <w:sz w:val="8"/>
              </w:rPr>
            </w:pPr>
            <w:r w:rsidRPr="00813D46">
              <w:rPr>
                <w:rFonts w:cs="Arial"/>
              </w:rPr>
              <w:t> </w:t>
            </w:r>
          </w:p>
        </w:tc>
        <w:tc>
          <w:tcPr>
            <w:tcW w:w="0" w:type="auto"/>
            <w:vAlign w:val="bottom"/>
          </w:tcPr>
          <w:p w14:paraId="0FE9FFAA" w14:textId="77777777" w:rsidR="00C334D1" w:rsidRPr="00813D46" w:rsidRDefault="00C334D1" w:rsidP="007B0C0F">
            <w:pPr>
              <w:pStyle w:val="la2"/>
            </w:pPr>
            <w:r w:rsidRPr="00813D46">
              <w:rPr>
                <w:sz w:val="15"/>
                <w:szCs w:val="15"/>
              </w:rPr>
              <w:t> </w:t>
            </w:r>
          </w:p>
        </w:tc>
        <w:tc>
          <w:tcPr>
            <w:tcW w:w="0" w:type="auto"/>
            <w:vAlign w:val="bottom"/>
          </w:tcPr>
          <w:p w14:paraId="1F01D196" w14:textId="77777777" w:rsidR="00C334D1" w:rsidRPr="00813D46" w:rsidRDefault="00C334D1" w:rsidP="007B0C0F">
            <w:pPr>
              <w:rPr>
                <w:sz w:val="8"/>
              </w:rPr>
            </w:pPr>
            <w:r w:rsidRPr="00813D46">
              <w:rPr>
                <w:rFonts w:cs="Arial"/>
              </w:rPr>
              <w:t> </w:t>
            </w:r>
          </w:p>
        </w:tc>
        <w:tc>
          <w:tcPr>
            <w:tcW w:w="0" w:type="auto"/>
            <w:vAlign w:val="bottom"/>
          </w:tcPr>
          <w:p w14:paraId="23D21D25" w14:textId="67A78D16" w:rsidR="00C334D1" w:rsidRPr="00813D46" w:rsidRDefault="00C57DED" w:rsidP="007B0C0F">
            <w:pPr>
              <w:jc w:val="right"/>
            </w:pPr>
            <w:r w:rsidRPr="00813D46">
              <w:rPr>
                <w:rFonts w:cs="Arial"/>
              </w:rPr>
              <w:t>0</w:t>
            </w:r>
            <w:r w:rsidR="00C334D1" w:rsidRPr="00813D46">
              <w:rPr>
                <w:rFonts w:cs="Arial"/>
              </w:rPr>
              <w:t>ppt</w:t>
            </w:r>
          </w:p>
        </w:tc>
        <w:tc>
          <w:tcPr>
            <w:tcW w:w="0" w:type="auto"/>
            <w:noWrap/>
            <w:vAlign w:val="bottom"/>
          </w:tcPr>
          <w:p w14:paraId="4EB4CA04" w14:textId="77777777" w:rsidR="00C334D1" w:rsidRPr="00813D46" w:rsidRDefault="00C334D1" w:rsidP="007B0C0F">
            <w:pPr>
              <w:rPr>
                <w:sz w:val="8"/>
              </w:rPr>
            </w:pPr>
            <w:r w:rsidRPr="00813D46">
              <w:rPr>
                <w:rFonts w:cs="Arial"/>
              </w:rPr>
              <w:t> </w:t>
            </w:r>
          </w:p>
        </w:tc>
        <w:tc>
          <w:tcPr>
            <w:tcW w:w="0" w:type="auto"/>
            <w:vAlign w:val="bottom"/>
          </w:tcPr>
          <w:p w14:paraId="08B6D06D" w14:textId="77777777" w:rsidR="00C334D1" w:rsidRPr="00813D46" w:rsidRDefault="00C334D1" w:rsidP="007B0C0F">
            <w:pPr>
              <w:pStyle w:val="la2"/>
            </w:pPr>
            <w:r w:rsidRPr="00813D46">
              <w:rPr>
                <w:sz w:val="15"/>
                <w:szCs w:val="15"/>
              </w:rPr>
              <w:t> </w:t>
            </w:r>
          </w:p>
        </w:tc>
        <w:tc>
          <w:tcPr>
            <w:tcW w:w="0" w:type="auto"/>
            <w:vAlign w:val="bottom"/>
          </w:tcPr>
          <w:p w14:paraId="68669852" w14:textId="77777777" w:rsidR="00C334D1" w:rsidRPr="00813D46" w:rsidRDefault="00C334D1" w:rsidP="007B0C0F">
            <w:pPr>
              <w:rPr>
                <w:sz w:val="8"/>
              </w:rPr>
            </w:pPr>
            <w:r w:rsidRPr="00813D46">
              <w:rPr>
                <w:rFonts w:cs="Arial"/>
              </w:rPr>
              <w:t> </w:t>
            </w:r>
          </w:p>
        </w:tc>
        <w:tc>
          <w:tcPr>
            <w:tcW w:w="0" w:type="auto"/>
            <w:vAlign w:val="bottom"/>
          </w:tcPr>
          <w:p w14:paraId="42EE80DE" w14:textId="31C0968B" w:rsidR="00C334D1" w:rsidRPr="00813D46" w:rsidRDefault="00C57DED" w:rsidP="00FB6AF1">
            <w:pPr>
              <w:jc w:val="right"/>
            </w:pPr>
            <w:r w:rsidRPr="00813D46">
              <w:rPr>
                <w:rFonts w:cs="Arial"/>
              </w:rPr>
              <w:t>(1)</w:t>
            </w:r>
            <w:r w:rsidR="00C334D1" w:rsidRPr="00813D46">
              <w:rPr>
                <w:rFonts w:cs="Arial"/>
              </w:rPr>
              <w:t>ppt</w:t>
            </w:r>
          </w:p>
        </w:tc>
        <w:tc>
          <w:tcPr>
            <w:tcW w:w="0" w:type="auto"/>
            <w:noWrap/>
            <w:vAlign w:val="bottom"/>
          </w:tcPr>
          <w:p w14:paraId="52D2A0E2" w14:textId="77777777" w:rsidR="00C334D1" w:rsidRPr="00813D46" w:rsidRDefault="00C334D1" w:rsidP="007B0C0F">
            <w:pPr>
              <w:rPr>
                <w:sz w:val="8"/>
              </w:rPr>
            </w:pPr>
            <w:r w:rsidRPr="00813D46">
              <w:rPr>
                <w:rFonts w:cs="Arial"/>
              </w:rPr>
              <w:t> </w:t>
            </w:r>
          </w:p>
        </w:tc>
      </w:tr>
      <w:tr w:rsidR="00C334D1" w:rsidRPr="00813D46" w14:paraId="1649C96E" w14:textId="77777777" w:rsidTr="007B0C0F">
        <w:trPr>
          <w:jc w:val="center"/>
        </w:trPr>
        <w:tc>
          <w:tcPr>
            <w:tcW w:w="0" w:type="auto"/>
            <w:gridSpan w:val="20"/>
            <w:vAlign w:val="bottom"/>
          </w:tcPr>
          <w:p w14:paraId="55458285" w14:textId="77777777" w:rsidR="00C334D1" w:rsidRPr="00813D46" w:rsidRDefault="00C334D1" w:rsidP="007B0C0F">
            <w:pPr>
              <w:pStyle w:val="rrdsinglerule"/>
            </w:pPr>
            <w:r w:rsidRPr="00813D46">
              <w:rPr>
                <w:sz w:val="15"/>
                <w:szCs w:val="15"/>
              </w:rPr>
              <w:t> </w:t>
            </w:r>
          </w:p>
        </w:tc>
        <w:tc>
          <w:tcPr>
            <w:tcW w:w="0" w:type="auto"/>
            <w:vAlign w:val="bottom"/>
          </w:tcPr>
          <w:p w14:paraId="66AD029A" w14:textId="77777777" w:rsidR="00C334D1" w:rsidRPr="00813D46" w:rsidRDefault="00C334D1" w:rsidP="007B0C0F">
            <w:pPr>
              <w:rPr>
                <w:sz w:val="8"/>
              </w:rPr>
            </w:pPr>
          </w:p>
        </w:tc>
      </w:tr>
    </w:tbl>
    <w:p w14:paraId="27C141A0"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General and administrative expenses include payroll, employee benefits, stock-based compensation expense, severance expense, and other headcount-related expenses associated with finance, legal, facilities, certain human resources and other administrative personnel, certain taxes, and legal and other administrative fees. </w:t>
      </w:r>
    </w:p>
    <w:p w14:paraId="3BFF6799" w14:textId="77777777" w:rsidR="00C334D1" w:rsidRPr="00813D46" w:rsidRDefault="00C334D1" w:rsidP="00C334D1">
      <w:pPr>
        <w:pStyle w:val="NormalWeb"/>
        <w:spacing w:before="270" w:beforeAutospacing="0" w:after="0" w:afterAutospacing="0"/>
        <w:rPr>
          <w:sz w:val="8"/>
        </w:rPr>
      </w:pPr>
      <w:r w:rsidRPr="00813D46">
        <w:rPr>
          <w:rFonts w:cs="Arial"/>
          <w:i/>
          <w:iCs/>
          <w:sz w:val="20"/>
          <w:szCs w:val="20"/>
        </w:rPr>
        <w:t xml:space="preserve">Fiscal year 2015 compared with fiscal year 2014 </w:t>
      </w:r>
    </w:p>
    <w:p w14:paraId="50363591" w14:textId="1A290EB4" w:rsidR="00C334D1" w:rsidRPr="00813D46" w:rsidRDefault="007A122D" w:rsidP="00C334D1">
      <w:pPr>
        <w:pStyle w:val="NormalWeb"/>
        <w:spacing w:before="180" w:beforeAutospacing="0" w:after="0" w:afterAutospacing="0"/>
        <w:rPr>
          <w:sz w:val="8"/>
        </w:rPr>
      </w:pPr>
      <w:r w:rsidRPr="00813D46">
        <w:rPr>
          <w:rFonts w:cs="Arial"/>
          <w:sz w:val="20"/>
          <w:szCs w:val="20"/>
        </w:rPr>
        <w:t xml:space="preserve">General and administrative expenses were comparable to </w:t>
      </w:r>
      <w:r w:rsidR="00822529" w:rsidRPr="00813D46">
        <w:rPr>
          <w:rFonts w:cs="Arial"/>
          <w:sz w:val="20"/>
          <w:szCs w:val="20"/>
        </w:rPr>
        <w:t xml:space="preserve">the </w:t>
      </w:r>
      <w:r w:rsidRPr="00813D46">
        <w:rPr>
          <w:rFonts w:cs="Arial"/>
          <w:sz w:val="20"/>
          <w:szCs w:val="20"/>
        </w:rPr>
        <w:t>prior year.</w:t>
      </w:r>
      <w:r w:rsidR="00C334D1" w:rsidRPr="00813D46">
        <w:rPr>
          <w:rFonts w:cs="Arial"/>
          <w:sz w:val="20"/>
          <w:szCs w:val="20"/>
        </w:rPr>
        <w:t xml:space="preserve"> </w:t>
      </w:r>
    </w:p>
    <w:p w14:paraId="4AB1E579" w14:textId="77777777" w:rsidR="00C334D1" w:rsidRPr="00813D46" w:rsidRDefault="00C334D1" w:rsidP="00C334D1">
      <w:pPr>
        <w:pStyle w:val="NormalWeb"/>
        <w:spacing w:before="270" w:beforeAutospacing="0" w:after="0" w:afterAutospacing="0"/>
        <w:rPr>
          <w:sz w:val="8"/>
        </w:rPr>
      </w:pPr>
      <w:r w:rsidRPr="00813D46">
        <w:rPr>
          <w:rFonts w:cs="Arial"/>
          <w:i/>
          <w:iCs/>
          <w:sz w:val="20"/>
          <w:szCs w:val="20"/>
        </w:rPr>
        <w:t xml:space="preserve">Fiscal year 2014 compared with fiscal year 2013 </w:t>
      </w:r>
    </w:p>
    <w:p w14:paraId="25BD3F15" w14:textId="114E9656"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General and administrative expenses decreased $</w:t>
      </w:r>
      <w:r w:rsidR="00F33BFF" w:rsidRPr="00813D46">
        <w:rPr>
          <w:rFonts w:cs="Arial"/>
          <w:sz w:val="20"/>
          <w:szCs w:val="20"/>
        </w:rPr>
        <w:t xml:space="preserve">336 </w:t>
      </w:r>
      <w:r w:rsidRPr="00813D46">
        <w:rPr>
          <w:rFonts w:cs="Arial"/>
          <w:sz w:val="20"/>
          <w:szCs w:val="20"/>
        </w:rPr>
        <w:t xml:space="preserve">million or </w:t>
      </w:r>
      <w:r w:rsidR="00F33BFF" w:rsidRPr="00813D46">
        <w:rPr>
          <w:rFonts w:cs="Arial"/>
          <w:sz w:val="20"/>
          <w:szCs w:val="20"/>
        </w:rPr>
        <w:t>7</w:t>
      </w:r>
      <w:r w:rsidRPr="00813D46">
        <w:rPr>
          <w:rFonts w:cs="Arial"/>
          <w:sz w:val="20"/>
          <w:szCs w:val="20"/>
        </w:rPr>
        <w:t xml:space="preserve">%, mainly </w:t>
      </w:r>
      <w:r w:rsidR="00D35382" w:rsidRPr="00813D46">
        <w:rPr>
          <w:rFonts w:cs="Arial"/>
          <w:sz w:val="20"/>
          <w:szCs w:val="20"/>
        </w:rPr>
        <w:t xml:space="preserve">due </w:t>
      </w:r>
      <w:r w:rsidRPr="00813D46">
        <w:rPr>
          <w:rFonts w:cs="Arial"/>
          <w:sz w:val="20"/>
          <w:szCs w:val="20"/>
        </w:rPr>
        <w:t xml:space="preserve">to the </w:t>
      </w:r>
      <w:r w:rsidR="004A0DDC" w:rsidRPr="00813D46">
        <w:rPr>
          <w:rFonts w:cs="Arial"/>
          <w:sz w:val="20"/>
          <w:szCs w:val="20"/>
        </w:rPr>
        <w:t xml:space="preserve">European Commission </w:t>
      </w:r>
      <w:r w:rsidRPr="00813D46">
        <w:rPr>
          <w:rFonts w:cs="Arial"/>
          <w:sz w:val="20"/>
          <w:szCs w:val="20"/>
        </w:rPr>
        <w:t xml:space="preserve">fine in the prior year, offset in part by higher business taxes, higher costs for internal use software capitalized in the prior year, and NDS expenses. NDS general and administrative expenses were $77 million during fiscal year 2014. </w:t>
      </w:r>
    </w:p>
    <w:p w14:paraId="707D7B5C" w14:textId="779CFA7B" w:rsidR="002115E5" w:rsidRPr="00813D46" w:rsidRDefault="002115E5" w:rsidP="002115E5">
      <w:pPr>
        <w:pStyle w:val="NormalWeb"/>
        <w:spacing w:before="270" w:beforeAutospacing="0" w:after="0" w:afterAutospacing="0"/>
        <w:jc w:val="center"/>
      </w:pPr>
      <w:r w:rsidRPr="00813D46">
        <w:rPr>
          <w:rFonts w:cs="Arial"/>
          <w:sz w:val="20"/>
          <w:szCs w:val="20"/>
          <w:u w:val="single"/>
        </w:rPr>
        <w:t xml:space="preserve">IMPAIRMENT, INTEGRATION, AND RESTRUCTURING </w:t>
      </w:r>
      <w:r w:rsidR="00F546BD" w:rsidRPr="00813D46">
        <w:rPr>
          <w:rFonts w:cs="Arial"/>
          <w:sz w:val="20"/>
          <w:szCs w:val="20"/>
          <w:u w:val="single"/>
        </w:rPr>
        <w:t>EXPENSES</w:t>
      </w:r>
    </w:p>
    <w:p w14:paraId="24C0425F" w14:textId="47C1AAA4" w:rsidR="00C334D1" w:rsidRPr="00813D46" w:rsidRDefault="0004199E">
      <w:pPr>
        <w:pStyle w:val="NormalWeb"/>
        <w:spacing w:before="270" w:beforeAutospacing="0" w:after="0" w:afterAutospacing="0"/>
        <w:rPr>
          <w:sz w:val="8"/>
        </w:rPr>
      </w:pPr>
      <w:r w:rsidRPr="00813D46">
        <w:rPr>
          <w:rFonts w:cs="Arial"/>
          <w:sz w:val="20"/>
          <w:szCs w:val="20"/>
        </w:rPr>
        <w:t>Impairment, i</w:t>
      </w:r>
      <w:r w:rsidR="00C334D1" w:rsidRPr="00813D46">
        <w:rPr>
          <w:rFonts w:cs="Arial"/>
          <w:sz w:val="20"/>
          <w:szCs w:val="20"/>
        </w:rPr>
        <w:t>ntegration</w:t>
      </w:r>
      <w:r w:rsidR="00E5489F" w:rsidRPr="00813D46">
        <w:rPr>
          <w:rFonts w:cs="Arial"/>
          <w:sz w:val="20"/>
          <w:szCs w:val="20"/>
        </w:rPr>
        <w:t>,</w:t>
      </w:r>
      <w:r w:rsidR="00C334D1" w:rsidRPr="00813D46">
        <w:rPr>
          <w:rFonts w:cs="Arial"/>
          <w:sz w:val="20"/>
          <w:szCs w:val="20"/>
        </w:rPr>
        <w:t xml:space="preserve"> and restructuring expenses include </w:t>
      </w:r>
      <w:r w:rsidRPr="00813D46">
        <w:rPr>
          <w:rFonts w:cs="Arial"/>
          <w:sz w:val="20"/>
          <w:szCs w:val="20"/>
        </w:rPr>
        <w:t xml:space="preserve">costs associated with </w:t>
      </w:r>
      <w:r w:rsidR="007A1DC9" w:rsidRPr="00813D46">
        <w:rPr>
          <w:rFonts w:cs="Arial"/>
          <w:sz w:val="20"/>
          <w:szCs w:val="20"/>
        </w:rPr>
        <w:t xml:space="preserve">the </w:t>
      </w:r>
      <w:r w:rsidR="00CA02FC" w:rsidRPr="00813D46">
        <w:rPr>
          <w:rFonts w:cs="Arial"/>
          <w:sz w:val="20"/>
          <w:szCs w:val="20"/>
        </w:rPr>
        <w:t>impairment</w:t>
      </w:r>
      <w:r w:rsidR="007A1DC9" w:rsidRPr="00813D46">
        <w:rPr>
          <w:rFonts w:cs="Arial"/>
          <w:sz w:val="20"/>
          <w:szCs w:val="20"/>
        </w:rPr>
        <w:t xml:space="preserve"> of goodwill and intangible assets </w:t>
      </w:r>
      <w:r w:rsidR="00CA02FC" w:rsidRPr="00813D46">
        <w:rPr>
          <w:rFonts w:cs="Arial"/>
          <w:sz w:val="20"/>
          <w:szCs w:val="20"/>
        </w:rPr>
        <w:t>related to</w:t>
      </w:r>
      <w:r w:rsidR="007A1DC9" w:rsidRPr="00813D46">
        <w:rPr>
          <w:rFonts w:cs="Arial"/>
          <w:sz w:val="20"/>
          <w:szCs w:val="20"/>
        </w:rPr>
        <w:t xml:space="preserve"> our Phone Hardware business, </w:t>
      </w:r>
      <w:r w:rsidR="00C334D1" w:rsidRPr="00813D46">
        <w:rPr>
          <w:rFonts w:cs="Arial"/>
          <w:sz w:val="20"/>
          <w:szCs w:val="20"/>
        </w:rPr>
        <w:t>employee severance expenses and costs associated with the consolidation of facilities and manufacturing operations</w:t>
      </w:r>
      <w:r w:rsidR="007A1DC9" w:rsidRPr="00813D46">
        <w:rPr>
          <w:rFonts w:cs="Arial"/>
          <w:sz w:val="20"/>
          <w:szCs w:val="20"/>
        </w:rPr>
        <w:t xml:space="preserve"> related to restructuring activities</w:t>
      </w:r>
      <w:r w:rsidR="00C334D1" w:rsidRPr="00813D46">
        <w:rPr>
          <w:rFonts w:cs="Arial"/>
          <w:sz w:val="20"/>
          <w:szCs w:val="20"/>
        </w:rPr>
        <w:t xml:space="preserve">, </w:t>
      </w:r>
      <w:r w:rsidR="007A1DC9" w:rsidRPr="00813D46">
        <w:rPr>
          <w:rFonts w:cs="Arial"/>
          <w:sz w:val="20"/>
          <w:szCs w:val="20"/>
        </w:rPr>
        <w:t>and</w:t>
      </w:r>
      <w:r w:rsidR="00C334D1" w:rsidRPr="00813D46">
        <w:rPr>
          <w:rFonts w:cs="Arial"/>
          <w:sz w:val="20"/>
          <w:szCs w:val="20"/>
        </w:rPr>
        <w:t xml:space="preserve"> systems consolidation and other business integration expenses associated with our acquisition of NDS. </w:t>
      </w:r>
    </w:p>
    <w:p w14:paraId="7EBEED0E" w14:textId="77777777" w:rsidR="00C334D1" w:rsidRPr="00813D46" w:rsidRDefault="00C334D1" w:rsidP="00C334D1">
      <w:pPr>
        <w:pStyle w:val="NormalWeb"/>
        <w:spacing w:before="270" w:beforeAutospacing="0" w:after="0" w:afterAutospacing="0"/>
        <w:rPr>
          <w:sz w:val="8"/>
        </w:rPr>
      </w:pPr>
      <w:r w:rsidRPr="00813D46">
        <w:rPr>
          <w:rFonts w:cs="Arial"/>
          <w:i/>
          <w:sz w:val="20"/>
          <w:szCs w:val="20"/>
        </w:rPr>
        <w:t xml:space="preserve">Fiscal year 2015 compared with fiscal year 2014 </w:t>
      </w:r>
    </w:p>
    <w:p w14:paraId="4C1BAD59" w14:textId="64D04E0C" w:rsidR="00DA1143" w:rsidRPr="00813D46" w:rsidRDefault="00DA1143" w:rsidP="00DA1143">
      <w:pPr>
        <w:pStyle w:val="NormalWeb"/>
        <w:spacing w:before="180" w:beforeAutospacing="0" w:after="0" w:afterAutospacing="0"/>
        <w:rPr>
          <w:rFonts w:cs="Arial"/>
          <w:sz w:val="20"/>
          <w:szCs w:val="20"/>
        </w:rPr>
      </w:pPr>
      <w:r w:rsidRPr="00813D46">
        <w:rPr>
          <w:rFonts w:cs="Arial"/>
          <w:sz w:val="20"/>
          <w:szCs w:val="20"/>
        </w:rPr>
        <w:t>Impairment, integration</w:t>
      </w:r>
      <w:r w:rsidR="00FD20CD" w:rsidRPr="00813D46">
        <w:rPr>
          <w:rFonts w:cs="Arial"/>
          <w:sz w:val="20"/>
          <w:szCs w:val="20"/>
        </w:rPr>
        <w:t>,</w:t>
      </w:r>
      <w:r w:rsidRPr="00813D46">
        <w:rPr>
          <w:rFonts w:cs="Arial"/>
          <w:sz w:val="20"/>
          <w:szCs w:val="20"/>
        </w:rPr>
        <w:t xml:space="preserve"> and restructuring expenses </w:t>
      </w:r>
      <w:r w:rsidR="00D35382" w:rsidRPr="00813D46">
        <w:rPr>
          <w:rFonts w:cs="Arial"/>
          <w:sz w:val="20"/>
          <w:szCs w:val="20"/>
        </w:rPr>
        <w:t xml:space="preserve">were </w:t>
      </w:r>
      <w:r w:rsidRPr="00813D46">
        <w:rPr>
          <w:rFonts w:cs="Arial"/>
          <w:sz w:val="20"/>
          <w:szCs w:val="20"/>
        </w:rPr>
        <w:t>$</w:t>
      </w:r>
      <w:r w:rsidR="00D35382" w:rsidRPr="00813D46">
        <w:rPr>
          <w:rFonts w:cs="Arial"/>
          <w:sz w:val="20"/>
          <w:szCs w:val="20"/>
        </w:rPr>
        <w:t>10.0</w:t>
      </w:r>
      <w:r w:rsidR="009955D1" w:rsidRPr="00813D46">
        <w:rPr>
          <w:rFonts w:cs="Arial"/>
          <w:sz w:val="20"/>
          <w:szCs w:val="20"/>
        </w:rPr>
        <w:t xml:space="preserve"> </w:t>
      </w:r>
      <w:r w:rsidRPr="00813D46">
        <w:rPr>
          <w:rFonts w:cs="Arial"/>
          <w:sz w:val="20"/>
          <w:szCs w:val="20"/>
        </w:rPr>
        <w:t>billion</w:t>
      </w:r>
      <w:r w:rsidR="00D35382" w:rsidRPr="00813D46">
        <w:rPr>
          <w:rFonts w:cs="Arial"/>
          <w:sz w:val="20"/>
          <w:szCs w:val="20"/>
        </w:rPr>
        <w:t xml:space="preserve"> for fiscal year 2015</w:t>
      </w:r>
      <w:r w:rsidRPr="00813D46">
        <w:rPr>
          <w:rFonts w:cs="Arial"/>
          <w:sz w:val="20"/>
          <w:szCs w:val="20"/>
        </w:rPr>
        <w:t xml:space="preserve">, </w:t>
      </w:r>
      <w:r w:rsidR="00D35382" w:rsidRPr="00813D46">
        <w:rPr>
          <w:rFonts w:cs="Arial"/>
          <w:sz w:val="20"/>
          <w:szCs w:val="20"/>
        </w:rPr>
        <w:t xml:space="preserve">compared to $127 million for fiscal year 2014.  The increase was </w:t>
      </w:r>
      <w:r w:rsidRPr="00813D46">
        <w:rPr>
          <w:rFonts w:cs="Arial"/>
          <w:sz w:val="20"/>
          <w:szCs w:val="20"/>
        </w:rPr>
        <w:t xml:space="preserve">mainly </w:t>
      </w:r>
      <w:r w:rsidR="00D35382" w:rsidRPr="00813D46">
        <w:rPr>
          <w:rFonts w:cs="Arial"/>
          <w:sz w:val="20"/>
          <w:szCs w:val="20"/>
        </w:rPr>
        <w:t xml:space="preserve">due </w:t>
      </w:r>
      <w:r w:rsidRPr="00813D46">
        <w:rPr>
          <w:rFonts w:cs="Arial"/>
          <w:sz w:val="20"/>
          <w:szCs w:val="20"/>
        </w:rPr>
        <w:t>to impairment charges of $</w:t>
      </w:r>
      <w:r w:rsidRPr="00813D46" w:rsidDel="00BF1504">
        <w:rPr>
          <w:rFonts w:cs="Arial"/>
          <w:sz w:val="20"/>
          <w:szCs w:val="20"/>
        </w:rPr>
        <w:t>7.</w:t>
      </w:r>
      <w:r w:rsidR="00BF1504" w:rsidRPr="00813D46">
        <w:rPr>
          <w:rFonts w:cs="Arial"/>
          <w:sz w:val="20"/>
          <w:szCs w:val="20"/>
        </w:rPr>
        <w:t>5</w:t>
      </w:r>
      <w:r w:rsidRPr="00813D46">
        <w:rPr>
          <w:rFonts w:cs="Arial"/>
          <w:sz w:val="20"/>
          <w:szCs w:val="20"/>
        </w:rPr>
        <w:t xml:space="preserve"> billion related to our Phone Hardware </w:t>
      </w:r>
      <w:r w:rsidR="00A17D4E" w:rsidRPr="00813D46">
        <w:rPr>
          <w:rFonts w:cs="Arial"/>
          <w:sz w:val="20"/>
          <w:szCs w:val="20"/>
        </w:rPr>
        <w:t xml:space="preserve">business </w:t>
      </w:r>
      <w:r w:rsidRPr="00813D46">
        <w:rPr>
          <w:rFonts w:cs="Arial"/>
          <w:sz w:val="20"/>
          <w:szCs w:val="20"/>
        </w:rPr>
        <w:t>in the fourth quarter of fiscal year 2015. O</w:t>
      </w:r>
      <w:r w:rsidRPr="00813D46">
        <w:rPr>
          <w:sz w:val="20"/>
        </w:rPr>
        <w:t xml:space="preserve">ur annual goodwill impairment test as of May 1, 2015 indicated that </w:t>
      </w:r>
      <w:r w:rsidR="00D464E0" w:rsidRPr="00813D46">
        <w:rPr>
          <w:sz w:val="20"/>
        </w:rPr>
        <w:t xml:space="preserve">the carrying value of </w:t>
      </w:r>
      <w:r w:rsidRPr="00813D46">
        <w:rPr>
          <w:sz w:val="20"/>
        </w:rPr>
        <w:t xml:space="preserve">Phone Hardware </w:t>
      </w:r>
      <w:r w:rsidR="00D464E0" w:rsidRPr="00813D46">
        <w:rPr>
          <w:sz w:val="20"/>
        </w:rPr>
        <w:t>goodwill</w:t>
      </w:r>
      <w:r w:rsidRPr="00813D46">
        <w:rPr>
          <w:sz w:val="20"/>
        </w:rPr>
        <w:t xml:space="preserve"> exceeded its estimated fair value. Accordingly, we recorded a goodwill impairment charge of $5.1 billion, reducing Phone Hardware goodwill from $</w:t>
      </w:r>
      <w:r w:rsidR="003B459C" w:rsidRPr="00813D46">
        <w:rPr>
          <w:sz w:val="20"/>
        </w:rPr>
        <w:t>5.4</w:t>
      </w:r>
      <w:r w:rsidRPr="00813D46">
        <w:rPr>
          <w:sz w:val="20"/>
        </w:rPr>
        <w:t xml:space="preserve"> billion to $</w:t>
      </w:r>
      <w:r w:rsidR="003B459C" w:rsidRPr="00813D46">
        <w:rPr>
          <w:sz w:val="20"/>
        </w:rPr>
        <w:t>116</w:t>
      </w:r>
      <w:r w:rsidRPr="00813D46">
        <w:rPr>
          <w:sz w:val="20"/>
        </w:rPr>
        <w:t xml:space="preserve"> million</w:t>
      </w:r>
      <w:r w:rsidR="00FF76DC" w:rsidRPr="00813D46">
        <w:rPr>
          <w:sz w:val="20"/>
        </w:rPr>
        <w:t>, net of foreign currency remeasurement</w:t>
      </w:r>
      <w:r w:rsidR="00B12C97" w:rsidRPr="00813D46">
        <w:rPr>
          <w:sz w:val="20"/>
        </w:rPr>
        <w:t>s</w:t>
      </w:r>
      <w:r w:rsidRPr="00813D46">
        <w:rPr>
          <w:sz w:val="20"/>
        </w:rPr>
        <w:t>, as well as</w:t>
      </w:r>
      <w:r w:rsidRPr="00813D46">
        <w:rPr>
          <w:rFonts w:cs="Arial"/>
          <w:sz w:val="20"/>
          <w:szCs w:val="20"/>
        </w:rPr>
        <w:t xml:space="preserve"> an impairment charge of $2.</w:t>
      </w:r>
      <w:r w:rsidR="002E44F4" w:rsidRPr="00813D46">
        <w:rPr>
          <w:rFonts w:cs="Arial"/>
          <w:sz w:val="20"/>
          <w:szCs w:val="20"/>
        </w:rPr>
        <w:t>2</w:t>
      </w:r>
      <w:r w:rsidRPr="00813D46">
        <w:rPr>
          <w:rFonts w:cs="Arial"/>
          <w:sz w:val="20"/>
          <w:szCs w:val="20"/>
        </w:rPr>
        <w:t xml:space="preserve"> billion related to the write-down of Phone Hardware intangible assets. Restructuring charges were $</w:t>
      </w:r>
      <w:r w:rsidR="0007381B" w:rsidRPr="00813D46">
        <w:rPr>
          <w:rFonts w:cs="Arial"/>
          <w:sz w:val="20"/>
          <w:szCs w:val="20"/>
        </w:rPr>
        <w:t>2.1</w:t>
      </w:r>
      <w:r w:rsidRPr="00813D46">
        <w:rPr>
          <w:rFonts w:cs="Arial"/>
          <w:sz w:val="20"/>
          <w:szCs w:val="20"/>
        </w:rPr>
        <w:t xml:space="preserve"> billion, including employee severance expenses and the write-down of certain assets in connection with our restructuring activities. Integration expenses increased $</w:t>
      </w:r>
      <w:r w:rsidR="0007381B" w:rsidRPr="00813D46">
        <w:rPr>
          <w:rFonts w:cs="Arial"/>
          <w:sz w:val="20"/>
          <w:szCs w:val="20"/>
        </w:rPr>
        <w:t>308</w:t>
      </w:r>
      <w:r w:rsidRPr="00813D46">
        <w:rPr>
          <w:rFonts w:cs="Arial"/>
          <w:sz w:val="20"/>
          <w:szCs w:val="20"/>
        </w:rPr>
        <w:t xml:space="preserve"> million, due to a full-year of integration activities in fiscal year 2015 associated with the acquisition of NDS.</w:t>
      </w:r>
    </w:p>
    <w:p w14:paraId="7A84031B" w14:textId="291E48A0" w:rsidR="00C334D1" w:rsidRPr="00813D46" w:rsidRDefault="00C334D1" w:rsidP="00C334D1">
      <w:pPr>
        <w:pStyle w:val="NormalWeb"/>
        <w:spacing w:before="270" w:beforeAutospacing="0" w:after="0" w:afterAutospacing="0"/>
        <w:rPr>
          <w:sz w:val="8"/>
        </w:rPr>
      </w:pPr>
      <w:r w:rsidRPr="00813D46">
        <w:rPr>
          <w:rFonts w:cs="Arial"/>
          <w:i/>
          <w:iCs/>
          <w:sz w:val="20"/>
          <w:szCs w:val="20"/>
        </w:rPr>
        <w:t xml:space="preserve">Fiscal year 2014 compared with fiscal year 2013 </w:t>
      </w:r>
    </w:p>
    <w:p w14:paraId="64880EB9" w14:textId="0CA0B185" w:rsidR="003E62FE" w:rsidRPr="00813D46" w:rsidRDefault="00DA1143" w:rsidP="003E62FE">
      <w:pPr>
        <w:pStyle w:val="NormalWeb"/>
        <w:spacing w:before="180" w:beforeAutospacing="0" w:after="0" w:afterAutospacing="0"/>
        <w:rPr>
          <w:strike/>
          <w:sz w:val="8"/>
        </w:rPr>
      </w:pPr>
      <w:r w:rsidRPr="00813D46">
        <w:rPr>
          <w:rFonts w:cs="Arial"/>
          <w:bCs/>
          <w:sz w:val="20"/>
          <w:szCs w:val="20"/>
        </w:rPr>
        <w:t>Impairment, i</w:t>
      </w:r>
      <w:r w:rsidR="00C334D1" w:rsidRPr="00813D46">
        <w:rPr>
          <w:rFonts w:cs="Arial"/>
          <w:sz w:val="20"/>
          <w:szCs w:val="20"/>
        </w:rPr>
        <w:t>ntegration</w:t>
      </w:r>
      <w:r w:rsidR="00FD20CD" w:rsidRPr="00813D46">
        <w:rPr>
          <w:rFonts w:cs="Arial"/>
          <w:sz w:val="20"/>
          <w:szCs w:val="20"/>
        </w:rPr>
        <w:t>,</w:t>
      </w:r>
      <w:r w:rsidR="00C334D1" w:rsidRPr="00813D46">
        <w:rPr>
          <w:rFonts w:cs="Arial"/>
          <w:sz w:val="20"/>
          <w:szCs w:val="20"/>
        </w:rPr>
        <w:t xml:space="preserve"> and restructuring expenses were $127 million for fiscal year 201</w:t>
      </w:r>
      <w:r w:rsidR="00DB4B6B" w:rsidRPr="00813D46">
        <w:rPr>
          <w:rFonts w:cs="Arial"/>
          <w:sz w:val="20"/>
          <w:szCs w:val="20"/>
        </w:rPr>
        <w:t>4</w:t>
      </w:r>
      <w:r w:rsidR="00C334D1" w:rsidRPr="00813D46">
        <w:rPr>
          <w:rFonts w:cs="Arial"/>
          <w:sz w:val="20"/>
          <w:szCs w:val="20"/>
        </w:rPr>
        <w:t xml:space="preserve">, reflecting </w:t>
      </w:r>
      <w:r w:rsidR="003E62FE" w:rsidRPr="00813D46">
        <w:rPr>
          <w:rFonts w:cs="Arial"/>
          <w:sz w:val="20"/>
          <w:szCs w:val="20"/>
        </w:rPr>
        <w:t xml:space="preserve">integration </w:t>
      </w:r>
      <w:r w:rsidR="00C334D1" w:rsidRPr="00813D46">
        <w:rPr>
          <w:rFonts w:cs="Arial"/>
          <w:sz w:val="20"/>
          <w:szCs w:val="20"/>
        </w:rPr>
        <w:t xml:space="preserve">expenses associated with the acquisition of NDS. </w:t>
      </w:r>
      <w:r w:rsidR="003B459C" w:rsidRPr="00813D46">
        <w:rPr>
          <w:rFonts w:cs="Arial"/>
          <w:sz w:val="20"/>
          <w:szCs w:val="20"/>
        </w:rPr>
        <w:t>No impairment, integration, and restructuring expenses were recorded in fiscal year 2013.</w:t>
      </w:r>
    </w:p>
    <w:p w14:paraId="19A23CB1" w14:textId="27ECB08E" w:rsidR="00C334D1" w:rsidRPr="00813D46" w:rsidRDefault="00C334D1" w:rsidP="00C334D1">
      <w:pPr>
        <w:pStyle w:val="NormalWeb"/>
        <w:keepNext/>
        <w:spacing w:before="270" w:beforeAutospacing="0" w:after="0" w:afterAutospacing="0"/>
        <w:jc w:val="center"/>
      </w:pPr>
      <w:r w:rsidRPr="00813D46">
        <w:rPr>
          <w:rFonts w:cs="Arial"/>
          <w:sz w:val="20"/>
          <w:szCs w:val="20"/>
          <w:u w:val="single"/>
        </w:rPr>
        <w:t>OTHER INCOME (EXPENSE)</w:t>
      </w:r>
      <w:r w:rsidR="004A0DDC" w:rsidRPr="00813D46">
        <w:rPr>
          <w:rFonts w:cs="Arial"/>
          <w:sz w:val="20"/>
          <w:szCs w:val="20"/>
          <w:u w:val="single"/>
        </w:rPr>
        <w:t>, NET</w:t>
      </w:r>
      <w:r w:rsidRPr="00813D46">
        <w:rPr>
          <w:rFonts w:cs="Arial"/>
          <w:sz w:val="20"/>
          <w:szCs w:val="20"/>
          <w:u w:val="single"/>
        </w:rPr>
        <w:t xml:space="preserve"> </w:t>
      </w:r>
    </w:p>
    <w:p w14:paraId="7FFEFEBB" w14:textId="581BFE57" w:rsidR="00C334D1" w:rsidRPr="00813D46" w:rsidRDefault="00C334D1" w:rsidP="00C334D1">
      <w:pPr>
        <w:pStyle w:val="NormalWeb"/>
        <w:spacing w:before="180" w:beforeAutospacing="0" w:after="0" w:afterAutospacing="0"/>
        <w:rPr>
          <w:sz w:val="8"/>
        </w:rPr>
      </w:pPr>
      <w:r w:rsidRPr="00813D46">
        <w:rPr>
          <w:rFonts w:cs="Arial"/>
          <w:sz w:val="20"/>
          <w:szCs w:val="20"/>
        </w:rPr>
        <w:t>The components of other income (expense)</w:t>
      </w:r>
      <w:r w:rsidR="007A122D" w:rsidRPr="00813D46">
        <w:rPr>
          <w:rFonts w:cs="Arial"/>
          <w:sz w:val="20"/>
          <w:szCs w:val="20"/>
        </w:rPr>
        <w:t>, net</w:t>
      </w:r>
      <w:r w:rsidRPr="00813D46">
        <w:rPr>
          <w:rFonts w:cs="Arial"/>
          <w:sz w:val="20"/>
          <w:szCs w:val="20"/>
        </w:rPr>
        <w:t xml:space="preserve"> were as follows: </w:t>
      </w:r>
    </w:p>
    <w:p w14:paraId="747F411E"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350"/>
        <w:gridCol w:w="280"/>
        <w:gridCol w:w="126"/>
        <w:gridCol w:w="515"/>
        <w:gridCol w:w="137"/>
        <w:gridCol w:w="280"/>
        <w:gridCol w:w="126"/>
        <w:gridCol w:w="415"/>
        <w:gridCol w:w="137"/>
        <w:gridCol w:w="280"/>
        <w:gridCol w:w="126"/>
        <w:gridCol w:w="515"/>
        <w:gridCol w:w="81"/>
      </w:tblGrid>
      <w:tr w:rsidR="00664363" w:rsidRPr="00813D46" w14:paraId="72C9728D" w14:textId="77777777" w:rsidTr="007B0C0F">
        <w:trPr>
          <w:tblHeader/>
          <w:jc w:val="center"/>
        </w:trPr>
        <w:tc>
          <w:tcPr>
            <w:tcW w:w="3569" w:type="pct"/>
            <w:vAlign w:val="center"/>
          </w:tcPr>
          <w:p w14:paraId="50F21F66" w14:textId="77777777" w:rsidR="00C334D1" w:rsidRPr="00813D46" w:rsidRDefault="00C334D1" w:rsidP="007B0C0F">
            <w:pPr>
              <w:keepNext/>
              <w:rPr>
                <w:sz w:val="1"/>
              </w:rPr>
            </w:pPr>
          </w:p>
        </w:tc>
        <w:tc>
          <w:tcPr>
            <w:tcW w:w="136" w:type="pct"/>
            <w:vAlign w:val="bottom"/>
          </w:tcPr>
          <w:p w14:paraId="73AB5D80" w14:textId="77777777" w:rsidR="00C334D1" w:rsidRPr="00813D46" w:rsidRDefault="00C334D1" w:rsidP="007B0C0F">
            <w:pPr>
              <w:keepNext/>
              <w:rPr>
                <w:sz w:val="1"/>
              </w:rPr>
            </w:pPr>
          </w:p>
        </w:tc>
        <w:tc>
          <w:tcPr>
            <w:tcW w:w="0" w:type="auto"/>
            <w:vAlign w:val="center"/>
          </w:tcPr>
          <w:p w14:paraId="102EE25A" w14:textId="77777777" w:rsidR="00C334D1" w:rsidRPr="00813D46" w:rsidRDefault="00C334D1" w:rsidP="007B0C0F">
            <w:pPr>
              <w:keepNext/>
              <w:rPr>
                <w:sz w:val="1"/>
              </w:rPr>
            </w:pPr>
          </w:p>
        </w:tc>
        <w:tc>
          <w:tcPr>
            <w:tcW w:w="0" w:type="auto"/>
            <w:vAlign w:val="center"/>
          </w:tcPr>
          <w:p w14:paraId="71AE4B11" w14:textId="77777777" w:rsidR="00C334D1" w:rsidRPr="00813D46" w:rsidRDefault="00C334D1" w:rsidP="007B0C0F">
            <w:pPr>
              <w:keepNext/>
              <w:rPr>
                <w:sz w:val="1"/>
              </w:rPr>
            </w:pPr>
          </w:p>
        </w:tc>
        <w:tc>
          <w:tcPr>
            <w:tcW w:w="0" w:type="auto"/>
            <w:vAlign w:val="center"/>
          </w:tcPr>
          <w:p w14:paraId="4682CA1B" w14:textId="77777777" w:rsidR="00C334D1" w:rsidRPr="00813D46" w:rsidRDefault="00C334D1" w:rsidP="007B0C0F">
            <w:pPr>
              <w:keepNext/>
              <w:rPr>
                <w:sz w:val="1"/>
              </w:rPr>
            </w:pPr>
          </w:p>
        </w:tc>
        <w:tc>
          <w:tcPr>
            <w:tcW w:w="136" w:type="pct"/>
            <w:vAlign w:val="bottom"/>
          </w:tcPr>
          <w:p w14:paraId="22903C43" w14:textId="77777777" w:rsidR="00C334D1" w:rsidRPr="00813D46" w:rsidRDefault="00C334D1" w:rsidP="007B0C0F">
            <w:pPr>
              <w:keepNext/>
              <w:rPr>
                <w:sz w:val="1"/>
              </w:rPr>
            </w:pPr>
          </w:p>
        </w:tc>
        <w:tc>
          <w:tcPr>
            <w:tcW w:w="0" w:type="auto"/>
            <w:vAlign w:val="center"/>
          </w:tcPr>
          <w:p w14:paraId="126490A3" w14:textId="77777777" w:rsidR="00C334D1" w:rsidRPr="00813D46" w:rsidRDefault="00C334D1" w:rsidP="007B0C0F">
            <w:pPr>
              <w:keepNext/>
              <w:rPr>
                <w:sz w:val="1"/>
              </w:rPr>
            </w:pPr>
          </w:p>
        </w:tc>
        <w:tc>
          <w:tcPr>
            <w:tcW w:w="0" w:type="auto"/>
            <w:vAlign w:val="center"/>
          </w:tcPr>
          <w:p w14:paraId="370D7CD4" w14:textId="77777777" w:rsidR="00C334D1" w:rsidRPr="00813D46" w:rsidRDefault="00C334D1" w:rsidP="007B0C0F">
            <w:pPr>
              <w:keepNext/>
              <w:rPr>
                <w:sz w:val="1"/>
              </w:rPr>
            </w:pPr>
          </w:p>
        </w:tc>
        <w:tc>
          <w:tcPr>
            <w:tcW w:w="0" w:type="auto"/>
            <w:vAlign w:val="center"/>
          </w:tcPr>
          <w:p w14:paraId="1B7AB306" w14:textId="77777777" w:rsidR="00C334D1" w:rsidRPr="00813D46" w:rsidRDefault="00C334D1" w:rsidP="007B0C0F">
            <w:pPr>
              <w:keepNext/>
              <w:rPr>
                <w:sz w:val="1"/>
              </w:rPr>
            </w:pPr>
          </w:p>
        </w:tc>
        <w:tc>
          <w:tcPr>
            <w:tcW w:w="136" w:type="pct"/>
            <w:vAlign w:val="bottom"/>
          </w:tcPr>
          <w:p w14:paraId="4D32B722" w14:textId="77777777" w:rsidR="00C334D1" w:rsidRPr="00813D46" w:rsidRDefault="00C334D1" w:rsidP="007B0C0F">
            <w:pPr>
              <w:keepNext/>
              <w:rPr>
                <w:sz w:val="1"/>
              </w:rPr>
            </w:pPr>
          </w:p>
        </w:tc>
        <w:tc>
          <w:tcPr>
            <w:tcW w:w="0" w:type="auto"/>
            <w:vAlign w:val="center"/>
          </w:tcPr>
          <w:p w14:paraId="2DA877E8" w14:textId="77777777" w:rsidR="00C334D1" w:rsidRPr="00813D46" w:rsidRDefault="00C334D1" w:rsidP="007B0C0F">
            <w:pPr>
              <w:keepNext/>
              <w:rPr>
                <w:sz w:val="1"/>
              </w:rPr>
            </w:pPr>
          </w:p>
        </w:tc>
        <w:tc>
          <w:tcPr>
            <w:tcW w:w="0" w:type="auto"/>
            <w:vAlign w:val="center"/>
          </w:tcPr>
          <w:p w14:paraId="330CCFFB" w14:textId="77777777" w:rsidR="00C334D1" w:rsidRPr="00813D46" w:rsidRDefault="00C334D1" w:rsidP="007B0C0F">
            <w:pPr>
              <w:keepNext/>
              <w:rPr>
                <w:sz w:val="1"/>
              </w:rPr>
            </w:pPr>
          </w:p>
        </w:tc>
        <w:tc>
          <w:tcPr>
            <w:tcW w:w="0" w:type="auto"/>
            <w:vAlign w:val="center"/>
          </w:tcPr>
          <w:p w14:paraId="0D939BB7" w14:textId="77777777" w:rsidR="00C334D1" w:rsidRPr="00813D46" w:rsidRDefault="00C334D1" w:rsidP="007B0C0F">
            <w:pPr>
              <w:keepNext/>
              <w:rPr>
                <w:sz w:val="1"/>
              </w:rPr>
            </w:pPr>
          </w:p>
        </w:tc>
      </w:tr>
      <w:tr w:rsidR="00664363" w:rsidRPr="00813D46" w14:paraId="43BEEA79" w14:textId="77777777" w:rsidTr="007B0C0F">
        <w:trPr>
          <w:tblHeader/>
          <w:jc w:val="center"/>
        </w:trPr>
        <w:tc>
          <w:tcPr>
            <w:tcW w:w="0" w:type="auto"/>
            <w:vAlign w:val="bottom"/>
          </w:tcPr>
          <w:p w14:paraId="353C7878"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6BE66723" w14:textId="77777777" w:rsidR="00C334D1" w:rsidRPr="00813D46" w:rsidRDefault="00C334D1" w:rsidP="007B0C0F">
            <w:pPr>
              <w:pStyle w:val="la2"/>
              <w:keepNext/>
            </w:pPr>
            <w:r w:rsidRPr="00813D46">
              <w:rPr>
                <w:sz w:val="15"/>
                <w:szCs w:val="15"/>
              </w:rPr>
              <w:t> </w:t>
            </w:r>
          </w:p>
        </w:tc>
        <w:tc>
          <w:tcPr>
            <w:tcW w:w="0" w:type="auto"/>
            <w:gridSpan w:val="2"/>
            <w:vAlign w:val="bottom"/>
          </w:tcPr>
          <w:p w14:paraId="010F97DD" w14:textId="77777777" w:rsidR="00C334D1" w:rsidRPr="00813D46" w:rsidRDefault="00C334D1" w:rsidP="007B0C0F">
            <w:pPr>
              <w:pStyle w:val="la2"/>
              <w:keepNext/>
            </w:pPr>
            <w:r w:rsidRPr="00813D46">
              <w:t> </w:t>
            </w:r>
          </w:p>
        </w:tc>
        <w:tc>
          <w:tcPr>
            <w:tcW w:w="0" w:type="auto"/>
            <w:vAlign w:val="bottom"/>
          </w:tcPr>
          <w:p w14:paraId="4E41AD5C" w14:textId="77777777" w:rsidR="00C334D1" w:rsidRPr="00813D46" w:rsidRDefault="00C334D1" w:rsidP="007B0C0F">
            <w:pPr>
              <w:keepNext/>
              <w:rPr>
                <w:sz w:val="8"/>
              </w:rPr>
            </w:pPr>
            <w:r w:rsidRPr="00813D46">
              <w:rPr>
                <w:sz w:val="15"/>
                <w:szCs w:val="15"/>
              </w:rPr>
              <w:t> </w:t>
            </w:r>
          </w:p>
        </w:tc>
        <w:tc>
          <w:tcPr>
            <w:tcW w:w="0" w:type="auto"/>
            <w:vAlign w:val="bottom"/>
          </w:tcPr>
          <w:p w14:paraId="48A4857A" w14:textId="77777777" w:rsidR="00C334D1" w:rsidRPr="00813D46" w:rsidRDefault="00C334D1" w:rsidP="007B0C0F">
            <w:pPr>
              <w:pStyle w:val="la2"/>
              <w:keepNext/>
            </w:pPr>
            <w:r w:rsidRPr="00813D46">
              <w:rPr>
                <w:sz w:val="15"/>
                <w:szCs w:val="15"/>
              </w:rPr>
              <w:t> </w:t>
            </w:r>
          </w:p>
        </w:tc>
        <w:tc>
          <w:tcPr>
            <w:tcW w:w="0" w:type="auto"/>
            <w:gridSpan w:val="2"/>
            <w:vAlign w:val="bottom"/>
          </w:tcPr>
          <w:p w14:paraId="6AA18391" w14:textId="77777777" w:rsidR="00C334D1" w:rsidRPr="00813D46" w:rsidRDefault="00C334D1" w:rsidP="007B0C0F">
            <w:pPr>
              <w:pStyle w:val="la2"/>
              <w:keepNext/>
            </w:pPr>
            <w:r w:rsidRPr="00813D46">
              <w:t> </w:t>
            </w:r>
          </w:p>
        </w:tc>
        <w:tc>
          <w:tcPr>
            <w:tcW w:w="0" w:type="auto"/>
            <w:vAlign w:val="bottom"/>
          </w:tcPr>
          <w:p w14:paraId="5141413E" w14:textId="77777777" w:rsidR="00C334D1" w:rsidRPr="00813D46" w:rsidRDefault="00C334D1" w:rsidP="007B0C0F">
            <w:pPr>
              <w:keepNext/>
              <w:rPr>
                <w:sz w:val="8"/>
              </w:rPr>
            </w:pPr>
            <w:r w:rsidRPr="00813D46">
              <w:rPr>
                <w:sz w:val="15"/>
                <w:szCs w:val="15"/>
              </w:rPr>
              <w:t> </w:t>
            </w:r>
          </w:p>
        </w:tc>
        <w:tc>
          <w:tcPr>
            <w:tcW w:w="0" w:type="auto"/>
            <w:vAlign w:val="bottom"/>
          </w:tcPr>
          <w:p w14:paraId="4F70D31F" w14:textId="77777777" w:rsidR="00C334D1" w:rsidRPr="00813D46" w:rsidRDefault="00C334D1" w:rsidP="007B0C0F">
            <w:pPr>
              <w:pStyle w:val="la2"/>
              <w:keepNext/>
            </w:pPr>
            <w:r w:rsidRPr="00813D46">
              <w:rPr>
                <w:sz w:val="15"/>
                <w:szCs w:val="15"/>
              </w:rPr>
              <w:t> </w:t>
            </w:r>
          </w:p>
        </w:tc>
        <w:tc>
          <w:tcPr>
            <w:tcW w:w="0" w:type="auto"/>
            <w:gridSpan w:val="2"/>
            <w:vAlign w:val="bottom"/>
          </w:tcPr>
          <w:p w14:paraId="36601FCF" w14:textId="77777777" w:rsidR="00C334D1" w:rsidRPr="00813D46" w:rsidRDefault="00C334D1" w:rsidP="007B0C0F">
            <w:pPr>
              <w:pStyle w:val="la2"/>
              <w:keepNext/>
            </w:pPr>
            <w:r w:rsidRPr="00813D46">
              <w:t> </w:t>
            </w:r>
          </w:p>
        </w:tc>
        <w:tc>
          <w:tcPr>
            <w:tcW w:w="0" w:type="auto"/>
            <w:vAlign w:val="bottom"/>
          </w:tcPr>
          <w:p w14:paraId="20B10FFC" w14:textId="77777777" w:rsidR="00C334D1" w:rsidRPr="00813D46" w:rsidRDefault="00C334D1" w:rsidP="007B0C0F">
            <w:pPr>
              <w:keepNext/>
              <w:rPr>
                <w:sz w:val="8"/>
              </w:rPr>
            </w:pPr>
            <w:r w:rsidRPr="00813D46">
              <w:rPr>
                <w:sz w:val="15"/>
                <w:szCs w:val="15"/>
              </w:rPr>
              <w:t> </w:t>
            </w:r>
          </w:p>
        </w:tc>
      </w:tr>
      <w:tr w:rsidR="00C334D1" w:rsidRPr="00813D46" w14:paraId="0E785EF0" w14:textId="77777777" w:rsidTr="007B0C0F">
        <w:trPr>
          <w:jc w:val="center"/>
        </w:trPr>
        <w:tc>
          <w:tcPr>
            <w:tcW w:w="0" w:type="auto"/>
            <w:gridSpan w:val="12"/>
            <w:vAlign w:val="bottom"/>
          </w:tcPr>
          <w:p w14:paraId="0E35F914" w14:textId="77777777" w:rsidR="00C334D1" w:rsidRPr="00813D46" w:rsidRDefault="00C334D1" w:rsidP="007B0C0F">
            <w:pPr>
              <w:pStyle w:val="rrdsinglerule"/>
              <w:keepNext/>
            </w:pPr>
            <w:r w:rsidRPr="00813D46">
              <w:rPr>
                <w:sz w:val="15"/>
                <w:szCs w:val="15"/>
              </w:rPr>
              <w:t> </w:t>
            </w:r>
          </w:p>
        </w:tc>
        <w:tc>
          <w:tcPr>
            <w:tcW w:w="0" w:type="auto"/>
            <w:vAlign w:val="bottom"/>
          </w:tcPr>
          <w:p w14:paraId="47A134EE" w14:textId="77777777" w:rsidR="00C334D1" w:rsidRPr="00813D46" w:rsidRDefault="00C334D1" w:rsidP="007B0C0F">
            <w:pPr>
              <w:keepNext/>
              <w:rPr>
                <w:sz w:val="8"/>
              </w:rPr>
            </w:pPr>
          </w:p>
        </w:tc>
      </w:tr>
      <w:tr w:rsidR="00C334D1" w:rsidRPr="00813D46" w14:paraId="46D464FC" w14:textId="77777777" w:rsidTr="007B0C0F">
        <w:trPr>
          <w:trHeight w:val="75"/>
          <w:jc w:val="center"/>
        </w:trPr>
        <w:tc>
          <w:tcPr>
            <w:tcW w:w="0" w:type="auto"/>
            <w:vAlign w:val="center"/>
          </w:tcPr>
          <w:p w14:paraId="3ADED3D0" w14:textId="77777777" w:rsidR="00C334D1" w:rsidRPr="00813D46" w:rsidRDefault="00C334D1" w:rsidP="007B0C0F">
            <w:pPr>
              <w:keepNext/>
              <w:rPr>
                <w:sz w:val="8"/>
              </w:rPr>
            </w:pPr>
          </w:p>
        </w:tc>
        <w:tc>
          <w:tcPr>
            <w:tcW w:w="0" w:type="auto"/>
            <w:gridSpan w:val="4"/>
            <w:vAlign w:val="center"/>
          </w:tcPr>
          <w:p w14:paraId="11709600" w14:textId="77777777" w:rsidR="00C334D1" w:rsidRPr="00813D46" w:rsidRDefault="00C334D1" w:rsidP="007B0C0F">
            <w:pPr>
              <w:keepNext/>
              <w:rPr>
                <w:sz w:val="8"/>
              </w:rPr>
            </w:pPr>
          </w:p>
        </w:tc>
        <w:tc>
          <w:tcPr>
            <w:tcW w:w="0" w:type="auto"/>
            <w:gridSpan w:val="4"/>
            <w:vAlign w:val="center"/>
          </w:tcPr>
          <w:p w14:paraId="273743C3" w14:textId="77777777" w:rsidR="00C334D1" w:rsidRPr="00813D46" w:rsidRDefault="00C334D1" w:rsidP="007B0C0F">
            <w:pPr>
              <w:keepNext/>
              <w:rPr>
                <w:sz w:val="8"/>
              </w:rPr>
            </w:pPr>
          </w:p>
        </w:tc>
        <w:tc>
          <w:tcPr>
            <w:tcW w:w="0" w:type="auto"/>
            <w:gridSpan w:val="4"/>
            <w:vAlign w:val="center"/>
          </w:tcPr>
          <w:p w14:paraId="0E2F4771" w14:textId="77777777" w:rsidR="00C334D1" w:rsidRPr="00813D46" w:rsidRDefault="00C334D1" w:rsidP="007B0C0F">
            <w:pPr>
              <w:keepNext/>
              <w:rPr>
                <w:sz w:val="8"/>
              </w:rPr>
            </w:pPr>
          </w:p>
        </w:tc>
      </w:tr>
      <w:tr w:rsidR="00664363" w:rsidRPr="00813D46" w14:paraId="7407C9BB" w14:textId="77777777" w:rsidTr="007B0C0F">
        <w:trPr>
          <w:jc w:val="center"/>
        </w:trPr>
        <w:tc>
          <w:tcPr>
            <w:tcW w:w="0" w:type="auto"/>
          </w:tcPr>
          <w:p w14:paraId="5D32F475" w14:textId="77777777" w:rsidR="00C334D1" w:rsidRPr="00813D46" w:rsidRDefault="00C334D1" w:rsidP="007B0C0F">
            <w:pPr>
              <w:pStyle w:val="NormalWeb"/>
              <w:keepNext/>
              <w:ind w:left="240" w:hanging="240"/>
              <w:rPr>
                <w:sz w:val="8"/>
              </w:rPr>
            </w:pPr>
            <w:r w:rsidRPr="00813D46">
              <w:rPr>
                <w:rFonts w:cs="Arial"/>
                <w:b/>
                <w:bCs/>
                <w:sz w:val="15"/>
                <w:szCs w:val="15"/>
              </w:rPr>
              <w:t>Year Ended June 30,</w:t>
            </w:r>
          </w:p>
        </w:tc>
        <w:tc>
          <w:tcPr>
            <w:tcW w:w="0" w:type="auto"/>
            <w:vAlign w:val="bottom"/>
          </w:tcPr>
          <w:p w14:paraId="06D90F57" w14:textId="77777777" w:rsidR="00C334D1" w:rsidRPr="00813D46" w:rsidRDefault="00C334D1" w:rsidP="007B0C0F">
            <w:pPr>
              <w:pStyle w:val="la2"/>
            </w:pPr>
            <w:r w:rsidRPr="00813D46">
              <w:rPr>
                <w:sz w:val="15"/>
                <w:szCs w:val="15"/>
              </w:rPr>
              <w:t> </w:t>
            </w:r>
          </w:p>
        </w:tc>
        <w:tc>
          <w:tcPr>
            <w:tcW w:w="0" w:type="auto"/>
            <w:vAlign w:val="bottom"/>
          </w:tcPr>
          <w:p w14:paraId="502E201F" w14:textId="77777777" w:rsidR="00C334D1" w:rsidRPr="00813D46" w:rsidRDefault="00C334D1" w:rsidP="007B0C0F">
            <w:pPr>
              <w:rPr>
                <w:sz w:val="8"/>
              </w:rPr>
            </w:pPr>
            <w:r w:rsidRPr="00813D46">
              <w:rPr>
                <w:rFonts w:cs="Arial"/>
                <w:b/>
                <w:bCs/>
                <w:sz w:val="15"/>
                <w:szCs w:val="15"/>
              </w:rPr>
              <w:t> </w:t>
            </w:r>
          </w:p>
        </w:tc>
        <w:tc>
          <w:tcPr>
            <w:tcW w:w="0" w:type="auto"/>
            <w:vAlign w:val="bottom"/>
          </w:tcPr>
          <w:p w14:paraId="149322DA" w14:textId="77777777" w:rsidR="00C334D1" w:rsidRPr="00813D46" w:rsidRDefault="00C334D1" w:rsidP="007B0C0F">
            <w:pPr>
              <w:jc w:val="right"/>
            </w:pPr>
            <w:r w:rsidRPr="00813D46">
              <w:rPr>
                <w:rFonts w:cs="Arial"/>
                <w:b/>
                <w:bCs/>
                <w:sz w:val="15"/>
                <w:szCs w:val="15"/>
              </w:rPr>
              <w:t>2015</w:t>
            </w:r>
          </w:p>
        </w:tc>
        <w:tc>
          <w:tcPr>
            <w:tcW w:w="0" w:type="auto"/>
            <w:noWrap/>
            <w:vAlign w:val="bottom"/>
          </w:tcPr>
          <w:p w14:paraId="6BACB3A6" w14:textId="77777777" w:rsidR="00C334D1" w:rsidRPr="00813D46" w:rsidRDefault="00C334D1" w:rsidP="007B0C0F">
            <w:pPr>
              <w:rPr>
                <w:sz w:val="8"/>
              </w:rPr>
            </w:pPr>
            <w:r w:rsidRPr="00813D46">
              <w:rPr>
                <w:rFonts w:cs="Arial"/>
                <w:b/>
                <w:bCs/>
                <w:sz w:val="15"/>
                <w:szCs w:val="15"/>
              </w:rPr>
              <w:t> </w:t>
            </w:r>
          </w:p>
        </w:tc>
        <w:tc>
          <w:tcPr>
            <w:tcW w:w="0" w:type="auto"/>
            <w:vAlign w:val="bottom"/>
          </w:tcPr>
          <w:p w14:paraId="5B74D8D2" w14:textId="77777777" w:rsidR="00C334D1" w:rsidRPr="00813D46" w:rsidRDefault="00C334D1" w:rsidP="007B0C0F">
            <w:pPr>
              <w:pStyle w:val="la2"/>
            </w:pPr>
            <w:r w:rsidRPr="00813D46">
              <w:rPr>
                <w:sz w:val="15"/>
                <w:szCs w:val="15"/>
              </w:rPr>
              <w:t> </w:t>
            </w:r>
          </w:p>
        </w:tc>
        <w:tc>
          <w:tcPr>
            <w:tcW w:w="0" w:type="auto"/>
            <w:vAlign w:val="bottom"/>
          </w:tcPr>
          <w:p w14:paraId="2CAED153" w14:textId="77777777" w:rsidR="00C334D1" w:rsidRPr="00813D46" w:rsidRDefault="00C334D1" w:rsidP="007B0C0F">
            <w:pPr>
              <w:rPr>
                <w:sz w:val="8"/>
              </w:rPr>
            </w:pPr>
            <w:r w:rsidRPr="00813D46">
              <w:rPr>
                <w:rFonts w:cs="Arial"/>
                <w:b/>
                <w:bCs/>
                <w:sz w:val="15"/>
                <w:szCs w:val="15"/>
              </w:rPr>
              <w:t> </w:t>
            </w:r>
          </w:p>
        </w:tc>
        <w:tc>
          <w:tcPr>
            <w:tcW w:w="0" w:type="auto"/>
            <w:vAlign w:val="bottom"/>
          </w:tcPr>
          <w:p w14:paraId="49A1193F" w14:textId="77777777" w:rsidR="00C334D1" w:rsidRPr="00813D46" w:rsidRDefault="00C334D1" w:rsidP="007B0C0F">
            <w:pPr>
              <w:jc w:val="right"/>
            </w:pPr>
            <w:r w:rsidRPr="00813D46">
              <w:rPr>
                <w:rFonts w:cs="Arial"/>
                <w:b/>
                <w:bCs/>
                <w:sz w:val="15"/>
                <w:szCs w:val="15"/>
              </w:rPr>
              <w:t>2014</w:t>
            </w:r>
          </w:p>
        </w:tc>
        <w:tc>
          <w:tcPr>
            <w:tcW w:w="0" w:type="auto"/>
            <w:noWrap/>
            <w:vAlign w:val="bottom"/>
          </w:tcPr>
          <w:p w14:paraId="4452534A" w14:textId="77777777" w:rsidR="00C334D1" w:rsidRPr="00813D46" w:rsidRDefault="00C334D1" w:rsidP="007B0C0F">
            <w:pPr>
              <w:rPr>
                <w:sz w:val="8"/>
              </w:rPr>
            </w:pPr>
            <w:r w:rsidRPr="00813D46">
              <w:rPr>
                <w:rFonts w:cs="Arial"/>
                <w:b/>
                <w:bCs/>
                <w:sz w:val="15"/>
                <w:szCs w:val="15"/>
              </w:rPr>
              <w:t> </w:t>
            </w:r>
          </w:p>
        </w:tc>
        <w:tc>
          <w:tcPr>
            <w:tcW w:w="0" w:type="auto"/>
            <w:vAlign w:val="bottom"/>
          </w:tcPr>
          <w:p w14:paraId="255209B6" w14:textId="77777777" w:rsidR="00C334D1" w:rsidRPr="00813D46" w:rsidRDefault="00C334D1" w:rsidP="007B0C0F">
            <w:pPr>
              <w:pStyle w:val="la2"/>
            </w:pPr>
            <w:r w:rsidRPr="00813D46">
              <w:rPr>
                <w:sz w:val="15"/>
                <w:szCs w:val="15"/>
              </w:rPr>
              <w:t> </w:t>
            </w:r>
          </w:p>
        </w:tc>
        <w:tc>
          <w:tcPr>
            <w:tcW w:w="0" w:type="auto"/>
            <w:vAlign w:val="bottom"/>
          </w:tcPr>
          <w:p w14:paraId="574B5E10" w14:textId="77777777" w:rsidR="00C334D1" w:rsidRPr="00813D46" w:rsidRDefault="00C334D1" w:rsidP="007B0C0F">
            <w:pPr>
              <w:rPr>
                <w:sz w:val="8"/>
              </w:rPr>
            </w:pPr>
            <w:r w:rsidRPr="00813D46">
              <w:rPr>
                <w:rFonts w:cs="Arial"/>
                <w:b/>
                <w:bCs/>
                <w:sz w:val="15"/>
                <w:szCs w:val="15"/>
              </w:rPr>
              <w:t> </w:t>
            </w:r>
          </w:p>
        </w:tc>
        <w:tc>
          <w:tcPr>
            <w:tcW w:w="0" w:type="auto"/>
            <w:vAlign w:val="bottom"/>
          </w:tcPr>
          <w:p w14:paraId="01646894" w14:textId="77777777" w:rsidR="00C334D1" w:rsidRPr="00813D46" w:rsidRDefault="00C334D1" w:rsidP="007B0C0F">
            <w:pPr>
              <w:jc w:val="right"/>
            </w:pPr>
            <w:r w:rsidRPr="00813D46">
              <w:rPr>
                <w:rFonts w:cs="Arial"/>
                <w:b/>
                <w:bCs/>
                <w:sz w:val="15"/>
                <w:szCs w:val="15"/>
              </w:rPr>
              <w:t>2013</w:t>
            </w:r>
          </w:p>
        </w:tc>
        <w:tc>
          <w:tcPr>
            <w:tcW w:w="0" w:type="auto"/>
            <w:noWrap/>
            <w:vAlign w:val="bottom"/>
          </w:tcPr>
          <w:p w14:paraId="040CA44D" w14:textId="77777777" w:rsidR="00C334D1" w:rsidRPr="00813D46" w:rsidRDefault="00C334D1" w:rsidP="007B0C0F">
            <w:pPr>
              <w:rPr>
                <w:sz w:val="8"/>
              </w:rPr>
            </w:pPr>
            <w:r w:rsidRPr="00813D46">
              <w:rPr>
                <w:rFonts w:cs="Arial"/>
                <w:b/>
                <w:bCs/>
                <w:sz w:val="15"/>
                <w:szCs w:val="15"/>
              </w:rPr>
              <w:t> </w:t>
            </w:r>
          </w:p>
        </w:tc>
      </w:tr>
      <w:tr w:rsidR="00C334D1" w:rsidRPr="00813D46" w14:paraId="49C9A40E" w14:textId="77777777" w:rsidTr="007B0C0F">
        <w:trPr>
          <w:trHeight w:val="75"/>
          <w:jc w:val="center"/>
        </w:trPr>
        <w:tc>
          <w:tcPr>
            <w:tcW w:w="0" w:type="auto"/>
            <w:vAlign w:val="center"/>
          </w:tcPr>
          <w:p w14:paraId="69D2F344" w14:textId="77777777" w:rsidR="00C334D1" w:rsidRPr="00813D46" w:rsidRDefault="00C334D1" w:rsidP="007B0C0F">
            <w:pPr>
              <w:rPr>
                <w:sz w:val="8"/>
              </w:rPr>
            </w:pPr>
          </w:p>
        </w:tc>
        <w:tc>
          <w:tcPr>
            <w:tcW w:w="0" w:type="auto"/>
            <w:gridSpan w:val="4"/>
            <w:vAlign w:val="center"/>
          </w:tcPr>
          <w:p w14:paraId="5CCB5AAF" w14:textId="77777777" w:rsidR="00C334D1" w:rsidRPr="00813D46" w:rsidRDefault="00C334D1" w:rsidP="007B0C0F">
            <w:pPr>
              <w:rPr>
                <w:sz w:val="8"/>
              </w:rPr>
            </w:pPr>
          </w:p>
        </w:tc>
        <w:tc>
          <w:tcPr>
            <w:tcW w:w="0" w:type="auto"/>
            <w:gridSpan w:val="4"/>
            <w:vAlign w:val="center"/>
          </w:tcPr>
          <w:p w14:paraId="0062C365" w14:textId="77777777" w:rsidR="00C334D1" w:rsidRPr="00813D46" w:rsidRDefault="00C334D1" w:rsidP="007B0C0F">
            <w:pPr>
              <w:rPr>
                <w:sz w:val="8"/>
              </w:rPr>
            </w:pPr>
          </w:p>
        </w:tc>
        <w:tc>
          <w:tcPr>
            <w:tcW w:w="0" w:type="auto"/>
            <w:gridSpan w:val="4"/>
            <w:vAlign w:val="center"/>
          </w:tcPr>
          <w:p w14:paraId="67EEA8AB" w14:textId="77777777" w:rsidR="00C334D1" w:rsidRPr="00813D46" w:rsidRDefault="00C334D1" w:rsidP="007B0C0F">
            <w:pPr>
              <w:rPr>
                <w:sz w:val="8"/>
              </w:rPr>
            </w:pPr>
          </w:p>
        </w:tc>
      </w:tr>
      <w:tr w:rsidR="00664363" w:rsidRPr="00813D46" w14:paraId="6B7732CF" w14:textId="77777777" w:rsidTr="007B0C0F">
        <w:trPr>
          <w:jc w:val="center"/>
        </w:trPr>
        <w:tc>
          <w:tcPr>
            <w:tcW w:w="0" w:type="auto"/>
          </w:tcPr>
          <w:p w14:paraId="57A77F95" w14:textId="77777777" w:rsidR="00C334D1" w:rsidRPr="00813D46" w:rsidRDefault="00C334D1" w:rsidP="007B0C0F">
            <w:pPr>
              <w:pStyle w:val="NormalWeb"/>
              <w:ind w:left="240" w:hanging="240"/>
              <w:rPr>
                <w:sz w:val="8"/>
              </w:rPr>
            </w:pPr>
            <w:r w:rsidRPr="00813D46">
              <w:rPr>
                <w:rFonts w:cs="Arial"/>
                <w:sz w:val="20"/>
                <w:szCs w:val="20"/>
              </w:rPr>
              <w:t>Dividends and interest income</w:t>
            </w:r>
          </w:p>
        </w:tc>
        <w:tc>
          <w:tcPr>
            <w:tcW w:w="0" w:type="auto"/>
            <w:vAlign w:val="bottom"/>
          </w:tcPr>
          <w:p w14:paraId="4FD65071" w14:textId="77777777" w:rsidR="00C334D1" w:rsidRPr="00813D46" w:rsidRDefault="00C334D1" w:rsidP="007B0C0F">
            <w:pPr>
              <w:pStyle w:val="la2"/>
            </w:pPr>
            <w:r w:rsidRPr="00813D46">
              <w:rPr>
                <w:sz w:val="15"/>
                <w:szCs w:val="15"/>
              </w:rPr>
              <w:t> </w:t>
            </w:r>
          </w:p>
        </w:tc>
        <w:tc>
          <w:tcPr>
            <w:tcW w:w="0" w:type="auto"/>
            <w:vAlign w:val="bottom"/>
          </w:tcPr>
          <w:p w14:paraId="6BD8ECAB" w14:textId="77777777" w:rsidR="00C334D1" w:rsidRPr="00813D46" w:rsidRDefault="00C334D1" w:rsidP="007B0C0F">
            <w:pPr>
              <w:rPr>
                <w:sz w:val="8"/>
              </w:rPr>
            </w:pPr>
            <w:r w:rsidRPr="00813D46">
              <w:rPr>
                <w:rFonts w:cs="Arial"/>
                <w:b/>
                <w:bCs/>
              </w:rPr>
              <w:t>$</w:t>
            </w:r>
          </w:p>
        </w:tc>
        <w:tc>
          <w:tcPr>
            <w:tcW w:w="0" w:type="auto"/>
            <w:vAlign w:val="bottom"/>
          </w:tcPr>
          <w:p w14:paraId="7BFC525B" w14:textId="2D5A0A59" w:rsidR="00C334D1" w:rsidRPr="00813D46" w:rsidRDefault="00664363" w:rsidP="007B0C0F">
            <w:pPr>
              <w:jc w:val="right"/>
            </w:pPr>
            <w:r w:rsidRPr="00813D46">
              <w:rPr>
                <w:rFonts w:cs="Arial"/>
                <w:b/>
                <w:bCs/>
              </w:rPr>
              <w:t>766</w:t>
            </w:r>
          </w:p>
        </w:tc>
        <w:tc>
          <w:tcPr>
            <w:tcW w:w="0" w:type="auto"/>
            <w:noWrap/>
            <w:vAlign w:val="bottom"/>
          </w:tcPr>
          <w:p w14:paraId="19F05F2D" w14:textId="77777777" w:rsidR="00C334D1" w:rsidRPr="00813D46" w:rsidRDefault="00C334D1" w:rsidP="007B0C0F">
            <w:pPr>
              <w:rPr>
                <w:sz w:val="8"/>
              </w:rPr>
            </w:pPr>
            <w:r w:rsidRPr="00813D46">
              <w:rPr>
                <w:rFonts w:cs="Arial"/>
                <w:b/>
                <w:bCs/>
              </w:rPr>
              <w:t> </w:t>
            </w:r>
          </w:p>
        </w:tc>
        <w:tc>
          <w:tcPr>
            <w:tcW w:w="0" w:type="auto"/>
            <w:vAlign w:val="bottom"/>
          </w:tcPr>
          <w:p w14:paraId="35800D67" w14:textId="77777777" w:rsidR="00C334D1" w:rsidRPr="00813D46" w:rsidRDefault="00C334D1" w:rsidP="007B0C0F">
            <w:pPr>
              <w:pStyle w:val="la2"/>
            </w:pPr>
            <w:r w:rsidRPr="00813D46">
              <w:rPr>
                <w:sz w:val="15"/>
                <w:szCs w:val="15"/>
              </w:rPr>
              <w:t> </w:t>
            </w:r>
          </w:p>
        </w:tc>
        <w:tc>
          <w:tcPr>
            <w:tcW w:w="0" w:type="auto"/>
            <w:vAlign w:val="bottom"/>
          </w:tcPr>
          <w:p w14:paraId="0C8EE9E9" w14:textId="77777777" w:rsidR="00C334D1" w:rsidRPr="00813D46" w:rsidRDefault="00C334D1" w:rsidP="007B0C0F">
            <w:pPr>
              <w:rPr>
                <w:sz w:val="8"/>
              </w:rPr>
            </w:pPr>
            <w:r w:rsidRPr="00813D46">
              <w:rPr>
                <w:rFonts w:cs="Arial"/>
              </w:rPr>
              <w:t>$</w:t>
            </w:r>
          </w:p>
        </w:tc>
        <w:tc>
          <w:tcPr>
            <w:tcW w:w="0" w:type="auto"/>
            <w:vAlign w:val="bottom"/>
          </w:tcPr>
          <w:p w14:paraId="61B039AD" w14:textId="77777777" w:rsidR="00C334D1" w:rsidRPr="00813D46" w:rsidRDefault="00C334D1" w:rsidP="007B0C0F">
            <w:pPr>
              <w:jc w:val="right"/>
            </w:pPr>
            <w:r w:rsidRPr="00813D46">
              <w:rPr>
                <w:rFonts w:cs="Arial"/>
                <w:bCs/>
              </w:rPr>
              <w:t>883</w:t>
            </w:r>
          </w:p>
        </w:tc>
        <w:tc>
          <w:tcPr>
            <w:tcW w:w="0" w:type="auto"/>
            <w:noWrap/>
            <w:vAlign w:val="bottom"/>
          </w:tcPr>
          <w:p w14:paraId="40A19E3B" w14:textId="77777777" w:rsidR="00C334D1" w:rsidRPr="00813D46" w:rsidRDefault="00C334D1" w:rsidP="007B0C0F">
            <w:pPr>
              <w:rPr>
                <w:sz w:val="8"/>
              </w:rPr>
            </w:pPr>
            <w:r w:rsidRPr="00813D46">
              <w:rPr>
                <w:rFonts w:cs="Arial"/>
                <w:bCs/>
              </w:rPr>
              <w:t> </w:t>
            </w:r>
          </w:p>
        </w:tc>
        <w:tc>
          <w:tcPr>
            <w:tcW w:w="0" w:type="auto"/>
            <w:vAlign w:val="bottom"/>
          </w:tcPr>
          <w:p w14:paraId="134004FE" w14:textId="77777777" w:rsidR="00C334D1" w:rsidRPr="00813D46" w:rsidRDefault="00C334D1" w:rsidP="007B0C0F">
            <w:pPr>
              <w:pStyle w:val="la2"/>
            </w:pPr>
            <w:r w:rsidRPr="00813D46">
              <w:rPr>
                <w:sz w:val="15"/>
                <w:szCs w:val="15"/>
              </w:rPr>
              <w:t> </w:t>
            </w:r>
          </w:p>
        </w:tc>
        <w:tc>
          <w:tcPr>
            <w:tcW w:w="0" w:type="auto"/>
            <w:vAlign w:val="bottom"/>
          </w:tcPr>
          <w:p w14:paraId="1A0C49A9" w14:textId="77777777" w:rsidR="00C334D1" w:rsidRPr="00813D46" w:rsidRDefault="00C334D1" w:rsidP="007B0C0F">
            <w:pPr>
              <w:rPr>
                <w:sz w:val="8"/>
              </w:rPr>
            </w:pPr>
            <w:r w:rsidRPr="00813D46">
              <w:rPr>
                <w:rFonts w:cs="Arial"/>
              </w:rPr>
              <w:t>$</w:t>
            </w:r>
          </w:p>
        </w:tc>
        <w:tc>
          <w:tcPr>
            <w:tcW w:w="0" w:type="auto"/>
            <w:vAlign w:val="bottom"/>
          </w:tcPr>
          <w:p w14:paraId="64729383" w14:textId="77777777" w:rsidR="00C334D1" w:rsidRPr="00813D46" w:rsidRDefault="00C334D1" w:rsidP="007B0C0F">
            <w:pPr>
              <w:jc w:val="right"/>
            </w:pPr>
            <w:r w:rsidRPr="00813D46">
              <w:rPr>
                <w:rFonts w:cs="Arial"/>
              </w:rPr>
              <w:t>677</w:t>
            </w:r>
          </w:p>
        </w:tc>
        <w:tc>
          <w:tcPr>
            <w:tcW w:w="0" w:type="auto"/>
            <w:noWrap/>
            <w:vAlign w:val="bottom"/>
          </w:tcPr>
          <w:p w14:paraId="1A91EE7F" w14:textId="77777777" w:rsidR="00C334D1" w:rsidRPr="00813D46" w:rsidRDefault="00C334D1" w:rsidP="007B0C0F">
            <w:pPr>
              <w:rPr>
                <w:sz w:val="8"/>
              </w:rPr>
            </w:pPr>
            <w:r w:rsidRPr="00813D46">
              <w:rPr>
                <w:rFonts w:cs="Arial"/>
              </w:rPr>
              <w:t> </w:t>
            </w:r>
          </w:p>
        </w:tc>
      </w:tr>
      <w:tr w:rsidR="00664363" w:rsidRPr="00813D46" w14:paraId="701A91FF" w14:textId="77777777" w:rsidTr="007B0C0F">
        <w:trPr>
          <w:jc w:val="center"/>
        </w:trPr>
        <w:tc>
          <w:tcPr>
            <w:tcW w:w="0" w:type="auto"/>
          </w:tcPr>
          <w:p w14:paraId="56E523A3" w14:textId="77777777" w:rsidR="00C334D1" w:rsidRPr="00813D46" w:rsidRDefault="00C334D1" w:rsidP="007B0C0F">
            <w:pPr>
              <w:pStyle w:val="NormalWeb"/>
              <w:ind w:left="240" w:hanging="240"/>
              <w:rPr>
                <w:sz w:val="8"/>
              </w:rPr>
            </w:pPr>
            <w:r w:rsidRPr="00813D46">
              <w:rPr>
                <w:rFonts w:cs="Arial"/>
                <w:sz w:val="20"/>
                <w:szCs w:val="20"/>
              </w:rPr>
              <w:t>Interest expense</w:t>
            </w:r>
          </w:p>
        </w:tc>
        <w:tc>
          <w:tcPr>
            <w:tcW w:w="0" w:type="auto"/>
            <w:vAlign w:val="bottom"/>
          </w:tcPr>
          <w:p w14:paraId="2F95088C" w14:textId="77777777" w:rsidR="00C334D1" w:rsidRPr="00813D46" w:rsidRDefault="00C334D1" w:rsidP="007B0C0F">
            <w:pPr>
              <w:pStyle w:val="la2"/>
            </w:pPr>
            <w:r w:rsidRPr="00813D46">
              <w:rPr>
                <w:sz w:val="15"/>
                <w:szCs w:val="15"/>
              </w:rPr>
              <w:t> </w:t>
            </w:r>
          </w:p>
        </w:tc>
        <w:tc>
          <w:tcPr>
            <w:tcW w:w="0" w:type="auto"/>
            <w:vAlign w:val="bottom"/>
          </w:tcPr>
          <w:p w14:paraId="03759EA8" w14:textId="77777777" w:rsidR="00C334D1" w:rsidRPr="00813D46" w:rsidRDefault="00C334D1" w:rsidP="007B0C0F">
            <w:pPr>
              <w:rPr>
                <w:sz w:val="8"/>
              </w:rPr>
            </w:pPr>
            <w:r w:rsidRPr="00813D46">
              <w:rPr>
                <w:rFonts w:cs="Arial"/>
                <w:b/>
                <w:bCs/>
              </w:rPr>
              <w:t> </w:t>
            </w:r>
          </w:p>
        </w:tc>
        <w:tc>
          <w:tcPr>
            <w:tcW w:w="0" w:type="auto"/>
            <w:vAlign w:val="bottom"/>
          </w:tcPr>
          <w:p w14:paraId="5254448F" w14:textId="724BC0B6" w:rsidR="00C334D1" w:rsidRPr="00813D46" w:rsidRDefault="00C334D1" w:rsidP="00664363">
            <w:pPr>
              <w:jc w:val="right"/>
            </w:pPr>
            <w:r w:rsidRPr="00813D46">
              <w:rPr>
                <w:rFonts w:cs="Arial"/>
                <w:b/>
                <w:bCs/>
              </w:rPr>
              <w:t>(</w:t>
            </w:r>
            <w:r w:rsidR="00664363" w:rsidRPr="00813D46">
              <w:rPr>
                <w:rFonts w:cs="Arial"/>
                <w:b/>
                <w:bCs/>
              </w:rPr>
              <w:t>781</w:t>
            </w:r>
          </w:p>
        </w:tc>
        <w:tc>
          <w:tcPr>
            <w:tcW w:w="0" w:type="auto"/>
            <w:noWrap/>
            <w:vAlign w:val="bottom"/>
          </w:tcPr>
          <w:p w14:paraId="05D6FE44" w14:textId="77777777" w:rsidR="00C334D1" w:rsidRPr="00813D46" w:rsidRDefault="00C334D1" w:rsidP="007B0C0F">
            <w:pPr>
              <w:rPr>
                <w:sz w:val="8"/>
              </w:rPr>
            </w:pPr>
            <w:r w:rsidRPr="00813D46">
              <w:rPr>
                <w:rFonts w:cs="Arial"/>
                <w:b/>
                <w:bCs/>
              </w:rPr>
              <w:t>)</w:t>
            </w:r>
          </w:p>
        </w:tc>
        <w:tc>
          <w:tcPr>
            <w:tcW w:w="0" w:type="auto"/>
            <w:vAlign w:val="bottom"/>
          </w:tcPr>
          <w:p w14:paraId="23E521CA" w14:textId="77777777" w:rsidR="00C334D1" w:rsidRPr="00813D46" w:rsidRDefault="00C334D1" w:rsidP="007B0C0F">
            <w:pPr>
              <w:pStyle w:val="la2"/>
            </w:pPr>
            <w:r w:rsidRPr="00813D46">
              <w:rPr>
                <w:sz w:val="15"/>
                <w:szCs w:val="15"/>
              </w:rPr>
              <w:t> </w:t>
            </w:r>
          </w:p>
        </w:tc>
        <w:tc>
          <w:tcPr>
            <w:tcW w:w="0" w:type="auto"/>
            <w:vAlign w:val="bottom"/>
          </w:tcPr>
          <w:p w14:paraId="284E06DE" w14:textId="77777777" w:rsidR="00C334D1" w:rsidRPr="00813D46" w:rsidRDefault="00C334D1" w:rsidP="007B0C0F">
            <w:pPr>
              <w:rPr>
                <w:sz w:val="8"/>
              </w:rPr>
            </w:pPr>
            <w:r w:rsidRPr="00813D46">
              <w:rPr>
                <w:rFonts w:cs="Arial"/>
              </w:rPr>
              <w:t> </w:t>
            </w:r>
          </w:p>
        </w:tc>
        <w:tc>
          <w:tcPr>
            <w:tcW w:w="0" w:type="auto"/>
            <w:vAlign w:val="bottom"/>
          </w:tcPr>
          <w:p w14:paraId="546A4D3C" w14:textId="77777777" w:rsidR="00C334D1" w:rsidRPr="00813D46" w:rsidRDefault="00C334D1" w:rsidP="007B0C0F">
            <w:pPr>
              <w:jc w:val="right"/>
            </w:pPr>
            <w:r w:rsidRPr="00813D46">
              <w:rPr>
                <w:rFonts w:cs="Arial"/>
                <w:bCs/>
              </w:rPr>
              <w:t>(597</w:t>
            </w:r>
          </w:p>
        </w:tc>
        <w:tc>
          <w:tcPr>
            <w:tcW w:w="0" w:type="auto"/>
            <w:noWrap/>
            <w:vAlign w:val="bottom"/>
          </w:tcPr>
          <w:p w14:paraId="0D21E7CB" w14:textId="77777777" w:rsidR="00C334D1" w:rsidRPr="00813D46" w:rsidRDefault="00C334D1" w:rsidP="007B0C0F">
            <w:pPr>
              <w:rPr>
                <w:sz w:val="8"/>
              </w:rPr>
            </w:pPr>
            <w:r w:rsidRPr="00813D46">
              <w:rPr>
                <w:rFonts w:cs="Arial"/>
                <w:bCs/>
              </w:rPr>
              <w:t>)</w:t>
            </w:r>
          </w:p>
        </w:tc>
        <w:tc>
          <w:tcPr>
            <w:tcW w:w="0" w:type="auto"/>
            <w:vAlign w:val="bottom"/>
          </w:tcPr>
          <w:p w14:paraId="68C606EC" w14:textId="77777777" w:rsidR="00C334D1" w:rsidRPr="00813D46" w:rsidRDefault="00C334D1" w:rsidP="007B0C0F">
            <w:pPr>
              <w:pStyle w:val="la2"/>
            </w:pPr>
            <w:r w:rsidRPr="00813D46">
              <w:rPr>
                <w:sz w:val="15"/>
                <w:szCs w:val="15"/>
              </w:rPr>
              <w:t> </w:t>
            </w:r>
          </w:p>
        </w:tc>
        <w:tc>
          <w:tcPr>
            <w:tcW w:w="0" w:type="auto"/>
            <w:vAlign w:val="bottom"/>
          </w:tcPr>
          <w:p w14:paraId="10048413" w14:textId="77777777" w:rsidR="00C334D1" w:rsidRPr="00813D46" w:rsidRDefault="00C334D1" w:rsidP="007B0C0F">
            <w:pPr>
              <w:rPr>
                <w:sz w:val="8"/>
              </w:rPr>
            </w:pPr>
            <w:r w:rsidRPr="00813D46">
              <w:rPr>
                <w:rFonts w:cs="Arial"/>
              </w:rPr>
              <w:t> </w:t>
            </w:r>
          </w:p>
        </w:tc>
        <w:tc>
          <w:tcPr>
            <w:tcW w:w="0" w:type="auto"/>
            <w:vAlign w:val="bottom"/>
          </w:tcPr>
          <w:p w14:paraId="184B7571" w14:textId="77777777" w:rsidR="00C334D1" w:rsidRPr="00813D46" w:rsidRDefault="00C334D1" w:rsidP="007B0C0F">
            <w:pPr>
              <w:jc w:val="right"/>
            </w:pPr>
            <w:r w:rsidRPr="00813D46">
              <w:rPr>
                <w:rFonts w:cs="Arial"/>
              </w:rPr>
              <w:t>(429</w:t>
            </w:r>
          </w:p>
        </w:tc>
        <w:tc>
          <w:tcPr>
            <w:tcW w:w="0" w:type="auto"/>
            <w:noWrap/>
            <w:vAlign w:val="bottom"/>
          </w:tcPr>
          <w:p w14:paraId="21E52DCB" w14:textId="77777777" w:rsidR="00C334D1" w:rsidRPr="00813D46" w:rsidRDefault="00C334D1" w:rsidP="007B0C0F">
            <w:pPr>
              <w:rPr>
                <w:sz w:val="8"/>
              </w:rPr>
            </w:pPr>
            <w:r w:rsidRPr="00813D46">
              <w:rPr>
                <w:rFonts w:cs="Arial"/>
              </w:rPr>
              <w:t>)</w:t>
            </w:r>
          </w:p>
        </w:tc>
      </w:tr>
      <w:tr w:rsidR="00664363" w:rsidRPr="00813D46" w14:paraId="464517C3" w14:textId="77777777" w:rsidTr="007B0C0F">
        <w:trPr>
          <w:jc w:val="center"/>
        </w:trPr>
        <w:tc>
          <w:tcPr>
            <w:tcW w:w="0" w:type="auto"/>
          </w:tcPr>
          <w:p w14:paraId="465FC7E4" w14:textId="77777777" w:rsidR="00C334D1" w:rsidRPr="00813D46" w:rsidRDefault="00C334D1" w:rsidP="007B0C0F">
            <w:pPr>
              <w:pStyle w:val="NormalWeb"/>
              <w:ind w:left="240" w:hanging="240"/>
              <w:rPr>
                <w:sz w:val="8"/>
              </w:rPr>
            </w:pPr>
            <w:r w:rsidRPr="00813D46">
              <w:rPr>
                <w:rFonts w:cs="Arial"/>
                <w:sz w:val="20"/>
                <w:szCs w:val="20"/>
              </w:rPr>
              <w:t>Net recognized gains on investments</w:t>
            </w:r>
          </w:p>
        </w:tc>
        <w:tc>
          <w:tcPr>
            <w:tcW w:w="0" w:type="auto"/>
            <w:vAlign w:val="bottom"/>
          </w:tcPr>
          <w:p w14:paraId="6384512A" w14:textId="77777777" w:rsidR="00C334D1" w:rsidRPr="00813D46" w:rsidRDefault="00C334D1" w:rsidP="007B0C0F">
            <w:pPr>
              <w:pStyle w:val="la2"/>
            </w:pPr>
            <w:r w:rsidRPr="00813D46">
              <w:rPr>
                <w:sz w:val="15"/>
                <w:szCs w:val="15"/>
              </w:rPr>
              <w:t> </w:t>
            </w:r>
          </w:p>
        </w:tc>
        <w:tc>
          <w:tcPr>
            <w:tcW w:w="0" w:type="auto"/>
            <w:vAlign w:val="bottom"/>
          </w:tcPr>
          <w:p w14:paraId="662AA234" w14:textId="77777777" w:rsidR="00C334D1" w:rsidRPr="00813D46" w:rsidRDefault="00C334D1" w:rsidP="007B0C0F">
            <w:pPr>
              <w:rPr>
                <w:sz w:val="8"/>
              </w:rPr>
            </w:pPr>
            <w:r w:rsidRPr="00813D46">
              <w:rPr>
                <w:rFonts w:cs="Arial"/>
                <w:b/>
                <w:bCs/>
              </w:rPr>
              <w:t> </w:t>
            </w:r>
          </w:p>
        </w:tc>
        <w:tc>
          <w:tcPr>
            <w:tcW w:w="0" w:type="auto"/>
            <w:vAlign w:val="bottom"/>
          </w:tcPr>
          <w:p w14:paraId="0C9D9EF4" w14:textId="5A0B34CA" w:rsidR="00C334D1" w:rsidRPr="00813D46" w:rsidRDefault="00664363" w:rsidP="007B0C0F">
            <w:pPr>
              <w:jc w:val="right"/>
            </w:pPr>
            <w:r w:rsidRPr="00813D46">
              <w:rPr>
                <w:rFonts w:cs="Arial"/>
                <w:b/>
                <w:bCs/>
              </w:rPr>
              <w:t>716</w:t>
            </w:r>
          </w:p>
        </w:tc>
        <w:tc>
          <w:tcPr>
            <w:tcW w:w="0" w:type="auto"/>
            <w:noWrap/>
            <w:vAlign w:val="bottom"/>
          </w:tcPr>
          <w:p w14:paraId="15E7A600" w14:textId="77777777" w:rsidR="00C334D1" w:rsidRPr="00813D46" w:rsidRDefault="00C334D1" w:rsidP="007B0C0F">
            <w:pPr>
              <w:rPr>
                <w:sz w:val="8"/>
              </w:rPr>
            </w:pPr>
            <w:r w:rsidRPr="00813D46">
              <w:rPr>
                <w:rFonts w:cs="Arial"/>
                <w:b/>
                <w:bCs/>
              </w:rPr>
              <w:t> </w:t>
            </w:r>
          </w:p>
        </w:tc>
        <w:tc>
          <w:tcPr>
            <w:tcW w:w="0" w:type="auto"/>
            <w:vAlign w:val="bottom"/>
          </w:tcPr>
          <w:p w14:paraId="72D7F9AE" w14:textId="77777777" w:rsidR="00C334D1" w:rsidRPr="00813D46" w:rsidRDefault="00C334D1" w:rsidP="007B0C0F">
            <w:pPr>
              <w:pStyle w:val="la2"/>
            </w:pPr>
            <w:r w:rsidRPr="00813D46">
              <w:rPr>
                <w:sz w:val="15"/>
                <w:szCs w:val="15"/>
              </w:rPr>
              <w:t> </w:t>
            </w:r>
          </w:p>
        </w:tc>
        <w:tc>
          <w:tcPr>
            <w:tcW w:w="0" w:type="auto"/>
            <w:vAlign w:val="bottom"/>
          </w:tcPr>
          <w:p w14:paraId="62928471" w14:textId="77777777" w:rsidR="00C334D1" w:rsidRPr="00813D46" w:rsidRDefault="00C334D1" w:rsidP="007B0C0F">
            <w:pPr>
              <w:rPr>
                <w:sz w:val="8"/>
              </w:rPr>
            </w:pPr>
            <w:r w:rsidRPr="00813D46">
              <w:rPr>
                <w:rFonts w:cs="Arial"/>
              </w:rPr>
              <w:t> </w:t>
            </w:r>
          </w:p>
        </w:tc>
        <w:tc>
          <w:tcPr>
            <w:tcW w:w="0" w:type="auto"/>
            <w:vAlign w:val="bottom"/>
          </w:tcPr>
          <w:p w14:paraId="29EFC32F" w14:textId="77777777" w:rsidR="00C334D1" w:rsidRPr="00813D46" w:rsidRDefault="00C334D1" w:rsidP="007B0C0F">
            <w:pPr>
              <w:jc w:val="right"/>
            </w:pPr>
            <w:r w:rsidRPr="00813D46">
              <w:rPr>
                <w:rFonts w:cs="Arial"/>
                <w:bCs/>
              </w:rPr>
              <w:t>437</w:t>
            </w:r>
          </w:p>
        </w:tc>
        <w:tc>
          <w:tcPr>
            <w:tcW w:w="0" w:type="auto"/>
            <w:noWrap/>
            <w:vAlign w:val="bottom"/>
          </w:tcPr>
          <w:p w14:paraId="6E1FBDA2" w14:textId="77777777" w:rsidR="00C334D1" w:rsidRPr="00813D46" w:rsidRDefault="00C334D1" w:rsidP="007B0C0F">
            <w:pPr>
              <w:rPr>
                <w:sz w:val="8"/>
              </w:rPr>
            </w:pPr>
            <w:r w:rsidRPr="00813D46">
              <w:rPr>
                <w:rFonts w:cs="Arial"/>
                <w:bCs/>
              </w:rPr>
              <w:t> </w:t>
            </w:r>
          </w:p>
        </w:tc>
        <w:tc>
          <w:tcPr>
            <w:tcW w:w="0" w:type="auto"/>
            <w:vAlign w:val="bottom"/>
          </w:tcPr>
          <w:p w14:paraId="52BAEEB4" w14:textId="77777777" w:rsidR="00C334D1" w:rsidRPr="00813D46" w:rsidRDefault="00C334D1" w:rsidP="007B0C0F">
            <w:pPr>
              <w:pStyle w:val="la2"/>
            </w:pPr>
            <w:r w:rsidRPr="00813D46">
              <w:rPr>
                <w:sz w:val="15"/>
                <w:szCs w:val="15"/>
              </w:rPr>
              <w:t> </w:t>
            </w:r>
          </w:p>
        </w:tc>
        <w:tc>
          <w:tcPr>
            <w:tcW w:w="0" w:type="auto"/>
            <w:vAlign w:val="bottom"/>
          </w:tcPr>
          <w:p w14:paraId="68645D29" w14:textId="77777777" w:rsidR="00C334D1" w:rsidRPr="00813D46" w:rsidRDefault="00C334D1" w:rsidP="007B0C0F">
            <w:pPr>
              <w:rPr>
                <w:sz w:val="8"/>
              </w:rPr>
            </w:pPr>
            <w:r w:rsidRPr="00813D46">
              <w:rPr>
                <w:rFonts w:cs="Arial"/>
              </w:rPr>
              <w:t> </w:t>
            </w:r>
          </w:p>
        </w:tc>
        <w:tc>
          <w:tcPr>
            <w:tcW w:w="0" w:type="auto"/>
            <w:vAlign w:val="bottom"/>
          </w:tcPr>
          <w:p w14:paraId="6D56CBB4" w14:textId="77777777" w:rsidR="00C334D1" w:rsidRPr="00813D46" w:rsidRDefault="00C334D1" w:rsidP="007B0C0F">
            <w:pPr>
              <w:jc w:val="right"/>
            </w:pPr>
            <w:r w:rsidRPr="00813D46">
              <w:rPr>
                <w:rFonts w:cs="Arial"/>
              </w:rPr>
              <w:t>116</w:t>
            </w:r>
          </w:p>
        </w:tc>
        <w:tc>
          <w:tcPr>
            <w:tcW w:w="0" w:type="auto"/>
            <w:noWrap/>
            <w:vAlign w:val="bottom"/>
          </w:tcPr>
          <w:p w14:paraId="35D1A21E" w14:textId="77777777" w:rsidR="00C334D1" w:rsidRPr="00813D46" w:rsidRDefault="00C334D1" w:rsidP="007B0C0F">
            <w:pPr>
              <w:rPr>
                <w:sz w:val="8"/>
              </w:rPr>
            </w:pPr>
            <w:r w:rsidRPr="00813D46">
              <w:rPr>
                <w:rFonts w:cs="Arial"/>
              </w:rPr>
              <w:t> </w:t>
            </w:r>
          </w:p>
        </w:tc>
      </w:tr>
      <w:tr w:rsidR="00664363" w:rsidRPr="00813D46" w14:paraId="59E236CB" w14:textId="77777777" w:rsidTr="007B0C0F">
        <w:trPr>
          <w:jc w:val="center"/>
        </w:trPr>
        <w:tc>
          <w:tcPr>
            <w:tcW w:w="0" w:type="auto"/>
          </w:tcPr>
          <w:p w14:paraId="63AD7CE3" w14:textId="77777777" w:rsidR="00C334D1" w:rsidRPr="00813D46" w:rsidRDefault="00C334D1" w:rsidP="007B0C0F">
            <w:pPr>
              <w:pStyle w:val="NormalWeb"/>
              <w:ind w:left="240" w:hanging="240"/>
              <w:rPr>
                <w:sz w:val="8"/>
              </w:rPr>
            </w:pPr>
            <w:r w:rsidRPr="00813D46">
              <w:rPr>
                <w:rFonts w:cs="Arial"/>
                <w:sz w:val="20"/>
                <w:szCs w:val="20"/>
              </w:rPr>
              <w:t>Net losses on derivatives</w:t>
            </w:r>
          </w:p>
        </w:tc>
        <w:tc>
          <w:tcPr>
            <w:tcW w:w="0" w:type="auto"/>
            <w:vAlign w:val="bottom"/>
          </w:tcPr>
          <w:p w14:paraId="119D03A2" w14:textId="77777777" w:rsidR="00C334D1" w:rsidRPr="00813D46" w:rsidRDefault="00C334D1" w:rsidP="007B0C0F">
            <w:pPr>
              <w:pStyle w:val="la2"/>
            </w:pPr>
            <w:r w:rsidRPr="00813D46">
              <w:rPr>
                <w:sz w:val="15"/>
                <w:szCs w:val="15"/>
              </w:rPr>
              <w:t> </w:t>
            </w:r>
          </w:p>
        </w:tc>
        <w:tc>
          <w:tcPr>
            <w:tcW w:w="0" w:type="auto"/>
            <w:vAlign w:val="bottom"/>
          </w:tcPr>
          <w:p w14:paraId="4FA1184C" w14:textId="77777777" w:rsidR="00C334D1" w:rsidRPr="00813D46" w:rsidRDefault="00C334D1" w:rsidP="007B0C0F">
            <w:pPr>
              <w:rPr>
                <w:sz w:val="8"/>
              </w:rPr>
            </w:pPr>
            <w:r w:rsidRPr="00813D46">
              <w:rPr>
                <w:rFonts w:cs="Arial"/>
                <w:b/>
                <w:bCs/>
              </w:rPr>
              <w:t> </w:t>
            </w:r>
          </w:p>
        </w:tc>
        <w:tc>
          <w:tcPr>
            <w:tcW w:w="0" w:type="auto"/>
            <w:vAlign w:val="bottom"/>
          </w:tcPr>
          <w:p w14:paraId="722DE928" w14:textId="7325B53C" w:rsidR="00C334D1" w:rsidRPr="00813D46" w:rsidRDefault="00C334D1" w:rsidP="00664363">
            <w:pPr>
              <w:jc w:val="right"/>
            </w:pPr>
            <w:r w:rsidRPr="00813D46">
              <w:rPr>
                <w:rFonts w:cs="Arial"/>
                <w:b/>
                <w:bCs/>
              </w:rPr>
              <w:t>(</w:t>
            </w:r>
            <w:r w:rsidR="00664363" w:rsidRPr="00813D46">
              <w:rPr>
                <w:rFonts w:cs="Arial"/>
                <w:b/>
                <w:bCs/>
              </w:rPr>
              <w:t>423</w:t>
            </w:r>
          </w:p>
        </w:tc>
        <w:tc>
          <w:tcPr>
            <w:tcW w:w="0" w:type="auto"/>
            <w:noWrap/>
            <w:vAlign w:val="bottom"/>
          </w:tcPr>
          <w:p w14:paraId="6656A3A8" w14:textId="77777777" w:rsidR="00C334D1" w:rsidRPr="00813D46" w:rsidRDefault="00C334D1" w:rsidP="007B0C0F">
            <w:pPr>
              <w:rPr>
                <w:sz w:val="8"/>
              </w:rPr>
            </w:pPr>
            <w:r w:rsidRPr="00813D46">
              <w:rPr>
                <w:rFonts w:cs="Arial"/>
                <w:b/>
                <w:bCs/>
              </w:rPr>
              <w:t>)</w:t>
            </w:r>
          </w:p>
        </w:tc>
        <w:tc>
          <w:tcPr>
            <w:tcW w:w="0" w:type="auto"/>
            <w:vAlign w:val="bottom"/>
          </w:tcPr>
          <w:p w14:paraId="24D15540" w14:textId="77777777" w:rsidR="00C334D1" w:rsidRPr="00813D46" w:rsidRDefault="00C334D1" w:rsidP="007B0C0F">
            <w:pPr>
              <w:pStyle w:val="la2"/>
            </w:pPr>
            <w:r w:rsidRPr="00813D46">
              <w:rPr>
                <w:sz w:val="15"/>
                <w:szCs w:val="15"/>
              </w:rPr>
              <w:t> </w:t>
            </w:r>
          </w:p>
        </w:tc>
        <w:tc>
          <w:tcPr>
            <w:tcW w:w="0" w:type="auto"/>
            <w:vAlign w:val="bottom"/>
          </w:tcPr>
          <w:p w14:paraId="0DC03D56" w14:textId="77777777" w:rsidR="00C334D1" w:rsidRPr="00813D46" w:rsidRDefault="00C334D1" w:rsidP="007B0C0F">
            <w:pPr>
              <w:rPr>
                <w:sz w:val="8"/>
              </w:rPr>
            </w:pPr>
            <w:r w:rsidRPr="00813D46">
              <w:rPr>
                <w:rFonts w:cs="Arial"/>
              </w:rPr>
              <w:t> </w:t>
            </w:r>
          </w:p>
        </w:tc>
        <w:tc>
          <w:tcPr>
            <w:tcW w:w="0" w:type="auto"/>
            <w:vAlign w:val="bottom"/>
          </w:tcPr>
          <w:p w14:paraId="22FDD1DA" w14:textId="77777777" w:rsidR="00C334D1" w:rsidRPr="00813D46" w:rsidRDefault="00C334D1" w:rsidP="007B0C0F">
            <w:pPr>
              <w:jc w:val="right"/>
            </w:pPr>
            <w:r w:rsidRPr="00813D46">
              <w:rPr>
                <w:rFonts w:cs="Arial"/>
                <w:bCs/>
              </w:rPr>
              <w:t>(328</w:t>
            </w:r>
          </w:p>
        </w:tc>
        <w:tc>
          <w:tcPr>
            <w:tcW w:w="0" w:type="auto"/>
            <w:noWrap/>
            <w:vAlign w:val="bottom"/>
          </w:tcPr>
          <w:p w14:paraId="7E686837" w14:textId="77777777" w:rsidR="00C334D1" w:rsidRPr="00813D46" w:rsidRDefault="00C334D1" w:rsidP="007B0C0F">
            <w:pPr>
              <w:rPr>
                <w:sz w:val="8"/>
              </w:rPr>
            </w:pPr>
            <w:r w:rsidRPr="00813D46">
              <w:rPr>
                <w:rFonts w:cs="Arial"/>
                <w:bCs/>
              </w:rPr>
              <w:t>)</w:t>
            </w:r>
          </w:p>
        </w:tc>
        <w:tc>
          <w:tcPr>
            <w:tcW w:w="0" w:type="auto"/>
            <w:vAlign w:val="bottom"/>
          </w:tcPr>
          <w:p w14:paraId="067305E3" w14:textId="77777777" w:rsidR="00C334D1" w:rsidRPr="00813D46" w:rsidRDefault="00C334D1" w:rsidP="007B0C0F">
            <w:pPr>
              <w:pStyle w:val="la2"/>
            </w:pPr>
            <w:r w:rsidRPr="00813D46">
              <w:rPr>
                <w:sz w:val="15"/>
                <w:szCs w:val="15"/>
              </w:rPr>
              <w:t> </w:t>
            </w:r>
          </w:p>
        </w:tc>
        <w:tc>
          <w:tcPr>
            <w:tcW w:w="0" w:type="auto"/>
            <w:vAlign w:val="bottom"/>
          </w:tcPr>
          <w:p w14:paraId="05B58B58" w14:textId="77777777" w:rsidR="00C334D1" w:rsidRPr="00813D46" w:rsidRDefault="00C334D1" w:rsidP="007B0C0F">
            <w:pPr>
              <w:rPr>
                <w:sz w:val="8"/>
              </w:rPr>
            </w:pPr>
            <w:r w:rsidRPr="00813D46">
              <w:rPr>
                <w:rFonts w:cs="Arial"/>
              </w:rPr>
              <w:t> </w:t>
            </w:r>
          </w:p>
        </w:tc>
        <w:tc>
          <w:tcPr>
            <w:tcW w:w="0" w:type="auto"/>
            <w:vAlign w:val="bottom"/>
          </w:tcPr>
          <w:p w14:paraId="20AF5316" w14:textId="77777777" w:rsidR="00C334D1" w:rsidRPr="00813D46" w:rsidRDefault="00C334D1" w:rsidP="007B0C0F">
            <w:pPr>
              <w:jc w:val="right"/>
            </w:pPr>
            <w:r w:rsidRPr="00813D46">
              <w:rPr>
                <w:rFonts w:cs="Arial"/>
              </w:rPr>
              <w:t>(196</w:t>
            </w:r>
          </w:p>
        </w:tc>
        <w:tc>
          <w:tcPr>
            <w:tcW w:w="0" w:type="auto"/>
            <w:noWrap/>
            <w:vAlign w:val="bottom"/>
          </w:tcPr>
          <w:p w14:paraId="01133B9A" w14:textId="77777777" w:rsidR="00C334D1" w:rsidRPr="00813D46" w:rsidRDefault="00C334D1" w:rsidP="007B0C0F">
            <w:pPr>
              <w:rPr>
                <w:sz w:val="8"/>
              </w:rPr>
            </w:pPr>
            <w:r w:rsidRPr="00813D46">
              <w:rPr>
                <w:rFonts w:cs="Arial"/>
              </w:rPr>
              <w:t>)</w:t>
            </w:r>
          </w:p>
        </w:tc>
      </w:tr>
      <w:tr w:rsidR="00664363" w:rsidRPr="00813D46" w14:paraId="4205AA1D" w14:textId="77777777" w:rsidTr="007B0C0F">
        <w:trPr>
          <w:jc w:val="center"/>
        </w:trPr>
        <w:tc>
          <w:tcPr>
            <w:tcW w:w="0" w:type="auto"/>
          </w:tcPr>
          <w:p w14:paraId="565CFE42" w14:textId="04B252D6" w:rsidR="00C334D1" w:rsidRPr="00813D46" w:rsidRDefault="00C334D1" w:rsidP="003C2043">
            <w:pPr>
              <w:pStyle w:val="NormalWeb"/>
              <w:ind w:left="240" w:hanging="240"/>
              <w:rPr>
                <w:sz w:val="8"/>
              </w:rPr>
            </w:pPr>
            <w:r w:rsidRPr="00813D46">
              <w:rPr>
                <w:rFonts w:cs="Arial"/>
                <w:sz w:val="20"/>
                <w:szCs w:val="20"/>
              </w:rPr>
              <w:t xml:space="preserve">Net </w:t>
            </w:r>
            <w:r w:rsidR="00664363" w:rsidRPr="00813D46">
              <w:rPr>
                <w:rFonts w:cs="Arial"/>
                <w:sz w:val="20"/>
                <w:szCs w:val="20"/>
              </w:rPr>
              <w:t>gains (</w:t>
            </w:r>
            <w:r w:rsidRPr="00813D46">
              <w:rPr>
                <w:rFonts w:cs="Arial"/>
                <w:sz w:val="20"/>
                <w:szCs w:val="20"/>
              </w:rPr>
              <w:t>losses</w:t>
            </w:r>
            <w:r w:rsidR="00664363" w:rsidRPr="00813D46">
              <w:rPr>
                <w:rFonts w:cs="Arial"/>
                <w:sz w:val="20"/>
                <w:szCs w:val="20"/>
              </w:rPr>
              <w:t>)</w:t>
            </w:r>
            <w:r w:rsidRPr="00813D46">
              <w:rPr>
                <w:rFonts w:cs="Arial"/>
                <w:sz w:val="20"/>
                <w:szCs w:val="20"/>
              </w:rPr>
              <w:t xml:space="preserve"> on foreign currency </w:t>
            </w:r>
            <w:r w:rsidR="009618E9" w:rsidRPr="00813D46">
              <w:rPr>
                <w:rFonts w:cs="Arial"/>
                <w:sz w:val="20"/>
                <w:szCs w:val="20"/>
              </w:rPr>
              <w:t>remeasurements</w:t>
            </w:r>
          </w:p>
        </w:tc>
        <w:tc>
          <w:tcPr>
            <w:tcW w:w="0" w:type="auto"/>
            <w:vAlign w:val="bottom"/>
          </w:tcPr>
          <w:p w14:paraId="48932096" w14:textId="77777777" w:rsidR="00C334D1" w:rsidRPr="00813D46" w:rsidRDefault="00C334D1" w:rsidP="007B0C0F">
            <w:pPr>
              <w:pStyle w:val="la2"/>
            </w:pPr>
            <w:r w:rsidRPr="00813D46">
              <w:rPr>
                <w:sz w:val="15"/>
                <w:szCs w:val="15"/>
              </w:rPr>
              <w:t> </w:t>
            </w:r>
          </w:p>
        </w:tc>
        <w:tc>
          <w:tcPr>
            <w:tcW w:w="0" w:type="auto"/>
            <w:vAlign w:val="bottom"/>
          </w:tcPr>
          <w:p w14:paraId="4F5608F0" w14:textId="77777777" w:rsidR="00C334D1" w:rsidRPr="00813D46" w:rsidRDefault="00C334D1" w:rsidP="007B0C0F">
            <w:pPr>
              <w:rPr>
                <w:sz w:val="8"/>
              </w:rPr>
            </w:pPr>
            <w:r w:rsidRPr="00813D46">
              <w:rPr>
                <w:rFonts w:cs="Arial"/>
                <w:b/>
                <w:bCs/>
              </w:rPr>
              <w:t> </w:t>
            </w:r>
          </w:p>
        </w:tc>
        <w:tc>
          <w:tcPr>
            <w:tcW w:w="0" w:type="auto"/>
            <w:vAlign w:val="bottom"/>
          </w:tcPr>
          <w:p w14:paraId="32A1AEFD" w14:textId="08A6C167" w:rsidR="00C334D1" w:rsidRPr="00813D46" w:rsidRDefault="00664363" w:rsidP="00664363">
            <w:pPr>
              <w:jc w:val="right"/>
            </w:pPr>
            <w:r w:rsidRPr="00813D46">
              <w:rPr>
                <w:rFonts w:cs="Arial"/>
                <w:b/>
                <w:bCs/>
              </w:rPr>
              <w:t>335</w:t>
            </w:r>
          </w:p>
        </w:tc>
        <w:tc>
          <w:tcPr>
            <w:tcW w:w="0" w:type="auto"/>
            <w:noWrap/>
            <w:vAlign w:val="bottom"/>
          </w:tcPr>
          <w:p w14:paraId="7FC2E48A" w14:textId="50C8EBB8" w:rsidR="00C334D1" w:rsidRPr="00813D46" w:rsidRDefault="00C334D1" w:rsidP="007B0C0F">
            <w:pPr>
              <w:rPr>
                <w:sz w:val="8"/>
              </w:rPr>
            </w:pPr>
          </w:p>
        </w:tc>
        <w:tc>
          <w:tcPr>
            <w:tcW w:w="0" w:type="auto"/>
            <w:vAlign w:val="bottom"/>
          </w:tcPr>
          <w:p w14:paraId="72C69105" w14:textId="77777777" w:rsidR="00C334D1" w:rsidRPr="00813D46" w:rsidRDefault="00C334D1" w:rsidP="007B0C0F">
            <w:pPr>
              <w:pStyle w:val="la2"/>
            </w:pPr>
            <w:r w:rsidRPr="00813D46">
              <w:rPr>
                <w:sz w:val="15"/>
                <w:szCs w:val="15"/>
              </w:rPr>
              <w:t> </w:t>
            </w:r>
          </w:p>
        </w:tc>
        <w:tc>
          <w:tcPr>
            <w:tcW w:w="0" w:type="auto"/>
            <w:vAlign w:val="bottom"/>
          </w:tcPr>
          <w:p w14:paraId="46B655A4" w14:textId="77777777" w:rsidR="00C334D1" w:rsidRPr="00813D46" w:rsidRDefault="00C334D1" w:rsidP="007B0C0F">
            <w:pPr>
              <w:rPr>
                <w:sz w:val="8"/>
              </w:rPr>
            </w:pPr>
            <w:r w:rsidRPr="00813D46">
              <w:rPr>
                <w:rFonts w:cs="Arial"/>
              </w:rPr>
              <w:t> </w:t>
            </w:r>
          </w:p>
        </w:tc>
        <w:tc>
          <w:tcPr>
            <w:tcW w:w="0" w:type="auto"/>
            <w:vAlign w:val="bottom"/>
          </w:tcPr>
          <w:p w14:paraId="5C0052E9" w14:textId="77777777" w:rsidR="00C334D1" w:rsidRPr="00813D46" w:rsidRDefault="00C334D1" w:rsidP="007B0C0F">
            <w:pPr>
              <w:jc w:val="right"/>
            </w:pPr>
            <w:r w:rsidRPr="00813D46">
              <w:rPr>
                <w:rFonts w:cs="Arial"/>
                <w:bCs/>
              </w:rPr>
              <w:t>(165</w:t>
            </w:r>
          </w:p>
        </w:tc>
        <w:tc>
          <w:tcPr>
            <w:tcW w:w="0" w:type="auto"/>
            <w:noWrap/>
            <w:vAlign w:val="bottom"/>
          </w:tcPr>
          <w:p w14:paraId="1379A8C9" w14:textId="77777777" w:rsidR="00C334D1" w:rsidRPr="00813D46" w:rsidRDefault="00C334D1" w:rsidP="007B0C0F">
            <w:pPr>
              <w:rPr>
                <w:sz w:val="8"/>
              </w:rPr>
            </w:pPr>
            <w:r w:rsidRPr="00813D46">
              <w:rPr>
                <w:rFonts w:cs="Arial"/>
                <w:bCs/>
              </w:rPr>
              <w:t>)</w:t>
            </w:r>
          </w:p>
        </w:tc>
        <w:tc>
          <w:tcPr>
            <w:tcW w:w="0" w:type="auto"/>
            <w:vAlign w:val="bottom"/>
          </w:tcPr>
          <w:p w14:paraId="3D4CEF53" w14:textId="77777777" w:rsidR="00C334D1" w:rsidRPr="00813D46" w:rsidRDefault="00C334D1" w:rsidP="007B0C0F">
            <w:pPr>
              <w:pStyle w:val="la2"/>
            </w:pPr>
            <w:r w:rsidRPr="00813D46">
              <w:rPr>
                <w:sz w:val="15"/>
                <w:szCs w:val="15"/>
              </w:rPr>
              <w:t> </w:t>
            </w:r>
          </w:p>
        </w:tc>
        <w:tc>
          <w:tcPr>
            <w:tcW w:w="0" w:type="auto"/>
            <w:vAlign w:val="bottom"/>
          </w:tcPr>
          <w:p w14:paraId="4B8627DB" w14:textId="77777777" w:rsidR="00C334D1" w:rsidRPr="00813D46" w:rsidRDefault="00C334D1" w:rsidP="007B0C0F">
            <w:pPr>
              <w:rPr>
                <w:sz w:val="8"/>
              </w:rPr>
            </w:pPr>
            <w:r w:rsidRPr="00813D46">
              <w:rPr>
                <w:rFonts w:cs="Arial"/>
              </w:rPr>
              <w:t> </w:t>
            </w:r>
          </w:p>
        </w:tc>
        <w:tc>
          <w:tcPr>
            <w:tcW w:w="0" w:type="auto"/>
            <w:vAlign w:val="bottom"/>
          </w:tcPr>
          <w:p w14:paraId="74B3DB31" w14:textId="77777777" w:rsidR="00C334D1" w:rsidRPr="00813D46" w:rsidRDefault="00C334D1" w:rsidP="007B0C0F">
            <w:pPr>
              <w:jc w:val="right"/>
            </w:pPr>
            <w:r w:rsidRPr="00813D46">
              <w:rPr>
                <w:rFonts w:cs="Arial"/>
              </w:rPr>
              <w:t>(74</w:t>
            </w:r>
          </w:p>
        </w:tc>
        <w:tc>
          <w:tcPr>
            <w:tcW w:w="0" w:type="auto"/>
            <w:noWrap/>
            <w:vAlign w:val="bottom"/>
          </w:tcPr>
          <w:p w14:paraId="32ECD073" w14:textId="77777777" w:rsidR="00C334D1" w:rsidRPr="00813D46" w:rsidRDefault="00C334D1" w:rsidP="007B0C0F">
            <w:pPr>
              <w:rPr>
                <w:sz w:val="8"/>
              </w:rPr>
            </w:pPr>
            <w:r w:rsidRPr="00813D46">
              <w:rPr>
                <w:rFonts w:cs="Arial"/>
              </w:rPr>
              <w:t>)</w:t>
            </w:r>
          </w:p>
        </w:tc>
      </w:tr>
      <w:tr w:rsidR="00664363" w:rsidRPr="00813D46" w14:paraId="5C82EE9B" w14:textId="77777777" w:rsidTr="007B0C0F">
        <w:trPr>
          <w:jc w:val="center"/>
        </w:trPr>
        <w:tc>
          <w:tcPr>
            <w:tcW w:w="0" w:type="auto"/>
          </w:tcPr>
          <w:p w14:paraId="6E5BE84F" w14:textId="77777777" w:rsidR="00C334D1" w:rsidRPr="00813D46" w:rsidRDefault="00C334D1" w:rsidP="007B0C0F">
            <w:pPr>
              <w:pStyle w:val="NormalWeb"/>
              <w:ind w:left="240" w:hanging="240"/>
              <w:rPr>
                <w:sz w:val="8"/>
              </w:rPr>
            </w:pPr>
            <w:r w:rsidRPr="00813D46">
              <w:rPr>
                <w:rFonts w:cs="Arial"/>
                <w:sz w:val="20"/>
                <w:szCs w:val="20"/>
              </w:rPr>
              <w:t>Other</w:t>
            </w:r>
          </w:p>
        </w:tc>
        <w:tc>
          <w:tcPr>
            <w:tcW w:w="0" w:type="auto"/>
            <w:vAlign w:val="bottom"/>
          </w:tcPr>
          <w:p w14:paraId="56EC0D5E" w14:textId="77777777" w:rsidR="00C334D1" w:rsidRPr="00813D46" w:rsidRDefault="00C334D1" w:rsidP="007B0C0F">
            <w:pPr>
              <w:pStyle w:val="la2"/>
            </w:pPr>
            <w:r w:rsidRPr="00813D46">
              <w:rPr>
                <w:sz w:val="15"/>
                <w:szCs w:val="15"/>
              </w:rPr>
              <w:t> </w:t>
            </w:r>
          </w:p>
        </w:tc>
        <w:tc>
          <w:tcPr>
            <w:tcW w:w="0" w:type="auto"/>
            <w:vAlign w:val="bottom"/>
          </w:tcPr>
          <w:p w14:paraId="38C9B3EE" w14:textId="77777777" w:rsidR="00C334D1" w:rsidRPr="00813D46" w:rsidRDefault="00C334D1" w:rsidP="007B0C0F">
            <w:pPr>
              <w:rPr>
                <w:sz w:val="8"/>
              </w:rPr>
            </w:pPr>
            <w:r w:rsidRPr="00813D46">
              <w:rPr>
                <w:rFonts w:cs="Arial"/>
                <w:b/>
                <w:bCs/>
              </w:rPr>
              <w:t> </w:t>
            </w:r>
          </w:p>
        </w:tc>
        <w:tc>
          <w:tcPr>
            <w:tcW w:w="0" w:type="auto"/>
            <w:vAlign w:val="bottom"/>
          </w:tcPr>
          <w:p w14:paraId="2D0870B4" w14:textId="09F72ED3" w:rsidR="00C334D1" w:rsidRPr="00813D46" w:rsidRDefault="00C334D1" w:rsidP="00664363">
            <w:pPr>
              <w:jc w:val="right"/>
            </w:pPr>
            <w:r w:rsidRPr="00813D46">
              <w:rPr>
                <w:rFonts w:cs="Arial"/>
                <w:b/>
                <w:bCs/>
              </w:rPr>
              <w:t>(</w:t>
            </w:r>
            <w:r w:rsidR="00664363" w:rsidRPr="00813D46">
              <w:rPr>
                <w:rFonts w:cs="Arial"/>
                <w:b/>
                <w:bCs/>
              </w:rPr>
              <w:t>267</w:t>
            </w:r>
          </w:p>
        </w:tc>
        <w:tc>
          <w:tcPr>
            <w:tcW w:w="0" w:type="auto"/>
            <w:noWrap/>
            <w:vAlign w:val="bottom"/>
          </w:tcPr>
          <w:p w14:paraId="37D8688E" w14:textId="77777777" w:rsidR="00C334D1" w:rsidRPr="00813D46" w:rsidRDefault="00C334D1" w:rsidP="007B0C0F">
            <w:pPr>
              <w:rPr>
                <w:sz w:val="8"/>
              </w:rPr>
            </w:pPr>
            <w:r w:rsidRPr="00813D46">
              <w:rPr>
                <w:rFonts w:cs="Arial"/>
                <w:b/>
                <w:bCs/>
              </w:rPr>
              <w:t>) </w:t>
            </w:r>
          </w:p>
        </w:tc>
        <w:tc>
          <w:tcPr>
            <w:tcW w:w="0" w:type="auto"/>
            <w:vAlign w:val="bottom"/>
          </w:tcPr>
          <w:p w14:paraId="042FEE26" w14:textId="77777777" w:rsidR="00C334D1" w:rsidRPr="00813D46" w:rsidRDefault="00C334D1" w:rsidP="007B0C0F">
            <w:pPr>
              <w:pStyle w:val="la2"/>
            </w:pPr>
            <w:r w:rsidRPr="00813D46">
              <w:rPr>
                <w:sz w:val="15"/>
                <w:szCs w:val="15"/>
              </w:rPr>
              <w:t> </w:t>
            </w:r>
          </w:p>
        </w:tc>
        <w:tc>
          <w:tcPr>
            <w:tcW w:w="0" w:type="auto"/>
            <w:vAlign w:val="bottom"/>
          </w:tcPr>
          <w:p w14:paraId="3DCFE41F" w14:textId="77777777" w:rsidR="00C334D1" w:rsidRPr="00813D46" w:rsidRDefault="00C334D1" w:rsidP="007B0C0F">
            <w:pPr>
              <w:rPr>
                <w:sz w:val="8"/>
              </w:rPr>
            </w:pPr>
            <w:r w:rsidRPr="00813D46">
              <w:rPr>
                <w:rFonts w:cs="Arial"/>
              </w:rPr>
              <w:t> </w:t>
            </w:r>
          </w:p>
        </w:tc>
        <w:tc>
          <w:tcPr>
            <w:tcW w:w="0" w:type="auto"/>
            <w:vAlign w:val="bottom"/>
          </w:tcPr>
          <w:p w14:paraId="6B6F5B91" w14:textId="77777777" w:rsidR="00C334D1" w:rsidRPr="00813D46" w:rsidRDefault="00C334D1" w:rsidP="007B0C0F">
            <w:pPr>
              <w:jc w:val="right"/>
            </w:pPr>
            <w:r w:rsidRPr="00813D46">
              <w:rPr>
                <w:rFonts w:cs="Arial"/>
                <w:bCs/>
              </w:rPr>
              <w:t>(169</w:t>
            </w:r>
          </w:p>
        </w:tc>
        <w:tc>
          <w:tcPr>
            <w:tcW w:w="0" w:type="auto"/>
            <w:noWrap/>
            <w:vAlign w:val="bottom"/>
          </w:tcPr>
          <w:p w14:paraId="2A18AF81" w14:textId="77777777" w:rsidR="00C334D1" w:rsidRPr="00813D46" w:rsidRDefault="00C334D1" w:rsidP="007B0C0F">
            <w:pPr>
              <w:rPr>
                <w:sz w:val="8"/>
              </w:rPr>
            </w:pPr>
            <w:r w:rsidRPr="00813D46">
              <w:rPr>
                <w:rFonts w:cs="Arial"/>
                <w:bCs/>
              </w:rPr>
              <w:t>) </w:t>
            </w:r>
          </w:p>
        </w:tc>
        <w:tc>
          <w:tcPr>
            <w:tcW w:w="0" w:type="auto"/>
            <w:vAlign w:val="bottom"/>
          </w:tcPr>
          <w:p w14:paraId="1011BC03" w14:textId="77777777" w:rsidR="00C334D1" w:rsidRPr="00813D46" w:rsidRDefault="00C334D1" w:rsidP="007B0C0F">
            <w:pPr>
              <w:pStyle w:val="la2"/>
            </w:pPr>
            <w:r w:rsidRPr="00813D46">
              <w:rPr>
                <w:sz w:val="15"/>
                <w:szCs w:val="15"/>
              </w:rPr>
              <w:t> </w:t>
            </w:r>
          </w:p>
        </w:tc>
        <w:tc>
          <w:tcPr>
            <w:tcW w:w="0" w:type="auto"/>
            <w:vAlign w:val="bottom"/>
          </w:tcPr>
          <w:p w14:paraId="136671E5" w14:textId="77777777" w:rsidR="00C334D1" w:rsidRPr="00813D46" w:rsidRDefault="00C334D1" w:rsidP="007B0C0F">
            <w:pPr>
              <w:rPr>
                <w:sz w:val="8"/>
              </w:rPr>
            </w:pPr>
            <w:r w:rsidRPr="00813D46">
              <w:rPr>
                <w:rFonts w:cs="Arial"/>
              </w:rPr>
              <w:t> </w:t>
            </w:r>
          </w:p>
        </w:tc>
        <w:tc>
          <w:tcPr>
            <w:tcW w:w="0" w:type="auto"/>
            <w:vAlign w:val="bottom"/>
          </w:tcPr>
          <w:p w14:paraId="5C2C1783" w14:textId="77777777" w:rsidR="00C334D1" w:rsidRPr="00813D46" w:rsidRDefault="00C334D1" w:rsidP="007B0C0F">
            <w:pPr>
              <w:jc w:val="right"/>
            </w:pPr>
            <w:r w:rsidRPr="00813D46">
              <w:rPr>
                <w:rFonts w:cs="Arial"/>
              </w:rPr>
              <w:t>194</w:t>
            </w:r>
          </w:p>
        </w:tc>
        <w:tc>
          <w:tcPr>
            <w:tcW w:w="0" w:type="auto"/>
            <w:noWrap/>
            <w:vAlign w:val="bottom"/>
          </w:tcPr>
          <w:p w14:paraId="228ED4B5" w14:textId="77777777" w:rsidR="00C334D1" w:rsidRPr="00813D46" w:rsidRDefault="00C334D1" w:rsidP="007B0C0F">
            <w:pPr>
              <w:rPr>
                <w:sz w:val="8"/>
              </w:rPr>
            </w:pPr>
            <w:r w:rsidRPr="00813D46">
              <w:rPr>
                <w:rFonts w:cs="Arial"/>
              </w:rPr>
              <w:t> </w:t>
            </w:r>
          </w:p>
        </w:tc>
      </w:tr>
      <w:tr w:rsidR="00664363" w:rsidRPr="00813D46" w14:paraId="4EC540AE" w14:textId="77777777" w:rsidTr="007B0C0F">
        <w:trPr>
          <w:jc w:val="center"/>
        </w:trPr>
        <w:tc>
          <w:tcPr>
            <w:tcW w:w="0" w:type="auto"/>
            <w:gridSpan w:val="4"/>
            <w:vAlign w:val="bottom"/>
          </w:tcPr>
          <w:p w14:paraId="26089BC2" w14:textId="77777777" w:rsidR="00C334D1" w:rsidRPr="00813D46" w:rsidRDefault="00C334D1" w:rsidP="007B0C0F">
            <w:pPr>
              <w:pStyle w:val="rrdsinglerule"/>
            </w:pPr>
            <w:r w:rsidRPr="00813D46">
              <w:rPr>
                <w:sz w:val="15"/>
                <w:szCs w:val="15"/>
              </w:rPr>
              <w:t> </w:t>
            </w:r>
          </w:p>
        </w:tc>
        <w:tc>
          <w:tcPr>
            <w:tcW w:w="0" w:type="auto"/>
            <w:vAlign w:val="bottom"/>
          </w:tcPr>
          <w:p w14:paraId="334C2716" w14:textId="77777777" w:rsidR="00C334D1" w:rsidRPr="00813D46" w:rsidRDefault="00C334D1" w:rsidP="007B0C0F">
            <w:pPr>
              <w:rPr>
                <w:sz w:val="8"/>
              </w:rPr>
            </w:pPr>
          </w:p>
        </w:tc>
        <w:tc>
          <w:tcPr>
            <w:tcW w:w="0" w:type="auto"/>
            <w:vAlign w:val="bottom"/>
          </w:tcPr>
          <w:p w14:paraId="0B844705" w14:textId="77777777" w:rsidR="00C334D1" w:rsidRPr="00813D46" w:rsidRDefault="00C334D1" w:rsidP="007B0C0F">
            <w:pPr>
              <w:pStyle w:val="la2"/>
            </w:pPr>
            <w:r w:rsidRPr="00813D46">
              <w:t> </w:t>
            </w:r>
          </w:p>
        </w:tc>
        <w:tc>
          <w:tcPr>
            <w:tcW w:w="0" w:type="auto"/>
            <w:vAlign w:val="bottom"/>
          </w:tcPr>
          <w:p w14:paraId="6CA53DFD" w14:textId="77777777" w:rsidR="00C334D1" w:rsidRPr="00813D46" w:rsidRDefault="00C334D1" w:rsidP="007B0C0F">
            <w:pPr>
              <w:pStyle w:val="rrdsinglerule"/>
            </w:pPr>
            <w:r w:rsidRPr="00813D46">
              <w:rPr>
                <w:sz w:val="15"/>
                <w:szCs w:val="15"/>
              </w:rPr>
              <w:t> </w:t>
            </w:r>
          </w:p>
        </w:tc>
        <w:tc>
          <w:tcPr>
            <w:tcW w:w="0" w:type="auto"/>
            <w:vAlign w:val="bottom"/>
          </w:tcPr>
          <w:p w14:paraId="1A481570" w14:textId="77777777" w:rsidR="00C334D1" w:rsidRPr="00813D46" w:rsidRDefault="00C334D1" w:rsidP="007B0C0F">
            <w:pPr>
              <w:pStyle w:val="rrdsinglerule"/>
            </w:pPr>
            <w:r w:rsidRPr="00813D46">
              <w:rPr>
                <w:sz w:val="15"/>
                <w:szCs w:val="15"/>
              </w:rPr>
              <w:t> </w:t>
            </w:r>
          </w:p>
        </w:tc>
        <w:tc>
          <w:tcPr>
            <w:tcW w:w="0" w:type="auto"/>
            <w:vAlign w:val="bottom"/>
          </w:tcPr>
          <w:p w14:paraId="5A6B2D59" w14:textId="77777777" w:rsidR="00C334D1" w:rsidRPr="00813D46" w:rsidRDefault="00C334D1" w:rsidP="007B0C0F">
            <w:pPr>
              <w:rPr>
                <w:sz w:val="8"/>
              </w:rPr>
            </w:pPr>
          </w:p>
        </w:tc>
        <w:tc>
          <w:tcPr>
            <w:tcW w:w="0" w:type="auto"/>
            <w:vAlign w:val="bottom"/>
          </w:tcPr>
          <w:p w14:paraId="5CB789FE" w14:textId="77777777" w:rsidR="00C334D1" w:rsidRPr="00813D46" w:rsidRDefault="00C334D1" w:rsidP="007B0C0F">
            <w:pPr>
              <w:pStyle w:val="la2"/>
            </w:pPr>
            <w:r w:rsidRPr="00813D46">
              <w:t> </w:t>
            </w:r>
          </w:p>
        </w:tc>
        <w:tc>
          <w:tcPr>
            <w:tcW w:w="0" w:type="auto"/>
            <w:vAlign w:val="bottom"/>
          </w:tcPr>
          <w:p w14:paraId="0835CD3D" w14:textId="77777777" w:rsidR="00C334D1" w:rsidRPr="00813D46" w:rsidRDefault="00C334D1" w:rsidP="007B0C0F">
            <w:pPr>
              <w:pStyle w:val="rrdsinglerule"/>
            </w:pPr>
            <w:r w:rsidRPr="00813D46">
              <w:rPr>
                <w:sz w:val="15"/>
                <w:szCs w:val="15"/>
              </w:rPr>
              <w:t> </w:t>
            </w:r>
          </w:p>
        </w:tc>
        <w:tc>
          <w:tcPr>
            <w:tcW w:w="0" w:type="auto"/>
            <w:vAlign w:val="bottom"/>
          </w:tcPr>
          <w:p w14:paraId="130F4939" w14:textId="77777777" w:rsidR="00C334D1" w:rsidRPr="00813D46" w:rsidRDefault="00C334D1" w:rsidP="007B0C0F">
            <w:pPr>
              <w:pStyle w:val="rrdsinglerule"/>
            </w:pPr>
          </w:p>
        </w:tc>
        <w:tc>
          <w:tcPr>
            <w:tcW w:w="0" w:type="auto"/>
            <w:vAlign w:val="bottom"/>
          </w:tcPr>
          <w:p w14:paraId="4C78BBB1" w14:textId="77777777" w:rsidR="00C334D1" w:rsidRPr="00813D46" w:rsidRDefault="00C334D1" w:rsidP="007B0C0F">
            <w:pPr>
              <w:rPr>
                <w:sz w:val="8"/>
              </w:rPr>
            </w:pPr>
          </w:p>
        </w:tc>
      </w:tr>
      <w:tr w:rsidR="00664363" w:rsidRPr="00813D46" w14:paraId="33936A5E" w14:textId="77777777" w:rsidTr="007B0C0F">
        <w:trPr>
          <w:jc w:val="center"/>
        </w:trPr>
        <w:tc>
          <w:tcPr>
            <w:tcW w:w="0" w:type="auto"/>
          </w:tcPr>
          <w:p w14:paraId="004F22B7"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76F36F3D" w14:textId="77777777" w:rsidR="00C334D1" w:rsidRPr="00813D46" w:rsidRDefault="00C334D1" w:rsidP="007B0C0F">
            <w:pPr>
              <w:pStyle w:val="la2"/>
            </w:pPr>
            <w:r w:rsidRPr="00813D46">
              <w:rPr>
                <w:sz w:val="15"/>
                <w:szCs w:val="15"/>
              </w:rPr>
              <w:t> </w:t>
            </w:r>
          </w:p>
        </w:tc>
        <w:tc>
          <w:tcPr>
            <w:tcW w:w="0" w:type="auto"/>
            <w:vAlign w:val="bottom"/>
          </w:tcPr>
          <w:p w14:paraId="73FF702B" w14:textId="77777777" w:rsidR="00C334D1" w:rsidRPr="00813D46" w:rsidRDefault="00C334D1" w:rsidP="007B0C0F">
            <w:pPr>
              <w:rPr>
                <w:sz w:val="8"/>
              </w:rPr>
            </w:pPr>
            <w:r w:rsidRPr="00813D46">
              <w:rPr>
                <w:rFonts w:cs="Arial"/>
                <w:b/>
                <w:bCs/>
              </w:rPr>
              <w:t>$</w:t>
            </w:r>
          </w:p>
        </w:tc>
        <w:tc>
          <w:tcPr>
            <w:tcW w:w="0" w:type="auto"/>
            <w:vAlign w:val="bottom"/>
          </w:tcPr>
          <w:p w14:paraId="297F1756" w14:textId="61E4F24A" w:rsidR="00C334D1" w:rsidRPr="00813D46" w:rsidRDefault="00C334D1" w:rsidP="00664363">
            <w:pPr>
              <w:jc w:val="right"/>
            </w:pPr>
            <w:r w:rsidRPr="00813D46">
              <w:rPr>
                <w:rFonts w:cs="Arial"/>
                <w:b/>
                <w:bCs/>
              </w:rPr>
              <w:t>   </w:t>
            </w:r>
            <w:r w:rsidR="00664363" w:rsidRPr="00813D46">
              <w:rPr>
                <w:rFonts w:cs="Arial"/>
                <w:b/>
                <w:bCs/>
              </w:rPr>
              <w:t>346</w:t>
            </w:r>
          </w:p>
        </w:tc>
        <w:tc>
          <w:tcPr>
            <w:tcW w:w="0" w:type="auto"/>
            <w:noWrap/>
            <w:vAlign w:val="bottom"/>
          </w:tcPr>
          <w:p w14:paraId="0BAEFF82" w14:textId="77777777" w:rsidR="00C334D1" w:rsidRPr="00813D46" w:rsidRDefault="00C334D1" w:rsidP="007B0C0F">
            <w:pPr>
              <w:rPr>
                <w:sz w:val="8"/>
              </w:rPr>
            </w:pPr>
            <w:r w:rsidRPr="00813D46">
              <w:rPr>
                <w:rFonts w:cs="Arial"/>
                <w:b/>
                <w:bCs/>
              </w:rPr>
              <w:t> </w:t>
            </w:r>
          </w:p>
        </w:tc>
        <w:tc>
          <w:tcPr>
            <w:tcW w:w="0" w:type="auto"/>
            <w:vAlign w:val="bottom"/>
          </w:tcPr>
          <w:p w14:paraId="538CD9B8" w14:textId="77777777" w:rsidR="00C334D1" w:rsidRPr="00813D46" w:rsidRDefault="00C334D1" w:rsidP="007B0C0F">
            <w:pPr>
              <w:pStyle w:val="la2"/>
            </w:pPr>
            <w:r w:rsidRPr="00813D46">
              <w:rPr>
                <w:sz w:val="15"/>
                <w:szCs w:val="15"/>
              </w:rPr>
              <w:t> </w:t>
            </w:r>
          </w:p>
        </w:tc>
        <w:tc>
          <w:tcPr>
            <w:tcW w:w="0" w:type="auto"/>
            <w:vAlign w:val="bottom"/>
          </w:tcPr>
          <w:p w14:paraId="5D894A39" w14:textId="77777777" w:rsidR="00C334D1" w:rsidRPr="00813D46" w:rsidRDefault="00C334D1" w:rsidP="007B0C0F">
            <w:pPr>
              <w:rPr>
                <w:sz w:val="8"/>
              </w:rPr>
            </w:pPr>
            <w:r w:rsidRPr="00813D46">
              <w:rPr>
                <w:rFonts w:cs="Arial"/>
              </w:rPr>
              <w:t>$</w:t>
            </w:r>
          </w:p>
        </w:tc>
        <w:tc>
          <w:tcPr>
            <w:tcW w:w="0" w:type="auto"/>
            <w:vAlign w:val="bottom"/>
          </w:tcPr>
          <w:p w14:paraId="76F15980" w14:textId="77777777" w:rsidR="00C334D1" w:rsidRPr="00813D46" w:rsidRDefault="00C334D1" w:rsidP="007B0C0F">
            <w:pPr>
              <w:jc w:val="right"/>
            </w:pPr>
            <w:r w:rsidRPr="00813D46">
              <w:rPr>
                <w:rFonts w:cs="Arial"/>
                <w:bCs/>
              </w:rPr>
              <w:t>   61</w:t>
            </w:r>
          </w:p>
        </w:tc>
        <w:tc>
          <w:tcPr>
            <w:tcW w:w="0" w:type="auto"/>
            <w:noWrap/>
            <w:vAlign w:val="bottom"/>
          </w:tcPr>
          <w:p w14:paraId="240379D0" w14:textId="77777777" w:rsidR="00C334D1" w:rsidRPr="00813D46" w:rsidRDefault="00C334D1" w:rsidP="007B0C0F">
            <w:pPr>
              <w:rPr>
                <w:sz w:val="8"/>
              </w:rPr>
            </w:pPr>
            <w:r w:rsidRPr="00813D46">
              <w:rPr>
                <w:rFonts w:cs="Arial"/>
                <w:bCs/>
              </w:rPr>
              <w:t> </w:t>
            </w:r>
          </w:p>
        </w:tc>
        <w:tc>
          <w:tcPr>
            <w:tcW w:w="0" w:type="auto"/>
            <w:vAlign w:val="bottom"/>
          </w:tcPr>
          <w:p w14:paraId="3464F336" w14:textId="77777777" w:rsidR="00C334D1" w:rsidRPr="00813D46" w:rsidRDefault="00C334D1" w:rsidP="007B0C0F">
            <w:pPr>
              <w:pStyle w:val="la2"/>
            </w:pPr>
            <w:r w:rsidRPr="00813D46">
              <w:rPr>
                <w:sz w:val="15"/>
                <w:szCs w:val="15"/>
              </w:rPr>
              <w:t> </w:t>
            </w:r>
          </w:p>
        </w:tc>
        <w:tc>
          <w:tcPr>
            <w:tcW w:w="0" w:type="auto"/>
            <w:vAlign w:val="bottom"/>
          </w:tcPr>
          <w:p w14:paraId="1FD31F82" w14:textId="77777777" w:rsidR="00C334D1" w:rsidRPr="00813D46" w:rsidRDefault="00C334D1" w:rsidP="007B0C0F">
            <w:pPr>
              <w:rPr>
                <w:sz w:val="8"/>
              </w:rPr>
            </w:pPr>
            <w:r w:rsidRPr="00813D46">
              <w:rPr>
                <w:rFonts w:cs="Arial"/>
              </w:rPr>
              <w:t>$</w:t>
            </w:r>
          </w:p>
        </w:tc>
        <w:tc>
          <w:tcPr>
            <w:tcW w:w="0" w:type="auto"/>
            <w:vAlign w:val="bottom"/>
          </w:tcPr>
          <w:p w14:paraId="016C7D3F" w14:textId="77777777" w:rsidR="00C334D1" w:rsidRPr="00813D46" w:rsidRDefault="00C334D1" w:rsidP="007B0C0F">
            <w:pPr>
              <w:jc w:val="right"/>
            </w:pPr>
            <w:r w:rsidRPr="00813D46">
              <w:rPr>
                <w:rFonts w:cs="Arial"/>
              </w:rPr>
              <w:t>   288</w:t>
            </w:r>
          </w:p>
        </w:tc>
        <w:tc>
          <w:tcPr>
            <w:tcW w:w="0" w:type="auto"/>
            <w:noWrap/>
            <w:vAlign w:val="bottom"/>
          </w:tcPr>
          <w:p w14:paraId="3A0D8426" w14:textId="77777777" w:rsidR="00C334D1" w:rsidRPr="00813D46" w:rsidRDefault="00C334D1" w:rsidP="007B0C0F">
            <w:pPr>
              <w:rPr>
                <w:sz w:val="8"/>
              </w:rPr>
            </w:pPr>
            <w:r w:rsidRPr="00813D46">
              <w:rPr>
                <w:rFonts w:cs="Arial"/>
              </w:rPr>
              <w:t> </w:t>
            </w:r>
          </w:p>
        </w:tc>
      </w:tr>
      <w:tr w:rsidR="00664363" w:rsidRPr="00813D46" w14:paraId="6C8C2A3A" w14:textId="77777777" w:rsidTr="007B0C0F">
        <w:trPr>
          <w:jc w:val="center"/>
        </w:trPr>
        <w:tc>
          <w:tcPr>
            <w:tcW w:w="0" w:type="auto"/>
            <w:vAlign w:val="bottom"/>
          </w:tcPr>
          <w:p w14:paraId="39645ECE" w14:textId="77777777" w:rsidR="00C334D1" w:rsidRPr="00813D46" w:rsidRDefault="00C334D1" w:rsidP="007B0C0F">
            <w:pPr>
              <w:pStyle w:val="la2"/>
            </w:pPr>
            <w:r w:rsidRPr="00813D46">
              <w:t> </w:t>
            </w:r>
          </w:p>
        </w:tc>
        <w:tc>
          <w:tcPr>
            <w:tcW w:w="0" w:type="auto"/>
            <w:vAlign w:val="bottom"/>
          </w:tcPr>
          <w:p w14:paraId="5A95E9B0" w14:textId="77777777" w:rsidR="00C334D1" w:rsidRPr="00813D46" w:rsidRDefault="00C334D1" w:rsidP="007B0C0F">
            <w:pPr>
              <w:pStyle w:val="la2"/>
            </w:pPr>
            <w:r w:rsidRPr="00813D46">
              <w:t> </w:t>
            </w:r>
          </w:p>
        </w:tc>
        <w:tc>
          <w:tcPr>
            <w:tcW w:w="0" w:type="auto"/>
            <w:vAlign w:val="bottom"/>
          </w:tcPr>
          <w:p w14:paraId="4432F182" w14:textId="77777777" w:rsidR="00C334D1" w:rsidRPr="00813D46" w:rsidRDefault="00C334D1" w:rsidP="007B0C0F">
            <w:pPr>
              <w:pStyle w:val="rrddoublerule"/>
            </w:pPr>
            <w:r w:rsidRPr="00813D46">
              <w:rPr>
                <w:sz w:val="15"/>
                <w:szCs w:val="15"/>
              </w:rPr>
              <w:t> </w:t>
            </w:r>
          </w:p>
        </w:tc>
        <w:tc>
          <w:tcPr>
            <w:tcW w:w="0" w:type="auto"/>
            <w:vAlign w:val="bottom"/>
          </w:tcPr>
          <w:p w14:paraId="7167E9A1" w14:textId="77777777" w:rsidR="00C334D1" w:rsidRPr="00813D46" w:rsidRDefault="00C334D1" w:rsidP="007B0C0F">
            <w:pPr>
              <w:pStyle w:val="rrddoublerule"/>
            </w:pPr>
            <w:r w:rsidRPr="00813D46">
              <w:rPr>
                <w:sz w:val="15"/>
                <w:szCs w:val="15"/>
              </w:rPr>
              <w:t> </w:t>
            </w:r>
          </w:p>
        </w:tc>
        <w:tc>
          <w:tcPr>
            <w:tcW w:w="0" w:type="auto"/>
            <w:vAlign w:val="bottom"/>
          </w:tcPr>
          <w:p w14:paraId="3A7ACAC9" w14:textId="77777777" w:rsidR="00C334D1" w:rsidRPr="00813D46" w:rsidRDefault="00C334D1" w:rsidP="007B0C0F">
            <w:pPr>
              <w:rPr>
                <w:sz w:val="8"/>
              </w:rPr>
            </w:pPr>
          </w:p>
        </w:tc>
        <w:tc>
          <w:tcPr>
            <w:tcW w:w="0" w:type="auto"/>
            <w:vAlign w:val="bottom"/>
          </w:tcPr>
          <w:p w14:paraId="13C26042" w14:textId="77777777" w:rsidR="00C334D1" w:rsidRPr="00813D46" w:rsidRDefault="00C334D1" w:rsidP="007B0C0F">
            <w:pPr>
              <w:pStyle w:val="la2"/>
            </w:pPr>
            <w:r w:rsidRPr="00813D46">
              <w:t> </w:t>
            </w:r>
          </w:p>
        </w:tc>
        <w:tc>
          <w:tcPr>
            <w:tcW w:w="0" w:type="auto"/>
            <w:vAlign w:val="bottom"/>
          </w:tcPr>
          <w:p w14:paraId="22F37249" w14:textId="77777777" w:rsidR="00C334D1" w:rsidRPr="00813D46" w:rsidRDefault="00C334D1" w:rsidP="007B0C0F">
            <w:pPr>
              <w:pStyle w:val="rrddoublerule"/>
            </w:pPr>
            <w:r w:rsidRPr="00813D46">
              <w:rPr>
                <w:sz w:val="15"/>
                <w:szCs w:val="15"/>
              </w:rPr>
              <w:t> </w:t>
            </w:r>
          </w:p>
        </w:tc>
        <w:tc>
          <w:tcPr>
            <w:tcW w:w="0" w:type="auto"/>
            <w:vAlign w:val="bottom"/>
          </w:tcPr>
          <w:p w14:paraId="707417BC" w14:textId="77777777" w:rsidR="00C334D1" w:rsidRPr="00813D46" w:rsidRDefault="00C334D1" w:rsidP="007B0C0F">
            <w:pPr>
              <w:pStyle w:val="rrddoublerule"/>
            </w:pPr>
            <w:r w:rsidRPr="00813D46">
              <w:rPr>
                <w:sz w:val="15"/>
                <w:szCs w:val="15"/>
              </w:rPr>
              <w:t> </w:t>
            </w:r>
          </w:p>
        </w:tc>
        <w:tc>
          <w:tcPr>
            <w:tcW w:w="0" w:type="auto"/>
            <w:vAlign w:val="bottom"/>
          </w:tcPr>
          <w:p w14:paraId="30BF707F" w14:textId="77777777" w:rsidR="00C334D1" w:rsidRPr="00813D46" w:rsidRDefault="00C334D1" w:rsidP="007B0C0F">
            <w:pPr>
              <w:rPr>
                <w:sz w:val="8"/>
              </w:rPr>
            </w:pPr>
          </w:p>
        </w:tc>
        <w:tc>
          <w:tcPr>
            <w:tcW w:w="0" w:type="auto"/>
            <w:vAlign w:val="bottom"/>
          </w:tcPr>
          <w:p w14:paraId="3B4B92E0" w14:textId="77777777" w:rsidR="00C334D1" w:rsidRPr="00813D46" w:rsidRDefault="00C334D1" w:rsidP="007B0C0F">
            <w:pPr>
              <w:pStyle w:val="la2"/>
            </w:pPr>
            <w:r w:rsidRPr="00813D46">
              <w:t> </w:t>
            </w:r>
          </w:p>
        </w:tc>
        <w:tc>
          <w:tcPr>
            <w:tcW w:w="0" w:type="auto"/>
            <w:vAlign w:val="bottom"/>
          </w:tcPr>
          <w:p w14:paraId="5D4E73F0" w14:textId="77777777" w:rsidR="00C334D1" w:rsidRPr="00813D46" w:rsidRDefault="00C334D1" w:rsidP="007B0C0F">
            <w:pPr>
              <w:pStyle w:val="rrddoublerule"/>
            </w:pPr>
            <w:r w:rsidRPr="00813D46">
              <w:rPr>
                <w:sz w:val="15"/>
                <w:szCs w:val="15"/>
              </w:rPr>
              <w:t> </w:t>
            </w:r>
          </w:p>
        </w:tc>
        <w:tc>
          <w:tcPr>
            <w:tcW w:w="0" w:type="auto"/>
            <w:vAlign w:val="bottom"/>
          </w:tcPr>
          <w:p w14:paraId="25C2B2DA" w14:textId="77777777" w:rsidR="00C334D1" w:rsidRPr="00813D46" w:rsidRDefault="00C334D1" w:rsidP="007B0C0F">
            <w:pPr>
              <w:pStyle w:val="rrddoublerule"/>
            </w:pPr>
            <w:r w:rsidRPr="00813D46">
              <w:rPr>
                <w:sz w:val="15"/>
                <w:szCs w:val="15"/>
              </w:rPr>
              <w:t> </w:t>
            </w:r>
          </w:p>
        </w:tc>
        <w:tc>
          <w:tcPr>
            <w:tcW w:w="0" w:type="auto"/>
            <w:vAlign w:val="bottom"/>
          </w:tcPr>
          <w:p w14:paraId="395427EB" w14:textId="77777777" w:rsidR="00C334D1" w:rsidRPr="00813D46" w:rsidRDefault="00C334D1" w:rsidP="007B0C0F">
            <w:pPr>
              <w:rPr>
                <w:sz w:val="8"/>
              </w:rPr>
            </w:pPr>
          </w:p>
        </w:tc>
      </w:tr>
    </w:tbl>
    <w:p w14:paraId="25090F5D" w14:textId="18F363C2" w:rsidR="007A122D" w:rsidRPr="00813D46" w:rsidRDefault="00C334D1" w:rsidP="00C334D1">
      <w:pPr>
        <w:pStyle w:val="NormalWeb"/>
        <w:spacing w:before="180" w:beforeAutospacing="0" w:after="0" w:afterAutospacing="0"/>
        <w:rPr>
          <w:sz w:val="8"/>
        </w:rPr>
      </w:pPr>
      <w:r w:rsidRPr="00813D46">
        <w:rPr>
          <w:rFonts w:cs="Arial"/>
          <w:sz w:val="20"/>
          <w:szCs w:val="20"/>
        </w:rPr>
        <w:t>We use derivative instruments to: manage risks related to foreign currencies, equity prices, interest rates, and credit; enhance investment returns; and facilitate portfolio diversification. Gains and losses from changes in fair values of derivatives that are not designated as hedges are primarily recognized in other income (expense)</w:t>
      </w:r>
      <w:r w:rsidR="007A122D" w:rsidRPr="00813D46">
        <w:rPr>
          <w:rFonts w:cs="Arial"/>
          <w:sz w:val="20"/>
          <w:szCs w:val="20"/>
        </w:rPr>
        <w:t>, net</w:t>
      </w:r>
      <w:r w:rsidRPr="00813D46">
        <w:rPr>
          <w:rFonts w:cs="Arial"/>
          <w:sz w:val="20"/>
          <w:szCs w:val="20"/>
        </w:rPr>
        <w:t>. Other than those derivatives entered into for investment purposes, such as commodity contracts, the gains (losses) are generally economically offset by unrealized gains (losses) in the underlying available-for-sale securities</w:t>
      </w:r>
      <w:r w:rsidR="007A122D" w:rsidRPr="00813D46">
        <w:rPr>
          <w:rFonts w:cs="Arial"/>
          <w:sz w:val="20"/>
          <w:szCs w:val="20"/>
        </w:rPr>
        <w:t xml:space="preserve"> and gains (losses) on certain balance sheet amounts from foreign exchange rate changes</w:t>
      </w:r>
      <w:r w:rsidRPr="00813D46">
        <w:rPr>
          <w:rFonts w:cs="Arial"/>
          <w:sz w:val="20"/>
          <w:szCs w:val="20"/>
        </w:rPr>
        <w:t xml:space="preserve">. </w:t>
      </w:r>
    </w:p>
    <w:p w14:paraId="30AA6BAA"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2015 compared with fiscal year 2014 </w:t>
      </w:r>
    </w:p>
    <w:p w14:paraId="14F127BC" w14:textId="61FA01F0" w:rsidR="00C334D1" w:rsidRPr="00813D46" w:rsidRDefault="0016585D" w:rsidP="00E7414B">
      <w:pPr>
        <w:autoSpaceDE w:val="0"/>
        <w:autoSpaceDN w:val="0"/>
        <w:adjustRightInd w:val="0"/>
        <w:spacing w:before="180"/>
        <w:jc w:val="both"/>
        <w:rPr>
          <w:sz w:val="8"/>
        </w:rPr>
      </w:pPr>
      <w:r w:rsidRPr="00813D46">
        <w:rPr>
          <w:rFonts w:cs="Arial"/>
        </w:rPr>
        <w:t>Dividends and interest income decreased due to lower yields</w:t>
      </w:r>
      <w:r w:rsidR="00CA02FC" w:rsidRPr="00813D46">
        <w:rPr>
          <w:rFonts w:cs="Arial"/>
        </w:rPr>
        <w:t xml:space="preserve"> on fixed income securities</w:t>
      </w:r>
      <w:r w:rsidRPr="00813D46">
        <w:rPr>
          <w:rFonts w:cs="Arial"/>
        </w:rPr>
        <w:t>, offset in part by higher portfolio balances. Interest expense increased due to higher outstanding long-term debt. Net recognized gains on investments increased primarily due to higher gains on sales of equity securities, offset in part by higher other-than-temporary impairments. Other-than-temporary impairments were $</w:t>
      </w:r>
      <w:r w:rsidR="00E7414B" w:rsidRPr="00813D46">
        <w:rPr>
          <w:rFonts w:cs="Arial"/>
        </w:rPr>
        <w:t xml:space="preserve">183 </w:t>
      </w:r>
      <w:r w:rsidRPr="00813D46">
        <w:rPr>
          <w:rFonts w:cs="Arial"/>
        </w:rPr>
        <w:t xml:space="preserve">million in </w:t>
      </w:r>
      <w:r w:rsidR="00E7414B" w:rsidRPr="00813D46">
        <w:rPr>
          <w:rFonts w:cs="Arial"/>
        </w:rPr>
        <w:t>fiscal year 2015</w:t>
      </w:r>
      <w:r w:rsidRPr="00813D46">
        <w:rPr>
          <w:rFonts w:cs="Arial"/>
        </w:rPr>
        <w:t>, compared with $</w:t>
      </w:r>
      <w:r w:rsidR="00E7414B" w:rsidRPr="00813D46">
        <w:rPr>
          <w:rFonts w:cs="Arial"/>
        </w:rPr>
        <w:t xml:space="preserve">106 </w:t>
      </w:r>
      <w:r w:rsidRPr="00813D46">
        <w:rPr>
          <w:rFonts w:cs="Arial"/>
        </w:rPr>
        <w:t xml:space="preserve">million in </w:t>
      </w:r>
      <w:r w:rsidR="00E7414B" w:rsidRPr="00813D46">
        <w:rPr>
          <w:rFonts w:cs="Arial"/>
        </w:rPr>
        <w:t xml:space="preserve">fiscal year </w:t>
      </w:r>
      <w:r w:rsidR="00CA02FC" w:rsidRPr="00813D46">
        <w:rPr>
          <w:rFonts w:cs="Arial"/>
        </w:rPr>
        <w:t>2014</w:t>
      </w:r>
      <w:r w:rsidRPr="00813D46">
        <w:rPr>
          <w:rFonts w:cs="Arial"/>
        </w:rPr>
        <w:t xml:space="preserve">. Net losses on derivatives increased due to losses on commodity </w:t>
      </w:r>
      <w:r w:rsidR="00E7414B" w:rsidRPr="00813D46">
        <w:rPr>
          <w:rFonts w:cs="Arial"/>
        </w:rPr>
        <w:t xml:space="preserve">contracts </w:t>
      </w:r>
      <w:r w:rsidRPr="00813D46">
        <w:rPr>
          <w:rFonts w:cs="Arial"/>
        </w:rPr>
        <w:t xml:space="preserve">in the current period </w:t>
      </w:r>
      <w:r w:rsidR="00E7414B" w:rsidRPr="00813D46">
        <w:rPr>
          <w:rFonts w:cs="Arial"/>
        </w:rPr>
        <w:t xml:space="preserve">as </w:t>
      </w:r>
      <w:r w:rsidRPr="00813D46">
        <w:rPr>
          <w:rFonts w:cs="Arial"/>
        </w:rPr>
        <w:t xml:space="preserve">compared to gains in the prior period, offset in part by lower losses on </w:t>
      </w:r>
      <w:r w:rsidR="00E7414B" w:rsidRPr="00813D46">
        <w:rPr>
          <w:rFonts w:cs="Arial"/>
        </w:rPr>
        <w:t>currency</w:t>
      </w:r>
      <w:r w:rsidRPr="00813D46">
        <w:rPr>
          <w:rFonts w:cs="Arial"/>
        </w:rPr>
        <w:t xml:space="preserve"> and equity contracts. </w:t>
      </w:r>
      <w:r w:rsidR="00E7414B" w:rsidRPr="00813D46">
        <w:rPr>
          <w:rFonts w:cs="Arial"/>
        </w:rPr>
        <w:t>For fiscal year 2015, other reflects recognized losses from certain joint ventures and divestitures</w:t>
      </w:r>
      <w:bookmarkStart w:id="1" w:name="eolPage39"/>
      <w:bookmarkEnd w:id="1"/>
      <w:r w:rsidRPr="00813D46">
        <w:rPr>
          <w:rFonts w:cs="Arial"/>
        </w:rPr>
        <w:t xml:space="preserve">. </w:t>
      </w:r>
      <w:r w:rsidR="00C334D1" w:rsidRPr="00813D46">
        <w:rPr>
          <w:rFonts w:cs="Arial"/>
        </w:rPr>
        <w:t xml:space="preserve"> </w:t>
      </w:r>
    </w:p>
    <w:p w14:paraId="028E1C03"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2014 compared with fiscal year 2013 </w:t>
      </w:r>
    </w:p>
    <w:p w14:paraId="20D541DC"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Dividends and interest income increased due to higher portfolio balances. Interest expense increased due to higher outstanding long-term debt. Net recognized gains on investments increased primarily due to higher gains on sales of equity securities and lower other-than-temporary impairments. Other-than-temporary impairments were $106 million in fiscal year 2014, compared with $208 million in fiscal year 2013. Net losses on derivatives increased due to higher losses on foreign exchange contracts, losses on equity derivatives as compared to gains in the prior period, offset in part by gains on commodity and interest rate derivatives as compared to losses in the prior period. For fiscal year 2014, other reflects recognized losses from certain joint ventures, offset in part by a recognized gain on a divestiture. For fiscal year 2013, other reflects recognized gains on divestitures, including the gain recognized upon the divestiture of our 50% share in the MSNBC joint venture. </w:t>
      </w:r>
    </w:p>
    <w:p w14:paraId="304C5331" w14:textId="7777777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INCOME TAXES </w:t>
      </w:r>
    </w:p>
    <w:p w14:paraId="7B20471A" w14:textId="77777777" w:rsidR="00C334D1" w:rsidRPr="00813D46" w:rsidRDefault="00C334D1" w:rsidP="00C334D1">
      <w:pPr>
        <w:pStyle w:val="NormalWeb"/>
        <w:keepNext/>
        <w:spacing w:before="180" w:beforeAutospacing="0" w:after="0" w:afterAutospacing="0"/>
        <w:rPr>
          <w:sz w:val="8"/>
        </w:rPr>
      </w:pPr>
      <w:r w:rsidRPr="00813D46">
        <w:rPr>
          <w:rFonts w:cs="Arial"/>
          <w:i/>
          <w:iCs/>
          <w:sz w:val="20"/>
          <w:szCs w:val="20"/>
        </w:rPr>
        <w:t xml:space="preserve">Fiscal year 2015 compared with fiscal year 2014 </w:t>
      </w:r>
    </w:p>
    <w:p w14:paraId="2054BB84" w14:textId="43719192" w:rsidR="00C334D1" w:rsidRPr="00813D46" w:rsidRDefault="00C334D1" w:rsidP="006C720D">
      <w:pPr>
        <w:pStyle w:val="NormalWeb"/>
        <w:spacing w:before="180" w:beforeAutospacing="0" w:after="0" w:afterAutospacing="0"/>
        <w:rPr>
          <w:rFonts w:cs="Arial"/>
          <w:sz w:val="20"/>
          <w:szCs w:val="20"/>
        </w:rPr>
      </w:pPr>
      <w:r w:rsidRPr="00813D46">
        <w:rPr>
          <w:rFonts w:cs="Arial"/>
          <w:sz w:val="20"/>
          <w:szCs w:val="20"/>
        </w:rPr>
        <w:t xml:space="preserve">Our effective tax rate for fiscal years 2015 and 2014 was approximately </w:t>
      </w:r>
      <w:r w:rsidR="00AC5E44" w:rsidRPr="00813D46">
        <w:rPr>
          <w:rFonts w:cs="Arial"/>
          <w:sz w:val="20"/>
          <w:szCs w:val="20"/>
        </w:rPr>
        <w:t>34</w:t>
      </w:r>
      <w:r w:rsidRPr="00813D46">
        <w:rPr>
          <w:rFonts w:cs="Arial"/>
          <w:sz w:val="20"/>
          <w:szCs w:val="20"/>
        </w:rPr>
        <w:t xml:space="preserve">% and 21%, respectively. </w:t>
      </w:r>
      <w:r w:rsidR="00653543" w:rsidRPr="00813D46">
        <w:rPr>
          <w:rFonts w:cs="Arial"/>
          <w:sz w:val="20"/>
          <w:szCs w:val="20"/>
        </w:rPr>
        <w:t>The fiscal year 2015 effective rate increased by 13%</w:t>
      </w:r>
      <w:r w:rsidR="00F546BD" w:rsidRPr="00813D46">
        <w:rPr>
          <w:rFonts w:cs="Arial"/>
          <w:sz w:val="20"/>
          <w:szCs w:val="20"/>
        </w:rPr>
        <w:t>,</w:t>
      </w:r>
      <w:r w:rsidR="00653543" w:rsidRPr="00813D46">
        <w:rPr>
          <w:rFonts w:cs="Arial"/>
          <w:sz w:val="20"/>
          <w:szCs w:val="20"/>
        </w:rPr>
        <w:t xml:space="preserve"> primarily due to goodwill </w:t>
      </w:r>
      <w:r w:rsidR="007A0ACA" w:rsidRPr="00813D46">
        <w:rPr>
          <w:rFonts w:cs="Arial"/>
          <w:sz w:val="20"/>
          <w:szCs w:val="20"/>
        </w:rPr>
        <w:t xml:space="preserve">and </w:t>
      </w:r>
      <w:r w:rsidR="00653543" w:rsidRPr="00813D46">
        <w:rPr>
          <w:rFonts w:cs="Arial"/>
          <w:sz w:val="20"/>
          <w:szCs w:val="20"/>
        </w:rPr>
        <w:t>asset impairment</w:t>
      </w:r>
      <w:r w:rsidR="007A0ACA" w:rsidRPr="00813D46">
        <w:rPr>
          <w:rFonts w:cs="Arial"/>
          <w:sz w:val="20"/>
          <w:szCs w:val="20"/>
        </w:rPr>
        <w:t>s</w:t>
      </w:r>
      <w:r w:rsidR="00653543" w:rsidRPr="00813D46">
        <w:rPr>
          <w:rFonts w:cs="Arial"/>
          <w:sz w:val="20"/>
          <w:szCs w:val="20"/>
        </w:rPr>
        <w:t xml:space="preserve"> and restructuring charges recorded in fiscal year 2015, most of which did not generate a tax benefit.</w:t>
      </w:r>
      <w:r w:rsidR="00320830" w:rsidRPr="00813D46">
        <w:rPr>
          <w:rFonts w:cs="Arial"/>
          <w:sz w:val="20"/>
          <w:szCs w:val="20"/>
        </w:rPr>
        <w:t xml:space="preserve"> </w:t>
      </w:r>
      <w:r w:rsidRPr="00813D46">
        <w:rPr>
          <w:rFonts w:cs="Arial"/>
          <w:sz w:val="20"/>
          <w:szCs w:val="20"/>
        </w:rPr>
        <w:t xml:space="preserve">Our effective tax rate was lower than the U.S. federal statutory rate primarily due to </w:t>
      </w:r>
      <w:r w:rsidR="00B10B51" w:rsidRPr="00813D46">
        <w:rPr>
          <w:rFonts w:cs="Arial"/>
          <w:sz w:val="20"/>
          <w:szCs w:val="20"/>
        </w:rPr>
        <w:t xml:space="preserve">foreign </w:t>
      </w:r>
      <w:r w:rsidRPr="00813D46">
        <w:rPr>
          <w:rFonts w:cs="Arial"/>
          <w:sz w:val="20"/>
          <w:szCs w:val="20"/>
        </w:rPr>
        <w:t>earnings taxed at lower rates resulting from producing and distributing our products and services through our foreign regional operations centers in Ireland, Singapore, and Puerto Rico</w:t>
      </w:r>
      <w:r w:rsidR="00320830" w:rsidRPr="00813D46">
        <w:rPr>
          <w:rFonts w:cs="Arial"/>
          <w:sz w:val="20"/>
          <w:szCs w:val="20"/>
        </w:rPr>
        <w:t>.</w:t>
      </w:r>
      <w:r w:rsidR="00B10B51" w:rsidRPr="00813D46">
        <w:rPr>
          <w:rFonts w:cs="Arial"/>
          <w:sz w:val="20"/>
          <w:szCs w:val="20"/>
        </w:rPr>
        <w:t xml:space="preserve"> In fiscal year 2015, this </w:t>
      </w:r>
      <w:r w:rsidR="00DF1F71" w:rsidRPr="00813D46">
        <w:rPr>
          <w:rFonts w:cs="Arial"/>
          <w:sz w:val="20"/>
          <w:szCs w:val="20"/>
        </w:rPr>
        <w:t xml:space="preserve">reduction </w:t>
      </w:r>
      <w:r w:rsidR="00B10B51" w:rsidRPr="00813D46">
        <w:rPr>
          <w:rFonts w:cs="Arial"/>
          <w:sz w:val="20"/>
          <w:szCs w:val="20"/>
        </w:rPr>
        <w:t xml:space="preserve">was </w:t>
      </w:r>
      <w:r w:rsidR="00483F8E" w:rsidRPr="00813D46">
        <w:rPr>
          <w:rFonts w:cs="Arial"/>
          <w:sz w:val="20"/>
          <w:szCs w:val="20"/>
        </w:rPr>
        <w:t>mostly</w:t>
      </w:r>
      <w:r w:rsidR="00B10B51" w:rsidRPr="00813D46">
        <w:rPr>
          <w:rFonts w:cs="Arial"/>
          <w:sz w:val="20"/>
          <w:szCs w:val="20"/>
        </w:rPr>
        <w:t xml:space="preserve"> offset by losses in foreign jurisdictions for which we may not realize a tax benefit, primarily as a result of impairment and restructuring charges</w:t>
      </w:r>
      <w:r w:rsidR="00B13FF8" w:rsidRPr="00813D46">
        <w:rPr>
          <w:rFonts w:cs="Arial"/>
          <w:sz w:val="20"/>
          <w:szCs w:val="20"/>
        </w:rPr>
        <w:t>.</w:t>
      </w:r>
    </w:p>
    <w:p w14:paraId="3E79C75B" w14:textId="264F0B7C" w:rsidR="00C334D1" w:rsidRPr="00813D46" w:rsidRDefault="00C334D1" w:rsidP="00C334D1">
      <w:pPr>
        <w:pStyle w:val="NormalWeb"/>
        <w:spacing w:before="180" w:beforeAutospacing="0" w:after="0" w:afterAutospacing="0"/>
        <w:rPr>
          <w:sz w:val="8"/>
        </w:rPr>
      </w:pPr>
      <w:r w:rsidRPr="00813D46">
        <w:rPr>
          <w:rFonts w:cs="Arial"/>
          <w:sz w:val="20"/>
          <w:szCs w:val="20"/>
        </w:rPr>
        <w:t>Changes in the mix of income before income taxes between the U.S. and foreign countries also impacted our effective tax rates and resulted primarily from changes in the geographic distribution of and changes in consumer demand for our products and services. We supply our Windows PC operating system to customers through our U.S. regional operating center, while we supply the Microsoft Office system and our server products and tools to customers through our foreign regional operations centers. In fiscal years 2015 and 2014, our U.S. income before income taxes was $</w:t>
      </w:r>
      <w:r w:rsidR="00105135" w:rsidRPr="00813D46">
        <w:rPr>
          <w:rFonts w:cs="Arial"/>
          <w:sz w:val="20"/>
          <w:szCs w:val="20"/>
        </w:rPr>
        <w:t>7</w:t>
      </w:r>
      <w:r w:rsidR="0033180A" w:rsidRPr="00813D46">
        <w:rPr>
          <w:rFonts w:cs="Arial"/>
          <w:sz w:val="20"/>
          <w:szCs w:val="20"/>
        </w:rPr>
        <w:t>.</w:t>
      </w:r>
      <w:r w:rsidR="00105135" w:rsidRPr="00813D46">
        <w:rPr>
          <w:rFonts w:cs="Arial"/>
          <w:sz w:val="20"/>
          <w:szCs w:val="20"/>
        </w:rPr>
        <w:t>4</w:t>
      </w:r>
      <w:r w:rsidRPr="00813D46">
        <w:rPr>
          <w:rFonts w:cs="Arial"/>
          <w:sz w:val="20"/>
          <w:szCs w:val="20"/>
        </w:rPr>
        <w:t xml:space="preserve"> billion and $7.1 billion, respectively, and comprised </w:t>
      </w:r>
      <w:r w:rsidR="00105135" w:rsidRPr="00813D46">
        <w:rPr>
          <w:rFonts w:cs="Arial"/>
          <w:sz w:val="20"/>
          <w:szCs w:val="20"/>
        </w:rPr>
        <w:t>40</w:t>
      </w:r>
      <w:r w:rsidRPr="00813D46">
        <w:rPr>
          <w:rFonts w:cs="Arial"/>
          <w:sz w:val="20"/>
          <w:szCs w:val="20"/>
        </w:rPr>
        <w:t xml:space="preserve">% and 26%, respectively, of our income before income taxes. In fiscal years 2015 and 2014, </w:t>
      </w:r>
      <w:r w:rsidR="00F546BD" w:rsidRPr="00813D46">
        <w:rPr>
          <w:rFonts w:cs="Arial"/>
          <w:sz w:val="20"/>
          <w:szCs w:val="20"/>
        </w:rPr>
        <w:t xml:space="preserve">our </w:t>
      </w:r>
      <w:r w:rsidRPr="00813D46">
        <w:rPr>
          <w:rFonts w:cs="Arial"/>
          <w:sz w:val="20"/>
          <w:szCs w:val="20"/>
        </w:rPr>
        <w:t>foreign income before income taxes was $</w:t>
      </w:r>
      <w:r w:rsidR="00105135" w:rsidRPr="00813D46">
        <w:rPr>
          <w:rFonts w:cs="Arial"/>
          <w:sz w:val="20"/>
          <w:szCs w:val="20"/>
        </w:rPr>
        <w:t>11</w:t>
      </w:r>
      <w:r w:rsidR="0033180A" w:rsidRPr="00813D46">
        <w:rPr>
          <w:rFonts w:cs="Arial"/>
          <w:sz w:val="20"/>
          <w:szCs w:val="20"/>
        </w:rPr>
        <w:t>.</w:t>
      </w:r>
      <w:r w:rsidR="00105135" w:rsidRPr="00813D46">
        <w:rPr>
          <w:rFonts w:cs="Arial"/>
          <w:sz w:val="20"/>
          <w:szCs w:val="20"/>
        </w:rPr>
        <w:t>1</w:t>
      </w:r>
      <w:r w:rsidRPr="00813D46">
        <w:rPr>
          <w:rFonts w:cs="Arial"/>
          <w:sz w:val="20"/>
          <w:szCs w:val="20"/>
        </w:rPr>
        <w:t xml:space="preserve"> billion and $20.7 billion, respectively, and comprised </w:t>
      </w:r>
      <w:r w:rsidR="00105135" w:rsidRPr="00813D46">
        <w:rPr>
          <w:rFonts w:cs="Arial"/>
          <w:sz w:val="20"/>
          <w:szCs w:val="20"/>
        </w:rPr>
        <w:t>60</w:t>
      </w:r>
      <w:r w:rsidRPr="00813D46">
        <w:rPr>
          <w:rFonts w:cs="Arial"/>
          <w:sz w:val="20"/>
          <w:szCs w:val="20"/>
        </w:rPr>
        <w:t xml:space="preserve">% and 74%, respectively, of our income before income taxes. </w:t>
      </w:r>
    </w:p>
    <w:p w14:paraId="60E1CC64" w14:textId="76AEF5AA"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Tax contingencies and other </w:t>
      </w:r>
      <w:r w:rsidR="0067036E" w:rsidRPr="00813D46">
        <w:rPr>
          <w:rFonts w:cs="Arial"/>
          <w:sz w:val="20"/>
          <w:szCs w:val="20"/>
        </w:rPr>
        <w:t>income</w:t>
      </w:r>
      <w:r w:rsidRPr="00813D46">
        <w:rPr>
          <w:rFonts w:cs="Arial"/>
          <w:sz w:val="20"/>
          <w:szCs w:val="20"/>
        </w:rPr>
        <w:t xml:space="preserve"> tax liabilities were $</w:t>
      </w:r>
      <w:r w:rsidR="009436C6" w:rsidRPr="00813D46">
        <w:rPr>
          <w:rFonts w:cs="Arial"/>
          <w:sz w:val="20"/>
          <w:szCs w:val="20"/>
        </w:rPr>
        <w:t>12.1</w:t>
      </w:r>
      <w:r w:rsidRPr="00813D46">
        <w:rPr>
          <w:rFonts w:cs="Arial"/>
          <w:sz w:val="20"/>
          <w:szCs w:val="20"/>
        </w:rPr>
        <w:t xml:space="preserve"> billion and $10.4 billion as of June 30, 2015 and 2014, respectively, and are included in other long-term liabilities. </w:t>
      </w:r>
      <w:r w:rsidRPr="00813D46">
        <w:rPr>
          <w:sz w:val="20"/>
          <w:szCs w:val="20"/>
        </w:rPr>
        <w:t xml:space="preserve">This increase relates primarily to adjustments to prior years’ liabilities for intercompany transfer pricing and adjustments related to our IRS audits. </w:t>
      </w:r>
      <w:r w:rsidRPr="00813D46">
        <w:rPr>
          <w:rFonts w:cs="Arial"/>
          <w:sz w:val="20"/>
          <w:szCs w:val="20"/>
        </w:rPr>
        <w:t>While we settled a portion of the I.R.S. audit for tax years 2004 to 2006 during the third quarter of fiscal year 2011, we remain under audit for those years. In February 2012, the I.R.S. withdrew its 2011 Revenue Agents Report and reopened the audit phase of the examination. As of June 30, 2015, the primary unresolved issue relates to transfer pricing</w:t>
      </w:r>
      <w:r w:rsidR="001C3ECC" w:rsidRPr="00813D46">
        <w:rPr>
          <w:rFonts w:cs="Arial"/>
          <w:sz w:val="20"/>
          <w:szCs w:val="20"/>
        </w:rPr>
        <w:t>,</w:t>
      </w:r>
      <w:r w:rsidRPr="00813D46">
        <w:rPr>
          <w:rFonts w:cs="Arial"/>
          <w:sz w:val="20"/>
          <w:szCs w:val="20"/>
        </w:rPr>
        <w:t xml:space="preserve"> which could have a significant impact on our consolidated financial statements if not resolved favorably. </w:t>
      </w:r>
      <w:r w:rsidR="00BF093F" w:rsidRPr="00813D46">
        <w:rPr>
          <w:rFonts w:cs="Arial"/>
          <w:sz w:val="20"/>
          <w:szCs w:val="20"/>
        </w:rPr>
        <w:t xml:space="preserve">We believe our allowances for income tax contingencies are adequate. </w:t>
      </w:r>
      <w:r w:rsidRPr="00813D46">
        <w:rPr>
          <w:rFonts w:cs="Arial"/>
          <w:sz w:val="20"/>
          <w:szCs w:val="20"/>
        </w:rPr>
        <w:t>We have not received a proposed assessment for the unresolved issues and do not expect a final resolution of these issues in the next 12 months. Based on the information currently available, we do not anticipate a significant increase or decrease to our tax contingencies for these issues</w:t>
      </w:r>
      <w:r w:rsidR="009C717B" w:rsidRPr="00813D46">
        <w:rPr>
          <w:rFonts w:cs="Arial"/>
          <w:sz w:val="20"/>
          <w:szCs w:val="20"/>
        </w:rPr>
        <w:t xml:space="preserve"> within the next 12 months</w:t>
      </w:r>
      <w:r w:rsidRPr="00813D46">
        <w:rPr>
          <w:rFonts w:cs="Arial"/>
          <w:sz w:val="20"/>
          <w:szCs w:val="20"/>
        </w:rPr>
        <w:t xml:space="preserve">. We also continue to be subject to examination by the I.R.S. for tax years 2007 to </w:t>
      </w:r>
      <w:r w:rsidR="009436C6" w:rsidRPr="00813D46">
        <w:rPr>
          <w:rFonts w:cs="Arial"/>
          <w:sz w:val="20"/>
          <w:szCs w:val="20"/>
        </w:rPr>
        <w:t>201</w:t>
      </w:r>
      <w:r w:rsidR="00105135" w:rsidRPr="00813D46">
        <w:rPr>
          <w:rFonts w:cs="Arial"/>
          <w:sz w:val="20"/>
          <w:szCs w:val="20"/>
        </w:rPr>
        <w:t>5</w:t>
      </w:r>
      <w:r w:rsidRPr="00813D46">
        <w:rPr>
          <w:rFonts w:cs="Arial"/>
          <w:sz w:val="20"/>
          <w:szCs w:val="20"/>
        </w:rPr>
        <w:t xml:space="preserve">. </w:t>
      </w:r>
    </w:p>
    <w:p w14:paraId="516B0C77" w14:textId="645D431F"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are subject to income tax in many jurisdictions outside the U.S. Our operations in certain jurisdictions remain subject to examination for tax years 1996 to </w:t>
      </w:r>
      <w:r w:rsidR="009436C6" w:rsidRPr="00813D46">
        <w:rPr>
          <w:rFonts w:cs="Arial"/>
          <w:sz w:val="20"/>
          <w:szCs w:val="20"/>
        </w:rPr>
        <w:t>201</w:t>
      </w:r>
      <w:r w:rsidR="00105135" w:rsidRPr="00813D46">
        <w:rPr>
          <w:rFonts w:cs="Arial"/>
          <w:sz w:val="20"/>
          <w:szCs w:val="20"/>
        </w:rPr>
        <w:t>5</w:t>
      </w:r>
      <w:r w:rsidRPr="00813D46">
        <w:rPr>
          <w:rFonts w:cs="Arial"/>
          <w:sz w:val="20"/>
          <w:szCs w:val="20"/>
        </w:rPr>
        <w:t xml:space="preserve">, some of which are currently under audit by local tax authorities. The resolutions of these audits are not expected to be material to our consolidated financial statements. </w:t>
      </w:r>
    </w:p>
    <w:p w14:paraId="12CA1FE7"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Fiscal year 2014 compared with fiscal year 2013 </w:t>
      </w:r>
    </w:p>
    <w:p w14:paraId="6F369F41"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effective tax rate for fiscal years 2014 and 2013 was approximately 21% and 19%, respectively. Our effective tax rate was lower than the U.S. federal statutory rate primarily due to earnings taxed at lower rates in foreign jurisdictions resulting from producing and distributing our products and services through our foreign regional operations centers in Ireland, Singapore, and Puerto Rico. </w:t>
      </w:r>
    </w:p>
    <w:p w14:paraId="1D88859D" w14:textId="77777777" w:rsidR="00C334D1" w:rsidRPr="00813D46" w:rsidRDefault="00C334D1" w:rsidP="00C334D1">
      <w:pPr>
        <w:pStyle w:val="NormalWeb"/>
        <w:keepNext/>
        <w:spacing w:before="160" w:after="160"/>
      </w:pPr>
      <w:r w:rsidRPr="00813D46">
        <w:rPr>
          <w:rFonts w:cs="Arial"/>
          <w:sz w:val="20"/>
          <w:szCs w:val="20"/>
        </w:rPr>
        <w:t>Our fiscal year 2014 effective rate increased by 2% from fiscal year 2013 mainly due to adjustments of $458 million to prior years’ liabilities for intercompany transfer pricing that increased taxable income in more highly taxed jurisdictions, as well as losses incurred by NDS and changes in the geographic mix of our business. This was offset in part by favorable transfer pricing developments in certain foreign tax jurisdictions, primarily Denmark.</w:t>
      </w:r>
    </w:p>
    <w:p w14:paraId="197A9B66"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Changes in the mix of income before income taxes between the U.S. and foreign countries also impacted our effective tax rates and resulted primarily from changes in the geographic distribution of and changes in consumer demand for our products and services. We supply our Windows PC operating system to customers through our U.S. regional operating center, while we supply the Microsoft Office system and our server products and tools to customers through our foreign regional operations centers. Windows PC operating system revenue decreased $655 million in fiscal year 2014, while Microsoft Office system and server products and tools revenue increased $1.3 billion and $1.6 billion, respectively, during this same period. In fiscal years 2014 and 2013, our U.S. income before income taxes was $7.1 billion and $6.7 billion, respectively, and comprised 26% and 25%, respectively, of our income before income taxes. In fiscal years 2014 and 2013, the foreign income before income taxes was $20.7 billion and $20.4 billion, respectively, and comprised 74% and 75%, respectively, of our income before income taxes. </w:t>
      </w:r>
    </w:p>
    <w:p w14:paraId="329443E0" w14:textId="7777777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FINANCIAL CONDITION </w:t>
      </w:r>
    </w:p>
    <w:p w14:paraId="7CFCB985" w14:textId="77777777" w:rsidR="00C334D1" w:rsidRPr="00813D46" w:rsidRDefault="00C334D1" w:rsidP="00C334D1">
      <w:pPr>
        <w:pStyle w:val="NormalWeb"/>
        <w:keepNext/>
        <w:spacing w:before="180" w:beforeAutospacing="0" w:after="0" w:afterAutospacing="0"/>
        <w:rPr>
          <w:sz w:val="8"/>
        </w:rPr>
      </w:pPr>
      <w:r w:rsidRPr="00813D46">
        <w:rPr>
          <w:rFonts w:cs="Arial"/>
          <w:b/>
          <w:bCs/>
          <w:sz w:val="20"/>
          <w:szCs w:val="20"/>
        </w:rPr>
        <w:t xml:space="preserve">Cash, Cash Equivalents, and Investments </w:t>
      </w:r>
    </w:p>
    <w:p w14:paraId="066618A8" w14:textId="07918071" w:rsidR="00C334D1" w:rsidRPr="00813D46" w:rsidRDefault="00C334D1" w:rsidP="00C334D1">
      <w:pPr>
        <w:pStyle w:val="NormalWeb"/>
        <w:spacing w:before="160" w:beforeAutospacing="0" w:after="0" w:afterAutospacing="0"/>
        <w:rPr>
          <w:sz w:val="8"/>
        </w:rPr>
      </w:pPr>
      <w:r w:rsidRPr="00813D46">
        <w:rPr>
          <w:rFonts w:cs="Arial"/>
          <w:sz w:val="20"/>
          <w:szCs w:val="20"/>
        </w:rPr>
        <w:t>Cash, cash equivalents, and short-term investments totaled $</w:t>
      </w:r>
      <w:r w:rsidR="00BF1504" w:rsidRPr="00813D46">
        <w:rPr>
          <w:rFonts w:cs="Arial"/>
          <w:sz w:val="20"/>
          <w:szCs w:val="20"/>
        </w:rPr>
        <w:t>96.5</w:t>
      </w:r>
      <w:r w:rsidRPr="00813D46">
        <w:rPr>
          <w:rFonts w:cs="Arial"/>
          <w:sz w:val="20"/>
          <w:szCs w:val="20"/>
        </w:rPr>
        <w:t xml:space="preserve"> billion as of June 30, 2015, compared with $85.7 billion as of June 30, 2014. Equity and other investments were $</w:t>
      </w:r>
      <w:r w:rsidR="0038459D" w:rsidRPr="00813D46">
        <w:rPr>
          <w:rFonts w:cs="Arial"/>
          <w:sz w:val="20"/>
          <w:szCs w:val="20"/>
        </w:rPr>
        <w:t>12.1</w:t>
      </w:r>
      <w:r w:rsidRPr="00813D46">
        <w:rPr>
          <w:rFonts w:cs="Arial"/>
          <w:sz w:val="20"/>
          <w:szCs w:val="20"/>
        </w:rPr>
        <w:t xml:space="preserve"> billion as of June 30, 2015, compared with $14.6 billion as of June 30, 2014. Our short-term investments are primarily to facilitate liquidity and for capital preservation. They consist predominantly of highly liquid investment-grade fixed-income securities, diversified among industries and individual issuers. The investments are predominantly U.S. dollar-denominated securities, but also include foreign currency-denominated securities in order to diversify risk. Our fixed-income investments are exposed to interest rate risk and credit risk. The credit risk and average maturity of our fixed-income portfolio are managed to achieve economic returns that correlate to certain fixed-income indices. The settlement risk related to these investments is insignificant given that the short-term investments held are primarily highly liquid investment-grade fixed-income securities. </w:t>
      </w:r>
    </w:p>
    <w:p w14:paraId="15CCA9E5" w14:textId="417867D1" w:rsidR="00C334D1" w:rsidRPr="00813D46" w:rsidRDefault="00C334D1" w:rsidP="00C334D1">
      <w:pPr>
        <w:pStyle w:val="NormalWeb"/>
        <w:spacing w:before="160" w:beforeAutospacing="0" w:after="0" w:afterAutospacing="0"/>
        <w:rPr>
          <w:rFonts w:cs="Arial"/>
          <w:sz w:val="20"/>
          <w:szCs w:val="20"/>
        </w:rPr>
      </w:pPr>
      <w:r w:rsidRPr="00813D46">
        <w:rPr>
          <w:rFonts w:cs="Arial"/>
          <w:sz w:val="20"/>
          <w:szCs w:val="20"/>
        </w:rPr>
        <w:t>Of the cash, cash equivalents, and short-term investments at June 30, 2015, $</w:t>
      </w:r>
      <w:r w:rsidR="00E7414B" w:rsidRPr="00813D46">
        <w:rPr>
          <w:rFonts w:cs="Arial"/>
          <w:sz w:val="20"/>
          <w:szCs w:val="20"/>
        </w:rPr>
        <w:t>94.4</w:t>
      </w:r>
      <w:r w:rsidRPr="00813D46">
        <w:rPr>
          <w:rFonts w:cs="Arial"/>
          <w:sz w:val="20"/>
          <w:szCs w:val="20"/>
        </w:rPr>
        <w:t xml:space="preserve"> billion was held by our foreign subsidiaries and would be subject to material repatriation tax effects. The amount of cash, cash equivalents, and short-term investments held by foreign subsidiaries subject to other restrictions on the free flow of funds (primarily currency and other local regulatory) was $</w:t>
      </w:r>
      <w:r w:rsidR="00E7414B" w:rsidRPr="00813D46">
        <w:rPr>
          <w:rFonts w:cs="Arial"/>
          <w:sz w:val="20"/>
          <w:szCs w:val="20"/>
        </w:rPr>
        <w:t>2.1</w:t>
      </w:r>
      <w:r w:rsidRPr="00813D46">
        <w:rPr>
          <w:rFonts w:cs="Arial"/>
          <w:sz w:val="20"/>
          <w:szCs w:val="20"/>
        </w:rPr>
        <w:t xml:space="preserve"> billion. As of June 30, 2015, approximately </w:t>
      </w:r>
      <w:r w:rsidR="00E7414B" w:rsidRPr="00813D46">
        <w:rPr>
          <w:rFonts w:cs="Arial"/>
          <w:sz w:val="20"/>
          <w:szCs w:val="20"/>
        </w:rPr>
        <w:t>79</w:t>
      </w:r>
      <w:r w:rsidRPr="00813D46">
        <w:rPr>
          <w:rFonts w:cs="Arial"/>
          <w:sz w:val="20"/>
          <w:szCs w:val="20"/>
        </w:rPr>
        <w:t xml:space="preserve">% of the cash equivalents and short-term investments held by our foreign subsidiaries were invested in U.S. government and agency securities, approximately 5% were invested in corporate notes and bonds of U.S. companies, and approximately </w:t>
      </w:r>
      <w:r w:rsidR="00E7414B" w:rsidRPr="00813D46">
        <w:rPr>
          <w:rFonts w:cs="Arial"/>
          <w:sz w:val="20"/>
          <w:szCs w:val="20"/>
        </w:rPr>
        <w:t>5</w:t>
      </w:r>
      <w:r w:rsidRPr="00813D46">
        <w:rPr>
          <w:rFonts w:cs="Arial"/>
          <w:sz w:val="20"/>
          <w:szCs w:val="20"/>
        </w:rPr>
        <w:t>% were invested in U.S. mortgage-</w:t>
      </w:r>
      <w:r w:rsidR="000C3621" w:rsidRPr="00813D46">
        <w:rPr>
          <w:rFonts w:cs="Arial"/>
          <w:sz w:val="20"/>
          <w:szCs w:val="20"/>
        </w:rPr>
        <w:t xml:space="preserve"> and asset-backed</w:t>
      </w:r>
      <w:r w:rsidRPr="00813D46">
        <w:rPr>
          <w:rFonts w:cs="Arial"/>
          <w:sz w:val="20"/>
          <w:szCs w:val="20"/>
        </w:rPr>
        <w:t xml:space="preserve"> securities, all of which are denominated in U.S. dollars. </w:t>
      </w:r>
    </w:p>
    <w:p w14:paraId="679E66E5"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Securities lending </w:t>
      </w:r>
    </w:p>
    <w:p w14:paraId="42DE3B94" w14:textId="4935A251" w:rsidR="00C334D1" w:rsidRPr="00813D46" w:rsidRDefault="00C334D1" w:rsidP="00C334D1">
      <w:pPr>
        <w:pStyle w:val="NormalWeb"/>
        <w:spacing w:before="160" w:beforeAutospacing="0" w:after="0" w:afterAutospacing="0"/>
        <w:rPr>
          <w:sz w:val="8"/>
        </w:rPr>
      </w:pPr>
      <w:r w:rsidRPr="00813D46">
        <w:rPr>
          <w:rFonts w:cs="Arial"/>
          <w:sz w:val="20"/>
          <w:szCs w:val="20"/>
        </w:rPr>
        <w:t>We lend certain fixed-income and equity securities to increase investment returns. The loaned securities continue to be carried as investments on our balance sheet. Cash and/or security interests are received as collateral for the loaned securities with the amount determined based upon the underlying security lent and the creditworthiness of the borrower. Cash received is recorded as an asset with a corresponding liability. Our securities lending payable balance was $</w:t>
      </w:r>
      <w:r w:rsidR="0038459D" w:rsidRPr="00813D46">
        <w:rPr>
          <w:rFonts w:cs="Arial"/>
          <w:sz w:val="20"/>
          <w:szCs w:val="20"/>
        </w:rPr>
        <w:t xml:space="preserve">92 </w:t>
      </w:r>
      <w:r w:rsidRPr="00813D46">
        <w:rPr>
          <w:rFonts w:cs="Arial"/>
          <w:sz w:val="20"/>
          <w:szCs w:val="20"/>
        </w:rPr>
        <w:t>million as of June 30, 2015. Our average and maximum securities lending payable balances for the fiscal year were $</w:t>
      </w:r>
      <w:r w:rsidR="00E7414B" w:rsidRPr="00813D46">
        <w:rPr>
          <w:rFonts w:cs="Arial"/>
          <w:sz w:val="20"/>
          <w:szCs w:val="20"/>
        </w:rPr>
        <w:t xml:space="preserve">287 </w:t>
      </w:r>
      <w:r w:rsidRPr="00813D46">
        <w:rPr>
          <w:rFonts w:cs="Arial"/>
          <w:sz w:val="20"/>
          <w:szCs w:val="20"/>
        </w:rPr>
        <w:t>million and $</w:t>
      </w:r>
      <w:r w:rsidR="00FC4C8E" w:rsidRPr="00813D46">
        <w:rPr>
          <w:rFonts w:cs="Arial"/>
          <w:sz w:val="20"/>
          <w:szCs w:val="20"/>
        </w:rPr>
        <w:t>750</w:t>
      </w:r>
      <w:r w:rsidRPr="00813D46">
        <w:rPr>
          <w:rFonts w:cs="Arial"/>
          <w:sz w:val="20"/>
          <w:szCs w:val="20"/>
        </w:rPr>
        <w:t xml:space="preserve"> </w:t>
      </w:r>
      <w:r w:rsidR="00FC4C8E" w:rsidRPr="00813D46">
        <w:rPr>
          <w:rFonts w:cs="Arial"/>
          <w:sz w:val="20"/>
          <w:szCs w:val="20"/>
        </w:rPr>
        <w:t>m</w:t>
      </w:r>
      <w:r w:rsidRPr="00813D46">
        <w:rPr>
          <w:rFonts w:cs="Arial"/>
          <w:sz w:val="20"/>
          <w:szCs w:val="20"/>
        </w:rPr>
        <w:t xml:space="preserve">illion, respectively. Intra-year variances in the amount of securities loaned are mainly due to fluctuations in the demand for the securities. </w:t>
      </w:r>
    </w:p>
    <w:p w14:paraId="62A0752E"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Valuation </w:t>
      </w:r>
    </w:p>
    <w:p w14:paraId="40BC4C70" w14:textId="4333999D"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In general, and where applicable, we use quoted prices in active markets for identical assets or liabilities to determine the fair value of our financial instruments. This pricing methodology applies to our Level 1 investments, such as exchange-traded mutual funds, domestic and international equities, and U.S. government securities. If quoted prices in active markets for identical assets or liabilities are not available to determine fair value, then we use quoted prices for similar assets and liabilities or inputs other than the quoted prices that are observable either directly or indirectly. This pricing methodology applies to our Level 2 investments such as corporate notes and bonds, common and preferred stock, foreign government bonds, mortgage- </w:t>
      </w:r>
      <w:r w:rsidR="000C3621" w:rsidRPr="00813D46">
        <w:rPr>
          <w:rFonts w:cs="Arial"/>
          <w:sz w:val="20"/>
          <w:szCs w:val="20"/>
        </w:rPr>
        <w:t>and asset-backed securities, U.S. government and agency securities</w:t>
      </w:r>
      <w:r w:rsidRPr="00813D46">
        <w:rPr>
          <w:rFonts w:cs="Arial"/>
          <w:sz w:val="20"/>
          <w:szCs w:val="20"/>
        </w:rPr>
        <w:t xml:space="preserve">, and certificates of deposit. Level 3 investments are valued using internally developed models with unobservable inputs. Assets and liabilities measured at fair value on a recurring basis using unobservable inputs are an immaterial portion of our portfolio. </w:t>
      </w:r>
    </w:p>
    <w:p w14:paraId="12CD3FA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A majority of our investments are priced by pricing vendors and are generally Level 1 or Level 2 investments as these vendors either provide a quoted market price in an active market or use observable inputs for their pricing without applying significant adjustments. Broker pricing is used mainly when a quoted price is not available, the investment is not priced by our pricing vendors, or when a broker price is more reflective of fair values in the market in which the investment trades. Our broker-priced investments are generally classified as Level 2 investments because the broker prices these investments based on similar assets without applying significant adjustments. In addition, all of our broker-priced investments have a sufficient level of trading volume to demonstrate that the fair values used are appropriate for these investments. Our fair value processes include controls that are designed to ensure appropriate fair values are recorded. These controls include model validation, review of key model inputs, analysis of period-over-period fluctuations, and independent recalculation of prices where appropriate. </w:t>
      </w:r>
    </w:p>
    <w:p w14:paraId="670FB0C6"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Cash Flows </w:t>
      </w:r>
    </w:p>
    <w:p w14:paraId="5FFD843A" w14:textId="77777777" w:rsidR="00C334D1" w:rsidRPr="00813D46" w:rsidRDefault="00C334D1" w:rsidP="00C334D1">
      <w:pPr>
        <w:pStyle w:val="NormalWeb"/>
        <w:keepNext/>
        <w:spacing w:before="180" w:beforeAutospacing="0" w:after="0" w:afterAutospacing="0"/>
        <w:rPr>
          <w:sz w:val="8"/>
        </w:rPr>
      </w:pPr>
      <w:r w:rsidRPr="00813D46">
        <w:rPr>
          <w:rFonts w:cs="Arial"/>
          <w:i/>
          <w:iCs/>
          <w:sz w:val="20"/>
          <w:szCs w:val="20"/>
        </w:rPr>
        <w:t xml:space="preserve">Fiscal year 2015 compared with fiscal year 2014 </w:t>
      </w:r>
    </w:p>
    <w:p w14:paraId="1BC69F48" w14:textId="35B8F7B5" w:rsidR="00C334D1" w:rsidRPr="00813D46" w:rsidRDefault="000C3621" w:rsidP="00C334D1">
      <w:pPr>
        <w:pStyle w:val="NormalWeb"/>
        <w:spacing w:before="180" w:beforeAutospacing="0" w:after="0" w:afterAutospacing="0"/>
        <w:rPr>
          <w:sz w:val="8"/>
        </w:rPr>
      </w:pPr>
      <w:r w:rsidRPr="00813D46">
        <w:rPr>
          <w:rFonts w:cs="Arial"/>
          <w:sz w:val="20"/>
          <w:szCs w:val="20"/>
        </w:rPr>
        <w:t>Cash flows from operations decreased $</w:t>
      </w:r>
      <w:r w:rsidR="0038459D" w:rsidRPr="00813D46">
        <w:rPr>
          <w:rFonts w:cs="Arial"/>
          <w:sz w:val="20"/>
          <w:szCs w:val="20"/>
        </w:rPr>
        <w:t>3.2</w:t>
      </w:r>
      <w:r w:rsidRPr="00813D46">
        <w:rPr>
          <w:rFonts w:cs="Arial"/>
          <w:sz w:val="20"/>
          <w:szCs w:val="20"/>
        </w:rPr>
        <w:t xml:space="preserve"> </w:t>
      </w:r>
      <w:r w:rsidR="0038459D" w:rsidRPr="00813D46">
        <w:rPr>
          <w:rFonts w:cs="Arial"/>
          <w:sz w:val="20"/>
          <w:szCs w:val="20"/>
        </w:rPr>
        <w:t>b</w:t>
      </w:r>
      <w:r w:rsidRPr="00813D46">
        <w:rPr>
          <w:rFonts w:cs="Arial"/>
          <w:sz w:val="20"/>
          <w:szCs w:val="20"/>
        </w:rPr>
        <w:t xml:space="preserve">illion </w:t>
      </w:r>
      <w:r w:rsidR="00A858EC" w:rsidRPr="00813D46">
        <w:rPr>
          <w:rFonts w:cs="Arial"/>
          <w:sz w:val="20"/>
          <w:szCs w:val="20"/>
        </w:rPr>
        <w:t xml:space="preserve">during the fiscal year </w:t>
      </w:r>
      <w:r w:rsidRPr="00813D46">
        <w:rPr>
          <w:rFonts w:cs="Arial"/>
          <w:sz w:val="20"/>
          <w:szCs w:val="20"/>
        </w:rPr>
        <w:t>to $</w:t>
      </w:r>
      <w:r w:rsidR="0038459D" w:rsidRPr="00813D46">
        <w:rPr>
          <w:rFonts w:cs="Arial"/>
          <w:sz w:val="20"/>
          <w:szCs w:val="20"/>
        </w:rPr>
        <w:t>29.1</w:t>
      </w:r>
      <w:r w:rsidRPr="00813D46">
        <w:rPr>
          <w:rFonts w:cs="Arial"/>
          <w:sz w:val="20"/>
          <w:szCs w:val="20"/>
        </w:rPr>
        <w:t xml:space="preserve"> billion</w:t>
      </w:r>
      <w:r w:rsidR="00A858EC" w:rsidRPr="00813D46">
        <w:rPr>
          <w:rFonts w:cs="Arial"/>
          <w:sz w:val="20"/>
          <w:szCs w:val="20"/>
        </w:rPr>
        <w:t xml:space="preserve">, </w:t>
      </w:r>
      <w:r w:rsidRPr="00813D46">
        <w:rPr>
          <w:rFonts w:cs="Arial"/>
          <w:sz w:val="20"/>
          <w:szCs w:val="20"/>
        </w:rPr>
        <w:t xml:space="preserve">mainly </w:t>
      </w:r>
      <w:r w:rsidR="00C2282B" w:rsidRPr="00813D46">
        <w:rPr>
          <w:rFonts w:cs="Arial"/>
          <w:sz w:val="20"/>
          <w:szCs w:val="20"/>
        </w:rPr>
        <w:t xml:space="preserve">due </w:t>
      </w:r>
      <w:r w:rsidRPr="00813D46">
        <w:rPr>
          <w:rFonts w:cs="Arial"/>
          <w:sz w:val="20"/>
          <w:szCs w:val="20"/>
        </w:rPr>
        <w:t xml:space="preserve">to </w:t>
      </w:r>
      <w:r w:rsidR="007914BC" w:rsidRPr="00813D46">
        <w:rPr>
          <w:rFonts w:cs="Arial"/>
          <w:sz w:val="20"/>
          <w:szCs w:val="20"/>
        </w:rPr>
        <w:t xml:space="preserve">an increase in </w:t>
      </w:r>
      <w:r w:rsidR="00F606B7" w:rsidRPr="00813D46">
        <w:rPr>
          <w:rFonts w:cs="Arial"/>
          <w:sz w:val="20"/>
          <w:szCs w:val="20"/>
        </w:rPr>
        <w:t xml:space="preserve">materials and production costs </w:t>
      </w:r>
      <w:r w:rsidR="007914BC" w:rsidRPr="00813D46">
        <w:rPr>
          <w:rFonts w:cs="Arial"/>
          <w:sz w:val="20"/>
          <w:szCs w:val="20"/>
        </w:rPr>
        <w:t xml:space="preserve">in support of sales growth as well as </w:t>
      </w:r>
      <w:r w:rsidRPr="00813D46">
        <w:rPr>
          <w:rFonts w:cs="Arial"/>
          <w:sz w:val="20"/>
          <w:szCs w:val="20"/>
        </w:rPr>
        <w:t>payments related to restructuring charges and other changes in working capital, offset in part by increases in cash received from customers. Cash used in financing increased $</w:t>
      </w:r>
      <w:r w:rsidR="0038459D" w:rsidRPr="00813D46">
        <w:rPr>
          <w:rFonts w:cs="Arial"/>
          <w:sz w:val="20"/>
          <w:szCs w:val="20"/>
        </w:rPr>
        <w:t>686</w:t>
      </w:r>
      <w:r w:rsidRPr="00813D46">
        <w:rPr>
          <w:rFonts w:cs="Arial"/>
          <w:sz w:val="20"/>
          <w:szCs w:val="20"/>
        </w:rPr>
        <w:t xml:space="preserve"> million to $</w:t>
      </w:r>
      <w:r w:rsidR="0038459D" w:rsidRPr="00813D46">
        <w:rPr>
          <w:rFonts w:cs="Arial"/>
          <w:sz w:val="20"/>
          <w:szCs w:val="20"/>
        </w:rPr>
        <w:t>9.1</w:t>
      </w:r>
      <w:r w:rsidRPr="00813D46">
        <w:rPr>
          <w:rFonts w:cs="Arial"/>
          <w:sz w:val="20"/>
          <w:szCs w:val="20"/>
        </w:rPr>
        <w:t xml:space="preserve"> billion, mainly due to a $</w:t>
      </w:r>
      <w:r w:rsidR="0038459D" w:rsidRPr="00813D46">
        <w:rPr>
          <w:rFonts w:cs="Arial"/>
          <w:sz w:val="20"/>
          <w:szCs w:val="20"/>
        </w:rPr>
        <w:t>7.1</w:t>
      </w:r>
      <w:r w:rsidRPr="00813D46">
        <w:rPr>
          <w:rFonts w:cs="Arial"/>
          <w:sz w:val="20"/>
          <w:szCs w:val="20"/>
        </w:rPr>
        <w:t xml:space="preserve"> billion increase in cash used for common stock repurchases, offset in part by a $</w:t>
      </w:r>
      <w:r w:rsidR="0038459D" w:rsidRPr="00813D46">
        <w:rPr>
          <w:rFonts w:cs="Arial"/>
          <w:sz w:val="20"/>
          <w:szCs w:val="20"/>
        </w:rPr>
        <w:t>6.7</w:t>
      </w:r>
      <w:r w:rsidRPr="00813D46">
        <w:rPr>
          <w:rFonts w:cs="Arial"/>
          <w:sz w:val="20"/>
          <w:szCs w:val="20"/>
        </w:rPr>
        <w:t xml:space="preserve"> billion increase in proceeds from issuances of debt, net of repayments. Cash used in investing increased $</w:t>
      </w:r>
      <w:r w:rsidR="0038459D" w:rsidRPr="00813D46">
        <w:rPr>
          <w:rFonts w:cs="Arial"/>
          <w:sz w:val="20"/>
          <w:szCs w:val="20"/>
        </w:rPr>
        <w:t>4.2</w:t>
      </w:r>
      <w:r w:rsidRPr="00813D46">
        <w:rPr>
          <w:rFonts w:cs="Arial"/>
          <w:sz w:val="20"/>
          <w:szCs w:val="20"/>
        </w:rPr>
        <w:t xml:space="preserve"> billion to $</w:t>
      </w:r>
      <w:r w:rsidR="0038459D" w:rsidRPr="00813D46">
        <w:rPr>
          <w:rFonts w:cs="Arial"/>
          <w:sz w:val="20"/>
          <w:szCs w:val="20"/>
        </w:rPr>
        <w:t>23.0</w:t>
      </w:r>
      <w:r w:rsidRPr="00813D46">
        <w:rPr>
          <w:rFonts w:cs="Arial"/>
          <w:sz w:val="20"/>
          <w:szCs w:val="20"/>
        </w:rPr>
        <w:t xml:space="preserve"> billion, mainly due to a $</w:t>
      </w:r>
      <w:r w:rsidR="0038459D" w:rsidRPr="00813D46">
        <w:rPr>
          <w:rFonts w:cs="Arial"/>
          <w:sz w:val="20"/>
          <w:szCs w:val="20"/>
        </w:rPr>
        <w:t>5.5</w:t>
      </w:r>
      <w:r w:rsidRPr="00813D46">
        <w:rPr>
          <w:rFonts w:cs="Arial"/>
          <w:sz w:val="20"/>
          <w:szCs w:val="20"/>
        </w:rPr>
        <w:t xml:space="preserve"> billion increase in cash used for net investment purchases, sales, and maturities</w:t>
      </w:r>
      <w:r w:rsidR="007914BC" w:rsidRPr="00813D46">
        <w:rPr>
          <w:rFonts w:cs="Arial"/>
          <w:sz w:val="20"/>
          <w:szCs w:val="20"/>
        </w:rPr>
        <w:t xml:space="preserve">, partially offset by </w:t>
      </w:r>
      <w:r w:rsidRPr="00813D46">
        <w:rPr>
          <w:rFonts w:cs="Arial"/>
          <w:sz w:val="20"/>
          <w:szCs w:val="20"/>
        </w:rPr>
        <w:t>a $2.</w:t>
      </w:r>
      <w:r w:rsidR="0038459D" w:rsidRPr="00813D46">
        <w:rPr>
          <w:rFonts w:cs="Arial"/>
          <w:sz w:val="20"/>
          <w:szCs w:val="20"/>
        </w:rPr>
        <w:t>2</w:t>
      </w:r>
      <w:r w:rsidRPr="00813D46">
        <w:rPr>
          <w:rFonts w:cs="Arial"/>
          <w:sz w:val="20"/>
          <w:szCs w:val="20"/>
        </w:rPr>
        <w:t xml:space="preserve"> billion </w:t>
      </w:r>
      <w:r w:rsidR="0038459D" w:rsidRPr="00813D46">
        <w:rPr>
          <w:rFonts w:cs="Arial"/>
          <w:sz w:val="20"/>
          <w:szCs w:val="20"/>
        </w:rPr>
        <w:t>de</w:t>
      </w:r>
      <w:r w:rsidRPr="00813D46">
        <w:rPr>
          <w:rFonts w:cs="Arial"/>
          <w:sz w:val="20"/>
          <w:szCs w:val="20"/>
        </w:rPr>
        <w:t>crease in cash used for acquisitions of companies and purchases of intangible and other assets.</w:t>
      </w:r>
      <w:r w:rsidR="00C334D1" w:rsidRPr="00813D46">
        <w:rPr>
          <w:rFonts w:cs="Arial"/>
          <w:sz w:val="20"/>
          <w:szCs w:val="20"/>
        </w:rPr>
        <w:t xml:space="preserve"> </w:t>
      </w:r>
    </w:p>
    <w:p w14:paraId="2DD94A73"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0409E796" w14:textId="77777777" w:rsidR="00C334D1" w:rsidRPr="00813D46" w:rsidRDefault="00C334D1" w:rsidP="00C334D1">
      <w:pPr>
        <w:pStyle w:val="NormalWeb"/>
        <w:keepNext/>
        <w:spacing w:before="0" w:beforeAutospacing="0" w:after="0" w:afterAutospacing="0"/>
        <w:rPr>
          <w:sz w:val="8"/>
        </w:rPr>
      </w:pPr>
      <w:r w:rsidRPr="00813D46">
        <w:rPr>
          <w:rFonts w:cs="Arial"/>
          <w:i/>
          <w:iCs/>
          <w:sz w:val="20"/>
          <w:szCs w:val="20"/>
        </w:rPr>
        <w:t xml:space="preserve">Fiscal year 2014 compared with fiscal year 2013 </w:t>
      </w:r>
    </w:p>
    <w:p w14:paraId="0B0615C0" w14:textId="68E4F472"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Cash flows from operations increased $3.4 billion during fiscal year </w:t>
      </w:r>
      <w:r w:rsidR="00CA02FC" w:rsidRPr="00813D46">
        <w:rPr>
          <w:rFonts w:cs="Arial"/>
          <w:sz w:val="20"/>
          <w:szCs w:val="20"/>
        </w:rPr>
        <w:t xml:space="preserve">2014 </w:t>
      </w:r>
      <w:r w:rsidRPr="00813D46">
        <w:rPr>
          <w:rFonts w:cs="Arial"/>
          <w:sz w:val="20"/>
          <w:szCs w:val="20"/>
        </w:rPr>
        <w:t xml:space="preserve">to $32.2 billion, mainly </w:t>
      </w:r>
      <w:r w:rsidR="00C2282B" w:rsidRPr="00813D46">
        <w:rPr>
          <w:rFonts w:cs="Arial"/>
          <w:sz w:val="20"/>
          <w:szCs w:val="20"/>
        </w:rPr>
        <w:t xml:space="preserve">due </w:t>
      </w:r>
      <w:r w:rsidRPr="00813D46">
        <w:rPr>
          <w:rFonts w:cs="Arial"/>
          <w:sz w:val="20"/>
          <w:szCs w:val="20"/>
        </w:rPr>
        <w:t xml:space="preserve">to increases in cash received from customers. Cash used in financing increased $246 million to $8.4 billion, mainly </w:t>
      </w:r>
      <w:r w:rsidR="00C2282B" w:rsidRPr="00813D46">
        <w:rPr>
          <w:rFonts w:cs="Arial"/>
          <w:sz w:val="20"/>
          <w:szCs w:val="20"/>
        </w:rPr>
        <w:t xml:space="preserve">due </w:t>
      </w:r>
      <w:r w:rsidRPr="00813D46">
        <w:rPr>
          <w:rFonts w:cs="Arial"/>
          <w:sz w:val="20"/>
          <w:szCs w:val="20"/>
        </w:rPr>
        <w:t xml:space="preserve">to a $2.0 billion increase in cash used for common stock repurchases, a $1.4 billion increase in dividends paid, and a $324 million decrease in proceeds from the issuance of common stock, offset in part by a $3.4 billion increase in proceeds from issuances of debt, net of repayments. Cash used in investing decreased $5.0 billion to $18.8 billion, mainly </w:t>
      </w:r>
      <w:r w:rsidR="00C2282B" w:rsidRPr="00813D46">
        <w:rPr>
          <w:rFonts w:cs="Arial"/>
          <w:sz w:val="20"/>
          <w:szCs w:val="20"/>
        </w:rPr>
        <w:t xml:space="preserve">due </w:t>
      </w:r>
      <w:r w:rsidRPr="00813D46">
        <w:rPr>
          <w:rFonts w:cs="Arial"/>
          <w:sz w:val="20"/>
          <w:szCs w:val="20"/>
        </w:rPr>
        <w:t xml:space="preserve">to a $10.5 billion decrease in cash used for net investment purchases, sales, and maturities, offset in part by a $4.4 billion increase in cash used for acquisition of companies and purchases of intangible and other assets, and a $1.2 billion increase in capital expenditures for property and equipment. </w:t>
      </w:r>
    </w:p>
    <w:p w14:paraId="037D1955"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Debt </w:t>
      </w:r>
    </w:p>
    <w:p w14:paraId="74E824D4" w14:textId="07EAA7D7" w:rsidR="00C2282B" w:rsidRPr="00813D46" w:rsidRDefault="00C334D1" w:rsidP="00C334D1">
      <w:pPr>
        <w:pStyle w:val="NormalWeb"/>
        <w:spacing w:before="180" w:beforeAutospacing="0" w:after="0" w:afterAutospacing="0"/>
        <w:rPr>
          <w:sz w:val="8"/>
        </w:rPr>
      </w:pPr>
      <w:r w:rsidRPr="00813D46">
        <w:rPr>
          <w:rFonts w:cs="Arial"/>
          <w:sz w:val="20"/>
          <w:szCs w:val="20"/>
        </w:rPr>
        <w:t xml:space="preserve">We issued debt to take advantage of favorable pricing and liquidity in the debt markets, reflecting our credit rating and the low interest rate environment. The proceeds of these issuances were or will be used for general corporate purposes, which may include, among other things, funding for working capital, capital expenditures, repurchases of capital stock, acquisitions, and repayment of existing debt. </w:t>
      </w:r>
      <w:r w:rsidR="00A576C4" w:rsidRPr="00813D46">
        <w:rPr>
          <w:rFonts w:cs="Arial"/>
          <w:sz w:val="20"/>
          <w:szCs w:val="20"/>
        </w:rPr>
        <w:t>See Note 12</w:t>
      </w:r>
      <w:r w:rsidR="00C2282B" w:rsidRPr="00813D46">
        <w:rPr>
          <w:rFonts w:cs="Arial"/>
          <w:sz w:val="20"/>
          <w:szCs w:val="20"/>
        </w:rPr>
        <w:t xml:space="preserve"> – Debt of the Notes to Financial Statements </w:t>
      </w:r>
      <w:r w:rsidR="00F546BD" w:rsidRPr="00813D46">
        <w:rPr>
          <w:rFonts w:cs="Arial"/>
          <w:iCs/>
          <w:sz w:val="20"/>
          <w:szCs w:val="20"/>
        </w:rPr>
        <w:t>(Part II, Item 8 of this Form 10-K)</w:t>
      </w:r>
      <w:r w:rsidR="00F546BD" w:rsidRPr="00813D46">
        <w:rPr>
          <w:rFonts w:cs="Arial"/>
          <w:i/>
          <w:iCs/>
          <w:sz w:val="20"/>
          <w:szCs w:val="20"/>
        </w:rPr>
        <w:t xml:space="preserve"> </w:t>
      </w:r>
      <w:r w:rsidR="00C2282B" w:rsidRPr="00813D46">
        <w:rPr>
          <w:rFonts w:cs="Arial"/>
          <w:sz w:val="20"/>
          <w:szCs w:val="20"/>
        </w:rPr>
        <w:t>for further discussion.</w:t>
      </w:r>
    </w:p>
    <w:p w14:paraId="62D975A2" w14:textId="77777777" w:rsidR="00C334D1" w:rsidRPr="00813D46" w:rsidRDefault="00C334D1" w:rsidP="004A42ED">
      <w:pPr>
        <w:pStyle w:val="NormalWeb"/>
        <w:spacing w:before="270" w:beforeAutospacing="0" w:after="0" w:afterAutospacing="0"/>
        <w:rPr>
          <w:sz w:val="8"/>
        </w:rPr>
      </w:pPr>
      <w:r w:rsidRPr="00813D46">
        <w:rPr>
          <w:rFonts w:cs="Arial"/>
          <w:b/>
          <w:bCs/>
          <w:sz w:val="20"/>
          <w:szCs w:val="20"/>
        </w:rPr>
        <w:t xml:space="preserve">Unearned Revenue </w:t>
      </w:r>
    </w:p>
    <w:p w14:paraId="4B82A596" w14:textId="78B673F5"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Unearned revenue at June 30, 2015 was comprised mainly of unearned revenue from volume licensing programs. Unearned revenue from volume licensing programs represents customer billings for multi-year licensing arrangements paid for either at inception of the agreement or annually at the beginning of each coverage period and accounted for as subscriptions with revenue recognized ratably over the coverage period. Unearned revenue at June 30, 2015 also included payments for: post-delivery support and consulting services to be performed in the future; Xbox Live subscriptions and prepaid points; Microsoft Dynamics business solutions products; Office 365 subscriptions; Skype prepaid credits and subscriptions; </w:t>
      </w:r>
      <w:r w:rsidR="00643B73" w:rsidRPr="00813D46">
        <w:rPr>
          <w:rFonts w:cs="Arial"/>
          <w:sz w:val="20"/>
          <w:szCs w:val="20"/>
        </w:rPr>
        <w:t xml:space="preserve">Bundled Offerings; </w:t>
      </w:r>
      <w:r w:rsidRPr="00813D46">
        <w:rPr>
          <w:rFonts w:cs="Arial"/>
          <w:sz w:val="20"/>
          <w:szCs w:val="20"/>
        </w:rPr>
        <w:t xml:space="preserve">and other offerings for which we have been paid in advance and earn the revenue when we provide the service or software, or otherwise meet the revenue recognition criteria. </w:t>
      </w:r>
    </w:p>
    <w:p w14:paraId="6E174E3F"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The following table outlines the expected future recognition of unearned revenue as of June 30, 2015: </w:t>
      </w:r>
    </w:p>
    <w:p w14:paraId="0F21B02A"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9037"/>
        <w:gridCol w:w="398"/>
        <w:gridCol w:w="126"/>
        <w:gridCol w:w="737"/>
        <w:gridCol w:w="70"/>
      </w:tblGrid>
      <w:tr w:rsidR="00C334D1" w:rsidRPr="00813D46" w14:paraId="046DBD23" w14:textId="77777777" w:rsidTr="007B0C0F">
        <w:trPr>
          <w:tblHeader/>
          <w:jc w:val="center"/>
        </w:trPr>
        <w:tc>
          <w:tcPr>
            <w:tcW w:w="4550" w:type="pct"/>
            <w:vAlign w:val="center"/>
          </w:tcPr>
          <w:p w14:paraId="1A6FF6AE" w14:textId="77777777" w:rsidR="00C334D1" w:rsidRPr="00813D46" w:rsidRDefault="00C334D1" w:rsidP="007B0C0F">
            <w:pPr>
              <w:keepNext/>
              <w:rPr>
                <w:sz w:val="1"/>
              </w:rPr>
            </w:pPr>
          </w:p>
        </w:tc>
        <w:tc>
          <w:tcPr>
            <w:tcW w:w="200" w:type="pct"/>
            <w:vAlign w:val="bottom"/>
          </w:tcPr>
          <w:p w14:paraId="54572642" w14:textId="77777777" w:rsidR="00C334D1" w:rsidRPr="00813D46" w:rsidRDefault="00C334D1" w:rsidP="007B0C0F">
            <w:pPr>
              <w:keepNext/>
              <w:rPr>
                <w:sz w:val="1"/>
              </w:rPr>
            </w:pPr>
          </w:p>
        </w:tc>
        <w:tc>
          <w:tcPr>
            <w:tcW w:w="0" w:type="auto"/>
            <w:vAlign w:val="center"/>
          </w:tcPr>
          <w:p w14:paraId="2E63A2E5" w14:textId="77777777" w:rsidR="00C334D1" w:rsidRPr="00813D46" w:rsidRDefault="00C334D1" w:rsidP="007B0C0F">
            <w:pPr>
              <w:keepNext/>
              <w:rPr>
                <w:sz w:val="1"/>
              </w:rPr>
            </w:pPr>
          </w:p>
        </w:tc>
        <w:tc>
          <w:tcPr>
            <w:tcW w:w="0" w:type="auto"/>
            <w:vAlign w:val="center"/>
          </w:tcPr>
          <w:p w14:paraId="3F6CFAC4" w14:textId="77777777" w:rsidR="00C334D1" w:rsidRPr="00813D46" w:rsidRDefault="00C334D1" w:rsidP="007B0C0F">
            <w:pPr>
              <w:keepNext/>
              <w:rPr>
                <w:sz w:val="1"/>
              </w:rPr>
            </w:pPr>
          </w:p>
        </w:tc>
        <w:tc>
          <w:tcPr>
            <w:tcW w:w="0" w:type="auto"/>
            <w:vAlign w:val="center"/>
          </w:tcPr>
          <w:p w14:paraId="52DD074B" w14:textId="77777777" w:rsidR="00C334D1" w:rsidRPr="00813D46" w:rsidRDefault="00C334D1" w:rsidP="007B0C0F">
            <w:pPr>
              <w:keepNext/>
              <w:rPr>
                <w:sz w:val="1"/>
              </w:rPr>
            </w:pPr>
          </w:p>
        </w:tc>
      </w:tr>
      <w:tr w:rsidR="00C334D1" w:rsidRPr="00813D46" w14:paraId="54C4C0B5" w14:textId="77777777" w:rsidTr="007B0C0F">
        <w:trPr>
          <w:tblHeader/>
          <w:jc w:val="center"/>
        </w:trPr>
        <w:tc>
          <w:tcPr>
            <w:tcW w:w="0" w:type="auto"/>
            <w:vAlign w:val="bottom"/>
          </w:tcPr>
          <w:p w14:paraId="00FDA8FB"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1E4860AE" w14:textId="77777777" w:rsidR="00C334D1" w:rsidRPr="00813D46" w:rsidRDefault="00C334D1" w:rsidP="007B0C0F">
            <w:pPr>
              <w:pStyle w:val="la2"/>
              <w:keepNext/>
            </w:pPr>
            <w:r w:rsidRPr="00813D46">
              <w:rPr>
                <w:sz w:val="15"/>
                <w:szCs w:val="15"/>
              </w:rPr>
              <w:t> </w:t>
            </w:r>
          </w:p>
        </w:tc>
        <w:tc>
          <w:tcPr>
            <w:tcW w:w="0" w:type="auto"/>
            <w:gridSpan w:val="2"/>
            <w:vAlign w:val="bottom"/>
          </w:tcPr>
          <w:p w14:paraId="59B1AF3A" w14:textId="77777777" w:rsidR="00C334D1" w:rsidRPr="00813D46" w:rsidRDefault="00C334D1" w:rsidP="007B0C0F">
            <w:pPr>
              <w:pStyle w:val="la2"/>
              <w:keepNext/>
            </w:pPr>
            <w:r w:rsidRPr="00813D46">
              <w:t> </w:t>
            </w:r>
          </w:p>
        </w:tc>
        <w:tc>
          <w:tcPr>
            <w:tcW w:w="0" w:type="auto"/>
            <w:vAlign w:val="bottom"/>
          </w:tcPr>
          <w:p w14:paraId="109C3C5F" w14:textId="77777777" w:rsidR="00C334D1" w:rsidRPr="00813D46" w:rsidRDefault="00C334D1" w:rsidP="007B0C0F">
            <w:pPr>
              <w:keepNext/>
              <w:rPr>
                <w:sz w:val="8"/>
              </w:rPr>
            </w:pPr>
            <w:r w:rsidRPr="00813D46">
              <w:rPr>
                <w:sz w:val="15"/>
                <w:szCs w:val="15"/>
              </w:rPr>
              <w:t> </w:t>
            </w:r>
          </w:p>
        </w:tc>
      </w:tr>
      <w:tr w:rsidR="00C334D1" w:rsidRPr="00813D46" w14:paraId="4E314C51" w14:textId="77777777" w:rsidTr="007B0C0F">
        <w:trPr>
          <w:jc w:val="center"/>
        </w:trPr>
        <w:tc>
          <w:tcPr>
            <w:tcW w:w="0" w:type="auto"/>
            <w:gridSpan w:val="4"/>
            <w:vAlign w:val="bottom"/>
          </w:tcPr>
          <w:p w14:paraId="1B21C270" w14:textId="77777777" w:rsidR="00C334D1" w:rsidRPr="00813D46" w:rsidRDefault="00C334D1" w:rsidP="007B0C0F">
            <w:pPr>
              <w:pStyle w:val="rrdsinglerule"/>
              <w:keepNext/>
            </w:pPr>
            <w:r w:rsidRPr="00813D46">
              <w:rPr>
                <w:sz w:val="15"/>
                <w:szCs w:val="15"/>
              </w:rPr>
              <w:t> </w:t>
            </w:r>
          </w:p>
        </w:tc>
        <w:tc>
          <w:tcPr>
            <w:tcW w:w="0" w:type="auto"/>
            <w:vAlign w:val="bottom"/>
          </w:tcPr>
          <w:p w14:paraId="792CFEA1" w14:textId="77777777" w:rsidR="00C334D1" w:rsidRPr="00813D46" w:rsidRDefault="00C334D1" w:rsidP="007B0C0F">
            <w:pPr>
              <w:keepNext/>
              <w:rPr>
                <w:sz w:val="8"/>
              </w:rPr>
            </w:pPr>
          </w:p>
        </w:tc>
      </w:tr>
      <w:tr w:rsidR="00C334D1" w:rsidRPr="00813D46" w14:paraId="4A99A793" w14:textId="77777777" w:rsidTr="007B0C0F">
        <w:trPr>
          <w:trHeight w:val="75"/>
          <w:jc w:val="center"/>
        </w:trPr>
        <w:tc>
          <w:tcPr>
            <w:tcW w:w="0" w:type="auto"/>
            <w:vAlign w:val="center"/>
          </w:tcPr>
          <w:p w14:paraId="54499392" w14:textId="77777777" w:rsidR="00C334D1" w:rsidRPr="00813D46" w:rsidRDefault="00C334D1" w:rsidP="007B0C0F">
            <w:pPr>
              <w:keepNext/>
              <w:rPr>
                <w:sz w:val="8"/>
              </w:rPr>
            </w:pPr>
          </w:p>
        </w:tc>
        <w:tc>
          <w:tcPr>
            <w:tcW w:w="0" w:type="auto"/>
            <w:gridSpan w:val="4"/>
            <w:vAlign w:val="center"/>
          </w:tcPr>
          <w:p w14:paraId="25AF2135" w14:textId="77777777" w:rsidR="00C334D1" w:rsidRPr="00813D46" w:rsidRDefault="00C334D1" w:rsidP="007B0C0F">
            <w:pPr>
              <w:keepNext/>
              <w:rPr>
                <w:sz w:val="8"/>
              </w:rPr>
            </w:pPr>
          </w:p>
        </w:tc>
      </w:tr>
      <w:tr w:rsidR="00C334D1" w:rsidRPr="00813D46" w14:paraId="52B54F8E" w14:textId="77777777" w:rsidTr="007B0C0F">
        <w:trPr>
          <w:jc w:val="center"/>
        </w:trPr>
        <w:tc>
          <w:tcPr>
            <w:tcW w:w="0" w:type="auto"/>
          </w:tcPr>
          <w:p w14:paraId="03BE8A86" w14:textId="77777777" w:rsidR="00C334D1" w:rsidRPr="00813D46" w:rsidRDefault="00C334D1" w:rsidP="007B0C0F">
            <w:pPr>
              <w:pStyle w:val="NormalWeb"/>
              <w:keepNext/>
              <w:ind w:left="240" w:hanging="240"/>
              <w:rPr>
                <w:sz w:val="8"/>
              </w:rPr>
            </w:pPr>
            <w:r w:rsidRPr="00813D46">
              <w:rPr>
                <w:rFonts w:cs="Arial"/>
                <w:b/>
                <w:bCs/>
                <w:sz w:val="15"/>
                <w:szCs w:val="15"/>
              </w:rPr>
              <w:t>Three Months Ending,</w:t>
            </w:r>
          </w:p>
        </w:tc>
        <w:tc>
          <w:tcPr>
            <w:tcW w:w="0" w:type="auto"/>
            <w:vAlign w:val="bottom"/>
          </w:tcPr>
          <w:p w14:paraId="3FD4DB2C" w14:textId="77777777" w:rsidR="00C334D1" w:rsidRPr="00813D46" w:rsidRDefault="00C334D1" w:rsidP="007B0C0F">
            <w:pPr>
              <w:pStyle w:val="la2"/>
              <w:keepNext/>
            </w:pPr>
            <w:r w:rsidRPr="00813D46">
              <w:rPr>
                <w:sz w:val="15"/>
                <w:szCs w:val="15"/>
              </w:rPr>
              <w:t> </w:t>
            </w:r>
          </w:p>
        </w:tc>
        <w:tc>
          <w:tcPr>
            <w:tcW w:w="0" w:type="auto"/>
            <w:vAlign w:val="bottom"/>
          </w:tcPr>
          <w:p w14:paraId="63E8EC11" w14:textId="77777777" w:rsidR="00C334D1" w:rsidRPr="00813D46" w:rsidRDefault="00C334D1" w:rsidP="007B0C0F">
            <w:pPr>
              <w:pStyle w:val="la2"/>
              <w:keepNext/>
            </w:pPr>
            <w:r w:rsidRPr="00813D46">
              <w:t> </w:t>
            </w:r>
          </w:p>
        </w:tc>
        <w:tc>
          <w:tcPr>
            <w:tcW w:w="0" w:type="auto"/>
            <w:vAlign w:val="bottom"/>
          </w:tcPr>
          <w:p w14:paraId="79B53425" w14:textId="77777777" w:rsidR="00C334D1" w:rsidRPr="00813D46" w:rsidRDefault="00C334D1" w:rsidP="007B0C0F">
            <w:pPr>
              <w:pStyle w:val="la2"/>
              <w:keepNext/>
            </w:pPr>
            <w:r w:rsidRPr="00813D46">
              <w:t> </w:t>
            </w:r>
          </w:p>
        </w:tc>
        <w:tc>
          <w:tcPr>
            <w:tcW w:w="0" w:type="auto"/>
            <w:vAlign w:val="bottom"/>
          </w:tcPr>
          <w:p w14:paraId="379E65D4" w14:textId="77777777" w:rsidR="00C334D1" w:rsidRPr="00813D46" w:rsidRDefault="00C334D1" w:rsidP="007B0C0F">
            <w:pPr>
              <w:pStyle w:val="la2"/>
              <w:keepNext/>
            </w:pPr>
            <w:r w:rsidRPr="00813D46">
              <w:t> </w:t>
            </w:r>
          </w:p>
        </w:tc>
      </w:tr>
      <w:tr w:rsidR="00C334D1" w:rsidRPr="00813D46" w14:paraId="226AA212" w14:textId="77777777" w:rsidTr="007B0C0F">
        <w:trPr>
          <w:trHeight w:val="75"/>
          <w:jc w:val="center"/>
        </w:trPr>
        <w:tc>
          <w:tcPr>
            <w:tcW w:w="0" w:type="auto"/>
            <w:vAlign w:val="center"/>
          </w:tcPr>
          <w:p w14:paraId="10B9D6C0" w14:textId="77777777" w:rsidR="00C334D1" w:rsidRPr="00813D46" w:rsidRDefault="00C334D1" w:rsidP="007B0C0F">
            <w:pPr>
              <w:keepNext/>
              <w:rPr>
                <w:sz w:val="8"/>
              </w:rPr>
            </w:pPr>
          </w:p>
        </w:tc>
        <w:tc>
          <w:tcPr>
            <w:tcW w:w="0" w:type="auto"/>
            <w:gridSpan w:val="4"/>
            <w:vAlign w:val="center"/>
          </w:tcPr>
          <w:p w14:paraId="44704743" w14:textId="77777777" w:rsidR="00C334D1" w:rsidRPr="00813D46" w:rsidRDefault="00C334D1" w:rsidP="007B0C0F">
            <w:pPr>
              <w:keepNext/>
              <w:rPr>
                <w:sz w:val="8"/>
              </w:rPr>
            </w:pPr>
          </w:p>
        </w:tc>
      </w:tr>
      <w:tr w:rsidR="00C334D1" w:rsidRPr="00813D46" w14:paraId="44E2C91D" w14:textId="77777777" w:rsidTr="007B0C0F">
        <w:trPr>
          <w:jc w:val="center"/>
        </w:trPr>
        <w:tc>
          <w:tcPr>
            <w:tcW w:w="0" w:type="auto"/>
          </w:tcPr>
          <w:p w14:paraId="6FD84003" w14:textId="77777777" w:rsidR="00C334D1" w:rsidRPr="00813D46" w:rsidRDefault="00C334D1" w:rsidP="007B0C0F">
            <w:pPr>
              <w:pStyle w:val="NormalWeb"/>
              <w:keepNext/>
              <w:ind w:left="240" w:hanging="240"/>
              <w:rPr>
                <w:sz w:val="8"/>
              </w:rPr>
            </w:pPr>
            <w:r w:rsidRPr="00813D46">
              <w:rPr>
                <w:rFonts w:cs="Arial"/>
                <w:sz w:val="20"/>
                <w:szCs w:val="20"/>
              </w:rPr>
              <w:t>September 30, 2015</w:t>
            </w:r>
          </w:p>
        </w:tc>
        <w:tc>
          <w:tcPr>
            <w:tcW w:w="0" w:type="auto"/>
            <w:vAlign w:val="bottom"/>
          </w:tcPr>
          <w:p w14:paraId="561CAB20" w14:textId="77777777" w:rsidR="00C334D1" w:rsidRPr="00813D46" w:rsidRDefault="00C334D1" w:rsidP="007B0C0F">
            <w:pPr>
              <w:pStyle w:val="la2"/>
              <w:keepNext/>
            </w:pPr>
            <w:r w:rsidRPr="00813D46">
              <w:rPr>
                <w:sz w:val="15"/>
                <w:szCs w:val="15"/>
              </w:rPr>
              <w:t> </w:t>
            </w:r>
          </w:p>
        </w:tc>
        <w:tc>
          <w:tcPr>
            <w:tcW w:w="0" w:type="auto"/>
            <w:vAlign w:val="bottom"/>
          </w:tcPr>
          <w:p w14:paraId="24DDC42B" w14:textId="77777777" w:rsidR="00C334D1" w:rsidRPr="00813D46" w:rsidRDefault="00C334D1" w:rsidP="007B0C0F">
            <w:pPr>
              <w:keepNext/>
              <w:rPr>
                <w:sz w:val="8"/>
              </w:rPr>
            </w:pPr>
            <w:r w:rsidRPr="00813D46">
              <w:rPr>
                <w:rFonts w:cs="Arial"/>
              </w:rPr>
              <w:t>$</w:t>
            </w:r>
          </w:p>
        </w:tc>
        <w:tc>
          <w:tcPr>
            <w:tcW w:w="0" w:type="auto"/>
            <w:vAlign w:val="bottom"/>
          </w:tcPr>
          <w:p w14:paraId="6ABB5B6B" w14:textId="4207F323" w:rsidR="00C334D1" w:rsidRPr="00813D46" w:rsidRDefault="006D29F8" w:rsidP="007B0C0F">
            <w:pPr>
              <w:keepNext/>
              <w:jc w:val="right"/>
            </w:pPr>
            <w:r w:rsidRPr="00813D46">
              <w:t>8,889</w:t>
            </w:r>
          </w:p>
        </w:tc>
        <w:tc>
          <w:tcPr>
            <w:tcW w:w="0" w:type="auto"/>
            <w:noWrap/>
            <w:vAlign w:val="bottom"/>
          </w:tcPr>
          <w:p w14:paraId="30AF01BF" w14:textId="77777777" w:rsidR="00C334D1" w:rsidRPr="00813D46" w:rsidRDefault="00C334D1" w:rsidP="007B0C0F">
            <w:pPr>
              <w:keepNext/>
              <w:rPr>
                <w:sz w:val="8"/>
              </w:rPr>
            </w:pPr>
            <w:r w:rsidRPr="00813D46">
              <w:rPr>
                <w:rFonts w:cs="Arial"/>
              </w:rPr>
              <w:t> </w:t>
            </w:r>
          </w:p>
        </w:tc>
      </w:tr>
      <w:tr w:rsidR="00C334D1" w:rsidRPr="00813D46" w14:paraId="034502B8" w14:textId="77777777" w:rsidTr="007B0C0F">
        <w:trPr>
          <w:jc w:val="center"/>
        </w:trPr>
        <w:tc>
          <w:tcPr>
            <w:tcW w:w="0" w:type="auto"/>
          </w:tcPr>
          <w:p w14:paraId="4B4A3760" w14:textId="77777777" w:rsidR="00C334D1" w:rsidRPr="00813D46" w:rsidRDefault="00C334D1" w:rsidP="007B0C0F">
            <w:pPr>
              <w:pStyle w:val="NormalWeb"/>
              <w:keepNext/>
              <w:ind w:left="240" w:hanging="240"/>
              <w:rPr>
                <w:sz w:val="8"/>
              </w:rPr>
            </w:pPr>
            <w:r w:rsidRPr="00813D46">
              <w:rPr>
                <w:rFonts w:cs="Arial"/>
                <w:sz w:val="20"/>
                <w:szCs w:val="20"/>
              </w:rPr>
              <w:t>December 31, 2015</w:t>
            </w:r>
          </w:p>
        </w:tc>
        <w:tc>
          <w:tcPr>
            <w:tcW w:w="0" w:type="auto"/>
            <w:vAlign w:val="bottom"/>
          </w:tcPr>
          <w:p w14:paraId="793B2F8B" w14:textId="77777777" w:rsidR="00C334D1" w:rsidRPr="00813D46" w:rsidRDefault="00C334D1" w:rsidP="007B0C0F">
            <w:pPr>
              <w:pStyle w:val="la2"/>
              <w:keepNext/>
            </w:pPr>
            <w:r w:rsidRPr="00813D46">
              <w:rPr>
                <w:sz w:val="15"/>
                <w:szCs w:val="15"/>
              </w:rPr>
              <w:t> </w:t>
            </w:r>
          </w:p>
        </w:tc>
        <w:tc>
          <w:tcPr>
            <w:tcW w:w="0" w:type="auto"/>
            <w:vAlign w:val="bottom"/>
          </w:tcPr>
          <w:p w14:paraId="6E9BE73F" w14:textId="77777777" w:rsidR="00C334D1" w:rsidRPr="00813D46" w:rsidRDefault="00C334D1" w:rsidP="007B0C0F">
            <w:pPr>
              <w:keepNext/>
              <w:rPr>
                <w:sz w:val="8"/>
              </w:rPr>
            </w:pPr>
            <w:r w:rsidRPr="00813D46">
              <w:rPr>
                <w:rFonts w:cs="Arial"/>
              </w:rPr>
              <w:t> </w:t>
            </w:r>
          </w:p>
        </w:tc>
        <w:tc>
          <w:tcPr>
            <w:tcW w:w="0" w:type="auto"/>
            <w:vAlign w:val="bottom"/>
          </w:tcPr>
          <w:p w14:paraId="6E03508C" w14:textId="46076459" w:rsidR="00C334D1" w:rsidRPr="00813D46" w:rsidRDefault="006D29F8" w:rsidP="007B0C0F">
            <w:pPr>
              <w:keepNext/>
              <w:jc w:val="right"/>
            </w:pPr>
            <w:r w:rsidRPr="00813D46">
              <w:t>7,172</w:t>
            </w:r>
          </w:p>
        </w:tc>
        <w:tc>
          <w:tcPr>
            <w:tcW w:w="0" w:type="auto"/>
            <w:noWrap/>
            <w:vAlign w:val="bottom"/>
          </w:tcPr>
          <w:p w14:paraId="10360406" w14:textId="77777777" w:rsidR="00C334D1" w:rsidRPr="00813D46" w:rsidRDefault="00C334D1" w:rsidP="007B0C0F">
            <w:pPr>
              <w:keepNext/>
              <w:rPr>
                <w:sz w:val="8"/>
              </w:rPr>
            </w:pPr>
            <w:r w:rsidRPr="00813D46">
              <w:rPr>
                <w:rFonts w:cs="Arial"/>
              </w:rPr>
              <w:t> </w:t>
            </w:r>
          </w:p>
        </w:tc>
      </w:tr>
      <w:tr w:rsidR="00C334D1" w:rsidRPr="00813D46" w14:paraId="4822ED82" w14:textId="77777777" w:rsidTr="007B0C0F">
        <w:trPr>
          <w:jc w:val="center"/>
        </w:trPr>
        <w:tc>
          <w:tcPr>
            <w:tcW w:w="0" w:type="auto"/>
          </w:tcPr>
          <w:p w14:paraId="09860A97" w14:textId="77777777" w:rsidR="00C334D1" w:rsidRPr="00813D46" w:rsidRDefault="00C334D1" w:rsidP="007B0C0F">
            <w:pPr>
              <w:pStyle w:val="NormalWeb"/>
              <w:keepNext/>
              <w:ind w:left="240" w:hanging="240"/>
              <w:rPr>
                <w:sz w:val="8"/>
              </w:rPr>
            </w:pPr>
            <w:r w:rsidRPr="00813D46">
              <w:rPr>
                <w:rFonts w:cs="Arial"/>
                <w:sz w:val="20"/>
                <w:szCs w:val="20"/>
              </w:rPr>
              <w:t>March 31, 2016</w:t>
            </w:r>
          </w:p>
        </w:tc>
        <w:tc>
          <w:tcPr>
            <w:tcW w:w="0" w:type="auto"/>
            <w:vAlign w:val="bottom"/>
          </w:tcPr>
          <w:p w14:paraId="7650E9BE" w14:textId="77777777" w:rsidR="00C334D1" w:rsidRPr="00813D46" w:rsidRDefault="00C334D1" w:rsidP="007B0C0F">
            <w:pPr>
              <w:pStyle w:val="la2"/>
              <w:keepNext/>
            </w:pPr>
            <w:r w:rsidRPr="00813D46">
              <w:rPr>
                <w:sz w:val="15"/>
                <w:szCs w:val="15"/>
              </w:rPr>
              <w:t> </w:t>
            </w:r>
          </w:p>
        </w:tc>
        <w:tc>
          <w:tcPr>
            <w:tcW w:w="0" w:type="auto"/>
            <w:vAlign w:val="bottom"/>
          </w:tcPr>
          <w:p w14:paraId="19241946" w14:textId="77777777" w:rsidR="00C334D1" w:rsidRPr="00813D46" w:rsidRDefault="00C334D1" w:rsidP="007B0C0F">
            <w:pPr>
              <w:keepNext/>
              <w:rPr>
                <w:sz w:val="8"/>
              </w:rPr>
            </w:pPr>
            <w:r w:rsidRPr="00813D46">
              <w:rPr>
                <w:rFonts w:cs="Arial"/>
              </w:rPr>
              <w:t> </w:t>
            </w:r>
          </w:p>
        </w:tc>
        <w:tc>
          <w:tcPr>
            <w:tcW w:w="0" w:type="auto"/>
            <w:vAlign w:val="bottom"/>
          </w:tcPr>
          <w:p w14:paraId="18EA5558" w14:textId="24A193FC" w:rsidR="00C334D1" w:rsidRPr="00813D46" w:rsidRDefault="006D29F8" w:rsidP="007B0C0F">
            <w:pPr>
              <w:keepNext/>
              <w:jc w:val="right"/>
            </w:pPr>
            <w:r w:rsidRPr="00813D46">
              <w:t>4,848</w:t>
            </w:r>
          </w:p>
        </w:tc>
        <w:tc>
          <w:tcPr>
            <w:tcW w:w="0" w:type="auto"/>
            <w:noWrap/>
            <w:vAlign w:val="bottom"/>
          </w:tcPr>
          <w:p w14:paraId="70D8CC4F" w14:textId="77777777" w:rsidR="00C334D1" w:rsidRPr="00813D46" w:rsidRDefault="00C334D1" w:rsidP="007B0C0F">
            <w:pPr>
              <w:keepNext/>
              <w:rPr>
                <w:sz w:val="8"/>
              </w:rPr>
            </w:pPr>
            <w:r w:rsidRPr="00813D46">
              <w:rPr>
                <w:rFonts w:cs="Arial"/>
              </w:rPr>
              <w:t> </w:t>
            </w:r>
          </w:p>
        </w:tc>
      </w:tr>
      <w:tr w:rsidR="00C334D1" w:rsidRPr="00813D46" w14:paraId="15EB7838" w14:textId="77777777" w:rsidTr="007B0C0F">
        <w:trPr>
          <w:jc w:val="center"/>
        </w:trPr>
        <w:tc>
          <w:tcPr>
            <w:tcW w:w="0" w:type="auto"/>
          </w:tcPr>
          <w:p w14:paraId="7EFE62F9" w14:textId="77777777" w:rsidR="00C334D1" w:rsidRPr="00813D46" w:rsidRDefault="00C334D1" w:rsidP="007B0C0F">
            <w:pPr>
              <w:pStyle w:val="NormalWeb"/>
              <w:keepNext/>
              <w:ind w:left="240" w:hanging="240"/>
              <w:rPr>
                <w:sz w:val="8"/>
              </w:rPr>
            </w:pPr>
            <w:r w:rsidRPr="00813D46">
              <w:rPr>
                <w:rFonts w:cs="Arial"/>
                <w:sz w:val="20"/>
                <w:szCs w:val="20"/>
              </w:rPr>
              <w:t>June 30, 2016</w:t>
            </w:r>
          </w:p>
        </w:tc>
        <w:tc>
          <w:tcPr>
            <w:tcW w:w="0" w:type="auto"/>
            <w:vAlign w:val="bottom"/>
          </w:tcPr>
          <w:p w14:paraId="0027E6FE" w14:textId="77777777" w:rsidR="00C334D1" w:rsidRPr="00813D46" w:rsidRDefault="00C334D1" w:rsidP="007B0C0F">
            <w:pPr>
              <w:pStyle w:val="la2"/>
              <w:keepNext/>
            </w:pPr>
            <w:r w:rsidRPr="00813D46">
              <w:rPr>
                <w:sz w:val="15"/>
                <w:szCs w:val="15"/>
              </w:rPr>
              <w:t> </w:t>
            </w:r>
          </w:p>
        </w:tc>
        <w:tc>
          <w:tcPr>
            <w:tcW w:w="0" w:type="auto"/>
            <w:vAlign w:val="bottom"/>
          </w:tcPr>
          <w:p w14:paraId="15D54D8E" w14:textId="77777777" w:rsidR="00C334D1" w:rsidRPr="00813D46" w:rsidRDefault="00C334D1" w:rsidP="007B0C0F">
            <w:pPr>
              <w:keepNext/>
              <w:rPr>
                <w:sz w:val="8"/>
              </w:rPr>
            </w:pPr>
            <w:r w:rsidRPr="00813D46">
              <w:rPr>
                <w:rFonts w:cs="Arial"/>
              </w:rPr>
              <w:t> </w:t>
            </w:r>
          </w:p>
        </w:tc>
        <w:tc>
          <w:tcPr>
            <w:tcW w:w="0" w:type="auto"/>
            <w:vAlign w:val="bottom"/>
          </w:tcPr>
          <w:p w14:paraId="330D0BAB" w14:textId="65B6E25E" w:rsidR="00C334D1" w:rsidRPr="00813D46" w:rsidRDefault="006D29F8" w:rsidP="007B0C0F">
            <w:pPr>
              <w:keepNext/>
              <w:jc w:val="right"/>
            </w:pPr>
            <w:r w:rsidRPr="00813D46">
              <w:t>2,314</w:t>
            </w:r>
          </w:p>
        </w:tc>
        <w:tc>
          <w:tcPr>
            <w:tcW w:w="0" w:type="auto"/>
            <w:noWrap/>
            <w:vAlign w:val="bottom"/>
          </w:tcPr>
          <w:p w14:paraId="1685611E" w14:textId="77777777" w:rsidR="00C334D1" w:rsidRPr="00813D46" w:rsidRDefault="00C334D1" w:rsidP="007B0C0F">
            <w:pPr>
              <w:keepNext/>
              <w:rPr>
                <w:sz w:val="8"/>
              </w:rPr>
            </w:pPr>
            <w:r w:rsidRPr="00813D46">
              <w:rPr>
                <w:rFonts w:cs="Arial"/>
              </w:rPr>
              <w:t> </w:t>
            </w:r>
          </w:p>
        </w:tc>
      </w:tr>
      <w:tr w:rsidR="00C334D1" w:rsidRPr="00813D46" w14:paraId="32BF7AD9" w14:textId="77777777" w:rsidTr="007B0C0F">
        <w:trPr>
          <w:jc w:val="center"/>
        </w:trPr>
        <w:tc>
          <w:tcPr>
            <w:tcW w:w="0" w:type="auto"/>
          </w:tcPr>
          <w:p w14:paraId="056FB84A" w14:textId="77777777" w:rsidR="00C334D1" w:rsidRPr="00813D46" w:rsidRDefault="00C334D1" w:rsidP="007B0C0F">
            <w:pPr>
              <w:pStyle w:val="NormalWeb"/>
              <w:keepNext/>
              <w:ind w:left="240" w:hanging="240"/>
              <w:rPr>
                <w:sz w:val="8"/>
              </w:rPr>
            </w:pPr>
            <w:r w:rsidRPr="00813D46">
              <w:rPr>
                <w:rFonts w:cs="Arial"/>
                <w:sz w:val="20"/>
                <w:szCs w:val="20"/>
              </w:rPr>
              <w:t>Thereafter</w:t>
            </w:r>
          </w:p>
        </w:tc>
        <w:tc>
          <w:tcPr>
            <w:tcW w:w="0" w:type="auto"/>
            <w:vAlign w:val="bottom"/>
          </w:tcPr>
          <w:p w14:paraId="29FDAE59" w14:textId="77777777" w:rsidR="00C334D1" w:rsidRPr="00813D46" w:rsidRDefault="00C334D1" w:rsidP="007B0C0F">
            <w:pPr>
              <w:pStyle w:val="la2"/>
              <w:keepNext/>
            </w:pPr>
            <w:r w:rsidRPr="00813D46">
              <w:rPr>
                <w:sz w:val="15"/>
                <w:szCs w:val="15"/>
              </w:rPr>
              <w:t> </w:t>
            </w:r>
          </w:p>
        </w:tc>
        <w:tc>
          <w:tcPr>
            <w:tcW w:w="0" w:type="auto"/>
            <w:vAlign w:val="bottom"/>
          </w:tcPr>
          <w:p w14:paraId="04166068" w14:textId="77777777" w:rsidR="00C334D1" w:rsidRPr="00813D46" w:rsidRDefault="00C334D1" w:rsidP="007B0C0F">
            <w:pPr>
              <w:keepNext/>
              <w:rPr>
                <w:sz w:val="8"/>
              </w:rPr>
            </w:pPr>
            <w:r w:rsidRPr="00813D46">
              <w:rPr>
                <w:rFonts w:cs="Arial"/>
              </w:rPr>
              <w:t> </w:t>
            </w:r>
          </w:p>
        </w:tc>
        <w:tc>
          <w:tcPr>
            <w:tcW w:w="0" w:type="auto"/>
            <w:vAlign w:val="bottom"/>
          </w:tcPr>
          <w:p w14:paraId="697D219D" w14:textId="3417165A" w:rsidR="00C334D1" w:rsidRPr="00813D46" w:rsidRDefault="006D29F8" w:rsidP="007B0C0F">
            <w:pPr>
              <w:keepNext/>
              <w:jc w:val="right"/>
            </w:pPr>
            <w:r w:rsidRPr="00813D46">
              <w:t>2,095</w:t>
            </w:r>
          </w:p>
        </w:tc>
        <w:tc>
          <w:tcPr>
            <w:tcW w:w="0" w:type="auto"/>
            <w:noWrap/>
            <w:vAlign w:val="bottom"/>
          </w:tcPr>
          <w:p w14:paraId="007F67D8" w14:textId="77777777" w:rsidR="00C334D1" w:rsidRPr="00813D46" w:rsidRDefault="00C334D1" w:rsidP="007B0C0F">
            <w:pPr>
              <w:keepNext/>
              <w:rPr>
                <w:sz w:val="8"/>
              </w:rPr>
            </w:pPr>
            <w:r w:rsidRPr="00813D46">
              <w:rPr>
                <w:rFonts w:cs="Arial"/>
              </w:rPr>
              <w:t> </w:t>
            </w:r>
          </w:p>
        </w:tc>
      </w:tr>
      <w:tr w:rsidR="00C334D1" w:rsidRPr="00813D46" w14:paraId="665E32E8" w14:textId="77777777" w:rsidTr="007B0C0F">
        <w:trPr>
          <w:jc w:val="center"/>
        </w:trPr>
        <w:tc>
          <w:tcPr>
            <w:tcW w:w="0" w:type="auto"/>
            <w:gridSpan w:val="4"/>
            <w:vAlign w:val="bottom"/>
          </w:tcPr>
          <w:p w14:paraId="76D8A535" w14:textId="77777777" w:rsidR="00C334D1" w:rsidRPr="00813D46" w:rsidRDefault="00C334D1" w:rsidP="007B0C0F">
            <w:pPr>
              <w:pStyle w:val="rrdsinglerule"/>
              <w:keepNext/>
            </w:pPr>
            <w:r w:rsidRPr="00813D46">
              <w:rPr>
                <w:sz w:val="15"/>
                <w:szCs w:val="15"/>
              </w:rPr>
              <w:t> </w:t>
            </w:r>
          </w:p>
        </w:tc>
        <w:tc>
          <w:tcPr>
            <w:tcW w:w="0" w:type="auto"/>
            <w:vAlign w:val="bottom"/>
          </w:tcPr>
          <w:p w14:paraId="7046C771" w14:textId="77777777" w:rsidR="00C334D1" w:rsidRPr="00813D46" w:rsidRDefault="00C334D1" w:rsidP="007B0C0F">
            <w:pPr>
              <w:keepNext/>
              <w:rPr>
                <w:sz w:val="8"/>
              </w:rPr>
            </w:pPr>
          </w:p>
        </w:tc>
      </w:tr>
      <w:tr w:rsidR="00C334D1" w:rsidRPr="00813D46" w14:paraId="74953C5C" w14:textId="77777777" w:rsidTr="007B0C0F">
        <w:trPr>
          <w:jc w:val="center"/>
        </w:trPr>
        <w:tc>
          <w:tcPr>
            <w:tcW w:w="0" w:type="auto"/>
          </w:tcPr>
          <w:p w14:paraId="46D3EE09" w14:textId="77777777" w:rsidR="00C334D1" w:rsidRPr="00813D46" w:rsidRDefault="00C334D1" w:rsidP="007B0C0F">
            <w:pPr>
              <w:pStyle w:val="NormalWeb"/>
              <w:keepNext/>
              <w:ind w:left="480" w:hanging="240"/>
              <w:rPr>
                <w:sz w:val="8"/>
              </w:rPr>
            </w:pPr>
            <w:r w:rsidRPr="00813D46">
              <w:rPr>
                <w:rFonts w:cs="Arial"/>
                <w:sz w:val="20"/>
                <w:szCs w:val="20"/>
              </w:rPr>
              <w:t>Total</w:t>
            </w:r>
          </w:p>
        </w:tc>
        <w:tc>
          <w:tcPr>
            <w:tcW w:w="0" w:type="auto"/>
            <w:vAlign w:val="bottom"/>
          </w:tcPr>
          <w:p w14:paraId="4B5F9D7F" w14:textId="77777777" w:rsidR="00C334D1" w:rsidRPr="00813D46" w:rsidRDefault="00C334D1" w:rsidP="007B0C0F">
            <w:pPr>
              <w:pStyle w:val="la2"/>
              <w:keepNext/>
            </w:pPr>
            <w:r w:rsidRPr="00813D46">
              <w:rPr>
                <w:sz w:val="15"/>
                <w:szCs w:val="15"/>
              </w:rPr>
              <w:t> </w:t>
            </w:r>
          </w:p>
        </w:tc>
        <w:tc>
          <w:tcPr>
            <w:tcW w:w="0" w:type="auto"/>
            <w:vAlign w:val="bottom"/>
          </w:tcPr>
          <w:p w14:paraId="2E29DCE4" w14:textId="77777777" w:rsidR="00C334D1" w:rsidRPr="00813D46" w:rsidRDefault="00C334D1" w:rsidP="007B0C0F">
            <w:pPr>
              <w:keepNext/>
              <w:rPr>
                <w:sz w:val="8"/>
              </w:rPr>
            </w:pPr>
            <w:r w:rsidRPr="00813D46">
              <w:rPr>
                <w:rFonts w:cs="Arial"/>
              </w:rPr>
              <w:t>$</w:t>
            </w:r>
          </w:p>
        </w:tc>
        <w:tc>
          <w:tcPr>
            <w:tcW w:w="0" w:type="auto"/>
            <w:vAlign w:val="bottom"/>
          </w:tcPr>
          <w:p w14:paraId="170BE2CF" w14:textId="2B1E9B99" w:rsidR="00C334D1" w:rsidRPr="00813D46" w:rsidRDefault="00C334D1" w:rsidP="006D29F8">
            <w:pPr>
              <w:keepNext/>
              <w:jc w:val="right"/>
            </w:pPr>
            <w:r w:rsidRPr="00813D46">
              <w:rPr>
                <w:rFonts w:cs="Arial"/>
              </w:rPr>
              <w:t>  25,</w:t>
            </w:r>
            <w:r w:rsidR="006D29F8" w:rsidRPr="00813D46">
              <w:rPr>
                <w:rFonts w:cs="Arial"/>
              </w:rPr>
              <w:t>318</w:t>
            </w:r>
          </w:p>
        </w:tc>
        <w:tc>
          <w:tcPr>
            <w:tcW w:w="0" w:type="auto"/>
            <w:noWrap/>
            <w:vAlign w:val="bottom"/>
          </w:tcPr>
          <w:p w14:paraId="3E08D9B8" w14:textId="77777777" w:rsidR="00C334D1" w:rsidRPr="00813D46" w:rsidRDefault="00C334D1" w:rsidP="007B0C0F">
            <w:pPr>
              <w:keepNext/>
              <w:rPr>
                <w:sz w:val="8"/>
              </w:rPr>
            </w:pPr>
            <w:r w:rsidRPr="00813D46">
              <w:rPr>
                <w:rFonts w:cs="Arial"/>
              </w:rPr>
              <w:t> </w:t>
            </w:r>
          </w:p>
        </w:tc>
      </w:tr>
      <w:tr w:rsidR="00C334D1" w:rsidRPr="00813D46" w14:paraId="4B8F2EBD" w14:textId="77777777" w:rsidTr="007B0C0F">
        <w:trPr>
          <w:jc w:val="center"/>
        </w:trPr>
        <w:tc>
          <w:tcPr>
            <w:tcW w:w="0" w:type="auto"/>
            <w:vAlign w:val="bottom"/>
          </w:tcPr>
          <w:p w14:paraId="1C39916E" w14:textId="77777777" w:rsidR="00C334D1" w:rsidRPr="00813D46" w:rsidRDefault="00C334D1" w:rsidP="007B0C0F">
            <w:pPr>
              <w:pStyle w:val="la2"/>
              <w:keepNext/>
            </w:pPr>
            <w:r w:rsidRPr="00813D46">
              <w:t> </w:t>
            </w:r>
          </w:p>
        </w:tc>
        <w:tc>
          <w:tcPr>
            <w:tcW w:w="0" w:type="auto"/>
            <w:vAlign w:val="bottom"/>
          </w:tcPr>
          <w:p w14:paraId="678CF41D" w14:textId="77777777" w:rsidR="00C334D1" w:rsidRPr="00813D46" w:rsidRDefault="00C334D1" w:rsidP="007B0C0F">
            <w:pPr>
              <w:pStyle w:val="la2"/>
              <w:keepNext/>
            </w:pPr>
            <w:r w:rsidRPr="00813D46">
              <w:t> </w:t>
            </w:r>
          </w:p>
        </w:tc>
        <w:tc>
          <w:tcPr>
            <w:tcW w:w="0" w:type="auto"/>
            <w:vAlign w:val="bottom"/>
          </w:tcPr>
          <w:p w14:paraId="257DDD7F" w14:textId="77777777" w:rsidR="00C334D1" w:rsidRPr="00813D46" w:rsidRDefault="00C334D1" w:rsidP="007B0C0F">
            <w:pPr>
              <w:pStyle w:val="rrddoublerule"/>
              <w:keepNext/>
            </w:pPr>
            <w:r w:rsidRPr="00813D46">
              <w:rPr>
                <w:sz w:val="15"/>
                <w:szCs w:val="15"/>
              </w:rPr>
              <w:t> </w:t>
            </w:r>
          </w:p>
        </w:tc>
        <w:tc>
          <w:tcPr>
            <w:tcW w:w="0" w:type="auto"/>
            <w:vAlign w:val="bottom"/>
          </w:tcPr>
          <w:p w14:paraId="68A70642" w14:textId="77777777" w:rsidR="00C334D1" w:rsidRPr="00813D46" w:rsidRDefault="00C334D1" w:rsidP="007B0C0F">
            <w:pPr>
              <w:pStyle w:val="rrddoublerule"/>
              <w:keepNext/>
            </w:pPr>
            <w:r w:rsidRPr="00813D46">
              <w:rPr>
                <w:sz w:val="15"/>
                <w:szCs w:val="15"/>
              </w:rPr>
              <w:t> </w:t>
            </w:r>
          </w:p>
        </w:tc>
        <w:tc>
          <w:tcPr>
            <w:tcW w:w="0" w:type="auto"/>
            <w:vAlign w:val="bottom"/>
          </w:tcPr>
          <w:p w14:paraId="6AA809DC" w14:textId="77777777" w:rsidR="00C334D1" w:rsidRPr="00813D46" w:rsidRDefault="00C334D1" w:rsidP="007B0C0F">
            <w:pPr>
              <w:keepNext/>
              <w:rPr>
                <w:sz w:val="8"/>
              </w:rPr>
            </w:pPr>
          </w:p>
        </w:tc>
      </w:tr>
    </w:tbl>
    <w:p w14:paraId="4F00DF20"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Share Repurchases </w:t>
      </w:r>
    </w:p>
    <w:p w14:paraId="6F7CBFFD" w14:textId="671194DF"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On September 16, 2013, our Board of Directors approved a share repurchase program authorizing up to $40.0 billion in share repurchases. The share repurchase program became effective on October 1, 2013, has no expiration date, and may be suspended or discontinued at any time without notice. </w:t>
      </w:r>
      <w:r w:rsidR="00636F76" w:rsidRPr="00813D46">
        <w:rPr>
          <w:rFonts w:cs="Arial"/>
          <w:sz w:val="20"/>
          <w:szCs w:val="20"/>
        </w:rPr>
        <w:t xml:space="preserve">While the program has no expiration date, we intend to complete it by December 31, 2016. </w:t>
      </w:r>
      <w:r w:rsidRPr="00813D46">
        <w:rPr>
          <w:rFonts w:cs="Arial"/>
          <w:sz w:val="20"/>
          <w:szCs w:val="20"/>
        </w:rPr>
        <w:t>As of June 30, 2015, $</w:t>
      </w:r>
      <w:r w:rsidR="004F0599" w:rsidRPr="00813D46">
        <w:rPr>
          <w:rFonts w:cs="Arial"/>
          <w:sz w:val="20"/>
          <w:szCs w:val="20"/>
        </w:rPr>
        <w:t>21.9</w:t>
      </w:r>
      <w:r w:rsidRPr="00813D46">
        <w:rPr>
          <w:rFonts w:cs="Arial"/>
          <w:sz w:val="20"/>
          <w:szCs w:val="20"/>
        </w:rPr>
        <w:t xml:space="preserve"> billion remained of </w:t>
      </w:r>
      <w:r w:rsidR="00F95E4F" w:rsidRPr="00813D46">
        <w:rPr>
          <w:rFonts w:cs="Arial"/>
          <w:sz w:val="20"/>
          <w:szCs w:val="20"/>
        </w:rPr>
        <w:t>our</w:t>
      </w:r>
      <w:r w:rsidRPr="00813D46">
        <w:rPr>
          <w:rFonts w:cs="Arial"/>
          <w:sz w:val="20"/>
          <w:szCs w:val="20"/>
        </w:rPr>
        <w:t xml:space="preserve"> $40.0 billion share repurchase program. </w:t>
      </w:r>
    </w:p>
    <w:p w14:paraId="62515A16" w14:textId="7994CBB8" w:rsidR="00643B73" w:rsidRPr="00813D46" w:rsidRDefault="00C334D1" w:rsidP="00C334D1">
      <w:pPr>
        <w:pStyle w:val="NormalWeb"/>
        <w:spacing w:before="180" w:beforeAutospacing="0" w:after="0" w:afterAutospacing="0"/>
        <w:rPr>
          <w:sz w:val="8"/>
        </w:rPr>
      </w:pPr>
      <w:r w:rsidRPr="00813D46">
        <w:rPr>
          <w:rFonts w:cs="Arial"/>
          <w:sz w:val="20"/>
          <w:szCs w:val="20"/>
        </w:rPr>
        <w:t xml:space="preserve">During fiscal year 2015, we repurchased </w:t>
      </w:r>
      <w:r w:rsidR="00E5489F" w:rsidRPr="00813D46">
        <w:rPr>
          <w:rFonts w:cs="Arial"/>
          <w:sz w:val="20"/>
          <w:szCs w:val="20"/>
        </w:rPr>
        <w:t xml:space="preserve">295 </w:t>
      </w:r>
      <w:r w:rsidRPr="00813D46">
        <w:rPr>
          <w:rFonts w:cs="Arial"/>
          <w:sz w:val="20"/>
          <w:szCs w:val="20"/>
        </w:rPr>
        <w:t>million shares of Microsoft common stock for $</w:t>
      </w:r>
      <w:r w:rsidR="00ED5C6D" w:rsidRPr="00813D46">
        <w:rPr>
          <w:rFonts w:cs="Arial"/>
          <w:sz w:val="20"/>
          <w:szCs w:val="20"/>
        </w:rPr>
        <w:t>13.2</w:t>
      </w:r>
      <w:r w:rsidRPr="00813D46">
        <w:rPr>
          <w:rFonts w:cs="Arial"/>
          <w:sz w:val="20"/>
          <w:szCs w:val="20"/>
        </w:rPr>
        <w:t xml:space="preserve"> billion</w:t>
      </w:r>
      <w:r w:rsidR="00643B73" w:rsidRPr="00813D46">
        <w:rPr>
          <w:rFonts w:cs="Arial"/>
          <w:sz w:val="20"/>
          <w:szCs w:val="20"/>
        </w:rPr>
        <w:t xml:space="preserve"> under </w:t>
      </w:r>
      <w:r w:rsidR="00636F76" w:rsidRPr="00813D46">
        <w:rPr>
          <w:rFonts w:cs="Arial"/>
          <w:sz w:val="20"/>
          <w:szCs w:val="20"/>
        </w:rPr>
        <w:t>the</w:t>
      </w:r>
      <w:r w:rsidR="00643B73" w:rsidRPr="00813D46">
        <w:rPr>
          <w:rFonts w:cs="Arial"/>
          <w:sz w:val="20"/>
          <w:szCs w:val="20"/>
        </w:rPr>
        <w:t xml:space="preserve"> share repurchase </w:t>
      </w:r>
      <w:r w:rsidR="00636F76" w:rsidRPr="00813D46">
        <w:rPr>
          <w:rFonts w:cs="Arial"/>
          <w:sz w:val="20"/>
          <w:szCs w:val="20"/>
        </w:rPr>
        <w:t>program</w:t>
      </w:r>
      <w:r w:rsidR="00643B73" w:rsidRPr="00813D46">
        <w:rPr>
          <w:rFonts w:cs="Arial"/>
          <w:sz w:val="20"/>
          <w:szCs w:val="20"/>
        </w:rPr>
        <w:t xml:space="preserve"> approved </w:t>
      </w:r>
      <w:r w:rsidR="00636F76" w:rsidRPr="00813D46">
        <w:rPr>
          <w:rFonts w:cs="Arial"/>
          <w:sz w:val="20"/>
          <w:szCs w:val="20"/>
        </w:rPr>
        <w:t xml:space="preserve">by our Board of Directors </w:t>
      </w:r>
      <w:r w:rsidR="00643B73" w:rsidRPr="00813D46">
        <w:rPr>
          <w:rFonts w:cs="Arial"/>
          <w:sz w:val="20"/>
          <w:szCs w:val="20"/>
        </w:rPr>
        <w:t>on September 16, 2013. During fiscal year 2014, we repurchased 175 million shares for $6.4 billion</w:t>
      </w:r>
      <w:r w:rsidRPr="00813D46">
        <w:rPr>
          <w:rFonts w:cs="Arial"/>
          <w:sz w:val="20"/>
          <w:szCs w:val="20"/>
        </w:rPr>
        <w:t>; 128 million shares were repurchased for $4.9 billion under the share repurchase program approved by our Board of Directors on September 16, 2013</w:t>
      </w:r>
      <w:r w:rsidR="00DA2FB6" w:rsidRPr="00813D46">
        <w:rPr>
          <w:rFonts w:cs="Arial"/>
          <w:sz w:val="20"/>
          <w:szCs w:val="20"/>
        </w:rPr>
        <w:t>,</w:t>
      </w:r>
      <w:r w:rsidRPr="00813D46">
        <w:rPr>
          <w:rFonts w:cs="Arial"/>
          <w:sz w:val="20"/>
          <w:szCs w:val="20"/>
        </w:rPr>
        <w:t xml:space="preserve"> and 47 million shares were repurchased for $1.5 billion under the share repurchase program that was announced on September 22, 2008 and expired September 30, 2013. During fiscal year 2013, we repurchased </w:t>
      </w:r>
      <w:r w:rsidR="00643B73" w:rsidRPr="00813D46">
        <w:rPr>
          <w:rFonts w:cs="Arial"/>
          <w:sz w:val="20"/>
          <w:szCs w:val="20"/>
        </w:rPr>
        <w:t>158 </w:t>
      </w:r>
      <w:r w:rsidRPr="00813D46">
        <w:rPr>
          <w:rFonts w:cs="Arial"/>
          <w:sz w:val="20"/>
          <w:szCs w:val="20"/>
        </w:rPr>
        <w:t>million shares for $</w:t>
      </w:r>
      <w:r w:rsidR="00643B73" w:rsidRPr="00813D46">
        <w:rPr>
          <w:rFonts w:cs="Arial"/>
          <w:sz w:val="20"/>
          <w:szCs w:val="20"/>
        </w:rPr>
        <w:t>4.6</w:t>
      </w:r>
      <w:r w:rsidRPr="00813D46">
        <w:rPr>
          <w:rFonts w:cs="Arial"/>
          <w:sz w:val="20"/>
          <w:szCs w:val="20"/>
        </w:rPr>
        <w:t xml:space="preserve"> billion, under the share repurchase program announced on September 22, 2008. All repurchases were made using cash resources.</w:t>
      </w:r>
    </w:p>
    <w:p w14:paraId="2D3B8EFA"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60E8DD97" w14:textId="77777777" w:rsidR="00C334D1" w:rsidRPr="00813D46" w:rsidRDefault="00C334D1" w:rsidP="00C334D1">
      <w:pPr>
        <w:pStyle w:val="NormalWeb"/>
        <w:keepNext/>
        <w:keepLines/>
        <w:spacing w:before="0" w:beforeAutospacing="0" w:after="0" w:afterAutospacing="0"/>
        <w:rPr>
          <w:sz w:val="8"/>
        </w:rPr>
      </w:pPr>
      <w:r w:rsidRPr="00813D46">
        <w:rPr>
          <w:rFonts w:cs="Arial"/>
          <w:b/>
          <w:bCs/>
          <w:sz w:val="20"/>
          <w:szCs w:val="20"/>
        </w:rPr>
        <w:t xml:space="preserve">Dividends </w:t>
      </w:r>
    </w:p>
    <w:p w14:paraId="235DFF82" w14:textId="2407C7F1" w:rsidR="00636F76" w:rsidRPr="00813D46" w:rsidRDefault="00A576C4" w:rsidP="00C334D1">
      <w:pPr>
        <w:pStyle w:val="NormalWeb"/>
        <w:keepNext/>
        <w:keepLines/>
        <w:spacing w:before="180" w:beforeAutospacing="0" w:after="0" w:afterAutospacing="0"/>
        <w:rPr>
          <w:rFonts w:cs="Arial"/>
          <w:sz w:val="20"/>
          <w:szCs w:val="20"/>
        </w:rPr>
      </w:pPr>
      <w:r w:rsidRPr="00813D46">
        <w:rPr>
          <w:rFonts w:cs="Arial"/>
          <w:sz w:val="20"/>
          <w:szCs w:val="20"/>
        </w:rPr>
        <w:t xml:space="preserve">See Note </w:t>
      </w:r>
      <w:r w:rsidR="001E29C6" w:rsidRPr="00813D46">
        <w:rPr>
          <w:rFonts w:cs="Arial"/>
          <w:sz w:val="20"/>
          <w:szCs w:val="20"/>
        </w:rPr>
        <w:t>19</w:t>
      </w:r>
      <w:r w:rsidR="00636F76" w:rsidRPr="00813D46">
        <w:rPr>
          <w:rFonts w:cs="Arial"/>
          <w:sz w:val="20"/>
          <w:szCs w:val="20"/>
        </w:rPr>
        <w:t xml:space="preserve"> – Stockholders’ Equity of the Notes to Financial Statements </w:t>
      </w:r>
      <w:r w:rsidR="00F546BD" w:rsidRPr="00813D46">
        <w:rPr>
          <w:rFonts w:cs="Arial"/>
          <w:iCs/>
          <w:sz w:val="20"/>
          <w:szCs w:val="20"/>
        </w:rPr>
        <w:t xml:space="preserve">(Part II, Item 8 of this Form 10-K) </w:t>
      </w:r>
      <w:r w:rsidR="00636F76" w:rsidRPr="00813D46">
        <w:rPr>
          <w:rFonts w:cs="Arial"/>
          <w:sz w:val="20"/>
          <w:szCs w:val="20"/>
        </w:rPr>
        <w:t>for further discussion.</w:t>
      </w:r>
    </w:p>
    <w:p w14:paraId="7E5EF92E"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Off-Balance Sheet Arrangements </w:t>
      </w:r>
    </w:p>
    <w:p w14:paraId="1C8A58A4"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provide indemnifications of varying scope and size to certain customers against claims of intellectual property infringement made by third parties arising from the use of our products and certain other matters. In evaluating estimated losses on these indemnifications, we consider factors such as the degree of probability of an unfavorable outcome and our ability to make a reasonable estimate of the amount of loss. These obligations did not have a material impact on our consolidated financial statements during the periods presented. </w:t>
      </w:r>
    </w:p>
    <w:p w14:paraId="02775A08" w14:textId="77777777" w:rsidR="00C334D1" w:rsidRPr="00813D46" w:rsidRDefault="00C334D1" w:rsidP="00C334D1">
      <w:pPr>
        <w:pStyle w:val="NormalWeb"/>
        <w:keepNext/>
        <w:keepLines/>
        <w:spacing w:before="270" w:beforeAutospacing="0" w:after="0" w:afterAutospacing="0"/>
        <w:rPr>
          <w:sz w:val="8"/>
        </w:rPr>
      </w:pPr>
      <w:r w:rsidRPr="00813D46">
        <w:rPr>
          <w:rFonts w:cs="Arial"/>
          <w:b/>
          <w:bCs/>
          <w:sz w:val="20"/>
          <w:szCs w:val="20"/>
        </w:rPr>
        <w:t xml:space="preserve">Contractual Obligations </w:t>
      </w:r>
    </w:p>
    <w:p w14:paraId="37C59F34"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The following table summarizes the payments due by fiscal year for our outstanding contractual obligations as of June 30, 2015: </w:t>
      </w:r>
    </w:p>
    <w:p w14:paraId="33794D82"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4558"/>
        <w:gridCol w:w="309"/>
        <w:gridCol w:w="126"/>
        <w:gridCol w:w="626"/>
        <w:gridCol w:w="70"/>
        <w:gridCol w:w="309"/>
        <w:gridCol w:w="135"/>
        <w:gridCol w:w="611"/>
        <w:gridCol w:w="70"/>
        <w:gridCol w:w="309"/>
        <w:gridCol w:w="147"/>
        <w:gridCol w:w="599"/>
        <w:gridCol w:w="70"/>
        <w:gridCol w:w="309"/>
        <w:gridCol w:w="126"/>
        <w:gridCol w:w="682"/>
        <w:gridCol w:w="70"/>
        <w:gridCol w:w="309"/>
        <w:gridCol w:w="126"/>
        <w:gridCol w:w="737"/>
        <w:gridCol w:w="70"/>
      </w:tblGrid>
      <w:tr w:rsidR="00E7394A" w:rsidRPr="00813D46" w14:paraId="4CB0E2F0" w14:textId="77777777" w:rsidTr="007B0C0F">
        <w:trPr>
          <w:tblHeader/>
          <w:jc w:val="center"/>
        </w:trPr>
        <w:tc>
          <w:tcPr>
            <w:tcW w:w="2950" w:type="pct"/>
            <w:vAlign w:val="center"/>
          </w:tcPr>
          <w:p w14:paraId="4F9F46DF" w14:textId="77777777" w:rsidR="00C334D1" w:rsidRPr="00813D46" w:rsidRDefault="00C334D1" w:rsidP="007B0C0F">
            <w:pPr>
              <w:keepNext/>
              <w:keepLines/>
              <w:rPr>
                <w:sz w:val="1"/>
              </w:rPr>
            </w:pPr>
          </w:p>
        </w:tc>
        <w:tc>
          <w:tcPr>
            <w:tcW w:w="200" w:type="pct"/>
            <w:vAlign w:val="bottom"/>
          </w:tcPr>
          <w:p w14:paraId="2C6EC044" w14:textId="77777777" w:rsidR="00C334D1" w:rsidRPr="00813D46" w:rsidRDefault="00C334D1" w:rsidP="007B0C0F">
            <w:pPr>
              <w:keepNext/>
              <w:keepLines/>
              <w:rPr>
                <w:sz w:val="1"/>
              </w:rPr>
            </w:pPr>
          </w:p>
        </w:tc>
        <w:tc>
          <w:tcPr>
            <w:tcW w:w="0" w:type="auto"/>
            <w:vAlign w:val="center"/>
          </w:tcPr>
          <w:p w14:paraId="2FD2AFB8" w14:textId="77777777" w:rsidR="00C334D1" w:rsidRPr="00813D46" w:rsidRDefault="00C334D1" w:rsidP="007B0C0F">
            <w:pPr>
              <w:keepNext/>
              <w:keepLines/>
              <w:rPr>
                <w:sz w:val="1"/>
              </w:rPr>
            </w:pPr>
          </w:p>
        </w:tc>
        <w:tc>
          <w:tcPr>
            <w:tcW w:w="0" w:type="auto"/>
            <w:vAlign w:val="center"/>
          </w:tcPr>
          <w:p w14:paraId="40ABF678" w14:textId="77777777" w:rsidR="00C334D1" w:rsidRPr="00813D46" w:rsidRDefault="00C334D1" w:rsidP="007B0C0F">
            <w:pPr>
              <w:keepNext/>
              <w:keepLines/>
              <w:rPr>
                <w:sz w:val="1"/>
              </w:rPr>
            </w:pPr>
          </w:p>
        </w:tc>
        <w:tc>
          <w:tcPr>
            <w:tcW w:w="0" w:type="auto"/>
            <w:vAlign w:val="center"/>
          </w:tcPr>
          <w:p w14:paraId="201B1E28" w14:textId="77777777" w:rsidR="00C334D1" w:rsidRPr="00813D46" w:rsidRDefault="00C334D1" w:rsidP="007B0C0F">
            <w:pPr>
              <w:keepNext/>
              <w:keepLines/>
              <w:rPr>
                <w:sz w:val="1"/>
              </w:rPr>
            </w:pPr>
          </w:p>
        </w:tc>
        <w:tc>
          <w:tcPr>
            <w:tcW w:w="200" w:type="pct"/>
            <w:vAlign w:val="bottom"/>
          </w:tcPr>
          <w:p w14:paraId="4B609FB9" w14:textId="77777777" w:rsidR="00C334D1" w:rsidRPr="00813D46" w:rsidRDefault="00C334D1" w:rsidP="007B0C0F">
            <w:pPr>
              <w:keepNext/>
              <w:keepLines/>
              <w:rPr>
                <w:sz w:val="1"/>
              </w:rPr>
            </w:pPr>
          </w:p>
        </w:tc>
        <w:tc>
          <w:tcPr>
            <w:tcW w:w="0" w:type="auto"/>
            <w:vAlign w:val="center"/>
          </w:tcPr>
          <w:p w14:paraId="54DC6914" w14:textId="77777777" w:rsidR="00C334D1" w:rsidRPr="00813D46" w:rsidRDefault="00C334D1" w:rsidP="007B0C0F">
            <w:pPr>
              <w:keepNext/>
              <w:keepLines/>
              <w:rPr>
                <w:sz w:val="1"/>
              </w:rPr>
            </w:pPr>
          </w:p>
        </w:tc>
        <w:tc>
          <w:tcPr>
            <w:tcW w:w="0" w:type="auto"/>
            <w:vAlign w:val="center"/>
          </w:tcPr>
          <w:p w14:paraId="26B7FB2F" w14:textId="77777777" w:rsidR="00C334D1" w:rsidRPr="00813D46" w:rsidRDefault="00C334D1" w:rsidP="007B0C0F">
            <w:pPr>
              <w:keepNext/>
              <w:keepLines/>
              <w:rPr>
                <w:sz w:val="1"/>
              </w:rPr>
            </w:pPr>
          </w:p>
        </w:tc>
        <w:tc>
          <w:tcPr>
            <w:tcW w:w="0" w:type="auto"/>
            <w:vAlign w:val="center"/>
          </w:tcPr>
          <w:p w14:paraId="7B2C0885" w14:textId="77777777" w:rsidR="00C334D1" w:rsidRPr="00813D46" w:rsidRDefault="00C334D1" w:rsidP="007B0C0F">
            <w:pPr>
              <w:keepNext/>
              <w:keepLines/>
              <w:rPr>
                <w:sz w:val="1"/>
              </w:rPr>
            </w:pPr>
          </w:p>
        </w:tc>
        <w:tc>
          <w:tcPr>
            <w:tcW w:w="200" w:type="pct"/>
            <w:vAlign w:val="bottom"/>
          </w:tcPr>
          <w:p w14:paraId="634FDD56" w14:textId="77777777" w:rsidR="00C334D1" w:rsidRPr="00813D46" w:rsidRDefault="00C334D1" w:rsidP="007B0C0F">
            <w:pPr>
              <w:keepNext/>
              <w:keepLines/>
              <w:rPr>
                <w:sz w:val="1"/>
              </w:rPr>
            </w:pPr>
          </w:p>
        </w:tc>
        <w:tc>
          <w:tcPr>
            <w:tcW w:w="0" w:type="auto"/>
            <w:vAlign w:val="center"/>
          </w:tcPr>
          <w:p w14:paraId="09EB1260" w14:textId="77777777" w:rsidR="00C334D1" w:rsidRPr="00813D46" w:rsidRDefault="00C334D1" w:rsidP="007B0C0F">
            <w:pPr>
              <w:keepNext/>
              <w:keepLines/>
              <w:rPr>
                <w:sz w:val="1"/>
              </w:rPr>
            </w:pPr>
          </w:p>
        </w:tc>
        <w:tc>
          <w:tcPr>
            <w:tcW w:w="0" w:type="auto"/>
            <w:vAlign w:val="center"/>
          </w:tcPr>
          <w:p w14:paraId="1A2C9018" w14:textId="77777777" w:rsidR="00C334D1" w:rsidRPr="00813D46" w:rsidRDefault="00C334D1" w:rsidP="007B0C0F">
            <w:pPr>
              <w:keepNext/>
              <w:keepLines/>
              <w:rPr>
                <w:sz w:val="1"/>
              </w:rPr>
            </w:pPr>
          </w:p>
        </w:tc>
        <w:tc>
          <w:tcPr>
            <w:tcW w:w="0" w:type="auto"/>
            <w:vAlign w:val="center"/>
          </w:tcPr>
          <w:p w14:paraId="3AA0AA6E" w14:textId="77777777" w:rsidR="00C334D1" w:rsidRPr="00813D46" w:rsidRDefault="00C334D1" w:rsidP="007B0C0F">
            <w:pPr>
              <w:keepNext/>
              <w:keepLines/>
              <w:rPr>
                <w:sz w:val="1"/>
              </w:rPr>
            </w:pPr>
          </w:p>
        </w:tc>
        <w:tc>
          <w:tcPr>
            <w:tcW w:w="200" w:type="pct"/>
            <w:vAlign w:val="bottom"/>
          </w:tcPr>
          <w:p w14:paraId="40B72344" w14:textId="77777777" w:rsidR="00C334D1" w:rsidRPr="00813D46" w:rsidRDefault="00C334D1" w:rsidP="007B0C0F">
            <w:pPr>
              <w:keepNext/>
              <w:keepLines/>
              <w:rPr>
                <w:sz w:val="1"/>
              </w:rPr>
            </w:pPr>
          </w:p>
        </w:tc>
        <w:tc>
          <w:tcPr>
            <w:tcW w:w="0" w:type="auto"/>
            <w:vAlign w:val="center"/>
          </w:tcPr>
          <w:p w14:paraId="4CD0B15B" w14:textId="77777777" w:rsidR="00C334D1" w:rsidRPr="00813D46" w:rsidRDefault="00C334D1" w:rsidP="007B0C0F">
            <w:pPr>
              <w:keepNext/>
              <w:keepLines/>
              <w:rPr>
                <w:sz w:val="1"/>
              </w:rPr>
            </w:pPr>
          </w:p>
        </w:tc>
        <w:tc>
          <w:tcPr>
            <w:tcW w:w="0" w:type="auto"/>
            <w:vAlign w:val="center"/>
          </w:tcPr>
          <w:p w14:paraId="7D30DF19" w14:textId="77777777" w:rsidR="00C334D1" w:rsidRPr="00813D46" w:rsidRDefault="00C334D1" w:rsidP="007B0C0F">
            <w:pPr>
              <w:keepNext/>
              <w:keepLines/>
              <w:rPr>
                <w:sz w:val="1"/>
              </w:rPr>
            </w:pPr>
          </w:p>
        </w:tc>
        <w:tc>
          <w:tcPr>
            <w:tcW w:w="0" w:type="auto"/>
            <w:vAlign w:val="center"/>
          </w:tcPr>
          <w:p w14:paraId="56EBC9A0" w14:textId="77777777" w:rsidR="00C334D1" w:rsidRPr="00813D46" w:rsidRDefault="00C334D1" w:rsidP="007B0C0F">
            <w:pPr>
              <w:keepNext/>
              <w:keepLines/>
              <w:rPr>
                <w:sz w:val="1"/>
              </w:rPr>
            </w:pPr>
          </w:p>
        </w:tc>
        <w:tc>
          <w:tcPr>
            <w:tcW w:w="200" w:type="pct"/>
            <w:vAlign w:val="bottom"/>
          </w:tcPr>
          <w:p w14:paraId="2EA2EF98" w14:textId="77777777" w:rsidR="00C334D1" w:rsidRPr="00813D46" w:rsidRDefault="00C334D1" w:rsidP="007B0C0F">
            <w:pPr>
              <w:keepNext/>
              <w:keepLines/>
              <w:rPr>
                <w:sz w:val="1"/>
              </w:rPr>
            </w:pPr>
          </w:p>
        </w:tc>
        <w:tc>
          <w:tcPr>
            <w:tcW w:w="0" w:type="auto"/>
            <w:vAlign w:val="center"/>
          </w:tcPr>
          <w:p w14:paraId="3BCE6659" w14:textId="77777777" w:rsidR="00C334D1" w:rsidRPr="00813D46" w:rsidRDefault="00C334D1" w:rsidP="007B0C0F">
            <w:pPr>
              <w:keepNext/>
              <w:keepLines/>
              <w:rPr>
                <w:sz w:val="1"/>
              </w:rPr>
            </w:pPr>
          </w:p>
        </w:tc>
        <w:tc>
          <w:tcPr>
            <w:tcW w:w="0" w:type="auto"/>
            <w:vAlign w:val="center"/>
          </w:tcPr>
          <w:p w14:paraId="78392CC9" w14:textId="77777777" w:rsidR="00C334D1" w:rsidRPr="00813D46" w:rsidRDefault="00C334D1" w:rsidP="007B0C0F">
            <w:pPr>
              <w:keepNext/>
              <w:keepLines/>
              <w:rPr>
                <w:sz w:val="1"/>
              </w:rPr>
            </w:pPr>
          </w:p>
        </w:tc>
        <w:tc>
          <w:tcPr>
            <w:tcW w:w="0" w:type="auto"/>
            <w:vAlign w:val="center"/>
          </w:tcPr>
          <w:p w14:paraId="44780DA9" w14:textId="77777777" w:rsidR="00C334D1" w:rsidRPr="00813D46" w:rsidRDefault="00C334D1" w:rsidP="007B0C0F">
            <w:pPr>
              <w:keepNext/>
              <w:keepLines/>
              <w:rPr>
                <w:sz w:val="1"/>
              </w:rPr>
            </w:pPr>
          </w:p>
        </w:tc>
      </w:tr>
      <w:tr w:rsidR="00E7394A" w:rsidRPr="00813D46" w14:paraId="106837A5" w14:textId="77777777" w:rsidTr="007B0C0F">
        <w:trPr>
          <w:tblHeader/>
          <w:jc w:val="center"/>
        </w:trPr>
        <w:tc>
          <w:tcPr>
            <w:tcW w:w="0" w:type="auto"/>
            <w:vAlign w:val="bottom"/>
          </w:tcPr>
          <w:p w14:paraId="38FEE329"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255D6ACC"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0BD6D1DB" w14:textId="77777777" w:rsidR="00C334D1" w:rsidRPr="00813D46" w:rsidRDefault="00C334D1" w:rsidP="007B0C0F">
            <w:pPr>
              <w:keepNext/>
              <w:keepLines/>
              <w:jc w:val="right"/>
            </w:pPr>
            <w:r w:rsidRPr="00813D46">
              <w:rPr>
                <w:rFonts w:cs="Arial"/>
                <w:b/>
                <w:bCs/>
                <w:sz w:val="15"/>
                <w:szCs w:val="15"/>
              </w:rPr>
              <w:t>2016</w:t>
            </w:r>
          </w:p>
        </w:tc>
        <w:tc>
          <w:tcPr>
            <w:tcW w:w="0" w:type="auto"/>
            <w:vAlign w:val="bottom"/>
          </w:tcPr>
          <w:p w14:paraId="4B3D6572" w14:textId="77777777" w:rsidR="00C334D1" w:rsidRPr="00813D46" w:rsidRDefault="00C334D1" w:rsidP="007B0C0F">
            <w:pPr>
              <w:keepNext/>
              <w:keepLines/>
              <w:rPr>
                <w:sz w:val="8"/>
              </w:rPr>
            </w:pPr>
            <w:r w:rsidRPr="00813D46">
              <w:rPr>
                <w:sz w:val="15"/>
                <w:szCs w:val="15"/>
              </w:rPr>
              <w:t> </w:t>
            </w:r>
          </w:p>
        </w:tc>
        <w:tc>
          <w:tcPr>
            <w:tcW w:w="0" w:type="auto"/>
            <w:vAlign w:val="bottom"/>
          </w:tcPr>
          <w:p w14:paraId="0D69AAAC" w14:textId="77777777" w:rsidR="00C334D1" w:rsidRPr="00813D46" w:rsidRDefault="00C334D1" w:rsidP="007B0C0F">
            <w:pPr>
              <w:pStyle w:val="la2"/>
              <w:keepNext/>
              <w:keepLines/>
            </w:pPr>
            <w:r w:rsidRPr="00813D46">
              <w:rPr>
                <w:sz w:val="15"/>
                <w:szCs w:val="15"/>
              </w:rPr>
              <w:t> </w:t>
            </w:r>
          </w:p>
        </w:tc>
        <w:tc>
          <w:tcPr>
            <w:tcW w:w="0" w:type="auto"/>
            <w:gridSpan w:val="2"/>
            <w:noWrap/>
            <w:tcMar>
              <w:top w:w="0" w:type="dxa"/>
              <w:left w:w="14" w:type="dxa"/>
              <w:bottom w:w="0" w:type="dxa"/>
              <w:right w:w="14" w:type="dxa"/>
            </w:tcMar>
            <w:vAlign w:val="bottom"/>
          </w:tcPr>
          <w:p w14:paraId="29C53D4F" w14:textId="77777777" w:rsidR="00C334D1" w:rsidRPr="00813D46" w:rsidRDefault="00C334D1" w:rsidP="007B0C0F">
            <w:pPr>
              <w:keepNext/>
              <w:keepLines/>
              <w:jc w:val="right"/>
            </w:pPr>
            <w:r w:rsidRPr="00813D46">
              <w:rPr>
                <w:rFonts w:cs="Arial"/>
                <w:b/>
                <w:bCs/>
                <w:sz w:val="15"/>
                <w:szCs w:val="15"/>
              </w:rPr>
              <w:t>2017-2018</w:t>
            </w:r>
          </w:p>
        </w:tc>
        <w:tc>
          <w:tcPr>
            <w:tcW w:w="0" w:type="auto"/>
            <w:vAlign w:val="bottom"/>
          </w:tcPr>
          <w:p w14:paraId="0ECDDBB7" w14:textId="77777777" w:rsidR="00C334D1" w:rsidRPr="00813D46" w:rsidRDefault="00C334D1" w:rsidP="007B0C0F">
            <w:pPr>
              <w:keepNext/>
              <w:keepLines/>
              <w:rPr>
                <w:sz w:val="8"/>
              </w:rPr>
            </w:pPr>
            <w:r w:rsidRPr="00813D46">
              <w:rPr>
                <w:sz w:val="15"/>
                <w:szCs w:val="15"/>
              </w:rPr>
              <w:t> </w:t>
            </w:r>
          </w:p>
        </w:tc>
        <w:tc>
          <w:tcPr>
            <w:tcW w:w="0" w:type="auto"/>
            <w:vAlign w:val="bottom"/>
          </w:tcPr>
          <w:p w14:paraId="0A72B10F" w14:textId="77777777" w:rsidR="00C334D1" w:rsidRPr="00813D46" w:rsidRDefault="00C334D1" w:rsidP="007B0C0F">
            <w:pPr>
              <w:pStyle w:val="la2"/>
              <w:keepNext/>
              <w:keepLines/>
            </w:pPr>
            <w:r w:rsidRPr="00813D46">
              <w:rPr>
                <w:sz w:val="15"/>
                <w:szCs w:val="15"/>
              </w:rPr>
              <w:t> </w:t>
            </w:r>
          </w:p>
        </w:tc>
        <w:tc>
          <w:tcPr>
            <w:tcW w:w="0" w:type="auto"/>
            <w:gridSpan w:val="2"/>
            <w:noWrap/>
            <w:tcMar>
              <w:top w:w="0" w:type="dxa"/>
              <w:left w:w="14" w:type="dxa"/>
              <w:bottom w:w="0" w:type="dxa"/>
              <w:right w:w="14" w:type="dxa"/>
            </w:tcMar>
            <w:vAlign w:val="bottom"/>
          </w:tcPr>
          <w:p w14:paraId="6CFF3B0D" w14:textId="77777777" w:rsidR="00C334D1" w:rsidRPr="00813D46" w:rsidRDefault="00C334D1" w:rsidP="007B0C0F">
            <w:pPr>
              <w:keepNext/>
              <w:keepLines/>
              <w:jc w:val="right"/>
            </w:pPr>
            <w:r w:rsidRPr="00813D46">
              <w:rPr>
                <w:rFonts w:cs="Arial"/>
                <w:b/>
                <w:bCs/>
                <w:sz w:val="15"/>
                <w:szCs w:val="15"/>
              </w:rPr>
              <w:t>2019-2020</w:t>
            </w:r>
          </w:p>
        </w:tc>
        <w:tc>
          <w:tcPr>
            <w:tcW w:w="0" w:type="auto"/>
            <w:vAlign w:val="bottom"/>
          </w:tcPr>
          <w:p w14:paraId="1689612E" w14:textId="77777777" w:rsidR="00C334D1" w:rsidRPr="00813D46" w:rsidRDefault="00C334D1" w:rsidP="007B0C0F">
            <w:pPr>
              <w:keepNext/>
              <w:keepLines/>
              <w:rPr>
                <w:sz w:val="8"/>
              </w:rPr>
            </w:pPr>
            <w:r w:rsidRPr="00813D46">
              <w:rPr>
                <w:sz w:val="15"/>
                <w:szCs w:val="15"/>
              </w:rPr>
              <w:t> </w:t>
            </w:r>
          </w:p>
        </w:tc>
        <w:tc>
          <w:tcPr>
            <w:tcW w:w="0" w:type="auto"/>
            <w:vAlign w:val="bottom"/>
          </w:tcPr>
          <w:p w14:paraId="2F61D424"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571425EB" w14:textId="77777777" w:rsidR="00C334D1" w:rsidRPr="00813D46" w:rsidRDefault="00C334D1" w:rsidP="007B0C0F">
            <w:pPr>
              <w:keepNext/>
              <w:keepLines/>
              <w:jc w:val="right"/>
            </w:pPr>
            <w:r w:rsidRPr="00813D46">
              <w:rPr>
                <w:rFonts w:cs="Arial"/>
                <w:b/>
                <w:bCs/>
                <w:sz w:val="15"/>
                <w:szCs w:val="15"/>
              </w:rPr>
              <w:t>Thereafter</w:t>
            </w:r>
          </w:p>
        </w:tc>
        <w:tc>
          <w:tcPr>
            <w:tcW w:w="0" w:type="auto"/>
            <w:vAlign w:val="bottom"/>
          </w:tcPr>
          <w:p w14:paraId="3AFF9518" w14:textId="77777777" w:rsidR="00C334D1" w:rsidRPr="00813D46" w:rsidRDefault="00C334D1" w:rsidP="007B0C0F">
            <w:pPr>
              <w:keepNext/>
              <w:keepLines/>
              <w:rPr>
                <w:sz w:val="8"/>
              </w:rPr>
            </w:pPr>
            <w:r w:rsidRPr="00813D46">
              <w:rPr>
                <w:sz w:val="15"/>
                <w:szCs w:val="15"/>
              </w:rPr>
              <w:t> </w:t>
            </w:r>
          </w:p>
        </w:tc>
        <w:tc>
          <w:tcPr>
            <w:tcW w:w="0" w:type="auto"/>
            <w:vAlign w:val="bottom"/>
          </w:tcPr>
          <w:p w14:paraId="7A0782B2"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0D2DE3B9" w14:textId="77777777" w:rsidR="00C334D1" w:rsidRPr="00813D46" w:rsidRDefault="00C334D1" w:rsidP="007B0C0F">
            <w:pPr>
              <w:keepNext/>
              <w:keepLines/>
              <w:jc w:val="right"/>
            </w:pPr>
            <w:r w:rsidRPr="00813D46">
              <w:rPr>
                <w:rFonts w:cs="Arial"/>
                <w:b/>
                <w:bCs/>
                <w:sz w:val="15"/>
                <w:szCs w:val="15"/>
              </w:rPr>
              <w:t>Total</w:t>
            </w:r>
          </w:p>
        </w:tc>
        <w:tc>
          <w:tcPr>
            <w:tcW w:w="0" w:type="auto"/>
            <w:vAlign w:val="bottom"/>
          </w:tcPr>
          <w:p w14:paraId="3485E9D4" w14:textId="77777777" w:rsidR="00C334D1" w:rsidRPr="00813D46" w:rsidRDefault="00C334D1" w:rsidP="007B0C0F">
            <w:pPr>
              <w:keepNext/>
              <w:keepLines/>
              <w:rPr>
                <w:sz w:val="8"/>
              </w:rPr>
            </w:pPr>
            <w:r w:rsidRPr="00813D46">
              <w:rPr>
                <w:sz w:val="15"/>
                <w:szCs w:val="15"/>
              </w:rPr>
              <w:t> </w:t>
            </w:r>
          </w:p>
        </w:tc>
      </w:tr>
      <w:tr w:rsidR="00C334D1" w:rsidRPr="00813D46" w14:paraId="352395D4" w14:textId="77777777" w:rsidTr="007B0C0F">
        <w:trPr>
          <w:jc w:val="center"/>
        </w:trPr>
        <w:tc>
          <w:tcPr>
            <w:tcW w:w="0" w:type="auto"/>
            <w:gridSpan w:val="20"/>
            <w:vAlign w:val="bottom"/>
          </w:tcPr>
          <w:p w14:paraId="092B6F5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25A16A5" w14:textId="77777777" w:rsidR="00C334D1" w:rsidRPr="00813D46" w:rsidRDefault="00C334D1" w:rsidP="007B0C0F">
            <w:pPr>
              <w:keepNext/>
              <w:keepLines/>
              <w:rPr>
                <w:sz w:val="8"/>
              </w:rPr>
            </w:pPr>
          </w:p>
        </w:tc>
      </w:tr>
      <w:tr w:rsidR="004F0599" w:rsidRPr="00813D46" w14:paraId="712654A8" w14:textId="77777777" w:rsidTr="007B0C0F">
        <w:trPr>
          <w:trHeight w:val="75"/>
          <w:jc w:val="center"/>
        </w:trPr>
        <w:tc>
          <w:tcPr>
            <w:tcW w:w="0" w:type="auto"/>
            <w:vAlign w:val="center"/>
          </w:tcPr>
          <w:p w14:paraId="3137B059" w14:textId="77777777" w:rsidR="00C334D1" w:rsidRPr="00813D46" w:rsidRDefault="00C334D1" w:rsidP="007B0C0F">
            <w:pPr>
              <w:keepNext/>
              <w:keepLines/>
              <w:rPr>
                <w:sz w:val="8"/>
              </w:rPr>
            </w:pPr>
          </w:p>
        </w:tc>
        <w:tc>
          <w:tcPr>
            <w:tcW w:w="0" w:type="auto"/>
            <w:gridSpan w:val="4"/>
            <w:vAlign w:val="center"/>
          </w:tcPr>
          <w:p w14:paraId="40750100" w14:textId="77777777" w:rsidR="00C334D1" w:rsidRPr="00813D46" w:rsidRDefault="00C334D1" w:rsidP="007B0C0F">
            <w:pPr>
              <w:keepNext/>
              <w:keepLines/>
              <w:rPr>
                <w:sz w:val="8"/>
              </w:rPr>
            </w:pPr>
          </w:p>
        </w:tc>
        <w:tc>
          <w:tcPr>
            <w:tcW w:w="0" w:type="auto"/>
            <w:gridSpan w:val="4"/>
            <w:vAlign w:val="center"/>
          </w:tcPr>
          <w:p w14:paraId="63B43F74" w14:textId="77777777" w:rsidR="00C334D1" w:rsidRPr="00813D46" w:rsidRDefault="00C334D1" w:rsidP="007B0C0F">
            <w:pPr>
              <w:keepNext/>
              <w:keepLines/>
              <w:rPr>
                <w:sz w:val="8"/>
              </w:rPr>
            </w:pPr>
          </w:p>
        </w:tc>
        <w:tc>
          <w:tcPr>
            <w:tcW w:w="0" w:type="auto"/>
            <w:gridSpan w:val="4"/>
            <w:vAlign w:val="center"/>
          </w:tcPr>
          <w:p w14:paraId="14F338E8" w14:textId="77777777" w:rsidR="00C334D1" w:rsidRPr="00813D46" w:rsidRDefault="00C334D1" w:rsidP="007B0C0F">
            <w:pPr>
              <w:keepNext/>
              <w:keepLines/>
              <w:rPr>
                <w:sz w:val="8"/>
              </w:rPr>
            </w:pPr>
          </w:p>
        </w:tc>
        <w:tc>
          <w:tcPr>
            <w:tcW w:w="0" w:type="auto"/>
            <w:gridSpan w:val="4"/>
            <w:vAlign w:val="center"/>
          </w:tcPr>
          <w:p w14:paraId="51DAE81C" w14:textId="77777777" w:rsidR="00C334D1" w:rsidRPr="00813D46" w:rsidRDefault="00C334D1" w:rsidP="007B0C0F">
            <w:pPr>
              <w:keepNext/>
              <w:keepLines/>
              <w:rPr>
                <w:sz w:val="8"/>
              </w:rPr>
            </w:pPr>
          </w:p>
        </w:tc>
        <w:tc>
          <w:tcPr>
            <w:tcW w:w="0" w:type="auto"/>
            <w:gridSpan w:val="4"/>
            <w:vAlign w:val="center"/>
          </w:tcPr>
          <w:p w14:paraId="56074D1E" w14:textId="77777777" w:rsidR="00C334D1" w:rsidRPr="00813D46" w:rsidRDefault="00C334D1" w:rsidP="007B0C0F">
            <w:pPr>
              <w:keepNext/>
              <w:keepLines/>
              <w:rPr>
                <w:sz w:val="8"/>
              </w:rPr>
            </w:pPr>
          </w:p>
        </w:tc>
      </w:tr>
      <w:tr w:rsidR="00E7394A" w:rsidRPr="00813D46" w14:paraId="7B48C443" w14:textId="77777777" w:rsidTr="007B0C0F">
        <w:trPr>
          <w:jc w:val="center"/>
        </w:trPr>
        <w:tc>
          <w:tcPr>
            <w:tcW w:w="0" w:type="auto"/>
          </w:tcPr>
          <w:p w14:paraId="668AAC49" w14:textId="77777777" w:rsidR="00C334D1" w:rsidRPr="00813D46" w:rsidRDefault="00C334D1" w:rsidP="007B0C0F">
            <w:pPr>
              <w:pStyle w:val="NormalWeb"/>
              <w:keepNext/>
              <w:keepLines/>
              <w:ind w:left="240" w:hanging="240"/>
              <w:rPr>
                <w:sz w:val="8"/>
              </w:rPr>
            </w:pPr>
            <w:r w:rsidRPr="00813D46">
              <w:rPr>
                <w:rFonts w:cs="Arial"/>
                <w:sz w:val="20"/>
                <w:szCs w:val="20"/>
              </w:rPr>
              <w:t>Long-term debt: </w:t>
            </w:r>
            <w:r w:rsidRPr="00813D46">
              <w:rPr>
                <w:rFonts w:cs="Arial"/>
                <w:sz w:val="15"/>
                <w:szCs w:val="15"/>
                <w:vertAlign w:val="superscript"/>
              </w:rPr>
              <w:t>(a)</w:t>
            </w:r>
          </w:p>
        </w:tc>
        <w:tc>
          <w:tcPr>
            <w:tcW w:w="0" w:type="auto"/>
            <w:vAlign w:val="bottom"/>
          </w:tcPr>
          <w:p w14:paraId="71006514" w14:textId="77777777" w:rsidR="00C334D1" w:rsidRPr="00813D46" w:rsidRDefault="00C334D1" w:rsidP="007B0C0F">
            <w:pPr>
              <w:pStyle w:val="la2"/>
              <w:keepNext/>
              <w:keepLines/>
            </w:pPr>
            <w:r w:rsidRPr="00813D46">
              <w:rPr>
                <w:sz w:val="15"/>
                <w:szCs w:val="15"/>
              </w:rPr>
              <w:t> </w:t>
            </w:r>
          </w:p>
        </w:tc>
        <w:tc>
          <w:tcPr>
            <w:tcW w:w="0" w:type="auto"/>
            <w:vAlign w:val="bottom"/>
          </w:tcPr>
          <w:p w14:paraId="37329412" w14:textId="77777777" w:rsidR="00C334D1" w:rsidRPr="00813D46" w:rsidRDefault="00C334D1" w:rsidP="007B0C0F">
            <w:pPr>
              <w:pStyle w:val="la2"/>
              <w:keepNext/>
              <w:keepLines/>
            </w:pPr>
            <w:r w:rsidRPr="00813D46">
              <w:t> </w:t>
            </w:r>
          </w:p>
        </w:tc>
        <w:tc>
          <w:tcPr>
            <w:tcW w:w="0" w:type="auto"/>
            <w:vAlign w:val="bottom"/>
          </w:tcPr>
          <w:p w14:paraId="2A674E48" w14:textId="77777777" w:rsidR="00C334D1" w:rsidRPr="00813D46" w:rsidRDefault="00C334D1" w:rsidP="007B0C0F">
            <w:pPr>
              <w:pStyle w:val="la2"/>
              <w:keepNext/>
              <w:keepLines/>
            </w:pPr>
            <w:r w:rsidRPr="00813D46">
              <w:t> </w:t>
            </w:r>
          </w:p>
        </w:tc>
        <w:tc>
          <w:tcPr>
            <w:tcW w:w="0" w:type="auto"/>
            <w:vAlign w:val="bottom"/>
          </w:tcPr>
          <w:p w14:paraId="5832EE88" w14:textId="77777777" w:rsidR="00C334D1" w:rsidRPr="00813D46" w:rsidRDefault="00C334D1" w:rsidP="007B0C0F">
            <w:pPr>
              <w:pStyle w:val="la2"/>
              <w:keepNext/>
              <w:keepLines/>
            </w:pPr>
            <w:r w:rsidRPr="00813D46">
              <w:t> </w:t>
            </w:r>
          </w:p>
        </w:tc>
        <w:tc>
          <w:tcPr>
            <w:tcW w:w="0" w:type="auto"/>
            <w:vAlign w:val="bottom"/>
          </w:tcPr>
          <w:p w14:paraId="34F5B119" w14:textId="77777777" w:rsidR="00C334D1" w:rsidRPr="00813D46" w:rsidRDefault="00C334D1" w:rsidP="007B0C0F">
            <w:pPr>
              <w:pStyle w:val="la2"/>
              <w:keepNext/>
              <w:keepLines/>
            </w:pPr>
            <w:r w:rsidRPr="00813D46">
              <w:rPr>
                <w:sz w:val="15"/>
                <w:szCs w:val="15"/>
              </w:rPr>
              <w:t> </w:t>
            </w:r>
          </w:p>
        </w:tc>
        <w:tc>
          <w:tcPr>
            <w:tcW w:w="0" w:type="auto"/>
            <w:vAlign w:val="bottom"/>
          </w:tcPr>
          <w:p w14:paraId="5097CFD1" w14:textId="77777777" w:rsidR="00C334D1" w:rsidRPr="00813D46" w:rsidRDefault="00C334D1" w:rsidP="007B0C0F">
            <w:pPr>
              <w:pStyle w:val="la2"/>
              <w:keepNext/>
              <w:keepLines/>
            </w:pPr>
            <w:r w:rsidRPr="00813D46">
              <w:t> </w:t>
            </w:r>
          </w:p>
        </w:tc>
        <w:tc>
          <w:tcPr>
            <w:tcW w:w="0" w:type="auto"/>
            <w:vAlign w:val="bottom"/>
          </w:tcPr>
          <w:p w14:paraId="6B0C668E" w14:textId="77777777" w:rsidR="00C334D1" w:rsidRPr="00813D46" w:rsidRDefault="00C334D1" w:rsidP="007B0C0F">
            <w:pPr>
              <w:pStyle w:val="la2"/>
              <w:keepNext/>
              <w:keepLines/>
            </w:pPr>
            <w:r w:rsidRPr="00813D46">
              <w:t> </w:t>
            </w:r>
          </w:p>
        </w:tc>
        <w:tc>
          <w:tcPr>
            <w:tcW w:w="0" w:type="auto"/>
            <w:vAlign w:val="bottom"/>
          </w:tcPr>
          <w:p w14:paraId="55C7496D" w14:textId="77777777" w:rsidR="00C334D1" w:rsidRPr="00813D46" w:rsidRDefault="00C334D1" w:rsidP="007B0C0F">
            <w:pPr>
              <w:pStyle w:val="la2"/>
              <w:keepNext/>
              <w:keepLines/>
            </w:pPr>
            <w:r w:rsidRPr="00813D46">
              <w:t> </w:t>
            </w:r>
          </w:p>
        </w:tc>
        <w:tc>
          <w:tcPr>
            <w:tcW w:w="0" w:type="auto"/>
            <w:vAlign w:val="bottom"/>
          </w:tcPr>
          <w:p w14:paraId="5958AD8B" w14:textId="77777777" w:rsidR="00C334D1" w:rsidRPr="00813D46" w:rsidRDefault="00C334D1" w:rsidP="007B0C0F">
            <w:pPr>
              <w:pStyle w:val="la2"/>
              <w:keepNext/>
              <w:keepLines/>
            </w:pPr>
            <w:r w:rsidRPr="00813D46">
              <w:rPr>
                <w:sz w:val="15"/>
                <w:szCs w:val="15"/>
              </w:rPr>
              <w:t> </w:t>
            </w:r>
          </w:p>
        </w:tc>
        <w:tc>
          <w:tcPr>
            <w:tcW w:w="0" w:type="auto"/>
            <w:vAlign w:val="bottom"/>
          </w:tcPr>
          <w:p w14:paraId="3A068A42" w14:textId="77777777" w:rsidR="00C334D1" w:rsidRPr="00813D46" w:rsidRDefault="00C334D1" w:rsidP="007B0C0F">
            <w:pPr>
              <w:pStyle w:val="la2"/>
              <w:keepNext/>
              <w:keepLines/>
            </w:pPr>
            <w:r w:rsidRPr="00813D46">
              <w:t> </w:t>
            </w:r>
          </w:p>
        </w:tc>
        <w:tc>
          <w:tcPr>
            <w:tcW w:w="0" w:type="auto"/>
            <w:vAlign w:val="bottom"/>
          </w:tcPr>
          <w:p w14:paraId="27F2DADF" w14:textId="77777777" w:rsidR="00C334D1" w:rsidRPr="00813D46" w:rsidRDefault="00C334D1" w:rsidP="007B0C0F">
            <w:pPr>
              <w:pStyle w:val="la2"/>
              <w:keepNext/>
              <w:keepLines/>
            </w:pPr>
            <w:r w:rsidRPr="00813D46">
              <w:t> </w:t>
            </w:r>
          </w:p>
        </w:tc>
        <w:tc>
          <w:tcPr>
            <w:tcW w:w="0" w:type="auto"/>
            <w:vAlign w:val="bottom"/>
          </w:tcPr>
          <w:p w14:paraId="2AC36F22" w14:textId="77777777" w:rsidR="00C334D1" w:rsidRPr="00813D46" w:rsidRDefault="00C334D1" w:rsidP="007B0C0F">
            <w:pPr>
              <w:pStyle w:val="la2"/>
              <w:keepNext/>
              <w:keepLines/>
            </w:pPr>
            <w:r w:rsidRPr="00813D46">
              <w:t> </w:t>
            </w:r>
          </w:p>
        </w:tc>
        <w:tc>
          <w:tcPr>
            <w:tcW w:w="0" w:type="auto"/>
            <w:vAlign w:val="bottom"/>
          </w:tcPr>
          <w:p w14:paraId="268B4831" w14:textId="77777777" w:rsidR="00C334D1" w:rsidRPr="00813D46" w:rsidRDefault="00C334D1" w:rsidP="007B0C0F">
            <w:pPr>
              <w:pStyle w:val="la2"/>
              <w:keepNext/>
              <w:keepLines/>
            </w:pPr>
            <w:r w:rsidRPr="00813D46">
              <w:rPr>
                <w:sz w:val="15"/>
                <w:szCs w:val="15"/>
              </w:rPr>
              <w:t> </w:t>
            </w:r>
          </w:p>
        </w:tc>
        <w:tc>
          <w:tcPr>
            <w:tcW w:w="0" w:type="auto"/>
            <w:vAlign w:val="bottom"/>
          </w:tcPr>
          <w:p w14:paraId="485D354D" w14:textId="77777777" w:rsidR="00C334D1" w:rsidRPr="00813D46" w:rsidRDefault="00C334D1" w:rsidP="007B0C0F">
            <w:pPr>
              <w:pStyle w:val="la2"/>
              <w:keepNext/>
              <w:keepLines/>
            </w:pPr>
            <w:r w:rsidRPr="00813D46">
              <w:t> </w:t>
            </w:r>
          </w:p>
        </w:tc>
        <w:tc>
          <w:tcPr>
            <w:tcW w:w="0" w:type="auto"/>
            <w:vAlign w:val="bottom"/>
          </w:tcPr>
          <w:p w14:paraId="3AD298F9" w14:textId="77777777" w:rsidR="00C334D1" w:rsidRPr="00813D46" w:rsidRDefault="00C334D1" w:rsidP="007B0C0F">
            <w:pPr>
              <w:pStyle w:val="la2"/>
              <w:keepNext/>
              <w:keepLines/>
            </w:pPr>
            <w:r w:rsidRPr="00813D46">
              <w:t> </w:t>
            </w:r>
          </w:p>
        </w:tc>
        <w:tc>
          <w:tcPr>
            <w:tcW w:w="0" w:type="auto"/>
            <w:vAlign w:val="bottom"/>
          </w:tcPr>
          <w:p w14:paraId="3C4365AB" w14:textId="77777777" w:rsidR="00C334D1" w:rsidRPr="00813D46" w:rsidRDefault="00C334D1" w:rsidP="007B0C0F">
            <w:pPr>
              <w:pStyle w:val="la2"/>
              <w:keepNext/>
              <w:keepLines/>
            </w:pPr>
            <w:r w:rsidRPr="00813D46">
              <w:t> </w:t>
            </w:r>
          </w:p>
        </w:tc>
        <w:tc>
          <w:tcPr>
            <w:tcW w:w="0" w:type="auto"/>
            <w:vAlign w:val="bottom"/>
          </w:tcPr>
          <w:p w14:paraId="00A02977" w14:textId="77777777" w:rsidR="00C334D1" w:rsidRPr="00813D46" w:rsidRDefault="00C334D1" w:rsidP="007B0C0F">
            <w:pPr>
              <w:pStyle w:val="la2"/>
              <w:keepNext/>
              <w:keepLines/>
            </w:pPr>
            <w:r w:rsidRPr="00813D46">
              <w:rPr>
                <w:sz w:val="15"/>
                <w:szCs w:val="15"/>
              </w:rPr>
              <w:t> </w:t>
            </w:r>
          </w:p>
        </w:tc>
        <w:tc>
          <w:tcPr>
            <w:tcW w:w="0" w:type="auto"/>
            <w:vAlign w:val="bottom"/>
          </w:tcPr>
          <w:p w14:paraId="1B6373A1" w14:textId="77777777" w:rsidR="00C334D1" w:rsidRPr="00813D46" w:rsidRDefault="00C334D1" w:rsidP="007B0C0F">
            <w:pPr>
              <w:pStyle w:val="la2"/>
              <w:keepNext/>
              <w:keepLines/>
            </w:pPr>
            <w:r w:rsidRPr="00813D46">
              <w:t> </w:t>
            </w:r>
          </w:p>
        </w:tc>
        <w:tc>
          <w:tcPr>
            <w:tcW w:w="0" w:type="auto"/>
            <w:vAlign w:val="bottom"/>
          </w:tcPr>
          <w:p w14:paraId="5157A036" w14:textId="77777777" w:rsidR="00C334D1" w:rsidRPr="00813D46" w:rsidRDefault="00C334D1" w:rsidP="007B0C0F">
            <w:pPr>
              <w:pStyle w:val="la2"/>
              <w:keepNext/>
              <w:keepLines/>
            </w:pPr>
            <w:r w:rsidRPr="00813D46">
              <w:t> </w:t>
            </w:r>
          </w:p>
        </w:tc>
        <w:tc>
          <w:tcPr>
            <w:tcW w:w="0" w:type="auto"/>
            <w:vAlign w:val="bottom"/>
          </w:tcPr>
          <w:p w14:paraId="29AA09DA" w14:textId="77777777" w:rsidR="00C334D1" w:rsidRPr="00813D46" w:rsidRDefault="00C334D1" w:rsidP="007B0C0F">
            <w:pPr>
              <w:pStyle w:val="la2"/>
              <w:keepNext/>
              <w:keepLines/>
            </w:pPr>
            <w:r w:rsidRPr="00813D46">
              <w:t> </w:t>
            </w:r>
          </w:p>
        </w:tc>
      </w:tr>
      <w:tr w:rsidR="00E7394A" w:rsidRPr="00813D46" w14:paraId="7A7B06D1" w14:textId="77777777" w:rsidTr="007B0C0F">
        <w:trPr>
          <w:jc w:val="center"/>
        </w:trPr>
        <w:tc>
          <w:tcPr>
            <w:tcW w:w="0" w:type="auto"/>
          </w:tcPr>
          <w:p w14:paraId="319E36E7" w14:textId="77777777" w:rsidR="00C334D1" w:rsidRPr="00813D46" w:rsidRDefault="00C334D1" w:rsidP="007B0C0F">
            <w:pPr>
              <w:pStyle w:val="NormalWeb"/>
              <w:keepNext/>
              <w:keepLines/>
              <w:ind w:left="480" w:hanging="240"/>
              <w:rPr>
                <w:sz w:val="8"/>
              </w:rPr>
            </w:pPr>
            <w:r w:rsidRPr="00813D46">
              <w:rPr>
                <w:rFonts w:cs="Arial"/>
                <w:sz w:val="20"/>
                <w:szCs w:val="20"/>
              </w:rPr>
              <w:t>Principal payments</w:t>
            </w:r>
          </w:p>
        </w:tc>
        <w:tc>
          <w:tcPr>
            <w:tcW w:w="0" w:type="auto"/>
            <w:vAlign w:val="bottom"/>
          </w:tcPr>
          <w:p w14:paraId="1DACF970" w14:textId="77777777" w:rsidR="00C334D1" w:rsidRPr="00813D46" w:rsidRDefault="00C334D1" w:rsidP="007B0C0F">
            <w:pPr>
              <w:pStyle w:val="la2"/>
              <w:keepNext/>
              <w:keepLines/>
            </w:pPr>
            <w:r w:rsidRPr="00813D46">
              <w:rPr>
                <w:sz w:val="15"/>
                <w:szCs w:val="15"/>
              </w:rPr>
              <w:t> </w:t>
            </w:r>
          </w:p>
        </w:tc>
        <w:tc>
          <w:tcPr>
            <w:tcW w:w="0" w:type="auto"/>
            <w:vAlign w:val="bottom"/>
          </w:tcPr>
          <w:p w14:paraId="0FE9F609" w14:textId="77777777" w:rsidR="00C334D1" w:rsidRPr="00813D46" w:rsidRDefault="00C334D1" w:rsidP="007B0C0F">
            <w:pPr>
              <w:keepNext/>
              <w:keepLines/>
              <w:rPr>
                <w:sz w:val="8"/>
              </w:rPr>
            </w:pPr>
            <w:r w:rsidRPr="00813D46">
              <w:rPr>
                <w:rFonts w:cs="Arial"/>
              </w:rPr>
              <w:t>$</w:t>
            </w:r>
          </w:p>
        </w:tc>
        <w:tc>
          <w:tcPr>
            <w:tcW w:w="0" w:type="auto"/>
            <w:vAlign w:val="bottom"/>
          </w:tcPr>
          <w:p w14:paraId="1D908187" w14:textId="10A73BBB" w:rsidR="00C334D1" w:rsidRPr="00813D46" w:rsidRDefault="00520516" w:rsidP="007B0C0F">
            <w:pPr>
              <w:keepNext/>
              <w:keepLines/>
              <w:jc w:val="right"/>
            </w:pPr>
            <w:r w:rsidRPr="00813D46">
              <w:rPr>
                <w:rFonts w:cs="Arial"/>
              </w:rPr>
              <w:t>2,500</w:t>
            </w:r>
          </w:p>
        </w:tc>
        <w:tc>
          <w:tcPr>
            <w:tcW w:w="0" w:type="auto"/>
            <w:noWrap/>
            <w:vAlign w:val="bottom"/>
          </w:tcPr>
          <w:p w14:paraId="4BC5CBBE" w14:textId="77777777" w:rsidR="00C334D1" w:rsidRPr="00813D46" w:rsidRDefault="00C334D1" w:rsidP="007B0C0F">
            <w:pPr>
              <w:keepNext/>
              <w:keepLines/>
              <w:rPr>
                <w:sz w:val="8"/>
              </w:rPr>
            </w:pPr>
            <w:r w:rsidRPr="00813D46">
              <w:rPr>
                <w:rFonts w:cs="Arial"/>
              </w:rPr>
              <w:t> </w:t>
            </w:r>
          </w:p>
        </w:tc>
        <w:tc>
          <w:tcPr>
            <w:tcW w:w="0" w:type="auto"/>
            <w:vAlign w:val="bottom"/>
          </w:tcPr>
          <w:p w14:paraId="7E261E99" w14:textId="77777777" w:rsidR="00C334D1" w:rsidRPr="00813D46" w:rsidRDefault="00C334D1" w:rsidP="007B0C0F">
            <w:pPr>
              <w:pStyle w:val="la2"/>
              <w:keepNext/>
              <w:keepLines/>
            </w:pPr>
            <w:r w:rsidRPr="00813D46">
              <w:rPr>
                <w:sz w:val="15"/>
                <w:szCs w:val="15"/>
              </w:rPr>
              <w:t> </w:t>
            </w:r>
          </w:p>
        </w:tc>
        <w:tc>
          <w:tcPr>
            <w:tcW w:w="0" w:type="auto"/>
            <w:vAlign w:val="bottom"/>
          </w:tcPr>
          <w:p w14:paraId="1770C6F9" w14:textId="77777777" w:rsidR="00C334D1" w:rsidRPr="00813D46" w:rsidRDefault="00C334D1" w:rsidP="007B0C0F">
            <w:pPr>
              <w:keepNext/>
              <w:keepLines/>
              <w:rPr>
                <w:sz w:val="8"/>
              </w:rPr>
            </w:pPr>
            <w:r w:rsidRPr="00813D46">
              <w:rPr>
                <w:rFonts w:cs="Arial"/>
              </w:rPr>
              <w:t>$</w:t>
            </w:r>
          </w:p>
        </w:tc>
        <w:tc>
          <w:tcPr>
            <w:tcW w:w="0" w:type="auto"/>
            <w:vAlign w:val="bottom"/>
          </w:tcPr>
          <w:p w14:paraId="5C8E0DCE" w14:textId="2ADF7380" w:rsidR="00C334D1" w:rsidRPr="00813D46" w:rsidRDefault="00520516" w:rsidP="007B0C0F">
            <w:pPr>
              <w:keepNext/>
              <w:keepLines/>
              <w:jc w:val="right"/>
            </w:pPr>
            <w:r w:rsidRPr="00813D46">
              <w:rPr>
                <w:rFonts w:cs="Arial"/>
              </w:rPr>
              <w:t>1,050</w:t>
            </w:r>
          </w:p>
        </w:tc>
        <w:tc>
          <w:tcPr>
            <w:tcW w:w="0" w:type="auto"/>
            <w:noWrap/>
            <w:vAlign w:val="bottom"/>
          </w:tcPr>
          <w:p w14:paraId="50B47F63" w14:textId="77777777" w:rsidR="00C334D1" w:rsidRPr="00813D46" w:rsidRDefault="00C334D1" w:rsidP="007B0C0F">
            <w:pPr>
              <w:keepNext/>
              <w:keepLines/>
              <w:rPr>
                <w:sz w:val="8"/>
              </w:rPr>
            </w:pPr>
            <w:r w:rsidRPr="00813D46">
              <w:rPr>
                <w:rFonts w:cs="Arial"/>
              </w:rPr>
              <w:t> </w:t>
            </w:r>
          </w:p>
        </w:tc>
        <w:tc>
          <w:tcPr>
            <w:tcW w:w="0" w:type="auto"/>
            <w:vAlign w:val="bottom"/>
          </w:tcPr>
          <w:p w14:paraId="3787D3DB" w14:textId="77777777" w:rsidR="00C334D1" w:rsidRPr="00813D46" w:rsidRDefault="00C334D1" w:rsidP="007B0C0F">
            <w:pPr>
              <w:pStyle w:val="la2"/>
              <w:keepNext/>
              <w:keepLines/>
            </w:pPr>
            <w:r w:rsidRPr="00813D46">
              <w:rPr>
                <w:sz w:val="15"/>
                <w:szCs w:val="15"/>
              </w:rPr>
              <w:t> </w:t>
            </w:r>
          </w:p>
        </w:tc>
        <w:tc>
          <w:tcPr>
            <w:tcW w:w="0" w:type="auto"/>
            <w:vAlign w:val="bottom"/>
          </w:tcPr>
          <w:p w14:paraId="70D738B2" w14:textId="77777777" w:rsidR="00C334D1" w:rsidRPr="00813D46" w:rsidRDefault="00C334D1" w:rsidP="007B0C0F">
            <w:pPr>
              <w:keepNext/>
              <w:keepLines/>
              <w:rPr>
                <w:sz w:val="8"/>
              </w:rPr>
            </w:pPr>
            <w:r w:rsidRPr="00813D46">
              <w:rPr>
                <w:rFonts w:cs="Arial"/>
              </w:rPr>
              <w:t>$</w:t>
            </w:r>
          </w:p>
        </w:tc>
        <w:tc>
          <w:tcPr>
            <w:tcW w:w="0" w:type="auto"/>
            <w:vAlign w:val="bottom"/>
          </w:tcPr>
          <w:p w14:paraId="0BA6F117" w14:textId="34D45B76" w:rsidR="00C334D1" w:rsidRPr="00813D46" w:rsidRDefault="00C334D1" w:rsidP="007B0C0F">
            <w:pPr>
              <w:keepNext/>
              <w:keepLines/>
              <w:jc w:val="right"/>
            </w:pPr>
            <w:r w:rsidRPr="00813D46">
              <w:rPr>
                <w:rFonts w:cs="Arial"/>
              </w:rPr>
              <w:t>3,</w:t>
            </w:r>
            <w:r w:rsidR="00520516" w:rsidRPr="00813D46">
              <w:rPr>
                <w:rFonts w:cs="Arial"/>
              </w:rPr>
              <w:t>750</w:t>
            </w:r>
          </w:p>
        </w:tc>
        <w:tc>
          <w:tcPr>
            <w:tcW w:w="0" w:type="auto"/>
            <w:noWrap/>
            <w:vAlign w:val="bottom"/>
          </w:tcPr>
          <w:p w14:paraId="1E7BAC8A" w14:textId="77777777" w:rsidR="00C334D1" w:rsidRPr="00813D46" w:rsidRDefault="00C334D1" w:rsidP="007B0C0F">
            <w:pPr>
              <w:keepNext/>
              <w:keepLines/>
              <w:rPr>
                <w:sz w:val="8"/>
              </w:rPr>
            </w:pPr>
            <w:r w:rsidRPr="00813D46">
              <w:rPr>
                <w:rFonts w:cs="Arial"/>
              </w:rPr>
              <w:t> </w:t>
            </w:r>
          </w:p>
        </w:tc>
        <w:tc>
          <w:tcPr>
            <w:tcW w:w="0" w:type="auto"/>
            <w:vAlign w:val="bottom"/>
          </w:tcPr>
          <w:p w14:paraId="0996F1EB" w14:textId="77777777" w:rsidR="00C334D1" w:rsidRPr="00813D46" w:rsidRDefault="00C334D1" w:rsidP="007B0C0F">
            <w:pPr>
              <w:pStyle w:val="la2"/>
              <w:keepNext/>
              <w:keepLines/>
            </w:pPr>
            <w:r w:rsidRPr="00813D46">
              <w:rPr>
                <w:sz w:val="15"/>
                <w:szCs w:val="15"/>
              </w:rPr>
              <w:t> </w:t>
            </w:r>
          </w:p>
        </w:tc>
        <w:tc>
          <w:tcPr>
            <w:tcW w:w="0" w:type="auto"/>
            <w:vAlign w:val="bottom"/>
          </w:tcPr>
          <w:p w14:paraId="7ECB784B" w14:textId="77777777" w:rsidR="00C334D1" w:rsidRPr="00813D46" w:rsidRDefault="00C334D1" w:rsidP="007B0C0F">
            <w:pPr>
              <w:keepNext/>
              <w:keepLines/>
              <w:rPr>
                <w:sz w:val="8"/>
              </w:rPr>
            </w:pPr>
            <w:r w:rsidRPr="00813D46">
              <w:rPr>
                <w:rFonts w:cs="Arial"/>
              </w:rPr>
              <w:t>$</w:t>
            </w:r>
          </w:p>
        </w:tc>
        <w:tc>
          <w:tcPr>
            <w:tcW w:w="0" w:type="auto"/>
            <w:vAlign w:val="bottom"/>
          </w:tcPr>
          <w:p w14:paraId="5ED2D0BA" w14:textId="158FE2AD" w:rsidR="00C334D1" w:rsidRPr="00813D46" w:rsidRDefault="00520516" w:rsidP="007B0C0F">
            <w:pPr>
              <w:keepNext/>
              <w:keepLines/>
              <w:jc w:val="right"/>
            </w:pPr>
            <w:r w:rsidRPr="00813D46">
              <w:rPr>
                <w:rFonts w:cs="Arial"/>
              </w:rPr>
              <w:t>23,163</w:t>
            </w:r>
          </w:p>
        </w:tc>
        <w:tc>
          <w:tcPr>
            <w:tcW w:w="0" w:type="auto"/>
            <w:noWrap/>
            <w:vAlign w:val="bottom"/>
          </w:tcPr>
          <w:p w14:paraId="589E5698" w14:textId="77777777" w:rsidR="00C334D1" w:rsidRPr="00813D46" w:rsidRDefault="00C334D1" w:rsidP="007B0C0F">
            <w:pPr>
              <w:keepNext/>
              <w:keepLines/>
              <w:rPr>
                <w:sz w:val="8"/>
              </w:rPr>
            </w:pPr>
            <w:r w:rsidRPr="00813D46">
              <w:rPr>
                <w:rFonts w:cs="Arial"/>
              </w:rPr>
              <w:t> </w:t>
            </w:r>
          </w:p>
        </w:tc>
        <w:tc>
          <w:tcPr>
            <w:tcW w:w="0" w:type="auto"/>
            <w:vAlign w:val="bottom"/>
          </w:tcPr>
          <w:p w14:paraId="4D6CFC0E" w14:textId="77777777" w:rsidR="00C334D1" w:rsidRPr="00813D46" w:rsidRDefault="00C334D1" w:rsidP="007B0C0F">
            <w:pPr>
              <w:pStyle w:val="la2"/>
              <w:keepNext/>
              <w:keepLines/>
            </w:pPr>
            <w:r w:rsidRPr="00813D46">
              <w:rPr>
                <w:sz w:val="15"/>
                <w:szCs w:val="15"/>
              </w:rPr>
              <w:t> </w:t>
            </w:r>
          </w:p>
        </w:tc>
        <w:tc>
          <w:tcPr>
            <w:tcW w:w="0" w:type="auto"/>
            <w:vAlign w:val="bottom"/>
          </w:tcPr>
          <w:p w14:paraId="690E8212" w14:textId="77777777" w:rsidR="00C334D1" w:rsidRPr="00813D46" w:rsidRDefault="00C334D1" w:rsidP="007B0C0F">
            <w:pPr>
              <w:keepNext/>
              <w:keepLines/>
              <w:rPr>
                <w:sz w:val="8"/>
              </w:rPr>
            </w:pPr>
            <w:r w:rsidRPr="00813D46">
              <w:rPr>
                <w:rFonts w:cs="Arial"/>
              </w:rPr>
              <w:t>$</w:t>
            </w:r>
          </w:p>
        </w:tc>
        <w:tc>
          <w:tcPr>
            <w:tcW w:w="0" w:type="auto"/>
            <w:vAlign w:val="bottom"/>
          </w:tcPr>
          <w:p w14:paraId="6CA0D656" w14:textId="7DB3A388" w:rsidR="00C334D1" w:rsidRPr="00813D46" w:rsidRDefault="00520516" w:rsidP="007B0C0F">
            <w:pPr>
              <w:keepNext/>
              <w:keepLines/>
              <w:jc w:val="right"/>
            </w:pPr>
            <w:r w:rsidRPr="00813D46">
              <w:rPr>
                <w:rFonts w:cs="Arial"/>
              </w:rPr>
              <w:t>30,463</w:t>
            </w:r>
          </w:p>
        </w:tc>
        <w:tc>
          <w:tcPr>
            <w:tcW w:w="0" w:type="auto"/>
            <w:noWrap/>
            <w:vAlign w:val="bottom"/>
          </w:tcPr>
          <w:p w14:paraId="714B8D5C" w14:textId="77777777" w:rsidR="00C334D1" w:rsidRPr="00813D46" w:rsidRDefault="00C334D1" w:rsidP="007B0C0F">
            <w:pPr>
              <w:keepNext/>
              <w:keepLines/>
              <w:rPr>
                <w:sz w:val="8"/>
              </w:rPr>
            </w:pPr>
            <w:r w:rsidRPr="00813D46">
              <w:rPr>
                <w:rFonts w:cs="Arial"/>
              </w:rPr>
              <w:t> </w:t>
            </w:r>
          </w:p>
        </w:tc>
      </w:tr>
      <w:tr w:rsidR="00E7394A" w:rsidRPr="00813D46" w14:paraId="598D2808" w14:textId="77777777" w:rsidTr="007B0C0F">
        <w:trPr>
          <w:jc w:val="center"/>
        </w:trPr>
        <w:tc>
          <w:tcPr>
            <w:tcW w:w="0" w:type="auto"/>
          </w:tcPr>
          <w:p w14:paraId="5CC17EA1" w14:textId="77777777" w:rsidR="00C334D1" w:rsidRPr="00813D46" w:rsidRDefault="00C334D1" w:rsidP="007B0C0F">
            <w:pPr>
              <w:pStyle w:val="NormalWeb"/>
              <w:keepNext/>
              <w:keepLines/>
              <w:ind w:left="480" w:hanging="240"/>
              <w:rPr>
                <w:sz w:val="8"/>
              </w:rPr>
            </w:pPr>
            <w:r w:rsidRPr="00813D46">
              <w:rPr>
                <w:rFonts w:cs="Arial"/>
                <w:sz w:val="20"/>
                <w:szCs w:val="20"/>
              </w:rPr>
              <w:t>Interest payments</w:t>
            </w:r>
          </w:p>
        </w:tc>
        <w:tc>
          <w:tcPr>
            <w:tcW w:w="0" w:type="auto"/>
            <w:vAlign w:val="bottom"/>
          </w:tcPr>
          <w:p w14:paraId="0623C653" w14:textId="77777777" w:rsidR="00C334D1" w:rsidRPr="00813D46" w:rsidRDefault="00C334D1" w:rsidP="007B0C0F">
            <w:pPr>
              <w:pStyle w:val="la2"/>
              <w:keepNext/>
              <w:keepLines/>
            </w:pPr>
            <w:r w:rsidRPr="00813D46">
              <w:rPr>
                <w:sz w:val="15"/>
                <w:szCs w:val="15"/>
              </w:rPr>
              <w:t> </w:t>
            </w:r>
          </w:p>
        </w:tc>
        <w:tc>
          <w:tcPr>
            <w:tcW w:w="0" w:type="auto"/>
            <w:vAlign w:val="bottom"/>
          </w:tcPr>
          <w:p w14:paraId="257C1DD8" w14:textId="77777777" w:rsidR="00C334D1" w:rsidRPr="00813D46" w:rsidRDefault="00C334D1" w:rsidP="007B0C0F">
            <w:pPr>
              <w:keepNext/>
              <w:keepLines/>
              <w:rPr>
                <w:sz w:val="8"/>
              </w:rPr>
            </w:pPr>
            <w:r w:rsidRPr="00813D46">
              <w:rPr>
                <w:rFonts w:cs="Arial"/>
              </w:rPr>
              <w:t> </w:t>
            </w:r>
          </w:p>
        </w:tc>
        <w:tc>
          <w:tcPr>
            <w:tcW w:w="0" w:type="auto"/>
            <w:vAlign w:val="bottom"/>
          </w:tcPr>
          <w:p w14:paraId="2591AA15" w14:textId="5202849D" w:rsidR="00C334D1" w:rsidRPr="00813D46" w:rsidRDefault="00D3397B" w:rsidP="007B0C0F">
            <w:pPr>
              <w:keepNext/>
              <w:keepLines/>
              <w:jc w:val="right"/>
            </w:pPr>
            <w:r w:rsidRPr="00813D46">
              <w:rPr>
                <w:rFonts w:cs="Arial"/>
              </w:rPr>
              <w:t>855</w:t>
            </w:r>
          </w:p>
        </w:tc>
        <w:tc>
          <w:tcPr>
            <w:tcW w:w="0" w:type="auto"/>
            <w:noWrap/>
            <w:vAlign w:val="bottom"/>
          </w:tcPr>
          <w:p w14:paraId="6036AD76" w14:textId="77777777" w:rsidR="00C334D1" w:rsidRPr="00813D46" w:rsidRDefault="00C334D1" w:rsidP="007B0C0F">
            <w:pPr>
              <w:keepNext/>
              <w:keepLines/>
              <w:rPr>
                <w:sz w:val="8"/>
              </w:rPr>
            </w:pPr>
            <w:r w:rsidRPr="00813D46">
              <w:rPr>
                <w:rFonts w:cs="Arial"/>
              </w:rPr>
              <w:t> </w:t>
            </w:r>
          </w:p>
        </w:tc>
        <w:tc>
          <w:tcPr>
            <w:tcW w:w="0" w:type="auto"/>
            <w:vAlign w:val="bottom"/>
          </w:tcPr>
          <w:p w14:paraId="2CA96CCC" w14:textId="77777777" w:rsidR="00C334D1" w:rsidRPr="00813D46" w:rsidRDefault="00C334D1" w:rsidP="007B0C0F">
            <w:pPr>
              <w:pStyle w:val="la2"/>
              <w:keepNext/>
              <w:keepLines/>
            </w:pPr>
            <w:r w:rsidRPr="00813D46">
              <w:rPr>
                <w:sz w:val="15"/>
                <w:szCs w:val="15"/>
              </w:rPr>
              <w:t> </w:t>
            </w:r>
          </w:p>
        </w:tc>
        <w:tc>
          <w:tcPr>
            <w:tcW w:w="0" w:type="auto"/>
            <w:vAlign w:val="bottom"/>
          </w:tcPr>
          <w:p w14:paraId="7ABF9B48" w14:textId="77777777" w:rsidR="00C334D1" w:rsidRPr="00813D46" w:rsidRDefault="00C334D1" w:rsidP="007B0C0F">
            <w:pPr>
              <w:keepNext/>
              <w:keepLines/>
              <w:rPr>
                <w:sz w:val="8"/>
              </w:rPr>
            </w:pPr>
            <w:r w:rsidRPr="00813D46">
              <w:rPr>
                <w:rFonts w:cs="Arial"/>
              </w:rPr>
              <w:t> </w:t>
            </w:r>
          </w:p>
        </w:tc>
        <w:tc>
          <w:tcPr>
            <w:tcW w:w="0" w:type="auto"/>
            <w:vAlign w:val="bottom"/>
          </w:tcPr>
          <w:p w14:paraId="23B51CCF" w14:textId="45A6583F" w:rsidR="00C334D1" w:rsidRPr="00813D46" w:rsidRDefault="00D3397B" w:rsidP="007B0C0F">
            <w:pPr>
              <w:keepNext/>
              <w:keepLines/>
              <w:jc w:val="right"/>
            </w:pPr>
            <w:r w:rsidRPr="00813D46">
              <w:rPr>
                <w:rFonts w:cs="Arial"/>
              </w:rPr>
              <w:t>1,641</w:t>
            </w:r>
          </w:p>
        </w:tc>
        <w:tc>
          <w:tcPr>
            <w:tcW w:w="0" w:type="auto"/>
            <w:noWrap/>
            <w:vAlign w:val="bottom"/>
          </w:tcPr>
          <w:p w14:paraId="761EEA37" w14:textId="77777777" w:rsidR="00C334D1" w:rsidRPr="00813D46" w:rsidRDefault="00C334D1" w:rsidP="007B0C0F">
            <w:pPr>
              <w:keepNext/>
              <w:keepLines/>
              <w:rPr>
                <w:sz w:val="8"/>
              </w:rPr>
            </w:pPr>
            <w:r w:rsidRPr="00813D46">
              <w:rPr>
                <w:rFonts w:cs="Arial"/>
              </w:rPr>
              <w:t> </w:t>
            </w:r>
          </w:p>
        </w:tc>
        <w:tc>
          <w:tcPr>
            <w:tcW w:w="0" w:type="auto"/>
            <w:vAlign w:val="bottom"/>
          </w:tcPr>
          <w:p w14:paraId="1B0C48F4" w14:textId="77777777" w:rsidR="00C334D1" w:rsidRPr="00813D46" w:rsidRDefault="00C334D1" w:rsidP="007B0C0F">
            <w:pPr>
              <w:pStyle w:val="la2"/>
              <w:keepNext/>
              <w:keepLines/>
            </w:pPr>
            <w:r w:rsidRPr="00813D46">
              <w:rPr>
                <w:sz w:val="15"/>
                <w:szCs w:val="15"/>
              </w:rPr>
              <w:t> </w:t>
            </w:r>
          </w:p>
        </w:tc>
        <w:tc>
          <w:tcPr>
            <w:tcW w:w="0" w:type="auto"/>
            <w:vAlign w:val="bottom"/>
          </w:tcPr>
          <w:p w14:paraId="41576D9D" w14:textId="77777777" w:rsidR="00C334D1" w:rsidRPr="00813D46" w:rsidRDefault="00C334D1" w:rsidP="007B0C0F">
            <w:pPr>
              <w:keepNext/>
              <w:keepLines/>
              <w:rPr>
                <w:sz w:val="8"/>
              </w:rPr>
            </w:pPr>
            <w:r w:rsidRPr="00813D46">
              <w:rPr>
                <w:rFonts w:cs="Arial"/>
              </w:rPr>
              <w:t> </w:t>
            </w:r>
          </w:p>
        </w:tc>
        <w:tc>
          <w:tcPr>
            <w:tcW w:w="0" w:type="auto"/>
            <w:vAlign w:val="bottom"/>
          </w:tcPr>
          <w:p w14:paraId="521509FC" w14:textId="335CB3AC" w:rsidR="00C334D1" w:rsidRPr="00813D46" w:rsidRDefault="00D3397B" w:rsidP="007B0C0F">
            <w:pPr>
              <w:keepNext/>
              <w:keepLines/>
              <w:jc w:val="right"/>
            </w:pPr>
            <w:r w:rsidRPr="00813D46">
              <w:rPr>
                <w:rFonts w:cs="Arial"/>
              </w:rPr>
              <w:t>1,552</w:t>
            </w:r>
          </w:p>
        </w:tc>
        <w:tc>
          <w:tcPr>
            <w:tcW w:w="0" w:type="auto"/>
            <w:noWrap/>
            <w:vAlign w:val="bottom"/>
          </w:tcPr>
          <w:p w14:paraId="0C2CDC3F" w14:textId="77777777" w:rsidR="00C334D1" w:rsidRPr="00813D46" w:rsidRDefault="00C334D1" w:rsidP="007B0C0F">
            <w:pPr>
              <w:keepNext/>
              <w:keepLines/>
              <w:rPr>
                <w:sz w:val="8"/>
              </w:rPr>
            </w:pPr>
            <w:r w:rsidRPr="00813D46">
              <w:rPr>
                <w:rFonts w:cs="Arial"/>
              </w:rPr>
              <w:t> </w:t>
            </w:r>
          </w:p>
        </w:tc>
        <w:tc>
          <w:tcPr>
            <w:tcW w:w="0" w:type="auto"/>
            <w:vAlign w:val="bottom"/>
          </w:tcPr>
          <w:p w14:paraId="300A0C3E" w14:textId="77777777" w:rsidR="00C334D1" w:rsidRPr="00813D46" w:rsidRDefault="00C334D1" w:rsidP="007B0C0F">
            <w:pPr>
              <w:pStyle w:val="la2"/>
              <w:keepNext/>
              <w:keepLines/>
            </w:pPr>
            <w:r w:rsidRPr="00813D46">
              <w:rPr>
                <w:sz w:val="15"/>
                <w:szCs w:val="15"/>
              </w:rPr>
              <w:t> </w:t>
            </w:r>
          </w:p>
        </w:tc>
        <w:tc>
          <w:tcPr>
            <w:tcW w:w="0" w:type="auto"/>
            <w:vAlign w:val="bottom"/>
          </w:tcPr>
          <w:p w14:paraId="0C847893" w14:textId="77777777" w:rsidR="00C334D1" w:rsidRPr="00813D46" w:rsidRDefault="00C334D1" w:rsidP="007B0C0F">
            <w:pPr>
              <w:keepNext/>
              <w:keepLines/>
              <w:rPr>
                <w:sz w:val="8"/>
              </w:rPr>
            </w:pPr>
            <w:r w:rsidRPr="00813D46">
              <w:rPr>
                <w:rFonts w:cs="Arial"/>
              </w:rPr>
              <w:t> </w:t>
            </w:r>
          </w:p>
        </w:tc>
        <w:tc>
          <w:tcPr>
            <w:tcW w:w="0" w:type="auto"/>
            <w:vAlign w:val="bottom"/>
          </w:tcPr>
          <w:p w14:paraId="51124EE8" w14:textId="49396E77" w:rsidR="00C334D1" w:rsidRPr="00813D46" w:rsidRDefault="00D3397B" w:rsidP="007B0C0F">
            <w:pPr>
              <w:keepNext/>
              <w:keepLines/>
              <w:jc w:val="right"/>
            </w:pPr>
            <w:r w:rsidRPr="00813D46">
              <w:rPr>
                <w:rFonts w:cs="Arial"/>
              </w:rPr>
              <w:t>11,412</w:t>
            </w:r>
          </w:p>
        </w:tc>
        <w:tc>
          <w:tcPr>
            <w:tcW w:w="0" w:type="auto"/>
            <w:noWrap/>
            <w:vAlign w:val="bottom"/>
          </w:tcPr>
          <w:p w14:paraId="4669FA44" w14:textId="77777777" w:rsidR="00C334D1" w:rsidRPr="00813D46" w:rsidRDefault="00C334D1" w:rsidP="007B0C0F">
            <w:pPr>
              <w:keepNext/>
              <w:keepLines/>
              <w:rPr>
                <w:sz w:val="8"/>
              </w:rPr>
            </w:pPr>
            <w:r w:rsidRPr="00813D46">
              <w:rPr>
                <w:rFonts w:cs="Arial"/>
              </w:rPr>
              <w:t> </w:t>
            </w:r>
          </w:p>
        </w:tc>
        <w:tc>
          <w:tcPr>
            <w:tcW w:w="0" w:type="auto"/>
            <w:vAlign w:val="bottom"/>
          </w:tcPr>
          <w:p w14:paraId="6AB2D054" w14:textId="77777777" w:rsidR="00C334D1" w:rsidRPr="00813D46" w:rsidRDefault="00C334D1" w:rsidP="007B0C0F">
            <w:pPr>
              <w:pStyle w:val="la2"/>
              <w:keepNext/>
              <w:keepLines/>
            </w:pPr>
            <w:r w:rsidRPr="00813D46">
              <w:rPr>
                <w:sz w:val="15"/>
                <w:szCs w:val="15"/>
              </w:rPr>
              <w:t> </w:t>
            </w:r>
          </w:p>
        </w:tc>
        <w:tc>
          <w:tcPr>
            <w:tcW w:w="0" w:type="auto"/>
            <w:vAlign w:val="bottom"/>
          </w:tcPr>
          <w:p w14:paraId="68EF073F" w14:textId="77777777" w:rsidR="00C334D1" w:rsidRPr="00813D46" w:rsidRDefault="00C334D1" w:rsidP="007B0C0F">
            <w:pPr>
              <w:keepNext/>
              <w:keepLines/>
              <w:rPr>
                <w:sz w:val="8"/>
              </w:rPr>
            </w:pPr>
            <w:r w:rsidRPr="00813D46">
              <w:rPr>
                <w:rFonts w:cs="Arial"/>
              </w:rPr>
              <w:t> </w:t>
            </w:r>
          </w:p>
        </w:tc>
        <w:tc>
          <w:tcPr>
            <w:tcW w:w="0" w:type="auto"/>
            <w:vAlign w:val="bottom"/>
          </w:tcPr>
          <w:p w14:paraId="34F5E8D5" w14:textId="28E87088" w:rsidR="00C334D1" w:rsidRPr="00813D46" w:rsidRDefault="00D3397B" w:rsidP="007B0C0F">
            <w:pPr>
              <w:keepNext/>
              <w:keepLines/>
              <w:jc w:val="right"/>
            </w:pPr>
            <w:r w:rsidRPr="00813D46">
              <w:rPr>
                <w:rFonts w:cs="Arial"/>
              </w:rPr>
              <w:t>15,460</w:t>
            </w:r>
          </w:p>
        </w:tc>
        <w:tc>
          <w:tcPr>
            <w:tcW w:w="0" w:type="auto"/>
            <w:noWrap/>
            <w:vAlign w:val="bottom"/>
          </w:tcPr>
          <w:p w14:paraId="58F21143" w14:textId="77777777" w:rsidR="00C334D1" w:rsidRPr="00813D46" w:rsidRDefault="00C334D1" w:rsidP="007B0C0F">
            <w:pPr>
              <w:keepNext/>
              <w:keepLines/>
              <w:rPr>
                <w:sz w:val="8"/>
              </w:rPr>
            </w:pPr>
            <w:r w:rsidRPr="00813D46">
              <w:rPr>
                <w:rFonts w:cs="Arial"/>
              </w:rPr>
              <w:t> </w:t>
            </w:r>
          </w:p>
        </w:tc>
      </w:tr>
      <w:tr w:rsidR="00E7394A" w:rsidRPr="00813D46" w14:paraId="344C9E5A" w14:textId="77777777" w:rsidTr="007B0C0F">
        <w:trPr>
          <w:jc w:val="center"/>
        </w:trPr>
        <w:tc>
          <w:tcPr>
            <w:tcW w:w="0" w:type="auto"/>
          </w:tcPr>
          <w:p w14:paraId="17459BF1" w14:textId="77777777" w:rsidR="00C334D1" w:rsidRPr="00813D46" w:rsidRDefault="00C334D1" w:rsidP="007B0C0F">
            <w:pPr>
              <w:pStyle w:val="NormalWeb"/>
              <w:keepNext/>
              <w:keepLines/>
              <w:ind w:left="240" w:hanging="240"/>
              <w:rPr>
                <w:sz w:val="8"/>
              </w:rPr>
            </w:pPr>
            <w:r w:rsidRPr="00813D46">
              <w:rPr>
                <w:rFonts w:cs="Arial"/>
                <w:sz w:val="20"/>
                <w:szCs w:val="20"/>
              </w:rPr>
              <w:t>Construction commitments </w:t>
            </w:r>
            <w:r w:rsidRPr="00813D46">
              <w:rPr>
                <w:rFonts w:cs="Arial"/>
                <w:sz w:val="15"/>
                <w:szCs w:val="15"/>
                <w:vertAlign w:val="superscript"/>
              </w:rPr>
              <w:t>(b)</w:t>
            </w:r>
          </w:p>
        </w:tc>
        <w:tc>
          <w:tcPr>
            <w:tcW w:w="0" w:type="auto"/>
            <w:vAlign w:val="bottom"/>
          </w:tcPr>
          <w:p w14:paraId="647C28A4" w14:textId="77777777" w:rsidR="00C334D1" w:rsidRPr="00813D46" w:rsidRDefault="00C334D1" w:rsidP="007B0C0F">
            <w:pPr>
              <w:pStyle w:val="la2"/>
              <w:keepNext/>
              <w:keepLines/>
            </w:pPr>
            <w:r w:rsidRPr="00813D46">
              <w:rPr>
                <w:sz w:val="15"/>
                <w:szCs w:val="15"/>
              </w:rPr>
              <w:t> </w:t>
            </w:r>
          </w:p>
        </w:tc>
        <w:tc>
          <w:tcPr>
            <w:tcW w:w="0" w:type="auto"/>
            <w:vAlign w:val="bottom"/>
          </w:tcPr>
          <w:p w14:paraId="0A300F59" w14:textId="77777777" w:rsidR="00C334D1" w:rsidRPr="00813D46" w:rsidRDefault="00C334D1" w:rsidP="007B0C0F">
            <w:pPr>
              <w:keepNext/>
              <w:keepLines/>
              <w:rPr>
                <w:sz w:val="8"/>
              </w:rPr>
            </w:pPr>
            <w:r w:rsidRPr="00813D46">
              <w:rPr>
                <w:rFonts w:cs="Arial"/>
              </w:rPr>
              <w:t> </w:t>
            </w:r>
          </w:p>
        </w:tc>
        <w:tc>
          <w:tcPr>
            <w:tcW w:w="0" w:type="auto"/>
            <w:vAlign w:val="bottom"/>
          </w:tcPr>
          <w:p w14:paraId="70C96ECB" w14:textId="4D7465FB" w:rsidR="00C334D1" w:rsidRPr="00813D46" w:rsidRDefault="006B7B09" w:rsidP="007B0C0F">
            <w:pPr>
              <w:keepNext/>
              <w:keepLines/>
              <w:jc w:val="right"/>
            </w:pPr>
            <w:r w:rsidRPr="00813D46">
              <w:rPr>
                <w:rFonts w:cs="Arial"/>
              </w:rPr>
              <w:t>681</w:t>
            </w:r>
          </w:p>
        </w:tc>
        <w:tc>
          <w:tcPr>
            <w:tcW w:w="0" w:type="auto"/>
            <w:noWrap/>
            <w:vAlign w:val="bottom"/>
          </w:tcPr>
          <w:p w14:paraId="7AAC5B0D" w14:textId="77777777" w:rsidR="00C334D1" w:rsidRPr="00813D46" w:rsidRDefault="00C334D1" w:rsidP="007B0C0F">
            <w:pPr>
              <w:keepNext/>
              <w:keepLines/>
              <w:rPr>
                <w:sz w:val="8"/>
              </w:rPr>
            </w:pPr>
            <w:r w:rsidRPr="00813D46">
              <w:rPr>
                <w:rFonts w:cs="Arial"/>
              </w:rPr>
              <w:t> </w:t>
            </w:r>
          </w:p>
        </w:tc>
        <w:tc>
          <w:tcPr>
            <w:tcW w:w="0" w:type="auto"/>
            <w:vAlign w:val="bottom"/>
          </w:tcPr>
          <w:p w14:paraId="412E04EC" w14:textId="77777777" w:rsidR="00C334D1" w:rsidRPr="00813D46" w:rsidRDefault="00C334D1" w:rsidP="007B0C0F">
            <w:pPr>
              <w:pStyle w:val="la2"/>
              <w:keepNext/>
              <w:keepLines/>
            </w:pPr>
            <w:r w:rsidRPr="00813D46">
              <w:rPr>
                <w:sz w:val="15"/>
                <w:szCs w:val="15"/>
              </w:rPr>
              <w:t> </w:t>
            </w:r>
          </w:p>
        </w:tc>
        <w:tc>
          <w:tcPr>
            <w:tcW w:w="0" w:type="auto"/>
            <w:vAlign w:val="bottom"/>
          </w:tcPr>
          <w:p w14:paraId="1D7FADAC" w14:textId="77777777" w:rsidR="00C334D1" w:rsidRPr="00813D46" w:rsidRDefault="00C334D1" w:rsidP="007B0C0F">
            <w:pPr>
              <w:keepNext/>
              <w:keepLines/>
              <w:rPr>
                <w:sz w:val="8"/>
              </w:rPr>
            </w:pPr>
            <w:r w:rsidRPr="00813D46">
              <w:rPr>
                <w:rFonts w:cs="Arial"/>
              </w:rPr>
              <w:t> </w:t>
            </w:r>
          </w:p>
        </w:tc>
        <w:tc>
          <w:tcPr>
            <w:tcW w:w="0" w:type="auto"/>
            <w:vAlign w:val="bottom"/>
          </w:tcPr>
          <w:p w14:paraId="46367474" w14:textId="77777777" w:rsidR="00C334D1" w:rsidRPr="00813D46" w:rsidRDefault="00C334D1" w:rsidP="007B0C0F">
            <w:pPr>
              <w:keepNext/>
              <w:keepLines/>
              <w:jc w:val="right"/>
            </w:pPr>
            <w:r w:rsidRPr="00813D46">
              <w:rPr>
                <w:rFonts w:cs="Arial"/>
              </w:rPr>
              <w:t>0</w:t>
            </w:r>
          </w:p>
        </w:tc>
        <w:tc>
          <w:tcPr>
            <w:tcW w:w="0" w:type="auto"/>
            <w:noWrap/>
            <w:vAlign w:val="bottom"/>
          </w:tcPr>
          <w:p w14:paraId="321E5F3B" w14:textId="77777777" w:rsidR="00C334D1" w:rsidRPr="00813D46" w:rsidRDefault="00C334D1" w:rsidP="007B0C0F">
            <w:pPr>
              <w:keepNext/>
              <w:keepLines/>
              <w:rPr>
                <w:sz w:val="8"/>
              </w:rPr>
            </w:pPr>
            <w:r w:rsidRPr="00813D46">
              <w:rPr>
                <w:rFonts w:cs="Arial"/>
              </w:rPr>
              <w:t> </w:t>
            </w:r>
          </w:p>
        </w:tc>
        <w:tc>
          <w:tcPr>
            <w:tcW w:w="0" w:type="auto"/>
            <w:vAlign w:val="bottom"/>
          </w:tcPr>
          <w:p w14:paraId="52383326" w14:textId="77777777" w:rsidR="00C334D1" w:rsidRPr="00813D46" w:rsidRDefault="00C334D1" w:rsidP="007B0C0F">
            <w:pPr>
              <w:pStyle w:val="la2"/>
              <w:keepNext/>
              <w:keepLines/>
            </w:pPr>
            <w:r w:rsidRPr="00813D46">
              <w:rPr>
                <w:sz w:val="15"/>
                <w:szCs w:val="15"/>
              </w:rPr>
              <w:t> </w:t>
            </w:r>
          </w:p>
        </w:tc>
        <w:tc>
          <w:tcPr>
            <w:tcW w:w="0" w:type="auto"/>
            <w:vAlign w:val="bottom"/>
          </w:tcPr>
          <w:p w14:paraId="510F150A" w14:textId="77777777" w:rsidR="00C334D1" w:rsidRPr="00813D46" w:rsidRDefault="00C334D1" w:rsidP="007B0C0F">
            <w:pPr>
              <w:keepNext/>
              <w:keepLines/>
              <w:rPr>
                <w:sz w:val="8"/>
              </w:rPr>
            </w:pPr>
            <w:r w:rsidRPr="00813D46">
              <w:rPr>
                <w:rFonts w:cs="Arial"/>
              </w:rPr>
              <w:t> </w:t>
            </w:r>
          </w:p>
        </w:tc>
        <w:tc>
          <w:tcPr>
            <w:tcW w:w="0" w:type="auto"/>
            <w:vAlign w:val="bottom"/>
          </w:tcPr>
          <w:p w14:paraId="4AA71179" w14:textId="77777777" w:rsidR="00C334D1" w:rsidRPr="00813D46" w:rsidRDefault="00C334D1" w:rsidP="007B0C0F">
            <w:pPr>
              <w:keepNext/>
              <w:keepLines/>
              <w:jc w:val="right"/>
            </w:pPr>
            <w:r w:rsidRPr="00813D46">
              <w:rPr>
                <w:rFonts w:cs="Arial"/>
              </w:rPr>
              <w:t>0</w:t>
            </w:r>
          </w:p>
        </w:tc>
        <w:tc>
          <w:tcPr>
            <w:tcW w:w="0" w:type="auto"/>
            <w:noWrap/>
            <w:vAlign w:val="bottom"/>
          </w:tcPr>
          <w:p w14:paraId="06563DEE" w14:textId="77777777" w:rsidR="00C334D1" w:rsidRPr="00813D46" w:rsidRDefault="00C334D1" w:rsidP="007B0C0F">
            <w:pPr>
              <w:keepNext/>
              <w:keepLines/>
              <w:rPr>
                <w:sz w:val="8"/>
              </w:rPr>
            </w:pPr>
            <w:r w:rsidRPr="00813D46">
              <w:rPr>
                <w:rFonts w:cs="Arial"/>
              </w:rPr>
              <w:t> </w:t>
            </w:r>
          </w:p>
        </w:tc>
        <w:tc>
          <w:tcPr>
            <w:tcW w:w="0" w:type="auto"/>
            <w:vAlign w:val="bottom"/>
          </w:tcPr>
          <w:p w14:paraId="35928750" w14:textId="77777777" w:rsidR="00C334D1" w:rsidRPr="00813D46" w:rsidRDefault="00C334D1" w:rsidP="007B0C0F">
            <w:pPr>
              <w:pStyle w:val="la2"/>
              <w:keepNext/>
              <w:keepLines/>
            </w:pPr>
            <w:r w:rsidRPr="00813D46">
              <w:rPr>
                <w:sz w:val="15"/>
                <w:szCs w:val="15"/>
              </w:rPr>
              <w:t> </w:t>
            </w:r>
          </w:p>
        </w:tc>
        <w:tc>
          <w:tcPr>
            <w:tcW w:w="0" w:type="auto"/>
            <w:vAlign w:val="bottom"/>
          </w:tcPr>
          <w:p w14:paraId="515DD636" w14:textId="77777777" w:rsidR="00C334D1" w:rsidRPr="00813D46" w:rsidRDefault="00C334D1" w:rsidP="007B0C0F">
            <w:pPr>
              <w:keepNext/>
              <w:keepLines/>
              <w:rPr>
                <w:sz w:val="8"/>
              </w:rPr>
            </w:pPr>
            <w:r w:rsidRPr="00813D46">
              <w:rPr>
                <w:rFonts w:cs="Arial"/>
              </w:rPr>
              <w:t> </w:t>
            </w:r>
          </w:p>
        </w:tc>
        <w:tc>
          <w:tcPr>
            <w:tcW w:w="0" w:type="auto"/>
            <w:vAlign w:val="bottom"/>
          </w:tcPr>
          <w:p w14:paraId="17EFC0C4" w14:textId="77777777" w:rsidR="00C334D1" w:rsidRPr="00813D46" w:rsidRDefault="00C334D1" w:rsidP="007B0C0F">
            <w:pPr>
              <w:keepNext/>
              <w:keepLines/>
              <w:jc w:val="right"/>
            </w:pPr>
            <w:r w:rsidRPr="00813D46">
              <w:rPr>
                <w:rFonts w:cs="Arial"/>
              </w:rPr>
              <w:t>0</w:t>
            </w:r>
          </w:p>
        </w:tc>
        <w:tc>
          <w:tcPr>
            <w:tcW w:w="0" w:type="auto"/>
            <w:noWrap/>
            <w:vAlign w:val="bottom"/>
          </w:tcPr>
          <w:p w14:paraId="63C2EF4D" w14:textId="77777777" w:rsidR="00C334D1" w:rsidRPr="00813D46" w:rsidRDefault="00C334D1" w:rsidP="007B0C0F">
            <w:pPr>
              <w:keepNext/>
              <w:keepLines/>
              <w:rPr>
                <w:sz w:val="8"/>
              </w:rPr>
            </w:pPr>
            <w:r w:rsidRPr="00813D46">
              <w:rPr>
                <w:rFonts w:cs="Arial"/>
              </w:rPr>
              <w:t> </w:t>
            </w:r>
          </w:p>
        </w:tc>
        <w:tc>
          <w:tcPr>
            <w:tcW w:w="0" w:type="auto"/>
            <w:vAlign w:val="bottom"/>
          </w:tcPr>
          <w:p w14:paraId="48633D7B" w14:textId="77777777" w:rsidR="00C334D1" w:rsidRPr="00813D46" w:rsidRDefault="00C334D1" w:rsidP="007B0C0F">
            <w:pPr>
              <w:pStyle w:val="la2"/>
              <w:keepNext/>
              <w:keepLines/>
            </w:pPr>
            <w:r w:rsidRPr="00813D46">
              <w:rPr>
                <w:sz w:val="15"/>
                <w:szCs w:val="15"/>
              </w:rPr>
              <w:t> </w:t>
            </w:r>
          </w:p>
        </w:tc>
        <w:tc>
          <w:tcPr>
            <w:tcW w:w="0" w:type="auto"/>
            <w:vAlign w:val="bottom"/>
          </w:tcPr>
          <w:p w14:paraId="223A6FBA" w14:textId="77777777" w:rsidR="00C334D1" w:rsidRPr="00813D46" w:rsidRDefault="00C334D1" w:rsidP="007B0C0F">
            <w:pPr>
              <w:keepNext/>
              <w:keepLines/>
              <w:rPr>
                <w:sz w:val="8"/>
              </w:rPr>
            </w:pPr>
            <w:r w:rsidRPr="00813D46">
              <w:rPr>
                <w:rFonts w:cs="Arial"/>
              </w:rPr>
              <w:t> </w:t>
            </w:r>
          </w:p>
        </w:tc>
        <w:tc>
          <w:tcPr>
            <w:tcW w:w="0" w:type="auto"/>
            <w:vAlign w:val="bottom"/>
          </w:tcPr>
          <w:p w14:paraId="36DCF675" w14:textId="31AE87BC" w:rsidR="00C334D1" w:rsidRPr="00813D46" w:rsidRDefault="001A4D87" w:rsidP="007B0C0F">
            <w:pPr>
              <w:keepNext/>
              <w:keepLines/>
              <w:jc w:val="right"/>
            </w:pPr>
            <w:r w:rsidRPr="00813D46">
              <w:rPr>
                <w:rFonts w:cs="Arial"/>
              </w:rPr>
              <w:t>681</w:t>
            </w:r>
          </w:p>
        </w:tc>
        <w:tc>
          <w:tcPr>
            <w:tcW w:w="0" w:type="auto"/>
            <w:noWrap/>
            <w:vAlign w:val="bottom"/>
          </w:tcPr>
          <w:p w14:paraId="55E7AFB5" w14:textId="77777777" w:rsidR="00C334D1" w:rsidRPr="00813D46" w:rsidRDefault="00C334D1" w:rsidP="007B0C0F">
            <w:pPr>
              <w:keepNext/>
              <w:keepLines/>
              <w:rPr>
                <w:sz w:val="8"/>
              </w:rPr>
            </w:pPr>
            <w:r w:rsidRPr="00813D46">
              <w:rPr>
                <w:rFonts w:cs="Arial"/>
              </w:rPr>
              <w:t> </w:t>
            </w:r>
          </w:p>
        </w:tc>
      </w:tr>
      <w:tr w:rsidR="00E7394A" w:rsidRPr="00813D46" w14:paraId="1ED23A78" w14:textId="77777777" w:rsidTr="007B0C0F">
        <w:trPr>
          <w:jc w:val="center"/>
        </w:trPr>
        <w:tc>
          <w:tcPr>
            <w:tcW w:w="0" w:type="auto"/>
          </w:tcPr>
          <w:p w14:paraId="7A63B63D" w14:textId="77777777" w:rsidR="00C334D1" w:rsidRPr="00813D46" w:rsidRDefault="00C334D1" w:rsidP="007B0C0F">
            <w:pPr>
              <w:pStyle w:val="NormalWeb"/>
              <w:keepNext/>
              <w:keepLines/>
              <w:ind w:left="240" w:hanging="240"/>
              <w:rPr>
                <w:sz w:val="8"/>
              </w:rPr>
            </w:pPr>
            <w:r w:rsidRPr="00813D46">
              <w:rPr>
                <w:rFonts w:cs="Arial"/>
                <w:sz w:val="20"/>
                <w:szCs w:val="20"/>
              </w:rPr>
              <w:t>Operating leases </w:t>
            </w:r>
            <w:r w:rsidRPr="00813D46">
              <w:rPr>
                <w:rFonts w:cs="Arial"/>
                <w:sz w:val="15"/>
                <w:szCs w:val="15"/>
                <w:vertAlign w:val="superscript"/>
              </w:rPr>
              <w:t>(c)</w:t>
            </w:r>
          </w:p>
        </w:tc>
        <w:tc>
          <w:tcPr>
            <w:tcW w:w="0" w:type="auto"/>
            <w:vAlign w:val="bottom"/>
          </w:tcPr>
          <w:p w14:paraId="5E53304E" w14:textId="77777777" w:rsidR="00C334D1" w:rsidRPr="00813D46" w:rsidRDefault="00C334D1" w:rsidP="007B0C0F">
            <w:pPr>
              <w:pStyle w:val="la2"/>
              <w:keepNext/>
              <w:keepLines/>
            </w:pPr>
            <w:r w:rsidRPr="00813D46">
              <w:rPr>
                <w:sz w:val="15"/>
                <w:szCs w:val="15"/>
              </w:rPr>
              <w:t> </w:t>
            </w:r>
          </w:p>
        </w:tc>
        <w:tc>
          <w:tcPr>
            <w:tcW w:w="0" w:type="auto"/>
            <w:vAlign w:val="bottom"/>
          </w:tcPr>
          <w:p w14:paraId="3870FAC6" w14:textId="77777777" w:rsidR="00C334D1" w:rsidRPr="00813D46" w:rsidRDefault="00C334D1" w:rsidP="007B0C0F">
            <w:pPr>
              <w:keepNext/>
              <w:keepLines/>
              <w:rPr>
                <w:sz w:val="8"/>
              </w:rPr>
            </w:pPr>
            <w:r w:rsidRPr="00813D46">
              <w:rPr>
                <w:rFonts w:cs="Arial"/>
              </w:rPr>
              <w:t> </w:t>
            </w:r>
          </w:p>
        </w:tc>
        <w:tc>
          <w:tcPr>
            <w:tcW w:w="0" w:type="auto"/>
            <w:vAlign w:val="bottom"/>
          </w:tcPr>
          <w:p w14:paraId="615160FC" w14:textId="09FBCF83" w:rsidR="00C334D1" w:rsidRPr="00813D46" w:rsidRDefault="003745E5" w:rsidP="007B0C0F">
            <w:pPr>
              <w:keepNext/>
              <w:keepLines/>
              <w:jc w:val="right"/>
            </w:pPr>
            <w:r w:rsidRPr="00813D46">
              <w:rPr>
                <w:rFonts w:cs="Arial"/>
              </w:rPr>
              <w:t>863</w:t>
            </w:r>
          </w:p>
        </w:tc>
        <w:tc>
          <w:tcPr>
            <w:tcW w:w="0" w:type="auto"/>
            <w:noWrap/>
            <w:vAlign w:val="bottom"/>
          </w:tcPr>
          <w:p w14:paraId="0A028256" w14:textId="77777777" w:rsidR="00C334D1" w:rsidRPr="00813D46" w:rsidRDefault="00C334D1" w:rsidP="007B0C0F">
            <w:pPr>
              <w:keepNext/>
              <w:keepLines/>
              <w:rPr>
                <w:sz w:val="8"/>
              </w:rPr>
            </w:pPr>
            <w:r w:rsidRPr="00813D46">
              <w:rPr>
                <w:rFonts w:cs="Arial"/>
              </w:rPr>
              <w:t> </w:t>
            </w:r>
          </w:p>
        </w:tc>
        <w:tc>
          <w:tcPr>
            <w:tcW w:w="0" w:type="auto"/>
            <w:vAlign w:val="bottom"/>
          </w:tcPr>
          <w:p w14:paraId="1D4EC81B" w14:textId="77777777" w:rsidR="00C334D1" w:rsidRPr="00813D46" w:rsidRDefault="00C334D1" w:rsidP="007B0C0F">
            <w:pPr>
              <w:pStyle w:val="la2"/>
              <w:keepNext/>
              <w:keepLines/>
            </w:pPr>
            <w:r w:rsidRPr="00813D46">
              <w:rPr>
                <w:sz w:val="15"/>
                <w:szCs w:val="15"/>
              </w:rPr>
              <w:t> </w:t>
            </w:r>
          </w:p>
        </w:tc>
        <w:tc>
          <w:tcPr>
            <w:tcW w:w="0" w:type="auto"/>
            <w:vAlign w:val="bottom"/>
          </w:tcPr>
          <w:p w14:paraId="725F6363" w14:textId="77777777" w:rsidR="00C334D1" w:rsidRPr="00813D46" w:rsidRDefault="00C334D1" w:rsidP="007B0C0F">
            <w:pPr>
              <w:keepNext/>
              <w:keepLines/>
              <w:rPr>
                <w:sz w:val="8"/>
              </w:rPr>
            </w:pPr>
            <w:r w:rsidRPr="00813D46">
              <w:rPr>
                <w:rFonts w:cs="Arial"/>
              </w:rPr>
              <w:t> </w:t>
            </w:r>
          </w:p>
        </w:tc>
        <w:tc>
          <w:tcPr>
            <w:tcW w:w="0" w:type="auto"/>
            <w:vAlign w:val="bottom"/>
          </w:tcPr>
          <w:p w14:paraId="5074B3EA" w14:textId="2ACDCF72" w:rsidR="00C334D1" w:rsidRPr="00813D46" w:rsidRDefault="00C334D1" w:rsidP="007B0C0F">
            <w:pPr>
              <w:keepNext/>
              <w:keepLines/>
              <w:jc w:val="right"/>
            </w:pPr>
            <w:r w:rsidRPr="00813D46">
              <w:rPr>
                <w:rFonts w:cs="Arial"/>
              </w:rPr>
              <w:t>1,</w:t>
            </w:r>
            <w:r w:rsidR="003745E5" w:rsidRPr="00813D46">
              <w:rPr>
                <w:rFonts w:cs="Arial"/>
              </w:rPr>
              <w:t>538</w:t>
            </w:r>
          </w:p>
        </w:tc>
        <w:tc>
          <w:tcPr>
            <w:tcW w:w="0" w:type="auto"/>
            <w:noWrap/>
            <w:vAlign w:val="bottom"/>
          </w:tcPr>
          <w:p w14:paraId="28270807" w14:textId="77777777" w:rsidR="00C334D1" w:rsidRPr="00813D46" w:rsidRDefault="00C334D1" w:rsidP="007B0C0F">
            <w:pPr>
              <w:keepNext/>
              <w:keepLines/>
              <w:rPr>
                <w:sz w:val="8"/>
              </w:rPr>
            </w:pPr>
            <w:r w:rsidRPr="00813D46">
              <w:rPr>
                <w:rFonts w:cs="Arial"/>
              </w:rPr>
              <w:t> </w:t>
            </w:r>
          </w:p>
        </w:tc>
        <w:tc>
          <w:tcPr>
            <w:tcW w:w="0" w:type="auto"/>
            <w:vAlign w:val="bottom"/>
          </w:tcPr>
          <w:p w14:paraId="7C6BBD38" w14:textId="77777777" w:rsidR="00C334D1" w:rsidRPr="00813D46" w:rsidRDefault="00C334D1" w:rsidP="007B0C0F">
            <w:pPr>
              <w:pStyle w:val="la2"/>
              <w:keepNext/>
              <w:keepLines/>
            </w:pPr>
            <w:r w:rsidRPr="00813D46">
              <w:rPr>
                <w:sz w:val="15"/>
                <w:szCs w:val="15"/>
              </w:rPr>
              <w:t> </w:t>
            </w:r>
          </w:p>
        </w:tc>
        <w:tc>
          <w:tcPr>
            <w:tcW w:w="0" w:type="auto"/>
            <w:vAlign w:val="bottom"/>
          </w:tcPr>
          <w:p w14:paraId="4C4714E3" w14:textId="77777777" w:rsidR="00C334D1" w:rsidRPr="00813D46" w:rsidRDefault="00C334D1" w:rsidP="007B0C0F">
            <w:pPr>
              <w:keepNext/>
              <w:keepLines/>
              <w:rPr>
                <w:sz w:val="8"/>
              </w:rPr>
            </w:pPr>
            <w:r w:rsidRPr="00813D46">
              <w:rPr>
                <w:rFonts w:cs="Arial"/>
              </w:rPr>
              <w:t> </w:t>
            </w:r>
          </w:p>
        </w:tc>
        <w:tc>
          <w:tcPr>
            <w:tcW w:w="0" w:type="auto"/>
            <w:vAlign w:val="bottom"/>
          </w:tcPr>
          <w:p w14:paraId="5DF938EE" w14:textId="18AF0069" w:rsidR="00C334D1" w:rsidRPr="00813D46" w:rsidRDefault="00C334D1" w:rsidP="007B0C0F">
            <w:pPr>
              <w:keepNext/>
              <w:keepLines/>
              <w:jc w:val="right"/>
            </w:pPr>
            <w:r w:rsidRPr="00813D46">
              <w:rPr>
                <w:rFonts w:cs="Arial"/>
              </w:rPr>
              <w:t>1,</w:t>
            </w:r>
            <w:r w:rsidR="003745E5" w:rsidRPr="00813D46">
              <w:rPr>
                <w:rFonts w:cs="Arial"/>
              </w:rPr>
              <w:t>135</w:t>
            </w:r>
          </w:p>
        </w:tc>
        <w:tc>
          <w:tcPr>
            <w:tcW w:w="0" w:type="auto"/>
            <w:noWrap/>
            <w:vAlign w:val="bottom"/>
          </w:tcPr>
          <w:p w14:paraId="3D09F4F4" w14:textId="77777777" w:rsidR="00C334D1" w:rsidRPr="00813D46" w:rsidRDefault="00C334D1" w:rsidP="007B0C0F">
            <w:pPr>
              <w:keepNext/>
              <w:keepLines/>
              <w:rPr>
                <w:sz w:val="8"/>
              </w:rPr>
            </w:pPr>
            <w:r w:rsidRPr="00813D46">
              <w:rPr>
                <w:rFonts w:cs="Arial"/>
              </w:rPr>
              <w:t> </w:t>
            </w:r>
          </w:p>
        </w:tc>
        <w:tc>
          <w:tcPr>
            <w:tcW w:w="0" w:type="auto"/>
            <w:vAlign w:val="bottom"/>
          </w:tcPr>
          <w:p w14:paraId="4206FD19" w14:textId="77777777" w:rsidR="00C334D1" w:rsidRPr="00813D46" w:rsidRDefault="00C334D1" w:rsidP="007B0C0F">
            <w:pPr>
              <w:pStyle w:val="la2"/>
              <w:keepNext/>
              <w:keepLines/>
            </w:pPr>
            <w:r w:rsidRPr="00813D46">
              <w:rPr>
                <w:sz w:val="15"/>
                <w:szCs w:val="15"/>
              </w:rPr>
              <w:t> </w:t>
            </w:r>
          </w:p>
        </w:tc>
        <w:tc>
          <w:tcPr>
            <w:tcW w:w="0" w:type="auto"/>
            <w:vAlign w:val="bottom"/>
          </w:tcPr>
          <w:p w14:paraId="2128745C" w14:textId="77777777" w:rsidR="00C334D1" w:rsidRPr="00813D46" w:rsidRDefault="00C334D1" w:rsidP="007B0C0F">
            <w:pPr>
              <w:keepNext/>
              <w:keepLines/>
              <w:rPr>
                <w:sz w:val="8"/>
              </w:rPr>
            </w:pPr>
            <w:r w:rsidRPr="00813D46">
              <w:rPr>
                <w:rFonts w:cs="Arial"/>
              </w:rPr>
              <w:t> </w:t>
            </w:r>
          </w:p>
        </w:tc>
        <w:tc>
          <w:tcPr>
            <w:tcW w:w="0" w:type="auto"/>
            <w:vAlign w:val="bottom"/>
          </w:tcPr>
          <w:p w14:paraId="2804C3D1" w14:textId="2CA236F0" w:rsidR="00C334D1" w:rsidRPr="00813D46" w:rsidRDefault="00C334D1" w:rsidP="007B0C0F">
            <w:pPr>
              <w:keepNext/>
              <w:keepLines/>
              <w:jc w:val="right"/>
            </w:pPr>
            <w:r w:rsidRPr="00813D46">
              <w:rPr>
                <w:rFonts w:cs="Arial"/>
              </w:rPr>
              <w:t>1,</w:t>
            </w:r>
            <w:r w:rsidR="003745E5" w:rsidRPr="00813D46">
              <w:rPr>
                <w:rFonts w:cs="Arial"/>
              </w:rPr>
              <w:t>617</w:t>
            </w:r>
          </w:p>
        </w:tc>
        <w:tc>
          <w:tcPr>
            <w:tcW w:w="0" w:type="auto"/>
            <w:noWrap/>
            <w:vAlign w:val="bottom"/>
          </w:tcPr>
          <w:p w14:paraId="59D8ECF6" w14:textId="77777777" w:rsidR="00C334D1" w:rsidRPr="00813D46" w:rsidRDefault="00C334D1" w:rsidP="007B0C0F">
            <w:pPr>
              <w:keepNext/>
              <w:keepLines/>
              <w:rPr>
                <w:sz w:val="8"/>
              </w:rPr>
            </w:pPr>
            <w:r w:rsidRPr="00813D46">
              <w:rPr>
                <w:rFonts w:cs="Arial"/>
              </w:rPr>
              <w:t> </w:t>
            </w:r>
          </w:p>
        </w:tc>
        <w:tc>
          <w:tcPr>
            <w:tcW w:w="0" w:type="auto"/>
            <w:vAlign w:val="bottom"/>
          </w:tcPr>
          <w:p w14:paraId="72077082" w14:textId="77777777" w:rsidR="00C334D1" w:rsidRPr="00813D46" w:rsidRDefault="00C334D1" w:rsidP="007B0C0F">
            <w:pPr>
              <w:pStyle w:val="la2"/>
              <w:keepNext/>
              <w:keepLines/>
            </w:pPr>
            <w:r w:rsidRPr="00813D46">
              <w:rPr>
                <w:sz w:val="15"/>
                <w:szCs w:val="15"/>
              </w:rPr>
              <w:t> </w:t>
            </w:r>
          </w:p>
        </w:tc>
        <w:tc>
          <w:tcPr>
            <w:tcW w:w="0" w:type="auto"/>
            <w:vAlign w:val="bottom"/>
          </w:tcPr>
          <w:p w14:paraId="22740E95" w14:textId="77777777" w:rsidR="00C334D1" w:rsidRPr="00813D46" w:rsidRDefault="00C334D1" w:rsidP="007B0C0F">
            <w:pPr>
              <w:keepNext/>
              <w:keepLines/>
              <w:rPr>
                <w:sz w:val="8"/>
              </w:rPr>
            </w:pPr>
            <w:r w:rsidRPr="00813D46">
              <w:rPr>
                <w:rFonts w:cs="Arial"/>
              </w:rPr>
              <w:t> </w:t>
            </w:r>
          </w:p>
        </w:tc>
        <w:tc>
          <w:tcPr>
            <w:tcW w:w="0" w:type="auto"/>
            <w:vAlign w:val="bottom"/>
          </w:tcPr>
          <w:p w14:paraId="59603E92" w14:textId="12E60264" w:rsidR="00C334D1" w:rsidRPr="00813D46" w:rsidRDefault="003745E5" w:rsidP="007B0C0F">
            <w:pPr>
              <w:keepNext/>
              <w:keepLines/>
              <w:jc w:val="right"/>
            </w:pPr>
            <w:r w:rsidRPr="00813D46">
              <w:rPr>
                <w:rFonts w:cs="Arial"/>
              </w:rPr>
              <w:t>5,153</w:t>
            </w:r>
          </w:p>
        </w:tc>
        <w:tc>
          <w:tcPr>
            <w:tcW w:w="0" w:type="auto"/>
            <w:noWrap/>
            <w:vAlign w:val="bottom"/>
          </w:tcPr>
          <w:p w14:paraId="5C4D5C13" w14:textId="77777777" w:rsidR="00C334D1" w:rsidRPr="00813D46" w:rsidRDefault="00C334D1" w:rsidP="007B0C0F">
            <w:pPr>
              <w:keepNext/>
              <w:keepLines/>
              <w:rPr>
                <w:sz w:val="8"/>
              </w:rPr>
            </w:pPr>
            <w:r w:rsidRPr="00813D46">
              <w:rPr>
                <w:rFonts w:cs="Arial"/>
              </w:rPr>
              <w:t> </w:t>
            </w:r>
          </w:p>
        </w:tc>
      </w:tr>
      <w:tr w:rsidR="00E7394A" w:rsidRPr="00813D46" w14:paraId="78F9FAAF" w14:textId="77777777" w:rsidTr="007B0C0F">
        <w:trPr>
          <w:jc w:val="center"/>
        </w:trPr>
        <w:tc>
          <w:tcPr>
            <w:tcW w:w="0" w:type="auto"/>
          </w:tcPr>
          <w:p w14:paraId="0219C0D9" w14:textId="77777777" w:rsidR="00C334D1" w:rsidRPr="00813D46" w:rsidRDefault="00C334D1" w:rsidP="007B0C0F">
            <w:pPr>
              <w:pStyle w:val="NormalWeb"/>
              <w:keepNext/>
              <w:keepLines/>
              <w:ind w:left="240" w:hanging="240"/>
              <w:rPr>
                <w:sz w:val="8"/>
              </w:rPr>
            </w:pPr>
            <w:r w:rsidRPr="00813D46">
              <w:rPr>
                <w:rFonts w:cs="Arial"/>
                <w:sz w:val="20"/>
                <w:szCs w:val="20"/>
              </w:rPr>
              <w:t>Purchase commitments </w:t>
            </w:r>
            <w:r w:rsidRPr="00813D46">
              <w:rPr>
                <w:rFonts w:cs="Arial"/>
                <w:sz w:val="15"/>
                <w:szCs w:val="15"/>
                <w:vertAlign w:val="superscript"/>
              </w:rPr>
              <w:t>(d)</w:t>
            </w:r>
          </w:p>
        </w:tc>
        <w:tc>
          <w:tcPr>
            <w:tcW w:w="0" w:type="auto"/>
            <w:vAlign w:val="bottom"/>
          </w:tcPr>
          <w:p w14:paraId="3108019A" w14:textId="77777777" w:rsidR="00C334D1" w:rsidRPr="00813D46" w:rsidRDefault="00C334D1" w:rsidP="007B0C0F">
            <w:pPr>
              <w:pStyle w:val="la2"/>
              <w:keepNext/>
              <w:keepLines/>
            </w:pPr>
            <w:r w:rsidRPr="00813D46">
              <w:rPr>
                <w:sz w:val="15"/>
                <w:szCs w:val="15"/>
              </w:rPr>
              <w:t> </w:t>
            </w:r>
          </w:p>
        </w:tc>
        <w:tc>
          <w:tcPr>
            <w:tcW w:w="0" w:type="auto"/>
            <w:vAlign w:val="bottom"/>
          </w:tcPr>
          <w:p w14:paraId="1B323057" w14:textId="77777777" w:rsidR="00C334D1" w:rsidRPr="00813D46" w:rsidRDefault="00C334D1" w:rsidP="007B0C0F">
            <w:pPr>
              <w:keepNext/>
              <w:keepLines/>
              <w:rPr>
                <w:sz w:val="8"/>
              </w:rPr>
            </w:pPr>
            <w:r w:rsidRPr="00813D46">
              <w:rPr>
                <w:rFonts w:cs="Arial"/>
              </w:rPr>
              <w:t> </w:t>
            </w:r>
          </w:p>
        </w:tc>
        <w:tc>
          <w:tcPr>
            <w:tcW w:w="0" w:type="auto"/>
            <w:vAlign w:val="bottom"/>
          </w:tcPr>
          <w:p w14:paraId="6F753758" w14:textId="28891D02" w:rsidR="00C334D1" w:rsidRPr="00813D46" w:rsidRDefault="000C5A04" w:rsidP="004F0599">
            <w:pPr>
              <w:keepNext/>
              <w:keepLines/>
              <w:jc w:val="right"/>
            </w:pPr>
            <w:r w:rsidRPr="00813D46">
              <w:t>13,018</w:t>
            </w:r>
          </w:p>
        </w:tc>
        <w:tc>
          <w:tcPr>
            <w:tcW w:w="0" w:type="auto"/>
            <w:noWrap/>
            <w:vAlign w:val="bottom"/>
          </w:tcPr>
          <w:p w14:paraId="7ED91E94" w14:textId="77777777" w:rsidR="00C334D1" w:rsidRPr="00813D46" w:rsidRDefault="00C334D1" w:rsidP="007B0C0F">
            <w:pPr>
              <w:keepNext/>
              <w:keepLines/>
              <w:rPr>
                <w:sz w:val="8"/>
              </w:rPr>
            </w:pPr>
            <w:r w:rsidRPr="00813D46">
              <w:rPr>
                <w:rFonts w:cs="Arial"/>
              </w:rPr>
              <w:t> </w:t>
            </w:r>
          </w:p>
        </w:tc>
        <w:tc>
          <w:tcPr>
            <w:tcW w:w="0" w:type="auto"/>
            <w:vAlign w:val="bottom"/>
          </w:tcPr>
          <w:p w14:paraId="6A771E75" w14:textId="77777777" w:rsidR="00C334D1" w:rsidRPr="00813D46" w:rsidRDefault="00C334D1" w:rsidP="007B0C0F">
            <w:pPr>
              <w:pStyle w:val="la2"/>
              <w:keepNext/>
              <w:keepLines/>
            </w:pPr>
            <w:r w:rsidRPr="00813D46">
              <w:rPr>
                <w:sz w:val="15"/>
                <w:szCs w:val="15"/>
              </w:rPr>
              <w:t> </w:t>
            </w:r>
          </w:p>
        </w:tc>
        <w:tc>
          <w:tcPr>
            <w:tcW w:w="0" w:type="auto"/>
            <w:vAlign w:val="bottom"/>
          </w:tcPr>
          <w:p w14:paraId="76D850BB" w14:textId="77777777" w:rsidR="00C334D1" w:rsidRPr="00813D46" w:rsidRDefault="00C334D1" w:rsidP="007B0C0F">
            <w:pPr>
              <w:keepNext/>
              <w:keepLines/>
              <w:rPr>
                <w:sz w:val="8"/>
              </w:rPr>
            </w:pPr>
            <w:r w:rsidRPr="00813D46">
              <w:rPr>
                <w:rFonts w:cs="Arial"/>
              </w:rPr>
              <w:t> </w:t>
            </w:r>
          </w:p>
        </w:tc>
        <w:tc>
          <w:tcPr>
            <w:tcW w:w="0" w:type="auto"/>
            <w:vAlign w:val="bottom"/>
          </w:tcPr>
          <w:p w14:paraId="639E1B27" w14:textId="2F2AA214" w:rsidR="00C334D1" w:rsidRPr="00813D46" w:rsidRDefault="000C5A04" w:rsidP="00880355">
            <w:pPr>
              <w:keepNext/>
              <w:keepLines/>
              <w:jc w:val="right"/>
            </w:pPr>
            <w:r w:rsidRPr="00813D46">
              <w:t>989</w:t>
            </w:r>
          </w:p>
        </w:tc>
        <w:tc>
          <w:tcPr>
            <w:tcW w:w="0" w:type="auto"/>
            <w:noWrap/>
            <w:vAlign w:val="bottom"/>
          </w:tcPr>
          <w:p w14:paraId="4384A5DF" w14:textId="77777777" w:rsidR="00C334D1" w:rsidRPr="00813D46" w:rsidRDefault="00C334D1" w:rsidP="007B0C0F">
            <w:pPr>
              <w:keepNext/>
              <w:keepLines/>
              <w:rPr>
                <w:sz w:val="8"/>
              </w:rPr>
            </w:pPr>
            <w:r w:rsidRPr="00813D46">
              <w:rPr>
                <w:rFonts w:cs="Arial"/>
              </w:rPr>
              <w:t> </w:t>
            </w:r>
          </w:p>
        </w:tc>
        <w:tc>
          <w:tcPr>
            <w:tcW w:w="0" w:type="auto"/>
            <w:vAlign w:val="bottom"/>
          </w:tcPr>
          <w:p w14:paraId="52DC3BC5" w14:textId="77777777" w:rsidR="00C334D1" w:rsidRPr="00813D46" w:rsidRDefault="00C334D1" w:rsidP="007B0C0F">
            <w:pPr>
              <w:pStyle w:val="la2"/>
              <w:keepNext/>
              <w:keepLines/>
            </w:pPr>
            <w:r w:rsidRPr="00813D46">
              <w:rPr>
                <w:sz w:val="15"/>
                <w:szCs w:val="15"/>
              </w:rPr>
              <w:t> </w:t>
            </w:r>
          </w:p>
        </w:tc>
        <w:tc>
          <w:tcPr>
            <w:tcW w:w="0" w:type="auto"/>
            <w:vAlign w:val="bottom"/>
          </w:tcPr>
          <w:p w14:paraId="65EDD3A6" w14:textId="77777777" w:rsidR="00C334D1" w:rsidRPr="00813D46" w:rsidRDefault="00C334D1" w:rsidP="007B0C0F">
            <w:pPr>
              <w:keepNext/>
              <w:keepLines/>
              <w:rPr>
                <w:sz w:val="8"/>
              </w:rPr>
            </w:pPr>
            <w:r w:rsidRPr="00813D46">
              <w:rPr>
                <w:rFonts w:cs="Arial"/>
              </w:rPr>
              <w:t> </w:t>
            </w:r>
          </w:p>
        </w:tc>
        <w:tc>
          <w:tcPr>
            <w:tcW w:w="0" w:type="auto"/>
            <w:vAlign w:val="bottom"/>
          </w:tcPr>
          <w:p w14:paraId="6FDD7466" w14:textId="1198B6A1" w:rsidR="00C334D1" w:rsidRPr="00813D46" w:rsidRDefault="000C5A04" w:rsidP="004F0599">
            <w:pPr>
              <w:keepNext/>
              <w:keepLines/>
              <w:jc w:val="right"/>
            </w:pPr>
            <w:r w:rsidRPr="00813D46">
              <w:t>164</w:t>
            </w:r>
          </w:p>
        </w:tc>
        <w:tc>
          <w:tcPr>
            <w:tcW w:w="0" w:type="auto"/>
            <w:noWrap/>
            <w:vAlign w:val="bottom"/>
          </w:tcPr>
          <w:p w14:paraId="1DC758E1" w14:textId="77777777" w:rsidR="00C334D1" w:rsidRPr="00813D46" w:rsidRDefault="00C334D1" w:rsidP="007B0C0F">
            <w:pPr>
              <w:keepNext/>
              <w:keepLines/>
              <w:rPr>
                <w:sz w:val="8"/>
              </w:rPr>
            </w:pPr>
            <w:r w:rsidRPr="00813D46">
              <w:rPr>
                <w:rFonts w:cs="Arial"/>
              </w:rPr>
              <w:t> </w:t>
            </w:r>
          </w:p>
        </w:tc>
        <w:tc>
          <w:tcPr>
            <w:tcW w:w="0" w:type="auto"/>
            <w:vAlign w:val="bottom"/>
          </w:tcPr>
          <w:p w14:paraId="03A971E7" w14:textId="77777777" w:rsidR="00C334D1" w:rsidRPr="00813D46" w:rsidRDefault="00C334D1" w:rsidP="007B0C0F">
            <w:pPr>
              <w:pStyle w:val="la2"/>
              <w:keepNext/>
              <w:keepLines/>
            </w:pPr>
            <w:r w:rsidRPr="00813D46">
              <w:rPr>
                <w:sz w:val="15"/>
                <w:szCs w:val="15"/>
              </w:rPr>
              <w:t> </w:t>
            </w:r>
          </w:p>
        </w:tc>
        <w:tc>
          <w:tcPr>
            <w:tcW w:w="0" w:type="auto"/>
            <w:vAlign w:val="bottom"/>
          </w:tcPr>
          <w:p w14:paraId="16836D4F" w14:textId="77777777" w:rsidR="00C334D1" w:rsidRPr="00813D46" w:rsidRDefault="00C334D1" w:rsidP="007B0C0F">
            <w:pPr>
              <w:keepNext/>
              <w:keepLines/>
              <w:rPr>
                <w:sz w:val="8"/>
              </w:rPr>
            </w:pPr>
            <w:r w:rsidRPr="00813D46">
              <w:rPr>
                <w:rFonts w:cs="Arial"/>
              </w:rPr>
              <w:t> </w:t>
            </w:r>
          </w:p>
        </w:tc>
        <w:tc>
          <w:tcPr>
            <w:tcW w:w="0" w:type="auto"/>
            <w:vAlign w:val="bottom"/>
          </w:tcPr>
          <w:p w14:paraId="4B0520A1" w14:textId="2AA2FE67" w:rsidR="00C334D1" w:rsidRPr="00813D46" w:rsidRDefault="000C5A04" w:rsidP="00880355">
            <w:pPr>
              <w:keepNext/>
              <w:keepLines/>
              <w:jc w:val="right"/>
            </w:pPr>
            <w:r w:rsidRPr="00813D46">
              <w:t>261</w:t>
            </w:r>
          </w:p>
        </w:tc>
        <w:tc>
          <w:tcPr>
            <w:tcW w:w="0" w:type="auto"/>
            <w:noWrap/>
            <w:vAlign w:val="bottom"/>
          </w:tcPr>
          <w:p w14:paraId="1EC18B6B" w14:textId="77777777" w:rsidR="00C334D1" w:rsidRPr="00813D46" w:rsidRDefault="00C334D1" w:rsidP="007B0C0F">
            <w:pPr>
              <w:keepNext/>
              <w:keepLines/>
              <w:rPr>
                <w:sz w:val="8"/>
              </w:rPr>
            </w:pPr>
            <w:r w:rsidRPr="00813D46">
              <w:rPr>
                <w:rFonts w:cs="Arial"/>
              </w:rPr>
              <w:t> </w:t>
            </w:r>
          </w:p>
        </w:tc>
        <w:tc>
          <w:tcPr>
            <w:tcW w:w="0" w:type="auto"/>
            <w:vAlign w:val="bottom"/>
          </w:tcPr>
          <w:p w14:paraId="020E53ED" w14:textId="77777777" w:rsidR="00C334D1" w:rsidRPr="00813D46" w:rsidRDefault="00C334D1" w:rsidP="007B0C0F">
            <w:pPr>
              <w:pStyle w:val="la2"/>
              <w:keepNext/>
              <w:keepLines/>
            </w:pPr>
            <w:r w:rsidRPr="00813D46">
              <w:rPr>
                <w:sz w:val="15"/>
                <w:szCs w:val="15"/>
              </w:rPr>
              <w:t> </w:t>
            </w:r>
          </w:p>
        </w:tc>
        <w:tc>
          <w:tcPr>
            <w:tcW w:w="0" w:type="auto"/>
            <w:vAlign w:val="bottom"/>
          </w:tcPr>
          <w:p w14:paraId="7AB66C95" w14:textId="77777777" w:rsidR="00C334D1" w:rsidRPr="00813D46" w:rsidRDefault="00C334D1" w:rsidP="007B0C0F">
            <w:pPr>
              <w:keepNext/>
              <w:keepLines/>
              <w:rPr>
                <w:sz w:val="8"/>
              </w:rPr>
            </w:pPr>
            <w:r w:rsidRPr="00813D46">
              <w:rPr>
                <w:rFonts w:cs="Arial"/>
              </w:rPr>
              <w:t> </w:t>
            </w:r>
          </w:p>
        </w:tc>
        <w:tc>
          <w:tcPr>
            <w:tcW w:w="0" w:type="auto"/>
            <w:vAlign w:val="bottom"/>
          </w:tcPr>
          <w:p w14:paraId="437086E5" w14:textId="4A068CEF" w:rsidR="00C334D1" w:rsidRPr="00813D46" w:rsidRDefault="000C5A04" w:rsidP="004F0599">
            <w:pPr>
              <w:keepNext/>
              <w:keepLines/>
              <w:jc w:val="right"/>
            </w:pPr>
            <w:r w:rsidRPr="00813D46">
              <w:t>14,432</w:t>
            </w:r>
          </w:p>
        </w:tc>
        <w:tc>
          <w:tcPr>
            <w:tcW w:w="0" w:type="auto"/>
            <w:noWrap/>
            <w:vAlign w:val="bottom"/>
          </w:tcPr>
          <w:p w14:paraId="4EF3C5D9" w14:textId="77777777" w:rsidR="00C334D1" w:rsidRPr="00813D46" w:rsidRDefault="00C334D1" w:rsidP="007B0C0F">
            <w:pPr>
              <w:keepNext/>
              <w:keepLines/>
              <w:rPr>
                <w:sz w:val="8"/>
              </w:rPr>
            </w:pPr>
            <w:r w:rsidRPr="00813D46">
              <w:rPr>
                <w:rFonts w:cs="Arial"/>
              </w:rPr>
              <w:t> </w:t>
            </w:r>
          </w:p>
        </w:tc>
      </w:tr>
      <w:tr w:rsidR="00E7394A" w:rsidRPr="00813D46" w14:paraId="54D58600" w14:textId="77777777" w:rsidTr="007B0C0F">
        <w:trPr>
          <w:jc w:val="center"/>
        </w:trPr>
        <w:tc>
          <w:tcPr>
            <w:tcW w:w="0" w:type="auto"/>
          </w:tcPr>
          <w:p w14:paraId="2912F826" w14:textId="77777777" w:rsidR="00C334D1" w:rsidRPr="00813D46" w:rsidRDefault="00C334D1" w:rsidP="007B0C0F">
            <w:pPr>
              <w:pStyle w:val="NormalWeb"/>
              <w:keepNext/>
              <w:keepLines/>
              <w:ind w:left="240" w:hanging="240"/>
              <w:rPr>
                <w:sz w:val="8"/>
              </w:rPr>
            </w:pPr>
            <w:r w:rsidRPr="00813D46">
              <w:rPr>
                <w:rFonts w:cs="Arial"/>
                <w:sz w:val="20"/>
                <w:szCs w:val="20"/>
              </w:rPr>
              <w:t>Other long-term liabilities </w:t>
            </w:r>
            <w:r w:rsidRPr="00813D46">
              <w:rPr>
                <w:rFonts w:cs="Arial"/>
                <w:sz w:val="15"/>
                <w:szCs w:val="15"/>
                <w:vertAlign w:val="superscript"/>
              </w:rPr>
              <w:t>(e)</w:t>
            </w:r>
          </w:p>
        </w:tc>
        <w:tc>
          <w:tcPr>
            <w:tcW w:w="0" w:type="auto"/>
            <w:vAlign w:val="bottom"/>
          </w:tcPr>
          <w:p w14:paraId="57C684EC" w14:textId="77777777" w:rsidR="00C334D1" w:rsidRPr="00813D46" w:rsidRDefault="00C334D1" w:rsidP="007B0C0F">
            <w:pPr>
              <w:pStyle w:val="la2"/>
              <w:keepNext/>
              <w:keepLines/>
            </w:pPr>
            <w:r w:rsidRPr="00813D46">
              <w:rPr>
                <w:sz w:val="15"/>
                <w:szCs w:val="15"/>
              </w:rPr>
              <w:t> </w:t>
            </w:r>
          </w:p>
        </w:tc>
        <w:tc>
          <w:tcPr>
            <w:tcW w:w="0" w:type="auto"/>
            <w:vAlign w:val="bottom"/>
          </w:tcPr>
          <w:p w14:paraId="75E637A2" w14:textId="77777777" w:rsidR="00C334D1" w:rsidRPr="00813D46" w:rsidRDefault="00C334D1" w:rsidP="007B0C0F">
            <w:pPr>
              <w:keepNext/>
              <w:keepLines/>
              <w:rPr>
                <w:sz w:val="8"/>
              </w:rPr>
            </w:pPr>
            <w:r w:rsidRPr="00813D46">
              <w:rPr>
                <w:rFonts w:cs="Arial"/>
              </w:rPr>
              <w:t> </w:t>
            </w:r>
          </w:p>
        </w:tc>
        <w:tc>
          <w:tcPr>
            <w:tcW w:w="0" w:type="auto"/>
            <w:vAlign w:val="bottom"/>
          </w:tcPr>
          <w:p w14:paraId="1BF14341" w14:textId="77777777" w:rsidR="00C334D1" w:rsidRPr="00813D46" w:rsidRDefault="00C334D1" w:rsidP="007B0C0F">
            <w:pPr>
              <w:keepNext/>
              <w:keepLines/>
              <w:jc w:val="right"/>
            </w:pPr>
            <w:r w:rsidRPr="00813D46">
              <w:rPr>
                <w:rFonts w:cs="Arial"/>
              </w:rPr>
              <w:t>0</w:t>
            </w:r>
          </w:p>
        </w:tc>
        <w:tc>
          <w:tcPr>
            <w:tcW w:w="0" w:type="auto"/>
            <w:noWrap/>
            <w:vAlign w:val="bottom"/>
          </w:tcPr>
          <w:p w14:paraId="11ADE2C4" w14:textId="77777777" w:rsidR="00C334D1" w:rsidRPr="00813D46" w:rsidRDefault="00C334D1" w:rsidP="007B0C0F">
            <w:pPr>
              <w:keepNext/>
              <w:keepLines/>
              <w:rPr>
                <w:sz w:val="8"/>
              </w:rPr>
            </w:pPr>
            <w:r w:rsidRPr="00813D46">
              <w:rPr>
                <w:rFonts w:cs="Arial"/>
              </w:rPr>
              <w:t> </w:t>
            </w:r>
          </w:p>
        </w:tc>
        <w:tc>
          <w:tcPr>
            <w:tcW w:w="0" w:type="auto"/>
            <w:vAlign w:val="bottom"/>
          </w:tcPr>
          <w:p w14:paraId="56E13DFC" w14:textId="77777777" w:rsidR="00C334D1" w:rsidRPr="00813D46" w:rsidRDefault="00C334D1" w:rsidP="007B0C0F">
            <w:pPr>
              <w:pStyle w:val="la2"/>
              <w:keepNext/>
              <w:keepLines/>
            </w:pPr>
            <w:r w:rsidRPr="00813D46">
              <w:rPr>
                <w:sz w:val="15"/>
                <w:szCs w:val="15"/>
              </w:rPr>
              <w:t> </w:t>
            </w:r>
          </w:p>
        </w:tc>
        <w:tc>
          <w:tcPr>
            <w:tcW w:w="0" w:type="auto"/>
            <w:vAlign w:val="bottom"/>
          </w:tcPr>
          <w:p w14:paraId="1A13E303" w14:textId="77777777" w:rsidR="00C334D1" w:rsidRPr="00813D46" w:rsidRDefault="00C334D1" w:rsidP="007B0C0F">
            <w:pPr>
              <w:keepNext/>
              <w:keepLines/>
              <w:rPr>
                <w:sz w:val="8"/>
              </w:rPr>
            </w:pPr>
            <w:r w:rsidRPr="00813D46">
              <w:rPr>
                <w:rFonts w:cs="Arial"/>
              </w:rPr>
              <w:t> </w:t>
            </w:r>
          </w:p>
        </w:tc>
        <w:tc>
          <w:tcPr>
            <w:tcW w:w="0" w:type="auto"/>
            <w:vAlign w:val="bottom"/>
          </w:tcPr>
          <w:p w14:paraId="07F8A43D" w14:textId="78598CA8" w:rsidR="00C334D1" w:rsidRPr="00813D46" w:rsidRDefault="00E7394A" w:rsidP="00E7394A">
            <w:pPr>
              <w:keepNext/>
              <w:keepLines/>
              <w:jc w:val="right"/>
            </w:pPr>
            <w:r w:rsidRPr="00813D46">
              <w:rPr>
                <w:rFonts w:cs="Arial"/>
              </w:rPr>
              <w:t>237</w:t>
            </w:r>
          </w:p>
        </w:tc>
        <w:tc>
          <w:tcPr>
            <w:tcW w:w="0" w:type="auto"/>
            <w:noWrap/>
            <w:vAlign w:val="bottom"/>
          </w:tcPr>
          <w:p w14:paraId="68C169D6" w14:textId="77777777" w:rsidR="00C334D1" w:rsidRPr="00813D46" w:rsidRDefault="00C334D1" w:rsidP="007B0C0F">
            <w:pPr>
              <w:keepNext/>
              <w:keepLines/>
              <w:rPr>
                <w:sz w:val="8"/>
              </w:rPr>
            </w:pPr>
            <w:r w:rsidRPr="00813D46">
              <w:rPr>
                <w:rFonts w:cs="Arial"/>
              </w:rPr>
              <w:t> </w:t>
            </w:r>
          </w:p>
        </w:tc>
        <w:tc>
          <w:tcPr>
            <w:tcW w:w="0" w:type="auto"/>
            <w:vAlign w:val="bottom"/>
          </w:tcPr>
          <w:p w14:paraId="5F0620FD" w14:textId="77777777" w:rsidR="00C334D1" w:rsidRPr="00813D46" w:rsidRDefault="00C334D1" w:rsidP="007B0C0F">
            <w:pPr>
              <w:pStyle w:val="la2"/>
              <w:keepNext/>
              <w:keepLines/>
            </w:pPr>
            <w:r w:rsidRPr="00813D46">
              <w:rPr>
                <w:sz w:val="15"/>
                <w:szCs w:val="15"/>
              </w:rPr>
              <w:t> </w:t>
            </w:r>
          </w:p>
        </w:tc>
        <w:tc>
          <w:tcPr>
            <w:tcW w:w="0" w:type="auto"/>
            <w:vAlign w:val="bottom"/>
          </w:tcPr>
          <w:p w14:paraId="092C797B" w14:textId="77777777" w:rsidR="00C334D1" w:rsidRPr="00813D46" w:rsidRDefault="00C334D1" w:rsidP="007B0C0F">
            <w:pPr>
              <w:keepNext/>
              <w:keepLines/>
              <w:rPr>
                <w:sz w:val="8"/>
              </w:rPr>
            </w:pPr>
            <w:r w:rsidRPr="00813D46">
              <w:rPr>
                <w:rFonts w:cs="Arial"/>
              </w:rPr>
              <w:t> </w:t>
            </w:r>
          </w:p>
        </w:tc>
        <w:tc>
          <w:tcPr>
            <w:tcW w:w="0" w:type="auto"/>
            <w:vAlign w:val="bottom"/>
          </w:tcPr>
          <w:p w14:paraId="0A3D28EC" w14:textId="1E75EF16" w:rsidR="00C334D1" w:rsidRPr="00813D46" w:rsidRDefault="00E7394A" w:rsidP="00E7394A">
            <w:pPr>
              <w:keepNext/>
              <w:keepLines/>
              <w:jc w:val="right"/>
            </w:pPr>
            <w:r w:rsidRPr="00813D46">
              <w:rPr>
                <w:rFonts w:cs="Arial"/>
              </w:rPr>
              <w:t>75</w:t>
            </w:r>
          </w:p>
        </w:tc>
        <w:tc>
          <w:tcPr>
            <w:tcW w:w="0" w:type="auto"/>
            <w:noWrap/>
            <w:vAlign w:val="bottom"/>
          </w:tcPr>
          <w:p w14:paraId="675792EA" w14:textId="77777777" w:rsidR="00C334D1" w:rsidRPr="00813D46" w:rsidRDefault="00C334D1" w:rsidP="007B0C0F">
            <w:pPr>
              <w:keepNext/>
              <w:keepLines/>
              <w:rPr>
                <w:sz w:val="8"/>
              </w:rPr>
            </w:pPr>
            <w:r w:rsidRPr="00813D46">
              <w:rPr>
                <w:rFonts w:cs="Arial"/>
              </w:rPr>
              <w:t> </w:t>
            </w:r>
          </w:p>
        </w:tc>
        <w:tc>
          <w:tcPr>
            <w:tcW w:w="0" w:type="auto"/>
            <w:vAlign w:val="bottom"/>
          </w:tcPr>
          <w:p w14:paraId="25AC0928" w14:textId="77777777" w:rsidR="00C334D1" w:rsidRPr="00813D46" w:rsidRDefault="00C334D1" w:rsidP="007B0C0F">
            <w:pPr>
              <w:pStyle w:val="la2"/>
              <w:keepNext/>
              <w:keepLines/>
            </w:pPr>
            <w:r w:rsidRPr="00813D46">
              <w:rPr>
                <w:sz w:val="15"/>
                <w:szCs w:val="15"/>
              </w:rPr>
              <w:t> </w:t>
            </w:r>
          </w:p>
        </w:tc>
        <w:tc>
          <w:tcPr>
            <w:tcW w:w="0" w:type="auto"/>
            <w:vAlign w:val="bottom"/>
          </w:tcPr>
          <w:p w14:paraId="53E7F775" w14:textId="77777777" w:rsidR="00C334D1" w:rsidRPr="00813D46" w:rsidRDefault="00C334D1" w:rsidP="007B0C0F">
            <w:pPr>
              <w:keepNext/>
              <w:keepLines/>
              <w:rPr>
                <w:sz w:val="8"/>
              </w:rPr>
            </w:pPr>
            <w:r w:rsidRPr="00813D46">
              <w:rPr>
                <w:rFonts w:cs="Arial"/>
              </w:rPr>
              <w:t> </w:t>
            </w:r>
          </w:p>
        </w:tc>
        <w:tc>
          <w:tcPr>
            <w:tcW w:w="0" w:type="auto"/>
            <w:vAlign w:val="bottom"/>
          </w:tcPr>
          <w:p w14:paraId="050D18A0" w14:textId="1F1E7CE3" w:rsidR="00C334D1" w:rsidRPr="00813D46" w:rsidRDefault="00E7394A" w:rsidP="00E7394A">
            <w:pPr>
              <w:keepNext/>
              <w:keepLines/>
              <w:jc w:val="right"/>
            </w:pPr>
            <w:r w:rsidRPr="00813D46">
              <w:rPr>
                <w:rFonts w:cs="Arial"/>
              </w:rPr>
              <w:t>639</w:t>
            </w:r>
          </w:p>
        </w:tc>
        <w:tc>
          <w:tcPr>
            <w:tcW w:w="0" w:type="auto"/>
            <w:noWrap/>
            <w:vAlign w:val="bottom"/>
          </w:tcPr>
          <w:p w14:paraId="627672C9" w14:textId="77777777" w:rsidR="00C334D1" w:rsidRPr="00813D46" w:rsidRDefault="00C334D1" w:rsidP="007B0C0F">
            <w:pPr>
              <w:keepNext/>
              <w:keepLines/>
              <w:rPr>
                <w:sz w:val="8"/>
              </w:rPr>
            </w:pPr>
            <w:r w:rsidRPr="00813D46">
              <w:rPr>
                <w:rFonts w:cs="Arial"/>
              </w:rPr>
              <w:t> </w:t>
            </w:r>
          </w:p>
        </w:tc>
        <w:tc>
          <w:tcPr>
            <w:tcW w:w="0" w:type="auto"/>
            <w:vAlign w:val="bottom"/>
          </w:tcPr>
          <w:p w14:paraId="751E7FDA" w14:textId="77777777" w:rsidR="00C334D1" w:rsidRPr="00813D46" w:rsidRDefault="00C334D1" w:rsidP="007B0C0F">
            <w:pPr>
              <w:pStyle w:val="la2"/>
              <w:keepNext/>
              <w:keepLines/>
            </w:pPr>
            <w:r w:rsidRPr="00813D46">
              <w:rPr>
                <w:sz w:val="15"/>
                <w:szCs w:val="15"/>
              </w:rPr>
              <w:t> </w:t>
            </w:r>
          </w:p>
        </w:tc>
        <w:tc>
          <w:tcPr>
            <w:tcW w:w="0" w:type="auto"/>
            <w:vAlign w:val="bottom"/>
          </w:tcPr>
          <w:p w14:paraId="2E1BD18C" w14:textId="77777777" w:rsidR="00C334D1" w:rsidRPr="00813D46" w:rsidRDefault="00C334D1" w:rsidP="007B0C0F">
            <w:pPr>
              <w:keepNext/>
              <w:keepLines/>
              <w:rPr>
                <w:sz w:val="8"/>
              </w:rPr>
            </w:pPr>
            <w:r w:rsidRPr="00813D46">
              <w:rPr>
                <w:rFonts w:cs="Arial"/>
              </w:rPr>
              <w:t> </w:t>
            </w:r>
          </w:p>
        </w:tc>
        <w:tc>
          <w:tcPr>
            <w:tcW w:w="0" w:type="auto"/>
            <w:vAlign w:val="bottom"/>
          </w:tcPr>
          <w:p w14:paraId="7C42AB5E" w14:textId="0C368338" w:rsidR="00C334D1" w:rsidRPr="00813D46" w:rsidRDefault="004706DC" w:rsidP="004F0599">
            <w:pPr>
              <w:keepNext/>
              <w:keepLines/>
              <w:jc w:val="right"/>
            </w:pPr>
            <w:r w:rsidRPr="00813D46">
              <w:rPr>
                <w:rFonts w:cs="Arial"/>
              </w:rPr>
              <w:t>951</w:t>
            </w:r>
          </w:p>
        </w:tc>
        <w:tc>
          <w:tcPr>
            <w:tcW w:w="0" w:type="auto"/>
            <w:noWrap/>
            <w:vAlign w:val="bottom"/>
          </w:tcPr>
          <w:p w14:paraId="24B5283E" w14:textId="77777777" w:rsidR="00C334D1" w:rsidRPr="00813D46" w:rsidRDefault="00C334D1" w:rsidP="007B0C0F">
            <w:pPr>
              <w:keepNext/>
              <w:keepLines/>
              <w:rPr>
                <w:sz w:val="8"/>
              </w:rPr>
            </w:pPr>
            <w:r w:rsidRPr="00813D46">
              <w:rPr>
                <w:rFonts w:cs="Arial"/>
              </w:rPr>
              <w:t> </w:t>
            </w:r>
          </w:p>
        </w:tc>
      </w:tr>
      <w:tr w:rsidR="004F0599" w:rsidRPr="00813D46" w14:paraId="5F2A0A00" w14:textId="77777777" w:rsidTr="007B0C0F">
        <w:trPr>
          <w:jc w:val="center"/>
        </w:trPr>
        <w:tc>
          <w:tcPr>
            <w:tcW w:w="0" w:type="auto"/>
            <w:gridSpan w:val="4"/>
            <w:vAlign w:val="bottom"/>
          </w:tcPr>
          <w:p w14:paraId="1E827FAD"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F68C2E1" w14:textId="77777777" w:rsidR="00C334D1" w:rsidRPr="00813D46" w:rsidRDefault="00C334D1" w:rsidP="007B0C0F">
            <w:pPr>
              <w:keepNext/>
              <w:keepLines/>
              <w:rPr>
                <w:sz w:val="8"/>
              </w:rPr>
            </w:pPr>
          </w:p>
        </w:tc>
        <w:tc>
          <w:tcPr>
            <w:tcW w:w="0" w:type="auto"/>
            <w:vAlign w:val="bottom"/>
          </w:tcPr>
          <w:p w14:paraId="4108D99A" w14:textId="77777777" w:rsidR="00C334D1" w:rsidRPr="00813D46" w:rsidRDefault="00C334D1" w:rsidP="007B0C0F">
            <w:pPr>
              <w:pStyle w:val="la2"/>
              <w:keepNext/>
              <w:keepLines/>
            </w:pPr>
            <w:r w:rsidRPr="00813D46">
              <w:t> </w:t>
            </w:r>
          </w:p>
        </w:tc>
        <w:tc>
          <w:tcPr>
            <w:tcW w:w="0" w:type="auto"/>
            <w:vAlign w:val="bottom"/>
          </w:tcPr>
          <w:p w14:paraId="0B90B4B4"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9710301"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F8D1E40" w14:textId="77777777" w:rsidR="00C334D1" w:rsidRPr="00813D46" w:rsidRDefault="00C334D1" w:rsidP="007B0C0F">
            <w:pPr>
              <w:keepNext/>
              <w:keepLines/>
              <w:rPr>
                <w:sz w:val="8"/>
              </w:rPr>
            </w:pPr>
          </w:p>
        </w:tc>
        <w:tc>
          <w:tcPr>
            <w:tcW w:w="0" w:type="auto"/>
            <w:vAlign w:val="bottom"/>
          </w:tcPr>
          <w:p w14:paraId="33CE2B68" w14:textId="77777777" w:rsidR="00C334D1" w:rsidRPr="00813D46" w:rsidRDefault="00C334D1" w:rsidP="007B0C0F">
            <w:pPr>
              <w:pStyle w:val="la2"/>
              <w:keepNext/>
              <w:keepLines/>
            </w:pPr>
            <w:r w:rsidRPr="00813D46">
              <w:t> </w:t>
            </w:r>
          </w:p>
        </w:tc>
        <w:tc>
          <w:tcPr>
            <w:tcW w:w="0" w:type="auto"/>
            <w:vAlign w:val="bottom"/>
          </w:tcPr>
          <w:p w14:paraId="07640A6E"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3F0C2AE"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66940D6" w14:textId="77777777" w:rsidR="00C334D1" w:rsidRPr="00813D46" w:rsidRDefault="00C334D1" w:rsidP="007B0C0F">
            <w:pPr>
              <w:keepNext/>
              <w:keepLines/>
              <w:rPr>
                <w:sz w:val="8"/>
              </w:rPr>
            </w:pPr>
          </w:p>
        </w:tc>
        <w:tc>
          <w:tcPr>
            <w:tcW w:w="0" w:type="auto"/>
            <w:vAlign w:val="bottom"/>
          </w:tcPr>
          <w:p w14:paraId="6EE93159" w14:textId="77777777" w:rsidR="00C334D1" w:rsidRPr="00813D46" w:rsidRDefault="00C334D1" w:rsidP="007B0C0F">
            <w:pPr>
              <w:pStyle w:val="la2"/>
              <w:keepNext/>
              <w:keepLines/>
            </w:pPr>
            <w:r w:rsidRPr="00813D46">
              <w:t> </w:t>
            </w:r>
          </w:p>
        </w:tc>
        <w:tc>
          <w:tcPr>
            <w:tcW w:w="0" w:type="auto"/>
            <w:vAlign w:val="bottom"/>
          </w:tcPr>
          <w:p w14:paraId="03171AD9"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86D9F85"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08D7D00" w14:textId="77777777" w:rsidR="00C334D1" w:rsidRPr="00813D46" w:rsidRDefault="00C334D1" w:rsidP="007B0C0F">
            <w:pPr>
              <w:keepNext/>
              <w:keepLines/>
              <w:rPr>
                <w:sz w:val="8"/>
              </w:rPr>
            </w:pPr>
          </w:p>
        </w:tc>
        <w:tc>
          <w:tcPr>
            <w:tcW w:w="0" w:type="auto"/>
            <w:vAlign w:val="bottom"/>
          </w:tcPr>
          <w:p w14:paraId="1F011EA7" w14:textId="77777777" w:rsidR="00C334D1" w:rsidRPr="00813D46" w:rsidRDefault="00C334D1" w:rsidP="007B0C0F">
            <w:pPr>
              <w:pStyle w:val="la2"/>
              <w:keepNext/>
              <w:keepLines/>
            </w:pPr>
            <w:r w:rsidRPr="00813D46">
              <w:t> </w:t>
            </w:r>
          </w:p>
        </w:tc>
        <w:tc>
          <w:tcPr>
            <w:tcW w:w="0" w:type="auto"/>
            <w:vAlign w:val="bottom"/>
          </w:tcPr>
          <w:p w14:paraId="0901A23F"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EB9F97F"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FA52FDD" w14:textId="77777777" w:rsidR="00C334D1" w:rsidRPr="00813D46" w:rsidRDefault="00C334D1" w:rsidP="007B0C0F">
            <w:pPr>
              <w:keepNext/>
              <w:keepLines/>
              <w:rPr>
                <w:sz w:val="8"/>
              </w:rPr>
            </w:pPr>
          </w:p>
        </w:tc>
      </w:tr>
      <w:tr w:rsidR="00E7394A" w:rsidRPr="00813D46" w14:paraId="1EA52BE7" w14:textId="77777777" w:rsidTr="007B0C0F">
        <w:trPr>
          <w:jc w:val="center"/>
        </w:trPr>
        <w:tc>
          <w:tcPr>
            <w:tcW w:w="0" w:type="auto"/>
          </w:tcPr>
          <w:p w14:paraId="6ACE7E3C" w14:textId="77777777" w:rsidR="00C334D1" w:rsidRPr="00813D46" w:rsidRDefault="00C334D1" w:rsidP="007B0C0F">
            <w:pPr>
              <w:pStyle w:val="NormalWeb"/>
              <w:keepNext/>
              <w:keepLines/>
              <w:ind w:left="480" w:hanging="240"/>
              <w:rPr>
                <w:sz w:val="8"/>
              </w:rPr>
            </w:pPr>
            <w:r w:rsidRPr="00813D46">
              <w:rPr>
                <w:rFonts w:cs="Arial"/>
                <w:sz w:val="20"/>
                <w:szCs w:val="20"/>
              </w:rPr>
              <w:t>Total contractual obligations</w:t>
            </w:r>
          </w:p>
        </w:tc>
        <w:tc>
          <w:tcPr>
            <w:tcW w:w="0" w:type="auto"/>
            <w:vAlign w:val="bottom"/>
          </w:tcPr>
          <w:p w14:paraId="0ECDB4A4" w14:textId="77777777" w:rsidR="00C334D1" w:rsidRPr="00813D46" w:rsidRDefault="00C334D1" w:rsidP="007B0C0F">
            <w:pPr>
              <w:pStyle w:val="la2"/>
              <w:keepNext/>
              <w:keepLines/>
            </w:pPr>
            <w:r w:rsidRPr="00813D46">
              <w:rPr>
                <w:sz w:val="15"/>
                <w:szCs w:val="15"/>
              </w:rPr>
              <w:t> </w:t>
            </w:r>
          </w:p>
        </w:tc>
        <w:tc>
          <w:tcPr>
            <w:tcW w:w="0" w:type="auto"/>
            <w:vAlign w:val="bottom"/>
          </w:tcPr>
          <w:p w14:paraId="0497C056" w14:textId="77777777" w:rsidR="00C334D1" w:rsidRPr="00813D46" w:rsidRDefault="00C334D1" w:rsidP="007B0C0F">
            <w:pPr>
              <w:keepNext/>
              <w:keepLines/>
              <w:rPr>
                <w:sz w:val="8"/>
              </w:rPr>
            </w:pPr>
            <w:r w:rsidRPr="00813D46">
              <w:rPr>
                <w:rFonts w:cs="Arial"/>
              </w:rPr>
              <w:t>$</w:t>
            </w:r>
          </w:p>
        </w:tc>
        <w:tc>
          <w:tcPr>
            <w:tcW w:w="0" w:type="auto"/>
            <w:vAlign w:val="bottom"/>
          </w:tcPr>
          <w:p w14:paraId="4CBA6507" w14:textId="5F3C014F" w:rsidR="00C334D1" w:rsidRPr="00813D46" w:rsidRDefault="00E7394A" w:rsidP="00880355">
            <w:pPr>
              <w:keepNext/>
              <w:keepLines/>
              <w:jc w:val="right"/>
            </w:pPr>
            <w:r w:rsidRPr="00813D46">
              <w:rPr>
                <w:rFonts w:cs="Arial"/>
              </w:rPr>
              <w:t>17,917</w:t>
            </w:r>
          </w:p>
        </w:tc>
        <w:tc>
          <w:tcPr>
            <w:tcW w:w="0" w:type="auto"/>
            <w:noWrap/>
            <w:vAlign w:val="bottom"/>
          </w:tcPr>
          <w:p w14:paraId="25C2A9D1" w14:textId="77777777" w:rsidR="00C334D1" w:rsidRPr="00813D46" w:rsidRDefault="00C334D1" w:rsidP="007B0C0F">
            <w:pPr>
              <w:keepNext/>
              <w:keepLines/>
              <w:rPr>
                <w:sz w:val="8"/>
              </w:rPr>
            </w:pPr>
            <w:r w:rsidRPr="00813D46">
              <w:rPr>
                <w:rFonts w:cs="Arial"/>
              </w:rPr>
              <w:t> </w:t>
            </w:r>
          </w:p>
        </w:tc>
        <w:tc>
          <w:tcPr>
            <w:tcW w:w="0" w:type="auto"/>
            <w:vAlign w:val="bottom"/>
          </w:tcPr>
          <w:p w14:paraId="37F97C76" w14:textId="77777777" w:rsidR="00C334D1" w:rsidRPr="00813D46" w:rsidRDefault="00C334D1" w:rsidP="007B0C0F">
            <w:pPr>
              <w:pStyle w:val="la2"/>
              <w:keepNext/>
              <w:keepLines/>
            </w:pPr>
            <w:r w:rsidRPr="00813D46">
              <w:rPr>
                <w:sz w:val="15"/>
                <w:szCs w:val="15"/>
              </w:rPr>
              <w:t> </w:t>
            </w:r>
          </w:p>
        </w:tc>
        <w:tc>
          <w:tcPr>
            <w:tcW w:w="0" w:type="auto"/>
            <w:vAlign w:val="bottom"/>
          </w:tcPr>
          <w:p w14:paraId="792883EB" w14:textId="77777777" w:rsidR="00C334D1" w:rsidRPr="00813D46" w:rsidRDefault="00C334D1" w:rsidP="007B0C0F">
            <w:pPr>
              <w:keepNext/>
              <w:keepLines/>
              <w:rPr>
                <w:sz w:val="8"/>
              </w:rPr>
            </w:pPr>
            <w:r w:rsidRPr="00813D46">
              <w:rPr>
                <w:rFonts w:cs="Arial"/>
              </w:rPr>
              <w:t>$</w:t>
            </w:r>
          </w:p>
        </w:tc>
        <w:tc>
          <w:tcPr>
            <w:tcW w:w="0" w:type="auto"/>
            <w:vAlign w:val="bottom"/>
          </w:tcPr>
          <w:p w14:paraId="2259D266" w14:textId="1C0B09F2" w:rsidR="00C334D1" w:rsidRPr="00813D46" w:rsidRDefault="00C334D1" w:rsidP="00E7394A">
            <w:pPr>
              <w:keepNext/>
              <w:keepLines/>
              <w:jc w:val="right"/>
            </w:pPr>
            <w:r w:rsidRPr="00813D46">
              <w:rPr>
                <w:rFonts w:cs="Arial"/>
              </w:rPr>
              <w:t> </w:t>
            </w:r>
            <w:r w:rsidR="00E7394A" w:rsidRPr="00813D46">
              <w:rPr>
                <w:rFonts w:cs="Arial"/>
              </w:rPr>
              <w:t>5,455</w:t>
            </w:r>
          </w:p>
        </w:tc>
        <w:tc>
          <w:tcPr>
            <w:tcW w:w="0" w:type="auto"/>
            <w:noWrap/>
            <w:vAlign w:val="bottom"/>
          </w:tcPr>
          <w:p w14:paraId="6AE948A0" w14:textId="77777777" w:rsidR="00C334D1" w:rsidRPr="00813D46" w:rsidRDefault="00C334D1" w:rsidP="007B0C0F">
            <w:pPr>
              <w:keepNext/>
              <w:keepLines/>
              <w:rPr>
                <w:sz w:val="8"/>
              </w:rPr>
            </w:pPr>
            <w:r w:rsidRPr="00813D46">
              <w:rPr>
                <w:rFonts w:cs="Arial"/>
              </w:rPr>
              <w:t> </w:t>
            </w:r>
          </w:p>
        </w:tc>
        <w:tc>
          <w:tcPr>
            <w:tcW w:w="0" w:type="auto"/>
            <w:vAlign w:val="bottom"/>
          </w:tcPr>
          <w:p w14:paraId="12941D76" w14:textId="77777777" w:rsidR="00C334D1" w:rsidRPr="00813D46" w:rsidRDefault="00C334D1" w:rsidP="007B0C0F">
            <w:pPr>
              <w:pStyle w:val="la2"/>
              <w:keepNext/>
              <w:keepLines/>
            </w:pPr>
            <w:r w:rsidRPr="00813D46">
              <w:rPr>
                <w:sz w:val="15"/>
                <w:szCs w:val="15"/>
              </w:rPr>
              <w:t> </w:t>
            </w:r>
          </w:p>
        </w:tc>
        <w:tc>
          <w:tcPr>
            <w:tcW w:w="0" w:type="auto"/>
            <w:vAlign w:val="bottom"/>
          </w:tcPr>
          <w:p w14:paraId="573AEABE" w14:textId="77777777" w:rsidR="00C334D1" w:rsidRPr="00813D46" w:rsidRDefault="00C334D1" w:rsidP="007B0C0F">
            <w:pPr>
              <w:keepNext/>
              <w:keepLines/>
              <w:rPr>
                <w:sz w:val="8"/>
              </w:rPr>
            </w:pPr>
            <w:r w:rsidRPr="00813D46">
              <w:rPr>
                <w:rFonts w:cs="Arial"/>
              </w:rPr>
              <w:t>$</w:t>
            </w:r>
          </w:p>
        </w:tc>
        <w:tc>
          <w:tcPr>
            <w:tcW w:w="0" w:type="auto"/>
            <w:vAlign w:val="bottom"/>
          </w:tcPr>
          <w:p w14:paraId="0A4C61AE" w14:textId="6E893F03" w:rsidR="00C334D1" w:rsidRPr="00813D46" w:rsidRDefault="00E7394A" w:rsidP="00880355">
            <w:pPr>
              <w:keepNext/>
              <w:keepLines/>
              <w:jc w:val="right"/>
            </w:pPr>
            <w:r w:rsidRPr="00813D46">
              <w:rPr>
                <w:rFonts w:cs="Arial"/>
              </w:rPr>
              <w:t>6,676</w:t>
            </w:r>
          </w:p>
        </w:tc>
        <w:tc>
          <w:tcPr>
            <w:tcW w:w="0" w:type="auto"/>
            <w:noWrap/>
            <w:vAlign w:val="bottom"/>
          </w:tcPr>
          <w:p w14:paraId="2F4BFDD8" w14:textId="7F7026AD" w:rsidR="00C334D1" w:rsidRPr="00813D46" w:rsidRDefault="00C334D1" w:rsidP="007B0C0F">
            <w:pPr>
              <w:keepNext/>
              <w:keepLines/>
              <w:rPr>
                <w:sz w:val="8"/>
              </w:rPr>
            </w:pPr>
            <w:r w:rsidRPr="00813D46">
              <w:rPr>
                <w:rFonts w:cs="Arial"/>
              </w:rPr>
              <w:t> </w:t>
            </w:r>
          </w:p>
        </w:tc>
        <w:tc>
          <w:tcPr>
            <w:tcW w:w="0" w:type="auto"/>
            <w:vAlign w:val="bottom"/>
          </w:tcPr>
          <w:p w14:paraId="115612B3" w14:textId="77777777" w:rsidR="00C334D1" w:rsidRPr="00813D46" w:rsidRDefault="00C334D1" w:rsidP="007B0C0F">
            <w:pPr>
              <w:pStyle w:val="la2"/>
              <w:keepNext/>
              <w:keepLines/>
            </w:pPr>
            <w:r w:rsidRPr="00813D46">
              <w:rPr>
                <w:sz w:val="15"/>
                <w:szCs w:val="15"/>
              </w:rPr>
              <w:t> </w:t>
            </w:r>
          </w:p>
        </w:tc>
        <w:tc>
          <w:tcPr>
            <w:tcW w:w="0" w:type="auto"/>
            <w:vAlign w:val="bottom"/>
          </w:tcPr>
          <w:p w14:paraId="2E181E97" w14:textId="77777777" w:rsidR="00C334D1" w:rsidRPr="00813D46" w:rsidRDefault="00C334D1" w:rsidP="007B0C0F">
            <w:pPr>
              <w:keepNext/>
              <w:keepLines/>
              <w:rPr>
                <w:sz w:val="8"/>
              </w:rPr>
            </w:pPr>
            <w:r w:rsidRPr="00813D46">
              <w:rPr>
                <w:rFonts w:cs="Arial"/>
              </w:rPr>
              <w:t>$</w:t>
            </w:r>
          </w:p>
        </w:tc>
        <w:tc>
          <w:tcPr>
            <w:tcW w:w="0" w:type="auto"/>
            <w:vAlign w:val="bottom"/>
          </w:tcPr>
          <w:p w14:paraId="6E5A5E38" w14:textId="076745A4" w:rsidR="00C334D1" w:rsidRPr="00813D46" w:rsidRDefault="00C334D1" w:rsidP="00E7394A">
            <w:pPr>
              <w:keepNext/>
              <w:keepLines/>
              <w:jc w:val="right"/>
            </w:pPr>
            <w:r w:rsidRPr="00813D46">
              <w:rPr>
                <w:rFonts w:cs="Arial"/>
              </w:rPr>
              <w:t> </w:t>
            </w:r>
            <w:r w:rsidR="00E7394A" w:rsidRPr="00813D46">
              <w:rPr>
                <w:rFonts w:cs="Arial"/>
              </w:rPr>
              <w:t>37,092</w:t>
            </w:r>
          </w:p>
        </w:tc>
        <w:tc>
          <w:tcPr>
            <w:tcW w:w="0" w:type="auto"/>
            <w:noWrap/>
            <w:vAlign w:val="bottom"/>
          </w:tcPr>
          <w:p w14:paraId="1BDD829B" w14:textId="77777777" w:rsidR="00C334D1" w:rsidRPr="00813D46" w:rsidRDefault="00C334D1" w:rsidP="007B0C0F">
            <w:pPr>
              <w:keepNext/>
              <w:keepLines/>
              <w:rPr>
                <w:sz w:val="8"/>
              </w:rPr>
            </w:pPr>
            <w:r w:rsidRPr="00813D46">
              <w:rPr>
                <w:rFonts w:cs="Arial"/>
              </w:rPr>
              <w:t> </w:t>
            </w:r>
          </w:p>
        </w:tc>
        <w:tc>
          <w:tcPr>
            <w:tcW w:w="0" w:type="auto"/>
            <w:vAlign w:val="bottom"/>
          </w:tcPr>
          <w:p w14:paraId="1BE83C51" w14:textId="77777777" w:rsidR="00C334D1" w:rsidRPr="00813D46" w:rsidRDefault="00C334D1" w:rsidP="007B0C0F">
            <w:pPr>
              <w:pStyle w:val="la2"/>
              <w:keepNext/>
              <w:keepLines/>
            </w:pPr>
            <w:r w:rsidRPr="00813D46">
              <w:rPr>
                <w:sz w:val="15"/>
                <w:szCs w:val="15"/>
              </w:rPr>
              <w:t> </w:t>
            </w:r>
          </w:p>
        </w:tc>
        <w:tc>
          <w:tcPr>
            <w:tcW w:w="0" w:type="auto"/>
            <w:vAlign w:val="bottom"/>
          </w:tcPr>
          <w:p w14:paraId="375EB842" w14:textId="77777777" w:rsidR="00C334D1" w:rsidRPr="00813D46" w:rsidRDefault="00C334D1" w:rsidP="007B0C0F">
            <w:pPr>
              <w:keepNext/>
              <w:keepLines/>
              <w:rPr>
                <w:sz w:val="8"/>
              </w:rPr>
            </w:pPr>
            <w:r w:rsidRPr="00813D46">
              <w:rPr>
                <w:rFonts w:cs="Arial"/>
              </w:rPr>
              <w:t>$</w:t>
            </w:r>
          </w:p>
        </w:tc>
        <w:tc>
          <w:tcPr>
            <w:tcW w:w="0" w:type="auto"/>
            <w:vAlign w:val="bottom"/>
          </w:tcPr>
          <w:p w14:paraId="47CF84BB" w14:textId="5401C383" w:rsidR="00C334D1" w:rsidRPr="00813D46" w:rsidRDefault="00C334D1" w:rsidP="00E7394A">
            <w:pPr>
              <w:keepNext/>
              <w:keepLines/>
              <w:jc w:val="right"/>
            </w:pPr>
            <w:r w:rsidRPr="00813D46">
              <w:rPr>
                <w:rFonts w:cs="Arial"/>
              </w:rPr>
              <w:t>  </w:t>
            </w:r>
            <w:r w:rsidR="00E7394A" w:rsidRPr="00813D46">
              <w:rPr>
                <w:rFonts w:cs="Arial"/>
              </w:rPr>
              <w:t>67,140</w:t>
            </w:r>
          </w:p>
        </w:tc>
        <w:tc>
          <w:tcPr>
            <w:tcW w:w="0" w:type="auto"/>
            <w:noWrap/>
            <w:vAlign w:val="bottom"/>
          </w:tcPr>
          <w:p w14:paraId="7F23E215" w14:textId="77777777" w:rsidR="00C334D1" w:rsidRPr="00813D46" w:rsidRDefault="00C334D1" w:rsidP="007B0C0F">
            <w:pPr>
              <w:keepNext/>
              <w:keepLines/>
              <w:rPr>
                <w:sz w:val="8"/>
              </w:rPr>
            </w:pPr>
            <w:r w:rsidRPr="00813D46">
              <w:rPr>
                <w:rFonts w:cs="Arial"/>
              </w:rPr>
              <w:t> </w:t>
            </w:r>
          </w:p>
        </w:tc>
      </w:tr>
      <w:tr w:rsidR="00E7394A" w:rsidRPr="00813D46" w14:paraId="058200B6" w14:textId="77777777" w:rsidTr="007B0C0F">
        <w:trPr>
          <w:jc w:val="center"/>
        </w:trPr>
        <w:tc>
          <w:tcPr>
            <w:tcW w:w="0" w:type="auto"/>
            <w:vAlign w:val="bottom"/>
          </w:tcPr>
          <w:p w14:paraId="41920287" w14:textId="77777777" w:rsidR="00C334D1" w:rsidRPr="00813D46" w:rsidRDefault="00C334D1" w:rsidP="007B0C0F">
            <w:pPr>
              <w:pStyle w:val="la2"/>
              <w:keepNext/>
              <w:keepLines/>
            </w:pPr>
            <w:r w:rsidRPr="00813D46">
              <w:t> </w:t>
            </w:r>
          </w:p>
        </w:tc>
        <w:tc>
          <w:tcPr>
            <w:tcW w:w="0" w:type="auto"/>
            <w:vAlign w:val="bottom"/>
          </w:tcPr>
          <w:p w14:paraId="1977C512" w14:textId="77777777" w:rsidR="00C334D1" w:rsidRPr="00813D46" w:rsidRDefault="00C334D1" w:rsidP="007B0C0F">
            <w:pPr>
              <w:pStyle w:val="la2"/>
              <w:keepNext/>
              <w:keepLines/>
            </w:pPr>
            <w:r w:rsidRPr="00813D46">
              <w:t> </w:t>
            </w:r>
          </w:p>
        </w:tc>
        <w:tc>
          <w:tcPr>
            <w:tcW w:w="0" w:type="auto"/>
            <w:vAlign w:val="bottom"/>
          </w:tcPr>
          <w:p w14:paraId="22CFF6B8"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1F38A6A5"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5B5DCB73" w14:textId="77777777" w:rsidR="00C334D1" w:rsidRPr="00813D46" w:rsidRDefault="00C334D1" w:rsidP="007B0C0F">
            <w:pPr>
              <w:keepNext/>
              <w:keepLines/>
              <w:rPr>
                <w:sz w:val="8"/>
              </w:rPr>
            </w:pPr>
          </w:p>
        </w:tc>
        <w:tc>
          <w:tcPr>
            <w:tcW w:w="0" w:type="auto"/>
            <w:vAlign w:val="bottom"/>
          </w:tcPr>
          <w:p w14:paraId="3852EDDE" w14:textId="77777777" w:rsidR="00C334D1" w:rsidRPr="00813D46" w:rsidRDefault="00C334D1" w:rsidP="007B0C0F">
            <w:pPr>
              <w:pStyle w:val="la2"/>
              <w:keepNext/>
              <w:keepLines/>
            </w:pPr>
            <w:r w:rsidRPr="00813D46">
              <w:t> </w:t>
            </w:r>
          </w:p>
        </w:tc>
        <w:tc>
          <w:tcPr>
            <w:tcW w:w="0" w:type="auto"/>
            <w:vAlign w:val="bottom"/>
          </w:tcPr>
          <w:p w14:paraId="607C377C"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18698816"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23966705" w14:textId="77777777" w:rsidR="00C334D1" w:rsidRPr="00813D46" w:rsidRDefault="00C334D1" w:rsidP="007B0C0F">
            <w:pPr>
              <w:keepNext/>
              <w:keepLines/>
              <w:rPr>
                <w:sz w:val="8"/>
              </w:rPr>
            </w:pPr>
          </w:p>
        </w:tc>
        <w:tc>
          <w:tcPr>
            <w:tcW w:w="0" w:type="auto"/>
            <w:vAlign w:val="bottom"/>
          </w:tcPr>
          <w:p w14:paraId="5BFAF90A" w14:textId="77777777" w:rsidR="00C334D1" w:rsidRPr="00813D46" w:rsidRDefault="00C334D1" w:rsidP="007B0C0F">
            <w:pPr>
              <w:pStyle w:val="la2"/>
              <w:keepNext/>
              <w:keepLines/>
            </w:pPr>
            <w:r w:rsidRPr="00813D46">
              <w:t> </w:t>
            </w:r>
          </w:p>
        </w:tc>
        <w:tc>
          <w:tcPr>
            <w:tcW w:w="0" w:type="auto"/>
            <w:vAlign w:val="bottom"/>
          </w:tcPr>
          <w:p w14:paraId="4630E6C0"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5D111FB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74FB0373" w14:textId="77777777" w:rsidR="00C334D1" w:rsidRPr="00813D46" w:rsidRDefault="00C334D1" w:rsidP="007B0C0F">
            <w:pPr>
              <w:keepNext/>
              <w:keepLines/>
              <w:rPr>
                <w:sz w:val="8"/>
              </w:rPr>
            </w:pPr>
          </w:p>
        </w:tc>
        <w:tc>
          <w:tcPr>
            <w:tcW w:w="0" w:type="auto"/>
            <w:vAlign w:val="bottom"/>
          </w:tcPr>
          <w:p w14:paraId="5CC04DA9" w14:textId="77777777" w:rsidR="00C334D1" w:rsidRPr="00813D46" w:rsidRDefault="00C334D1" w:rsidP="007B0C0F">
            <w:pPr>
              <w:pStyle w:val="la2"/>
              <w:keepNext/>
              <w:keepLines/>
            </w:pPr>
            <w:r w:rsidRPr="00813D46">
              <w:t> </w:t>
            </w:r>
          </w:p>
        </w:tc>
        <w:tc>
          <w:tcPr>
            <w:tcW w:w="0" w:type="auto"/>
            <w:vAlign w:val="bottom"/>
          </w:tcPr>
          <w:p w14:paraId="58702209"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60D6A4B6"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2579B41C" w14:textId="77777777" w:rsidR="00C334D1" w:rsidRPr="00813D46" w:rsidRDefault="00C334D1" w:rsidP="007B0C0F">
            <w:pPr>
              <w:keepNext/>
              <w:keepLines/>
              <w:rPr>
                <w:sz w:val="8"/>
              </w:rPr>
            </w:pPr>
          </w:p>
        </w:tc>
        <w:tc>
          <w:tcPr>
            <w:tcW w:w="0" w:type="auto"/>
            <w:vAlign w:val="bottom"/>
          </w:tcPr>
          <w:p w14:paraId="48FF4F6B" w14:textId="77777777" w:rsidR="00C334D1" w:rsidRPr="00813D46" w:rsidRDefault="00C334D1" w:rsidP="007B0C0F">
            <w:pPr>
              <w:pStyle w:val="la2"/>
              <w:keepNext/>
              <w:keepLines/>
            </w:pPr>
            <w:r w:rsidRPr="00813D46">
              <w:t> </w:t>
            </w:r>
          </w:p>
        </w:tc>
        <w:tc>
          <w:tcPr>
            <w:tcW w:w="0" w:type="auto"/>
            <w:vAlign w:val="bottom"/>
          </w:tcPr>
          <w:p w14:paraId="05968D06"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7BACC7C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2E797B75" w14:textId="77777777" w:rsidR="00C334D1" w:rsidRPr="00813D46" w:rsidRDefault="00C334D1" w:rsidP="007B0C0F">
            <w:pPr>
              <w:keepNext/>
              <w:keepLines/>
              <w:rPr>
                <w:sz w:val="8"/>
              </w:rPr>
            </w:pPr>
          </w:p>
        </w:tc>
      </w:tr>
    </w:tbl>
    <w:p w14:paraId="67620B59" w14:textId="77777777" w:rsidR="00C334D1" w:rsidRPr="00813D46" w:rsidRDefault="00C334D1" w:rsidP="00C334D1">
      <w:pPr>
        <w:pStyle w:val="NormalWeb"/>
        <w:spacing w:before="90" w:beforeAutospacing="0" w:after="0" w:afterAutospacing="0"/>
        <w:ind w:left="489" w:hanging="490"/>
        <w:rPr>
          <w:sz w:val="8"/>
        </w:rPr>
      </w:pPr>
      <w:r w:rsidRPr="00813D46">
        <w:rPr>
          <w:rFonts w:cs="Arial"/>
          <w:sz w:val="20"/>
          <w:szCs w:val="20"/>
        </w:rPr>
        <w:t>(a)</w:t>
      </w:r>
      <w:r w:rsidRPr="00813D46">
        <w:rPr>
          <w:rFonts w:cs="Arial"/>
          <w:sz w:val="20"/>
          <w:szCs w:val="20"/>
        </w:rPr>
        <w:tab/>
      </w:r>
      <w:r w:rsidRPr="00813D46">
        <w:rPr>
          <w:rFonts w:cs="Arial"/>
          <w:i/>
          <w:iCs/>
          <w:sz w:val="20"/>
          <w:szCs w:val="20"/>
        </w:rPr>
        <w:t xml:space="preserve">See Note 12 – Debt of the Notes to Financial Statements (Part II, Item 8 of this Form 10-K). </w:t>
      </w:r>
    </w:p>
    <w:p w14:paraId="375A4F3E" w14:textId="77777777" w:rsidR="00C334D1" w:rsidRPr="00813D46" w:rsidRDefault="00C334D1" w:rsidP="00C334D1">
      <w:pPr>
        <w:pStyle w:val="NormalWeb"/>
        <w:spacing w:before="0" w:beforeAutospacing="0" w:after="0" w:afterAutospacing="0"/>
        <w:ind w:left="489" w:hanging="490"/>
        <w:rPr>
          <w:sz w:val="8"/>
        </w:rPr>
      </w:pPr>
      <w:r w:rsidRPr="00813D46">
        <w:rPr>
          <w:rFonts w:cs="Arial"/>
          <w:sz w:val="20"/>
          <w:szCs w:val="20"/>
        </w:rPr>
        <w:t>(b)</w:t>
      </w:r>
      <w:r w:rsidRPr="00813D46">
        <w:rPr>
          <w:rFonts w:cs="Arial"/>
          <w:sz w:val="20"/>
          <w:szCs w:val="20"/>
        </w:rPr>
        <w:tab/>
      </w:r>
      <w:r w:rsidRPr="00813D46">
        <w:rPr>
          <w:rFonts w:cs="Arial"/>
          <w:i/>
          <w:iCs/>
          <w:sz w:val="20"/>
          <w:szCs w:val="20"/>
        </w:rPr>
        <w:t xml:space="preserve">These amounts represent commitments for the construction of buildings, building improvements, and leasehold improvements. </w:t>
      </w:r>
    </w:p>
    <w:p w14:paraId="1E9EC54F" w14:textId="77777777" w:rsidR="00C334D1" w:rsidRPr="00813D46" w:rsidRDefault="00C334D1" w:rsidP="00C334D1">
      <w:pPr>
        <w:pStyle w:val="NormalWeb"/>
        <w:spacing w:before="0" w:beforeAutospacing="0" w:after="0" w:afterAutospacing="0"/>
        <w:ind w:left="489" w:hanging="490"/>
        <w:rPr>
          <w:sz w:val="8"/>
        </w:rPr>
      </w:pPr>
      <w:r w:rsidRPr="00813D46">
        <w:rPr>
          <w:rFonts w:cs="Arial"/>
          <w:sz w:val="20"/>
          <w:szCs w:val="20"/>
        </w:rPr>
        <w:t>(c)</w:t>
      </w:r>
      <w:r w:rsidRPr="00813D46">
        <w:rPr>
          <w:rFonts w:cs="Arial"/>
          <w:sz w:val="20"/>
          <w:szCs w:val="20"/>
        </w:rPr>
        <w:tab/>
      </w:r>
      <w:r w:rsidRPr="00813D46">
        <w:rPr>
          <w:rFonts w:cs="Arial"/>
          <w:i/>
          <w:iCs/>
          <w:sz w:val="20"/>
          <w:szCs w:val="20"/>
        </w:rPr>
        <w:t xml:space="preserve">These amounts represent undiscounted future minimum rental commitments under noncancellable facilities leases. </w:t>
      </w:r>
    </w:p>
    <w:p w14:paraId="4C041BA0" w14:textId="77777777" w:rsidR="00C334D1" w:rsidRPr="00813D46" w:rsidRDefault="00C334D1" w:rsidP="00C334D1">
      <w:pPr>
        <w:pStyle w:val="NormalWeb"/>
        <w:spacing w:before="0" w:beforeAutospacing="0" w:after="0" w:afterAutospacing="0"/>
        <w:ind w:left="489" w:hanging="490"/>
        <w:rPr>
          <w:sz w:val="8"/>
        </w:rPr>
      </w:pPr>
      <w:r w:rsidRPr="00813D46">
        <w:rPr>
          <w:rFonts w:cs="Arial"/>
          <w:sz w:val="20"/>
          <w:szCs w:val="20"/>
        </w:rPr>
        <w:t>(d)</w:t>
      </w:r>
      <w:r w:rsidRPr="00813D46">
        <w:rPr>
          <w:rFonts w:cs="Arial"/>
          <w:sz w:val="20"/>
          <w:szCs w:val="20"/>
        </w:rPr>
        <w:tab/>
      </w:r>
      <w:r w:rsidRPr="00813D46">
        <w:rPr>
          <w:rFonts w:cs="Arial"/>
          <w:i/>
          <w:iCs/>
          <w:sz w:val="20"/>
          <w:szCs w:val="20"/>
        </w:rPr>
        <w:t xml:space="preserve">These amounts represent purchase commitments, including all open purchase orders and all contracts that are take-or-pay contracts that are not presented as construction commitments above. </w:t>
      </w:r>
    </w:p>
    <w:p w14:paraId="54A49E3E" w14:textId="16D9838D" w:rsidR="00C334D1" w:rsidRPr="00813D46" w:rsidRDefault="00C334D1" w:rsidP="00C334D1">
      <w:pPr>
        <w:pStyle w:val="NormalWeb"/>
        <w:spacing w:before="0" w:beforeAutospacing="0" w:after="0" w:afterAutospacing="0"/>
        <w:ind w:left="489" w:hanging="490"/>
        <w:rPr>
          <w:sz w:val="8"/>
        </w:rPr>
      </w:pPr>
      <w:r w:rsidRPr="00813D46">
        <w:rPr>
          <w:rFonts w:cs="Arial"/>
          <w:sz w:val="20"/>
          <w:szCs w:val="20"/>
        </w:rPr>
        <w:t>(e)</w:t>
      </w:r>
      <w:r w:rsidRPr="00813D46">
        <w:rPr>
          <w:rFonts w:cs="Arial"/>
          <w:sz w:val="20"/>
          <w:szCs w:val="20"/>
        </w:rPr>
        <w:tab/>
      </w:r>
      <w:r w:rsidRPr="00813D46">
        <w:rPr>
          <w:rFonts w:cs="Arial"/>
          <w:i/>
          <w:iCs/>
          <w:sz w:val="20"/>
          <w:szCs w:val="20"/>
        </w:rPr>
        <w:t>We have excluded long-term tax contingencies, other tax liabilities, deferred income taxes</w:t>
      </w:r>
      <w:r w:rsidR="00450195" w:rsidRPr="00813D46">
        <w:rPr>
          <w:rFonts w:cs="Arial"/>
          <w:i/>
          <w:iCs/>
          <w:sz w:val="20"/>
          <w:szCs w:val="20"/>
        </w:rPr>
        <w:t>,</w:t>
      </w:r>
      <w:r w:rsidRPr="00813D46">
        <w:rPr>
          <w:rFonts w:cs="Arial"/>
          <w:i/>
          <w:iCs/>
          <w:sz w:val="20"/>
          <w:szCs w:val="20"/>
        </w:rPr>
        <w:t xml:space="preserve"> </w:t>
      </w:r>
      <w:r w:rsidR="004706DC" w:rsidRPr="00813D46">
        <w:rPr>
          <w:rFonts w:cs="Arial"/>
          <w:i/>
          <w:iCs/>
          <w:sz w:val="20"/>
          <w:szCs w:val="20"/>
        </w:rPr>
        <w:t xml:space="preserve">and long-term pension liabilities </w:t>
      </w:r>
      <w:r w:rsidRPr="00813D46">
        <w:rPr>
          <w:rFonts w:cs="Arial"/>
          <w:i/>
          <w:iCs/>
          <w:sz w:val="20"/>
          <w:szCs w:val="20"/>
        </w:rPr>
        <w:t>of $</w:t>
      </w:r>
      <w:r w:rsidR="004706DC" w:rsidRPr="00813D46">
        <w:rPr>
          <w:rFonts w:cs="Arial"/>
          <w:i/>
          <w:iCs/>
          <w:sz w:val="20"/>
          <w:szCs w:val="20"/>
        </w:rPr>
        <w:t>15.2</w:t>
      </w:r>
      <w:r w:rsidRPr="00813D46">
        <w:rPr>
          <w:rFonts w:cs="Arial"/>
          <w:i/>
          <w:iCs/>
          <w:sz w:val="20"/>
          <w:szCs w:val="20"/>
        </w:rPr>
        <w:t xml:space="preserve"> billion from the amounts presented. We have also excluded unearned revenue and non-cash items. </w:t>
      </w:r>
    </w:p>
    <w:p w14:paraId="4A57978D"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1D5DCCB3" w14:textId="77777777" w:rsidR="00C334D1" w:rsidRPr="00813D46" w:rsidRDefault="00C334D1" w:rsidP="00C334D1">
      <w:pPr>
        <w:pStyle w:val="NormalWeb"/>
        <w:keepNext/>
        <w:spacing w:before="0" w:beforeAutospacing="0" w:after="0" w:afterAutospacing="0"/>
        <w:rPr>
          <w:sz w:val="8"/>
        </w:rPr>
      </w:pPr>
      <w:r w:rsidRPr="00813D46">
        <w:rPr>
          <w:rFonts w:cs="Arial"/>
          <w:b/>
          <w:bCs/>
          <w:sz w:val="20"/>
          <w:szCs w:val="20"/>
        </w:rPr>
        <w:t xml:space="preserve">Other Planned Uses of Capital </w:t>
      </w:r>
    </w:p>
    <w:p w14:paraId="46EABE95" w14:textId="41A43B93" w:rsidR="00C15725" w:rsidRPr="00813D46" w:rsidRDefault="00C334D1" w:rsidP="00C334D1">
      <w:pPr>
        <w:pStyle w:val="NormalWeb"/>
        <w:spacing w:before="180" w:beforeAutospacing="0" w:after="0" w:afterAutospacing="0"/>
        <w:rPr>
          <w:sz w:val="8"/>
        </w:rPr>
      </w:pPr>
      <w:r w:rsidRPr="00813D46">
        <w:rPr>
          <w:rFonts w:cs="Arial"/>
          <w:sz w:val="20"/>
          <w:szCs w:val="20"/>
        </w:rPr>
        <w:t>We will continue to invest in sales, marketing, product support infrastructure, and existing and advanced areas of technology</w:t>
      </w:r>
      <w:r w:rsidR="00C15725" w:rsidRPr="00813D46">
        <w:rPr>
          <w:rFonts w:cs="Arial"/>
          <w:sz w:val="20"/>
          <w:szCs w:val="20"/>
        </w:rPr>
        <w:t>, as well as continue making acquisitions that align with our business strategy</w:t>
      </w:r>
      <w:r w:rsidRPr="00813D46">
        <w:rPr>
          <w:rFonts w:cs="Arial"/>
          <w:sz w:val="20"/>
          <w:szCs w:val="20"/>
        </w:rPr>
        <w:t xml:space="preserve">. Additions to property and equipment will continue, including new facilities, data centers, and computer systems for research and development, sales and marketing, support, and administrative staff. We expect capital expenditures to increase in coming years in support of our </w:t>
      </w:r>
      <w:r w:rsidR="00C15725" w:rsidRPr="00813D46">
        <w:rPr>
          <w:rFonts w:cs="Arial"/>
          <w:sz w:val="20"/>
          <w:szCs w:val="20"/>
        </w:rPr>
        <w:t>productivity and platform strategy</w:t>
      </w:r>
      <w:r w:rsidRPr="00813D46">
        <w:rPr>
          <w:rFonts w:cs="Arial"/>
          <w:sz w:val="20"/>
          <w:szCs w:val="20"/>
        </w:rPr>
        <w:t xml:space="preserve">. We have operating leases for most U.S. and international sales and support offices and certain equipment. We have not engaged in any related party transactions or arrangements with unconsolidated entities or other persons that are reasonably likely to materially affect liquidity or the availability of capital resources. </w:t>
      </w:r>
    </w:p>
    <w:p w14:paraId="5919BB1A"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Liquidity </w:t>
      </w:r>
    </w:p>
    <w:p w14:paraId="053C3C8B" w14:textId="213C6289" w:rsidR="00C15725" w:rsidRPr="00813D46" w:rsidRDefault="00C334D1" w:rsidP="00C334D1">
      <w:pPr>
        <w:pStyle w:val="NormalWeb"/>
        <w:spacing w:before="180" w:beforeAutospacing="0" w:after="0" w:afterAutospacing="0"/>
        <w:rPr>
          <w:sz w:val="8"/>
        </w:rPr>
      </w:pPr>
      <w:r w:rsidRPr="00813D46">
        <w:rPr>
          <w:rFonts w:cs="Arial"/>
          <w:sz w:val="20"/>
          <w:szCs w:val="20"/>
        </w:rPr>
        <w:t>We earn a significant amount of our operating income outside the U.S., which is deemed to be permanently reinvested in foreign jurisdictions. As a result, as discussed above under Cash, Cash Equivalents, and Investments, the majority of our cash, cash equivalents, and short-term investments are held by foreign subsidiaries. We currently do not intend nor foresee a need to repatriate these funds. We expect existing domestic cash, cash equivalents, short-term investments, cash flows from operations</w:t>
      </w:r>
      <w:r w:rsidR="00C15725" w:rsidRPr="00813D46">
        <w:rPr>
          <w:rFonts w:cs="Arial"/>
          <w:sz w:val="20"/>
          <w:szCs w:val="20"/>
        </w:rPr>
        <w:t xml:space="preserve">, and access to capital markets </w:t>
      </w:r>
      <w:r w:rsidRPr="00813D46">
        <w:rPr>
          <w:rFonts w:cs="Arial"/>
          <w:sz w:val="20"/>
          <w:szCs w:val="20"/>
        </w:rPr>
        <w:t xml:space="preserve">to continue to be sufficient to fund our domestic operating activities and cash commitments for investing and financing activities, such as regular quarterly dividends, debt </w:t>
      </w:r>
      <w:r w:rsidR="00EF1A55" w:rsidRPr="00813D46">
        <w:rPr>
          <w:rFonts w:cs="Arial"/>
          <w:sz w:val="20"/>
          <w:szCs w:val="20"/>
        </w:rPr>
        <w:t>maturities</w:t>
      </w:r>
      <w:r w:rsidRPr="00813D46">
        <w:rPr>
          <w:rFonts w:cs="Arial"/>
          <w:sz w:val="20"/>
          <w:szCs w:val="20"/>
        </w:rPr>
        <w:t xml:space="preserve">, and material capital expenditures, for at least the next 12 months and thereafter for the foreseeable future. In addition, we expect existing foreign cash, cash equivalents, short-term investments, and cash flows from operations to continue to be sufficient to fund our foreign operating activities and cash commitments for investing activities, such as material capital expenditures, for at least the next 12 months and thereafter for the foreseeable future. </w:t>
      </w:r>
    </w:p>
    <w:p w14:paraId="688758A2"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Should we require more capital in the U.S. than is generated by our operations domestically, for example to fund significant discretionary activities, such as business acquisitions and share repurchases, we could elect to repatriate future earnings from foreign jurisdictions or raise capital in the U.S. through debt or equity issuances. These alternatives could result in higher effective tax rates, increased interest expense, or dilution of our earnings. We have borrowed funds domestically and continue to believe we have the ability to do so at reasonable interest rates. </w:t>
      </w:r>
    </w:p>
    <w:p w14:paraId="2B603683" w14:textId="77777777" w:rsidR="00C334D1" w:rsidRPr="00813D46" w:rsidRDefault="00C334D1" w:rsidP="00C334D1">
      <w:pPr>
        <w:pStyle w:val="NormalWeb"/>
        <w:keepNext/>
        <w:spacing w:before="270" w:beforeAutospacing="0" w:after="0" w:afterAutospacing="0"/>
        <w:jc w:val="center"/>
      </w:pPr>
      <w:r w:rsidRPr="00813D46">
        <w:rPr>
          <w:rFonts w:cs="Arial"/>
          <w:sz w:val="20"/>
          <w:szCs w:val="20"/>
          <w:u w:val="single"/>
        </w:rPr>
        <w:t xml:space="preserve">RECENT ACCOUNTING GUIDANCE </w:t>
      </w:r>
    </w:p>
    <w:p w14:paraId="4E7601CB" w14:textId="4BB29091" w:rsidR="00C15725" w:rsidRPr="00813D46" w:rsidRDefault="00C15725" w:rsidP="00C334D1">
      <w:pPr>
        <w:pStyle w:val="NormalWeb"/>
        <w:keepNext/>
        <w:spacing w:before="270" w:beforeAutospacing="0" w:after="0" w:afterAutospacing="0"/>
        <w:rPr>
          <w:rFonts w:cs="Arial"/>
          <w:b/>
          <w:bCs/>
          <w:sz w:val="20"/>
          <w:szCs w:val="20"/>
        </w:rPr>
      </w:pPr>
      <w:r w:rsidRPr="00813D46">
        <w:rPr>
          <w:rFonts w:cs="Arial"/>
          <w:sz w:val="20"/>
          <w:szCs w:val="20"/>
        </w:rPr>
        <w:t xml:space="preserve">See Note 1 – Accounting Policies of the Notes to Financial Statements </w:t>
      </w:r>
      <w:r w:rsidR="0039757B" w:rsidRPr="00813D46">
        <w:rPr>
          <w:rFonts w:cs="Arial"/>
          <w:iCs/>
          <w:sz w:val="20"/>
          <w:szCs w:val="20"/>
        </w:rPr>
        <w:t xml:space="preserve">(Part II, Item 8 of this Form 10-K) </w:t>
      </w:r>
      <w:r w:rsidRPr="00813D46">
        <w:rPr>
          <w:rFonts w:cs="Arial"/>
          <w:sz w:val="20"/>
          <w:szCs w:val="20"/>
        </w:rPr>
        <w:t>for further discussion.</w:t>
      </w:r>
    </w:p>
    <w:p w14:paraId="08DFAFC3" w14:textId="7777777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APPLICATION OF CRITICAL ACCOUNTING POLICIES </w:t>
      </w:r>
    </w:p>
    <w:p w14:paraId="08668311"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consolidated financial statements and accompanying notes are prepared in accordance with U.S. GAAP. Preparing consolidated financial statements requires management to make estimates and assumptions that affect the reported amounts of assets, liabilities, revenue, and expenses. These estimates and assumptions are affected by management’s application of accounting policies. Critical accounting policies for us include revenue recognition, impairment of investment securities, goodwill, research and development costs, contingencies, income taxes, and inventories. </w:t>
      </w:r>
    </w:p>
    <w:p w14:paraId="5FBED1A1"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Revenue Recognition </w:t>
      </w:r>
    </w:p>
    <w:p w14:paraId="367CFF01"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Revenue recognition for multiple-element arrangements requires judgment to determine if multiple elements exist, whether elements can be accounted for as separate units of accounting, and if so, the fair value for each of the elements. </w:t>
      </w:r>
    </w:p>
    <w:p w14:paraId="744FAA51"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Judgment is also required to assess whether future releases of certain software represent new products or upgrades and enhancements to existing products. Certain volume licensing arrangements include a perpetual license for current products combined with rights to receive unspecified future versions of software products and are accounted for as subscriptions, with billings recorded as unearned revenue and recognized as revenue ratably over the coverage period. </w:t>
      </w:r>
    </w:p>
    <w:p w14:paraId="2F45E747"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27C66064" w14:textId="77777777" w:rsidR="00C334D1" w:rsidRPr="00813D46" w:rsidRDefault="00C334D1" w:rsidP="00C334D1">
      <w:pPr>
        <w:pStyle w:val="NormalWeb"/>
        <w:spacing w:before="0" w:beforeAutospacing="0" w:after="0" w:afterAutospacing="0"/>
        <w:rPr>
          <w:sz w:val="8"/>
        </w:rPr>
      </w:pPr>
      <w:r w:rsidRPr="00813D46">
        <w:rPr>
          <w:rFonts w:cs="Arial"/>
          <w:sz w:val="20"/>
          <w:szCs w:val="20"/>
        </w:rPr>
        <w:t xml:space="preserve">Software updates are evaluated on a case-by-case basis to determine whether they meet the definition of an upgrade, which may require revenue to be deferred and recognized when the upgrade is delivered. If it is determined that implied post-contract customer support (“PCS”) is being provided, revenue from the arrangement is deferred and recognized over the implied PCS term. If updates are determined to not meet the definition of an upgrade, revenue is generally recognized as products are shipped or made available. </w:t>
      </w:r>
    </w:p>
    <w:p w14:paraId="2C13888C" w14:textId="77777777" w:rsidR="00C15725" w:rsidRPr="00813D46" w:rsidRDefault="00C334D1" w:rsidP="00C334D1">
      <w:pPr>
        <w:pStyle w:val="NormalWeb"/>
        <w:spacing w:before="180" w:beforeAutospacing="0" w:after="0" w:afterAutospacing="0"/>
        <w:rPr>
          <w:rFonts w:cs="Arial"/>
          <w:sz w:val="20"/>
          <w:szCs w:val="20"/>
        </w:rPr>
      </w:pPr>
      <w:r w:rsidRPr="00813D46">
        <w:rPr>
          <w:rFonts w:cs="Arial"/>
          <w:sz w:val="20"/>
          <w:szCs w:val="20"/>
        </w:rPr>
        <w:t>Microsoft enters into arrangements that can include various combinations of software, services, and hardware. Where elements are delivered over different periods of time, and when allowed under U.S. GAAP, revenue is allocated to the respective elements based on their relative selling prices at the inception of the arrangement, and revenue is recognized as each element is delivered. We use a hierarchy to determine the fair value to be used for allocating revenue to elements: (i) vendor-specific objective evidence of fair value (“VSOE”), (ii) third-party evidence, and (iii) best estimate of selling price (“ESP”). For software elements, we follow the industry specific software guidance which only allows for the use of VSOE in establishing fair value. Generally, VSOE is the price charged when the deliverable is sold separately or the price established by management for a product that is not yet sold if it is probable that the price will not change before introduction into the marketplace. ESPs are established as best estimates of what the selling prices would be if the deliverables were sold regularly on a stand-alone basis. Our process for determining ESPs requires judgment and considers multiple factors that may vary over time depending upon the unique facts and circumstances related to each deliverable.</w:t>
      </w:r>
    </w:p>
    <w:p w14:paraId="006CAEC1" w14:textId="18CADA73" w:rsidR="00C334D1" w:rsidRPr="00813D46" w:rsidRDefault="00C15725" w:rsidP="00C334D1">
      <w:pPr>
        <w:pStyle w:val="NormalWeb"/>
        <w:spacing w:before="180" w:beforeAutospacing="0" w:after="0" w:afterAutospacing="0"/>
        <w:rPr>
          <w:sz w:val="8"/>
        </w:rPr>
      </w:pPr>
      <w:r w:rsidRPr="00813D46">
        <w:rPr>
          <w:rFonts w:cs="Arial"/>
          <w:sz w:val="20"/>
          <w:szCs w:val="20"/>
        </w:rPr>
        <w:t>In January 2015, we announced Windows 10 will be free to all qualified existing users of Windows 7 and Windows 8</w:t>
      </w:r>
      <w:r w:rsidR="00EF1A55" w:rsidRPr="00813D46">
        <w:rPr>
          <w:rFonts w:cs="Arial"/>
          <w:sz w:val="20"/>
          <w:szCs w:val="20"/>
        </w:rPr>
        <w:t>.1</w:t>
      </w:r>
      <w:r w:rsidRPr="00813D46">
        <w:rPr>
          <w:rFonts w:cs="Arial"/>
          <w:sz w:val="20"/>
          <w:szCs w:val="20"/>
        </w:rPr>
        <w:t xml:space="preserve">. This offer differs from historical offers preceding the launch of new versions of Windows as it is being made available for free to existing users in addition to new customers after the offer announcement. We evaluated the nature and accounting treatment of the Windows 10 offer and determined that it represents a marketing and promotional activity, in part because the offer is being made available for free to existing users. As this is a marketing and promotional activity, revenue recognition of new sales of Windows 8 will continue to be recognized as delivered. </w:t>
      </w:r>
      <w:r w:rsidR="00C334D1" w:rsidRPr="00813D46">
        <w:rPr>
          <w:rFonts w:cs="Arial"/>
          <w:sz w:val="20"/>
          <w:szCs w:val="20"/>
        </w:rPr>
        <w:t xml:space="preserve"> </w:t>
      </w:r>
    </w:p>
    <w:p w14:paraId="6478CE18"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Impairment of Investment Securities </w:t>
      </w:r>
    </w:p>
    <w:p w14:paraId="09876077" w14:textId="1065AA34" w:rsidR="00C334D1" w:rsidRPr="00813D46" w:rsidRDefault="00C334D1" w:rsidP="00C334D1">
      <w:pPr>
        <w:pStyle w:val="NormalWeb"/>
        <w:spacing w:before="180" w:beforeAutospacing="0" w:after="0" w:afterAutospacing="0"/>
        <w:rPr>
          <w:sz w:val="8"/>
        </w:rPr>
      </w:pPr>
      <w:r w:rsidRPr="00813D46">
        <w:rPr>
          <w:rFonts w:cs="Arial"/>
          <w:sz w:val="20"/>
          <w:szCs w:val="20"/>
        </w:rPr>
        <w:t>We review investments quarterly for indicators of other-than-temporary impairment. This determination requires significant judgment. In making this judgment, we employ a systematic methodology quarterly that considers available quantitative and qualitative evidence in evaluating potential impairment of our investments. If the cost of an investment exceeds its fair value, we evaluate, among other factors, general market conditions, credit quality of debt instrument issuers, the duration and extent to which the fair value is less than cost, and for equity securities, our intent and ability to hold, or plans to sell, the investment. For fixed-income securities, we also evaluate whether we have plans to sell the security or it is more likely than not that we will be required to sell the security before recovery. We also consider specific adverse conditions related to the financial health of and business outlook for the investee, including industry and sector performance, changes in technology, and operational and financing cash flow factors. Once a decline in fair value is determined to be other-than-temporary, an impairment charge is recorded to other income (expense)</w:t>
      </w:r>
      <w:r w:rsidR="009C0CA8" w:rsidRPr="00813D46">
        <w:rPr>
          <w:rFonts w:cs="Arial"/>
          <w:sz w:val="20"/>
          <w:szCs w:val="20"/>
        </w:rPr>
        <w:t>, net</w:t>
      </w:r>
      <w:r w:rsidRPr="00813D46">
        <w:rPr>
          <w:rFonts w:cs="Arial"/>
          <w:sz w:val="20"/>
          <w:szCs w:val="20"/>
        </w:rPr>
        <w:t xml:space="preserve"> and a new cost basis in the investment is established. If market, industry, and/or investee conditions deteriorate, we may incur future impairments. </w:t>
      </w:r>
    </w:p>
    <w:p w14:paraId="298C69D5"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Goodwill </w:t>
      </w:r>
    </w:p>
    <w:p w14:paraId="0AC4D77D"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allocate goodwill to reporting units based on the reporting unit expected to benefit from the business combination. We evaluate our reporting units on an annual basis and, if necessary, reassign goodwill using a relative fair value allocation approach. Goodwill is tested for impairment at the reporting unit level (operating segment or one level below an operating segment) on an annual basis (May 1 for us) and between annual tests if an event occurs or circumstances change that would more likely than not reduce the fair value of a reporting unit below its carrying value. These events or circumstances could include a significant change in the business climate, legal factors, operating performance indicators, competition, or sale or disposition of a significant portion of a reporting unit. </w:t>
      </w:r>
    </w:p>
    <w:p w14:paraId="3C8B9859"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Application of the goodwill impairment test requires judgment, including the identification of reporting units, assignment of assets and liabilities to reporting units, assignment of goodwill to reporting units, and determination of the fair value of each reporting unit. The fair value of each reporting unit is estimated primarily through the use of a discounted cash flow methodology. This analysis requires significant judgments, including estimation of future cash flows, which is dependent on internal forecasts, estimation of the long-term rate of growth for our business, estimation of the useful life over which cash flows will occur, and determination of our weighted average cost of capital. </w:t>
      </w:r>
    </w:p>
    <w:p w14:paraId="5260622D"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estimates used to calculate the fair value of a reporting unit change from year to year based on operating results, market conditions, and other factors. Changes in these estimates and assumptions could materially affect the determination of fair value and goodwill impairment for each reporting unit. </w:t>
      </w:r>
    </w:p>
    <w:p w14:paraId="56A33C00" w14:textId="77777777" w:rsidR="00C334D1" w:rsidRPr="00813D46" w:rsidRDefault="00C334D1" w:rsidP="00C334D1">
      <w:pPr>
        <w:pStyle w:val="NormalWeb"/>
        <w:spacing w:before="0" w:beforeAutospacing="0" w:after="0" w:afterAutospacing="0"/>
        <w:rPr>
          <w:rFonts w:cs="Arial"/>
          <w:sz w:val="20"/>
          <w:szCs w:val="20"/>
        </w:rPr>
      </w:pPr>
    </w:p>
    <w:p w14:paraId="4F41BC2B" w14:textId="3282A0BE" w:rsidR="00C334D1" w:rsidRPr="00813D46" w:rsidRDefault="00933988" w:rsidP="00C334D1">
      <w:pPr>
        <w:pStyle w:val="NormalWeb"/>
        <w:spacing w:before="0" w:beforeAutospacing="0" w:after="0" w:afterAutospacing="0"/>
        <w:rPr>
          <w:sz w:val="8"/>
        </w:rPr>
      </w:pPr>
      <w:r w:rsidRPr="00813D46">
        <w:rPr>
          <w:rFonts w:cs="Arial"/>
          <w:sz w:val="20"/>
          <w:szCs w:val="20"/>
        </w:rPr>
        <w:t xml:space="preserve">Based on the results of our annual goodwill impairment testing as of May 1, 2015, we determined that goodwill associated with our Phone Hardware reporting unit was impaired, resulting in a material charge to earnings in the fourth quarter of fiscal year 2015. </w:t>
      </w:r>
      <w:r w:rsidR="004E16E2" w:rsidRPr="00813D46">
        <w:rPr>
          <w:rFonts w:cs="Arial"/>
          <w:sz w:val="20"/>
          <w:szCs w:val="20"/>
        </w:rPr>
        <w:t>As of June 30, 2015, n</w:t>
      </w:r>
      <w:r w:rsidR="00C15725" w:rsidRPr="00813D46">
        <w:rPr>
          <w:rFonts w:cs="Arial"/>
          <w:sz w:val="20"/>
          <w:szCs w:val="20"/>
        </w:rPr>
        <w:t xml:space="preserve">one of our reporting units were </w:t>
      </w:r>
      <w:r w:rsidRPr="00813D46">
        <w:rPr>
          <w:rFonts w:cs="Arial"/>
          <w:sz w:val="20"/>
          <w:szCs w:val="20"/>
        </w:rPr>
        <w:t xml:space="preserve">considered to be </w:t>
      </w:r>
      <w:r w:rsidR="00C15725" w:rsidRPr="00813D46">
        <w:rPr>
          <w:rFonts w:cs="Arial"/>
          <w:sz w:val="20"/>
          <w:szCs w:val="20"/>
        </w:rPr>
        <w:t>at risk of impairment.</w:t>
      </w:r>
    </w:p>
    <w:p w14:paraId="27DC943D"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Research and Development Costs </w:t>
      </w:r>
    </w:p>
    <w:p w14:paraId="542FC119"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Costs incurred internally in researching and developing a computer software product are charged to expense until technological feasibility has been established for the product. Once technological feasibility is established, all software costs are capitalized until the product is available for general release to customers. Judgment is required in determining when technological feasibility of a product is established. We have determined that technological feasibility for our software products is reached after all high-risk development issues have been resolved through coding and testing. Generally, this occurs shortly before the products are released to manufacturing. The amortization of these costs is included in cost of revenue over the estimated life of the products. </w:t>
      </w:r>
    </w:p>
    <w:p w14:paraId="470FCD39"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Legal and Other Contingencies </w:t>
      </w:r>
    </w:p>
    <w:p w14:paraId="4440E830"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outcomes of legal proceedings and claims brought against us are subject to significant uncertainty. An estimated loss from a loss contingency such as a legal proceeding or claim is accrued by a charge to income if it is probable that an asset has been impaired or a liability has been incurred and the amount of the loss can be reasonably estimated. In determining whether a loss should be accrued we evaluate, among other factors, the degree of probability of an unfavorable outcome and the ability to make a reasonable estimate of the amount of loss. Changes in these factors could materially impact our consolidated financial statements. </w:t>
      </w:r>
    </w:p>
    <w:p w14:paraId="0918432C"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02D59846" w14:textId="77777777" w:rsidR="00C334D1" w:rsidRPr="00813D46" w:rsidRDefault="00C334D1" w:rsidP="00C334D1">
      <w:pPr>
        <w:pStyle w:val="NormalWeb"/>
        <w:keepNext/>
        <w:spacing w:before="0" w:beforeAutospacing="0" w:after="0" w:afterAutospacing="0"/>
        <w:rPr>
          <w:sz w:val="8"/>
        </w:rPr>
      </w:pPr>
      <w:r w:rsidRPr="00813D46">
        <w:rPr>
          <w:rFonts w:cs="Arial"/>
          <w:b/>
          <w:bCs/>
          <w:sz w:val="20"/>
          <w:szCs w:val="20"/>
        </w:rPr>
        <w:t xml:space="preserve">Income Taxes </w:t>
      </w:r>
    </w:p>
    <w:p w14:paraId="573F6C20"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objectives of accounting for income taxes are to recognize the amount of taxes payable or refundable for the current year and deferred tax liabilities and assets for the future tax consequences of events that have been recognized in an entity’s financial statements or tax returns. We recognize the tax benefit from an uncertain tax position only if it is more likely than not that the tax position will be sustained on examination by the taxing authorities, based on the technical merits of the position. The tax benefits recognized in the financial statements from such a position are measured based on the largest benefit that has a greater than 50% likelihood of being realized upon ultimate settlement. Accounting literature also provides guidance on derecognition of income tax assets and liabilities, classification of current and deferred income tax assets and liabilities, accounting for interest and penalties associated with tax positions, and income tax disclosures. Judgment is required in assessing the future tax consequences of events that have been recognized in our consolidated financial statements or tax returns. Variations in the actual outcome of these future tax consequences could materially impact our consolidated financial statements. </w:t>
      </w:r>
    </w:p>
    <w:p w14:paraId="3723F865"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Inventories </w:t>
      </w:r>
    </w:p>
    <w:p w14:paraId="79FD1354"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Inventories are stated at average cost, subject to the lower of cost or market. Cost includes materials, labor, and manufacturing overhead related to the purchase and production of inventories. We regularly review inventory quantities on hand, future purchase commitments with our suppliers, and the estimated utility of our inventory. These reviews include analysis of demand forecasts, product life cycle status, product development plans, current sales levels, pricing strategy, and component cost trends. If our review indicates a reduction in utility below carrying value, we reduce our inventory to a new cost basis through a charge to cost of revenue. The determination of market value and the estimated volume of demand used in the lower of cost or market analysis require significant judgment. </w:t>
      </w:r>
    </w:p>
    <w:p w14:paraId="7CDB7925" w14:textId="77777777" w:rsidR="00C334D1" w:rsidRPr="00813D46" w:rsidRDefault="00C334D1" w:rsidP="00C334D1">
      <w:pPr>
        <w:rPr>
          <w:rFonts w:cs="Arial"/>
          <w:b/>
          <w:bCs/>
        </w:rPr>
      </w:pPr>
    </w:p>
    <w:p w14:paraId="0AC3758F" w14:textId="77777777" w:rsidR="00C334D1" w:rsidRPr="00813D46" w:rsidRDefault="00C334D1" w:rsidP="00C334D1">
      <w:pPr>
        <w:pStyle w:val="NormalWeb"/>
        <w:keepNext/>
        <w:keepLines/>
        <w:spacing w:before="0" w:beforeAutospacing="0" w:after="0" w:afterAutospacing="0"/>
        <w:rPr>
          <w:rFonts w:cs="Arial"/>
          <w:b/>
          <w:bCs/>
          <w:sz w:val="20"/>
          <w:szCs w:val="20"/>
        </w:rPr>
      </w:pPr>
    </w:p>
    <w:p w14:paraId="07819ED5" w14:textId="77777777" w:rsidR="00C334D1" w:rsidRPr="00813D46" w:rsidRDefault="00C334D1" w:rsidP="00C334D1">
      <w:pPr>
        <w:pStyle w:val="NormalWeb"/>
        <w:keepNext/>
        <w:keepLines/>
        <w:spacing w:before="0" w:beforeAutospacing="0" w:after="0" w:afterAutospacing="0"/>
        <w:rPr>
          <w:sz w:val="8"/>
        </w:rPr>
      </w:pPr>
      <w:r w:rsidRPr="00813D46">
        <w:rPr>
          <w:rFonts w:cs="Arial"/>
          <w:b/>
          <w:bCs/>
          <w:sz w:val="20"/>
          <w:szCs w:val="20"/>
        </w:rPr>
        <w:t xml:space="preserve">STATEMENT OF MANAGEMENT’S RESPONSIBILITY FOR FINANCIAL STATEMENTS </w:t>
      </w:r>
    </w:p>
    <w:p w14:paraId="12B7077B"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Management is responsible for the preparation of the consolidated financial statements and related information that are presented in this report. The consolidated financial statements, which include amounts based on management’s estimates and judgments, have been prepared in conformity with accounting principles generally accepted in the United States of America. </w:t>
      </w:r>
    </w:p>
    <w:p w14:paraId="12A6B2B5"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The Company designs and maintains accounting and internal control systems to provide reasonable assurance at reasonable cost that assets are safeguarded against loss from unauthorized use or disposition, and that the financial records are reliable for preparing consolidated financial statements and maintaining accountability for assets. These systems are augmented by written policies, an organizational structure providing division of responsibilities, careful selection and training of qualified personnel, and a program of internal audits. </w:t>
      </w:r>
    </w:p>
    <w:p w14:paraId="20228600"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The Company engaged Deloitte &amp; Touche LLP, an independent registered public accounting firm, to audit and render an opinion on the consolidated financial statements and internal control over financial reporting in accordance with the standards of the Public Company Accounting Oversight Board (United States). </w:t>
      </w:r>
    </w:p>
    <w:p w14:paraId="677B62F9"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The Board of Directors, through its Audit Committee, consisting solely of independent directors of the Company, meets periodically with management, internal auditors, and our independent registered public accounting firm to ensure that each is meeting its responsibilities and to discuss matters concerning internal controls and financial reporting. Deloitte &amp; Touche LLP and the internal auditors each have full and free access to the Audit Committee. </w:t>
      </w:r>
    </w:p>
    <w:tbl>
      <w:tblPr>
        <w:tblW w:w="2000" w:type="pct"/>
        <w:tblCellMar>
          <w:top w:w="14" w:type="dxa"/>
          <w:left w:w="0" w:type="dxa"/>
          <w:right w:w="14" w:type="dxa"/>
        </w:tblCellMar>
        <w:tblLook w:val="0000" w:firstRow="0" w:lastRow="0" w:firstColumn="0" w:lastColumn="0" w:noHBand="0" w:noVBand="0"/>
      </w:tblPr>
      <w:tblGrid>
        <w:gridCol w:w="4147"/>
      </w:tblGrid>
      <w:tr w:rsidR="00C334D1" w:rsidRPr="00813D46" w14:paraId="66316D79" w14:textId="77777777" w:rsidTr="007B0C0F">
        <w:tc>
          <w:tcPr>
            <w:tcW w:w="5000" w:type="pct"/>
            <w:vAlign w:val="center"/>
          </w:tcPr>
          <w:p w14:paraId="0390D469" w14:textId="77777777" w:rsidR="00C334D1" w:rsidRPr="00813D46" w:rsidRDefault="00C334D1" w:rsidP="007B0C0F">
            <w:pPr>
              <w:keepNext/>
              <w:keepLines/>
              <w:rPr>
                <w:sz w:val="1"/>
              </w:rPr>
            </w:pPr>
          </w:p>
        </w:tc>
      </w:tr>
      <w:tr w:rsidR="00C334D1" w:rsidRPr="00813D46" w14:paraId="2117CCAE" w14:textId="77777777" w:rsidTr="007B0C0F">
        <w:trPr>
          <w:trHeight w:val="480"/>
        </w:trPr>
        <w:tc>
          <w:tcPr>
            <w:tcW w:w="0" w:type="auto"/>
            <w:vAlign w:val="center"/>
          </w:tcPr>
          <w:p w14:paraId="1141B70B" w14:textId="77777777" w:rsidR="00C334D1" w:rsidRPr="00813D46" w:rsidRDefault="00C334D1" w:rsidP="007B0C0F">
            <w:pPr>
              <w:keepNext/>
              <w:keepLines/>
              <w:rPr>
                <w:sz w:val="8"/>
              </w:rPr>
            </w:pPr>
          </w:p>
        </w:tc>
      </w:tr>
      <w:tr w:rsidR="00C334D1" w:rsidRPr="00813D46" w14:paraId="0013B041" w14:textId="77777777" w:rsidTr="007B0C0F">
        <w:tc>
          <w:tcPr>
            <w:tcW w:w="0" w:type="auto"/>
            <w:vAlign w:val="bottom"/>
          </w:tcPr>
          <w:p w14:paraId="29140515" w14:textId="77777777" w:rsidR="00C334D1" w:rsidRPr="00813D46" w:rsidRDefault="00C334D1" w:rsidP="007B0C0F">
            <w:pPr>
              <w:keepNext/>
              <w:keepLines/>
              <w:rPr>
                <w:sz w:val="8"/>
              </w:rPr>
            </w:pPr>
            <w:r w:rsidRPr="00813D46">
              <w:rPr>
                <w:rFonts w:cs="Arial"/>
              </w:rPr>
              <w:t>Satya Nadella</w:t>
            </w:r>
          </w:p>
        </w:tc>
      </w:tr>
      <w:tr w:rsidR="00C334D1" w:rsidRPr="00813D46" w14:paraId="2D8DF61C" w14:textId="77777777" w:rsidTr="007B0C0F">
        <w:tc>
          <w:tcPr>
            <w:tcW w:w="0" w:type="auto"/>
            <w:vAlign w:val="bottom"/>
          </w:tcPr>
          <w:p w14:paraId="0E5D54E1" w14:textId="77777777" w:rsidR="00C334D1" w:rsidRPr="00813D46" w:rsidRDefault="00C334D1" w:rsidP="007B0C0F">
            <w:pPr>
              <w:keepNext/>
              <w:keepLines/>
              <w:rPr>
                <w:sz w:val="8"/>
              </w:rPr>
            </w:pPr>
            <w:r w:rsidRPr="00813D46">
              <w:rPr>
                <w:rFonts w:cs="Arial"/>
              </w:rPr>
              <w:t>Chief Executive Officer</w:t>
            </w:r>
          </w:p>
        </w:tc>
      </w:tr>
      <w:tr w:rsidR="00C334D1" w:rsidRPr="00813D46" w14:paraId="1443E86A" w14:textId="77777777" w:rsidTr="007B0C0F">
        <w:trPr>
          <w:trHeight w:val="480"/>
        </w:trPr>
        <w:tc>
          <w:tcPr>
            <w:tcW w:w="0" w:type="auto"/>
            <w:vAlign w:val="center"/>
          </w:tcPr>
          <w:p w14:paraId="3A276469" w14:textId="77777777" w:rsidR="00C334D1" w:rsidRPr="00813D46" w:rsidRDefault="00C334D1" w:rsidP="007B0C0F">
            <w:pPr>
              <w:keepNext/>
              <w:keepLines/>
              <w:rPr>
                <w:sz w:val="8"/>
              </w:rPr>
            </w:pPr>
          </w:p>
        </w:tc>
      </w:tr>
      <w:tr w:rsidR="00C334D1" w:rsidRPr="00813D46" w14:paraId="5623A007" w14:textId="77777777" w:rsidTr="007B0C0F">
        <w:tc>
          <w:tcPr>
            <w:tcW w:w="0" w:type="auto"/>
            <w:vAlign w:val="bottom"/>
          </w:tcPr>
          <w:p w14:paraId="0C37DCF0" w14:textId="77777777" w:rsidR="00C334D1" w:rsidRPr="00813D46" w:rsidRDefault="00C334D1" w:rsidP="007B0C0F">
            <w:pPr>
              <w:keepNext/>
              <w:keepLines/>
              <w:rPr>
                <w:sz w:val="8"/>
              </w:rPr>
            </w:pPr>
            <w:r w:rsidRPr="00813D46">
              <w:rPr>
                <w:rFonts w:cs="Arial"/>
              </w:rPr>
              <w:t>Amy E. Hood</w:t>
            </w:r>
          </w:p>
        </w:tc>
      </w:tr>
      <w:tr w:rsidR="00C334D1" w:rsidRPr="00813D46" w14:paraId="51390EAF" w14:textId="77777777" w:rsidTr="007B0C0F">
        <w:tc>
          <w:tcPr>
            <w:tcW w:w="0" w:type="auto"/>
            <w:vAlign w:val="bottom"/>
          </w:tcPr>
          <w:p w14:paraId="2FBF1944" w14:textId="77777777" w:rsidR="00C334D1" w:rsidRPr="00813D46" w:rsidRDefault="00C334D1" w:rsidP="007B0C0F">
            <w:pPr>
              <w:keepNext/>
              <w:keepLines/>
              <w:rPr>
                <w:sz w:val="8"/>
              </w:rPr>
            </w:pPr>
            <w:r w:rsidRPr="00813D46">
              <w:rPr>
                <w:rFonts w:cs="Arial"/>
              </w:rPr>
              <w:t>Executive Vice President and Chief Financial Officer</w:t>
            </w:r>
          </w:p>
        </w:tc>
      </w:tr>
      <w:tr w:rsidR="00C334D1" w:rsidRPr="00813D46" w14:paraId="1BC9DE9D" w14:textId="77777777" w:rsidTr="007B0C0F">
        <w:trPr>
          <w:trHeight w:val="480"/>
        </w:trPr>
        <w:tc>
          <w:tcPr>
            <w:tcW w:w="0" w:type="auto"/>
            <w:vAlign w:val="center"/>
          </w:tcPr>
          <w:p w14:paraId="14F52645" w14:textId="77777777" w:rsidR="00C334D1" w:rsidRPr="00813D46" w:rsidRDefault="00C334D1" w:rsidP="007B0C0F">
            <w:pPr>
              <w:keepNext/>
              <w:keepLines/>
              <w:rPr>
                <w:sz w:val="8"/>
              </w:rPr>
            </w:pPr>
          </w:p>
        </w:tc>
      </w:tr>
      <w:tr w:rsidR="00C334D1" w:rsidRPr="00813D46" w14:paraId="572AB227" w14:textId="77777777" w:rsidTr="007B0C0F">
        <w:tc>
          <w:tcPr>
            <w:tcW w:w="0" w:type="auto"/>
            <w:vAlign w:val="bottom"/>
          </w:tcPr>
          <w:p w14:paraId="2A6DF3B2" w14:textId="77777777" w:rsidR="00C334D1" w:rsidRPr="00813D46" w:rsidRDefault="00C334D1" w:rsidP="007B0C0F">
            <w:pPr>
              <w:keepNext/>
              <w:keepLines/>
              <w:rPr>
                <w:sz w:val="8"/>
              </w:rPr>
            </w:pPr>
            <w:r w:rsidRPr="00813D46">
              <w:rPr>
                <w:rFonts w:cs="Arial"/>
              </w:rPr>
              <w:t>Frank H. Brod</w:t>
            </w:r>
          </w:p>
        </w:tc>
      </w:tr>
      <w:tr w:rsidR="00C334D1" w:rsidRPr="00813D46" w14:paraId="7E022A10" w14:textId="77777777" w:rsidTr="007B0C0F">
        <w:tc>
          <w:tcPr>
            <w:tcW w:w="0" w:type="auto"/>
            <w:vAlign w:val="bottom"/>
          </w:tcPr>
          <w:p w14:paraId="1C016EBE" w14:textId="77777777" w:rsidR="00C334D1" w:rsidRPr="00813D46" w:rsidRDefault="00C334D1" w:rsidP="007B0C0F">
            <w:pPr>
              <w:keepNext/>
              <w:keepLines/>
              <w:rPr>
                <w:sz w:val="8"/>
              </w:rPr>
            </w:pPr>
            <w:r w:rsidRPr="00813D46">
              <w:rPr>
                <w:rFonts w:cs="Arial"/>
              </w:rPr>
              <w:t>Corporate Vice President, Finance and Administration;</w:t>
            </w:r>
            <w:r w:rsidRPr="00813D46">
              <w:rPr>
                <w:rFonts w:cs="Arial"/>
              </w:rPr>
              <w:br/>
              <w:t>Chief Accounting Officer</w:t>
            </w:r>
          </w:p>
        </w:tc>
      </w:tr>
    </w:tbl>
    <w:p w14:paraId="3414AD1C"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1841EA69" w14:textId="77777777" w:rsidR="00C334D1" w:rsidRPr="00813D46" w:rsidRDefault="00C334D1" w:rsidP="00C334D1">
      <w:pPr>
        <w:pStyle w:val="NormalWeb"/>
        <w:spacing w:before="0" w:beforeAutospacing="0" w:after="0" w:afterAutospacing="0"/>
        <w:jc w:val="center"/>
        <w:rPr>
          <w:rFonts w:cs="Arial"/>
          <w:b/>
          <w:bCs/>
        </w:rPr>
        <w:sectPr w:rsidR="00C334D1" w:rsidRPr="00813D46" w:rsidSect="00A03DE8">
          <w:headerReference w:type="even" r:id="rId32"/>
          <w:headerReference w:type="default" r:id="rId33"/>
          <w:headerReference w:type="first" r:id="rId34"/>
          <w:type w:val="continuous"/>
          <w:pgSz w:w="12240" w:h="15840" w:code="1"/>
          <w:pgMar w:top="864" w:right="936" w:bottom="864" w:left="936" w:header="720" w:footer="576" w:gutter="0"/>
          <w:cols w:space="720"/>
          <w:docGrid w:linePitch="326"/>
        </w:sectPr>
      </w:pPr>
    </w:p>
    <w:p w14:paraId="33CA6C74" w14:textId="77777777" w:rsidR="00C334D1" w:rsidRPr="00813D46" w:rsidRDefault="00C334D1" w:rsidP="00C334D1">
      <w:pPr>
        <w:pStyle w:val="NormalWeb"/>
        <w:spacing w:before="0" w:beforeAutospacing="0" w:after="0" w:afterAutospacing="0"/>
        <w:jc w:val="center"/>
      </w:pPr>
      <w:r w:rsidRPr="00813D46">
        <w:rPr>
          <w:rFonts w:cs="Arial"/>
          <w:b/>
          <w:bCs/>
        </w:rPr>
        <w:t xml:space="preserve">ITEM 7A. QUANTITATIVE AND QUALITATIVE DISCLOSURES ABOUT MARKET RISK </w:t>
      </w:r>
    </w:p>
    <w:p w14:paraId="77AF5B5B" w14:textId="77777777" w:rsidR="00C334D1" w:rsidRPr="00813D46" w:rsidRDefault="00C334D1" w:rsidP="00C334D1">
      <w:pPr>
        <w:pStyle w:val="NormalWeb"/>
        <w:spacing w:before="180" w:beforeAutospacing="0" w:after="0" w:afterAutospacing="0"/>
        <w:jc w:val="center"/>
      </w:pPr>
      <w:r w:rsidRPr="00813D46">
        <w:rPr>
          <w:rFonts w:cs="Arial"/>
          <w:sz w:val="20"/>
          <w:szCs w:val="20"/>
          <w:u w:val="single"/>
        </w:rPr>
        <w:t xml:space="preserve">RISKS </w:t>
      </w:r>
    </w:p>
    <w:p w14:paraId="1D509B43" w14:textId="64280A62"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are exposed to economic risk from foreign exchange rates, interest rates, credit risk, equity prices, and commodity prices. A portion of these risks is hedged, but they may impact our consolidated financial statements. </w:t>
      </w:r>
    </w:p>
    <w:p w14:paraId="38610DB7"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Foreign Currency </w:t>
      </w:r>
    </w:p>
    <w:p w14:paraId="7E57FE0B" w14:textId="370E962A" w:rsidR="00C334D1" w:rsidRPr="00813D46" w:rsidRDefault="00C334D1" w:rsidP="00C334D1">
      <w:pPr>
        <w:pStyle w:val="NormalWeb"/>
        <w:spacing w:before="180" w:beforeAutospacing="0" w:after="0" w:afterAutospacing="0"/>
        <w:rPr>
          <w:sz w:val="8"/>
        </w:rPr>
      </w:pPr>
      <w:r w:rsidRPr="00813D46">
        <w:rPr>
          <w:rFonts w:cs="Arial"/>
          <w:sz w:val="20"/>
          <w:szCs w:val="20"/>
        </w:rPr>
        <w:t>Certain forecasted transactions, assets, and liabilities are exposed to foreign currency risk. We monitor our foreign currency exposures daily and use hedges where practicable to offset the risks and maximize the economic effectiveness of our foreign currency positions. Principal currencies hedged include the euro, Japanese yen, British pound, Canadian dollar</w:t>
      </w:r>
      <w:r w:rsidR="000E7BBF" w:rsidRPr="00813D46">
        <w:rPr>
          <w:rFonts w:cs="Arial"/>
          <w:sz w:val="20"/>
          <w:szCs w:val="20"/>
        </w:rPr>
        <w:t>, and Australian dollar</w:t>
      </w:r>
      <w:r w:rsidRPr="00813D46">
        <w:rPr>
          <w:rFonts w:cs="Arial"/>
          <w:sz w:val="20"/>
          <w:szCs w:val="20"/>
        </w:rPr>
        <w:t xml:space="preserve">. </w:t>
      </w:r>
    </w:p>
    <w:p w14:paraId="10B9E0AA"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Interest Rate </w:t>
      </w:r>
    </w:p>
    <w:p w14:paraId="45EC8631" w14:textId="6F234118"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fixed-income portfolio is diversified across credit sectors and maturities, consisting primarily of investment-grade securities. The credit risk and average maturity of the fixed-income portfolio is managed to achieve economic returns that correlate to certain global and domestic fixed-income indices. In addition, we use “To Be Announced” forward purchase commitments of mortgage-backed assets to gain exposure to agency mortgage-backed securities. </w:t>
      </w:r>
    </w:p>
    <w:p w14:paraId="1DE4D4A1"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Equity </w:t>
      </w:r>
    </w:p>
    <w:p w14:paraId="6EBDDB42"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equity portfolio consists of global, developed, and emerging market securities that are subject to market price risk. We manage the securities relative to certain global and domestic indices and expect their economic risk and return to correlate with these indices. </w:t>
      </w:r>
    </w:p>
    <w:p w14:paraId="04916AB7"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Commodity </w:t>
      </w:r>
    </w:p>
    <w:p w14:paraId="59B7AC25"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use broad-based commodity exposures to enhance portfolio returns and facilitate portfolio diversification. Our investment portfolio has exposure to a variety of commodities, including precious metals, energy, and grain. We manage these exposures relative to global commodity indices and expect their economic risk and return to correlate with these indices. </w:t>
      </w:r>
    </w:p>
    <w:p w14:paraId="7653F416" w14:textId="77777777" w:rsidR="00C334D1" w:rsidRPr="00813D46" w:rsidRDefault="00C334D1" w:rsidP="00C334D1">
      <w:pPr>
        <w:pStyle w:val="NormalWeb"/>
        <w:spacing w:before="270" w:beforeAutospacing="0" w:after="0" w:afterAutospacing="0"/>
        <w:jc w:val="center"/>
      </w:pPr>
      <w:r w:rsidRPr="00813D46">
        <w:rPr>
          <w:rFonts w:cs="Arial"/>
          <w:sz w:val="20"/>
          <w:szCs w:val="20"/>
          <w:u w:val="single"/>
        </w:rPr>
        <w:t xml:space="preserve">VALUE-AT-RISK </w:t>
      </w:r>
    </w:p>
    <w:p w14:paraId="0DC7D85F" w14:textId="4F19C74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use a value-at-risk (“VaR”) model to estimate and quantify our market risks. VaR is the expected loss, for a given confidence level, in the fair value of our portfolio due to adverse market movements over a defined time horizon. The VaR model is not intended to represent actual losses in fair value, including determinations of other-than-temporary losses in fair value in accordance with U.S. GAAP, but is used as a risk estimation and management tool. The distribution of the potential changes in total market value of all holdings is computed based on the historical volatilities and correlations among foreign exchange rates, interest rates, equity prices, and commodity prices, assuming normal market conditions. </w:t>
      </w:r>
    </w:p>
    <w:p w14:paraId="46C46909"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VaR is calculated as the total loss that will not be exceeded at the 97.5 percentile confidence level or, alternatively stated, the losses could exceed the VaR in 25 out of 1,000 cases. Several risk factors are not captured in the model, including liquidity risk, operational risk, and legal risk. </w:t>
      </w:r>
    </w:p>
    <w:p w14:paraId="77FE64C5" w14:textId="77777777" w:rsidR="00C334D1" w:rsidRPr="00813D46" w:rsidRDefault="00C334D1" w:rsidP="00C334D1">
      <w:pPr>
        <w:pStyle w:val="NormalWeb"/>
        <w:keepNext/>
        <w:keepLines/>
        <w:spacing w:before="180" w:beforeAutospacing="0" w:after="0" w:afterAutospacing="0"/>
        <w:rPr>
          <w:sz w:val="2"/>
          <w:szCs w:val="2"/>
        </w:rPr>
      </w:pPr>
      <w:r w:rsidRPr="00813D46">
        <w:rPr>
          <w:sz w:val="2"/>
          <w:szCs w:val="2"/>
        </w:rPr>
        <w:t> </w:t>
      </w:r>
    </w:p>
    <w:p w14:paraId="756CC5FC" w14:textId="77777777" w:rsidR="00C334D1" w:rsidRPr="00813D46" w:rsidRDefault="00C334D1" w:rsidP="00C334D1">
      <w:pPr>
        <w:pStyle w:val="NormalWeb"/>
        <w:keepNext/>
        <w:keepLines/>
        <w:spacing w:before="0" w:beforeAutospacing="0" w:after="0" w:afterAutospacing="0"/>
        <w:rPr>
          <w:sz w:val="8"/>
        </w:rPr>
      </w:pPr>
      <w:r w:rsidRPr="00813D46">
        <w:rPr>
          <w:rFonts w:cs="Arial"/>
          <w:sz w:val="20"/>
          <w:szCs w:val="20"/>
        </w:rPr>
        <w:t xml:space="preserve">The following table sets forth the one-day VaR for substantially all of our positions as of June 30, 2015 and 2014 and for the year ended June 30, 2015: </w:t>
      </w:r>
    </w:p>
    <w:p w14:paraId="68F44E74"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5754"/>
        <w:gridCol w:w="243"/>
        <w:gridCol w:w="167"/>
        <w:gridCol w:w="462"/>
        <w:gridCol w:w="70"/>
        <w:gridCol w:w="243"/>
        <w:gridCol w:w="135"/>
        <w:gridCol w:w="494"/>
        <w:gridCol w:w="70"/>
        <w:gridCol w:w="243"/>
        <w:gridCol w:w="212"/>
        <w:gridCol w:w="409"/>
        <w:gridCol w:w="70"/>
        <w:gridCol w:w="243"/>
        <w:gridCol w:w="126"/>
        <w:gridCol w:w="459"/>
        <w:gridCol w:w="70"/>
        <w:gridCol w:w="243"/>
        <w:gridCol w:w="126"/>
        <w:gridCol w:w="459"/>
        <w:gridCol w:w="70"/>
      </w:tblGrid>
      <w:tr w:rsidR="0076617D" w:rsidRPr="00813D46" w14:paraId="5C1769FD" w14:textId="77777777" w:rsidTr="007B0C0F">
        <w:trPr>
          <w:tblHeader/>
          <w:jc w:val="center"/>
        </w:trPr>
        <w:tc>
          <w:tcPr>
            <w:tcW w:w="2775" w:type="pct"/>
            <w:vAlign w:val="center"/>
          </w:tcPr>
          <w:p w14:paraId="7F72A65B" w14:textId="77777777" w:rsidR="00C334D1" w:rsidRPr="00813D46" w:rsidRDefault="00C334D1" w:rsidP="007B0C0F">
            <w:pPr>
              <w:keepNext/>
              <w:keepLines/>
              <w:rPr>
                <w:sz w:val="1"/>
              </w:rPr>
            </w:pPr>
          </w:p>
        </w:tc>
        <w:tc>
          <w:tcPr>
            <w:tcW w:w="117" w:type="pct"/>
            <w:vAlign w:val="bottom"/>
          </w:tcPr>
          <w:p w14:paraId="6C64F8AD" w14:textId="77777777" w:rsidR="00C334D1" w:rsidRPr="00813D46" w:rsidRDefault="00C334D1" w:rsidP="007B0C0F">
            <w:pPr>
              <w:keepNext/>
              <w:keepLines/>
              <w:rPr>
                <w:sz w:val="1"/>
              </w:rPr>
            </w:pPr>
          </w:p>
        </w:tc>
        <w:tc>
          <w:tcPr>
            <w:tcW w:w="0" w:type="auto"/>
            <w:vAlign w:val="center"/>
          </w:tcPr>
          <w:p w14:paraId="78A4FC5B" w14:textId="77777777" w:rsidR="00C334D1" w:rsidRPr="00813D46" w:rsidRDefault="00C334D1" w:rsidP="007B0C0F">
            <w:pPr>
              <w:keepNext/>
              <w:keepLines/>
              <w:rPr>
                <w:sz w:val="1"/>
              </w:rPr>
            </w:pPr>
          </w:p>
        </w:tc>
        <w:tc>
          <w:tcPr>
            <w:tcW w:w="0" w:type="auto"/>
            <w:vAlign w:val="center"/>
          </w:tcPr>
          <w:p w14:paraId="6C722478" w14:textId="77777777" w:rsidR="00C334D1" w:rsidRPr="00813D46" w:rsidRDefault="00C334D1" w:rsidP="007B0C0F">
            <w:pPr>
              <w:keepNext/>
              <w:keepLines/>
              <w:rPr>
                <w:sz w:val="1"/>
              </w:rPr>
            </w:pPr>
          </w:p>
        </w:tc>
        <w:tc>
          <w:tcPr>
            <w:tcW w:w="0" w:type="auto"/>
            <w:vAlign w:val="center"/>
          </w:tcPr>
          <w:p w14:paraId="71EE01B5" w14:textId="77777777" w:rsidR="00C334D1" w:rsidRPr="00813D46" w:rsidRDefault="00C334D1" w:rsidP="007B0C0F">
            <w:pPr>
              <w:keepNext/>
              <w:keepLines/>
              <w:rPr>
                <w:sz w:val="1"/>
              </w:rPr>
            </w:pPr>
          </w:p>
        </w:tc>
        <w:tc>
          <w:tcPr>
            <w:tcW w:w="117" w:type="pct"/>
            <w:vAlign w:val="bottom"/>
          </w:tcPr>
          <w:p w14:paraId="52C46F2B" w14:textId="77777777" w:rsidR="00C334D1" w:rsidRPr="00813D46" w:rsidRDefault="00C334D1" w:rsidP="007B0C0F">
            <w:pPr>
              <w:keepNext/>
              <w:keepLines/>
              <w:rPr>
                <w:sz w:val="1"/>
              </w:rPr>
            </w:pPr>
          </w:p>
        </w:tc>
        <w:tc>
          <w:tcPr>
            <w:tcW w:w="0" w:type="auto"/>
            <w:vAlign w:val="center"/>
          </w:tcPr>
          <w:p w14:paraId="54E9AC8C" w14:textId="77777777" w:rsidR="00C334D1" w:rsidRPr="00813D46" w:rsidRDefault="00C334D1" w:rsidP="007B0C0F">
            <w:pPr>
              <w:keepNext/>
              <w:keepLines/>
              <w:rPr>
                <w:sz w:val="1"/>
              </w:rPr>
            </w:pPr>
          </w:p>
        </w:tc>
        <w:tc>
          <w:tcPr>
            <w:tcW w:w="0" w:type="auto"/>
            <w:vAlign w:val="center"/>
          </w:tcPr>
          <w:p w14:paraId="238D4E3A" w14:textId="77777777" w:rsidR="00C334D1" w:rsidRPr="00813D46" w:rsidRDefault="00C334D1" w:rsidP="007B0C0F">
            <w:pPr>
              <w:keepNext/>
              <w:keepLines/>
              <w:rPr>
                <w:sz w:val="1"/>
              </w:rPr>
            </w:pPr>
          </w:p>
        </w:tc>
        <w:tc>
          <w:tcPr>
            <w:tcW w:w="0" w:type="auto"/>
            <w:vAlign w:val="center"/>
          </w:tcPr>
          <w:p w14:paraId="7EFED8F7" w14:textId="77777777" w:rsidR="00C334D1" w:rsidRPr="00813D46" w:rsidRDefault="00C334D1" w:rsidP="007B0C0F">
            <w:pPr>
              <w:keepNext/>
              <w:keepLines/>
              <w:rPr>
                <w:sz w:val="1"/>
              </w:rPr>
            </w:pPr>
          </w:p>
        </w:tc>
        <w:tc>
          <w:tcPr>
            <w:tcW w:w="117" w:type="pct"/>
            <w:vAlign w:val="bottom"/>
          </w:tcPr>
          <w:p w14:paraId="11D66A07" w14:textId="77777777" w:rsidR="00C334D1" w:rsidRPr="00813D46" w:rsidRDefault="00C334D1" w:rsidP="007B0C0F">
            <w:pPr>
              <w:keepNext/>
              <w:keepLines/>
              <w:rPr>
                <w:sz w:val="1"/>
              </w:rPr>
            </w:pPr>
          </w:p>
        </w:tc>
        <w:tc>
          <w:tcPr>
            <w:tcW w:w="0" w:type="auto"/>
            <w:vAlign w:val="center"/>
          </w:tcPr>
          <w:p w14:paraId="69AE5067" w14:textId="77777777" w:rsidR="00C334D1" w:rsidRPr="00813D46" w:rsidRDefault="00C334D1" w:rsidP="007B0C0F">
            <w:pPr>
              <w:keepNext/>
              <w:keepLines/>
              <w:rPr>
                <w:sz w:val="1"/>
              </w:rPr>
            </w:pPr>
          </w:p>
        </w:tc>
        <w:tc>
          <w:tcPr>
            <w:tcW w:w="0" w:type="auto"/>
            <w:vAlign w:val="center"/>
          </w:tcPr>
          <w:p w14:paraId="5F4F72A8" w14:textId="77777777" w:rsidR="00C334D1" w:rsidRPr="00813D46" w:rsidRDefault="00C334D1" w:rsidP="007B0C0F">
            <w:pPr>
              <w:keepNext/>
              <w:keepLines/>
              <w:rPr>
                <w:sz w:val="1"/>
              </w:rPr>
            </w:pPr>
          </w:p>
        </w:tc>
        <w:tc>
          <w:tcPr>
            <w:tcW w:w="0" w:type="auto"/>
            <w:vAlign w:val="center"/>
          </w:tcPr>
          <w:p w14:paraId="05EE7ED0" w14:textId="77777777" w:rsidR="00C334D1" w:rsidRPr="00813D46" w:rsidRDefault="00C334D1" w:rsidP="007B0C0F">
            <w:pPr>
              <w:keepNext/>
              <w:keepLines/>
              <w:rPr>
                <w:sz w:val="1"/>
              </w:rPr>
            </w:pPr>
          </w:p>
        </w:tc>
        <w:tc>
          <w:tcPr>
            <w:tcW w:w="117" w:type="pct"/>
            <w:vAlign w:val="bottom"/>
          </w:tcPr>
          <w:p w14:paraId="298394A1" w14:textId="77777777" w:rsidR="00C334D1" w:rsidRPr="00813D46" w:rsidRDefault="00C334D1" w:rsidP="007B0C0F">
            <w:pPr>
              <w:keepNext/>
              <w:keepLines/>
              <w:rPr>
                <w:sz w:val="1"/>
              </w:rPr>
            </w:pPr>
          </w:p>
        </w:tc>
        <w:tc>
          <w:tcPr>
            <w:tcW w:w="0" w:type="auto"/>
            <w:vAlign w:val="center"/>
          </w:tcPr>
          <w:p w14:paraId="37E9BEA1" w14:textId="77777777" w:rsidR="00C334D1" w:rsidRPr="00813D46" w:rsidRDefault="00C334D1" w:rsidP="007B0C0F">
            <w:pPr>
              <w:keepNext/>
              <w:keepLines/>
              <w:rPr>
                <w:sz w:val="1"/>
              </w:rPr>
            </w:pPr>
          </w:p>
        </w:tc>
        <w:tc>
          <w:tcPr>
            <w:tcW w:w="0" w:type="auto"/>
            <w:vAlign w:val="center"/>
          </w:tcPr>
          <w:p w14:paraId="1D42EDAC" w14:textId="77777777" w:rsidR="00C334D1" w:rsidRPr="00813D46" w:rsidRDefault="00C334D1" w:rsidP="007B0C0F">
            <w:pPr>
              <w:keepNext/>
              <w:keepLines/>
              <w:rPr>
                <w:sz w:val="1"/>
              </w:rPr>
            </w:pPr>
          </w:p>
        </w:tc>
        <w:tc>
          <w:tcPr>
            <w:tcW w:w="0" w:type="auto"/>
            <w:vAlign w:val="center"/>
          </w:tcPr>
          <w:p w14:paraId="2BA4A864" w14:textId="77777777" w:rsidR="00C334D1" w:rsidRPr="00813D46" w:rsidRDefault="00C334D1" w:rsidP="007B0C0F">
            <w:pPr>
              <w:keepNext/>
              <w:keepLines/>
              <w:rPr>
                <w:sz w:val="1"/>
              </w:rPr>
            </w:pPr>
          </w:p>
        </w:tc>
        <w:tc>
          <w:tcPr>
            <w:tcW w:w="117" w:type="pct"/>
            <w:vAlign w:val="bottom"/>
          </w:tcPr>
          <w:p w14:paraId="66DCD40D" w14:textId="77777777" w:rsidR="00C334D1" w:rsidRPr="00813D46" w:rsidRDefault="00C334D1" w:rsidP="007B0C0F">
            <w:pPr>
              <w:keepNext/>
              <w:keepLines/>
              <w:rPr>
                <w:sz w:val="1"/>
              </w:rPr>
            </w:pPr>
          </w:p>
        </w:tc>
        <w:tc>
          <w:tcPr>
            <w:tcW w:w="0" w:type="auto"/>
            <w:vAlign w:val="center"/>
          </w:tcPr>
          <w:p w14:paraId="40BFDAC1" w14:textId="77777777" w:rsidR="00C334D1" w:rsidRPr="00813D46" w:rsidRDefault="00C334D1" w:rsidP="007B0C0F">
            <w:pPr>
              <w:keepNext/>
              <w:keepLines/>
              <w:rPr>
                <w:sz w:val="1"/>
              </w:rPr>
            </w:pPr>
          </w:p>
        </w:tc>
        <w:tc>
          <w:tcPr>
            <w:tcW w:w="0" w:type="auto"/>
            <w:vAlign w:val="center"/>
          </w:tcPr>
          <w:p w14:paraId="1B37E466" w14:textId="77777777" w:rsidR="00C334D1" w:rsidRPr="00813D46" w:rsidRDefault="00C334D1" w:rsidP="007B0C0F">
            <w:pPr>
              <w:keepNext/>
              <w:keepLines/>
              <w:rPr>
                <w:sz w:val="1"/>
              </w:rPr>
            </w:pPr>
          </w:p>
        </w:tc>
        <w:tc>
          <w:tcPr>
            <w:tcW w:w="0" w:type="auto"/>
            <w:vAlign w:val="center"/>
          </w:tcPr>
          <w:p w14:paraId="4A41DF11" w14:textId="77777777" w:rsidR="00C334D1" w:rsidRPr="00813D46" w:rsidRDefault="00C334D1" w:rsidP="007B0C0F">
            <w:pPr>
              <w:keepNext/>
              <w:keepLines/>
              <w:rPr>
                <w:sz w:val="1"/>
              </w:rPr>
            </w:pPr>
          </w:p>
        </w:tc>
      </w:tr>
      <w:tr w:rsidR="0076617D" w:rsidRPr="00813D46" w14:paraId="31138786" w14:textId="77777777" w:rsidTr="007B0C0F">
        <w:trPr>
          <w:tblHeader/>
          <w:jc w:val="center"/>
        </w:trPr>
        <w:tc>
          <w:tcPr>
            <w:tcW w:w="0" w:type="auto"/>
            <w:vAlign w:val="bottom"/>
          </w:tcPr>
          <w:p w14:paraId="0949EE73"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744D5597"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55D97B50" w14:textId="77777777" w:rsidR="00C334D1" w:rsidRPr="00813D46" w:rsidRDefault="00C334D1" w:rsidP="007B0C0F">
            <w:pPr>
              <w:pStyle w:val="la2"/>
              <w:keepNext/>
              <w:keepLines/>
            </w:pPr>
            <w:r w:rsidRPr="00813D46">
              <w:t> </w:t>
            </w:r>
          </w:p>
        </w:tc>
        <w:tc>
          <w:tcPr>
            <w:tcW w:w="0" w:type="auto"/>
            <w:vAlign w:val="bottom"/>
          </w:tcPr>
          <w:p w14:paraId="135C96D7" w14:textId="77777777" w:rsidR="00C334D1" w:rsidRPr="00813D46" w:rsidRDefault="00C334D1" w:rsidP="007B0C0F">
            <w:pPr>
              <w:keepNext/>
              <w:keepLines/>
              <w:rPr>
                <w:sz w:val="8"/>
              </w:rPr>
            </w:pPr>
            <w:r w:rsidRPr="00813D46">
              <w:rPr>
                <w:sz w:val="15"/>
                <w:szCs w:val="15"/>
              </w:rPr>
              <w:t> </w:t>
            </w:r>
          </w:p>
        </w:tc>
        <w:tc>
          <w:tcPr>
            <w:tcW w:w="0" w:type="auto"/>
            <w:vAlign w:val="bottom"/>
          </w:tcPr>
          <w:p w14:paraId="6213635C"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1CD7B58A" w14:textId="77777777" w:rsidR="00C334D1" w:rsidRPr="00813D46" w:rsidRDefault="00C334D1" w:rsidP="007B0C0F">
            <w:pPr>
              <w:pStyle w:val="la2"/>
              <w:keepNext/>
              <w:keepLines/>
            </w:pPr>
            <w:r w:rsidRPr="00813D46">
              <w:t> </w:t>
            </w:r>
          </w:p>
        </w:tc>
        <w:tc>
          <w:tcPr>
            <w:tcW w:w="0" w:type="auto"/>
            <w:vAlign w:val="bottom"/>
          </w:tcPr>
          <w:p w14:paraId="1A5C1EF1" w14:textId="77777777" w:rsidR="00C334D1" w:rsidRPr="00813D46" w:rsidRDefault="00C334D1" w:rsidP="007B0C0F">
            <w:pPr>
              <w:keepNext/>
              <w:keepLines/>
              <w:rPr>
                <w:sz w:val="8"/>
              </w:rPr>
            </w:pPr>
            <w:r w:rsidRPr="00813D46">
              <w:rPr>
                <w:sz w:val="15"/>
                <w:szCs w:val="15"/>
              </w:rPr>
              <w:t> </w:t>
            </w:r>
          </w:p>
        </w:tc>
        <w:tc>
          <w:tcPr>
            <w:tcW w:w="0" w:type="auto"/>
            <w:vAlign w:val="bottom"/>
          </w:tcPr>
          <w:p w14:paraId="5B1BB2AE"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50A2A0B7" w14:textId="77777777" w:rsidR="00C334D1" w:rsidRPr="00813D46" w:rsidRDefault="00C334D1" w:rsidP="007B0C0F">
            <w:pPr>
              <w:pStyle w:val="la2"/>
              <w:keepNext/>
              <w:keepLines/>
            </w:pPr>
            <w:r w:rsidRPr="00813D46">
              <w:t> </w:t>
            </w:r>
          </w:p>
        </w:tc>
        <w:tc>
          <w:tcPr>
            <w:tcW w:w="0" w:type="auto"/>
            <w:vAlign w:val="bottom"/>
          </w:tcPr>
          <w:p w14:paraId="09FC6EB7" w14:textId="77777777" w:rsidR="00C334D1" w:rsidRPr="00813D46" w:rsidRDefault="00C334D1" w:rsidP="007B0C0F">
            <w:pPr>
              <w:keepNext/>
              <w:keepLines/>
              <w:rPr>
                <w:sz w:val="8"/>
              </w:rPr>
            </w:pPr>
            <w:r w:rsidRPr="00813D46">
              <w:rPr>
                <w:sz w:val="15"/>
                <w:szCs w:val="15"/>
              </w:rPr>
              <w:t> </w:t>
            </w:r>
          </w:p>
        </w:tc>
        <w:tc>
          <w:tcPr>
            <w:tcW w:w="0" w:type="auto"/>
            <w:vAlign w:val="bottom"/>
          </w:tcPr>
          <w:p w14:paraId="34301AFA"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3487C103" w14:textId="77777777" w:rsidR="00C334D1" w:rsidRPr="00813D46" w:rsidRDefault="00C334D1" w:rsidP="007B0C0F">
            <w:pPr>
              <w:pStyle w:val="la2"/>
              <w:keepNext/>
              <w:keepLines/>
            </w:pPr>
            <w:r w:rsidRPr="00813D46">
              <w:t> </w:t>
            </w:r>
          </w:p>
        </w:tc>
        <w:tc>
          <w:tcPr>
            <w:tcW w:w="0" w:type="auto"/>
            <w:vAlign w:val="bottom"/>
          </w:tcPr>
          <w:p w14:paraId="570461E9" w14:textId="77777777" w:rsidR="00C334D1" w:rsidRPr="00813D46" w:rsidRDefault="00C334D1" w:rsidP="007B0C0F">
            <w:pPr>
              <w:keepNext/>
              <w:keepLines/>
              <w:rPr>
                <w:sz w:val="8"/>
              </w:rPr>
            </w:pPr>
            <w:r w:rsidRPr="00813D46">
              <w:rPr>
                <w:sz w:val="15"/>
                <w:szCs w:val="15"/>
              </w:rPr>
              <w:t> </w:t>
            </w:r>
          </w:p>
        </w:tc>
        <w:tc>
          <w:tcPr>
            <w:tcW w:w="0" w:type="auto"/>
            <w:vAlign w:val="bottom"/>
          </w:tcPr>
          <w:p w14:paraId="5E2D0EF8"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01A42C72" w14:textId="77777777" w:rsidR="00C334D1" w:rsidRPr="00813D46" w:rsidRDefault="00C334D1" w:rsidP="007B0C0F">
            <w:pPr>
              <w:pStyle w:val="la2"/>
              <w:keepNext/>
              <w:keepLines/>
            </w:pPr>
            <w:r w:rsidRPr="00813D46">
              <w:t> </w:t>
            </w:r>
          </w:p>
        </w:tc>
        <w:tc>
          <w:tcPr>
            <w:tcW w:w="0" w:type="auto"/>
            <w:vAlign w:val="bottom"/>
          </w:tcPr>
          <w:p w14:paraId="1249B78E" w14:textId="77777777" w:rsidR="00C334D1" w:rsidRPr="00813D46" w:rsidRDefault="00C334D1" w:rsidP="007B0C0F">
            <w:pPr>
              <w:keepNext/>
              <w:keepLines/>
              <w:rPr>
                <w:sz w:val="8"/>
              </w:rPr>
            </w:pPr>
            <w:r w:rsidRPr="00813D46">
              <w:rPr>
                <w:sz w:val="15"/>
                <w:szCs w:val="15"/>
              </w:rPr>
              <w:t> </w:t>
            </w:r>
          </w:p>
        </w:tc>
      </w:tr>
      <w:tr w:rsidR="00C334D1" w:rsidRPr="00813D46" w14:paraId="2EA88757" w14:textId="77777777" w:rsidTr="007B0C0F">
        <w:trPr>
          <w:jc w:val="center"/>
        </w:trPr>
        <w:tc>
          <w:tcPr>
            <w:tcW w:w="0" w:type="auto"/>
            <w:gridSpan w:val="20"/>
            <w:vAlign w:val="bottom"/>
          </w:tcPr>
          <w:p w14:paraId="5542E2D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205AC1D" w14:textId="77777777" w:rsidR="00C334D1" w:rsidRPr="00813D46" w:rsidRDefault="00C334D1" w:rsidP="007B0C0F">
            <w:pPr>
              <w:keepNext/>
              <w:keepLines/>
              <w:rPr>
                <w:sz w:val="8"/>
              </w:rPr>
            </w:pPr>
          </w:p>
        </w:tc>
      </w:tr>
      <w:tr w:rsidR="00C334D1" w:rsidRPr="00813D46" w14:paraId="7139E7DF" w14:textId="77777777" w:rsidTr="007B0C0F">
        <w:trPr>
          <w:trHeight w:val="75"/>
          <w:jc w:val="center"/>
        </w:trPr>
        <w:tc>
          <w:tcPr>
            <w:tcW w:w="0" w:type="auto"/>
            <w:vAlign w:val="center"/>
          </w:tcPr>
          <w:p w14:paraId="125CCDEE" w14:textId="77777777" w:rsidR="00C334D1" w:rsidRPr="00813D46" w:rsidRDefault="00C334D1" w:rsidP="007B0C0F">
            <w:pPr>
              <w:keepNext/>
              <w:keepLines/>
              <w:rPr>
                <w:sz w:val="8"/>
              </w:rPr>
            </w:pPr>
          </w:p>
        </w:tc>
        <w:tc>
          <w:tcPr>
            <w:tcW w:w="0" w:type="auto"/>
            <w:gridSpan w:val="4"/>
            <w:vAlign w:val="center"/>
          </w:tcPr>
          <w:p w14:paraId="0D54EC38" w14:textId="77777777" w:rsidR="00C334D1" w:rsidRPr="00813D46" w:rsidRDefault="00C334D1" w:rsidP="007B0C0F">
            <w:pPr>
              <w:keepNext/>
              <w:keepLines/>
              <w:rPr>
                <w:sz w:val="8"/>
              </w:rPr>
            </w:pPr>
          </w:p>
        </w:tc>
        <w:tc>
          <w:tcPr>
            <w:tcW w:w="0" w:type="auto"/>
            <w:gridSpan w:val="4"/>
            <w:vAlign w:val="center"/>
          </w:tcPr>
          <w:p w14:paraId="0DF6E222" w14:textId="77777777" w:rsidR="00C334D1" w:rsidRPr="00813D46" w:rsidRDefault="00C334D1" w:rsidP="007B0C0F">
            <w:pPr>
              <w:keepNext/>
              <w:keepLines/>
              <w:rPr>
                <w:sz w:val="8"/>
              </w:rPr>
            </w:pPr>
          </w:p>
        </w:tc>
        <w:tc>
          <w:tcPr>
            <w:tcW w:w="0" w:type="auto"/>
            <w:gridSpan w:val="12"/>
            <w:vAlign w:val="center"/>
          </w:tcPr>
          <w:p w14:paraId="534DF842" w14:textId="77777777" w:rsidR="00C334D1" w:rsidRPr="00813D46" w:rsidRDefault="00C334D1" w:rsidP="007B0C0F">
            <w:pPr>
              <w:keepNext/>
              <w:keepLines/>
              <w:rPr>
                <w:sz w:val="8"/>
              </w:rPr>
            </w:pPr>
          </w:p>
        </w:tc>
      </w:tr>
      <w:tr w:rsidR="0076617D" w:rsidRPr="00813D46" w14:paraId="20C4001C" w14:textId="77777777" w:rsidTr="007B0C0F">
        <w:trPr>
          <w:jc w:val="center"/>
        </w:trPr>
        <w:tc>
          <w:tcPr>
            <w:tcW w:w="0" w:type="auto"/>
            <w:vAlign w:val="bottom"/>
          </w:tcPr>
          <w:p w14:paraId="5581456E" w14:textId="77777777" w:rsidR="00C334D1" w:rsidRPr="00813D46" w:rsidRDefault="00C334D1" w:rsidP="007B0C0F">
            <w:pPr>
              <w:pStyle w:val="la2"/>
              <w:keepNext/>
              <w:keepLines/>
            </w:pPr>
            <w:r w:rsidRPr="00813D46">
              <w:t> </w:t>
            </w:r>
          </w:p>
        </w:tc>
        <w:tc>
          <w:tcPr>
            <w:tcW w:w="0" w:type="auto"/>
            <w:vAlign w:val="bottom"/>
          </w:tcPr>
          <w:p w14:paraId="5B516AB2"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5D77116B" w14:textId="77777777" w:rsidR="00C334D1" w:rsidRPr="00813D46" w:rsidRDefault="00C334D1" w:rsidP="007B0C0F">
            <w:pPr>
              <w:keepNext/>
              <w:keepLines/>
              <w:jc w:val="right"/>
            </w:pPr>
            <w:r w:rsidRPr="00813D46">
              <w:rPr>
                <w:rFonts w:cs="Arial"/>
                <w:b/>
                <w:bCs/>
                <w:sz w:val="15"/>
                <w:szCs w:val="15"/>
              </w:rPr>
              <w:t>June 30,</w:t>
            </w:r>
            <w:r w:rsidRPr="00813D46">
              <w:rPr>
                <w:rFonts w:cs="Arial"/>
                <w:b/>
                <w:bCs/>
                <w:sz w:val="15"/>
                <w:szCs w:val="15"/>
              </w:rPr>
              <w:br/>
              <w:t>2015</w:t>
            </w:r>
          </w:p>
        </w:tc>
        <w:tc>
          <w:tcPr>
            <w:tcW w:w="0" w:type="auto"/>
            <w:vAlign w:val="bottom"/>
          </w:tcPr>
          <w:p w14:paraId="3BE41F25" w14:textId="77777777" w:rsidR="00C334D1" w:rsidRPr="00813D46" w:rsidRDefault="00C334D1" w:rsidP="007B0C0F">
            <w:pPr>
              <w:keepNext/>
              <w:keepLines/>
              <w:rPr>
                <w:sz w:val="8"/>
              </w:rPr>
            </w:pPr>
            <w:r w:rsidRPr="00813D46">
              <w:rPr>
                <w:sz w:val="15"/>
                <w:szCs w:val="15"/>
              </w:rPr>
              <w:t> </w:t>
            </w:r>
          </w:p>
        </w:tc>
        <w:tc>
          <w:tcPr>
            <w:tcW w:w="0" w:type="auto"/>
            <w:vAlign w:val="bottom"/>
          </w:tcPr>
          <w:p w14:paraId="398BB026"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EF17640" w14:textId="77777777" w:rsidR="00C334D1" w:rsidRPr="00813D46" w:rsidRDefault="00C334D1" w:rsidP="007B0C0F">
            <w:pPr>
              <w:keepNext/>
              <w:keepLines/>
              <w:jc w:val="right"/>
            </w:pPr>
            <w:r w:rsidRPr="00813D46">
              <w:rPr>
                <w:rFonts w:cs="Arial"/>
                <w:b/>
                <w:bCs/>
                <w:sz w:val="15"/>
                <w:szCs w:val="15"/>
              </w:rPr>
              <w:t>June 30,</w:t>
            </w:r>
            <w:r w:rsidRPr="00813D46">
              <w:rPr>
                <w:rFonts w:cs="Arial"/>
                <w:b/>
                <w:bCs/>
                <w:sz w:val="15"/>
                <w:szCs w:val="15"/>
              </w:rPr>
              <w:br/>
              <w:t>2014</w:t>
            </w:r>
          </w:p>
        </w:tc>
        <w:tc>
          <w:tcPr>
            <w:tcW w:w="0" w:type="auto"/>
            <w:vAlign w:val="bottom"/>
          </w:tcPr>
          <w:p w14:paraId="505243ED" w14:textId="77777777" w:rsidR="00C334D1" w:rsidRPr="00813D46" w:rsidRDefault="00C334D1" w:rsidP="007B0C0F">
            <w:pPr>
              <w:keepNext/>
              <w:keepLines/>
              <w:rPr>
                <w:sz w:val="8"/>
              </w:rPr>
            </w:pPr>
            <w:r w:rsidRPr="00813D46">
              <w:rPr>
                <w:sz w:val="15"/>
                <w:szCs w:val="15"/>
              </w:rPr>
              <w:t> </w:t>
            </w:r>
          </w:p>
        </w:tc>
        <w:tc>
          <w:tcPr>
            <w:tcW w:w="0" w:type="auto"/>
            <w:vAlign w:val="bottom"/>
          </w:tcPr>
          <w:p w14:paraId="7F04AA4B" w14:textId="77777777" w:rsidR="00C334D1" w:rsidRPr="00813D46" w:rsidRDefault="00C334D1" w:rsidP="007B0C0F">
            <w:pPr>
              <w:pStyle w:val="la2"/>
              <w:keepNext/>
              <w:keepLines/>
            </w:pPr>
            <w:r w:rsidRPr="00813D46">
              <w:rPr>
                <w:sz w:val="15"/>
                <w:szCs w:val="15"/>
              </w:rPr>
              <w:t> </w:t>
            </w:r>
          </w:p>
        </w:tc>
        <w:tc>
          <w:tcPr>
            <w:tcW w:w="0" w:type="auto"/>
            <w:gridSpan w:val="10"/>
            <w:tcMar>
              <w:top w:w="0" w:type="dxa"/>
              <w:left w:w="14" w:type="dxa"/>
              <w:bottom w:w="0" w:type="dxa"/>
              <w:right w:w="14" w:type="dxa"/>
            </w:tcMar>
            <w:vAlign w:val="bottom"/>
          </w:tcPr>
          <w:p w14:paraId="7105FF39" w14:textId="77777777" w:rsidR="00C334D1" w:rsidRPr="00813D46" w:rsidRDefault="00C334D1" w:rsidP="007B0C0F">
            <w:pPr>
              <w:pStyle w:val="NormalWeb"/>
              <w:keepNext/>
              <w:keepLines/>
              <w:spacing w:before="0" w:beforeAutospacing="0" w:after="0" w:afterAutospacing="0"/>
              <w:jc w:val="right"/>
            </w:pPr>
            <w:r w:rsidRPr="00813D46">
              <w:rPr>
                <w:rFonts w:cs="Arial"/>
                <w:b/>
                <w:bCs/>
                <w:sz w:val="15"/>
                <w:szCs w:val="15"/>
              </w:rPr>
              <w:t>Year Ended June 30,</w:t>
            </w:r>
          </w:p>
          <w:p w14:paraId="0E1D10D7" w14:textId="77777777" w:rsidR="00C334D1" w:rsidRPr="00813D46" w:rsidRDefault="00C334D1" w:rsidP="007B0C0F">
            <w:pPr>
              <w:pStyle w:val="NormalWeb"/>
              <w:keepNext/>
              <w:keepLines/>
              <w:spacing w:before="0" w:beforeAutospacing="0" w:after="15" w:afterAutospacing="0"/>
              <w:jc w:val="right"/>
            </w:pPr>
            <w:r w:rsidRPr="00813D46">
              <w:rPr>
                <w:rFonts w:cs="Arial"/>
                <w:b/>
                <w:bCs/>
                <w:sz w:val="15"/>
                <w:szCs w:val="15"/>
              </w:rPr>
              <w:t>2015</w:t>
            </w:r>
          </w:p>
        </w:tc>
        <w:tc>
          <w:tcPr>
            <w:tcW w:w="0" w:type="auto"/>
            <w:vAlign w:val="bottom"/>
          </w:tcPr>
          <w:p w14:paraId="0C1BC793" w14:textId="77777777" w:rsidR="00C334D1" w:rsidRPr="00813D46" w:rsidRDefault="00C334D1" w:rsidP="007B0C0F">
            <w:pPr>
              <w:keepNext/>
              <w:keepLines/>
              <w:rPr>
                <w:sz w:val="8"/>
              </w:rPr>
            </w:pPr>
            <w:r w:rsidRPr="00813D46">
              <w:rPr>
                <w:sz w:val="15"/>
                <w:szCs w:val="15"/>
              </w:rPr>
              <w:t> </w:t>
            </w:r>
          </w:p>
        </w:tc>
      </w:tr>
      <w:tr w:rsidR="00C334D1" w:rsidRPr="00813D46" w14:paraId="407D7B77" w14:textId="77777777" w:rsidTr="007B0C0F">
        <w:trPr>
          <w:jc w:val="center"/>
        </w:trPr>
        <w:tc>
          <w:tcPr>
            <w:tcW w:w="0" w:type="auto"/>
            <w:gridSpan w:val="4"/>
            <w:vAlign w:val="bottom"/>
          </w:tcPr>
          <w:p w14:paraId="1A45045F" w14:textId="77777777" w:rsidR="00C334D1" w:rsidRPr="00813D46" w:rsidRDefault="00C334D1" w:rsidP="007B0C0F">
            <w:pPr>
              <w:pStyle w:val="la2"/>
              <w:keepNext/>
              <w:keepLines/>
            </w:pPr>
            <w:r w:rsidRPr="00813D46">
              <w:t> </w:t>
            </w:r>
          </w:p>
        </w:tc>
        <w:tc>
          <w:tcPr>
            <w:tcW w:w="0" w:type="auto"/>
            <w:vAlign w:val="bottom"/>
          </w:tcPr>
          <w:p w14:paraId="64C56DF3" w14:textId="77777777" w:rsidR="00C334D1" w:rsidRPr="00813D46" w:rsidRDefault="00C334D1" w:rsidP="007B0C0F">
            <w:pPr>
              <w:pStyle w:val="la2"/>
              <w:keepNext/>
              <w:keepLines/>
            </w:pPr>
            <w:r w:rsidRPr="00813D46">
              <w:t> </w:t>
            </w:r>
          </w:p>
        </w:tc>
        <w:tc>
          <w:tcPr>
            <w:tcW w:w="0" w:type="auto"/>
            <w:vAlign w:val="bottom"/>
          </w:tcPr>
          <w:p w14:paraId="05180163" w14:textId="77777777" w:rsidR="00C334D1" w:rsidRPr="00813D46" w:rsidRDefault="00C334D1" w:rsidP="007B0C0F">
            <w:pPr>
              <w:pStyle w:val="la2"/>
              <w:keepNext/>
              <w:keepLines/>
            </w:pPr>
            <w:r w:rsidRPr="00813D46">
              <w:t> </w:t>
            </w:r>
          </w:p>
        </w:tc>
        <w:tc>
          <w:tcPr>
            <w:tcW w:w="0" w:type="auto"/>
            <w:vAlign w:val="bottom"/>
          </w:tcPr>
          <w:p w14:paraId="04F9DAFB" w14:textId="77777777" w:rsidR="00C334D1" w:rsidRPr="00813D46" w:rsidRDefault="00C334D1" w:rsidP="007B0C0F">
            <w:pPr>
              <w:pStyle w:val="la2"/>
              <w:keepNext/>
              <w:keepLines/>
            </w:pPr>
            <w:r w:rsidRPr="00813D46">
              <w:t> </w:t>
            </w:r>
          </w:p>
        </w:tc>
        <w:tc>
          <w:tcPr>
            <w:tcW w:w="0" w:type="auto"/>
            <w:vAlign w:val="bottom"/>
          </w:tcPr>
          <w:p w14:paraId="00528284" w14:textId="77777777" w:rsidR="00C334D1" w:rsidRPr="00813D46" w:rsidRDefault="00C334D1" w:rsidP="007B0C0F">
            <w:pPr>
              <w:pStyle w:val="la2"/>
              <w:keepNext/>
              <w:keepLines/>
            </w:pPr>
            <w:r w:rsidRPr="00813D46">
              <w:t> </w:t>
            </w:r>
          </w:p>
        </w:tc>
        <w:tc>
          <w:tcPr>
            <w:tcW w:w="0" w:type="auto"/>
            <w:vAlign w:val="bottom"/>
          </w:tcPr>
          <w:p w14:paraId="78659F52" w14:textId="77777777" w:rsidR="00C334D1" w:rsidRPr="00813D46" w:rsidRDefault="00C334D1" w:rsidP="007B0C0F">
            <w:pPr>
              <w:pStyle w:val="la2"/>
              <w:keepNext/>
              <w:keepLines/>
            </w:pPr>
            <w:r w:rsidRPr="00813D46">
              <w:t> </w:t>
            </w:r>
          </w:p>
        </w:tc>
        <w:tc>
          <w:tcPr>
            <w:tcW w:w="0" w:type="auto"/>
            <w:vAlign w:val="bottom"/>
          </w:tcPr>
          <w:p w14:paraId="6D9E14C8" w14:textId="77777777" w:rsidR="00C334D1" w:rsidRPr="00813D46" w:rsidRDefault="00C334D1" w:rsidP="007B0C0F">
            <w:pPr>
              <w:pStyle w:val="la2"/>
              <w:keepNext/>
              <w:keepLines/>
            </w:pPr>
            <w:r w:rsidRPr="00813D46">
              <w:t> </w:t>
            </w:r>
          </w:p>
        </w:tc>
        <w:tc>
          <w:tcPr>
            <w:tcW w:w="0" w:type="auto"/>
            <w:vAlign w:val="bottom"/>
          </w:tcPr>
          <w:p w14:paraId="64903EF4" w14:textId="77777777" w:rsidR="00C334D1" w:rsidRPr="00813D46" w:rsidRDefault="00C334D1" w:rsidP="007B0C0F">
            <w:pPr>
              <w:pStyle w:val="rrdsinglerule"/>
              <w:keepNext/>
              <w:keepLines/>
            </w:pPr>
            <w:r w:rsidRPr="00813D46">
              <w:rPr>
                <w:sz w:val="15"/>
                <w:szCs w:val="15"/>
              </w:rPr>
              <w:t> </w:t>
            </w:r>
          </w:p>
        </w:tc>
        <w:tc>
          <w:tcPr>
            <w:tcW w:w="0" w:type="auto"/>
            <w:gridSpan w:val="9"/>
            <w:vAlign w:val="bottom"/>
          </w:tcPr>
          <w:p w14:paraId="0CCC120D"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BDD366C" w14:textId="77777777" w:rsidR="00C334D1" w:rsidRPr="00813D46" w:rsidRDefault="00C334D1" w:rsidP="007B0C0F">
            <w:pPr>
              <w:keepNext/>
              <w:keepLines/>
              <w:rPr>
                <w:sz w:val="8"/>
              </w:rPr>
            </w:pPr>
          </w:p>
        </w:tc>
      </w:tr>
      <w:tr w:rsidR="0076617D" w:rsidRPr="00813D46" w14:paraId="5F7E8597" w14:textId="77777777" w:rsidTr="007B0C0F">
        <w:trPr>
          <w:jc w:val="center"/>
        </w:trPr>
        <w:tc>
          <w:tcPr>
            <w:tcW w:w="0" w:type="auto"/>
            <w:vAlign w:val="bottom"/>
          </w:tcPr>
          <w:p w14:paraId="28F660D8"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Risk Categories</w:t>
            </w:r>
          </w:p>
        </w:tc>
        <w:tc>
          <w:tcPr>
            <w:tcW w:w="0" w:type="auto"/>
            <w:vAlign w:val="bottom"/>
          </w:tcPr>
          <w:p w14:paraId="0EEE056E"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5C5300F6" w14:textId="77777777" w:rsidR="00C334D1" w:rsidRPr="00813D46" w:rsidRDefault="00C334D1" w:rsidP="007B0C0F">
            <w:pPr>
              <w:pStyle w:val="la2"/>
              <w:keepNext/>
              <w:keepLines/>
            </w:pPr>
            <w:r w:rsidRPr="00813D46">
              <w:t> </w:t>
            </w:r>
          </w:p>
        </w:tc>
        <w:tc>
          <w:tcPr>
            <w:tcW w:w="0" w:type="auto"/>
            <w:vAlign w:val="bottom"/>
          </w:tcPr>
          <w:p w14:paraId="7758B973" w14:textId="77777777" w:rsidR="00C334D1" w:rsidRPr="00813D46" w:rsidRDefault="00C334D1" w:rsidP="007B0C0F">
            <w:pPr>
              <w:keepNext/>
              <w:keepLines/>
              <w:rPr>
                <w:sz w:val="8"/>
              </w:rPr>
            </w:pPr>
            <w:r w:rsidRPr="00813D46">
              <w:rPr>
                <w:sz w:val="15"/>
                <w:szCs w:val="15"/>
              </w:rPr>
              <w:t> </w:t>
            </w:r>
          </w:p>
        </w:tc>
        <w:tc>
          <w:tcPr>
            <w:tcW w:w="0" w:type="auto"/>
            <w:vAlign w:val="bottom"/>
          </w:tcPr>
          <w:p w14:paraId="21CF7A0C"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2F89EF35" w14:textId="77777777" w:rsidR="00C334D1" w:rsidRPr="00813D46" w:rsidRDefault="00C334D1" w:rsidP="007B0C0F">
            <w:pPr>
              <w:pStyle w:val="la2"/>
              <w:keepNext/>
              <w:keepLines/>
            </w:pPr>
            <w:r w:rsidRPr="00813D46">
              <w:t> </w:t>
            </w:r>
          </w:p>
        </w:tc>
        <w:tc>
          <w:tcPr>
            <w:tcW w:w="0" w:type="auto"/>
            <w:vAlign w:val="bottom"/>
          </w:tcPr>
          <w:p w14:paraId="59AA9DB8" w14:textId="77777777" w:rsidR="00C334D1" w:rsidRPr="00813D46" w:rsidRDefault="00C334D1" w:rsidP="007B0C0F">
            <w:pPr>
              <w:keepNext/>
              <w:keepLines/>
              <w:rPr>
                <w:sz w:val="8"/>
              </w:rPr>
            </w:pPr>
            <w:r w:rsidRPr="00813D46">
              <w:rPr>
                <w:sz w:val="15"/>
                <w:szCs w:val="15"/>
              </w:rPr>
              <w:t> </w:t>
            </w:r>
          </w:p>
        </w:tc>
        <w:tc>
          <w:tcPr>
            <w:tcW w:w="0" w:type="auto"/>
            <w:vAlign w:val="bottom"/>
          </w:tcPr>
          <w:p w14:paraId="0171710B"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780A5443" w14:textId="77777777" w:rsidR="00C334D1" w:rsidRPr="00813D46" w:rsidRDefault="00C334D1" w:rsidP="007B0C0F">
            <w:pPr>
              <w:keepNext/>
              <w:keepLines/>
              <w:jc w:val="right"/>
            </w:pPr>
            <w:r w:rsidRPr="00813D46">
              <w:rPr>
                <w:rFonts w:cs="Arial"/>
                <w:b/>
                <w:bCs/>
                <w:sz w:val="15"/>
                <w:szCs w:val="15"/>
              </w:rPr>
              <w:t>Average</w:t>
            </w:r>
          </w:p>
        </w:tc>
        <w:tc>
          <w:tcPr>
            <w:tcW w:w="0" w:type="auto"/>
            <w:vAlign w:val="bottom"/>
          </w:tcPr>
          <w:p w14:paraId="3F4F810E" w14:textId="77777777" w:rsidR="00C334D1" w:rsidRPr="00813D46" w:rsidRDefault="00C334D1" w:rsidP="007B0C0F">
            <w:pPr>
              <w:keepNext/>
              <w:keepLines/>
              <w:rPr>
                <w:sz w:val="8"/>
              </w:rPr>
            </w:pPr>
            <w:r w:rsidRPr="00813D46">
              <w:rPr>
                <w:sz w:val="15"/>
                <w:szCs w:val="15"/>
              </w:rPr>
              <w:t> </w:t>
            </w:r>
          </w:p>
        </w:tc>
        <w:tc>
          <w:tcPr>
            <w:tcW w:w="0" w:type="auto"/>
            <w:vAlign w:val="bottom"/>
          </w:tcPr>
          <w:p w14:paraId="6816DF0F"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50782EA5" w14:textId="77777777" w:rsidR="00C334D1" w:rsidRPr="00813D46" w:rsidRDefault="00C334D1" w:rsidP="007B0C0F">
            <w:pPr>
              <w:keepNext/>
              <w:keepLines/>
              <w:jc w:val="right"/>
            </w:pPr>
            <w:r w:rsidRPr="00813D46">
              <w:rPr>
                <w:rFonts w:cs="Arial"/>
                <w:b/>
                <w:bCs/>
                <w:sz w:val="15"/>
                <w:szCs w:val="15"/>
              </w:rPr>
              <w:t>High</w:t>
            </w:r>
          </w:p>
        </w:tc>
        <w:tc>
          <w:tcPr>
            <w:tcW w:w="0" w:type="auto"/>
            <w:vAlign w:val="bottom"/>
          </w:tcPr>
          <w:p w14:paraId="2DA254DF" w14:textId="77777777" w:rsidR="00C334D1" w:rsidRPr="00813D46" w:rsidRDefault="00C334D1" w:rsidP="007B0C0F">
            <w:pPr>
              <w:keepNext/>
              <w:keepLines/>
              <w:rPr>
                <w:sz w:val="8"/>
              </w:rPr>
            </w:pPr>
            <w:r w:rsidRPr="00813D46">
              <w:rPr>
                <w:sz w:val="15"/>
                <w:szCs w:val="15"/>
              </w:rPr>
              <w:t> </w:t>
            </w:r>
          </w:p>
        </w:tc>
        <w:tc>
          <w:tcPr>
            <w:tcW w:w="0" w:type="auto"/>
            <w:vAlign w:val="bottom"/>
          </w:tcPr>
          <w:p w14:paraId="479EBC30"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2FA65AB9" w14:textId="77777777" w:rsidR="00C334D1" w:rsidRPr="00813D46" w:rsidRDefault="00C334D1" w:rsidP="007B0C0F">
            <w:pPr>
              <w:keepNext/>
              <w:keepLines/>
              <w:jc w:val="right"/>
            </w:pPr>
            <w:r w:rsidRPr="00813D46">
              <w:rPr>
                <w:rFonts w:cs="Arial"/>
                <w:b/>
                <w:bCs/>
                <w:sz w:val="15"/>
                <w:szCs w:val="15"/>
              </w:rPr>
              <w:t>Low</w:t>
            </w:r>
          </w:p>
        </w:tc>
        <w:tc>
          <w:tcPr>
            <w:tcW w:w="0" w:type="auto"/>
            <w:vAlign w:val="bottom"/>
          </w:tcPr>
          <w:p w14:paraId="1BF34A85" w14:textId="77777777" w:rsidR="00C334D1" w:rsidRPr="00813D46" w:rsidRDefault="00C334D1" w:rsidP="007B0C0F">
            <w:pPr>
              <w:keepNext/>
              <w:keepLines/>
              <w:rPr>
                <w:sz w:val="8"/>
              </w:rPr>
            </w:pPr>
            <w:r w:rsidRPr="00813D46">
              <w:rPr>
                <w:sz w:val="15"/>
                <w:szCs w:val="15"/>
              </w:rPr>
              <w:t> </w:t>
            </w:r>
          </w:p>
        </w:tc>
      </w:tr>
      <w:tr w:rsidR="0076617D" w:rsidRPr="00813D46" w14:paraId="1A3B421B" w14:textId="77777777" w:rsidTr="007B0C0F">
        <w:trPr>
          <w:trHeight w:val="75"/>
          <w:jc w:val="center"/>
        </w:trPr>
        <w:tc>
          <w:tcPr>
            <w:tcW w:w="0" w:type="auto"/>
            <w:vAlign w:val="center"/>
          </w:tcPr>
          <w:p w14:paraId="13D7D151" w14:textId="77777777" w:rsidR="00C334D1" w:rsidRPr="00813D46" w:rsidRDefault="00C334D1" w:rsidP="007B0C0F">
            <w:pPr>
              <w:keepNext/>
              <w:keepLines/>
              <w:rPr>
                <w:sz w:val="8"/>
              </w:rPr>
            </w:pPr>
          </w:p>
        </w:tc>
        <w:tc>
          <w:tcPr>
            <w:tcW w:w="0" w:type="auto"/>
            <w:gridSpan w:val="4"/>
            <w:vAlign w:val="center"/>
          </w:tcPr>
          <w:p w14:paraId="5985D3A3" w14:textId="77777777" w:rsidR="00C334D1" w:rsidRPr="00813D46" w:rsidRDefault="00C334D1" w:rsidP="007B0C0F">
            <w:pPr>
              <w:keepNext/>
              <w:keepLines/>
              <w:rPr>
                <w:sz w:val="8"/>
              </w:rPr>
            </w:pPr>
          </w:p>
        </w:tc>
        <w:tc>
          <w:tcPr>
            <w:tcW w:w="0" w:type="auto"/>
            <w:gridSpan w:val="4"/>
            <w:vAlign w:val="center"/>
          </w:tcPr>
          <w:p w14:paraId="7E14EB6E" w14:textId="77777777" w:rsidR="00C334D1" w:rsidRPr="00813D46" w:rsidRDefault="00C334D1" w:rsidP="007B0C0F">
            <w:pPr>
              <w:keepNext/>
              <w:keepLines/>
              <w:rPr>
                <w:sz w:val="8"/>
              </w:rPr>
            </w:pPr>
          </w:p>
        </w:tc>
        <w:tc>
          <w:tcPr>
            <w:tcW w:w="0" w:type="auto"/>
            <w:gridSpan w:val="4"/>
            <w:vAlign w:val="center"/>
          </w:tcPr>
          <w:p w14:paraId="0398C54A" w14:textId="77777777" w:rsidR="00C334D1" w:rsidRPr="00813D46" w:rsidRDefault="00C334D1" w:rsidP="007B0C0F">
            <w:pPr>
              <w:keepNext/>
              <w:keepLines/>
              <w:rPr>
                <w:sz w:val="8"/>
              </w:rPr>
            </w:pPr>
          </w:p>
        </w:tc>
        <w:tc>
          <w:tcPr>
            <w:tcW w:w="0" w:type="auto"/>
            <w:gridSpan w:val="4"/>
            <w:vAlign w:val="center"/>
          </w:tcPr>
          <w:p w14:paraId="16D551C5" w14:textId="77777777" w:rsidR="00C334D1" w:rsidRPr="00813D46" w:rsidRDefault="00C334D1" w:rsidP="007B0C0F">
            <w:pPr>
              <w:keepNext/>
              <w:keepLines/>
              <w:rPr>
                <w:sz w:val="8"/>
              </w:rPr>
            </w:pPr>
          </w:p>
        </w:tc>
        <w:tc>
          <w:tcPr>
            <w:tcW w:w="0" w:type="auto"/>
            <w:gridSpan w:val="4"/>
            <w:vAlign w:val="center"/>
          </w:tcPr>
          <w:p w14:paraId="10AEBAA7" w14:textId="77777777" w:rsidR="00C334D1" w:rsidRPr="00813D46" w:rsidRDefault="00C334D1" w:rsidP="007B0C0F">
            <w:pPr>
              <w:keepNext/>
              <w:keepLines/>
              <w:rPr>
                <w:sz w:val="8"/>
              </w:rPr>
            </w:pPr>
          </w:p>
        </w:tc>
      </w:tr>
      <w:tr w:rsidR="0076617D" w:rsidRPr="00813D46" w14:paraId="01464EFA" w14:textId="77777777" w:rsidTr="007B0C0F">
        <w:trPr>
          <w:jc w:val="center"/>
        </w:trPr>
        <w:tc>
          <w:tcPr>
            <w:tcW w:w="0" w:type="auto"/>
          </w:tcPr>
          <w:p w14:paraId="6E63CA71" w14:textId="77777777" w:rsidR="00C334D1" w:rsidRPr="00813D46" w:rsidRDefault="00C334D1" w:rsidP="007B0C0F">
            <w:pPr>
              <w:pStyle w:val="NormalWeb"/>
              <w:keepNext/>
              <w:keepLines/>
              <w:ind w:left="240" w:hanging="240"/>
              <w:rPr>
                <w:sz w:val="8"/>
              </w:rPr>
            </w:pPr>
            <w:r w:rsidRPr="00813D46">
              <w:rPr>
                <w:rFonts w:cs="Arial"/>
                <w:sz w:val="20"/>
                <w:szCs w:val="20"/>
              </w:rPr>
              <w:t>Foreign currency</w:t>
            </w:r>
          </w:p>
        </w:tc>
        <w:tc>
          <w:tcPr>
            <w:tcW w:w="0" w:type="auto"/>
            <w:vAlign w:val="bottom"/>
          </w:tcPr>
          <w:p w14:paraId="055A3994" w14:textId="77777777" w:rsidR="00C334D1" w:rsidRPr="00813D46" w:rsidRDefault="00C334D1" w:rsidP="007B0C0F">
            <w:pPr>
              <w:pStyle w:val="la2"/>
              <w:keepNext/>
              <w:keepLines/>
            </w:pPr>
            <w:r w:rsidRPr="00813D46">
              <w:rPr>
                <w:sz w:val="15"/>
                <w:szCs w:val="15"/>
              </w:rPr>
              <w:t> </w:t>
            </w:r>
          </w:p>
        </w:tc>
        <w:tc>
          <w:tcPr>
            <w:tcW w:w="0" w:type="auto"/>
            <w:vAlign w:val="bottom"/>
          </w:tcPr>
          <w:p w14:paraId="715FA539" w14:textId="77777777" w:rsidR="00C334D1" w:rsidRPr="00813D46" w:rsidRDefault="00C334D1" w:rsidP="007B0C0F">
            <w:pPr>
              <w:keepNext/>
              <w:keepLines/>
              <w:rPr>
                <w:sz w:val="8"/>
              </w:rPr>
            </w:pPr>
            <w:r w:rsidRPr="00813D46">
              <w:rPr>
                <w:rFonts w:cs="Arial"/>
                <w:b/>
                <w:bCs/>
              </w:rPr>
              <w:t>$</w:t>
            </w:r>
          </w:p>
        </w:tc>
        <w:tc>
          <w:tcPr>
            <w:tcW w:w="0" w:type="auto"/>
            <w:vAlign w:val="bottom"/>
          </w:tcPr>
          <w:p w14:paraId="7D528054" w14:textId="025471AD" w:rsidR="00C334D1" w:rsidRPr="00813D46" w:rsidRDefault="0076617D" w:rsidP="007B0C0F">
            <w:pPr>
              <w:keepNext/>
              <w:keepLines/>
              <w:jc w:val="right"/>
            </w:pPr>
            <w:r w:rsidRPr="00813D46">
              <w:rPr>
                <w:rFonts w:cs="Arial"/>
                <w:b/>
                <w:bCs/>
              </w:rPr>
              <w:t>120</w:t>
            </w:r>
          </w:p>
        </w:tc>
        <w:tc>
          <w:tcPr>
            <w:tcW w:w="0" w:type="auto"/>
            <w:noWrap/>
            <w:vAlign w:val="bottom"/>
          </w:tcPr>
          <w:p w14:paraId="611203D6" w14:textId="77777777" w:rsidR="00C334D1" w:rsidRPr="00813D46" w:rsidRDefault="00C334D1" w:rsidP="007B0C0F">
            <w:pPr>
              <w:keepNext/>
              <w:keepLines/>
              <w:rPr>
                <w:sz w:val="8"/>
              </w:rPr>
            </w:pPr>
            <w:r w:rsidRPr="00813D46">
              <w:rPr>
                <w:rFonts w:cs="Arial"/>
                <w:b/>
                <w:bCs/>
              </w:rPr>
              <w:t> </w:t>
            </w:r>
          </w:p>
        </w:tc>
        <w:tc>
          <w:tcPr>
            <w:tcW w:w="0" w:type="auto"/>
            <w:vAlign w:val="bottom"/>
          </w:tcPr>
          <w:p w14:paraId="0B2A032F" w14:textId="77777777" w:rsidR="00C334D1" w:rsidRPr="00813D46" w:rsidRDefault="00C334D1" w:rsidP="007B0C0F">
            <w:pPr>
              <w:pStyle w:val="la2"/>
              <w:keepNext/>
              <w:keepLines/>
            </w:pPr>
            <w:r w:rsidRPr="00813D46">
              <w:rPr>
                <w:sz w:val="15"/>
                <w:szCs w:val="15"/>
              </w:rPr>
              <w:t> </w:t>
            </w:r>
          </w:p>
        </w:tc>
        <w:tc>
          <w:tcPr>
            <w:tcW w:w="0" w:type="auto"/>
            <w:vAlign w:val="bottom"/>
          </w:tcPr>
          <w:p w14:paraId="65C8DEC4" w14:textId="77777777" w:rsidR="00C334D1" w:rsidRPr="00813D46" w:rsidRDefault="00C334D1" w:rsidP="007B0C0F">
            <w:pPr>
              <w:keepNext/>
              <w:keepLines/>
              <w:rPr>
                <w:sz w:val="8"/>
              </w:rPr>
            </w:pPr>
            <w:r w:rsidRPr="00813D46">
              <w:rPr>
                <w:rFonts w:cs="Arial"/>
              </w:rPr>
              <w:t>$</w:t>
            </w:r>
          </w:p>
        </w:tc>
        <w:tc>
          <w:tcPr>
            <w:tcW w:w="0" w:type="auto"/>
            <w:vAlign w:val="bottom"/>
          </w:tcPr>
          <w:p w14:paraId="6616E3FC" w14:textId="77777777" w:rsidR="00C334D1" w:rsidRPr="00813D46" w:rsidRDefault="00C334D1" w:rsidP="007B0C0F">
            <w:pPr>
              <w:keepNext/>
              <w:keepLines/>
              <w:jc w:val="right"/>
            </w:pPr>
            <w:r w:rsidRPr="00813D46">
              <w:rPr>
                <w:rFonts w:cs="Arial"/>
                <w:bCs/>
              </w:rPr>
              <w:t>  179</w:t>
            </w:r>
          </w:p>
        </w:tc>
        <w:tc>
          <w:tcPr>
            <w:tcW w:w="0" w:type="auto"/>
            <w:noWrap/>
            <w:vAlign w:val="bottom"/>
          </w:tcPr>
          <w:p w14:paraId="17353223" w14:textId="77777777" w:rsidR="00C334D1" w:rsidRPr="00813D46" w:rsidRDefault="00C334D1" w:rsidP="007B0C0F">
            <w:pPr>
              <w:keepNext/>
              <w:keepLines/>
              <w:rPr>
                <w:sz w:val="8"/>
              </w:rPr>
            </w:pPr>
            <w:r w:rsidRPr="00813D46">
              <w:rPr>
                <w:rFonts w:cs="Arial"/>
              </w:rPr>
              <w:t> </w:t>
            </w:r>
          </w:p>
        </w:tc>
        <w:tc>
          <w:tcPr>
            <w:tcW w:w="0" w:type="auto"/>
            <w:vAlign w:val="bottom"/>
          </w:tcPr>
          <w:p w14:paraId="6ED1184B" w14:textId="77777777" w:rsidR="00C334D1" w:rsidRPr="00813D46" w:rsidRDefault="00C334D1" w:rsidP="007B0C0F">
            <w:pPr>
              <w:pStyle w:val="la2"/>
              <w:keepNext/>
              <w:keepLines/>
            </w:pPr>
            <w:r w:rsidRPr="00813D46">
              <w:rPr>
                <w:sz w:val="15"/>
                <w:szCs w:val="15"/>
              </w:rPr>
              <w:t> </w:t>
            </w:r>
          </w:p>
        </w:tc>
        <w:tc>
          <w:tcPr>
            <w:tcW w:w="0" w:type="auto"/>
            <w:vAlign w:val="bottom"/>
          </w:tcPr>
          <w:p w14:paraId="669DDC32" w14:textId="77777777" w:rsidR="00C334D1" w:rsidRPr="00813D46" w:rsidRDefault="00C334D1" w:rsidP="007B0C0F">
            <w:pPr>
              <w:keepNext/>
              <w:keepLines/>
              <w:rPr>
                <w:sz w:val="8"/>
              </w:rPr>
            </w:pPr>
            <w:r w:rsidRPr="00813D46">
              <w:rPr>
                <w:rFonts w:cs="Arial"/>
                <w:b/>
                <w:bCs/>
              </w:rPr>
              <w:t> $</w:t>
            </w:r>
          </w:p>
        </w:tc>
        <w:tc>
          <w:tcPr>
            <w:tcW w:w="0" w:type="auto"/>
            <w:vAlign w:val="bottom"/>
          </w:tcPr>
          <w:p w14:paraId="51155A2E" w14:textId="4681839A" w:rsidR="00C334D1" w:rsidRPr="00813D46" w:rsidRDefault="0076617D" w:rsidP="007B0C0F">
            <w:pPr>
              <w:keepNext/>
              <w:keepLines/>
              <w:jc w:val="right"/>
            </w:pPr>
            <w:r w:rsidRPr="00813D46">
              <w:rPr>
                <w:rFonts w:cs="Arial"/>
                <w:b/>
                <w:bCs/>
              </w:rPr>
              <w:t>162</w:t>
            </w:r>
          </w:p>
        </w:tc>
        <w:tc>
          <w:tcPr>
            <w:tcW w:w="0" w:type="auto"/>
            <w:noWrap/>
            <w:vAlign w:val="bottom"/>
          </w:tcPr>
          <w:p w14:paraId="3B3185C1" w14:textId="77777777" w:rsidR="00C334D1" w:rsidRPr="00813D46" w:rsidRDefault="00C334D1" w:rsidP="007B0C0F">
            <w:pPr>
              <w:keepNext/>
              <w:keepLines/>
              <w:rPr>
                <w:sz w:val="8"/>
              </w:rPr>
            </w:pPr>
            <w:r w:rsidRPr="00813D46">
              <w:rPr>
                <w:rFonts w:cs="Arial"/>
                <w:b/>
                <w:bCs/>
              </w:rPr>
              <w:t> </w:t>
            </w:r>
          </w:p>
        </w:tc>
        <w:tc>
          <w:tcPr>
            <w:tcW w:w="0" w:type="auto"/>
            <w:vAlign w:val="bottom"/>
          </w:tcPr>
          <w:p w14:paraId="75E51E4B" w14:textId="77777777" w:rsidR="00C334D1" w:rsidRPr="00813D46" w:rsidRDefault="00C334D1" w:rsidP="007B0C0F">
            <w:pPr>
              <w:pStyle w:val="la2"/>
              <w:keepNext/>
              <w:keepLines/>
            </w:pPr>
            <w:r w:rsidRPr="00813D46">
              <w:rPr>
                <w:sz w:val="15"/>
                <w:szCs w:val="15"/>
              </w:rPr>
              <w:t> </w:t>
            </w:r>
          </w:p>
        </w:tc>
        <w:tc>
          <w:tcPr>
            <w:tcW w:w="0" w:type="auto"/>
            <w:vAlign w:val="bottom"/>
          </w:tcPr>
          <w:p w14:paraId="71C813A3" w14:textId="77777777" w:rsidR="00C334D1" w:rsidRPr="00813D46" w:rsidRDefault="00C334D1" w:rsidP="007B0C0F">
            <w:pPr>
              <w:keepNext/>
              <w:keepLines/>
              <w:rPr>
                <w:sz w:val="8"/>
              </w:rPr>
            </w:pPr>
            <w:r w:rsidRPr="00813D46">
              <w:rPr>
                <w:rFonts w:cs="Arial"/>
                <w:b/>
                <w:bCs/>
              </w:rPr>
              <w:t>$</w:t>
            </w:r>
          </w:p>
        </w:tc>
        <w:tc>
          <w:tcPr>
            <w:tcW w:w="0" w:type="auto"/>
            <w:vAlign w:val="bottom"/>
          </w:tcPr>
          <w:p w14:paraId="23A63FBD" w14:textId="376023D2" w:rsidR="00C334D1" w:rsidRPr="00813D46" w:rsidRDefault="00C334D1" w:rsidP="0076617D">
            <w:pPr>
              <w:keepNext/>
              <w:keepLines/>
              <w:jc w:val="right"/>
            </w:pPr>
            <w:r w:rsidRPr="00813D46">
              <w:rPr>
                <w:rFonts w:cs="Arial"/>
                <w:b/>
                <w:bCs/>
              </w:rPr>
              <w:t>  </w:t>
            </w:r>
            <w:r w:rsidR="0076617D" w:rsidRPr="00813D46">
              <w:rPr>
                <w:rFonts w:cs="Arial"/>
                <w:b/>
                <w:bCs/>
              </w:rPr>
              <w:t>200</w:t>
            </w:r>
          </w:p>
        </w:tc>
        <w:tc>
          <w:tcPr>
            <w:tcW w:w="0" w:type="auto"/>
            <w:noWrap/>
            <w:vAlign w:val="bottom"/>
          </w:tcPr>
          <w:p w14:paraId="3BE80250" w14:textId="77777777" w:rsidR="00C334D1" w:rsidRPr="00813D46" w:rsidRDefault="00C334D1" w:rsidP="007B0C0F">
            <w:pPr>
              <w:keepNext/>
              <w:keepLines/>
              <w:rPr>
                <w:sz w:val="8"/>
              </w:rPr>
            </w:pPr>
            <w:r w:rsidRPr="00813D46">
              <w:rPr>
                <w:rFonts w:cs="Arial"/>
                <w:b/>
                <w:bCs/>
              </w:rPr>
              <w:t> </w:t>
            </w:r>
          </w:p>
        </w:tc>
        <w:tc>
          <w:tcPr>
            <w:tcW w:w="0" w:type="auto"/>
            <w:vAlign w:val="bottom"/>
          </w:tcPr>
          <w:p w14:paraId="4EAD89EF" w14:textId="77777777" w:rsidR="00C334D1" w:rsidRPr="00813D46" w:rsidRDefault="00C334D1" w:rsidP="007B0C0F">
            <w:pPr>
              <w:pStyle w:val="la2"/>
              <w:keepNext/>
              <w:keepLines/>
            </w:pPr>
            <w:r w:rsidRPr="00813D46">
              <w:rPr>
                <w:sz w:val="15"/>
                <w:szCs w:val="15"/>
              </w:rPr>
              <w:t> </w:t>
            </w:r>
          </w:p>
        </w:tc>
        <w:tc>
          <w:tcPr>
            <w:tcW w:w="0" w:type="auto"/>
            <w:vAlign w:val="bottom"/>
          </w:tcPr>
          <w:p w14:paraId="72916B9D" w14:textId="77777777" w:rsidR="00C334D1" w:rsidRPr="00813D46" w:rsidRDefault="00C334D1" w:rsidP="007B0C0F">
            <w:pPr>
              <w:keepNext/>
              <w:keepLines/>
              <w:rPr>
                <w:sz w:val="8"/>
              </w:rPr>
            </w:pPr>
            <w:r w:rsidRPr="00813D46">
              <w:rPr>
                <w:rFonts w:cs="Arial"/>
                <w:b/>
                <w:bCs/>
              </w:rPr>
              <w:t>$</w:t>
            </w:r>
          </w:p>
        </w:tc>
        <w:tc>
          <w:tcPr>
            <w:tcW w:w="0" w:type="auto"/>
            <w:vAlign w:val="bottom"/>
          </w:tcPr>
          <w:p w14:paraId="4FDA656A" w14:textId="24BF57C7" w:rsidR="00C334D1" w:rsidRPr="00813D46" w:rsidRDefault="00C334D1" w:rsidP="0076617D">
            <w:pPr>
              <w:keepNext/>
              <w:keepLines/>
              <w:jc w:val="right"/>
            </w:pPr>
            <w:r w:rsidRPr="00813D46">
              <w:rPr>
                <w:rFonts w:cs="Arial"/>
                <w:b/>
                <w:bCs/>
              </w:rPr>
              <w:t>  </w:t>
            </w:r>
            <w:r w:rsidR="0076617D" w:rsidRPr="00813D46">
              <w:rPr>
                <w:rFonts w:cs="Arial"/>
                <w:b/>
                <w:bCs/>
              </w:rPr>
              <w:t>107</w:t>
            </w:r>
          </w:p>
        </w:tc>
        <w:tc>
          <w:tcPr>
            <w:tcW w:w="0" w:type="auto"/>
            <w:noWrap/>
            <w:vAlign w:val="bottom"/>
          </w:tcPr>
          <w:p w14:paraId="08716542" w14:textId="77777777" w:rsidR="00C334D1" w:rsidRPr="00813D46" w:rsidRDefault="00C334D1" w:rsidP="007B0C0F">
            <w:pPr>
              <w:keepNext/>
              <w:keepLines/>
              <w:rPr>
                <w:sz w:val="8"/>
              </w:rPr>
            </w:pPr>
            <w:r w:rsidRPr="00813D46">
              <w:rPr>
                <w:rFonts w:cs="Arial"/>
                <w:b/>
                <w:bCs/>
              </w:rPr>
              <w:t> </w:t>
            </w:r>
          </w:p>
        </w:tc>
      </w:tr>
      <w:tr w:rsidR="0076617D" w:rsidRPr="00813D46" w14:paraId="545E7044" w14:textId="77777777" w:rsidTr="007B0C0F">
        <w:trPr>
          <w:jc w:val="center"/>
        </w:trPr>
        <w:tc>
          <w:tcPr>
            <w:tcW w:w="0" w:type="auto"/>
          </w:tcPr>
          <w:p w14:paraId="01507091" w14:textId="77777777" w:rsidR="00C334D1" w:rsidRPr="00813D46" w:rsidRDefault="00C334D1" w:rsidP="007B0C0F">
            <w:pPr>
              <w:pStyle w:val="NormalWeb"/>
              <w:keepNext/>
              <w:keepLines/>
              <w:ind w:left="240" w:hanging="240"/>
              <w:rPr>
                <w:sz w:val="8"/>
              </w:rPr>
            </w:pPr>
            <w:r w:rsidRPr="00813D46">
              <w:rPr>
                <w:rFonts w:cs="Arial"/>
                <w:sz w:val="20"/>
                <w:szCs w:val="20"/>
              </w:rPr>
              <w:t>Interest rate</w:t>
            </w:r>
          </w:p>
        </w:tc>
        <w:tc>
          <w:tcPr>
            <w:tcW w:w="0" w:type="auto"/>
            <w:vAlign w:val="bottom"/>
          </w:tcPr>
          <w:p w14:paraId="05FB1072" w14:textId="77777777" w:rsidR="00C334D1" w:rsidRPr="00813D46" w:rsidRDefault="00C334D1" w:rsidP="007B0C0F">
            <w:pPr>
              <w:pStyle w:val="la2"/>
              <w:keepNext/>
              <w:keepLines/>
            </w:pPr>
            <w:r w:rsidRPr="00813D46">
              <w:rPr>
                <w:sz w:val="15"/>
                <w:szCs w:val="15"/>
              </w:rPr>
              <w:t> </w:t>
            </w:r>
          </w:p>
        </w:tc>
        <w:tc>
          <w:tcPr>
            <w:tcW w:w="0" w:type="auto"/>
            <w:vAlign w:val="bottom"/>
          </w:tcPr>
          <w:p w14:paraId="0BB29302" w14:textId="77777777" w:rsidR="00C334D1" w:rsidRPr="00813D46" w:rsidRDefault="00C334D1" w:rsidP="007B0C0F">
            <w:pPr>
              <w:keepNext/>
              <w:keepLines/>
              <w:rPr>
                <w:sz w:val="8"/>
              </w:rPr>
            </w:pPr>
            <w:r w:rsidRPr="00813D46">
              <w:rPr>
                <w:rFonts w:cs="Arial"/>
                <w:b/>
                <w:bCs/>
              </w:rPr>
              <w:t>$</w:t>
            </w:r>
          </w:p>
        </w:tc>
        <w:tc>
          <w:tcPr>
            <w:tcW w:w="0" w:type="auto"/>
            <w:vAlign w:val="bottom"/>
          </w:tcPr>
          <w:p w14:paraId="5CBE77A8" w14:textId="11CD6E6B" w:rsidR="00C334D1" w:rsidRPr="00813D46" w:rsidRDefault="0076617D" w:rsidP="007B0C0F">
            <w:pPr>
              <w:keepNext/>
              <w:keepLines/>
              <w:jc w:val="right"/>
            </w:pPr>
            <w:r w:rsidRPr="00813D46">
              <w:rPr>
                <w:rFonts w:cs="Arial"/>
                <w:b/>
                <w:bCs/>
              </w:rPr>
              <w:t>51</w:t>
            </w:r>
          </w:p>
        </w:tc>
        <w:tc>
          <w:tcPr>
            <w:tcW w:w="0" w:type="auto"/>
            <w:noWrap/>
            <w:vAlign w:val="bottom"/>
          </w:tcPr>
          <w:p w14:paraId="1201572A" w14:textId="77777777" w:rsidR="00C334D1" w:rsidRPr="00813D46" w:rsidRDefault="00C334D1" w:rsidP="007B0C0F">
            <w:pPr>
              <w:keepNext/>
              <w:keepLines/>
              <w:rPr>
                <w:sz w:val="8"/>
              </w:rPr>
            </w:pPr>
            <w:r w:rsidRPr="00813D46">
              <w:rPr>
                <w:rFonts w:cs="Arial"/>
                <w:b/>
                <w:bCs/>
              </w:rPr>
              <w:t> </w:t>
            </w:r>
          </w:p>
        </w:tc>
        <w:tc>
          <w:tcPr>
            <w:tcW w:w="0" w:type="auto"/>
            <w:vAlign w:val="bottom"/>
          </w:tcPr>
          <w:p w14:paraId="587990F7" w14:textId="77777777" w:rsidR="00C334D1" w:rsidRPr="00813D46" w:rsidRDefault="00C334D1" w:rsidP="007B0C0F">
            <w:pPr>
              <w:pStyle w:val="la2"/>
              <w:keepNext/>
              <w:keepLines/>
            </w:pPr>
            <w:r w:rsidRPr="00813D46">
              <w:rPr>
                <w:sz w:val="15"/>
                <w:szCs w:val="15"/>
              </w:rPr>
              <w:t> </w:t>
            </w:r>
          </w:p>
        </w:tc>
        <w:tc>
          <w:tcPr>
            <w:tcW w:w="0" w:type="auto"/>
            <w:vAlign w:val="bottom"/>
          </w:tcPr>
          <w:p w14:paraId="4ABB4219" w14:textId="77777777" w:rsidR="00C334D1" w:rsidRPr="00813D46" w:rsidRDefault="00C334D1" w:rsidP="007B0C0F">
            <w:pPr>
              <w:keepNext/>
              <w:keepLines/>
              <w:rPr>
                <w:sz w:val="8"/>
              </w:rPr>
            </w:pPr>
            <w:r w:rsidRPr="00813D46">
              <w:rPr>
                <w:rFonts w:cs="Arial"/>
              </w:rPr>
              <w:t>$</w:t>
            </w:r>
          </w:p>
        </w:tc>
        <w:tc>
          <w:tcPr>
            <w:tcW w:w="0" w:type="auto"/>
            <w:vAlign w:val="bottom"/>
          </w:tcPr>
          <w:p w14:paraId="0CE3A847" w14:textId="77777777" w:rsidR="00C334D1" w:rsidRPr="00813D46" w:rsidRDefault="00C334D1" w:rsidP="007B0C0F">
            <w:pPr>
              <w:keepNext/>
              <w:keepLines/>
              <w:jc w:val="right"/>
            </w:pPr>
            <w:r w:rsidRPr="00813D46">
              <w:rPr>
                <w:rFonts w:cs="Arial"/>
                <w:bCs/>
              </w:rPr>
              <w:t>73</w:t>
            </w:r>
          </w:p>
        </w:tc>
        <w:tc>
          <w:tcPr>
            <w:tcW w:w="0" w:type="auto"/>
            <w:noWrap/>
            <w:vAlign w:val="bottom"/>
          </w:tcPr>
          <w:p w14:paraId="14BB748D" w14:textId="77777777" w:rsidR="00C334D1" w:rsidRPr="00813D46" w:rsidRDefault="00C334D1" w:rsidP="007B0C0F">
            <w:pPr>
              <w:keepNext/>
              <w:keepLines/>
              <w:rPr>
                <w:sz w:val="8"/>
              </w:rPr>
            </w:pPr>
            <w:r w:rsidRPr="00813D46">
              <w:rPr>
                <w:rFonts w:cs="Arial"/>
              </w:rPr>
              <w:t> </w:t>
            </w:r>
          </w:p>
        </w:tc>
        <w:tc>
          <w:tcPr>
            <w:tcW w:w="0" w:type="auto"/>
            <w:vAlign w:val="bottom"/>
          </w:tcPr>
          <w:p w14:paraId="76730702" w14:textId="77777777" w:rsidR="00C334D1" w:rsidRPr="00813D46" w:rsidRDefault="00C334D1" w:rsidP="007B0C0F">
            <w:pPr>
              <w:pStyle w:val="la2"/>
              <w:keepNext/>
              <w:keepLines/>
            </w:pPr>
            <w:r w:rsidRPr="00813D46">
              <w:rPr>
                <w:sz w:val="15"/>
                <w:szCs w:val="15"/>
              </w:rPr>
              <w:t> </w:t>
            </w:r>
          </w:p>
        </w:tc>
        <w:tc>
          <w:tcPr>
            <w:tcW w:w="0" w:type="auto"/>
            <w:vAlign w:val="bottom"/>
          </w:tcPr>
          <w:p w14:paraId="35E0C400" w14:textId="77777777" w:rsidR="00C334D1" w:rsidRPr="00813D46" w:rsidRDefault="00C334D1" w:rsidP="007B0C0F">
            <w:pPr>
              <w:keepNext/>
              <w:keepLines/>
              <w:rPr>
                <w:sz w:val="8"/>
              </w:rPr>
            </w:pPr>
            <w:r w:rsidRPr="00813D46">
              <w:rPr>
                <w:rFonts w:cs="Arial"/>
                <w:b/>
                <w:bCs/>
              </w:rPr>
              <w:t> $</w:t>
            </w:r>
          </w:p>
        </w:tc>
        <w:tc>
          <w:tcPr>
            <w:tcW w:w="0" w:type="auto"/>
            <w:vAlign w:val="bottom"/>
          </w:tcPr>
          <w:p w14:paraId="0ACBF99D" w14:textId="71A27EDD" w:rsidR="00C334D1" w:rsidRPr="00813D46" w:rsidRDefault="0076617D" w:rsidP="007B0C0F">
            <w:pPr>
              <w:keepNext/>
              <w:keepLines/>
              <w:jc w:val="right"/>
            </w:pPr>
            <w:r w:rsidRPr="00813D46">
              <w:rPr>
                <w:rFonts w:cs="Arial"/>
                <w:b/>
                <w:bCs/>
              </w:rPr>
              <w:t>57</w:t>
            </w:r>
          </w:p>
        </w:tc>
        <w:tc>
          <w:tcPr>
            <w:tcW w:w="0" w:type="auto"/>
            <w:noWrap/>
            <w:vAlign w:val="bottom"/>
          </w:tcPr>
          <w:p w14:paraId="4E33A5B2" w14:textId="77777777" w:rsidR="00C334D1" w:rsidRPr="00813D46" w:rsidRDefault="00C334D1" w:rsidP="007B0C0F">
            <w:pPr>
              <w:keepNext/>
              <w:keepLines/>
              <w:rPr>
                <w:sz w:val="8"/>
              </w:rPr>
            </w:pPr>
            <w:r w:rsidRPr="00813D46">
              <w:rPr>
                <w:rFonts w:cs="Arial"/>
                <w:b/>
                <w:bCs/>
              </w:rPr>
              <w:t> </w:t>
            </w:r>
          </w:p>
        </w:tc>
        <w:tc>
          <w:tcPr>
            <w:tcW w:w="0" w:type="auto"/>
            <w:vAlign w:val="bottom"/>
          </w:tcPr>
          <w:p w14:paraId="2E687734" w14:textId="77777777" w:rsidR="00C334D1" w:rsidRPr="00813D46" w:rsidRDefault="00C334D1" w:rsidP="007B0C0F">
            <w:pPr>
              <w:pStyle w:val="la2"/>
              <w:keepNext/>
              <w:keepLines/>
            </w:pPr>
            <w:r w:rsidRPr="00813D46">
              <w:rPr>
                <w:sz w:val="15"/>
                <w:szCs w:val="15"/>
              </w:rPr>
              <w:t> </w:t>
            </w:r>
          </w:p>
        </w:tc>
        <w:tc>
          <w:tcPr>
            <w:tcW w:w="0" w:type="auto"/>
            <w:vAlign w:val="bottom"/>
          </w:tcPr>
          <w:p w14:paraId="78B1E20D" w14:textId="77777777" w:rsidR="00C334D1" w:rsidRPr="00813D46" w:rsidRDefault="00C334D1" w:rsidP="007B0C0F">
            <w:pPr>
              <w:keepNext/>
              <w:keepLines/>
              <w:rPr>
                <w:sz w:val="8"/>
              </w:rPr>
            </w:pPr>
            <w:r w:rsidRPr="00813D46">
              <w:rPr>
                <w:rFonts w:cs="Arial"/>
                <w:b/>
                <w:bCs/>
              </w:rPr>
              <w:t>$</w:t>
            </w:r>
          </w:p>
        </w:tc>
        <w:tc>
          <w:tcPr>
            <w:tcW w:w="0" w:type="auto"/>
            <w:vAlign w:val="bottom"/>
          </w:tcPr>
          <w:p w14:paraId="5B39F698" w14:textId="2CD3D1F4" w:rsidR="00C334D1" w:rsidRPr="00813D46" w:rsidRDefault="0076617D" w:rsidP="007B0C0F">
            <w:pPr>
              <w:keepNext/>
              <w:keepLines/>
              <w:jc w:val="right"/>
            </w:pPr>
            <w:r w:rsidRPr="00813D46">
              <w:rPr>
                <w:rFonts w:cs="Arial"/>
                <w:b/>
                <w:bCs/>
              </w:rPr>
              <w:t>74</w:t>
            </w:r>
          </w:p>
        </w:tc>
        <w:tc>
          <w:tcPr>
            <w:tcW w:w="0" w:type="auto"/>
            <w:noWrap/>
            <w:vAlign w:val="bottom"/>
          </w:tcPr>
          <w:p w14:paraId="59B61862" w14:textId="77777777" w:rsidR="00C334D1" w:rsidRPr="00813D46" w:rsidRDefault="00C334D1" w:rsidP="007B0C0F">
            <w:pPr>
              <w:keepNext/>
              <w:keepLines/>
              <w:rPr>
                <w:sz w:val="8"/>
              </w:rPr>
            </w:pPr>
            <w:r w:rsidRPr="00813D46">
              <w:rPr>
                <w:rFonts w:cs="Arial"/>
                <w:b/>
                <w:bCs/>
              </w:rPr>
              <w:t> </w:t>
            </w:r>
          </w:p>
        </w:tc>
        <w:tc>
          <w:tcPr>
            <w:tcW w:w="0" w:type="auto"/>
            <w:vAlign w:val="bottom"/>
          </w:tcPr>
          <w:p w14:paraId="39D24869" w14:textId="77777777" w:rsidR="00C334D1" w:rsidRPr="00813D46" w:rsidRDefault="00C334D1" w:rsidP="007B0C0F">
            <w:pPr>
              <w:pStyle w:val="la2"/>
              <w:keepNext/>
              <w:keepLines/>
            </w:pPr>
            <w:r w:rsidRPr="00813D46">
              <w:rPr>
                <w:sz w:val="15"/>
                <w:szCs w:val="15"/>
              </w:rPr>
              <w:t> </w:t>
            </w:r>
          </w:p>
        </w:tc>
        <w:tc>
          <w:tcPr>
            <w:tcW w:w="0" w:type="auto"/>
            <w:vAlign w:val="bottom"/>
          </w:tcPr>
          <w:p w14:paraId="5330B1B2" w14:textId="77777777" w:rsidR="00C334D1" w:rsidRPr="00813D46" w:rsidRDefault="00C334D1" w:rsidP="007B0C0F">
            <w:pPr>
              <w:keepNext/>
              <w:keepLines/>
              <w:rPr>
                <w:sz w:val="8"/>
              </w:rPr>
            </w:pPr>
            <w:r w:rsidRPr="00813D46">
              <w:rPr>
                <w:rFonts w:cs="Arial"/>
                <w:b/>
                <w:bCs/>
              </w:rPr>
              <w:t>$</w:t>
            </w:r>
          </w:p>
        </w:tc>
        <w:tc>
          <w:tcPr>
            <w:tcW w:w="0" w:type="auto"/>
            <w:vAlign w:val="bottom"/>
          </w:tcPr>
          <w:p w14:paraId="0E1DD36E" w14:textId="3EEF4E30" w:rsidR="00C334D1" w:rsidRPr="00813D46" w:rsidRDefault="0076617D" w:rsidP="007B0C0F">
            <w:pPr>
              <w:keepNext/>
              <w:keepLines/>
              <w:jc w:val="right"/>
            </w:pPr>
            <w:r w:rsidRPr="00813D46">
              <w:rPr>
                <w:rFonts w:cs="Arial"/>
                <w:b/>
                <w:bCs/>
              </w:rPr>
              <w:t>48</w:t>
            </w:r>
          </w:p>
        </w:tc>
        <w:tc>
          <w:tcPr>
            <w:tcW w:w="0" w:type="auto"/>
            <w:noWrap/>
            <w:vAlign w:val="bottom"/>
          </w:tcPr>
          <w:p w14:paraId="2944EDAB" w14:textId="77777777" w:rsidR="00C334D1" w:rsidRPr="00813D46" w:rsidRDefault="00C334D1" w:rsidP="007B0C0F">
            <w:pPr>
              <w:keepNext/>
              <w:keepLines/>
              <w:rPr>
                <w:sz w:val="8"/>
              </w:rPr>
            </w:pPr>
            <w:r w:rsidRPr="00813D46">
              <w:rPr>
                <w:rFonts w:cs="Arial"/>
                <w:b/>
                <w:bCs/>
              </w:rPr>
              <w:t> </w:t>
            </w:r>
          </w:p>
        </w:tc>
      </w:tr>
      <w:tr w:rsidR="0076617D" w:rsidRPr="00813D46" w14:paraId="6046F5C3" w14:textId="77777777" w:rsidTr="007B0C0F">
        <w:trPr>
          <w:jc w:val="center"/>
        </w:trPr>
        <w:tc>
          <w:tcPr>
            <w:tcW w:w="0" w:type="auto"/>
          </w:tcPr>
          <w:p w14:paraId="4605D4EB" w14:textId="77777777" w:rsidR="00C334D1" w:rsidRPr="00813D46" w:rsidRDefault="00C334D1" w:rsidP="007B0C0F">
            <w:pPr>
              <w:pStyle w:val="NormalWeb"/>
              <w:keepNext/>
              <w:keepLines/>
              <w:ind w:left="240" w:hanging="240"/>
              <w:rPr>
                <w:sz w:val="8"/>
              </w:rPr>
            </w:pPr>
            <w:r w:rsidRPr="00813D46">
              <w:rPr>
                <w:rFonts w:cs="Arial"/>
                <w:sz w:val="20"/>
                <w:szCs w:val="20"/>
              </w:rPr>
              <w:t>Equity</w:t>
            </w:r>
          </w:p>
        </w:tc>
        <w:tc>
          <w:tcPr>
            <w:tcW w:w="0" w:type="auto"/>
            <w:vAlign w:val="bottom"/>
          </w:tcPr>
          <w:p w14:paraId="68C60AA5" w14:textId="77777777" w:rsidR="00C334D1" w:rsidRPr="00813D46" w:rsidRDefault="00C334D1" w:rsidP="007B0C0F">
            <w:pPr>
              <w:pStyle w:val="la2"/>
              <w:keepNext/>
              <w:keepLines/>
            </w:pPr>
            <w:r w:rsidRPr="00813D46">
              <w:rPr>
                <w:sz w:val="15"/>
                <w:szCs w:val="15"/>
              </w:rPr>
              <w:t> </w:t>
            </w:r>
          </w:p>
        </w:tc>
        <w:tc>
          <w:tcPr>
            <w:tcW w:w="0" w:type="auto"/>
            <w:vAlign w:val="bottom"/>
          </w:tcPr>
          <w:p w14:paraId="10933C87" w14:textId="77777777" w:rsidR="00C334D1" w:rsidRPr="00813D46" w:rsidRDefault="00C334D1" w:rsidP="007B0C0F">
            <w:pPr>
              <w:keepNext/>
              <w:keepLines/>
              <w:rPr>
                <w:sz w:val="8"/>
              </w:rPr>
            </w:pPr>
            <w:r w:rsidRPr="00813D46">
              <w:rPr>
                <w:rFonts w:cs="Arial"/>
                <w:b/>
                <w:bCs/>
              </w:rPr>
              <w:t>$</w:t>
            </w:r>
          </w:p>
        </w:tc>
        <w:tc>
          <w:tcPr>
            <w:tcW w:w="0" w:type="auto"/>
            <w:vAlign w:val="bottom"/>
          </w:tcPr>
          <w:p w14:paraId="7B85BFAF" w14:textId="1111AC6E" w:rsidR="00C334D1" w:rsidRPr="00813D46" w:rsidRDefault="0076617D" w:rsidP="007B0C0F">
            <w:pPr>
              <w:keepNext/>
              <w:keepLines/>
              <w:jc w:val="right"/>
            </w:pPr>
            <w:r w:rsidRPr="00813D46">
              <w:rPr>
                <w:rFonts w:cs="Arial"/>
                <w:b/>
                <w:bCs/>
              </w:rPr>
              <w:t>149</w:t>
            </w:r>
          </w:p>
        </w:tc>
        <w:tc>
          <w:tcPr>
            <w:tcW w:w="0" w:type="auto"/>
            <w:noWrap/>
            <w:vAlign w:val="bottom"/>
          </w:tcPr>
          <w:p w14:paraId="5517A910" w14:textId="77777777" w:rsidR="00C334D1" w:rsidRPr="00813D46" w:rsidRDefault="00C334D1" w:rsidP="007B0C0F">
            <w:pPr>
              <w:keepNext/>
              <w:keepLines/>
              <w:rPr>
                <w:sz w:val="8"/>
              </w:rPr>
            </w:pPr>
            <w:r w:rsidRPr="00813D46">
              <w:rPr>
                <w:rFonts w:cs="Arial"/>
                <w:b/>
                <w:bCs/>
              </w:rPr>
              <w:t> </w:t>
            </w:r>
          </w:p>
        </w:tc>
        <w:tc>
          <w:tcPr>
            <w:tcW w:w="0" w:type="auto"/>
            <w:vAlign w:val="bottom"/>
          </w:tcPr>
          <w:p w14:paraId="07BDBAD6" w14:textId="77777777" w:rsidR="00C334D1" w:rsidRPr="00813D46" w:rsidRDefault="00C334D1" w:rsidP="007B0C0F">
            <w:pPr>
              <w:pStyle w:val="la2"/>
              <w:keepNext/>
              <w:keepLines/>
            </w:pPr>
            <w:r w:rsidRPr="00813D46">
              <w:rPr>
                <w:sz w:val="15"/>
                <w:szCs w:val="15"/>
              </w:rPr>
              <w:t> </w:t>
            </w:r>
          </w:p>
        </w:tc>
        <w:tc>
          <w:tcPr>
            <w:tcW w:w="0" w:type="auto"/>
            <w:vAlign w:val="bottom"/>
          </w:tcPr>
          <w:p w14:paraId="14B54610" w14:textId="77777777" w:rsidR="00C334D1" w:rsidRPr="00813D46" w:rsidRDefault="00C334D1" w:rsidP="007B0C0F">
            <w:pPr>
              <w:keepNext/>
              <w:keepLines/>
              <w:rPr>
                <w:sz w:val="8"/>
              </w:rPr>
            </w:pPr>
            <w:r w:rsidRPr="00813D46">
              <w:rPr>
                <w:rFonts w:cs="Arial"/>
              </w:rPr>
              <w:t>$</w:t>
            </w:r>
          </w:p>
        </w:tc>
        <w:tc>
          <w:tcPr>
            <w:tcW w:w="0" w:type="auto"/>
            <w:vAlign w:val="bottom"/>
          </w:tcPr>
          <w:p w14:paraId="094D8EA3" w14:textId="77777777" w:rsidR="00C334D1" w:rsidRPr="00813D46" w:rsidRDefault="00C334D1" w:rsidP="007B0C0F">
            <w:pPr>
              <w:keepNext/>
              <w:keepLines/>
              <w:jc w:val="right"/>
            </w:pPr>
            <w:r w:rsidRPr="00813D46">
              <w:rPr>
                <w:rFonts w:cs="Arial"/>
                <w:bCs/>
              </w:rPr>
              <w:t>176</w:t>
            </w:r>
          </w:p>
        </w:tc>
        <w:tc>
          <w:tcPr>
            <w:tcW w:w="0" w:type="auto"/>
            <w:noWrap/>
            <w:vAlign w:val="bottom"/>
          </w:tcPr>
          <w:p w14:paraId="7F65A6E1" w14:textId="77777777" w:rsidR="00C334D1" w:rsidRPr="00813D46" w:rsidRDefault="00C334D1" w:rsidP="007B0C0F">
            <w:pPr>
              <w:keepNext/>
              <w:keepLines/>
              <w:rPr>
                <w:sz w:val="8"/>
              </w:rPr>
            </w:pPr>
            <w:r w:rsidRPr="00813D46">
              <w:rPr>
                <w:rFonts w:cs="Arial"/>
              </w:rPr>
              <w:t> </w:t>
            </w:r>
          </w:p>
        </w:tc>
        <w:tc>
          <w:tcPr>
            <w:tcW w:w="0" w:type="auto"/>
            <w:vAlign w:val="bottom"/>
          </w:tcPr>
          <w:p w14:paraId="79BFF142" w14:textId="77777777" w:rsidR="00C334D1" w:rsidRPr="00813D46" w:rsidRDefault="00C334D1" w:rsidP="007B0C0F">
            <w:pPr>
              <w:pStyle w:val="la2"/>
              <w:keepNext/>
              <w:keepLines/>
            </w:pPr>
            <w:r w:rsidRPr="00813D46">
              <w:rPr>
                <w:sz w:val="15"/>
                <w:szCs w:val="15"/>
              </w:rPr>
              <w:t> </w:t>
            </w:r>
          </w:p>
        </w:tc>
        <w:tc>
          <w:tcPr>
            <w:tcW w:w="0" w:type="auto"/>
            <w:vAlign w:val="bottom"/>
          </w:tcPr>
          <w:p w14:paraId="539763FE" w14:textId="77777777" w:rsidR="00C334D1" w:rsidRPr="00813D46" w:rsidRDefault="00C334D1" w:rsidP="007B0C0F">
            <w:pPr>
              <w:keepNext/>
              <w:keepLines/>
              <w:rPr>
                <w:sz w:val="8"/>
              </w:rPr>
            </w:pPr>
            <w:r w:rsidRPr="00813D46">
              <w:rPr>
                <w:rFonts w:cs="Arial"/>
                <w:b/>
                <w:bCs/>
              </w:rPr>
              <w:t> $</w:t>
            </w:r>
          </w:p>
        </w:tc>
        <w:tc>
          <w:tcPr>
            <w:tcW w:w="0" w:type="auto"/>
            <w:vAlign w:val="bottom"/>
          </w:tcPr>
          <w:p w14:paraId="71E3DA37" w14:textId="01E9CEEA" w:rsidR="00C334D1" w:rsidRPr="00813D46" w:rsidRDefault="0076617D" w:rsidP="007B0C0F">
            <w:pPr>
              <w:keepNext/>
              <w:keepLines/>
              <w:jc w:val="right"/>
            </w:pPr>
            <w:r w:rsidRPr="00813D46">
              <w:rPr>
                <w:rFonts w:cs="Arial"/>
                <w:b/>
                <w:bCs/>
              </w:rPr>
              <w:t>161</w:t>
            </w:r>
          </w:p>
        </w:tc>
        <w:tc>
          <w:tcPr>
            <w:tcW w:w="0" w:type="auto"/>
            <w:noWrap/>
            <w:vAlign w:val="bottom"/>
          </w:tcPr>
          <w:p w14:paraId="4D37731B" w14:textId="77777777" w:rsidR="00C334D1" w:rsidRPr="00813D46" w:rsidRDefault="00C334D1" w:rsidP="007B0C0F">
            <w:pPr>
              <w:keepNext/>
              <w:keepLines/>
              <w:rPr>
                <w:sz w:val="8"/>
              </w:rPr>
            </w:pPr>
            <w:r w:rsidRPr="00813D46">
              <w:rPr>
                <w:rFonts w:cs="Arial"/>
                <w:b/>
                <w:bCs/>
              </w:rPr>
              <w:t> </w:t>
            </w:r>
          </w:p>
        </w:tc>
        <w:tc>
          <w:tcPr>
            <w:tcW w:w="0" w:type="auto"/>
            <w:vAlign w:val="bottom"/>
          </w:tcPr>
          <w:p w14:paraId="6347A7DA" w14:textId="77777777" w:rsidR="00C334D1" w:rsidRPr="00813D46" w:rsidRDefault="00C334D1" w:rsidP="007B0C0F">
            <w:pPr>
              <w:pStyle w:val="la2"/>
              <w:keepNext/>
              <w:keepLines/>
            </w:pPr>
            <w:r w:rsidRPr="00813D46">
              <w:rPr>
                <w:sz w:val="15"/>
                <w:szCs w:val="15"/>
              </w:rPr>
              <w:t> </w:t>
            </w:r>
          </w:p>
        </w:tc>
        <w:tc>
          <w:tcPr>
            <w:tcW w:w="0" w:type="auto"/>
            <w:vAlign w:val="bottom"/>
          </w:tcPr>
          <w:p w14:paraId="4EFF3641" w14:textId="77777777" w:rsidR="00C334D1" w:rsidRPr="00813D46" w:rsidRDefault="00C334D1" w:rsidP="007B0C0F">
            <w:pPr>
              <w:keepNext/>
              <w:keepLines/>
              <w:rPr>
                <w:sz w:val="8"/>
              </w:rPr>
            </w:pPr>
            <w:r w:rsidRPr="00813D46">
              <w:rPr>
                <w:rFonts w:cs="Arial"/>
                <w:b/>
                <w:bCs/>
              </w:rPr>
              <w:t>$</w:t>
            </w:r>
          </w:p>
        </w:tc>
        <w:tc>
          <w:tcPr>
            <w:tcW w:w="0" w:type="auto"/>
            <w:vAlign w:val="bottom"/>
          </w:tcPr>
          <w:p w14:paraId="2FD13035" w14:textId="552A4F76" w:rsidR="00C334D1" w:rsidRPr="00813D46" w:rsidRDefault="0076617D" w:rsidP="007B0C0F">
            <w:pPr>
              <w:keepNext/>
              <w:keepLines/>
              <w:jc w:val="right"/>
            </w:pPr>
            <w:r w:rsidRPr="00813D46">
              <w:rPr>
                <w:rFonts w:cs="Arial"/>
                <w:b/>
                <w:bCs/>
              </w:rPr>
              <w:t>178</w:t>
            </w:r>
          </w:p>
        </w:tc>
        <w:tc>
          <w:tcPr>
            <w:tcW w:w="0" w:type="auto"/>
            <w:noWrap/>
            <w:vAlign w:val="bottom"/>
          </w:tcPr>
          <w:p w14:paraId="07333DDE" w14:textId="77777777" w:rsidR="00C334D1" w:rsidRPr="00813D46" w:rsidRDefault="00C334D1" w:rsidP="007B0C0F">
            <w:pPr>
              <w:keepNext/>
              <w:keepLines/>
              <w:rPr>
                <w:sz w:val="8"/>
              </w:rPr>
            </w:pPr>
            <w:r w:rsidRPr="00813D46">
              <w:rPr>
                <w:rFonts w:cs="Arial"/>
                <w:b/>
                <w:bCs/>
              </w:rPr>
              <w:t> </w:t>
            </w:r>
          </w:p>
        </w:tc>
        <w:tc>
          <w:tcPr>
            <w:tcW w:w="0" w:type="auto"/>
            <w:vAlign w:val="bottom"/>
          </w:tcPr>
          <w:p w14:paraId="53D9349B" w14:textId="77777777" w:rsidR="00C334D1" w:rsidRPr="00813D46" w:rsidRDefault="00C334D1" w:rsidP="007B0C0F">
            <w:pPr>
              <w:pStyle w:val="la2"/>
              <w:keepNext/>
              <w:keepLines/>
            </w:pPr>
            <w:r w:rsidRPr="00813D46">
              <w:rPr>
                <w:sz w:val="15"/>
                <w:szCs w:val="15"/>
              </w:rPr>
              <w:t> </w:t>
            </w:r>
          </w:p>
        </w:tc>
        <w:tc>
          <w:tcPr>
            <w:tcW w:w="0" w:type="auto"/>
            <w:vAlign w:val="bottom"/>
          </w:tcPr>
          <w:p w14:paraId="4EC3F8AC" w14:textId="77777777" w:rsidR="00C334D1" w:rsidRPr="00813D46" w:rsidRDefault="00C334D1" w:rsidP="007B0C0F">
            <w:pPr>
              <w:keepNext/>
              <w:keepLines/>
              <w:rPr>
                <w:sz w:val="8"/>
              </w:rPr>
            </w:pPr>
            <w:r w:rsidRPr="00813D46">
              <w:rPr>
                <w:rFonts w:cs="Arial"/>
                <w:b/>
                <w:bCs/>
              </w:rPr>
              <w:t>$</w:t>
            </w:r>
          </w:p>
        </w:tc>
        <w:tc>
          <w:tcPr>
            <w:tcW w:w="0" w:type="auto"/>
            <w:vAlign w:val="bottom"/>
          </w:tcPr>
          <w:p w14:paraId="4F27BA92" w14:textId="7D9752A9" w:rsidR="00C334D1" w:rsidRPr="00813D46" w:rsidRDefault="0076617D" w:rsidP="007B0C0F">
            <w:pPr>
              <w:keepNext/>
              <w:keepLines/>
              <w:jc w:val="right"/>
            </w:pPr>
            <w:r w:rsidRPr="00813D46">
              <w:rPr>
                <w:rFonts w:cs="Arial"/>
                <w:b/>
                <w:bCs/>
              </w:rPr>
              <w:t>146</w:t>
            </w:r>
          </w:p>
        </w:tc>
        <w:tc>
          <w:tcPr>
            <w:tcW w:w="0" w:type="auto"/>
            <w:noWrap/>
            <w:vAlign w:val="bottom"/>
          </w:tcPr>
          <w:p w14:paraId="422D55F2" w14:textId="77777777" w:rsidR="00C334D1" w:rsidRPr="00813D46" w:rsidRDefault="00C334D1" w:rsidP="007B0C0F">
            <w:pPr>
              <w:keepNext/>
              <w:keepLines/>
              <w:rPr>
                <w:sz w:val="8"/>
              </w:rPr>
            </w:pPr>
            <w:r w:rsidRPr="00813D46">
              <w:rPr>
                <w:rFonts w:cs="Arial"/>
                <w:b/>
                <w:bCs/>
              </w:rPr>
              <w:t> </w:t>
            </w:r>
          </w:p>
        </w:tc>
      </w:tr>
      <w:tr w:rsidR="0076617D" w:rsidRPr="00813D46" w14:paraId="46F12448" w14:textId="77777777" w:rsidTr="007B0C0F">
        <w:trPr>
          <w:jc w:val="center"/>
        </w:trPr>
        <w:tc>
          <w:tcPr>
            <w:tcW w:w="0" w:type="auto"/>
          </w:tcPr>
          <w:p w14:paraId="1D4F134F" w14:textId="77777777" w:rsidR="00C334D1" w:rsidRPr="00813D46" w:rsidRDefault="00C334D1" w:rsidP="007B0C0F">
            <w:pPr>
              <w:pStyle w:val="NormalWeb"/>
              <w:keepNext/>
              <w:keepLines/>
              <w:ind w:left="240" w:hanging="240"/>
              <w:rPr>
                <w:sz w:val="8"/>
              </w:rPr>
            </w:pPr>
            <w:r w:rsidRPr="00813D46">
              <w:rPr>
                <w:rFonts w:cs="Arial"/>
                <w:sz w:val="20"/>
                <w:szCs w:val="20"/>
              </w:rPr>
              <w:t>Commodity</w:t>
            </w:r>
          </w:p>
        </w:tc>
        <w:tc>
          <w:tcPr>
            <w:tcW w:w="0" w:type="auto"/>
            <w:vAlign w:val="bottom"/>
          </w:tcPr>
          <w:p w14:paraId="7DA46C87" w14:textId="77777777" w:rsidR="00C334D1" w:rsidRPr="00813D46" w:rsidRDefault="00C334D1" w:rsidP="007B0C0F">
            <w:pPr>
              <w:pStyle w:val="la2"/>
              <w:keepNext/>
              <w:keepLines/>
            </w:pPr>
            <w:r w:rsidRPr="00813D46">
              <w:rPr>
                <w:sz w:val="15"/>
                <w:szCs w:val="15"/>
              </w:rPr>
              <w:t> </w:t>
            </w:r>
          </w:p>
        </w:tc>
        <w:tc>
          <w:tcPr>
            <w:tcW w:w="0" w:type="auto"/>
            <w:vAlign w:val="bottom"/>
          </w:tcPr>
          <w:p w14:paraId="27E4650A" w14:textId="77777777" w:rsidR="00C334D1" w:rsidRPr="00813D46" w:rsidRDefault="00C334D1" w:rsidP="007B0C0F">
            <w:pPr>
              <w:keepNext/>
              <w:keepLines/>
              <w:rPr>
                <w:sz w:val="8"/>
              </w:rPr>
            </w:pPr>
            <w:r w:rsidRPr="00813D46">
              <w:rPr>
                <w:rFonts w:cs="Arial"/>
                <w:b/>
                <w:bCs/>
              </w:rPr>
              <w:t>$</w:t>
            </w:r>
          </w:p>
        </w:tc>
        <w:tc>
          <w:tcPr>
            <w:tcW w:w="0" w:type="auto"/>
            <w:vAlign w:val="bottom"/>
          </w:tcPr>
          <w:p w14:paraId="0004FCFD" w14:textId="57D130FD" w:rsidR="00C334D1" w:rsidRPr="00813D46" w:rsidRDefault="0076617D" w:rsidP="007B0C0F">
            <w:pPr>
              <w:keepNext/>
              <w:keepLines/>
              <w:jc w:val="right"/>
            </w:pPr>
            <w:r w:rsidRPr="00813D46">
              <w:rPr>
                <w:rFonts w:cs="Arial"/>
                <w:b/>
                <w:bCs/>
              </w:rPr>
              <w:t>13</w:t>
            </w:r>
          </w:p>
        </w:tc>
        <w:tc>
          <w:tcPr>
            <w:tcW w:w="0" w:type="auto"/>
            <w:noWrap/>
            <w:vAlign w:val="bottom"/>
          </w:tcPr>
          <w:p w14:paraId="5A6A2CE8" w14:textId="77777777" w:rsidR="00C334D1" w:rsidRPr="00813D46" w:rsidRDefault="00C334D1" w:rsidP="007B0C0F">
            <w:pPr>
              <w:keepNext/>
              <w:keepLines/>
              <w:rPr>
                <w:sz w:val="8"/>
              </w:rPr>
            </w:pPr>
            <w:r w:rsidRPr="00813D46">
              <w:rPr>
                <w:rFonts w:cs="Arial"/>
                <w:b/>
                <w:bCs/>
              </w:rPr>
              <w:t> </w:t>
            </w:r>
          </w:p>
        </w:tc>
        <w:tc>
          <w:tcPr>
            <w:tcW w:w="0" w:type="auto"/>
            <w:vAlign w:val="bottom"/>
          </w:tcPr>
          <w:p w14:paraId="3649A690" w14:textId="77777777" w:rsidR="00C334D1" w:rsidRPr="00813D46" w:rsidRDefault="00C334D1" w:rsidP="007B0C0F">
            <w:pPr>
              <w:pStyle w:val="la2"/>
              <w:keepNext/>
              <w:keepLines/>
            </w:pPr>
            <w:r w:rsidRPr="00813D46">
              <w:rPr>
                <w:sz w:val="15"/>
                <w:szCs w:val="15"/>
              </w:rPr>
              <w:t> </w:t>
            </w:r>
          </w:p>
        </w:tc>
        <w:tc>
          <w:tcPr>
            <w:tcW w:w="0" w:type="auto"/>
            <w:vAlign w:val="bottom"/>
          </w:tcPr>
          <w:p w14:paraId="4287A154" w14:textId="77777777" w:rsidR="00C334D1" w:rsidRPr="00813D46" w:rsidRDefault="00C334D1" w:rsidP="007B0C0F">
            <w:pPr>
              <w:keepNext/>
              <w:keepLines/>
              <w:rPr>
                <w:sz w:val="8"/>
              </w:rPr>
            </w:pPr>
            <w:r w:rsidRPr="00813D46">
              <w:rPr>
                <w:rFonts w:cs="Arial"/>
              </w:rPr>
              <w:t>$</w:t>
            </w:r>
          </w:p>
        </w:tc>
        <w:tc>
          <w:tcPr>
            <w:tcW w:w="0" w:type="auto"/>
            <w:vAlign w:val="bottom"/>
          </w:tcPr>
          <w:p w14:paraId="6844E423" w14:textId="77777777" w:rsidR="00C334D1" w:rsidRPr="00813D46" w:rsidRDefault="00C334D1" w:rsidP="007B0C0F">
            <w:pPr>
              <w:keepNext/>
              <w:keepLines/>
              <w:jc w:val="right"/>
            </w:pPr>
            <w:r w:rsidRPr="00813D46">
              <w:rPr>
                <w:rFonts w:cs="Arial"/>
                <w:bCs/>
              </w:rPr>
              <w:t>17</w:t>
            </w:r>
          </w:p>
        </w:tc>
        <w:tc>
          <w:tcPr>
            <w:tcW w:w="0" w:type="auto"/>
            <w:noWrap/>
            <w:vAlign w:val="bottom"/>
          </w:tcPr>
          <w:p w14:paraId="35F0FDA3" w14:textId="77777777" w:rsidR="00C334D1" w:rsidRPr="00813D46" w:rsidRDefault="00C334D1" w:rsidP="007B0C0F">
            <w:pPr>
              <w:keepNext/>
              <w:keepLines/>
              <w:rPr>
                <w:sz w:val="8"/>
              </w:rPr>
            </w:pPr>
            <w:r w:rsidRPr="00813D46">
              <w:rPr>
                <w:rFonts w:cs="Arial"/>
              </w:rPr>
              <w:t> </w:t>
            </w:r>
          </w:p>
        </w:tc>
        <w:tc>
          <w:tcPr>
            <w:tcW w:w="0" w:type="auto"/>
            <w:vAlign w:val="bottom"/>
          </w:tcPr>
          <w:p w14:paraId="793F37C5" w14:textId="77777777" w:rsidR="00C334D1" w:rsidRPr="00813D46" w:rsidRDefault="00C334D1" w:rsidP="007B0C0F">
            <w:pPr>
              <w:pStyle w:val="la2"/>
              <w:keepNext/>
              <w:keepLines/>
            </w:pPr>
            <w:r w:rsidRPr="00813D46">
              <w:rPr>
                <w:sz w:val="15"/>
                <w:szCs w:val="15"/>
              </w:rPr>
              <w:t> </w:t>
            </w:r>
          </w:p>
        </w:tc>
        <w:tc>
          <w:tcPr>
            <w:tcW w:w="0" w:type="auto"/>
            <w:vAlign w:val="bottom"/>
          </w:tcPr>
          <w:p w14:paraId="094B6D71" w14:textId="77777777" w:rsidR="00C334D1" w:rsidRPr="00813D46" w:rsidRDefault="00C334D1" w:rsidP="007B0C0F">
            <w:pPr>
              <w:keepNext/>
              <w:keepLines/>
              <w:rPr>
                <w:sz w:val="8"/>
              </w:rPr>
            </w:pPr>
            <w:r w:rsidRPr="00813D46">
              <w:rPr>
                <w:rFonts w:cs="Arial"/>
                <w:b/>
                <w:bCs/>
              </w:rPr>
              <w:t> $</w:t>
            </w:r>
          </w:p>
        </w:tc>
        <w:tc>
          <w:tcPr>
            <w:tcW w:w="0" w:type="auto"/>
            <w:vAlign w:val="bottom"/>
          </w:tcPr>
          <w:p w14:paraId="2DB238AE" w14:textId="3982D9F0" w:rsidR="00C334D1" w:rsidRPr="00813D46" w:rsidRDefault="0076617D" w:rsidP="007B0C0F">
            <w:pPr>
              <w:keepNext/>
              <w:keepLines/>
              <w:jc w:val="right"/>
            </w:pPr>
            <w:r w:rsidRPr="00813D46">
              <w:rPr>
                <w:rFonts w:cs="Arial"/>
                <w:b/>
                <w:bCs/>
              </w:rPr>
              <w:t>16</w:t>
            </w:r>
          </w:p>
        </w:tc>
        <w:tc>
          <w:tcPr>
            <w:tcW w:w="0" w:type="auto"/>
            <w:noWrap/>
            <w:vAlign w:val="bottom"/>
          </w:tcPr>
          <w:p w14:paraId="293540A2" w14:textId="77777777" w:rsidR="00C334D1" w:rsidRPr="00813D46" w:rsidRDefault="00C334D1" w:rsidP="007B0C0F">
            <w:pPr>
              <w:keepNext/>
              <w:keepLines/>
              <w:rPr>
                <w:sz w:val="8"/>
              </w:rPr>
            </w:pPr>
            <w:r w:rsidRPr="00813D46">
              <w:rPr>
                <w:rFonts w:cs="Arial"/>
                <w:b/>
                <w:bCs/>
              </w:rPr>
              <w:t> </w:t>
            </w:r>
          </w:p>
        </w:tc>
        <w:tc>
          <w:tcPr>
            <w:tcW w:w="0" w:type="auto"/>
            <w:vAlign w:val="bottom"/>
          </w:tcPr>
          <w:p w14:paraId="7AFD3D05" w14:textId="77777777" w:rsidR="00C334D1" w:rsidRPr="00813D46" w:rsidRDefault="00C334D1" w:rsidP="007B0C0F">
            <w:pPr>
              <w:pStyle w:val="la2"/>
              <w:keepNext/>
              <w:keepLines/>
            </w:pPr>
            <w:r w:rsidRPr="00813D46">
              <w:rPr>
                <w:sz w:val="15"/>
                <w:szCs w:val="15"/>
              </w:rPr>
              <w:t> </w:t>
            </w:r>
          </w:p>
        </w:tc>
        <w:tc>
          <w:tcPr>
            <w:tcW w:w="0" w:type="auto"/>
            <w:vAlign w:val="bottom"/>
          </w:tcPr>
          <w:p w14:paraId="601AF588" w14:textId="77777777" w:rsidR="00C334D1" w:rsidRPr="00813D46" w:rsidRDefault="00C334D1" w:rsidP="007B0C0F">
            <w:pPr>
              <w:keepNext/>
              <w:keepLines/>
              <w:rPr>
                <w:sz w:val="8"/>
              </w:rPr>
            </w:pPr>
            <w:r w:rsidRPr="00813D46">
              <w:rPr>
                <w:rFonts w:cs="Arial"/>
                <w:b/>
                <w:bCs/>
              </w:rPr>
              <w:t>$</w:t>
            </w:r>
          </w:p>
        </w:tc>
        <w:tc>
          <w:tcPr>
            <w:tcW w:w="0" w:type="auto"/>
            <w:vAlign w:val="bottom"/>
          </w:tcPr>
          <w:p w14:paraId="054A410B" w14:textId="2DFF269E" w:rsidR="00C334D1" w:rsidRPr="00813D46" w:rsidRDefault="0076617D" w:rsidP="007B0C0F">
            <w:pPr>
              <w:keepNext/>
              <w:keepLines/>
              <w:jc w:val="right"/>
            </w:pPr>
            <w:r w:rsidRPr="00813D46">
              <w:rPr>
                <w:rFonts w:cs="Arial"/>
                <w:b/>
                <w:bCs/>
              </w:rPr>
              <w:t>20</w:t>
            </w:r>
          </w:p>
        </w:tc>
        <w:tc>
          <w:tcPr>
            <w:tcW w:w="0" w:type="auto"/>
            <w:noWrap/>
            <w:vAlign w:val="bottom"/>
          </w:tcPr>
          <w:p w14:paraId="0CAE0649" w14:textId="77777777" w:rsidR="00C334D1" w:rsidRPr="00813D46" w:rsidRDefault="00C334D1" w:rsidP="007B0C0F">
            <w:pPr>
              <w:keepNext/>
              <w:keepLines/>
              <w:rPr>
                <w:sz w:val="8"/>
              </w:rPr>
            </w:pPr>
            <w:r w:rsidRPr="00813D46">
              <w:rPr>
                <w:rFonts w:cs="Arial"/>
                <w:b/>
                <w:bCs/>
              </w:rPr>
              <w:t> </w:t>
            </w:r>
          </w:p>
        </w:tc>
        <w:tc>
          <w:tcPr>
            <w:tcW w:w="0" w:type="auto"/>
            <w:vAlign w:val="bottom"/>
          </w:tcPr>
          <w:p w14:paraId="0B33D658" w14:textId="77777777" w:rsidR="00C334D1" w:rsidRPr="00813D46" w:rsidRDefault="00C334D1" w:rsidP="007B0C0F">
            <w:pPr>
              <w:pStyle w:val="la2"/>
              <w:keepNext/>
              <w:keepLines/>
            </w:pPr>
            <w:r w:rsidRPr="00813D46">
              <w:rPr>
                <w:sz w:val="15"/>
                <w:szCs w:val="15"/>
              </w:rPr>
              <w:t> </w:t>
            </w:r>
          </w:p>
        </w:tc>
        <w:tc>
          <w:tcPr>
            <w:tcW w:w="0" w:type="auto"/>
            <w:vAlign w:val="bottom"/>
          </w:tcPr>
          <w:p w14:paraId="5EB2ADCE" w14:textId="77777777" w:rsidR="00C334D1" w:rsidRPr="00813D46" w:rsidRDefault="00C334D1" w:rsidP="007B0C0F">
            <w:pPr>
              <w:keepNext/>
              <w:keepLines/>
              <w:rPr>
                <w:sz w:val="8"/>
              </w:rPr>
            </w:pPr>
            <w:r w:rsidRPr="00813D46">
              <w:rPr>
                <w:rFonts w:cs="Arial"/>
                <w:b/>
                <w:bCs/>
              </w:rPr>
              <w:t>$</w:t>
            </w:r>
          </w:p>
        </w:tc>
        <w:tc>
          <w:tcPr>
            <w:tcW w:w="0" w:type="auto"/>
            <w:vAlign w:val="bottom"/>
          </w:tcPr>
          <w:p w14:paraId="07C2AEC0" w14:textId="73D18090" w:rsidR="00C334D1" w:rsidRPr="00813D46" w:rsidRDefault="0076617D" w:rsidP="007B0C0F">
            <w:pPr>
              <w:keepNext/>
              <w:keepLines/>
              <w:jc w:val="right"/>
            </w:pPr>
            <w:r w:rsidRPr="00813D46">
              <w:rPr>
                <w:rFonts w:cs="Arial"/>
                <w:b/>
                <w:bCs/>
              </w:rPr>
              <w:t>11</w:t>
            </w:r>
          </w:p>
        </w:tc>
        <w:tc>
          <w:tcPr>
            <w:tcW w:w="0" w:type="auto"/>
            <w:noWrap/>
            <w:vAlign w:val="bottom"/>
          </w:tcPr>
          <w:p w14:paraId="52B6B957" w14:textId="77777777" w:rsidR="00C334D1" w:rsidRPr="00813D46" w:rsidRDefault="00C334D1" w:rsidP="007B0C0F">
            <w:pPr>
              <w:keepNext/>
              <w:keepLines/>
              <w:rPr>
                <w:sz w:val="8"/>
              </w:rPr>
            </w:pPr>
            <w:r w:rsidRPr="00813D46">
              <w:rPr>
                <w:rFonts w:cs="Arial"/>
                <w:b/>
                <w:bCs/>
              </w:rPr>
              <w:t> </w:t>
            </w:r>
          </w:p>
        </w:tc>
      </w:tr>
      <w:tr w:rsidR="00C334D1" w:rsidRPr="00813D46" w14:paraId="1B0B45DE" w14:textId="77777777" w:rsidTr="007B0C0F">
        <w:trPr>
          <w:jc w:val="center"/>
        </w:trPr>
        <w:tc>
          <w:tcPr>
            <w:tcW w:w="0" w:type="auto"/>
            <w:gridSpan w:val="20"/>
            <w:vAlign w:val="bottom"/>
          </w:tcPr>
          <w:p w14:paraId="2C09CAA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EB0431C" w14:textId="77777777" w:rsidR="00C334D1" w:rsidRPr="00813D46" w:rsidRDefault="00C334D1" w:rsidP="007B0C0F">
            <w:pPr>
              <w:keepNext/>
              <w:keepLines/>
              <w:rPr>
                <w:sz w:val="8"/>
              </w:rPr>
            </w:pPr>
          </w:p>
        </w:tc>
      </w:tr>
    </w:tbl>
    <w:p w14:paraId="1A840E12" w14:textId="33BDA876"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Total one-day VaR for the combined risk categories was $</w:t>
      </w:r>
      <w:r w:rsidR="0076617D" w:rsidRPr="00813D46">
        <w:rPr>
          <w:rFonts w:cs="Arial"/>
          <w:sz w:val="20"/>
          <w:szCs w:val="20"/>
        </w:rPr>
        <w:t xml:space="preserve">237 </w:t>
      </w:r>
      <w:r w:rsidRPr="00813D46">
        <w:rPr>
          <w:rFonts w:cs="Arial"/>
          <w:sz w:val="20"/>
          <w:szCs w:val="20"/>
        </w:rPr>
        <w:t xml:space="preserve">million at June 30, 2015 and $333 million at June 30, 2014. The total VaR is </w:t>
      </w:r>
      <w:r w:rsidR="0076617D" w:rsidRPr="00813D46">
        <w:rPr>
          <w:rFonts w:cs="Arial"/>
          <w:sz w:val="20"/>
          <w:szCs w:val="20"/>
        </w:rPr>
        <w:t>29</w:t>
      </w:r>
      <w:r w:rsidRPr="00813D46">
        <w:rPr>
          <w:rFonts w:cs="Arial"/>
          <w:sz w:val="20"/>
          <w:szCs w:val="20"/>
        </w:rPr>
        <w:t xml:space="preserve">% less at June 30, 2015, and 25% less at June 30, 2014, than the sum of the separate risk categories in the table above due to the diversification benefit of the combination of risks. </w:t>
      </w:r>
    </w:p>
    <w:p w14:paraId="571C99C3" w14:textId="77777777" w:rsidR="00C334D1" w:rsidRPr="00813D46" w:rsidRDefault="00C334D1" w:rsidP="00C334D1">
      <w:pPr>
        <w:pStyle w:val="NormalWeb"/>
        <w:keepNext/>
        <w:keepLines/>
        <w:spacing w:before="180" w:beforeAutospacing="0" w:after="0" w:afterAutospacing="0"/>
        <w:rPr>
          <w:sz w:val="2"/>
          <w:szCs w:val="2"/>
        </w:rPr>
      </w:pPr>
      <w:r w:rsidRPr="00813D46">
        <w:rPr>
          <w:sz w:val="2"/>
          <w:szCs w:val="2"/>
        </w:rPr>
        <w:t> </w:t>
      </w:r>
    </w:p>
    <w:p w14:paraId="7F43A3C7" w14:textId="77777777" w:rsidR="00C334D1" w:rsidRPr="00813D46" w:rsidRDefault="00C334D1" w:rsidP="00C334D1">
      <w:pPr>
        <w:pStyle w:val="NormalWeb"/>
        <w:spacing w:before="0" w:beforeAutospacing="0" w:after="0" w:afterAutospacing="0"/>
        <w:jc w:val="center"/>
        <w:rPr>
          <w:rFonts w:cs="Arial"/>
          <w:b/>
          <w:bCs/>
        </w:rPr>
        <w:sectPr w:rsidR="00C334D1" w:rsidRPr="00813D46" w:rsidSect="00A03DE8">
          <w:headerReference w:type="even" r:id="rId35"/>
          <w:headerReference w:type="default" r:id="rId36"/>
          <w:footerReference w:type="default" r:id="rId37"/>
          <w:headerReference w:type="first" r:id="rId38"/>
          <w:pgSz w:w="12240" w:h="15840" w:code="1"/>
          <w:pgMar w:top="864" w:right="936" w:bottom="864" w:left="936" w:header="720" w:footer="576" w:gutter="0"/>
          <w:cols w:space="720"/>
          <w:docGrid w:linePitch="326"/>
        </w:sectPr>
      </w:pPr>
    </w:p>
    <w:p w14:paraId="60EF169B" w14:textId="77777777" w:rsidR="00C334D1" w:rsidRPr="00813D46" w:rsidRDefault="00C334D1" w:rsidP="00C334D1">
      <w:pPr>
        <w:pStyle w:val="NormalWeb"/>
        <w:spacing w:before="0" w:beforeAutospacing="0" w:after="0" w:afterAutospacing="0"/>
        <w:jc w:val="center"/>
      </w:pPr>
      <w:r w:rsidRPr="00813D46">
        <w:rPr>
          <w:rFonts w:cs="Arial"/>
          <w:b/>
          <w:bCs/>
        </w:rPr>
        <w:t xml:space="preserve">ITEM 8. FINANCIAL STATEMENTS AND SUPPLEMENTARY DATA </w:t>
      </w:r>
    </w:p>
    <w:p w14:paraId="4F432853" w14:textId="77777777" w:rsidR="00C334D1" w:rsidRPr="00813D46" w:rsidRDefault="00C334D1" w:rsidP="00C334D1">
      <w:pPr>
        <w:pStyle w:val="NormalWeb"/>
        <w:keepNext/>
        <w:spacing w:before="180" w:beforeAutospacing="0" w:after="0" w:afterAutospacing="0"/>
        <w:jc w:val="center"/>
      </w:pPr>
      <w:r w:rsidRPr="00813D46">
        <w:rPr>
          <w:rFonts w:cs="Arial"/>
          <w:b/>
          <w:bCs/>
          <w:sz w:val="20"/>
          <w:szCs w:val="20"/>
        </w:rPr>
        <w:t xml:space="preserve">INCOME STATEMENTS </w:t>
      </w:r>
    </w:p>
    <w:p w14:paraId="5E6EE732"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795"/>
        <w:gridCol w:w="257"/>
        <w:gridCol w:w="126"/>
        <w:gridCol w:w="738"/>
        <w:gridCol w:w="70"/>
        <w:gridCol w:w="257"/>
        <w:gridCol w:w="126"/>
        <w:gridCol w:w="738"/>
        <w:gridCol w:w="70"/>
        <w:gridCol w:w="257"/>
        <w:gridCol w:w="126"/>
        <w:gridCol w:w="738"/>
        <w:gridCol w:w="70"/>
      </w:tblGrid>
      <w:tr w:rsidR="00984B0B" w:rsidRPr="00813D46" w14:paraId="40363BF2" w14:textId="77777777" w:rsidTr="007B0C0F">
        <w:trPr>
          <w:tblHeader/>
          <w:jc w:val="center"/>
        </w:trPr>
        <w:tc>
          <w:tcPr>
            <w:tcW w:w="3277" w:type="pct"/>
            <w:vAlign w:val="center"/>
          </w:tcPr>
          <w:p w14:paraId="5FA84A58" w14:textId="77777777" w:rsidR="00C334D1" w:rsidRPr="00813D46" w:rsidRDefault="00C334D1" w:rsidP="007B0C0F">
            <w:pPr>
              <w:rPr>
                <w:sz w:val="1"/>
              </w:rPr>
            </w:pPr>
          </w:p>
        </w:tc>
        <w:tc>
          <w:tcPr>
            <w:tcW w:w="124" w:type="pct"/>
            <w:vAlign w:val="bottom"/>
          </w:tcPr>
          <w:p w14:paraId="5639025C" w14:textId="77777777" w:rsidR="00C334D1" w:rsidRPr="00813D46" w:rsidRDefault="00C334D1" w:rsidP="007B0C0F">
            <w:pPr>
              <w:rPr>
                <w:sz w:val="1"/>
              </w:rPr>
            </w:pPr>
          </w:p>
        </w:tc>
        <w:tc>
          <w:tcPr>
            <w:tcW w:w="0" w:type="auto"/>
            <w:vAlign w:val="center"/>
          </w:tcPr>
          <w:p w14:paraId="641C6EF1" w14:textId="77777777" w:rsidR="00C334D1" w:rsidRPr="00813D46" w:rsidRDefault="00C334D1" w:rsidP="007B0C0F">
            <w:pPr>
              <w:rPr>
                <w:sz w:val="1"/>
              </w:rPr>
            </w:pPr>
          </w:p>
        </w:tc>
        <w:tc>
          <w:tcPr>
            <w:tcW w:w="0" w:type="auto"/>
            <w:vAlign w:val="center"/>
          </w:tcPr>
          <w:p w14:paraId="31D9067E" w14:textId="77777777" w:rsidR="00C334D1" w:rsidRPr="00813D46" w:rsidRDefault="00C334D1" w:rsidP="007B0C0F">
            <w:pPr>
              <w:rPr>
                <w:sz w:val="1"/>
              </w:rPr>
            </w:pPr>
          </w:p>
        </w:tc>
        <w:tc>
          <w:tcPr>
            <w:tcW w:w="0" w:type="auto"/>
            <w:vAlign w:val="center"/>
          </w:tcPr>
          <w:p w14:paraId="6DDADBAC" w14:textId="77777777" w:rsidR="00C334D1" w:rsidRPr="00813D46" w:rsidRDefault="00C334D1" w:rsidP="007B0C0F">
            <w:pPr>
              <w:rPr>
                <w:sz w:val="1"/>
              </w:rPr>
            </w:pPr>
          </w:p>
        </w:tc>
        <w:tc>
          <w:tcPr>
            <w:tcW w:w="124" w:type="pct"/>
            <w:vAlign w:val="bottom"/>
          </w:tcPr>
          <w:p w14:paraId="002A55C4" w14:textId="77777777" w:rsidR="00C334D1" w:rsidRPr="00813D46" w:rsidRDefault="00C334D1" w:rsidP="007B0C0F">
            <w:pPr>
              <w:rPr>
                <w:sz w:val="1"/>
              </w:rPr>
            </w:pPr>
          </w:p>
        </w:tc>
        <w:tc>
          <w:tcPr>
            <w:tcW w:w="0" w:type="auto"/>
            <w:vAlign w:val="center"/>
          </w:tcPr>
          <w:p w14:paraId="7328F27A" w14:textId="77777777" w:rsidR="00C334D1" w:rsidRPr="00813D46" w:rsidRDefault="00C334D1" w:rsidP="007B0C0F">
            <w:pPr>
              <w:rPr>
                <w:sz w:val="1"/>
              </w:rPr>
            </w:pPr>
          </w:p>
        </w:tc>
        <w:tc>
          <w:tcPr>
            <w:tcW w:w="0" w:type="auto"/>
            <w:vAlign w:val="center"/>
          </w:tcPr>
          <w:p w14:paraId="04EB2DF5" w14:textId="77777777" w:rsidR="00C334D1" w:rsidRPr="00813D46" w:rsidRDefault="00C334D1" w:rsidP="007B0C0F">
            <w:pPr>
              <w:rPr>
                <w:sz w:val="1"/>
              </w:rPr>
            </w:pPr>
          </w:p>
        </w:tc>
        <w:tc>
          <w:tcPr>
            <w:tcW w:w="0" w:type="auto"/>
            <w:vAlign w:val="center"/>
          </w:tcPr>
          <w:p w14:paraId="4D4EC6A0" w14:textId="77777777" w:rsidR="00C334D1" w:rsidRPr="00813D46" w:rsidRDefault="00C334D1" w:rsidP="007B0C0F">
            <w:pPr>
              <w:rPr>
                <w:sz w:val="1"/>
              </w:rPr>
            </w:pPr>
          </w:p>
        </w:tc>
        <w:tc>
          <w:tcPr>
            <w:tcW w:w="124" w:type="pct"/>
            <w:vAlign w:val="bottom"/>
          </w:tcPr>
          <w:p w14:paraId="6226D1EC" w14:textId="77777777" w:rsidR="00C334D1" w:rsidRPr="00813D46" w:rsidRDefault="00C334D1" w:rsidP="007B0C0F">
            <w:pPr>
              <w:rPr>
                <w:sz w:val="1"/>
              </w:rPr>
            </w:pPr>
          </w:p>
        </w:tc>
        <w:tc>
          <w:tcPr>
            <w:tcW w:w="0" w:type="auto"/>
            <w:vAlign w:val="center"/>
          </w:tcPr>
          <w:p w14:paraId="065036DC" w14:textId="77777777" w:rsidR="00C334D1" w:rsidRPr="00813D46" w:rsidRDefault="00C334D1" w:rsidP="007B0C0F">
            <w:pPr>
              <w:rPr>
                <w:sz w:val="1"/>
              </w:rPr>
            </w:pPr>
          </w:p>
        </w:tc>
        <w:tc>
          <w:tcPr>
            <w:tcW w:w="0" w:type="auto"/>
            <w:vAlign w:val="center"/>
          </w:tcPr>
          <w:p w14:paraId="4E554D85" w14:textId="77777777" w:rsidR="00C334D1" w:rsidRPr="00813D46" w:rsidRDefault="00C334D1" w:rsidP="007B0C0F">
            <w:pPr>
              <w:rPr>
                <w:sz w:val="1"/>
              </w:rPr>
            </w:pPr>
          </w:p>
        </w:tc>
        <w:tc>
          <w:tcPr>
            <w:tcW w:w="0" w:type="auto"/>
            <w:vAlign w:val="center"/>
          </w:tcPr>
          <w:p w14:paraId="398BB89D" w14:textId="77777777" w:rsidR="00C334D1" w:rsidRPr="00813D46" w:rsidRDefault="00C334D1" w:rsidP="007B0C0F">
            <w:pPr>
              <w:rPr>
                <w:sz w:val="1"/>
              </w:rPr>
            </w:pPr>
          </w:p>
        </w:tc>
      </w:tr>
      <w:tr w:rsidR="005C347A" w:rsidRPr="00813D46" w14:paraId="0E580050" w14:textId="77777777" w:rsidTr="007B0C0F">
        <w:trPr>
          <w:tblHeader/>
          <w:jc w:val="center"/>
        </w:trPr>
        <w:tc>
          <w:tcPr>
            <w:tcW w:w="0" w:type="auto"/>
            <w:vAlign w:val="bottom"/>
          </w:tcPr>
          <w:p w14:paraId="7BA695BE"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 except per share amounts)</w:t>
            </w:r>
          </w:p>
        </w:tc>
        <w:tc>
          <w:tcPr>
            <w:tcW w:w="0" w:type="auto"/>
            <w:vAlign w:val="bottom"/>
          </w:tcPr>
          <w:p w14:paraId="40CB8A44" w14:textId="77777777" w:rsidR="00C334D1" w:rsidRPr="00813D46" w:rsidRDefault="00C334D1" w:rsidP="007B0C0F">
            <w:pPr>
              <w:pStyle w:val="la2"/>
            </w:pPr>
            <w:r w:rsidRPr="00813D46">
              <w:rPr>
                <w:sz w:val="15"/>
                <w:szCs w:val="15"/>
              </w:rPr>
              <w:t> </w:t>
            </w:r>
          </w:p>
        </w:tc>
        <w:tc>
          <w:tcPr>
            <w:tcW w:w="0" w:type="auto"/>
            <w:gridSpan w:val="2"/>
            <w:vAlign w:val="bottom"/>
          </w:tcPr>
          <w:p w14:paraId="5B843070" w14:textId="77777777" w:rsidR="00C334D1" w:rsidRPr="00813D46" w:rsidRDefault="00C334D1" w:rsidP="007B0C0F">
            <w:pPr>
              <w:pStyle w:val="la2"/>
            </w:pPr>
            <w:r w:rsidRPr="00813D46">
              <w:t> </w:t>
            </w:r>
          </w:p>
        </w:tc>
        <w:tc>
          <w:tcPr>
            <w:tcW w:w="0" w:type="auto"/>
            <w:vAlign w:val="bottom"/>
          </w:tcPr>
          <w:p w14:paraId="79431B71" w14:textId="77777777" w:rsidR="00C334D1" w:rsidRPr="00813D46" w:rsidRDefault="00C334D1" w:rsidP="007B0C0F">
            <w:pPr>
              <w:rPr>
                <w:sz w:val="8"/>
              </w:rPr>
            </w:pPr>
            <w:r w:rsidRPr="00813D46">
              <w:rPr>
                <w:sz w:val="15"/>
                <w:szCs w:val="15"/>
              </w:rPr>
              <w:t> </w:t>
            </w:r>
          </w:p>
        </w:tc>
        <w:tc>
          <w:tcPr>
            <w:tcW w:w="0" w:type="auto"/>
            <w:vAlign w:val="bottom"/>
          </w:tcPr>
          <w:p w14:paraId="1E80A754" w14:textId="77777777" w:rsidR="00C334D1" w:rsidRPr="00813D46" w:rsidRDefault="00C334D1" w:rsidP="007B0C0F">
            <w:pPr>
              <w:pStyle w:val="la2"/>
            </w:pPr>
            <w:r w:rsidRPr="00813D46">
              <w:rPr>
                <w:sz w:val="15"/>
                <w:szCs w:val="15"/>
              </w:rPr>
              <w:t> </w:t>
            </w:r>
          </w:p>
        </w:tc>
        <w:tc>
          <w:tcPr>
            <w:tcW w:w="0" w:type="auto"/>
            <w:gridSpan w:val="2"/>
            <w:vAlign w:val="bottom"/>
          </w:tcPr>
          <w:p w14:paraId="489FFCEF" w14:textId="77777777" w:rsidR="00C334D1" w:rsidRPr="00813D46" w:rsidRDefault="00C334D1" w:rsidP="007B0C0F">
            <w:pPr>
              <w:pStyle w:val="la2"/>
            </w:pPr>
            <w:r w:rsidRPr="00813D46">
              <w:t> </w:t>
            </w:r>
          </w:p>
        </w:tc>
        <w:tc>
          <w:tcPr>
            <w:tcW w:w="0" w:type="auto"/>
            <w:vAlign w:val="bottom"/>
          </w:tcPr>
          <w:p w14:paraId="3CB7383D" w14:textId="77777777" w:rsidR="00C334D1" w:rsidRPr="00813D46" w:rsidRDefault="00C334D1" w:rsidP="007B0C0F">
            <w:pPr>
              <w:rPr>
                <w:sz w:val="8"/>
              </w:rPr>
            </w:pPr>
            <w:r w:rsidRPr="00813D46">
              <w:rPr>
                <w:sz w:val="15"/>
                <w:szCs w:val="15"/>
              </w:rPr>
              <w:t> </w:t>
            </w:r>
          </w:p>
        </w:tc>
        <w:tc>
          <w:tcPr>
            <w:tcW w:w="0" w:type="auto"/>
            <w:vAlign w:val="bottom"/>
          </w:tcPr>
          <w:p w14:paraId="5BF546B6" w14:textId="77777777" w:rsidR="00C334D1" w:rsidRPr="00813D46" w:rsidRDefault="00C334D1" w:rsidP="007B0C0F">
            <w:pPr>
              <w:pStyle w:val="la2"/>
            </w:pPr>
            <w:r w:rsidRPr="00813D46">
              <w:rPr>
                <w:sz w:val="15"/>
                <w:szCs w:val="15"/>
              </w:rPr>
              <w:t> </w:t>
            </w:r>
          </w:p>
        </w:tc>
        <w:tc>
          <w:tcPr>
            <w:tcW w:w="0" w:type="auto"/>
            <w:gridSpan w:val="2"/>
            <w:vAlign w:val="bottom"/>
          </w:tcPr>
          <w:p w14:paraId="6BA6AA0D" w14:textId="77777777" w:rsidR="00C334D1" w:rsidRPr="00813D46" w:rsidRDefault="00C334D1" w:rsidP="007B0C0F">
            <w:pPr>
              <w:pStyle w:val="la2"/>
            </w:pPr>
            <w:r w:rsidRPr="00813D46">
              <w:t> </w:t>
            </w:r>
          </w:p>
        </w:tc>
        <w:tc>
          <w:tcPr>
            <w:tcW w:w="0" w:type="auto"/>
            <w:vAlign w:val="bottom"/>
          </w:tcPr>
          <w:p w14:paraId="73D6B12D" w14:textId="77777777" w:rsidR="00C334D1" w:rsidRPr="00813D46" w:rsidRDefault="00C334D1" w:rsidP="007B0C0F">
            <w:pPr>
              <w:rPr>
                <w:sz w:val="8"/>
              </w:rPr>
            </w:pPr>
            <w:r w:rsidRPr="00813D46">
              <w:rPr>
                <w:sz w:val="15"/>
                <w:szCs w:val="15"/>
              </w:rPr>
              <w:t> </w:t>
            </w:r>
          </w:p>
        </w:tc>
      </w:tr>
      <w:tr w:rsidR="00C334D1" w:rsidRPr="00813D46" w14:paraId="07B208D5" w14:textId="77777777" w:rsidTr="007B0C0F">
        <w:trPr>
          <w:jc w:val="center"/>
        </w:trPr>
        <w:tc>
          <w:tcPr>
            <w:tcW w:w="0" w:type="auto"/>
            <w:gridSpan w:val="12"/>
            <w:vAlign w:val="bottom"/>
          </w:tcPr>
          <w:p w14:paraId="6110C55E" w14:textId="77777777" w:rsidR="00C334D1" w:rsidRPr="00813D46" w:rsidRDefault="00C334D1" w:rsidP="007B0C0F">
            <w:pPr>
              <w:pStyle w:val="rrdsinglerule"/>
            </w:pPr>
            <w:r w:rsidRPr="00813D46">
              <w:rPr>
                <w:sz w:val="15"/>
                <w:szCs w:val="15"/>
              </w:rPr>
              <w:t> </w:t>
            </w:r>
          </w:p>
        </w:tc>
        <w:tc>
          <w:tcPr>
            <w:tcW w:w="0" w:type="auto"/>
            <w:vAlign w:val="bottom"/>
          </w:tcPr>
          <w:p w14:paraId="5B708BDA" w14:textId="77777777" w:rsidR="00C334D1" w:rsidRPr="00813D46" w:rsidRDefault="00C334D1" w:rsidP="007B0C0F">
            <w:pPr>
              <w:rPr>
                <w:sz w:val="8"/>
              </w:rPr>
            </w:pPr>
          </w:p>
        </w:tc>
      </w:tr>
      <w:tr w:rsidR="005C347A" w:rsidRPr="00813D46" w14:paraId="58CF0759" w14:textId="77777777" w:rsidTr="007B0C0F">
        <w:trPr>
          <w:trHeight w:val="75"/>
          <w:jc w:val="center"/>
        </w:trPr>
        <w:tc>
          <w:tcPr>
            <w:tcW w:w="0" w:type="auto"/>
            <w:vAlign w:val="center"/>
          </w:tcPr>
          <w:p w14:paraId="540996AA" w14:textId="77777777" w:rsidR="00C334D1" w:rsidRPr="00813D46" w:rsidRDefault="00C334D1" w:rsidP="007B0C0F">
            <w:pPr>
              <w:rPr>
                <w:sz w:val="8"/>
              </w:rPr>
            </w:pPr>
          </w:p>
        </w:tc>
        <w:tc>
          <w:tcPr>
            <w:tcW w:w="0" w:type="auto"/>
            <w:gridSpan w:val="4"/>
            <w:vAlign w:val="center"/>
          </w:tcPr>
          <w:p w14:paraId="0EE5D5F2" w14:textId="77777777" w:rsidR="00C334D1" w:rsidRPr="00813D46" w:rsidRDefault="00C334D1" w:rsidP="007B0C0F">
            <w:pPr>
              <w:rPr>
                <w:sz w:val="8"/>
              </w:rPr>
            </w:pPr>
          </w:p>
        </w:tc>
        <w:tc>
          <w:tcPr>
            <w:tcW w:w="0" w:type="auto"/>
            <w:gridSpan w:val="4"/>
            <w:vAlign w:val="center"/>
          </w:tcPr>
          <w:p w14:paraId="224D64C1" w14:textId="77777777" w:rsidR="00C334D1" w:rsidRPr="00813D46" w:rsidRDefault="00C334D1" w:rsidP="007B0C0F">
            <w:pPr>
              <w:rPr>
                <w:sz w:val="8"/>
              </w:rPr>
            </w:pPr>
          </w:p>
        </w:tc>
        <w:tc>
          <w:tcPr>
            <w:tcW w:w="0" w:type="auto"/>
            <w:gridSpan w:val="4"/>
            <w:vAlign w:val="center"/>
          </w:tcPr>
          <w:p w14:paraId="0E1F10AA" w14:textId="77777777" w:rsidR="00C334D1" w:rsidRPr="00813D46" w:rsidRDefault="00C334D1" w:rsidP="007B0C0F">
            <w:pPr>
              <w:rPr>
                <w:sz w:val="8"/>
              </w:rPr>
            </w:pPr>
          </w:p>
        </w:tc>
      </w:tr>
      <w:tr w:rsidR="005C347A" w:rsidRPr="00813D46" w14:paraId="36ECC2DB" w14:textId="77777777" w:rsidTr="007B0C0F">
        <w:trPr>
          <w:jc w:val="center"/>
        </w:trPr>
        <w:tc>
          <w:tcPr>
            <w:tcW w:w="0" w:type="auto"/>
            <w:vAlign w:val="bottom"/>
          </w:tcPr>
          <w:p w14:paraId="1959C703"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2434843A"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DC15926" w14:textId="77777777" w:rsidR="00C334D1" w:rsidRPr="00813D46" w:rsidRDefault="00C334D1" w:rsidP="007B0C0F">
            <w:pPr>
              <w:jc w:val="right"/>
            </w:pPr>
            <w:r w:rsidRPr="00813D46">
              <w:rPr>
                <w:rFonts w:cs="Arial"/>
                <w:b/>
                <w:bCs/>
                <w:sz w:val="15"/>
                <w:szCs w:val="15"/>
              </w:rPr>
              <w:t>2015</w:t>
            </w:r>
          </w:p>
        </w:tc>
        <w:tc>
          <w:tcPr>
            <w:tcW w:w="0" w:type="auto"/>
            <w:vAlign w:val="bottom"/>
          </w:tcPr>
          <w:p w14:paraId="4D85C37F" w14:textId="77777777" w:rsidR="00C334D1" w:rsidRPr="00813D46" w:rsidRDefault="00C334D1" w:rsidP="007B0C0F">
            <w:pPr>
              <w:rPr>
                <w:sz w:val="8"/>
              </w:rPr>
            </w:pPr>
            <w:r w:rsidRPr="00813D46">
              <w:rPr>
                <w:sz w:val="15"/>
                <w:szCs w:val="15"/>
              </w:rPr>
              <w:t> </w:t>
            </w:r>
          </w:p>
        </w:tc>
        <w:tc>
          <w:tcPr>
            <w:tcW w:w="0" w:type="auto"/>
            <w:vAlign w:val="bottom"/>
          </w:tcPr>
          <w:p w14:paraId="1FA9BDEC"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DE7D7F5" w14:textId="77777777" w:rsidR="00C334D1" w:rsidRPr="00813D46" w:rsidRDefault="00C334D1" w:rsidP="007B0C0F">
            <w:pPr>
              <w:jc w:val="right"/>
            </w:pPr>
            <w:r w:rsidRPr="00813D46">
              <w:rPr>
                <w:rFonts w:cs="Arial"/>
                <w:b/>
                <w:bCs/>
                <w:sz w:val="15"/>
                <w:szCs w:val="15"/>
              </w:rPr>
              <w:t>2014</w:t>
            </w:r>
          </w:p>
        </w:tc>
        <w:tc>
          <w:tcPr>
            <w:tcW w:w="0" w:type="auto"/>
            <w:vAlign w:val="bottom"/>
          </w:tcPr>
          <w:p w14:paraId="5254A7F2" w14:textId="77777777" w:rsidR="00C334D1" w:rsidRPr="00813D46" w:rsidRDefault="00C334D1" w:rsidP="007B0C0F">
            <w:pPr>
              <w:rPr>
                <w:sz w:val="8"/>
              </w:rPr>
            </w:pPr>
            <w:r w:rsidRPr="00813D46">
              <w:rPr>
                <w:sz w:val="15"/>
                <w:szCs w:val="15"/>
              </w:rPr>
              <w:t> </w:t>
            </w:r>
          </w:p>
        </w:tc>
        <w:tc>
          <w:tcPr>
            <w:tcW w:w="0" w:type="auto"/>
            <w:vAlign w:val="bottom"/>
          </w:tcPr>
          <w:p w14:paraId="14BBD5DE"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5086F28" w14:textId="77777777" w:rsidR="00C334D1" w:rsidRPr="00813D46" w:rsidRDefault="00C334D1" w:rsidP="007B0C0F">
            <w:pPr>
              <w:jc w:val="right"/>
            </w:pPr>
            <w:r w:rsidRPr="00813D46">
              <w:rPr>
                <w:rFonts w:cs="Arial"/>
                <w:b/>
                <w:bCs/>
                <w:sz w:val="15"/>
                <w:szCs w:val="15"/>
              </w:rPr>
              <w:t>2013</w:t>
            </w:r>
          </w:p>
        </w:tc>
        <w:tc>
          <w:tcPr>
            <w:tcW w:w="0" w:type="auto"/>
            <w:vAlign w:val="bottom"/>
          </w:tcPr>
          <w:p w14:paraId="2F9D0C47" w14:textId="77777777" w:rsidR="00C334D1" w:rsidRPr="00813D46" w:rsidRDefault="00C334D1" w:rsidP="007B0C0F">
            <w:pPr>
              <w:rPr>
                <w:sz w:val="8"/>
              </w:rPr>
            </w:pPr>
            <w:r w:rsidRPr="00813D46">
              <w:rPr>
                <w:sz w:val="15"/>
                <w:szCs w:val="15"/>
              </w:rPr>
              <w:t> </w:t>
            </w:r>
          </w:p>
        </w:tc>
      </w:tr>
      <w:tr w:rsidR="005C347A" w:rsidRPr="00813D46" w14:paraId="3B20F46D" w14:textId="77777777" w:rsidTr="007B0C0F">
        <w:trPr>
          <w:trHeight w:val="75"/>
          <w:jc w:val="center"/>
        </w:trPr>
        <w:tc>
          <w:tcPr>
            <w:tcW w:w="0" w:type="auto"/>
            <w:vAlign w:val="center"/>
          </w:tcPr>
          <w:p w14:paraId="33FC14D7" w14:textId="77777777" w:rsidR="00C334D1" w:rsidRPr="00813D46" w:rsidRDefault="00C334D1" w:rsidP="007B0C0F">
            <w:pPr>
              <w:rPr>
                <w:sz w:val="8"/>
              </w:rPr>
            </w:pPr>
          </w:p>
        </w:tc>
        <w:tc>
          <w:tcPr>
            <w:tcW w:w="0" w:type="auto"/>
            <w:gridSpan w:val="4"/>
            <w:vAlign w:val="center"/>
          </w:tcPr>
          <w:p w14:paraId="68B8484E" w14:textId="77777777" w:rsidR="00C334D1" w:rsidRPr="00813D46" w:rsidRDefault="00C334D1" w:rsidP="007B0C0F">
            <w:pPr>
              <w:rPr>
                <w:sz w:val="8"/>
              </w:rPr>
            </w:pPr>
          </w:p>
        </w:tc>
        <w:tc>
          <w:tcPr>
            <w:tcW w:w="0" w:type="auto"/>
            <w:gridSpan w:val="4"/>
            <w:vAlign w:val="center"/>
          </w:tcPr>
          <w:p w14:paraId="00BACE21" w14:textId="77777777" w:rsidR="00C334D1" w:rsidRPr="00813D46" w:rsidRDefault="00C334D1" w:rsidP="007B0C0F">
            <w:pPr>
              <w:rPr>
                <w:sz w:val="8"/>
              </w:rPr>
            </w:pPr>
          </w:p>
        </w:tc>
        <w:tc>
          <w:tcPr>
            <w:tcW w:w="0" w:type="auto"/>
            <w:gridSpan w:val="4"/>
            <w:vAlign w:val="center"/>
          </w:tcPr>
          <w:p w14:paraId="198269C9" w14:textId="77777777" w:rsidR="00C334D1" w:rsidRPr="00813D46" w:rsidRDefault="00C334D1" w:rsidP="007B0C0F">
            <w:pPr>
              <w:rPr>
                <w:sz w:val="8"/>
              </w:rPr>
            </w:pPr>
          </w:p>
        </w:tc>
      </w:tr>
      <w:tr w:rsidR="00984B0B" w:rsidRPr="00813D46" w14:paraId="419631A2" w14:textId="77777777" w:rsidTr="00CE7E7B">
        <w:trPr>
          <w:jc w:val="center"/>
        </w:trPr>
        <w:tc>
          <w:tcPr>
            <w:tcW w:w="0" w:type="auto"/>
          </w:tcPr>
          <w:p w14:paraId="7A4DC59C" w14:textId="77777777" w:rsidR="00C334D1" w:rsidRPr="00813D46" w:rsidRDefault="00C334D1" w:rsidP="007B0C0F">
            <w:pPr>
              <w:pStyle w:val="NormalWeb"/>
              <w:ind w:left="240" w:hanging="240"/>
              <w:rPr>
                <w:sz w:val="8"/>
              </w:rPr>
            </w:pPr>
            <w:r w:rsidRPr="00813D46">
              <w:rPr>
                <w:rFonts w:cs="Arial"/>
                <w:sz w:val="20"/>
                <w:szCs w:val="20"/>
              </w:rPr>
              <w:t>Revenue</w:t>
            </w:r>
          </w:p>
        </w:tc>
        <w:tc>
          <w:tcPr>
            <w:tcW w:w="0" w:type="auto"/>
            <w:vAlign w:val="bottom"/>
          </w:tcPr>
          <w:p w14:paraId="14A2E943" w14:textId="77777777" w:rsidR="00C334D1" w:rsidRPr="00813D46" w:rsidRDefault="00C334D1" w:rsidP="007B0C0F">
            <w:pPr>
              <w:pStyle w:val="la2"/>
            </w:pPr>
            <w:r w:rsidRPr="00813D46">
              <w:rPr>
                <w:sz w:val="15"/>
                <w:szCs w:val="15"/>
              </w:rPr>
              <w:t> </w:t>
            </w:r>
          </w:p>
        </w:tc>
        <w:tc>
          <w:tcPr>
            <w:tcW w:w="0" w:type="auto"/>
            <w:vAlign w:val="bottom"/>
          </w:tcPr>
          <w:p w14:paraId="48DB5EEB" w14:textId="77777777" w:rsidR="00C334D1" w:rsidRPr="00813D46" w:rsidRDefault="00C334D1" w:rsidP="007B0C0F">
            <w:pPr>
              <w:rPr>
                <w:sz w:val="8"/>
              </w:rPr>
            </w:pPr>
            <w:r w:rsidRPr="00813D46">
              <w:rPr>
                <w:rFonts w:cs="Arial"/>
                <w:b/>
                <w:bCs/>
              </w:rPr>
              <w:t>$</w:t>
            </w:r>
          </w:p>
        </w:tc>
        <w:tc>
          <w:tcPr>
            <w:tcW w:w="0" w:type="auto"/>
            <w:vAlign w:val="bottom"/>
          </w:tcPr>
          <w:p w14:paraId="22D54453" w14:textId="51BAF54B" w:rsidR="00C334D1" w:rsidRPr="00813D46" w:rsidRDefault="005C347A" w:rsidP="00AF4BDF">
            <w:pPr>
              <w:jc w:val="right"/>
            </w:pPr>
            <w:r w:rsidRPr="00813D46">
              <w:rPr>
                <w:rFonts w:cs="Arial"/>
                <w:b/>
                <w:bCs/>
              </w:rPr>
              <w:t>93,</w:t>
            </w:r>
            <w:r w:rsidR="00AF4BDF" w:rsidRPr="00813D46">
              <w:rPr>
                <w:rFonts w:cs="Arial"/>
                <w:b/>
                <w:bCs/>
              </w:rPr>
              <w:t>58</w:t>
            </w:r>
            <w:r w:rsidRPr="00813D46">
              <w:rPr>
                <w:rFonts w:cs="Arial"/>
                <w:b/>
                <w:bCs/>
              </w:rPr>
              <w:t>0</w:t>
            </w:r>
          </w:p>
        </w:tc>
        <w:tc>
          <w:tcPr>
            <w:tcW w:w="0" w:type="auto"/>
            <w:noWrap/>
            <w:vAlign w:val="bottom"/>
          </w:tcPr>
          <w:p w14:paraId="6AAAEDA8" w14:textId="77777777" w:rsidR="00C334D1" w:rsidRPr="00813D46" w:rsidRDefault="00C334D1" w:rsidP="007B0C0F">
            <w:pPr>
              <w:rPr>
                <w:sz w:val="8"/>
              </w:rPr>
            </w:pPr>
            <w:r w:rsidRPr="00813D46">
              <w:rPr>
                <w:rFonts w:cs="Arial"/>
                <w:b/>
                <w:bCs/>
              </w:rPr>
              <w:t> </w:t>
            </w:r>
          </w:p>
        </w:tc>
        <w:tc>
          <w:tcPr>
            <w:tcW w:w="124" w:type="pct"/>
            <w:vAlign w:val="bottom"/>
          </w:tcPr>
          <w:p w14:paraId="3A6C2724" w14:textId="77777777" w:rsidR="00C334D1" w:rsidRPr="00813D46" w:rsidRDefault="00C334D1" w:rsidP="007B0C0F">
            <w:pPr>
              <w:pStyle w:val="la2"/>
            </w:pPr>
            <w:r w:rsidRPr="00813D46">
              <w:rPr>
                <w:sz w:val="15"/>
                <w:szCs w:val="15"/>
              </w:rPr>
              <w:t> </w:t>
            </w:r>
          </w:p>
        </w:tc>
        <w:tc>
          <w:tcPr>
            <w:tcW w:w="61" w:type="pct"/>
            <w:vAlign w:val="bottom"/>
          </w:tcPr>
          <w:p w14:paraId="62265323" w14:textId="77777777" w:rsidR="00C334D1" w:rsidRPr="00813D46" w:rsidRDefault="00C334D1" w:rsidP="007B0C0F">
            <w:pPr>
              <w:rPr>
                <w:sz w:val="8"/>
              </w:rPr>
            </w:pPr>
            <w:r w:rsidRPr="00813D46">
              <w:rPr>
                <w:rFonts w:cs="Arial"/>
              </w:rPr>
              <w:t>$</w:t>
            </w:r>
          </w:p>
        </w:tc>
        <w:tc>
          <w:tcPr>
            <w:tcW w:w="0" w:type="auto"/>
            <w:vAlign w:val="bottom"/>
          </w:tcPr>
          <w:p w14:paraId="7350555B" w14:textId="77777777" w:rsidR="00C334D1" w:rsidRPr="00813D46" w:rsidRDefault="00C334D1" w:rsidP="007B0C0F">
            <w:pPr>
              <w:jc w:val="right"/>
            </w:pPr>
            <w:r w:rsidRPr="00813D46">
              <w:rPr>
                <w:rFonts w:cs="Arial"/>
                <w:bCs/>
              </w:rPr>
              <w:t>86,833</w:t>
            </w:r>
          </w:p>
        </w:tc>
        <w:tc>
          <w:tcPr>
            <w:tcW w:w="0" w:type="auto"/>
            <w:noWrap/>
            <w:vAlign w:val="bottom"/>
          </w:tcPr>
          <w:p w14:paraId="6BE7769F" w14:textId="77777777" w:rsidR="00C334D1" w:rsidRPr="00813D46" w:rsidRDefault="00C334D1" w:rsidP="007B0C0F">
            <w:pPr>
              <w:rPr>
                <w:sz w:val="8"/>
              </w:rPr>
            </w:pPr>
            <w:r w:rsidRPr="00813D46">
              <w:rPr>
                <w:rFonts w:cs="Arial"/>
              </w:rPr>
              <w:t> </w:t>
            </w:r>
          </w:p>
        </w:tc>
        <w:tc>
          <w:tcPr>
            <w:tcW w:w="0" w:type="auto"/>
            <w:vAlign w:val="bottom"/>
          </w:tcPr>
          <w:p w14:paraId="29BEA7A0" w14:textId="77777777" w:rsidR="00C334D1" w:rsidRPr="00813D46" w:rsidRDefault="00C334D1" w:rsidP="007B0C0F">
            <w:pPr>
              <w:pStyle w:val="la2"/>
            </w:pPr>
            <w:r w:rsidRPr="00813D46">
              <w:rPr>
                <w:sz w:val="15"/>
                <w:szCs w:val="15"/>
              </w:rPr>
              <w:t> </w:t>
            </w:r>
          </w:p>
        </w:tc>
        <w:tc>
          <w:tcPr>
            <w:tcW w:w="0" w:type="auto"/>
            <w:vAlign w:val="bottom"/>
          </w:tcPr>
          <w:p w14:paraId="12317454" w14:textId="77777777" w:rsidR="00C334D1" w:rsidRPr="00813D46" w:rsidRDefault="00C334D1" w:rsidP="007B0C0F">
            <w:pPr>
              <w:rPr>
                <w:sz w:val="8"/>
              </w:rPr>
            </w:pPr>
            <w:r w:rsidRPr="00813D46">
              <w:rPr>
                <w:rFonts w:cs="Arial"/>
              </w:rPr>
              <w:t>$</w:t>
            </w:r>
          </w:p>
        </w:tc>
        <w:tc>
          <w:tcPr>
            <w:tcW w:w="0" w:type="auto"/>
            <w:vAlign w:val="bottom"/>
          </w:tcPr>
          <w:p w14:paraId="0E486DC5" w14:textId="77777777" w:rsidR="00C334D1" w:rsidRPr="00813D46" w:rsidRDefault="00C334D1" w:rsidP="007B0C0F">
            <w:pPr>
              <w:jc w:val="right"/>
            </w:pPr>
            <w:r w:rsidRPr="00813D46">
              <w:rPr>
                <w:rFonts w:cs="Arial"/>
              </w:rPr>
              <w:t>  77,849</w:t>
            </w:r>
          </w:p>
        </w:tc>
        <w:tc>
          <w:tcPr>
            <w:tcW w:w="0" w:type="auto"/>
            <w:noWrap/>
            <w:vAlign w:val="bottom"/>
          </w:tcPr>
          <w:p w14:paraId="0BA7DB56" w14:textId="77777777" w:rsidR="00C334D1" w:rsidRPr="00813D46" w:rsidRDefault="00C334D1" w:rsidP="007B0C0F">
            <w:pPr>
              <w:rPr>
                <w:sz w:val="8"/>
              </w:rPr>
            </w:pPr>
            <w:r w:rsidRPr="00813D46">
              <w:rPr>
                <w:rFonts w:cs="Arial"/>
              </w:rPr>
              <w:t> </w:t>
            </w:r>
          </w:p>
        </w:tc>
      </w:tr>
      <w:tr w:rsidR="00984B0B" w:rsidRPr="00813D46" w14:paraId="71814767" w14:textId="77777777" w:rsidTr="00CE7E7B">
        <w:trPr>
          <w:jc w:val="center"/>
        </w:trPr>
        <w:tc>
          <w:tcPr>
            <w:tcW w:w="0" w:type="auto"/>
          </w:tcPr>
          <w:p w14:paraId="39FAE0F4" w14:textId="77777777" w:rsidR="00C334D1" w:rsidRPr="00813D46" w:rsidRDefault="00C334D1" w:rsidP="007B0C0F">
            <w:pPr>
              <w:pStyle w:val="NormalWeb"/>
              <w:ind w:left="240" w:hanging="240"/>
              <w:rPr>
                <w:sz w:val="8"/>
              </w:rPr>
            </w:pPr>
            <w:r w:rsidRPr="00813D46">
              <w:rPr>
                <w:rFonts w:cs="Arial"/>
                <w:sz w:val="20"/>
                <w:szCs w:val="20"/>
              </w:rPr>
              <w:t>Cost of revenue</w:t>
            </w:r>
          </w:p>
        </w:tc>
        <w:tc>
          <w:tcPr>
            <w:tcW w:w="0" w:type="auto"/>
            <w:vAlign w:val="bottom"/>
          </w:tcPr>
          <w:p w14:paraId="6894C6F5" w14:textId="77777777" w:rsidR="00C334D1" w:rsidRPr="00813D46" w:rsidRDefault="00C334D1" w:rsidP="007B0C0F">
            <w:pPr>
              <w:pStyle w:val="la2"/>
            </w:pPr>
            <w:r w:rsidRPr="00813D46">
              <w:rPr>
                <w:sz w:val="15"/>
                <w:szCs w:val="15"/>
              </w:rPr>
              <w:t> </w:t>
            </w:r>
          </w:p>
        </w:tc>
        <w:tc>
          <w:tcPr>
            <w:tcW w:w="0" w:type="auto"/>
            <w:vAlign w:val="bottom"/>
          </w:tcPr>
          <w:p w14:paraId="2EA1886F" w14:textId="77777777" w:rsidR="00C334D1" w:rsidRPr="00813D46" w:rsidRDefault="00C334D1" w:rsidP="007B0C0F">
            <w:pPr>
              <w:rPr>
                <w:sz w:val="8"/>
              </w:rPr>
            </w:pPr>
            <w:r w:rsidRPr="00813D46">
              <w:rPr>
                <w:rFonts w:cs="Arial"/>
                <w:b/>
                <w:bCs/>
              </w:rPr>
              <w:t> </w:t>
            </w:r>
          </w:p>
        </w:tc>
        <w:tc>
          <w:tcPr>
            <w:tcW w:w="0" w:type="auto"/>
            <w:vAlign w:val="bottom"/>
          </w:tcPr>
          <w:p w14:paraId="05FBE597" w14:textId="5F05EEC4" w:rsidR="00C334D1" w:rsidRPr="00813D46" w:rsidRDefault="00556BA5" w:rsidP="007B0C0F">
            <w:pPr>
              <w:jc w:val="right"/>
            </w:pPr>
            <w:r w:rsidRPr="00813D46">
              <w:rPr>
                <w:rFonts w:cs="Arial"/>
                <w:b/>
                <w:bCs/>
              </w:rPr>
              <w:t>33,0</w:t>
            </w:r>
            <w:r w:rsidR="00B938C0" w:rsidRPr="00813D46">
              <w:rPr>
                <w:rFonts w:cs="Arial"/>
                <w:b/>
                <w:bCs/>
              </w:rPr>
              <w:t>38</w:t>
            </w:r>
          </w:p>
        </w:tc>
        <w:tc>
          <w:tcPr>
            <w:tcW w:w="0" w:type="auto"/>
            <w:noWrap/>
            <w:vAlign w:val="bottom"/>
          </w:tcPr>
          <w:p w14:paraId="2BA38E79" w14:textId="77777777" w:rsidR="00C334D1" w:rsidRPr="00813D46" w:rsidRDefault="00C334D1" w:rsidP="007B0C0F">
            <w:pPr>
              <w:rPr>
                <w:sz w:val="8"/>
              </w:rPr>
            </w:pPr>
            <w:r w:rsidRPr="00813D46">
              <w:rPr>
                <w:rFonts w:cs="Arial"/>
                <w:b/>
                <w:bCs/>
              </w:rPr>
              <w:t> </w:t>
            </w:r>
          </w:p>
        </w:tc>
        <w:tc>
          <w:tcPr>
            <w:tcW w:w="124" w:type="pct"/>
            <w:vAlign w:val="bottom"/>
          </w:tcPr>
          <w:p w14:paraId="3C9D8FC6" w14:textId="77777777" w:rsidR="00C334D1" w:rsidRPr="00813D46" w:rsidRDefault="00C334D1" w:rsidP="007B0C0F">
            <w:pPr>
              <w:pStyle w:val="la2"/>
            </w:pPr>
            <w:r w:rsidRPr="00813D46">
              <w:rPr>
                <w:sz w:val="15"/>
                <w:szCs w:val="15"/>
              </w:rPr>
              <w:t> </w:t>
            </w:r>
          </w:p>
        </w:tc>
        <w:tc>
          <w:tcPr>
            <w:tcW w:w="61" w:type="pct"/>
            <w:vAlign w:val="bottom"/>
          </w:tcPr>
          <w:p w14:paraId="03A17447" w14:textId="77777777" w:rsidR="00C334D1" w:rsidRPr="00813D46" w:rsidRDefault="00C334D1" w:rsidP="007B0C0F">
            <w:pPr>
              <w:rPr>
                <w:sz w:val="8"/>
              </w:rPr>
            </w:pPr>
            <w:r w:rsidRPr="00813D46">
              <w:rPr>
                <w:rFonts w:cs="Arial"/>
              </w:rPr>
              <w:t> </w:t>
            </w:r>
          </w:p>
        </w:tc>
        <w:tc>
          <w:tcPr>
            <w:tcW w:w="0" w:type="auto"/>
            <w:vAlign w:val="bottom"/>
          </w:tcPr>
          <w:p w14:paraId="63F676FF" w14:textId="33C13D96" w:rsidR="00C334D1" w:rsidRPr="00813D46" w:rsidRDefault="00765C9E" w:rsidP="007B0C0F">
            <w:pPr>
              <w:jc w:val="right"/>
            </w:pPr>
            <w:r w:rsidRPr="00813D46">
              <w:rPr>
                <w:rFonts w:cs="Arial"/>
                <w:bCs/>
              </w:rPr>
              <w:t>27,078</w:t>
            </w:r>
          </w:p>
        </w:tc>
        <w:tc>
          <w:tcPr>
            <w:tcW w:w="0" w:type="auto"/>
            <w:noWrap/>
            <w:vAlign w:val="bottom"/>
          </w:tcPr>
          <w:p w14:paraId="013FFF1D" w14:textId="77777777" w:rsidR="00C334D1" w:rsidRPr="00813D46" w:rsidRDefault="00C334D1" w:rsidP="007B0C0F">
            <w:pPr>
              <w:rPr>
                <w:sz w:val="8"/>
              </w:rPr>
            </w:pPr>
            <w:r w:rsidRPr="00813D46">
              <w:rPr>
                <w:rFonts w:cs="Arial"/>
              </w:rPr>
              <w:t> </w:t>
            </w:r>
          </w:p>
        </w:tc>
        <w:tc>
          <w:tcPr>
            <w:tcW w:w="0" w:type="auto"/>
            <w:vAlign w:val="bottom"/>
          </w:tcPr>
          <w:p w14:paraId="0F2AB349" w14:textId="77777777" w:rsidR="00C334D1" w:rsidRPr="00813D46" w:rsidRDefault="00C334D1" w:rsidP="007B0C0F">
            <w:pPr>
              <w:pStyle w:val="la2"/>
            </w:pPr>
            <w:r w:rsidRPr="00813D46">
              <w:rPr>
                <w:sz w:val="15"/>
                <w:szCs w:val="15"/>
              </w:rPr>
              <w:t> </w:t>
            </w:r>
          </w:p>
        </w:tc>
        <w:tc>
          <w:tcPr>
            <w:tcW w:w="0" w:type="auto"/>
            <w:vAlign w:val="bottom"/>
          </w:tcPr>
          <w:p w14:paraId="742CB063" w14:textId="77777777" w:rsidR="00C334D1" w:rsidRPr="00813D46" w:rsidRDefault="00C334D1" w:rsidP="007B0C0F">
            <w:pPr>
              <w:rPr>
                <w:sz w:val="8"/>
              </w:rPr>
            </w:pPr>
            <w:r w:rsidRPr="00813D46">
              <w:rPr>
                <w:rFonts w:cs="Arial"/>
              </w:rPr>
              <w:t> </w:t>
            </w:r>
          </w:p>
        </w:tc>
        <w:tc>
          <w:tcPr>
            <w:tcW w:w="0" w:type="auto"/>
            <w:vAlign w:val="bottom"/>
          </w:tcPr>
          <w:p w14:paraId="7177CC7F" w14:textId="521E6C31" w:rsidR="00C334D1" w:rsidRPr="00813D46" w:rsidRDefault="00C334D1" w:rsidP="00FB6AF1">
            <w:pPr>
              <w:jc w:val="right"/>
            </w:pPr>
            <w:r w:rsidRPr="00813D46">
              <w:rPr>
                <w:rFonts w:cs="Arial"/>
              </w:rPr>
              <w:t>20,</w:t>
            </w:r>
            <w:r w:rsidR="00FB6AF1" w:rsidRPr="00813D46">
              <w:rPr>
                <w:rFonts w:cs="Arial"/>
              </w:rPr>
              <w:t>385</w:t>
            </w:r>
          </w:p>
        </w:tc>
        <w:tc>
          <w:tcPr>
            <w:tcW w:w="0" w:type="auto"/>
            <w:noWrap/>
            <w:vAlign w:val="bottom"/>
          </w:tcPr>
          <w:p w14:paraId="1BED1668" w14:textId="77777777" w:rsidR="00C334D1" w:rsidRPr="00813D46" w:rsidRDefault="00C334D1" w:rsidP="007B0C0F">
            <w:pPr>
              <w:rPr>
                <w:sz w:val="8"/>
              </w:rPr>
            </w:pPr>
            <w:r w:rsidRPr="00813D46">
              <w:rPr>
                <w:rFonts w:cs="Arial"/>
              </w:rPr>
              <w:t> </w:t>
            </w:r>
          </w:p>
        </w:tc>
      </w:tr>
      <w:tr w:rsidR="005C347A" w:rsidRPr="00813D46" w14:paraId="7C9F0885" w14:textId="77777777" w:rsidTr="00CE7E7B">
        <w:trPr>
          <w:jc w:val="center"/>
        </w:trPr>
        <w:tc>
          <w:tcPr>
            <w:tcW w:w="0" w:type="auto"/>
            <w:gridSpan w:val="4"/>
            <w:vAlign w:val="bottom"/>
          </w:tcPr>
          <w:p w14:paraId="079D4065" w14:textId="77777777" w:rsidR="00C334D1" w:rsidRPr="00813D46" w:rsidRDefault="00C334D1" w:rsidP="007B0C0F">
            <w:pPr>
              <w:pStyle w:val="rrdsinglerule"/>
            </w:pPr>
            <w:r w:rsidRPr="00813D46">
              <w:rPr>
                <w:sz w:val="15"/>
                <w:szCs w:val="15"/>
              </w:rPr>
              <w:t> </w:t>
            </w:r>
          </w:p>
        </w:tc>
        <w:tc>
          <w:tcPr>
            <w:tcW w:w="0" w:type="auto"/>
            <w:vAlign w:val="bottom"/>
          </w:tcPr>
          <w:p w14:paraId="36BC0D7A" w14:textId="77777777" w:rsidR="00C334D1" w:rsidRPr="00813D46" w:rsidRDefault="00C334D1" w:rsidP="007B0C0F">
            <w:pPr>
              <w:rPr>
                <w:sz w:val="8"/>
              </w:rPr>
            </w:pPr>
          </w:p>
        </w:tc>
        <w:tc>
          <w:tcPr>
            <w:tcW w:w="124" w:type="pct"/>
            <w:vAlign w:val="bottom"/>
          </w:tcPr>
          <w:p w14:paraId="675DD04B" w14:textId="77777777" w:rsidR="00C334D1" w:rsidRPr="00813D46" w:rsidRDefault="00C334D1" w:rsidP="007B0C0F">
            <w:pPr>
              <w:pStyle w:val="la2"/>
            </w:pPr>
            <w:r w:rsidRPr="00813D46">
              <w:t> </w:t>
            </w:r>
          </w:p>
        </w:tc>
        <w:tc>
          <w:tcPr>
            <w:tcW w:w="61" w:type="pct"/>
            <w:vAlign w:val="bottom"/>
          </w:tcPr>
          <w:p w14:paraId="150CB852" w14:textId="77777777" w:rsidR="00C334D1" w:rsidRPr="00813D46" w:rsidRDefault="00C334D1" w:rsidP="007B0C0F">
            <w:pPr>
              <w:pStyle w:val="rrdsinglerule"/>
            </w:pPr>
            <w:r w:rsidRPr="00813D46">
              <w:rPr>
                <w:sz w:val="15"/>
                <w:szCs w:val="15"/>
              </w:rPr>
              <w:t> </w:t>
            </w:r>
          </w:p>
        </w:tc>
        <w:tc>
          <w:tcPr>
            <w:tcW w:w="0" w:type="auto"/>
            <w:vAlign w:val="bottom"/>
          </w:tcPr>
          <w:p w14:paraId="2407EAEC" w14:textId="77777777" w:rsidR="00C334D1" w:rsidRPr="00813D46" w:rsidRDefault="00C334D1" w:rsidP="007B0C0F">
            <w:pPr>
              <w:pStyle w:val="rrdsinglerule"/>
            </w:pPr>
            <w:r w:rsidRPr="00813D46">
              <w:rPr>
                <w:sz w:val="15"/>
                <w:szCs w:val="15"/>
              </w:rPr>
              <w:t> </w:t>
            </w:r>
          </w:p>
        </w:tc>
        <w:tc>
          <w:tcPr>
            <w:tcW w:w="0" w:type="auto"/>
            <w:vAlign w:val="bottom"/>
          </w:tcPr>
          <w:p w14:paraId="5ECC1E00" w14:textId="77777777" w:rsidR="00C334D1" w:rsidRPr="00813D46" w:rsidRDefault="00C334D1" w:rsidP="007B0C0F">
            <w:pPr>
              <w:rPr>
                <w:sz w:val="8"/>
              </w:rPr>
            </w:pPr>
          </w:p>
        </w:tc>
        <w:tc>
          <w:tcPr>
            <w:tcW w:w="0" w:type="auto"/>
            <w:vAlign w:val="bottom"/>
          </w:tcPr>
          <w:p w14:paraId="57A7BDAA" w14:textId="77777777" w:rsidR="00C334D1" w:rsidRPr="00813D46" w:rsidRDefault="00C334D1" w:rsidP="007B0C0F">
            <w:pPr>
              <w:pStyle w:val="la2"/>
            </w:pPr>
            <w:r w:rsidRPr="00813D46">
              <w:t> </w:t>
            </w:r>
          </w:p>
        </w:tc>
        <w:tc>
          <w:tcPr>
            <w:tcW w:w="0" w:type="auto"/>
            <w:vAlign w:val="bottom"/>
          </w:tcPr>
          <w:p w14:paraId="59241087" w14:textId="77777777" w:rsidR="00C334D1" w:rsidRPr="00813D46" w:rsidRDefault="00C334D1" w:rsidP="007B0C0F">
            <w:pPr>
              <w:pStyle w:val="rrdsinglerule"/>
            </w:pPr>
            <w:r w:rsidRPr="00813D46">
              <w:rPr>
                <w:sz w:val="15"/>
                <w:szCs w:val="15"/>
              </w:rPr>
              <w:t> </w:t>
            </w:r>
          </w:p>
        </w:tc>
        <w:tc>
          <w:tcPr>
            <w:tcW w:w="0" w:type="auto"/>
            <w:vAlign w:val="bottom"/>
          </w:tcPr>
          <w:p w14:paraId="579AE8DA" w14:textId="77777777" w:rsidR="00C334D1" w:rsidRPr="00813D46" w:rsidRDefault="00C334D1" w:rsidP="007B0C0F">
            <w:pPr>
              <w:pStyle w:val="rrdsinglerule"/>
            </w:pPr>
            <w:r w:rsidRPr="00813D46">
              <w:rPr>
                <w:sz w:val="15"/>
                <w:szCs w:val="15"/>
              </w:rPr>
              <w:t> </w:t>
            </w:r>
          </w:p>
        </w:tc>
        <w:tc>
          <w:tcPr>
            <w:tcW w:w="0" w:type="auto"/>
            <w:vAlign w:val="bottom"/>
          </w:tcPr>
          <w:p w14:paraId="6CE3DCEB" w14:textId="77777777" w:rsidR="00C334D1" w:rsidRPr="00813D46" w:rsidRDefault="00C334D1" w:rsidP="007B0C0F">
            <w:pPr>
              <w:rPr>
                <w:sz w:val="8"/>
              </w:rPr>
            </w:pPr>
          </w:p>
        </w:tc>
      </w:tr>
      <w:tr w:rsidR="00984B0B" w:rsidRPr="00813D46" w14:paraId="0FC24DED" w14:textId="77777777" w:rsidTr="00CE7E7B">
        <w:trPr>
          <w:jc w:val="center"/>
        </w:trPr>
        <w:tc>
          <w:tcPr>
            <w:tcW w:w="0" w:type="auto"/>
          </w:tcPr>
          <w:p w14:paraId="7C16DEE8" w14:textId="77777777" w:rsidR="00C334D1" w:rsidRPr="00813D46" w:rsidRDefault="00C334D1" w:rsidP="007B0C0F">
            <w:pPr>
              <w:pStyle w:val="NormalWeb"/>
              <w:ind w:left="480" w:hanging="240"/>
              <w:rPr>
                <w:sz w:val="8"/>
              </w:rPr>
            </w:pPr>
            <w:r w:rsidRPr="00813D46">
              <w:rPr>
                <w:rFonts w:cs="Arial"/>
                <w:sz w:val="20"/>
                <w:szCs w:val="20"/>
              </w:rPr>
              <w:t>Gross margin</w:t>
            </w:r>
          </w:p>
        </w:tc>
        <w:tc>
          <w:tcPr>
            <w:tcW w:w="0" w:type="auto"/>
            <w:vAlign w:val="bottom"/>
          </w:tcPr>
          <w:p w14:paraId="14726F95" w14:textId="77777777" w:rsidR="00C334D1" w:rsidRPr="00813D46" w:rsidRDefault="00C334D1" w:rsidP="007B0C0F">
            <w:pPr>
              <w:pStyle w:val="la2"/>
            </w:pPr>
            <w:r w:rsidRPr="00813D46">
              <w:rPr>
                <w:sz w:val="15"/>
                <w:szCs w:val="15"/>
              </w:rPr>
              <w:t> </w:t>
            </w:r>
          </w:p>
        </w:tc>
        <w:tc>
          <w:tcPr>
            <w:tcW w:w="0" w:type="auto"/>
            <w:vAlign w:val="bottom"/>
          </w:tcPr>
          <w:p w14:paraId="052F6001" w14:textId="77777777" w:rsidR="00C334D1" w:rsidRPr="00813D46" w:rsidRDefault="00C334D1" w:rsidP="007B0C0F">
            <w:pPr>
              <w:rPr>
                <w:sz w:val="8"/>
              </w:rPr>
            </w:pPr>
            <w:r w:rsidRPr="00813D46">
              <w:rPr>
                <w:rFonts w:cs="Arial"/>
                <w:b/>
                <w:bCs/>
              </w:rPr>
              <w:t> </w:t>
            </w:r>
          </w:p>
        </w:tc>
        <w:tc>
          <w:tcPr>
            <w:tcW w:w="0" w:type="auto"/>
            <w:vAlign w:val="bottom"/>
          </w:tcPr>
          <w:p w14:paraId="0582B4AC" w14:textId="4885C1A6" w:rsidR="00C334D1" w:rsidRPr="00813D46" w:rsidRDefault="005C347A" w:rsidP="00556BA5">
            <w:pPr>
              <w:jc w:val="right"/>
            </w:pPr>
            <w:r w:rsidRPr="00813D46">
              <w:rPr>
                <w:rFonts w:cs="Arial"/>
                <w:b/>
                <w:bCs/>
              </w:rPr>
              <w:t>60,</w:t>
            </w:r>
            <w:r w:rsidR="00B938C0" w:rsidRPr="00813D46">
              <w:rPr>
                <w:rFonts w:cs="Arial"/>
                <w:b/>
                <w:bCs/>
              </w:rPr>
              <w:t>542</w:t>
            </w:r>
          </w:p>
        </w:tc>
        <w:tc>
          <w:tcPr>
            <w:tcW w:w="0" w:type="auto"/>
            <w:noWrap/>
            <w:vAlign w:val="bottom"/>
          </w:tcPr>
          <w:p w14:paraId="0259E7B4" w14:textId="77777777" w:rsidR="00C334D1" w:rsidRPr="00813D46" w:rsidRDefault="00C334D1" w:rsidP="007B0C0F">
            <w:pPr>
              <w:rPr>
                <w:sz w:val="8"/>
              </w:rPr>
            </w:pPr>
            <w:r w:rsidRPr="00813D46">
              <w:rPr>
                <w:rFonts w:cs="Arial"/>
                <w:b/>
                <w:bCs/>
              </w:rPr>
              <w:t> </w:t>
            </w:r>
          </w:p>
        </w:tc>
        <w:tc>
          <w:tcPr>
            <w:tcW w:w="124" w:type="pct"/>
            <w:vAlign w:val="bottom"/>
          </w:tcPr>
          <w:p w14:paraId="4E1AA73A" w14:textId="77777777" w:rsidR="00C334D1" w:rsidRPr="00813D46" w:rsidRDefault="00C334D1" w:rsidP="007B0C0F">
            <w:pPr>
              <w:pStyle w:val="la2"/>
            </w:pPr>
            <w:r w:rsidRPr="00813D46">
              <w:rPr>
                <w:sz w:val="15"/>
                <w:szCs w:val="15"/>
              </w:rPr>
              <w:t> </w:t>
            </w:r>
          </w:p>
        </w:tc>
        <w:tc>
          <w:tcPr>
            <w:tcW w:w="61" w:type="pct"/>
            <w:vAlign w:val="bottom"/>
          </w:tcPr>
          <w:p w14:paraId="6F8E36CF" w14:textId="77777777" w:rsidR="00C334D1" w:rsidRPr="00813D46" w:rsidRDefault="00C334D1" w:rsidP="007B0C0F">
            <w:pPr>
              <w:rPr>
                <w:sz w:val="8"/>
              </w:rPr>
            </w:pPr>
            <w:r w:rsidRPr="00813D46">
              <w:rPr>
                <w:rFonts w:cs="Arial"/>
              </w:rPr>
              <w:t> </w:t>
            </w:r>
          </w:p>
        </w:tc>
        <w:tc>
          <w:tcPr>
            <w:tcW w:w="0" w:type="auto"/>
            <w:vAlign w:val="bottom"/>
          </w:tcPr>
          <w:p w14:paraId="3DD992C5" w14:textId="348AC1DC" w:rsidR="00C334D1" w:rsidRPr="00813D46" w:rsidRDefault="00C334D1" w:rsidP="00765C9E">
            <w:pPr>
              <w:jc w:val="right"/>
            </w:pPr>
            <w:r w:rsidRPr="00813D46">
              <w:rPr>
                <w:rFonts w:cs="Arial"/>
                <w:bCs/>
              </w:rPr>
              <w:t>59,</w:t>
            </w:r>
            <w:r w:rsidR="00765C9E" w:rsidRPr="00813D46">
              <w:rPr>
                <w:rFonts w:cs="Arial"/>
                <w:bCs/>
              </w:rPr>
              <w:t>755</w:t>
            </w:r>
          </w:p>
        </w:tc>
        <w:tc>
          <w:tcPr>
            <w:tcW w:w="0" w:type="auto"/>
            <w:noWrap/>
            <w:vAlign w:val="bottom"/>
          </w:tcPr>
          <w:p w14:paraId="5EE054E0" w14:textId="77777777" w:rsidR="00C334D1" w:rsidRPr="00813D46" w:rsidRDefault="00C334D1" w:rsidP="007B0C0F">
            <w:pPr>
              <w:rPr>
                <w:sz w:val="8"/>
              </w:rPr>
            </w:pPr>
            <w:r w:rsidRPr="00813D46">
              <w:rPr>
                <w:rFonts w:cs="Arial"/>
              </w:rPr>
              <w:t> </w:t>
            </w:r>
          </w:p>
        </w:tc>
        <w:tc>
          <w:tcPr>
            <w:tcW w:w="0" w:type="auto"/>
            <w:vAlign w:val="bottom"/>
          </w:tcPr>
          <w:p w14:paraId="5F24EFE3" w14:textId="77777777" w:rsidR="00C334D1" w:rsidRPr="00813D46" w:rsidRDefault="00C334D1" w:rsidP="007B0C0F">
            <w:pPr>
              <w:pStyle w:val="la2"/>
            </w:pPr>
            <w:r w:rsidRPr="00813D46">
              <w:rPr>
                <w:sz w:val="15"/>
                <w:szCs w:val="15"/>
              </w:rPr>
              <w:t> </w:t>
            </w:r>
          </w:p>
        </w:tc>
        <w:tc>
          <w:tcPr>
            <w:tcW w:w="0" w:type="auto"/>
            <w:vAlign w:val="bottom"/>
          </w:tcPr>
          <w:p w14:paraId="2713C17D" w14:textId="77777777" w:rsidR="00C334D1" w:rsidRPr="00813D46" w:rsidRDefault="00C334D1" w:rsidP="007B0C0F">
            <w:pPr>
              <w:rPr>
                <w:sz w:val="8"/>
              </w:rPr>
            </w:pPr>
            <w:r w:rsidRPr="00813D46">
              <w:rPr>
                <w:rFonts w:cs="Arial"/>
              </w:rPr>
              <w:t> </w:t>
            </w:r>
          </w:p>
        </w:tc>
        <w:tc>
          <w:tcPr>
            <w:tcW w:w="0" w:type="auto"/>
            <w:vAlign w:val="bottom"/>
          </w:tcPr>
          <w:p w14:paraId="3BF2B313" w14:textId="21F0A0E8" w:rsidR="00C334D1" w:rsidRPr="00813D46" w:rsidRDefault="00C334D1" w:rsidP="00FB6AF1">
            <w:pPr>
              <w:jc w:val="right"/>
            </w:pPr>
            <w:r w:rsidRPr="00813D46">
              <w:rPr>
                <w:rFonts w:cs="Arial"/>
              </w:rPr>
              <w:t>57,</w:t>
            </w:r>
            <w:r w:rsidR="00FB6AF1" w:rsidRPr="00813D46">
              <w:rPr>
                <w:rFonts w:cs="Arial"/>
              </w:rPr>
              <w:t>464</w:t>
            </w:r>
          </w:p>
        </w:tc>
        <w:tc>
          <w:tcPr>
            <w:tcW w:w="0" w:type="auto"/>
            <w:noWrap/>
            <w:vAlign w:val="bottom"/>
          </w:tcPr>
          <w:p w14:paraId="68CCB17F" w14:textId="77777777" w:rsidR="00C334D1" w:rsidRPr="00813D46" w:rsidRDefault="00C334D1" w:rsidP="007B0C0F">
            <w:pPr>
              <w:rPr>
                <w:sz w:val="8"/>
              </w:rPr>
            </w:pPr>
            <w:r w:rsidRPr="00813D46">
              <w:rPr>
                <w:rFonts w:cs="Arial"/>
              </w:rPr>
              <w:t> </w:t>
            </w:r>
          </w:p>
        </w:tc>
      </w:tr>
      <w:tr w:rsidR="00984B0B" w:rsidRPr="00813D46" w14:paraId="227843D3" w14:textId="77777777" w:rsidTr="00CE7E7B">
        <w:trPr>
          <w:jc w:val="center"/>
        </w:trPr>
        <w:tc>
          <w:tcPr>
            <w:tcW w:w="0" w:type="auto"/>
          </w:tcPr>
          <w:p w14:paraId="2C342915" w14:textId="77777777" w:rsidR="00C334D1" w:rsidRPr="00813D46" w:rsidRDefault="00C334D1" w:rsidP="007B0C0F">
            <w:pPr>
              <w:pStyle w:val="NormalWeb"/>
              <w:ind w:left="480" w:hanging="480"/>
              <w:rPr>
                <w:sz w:val="8"/>
              </w:rPr>
            </w:pPr>
            <w:r w:rsidRPr="00813D46">
              <w:rPr>
                <w:rFonts w:cs="Arial"/>
                <w:sz w:val="20"/>
                <w:szCs w:val="20"/>
              </w:rPr>
              <w:t>Research and development</w:t>
            </w:r>
          </w:p>
        </w:tc>
        <w:tc>
          <w:tcPr>
            <w:tcW w:w="0" w:type="auto"/>
            <w:vAlign w:val="bottom"/>
          </w:tcPr>
          <w:p w14:paraId="6818D601" w14:textId="77777777" w:rsidR="00C334D1" w:rsidRPr="00813D46" w:rsidRDefault="00C334D1" w:rsidP="007B0C0F">
            <w:pPr>
              <w:pStyle w:val="la2"/>
            </w:pPr>
            <w:r w:rsidRPr="00813D46">
              <w:rPr>
                <w:sz w:val="15"/>
                <w:szCs w:val="15"/>
              </w:rPr>
              <w:t> </w:t>
            </w:r>
          </w:p>
        </w:tc>
        <w:tc>
          <w:tcPr>
            <w:tcW w:w="0" w:type="auto"/>
            <w:vAlign w:val="bottom"/>
          </w:tcPr>
          <w:p w14:paraId="1BD6DA3A" w14:textId="77777777" w:rsidR="00C334D1" w:rsidRPr="00813D46" w:rsidRDefault="00C334D1" w:rsidP="007B0C0F">
            <w:pPr>
              <w:rPr>
                <w:sz w:val="8"/>
              </w:rPr>
            </w:pPr>
            <w:r w:rsidRPr="00813D46">
              <w:rPr>
                <w:rFonts w:cs="Arial"/>
                <w:b/>
                <w:bCs/>
              </w:rPr>
              <w:t> </w:t>
            </w:r>
          </w:p>
        </w:tc>
        <w:tc>
          <w:tcPr>
            <w:tcW w:w="0" w:type="auto"/>
            <w:vAlign w:val="bottom"/>
          </w:tcPr>
          <w:p w14:paraId="1C7EB232" w14:textId="2BDAA320" w:rsidR="00C334D1" w:rsidRPr="00813D46" w:rsidRDefault="005C347A" w:rsidP="00AF4BDF">
            <w:pPr>
              <w:jc w:val="right"/>
            </w:pPr>
            <w:r w:rsidRPr="00813D46">
              <w:rPr>
                <w:rFonts w:cs="Arial"/>
                <w:b/>
                <w:bCs/>
              </w:rPr>
              <w:t>12,0</w:t>
            </w:r>
            <w:r w:rsidR="00AF4BDF" w:rsidRPr="00813D46">
              <w:rPr>
                <w:rFonts w:cs="Arial"/>
                <w:b/>
                <w:bCs/>
              </w:rPr>
              <w:t>46</w:t>
            </w:r>
          </w:p>
        </w:tc>
        <w:tc>
          <w:tcPr>
            <w:tcW w:w="0" w:type="auto"/>
            <w:noWrap/>
            <w:vAlign w:val="bottom"/>
          </w:tcPr>
          <w:p w14:paraId="4386FACF" w14:textId="77777777" w:rsidR="00C334D1" w:rsidRPr="00813D46" w:rsidRDefault="00C334D1" w:rsidP="007B0C0F">
            <w:pPr>
              <w:rPr>
                <w:sz w:val="8"/>
              </w:rPr>
            </w:pPr>
            <w:r w:rsidRPr="00813D46">
              <w:rPr>
                <w:rFonts w:cs="Arial"/>
                <w:b/>
                <w:bCs/>
              </w:rPr>
              <w:t> </w:t>
            </w:r>
          </w:p>
        </w:tc>
        <w:tc>
          <w:tcPr>
            <w:tcW w:w="124" w:type="pct"/>
            <w:vAlign w:val="bottom"/>
          </w:tcPr>
          <w:p w14:paraId="2C50BE74" w14:textId="77777777" w:rsidR="00C334D1" w:rsidRPr="00813D46" w:rsidRDefault="00C334D1" w:rsidP="007B0C0F">
            <w:pPr>
              <w:pStyle w:val="la2"/>
            </w:pPr>
            <w:r w:rsidRPr="00813D46">
              <w:rPr>
                <w:sz w:val="15"/>
                <w:szCs w:val="15"/>
              </w:rPr>
              <w:t> </w:t>
            </w:r>
          </w:p>
        </w:tc>
        <w:tc>
          <w:tcPr>
            <w:tcW w:w="61" w:type="pct"/>
            <w:vAlign w:val="bottom"/>
          </w:tcPr>
          <w:p w14:paraId="30A72728" w14:textId="77777777" w:rsidR="00C334D1" w:rsidRPr="00813D46" w:rsidRDefault="00C334D1" w:rsidP="007B0C0F">
            <w:pPr>
              <w:rPr>
                <w:sz w:val="8"/>
              </w:rPr>
            </w:pPr>
            <w:r w:rsidRPr="00813D46">
              <w:rPr>
                <w:rFonts w:cs="Arial"/>
              </w:rPr>
              <w:t> </w:t>
            </w:r>
          </w:p>
        </w:tc>
        <w:tc>
          <w:tcPr>
            <w:tcW w:w="0" w:type="auto"/>
            <w:vAlign w:val="bottom"/>
          </w:tcPr>
          <w:p w14:paraId="1795FA28" w14:textId="77777777" w:rsidR="00C334D1" w:rsidRPr="00813D46" w:rsidRDefault="00C334D1" w:rsidP="007B0C0F">
            <w:pPr>
              <w:jc w:val="right"/>
            </w:pPr>
            <w:r w:rsidRPr="00813D46">
              <w:rPr>
                <w:rFonts w:cs="Arial"/>
                <w:bCs/>
              </w:rPr>
              <w:t>11,381</w:t>
            </w:r>
          </w:p>
        </w:tc>
        <w:tc>
          <w:tcPr>
            <w:tcW w:w="0" w:type="auto"/>
            <w:noWrap/>
            <w:vAlign w:val="bottom"/>
          </w:tcPr>
          <w:p w14:paraId="6FAA9517" w14:textId="77777777" w:rsidR="00C334D1" w:rsidRPr="00813D46" w:rsidRDefault="00C334D1" w:rsidP="007B0C0F">
            <w:pPr>
              <w:rPr>
                <w:sz w:val="8"/>
              </w:rPr>
            </w:pPr>
            <w:r w:rsidRPr="00813D46">
              <w:rPr>
                <w:rFonts w:cs="Arial"/>
              </w:rPr>
              <w:t> </w:t>
            </w:r>
          </w:p>
        </w:tc>
        <w:tc>
          <w:tcPr>
            <w:tcW w:w="0" w:type="auto"/>
            <w:vAlign w:val="bottom"/>
          </w:tcPr>
          <w:p w14:paraId="7E2674E9" w14:textId="77777777" w:rsidR="00C334D1" w:rsidRPr="00813D46" w:rsidRDefault="00C334D1" w:rsidP="007B0C0F">
            <w:pPr>
              <w:pStyle w:val="la2"/>
            </w:pPr>
            <w:r w:rsidRPr="00813D46">
              <w:rPr>
                <w:sz w:val="15"/>
                <w:szCs w:val="15"/>
              </w:rPr>
              <w:t> </w:t>
            </w:r>
          </w:p>
        </w:tc>
        <w:tc>
          <w:tcPr>
            <w:tcW w:w="0" w:type="auto"/>
            <w:vAlign w:val="bottom"/>
          </w:tcPr>
          <w:p w14:paraId="245FFBAB" w14:textId="77777777" w:rsidR="00C334D1" w:rsidRPr="00813D46" w:rsidRDefault="00C334D1" w:rsidP="007B0C0F">
            <w:pPr>
              <w:rPr>
                <w:sz w:val="8"/>
              </w:rPr>
            </w:pPr>
            <w:r w:rsidRPr="00813D46">
              <w:rPr>
                <w:rFonts w:cs="Arial"/>
              </w:rPr>
              <w:t> </w:t>
            </w:r>
          </w:p>
        </w:tc>
        <w:tc>
          <w:tcPr>
            <w:tcW w:w="0" w:type="auto"/>
            <w:vAlign w:val="bottom"/>
          </w:tcPr>
          <w:p w14:paraId="11468DB0" w14:textId="77777777" w:rsidR="00C334D1" w:rsidRPr="00813D46" w:rsidRDefault="00C334D1" w:rsidP="007B0C0F">
            <w:pPr>
              <w:jc w:val="right"/>
            </w:pPr>
            <w:r w:rsidRPr="00813D46">
              <w:rPr>
                <w:rFonts w:cs="Arial"/>
              </w:rPr>
              <w:t>10,411</w:t>
            </w:r>
          </w:p>
        </w:tc>
        <w:tc>
          <w:tcPr>
            <w:tcW w:w="0" w:type="auto"/>
            <w:noWrap/>
            <w:vAlign w:val="bottom"/>
          </w:tcPr>
          <w:p w14:paraId="5AB6661D" w14:textId="77777777" w:rsidR="00C334D1" w:rsidRPr="00813D46" w:rsidRDefault="00C334D1" w:rsidP="007B0C0F">
            <w:pPr>
              <w:rPr>
                <w:sz w:val="8"/>
              </w:rPr>
            </w:pPr>
            <w:r w:rsidRPr="00813D46">
              <w:rPr>
                <w:rFonts w:cs="Arial"/>
              </w:rPr>
              <w:t> </w:t>
            </w:r>
          </w:p>
        </w:tc>
      </w:tr>
      <w:tr w:rsidR="00984B0B" w:rsidRPr="00813D46" w14:paraId="54D71041" w14:textId="77777777" w:rsidTr="00CE7E7B">
        <w:trPr>
          <w:jc w:val="center"/>
        </w:trPr>
        <w:tc>
          <w:tcPr>
            <w:tcW w:w="0" w:type="auto"/>
          </w:tcPr>
          <w:p w14:paraId="7ACEAE98" w14:textId="77777777" w:rsidR="00C334D1" w:rsidRPr="00813D46" w:rsidRDefault="00C334D1" w:rsidP="007B0C0F">
            <w:pPr>
              <w:pStyle w:val="NormalWeb"/>
              <w:ind w:left="480" w:hanging="480"/>
              <w:rPr>
                <w:sz w:val="8"/>
              </w:rPr>
            </w:pPr>
            <w:r w:rsidRPr="00813D46">
              <w:rPr>
                <w:rFonts w:cs="Arial"/>
                <w:sz w:val="20"/>
                <w:szCs w:val="20"/>
              </w:rPr>
              <w:t>Sales and marketing</w:t>
            </w:r>
          </w:p>
        </w:tc>
        <w:tc>
          <w:tcPr>
            <w:tcW w:w="0" w:type="auto"/>
            <w:vAlign w:val="bottom"/>
          </w:tcPr>
          <w:p w14:paraId="660CFF38" w14:textId="77777777" w:rsidR="00C334D1" w:rsidRPr="00813D46" w:rsidRDefault="00C334D1" w:rsidP="007B0C0F">
            <w:pPr>
              <w:pStyle w:val="la2"/>
            </w:pPr>
            <w:r w:rsidRPr="00813D46">
              <w:rPr>
                <w:sz w:val="15"/>
                <w:szCs w:val="15"/>
              </w:rPr>
              <w:t> </w:t>
            </w:r>
          </w:p>
        </w:tc>
        <w:tc>
          <w:tcPr>
            <w:tcW w:w="0" w:type="auto"/>
            <w:vAlign w:val="bottom"/>
          </w:tcPr>
          <w:p w14:paraId="1BA7E6E1" w14:textId="77777777" w:rsidR="00C334D1" w:rsidRPr="00813D46" w:rsidRDefault="00C334D1" w:rsidP="007B0C0F">
            <w:pPr>
              <w:rPr>
                <w:sz w:val="8"/>
              </w:rPr>
            </w:pPr>
            <w:r w:rsidRPr="00813D46">
              <w:rPr>
                <w:rFonts w:cs="Arial"/>
                <w:b/>
                <w:bCs/>
              </w:rPr>
              <w:t> </w:t>
            </w:r>
          </w:p>
        </w:tc>
        <w:tc>
          <w:tcPr>
            <w:tcW w:w="0" w:type="auto"/>
            <w:vAlign w:val="bottom"/>
          </w:tcPr>
          <w:p w14:paraId="13510FEC" w14:textId="053A5094" w:rsidR="00C334D1" w:rsidRPr="00813D46" w:rsidRDefault="005C347A" w:rsidP="00AF4BDF">
            <w:pPr>
              <w:jc w:val="right"/>
            </w:pPr>
            <w:r w:rsidRPr="00813D46">
              <w:rPr>
                <w:rFonts w:cs="Arial"/>
                <w:b/>
                <w:bCs/>
              </w:rPr>
              <w:t>15,7</w:t>
            </w:r>
            <w:r w:rsidR="00AF4BDF" w:rsidRPr="00813D46">
              <w:rPr>
                <w:rFonts w:cs="Arial"/>
                <w:b/>
                <w:bCs/>
              </w:rPr>
              <w:t>1</w:t>
            </w:r>
            <w:r w:rsidRPr="00813D46">
              <w:rPr>
                <w:rFonts w:cs="Arial"/>
                <w:b/>
                <w:bCs/>
              </w:rPr>
              <w:t>3</w:t>
            </w:r>
          </w:p>
        </w:tc>
        <w:tc>
          <w:tcPr>
            <w:tcW w:w="0" w:type="auto"/>
            <w:noWrap/>
            <w:vAlign w:val="bottom"/>
          </w:tcPr>
          <w:p w14:paraId="27DC7D78" w14:textId="77777777" w:rsidR="00C334D1" w:rsidRPr="00813D46" w:rsidRDefault="00C334D1" w:rsidP="007B0C0F">
            <w:pPr>
              <w:rPr>
                <w:sz w:val="8"/>
              </w:rPr>
            </w:pPr>
            <w:r w:rsidRPr="00813D46">
              <w:rPr>
                <w:rFonts w:cs="Arial"/>
                <w:b/>
                <w:bCs/>
              </w:rPr>
              <w:t> </w:t>
            </w:r>
          </w:p>
        </w:tc>
        <w:tc>
          <w:tcPr>
            <w:tcW w:w="124" w:type="pct"/>
            <w:vAlign w:val="bottom"/>
          </w:tcPr>
          <w:p w14:paraId="50C628ED" w14:textId="77777777" w:rsidR="00C334D1" w:rsidRPr="00813D46" w:rsidRDefault="00C334D1" w:rsidP="007B0C0F">
            <w:pPr>
              <w:pStyle w:val="la2"/>
            </w:pPr>
            <w:r w:rsidRPr="00813D46">
              <w:rPr>
                <w:sz w:val="15"/>
                <w:szCs w:val="15"/>
              </w:rPr>
              <w:t> </w:t>
            </w:r>
          </w:p>
        </w:tc>
        <w:tc>
          <w:tcPr>
            <w:tcW w:w="61" w:type="pct"/>
            <w:vAlign w:val="bottom"/>
          </w:tcPr>
          <w:p w14:paraId="5D1CFF1C" w14:textId="77777777" w:rsidR="00C334D1" w:rsidRPr="00813D46" w:rsidRDefault="00C334D1" w:rsidP="007B0C0F">
            <w:pPr>
              <w:rPr>
                <w:sz w:val="8"/>
              </w:rPr>
            </w:pPr>
            <w:r w:rsidRPr="00813D46">
              <w:rPr>
                <w:rFonts w:cs="Arial"/>
              </w:rPr>
              <w:t> </w:t>
            </w:r>
          </w:p>
        </w:tc>
        <w:tc>
          <w:tcPr>
            <w:tcW w:w="0" w:type="auto"/>
            <w:vAlign w:val="bottom"/>
          </w:tcPr>
          <w:p w14:paraId="3C73CE68" w14:textId="77777777" w:rsidR="00C334D1" w:rsidRPr="00813D46" w:rsidRDefault="00C334D1" w:rsidP="007B0C0F">
            <w:pPr>
              <w:jc w:val="right"/>
            </w:pPr>
            <w:r w:rsidRPr="00813D46">
              <w:rPr>
                <w:rFonts w:cs="Arial"/>
                <w:bCs/>
              </w:rPr>
              <w:t>15,811</w:t>
            </w:r>
          </w:p>
        </w:tc>
        <w:tc>
          <w:tcPr>
            <w:tcW w:w="0" w:type="auto"/>
            <w:noWrap/>
            <w:vAlign w:val="bottom"/>
          </w:tcPr>
          <w:p w14:paraId="41C24193" w14:textId="77777777" w:rsidR="00C334D1" w:rsidRPr="00813D46" w:rsidRDefault="00C334D1" w:rsidP="007B0C0F">
            <w:pPr>
              <w:rPr>
                <w:sz w:val="8"/>
              </w:rPr>
            </w:pPr>
            <w:r w:rsidRPr="00813D46">
              <w:rPr>
                <w:rFonts w:cs="Arial"/>
              </w:rPr>
              <w:t> </w:t>
            </w:r>
          </w:p>
        </w:tc>
        <w:tc>
          <w:tcPr>
            <w:tcW w:w="0" w:type="auto"/>
            <w:vAlign w:val="bottom"/>
          </w:tcPr>
          <w:p w14:paraId="545A7D6B" w14:textId="77777777" w:rsidR="00C334D1" w:rsidRPr="00813D46" w:rsidRDefault="00C334D1" w:rsidP="007B0C0F">
            <w:pPr>
              <w:pStyle w:val="la2"/>
            </w:pPr>
            <w:r w:rsidRPr="00813D46">
              <w:rPr>
                <w:sz w:val="15"/>
                <w:szCs w:val="15"/>
              </w:rPr>
              <w:t> </w:t>
            </w:r>
          </w:p>
        </w:tc>
        <w:tc>
          <w:tcPr>
            <w:tcW w:w="0" w:type="auto"/>
            <w:vAlign w:val="bottom"/>
          </w:tcPr>
          <w:p w14:paraId="2E8A439F" w14:textId="77777777" w:rsidR="00C334D1" w:rsidRPr="00813D46" w:rsidRDefault="00C334D1" w:rsidP="007B0C0F">
            <w:pPr>
              <w:rPr>
                <w:sz w:val="8"/>
              </w:rPr>
            </w:pPr>
            <w:r w:rsidRPr="00813D46">
              <w:rPr>
                <w:rFonts w:cs="Arial"/>
              </w:rPr>
              <w:t> </w:t>
            </w:r>
          </w:p>
        </w:tc>
        <w:tc>
          <w:tcPr>
            <w:tcW w:w="0" w:type="auto"/>
            <w:vAlign w:val="bottom"/>
          </w:tcPr>
          <w:p w14:paraId="0950E4C3" w14:textId="77777777" w:rsidR="00C334D1" w:rsidRPr="00813D46" w:rsidRDefault="00C334D1" w:rsidP="007B0C0F">
            <w:pPr>
              <w:jc w:val="right"/>
            </w:pPr>
            <w:r w:rsidRPr="00813D46">
              <w:rPr>
                <w:rFonts w:cs="Arial"/>
              </w:rPr>
              <w:t>15,276</w:t>
            </w:r>
          </w:p>
        </w:tc>
        <w:tc>
          <w:tcPr>
            <w:tcW w:w="0" w:type="auto"/>
            <w:noWrap/>
            <w:vAlign w:val="bottom"/>
          </w:tcPr>
          <w:p w14:paraId="7F64B094" w14:textId="77777777" w:rsidR="00C334D1" w:rsidRPr="00813D46" w:rsidRDefault="00C334D1" w:rsidP="007B0C0F">
            <w:pPr>
              <w:rPr>
                <w:sz w:val="8"/>
              </w:rPr>
            </w:pPr>
            <w:r w:rsidRPr="00813D46">
              <w:rPr>
                <w:rFonts w:cs="Arial"/>
              </w:rPr>
              <w:t> </w:t>
            </w:r>
          </w:p>
        </w:tc>
      </w:tr>
      <w:tr w:rsidR="00984B0B" w:rsidRPr="00813D46" w14:paraId="114263D0" w14:textId="77777777" w:rsidTr="00CE7E7B">
        <w:trPr>
          <w:jc w:val="center"/>
        </w:trPr>
        <w:tc>
          <w:tcPr>
            <w:tcW w:w="0" w:type="auto"/>
          </w:tcPr>
          <w:p w14:paraId="59977C6E" w14:textId="77777777" w:rsidR="00C334D1" w:rsidRPr="00813D46" w:rsidRDefault="00C334D1" w:rsidP="007B0C0F">
            <w:pPr>
              <w:pStyle w:val="NormalWeb"/>
              <w:ind w:left="480" w:hanging="480"/>
              <w:rPr>
                <w:sz w:val="8"/>
              </w:rPr>
            </w:pPr>
            <w:r w:rsidRPr="00813D46">
              <w:rPr>
                <w:rFonts w:cs="Arial"/>
                <w:sz w:val="20"/>
                <w:szCs w:val="20"/>
              </w:rPr>
              <w:t>General and administrative</w:t>
            </w:r>
          </w:p>
        </w:tc>
        <w:tc>
          <w:tcPr>
            <w:tcW w:w="0" w:type="auto"/>
            <w:vAlign w:val="bottom"/>
          </w:tcPr>
          <w:p w14:paraId="238D7A9A" w14:textId="77777777" w:rsidR="00C334D1" w:rsidRPr="00813D46" w:rsidRDefault="00C334D1" w:rsidP="007B0C0F">
            <w:pPr>
              <w:pStyle w:val="la2"/>
            </w:pPr>
            <w:r w:rsidRPr="00813D46">
              <w:rPr>
                <w:sz w:val="15"/>
                <w:szCs w:val="15"/>
              </w:rPr>
              <w:t> </w:t>
            </w:r>
          </w:p>
        </w:tc>
        <w:tc>
          <w:tcPr>
            <w:tcW w:w="0" w:type="auto"/>
            <w:vAlign w:val="bottom"/>
          </w:tcPr>
          <w:p w14:paraId="05A53C57" w14:textId="77777777" w:rsidR="00C334D1" w:rsidRPr="00813D46" w:rsidRDefault="00C334D1" w:rsidP="007B0C0F">
            <w:pPr>
              <w:rPr>
                <w:sz w:val="8"/>
              </w:rPr>
            </w:pPr>
            <w:r w:rsidRPr="00813D46">
              <w:rPr>
                <w:rFonts w:cs="Arial"/>
                <w:b/>
                <w:bCs/>
              </w:rPr>
              <w:t> </w:t>
            </w:r>
          </w:p>
        </w:tc>
        <w:tc>
          <w:tcPr>
            <w:tcW w:w="0" w:type="auto"/>
            <w:vAlign w:val="bottom"/>
          </w:tcPr>
          <w:p w14:paraId="2F0899A4" w14:textId="3E451A31" w:rsidR="00C334D1" w:rsidRPr="00813D46" w:rsidRDefault="005C347A" w:rsidP="00556BA5">
            <w:pPr>
              <w:jc w:val="right"/>
            </w:pPr>
            <w:r w:rsidRPr="00813D46">
              <w:rPr>
                <w:rFonts w:cs="Arial"/>
                <w:b/>
                <w:bCs/>
              </w:rPr>
              <w:t>4,</w:t>
            </w:r>
            <w:r w:rsidR="00AF4BDF" w:rsidRPr="00813D46">
              <w:rPr>
                <w:rFonts w:cs="Arial"/>
                <w:b/>
                <w:bCs/>
              </w:rPr>
              <w:t>61</w:t>
            </w:r>
            <w:r w:rsidR="00556BA5" w:rsidRPr="00813D46">
              <w:rPr>
                <w:rFonts w:cs="Arial"/>
                <w:b/>
                <w:bCs/>
              </w:rPr>
              <w:t>1</w:t>
            </w:r>
          </w:p>
        </w:tc>
        <w:tc>
          <w:tcPr>
            <w:tcW w:w="0" w:type="auto"/>
            <w:noWrap/>
            <w:vAlign w:val="bottom"/>
          </w:tcPr>
          <w:p w14:paraId="77FAFFB7" w14:textId="77777777" w:rsidR="00C334D1" w:rsidRPr="00813D46" w:rsidRDefault="00C334D1" w:rsidP="007B0C0F">
            <w:pPr>
              <w:rPr>
                <w:sz w:val="8"/>
              </w:rPr>
            </w:pPr>
            <w:r w:rsidRPr="00813D46">
              <w:rPr>
                <w:rFonts w:cs="Arial"/>
                <w:b/>
                <w:bCs/>
              </w:rPr>
              <w:t> </w:t>
            </w:r>
          </w:p>
        </w:tc>
        <w:tc>
          <w:tcPr>
            <w:tcW w:w="124" w:type="pct"/>
            <w:vAlign w:val="bottom"/>
          </w:tcPr>
          <w:p w14:paraId="73311932" w14:textId="77777777" w:rsidR="00C334D1" w:rsidRPr="00813D46" w:rsidRDefault="00C334D1" w:rsidP="007B0C0F">
            <w:pPr>
              <w:pStyle w:val="la2"/>
            </w:pPr>
            <w:r w:rsidRPr="00813D46">
              <w:rPr>
                <w:sz w:val="15"/>
                <w:szCs w:val="15"/>
              </w:rPr>
              <w:t> </w:t>
            </w:r>
          </w:p>
        </w:tc>
        <w:tc>
          <w:tcPr>
            <w:tcW w:w="61" w:type="pct"/>
            <w:vAlign w:val="bottom"/>
          </w:tcPr>
          <w:p w14:paraId="3DA08DF9" w14:textId="77777777" w:rsidR="00C334D1" w:rsidRPr="00813D46" w:rsidRDefault="00C334D1" w:rsidP="007B0C0F">
            <w:pPr>
              <w:rPr>
                <w:sz w:val="8"/>
              </w:rPr>
            </w:pPr>
            <w:r w:rsidRPr="00813D46">
              <w:rPr>
                <w:rFonts w:cs="Arial"/>
              </w:rPr>
              <w:t> </w:t>
            </w:r>
          </w:p>
        </w:tc>
        <w:tc>
          <w:tcPr>
            <w:tcW w:w="0" w:type="auto"/>
            <w:vAlign w:val="bottom"/>
          </w:tcPr>
          <w:p w14:paraId="53735835" w14:textId="2D8F0474" w:rsidR="00C334D1" w:rsidRPr="00813D46" w:rsidRDefault="00C334D1" w:rsidP="00765C9E">
            <w:pPr>
              <w:jc w:val="right"/>
            </w:pPr>
            <w:r w:rsidRPr="00813D46">
              <w:rPr>
                <w:rFonts w:cs="Arial"/>
                <w:bCs/>
              </w:rPr>
              <w:t>4,</w:t>
            </w:r>
            <w:r w:rsidR="00765C9E" w:rsidRPr="00813D46">
              <w:rPr>
                <w:rFonts w:cs="Arial"/>
                <w:bCs/>
              </w:rPr>
              <w:t>677</w:t>
            </w:r>
          </w:p>
        </w:tc>
        <w:tc>
          <w:tcPr>
            <w:tcW w:w="0" w:type="auto"/>
            <w:noWrap/>
            <w:vAlign w:val="bottom"/>
          </w:tcPr>
          <w:p w14:paraId="0B0BBF6D" w14:textId="77777777" w:rsidR="00C334D1" w:rsidRPr="00813D46" w:rsidRDefault="00C334D1" w:rsidP="007B0C0F">
            <w:pPr>
              <w:rPr>
                <w:sz w:val="8"/>
              </w:rPr>
            </w:pPr>
            <w:r w:rsidRPr="00813D46">
              <w:rPr>
                <w:rFonts w:cs="Arial"/>
              </w:rPr>
              <w:t> </w:t>
            </w:r>
          </w:p>
        </w:tc>
        <w:tc>
          <w:tcPr>
            <w:tcW w:w="0" w:type="auto"/>
            <w:vAlign w:val="bottom"/>
          </w:tcPr>
          <w:p w14:paraId="5CBB67BA" w14:textId="77777777" w:rsidR="00C334D1" w:rsidRPr="00813D46" w:rsidRDefault="00C334D1" w:rsidP="007B0C0F">
            <w:pPr>
              <w:pStyle w:val="la2"/>
            </w:pPr>
            <w:r w:rsidRPr="00813D46">
              <w:rPr>
                <w:sz w:val="15"/>
                <w:szCs w:val="15"/>
              </w:rPr>
              <w:t> </w:t>
            </w:r>
          </w:p>
        </w:tc>
        <w:tc>
          <w:tcPr>
            <w:tcW w:w="0" w:type="auto"/>
            <w:vAlign w:val="bottom"/>
          </w:tcPr>
          <w:p w14:paraId="1C872E14" w14:textId="77777777" w:rsidR="00C334D1" w:rsidRPr="00813D46" w:rsidRDefault="00C334D1" w:rsidP="007B0C0F">
            <w:pPr>
              <w:rPr>
                <w:sz w:val="8"/>
              </w:rPr>
            </w:pPr>
            <w:r w:rsidRPr="00813D46">
              <w:rPr>
                <w:rFonts w:cs="Arial"/>
              </w:rPr>
              <w:t> </w:t>
            </w:r>
          </w:p>
        </w:tc>
        <w:tc>
          <w:tcPr>
            <w:tcW w:w="0" w:type="auto"/>
            <w:vAlign w:val="bottom"/>
          </w:tcPr>
          <w:p w14:paraId="08FF7123" w14:textId="357766FA" w:rsidR="00C334D1" w:rsidRPr="00813D46" w:rsidRDefault="00C334D1" w:rsidP="00FB6AF1">
            <w:pPr>
              <w:jc w:val="right"/>
            </w:pPr>
            <w:r w:rsidRPr="00813D46">
              <w:rPr>
                <w:rFonts w:cs="Arial"/>
              </w:rPr>
              <w:t>5,</w:t>
            </w:r>
            <w:r w:rsidR="00FB6AF1" w:rsidRPr="00813D46">
              <w:rPr>
                <w:rFonts w:cs="Arial"/>
              </w:rPr>
              <w:t>013</w:t>
            </w:r>
          </w:p>
        </w:tc>
        <w:tc>
          <w:tcPr>
            <w:tcW w:w="0" w:type="auto"/>
            <w:noWrap/>
            <w:vAlign w:val="bottom"/>
          </w:tcPr>
          <w:p w14:paraId="4AA40436" w14:textId="77777777" w:rsidR="00C334D1" w:rsidRPr="00813D46" w:rsidRDefault="00C334D1" w:rsidP="007B0C0F">
            <w:pPr>
              <w:rPr>
                <w:sz w:val="8"/>
              </w:rPr>
            </w:pPr>
            <w:r w:rsidRPr="00813D46">
              <w:rPr>
                <w:rFonts w:cs="Arial"/>
              </w:rPr>
              <w:t> </w:t>
            </w:r>
          </w:p>
        </w:tc>
      </w:tr>
      <w:tr w:rsidR="00984B0B" w:rsidRPr="00813D46" w14:paraId="70D9A8B8" w14:textId="77777777" w:rsidTr="00CE7E7B">
        <w:trPr>
          <w:jc w:val="center"/>
        </w:trPr>
        <w:tc>
          <w:tcPr>
            <w:tcW w:w="0" w:type="auto"/>
          </w:tcPr>
          <w:p w14:paraId="3AFBCE06" w14:textId="5E57FBF5" w:rsidR="00C334D1" w:rsidRPr="00813D46" w:rsidRDefault="00933988" w:rsidP="00933988">
            <w:pPr>
              <w:pStyle w:val="NormalWeb"/>
              <w:ind w:left="480" w:hanging="480"/>
              <w:rPr>
                <w:sz w:val="8"/>
              </w:rPr>
            </w:pPr>
            <w:r w:rsidRPr="00813D46">
              <w:rPr>
                <w:rFonts w:cs="Arial"/>
                <w:sz w:val="20"/>
                <w:szCs w:val="20"/>
              </w:rPr>
              <w:t>Impairment, i</w:t>
            </w:r>
            <w:r w:rsidR="00C334D1" w:rsidRPr="00813D46">
              <w:rPr>
                <w:rFonts w:cs="Arial"/>
                <w:sz w:val="20"/>
                <w:szCs w:val="20"/>
              </w:rPr>
              <w:t>ntegration</w:t>
            </w:r>
            <w:r w:rsidR="00E5489F" w:rsidRPr="00813D46">
              <w:rPr>
                <w:rFonts w:cs="Arial"/>
                <w:sz w:val="20"/>
                <w:szCs w:val="20"/>
              </w:rPr>
              <w:t>,</w:t>
            </w:r>
            <w:r w:rsidR="00C334D1" w:rsidRPr="00813D46">
              <w:rPr>
                <w:rFonts w:cs="Arial"/>
                <w:sz w:val="20"/>
                <w:szCs w:val="20"/>
              </w:rPr>
              <w:t xml:space="preserve"> and restructuring</w:t>
            </w:r>
          </w:p>
        </w:tc>
        <w:tc>
          <w:tcPr>
            <w:tcW w:w="0" w:type="auto"/>
            <w:vAlign w:val="bottom"/>
          </w:tcPr>
          <w:p w14:paraId="691B7D24" w14:textId="77777777" w:rsidR="00C334D1" w:rsidRPr="00813D46" w:rsidRDefault="00C334D1" w:rsidP="007B0C0F">
            <w:pPr>
              <w:pStyle w:val="la2"/>
            </w:pPr>
            <w:r w:rsidRPr="00813D46">
              <w:rPr>
                <w:sz w:val="15"/>
                <w:szCs w:val="15"/>
              </w:rPr>
              <w:t> </w:t>
            </w:r>
          </w:p>
        </w:tc>
        <w:tc>
          <w:tcPr>
            <w:tcW w:w="0" w:type="auto"/>
            <w:vAlign w:val="bottom"/>
          </w:tcPr>
          <w:p w14:paraId="5E9CBA6C" w14:textId="77777777" w:rsidR="00C334D1" w:rsidRPr="00813D46" w:rsidRDefault="00C334D1" w:rsidP="007B0C0F">
            <w:pPr>
              <w:rPr>
                <w:sz w:val="8"/>
              </w:rPr>
            </w:pPr>
            <w:r w:rsidRPr="00813D46">
              <w:rPr>
                <w:rFonts w:cs="Arial"/>
                <w:b/>
                <w:bCs/>
              </w:rPr>
              <w:t> </w:t>
            </w:r>
          </w:p>
        </w:tc>
        <w:tc>
          <w:tcPr>
            <w:tcW w:w="0" w:type="auto"/>
            <w:vAlign w:val="bottom"/>
          </w:tcPr>
          <w:p w14:paraId="3DA8B41A" w14:textId="48689DE2" w:rsidR="00C334D1" w:rsidRPr="00813D46" w:rsidRDefault="00556BA5" w:rsidP="007B0C0F">
            <w:pPr>
              <w:jc w:val="right"/>
              <w:rPr>
                <w:b/>
              </w:rPr>
            </w:pPr>
            <w:r w:rsidRPr="00813D46">
              <w:rPr>
                <w:b/>
              </w:rPr>
              <w:t>10,011</w:t>
            </w:r>
          </w:p>
        </w:tc>
        <w:tc>
          <w:tcPr>
            <w:tcW w:w="0" w:type="auto"/>
            <w:noWrap/>
            <w:vAlign w:val="bottom"/>
          </w:tcPr>
          <w:p w14:paraId="0C120E62" w14:textId="77777777" w:rsidR="00C334D1" w:rsidRPr="00813D46" w:rsidRDefault="00C334D1" w:rsidP="007B0C0F">
            <w:pPr>
              <w:rPr>
                <w:sz w:val="8"/>
              </w:rPr>
            </w:pPr>
            <w:r w:rsidRPr="00813D46">
              <w:rPr>
                <w:rFonts w:cs="Arial"/>
                <w:b/>
                <w:bCs/>
              </w:rPr>
              <w:t> </w:t>
            </w:r>
          </w:p>
        </w:tc>
        <w:tc>
          <w:tcPr>
            <w:tcW w:w="124" w:type="pct"/>
            <w:vAlign w:val="bottom"/>
          </w:tcPr>
          <w:p w14:paraId="2BBE7D46" w14:textId="77777777" w:rsidR="00C334D1" w:rsidRPr="00813D46" w:rsidRDefault="00C334D1" w:rsidP="007B0C0F">
            <w:pPr>
              <w:pStyle w:val="la2"/>
            </w:pPr>
            <w:r w:rsidRPr="00813D46">
              <w:rPr>
                <w:sz w:val="15"/>
                <w:szCs w:val="15"/>
              </w:rPr>
              <w:t> </w:t>
            </w:r>
          </w:p>
        </w:tc>
        <w:tc>
          <w:tcPr>
            <w:tcW w:w="61" w:type="pct"/>
            <w:vAlign w:val="bottom"/>
          </w:tcPr>
          <w:p w14:paraId="45D8BEB2" w14:textId="77777777" w:rsidR="00C334D1" w:rsidRPr="00813D46" w:rsidRDefault="00C334D1" w:rsidP="007B0C0F">
            <w:pPr>
              <w:rPr>
                <w:sz w:val="8"/>
              </w:rPr>
            </w:pPr>
            <w:r w:rsidRPr="00813D46">
              <w:rPr>
                <w:rFonts w:cs="Arial"/>
              </w:rPr>
              <w:t> </w:t>
            </w:r>
          </w:p>
        </w:tc>
        <w:tc>
          <w:tcPr>
            <w:tcW w:w="0" w:type="auto"/>
            <w:vAlign w:val="bottom"/>
          </w:tcPr>
          <w:p w14:paraId="27188B75" w14:textId="77777777" w:rsidR="00C334D1" w:rsidRPr="00813D46" w:rsidRDefault="00C334D1" w:rsidP="007B0C0F">
            <w:pPr>
              <w:jc w:val="right"/>
            </w:pPr>
            <w:r w:rsidRPr="00813D46">
              <w:t>127</w:t>
            </w:r>
          </w:p>
        </w:tc>
        <w:tc>
          <w:tcPr>
            <w:tcW w:w="0" w:type="auto"/>
            <w:noWrap/>
            <w:vAlign w:val="bottom"/>
          </w:tcPr>
          <w:p w14:paraId="73AAC458" w14:textId="77777777" w:rsidR="00C334D1" w:rsidRPr="00813D46" w:rsidRDefault="00C334D1" w:rsidP="007B0C0F">
            <w:pPr>
              <w:rPr>
                <w:sz w:val="8"/>
              </w:rPr>
            </w:pPr>
            <w:r w:rsidRPr="00813D46">
              <w:rPr>
                <w:rFonts w:cs="Arial"/>
              </w:rPr>
              <w:t> </w:t>
            </w:r>
          </w:p>
        </w:tc>
        <w:tc>
          <w:tcPr>
            <w:tcW w:w="0" w:type="auto"/>
            <w:vAlign w:val="bottom"/>
          </w:tcPr>
          <w:p w14:paraId="793B50B0" w14:textId="77777777" w:rsidR="00C334D1" w:rsidRPr="00813D46" w:rsidRDefault="00C334D1" w:rsidP="007B0C0F">
            <w:pPr>
              <w:pStyle w:val="la2"/>
            </w:pPr>
            <w:r w:rsidRPr="00813D46">
              <w:rPr>
                <w:sz w:val="15"/>
                <w:szCs w:val="15"/>
              </w:rPr>
              <w:t> </w:t>
            </w:r>
          </w:p>
        </w:tc>
        <w:tc>
          <w:tcPr>
            <w:tcW w:w="0" w:type="auto"/>
            <w:vAlign w:val="bottom"/>
          </w:tcPr>
          <w:p w14:paraId="73935F5A" w14:textId="77777777" w:rsidR="00C334D1" w:rsidRPr="00813D46" w:rsidRDefault="00C334D1" w:rsidP="007B0C0F">
            <w:pPr>
              <w:rPr>
                <w:sz w:val="8"/>
              </w:rPr>
            </w:pPr>
            <w:r w:rsidRPr="00813D46">
              <w:rPr>
                <w:rFonts w:cs="Arial"/>
              </w:rPr>
              <w:t> </w:t>
            </w:r>
          </w:p>
        </w:tc>
        <w:tc>
          <w:tcPr>
            <w:tcW w:w="0" w:type="auto"/>
            <w:vAlign w:val="bottom"/>
          </w:tcPr>
          <w:p w14:paraId="77BE03CA" w14:textId="77777777" w:rsidR="00C334D1" w:rsidRPr="00813D46" w:rsidRDefault="00C334D1" w:rsidP="007B0C0F">
            <w:pPr>
              <w:jc w:val="right"/>
            </w:pPr>
            <w:r w:rsidRPr="00813D46">
              <w:rPr>
                <w:rFonts w:cs="Arial"/>
              </w:rPr>
              <w:t>0</w:t>
            </w:r>
          </w:p>
        </w:tc>
        <w:tc>
          <w:tcPr>
            <w:tcW w:w="0" w:type="auto"/>
            <w:noWrap/>
            <w:vAlign w:val="bottom"/>
          </w:tcPr>
          <w:p w14:paraId="4FA46593" w14:textId="77777777" w:rsidR="00C334D1" w:rsidRPr="00813D46" w:rsidRDefault="00C334D1" w:rsidP="007B0C0F">
            <w:pPr>
              <w:rPr>
                <w:sz w:val="8"/>
              </w:rPr>
            </w:pPr>
            <w:r w:rsidRPr="00813D46">
              <w:rPr>
                <w:rFonts w:cs="Arial"/>
              </w:rPr>
              <w:t> </w:t>
            </w:r>
          </w:p>
        </w:tc>
      </w:tr>
      <w:tr w:rsidR="005C347A" w:rsidRPr="00813D46" w14:paraId="5A1D9471" w14:textId="77777777" w:rsidTr="00CE7E7B">
        <w:trPr>
          <w:jc w:val="center"/>
        </w:trPr>
        <w:tc>
          <w:tcPr>
            <w:tcW w:w="0" w:type="auto"/>
            <w:gridSpan w:val="4"/>
            <w:vAlign w:val="bottom"/>
          </w:tcPr>
          <w:p w14:paraId="692A7F65" w14:textId="77777777" w:rsidR="00C334D1" w:rsidRPr="00813D46" w:rsidRDefault="00C334D1" w:rsidP="007B0C0F">
            <w:pPr>
              <w:pStyle w:val="rrdsinglerule"/>
            </w:pPr>
            <w:r w:rsidRPr="00813D46">
              <w:rPr>
                <w:sz w:val="15"/>
                <w:szCs w:val="15"/>
              </w:rPr>
              <w:t> </w:t>
            </w:r>
          </w:p>
        </w:tc>
        <w:tc>
          <w:tcPr>
            <w:tcW w:w="0" w:type="auto"/>
            <w:vAlign w:val="bottom"/>
          </w:tcPr>
          <w:p w14:paraId="1E663CE8" w14:textId="77777777" w:rsidR="00C334D1" w:rsidRPr="00813D46" w:rsidRDefault="00C334D1" w:rsidP="007B0C0F">
            <w:pPr>
              <w:rPr>
                <w:sz w:val="8"/>
              </w:rPr>
            </w:pPr>
          </w:p>
        </w:tc>
        <w:tc>
          <w:tcPr>
            <w:tcW w:w="124" w:type="pct"/>
            <w:vAlign w:val="bottom"/>
          </w:tcPr>
          <w:p w14:paraId="533B4362" w14:textId="77777777" w:rsidR="00C334D1" w:rsidRPr="00813D46" w:rsidRDefault="00C334D1" w:rsidP="007B0C0F">
            <w:pPr>
              <w:pStyle w:val="la2"/>
            </w:pPr>
            <w:r w:rsidRPr="00813D46">
              <w:t> </w:t>
            </w:r>
          </w:p>
        </w:tc>
        <w:tc>
          <w:tcPr>
            <w:tcW w:w="61" w:type="pct"/>
            <w:vAlign w:val="bottom"/>
          </w:tcPr>
          <w:p w14:paraId="2394DBCC" w14:textId="77777777" w:rsidR="00C334D1" w:rsidRPr="00813D46" w:rsidRDefault="00C334D1" w:rsidP="007B0C0F">
            <w:pPr>
              <w:pStyle w:val="rrdsinglerule"/>
            </w:pPr>
            <w:r w:rsidRPr="00813D46">
              <w:rPr>
                <w:sz w:val="15"/>
                <w:szCs w:val="15"/>
              </w:rPr>
              <w:t> </w:t>
            </w:r>
          </w:p>
        </w:tc>
        <w:tc>
          <w:tcPr>
            <w:tcW w:w="0" w:type="auto"/>
            <w:vAlign w:val="bottom"/>
          </w:tcPr>
          <w:p w14:paraId="20C0E8BE" w14:textId="77777777" w:rsidR="00C334D1" w:rsidRPr="00813D46" w:rsidRDefault="00C334D1" w:rsidP="007B0C0F">
            <w:pPr>
              <w:pStyle w:val="rrdsinglerule"/>
            </w:pPr>
            <w:r w:rsidRPr="00813D46">
              <w:rPr>
                <w:sz w:val="15"/>
                <w:szCs w:val="15"/>
              </w:rPr>
              <w:t> </w:t>
            </w:r>
          </w:p>
        </w:tc>
        <w:tc>
          <w:tcPr>
            <w:tcW w:w="0" w:type="auto"/>
            <w:vAlign w:val="bottom"/>
          </w:tcPr>
          <w:p w14:paraId="23AD8D61" w14:textId="77777777" w:rsidR="00C334D1" w:rsidRPr="00813D46" w:rsidRDefault="00C334D1" w:rsidP="007B0C0F">
            <w:pPr>
              <w:rPr>
                <w:sz w:val="8"/>
              </w:rPr>
            </w:pPr>
          </w:p>
        </w:tc>
        <w:tc>
          <w:tcPr>
            <w:tcW w:w="0" w:type="auto"/>
            <w:vAlign w:val="bottom"/>
          </w:tcPr>
          <w:p w14:paraId="5415793C" w14:textId="77777777" w:rsidR="00C334D1" w:rsidRPr="00813D46" w:rsidRDefault="00C334D1" w:rsidP="007B0C0F">
            <w:pPr>
              <w:pStyle w:val="la2"/>
            </w:pPr>
            <w:r w:rsidRPr="00813D46">
              <w:t> </w:t>
            </w:r>
          </w:p>
        </w:tc>
        <w:tc>
          <w:tcPr>
            <w:tcW w:w="0" w:type="auto"/>
            <w:vAlign w:val="bottom"/>
          </w:tcPr>
          <w:p w14:paraId="56D8D913" w14:textId="77777777" w:rsidR="00C334D1" w:rsidRPr="00813D46" w:rsidRDefault="00C334D1" w:rsidP="007B0C0F">
            <w:pPr>
              <w:pStyle w:val="rrdsinglerule"/>
            </w:pPr>
            <w:r w:rsidRPr="00813D46">
              <w:rPr>
                <w:sz w:val="15"/>
                <w:szCs w:val="15"/>
              </w:rPr>
              <w:t> </w:t>
            </w:r>
          </w:p>
        </w:tc>
        <w:tc>
          <w:tcPr>
            <w:tcW w:w="0" w:type="auto"/>
            <w:vAlign w:val="bottom"/>
          </w:tcPr>
          <w:p w14:paraId="580C856B" w14:textId="77777777" w:rsidR="00C334D1" w:rsidRPr="00813D46" w:rsidRDefault="00C334D1" w:rsidP="007B0C0F">
            <w:pPr>
              <w:pStyle w:val="rrdsinglerule"/>
            </w:pPr>
            <w:r w:rsidRPr="00813D46">
              <w:rPr>
                <w:sz w:val="15"/>
                <w:szCs w:val="15"/>
              </w:rPr>
              <w:t> </w:t>
            </w:r>
          </w:p>
        </w:tc>
        <w:tc>
          <w:tcPr>
            <w:tcW w:w="0" w:type="auto"/>
            <w:vAlign w:val="bottom"/>
          </w:tcPr>
          <w:p w14:paraId="736739B4" w14:textId="77777777" w:rsidR="00C334D1" w:rsidRPr="00813D46" w:rsidRDefault="00C334D1" w:rsidP="007B0C0F">
            <w:pPr>
              <w:rPr>
                <w:sz w:val="8"/>
              </w:rPr>
            </w:pPr>
          </w:p>
        </w:tc>
      </w:tr>
      <w:tr w:rsidR="00984B0B" w:rsidRPr="00813D46" w14:paraId="41658A6C" w14:textId="77777777" w:rsidTr="00CE7E7B">
        <w:trPr>
          <w:jc w:val="center"/>
        </w:trPr>
        <w:tc>
          <w:tcPr>
            <w:tcW w:w="0" w:type="auto"/>
          </w:tcPr>
          <w:p w14:paraId="3BD49C2D" w14:textId="77777777" w:rsidR="00C334D1" w:rsidRPr="00813D46" w:rsidRDefault="00C334D1" w:rsidP="007B0C0F">
            <w:pPr>
              <w:pStyle w:val="NormalWeb"/>
              <w:ind w:left="240" w:hanging="240"/>
              <w:rPr>
                <w:sz w:val="8"/>
              </w:rPr>
            </w:pPr>
            <w:r w:rsidRPr="00813D46">
              <w:rPr>
                <w:rFonts w:cs="Arial"/>
                <w:sz w:val="20"/>
                <w:szCs w:val="20"/>
              </w:rPr>
              <w:t>Operating income</w:t>
            </w:r>
          </w:p>
        </w:tc>
        <w:tc>
          <w:tcPr>
            <w:tcW w:w="0" w:type="auto"/>
            <w:vAlign w:val="bottom"/>
          </w:tcPr>
          <w:p w14:paraId="66783E1E" w14:textId="77777777" w:rsidR="00C334D1" w:rsidRPr="00813D46" w:rsidRDefault="00C334D1" w:rsidP="007B0C0F">
            <w:pPr>
              <w:pStyle w:val="la2"/>
            </w:pPr>
            <w:r w:rsidRPr="00813D46">
              <w:rPr>
                <w:sz w:val="15"/>
                <w:szCs w:val="15"/>
              </w:rPr>
              <w:t> </w:t>
            </w:r>
          </w:p>
        </w:tc>
        <w:tc>
          <w:tcPr>
            <w:tcW w:w="0" w:type="auto"/>
            <w:vAlign w:val="bottom"/>
          </w:tcPr>
          <w:p w14:paraId="2DF3E196" w14:textId="77777777" w:rsidR="00C334D1" w:rsidRPr="00813D46" w:rsidRDefault="00C334D1" w:rsidP="007B0C0F">
            <w:pPr>
              <w:rPr>
                <w:sz w:val="8"/>
              </w:rPr>
            </w:pPr>
            <w:r w:rsidRPr="00813D46">
              <w:rPr>
                <w:rFonts w:cs="Arial"/>
                <w:b/>
                <w:bCs/>
              </w:rPr>
              <w:t> </w:t>
            </w:r>
          </w:p>
        </w:tc>
        <w:tc>
          <w:tcPr>
            <w:tcW w:w="0" w:type="auto"/>
            <w:vAlign w:val="bottom"/>
          </w:tcPr>
          <w:p w14:paraId="0022056C" w14:textId="7C940BCE" w:rsidR="00C334D1" w:rsidRPr="00813D46" w:rsidRDefault="00AF4BDF" w:rsidP="00556BA5">
            <w:pPr>
              <w:jc w:val="right"/>
            </w:pPr>
            <w:r w:rsidRPr="00813D46">
              <w:rPr>
                <w:rFonts w:cs="Arial"/>
                <w:b/>
                <w:bCs/>
              </w:rPr>
              <w:t>18,</w:t>
            </w:r>
            <w:r w:rsidR="00556BA5" w:rsidRPr="00813D46">
              <w:rPr>
                <w:rFonts w:cs="Arial"/>
                <w:b/>
                <w:bCs/>
              </w:rPr>
              <w:t>1</w:t>
            </w:r>
            <w:r w:rsidR="00B938C0" w:rsidRPr="00813D46">
              <w:rPr>
                <w:rFonts w:cs="Arial"/>
                <w:b/>
                <w:bCs/>
              </w:rPr>
              <w:t>61</w:t>
            </w:r>
          </w:p>
        </w:tc>
        <w:tc>
          <w:tcPr>
            <w:tcW w:w="0" w:type="auto"/>
            <w:noWrap/>
            <w:vAlign w:val="bottom"/>
          </w:tcPr>
          <w:p w14:paraId="3436B01D" w14:textId="77777777" w:rsidR="00C334D1" w:rsidRPr="00813D46" w:rsidRDefault="00C334D1" w:rsidP="007B0C0F">
            <w:pPr>
              <w:rPr>
                <w:sz w:val="8"/>
              </w:rPr>
            </w:pPr>
            <w:r w:rsidRPr="00813D46">
              <w:rPr>
                <w:rFonts w:cs="Arial"/>
                <w:b/>
                <w:bCs/>
              </w:rPr>
              <w:t> </w:t>
            </w:r>
          </w:p>
        </w:tc>
        <w:tc>
          <w:tcPr>
            <w:tcW w:w="124" w:type="pct"/>
            <w:vAlign w:val="bottom"/>
          </w:tcPr>
          <w:p w14:paraId="310F2500" w14:textId="77777777" w:rsidR="00C334D1" w:rsidRPr="00813D46" w:rsidRDefault="00C334D1" w:rsidP="007B0C0F">
            <w:pPr>
              <w:pStyle w:val="la2"/>
            </w:pPr>
            <w:r w:rsidRPr="00813D46">
              <w:rPr>
                <w:sz w:val="15"/>
                <w:szCs w:val="15"/>
              </w:rPr>
              <w:t> </w:t>
            </w:r>
          </w:p>
        </w:tc>
        <w:tc>
          <w:tcPr>
            <w:tcW w:w="61" w:type="pct"/>
            <w:vAlign w:val="bottom"/>
          </w:tcPr>
          <w:p w14:paraId="2D0B3868" w14:textId="77777777" w:rsidR="00C334D1" w:rsidRPr="00813D46" w:rsidRDefault="00C334D1" w:rsidP="007B0C0F">
            <w:pPr>
              <w:rPr>
                <w:sz w:val="8"/>
              </w:rPr>
            </w:pPr>
            <w:r w:rsidRPr="00813D46">
              <w:rPr>
                <w:rFonts w:cs="Arial"/>
              </w:rPr>
              <w:t> </w:t>
            </w:r>
          </w:p>
        </w:tc>
        <w:tc>
          <w:tcPr>
            <w:tcW w:w="0" w:type="auto"/>
            <w:vAlign w:val="bottom"/>
          </w:tcPr>
          <w:p w14:paraId="227FCB98" w14:textId="77777777" w:rsidR="00C334D1" w:rsidRPr="00813D46" w:rsidRDefault="00C334D1" w:rsidP="007B0C0F">
            <w:pPr>
              <w:jc w:val="right"/>
            </w:pPr>
            <w:r w:rsidRPr="00813D46">
              <w:rPr>
                <w:rFonts w:cs="Arial"/>
                <w:bCs/>
              </w:rPr>
              <w:t>27,759</w:t>
            </w:r>
          </w:p>
        </w:tc>
        <w:tc>
          <w:tcPr>
            <w:tcW w:w="0" w:type="auto"/>
            <w:noWrap/>
            <w:vAlign w:val="bottom"/>
          </w:tcPr>
          <w:p w14:paraId="1BB24995" w14:textId="77777777" w:rsidR="00C334D1" w:rsidRPr="00813D46" w:rsidRDefault="00C334D1" w:rsidP="007B0C0F">
            <w:pPr>
              <w:rPr>
                <w:sz w:val="8"/>
              </w:rPr>
            </w:pPr>
            <w:r w:rsidRPr="00813D46">
              <w:rPr>
                <w:rFonts w:cs="Arial"/>
              </w:rPr>
              <w:t> </w:t>
            </w:r>
          </w:p>
        </w:tc>
        <w:tc>
          <w:tcPr>
            <w:tcW w:w="0" w:type="auto"/>
            <w:vAlign w:val="bottom"/>
          </w:tcPr>
          <w:p w14:paraId="21BD97EC" w14:textId="77777777" w:rsidR="00C334D1" w:rsidRPr="00813D46" w:rsidRDefault="00C334D1" w:rsidP="007B0C0F">
            <w:pPr>
              <w:pStyle w:val="la2"/>
            </w:pPr>
            <w:r w:rsidRPr="00813D46">
              <w:rPr>
                <w:sz w:val="15"/>
                <w:szCs w:val="15"/>
              </w:rPr>
              <w:t> </w:t>
            </w:r>
          </w:p>
        </w:tc>
        <w:tc>
          <w:tcPr>
            <w:tcW w:w="0" w:type="auto"/>
            <w:vAlign w:val="bottom"/>
          </w:tcPr>
          <w:p w14:paraId="0179F475" w14:textId="77777777" w:rsidR="00C334D1" w:rsidRPr="00813D46" w:rsidRDefault="00C334D1" w:rsidP="007B0C0F">
            <w:pPr>
              <w:rPr>
                <w:sz w:val="8"/>
              </w:rPr>
            </w:pPr>
            <w:r w:rsidRPr="00813D46">
              <w:rPr>
                <w:rFonts w:cs="Arial"/>
              </w:rPr>
              <w:t> </w:t>
            </w:r>
          </w:p>
        </w:tc>
        <w:tc>
          <w:tcPr>
            <w:tcW w:w="0" w:type="auto"/>
            <w:vAlign w:val="bottom"/>
          </w:tcPr>
          <w:p w14:paraId="3EA3D710" w14:textId="77777777" w:rsidR="00C334D1" w:rsidRPr="00813D46" w:rsidRDefault="00C334D1" w:rsidP="007B0C0F">
            <w:pPr>
              <w:jc w:val="right"/>
            </w:pPr>
            <w:r w:rsidRPr="00813D46">
              <w:rPr>
                <w:rFonts w:cs="Arial"/>
              </w:rPr>
              <w:t>26,764</w:t>
            </w:r>
          </w:p>
        </w:tc>
        <w:tc>
          <w:tcPr>
            <w:tcW w:w="0" w:type="auto"/>
            <w:noWrap/>
            <w:vAlign w:val="bottom"/>
          </w:tcPr>
          <w:p w14:paraId="2E7E613F" w14:textId="77777777" w:rsidR="00C334D1" w:rsidRPr="00813D46" w:rsidRDefault="00C334D1" w:rsidP="007B0C0F">
            <w:pPr>
              <w:rPr>
                <w:sz w:val="8"/>
              </w:rPr>
            </w:pPr>
            <w:r w:rsidRPr="00813D46">
              <w:rPr>
                <w:rFonts w:cs="Arial"/>
              </w:rPr>
              <w:t> </w:t>
            </w:r>
          </w:p>
        </w:tc>
      </w:tr>
      <w:tr w:rsidR="00984B0B" w:rsidRPr="00813D46" w14:paraId="25157C6F" w14:textId="77777777" w:rsidTr="00CE7E7B">
        <w:trPr>
          <w:jc w:val="center"/>
        </w:trPr>
        <w:tc>
          <w:tcPr>
            <w:tcW w:w="0" w:type="auto"/>
          </w:tcPr>
          <w:p w14:paraId="6F7C3795" w14:textId="585D5F01" w:rsidR="00C334D1" w:rsidRPr="00813D46" w:rsidRDefault="00C334D1" w:rsidP="00046CD7">
            <w:pPr>
              <w:pStyle w:val="NormalWeb"/>
              <w:ind w:left="240" w:hanging="240"/>
              <w:rPr>
                <w:sz w:val="8"/>
              </w:rPr>
            </w:pPr>
            <w:r w:rsidRPr="00813D46">
              <w:rPr>
                <w:rFonts w:cs="Arial"/>
                <w:sz w:val="20"/>
                <w:szCs w:val="20"/>
              </w:rPr>
              <w:t xml:space="preserve">Other income, net </w:t>
            </w:r>
          </w:p>
        </w:tc>
        <w:tc>
          <w:tcPr>
            <w:tcW w:w="0" w:type="auto"/>
            <w:vAlign w:val="bottom"/>
          </w:tcPr>
          <w:p w14:paraId="0B6D53FB" w14:textId="77777777" w:rsidR="00C334D1" w:rsidRPr="00813D46" w:rsidRDefault="00C334D1" w:rsidP="007B0C0F">
            <w:pPr>
              <w:pStyle w:val="la2"/>
            </w:pPr>
            <w:r w:rsidRPr="00813D46">
              <w:rPr>
                <w:sz w:val="15"/>
                <w:szCs w:val="15"/>
              </w:rPr>
              <w:t> </w:t>
            </w:r>
          </w:p>
        </w:tc>
        <w:tc>
          <w:tcPr>
            <w:tcW w:w="0" w:type="auto"/>
            <w:vAlign w:val="bottom"/>
          </w:tcPr>
          <w:p w14:paraId="7C3B799B" w14:textId="77777777" w:rsidR="00C334D1" w:rsidRPr="00813D46" w:rsidRDefault="00C334D1" w:rsidP="007B0C0F">
            <w:pPr>
              <w:rPr>
                <w:sz w:val="8"/>
              </w:rPr>
            </w:pPr>
            <w:r w:rsidRPr="00813D46">
              <w:rPr>
                <w:rFonts w:cs="Arial"/>
                <w:b/>
                <w:bCs/>
              </w:rPr>
              <w:t> </w:t>
            </w:r>
          </w:p>
        </w:tc>
        <w:tc>
          <w:tcPr>
            <w:tcW w:w="0" w:type="auto"/>
            <w:vAlign w:val="bottom"/>
          </w:tcPr>
          <w:p w14:paraId="10B51CB5" w14:textId="75423AC4" w:rsidR="00C334D1" w:rsidRPr="00813D46" w:rsidRDefault="005C347A" w:rsidP="00556BA5">
            <w:pPr>
              <w:jc w:val="right"/>
            </w:pPr>
            <w:r w:rsidRPr="00813D46">
              <w:rPr>
                <w:rFonts w:cs="Arial"/>
                <w:b/>
                <w:bCs/>
              </w:rPr>
              <w:t>3</w:t>
            </w:r>
            <w:r w:rsidR="00556BA5" w:rsidRPr="00813D46">
              <w:rPr>
                <w:rFonts w:cs="Arial"/>
                <w:b/>
                <w:bCs/>
              </w:rPr>
              <w:t>46</w:t>
            </w:r>
          </w:p>
        </w:tc>
        <w:tc>
          <w:tcPr>
            <w:tcW w:w="0" w:type="auto"/>
            <w:noWrap/>
            <w:vAlign w:val="bottom"/>
          </w:tcPr>
          <w:p w14:paraId="0F1B06BA" w14:textId="77777777" w:rsidR="00C334D1" w:rsidRPr="00813D46" w:rsidRDefault="00C334D1" w:rsidP="007B0C0F">
            <w:pPr>
              <w:rPr>
                <w:sz w:val="8"/>
              </w:rPr>
            </w:pPr>
            <w:r w:rsidRPr="00813D46">
              <w:rPr>
                <w:rFonts w:cs="Arial"/>
                <w:b/>
                <w:bCs/>
              </w:rPr>
              <w:t> </w:t>
            </w:r>
          </w:p>
        </w:tc>
        <w:tc>
          <w:tcPr>
            <w:tcW w:w="124" w:type="pct"/>
            <w:vAlign w:val="bottom"/>
          </w:tcPr>
          <w:p w14:paraId="1ADDBF2D" w14:textId="77777777" w:rsidR="00C334D1" w:rsidRPr="00813D46" w:rsidRDefault="00C334D1" w:rsidP="007B0C0F">
            <w:pPr>
              <w:pStyle w:val="la2"/>
            </w:pPr>
            <w:r w:rsidRPr="00813D46">
              <w:rPr>
                <w:sz w:val="15"/>
                <w:szCs w:val="15"/>
              </w:rPr>
              <w:t> </w:t>
            </w:r>
          </w:p>
        </w:tc>
        <w:tc>
          <w:tcPr>
            <w:tcW w:w="61" w:type="pct"/>
            <w:vAlign w:val="bottom"/>
          </w:tcPr>
          <w:p w14:paraId="47FBDE44" w14:textId="77777777" w:rsidR="00C334D1" w:rsidRPr="00813D46" w:rsidRDefault="00C334D1" w:rsidP="007B0C0F">
            <w:pPr>
              <w:rPr>
                <w:sz w:val="8"/>
              </w:rPr>
            </w:pPr>
            <w:r w:rsidRPr="00813D46">
              <w:rPr>
                <w:rFonts w:cs="Arial"/>
              </w:rPr>
              <w:t> </w:t>
            </w:r>
          </w:p>
        </w:tc>
        <w:tc>
          <w:tcPr>
            <w:tcW w:w="0" w:type="auto"/>
            <w:vAlign w:val="bottom"/>
          </w:tcPr>
          <w:p w14:paraId="248AA408" w14:textId="77777777" w:rsidR="00C334D1" w:rsidRPr="00813D46" w:rsidRDefault="00C334D1" w:rsidP="007B0C0F">
            <w:pPr>
              <w:jc w:val="right"/>
            </w:pPr>
            <w:r w:rsidRPr="00813D46">
              <w:rPr>
                <w:rFonts w:cs="Arial"/>
                <w:bCs/>
              </w:rPr>
              <w:t>61</w:t>
            </w:r>
          </w:p>
        </w:tc>
        <w:tc>
          <w:tcPr>
            <w:tcW w:w="0" w:type="auto"/>
            <w:noWrap/>
            <w:vAlign w:val="bottom"/>
          </w:tcPr>
          <w:p w14:paraId="75C38BC3" w14:textId="77777777" w:rsidR="00C334D1" w:rsidRPr="00813D46" w:rsidRDefault="00C334D1" w:rsidP="007B0C0F">
            <w:pPr>
              <w:rPr>
                <w:sz w:val="8"/>
              </w:rPr>
            </w:pPr>
            <w:r w:rsidRPr="00813D46">
              <w:rPr>
                <w:rFonts w:cs="Arial"/>
              </w:rPr>
              <w:t> </w:t>
            </w:r>
          </w:p>
        </w:tc>
        <w:tc>
          <w:tcPr>
            <w:tcW w:w="0" w:type="auto"/>
            <w:vAlign w:val="bottom"/>
          </w:tcPr>
          <w:p w14:paraId="69D5B545" w14:textId="77777777" w:rsidR="00C334D1" w:rsidRPr="00813D46" w:rsidRDefault="00C334D1" w:rsidP="007B0C0F">
            <w:pPr>
              <w:pStyle w:val="la2"/>
            </w:pPr>
            <w:r w:rsidRPr="00813D46">
              <w:rPr>
                <w:sz w:val="15"/>
                <w:szCs w:val="15"/>
              </w:rPr>
              <w:t> </w:t>
            </w:r>
          </w:p>
        </w:tc>
        <w:tc>
          <w:tcPr>
            <w:tcW w:w="0" w:type="auto"/>
            <w:vAlign w:val="bottom"/>
          </w:tcPr>
          <w:p w14:paraId="4697F49A" w14:textId="77777777" w:rsidR="00C334D1" w:rsidRPr="00813D46" w:rsidRDefault="00C334D1" w:rsidP="007B0C0F">
            <w:pPr>
              <w:rPr>
                <w:sz w:val="8"/>
              </w:rPr>
            </w:pPr>
            <w:r w:rsidRPr="00813D46">
              <w:rPr>
                <w:rFonts w:cs="Arial"/>
              </w:rPr>
              <w:t> </w:t>
            </w:r>
          </w:p>
        </w:tc>
        <w:tc>
          <w:tcPr>
            <w:tcW w:w="0" w:type="auto"/>
            <w:vAlign w:val="bottom"/>
          </w:tcPr>
          <w:p w14:paraId="4E8F9E4C" w14:textId="77777777" w:rsidR="00C334D1" w:rsidRPr="00813D46" w:rsidRDefault="00C334D1" w:rsidP="007B0C0F">
            <w:pPr>
              <w:jc w:val="right"/>
            </w:pPr>
            <w:r w:rsidRPr="00813D46">
              <w:rPr>
                <w:rFonts w:cs="Arial"/>
              </w:rPr>
              <w:t>288</w:t>
            </w:r>
          </w:p>
        </w:tc>
        <w:tc>
          <w:tcPr>
            <w:tcW w:w="0" w:type="auto"/>
            <w:noWrap/>
            <w:vAlign w:val="bottom"/>
          </w:tcPr>
          <w:p w14:paraId="76B8A817" w14:textId="77777777" w:rsidR="00C334D1" w:rsidRPr="00813D46" w:rsidRDefault="00C334D1" w:rsidP="007B0C0F">
            <w:pPr>
              <w:rPr>
                <w:sz w:val="8"/>
              </w:rPr>
            </w:pPr>
            <w:r w:rsidRPr="00813D46">
              <w:rPr>
                <w:rFonts w:cs="Arial"/>
              </w:rPr>
              <w:t> </w:t>
            </w:r>
          </w:p>
        </w:tc>
      </w:tr>
      <w:tr w:rsidR="005C347A" w:rsidRPr="00813D46" w14:paraId="5F1667F3" w14:textId="77777777" w:rsidTr="00CE7E7B">
        <w:trPr>
          <w:jc w:val="center"/>
        </w:trPr>
        <w:tc>
          <w:tcPr>
            <w:tcW w:w="0" w:type="auto"/>
            <w:gridSpan w:val="4"/>
            <w:vAlign w:val="bottom"/>
          </w:tcPr>
          <w:p w14:paraId="44536E63" w14:textId="77777777" w:rsidR="00C334D1" w:rsidRPr="00813D46" w:rsidRDefault="00C334D1" w:rsidP="007B0C0F">
            <w:pPr>
              <w:pStyle w:val="rrdsinglerule"/>
            </w:pPr>
            <w:r w:rsidRPr="00813D46">
              <w:rPr>
                <w:sz w:val="15"/>
                <w:szCs w:val="15"/>
              </w:rPr>
              <w:t> </w:t>
            </w:r>
          </w:p>
        </w:tc>
        <w:tc>
          <w:tcPr>
            <w:tcW w:w="0" w:type="auto"/>
            <w:vAlign w:val="bottom"/>
          </w:tcPr>
          <w:p w14:paraId="4FBEB16B" w14:textId="77777777" w:rsidR="00C334D1" w:rsidRPr="00813D46" w:rsidRDefault="00C334D1" w:rsidP="007B0C0F">
            <w:pPr>
              <w:rPr>
                <w:sz w:val="8"/>
              </w:rPr>
            </w:pPr>
          </w:p>
        </w:tc>
        <w:tc>
          <w:tcPr>
            <w:tcW w:w="124" w:type="pct"/>
            <w:vAlign w:val="bottom"/>
          </w:tcPr>
          <w:p w14:paraId="61A92D76" w14:textId="77777777" w:rsidR="00C334D1" w:rsidRPr="00813D46" w:rsidRDefault="00C334D1" w:rsidP="007B0C0F">
            <w:pPr>
              <w:pStyle w:val="la2"/>
            </w:pPr>
            <w:r w:rsidRPr="00813D46">
              <w:t> </w:t>
            </w:r>
          </w:p>
        </w:tc>
        <w:tc>
          <w:tcPr>
            <w:tcW w:w="61" w:type="pct"/>
            <w:vAlign w:val="bottom"/>
          </w:tcPr>
          <w:p w14:paraId="3241EEAC" w14:textId="77777777" w:rsidR="00C334D1" w:rsidRPr="00813D46" w:rsidRDefault="00C334D1" w:rsidP="007B0C0F">
            <w:pPr>
              <w:pStyle w:val="rrdsinglerule"/>
            </w:pPr>
            <w:r w:rsidRPr="00813D46">
              <w:rPr>
                <w:sz w:val="15"/>
                <w:szCs w:val="15"/>
              </w:rPr>
              <w:t> </w:t>
            </w:r>
          </w:p>
        </w:tc>
        <w:tc>
          <w:tcPr>
            <w:tcW w:w="0" w:type="auto"/>
            <w:vAlign w:val="bottom"/>
          </w:tcPr>
          <w:p w14:paraId="266DF80E" w14:textId="77777777" w:rsidR="00C334D1" w:rsidRPr="00813D46" w:rsidRDefault="00C334D1" w:rsidP="007B0C0F">
            <w:pPr>
              <w:pStyle w:val="rrdsinglerule"/>
            </w:pPr>
            <w:r w:rsidRPr="00813D46">
              <w:rPr>
                <w:sz w:val="15"/>
                <w:szCs w:val="15"/>
              </w:rPr>
              <w:t> </w:t>
            </w:r>
          </w:p>
        </w:tc>
        <w:tc>
          <w:tcPr>
            <w:tcW w:w="0" w:type="auto"/>
            <w:vAlign w:val="bottom"/>
          </w:tcPr>
          <w:p w14:paraId="63D1F412" w14:textId="77777777" w:rsidR="00C334D1" w:rsidRPr="00813D46" w:rsidRDefault="00C334D1" w:rsidP="007B0C0F">
            <w:pPr>
              <w:rPr>
                <w:sz w:val="8"/>
              </w:rPr>
            </w:pPr>
          </w:p>
        </w:tc>
        <w:tc>
          <w:tcPr>
            <w:tcW w:w="0" w:type="auto"/>
            <w:vAlign w:val="bottom"/>
          </w:tcPr>
          <w:p w14:paraId="088D3F38" w14:textId="77777777" w:rsidR="00C334D1" w:rsidRPr="00813D46" w:rsidRDefault="00C334D1" w:rsidP="007B0C0F">
            <w:pPr>
              <w:pStyle w:val="la2"/>
            </w:pPr>
            <w:r w:rsidRPr="00813D46">
              <w:t> </w:t>
            </w:r>
          </w:p>
        </w:tc>
        <w:tc>
          <w:tcPr>
            <w:tcW w:w="0" w:type="auto"/>
            <w:vAlign w:val="bottom"/>
          </w:tcPr>
          <w:p w14:paraId="2DBEF14E" w14:textId="77777777" w:rsidR="00C334D1" w:rsidRPr="00813D46" w:rsidRDefault="00C334D1" w:rsidP="007B0C0F">
            <w:pPr>
              <w:pStyle w:val="rrdsinglerule"/>
            </w:pPr>
            <w:r w:rsidRPr="00813D46">
              <w:rPr>
                <w:sz w:val="15"/>
                <w:szCs w:val="15"/>
              </w:rPr>
              <w:t> </w:t>
            </w:r>
          </w:p>
        </w:tc>
        <w:tc>
          <w:tcPr>
            <w:tcW w:w="0" w:type="auto"/>
            <w:vAlign w:val="bottom"/>
          </w:tcPr>
          <w:p w14:paraId="113C0C63" w14:textId="77777777" w:rsidR="00C334D1" w:rsidRPr="00813D46" w:rsidRDefault="00C334D1" w:rsidP="007B0C0F">
            <w:pPr>
              <w:pStyle w:val="rrdsinglerule"/>
            </w:pPr>
            <w:r w:rsidRPr="00813D46">
              <w:rPr>
                <w:sz w:val="15"/>
                <w:szCs w:val="15"/>
              </w:rPr>
              <w:t> </w:t>
            </w:r>
          </w:p>
        </w:tc>
        <w:tc>
          <w:tcPr>
            <w:tcW w:w="0" w:type="auto"/>
            <w:vAlign w:val="bottom"/>
          </w:tcPr>
          <w:p w14:paraId="47B3FDA4" w14:textId="77777777" w:rsidR="00C334D1" w:rsidRPr="00813D46" w:rsidRDefault="00C334D1" w:rsidP="007B0C0F">
            <w:pPr>
              <w:rPr>
                <w:sz w:val="8"/>
              </w:rPr>
            </w:pPr>
          </w:p>
        </w:tc>
      </w:tr>
      <w:tr w:rsidR="00984B0B" w:rsidRPr="00813D46" w14:paraId="4BA8BFC4" w14:textId="77777777" w:rsidTr="00CE7E7B">
        <w:trPr>
          <w:jc w:val="center"/>
        </w:trPr>
        <w:tc>
          <w:tcPr>
            <w:tcW w:w="0" w:type="auto"/>
          </w:tcPr>
          <w:p w14:paraId="799EBA47" w14:textId="77777777" w:rsidR="00C334D1" w:rsidRPr="00813D46" w:rsidRDefault="00C334D1" w:rsidP="007B0C0F">
            <w:pPr>
              <w:pStyle w:val="NormalWeb"/>
              <w:ind w:left="240" w:hanging="240"/>
              <w:rPr>
                <w:sz w:val="8"/>
              </w:rPr>
            </w:pPr>
            <w:r w:rsidRPr="00813D46">
              <w:rPr>
                <w:rFonts w:cs="Arial"/>
                <w:sz w:val="20"/>
                <w:szCs w:val="20"/>
              </w:rPr>
              <w:t>Income before income taxes</w:t>
            </w:r>
          </w:p>
        </w:tc>
        <w:tc>
          <w:tcPr>
            <w:tcW w:w="0" w:type="auto"/>
            <w:vAlign w:val="bottom"/>
          </w:tcPr>
          <w:p w14:paraId="595D304D" w14:textId="77777777" w:rsidR="00C334D1" w:rsidRPr="00813D46" w:rsidRDefault="00C334D1" w:rsidP="007B0C0F">
            <w:pPr>
              <w:pStyle w:val="la2"/>
            </w:pPr>
            <w:r w:rsidRPr="00813D46">
              <w:rPr>
                <w:sz w:val="15"/>
                <w:szCs w:val="15"/>
              </w:rPr>
              <w:t> </w:t>
            </w:r>
          </w:p>
        </w:tc>
        <w:tc>
          <w:tcPr>
            <w:tcW w:w="0" w:type="auto"/>
            <w:vAlign w:val="bottom"/>
          </w:tcPr>
          <w:p w14:paraId="6712D336" w14:textId="77777777" w:rsidR="00C334D1" w:rsidRPr="00813D46" w:rsidRDefault="00C334D1" w:rsidP="007B0C0F">
            <w:pPr>
              <w:rPr>
                <w:sz w:val="8"/>
              </w:rPr>
            </w:pPr>
            <w:r w:rsidRPr="00813D46">
              <w:rPr>
                <w:rFonts w:cs="Arial"/>
                <w:b/>
                <w:bCs/>
              </w:rPr>
              <w:t> </w:t>
            </w:r>
          </w:p>
        </w:tc>
        <w:tc>
          <w:tcPr>
            <w:tcW w:w="0" w:type="auto"/>
            <w:vAlign w:val="bottom"/>
          </w:tcPr>
          <w:p w14:paraId="583DA545" w14:textId="67110AFA" w:rsidR="00C334D1" w:rsidRPr="00813D46" w:rsidRDefault="00AF4BDF" w:rsidP="00556BA5">
            <w:pPr>
              <w:jc w:val="right"/>
            </w:pPr>
            <w:r w:rsidRPr="00813D46">
              <w:rPr>
                <w:rFonts w:cs="Arial"/>
                <w:b/>
                <w:bCs/>
              </w:rPr>
              <w:t>18,</w:t>
            </w:r>
            <w:r w:rsidR="00B938C0" w:rsidRPr="00813D46">
              <w:rPr>
                <w:rFonts w:cs="Arial"/>
                <w:b/>
                <w:bCs/>
              </w:rPr>
              <w:t>507</w:t>
            </w:r>
          </w:p>
        </w:tc>
        <w:tc>
          <w:tcPr>
            <w:tcW w:w="0" w:type="auto"/>
            <w:noWrap/>
            <w:vAlign w:val="bottom"/>
          </w:tcPr>
          <w:p w14:paraId="4FFA1C0F" w14:textId="77777777" w:rsidR="00C334D1" w:rsidRPr="00813D46" w:rsidRDefault="00C334D1" w:rsidP="007B0C0F">
            <w:pPr>
              <w:rPr>
                <w:sz w:val="8"/>
              </w:rPr>
            </w:pPr>
            <w:r w:rsidRPr="00813D46">
              <w:rPr>
                <w:rFonts w:cs="Arial"/>
                <w:b/>
                <w:bCs/>
              </w:rPr>
              <w:t> </w:t>
            </w:r>
          </w:p>
        </w:tc>
        <w:tc>
          <w:tcPr>
            <w:tcW w:w="124" w:type="pct"/>
            <w:vAlign w:val="bottom"/>
          </w:tcPr>
          <w:p w14:paraId="49135D0A" w14:textId="77777777" w:rsidR="00C334D1" w:rsidRPr="00813D46" w:rsidRDefault="00C334D1" w:rsidP="007B0C0F">
            <w:pPr>
              <w:pStyle w:val="la2"/>
            </w:pPr>
            <w:r w:rsidRPr="00813D46">
              <w:rPr>
                <w:sz w:val="15"/>
                <w:szCs w:val="15"/>
              </w:rPr>
              <w:t> </w:t>
            </w:r>
          </w:p>
        </w:tc>
        <w:tc>
          <w:tcPr>
            <w:tcW w:w="61" w:type="pct"/>
            <w:vAlign w:val="bottom"/>
          </w:tcPr>
          <w:p w14:paraId="06E53090" w14:textId="77777777" w:rsidR="00C334D1" w:rsidRPr="00813D46" w:rsidRDefault="00C334D1" w:rsidP="007B0C0F">
            <w:pPr>
              <w:rPr>
                <w:sz w:val="8"/>
              </w:rPr>
            </w:pPr>
            <w:r w:rsidRPr="00813D46">
              <w:rPr>
                <w:rFonts w:cs="Arial"/>
              </w:rPr>
              <w:t> </w:t>
            </w:r>
          </w:p>
        </w:tc>
        <w:tc>
          <w:tcPr>
            <w:tcW w:w="0" w:type="auto"/>
            <w:vAlign w:val="bottom"/>
          </w:tcPr>
          <w:p w14:paraId="2184B551" w14:textId="77777777" w:rsidR="00C334D1" w:rsidRPr="00813D46" w:rsidRDefault="00C334D1" w:rsidP="007B0C0F">
            <w:pPr>
              <w:jc w:val="right"/>
            </w:pPr>
            <w:r w:rsidRPr="00813D46">
              <w:rPr>
                <w:rFonts w:cs="Arial"/>
                <w:bCs/>
              </w:rPr>
              <w:t>27,820</w:t>
            </w:r>
          </w:p>
        </w:tc>
        <w:tc>
          <w:tcPr>
            <w:tcW w:w="0" w:type="auto"/>
            <w:noWrap/>
            <w:vAlign w:val="bottom"/>
          </w:tcPr>
          <w:p w14:paraId="7B2CB652" w14:textId="77777777" w:rsidR="00C334D1" w:rsidRPr="00813D46" w:rsidRDefault="00C334D1" w:rsidP="007B0C0F">
            <w:pPr>
              <w:rPr>
                <w:sz w:val="8"/>
              </w:rPr>
            </w:pPr>
            <w:r w:rsidRPr="00813D46">
              <w:rPr>
                <w:rFonts w:cs="Arial"/>
              </w:rPr>
              <w:t> </w:t>
            </w:r>
          </w:p>
        </w:tc>
        <w:tc>
          <w:tcPr>
            <w:tcW w:w="0" w:type="auto"/>
            <w:vAlign w:val="bottom"/>
          </w:tcPr>
          <w:p w14:paraId="7D5B5615" w14:textId="77777777" w:rsidR="00C334D1" w:rsidRPr="00813D46" w:rsidRDefault="00C334D1" w:rsidP="007B0C0F">
            <w:pPr>
              <w:pStyle w:val="la2"/>
            </w:pPr>
            <w:r w:rsidRPr="00813D46">
              <w:rPr>
                <w:sz w:val="15"/>
                <w:szCs w:val="15"/>
              </w:rPr>
              <w:t> </w:t>
            </w:r>
          </w:p>
        </w:tc>
        <w:tc>
          <w:tcPr>
            <w:tcW w:w="0" w:type="auto"/>
            <w:vAlign w:val="bottom"/>
          </w:tcPr>
          <w:p w14:paraId="34024BDB" w14:textId="77777777" w:rsidR="00C334D1" w:rsidRPr="00813D46" w:rsidRDefault="00C334D1" w:rsidP="007B0C0F">
            <w:pPr>
              <w:rPr>
                <w:sz w:val="8"/>
              </w:rPr>
            </w:pPr>
            <w:r w:rsidRPr="00813D46">
              <w:rPr>
                <w:rFonts w:cs="Arial"/>
              </w:rPr>
              <w:t> </w:t>
            </w:r>
          </w:p>
        </w:tc>
        <w:tc>
          <w:tcPr>
            <w:tcW w:w="0" w:type="auto"/>
            <w:vAlign w:val="bottom"/>
          </w:tcPr>
          <w:p w14:paraId="5724DD82" w14:textId="77777777" w:rsidR="00C334D1" w:rsidRPr="00813D46" w:rsidRDefault="00C334D1" w:rsidP="007B0C0F">
            <w:pPr>
              <w:jc w:val="right"/>
            </w:pPr>
            <w:r w:rsidRPr="00813D46">
              <w:rPr>
                <w:rFonts w:cs="Arial"/>
              </w:rPr>
              <w:t>27,052</w:t>
            </w:r>
          </w:p>
        </w:tc>
        <w:tc>
          <w:tcPr>
            <w:tcW w:w="0" w:type="auto"/>
            <w:noWrap/>
            <w:vAlign w:val="bottom"/>
          </w:tcPr>
          <w:p w14:paraId="3C52B2F9" w14:textId="77777777" w:rsidR="00C334D1" w:rsidRPr="00813D46" w:rsidRDefault="00C334D1" w:rsidP="007B0C0F">
            <w:pPr>
              <w:rPr>
                <w:sz w:val="8"/>
              </w:rPr>
            </w:pPr>
            <w:r w:rsidRPr="00813D46">
              <w:rPr>
                <w:rFonts w:cs="Arial"/>
              </w:rPr>
              <w:t> </w:t>
            </w:r>
          </w:p>
        </w:tc>
      </w:tr>
      <w:tr w:rsidR="00984B0B" w:rsidRPr="00813D46" w14:paraId="75CB3C85" w14:textId="77777777" w:rsidTr="00CE7E7B">
        <w:trPr>
          <w:jc w:val="center"/>
        </w:trPr>
        <w:tc>
          <w:tcPr>
            <w:tcW w:w="0" w:type="auto"/>
          </w:tcPr>
          <w:p w14:paraId="23D19CB8" w14:textId="77777777" w:rsidR="00C334D1" w:rsidRPr="00813D46" w:rsidRDefault="00C334D1" w:rsidP="007B0C0F">
            <w:pPr>
              <w:pStyle w:val="NormalWeb"/>
              <w:ind w:left="240" w:hanging="240"/>
              <w:rPr>
                <w:sz w:val="8"/>
              </w:rPr>
            </w:pPr>
            <w:r w:rsidRPr="00813D46">
              <w:rPr>
                <w:rFonts w:cs="Arial"/>
                <w:sz w:val="20"/>
                <w:szCs w:val="20"/>
              </w:rPr>
              <w:t>Provision for income taxes</w:t>
            </w:r>
          </w:p>
        </w:tc>
        <w:tc>
          <w:tcPr>
            <w:tcW w:w="0" w:type="auto"/>
            <w:vAlign w:val="bottom"/>
          </w:tcPr>
          <w:p w14:paraId="3B760281" w14:textId="77777777" w:rsidR="00C334D1" w:rsidRPr="00813D46" w:rsidRDefault="00C334D1" w:rsidP="007B0C0F">
            <w:pPr>
              <w:pStyle w:val="la2"/>
            </w:pPr>
            <w:r w:rsidRPr="00813D46">
              <w:rPr>
                <w:sz w:val="15"/>
                <w:szCs w:val="15"/>
              </w:rPr>
              <w:t> </w:t>
            </w:r>
          </w:p>
        </w:tc>
        <w:tc>
          <w:tcPr>
            <w:tcW w:w="0" w:type="auto"/>
            <w:vAlign w:val="bottom"/>
          </w:tcPr>
          <w:p w14:paraId="394AE987" w14:textId="77777777" w:rsidR="00C334D1" w:rsidRPr="00813D46" w:rsidRDefault="00C334D1" w:rsidP="007B0C0F">
            <w:pPr>
              <w:rPr>
                <w:sz w:val="8"/>
              </w:rPr>
            </w:pPr>
            <w:r w:rsidRPr="00813D46">
              <w:rPr>
                <w:rFonts w:cs="Arial"/>
                <w:b/>
                <w:bCs/>
              </w:rPr>
              <w:t> </w:t>
            </w:r>
          </w:p>
        </w:tc>
        <w:tc>
          <w:tcPr>
            <w:tcW w:w="0" w:type="auto"/>
            <w:vAlign w:val="bottom"/>
          </w:tcPr>
          <w:p w14:paraId="09EDB1A5" w14:textId="2EF336E8" w:rsidR="00C334D1" w:rsidRPr="00813D46" w:rsidRDefault="00556BA5" w:rsidP="009903C5">
            <w:pPr>
              <w:jc w:val="right"/>
            </w:pPr>
            <w:r w:rsidRPr="00813D46">
              <w:rPr>
                <w:rFonts w:cs="Arial"/>
                <w:b/>
                <w:bCs/>
              </w:rPr>
              <w:t>6,</w:t>
            </w:r>
            <w:r w:rsidR="009903C5" w:rsidRPr="00813D46">
              <w:rPr>
                <w:rFonts w:cs="Arial"/>
                <w:b/>
                <w:bCs/>
              </w:rPr>
              <w:t>314</w:t>
            </w:r>
          </w:p>
        </w:tc>
        <w:tc>
          <w:tcPr>
            <w:tcW w:w="0" w:type="auto"/>
            <w:noWrap/>
            <w:vAlign w:val="bottom"/>
          </w:tcPr>
          <w:p w14:paraId="7EC4B2FF" w14:textId="77777777" w:rsidR="00C334D1" w:rsidRPr="00813D46" w:rsidRDefault="00C334D1" w:rsidP="007B0C0F">
            <w:pPr>
              <w:rPr>
                <w:sz w:val="8"/>
              </w:rPr>
            </w:pPr>
            <w:r w:rsidRPr="00813D46">
              <w:rPr>
                <w:rFonts w:cs="Arial"/>
                <w:b/>
                <w:bCs/>
              </w:rPr>
              <w:t> </w:t>
            </w:r>
          </w:p>
        </w:tc>
        <w:tc>
          <w:tcPr>
            <w:tcW w:w="124" w:type="pct"/>
            <w:vAlign w:val="bottom"/>
          </w:tcPr>
          <w:p w14:paraId="5B13D958" w14:textId="77777777" w:rsidR="00C334D1" w:rsidRPr="00813D46" w:rsidRDefault="00C334D1" w:rsidP="007B0C0F">
            <w:pPr>
              <w:pStyle w:val="la2"/>
            </w:pPr>
            <w:r w:rsidRPr="00813D46">
              <w:rPr>
                <w:sz w:val="15"/>
                <w:szCs w:val="15"/>
              </w:rPr>
              <w:t> </w:t>
            </w:r>
          </w:p>
        </w:tc>
        <w:tc>
          <w:tcPr>
            <w:tcW w:w="61" w:type="pct"/>
            <w:vAlign w:val="bottom"/>
          </w:tcPr>
          <w:p w14:paraId="2385F6C9" w14:textId="77777777" w:rsidR="00C334D1" w:rsidRPr="00813D46" w:rsidRDefault="00C334D1" w:rsidP="007B0C0F">
            <w:pPr>
              <w:rPr>
                <w:sz w:val="8"/>
              </w:rPr>
            </w:pPr>
            <w:r w:rsidRPr="00813D46">
              <w:rPr>
                <w:rFonts w:cs="Arial"/>
              </w:rPr>
              <w:t> </w:t>
            </w:r>
          </w:p>
        </w:tc>
        <w:tc>
          <w:tcPr>
            <w:tcW w:w="0" w:type="auto"/>
            <w:vAlign w:val="bottom"/>
          </w:tcPr>
          <w:p w14:paraId="6559537C" w14:textId="77777777" w:rsidR="00C334D1" w:rsidRPr="00813D46" w:rsidRDefault="00C334D1" w:rsidP="007B0C0F">
            <w:pPr>
              <w:jc w:val="right"/>
            </w:pPr>
            <w:r w:rsidRPr="00813D46">
              <w:rPr>
                <w:rFonts w:cs="Arial"/>
                <w:bCs/>
              </w:rPr>
              <w:t>5,746</w:t>
            </w:r>
          </w:p>
        </w:tc>
        <w:tc>
          <w:tcPr>
            <w:tcW w:w="0" w:type="auto"/>
            <w:noWrap/>
            <w:vAlign w:val="bottom"/>
          </w:tcPr>
          <w:p w14:paraId="2EE4AD6A" w14:textId="77777777" w:rsidR="00C334D1" w:rsidRPr="00813D46" w:rsidRDefault="00C334D1" w:rsidP="007B0C0F">
            <w:pPr>
              <w:rPr>
                <w:sz w:val="8"/>
              </w:rPr>
            </w:pPr>
            <w:r w:rsidRPr="00813D46">
              <w:rPr>
                <w:rFonts w:cs="Arial"/>
              </w:rPr>
              <w:t> </w:t>
            </w:r>
          </w:p>
        </w:tc>
        <w:tc>
          <w:tcPr>
            <w:tcW w:w="0" w:type="auto"/>
            <w:vAlign w:val="bottom"/>
          </w:tcPr>
          <w:p w14:paraId="15DD8E88" w14:textId="77777777" w:rsidR="00C334D1" w:rsidRPr="00813D46" w:rsidRDefault="00C334D1" w:rsidP="007B0C0F">
            <w:pPr>
              <w:pStyle w:val="la2"/>
            </w:pPr>
            <w:r w:rsidRPr="00813D46">
              <w:rPr>
                <w:sz w:val="15"/>
                <w:szCs w:val="15"/>
              </w:rPr>
              <w:t> </w:t>
            </w:r>
          </w:p>
        </w:tc>
        <w:tc>
          <w:tcPr>
            <w:tcW w:w="0" w:type="auto"/>
            <w:vAlign w:val="bottom"/>
          </w:tcPr>
          <w:p w14:paraId="6FB1B4C5" w14:textId="77777777" w:rsidR="00C334D1" w:rsidRPr="00813D46" w:rsidRDefault="00C334D1" w:rsidP="007B0C0F">
            <w:pPr>
              <w:rPr>
                <w:sz w:val="8"/>
              </w:rPr>
            </w:pPr>
            <w:r w:rsidRPr="00813D46">
              <w:rPr>
                <w:rFonts w:cs="Arial"/>
              </w:rPr>
              <w:t> </w:t>
            </w:r>
          </w:p>
        </w:tc>
        <w:tc>
          <w:tcPr>
            <w:tcW w:w="0" w:type="auto"/>
            <w:vAlign w:val="bottom"/>
          </w:tcPr>
          <w:p w14:paraId="0F70E0B5" w14:textId="77777777" w:rsidR="00C334D1" w:rsidRPr="00813D46" w:rsidRDefault="00C334D1" w:rsidP="007B0C0F">
            <w:pPr>
              <w:jc w:val="right"/>
            </w:pPr>
            <w:r w:rsidRPr="00813D46">
              <w:rPr>
                <w:rFonts w:cs="Arial"/>
              </w:rPr>
              <w:t>5,189</w:t>
            </w:r>
          </w:p>
        </w:tc>
        <w:tc>
          <w:tcPr>
            <w:tcW w:w="0" w:type="auto"/>
            <w:noWrap/>
            <w:vAlign w:val="bottom"/>
          </w:tcPr>
          <w:p w14:paraId="78692C09" w14:textId="77777777" w:rsidR="00C334D1" w:rsidRPr="00813D46" w:rsidRDefault="00C334D1" w:rsidP="007B0C0F">
            <w:pPr>
              <w:rPr>
                <w:sz w:val="8"/>
              </w:rPr>
            </w:pPr>
            <w:r w:rsidRPr="00813D46">
              <w:rPr>
                <w:rFonts w:cs="Arial"/>
              </w:rPr>
              <w:t> </w:t>
            </w:r>
          </w:p>
        </w:tc>
      </w:tr>
      <w:tr w:rsidR="005C347A" w:rsidRPr="00813D46" w14:paraId="153ABBD4" w14:textId="77777777" w:rsidTr="00CE7E7B">
        <w:trPr>
          <w:jc w:val="center"/>
        </w:trPr>
        <w:tc>
          <w:tcPr>
            <w:tcW w:w="0" w:type="auto"/>
            <w:gridSpan w:val="4"/>
            <w:vAlign w:val="bottom"/>
          </w:tcPr>
          <w:p w14:paraId="10DD9FD9" w14:textId="77777777" w:rsidR="00C334D1" w:rsidRPr="00813D46" w:rsidRDefault="00C334D1" w:rsidP="007B0C0F">
            <w:pPr>
              <w:pStyle w:val="rrdsinglerule"/>
            </w:pPr>
            <w:r w:rsidRPr="00813D46">
              <w:rPr>
                <w:sz w:val="15"/>
                <w:szCs w:val="15"/>
              </w:rPr>
              <w:t> </w:t>
            </w:r>
          </w:p>
        </w:tc>
        <w:tc>
          <w:tcPr>
            <w:tcW w:w="0" w:type="auto"/>
            <w:vAlign w:val="bottom"/>
          </w:tcPr>
          <w:p w14:paraId="214A001B" w14:textId="77777777" w:rsidR="00C334D1" w:rsidRPr="00813D46" w:rsidRDefault="00C334D1" w:rsidP="007B0C0F">
            <w:pPr>
              <w:rPr>
                <w:sz w:val="8"/>
              </w:rPr>
            </w:pPr>
          </w:p>
        </w:tc>
        <w:tc>
          <w:tcPr>
            <w:tcW w:w="124" w:type="pct"/>
            <w:vAlign w:val="bottom"/>
          </w:tcPr>
          <w:p w14:paraId="2EF2CF18" w14:textId="77777777" w:rsidR="00C334D1" w:rsidRPr="00813D46" w:rsidRDefault="00C334D1" w:rsidP="007B0C0F">
            <w:pPr>
              <w:pStyle w:val="la2"/>
            </w:pPr>
            <w:r w:rsidRPr="00813D46">
              <w:t> </w:t>
            </w:r>
          </w:p>
        </w:tc>
        <w:tc>
          <w:tcPr>
            <w:tcW w:w="61" w:type="pct"/>
            <w:vAlign w:val="bottom"/>
          </w:tcPr>
          <w:p w14:paraId="33FFA9E8" w14:textId="77777777" w:rsidR="00C334D1" w:rsidRPr="00813D46" w:rsidRDefault="00C334D1" w:rsidP="007B0C0F">
            <w:pPr>
              <w:pStyle w:val="rrdsinglerule"/>
            </w:pPr>
            <w:r w:rsidRPr="00813D46">
              <w:rPr>
                <w:sz w:val="15"/>
                <w:szCs w:val="15"/>
              </w:rPr>
              <w:t> </w:t>
            </w:r>
          </w:p>
        </w:tc>
        <w:tc>
          <w:tcPr>
            <w:tcW w:w="0" w:type="auto"/>
            <w:vAlign w:val="bottom"/>
          </w:tcPr>
          <w:p w14:paraId="7225E91E" w14:textId="77777777" w:rsidR="00C334D1" w:rsidRPr="00813D46" w:rsidRDefault="00C334D1" w:rsidP="007B0C0F">
            <w:pPr>
              <w:pStyle w:val="rrdsinglerule"/>
            </w:pPr>
            <w:r w:rsidRPr="00813D46">
              <w:rPr>
                <w:sz w:val="15"/>
                <w:szCs w:val="15"/>
              </w:rPr>
              <w:t> </w:t>
            </w:r>
          </w:p>
        </w:tc>
        <w:tc>
          <w:tcPr>
            <w:tcW w:w="0" w:type="auto"/>
            <w:vAlign w:val="bottom"/>
          </w:tcPr>
          <w:p w14:paraId="336D1AD0" w14:textId="77777777" w:rsidR="00C334D1" w:rsidRPr="00813D46" w:rsidRDefault="00C334D1" w:rsidP="007B0C0F">
            <w:pPr>
              <w:rPr>
                <w:sz w:val="8"/>
              </w:rPr>
            </w:pPr>
          </w:p>
        </w:tc>
        <w:tc>
          <w:tcPr>
            <w:tcW w:w="0" w:type="auto"/>
            <w:vAlign w:val="bottom"/>
          </w:tcPr>
          <w:p w14:paraId="7BAA5B3A" w14:textId="77777777" w:rsidR="00C334D1" w:rsidRPr="00813D46" w:rsidRDefault="00C334D1" w:rsidP="007B0C0F">
            <w:pPr>
              <w:pStyle w:val="la2"/>
            </w:pPr>
            <w:r w:rsidRPr="00813D46">
              <w:t> </w:t>
            </w:r>
          </w:p>
        </w:tc>
        <w:tc>
          <w:tcPr>
            <w:tcW w:w="0" w:type="auto"/>
            <w:vAlign w:val="bottom"/>
          </w:tcPr>
          <w:p w14:paraId="517AACB7" w14:textId="77777777" w:rsidR="00C334D1" w:rsidRPr="00813D46" w:rsidRDefault="00C334D1" w:rsidP="007B0C0F">
            <w:pPr>
              <w:pStyle w:val="rrdsinglerule"/>
            </w:pPr>
            <w:r w:rsidRPr="00813D46">
              <w:rPr>
                <w:sz w:val="15"/>
                <w:szCs w:val="15"/>
              </w:rPr>
              <w:t> </w:t>
            </w:r>
          </w:p>
        </w:tc>
        <w:tc>
          <w:tcPr>
            <w:tcW w:w="0" w:type="auto"/>
            <w:vAlign w:val="bottom"/>
          </w:tcPr>
          <w:p w14:paraId="6A40D101" w14:textId="77777777" w:rsidR="00C334D1" w:rsidRPr="00813D46" w:rsidRDefault="00C334D1" w:rsidP="007B0C0F">
            <w:pPr>
              <w:pStyle w:val="rrdsinglerule"/>
            </w:pPr>
            <w:r w:rsidRPr="00813D46">
              <w:rPr>
                <w:sz w:val="15"/>
                <w:szCs w:val="15"/>
              </w:rPr>
              <w:t> </w:t>
            </w:r>
          </w:p>
        </w:tc>
        <w:tc>
          <w:tcPr>
            <w:tcW w:w="0" w:type="auto"/>
            <w:vAlign w:val="bottom"/>
          </w:tcPr>
          <w:p w14:paraId="539EFC1D" w14:textId="77777777" w:rsidR="00C334D1" w:rsidRPr="00813D46" w:rsidRDefault="00C334D1" w:rsidP="007B0C0F">
            <w:pPr>
              <w:rPr>
                <w:sz w:val="8"/>
              </w:rPr>
            </w:pPr>
          </w:p>
        </w:tc>
      </w:tr>
      <w:tr w:rsidR="00984B0B" w:rsidRPr="00813D46" w14:paraId="7F800AFB" w14:textId="77777777" w:rsidTr="00CE7E7B">
        <w:trPr>
          <w:jc w:val="center"/>
        </w:trPr>
        <w:tc>
          <w:tcPr>
            <w:tcW w:w="0" w:type="auto"/>
          </w:tcPr>
          <w:p w14:paraId="09447EF3" w14:textId="77777777" w:rsidR="00C334D1" w:rsidRPr="00813D46" w:rsidRDefault="00C334D1" w:rsidP="007B0C0F">
            <w:pPr>
              <w:pStyle w:val="NormalWeb"/>
              <w:ind w:left="240" w:hanging="240"/>
              <w:rPr>
                <w:sz w:val="8"/>
              </w:rPr>
            </w:pPr>
            <w:r w:rsidRPr="00813D46">
              <w:rPr>
                <w:rFonts w:cs="Arial"/>
                <w:sz w:val="20"/>
                <w:szCs w:val="20"/>
              </w:rPr>
              <w:t>Net income</w:t>
            </w:r>
          </w:p>
        </w:tc>
        <w:tc>
          <w:tcPr>
            <w:tcW w:w="0" w:type="auto"/>
            <w:vAlign w:val="bottom"/>
          </w:tcPr>
          <w:p w14:paraId="23C6D5F8" w14:textId="77777777" w:rsidR="00C334D1" w:rsidRPr="00813D46" w:rsidRDefault="00C334D1" w:rsidP="007B0C0F">
            <w:pPr>
              <w:pStyle w:val="la2"/>
            </w:pPr>
            <w:r w:rsidRPr="00813D46">
              <w:rPr>
                <w:sz w:val="15"/>
                <w:szCs w:val="15"/>
              </w:rPr>
              <w:t> </w:t>
            </w:r>
          </w:p>
        </w:tc>
        <w:tc>
          <w:tcPr>
            <w:tcW w:w="0" w:type="auto"/>
            <w:vAlign w:val="bottom"/>
          </w:tcPr>
          <w:p w14:paraId="1E0B4C95" w14:textId="77777777" w:rsidR="00C334D1" w:rsidRPr="00813D46" w:rsidRDefault="00C334D1" w:rsidP="007B0C0F">
            <w:pPr>
              <w:rPr>
                <w:sz w:val="8"/>
              </w:rPr>
            </w:pPr>
            <w:r w:rsidRPr="00813D46">
              <w:rPr>
                <w:rFonts w:cs="Arial"/>
                <w:b/>
                <w:bCs/>
              </w:rPr>
              <w:t>$</w:t>
            </w:r>
          </w:p>
        </w:tc>
        <w:tc>
          <w:tcPr>
            <w:tcW w:w="0" w:type="auto"/>
            <w:vAlign w:val="bottom"/>
          </w:tcPr>
          <w:p w14:paraId="3285C087" w14:textId="3DF764D9" w:rsidR="00C334D1" w:rsidRPr="00813D46" w:rsidRDefault="00C334D1" w:rsidP="009903C5">
            <w:pPr>
              <w:jc w:val="right"/>
            </w:pPr>
            <w:r w:rsidRPr="00813D46">
              <w:rPr>
                <w:rFonts w:cs="Arial"/>
                <w:b/>
                <w:bCs/>
              </w:rPr>
              <w:t>  </w:t>
            </w:r>
            <w:r w:rsidR="00984B0B" w:rsidRPr="00813D46">
              <w:rPr>
                <w:rFonts w:cs="Arial"/>
                <w:b/>
                <w:bCs/>
              </w:rPr>
              <w:t>12,</w:t>
            </w:r>
            <w:r w:rsidR="009903C5" w:rsidRPr="00813D46">
              <w:rPr>
                <w:rFonts w:cs="Arial"/>
                <w:b/>
                <w:bCs/>
              </w:rPr>
              <w:t>193</w:t>
            </w:r>
          </w:p>
        </w:tc>
        <w:tc>
          <w:tcPr>
            <w:tcW w:w="0" w:type="auto"/>
            <w:noWrap/>
            <w:vAlign w:val="bottom"/>
          </w:tcPr>
          <w:p w14:paraId="5037D10F" w14:textId="77777777" w:rsidR="00C334D1" w:rsidRPr="00813D46" w:rsidRDefault="00C334D1" w:rsidP="007B0C0F">
            <w:pPr>
              <w:rPr>
                <w:sz w:val="8"/>
              </w:rPr>
            </w:pPr>
            <w:r w:rsidRPr="00813D46">
              <w:rPr>
                <w:rFonts w:cs="Arial"/>
                <w:b/>
                <w:bCs/>
              </w:rPr>
              <w:t> </w:t>
            </w:r>
          </w:p>
        </w:tc>
        <w:tc>
          <w:tcPr>
            <w:tcW w:w="124" w:type="pct"/>
            <w:vAlign w:val="bottom"/>
          </w:tcPr>
          <w:p w14:paraId="085C1A5F" w14:textId="77777777" w:rsidR="00C334D1" w:rsidRPr="00813D46" w:rsidRDefault="00C334D1" w:rsidP="007B0C0F">
            <w:pPr>
              <w:pStyle w:val="la2"/>
            </w:pPr>
            <w:r w:rsidRPr="00813D46">
              <w:rPr>
                <w:sz w:val="15"/>
                <w:szCs w:val="15"/>
              </w:rPr>
              <w:t> </w:t>
            </w:r>
          </w:p>
        </w:tc>
        <w:tc>
          <w:tcPr>
            <w:tcW w:w="61" w:type="pct"/>
            <w:vAlign w:val="bottom"/>
          </w:tcPr>
          <w:p w14:paraId="506C73E5" w14:textId="77777777" w:rsidR="00C334D1" w:rsidRPr="00813D46" w:rsidRDefault="00C334D1" w:rsidP="007B0C0F">
            <w:pPr>
              <w:rPr>
                <w:sz w:val="8"/>
              </w:rPr>
            </w:pPr>
            <w:r w:rsidRPr="00813D46">
              <w:rPr>
                <w:rFonts w:cs="Arial"/>
              </w:rPr>
              <w:t>$</w:t>
            </w:r>
          </w:p>
        </w:tc>
        <w:tc>
          <w:tcPr>
            <w:tcW w:w="0" w:type="auto"/>
            <w:vAlign w:val="bottom"/>
          </w:tcPr>
          <w:p w14:paraId="6BA6F9AC" w14:textId="77777777" w:rsidR="00C334D1" w:rsidRPr="00813D46" w:rsidRDefault="00C334D1" w:rsidP="007B0C0F">
            <w:pPr>
              <w:jc w:val="right"/>
            </w:pPr>
            <w:r w:rsidRPr="00813D46">
              <w:rPr>
                <w:rFonts w:cs="Arial"/>
                <w:bCs/>
              </w:rPr>
              <w:t>  22,074</w:t>
            </w:r>
          </w:p>
        </w:tc>
        <w:tc>
          <w:tcPr>
            <w:tcW w:w="0" w:type="auto"/>
            <w:noWrap/>
            <w:vAlign w:val="bottom"/>
          </w:tcPr>
          <w:p w14:paraId="7FC52162" w14:textId="77777777" w:rsidR="00C334D1" w:rsidRPr="00813D46" w:rsidRDefault="00C334D1" w:rsidP="007B0C0F">
            <w:pPr>
              <w:rPr>
                <w:sz w:val="8"/>
              </w:rPr>
            </w:pPr>
            <w:r w:rsidRPr="00813D46">
              <w:rPr>
                <w:rFonts w:cs="Arial"/>
              </w:rPr>
              <w:t> </w:t>
            </w:r>
          </w:p>
        </w:tc>
        <w:tc>
          <w:tcPr>
            <w:tcW w:w="0" w:type="auto"/>
            <w:vAlign w:val="bottom"/>
          </w:tcPr>
          <w:p w14:paraId="489EAE01" w14:textId="77777777" w:rsidR="00C334D1" w:rsidRPr="00813D46" w:rsidRDefault="00C334D1" w:rsidP="007B0C0F">
            <w:pPr>
              <w:pStyle w:val="la2"/>
            </w:pPr>
            <w:r w:rsidRPr="00813D46">
              <w:rPr>
                <w:sz w:val="15"/>
                <w:szCs w:val="15"/>
              </w:rPr>
              <w:t> </w:t>
            </w:r>
          </w:p>
        </w:tc>
        <w:tc>
          <w:tcPr>
            <w:tcW w:w="0" w:type="auto"/>
            <w:vAlign w:val="bottom"/>
          </w:tcPr>
          <w:p w14:paraId="0A862A84" w14:textId="77777777" w:rsidR="00C334D1" w:rsidRPr="00813D46" w:rsidRDefault="00C334D1" w:rsidP="007B0C0F">
            <w:pPr>
              <w:rPr>
                <w:sz w:val="8"/>
              </w:rPr>
            </w:pPr>
            <w:r w:rsidRPr="00813D46">
              <w:rPr>
                <w:rFonts w:cs="Arial"/>
              </w:rPr>
              <w:t>$</w:t>
            </w:r>
          </w:p>
        </w:tc>
        <w:tc>
          <w:tcPr>
            <w:tcW w:w="0" w:type="auto"/>
            <w:vAlign w:val="bottom"/>
          </w:tcPr>
          <w:p w14:paraId="5819CEBC" w14:textId="77777777" w:rsidR="00C334D1" w:rsidRPr="00813D46" w:rsidRDefault="00C334D1" w:rsidP="007B0C0F">
            <w:pPr>
              <w:jc w:val="right"/>
            </w:pPr>
            <w:r w:rsidRPr="00813D46">
              <w:rPr>
                <w:rFonts w:cs="Arial"/>
              </w:rPr>
              <w:t>21,863</w:t>
            </w:r>
          </w:p>
        </w:tc>
        <w:tc>
          <w:tcPr>
            <w:tcW w:w="0" w:type="auto"/>
            <w:noWrap/>
            <w:vAlign w:val="bottom"/>
          </w:tcPr>
          <w:p w14:paraId="711CF8C1" w14:textId="77777777" w:rsidR="00C334D1" w:rsidRPr="00813D46" w:rsidRDefault="00C334D1" w:rsidP="007B0C0F">
            <w:pPr>
              <w:rPr>
                <w:sz w:val="8"/>
              </w:rPr>
            </w:pPr>
            <w:r w:rsidRPr="00813D46">
              <w:rPr>
                <w:rFonts w:cs="Arial"/>
              </w:rPr>
              <w:t> </w:t>
            </w:r>
          </w:p>
        </w:tc>
      </w:tr>
      <w:tr w:rsidR="00984B0B" w:rsidRPr="00813D46" w14:paraId="68390711" w14:textId="77777777" w:rsidTr="007B0C0F">
        <w:trPr>
          <w:jc w:val="center"/>
        </w:trPr>
        <w:tc>
          <w:tcPr>
            <w:tcW w:w="0" w:type="auto"/>
            <w:vAlign w:val="bottom"/>
          </w:tcPr>
          <w:p w14:paraId="6E323D96" w14:textId="77777777" w:rsidR="00C334D1" w:rsidRPr="00813D46" w:rsidRDefault="00C334D1" w:rsidP="007B0C0F">
            <w:pPr>
              <w:pStyle w:val="la2"/>
            </w:pPr>
            <w:r w:rsidRPr="00813D46">
              <w:t> </w:t>
            </w:r>
          </w:p>
        </w:tc>
        <w:tc>
          <w:tcPr>
            <w:tcW w:w="0" w:type="auto"/>
            <w:vAlign w:val="bottom"/>
          </w:tcPr>
          <w:p w14:paraId="18718DD1" w14:textId="77777777" w:rsidR="00C334D1" w:rsidRPr="00813D46" w:rsidRDefault="00C334D1" w:rsidP="007B0C0F">
            <w:pPr>
              <w:pStyle w:val="la2"/>
            </w:pPr>
            <w:r w:rsidRPr="00813D46">
              <w:t> </w:t>
            </w:r>
          </w:p>
        </w:tc>
        <w:tc>
          <w:tcPr>
            <w:tcW w:w="0" w:type="auto"/>
            <w:vAlign w:val="bottom"/>
          </w:tcPr>
          <w:p w14:paraId="575A5B2C" w14:textId="77777777" w:rsidR="00C334D1" w:rsidRPr="00813D46" w:rsidRDefault="00C334D1" w:rsidP="007B0C0F">
            <w:pPr>
              <w:pStyle w:val="rrddoublerule"/>
            </w:pPr>
            <w:r w:rsidRPr="00813D46">
              <w:rPr>
                <w:sz w:val="15"/>
                <w:szCs w:val="15"/>
              </w:rPr>
              <w:t> </w:t>
            </w:r>
          </w:p>
        </w:tc>
        <w:tc>
          <w:tcPr>
            <w:tcW w:w="0" w:type="auto"/>
            <w:vAlign w:val="bottom"/>
          </w:tcPr>
          <w:p w14:paraId="4068956E" w14:textId="77777777" w:rsidR="00C334D1" w:rsidRPr="00813D46" w:rsidRDefault="00C334D1" w:rsidP="007B0C0F">
            <w:pPr>
              <w:pStyle w:val="rrddoublerule"/>
            </w:pPr>
            <w:r w:rsidRPr="00813D46">
              <w:rPr>
                <w:sz w:val="15"/>
                <w:szCs w:val="15"/>
              </w:rPr>
              <w:t> </w:t>
            </w:r>
          </w:p>
        </w:tc>
        <w:tc>
          <w:tcPr>
            <w:tcW w:w="0" w:type="auto"/>
            <w:vAlign w:val="bottom"/>
          </w:tcPr>
          <w:p w14:paraId="07396CC3" w14:textId="77777777" w:rsidR="00C334D1" w:rsidRPr="00813D46" w:rsidRDefault="00C334D1" w:rsidP="007B0C0F">
            <w:pPr>
              <w:rPr>
                <w:sz w:val="8"/>
              </w:rPr>
            </w:pPr>
          </w:p>
        </w:tc>
        <w:tc>
          <w:tcPr>
            <w:tcW w:w="0" w:type="auto"/>
            <w:vAlign w:val="bottom"/>
          </w:tcPr>
          <w:p w14:paraId="410E3979" w14:textId="77777777" w:rsidR="00C334D1" w:rsidRPr="00813D46" w:rsidRDefault="00C334D1" w:rsidP="007B0C0F">
            <w:pPr>
              <w:pStyle w:val="la2"/>
            </w:pPr>
            <w:r w:rsidRPr="00813D46">
              <w:t> </w:t>
            </w:r>
          </w:p>
        </w:tc>
        <w:tc>
          <w:tcPr>
            <w:tcW w:w="0" w:type="auto"/>
            <w:vAlign w:val="bottom"/>
          </w:tcPr>
          <w:p w14:paraId="59BFBF7B" w14:textId="77777777" w:rsidR="00C334D1" w:rsidRPr="00813D46" w:rsidRDefault="00C334D1" w:rsidP="007B0C0F">
            <w:pPr>
              <w:pStyle w:val="rrddoublerule"/>
            </w:pPr>
            <w:r w:rsidRPr="00813D46">
              <w:rPr>
                <w:sz w:val="15"/>
                <w:szCs w:val="15"/>
              </w:rPr>
              <w:t> </w:t>
            </w:r>
          </w:p>
        </w:tc>
        <w:tc>
          <w:tcPr>
            <w:tcW w:w="0" w:type="auto"/>
            <w:vAlign w:val="bottom"/>
          </w:tcPr>
          <w:p w14:paraId="2C21BA6F" w14:textId="77777777" w:rsidR="00C334D1" w:rsidRPr="00813D46" w:rsidRDefault="00C334D1" w:rsidP="007B0C0F">
            <w:pPr>
              <w:pStyle w:val="rrddoublerule"/>
            </w:pPr>
            <w:r w:rsidRPr="00813D46">
              <w:rPr>
                <w:sz w:val="15"/>
                <w:szCs w:val="15"/>
              </w:rPr>
              <w:t> </w:t>
            </w:r>
          </w:p>
        </w:tc>
        <w:tc>
          <w:tcPr>
            <w:tcW w:w="0" w:type="auto"/>
            <w:vAlign w:val="bottom"/>
          </w:tcPr>
          <w:p w14:paraId="24FA0B9E" w14:textId="77777777" w:rsidR="00C334D1" w:rsidRPr="00813D46" w:rsidRDefault="00C334D1" w:rsidP="007B0C0F">
            <w:pPr>
              <w:rPr>
                <w:sz w:val="8"/>
              </w:rPr>
            </w:pPr>
          </w:p>
        </w:tc>
        <w:tc>
          <w:tcPr>
            <w:tcW w:w="0" w:type="auto"/>
            <w:vAlign w:val="bottom"/>
          </w:tcPr>
          <w:p w14:paraId="279C7754" w14:textId="77777777" w:rsidR="00C334D1" w:rsidRPr="00813D46" w:rsidRDefault="00C334D1" w:rsidP="007B0C0F">
            <w:pPr>
              <w:pStyle w:val="la2"/>
            </w:pPr>
            <w:r w:rsidRPr="00813D46">
              <w:t> </w:t>
            </w:r>
          </w:p>
        </w:tc>
        <w:tc>
          <w:tcPr>
            <w:tcW w:w="0" w:type="auto"/>
            <w:vAlign w:val="bottom"/>
          </w:tcPr>
          <w:p w14:paraId="389A9D92" w14:textId="77777777" w:rsidR="00C334D1" w:rsidRPr="00813D46" w:rsidRDefault="00C334D1" w:rsidP="007B0C0F">
            <w:pPr>
              <w:pStyle w:val="rrddoublerule"/>
            </w:pPr>
            <w:r w:rsidRPr="00813D46">
              <w:rPr>
                <w:sz w:val="15"/>
                <w:szCs w:val="15"/>
              </w:rPr>
              <w:t> </w:t>
            </w:r>
          </w:p>
        </w:tc>
        <w:tc>
          <w:tcPr>
            <w:tcW w:w="0" w:type="auto"/>
            <w:vAlign w:val="bottom"/>
          </w:tcPr>
          <w:p w14:paraId="1E9BAB87" w14:textId="77777777" w:rsidR="00C334D1" w:rsidRPr="00813D46" w:rsidRDefault="00C334D1" w:rsidP="007B0C0F">
            <w:pPr>
              <w:pStyle w:val="rrddoublerule"/>
            </w:pPr>
            <w:r w:rsidRPr="00813D46">
              <w:rPr>
                <w:sz w:val="15"/>
                <w:szCs w:val="15"/>
              </w:rPr>
              <w:t> </w:t>
            </w:r>
          </w:p>
        </w:tc>
        <w:tc>
          <w:tcPr>
            <w:tcW w:w="0" w:type="auto"/>
            <w:vAlign w:val="bottom"/>
          </w:tcPr>
          <w:p w14:paraId="55102A71" w14:textId="77777777" w:rsidR="00C334D1" w:rsidRPr="00813D46" w:rsidRDefault="00C334D1" w:rsidP="007B0C0F">
            <w:pPr>
              <w:rPr>
                <w:sz w:val="8"/>
              </w:rPr>
            </w:pPr>
          </w:p>
        </w:tc>
      </w:tr>
      <w:tr w:rsidR="005C347A" w:rsidRPr="00813D46" w14:paraId="794FF9C8" w14:textId="77777777" w:rsidTr="007B0C0F">
        <w:trPr>
          <w:trHeight w:val="75"/>
          <w:jc w:val="center"/>
        </w:trPr>
        <w:tc>
          <w:tcPr>
            <w:tcW w:w="0" w:type="auto"/>
            <w:vAlign w:val="center"/>
          </w:tcPr>
          <w:p w14:paraId="6ED10518" w14:textId="77777777" w:rsidR="00C334D1" w:rsidRPr="00813D46" w:rsidRDefault="00C334D1" w:rsidP="007B0C0F">
            <w:pPr>
              <w:rPr>
                <w:sz w:val="8"/>
              </w:rPr>
            </w:pPr>
          </w:p>
        </w:tc>
        <w:tc>
          <w:tcPr>
            <w:tcW w:w="0" w:type="auto"/>
            <w:gridSpan w:val="4"/>
            <w:vAlign w:val="center"/>
          </w:tcPr>
          <w:p w14:paraId="63BD5577" w14:textId="77777777" w:rsidR="00C334D1" w:rsidRPr="00813D46" w:rsidRDefault="00C334D1" w:rsidP="007B0C0F">
            <w:pPr>
              <w:rPr>
                <w:sz w:val="8"/>
              </w:rPr>
            </w:pPr>
          </w:p>
        </w:tc>
        <w:tc>
          <w:tcPr>
            <w:tcW w:w="0" w:type="auto"/>
            <w:gridSpan w:val="4"/>
            <w:vAlign w:val="center"/>
          </w:tcPr>
          <w:p w14:paraId="718497DC" w14:textId="77777777" w:rsidR="00C334D1" w:rsidRPr="00813D46" w:rsidRDefault="00C334D1" w:rsidP="007B0C0F">
            <w:pPr>
              <w:rPr>
                <w:sz w:val="8"/>
              </w:rPr>
            </w:pPr>
          </w:p>
        </w:tc>
        <w:tc>
          <w:tcPr>
            <w:tcW w:w="0" w:type="auto"/>
            <w:gridSpan w:val="4"/>
            <w:vAlign w:val="center"/>
          </w:tcPr>
          <w:p w14:paraId="06C2C6C4" w14:textId="77777777" w:rsidR="00C334D1" w:rsidRPr="00813D46" w:rsidRDefault="00C334D1" w:rsidP="007B0C0F">
            <w:pPr>
              <w:rPr>
                <w:sz w:val="8"/>
              </w:rPr>
            </w:pPr>
          </w:p>
        </w:tc>
      </w:tr>
      <w:tr w:rsidR="00984B0B" w:rsidRPr="00813D46" w14:paraId="490CB60F" w14:textId="77777777" w:rsidTr="007B0C0F">
        <w:trPr>
          <w:jc w:val="center"/>
        </w:trPr>
        <w:tc>
          <w:tcPr>
            <w:tcW w:w="0" w:type="auto"/>
          </w:tcPr>
          <w:p w14:paraId="0C2E70C9" w14:textId="77777777" w:rsidR="00C334D1" w:rsidRPr="00813D46" w:rsidRDefault="00C334D1" w:rsidP="007B0C0F">
            <w:pPr>
              <w:pStyle w:val="NormalWeb"/>
              <w:keepNext/>
              <w:ind w:left="240" w:hanging="240"/>
              <w:rPr>
                <w:sz w:val="8"/>
              </w:rPr>
            </w:pPr>
            <w:r w:rsidRPr="00813D46">
              <w:rPr>
                <w:rFonts w:cs="Arial"/>
                <w:sz w:val="20"/>
                <w:szCs w:val="20"/>
              </w:rPr>
              <w:t>Earnings per share:</w:t>
            </w:r>
          </w:p>
        </w:tc>
        <w:tc>
          <w:tcPr>
            <w:tcW w:w="0" w:type="auto"/>
            <w:vAlign w:val="bottom"/>
          </w:tcPr>
          <w:p w14:paraId="6CA97DB3" w14:textId="77777777" w:rsidR="00C334D1" w:rsidRPr="00813D46" w:rsidRDefault="00C334D1" w:rsidP="007B0C0F">
            <w:pPr>
              <w:pStyle w:val="la2"/>
            </w:pPr>
            <w:r w:rsidRPr="00813D46">
              <w:rPr>
                <w:sz w:val="15"/>
                <w:szCs w:val="15"/>
              </w:rPr>
              <w:t> </w:t>
            </w:r>
          </w:p>
        </w:tc>
        <w:tc>
          <w:tcPr>
            <w:tcW w:w="0" w:type="auto"/>
            <w:vAlign w:val="bottom"/>
          </w:tcPr>
          <w:p w14:paraId="3D481C16" w14:textId="77777777" w:rsidR="00C334D1" w:rsidRPr="00813D46" w:rsidRDefault="00C334D1" w:rsidP="007B0C0F">
            <w:pPr>
              <w:pStyle w:val="la2"/>
            </w:pPr>
            <w:r w:rsidRPr="00813D46">
              <w:t> </w:t>
            </w:r>
          </w:p>
        </w:tc>
        <w:tc>
          <w:tcPr>
            <w:tcW w:w="0" w:type="auto"/>
            <w:vAlign w:val="bottom"/>
          </w:tcPr>
          <w:p w14:paraId="126A4CBD" w14:textId="77777777" w:rsidR="00C334D1" w:rsidRPr="00813D46" w:rsidRDefault="00C334D1" w:rsidP="007B0C0F">
            <w:pPr>
              <w:pStyle w:val="la2"/>
            </w:pPr>
            <w:r w:rsidRPr="00813D46">
              <w:t> </w:t>
            </w:r>
          </w:p>
        </w:tc>
        <w:tc>
          <w:tcPr>
            <w:tcW w:w="0" w:type="auto"/>
            <w:vAlign w:val="bottom"/>
          </w:tcPr>
          <w:p w14:paraId="130EB2D9" w14:textId="77777777" w:rsidR="00C334D1" w:rsidRPr="00813D46" w:rsidRDefault="00C334D1" w:rsidP="007B0C0F">
            <w:pPr>
              <w:pStyle w:val="la2"/>
            </w:pPr>
            <w:r w:rsidRPr="00813D46">
              <w:t> </w:t>
            </w:r>
          </w:p>
        </w:tc>
        <w:tc>
          <w:tcPr>
            <w:tcW w:w="0" w:type="auto"/>
            <w:vAlign w:val="bottom"/>
          </w:tcPr>
          <w:p w14:paraId="35EFED8C" w14:textId="77777777" w:rsidR="00C334D1" w:rsidRPr="00813D46" w:rsidRDefault="00C334D1" w:rsidP="007B0C0F">
            <w:pPr>
              <w:pStyle w:val="la2"/>
            </w:pPr>
            <w:r w:rsidRPr="00813D46">
              <w:rPr>
                <w:sz w:val="15"/>
                <w:szCs w:val="15"/>
              </w:rPr>
              <w:t> </w:t>
            </w:r>
          </w:p>
        </w:tc>
        <w:tc>
          <w:tcPr>
            <w:tcW w:w="0" w:type="auto"/>
            <w:vAlign w:val="bottom"/>
          </w:tcPr>
          <w:p w14:paraId="5078EEF9" w14:textId="77777777" w:rsidR="00C334D1" w:rsidRPr="00813D46" w:rsidRDefault="00C334D1" w:rsidP="007B0C0F">
            <w:pPr>
              <w:pStyle w:val="la2"/>
            </w:pPr>
            <w:r w:rsidRPr="00813D46">
              <w:t> </w:t>
            </w:r>
          </w:p>
        </w:tc>
        <w:tc>
          <w:tcPr>
            <w:tcW w:w="0" w:type="auto"/>
            <w:vAlign w:val="bottom"/>
          </w:tcPr>
          <w:p w14:paraId="4A749B80" w14:textId="77777777" w:rsidR="00C334D1" w:rsidRPr="00813D46" w:rsidRDefault="00C334D1" w:rsidP="007B0C0F">
            <w:pPr>
              <w:pStyle w:val="la2"/>
            </w:pPr>
            <w:r w:rsidRPr="00813D46">
              <w:t> </w:t>
            </w:r>
          </w:p>
        </w:tc>
        <w:tc>
          <w:tcPr>
            <w:tcW w:w="0" w:type="auto"/>
            <w:vAlign w:val="bottom"/>
          </w:tcPr>
          <w:p w14:paraId="767E5D8E" w14:textId="77777777" w:rsidR="00C334D1" w:rsidRPr="00813D46" w:rsidRDefault="00C334D1" w:rsidP="007B0C0F">
            <w:pPr>
              <w:pStyle w:val="la2"/>
            </w:pPr>
            <w:r w:rsidRPr="00813D46">
              <w:t> </w:t>
            </w:r>
          </w:p>
        </w:tc>
        <w:tc>
          <w:tcPr>
            <w:tcW w:w="0" w:type="auto"/>
            <w:vAlign w:val="bottom"/>
          </w:tcPr>
          <w:p w14:paraId="68D80B8B" w14:textId="77777777" w:rsidR="00C334D1" w:rsidRPr="00813D46" w:rsidRDefault="00C334D1" w:rsidP="007B0C0F">
            <w:pPr>
              <w:pStyle w:val="la2"/>
            </w:pPr>
            <w:r w:rsidRPr="00813D46">
              <w:rPr>
                <w:sz w:val="15"/>
                <w:szCs w:val="15"/>
              </w:rPr>
              <w:t> </w:t>
            </w:r>
          </w:p>
        </w:tc>
        <w:tc>
          <w:tcPr>
            <w:tcW w:w="0" w:type="auto"/>
            <w:vAlign w:val="bottom"/>
          </w:tcPr>
          <w:p w14:paraId="433FB02F" w14:textId="77777777" w:rsidR="00C334D1" w:rsidRPr="00813D46" w:rsidRDefault="00C334D1" w:rsidP="007B0C0F">
            <w:pPr>
              <w:pStyle w:val="la2"/>
            </w:pPr>
            <w:r w:rsidRPr="00813D46">
              <w:t> </w:t>
            </w:r>
          </w:p>
        </w:tc>
        <w:tc>
          <w:tcPr>
            <w:tcW w:w="0" w:type="auto"/>
            <w:vAlign w:val="bottom"/>
          </w:tcPr>
          <w:p w14:paraId="7D56C8FF" w14:textId="77777777" w:rsidR="00C334D1" w:rsidRPr="00813D46" w:rsidRDefault="00C334D1" w:rsidP="007B0C0F">
            <w:pPr>
              <w:pStyle w:val="la2"/>
            </w:pPr>
            <w:r w:rsidRPr="00813D46">
              <w:t> </w:t>
            </w:r>
          </w:p>
        </w:tc>
        <w:tc>
          <w:tcPr>
            <w:tcW w:w="0" w:type="auto"/>
            <w:vAlign w:val="bottom"/>
          </w:tcPr>
          <w:p w14:paraId="0569DB3F" w14:textId="77777777" w:rsidR="00C334D1" w:rsidRPr="00813D46" w:rsidRDefault="00C334D1" w:rsidP="007B0C0F">
            <w:pPr>
              <w:pStyle w:val="la2"/>
            </w:pPr>
            <w:r w:rsidRPr="00813D46">
              <w:t> </w:t>
            </w:r>
          </w:p>
        </w:tc>
      </w:tr>
      <w:tr w:rsidR="00984B0B" w:rsidRPr="00813D46" w14:paraId="3DEF1880" w14:textId="77777777" w:rsidTr="007B0C0F">
        <w:trPr>
          <w:jc w:val="center"/>
        </w:trPr>
        <w:tc>
          <w:tcPr>
            <w:tcW w:w="0" w:type="auto"/>
          </w:tcPr>
          <w:p w14:paraId="07B143CE" w14:textId="77777777" w:rsidR="00C334D1" w:rsidRPr="00813D46" w:rsidRDefault="00C334D1" w:rsidP="007B0C0F">
            <w:pPr>
              <w:pStyle w:val="NormalWeb"/>
              <w:ind w:left="480" w:hanging="240"/>
              <w:rPr>
                <w:sz w:val="8"/>
              </w:rPr>
            </w:pPr>
            <w:r w:rsidRPr="00813D46">
              <w:rPr>
                <w:rFonts w:cs="Arial"/>
                <w:sz w:val="20"/>
                <w:szCs w:val="20"/>
              </w:rPr>
              <w:t>Basic</w:t>
            </w:r>
          </w:p>
        </w:tc>
        <w:tc>
          <w:tcPr>
            <w:tcW w:w="0" w:type="auto"/>
            <w:vAlign w:val="bottom"/>
          </w:tcPr>
          <w:p w14:paraId="3682EDF5" w14:textId="77777777" w:rsidR="00C334D1" w:rsidRPr="00813D46" w:rsidRDefault="00C334D1" w:rsidP="007B0C0F">
            <w:pPr>
              <w:pStyle w:val="la2"/>
            </w:pPr>
            <w:r w:rsidRPr="00813D46">
              <w:rPr>
                <w:sz w:val="15"/>
                <w:szCs w:val="15"/>
              </w:rPr>
              <w:t> </w:t>
            </w:r>
          </w:p>
        </w:tc>
        <w:tc>
          <w:tcPr>
            <w:tcW w:w="0" w:type="auto"/>
            <w:vAlign w:val="bottom"/>
          </w:tcPr>
          <w:p w14:paraId="57EFABB7" w14:textId="77777777" w:rsidR="00C334D1" w:rsidRPr="00813D46" w:rsidRDefault="00C334D1" w:rsidP="007B0C0F">
            <w:pPr>
              <w:rPr>
                <w:sz w:val="8"/>
              </w:rPr>
            </w:pPr>
            <w:r w:rsidRPr="00813D46">
              <w:rPr>
                <w:rFonts w:cs="Arial"/>
                <w:b/>
                <w:bCs/>
              </w:rPr>
              <w:t>$</w:t>
            </w:r>
          </w:p>
        </w:tc>
        <w:tc>
          <w:tcPr>
            <w:tcW w:w="0" w:type="auto"/>
            <w:vAlign w:val="bottom"/>
          </w:tcPr>
          <w:p w14:paraId="209B71E9" w14:textId="1D3FF253" w:rsidR="00C334D1" w:rsidRPr="00813D46" w:rsidRDefault="00D634D3" w:rsidP="009903C5">
            <w:pPr>
              <w:jc w:val="right"/>
            </w:pPr>
            <w:r w:rsidRPr="00813D46">
              <w:rPr>
                <w:rFonts w:cs="Arial"/>
                <w:b/>
                <w:bCs/>
              </w:rPr>
              <w:t>1.4</w:t>
            </w:r>
            <w:r w:rsidR="009903C5" w:rsidRPr="00813D46">
              <w:rPr>
                <w:rFonts w:cs="Arial"/>
                <w:b/>
                <w:bCs/>
              </w:rPr>
              <w:t>9</w:t>
            </w:r>
          </w:p>
        </w:tc>
        <w:tc>
          <w:tcPr>
            <w:tcW w:w="0" w:type="auto"/>
            <w:noWrap/>
            <w:vAlign w:val="bottom"/>
          </w:tcPr>
          <w:p w14:paraId="066DB6BD" w14:textId="77777777" w:rsidR="00C334D1" w:rsidRPr="00813D46" w:rsidRDefault="00C334D1" w:rsidP="007B0C0F">
            <w:pPr>
              <w:rPr>
                <w:sz w:val="8"/>
              </w:rPr>
            </w:pPr>
            <w:r w:rsidRPr="00813D46">
              <w:rPr>
                <w:rFonts w:cs="Arial"/>
                <w:b/>
                <w:bCs/>
              </w:rPr>
              <w:t> </w:t>
            </w:r>
          </w:p>
        </w:tc>
        <w:tc>
          <w:tcPr>
            <w:tcW w:w="0" w:type="auto"/>
            <w:vAlign w:val="bottom"/>
          </w:tcPr>
          <w:p w14:paraId="3A0821E4" w14:textId="77777777" w:rsidR="00C334D1" w:rsidRPr="00813D46" w:rsidRDefault="00C334D1" w:rsidP="007B0C0F">
            <w:pPr>
              <w:pStyle w:val="la2"/>
            </w:pPr>
            <w:r w:rsidRPr="00813D46">
              <w:rPr>
                <w:sz w:val="15"/>
                <w:szCs w:val="15"/>
              </w:rPr>
              <w:t> </w:t>
            </w:r>
          </w:p>
        </w:tc>
        <w:tc>
          <w:tcPr>
            <w:tcW w:w="0" w:type="auto"/>
            <w:vAlign w:val="bottom"/>
          </w:tcPr>
          <w:p w14:paraId="6508E844" w14:textId="77777777" w:rsidR="00C334D1" w:rsidRPr="00813D46" w:rsidRDefault="00C334D1" w:rsidP="007B0C0F">
            <w:pPr>
              <w:rPr>
                <w:sz w:val="8"/>
              </w:rPr>
            </w:pPr>
            <w:r w:rsidRPr="00813D46">
              <w:rPr>
                <w:rFonts w:cs="Arial"/>
              </w:rPr>
              <w:t>$</w:t>
            </w:r>
          </w:p>
        </w:tc>
        <w:tc>
          <w:tcPr>
            <w:tcW w:w="0" w:type="auto"/>
            <w:vAlign w:val="bottom"/>
          </w:tcPr>
          <w:p w14:paraId="21C35AA3" w14:textId="77777777" w:rsidR="00C334D1" w:rsidRPr="00813D46" w:rsidRDefault="00C334D1" w:rsidP="007B0C0F">
            <w:pPr>
              <w:jc w:val="right"/>
            </w:pPr>
            <w:r w:rsidRPr="00813D46">
              <w:rPr>
                <w:rFonts w:cs="Arial"/>
                <w:bCs/>
              </w:rPr>
              <w:t>2.66</w:t>
            </w:r>
          </w:p>
        </w:tc>
        <w:tc>
          <w:tcPr>
            <w:tcW w:w="0" w:type="auto"/>
            <w:noWrap/>
            <w:vAlign w:val="bottom"/>
          </w:tcPr>
          <w:p w14:paraId="5E78E233" w14:textId="77777777" w:rsidR="00C334D1" w:rsidRPr="00813D46" w:rsidRDefault="00C334D1" w:rsidP="007B0C0F">
            <w:pPr>
              <w:rPr>
                <w:sz w:val="8"/>
              </w:rPr>
            </w:pPr>
            <w:r w:rsidRPr="00813D46">
              <w:rPr>
                <w:rFonts w:cs="Arial"/>
              </w:rPr>
              <w:t> </w:t>
            </w:r>
          </w:p>
        </w:tc>
        <w:tc>
          <w:tcPr>
            <w:tcW w:w="0" w:type="auto"/>
            <w:vAlign w:val="bottom"/>
          </w:tcPr>
          <w:p w14:paraId="5E8AA733" w14:textId="77777777" w:rsidR="00C334D1" w:rsidRPr="00813D46" w:rsidRDefault="00C334D1" w:rsidP="007B0C0F">
            <w:pPr>
              <w:pStyle w:val="la2"/>
            </w:pPr>
            <w:r w:rsidRPr="00813D46">
              <w:rPr>
                <w:sz w:val="15"/>
                <w:szCs w:val="15"/>
              </w:rPr>
              <w:t> </w:t>
            </w:r>
          </w:p>
        </w:tc>
        <w:tc>
          <w:tcPr>
            <w:tcW w:w="0" w:type="auto"/>
            <w:vAlign w:val="bottom"/>
          </w:tcPr>
          <w:p w14:paraId="083D4638" w14:textId="77777777" w:rsidR="00C334D1" w:rsidRPr="00813D46" w:rsidRDefault="00C334D1" w:rsidP="007B0C0F">
            <w:pPr>
              <w:rPr>
                <w:sz w:val="8"/>
              </w:rPr>
            </w:pPr>
            <w:r w:rsidRPr="00813D46">
              <w:rPr>
                <w:rFonts w:cs="Arial"/>
              </w:rPr>
              <w:t>$</w:t>
            </w:r>
          </w:p>
        </w:tc>
        <w:tc>
          <w:tcPr>
            <w:tcW w:w="0" w:type="auto"/>
            <w:vAlign w:val="bottom"/>
          </w:tcPr>
          <w:p w14:paraId="31BB7B08" w14:textId="77777777" w:rsidR="00C334D1" w:rsidRPr="00813D46" w:rsidRDefault="00C334D1" w:rsidP="007B0C0F">
            <w:pPr>
              <w:jc w:val="right"/>
            </w:pPr>
            <w:r w:rsidRPr="00813D46">
              <w:rPr>
                <w:rFonts w:cs="Arial"/>
              </w:rPr>
              <w:t>2.61</w:t>
            </w:r>
          </w:p>
        </w:tc>
        <w:tc>
          <w:tcPr>
            <w:tcW w:w="0" w:type="auto"/>
            <w:noWrap/>
            <w:vAlign w:val="bottom"/>
          </w:tcPr>
          <w:p w14:paraId="006BAD97" w14:textId="77777777" w:rsidR="00C334D1" w:rsidRPr="00813D46" w:rsidRDefault="00C334D1" w:rsidP="007B0C0F">
            <w:pPr>
              <w:rPr>
                <w:sz w:val="8"/>
              </w:rPr>
            </w:pPr>
            <w:r w:rsidRPr="00813D46">
              <w:rPr>
                <w:rFonts w:cs="Arial"/>
              </w:rPr>
              <w:t> </w:t>
            </w:r>
          </w:p>
        </w:tc>
      </w:tr>
      <w:tr w:rsidR="00984B0B" w:rsidRPr="00813D46" w14:paraId="465302D3" w14:textId="77777777" w:rsidTr="007B0C0F">
        <w:trPr>
          <w:jc w:val="center"/>
        </w:trPr>
        <w:tc>
          <w:tcPr>
            <w:tcW w:w="0" w:type="auto"/>
          </w:tcPr>
          <w:p w14:paraId="188BCB82" w14:textId="77777777" w:rsidR="00C334D1" w:rsidRPr="00813D46" w:rsidRDefault="00C334D1" w:rsidP="007B0C0F">
            <w:pPr>
              <w:pStyle w:val="NormalWeb"/>
              <w:ind w:left="480" w:hanging="240"/>
              <w:rPr>
                <w:sz w:val="8"/>
              </w:rPr>
            </w:pPr>
            <w:r w:rsidRPr="00813D46">
              <w:rPr>
                <w:rFonts w:cs="Arial"/>
                <w:sz w:val="20"/>
                <w:szCs w:val="20"/>
              </w:rPr>
              <w:t>Diluted</w:t>
            </w:r>
          </w:p>
        </w:tc>
        <w:tc>
          <w:tcPr>
            <w:tcW w:w="0" w:type="auto"/>
            <w:vAlign w:val="bottom"/>
          </w:tcPr>
          <w:p w14:paraId="460AF379" w14:textId="77777777" w:rsidR="00C334D1" w:rsidRPr="00813D46" w:rsidRDefault="00C334D1" w:rsidP="007B0C0F">
            <w:pPr>
              <w:pStyle w:val="la2"/>
            </w:pPr>
            <w:r w:rsidRPr="00813D46">
              <w:rPr>
                <w:sz w:val="15"/>
                <w:szCs w:val="15"/>
              </w:rPr>
              <w:t> </w:t>
            </w:r>
          </w:p>
        </w:tc>
        <w:tc>
          <w:tcPr>
            <w:tcW w:w="0" w:type="auto"/>
            <w:vAlign w:val="bottom"/>
          </w:tcPr>
          <w:p w14:paraId="2D2B3A1B" w14:textId="77777777" w:rsidR="00C334D1" w:rsidRPr="00813D46" w:rsidRDefault="00C334D1" w:rsidP="007B0C0F">
            <w:pPr>
              <w:rPr>
                <w:sz w:val="8"/>
              </w:rPr>
            </w:pPr>
            <w:r w:rsidRPr="00813D46">
              <w:rPr>
                <w:rFonts w:cs="Arial"/>
                <w:b/>
                <w:bCs/>
              </w:rPr>
              <w:t>$</w:t>
            </w:r>
          </w:p>
        </w:tc>
        <w:tc>
          <w:tcPr>
            <w:tcW w:w="0" w:type="auto"/>
            <w:vAlign w:val="bottom"/>
          </w:tcPr>
          <w:p w14:paraId="6E60ECC8" w14:textId="05450316" w:rsidR="00C334D1" w:rsidRPr="00813D46" w:rsidRDefault="00984B0B" w:rsidP="009903C5">
            <w:pPr>
              <w:jc w:val="right"/>
            </w:pPr>
            <w:r w:rsidRPr="00813D46">
              <w:rPr>
                <w:rFonts w:cs="Arial"/>
                <w:b/>
                <w:bCs/>
              </w:rPr>
              <w:t>1.4</w:t>
            </w:r>
            <w:r w:rsidR="009903C5" w:rsidRPr="00813D46">
              <w:rPr>
                <w:rFonts w:cs="Arial"/>
                <w:b/>
                <w:bCs/>
              </w:rPr>
              <w:t>8</w:t>
            </w:r>
          </w:p>
        </w:tc>
        <w:tc>
          <w:tcPr>
            <w:tcW w:w="0" w:type="auto"/>
            <w:noWrap/>
            <w:vAlign w:val="bottom"/>
          </w:tcPr>
          <w:p w14:paraId="17689FBB" w14:textId="77777777" w:rsidR="00C334D1" w:rsidRPr="00813D46" w:rsidRDefault="00C334D1" w:rsidP="007B0C0F">
            <w:pPr>
              <w:rPr>
                <w:sz w:val="8"/>
              </w:rPr>
            </w:pPr>
            <w:r w:rsidRPr="00813D46">
              <w:rPr>
                <w:rFonts w:cs="Arial"/>
                <w:b/>
                <w:bCs/>
              </w:rPr>
              <w:t> </w:t>
            </w:r>
          </w:p>
        </w:tc>
        <w:tc>
          <w:tcPr>
            <w:tcW w:w="0" w:type="auto"/>
            <w:vAlign w:val="bottom"/>
          </w:tcPr>
          <w:p w14:paraId="23C49224" w14:textId="77777777" w:rsidR="00C334D1" w:rsidRPr="00813D46" w:rsidRDefault="00C334D1" w:rsidP="007B0C0F">
            <w:pPr>
              <w:pStyle w:val="la2"/>
            </w:pPr>
            <w:r w:rsidRPr="00813D46">
              <w:rPr>
                <w:sz w:val="15"/>
                <w:szCs w:val="15"/>
              </w:rPr>
              <w:t> </w:t>
            </w:r>
          </w:p>
        </w:tc>
        <w:tc>
          <w:tcPr>
            <w:tcW w:w="0" w:type="auto"/>
            <w:vAlign w:val="bottom"/>
          </w:tcPr>
          <w:p w14:paraId="47273450" w14:textId="77777777" w:rsidR="00C334D1" w:rsidRPr="00813D46" w:rsidRDefault="00C334D1" w:rsidP="007B0C0F">
            <w:pPr>
              <w:rPr>
                <w:sz w:val="8"/>
              </w:rPr>
            </w:pPr>
            <w:r w:rsidRPr="00813D46">
              <w:rPr>
                <w:rFonts w:cs="Arial"/>
              </w:rPr>
              <w:t>$</w:t>
            </w:r>
          </w:p>
        </w:tc>
        <w:tc>
          <w:tcPr>
            <w:tcW w:w="0" w:type="auto"/>
            <w:vAlign w:val="bottom"/>
          </w:tcPr>
          <w:p w14:paraId="460EB49C" w14:textId="77777777" w:rsidR="00C334D1" w:rsidRPr="00813D46" w:rsidRDefault="00C334D1" w:rsidP="007B0C0F">
            <w:pPr>
              <w:jc w:val="right"/>
            </w:pPr>
            <w:r w:rsidRPr="00813D46">
              <w:rPr>
                <w:rFonts w:cs="Arial"/>
                <w:bCs/>
              </w:rPr>
              <w:t>2.63</w:t>
            </w:r>
          </w:p>
        </w:tc>
        <w:tc>
          <w:tcPr>
            <w:tcW w:w="0" w:type="auto"/>
            <w:noWrap/>
            <w:vAlign w:val="bottom"/>
          </w:tcPr>
          <w:p w14:paraId="3D338C74" w14:textId="77777777" w:rsidR="00C334D1" w:rsidRPr="00813D46" w:rsidRDefault="00C334D1" w:rsidP="007B0C0F">
            <w:pPr>
              <w:rPr>
                <w:sz w:val="8"/>
              </w:rPr>
            </w:pPr>
            <w:r w:rsidRPr="00813D46">
              <w:rPr>
                <w:rFonts w:cs="Arial"/>
              </w:rPr>
              <w:t> </w:t>
            </w:r>
          </w:p>
        </w:tc>
        <w:tc>
          <w:tcPr>
            <w:tcW w:w="0" w:type="auto"/>
            <w:vAlign w:val="bottom"/>
          </w:tcPr>
          <w:p w14:paraId="7DA0186D" w14:textId="77777777" w:rsidR="00C334D1" w:rsidRPr="00813D46" w:rsidRDefault="00C334D1" w:rsidP="007B0C0F">
            <w:pPr>
              <w:pStyle w:val="la2"/>
            </w:pPr>
            <w:r w:rsidRPr="00813D46">
              <w:rPr>
                <w:sz w:val="15"/>
                <w:szCs w:val="15"/>
              </w:rPr>
              <w:t> </w:t>
            </w:r>
          </w:p>
        </w:tc>
        <w:tc>
          <w:tcPr>
            <w:tcW w:w="0" w:type="auto"/>
            <w:vAlign w:val="bottom"/>
          </w:tcPr>
          <w:p w14:paraId="01D60915" w14:textId="77777777" w:rsidR="00C334D1" w:rsidRPr="00813D46" w:rsidRDefault="00C334D1" w:rsidP="007B0C0F">
            <w:pPr>
              <w:rPr>
                <w:sz w:val="8"/>
              </w:rPr>
            </w:pPr>
            <w:r w:rsidRPr="00813D46">
              <w:rPr>
                <w:rFonts w:cs="Arial"/>
              </w:rPr>
              <w:t>$</w:t>
            </w:r>
          </w:p>
        </w:tc>
        <w:tc>
          <w:tcPr>
            <w:tcW w:w="0" w:type="auto"/>
            <w:vAlign w:val="bottom"/>
          </w:tcPr>
          <w:p w14:paraId="0B272B4C" w14:textId="77777777" w:rsidR="00C334D1" w:rsidRPr="00813D46" w:rsidRDefault="00C334D1" w:rsidP="007B0C0F">
            <w:pPr>
              <w:jc w:val="right"/>
            </w:pPr>
            <w:r w:rsidRPr="00813D46">
              <w:rPr>
                <w:rFonts w:cs="Arial"/>
              </w:rPr>
              <w:t>2.58</w:t>
            </w:r>
          </w:p>
        </w:tc>
        <w:tc>
          <w:tcPr>
            <w:tcW w:w="0" w:type="auto"/>
            <w:noWrap/>
            <w:vAlign w:val="bottom"/>
          </w:tcPr>
          <w:p w14:paraId="78B4ACB8" w14:textId="77777777" w:rsidR="00C334D1" w:rsidRPr="00813D46" w:rsidRDefault="00C334D1" w:rsidP="007B0C0F">
            <w:pPr>
              <w:rPr>
                <w:sz w:val="8"/>
              </w:rPr>
            </w:pPr>
            <w:r w:rsidRPr="00813D46">
              <w:rPr>
                <w:rFonts w:cs="Arial"/>
              </w:rPr>
              <w:t> </w:t>
            </w:r>
          </w:p>
        </w:tc>
      </w:tr>
      <w:tr w:rsidR="005C347A" w:rsidRPr="00813D46" w14:paraId="6611AEF9" w14:textId="77777777" w:rsidTr="007B0C0F">
        <w:trPr>
          <w:trHeight w:val="75"/>
          <w:jc w:val="center"/>
        </w:trPr>
        <w:tc>
          <w:tcPr>
            <w:tcW w:w="0" w:type="auto"/>
            <w:vAlign w:val="center"/>
          </w:tcPr>
          <w:p w14:paraId="79A02A3F" w14:textId="77777777" w:rsidR="00C334D1" w:rsidRPr="00813D46" w:rsidRDefault="00C334D1" w:rsidP="007B0C0F">
            <w:pPr>
              <w:rPr>
                <w:sz w:val="8"/>
              </w:rPr>
            </w:pPr>
          </w:p>
        </w:tc>
        <w:tc>
          <w:tcPr>
            <w:tcW w:w="0" w:type="auto"/>
            <w:gridSpan w:val="4"/>
            <w:vAlign w:val="center"/>
          </w:tcPr>
          <w:p w14:paraId="1081ABAD" w14:textId="77777777" w:rsidR="00C334D1" w:rsidRPr="00813D46" w:rsidRDefault="00C334D1" w:rsidP="007B0C0F">
            <w:pPr>
              <w:rPr>
                <w:sz w:val="8"/>
              </w:rPr>
            </w:pPr>
          </w:p>
        </w:tc>
        <w:tc>
          <w:tcPr>
            <w:tcW w:w="0" w:type="auto"/>
            <w:gridSpan w:val="4"/>
            <w:vAlign w:val="center"/>
          </w:tcPr>
          <w:p w14:paraId="59A3B7D4" w14:textId="77777777" w:rsidR="00C334D1" w:rsidRPr="00813D46" w:rsidRDefault="00C334D1" w:rsidP="007B0C0F">
            <w:pPr>
              <w:rPr>
                <w:sz w:val="8"/>
              </w:rPr>
            </w:pPr>
          </w:p>
        </w:tc>
        <w:tc>
          <w:tcPr>
            <w:tcW w:w="0" w:type="auto"/>
            <w:gridSpan w:val="4"/>
            <w:vAlign w:val="center"/>
          </w:tcPr>
          <w:p w14:paraId="78D031C1" w14:textId="77777777" w:rsidR="00C334D1" w:rsidRPr="00813D46" w:rsidRDefault="00C334D1" w:rsidP="007B0C0F">
            <w:pPr>
              <w:rPr>
                <w:sz w:val="8"/>
              </w:rPr>
            </w:pPr>
          </w:p>
        </w:tc>
      </w:tr>
      <w:tr w:rsidR="00984B0B" w:rsidRPr="00813D46" w14:paraId="7281FDEB" w14:textId="77777777" w:rsidTr="007B0C0F">
        <w:trPr>
          <w:jc w:val="center"/>
        </w:trPr>
        <w:tc>
          <w:tcPr>
            <w:tcW w:w="0" w:type="auto"/>
          </w:tcPr>
          <w:p w14:paraId="4F727C05" w14:textId="77777777" w:rsidR="00C334D1" w:rsidRPr="00813D46" w:rsidRDefault="00C334D1" w:rsidP="007B0C0F">
            <w:pPr>
              <w:pStyle w:val="NormalWeb"/>
              <w:keepNext/>
              <w:ind w:left="240" w:hanging="240"/>
              <w:rPr>
                <w:sz w:val="8"/>
              </w:rPr>
            </w:pPr>
            <w:r w:rsidRPr="00813D46">
              <w:rPr>
                <w:rFonts w:cs="Arial"/>
                <w:sz w:val="20"/>
                <w:szCs w:val="20"/>
              </w:rPr>
              <w:t>Weighted average shares outstanding:</w:t>
            </w:r>
          </w:p>
        </w:tc>
        <w:tc>
          <w:tcPr>
            <w:tcW w:w="0" w:type="auto"/>
            <w:vAlign w:val="bottom"/>
          </w:tcPr>
          <w:p w14:paraId="760CA56D" w14:textId="77777777" w:rsidR="00C334D1" w:rsidRPr="00813D46" w:rsidRDefault="00C334D1" w:rsidP="007B0C0F">
            <w:pPr>
              <w:pStyle w:val="la2"/>
            </w:pPr>
            <w:r w:rsidRPr="00813D46">
              <w:rPr>
                <w:sz w:val="15"/>
                <w:szCs w:val="15"/>
              </w:rPr>
              <w:t> </w:t>
            </w:r>
          </w:p>
        </w:tc>
        <w:tc>
          <w:tcPr>
            <w:tcW w:w="0" w:type="auto"/>
            <w:vAlign w:val="bottom"/>
          </w:tcPr>
          <w:p w14:paraId="5E335017" w14:textId="77777777" w:rsidR="00C334D1" w:rsidRPr="00813D46" w:rsidRDefault="00C334D1" w:rsidP="007B0C0F">
            <w:pPr>
              <w:pStyle w:val="la2"/>
            </w:pPr>
            <w:r w:rsidRPr="00813D46">
              <w:t> </w:t>
            </w:r>
          </w:p>
        </w:tc>
        <w:tc>
          <w:tcPr>
            <w:tcW w:w="0" w:type="auto"/>
            <w:vAlign w:val="bottom"/>
          </w:tcPr>
          <w:p w14:paraId="7194682E" w14:textId="77777777" w:rsidR="00C334D1" w:rsidRPr="00813D46" w:rsidRDefault="00C334D1" w:rsidP="007B0C0F">
            <w:pPr>
              <w:pStyle w:val="la2"/>
            </w:pPr>
            <w:r w:rsidRPr="00813D46">
              <w:t> </w:t>
            </w:r>
          </w:p>
        </w:tc>
        <w:tc>
          <w:tcPr>
            <w:tcW w:w="0" w:type="auto"/>
            <w:vAlign w:val="bottom"/>
          </w:tcPr>
          <w:p w14:paraId="656DA724" w14:textId="77777777" w:rsidR="00C334D1" w:rsidRPr="00813D46" w:rsidRDefault="00C334D1" w:rsidP="007B0C0F">
            <w:pPr>
              <w:pStyle w:val="la2"/>
            </w:pPr>
            <w:r w:rsidRPr="00813D46">
              <w:t> </w:t>
            </w:r>
          </w:p>
        </w:tc>
        <w:tc>
          <w:tcPr>
            <w:tcW w:w="0" w:type="auto"/>
            <w:vAlign w:val="bottom"/>
          </w:tcPr>
          <w:p w14:paraId="3AB208CA" w14:textId="77777777" w:rsidR="00C334D1" w:rsidRPr="00813D46" w:rsidRDefault="00C334D1" w:rsidP="007B0C0F">
            <w:pPr>
              <w:pStyle w:val="la2"/>
            </w:pPr>
            <w:r w:rsidRPr="00813D46">
              <w:rPr>
                <w:sz w:val="15"/>
                <w:szCs w:val="15"/>
              </w:rPr>
              <w:t> </w:t>
            </w:r>
          </w:p>
        </w:tc>
        <w:tc>
          <w:tcPr>
            <w:tcW w:w="0" w:type="auto"/>
            <w:vAlign w:val="bottom"/>
          </w:tcPr>
          <w:p w14:paraId="5B07F8C2" w14:textId="77777777" w:rsidR="00C334D1" w:rsidRPr="00813D46" w:rsidRDefault="00C334D1" w:rsidP="007B0C0F">
            <w:pPr>
              <w:pStyle w:val="la2"/>
            </w:pPr>
            <w:r w:rsidRPr="00813D46">
              <w:t> </w:t>
            </w:r>
          </w:p>
        </w:tc>
        <w:tc>
          <w:tcPr>
            <w:tcW w:w="0" w:type="auto"/>
            <w:vAlign w:val="bottom"/>
          </w:tcPr>
          <w:p w14:paraId="5BDF2056" w14:textId="77777777" w:rsidR="00C334D1" w:rsidRPr="00813D46" w:rsidRDefault="00C334D1" w:rsidP="007B0C0F">
            <w:pPr>
              <w:pStyle w:val="la2"/>
            </w:pPr>
            <w:r w:rsidRPr="00813D46">
              <w:t> </w:t>
            </w:r>
          </w:p>
        </w:tc>
        <w:tc>
          <w:tcPr>
            <w:tcW w:w="0" w:type="auto"/>
            <w:vAlign w:val="bottom"/>
          </w:tcPr>
          <w:p w14:paraId="19E878BB" w14:textId="77777777" w:rsidR="00C334D1" w:rsidRPr="00813D46" w:rsidRDefault="00C334D1" w:rsidP="007B0C0F">
            <w:pPr>
              <w:pStyle w:val="la2"/>
            </w:pPr>
            <w:r w:rsidRPr="00813D46">
              <w:t> </w:t>
            </w:r>
          </w:p>
        </w:tc>
        <w:tc>
          <w:tcPr>
            <w:tcW w:w="0" w:type="auto"/>
            <w:vAlign w:val="bottom"/>
          </w:tcPr>
          <w:p w14:paraId="066C7095" w14:textId="77777777" w:rsidR="00C334D1" w:rsidRPr="00813D46" w:rsidRDefault="00C334D1" w:rsidP="007B0C0F">
            <w:pPr>
              <w:pStyle w:val="la2"/>
            </w:pPr>
            <w:r w:rsidRPr="00813D46">
              <w:rPr>
                <w:sz w:val="15"/>
                <w:szCs w:val="15"/>
              </w:rPr>
              <w:t> </w:t>
            </w:r>
          </w:p>
        </w:tc>
        <w:tc>
          <w:tcPr>
            <w:tcW w:w="0" w:type="auto"/>
            <w:vAlign w:val="bottom"/>
          </w:tcPr>
          <w:p w14:paraId="0927C505" w14:textId="77777777" w:rsidR="00C334D1" w:rsidRPr="00813D46" w:rsidRDefault="00C334D1" w:rsidP="007B0C0F">
            <w:pPr>
              <w:pStyle w:val="la2"/>
            </w:pPr>
            <w:r w:rsidRPr="00813D46">
              <w:t> </w:t>
            </w:r>
          </w:p>
        </w:tc>
        <w:tc>
          <w:tcPr>
            <w:tcW w:w="0" w:type="auto"/>
            <w:vAlign w:val="bottom"/>
          </w:tcPr>
          <w:p w14:paraId="55BE0FD5" w14:textId="77777777" w:rsidR="00C334D1" w:rsidRPr="00813D46" w:rsidRDefault="00C334D1" w:rsidP="007B0C0F">
            <w:pPr>
              <w:pStyle w:val="la2"/>
            </w:pPr>
            <w:r w:rsidRPr="00813D46">
              <w:t> </w:t>
            </w:r>
          </w:p>
        </w:tc>
        <w:tc>
          <w:tcPr>
            <w:tcW w:w="0" w:type="auto"/>
            <w:vAlign w:val="bottom"/>
          </w:tcPr>
          <w:p w14:paraId="77722F00" w14:textId="77777777" w:rsidR="00C334D1" w:rsidRPr="00813D46" w:rsidRDefault="00C334D1" w:rsidP="007B0C0F">
            <w:pPr>
              <w:pStyle w:val="la2"/>
            </w:pPr>
            <w:r w:rsidRPr="00813D46">
              <w:t> </w:t>
            </w:r>
          </w:p>
        </w:tc>
      </w:tr>
      <w:tr w:rsidR="00984B0B" w:rsidRPr="00813D46" w14:paraId="6012BB70" w14:textId="77777777" w:rsidTr="007B0C0F">
        <w:trPr>
          <w:jc w:val="center"/>
        </w:trPr>
        <w:tc>
          <w:tcPr>
            <w:tcW w:w="0" w:type="auto"/>
          </w:tcPr>
          <w:p w14:paraId="7FF7285D" w14:textId="77777777" w:rsidR="00C334D1" w:rsidRPr="00813D46" w:rsidRDefault="00C334D1" w:rsidP="007B0C0F">
            <w:pPr>
              <w:pStyle w:val="NormalWeb"/>
              <w:ind w:left="480" w:hanging="240"/>
              <w:rPr>
                <w:sz w:val="8"/>
              </w:rPr>
            </w:pPr>
            <w:r w:rsidRPr="00813D46">
              <w:rPr>
                <w:rFonts w:cs="Arial"/>
                <w:sz w:val="20"/>
                <w:szCs w:val="20"/>
              </w:rPr>
              <w:t>Basic</w:t>
            </w:r>
          </w:p>
        </w:tc>
        <w:tc>
          <w:tcPr>
            <w:tcW w:w="0" w:type="auto"/>
            <w:vAlign w:val="bottom"/>
          </w:tcPr>
          <w:p w14:paraId="47D46BB3" w14:textId="77777777" w:rsidR="00C334D1" w:rsidRPr="00813D46" w:rsidRDefault="00C334D1" w:rsidP="007B0C0F">
            <w:pPr>
              <w:pStyle w:val="la2"/>
            </w:pPr>
            <w:r w:rsidRPr="00813D46">
              <w:rPr>
                <w:sz w:val="15"/>
                <w:szCs w:val="15"/>
              </w:rPr>
              <w:t> </w:t>
            </w:r>
          </w:p>
        </w:tc>
        <w:tc>
          <w:tcPr>
            <w:tcW w:w="0" w:type="auto"/>
            <w:vAlign w:val="bottom"/>
          </w:tcPr>
          <w:p w14:paraId="3B348BDE" w14:textId="77777777" w:rsidR="00C334D1" w:rsidRPr="00813D46" w:rsidRDefault="00C334D1" w:rsidP="007B0C0F">
            <w:pPr>
              <w:rPr>
                <w:sz w:val="8"/>
              </w:rPr>
            </w:pPr>
            <w:r w:rsidRPr="00813D46">
              <w:rPr>
                <w:rFonts w:cs="Arial"/>
                <w:b/>
                <w:bCs/>
              </w:rPr>
              <w:t> </w:t>
            </w:r>
          </w:p>
        </w:tc>
        <w:tc>
          <w:tcPr>
            <w:tcW w:w="0" w:type="auto"/>
            <w:vAlign w:val="bottom"/>
          </w:tcPr>
          <w:p w14:paraId="69E69551" w14:textId="413C8E96" w:rsidR="00C334D1" w:rsidRPr="00813D46" w:rsidRDefault="00984B0B" w:rsidP="007B0C0F">
            <w:pPr>
              <w:jc w:val="right"/>
            </w:pPr>
            <w:r w:rsidRPr="00813D46">
              <w:rPr>
                <w:rFonts w:cs="Arial"/>
                <w:b/>
                <w:bCs/>
              </w:rPr>
              <w:t>8,177</w:t>
            </w:r>
          </w:p>
        </w:tc>
        <w:tc>
          <w:tcPr>
            <w:tcW w:w="0" w:type="auto"/>
            <w:noWrap/>
            <w:vAlign w:val="bottom"/>
          </w:tcPr>
          <w:p w14:paraId="4DFB442E" w14:textId="77777777" w:rsidR="00C334D1" w:rsidRPr="00813D46" w:rsidRDefault="00C334D1" w:rsidP="007B0C0F">
            <w:pPr>
              <w:rPr>
                <w:sz w:val="8"/>
              </w:rPr>
            </w:pPr>
            <w:r w:rsidRPr="00813D46">
              <w:rPr>
                <w:rFonts w:cs="Arial"/>
                <w:b/>
                <w:bCs/>
              </w:rPr>
              <w:t> </w:t>
            </w:r>
          </w:p>
        </w:tc>
        <w:tc>
          <w:tcPr>
            <w:tcW w:w="0" w:type="auto"/>
            <w:vAlign w:val="bottom"/>
          </w:tcPr>
          <w:p w14:paraId="3B7366F0" w14:textId="77777777" w:rsidR="00C334D1" w:rsidRPr="00813D46" w:rsidRDefault="00C334D1" w:rsidP="007B0C0F">
            <w:pPr>
              <w:pStyle w:val="la2"/>
            </w:pPr>
            <w:r w:rsidRPr="00813D46">
              <w:rPr>
                <w:sz w:val="15"/>
                <w:szCs w:val="15"/>
              </w:rPr>
              <w:t> </w:t>
            </w:r>
          </w:p>
        </w:tc>
        <w:tc>
          <w:tcPr>
            <w:tcW w:w="0" w:type="auto"/>
            <w:vAlign w:val="bottom"/>
          </w:tcPr>
          <w:p w14:paraId="5540D0F0" w14:textId="77777777" w:rsidR="00C334D1" w:rsidRPr="00813D46" w:rsidRDefault="00C334D1" w:rsidP="007B0C0F">
            <w:pPr>
              <w:rPr>
                <w:sz w:val="8"/>
              </w:rPr>
            </w:pPr>
            <w:r w:rsidRPr="00813D46">
              <w:rPr>
                <w:rFonts w:cs="Arial"/>
              </w:rPr>
              <w:t> </w:t>
            </w:r>
          </w:p>
        </w:tc>
        <w:tc>
          <w:tcPr>
            <w:tcW w:w="0" w:type="auto"/>
            <w:vAlign w:val="bottom"/>
          </w:tcPr>
          <w:p w14:paraId="329C7987" w14:textId="77777777" w:rsidR="00C334D1" w:rsidRPr="00813D46" w:rsidRDefault="00C334D1" w:rsidP="007B0C0F">
            <w:pPr>
              <w:jc w:val="right"/>
            </w:pPr>
            <w:r w:rsidRPr="00813D46">
              <w:rPr>
                <w:rFonts w:cs="Arial"/>
                <w:bCs/>
              </w:rPr>
              <w:t>8,299</w:t>
            </w:r>
          </w:p>
        </w:tc>
        <w:tc>
          <w:tcPr>
            <w:tcW w:w="0" w:type="auto"/>
            <w:noWrap/>
            <w:vAlign w:val="bottom"/>
          </w:tcPr>
          <w:p w14:paraId="37EF10ED" w14:textId="77777777" w:rsidR="00C334D1" w:rsidRPr="00813D46" w:rsidRDefault="00C334D1" w:rsidP="007B0C0F">
            <w:pPr>
              <w:rPr>
                <w:sz w:val="8"/>
              </w:rPr>
            </w:pPr>
            <w:r w:rsidRPr="00813D46">
              <w:rPr>
                <w:rFonts w:cs="Arial"/>
              </w:rPr>
              <w:t> </w:t>
            </w:r>
          </w:p>
        </w:tc>
        <w:tc>
          <w:tcPr>
            <w:tcW w:w="0" w:type="auto"/>
            <w:vAlign w:val="bottom"/>
          </w:tcPr>
          <w:p w14:paraId="6969289D" w14:textId="77777777" w:rsidR="00C334D1" w:rsidRPr="00813D46" w:rsidRDefault="00C334D1" w:rsidP="007B0C0F">
            <w:pPr>
              <w:pStyle w:val="la2"/>
            </w:pPr>
            <w:r w:rsidRPr="00813D46">
              <w:rPr>
                <w:sz w:val="15"/>
                <w:szCs w:val="15"/>
              </w:rPr>
              <w:t> </w:t>
            </w:r>
          </w:p>
        </w:tc>
        <w:tc>
          <w:tcPr>
            <w:tcW w:w="0" w:type="auto"/>
            <w:vAlign w:val="bottom"/>
          </w:tcPr>
          <w:p w14:paraId="02480B0C" w14:textId="77777777" w:rsidR="00C334D1" w:rsidRPr="00813D46" w:rsidRDefault="00C334D1" w:rsidP="007B0C0F">
            <w:pPr>
              <w:rPr>
                <w:sz w:val="8"/>
              </w:rPr>
            </w:pPr>
            <w:r w:rsidRPr="00813D46">
              <w:rPr>
                <w:rFonts w:cs="Arial"/>
              </w:rPr>
              <w:t> </w:t>
            </w:r>
          </w:p>
        </w:tc>
        <w:tc>
          <w:tcPr>
            <w:tcW w:w="0" w:type="auto"/>
            <w:vAlign w:val="bottom"/>
          </w:tcPr>
          <w:p w14:paraId="20DC7014" w14:textId="77777777" w:rsidR="00C334D1" w:rsidRPr="00813D46" w:rsidRDefault="00C334D1" w:rsidP="007B0C0F">
            <w:pPr>
              <w:jc w:val="right"/>
            </w:pPr>
            <w:r w:rsidRPr="00813D46">
              <w:rPr>
                <w:rFonts w:cs="Arial"/>
              </w:rPr>
              <w:t>8,375</w:t>
            </w:r>
          </w:p>
        </w:tc>
        <w:tc>
          <w:tcPr>
            <w:tcW w:w="0" w:type="auto"/>
            <w:noWrap/>
            <w:vAlign w:val="bottom"/>
          </w:tcPr>
          <w:p w14:paraId="43C462E5" w14:textId="77777777" w:rsidR="00C334D1" w:rsidRPr="00813D46" w:rsidRDefault="00C334D1" w:rsidP="007B0C0F">
            <w:pPr>
              <w:rPr>
                <w:sz w:val="8"/>
              </w:rPr>
            </w:pPr>
            <w:r w:rsidRPr="00813D46">
              <w:rPr>
                <w:rFonts w:cs="Arial"/>
              </w:rPr>
              <w:t> </w:t>
            </w:r>
          </w:p>
        </w:tc>
      </w:tr>
      <w:tr w:rsidR="00984B0B" w:rsidRPr="00813D46" w14:paraId="421E61CC" w14:textId="77777777" w:rsidTr="007B0C0F">
        <w:trPr>
          <w:jc w:val="center"/>
        </w:trPr>
        <w:tc>
          <w:tcPr>
            <w:tcW w:w="0" w:type="auto"/>
          </w:tcPr>
          <w:p w14:paraId="49ADA622" w14:textId="77777777" w:rsidR="00C334D1" w:rsidRPr="00813D46" w:rsidRDefault="00C334D1" w:rsidP="007B0C0F">
            <w:pPr>
              <w:pStyle w:val="NormalWeb"/>
              <w:ind w:left="480" w:hanging="240"/>
              <w:rPr>
                <w:sz w:val="8"/>
              </w:rPr>
            </w:pPr>
            <w:r w:rsidRPr="00813D46">
              <w:rPr>
                <w:rFonts w:cs="Arial"/>
                <w:sz w:val="20"/>
                <w:szCs w:val="20"/>
              </w:rPr>
              <w:t>Diluted</w:t>
            </w:r>
          </w:p>
        </w:tc>
        <w:tc>
          <w:tcPr>
            <w:tcW w:w="0" w:type="auto"/>
            <w:vAlign w:val="bottom"/>
          </w:tcPr>
          <w:p w14:paraId="25CB3627" w14:textId="77777777" w:rsidR="00C334D1" w:rsidRPr="00813D46" w:rsidRDefault="00C334D1" w:rsidP="007B0C0F">
            <w:pPr>
              <w:pStyle w:val="la2"/>
            </w:pPr>
            <w:r w:rsidRPr="00813D46">
              <w:rPr>
                <w:sz w:val="15"/>
                <w:szCs w:val="15"/>
              </w:rPr>
              <w:t> </w:t>
            </w:r>
          </w:p>
        </w:tc>
        <w:tc>
          <w:tcPr>
            <w:tcW w:w="0" w:type="auto"/>
            <w:vAlign w:val="bottom"/>
          </w:tcPr>
          <w:p w14:paraId="7FE93ACC" w14:textId="77777777" w:rsidR="00C334D1" w:rsidRPr="00813D46" w:rsidRDefault="00C334D1" w:rsidP="007B0C0F">
            <w:pPr>
              <w:rPr>
                <w:sz w:val="8"/>
              </w:rPr>
            </w:pPr>
            <w:r w:rsidRPr="00813D46">
              <w:rPr>
                <w:rFonts w:cs="Arial"/>
                <w:b/>
                <w:bCs/>
              </w:rPr>
              <w:t> </w:t>
            </w:r>
          </w:p>
        </w:tc>
        <w:tc>
          <w:tcPr>
            <w:tcW w:w="0" w:type="auto"/>
            <w:vAlign w:val="bottom"/>
          </w:tcPr>
          <w:p w14:paraId="3181B300" w14:textId="39C9FF6D" w:rsidR="00C334D1" w:rsidRPr="00813D46" w:rsidRDefault="00984B0B" w:rsidP="007B0C0F">
            <w:pPr>
              <w:jc w:val="right"/>
            </w:pPr>
            <w:r w:rsidRPr="00813D46">
              <w:rPr>
                <w:rFonts w:cs="Arial"/>
                <w:b/>
                <w:bCs/>
              </w:rPr>
              <w:t>8,254</w:t>
            </w:r>
          </w:p>
        </w:tc>
        <w:tc>
          <w:tcPr>
            <w:tcW w:w="0" w:type="auto"/>
            <w:noWrap/>
            <w:vAlign w:val="bottom"/>
          </w:tcPr>
          <w:p w14:paraId="57BCC976" w14:textId="77777777" w:rsidR="00C334D1" w:rsidRPr="00813D46" w:rsidRDefault="00C334D1" w:rsidP="007B0C0F">
            <w:pPr>
              <w:rPr>
                <w:sz w:val="8"/>
              </w:rPr>
            </w:pPr>
            <w:r w:rsidRPr="00813D46">
              <w:rPr>
                <w:rFonts w:cs="Arial"/>
                <w:b/>
                <w:bCs/>
              </w:rPr>
              <w:t> </w:t>
            </w:r>
          </w:p>
        </w:tc>
        <w:tc>
          <w:tcPr>
            <w:tcW w:w="0" w:type="auto"/>
            <w:vAlign w:val="bottom"/>
          </w:tcPr>
          <w:p w14:paraId="00899222" w14:textId="77777777" w:rsidR="00C334D1" w:rsidRPr="00813D46" w:rsidRDefault="00C334D1" w:rsidP="007B0C0F">
            <w:pPr>
              <w:pStyle w:val="la2"/>
            </w:pPr>
            <w:r w:rsidRPr="00813D46">
              <w:rPr>
                <w:sz w:val="15"/>
                <w:szCs w:val="15"/>
              </w:rPr>
              <w:t> </w:t>
            </w:r>
          </w:p>
        </w:tc>
        <w:tc>
          <w:tcPr>
            <w:tcW w:w="0" w:type="auto"/>
            <w:vAlign w:val="bottom"/>
          </w:tcPr>
          <w:p w14:paraId="38B7C2CC" w14:textId="77777777" w:rsidR="00C334D1" w:rsidRPr="00813D46" w:rsidRDefault="00C334D1" w:rsidP="007B0C0F">
            <w:pPr>
              <w:rPr>
                <w:sz w:val="8"/>
              </w:rPr>
            </w:pPr>
            <w:r w:rsidRPr="00813D46">
              <w:rPr>
                <w:rFonts w:cs="Arial"/>
              </w:rPr>
              <w:t> </w:t>
            </w:r>
          </w:p>
        </w:tc>
        <w:tc>
          <w:tcPr>
            <w:tcW w:w="0" w:type="auto"/>
            <w:vAlign w:val="bottom"/>
          </w:tcPr>
          <w:p w14:paraId="7CB8D889" w14:textId="77777777" w:rsidR="00C334D1" w:rsidRPr="00813D46" w:rsidRDefault="00C334D1" w:rsidP="007B0C0F">
            <w:pPr>
              <w:jc w:val="right"/>
            </w:pPr>
            <w:r w:rsidRPr="00813D46">
              <w:rPr>
                <w:rFonts w:cs="Arial"/>
                <w:bCs/>
              </w:rPr>
              <w:t>8,399</w:t>
            </w:r>
          </w:p>
        </w:tc>
        <w:tc>
          <w:tcPr>
            <w:tcW w:w="0" w:type="auto"/>
            <w:noWrap/>
            <w:vAlign w:val="bottom"/>
          </w:tcPr>
          <w:p w14:paraId="5A57EF90" w14:textId="77777777" w:rsidR="00C334D1" w:rsidRPr="00813D46" w:rsidRDefault="00C334D1" w:rsidP="007B0C0F">
            <w:pPr>
              <w:rPr>
                <w:sz w:val="8"/>
              </w:rPr>
            </w:pPr>
            <w:r w:rsidRPr="00813D46">
              <w:rPr>
                <w:rFonts w:cs="Arial"/>
              </w:rPr>
              <w:t> </w:t>
            </w:r>
          </w:p>
        </w:tc>
        <w:tc>
          <w:tcPr>
            <w:tcW w:w="0" w:type="auto"/>
            <w:vAlign w:val="bottom"/>
          </w:tcPr>
          <w:p w14:paraId="7A8E4173" w14:textId="77777777" w:rsidR="00C334D1" w:rsidRPr="00813D46" w:rsidRDefault="00C334D1" w:rsidP="007B0C0F">
            <w:pPr>
              <w:pStyle w:val="la2"/>
            </w:pPr>
            <w:r w:rsidRPr="00813D46">
              <w:rPr>
                <w:sz w:val="15"/>
                <w:szCs w:val="15"/>
              </w:rPr>
              <w:t> </w:t>
            </w:r>
          </w:p>
        </w:tc>
        <w:tc>
          <w:tcPr>
            <w:tcW w:w="0" w:type="auto"/>
            <w:vAlign w:val="bottom"/>
          </w:tcPr>
          <w:p w14:paraId="3E71C653" w14:textId="77777777" w:rsidR="00C334D1" w:rsidRPr="00813D46" w:rsidRDefault="00C334D1" w:rsidP="007B0C0F">
            <w:pPr>
              <w:rPr>
                <w:sz w:val="8"/>
              </w:rPr>
            </w:pPr>
            <w:r w:rsidRPr="00813D46">
              <w:rPr>
                <w:rFonts w:cs="Arial"/>
              </w:rPr>
              <w:t> </w:t>
            </w:r>
          </w:p>
        </w:tc>
        <w:tc>
          <w:tcPr>
            <w:tcW w:w="0" w:type="auto"/>
            <w:vAlign w:val="bottom"/>
          </w:tcPr>
          <w:p w14:paraId="2DD22735" w14:textId="77777777" w:rsidR="00C334D1" w:rsidRPr="00813D46" w:rsidRDefault="00C334D1" w:rsidP="007B0C0F">
            <w:pPr>
              <w:jc w:val="right"/>
            </w:pPr>
            <w:r w:rsidRPr="00813D46">
              <w:rPr>
                <w:rFonts w:cs="Arial"/>
              </w:rPr>
              <w:t>8,470</w:t>
            </w:r>
          </w:p>
        </w:tc>
        <w:tc>
          <w:tcPr>
            <w:tcW w:w="0" w:type="auto"/>
            <w:noWrap/>
            <w:vAlign w:val="bottom"/>
          </w:tcPr>
          <w:p w14:paraId="7236F9E9" w14:textId="77777777" w:rsidR="00C334D1" w:rsidRPr="00813D46" w:rsidRDefault="00C334D1" w:rsidP="007B0C0F">
            <w:pPr>
              <w:rPr>
                <w:sz w:val="8"/>
              </w:rPr>
            </w:pPr>
            <w:r w:rsidRPr="00813D46">
              <w:rPr>
                <w:rFonts w:cs="Arial"/>
              </w:rPr>
              <w:t> </w:t>
            </w:r>
          </w:p>
        </w:tc>
      </w:tr>
      <w:tr w:rsidR="005C347A" w:rsidRPr="00813D46" w14:paraId="015FAFD7" w14:textId="77777777" w:rsidTr="007B0C0F">
        <w:trPr>
          <w:trHeight w:val="75"/>
          <w:jc w:val="center"/>
        </w:trPr>
        <w:tc>
          <w:tcPr>
            <w:tcW w:w="0" w:type="auto"/>
            <w:vAlign w:val="center"/>
          </w:tcPr>
          <w:p w14:paraId="229A9638" w14:textId="77777777" w:rsidR="00C334D1" w:rsidRPr="00813D46" w:rsidRDefault="00C334D1" w:rsidP="007B0C0F">
            <w:pPr>
              <w:rPr>
                <w:sz w:val="8"/>
              </w:rPr>
            </w:pPr>
          </w:p>
        </w:tc>
        <w:tc>
          <w:tcPr>
            <w:tcW w:w="0" w:type="auto"/>
            <w:gridSpan w:val="4"/>
            <w:vAlign w:val="center"/>
          </w:tcPr>
          <w:p w14:paraId="1F81A448" w14:textId="77777777" w:rsidR="00C334D1" w:rsidRPr="00813D46" w:rsidRDefault="00C334D1" w:rsidP="007B0C0F">
            <w:pPr>
              <w:rPr>
                <w:sz w:val="8"/>
              </w:rPr>
            </w:pPr>
          </w:p>
        </w:tc>
        <w:tc>
          <w:tcPr>
            <w:tcW w:w="0" w:type="auto"/>
            <w:gridSpan w:val="4"/>
            <w:vAlign w:val="center"/>
          </w:tcPr>
          <w:p w14:paraId="4B883200" w14:textId="77777777" w:rsidR="00C334D1" w:rsidRPr="00813D46" w:rsidRDefault="00C334D1" w:rsidP="007B0C0F">
            <w:pPr>
              <w:rPr>
                <w:sz w:val="8"/>
              </w:rPr>
            </w:pPr>
          </w:p>
        </w:tc>
        <w:tc>
          <w:tcPr>
            <w:tcW w:w="0" w:type="auto"/>
            <w:gridSpan w:val="4"/>
            <w:vAlign w:val="center"/>
          </w:tcPr>
          <w:p w14:paraId="42F30DA8" w14:textId="77777777" w:rsidR="00C334D1" w:rsidRPr="00813D46" w:rsidRDefault="00C334D1" w:rsidP="007B0C0F">
            <w:pPr>
              <w:rPr>
                <w:sz w:val="8"/>
              </w:rPr>
            </w:pPr>
          </w:p>
        </w:tc>
      </w:tr>
      <w:tr w:rsidR="00984B0B" w:rsidRPr="00813D46" w14:paraId="2719F19D" w14:textId="77777777" w:rsidTr="007B0C0F">
        <w:trPr>
          <w:jc w:val="center"/>
        </w:trPr>
        <w:tc>
          <w:tcPr>
            <w:tcW w:w="0" w:type="auto"/>
          </w:tcPr>
          <w:p w14:paraId="4EE97B5C" w14:textId="77777777" w:rsidR="00C334D1" w:rsidRPr="00813D46" w:rsidRDefault="00C334D1" w:rsidP="007B0C0F">
            <w:pPr>
              <w:pStyle w:val="NormalWeb"/>
              <w:ind w:left="240" w:hanging="240"/>
              <w:rPr>
                <w:sz w:val="8"/>
              </w:rPr>
            </w:pPr>
            <w:r w:rsidRPr="00813D46">
              <w:rPr>
                <w:rFonts w:cs="Arial"/>
                <w:sz w:val="20"/>
                <w:szCs w:val="20"/>
              </w:rPr>
              <w:t>Cash dividends declared per common share</w:t>
            </w:r>
          </w:p>
        </w:tc>
        <w:tc>
          <w:tcPr>
            <w:tcW w:w="0" w:type="auto"/>
            <w:vAlign w:val="bottom"/>
          </w:tcPr>
          <w:p w14:paraId="6E2E515C" w14:textId="77777777" w:rsidR="00C334D1" w:rsidRPr="00813D46" w:rsidRDefault="00C334D1" w:rsidP="007B0C0F">
            <w:pPr>
              <w:pStyle w:val="la2"/>
            </w:pPr>
            <w:r w:rsidRPr="00813D46">
              <w:rPr>
                <w:sz w:val="15"/>
                <w:szCs w:val="15"/>
              </w:rPr>
              <w:t> </w:t>
            </w:r>
          </w:p>
        </w:tc>
        <w:tc>
          <w:tcPr>
            <w:tcW w:w="0" w:type="auto"/>
            <w:vAlign w:val="bottom"/>
          </w:tcPr>
          <w:p w14:paraId="01F43308" w14:textId="77777777" w:rsidR="00C334D1" w:rsidRPr="00813D46" w:rsidRDefault="00C334D1" w:rsidP="007B0C0F">
            <w:pPr>
              <w:rPr>
                <w:sz w:val="8"/>
              </w:rPr>
            </w:pPr>
            <w:r w:rsidRPr="00813D46">
              <w:rPr>
                <w:rFonts w:cs="Arial"/>
                <w:b/>
                <w:bCs/>
              </w:rPr>
              <w:t>$</w:t>
            </w:r>
          </w:p>
        </w:tc>
        <w:tc>
          <w:tcPr>
            <w:tcW w:w="0" w:type="auto"/>
            <w:vAlign w:val="bottom"/>
          </w:tcPr>
          <w:p w14:paraId="10567015" w14:textId="59D28A68" w:rsidR="00C334D1" w:rsidRPr="00813D46" w:rsidRDefault="009903C5" w:rsidP="00AF4BDF">
            <w:pPr>
              <w:jc w:val="right"/>
            </w:pPr>
            <w:r w:rsidRPr="00813D46">
              <w:rPr>
                <w:rFonts w:cs="Arial"/>
                <w:b/>
                <w:bCs/>
              </w:rPr>
              <w:t>1.24</w:t>
            </w:r>
          </w:p>
        </w:tc>
        <w:tc>
          <w:tcPr>
            <w:tcW w:w="0" w:type="auto"/>
            <w:noWrap/>
            <w:vAlign w:val="bottom"/>
          </w:tcPr>
          <w:p w14:paraId="5F16959E" w14:textId="77777777" w:rsidR="00C334D1" w:rsidRPr="00813D46" w:rsidRDefault="00C334D1" w:rsidP="007B0C0F">
            <w:pPr>
              <w:rPr>
                <w:sz w:val="8"/>
              </w:rPr>
            </w:pPr>
            <w:r w:rsidRPr="00813D46">
              <w:rPr>
                <w:rFonts w:cs="Arial"/>
                <w:b/>
                <w:bCs/>
              </w:rPr>
              <w:t> </w:t>
            </w:r>
          </w:p>
        </w:tc>
        <w:tc>
          <w:tcPr>
            <w:tcW w:w="0" w:type="auto"/>
            <w:vAlign w:val="bottom"/>
          </w:tcPr>
          <w:p w14:paraId="0076C3E4" w14:textId="77777777" w:rsidR="00C334D1" w:rsidRPr="00813D46" w:rsidRDefault="00C334D1" w:rsidP="007B0C0F">
            <w:pPr>
              <w:pStyle w:val="la2"/>
            </w:pPr>
            <w:r w:rsidRPr="00813D46">
              <w:rPr>
                <w:sz w:val="15"/>
                <w:szCs w:val="15"/>
              </w:rPr>
              <w:t> </w:t>
            </w:r>
          </w:p>
        </w:tc>
        <w:tc>
          <w:tcPr>
            <w:tcW w:w="0" w:type="auto"/>
            <w:vAlign w:val="bottom"/>
          </w:tcPr>
          <w:p w14:paraId="6745AE1C" w14:textId="77777777" w:rsidR="00C334D1" w:rsidRPr="00813D46" w:rsidRDefault="00C334D1" w:rsidP="007B0C0F">
            <w:pPr>
              <w:rPr>
                <w:sz w:val="8"/>
              </w:rPr>
            </w:pPr>
            <w:r w:rsidRPr="00813D46">
              <w:rPr>
                <w:rFonts w:cs="Arial"/>
              </w:rPr>
              <w:t>$</w:t>
            </w:r>
          </w:p>
        </w:tc>
        <w:tc>
          <w:tcPr>
            <w:tcW w:w="0" w:type="auto"/>
            <w:vAlign w:val="bottom"/>
          </w:tcPr>
          <w:p w14:paraId="77354F6C" w14:textId="77777777" w:rsidR="00C334D1" w:rsidRPr="00813D46" w:rsidRDefault="00C334D1" w:rsidP="007B0C0F">
            <w:pPr>
              <w:jc w:val="right"/>
            </w:pPr>
            <w:r w:rsidRPr="00813D46">
              <w:rPr>
                <w:rFonts w:cs="Arial"/>
                <w:bCs/>
              </w:rPr>
              <w:t>1.12</w:t>
            </w:r>
          </w:p>
        </w:tc>
        <w:tc>
          <w:tcPr>
            <w:tcW w:w="0" w:type="auto"/>
            <w:noWrap/>
            <w:vAlign w:val="bottom"/>
          </w:tcPr>
          <w:p w14:paraId="5334D313" w14:textId="77777777" w:rsidR="00C334D1" w:rsidRPr="00813D46" w:rsidRDefault="00C334D1" w:rsidP="007B0C0F">
            <w:pPr>
              <w:rPr>
                <w:sz w:val="8"/>
              </w:rPr>
            </w:pPr>
            <w:r w:rsidRPr="00813D46">
              <w:rPr>
                <w:rFonts w:cs="Arial"/>
              </w:rPr>
              <w:t> </w:t>
            </w:r>
          </w:p>
        </w:tc>
        <w:tc>
          <w:tcPr>
            <w:tcW w:w="0" w:type="auto"/>
            <w:vAlign w:val="bottom"/>
          </w:tcPr>
          <w:p w14:paraId="2C926F06" w14:textId="77777777" w:rsidR="00C334D1" w:rsidRPr="00813D46" w:rsidRDefault="00C334D1" w:rsidP="007B0C0F">
            <w:pPr>
              <w:pStyle w:val="la2"/>
            </w:pPr>
            <w:r w:rsidRPr="00813D46">
              <w:rPr>
                <w:sz w:val="15"/>
                <w:szCs w:val="15"/>
              </w:rPr>
              <w:t> </w:t>
            </w:r>
          </w:p>
        </w:tc>
        <w:tc>
          <w:tcPr>
            <w:tcW w:w="0" w:type="auto"/>
            <w:vAlign w:val="bottom"/>
          </w:tcPr>
          <w:p w14:paraId="08B9FAF8" w14:textId="77777777" w:rsidR="00C334D1" w:rsidRPr="00813D46" w:rsidRDefault="00C334D1" w:rsidP="007B0C0F">
            <w:pPr>
              <w:rPr>
                <w:sz w:val="8"/>
              </w:rPr>
            </w:pPr>
            <w:r w:rsidRPr="00813D46">
              <w:rPr>
                <w:rFonts w:cs="Arial"/>
              </w:rPr>
              <w:t>$</w:t>
            </w:r>
          </w:p>
        </w:tc>
        <w:tc>
          <w:tcPr>
            <w:tcW w:w="0" w:type="auto"/>
            <w:vAlign w:val="bottom"/>
          </w:tcPr>
          <w:p w14:paraId="61DDC200" w14:textId="77777777" w:rsidR="00C334D1" w:rsidRPr="00813D46" w:rsidRDefault="00C334D1" w:rsidP="007B0C0F">
            <w:pPr>
              <w:jc w:val="right"/>
            </w:pPr>
            <w:r w:rsidRPr="00813D46">
              <w:rPr>
                <w:rFonts w:cs="Arial"/>
              </w:rPr>
              <w:t>0.92</w:t>
            </w:r>
          </w:p>
        </w:tc>
        <w:tc>
          <w:tcPr>
            <w:tcW w:w="0" w:type="auto"/>
            <w:noWrap/>
            <w:vAlign w:val="bottom"/>
          </w:tcPr>
          <w:p w14:paraId="136865E6" w14:textId="77777777" w:rsidR="00C334D1" w:rsidRPr="00813D46" w:rsidRDefault="00C334D1" w:rsidP="007B0C0F">
            <w:pPr>
              <w:rPr>
                <w:sz w:val="8"/>
              </w:rPr>
            </w:pPr>
            <w:r w:rsidRPr="00813D46">
              <w:rPr>
                <w:rFonts w:cs="Arial"/>
              </w:rPr>
              <w:t> </w:t>
            </w:r>
          </w:p>
        </w:tc>
      </w:tr>
      <w:tr w:rsidR="00C334D1" w:rsidRPr="00813D46" w14:paraId="3E070227" w14:textId="77777777" w:rsidTr="007B0C0F">
        <w:trPr>
          <w:jc w:val="center"/>
        </w:trPr>
        <w:tc>
          <w:tcPr>
            <w:tcW w:w="0" w:type="auto"/>
            <w:gridSpan w:val="12"/>
            <w:vAlign w:val="bottom"/>
          </w:tcPr>
          <w:p w14:paraId="2956CB55" w14:textId="77777777" w:rsidR="00C334D1" w:rsidRPr="00813D46" w:rsidRDefault="00C334D1" w:rsidP="007B0C0F">
            <w:pPr>
              <w:pStyle w:val="rrdsinglerule"/>
            </w:pPr>
            <w:r w:rsidRPr="00813D46">
              <w:rPr>
                <w:sz w:val="15"/>
                <w:szCs w:val="15"/>
              </w:rPr>
              <w:t> </w:t>
            </w:r>
          </w:p>
        </w:tc>
        <w:tc>
          <w:tcPr>
            <w:tcW w:w="0" w:type="auto"/>
            <w:vAlign w:val="bottom"/>
          </w:tcPr>
          <w:p w14:paraId="01C357AC" w14:textId="77777777" w:rsidR="00C334D1" w:rsidRPr="00813D46" w:rsidRDefault="00C334D1" w:rsidP="007B0C0F">
            <w:pPr>
              <w:rPr>
                <w:sz w:val="8"/>
              </w:rPr>
            </w:pPr>
          </w:p>
        </w:tc>
      </w:tr>
    </w:tbl>
    <w:p w14:paraId="2DEA7381"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See accompanying notes. </w:t>
      </w:r>
    </w:p>
    <w:p w14:paraId="165DE479"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2B12A9CF" w14:textId="77777777" w:rsidR="00C334D1" w:rsidRPr="00813D46" w:rsidRDefault="00C334D1" w:rsidP="00C334D1">
      <w:pPr>
        <w:rPr>
          <w:rFonts w:cs="Arial"/>
          <w:b/>
          <w:bCs/>
        </w:rPr>
      </w:pPr>
      <w:r w:rsidRPr="00813D46">
        <w:rPr>
          <w:rFonts w:cs="Arial"/>
          <w:b/>
          <w:bCs/>
        </w:rPr>
        <w:br w:type="page"/>
      </w:r>
    </w:p>
    <w:p w14:paraId="0609385A" w14:textId="77777777" w:rsidR="00C334D1" w:rsidRPr="00813D46" w:rsidRDefault="00C334D1" w:rsidP="00C334D1">
      <w:pPr>
        <w:pStyle w:val="NormalWeb"/>
        <w:keepNext/>
        <w:spacing w:before="0" w:beforeAutospacing="0" w:after="0" w:afterAutospacing="0"/>
        <w:jc w:val="center"/>
      </w:pPr>
      <w:r w:rsidRPr="00813D46">
        <w:rPr>
          <w:rFonts w:cs="Arial"/>
          <w:b/>
          <w:bCs/>
          <w:sz w:val="20"/>
          <w:szCs w:val="20"/>
        </w:rPr>
        <w:t xml:space="preserve">COMPREHENSIVE INCOME STATEMENTS </w:t>
      </w:r>
    </w:p>
    <w:p w14:paraId="2AC3997B"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617"/>
        <w:gridCol w:w="251"/>
        <w:gridCol w:w="136"/>
        <w:gridCol w:w="676"/>
        <w:gridCol w:w="148"/>
        <w:gridCol w:w="251"/>
        <w:gridCol w:w="136"/>
        <w:gridCol w:w="796"/>
        <w:gridCol w:w="87"/>
        <w:gridCol w:w="251"/>
        <w:gridCol w:w="136"/>
        <w:gridCol w:w="796"/>
        <w:gridCol w:w="87"/>
      </w:tblGrid>
      <w:tr w:rsidR="009903C5" w:rsidRPr="00813D46" w14:paraId="40204126" w14:textId="77777777" w:rsidTr="009903C5">
        <w:trPr>
          <w:tblHeader/>
          <w:jc w:val="center"/>
        </w:trPr>
        <w:tc>
          <w:tcPr>
            <w:tcW w:w="3191" w:type="pct"/>
            <w:vAlign w:val="center"/>
          </w:tcPr>
          <w:p w14:paraId="2CE3D3C9" w14:textId="77777777" w:rsidR="00C334D1" w:rsidRPr="00813D46" w:rsidRDefault="00C334D1" w:rsidP="007B0C0F">
            <w:pPr>
              <w:rPr>
                <w:sz w:val="1"/>
              </w:rPr>
            </w:pPr>
          </w:p>
        </w:tc>
        <w:tc>
          <w:tcPr>
            <w:tcW w:w="121" w:type="pct"/>
            <w:vAlign w:val="bottom"/>
          </w:tcPr>
          <w:p w14:paraId="3B40802A" w14:textId="77777777" w:rsidR="00C334D1" w:rsidRPr="00813D46" w:rsidRDefault="00C334D1" w:rsidP="007B0C0F">
            <w:pPr>
              <w:rPr>
                <w:sz w:val="1"/>
              </w:rPr>
            </w:pPr>
          </w:p>
        </w:tc>
        <w:tc>
          <w:tcPr>
            <w:tcW w:w="0" w:type="auto"/>
            <w:vAlign w:val="center"/>
          </w:tcPr>
          <w:p w14:paraId="3481A34D" w14:textId="77777777" w:rsidR="00C334D1" w:rsidRPr="00813D46" w:rsidRDefault="00C334D1" w:rsidP="007B0C0F">
            <w:pPr>
              <w:rPr>
                <w:sz w:val="1"/>
              </w:rPr>
            </w:pPr>
          </w:p>
        </w:tc>
        <w:tc>
          <w:tcPr>
            <w:tcW w:w="0" w:type="auto"/>
            <w:vAlign w:val="center"/>
          </w:tcPr>
          <w:p w14:paraId="6C6284DB" w14:textId="77777777" w:rsidR="00C334D1" w:rsidRPr="00813D46" w:rsidRDefault="00C334D1" w:rsidP="007B0C0F">
            <w:pPr>
              <w:rPr>
                <w:sz w:val="1"/>
              </w:rPr>
            </w:pPr>
          </w:p>
        </w:tc>
        <w:tc>
          <w:tcPr>
            <w:tcW w:w="0" w:type="auto"/>
            <w:vAlign w:val="center"/>
          </w:tcPr>
          <w:p w14:paraId="1A8FB521" w14:textId="77777777" w:rsidR="00C334D1" w:rsidRPr="00813D46" w:rsidRDefault="00C334D1" w:rsidP="007B0C0F">
            <w:pPr>
              <w:rPr>
                <w:sz w:val="1"/>
              </w:rPr>
            </w:pPr>
          </w:p>
        </w:tc>
        <w:tc>
          <w:tcPr>
            <w:tcW w:w="121" w:type="pct"/>
            <w:vAlign w:val="bottom"/>
          </w:tcPr>
          <w:p w14:paraId="1624784D" w14:textId="77777777" w:rsidR="00C334D1" w:rsidRPr="00813D46" w:rsidRDefault="00C334D1" w:rsidP="007B0C0F">
            <w:pPr>
              <w:rPr>
                <w:sz w:val="1"/>
              </w:rPr>
            </w:pPr>
          </w:p>
        </w:tc>
        <w:tc>
          <w:tcPr>
            <w:tcW w:w="0" w:type="auto"/>
            <w:vAlign w:val="center"/>
          </w:tcPr>
          <w:p w14:paraId="1027D620" w14:textId="77777777" w:rsidR="00C334D1" w:rsidRPr="00813D46" w:rsidRDefault="00C334D1" w:rsidP="007B0C0F">
            <w:pPr>
              <w:rPr>
                <w:sz w:val="1"/>
              </w:rPr>
            </w:pPr>
          </w:p>
        </w:tc>
        <w:tc>
          <w:tcPr>
            <w:tcW w:w="0" w:type="auto"/>
            <w:vAlign w:val="center"/>
          </w:tcPr>
          <w:p w14:paraId="634E4D49" w14:textId="77777777" w:rsidR="00C334D1" w:rsidRPr="00813D46" w:rsidRDefault="00C334D1" w:rsidP="007B0C0F">
            <w:pPr>
              <w:rPr>
                <w:sz w:val="1"/>
              </w:rPr>
            </w:pPr>
          </w:p>
        </w:tc>
        <w:tc>
          <w:tcPr>
            <w:tcW w:w="0" w:type="auto"/>
            <w:vAlign w:val="center"/>
          </w:tcPr>
          <w:p w14:paraId="4DF7C42F" w14:textId="77777777" w:rsidR="00C334D1" w:rsidRPr="00813D46" w:rsidRDefault="00C334D1" w:rsidP="007B0C0F">
            <w:pPr>
              <w:rPr>
                <w:sz w:val="1"/>
              </w:rPr>
            </w:pPr>
          </w:p>
        </w:tc>
        <w:tc>
          <w:tcPr>
            <w:tcW w:w="121" w:type="pct"/>
            <w:vAlign w:val="bottom"/>
          </w:tcPr>
          <w:p w14:paraId="352E10AC" w14:textId="77777777" w:rsidR="00C334D1" w:rsidRPr="00813D46" w:rsidRDefault="00C334D1" w:rsidP="007B0C0F">
            <w:pPr>
              <w:rPr>
                <w:sz w:val="1"/>
              </w:rPr>
            </w:pPr>
          </w:p>
        </w:tc>
        <w:tc>
          <w:tcPr>
            <w:tcW w:w="0" w:type="auto"/>
            <w:vAlign w:val="center"/>
          </w:tcPr>
          <w:p w14:paraId="434268E8" w14:textId="77777777" w:rsidR="00C334D1" w:rsidRPr="00813D46" w:rsidRDefault="00C334D1" w:rsidP="007B0C0F">
            <w:pPr>
              <w:rPr>
                <w:sz w:val="1"/>
              </w:rPr>
            </w:pPr>
          </w:p>
        </w:tc>
        <w:tc>
          <w:tcPr>
            <w:tcW w:w="0" w:type="auto"/>
            <w:vAlign w:val="center"/>
          </w:tcPr>
          <w:p w14:paraId="65BF5EA0" w14:textId="77777777" w:rsidR="00C334D1" w:rsidRPr="00813D46" w:rsidRDefault="00C334D1" w:rsidP="007B0C0F">
            <w:pPr>
              <w:rPr>
                <w:sz w:val="1"/>
              </w:rPr>
            </w:pPr>
          </w:p>
        </w:tc>
        <w:tc>
          <w:tcPr>
            <w:tcW w:w="0" w:type="auto"/>
            <w:vAlign w:val="center"/>
          </w:tcPr>
          <w:p w14:paraId="799E11DD" w14:textId="77777777" w:rsidR="00C334D1" w:rsidRPr="00813D46" w:rsidRDefault="00C334D1" w:rsidP="007B0C0F">
            <w:pPr>
              <w:rPr>
                <w:sz w:val="1"/>
              </w:rPr>
            </w:pPr>
          </w:p>
        </w:tc>
      </w:tr>
      <w:tr w:rsidR="009903C5" w:rsidRPr="00813D46" w14:paraId="0B0186D9" w14:textId="77777777" w:rsidTr="007B0C0F">
        <w:trPr>
          <w:tblHeader/>
          <w:jc w:val="center"/>
        </w:trPr>
        <w:tc>
          <w:tcPr>
            <w:tcW w:w="0" w:type="auto"/>
            <w:vAlign w:val="bottom"/>
          </w:tcPr>
          <w:p w14:paraId="30701E01"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583BE5FA" w14:textId="77777777" w:rsidR="00C334D1" w:rsidRPr="00813D46" w:rsidRDefault="00C334D1" w:rsidP="007B0C0F">
            <w:pPr>
              <w:pStyle w:val="la2"/>
            </w:pPr>
            <w:r w:rsidRPr="00813D46">
              <w:rPr>
                <w:sz w:val="15"/>
                <w:szCs w:val="15"/>
              </w:rPr>
              <w:t> </w:t>
            </w:r>
          </w:p>
        </w:tc>
        <w:tc>
          <w:tcPr>
            <w:tcW w:w="0" w:type="auto"/>
            <w:gridSpan w:val="2"/>
            <w:vAlign w:val="bottom"/>
          </w:tcPr>
          <w:p w14:paraId="0CF28AF4" w14:textId="77777777" w:rsidR="00C334D1" w:rsidRPr="00813D46" w:rsidRDefault="00C334D1" w:rsidP="007B0C0F">
            <w:pPr>
              <w:pStyle w:val="la2"/>
            </w:pPr>
            <w:r w:rsidRPr="00813D46">
              <w:t> </w:t>
            </w:r>
          </w:p>
        </w:tc>
        <w:tc>
          <w:tcPr>
            <w:tcW w:w="0" w:type="auto"/>
            <w:vAlign w:val="bottom"/>
          </w:tcPr>
          <w:p w14:paraId="4FC97208" w14:textId="77777777" w:rsidR="00C334D1" w:rsidRPr="00813D46" w:rsidRDefault="00C334D1" w:rsidP="007B0C0F">
            <w:pPr>
              <w:rPr>
                <w:sz w:val="8"/>
              </w:rPr>
            </w:pPr>
            <w:r w:rsidRPr="00813D46">
              <w:rPr>
                <w:sz w:val="15"/>
                <w:szCs w:val="15"/>
              </w:rPr>
              <w:t> </w:t>
            </w:r>
          </w:p>
        </w:tc>
        <w:tc>
          <w:tcPr>
            <w:tcW w:w="0" w:type="auto"/>
            <w:vAlign w:val="bottom"/>
          </w:tcPr>
          <w:p w14:paraId="7E286A01" w14:textId="77777777" w:rsidR="00C334D1" w:rsidRPr="00813D46" w:rsidRDefault="00C334D1" w:rsidP="007B0C0F">
            <w:pPr>
              <w:pStyle w:val="la2"/>
            </w:pPr>
            <w:r w:rsidRPr="00813D46">
              <w:rPr>
                <w:sz w:val="15"/>
                <w:szCs w:val="15"/>
              </w:rPr>
              <w:t> </w:t>
            </w:r>
          </w:p>
        </w:tc>
        <w:tc>
          <w:tcPr>
            <w:tcW w:w="0" w:type="auto"/>
            <w:gridSpan w:val="2"/>
            <w:vAlign w:val="bottom"/>
          </w:tcPr>
          <w:p w14:paraId="6F77A50B" w14:textId="77777777" w:rsidR="00C334D1" w:rsidRPr="00813D46" w:rsidRDefault="00C334D1" w:rsidP="007B0C0F">
            <w:pPr>
              <w:pStyle w:val="la2"/>
            </w:pPr>
            <w:r w:rsidRPr="00813D46">
              <w:t> </w:t>
            </w:r>
          </w:p>
        </w:tc>
        <w:tc>
          <w:tcPr>
            <w:tcW w:w="0" w:type="auto"/>
            <w:vAlign w:val="bottom"/>
          </w:tcPr>
          <w:p w14:paraId="5C037A6D" w14:textId="77777777" w:rsidR="00C334D1" w:rsidRPr="00813D46" w:rsidRDefault="00C334D1" w:rsidP="007B0C0F">
            <w:pPr>
              <w:rPr>
                <w:sz w:val="8"/>
              </w:rPr>
            </w:pPr>
            <w:r w:rsidRPr="00813D46">
              <w:rPr>
                <w:sz w:val="15"/>
                <w:szCs w:val="15"/>
              </w:rPr>
              <w:t> </w:t>
            </w:r>
          </w:p>
        </w:tc>
        <w:tc>
          <w:tcPr>
            <w:tcW w:w="0" w:type="auto"/>
            <w:vAlign w:val="bottom"/>
          </w:tcPr>
          <w:p w14:paraId="0C7C82F0" w14:textId="77777777" w:rsidR="00C334D1" w:rsidRPr="00813D46" w:rsidRDefault="00C334D1" w:rsidP="007B0C0F">
            <w:pPr>
              <w:pStyle w:val="la2"/>
            </w:pPr>
            <w:r w:rsidRPr="00813D46">
              <w:rPr>
                <w:sz w:val="15"/>
                <w:szCs w:val="15"/>
              </w:rPr>
              <w:t> </w:t>
            </w:r>
          </w:p>
        </w:tc>
        <w:tc>
          <w:tcPr>
            <w:tcW w:w="0" w:type="auto"/>
            <w:gridSpan w:val="2"/>
            <w:vAlign w:val="bottom"/>
          </w:tcPr>
          <w:p w14:paraId="1FB7F4C6" w14:textId="77777777" w:rsidR="00C334D1" w:rsidRPr="00813D46" w:rsidRDefault="00C334D1" w:rsidP="007B0C0F">
            <w:pPr>
              <w:pStyle w:val="la2"/>
            </w:pPr>
            <w:r w:rsidRPr="00813D46">
              <w:t> </w:t>
            </w:r>
          </w:p>
        </w:tc>
        <w:tc>
          <w:tcPr>
            <w:tcW w:w="0" w:type="auto"/>
            <w:vAlign w:val="bottom"/>
          </w:tcPr>
          <w:p w14:paraId="6F36239F" w14:textId="77777777" w:rsidR="00C334D1" w:rsidRPr="00813D46" w:rsidRDefault="00C334D1" w:rsidP="007B0C0F">
            <w:pPr>
              <w:rPr>
                <w:sz w:val="8"/>
              </w:rPr>
            </w:pPr>
            <w:r w:rsidRPr="00813D46">
              <w:rPr>
                <w:sz w:val="15"/>
                <w:szCs w:val="15"/>
              </w:rPr>
              <w:t> </w:t>
            </w:r>
          </w:p>
        </w:tc>
      </w:tr>
      <w:tr w:rsidR="00C334D1" w:rsidRPr="00813D46" w14:paraId="29F5AF46" w14:textId="77777777" w:rsidTr="007B0C0F">
        <w:trPr>
          <w:jc w:val="center"/>
        </w:trPr>
        <w:tc>
          <w:tcPr>
            <w:tcW w:w="0" w:type="auto"/>
            <w:gridSpan w:val="12"/>
            <w:vAlign w:val="bottom"/>
          </w:tcPr>
          <w:p w14:paraId="549EDE84" w14:textId="77777777" w:rsidR="00C334D1" w:rsidRPr="00813D46" w:rsidRDefault="00C334D1" w:rsidP="007B0C0F">
            <w:pPr>
              <w:pStyle w:val="rrdsinglerule"/>
            </w:pPr>
            <w:r w:rsidRPr="00813D46">
              <w:rPr>
                <w:sz w:val="15"/>
                <w:szCs w:val="15"/>
              </w:rPr>
              <w:t> </w:t>
            </w:r>
          </w:p>
        </w:tc>
        <w:tc>
          <w:tcPr>
            <w:tcW w:w="0" w:type="auto"/>
            <w:vAlign w:val="bottom"/>
          </w:tcPr>
          <w:p w14:paraId="6DCB43D2" w14:textId="77777777" w:rsidR="00C334D1" w:rsidRPr="00813D46" w:rsidRDefault="00C334D1" w:rsidP="007B0C0F">
            <w:pPr>
              <w:rPr>
                <w:sz w:val="8"/>
              </w:rPr>
            </w:pPr>
          </w:p>
        </w:tc>
      </w:tr>
      <w:tr w:rsidR="00C334D1" w:rsidRPr="00813D46" w14:paraId="2ACE0A42" w14:textId="77777777" w:rsidTr="007B0C0F">
        <w:trPr>
          <w:trHeight w:val="75"/>
          <w:jc w:val="center"/>
        </w:trPr>
        <w:tc>
          <w:tcPr>
            <w:tcW w:w="0" w:type="auto"/>
            <w:vAlign w:val="center"/>
          </w:tcPr>
          <w:p w14:paraId="5151DE21" w14:textId="77777777" w:rsidR="00C334D1" w:rsidRPr="00813D46" w:rsidRDefault="00C334D1" w:rsidP="007B0C0F">
            <w:pPr>
              <w:rPr>
                <w:sz w:val="8"/>
              </w:rPr>
            </w:pPr>
          </w:p>
        </w:tc>
        <w:tc>
          <w:tcPr>
            <w:tcW w:w="0" w:type="auto"/>
            <w:gridSpan w:val="4"/>
            <w:vAlign w:val="center"/>
          </w:tcPr>
          <w:p w14:paraId="4CC37FB0" w14:textId="77777777" w:rsidR="00C334D1" w:rsidRPr="00813D46" w:rsidRDefault="00C334D1" w:rsidP="007B0C0F">
            <w:pPr>
              <w:rPr>
                <w:sz w:val="8"/>
              </w:rPr>
            </w:pPr>
          </w:p>
        </w:tc>
        <w:tc>
          <w:tcPr>
            <w:tcW w:w="0" w:type="auto"/>
            <w:gridSpan w:val="4"/>
            <w:vAlign w:val="center"/>
          </w:tcPr>
          <w:p w14:paraId="03066BC4" w14:textId="77777777" w:rsidR="00C334D1" w:rsidRPr="00813D46" w:rsidRDefault="00C334D1" w:rsidP="007B0C0F">
            <w:pPr>
              <w:rPr>
                <w:sz w:val="8"/>
              </w:rPr>
            </w:pPr>
          </w:p>
        </w:tc>
        <w:tc>
          <w:tcPr>
            <w:tcW w:w="0" w:type="auto"/>
            <w:gridSpan w:val="4"/>
            <w:vAlign w:val="center"/>
          </w:tcPr>
          <w:p w14:paraId="2860F61A" w14:textId="77777777" w:rsidR="00C334D1" w:rsidRPr="00813D46" w:rsidRDefault="00C334D1" w:rsidP="007B0C0F">
            <w:pPr>
              <w:rPr>
                <w:sz w:val="8"/>
              </w:rPr>
            </w:pPr>
          </w:p>
        </w:tc>
      </w:tr>
      <w:tr w:rsidR="009903C5" w:rsidRPr="00813D46" w14:paraId="24728F04" w14:textId="77777777" w:rsidTr="007B0C0F">
        <w:trPr>
          <w:jc w:val="center"/>
        </w:trPr>
        <w:tc>
          <w:tcPr>
            <w:tcW w:w="0" w:type="auto"/>
            <w:vAlign w:val="bottom"/>
          </w:tcPr>
          <w:p w14:paraId="3D6C430B"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7D54D841"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AF93EF5" w14:textId="77777777" w:rsidR="00C334D1" w:rsidRPr="00813D46" w:rsidRDefault="00C334D1" w:rsidP="007B0C0F">
            <w:pPr>
              <w:jc w:val="right"/>
            </w:pPr>
            <w:r w:rsidRPr="00813D46">
              <w:rPr>
                <w:rFonts w:cs="Arial"/>
                <w:b/>
                <w:bCs/>
                <w:sz w:val="15"/>
                <w:szCs w:val="15"/>
              </w:rPr>
              <w:t>2015</w:t>
            </w:r>
          </w:p>
        </w:tc>
        <w:tc>
          <w:tcPr>
            <w:tcW w:w="0" w:type="auto"/>
            <w:vAlign w:val="bottom"/>
          </w:tcPr>
          <w:p w14:paraId="06F114E6" w14:textId="77777777" w:rsidR="00C334D1" w:rsidRPr="00813D46" w:rsidRDefault="00C334D1" w:rsidP="007B0C0F">
            <w:pPr>
              <w:rPr>
                <w:sz w:val="8"/>
              </w:rPr>
            </w:pPr>
            <w:r w:rsidRPr="00813D46">
              <w:rPr>
                <w:sz w:val="15"/>
                <w:szCs w:val="15"/>
              </w:rPr>
              <w:t> </w:t>
            </w:r>
          </w:p>
        </w:tc>
        <w:tc>
          <w:tcPr>
            <w:tcW w:w="0" w:type="auto"/>
            <w:vAlign w:val="bottom"/>
          </w:tcPr>
          <w:p w14:paraId="69BB7180"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6FE334F" w14:textId="77777777" w:rsidR="00C334D1" w:rsidRPr="00813D46" w:rsidRDefault="00C334D1" w:rsidP="007B0C0F">
            <w:pPr>
              <w:jc w:val="right"/>
            </w:pPr>
            <w:r w:rsidRPr="00813D46">
              <w:rPr>
                <w:rFonts w:cs="Arial"/>
                <w:b/>
                <w:bCs/>
                <w:sz w:val="15"/>
                <w:szCs w:val="15"/>
              </w:rPr>
              <w:t>2014</w:t>
            </w:r>
          </w:p>
        </w:tc>
        <w:tc>
          <w:tcPr>
            <w:tcW w:w="0" w:type="auto"/>
            <w:vAlign w:val="bottom"/>
          </w:tcPr>
          <w:p w14:paraId="7103488B" w14:textId="77777777" w:rsidR="00C334D1" w:rsidRPr="00813D46" w:rsidRDefault="00C334D1" w:rsidP="007B0C0F">
            <w:pPr>
              <w:rPr>
                <w:sz w:val="8"/>
              </w:rPr>
            </w:pPr>
            <w:r w:rsidRPr="00813D46">
              <w:rPr>
                <w:sz w:val="15"/>
                <w:szCs w:val="15"/>
              </w:rPr>
              <w:t> </w:t>
            </w:r>
          </w:p>
        </w:tc>
        <w:tc>
          <w:tcPr>
            <w:tcW w:w="0" w:type="auto"/>
            <w:vAlign w:val="bottom"/>
          </w:tcPr>
          <w:p w14:paraId="2602FD73"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BC1EF7B" w14:textId="77777777" w:rsidR="00C334D1" w:rsidRPr="00813D46" w:rsidRDefault="00C334D1" w:rsidP="007B0C0F">
            <w:pPr>
              <w:jc w:val="right"/>
            </w:pPr>
            <w:r w:rsidRPr="00813D46">
              <w:rPr>
                <w:rFonts w:cs="Arial"/>
                <w:b/>
                <w:bCs/>
                <w:sz w:val="15"/>
                <w:szCs w:val="15"/>
              </w:rPr>
              <w:t>2013</w:t>
            </w:r>
          </w:p>
        </w:tc>
        <w:tc>
          <w:tcPr>
            <w:tcW w:w="0" w:type="auto"/>
            <w:vAlign w:val="bottom"/>
          </w:tcPr>
          <w:p w14:paraId="3A0D1F32" w14:textId="77777777" w:rsidR="00C334D1" w:rsidRPr="00813D46" w:rsidRDefault="00C334D1" w:rsidP="007B0C0F">
            <w:pPr>
              <w:rPr>
                <w:sz w:val="8"/>
              </w:rPr>
            </w:pPr>
            <w:r w:rsidRPr="00813D46">
              <w:rPr>
                <w:sz w:val="15"/>
                <w:szCs w:val="15"/>
              </w:rPr>
              <w:t> </w:t>
            </w:r>
          </w:p>
        </w:tc>
      </w:tr>
      <w:tr w:rsidR="00C334D1" w:rsidRPr="00813D46" w14:paraId="210E5FE7" w14:textId="77777777" w:rsidTr="007B0C0F">
        <w:trPr>
          <w:trHeight w:val="75"/>
          <w:jc w:val="center"/>
        </w:trPr>
        <w:tc>
          <w:tcPr>
            <w:tcW w:w="0" w:type="auto"/>
            <w:vAlign w:val="center"/>
          </w:tcPr>
          <w:p w14:paraId="59E55BBA" w14:textId="77777777" w:rsidR="00C334D1" w:rsidRPr="00813D46" w:rsidRDefault="00C334D1" w:rsidP="007B0C0F">
            <w:pPr>
              <w:rPr>
                <w:sz w:val="8"/>
              </w:rPr>
            </w:pPr>
          </w:p>
        </w:tc>
        <w:tc>
          <w:tcPr>
            <w:tcW w:w="0" w:type="auto"/>
            <w:gridSpan w:val="4"/>
            <w:vAlign w:val="center"/>
          </w:tcPr>
          <w:p w14:paraId="4EFCCF27" w14:textId="77777777" w:rsidR="00C334D1" w:rsidRPr="00813D46" w:rsidRDefault="00C334D1" w:rsidP="007B0C0F">
            <w:pPr>
              <w:rPr>
                <w:sz w:val="8"/>
              </w:rPr>
            </w:pPr>
          </w:p>
        </w:tc>
        <w:tc>
          <w:tcPr>
            <w:tcW w:w="0" w:type="auto"/>
            <w:gridSpan w:val="4"/>
            <w:vAlign w:val="center"/>
          </w:tcPr>
          <w:p w14:paraId="53A3EA2D" w14:textId="77777777" w:rsidR="00C334D1" w:rsidRPr="00813D46" w:rsidRDefault="00C334D1" w:rsidP="007B0C0F">
            <w:pPr>
              <w:rPr>
                <w:sz w:val="8"/>
              </w:rPr>
            </w:pPr>
          </w:p>
        </w:tc>
        <w:tc>
          <w:tcPr>
            <w:tcW w:w="0" w:type="auto"/>
            <w:gridSpan w:val="4"/>
            <w:vAlign w:val="center"/>
          </w:tcPr>
          <w:p w14:paraId="525BA679" w14:textId="77777777" w:rsidR="00C334D1" w:rsidRPr="00813D46" w:rsidRDefault="00C334D1" w:rsidP="007B0C0F">
            <w:pPr>
              <w:rPr>
                <w:sz w:val="8"/>
              </w:rPr>
            </w:pPr>
          </w:p>
        </w:tc>
      </w:tr>
      <w:tr w:rsidR="009903C5" w:rsidRPr="00813D46" w14:paraId="69A50F81" w14:textId="77777777" w:rsidTr="007B0C0F">
        <w:trPr>
          <w:jc w:val="center"/>
        </w:trPr>
        <w:tc>
          <w:tcPr>
            <w:tcW w:w="0" w:type="auto"/>
          </w:tcPr>
          <w:p w14:paraId="3F81E2A1" w14:textId="77777777" w:rsidR="00C334D1" w:rsidRPr="00813D46" w:rsidRDefault="00C334D1" w:rsidP="007B0C0F">
            <w:pPr>
              <w:pStyle w:val="NormalWeb"/>
              <w:ind w:left="240" w:hanging="240"/>
              <w:rPr>
                <w:sz w:val="8"/>
              </w:rPr>
            </w:pPr>
            <w:r w:rsidRPr="00813D46">
              <w:rPr>
                <w:rFonts w:cs="Arial"/>
                <w:sz w:val="20"/>
                <w:szCs w:val="20"/>
              </w:rPr>
              <w:t>Net income</w:t>
            </w:r>
          </w:p>
        </w:tc>
        <w:tc>
          <w:tcPr>
            <w:tcW w:w="0" w:type="auto"/>
            <w:vAlign w:val="bottom"/>
          </w:tcPr>
          <w:p w14:paraId="74E01FCA" w14:textId="77777777" w:rsidR="00C334D1" w:rsidRPr="00813D46" w:rsidRDefault="00C334D1" w:rsidP="007B0C0F">
            <w:pPr>
              <w:pStyle w:val="la2"/>
            </w:pPr>
            <w:r w:rsidRPr="00813D46">
              <w:rPr>
                <w:sz w:val="15"/>
                <w:szCs w:val="15"/>
              </w:rPr>
              <w:t> </w:t>
            </w:r>
          </w:p>
        </w:tc>
        <w:tc>
          <w:tcPr>
            <w:tcW w:w="0" w:type="auto"/>
            <w:vAlign w:val="bottom"/>
          </w:tcPr>
          <w:p w14:paraId="55307866" w14:textId="77777777" w:rsidR="00C334D1" w:rsidRPr="00813D46" w:rsidRDefault="00C334D1" w:rsidP="007B0C0F">
            <w:pPr>
              <w:rPr>
                <w:sz w:val="8"/>
              </w:rPr>
            </w:pPr>
            <w:r w:rsidRPr="00813D46">
              <w:rPr>
                <w:rFonts w:cs="Arial"/>
                <w:b/>
                <w:bCs/>
              </w:rPr>
              <w:t>$</w:t>
            </w:r>
          </w:p>
        </w:tc>
        <w:tc>
          <w:tcPr>
            <w:tcW w:w="0" w:type="auto"/>
            <w:vAlign w:val="bottom"/>
          </w:tcPr>
          <w:p w14:paraId="3F87D02C" w14:textId="283FD194" w:rsidR="00C334D1" w:rsidRPr="00813D46" w:rsidRDefault="00D634D3" w:rsidP="009903C5">
            <w:pPr>
              <w:jc w:val="right"/>
            </w:pPr>
            <w:r w:rsidRPr="00813D46">
              <w:rPr>
                <w:rFonts w:cs="Arial"/>
                <w:b/>
                <w:bCs/>
              </w:rPr>
              <w:t>12,</w:t>
            </w:r>
            <w:r w:rsidR="009903C5" w:rsidRPr="00813D46">
              <w:rPr>
                <w:rFonts w:cs="Arial"/>
                <w:b/>
                <w:bCs/>
              </w:rPr>
              <w:t>193</w:t>
            </w:r>
          </w:p>
        </w:tc>
        <w:tc>
          <w:tcPr>
            <w:tcW w:w="0" w:type="auto"/>
            <w:noWrap/>
            <w:vAlign w:val="bottom"/>
          </w:tcPr>
          <w:p w14:paraId="584A1022" w14:textId="77777777" w:rsidR="00C334D1" w:rsidRPr="00813D46" w:rsidRDefault="00C334D1" w:rsidP="007B0C0F">
            <w:pPr>
              <w:rPr>
                <w:sz w:val="8"/>
              </w:rPr>
            </w:pPr>
            <w:r w:rsidRPr="00813D46">
              <w:rPr>
                <w:rFonts w:cs="Arial"/>
                <w:b/>
                <w:bCs/>
              </w:rPr>
              <w:t> </w:t>
            </w:r>
          </w:p>
        </w:tc>
        <w:tc>
          <w:tcPr>
            <w:tcW w:w="0" w:type="auto"/>
            <w:vAlign w:val="bottom"/>
          </w:tcPr>
          <w:p w14:paraId="2C59D4A0" w14:textId="77777777" w:rsidR="00C334D1" w:rsidRPr="00813D46" w:rsidRDefault="00C334D1" w:rsidP="007B0C0F">
            <w:pPr>
              <w:pStyle w:val="la2"/>
            </w:pPr>
            <w:r w:rsidRPr="00813D46">
              <w:rPr>
                <w:sz w:val="15"/>
                <w:szCs w:val="15"/>
              </w:rPr>
              <w:t> </w:t>
            </w:r>
          </w:p>
        </w:tc>
        <w:tc>
          <w:tcPr>
            <w:tcW w:w="0" w:type="auto"/>
            <w:vAlign w:val="bottom"/>
          </w:tcPr>
          <w:p w14:paraId="0D3EC3A9" w14:textId="77777777" w:rsidR="00C334D1" w:rsidRPr="00813D46" w:rsidRDefault="00C334D1" w:rsidP="007B0C0F">
            <w:pPr>
              <w:rPr>
                <w:sz w:val="8"/>
              </w:rPr>
            </w:pPr>
            <w:r w:rsidRPr="00813D46">
              <w:rPr>
                <w:rFonts w:cs="Arial"/>
              </w:rPr>
              <w:t>$</w:t>
            </w:r>
          </w:p>
        </w:tc>
        <w:tc>
          <w:tcPr>
            <w:tcW w:w="0" w:type="auto"/>
            <w:vAlign w:val="bottom"/>
          </w:tcPr>
          <w:p w14:paraId="3BE4F373" w14:textId="77777777" w:rsidR="00C334D1" w:rsidRPr="00813D46" w:rsidRDefault="00C334D1" w:rsidP="007B0C0F">
            <w:pPr>
              <w:jc w:val="right"/>
            </w:pPr>
            <w:r w:rsidRPr="00813D46">
              <w:rPr>
                <w:rFonts w:cs="Arial"/>
                <w:bCs/>
              </w:rPr>
              <w:t>22,074</w:t>
            </w:r>
          </w:p>
        </w:tc>
        <w:tc>
          <w:tcPr>
            <w:tcW w:w="0" w:type="auto"/>
            <w:noWrap/>
            <w:vAlign w:val="bottom"/>
          </w:tcPr>
          <w:p w14:paraId="595C6070" w14:textId="77777777" w:rsidR="00C334D1" w:rsidRPr="00813D46" w:rsidRDefault="00C334D1" w:rsidP="007B0C0F">
            <w:pPr>
              <w:rPr>
                <w:sz w:val="8"/>
              </w:rPr>
            </w:pPr>
            <w:r w:rsidRPr="00813D46">
              <w:rPr>
                <w:rFonts w:cs="Arial"/>
                <w:bCs/>
              </w:rPr>
              <w:t> </w:t>
            </w:r>
          </w:p>
        </w:tc>
        <w:tc>
          <w:tcPr>
            <w:tcW w:w="0" w:type="auto"/>
            <w:vAlign w:val="bottom"/>
          </w:tcPr>
          <w:p w14:paraId="47EC8479" w14:textId="77777777" w:rsidR="00C334D1" w:rsidRPr="00813D46" w:rsidRDefault="00C334D1" w:rsidP="007B0C0F">
            <w:pPr>
              <w:pStyle w:val="la2"/>
            </w:pPr>
            <w:r w:rsidRPr="00813D46">
              <w:rPr>
                <w:sz w:val="15"/>
                <w:szCs w:val="15"/>
              </w:rPr>
              <w:t> </w:t>
            </w:r>
          </w:p>
        </w:tc>
        <w:tc>
          <w:tcPr>
            <w:tcW w:w="0" w:type="auto"/>
            <w:vAlign w:val="bottom"/>
          </w:tcPr>
          <w:p w14:paraId="57A3035A" w14:textId="77777777" w:rsidR="00C334D1" w:rsidRPr="00813D46" w:rsidRDefault="00C334D1" w:rsidP="007B0C0F">
            <w:pPr>
              <w:rPr>
                <w:sz w:val="8"/>
              </w:rPr>
            </w:pPr>
            <w:r w:rsidRPr="00813D46">
              <w:rPr>
                <w:rFonts w:cs="Arial"/>
              </w:rPr>
              <w:t>$</w:t>
            </w:r>
          </w:p>
        </w:tc>
        <w:tc>
          <w:tcPr>
            <w:tcW w:w="0" w:type="auto"/>
            <w:vAlign w:val="bottom"/>
          </w:tcPr>
          <w:p w14:paraId="23C47507" w14:textId="77777777" w:rsidR="00C334D1" w:rsidRPr="00813D46" w:rsidRDefault="00C334D1" w:rsidP="007B0C0F">
            <w:pPr>
              <w:jc w:val="right"/>
            </w:pPr>
            <w:r w:rsidRPr="00813D46">
              <w:rPr>
                <w:rFonts w:cs="Arial"/>
              </w:rPr>
              <w:t>21,863</w:t>
            </w:r>
          </w:p>
        </w:tc>
        <w:tc>
          <w:tcPr>
            <w:tcW w:w="0" w:type="auto"/>
            <w:noWrap/>
            <w:vAlign w:val="bottom"/>
          </w:tcPr>
          <w:p w14:paraId="42CA6582" w14:textId="77777777" w:rsidR="00C334D1" w:rsidRPr="00813D46" w:rsidRDefault="00C334D1" w:rsidP="007B0C0F">
            <w:pPr>
              <w:rPr>
                <w:sz w:val="8"/>
              </w:rPr>
            </w:pPr>
            <w:r w:rsidRPr="00813D46">
              <w:rPr>
                <w:rFonts w:cs="Arial"/>
              </w:rPr>
              <w:t> </w:t>
            </w:r>
          </w:p>
        </w:tc>
      </w:tr>
      <w:tr w:rsidR="009903C5" w:rsidRPr="00813D46" w14:paraId="4EE58AC1" w14:textId="77777777" w:rsidTr="007B0C0F">
        <w:trPr>
          <w:jc w:val="center"/>
        </w:trPr>
        <w:tc>
          <w:tcPr>
            <w:tcW w:w="0" w:type="auto"/>
          </w:tcPr>
          <w:p w14:paraId="5F774AA4" w14:textId="77777777" w:rsidR="00A226C4" w:rsidRPr="00813D46" w:rsidRDefault="00A226C4" w:rsidP="00A226C4">
            <w:pPr>
              <w:pStyle w:val="la2"/>
            </w:pPr>
          </w:p>
        </w:tc>
        <w:tc>
          <w:tcPr>
            <w:tcW w:w="0" w:type="auto"/>
            <w:vAlign w:val="bottom"/>
          </w:tcPr>
          <w:p w14:paraId="7E776A50" w14:textId="77777777" w:rsidR="00A226C4" w:rsidRPr="00813D46" w:rsidRDefault="00A226C4" w:rsidP="00A226C4">
            <w:pPr>
              <w:pStyle w:val="la2"/>
              <w:rPr>
                <w:sz w:val="15"/>
                <w:szCs w:val="15"/>
              </w:rPr>
            </w:pPr>
          </w:p>
        </w:tc>
        <w:tc>
          <w:tcPr>
            <w:tcW w:w="0" w:type="auto"/>
            <w:vAlign w:val="bottom"/>
          </w:tcPr>
          <w:p w14:paraId="46367F1D" w14:textId="77777777" w:rsidR="00A226C4" w:rsidRPr="00813D46" w:rsidRDefault="00A226C4" w:rsidP="00A226C4">
            <w:pPr>
              <w:pStyle w:val="rrdsinglerule"/>
            </w:pPr>
          </w:p>
        </w:tc>
        <w:tc>
          <w:tcPr>
            <w:tcW w:w="0" w:type="auto"/>
            <w:vAlign w:val="bottom"/>
          </w:tcPr>
          <w:p w14:paraId="33B765B6" w14:textId="77777777" w:rsidR="00A226C4" w:rsidRPr="00813D46" w:rsidRDefault="00A226C4" w:rsidP="00A226C4">
            <w:pPr>
              <w:pStyle w:val="rrdsinglerule"/>
            </w:pPr>
          </w:p>
        </w:tc>
        <w:tc>
          <w:tcPr>
            <w:tcW w:w="0" w:type="auto"/>
            <w:noWrap/>
            <w:vAlign w:val="bottom"/>
          </w:tcPr>
          <w:p w14:paraId="1DC5B95B" w14:textId="77777777" w:rsidR="00A226C4" w:rsidRPr="00813D46" w:rsidRDefault="00A226C4" w:rsidP="00A226C4">
            <w:pPr>
              <w:pStyle w:val="la2"/>
            </w:pPr>
          </w:p>
        </w:tc>
        <w:tc>
          <w:tcPr>
            <w:tcW w:w="0" w:type="auto"/>
            <w:vAlign w:val="bottom"/>
          </w:tcPr>
          <w:p w14:paraId="4564A16A" w14:textId="77777777" w:rsidR="00A226C4" w:rsidRPr="00813D46" w:rsidRDefault="00A226C4" w:rsidP="00A226C4">
            <w:pPr>
              <w:pStyle w:val="la2"/>
              <w:rPr>
                <w:sz w:val="15"/>
                <w:szCs w:val="15"/>
              </w:rPr>
            </w:pPr>
          </w:p>
        </w:tc>
        <w:tc>
          <w:tcPr>
            <w:tcW w:w="0" w:type="auto"/>
            <w:vAlign w:val="bottom"/>
          </w:tcPr>
          <w:p w14:paraId="409132AE" w14:textId="77777777" w:rsidR="00A226C4" w:rsidRPr="00813D46" w:rsidRDefault="00A226C4" w:rsidP="00A226C4">
            <w:pPr>
              <w:pStyle w:val="rrdsinglerule"/>
            </w:pPr>
          </w:p>
        </w:tc>
        <w:tc>
          <w:tcPr>
            <w:tcW w:w="0" w:type="auto"/>
            <w:vAlign w:val="bottom"/>
          </w:tcPr>
          <w:p w14:paraId="1D520884" w14:textId="77777777" w:rsidR="00A226C4" w:rsidRPr="00813D46" w:rsidRDefault="00A226C4" w:rsidP="00A226C4">
            <w:pPr>
              <w:pStyle w:val="rrdsinglerule"/>
              <w:rPr>
                <w:bCs/>
              </w:rPr>
            </w:pPr>
          </w:p>
        </w:tc>
        <w:tc>
          <w:tcPr>
            <w:tcW w:w="0" w:type="auto"/>
            <w:noWrap/>
            <w:vAlign w:val="bottom"/>
          </w:tcPr>
          <w:p w14:paraId="6F1D787B" w14:textId="77777777" w:rsidR="00A226C4" w:rsidRPr="00813D46" w:rsidRDefault="00A226C4" w:rsidP="00A226C4">
            <w:pPr>
              <w:pStyle w:val="la2"/>
            </w:pPr>
          </w:p>
        </w:tc>
        <w:tc>
          <w:tcPr>
            <w:tcW w:w="0" w:type="auto"/>
            <w:vAlign w:val="bottom"/>
          </w:tcPr>
          <w:p w14:paraId="58A4004B" w14:textId="77777777" w:rsidR="00A226C4" w:rsidRPr="00813D46" w:rsidRDefault="00A226C4" w:rsidP="00A226C4">
            <w:pPr>
              <w:pStyle w:val="la2"/>
              <w:rPr>
                <w:sz w:val="15"/>
                <w:szCs w:val="15"/>
              </w:rPr>
            </w:pPr>
          </w:p>
        </w:tc>
        <w:tc>
          <w:tcPr>
            <w:tcW w:w="0" w:type="auto"/>
            <w:vAlign w:val="bottom"/>
          </w:tcPr>
          <w:p w14:paraId="26AC0F98" w14:textId="77777777" w:rsidR="00A226C4" w:rsidRPr="00813D46" w:rsidRDefault="00A226C4" w:rsidP="00A226C4">
            <w:pPr>
              <w:pStyle w:val="rrdsinglerule"/>
            </w:pPr>
          </w:p>
        </w:tc>
        <w:tc>
          <w:tcPr>
            <w:tcW w:w="0" w:type="auto"/>
            <w:vAlign w:val="bottom"/>
          </w:tcPr>
          <w:p w14:paraId="31DF0599" w14:textId="77777777" w:rsidR="00A226C4" w:rsidRPr="00813D46" w:rsidRDefault="00A226C4" w:rsidP="00A226C4">
            <w:pPr>
              <w:pStyle w:val="rrdsinglerule"/>
            </w:pPr>
          </w:p>
        </w:tc>
        <w:tc>
          <w:tcPr>
            <w:tcW w:w="0" w:type="auto"/>
            <w:noWrap/>
            <w:vAlign w:val="bottom"/>
          </w:tcPr>
          <w:p w14:paraId="53E68E14" w14:textId="77777777" w:rsidR="00A226C4" w:rsidRPr="00813D46" w:rsidRDefault="00A226C4" w:rsidP="00A226C4">
            <w:pPr>
              <w:pStyle w:val="la2"/>
            </w:pPr>
          </w:p>
        </w:tc>
      </w:tr>
      <w:tr w:rsidR="009903C5" w:rsidRPr="00813D46" w14:paraId="3B1C6B10" w14:textId="77777777" w:rsidTr="007B0C0F">
        <w:trPr>
          <w:jc w:val="center"/>
        </w:trPr>
        <w:tc>
          <w:tcPr>
            <w:tcW w:w="0" w:type="auto"/>
          </w:tcPr>
          <w:p w14:paraId="7C50BB8D" w14:textId="77777777" w:rsidR="00C334D1" w:rsidRPr="00813D46" w:rsidRDefault="00C334D1" w:rsidP="007B0C0F">
            <w:pPr>
              <w:pStyle w:val="NormalWeb"/>
              <w:keepNext/>
              <w:ind w:left="240" w:hanging="240"/>
              <w:rPr>
                <w:sz w:val="8"/>
              </w:rPr>
            </w:pPr>
            <w:r w:rsidRPr="00813D46">
              <w:rPr>
                <w:rFonts w:cs="Arial"/>
                <w:sz w:val="20"/>
                <w:szCs w:val="20"/>
              </w:rPr>
              <w:t>Other comprehensive income (loss):</w:t>
            </w:r>
          </w:p>
        </w:tc>
        <w:tc>
          <w:tcPr>
            <w:tcW w:w="0" w:type="auto"/>
            <w:vAlign w:val="bottom"/>
          </w:tcPr>
          <w:p w14:paraId="4037FB72" w14:textId="77777777" w:rsidR="00C334D1" w:rsidRPr="00813D46" w:rsidRDefault="00C334D1" w:rsidP="007B0C0F">
            <w:pPr>
              <w:pStyle w:val="la2"/>
            </w:pPr>
            <w:r w:rsidRPr="00813D46">
              <w:rPr>
                <w:sz w:val="15"/>
                <w:szCs w:val="15"/>
              </w:rPr>
              <w:t> </w:t>
            </w:r>
          </w:p>
        </w:tc>
        <w:tc>
          <w:tcPr>
            <w:tcW w:w="0" w:type="auto"/>
            <w:vAlign w:val="bottom"/>
          </w:tcPr>
          <w:p w14:paraId="3EB61B8E" w14:textId="77777777" w:rsidR="00C334D1" w:rsidRPr="00813D46" w:rsidRDefault="00C334D1" w:rsidP="007B0C0F">
            <w:pPr>
              <w:pStyle w:val="la2"/>
            </w:pPr>
            <w:r w:rsidRPr="00813D46">
              <w:t> </w:t>
            </w:r>
          </w:p>
        </w:tc>
        <w:tc>
          <w:tcPr>
            <w:tcW w:w="0" w:type="auto"/>
            <w:vAlign w:val="bottom"/>
          </w:tcPr>
          <w:p w14:paraId="6B4BF9F0" w14:textId="77777777" w:rsidR="00C334D1" w:rsidRPr="00813D46" w:rsidRDefault="00C334D1" w:rsidP="007B0C0F">
            <w:pPr>
              <w:pStyle w:val="la2"/>
            </w:pPr>
            <w:r w:rsidRPr="00813D46">
              <w:t> </w:t>
            </w:r>
          </w:p>
        </w:tc>
        <w:tc>
          <w:tcPr>
            <w:tcW w:w="0" w:type="auto"/>
            <w:vAlign w:val="bottom"/>
          </w:tcPr>
          <w:p w14:paraId="5CC066D8" w14:textId="77777777" w:rsidR="00C334D1" w:rsidRPr="00813D46" w:rsidRDefault="00C334D1" w:rsidP="007B0C0F">
            <w:pPr>
              <w:pStyle w:val="la2"/>
            </w:pPr>
            <w:r w:rsidRPr="00813D46">
              <w:t> </w:t>
            </w:r>
          </w:p>
        </w:tc>
        <w:tc>
          <w:tcPr>
            <w:tcW w:w="0" w:type="auto"/>
            <w:vAlign w:val="bottom"/>
          </w:tcPr>
          <w:p w14:paraId="5C3653A5" w14:textId="77777777" w:rsidR="00C334D1" w:rsidRPr="00813D46" w:rsidRDefault="00C334D1" w:rsidP="007B0C0F">
            <w:pPr>
              <w:pStyle w:val="la2"/>
            </w:pPr>
            <w:r w:rsidRPr="00813D46">
              <w:rPr>
                <w:sz w:val="15"/>
                <w:szCs w:val="15"/>
              </w:rPr>
              <w:t> </w:t>
            </w:r>
          </w:p>
        </w:tc>
        <w:tc>
          <w:tcPr>
            <w:tcW w:w="0" w:type="auto"/>
            <w:vAlign w:val="bottom"/>
          </w:tcPr>
          <w:p w14:paraId="2B33BF5A" w14:textId="77777777" w:rsidR="00C334D1" w:rsidRPr="00813D46" w:rsidRDefault="00C334D1" w:rsidP="007B0C0F">
            <w:pPr>
              <w:pStyle w:val="la2"/>
            </w:pPr>
            <w:r w:rsidRPr="00813D46">
              <w:t> </w:t>
            </w:r>
          </w:p>
        </w:tc>
        <w:tc>
          <w:tcPr>
            <w:tcW w:w="0" w:type="auto"/>
            <w:vAlign w:val="bottom"/>
          </w:tcPr>
          <w:p w14:paraId="7B40B470" w14:textId="77777777" w:rsidR="00C334D1" w:rsidRPr="00813D46" w:rsidRDefault="00C334D1" w:rsidP="007B0C0F">
            <w:pPr>
              <w:pStyle w:val="la2"/>
            </w:pPr>
            <w:r w:rsidRPr="00813D46">
              <w:t> </w:t>
            </w:r>
          </w:p>
        </w:tc>
        <w:tc>
          <w:tcPr>
            <w:tcW w:w="0" w:type="auto"/>
            <w:vAlign w:val="bottom"/>
          </w:tcPr>
          <w:p w14:paraId="7C57173B" w14:textId="77777777" w:rsidR="00C334D1" w:rsidRPr="00813D46" w:rsidRDefault="00C334D1" w:rsidP="007B0C0F">
            <w:pPr>
              <w:pStyle w:val="la2"/>
            </w:pPr>
            <w:r w:rsidRPr="00813D46">
              <w:t> </w:t>
            </w:r>
          </w:p>
        </w:tc>
        <w:tc>
          <w:tcPr>
            <w:tcW w:w="0" w:type="auto"/>
            <w:vAlign w:val="bottom"/>
          </w:tcPr>
          <w:p w14:paraId="34233E07" w14:textId="77777777" w:rsidR="00C334D1" w:rsidRPr="00813D46" w:rsidRDefault="00C334D1" w:rsidP="007B0C0F">
            <w:pPr>
              <w:pStyle w:val="la2"/>
            </w:pPr>
            <w:r w:rsidRPr="00813D46">
              <w:rPr>
                <w:sz w:val="15"/>
                <w:szCs w:val="15"/>
              </w:rPr>
              <w:t> </w:t>
            </w:r>
          </w:p>
        </w:tc>
        <w:tc>
          <w:tcPr>
            <w:tcW w:w="0" w:type="auto"/>
            <w:vAlign w:val="bottom"/>
          </w:tcPr>
          <w:p w14:paraId="470F554E" w14:textId="77777777" w:rsidR="00C334D1" w:rsidRPr="00813D46" w:rsidRDefault="00C334D1" w:rsidP="007B0C0F">
            <w:pPr>
              <w:pStyle w:val="la2"/>
            </w:pPr>
            <w:r w:rsidRPr="00813D46">
              <w:t> </w:t>
            </w:r>
          </w:p>
        </w:tc>
        <w:tc>
          <w:tcPr>
            <w:tcW w:w="0" w:type="auto"/>
            <w:vAlign w:val="bottom"/>
          </w:tcPr>
          <w:p w14:paraId="3248651B" w14:textId="77777777" w:rsidR="00C334D1" w:rsidRPr="00813D46" w:rsidRDefault="00C334D1" w:rsidP="007B0C0F">
            <w:pPr>
              <w:pStyle w:val="la2"/>
            </w:pPr>
            <w:r w:rsidRPr="00813D46">
              <w:t> </w:t>
            </w:r>
          </w:p>
        </w:tc>
        <w:tc>
          <w:tcPr>
            <w:tcW w:w="0" w:type="auto"/>
            <w:vAlign w:val="bottom"/>
          </w:tcPr>
          <w:p w14:paraId="1E5B997F" w14:textId="77777777" w:rsidR="00C334D1" w:rsidRPr="00813D46" w:rsidRDefault="00C334D1" w:rsidP="007B0C0F">
            <w:pPr>
              <w:pStyle w:val="la2"/>
            </w:pPr>
            <w:r w:rsidRPr="00813D46">
              <w:t> </w:t>
            </w:r>
          </w:p>
        </w:tc>
      </w:tr>
      <w:tr w:rsidR="009903C5" w:rsidRPr="00813D46" w14:paraId="20BA552F" w14:textId="77777777" w:rsidTr="007B0C0F">
        <w:trPr>
          <w:jc w:val="center"/>
        </w:trPr>
        <w:tc>
          <w:tcPr>
            <w:tcW w:w="0" w:type="auto"/>
          </w:tcPr>
          <w:p w14:paraId="4C441B0E" w14:textId="7A05D660" w:rsidR="00C334D1" w:rsidRPr="00813D46" w:rsidRDefault="00C334D1" w:rsidP="009903C5">
            <w:pPr>
              <w:pStyle w:val="NormalWeb"/>
              <w:ind w:left="240" w:hanging="240"/>
              <w:jc w:val="left"/>
              <w:rPr>
                <w:sz w:val="8"/>
              </w:rPr>
            </w:pPr>
            <w:r w:rsidRPr="00813D46">
              <w:rPr>
                <w:rFonts w:cs="Arial"/>
                <w:sz w:val="20"/>
                <w:szCs w:val="20"/>
              </w:rPr>
              <w:t xml:space="preserve">Net unrealized gains (losses) on derivatives (net of tax effects of </w:t>
            </w:r>
            <w:r w:rsidRPr="00813D46">
              <w:rPr>
                <w:rFonts w:cs="Arial"/>
                <w:b/>
                <w:bCs/>
                <w:sz w:val="20"/>
                <w:szCs w:val="20"/>
              </w:rPr>
              <w:t>$</w:t>
            </w:r>
            <w:r w:rsidR="00F75547" w:rsidRPr="00813D46">
              <w:rPr>
                <w:rFonts w:cs="Arial"/>
                <w:b/>
                <w:bCs/>
                <w:sz w:val="20"/>
                <w:szCs w:val="20"/>
              </w:rPr>
              <w:t>20</w:t>
            </w:r>
            <w:r w:rsidRPr="00813D46">
              <w:rPr>
                <w:rFonts w:cs="Arial"/>
                <w:sz w:val="20"/>
                <w:szCs w:val="20"/>
              </w:rPr>
              <w:t>, $(4), and $(14))</w:t>
            </w:r>
          </w:p>
        </w:tc>
        <w:tc>
          <w:tcPr>
            <w:tcW w:w="0" w:type="auto"/>
            <w:vAlign w:val="bottom"/>
          </w:tcPr>
          <w:p w14:paraId="6BCEC48C" w14:textId="77777777" w:rsidR="00C334D1" w:rsidRPr="00813D46" w:rsidRDefault="00C334D1" w:rsidP="007B0C0F">
            <w:pPr>
              <w:pStyle w:val="la2"/>
            </w:pPr>
            <w:r w:rsidRPr="00813D46">
              <w:rPr>
                <w:sz w:val="15"/>
                <w:szCs w:val="15"/>
              </w:rPr>
              <w:t> </w:t>
            </w:r>
          </w:p>
        </w:tc>
        <w:tc>
          <w:tcPr>
            <w:tcW w:w="0" w:type="auto"/>
            <w:vAlign w:val="bottom"/>
          </w:tcPr>
          <w:p w14:paraId="76570E3D" w14:textId="77777777" w:rsidR="00C334D1" w:rsidRPr="00813D46" w:rsidRDefault="00C334D1" w:rsidP="007B0C0F">
            <w:pPr>
              <w:rPr>
                <w:sz w:val="8"/>
              </w:rPr>
            </w:pPr>
            <w:r w:rsidRPr="00813D46">
              <w:rPr>
                <w:rFonts w:cs="Arial"/>
                <w:b/>
                <w:bCs/>
              </w:rPr>
              <w:t> </w:t>
            </w:r>
          </w:p>
        </w:tc>
        <w:tc>
          <w:tcPr>
            <w:tcW w:w="0" w:type="auto"/>
            <w:vAlign w:val="bottom"/>
          </w:tcPr>
          <w:p w14:paraId="04CA4335" w14:textId="7EB85263" w:rsidR="00C334D1" w:rsidRPr="00813D46" w:rsidRDefault="009903C5" w:rsidP="009903C5">
            <w:pPr>
              <w:jc w:val="right"/>
            </w:pPr>
            <w:r w:rsidRPr="00813D46">
              <w:rPr>
                <w:rFonts w:cs="Arial"/>
                <w:b/>
                <w:bCs/>
              </w:rPr>
              <w:t>559</w:t>
            </w:r>
          </w:p>
        </w:tc>
        <w:tc>
          <w:tcPr>
            <w:tcW w:w="0" w:type="auto"/>
            <w:noWrap/>
            <w:vAlign w:val="bottom"/>
          </w:tcPr>
          <w:p w14:paraId="5E810445" w14:textId="0E6BDF3F" w:rsidR="00C334D1" w:rsidRPr="00813D46" w:rsidRDefault="00C334D1" w:rsidP="007B0C0F">
            <w:pPr>
              <w:rPr>
                <w:sz w:val="8"/>
              </w:rPr>
            </w:pPr>
          </w:p>
        </w:tc>
        <w:tc>
          <w:tcPr>
            <w:tcW w:w="0" w:type="auto"/>
            <w:vAlign w:val="bottom"/>
          </w:tcPr>
          <w:p w14:paraId="168DB7DD" w14:textId="77777777" w:rsidR="00C334D1" w:rsidRPr="00813D46" w:rsidRDefault="00C334D1" w:rsidP="007B0C0F">
            <w:pPr>
              <w:pStyle w:val="la2"/>
            </w:pPr>
            <w:r w:rsidRPr="00813D46">
              <w:rPr>
                <w:sz w:val="15"/>
                <w:szCs w:val="15"/>
              </w:rPr>
              <w:t> </w:t>
            </w:r>
          </w:p>
        </w:tc>
        <w:tc>
          <w:tcPr>
            <w:tcW w:w="0" w:type="auto"/>
            <w:vAlign w:val="bottom"/>
          </w:tcPr>
          <w:p w14:paraId="55D3693C" w14:textId="77777777" w:rsidR="00C334D1" w:rsidRPr="00813D46" w:rsidRDefault="00C334D1" w:rsidP="007B0C0F">
            <w:pPr>
              <w:rPr>
                <w:sz w:val="8"/>
              </w:rPr>
            </w:pPr>
            <w:r w:rsidRPr="00813D46">
              <w:rPr>
                <w:rFonts w:cs="Arial"/>
              </w:rPr>
              <w:t> </w:t>
            </w:r>
          </w:p>
        </w:tc>
        <w:tc>
          <w:tcPr>
            <w:tcW w:w="0" w:type="auto"/>
            <w:vAlign w:val="bottom"/>
          </w:tcPr>
          <w:p w14:paraId="2A78F55F" w14:textId="77777777" w:rsidR="00C334D1" w:rsidRPr="00813D46" w:rsidRDefault="00C334D1" w:rsidP="007B0C0F">
            <w:pPr>
              <w:jc w:val="right"/>
            </w:pPr>
            <w:r w:rsidRPr="00813D46">
              <w:rPr>
                <w:rFonts w:cs="Arial"/>
                <w:bCs/>
              </w:rPr>
              <w:t>(35</w:t>
            </w:r>
          </w:p>
        </w:tc>
        <w:tc>
          <w:tcPr>
            <w:tcW w:w="0" w:type="auto"/>
            <w:noWrap/>
            <w:vAlign w:val="bottom"/>
          </w:tcPr>
          <w:p w14:paraId="7D69F76E" w14:textId="77777777" w:rsidR="00C334D1" w:rsidRPr="00813D46" w:rsidRDefault="00C334D1" w:rsidP="007B0C0F">
            <w:pPr>
              <w:rPr>
                <w:sz w:val="8"/>
              </w:rPr>
            </w:pPr>
            <w:r w:rsidRPr="00813D46">
              <w:rPr>
                <w:rFonts w:cs="Arial"/>
                <w:bCs/>
              </w:rPr>
              <w:t>)</w:t>
            </w:r>
          </w:p>
        </w:tc>
        <w:tc>
          <w:tcPr>
            <w:tcW w:w="0" w:type="auto"/>
            <w:vAlign w:val="bottom"/>
          </w:tcPr>
          <w:p w14:paraId="65462075" w14:textId="77777777" w:rsidR="00C334D1" w:rsidRPr="00813D46" w:rsidRDefault="00C334D1" w:rsidP="007B0C0F">
            <w:pPr>
              <w:pStyle w:val="la2"/>
            </w:pPr>
            <w:r w:rsidRPr="00813D46">
              <w:rPr>
                <w:sz w:val="15"/>
                <w:szCs w:val="15"/>
              </w:rPr>
              <w:t> </w:t>
            </w:r>
          </w:p>
        </w:tc>
        <w:tc>
          <w:tcPr>
            <w:tcW w:w="0" w:type="auto"/>
            <w:vAlign w:val="bottom"/>
          </w:tcPr>
          <w:p w14:paraId="4E581F1D" w14:textId="77777777" w:rsidR="00C334D1" w:rsidRPr="00813D46" w:rsidRDefault="00C334D1" w:rsidP="007B0C0F">
            <w:pPr>
              <w:rPr>
                <w:sz w:val="8"/>
              </w:rPr>
            </w:pPr>
            <w:r w:rsidRPr="00813D46">
              <w:rPr>
                <w:rFonts w:cs="Arial"/>
              </w:rPr>
              <w:t> </w:t>
            </w:r>
          </w:p>
        </w:tc>
        <w:tc>
          <w:tcPr>
            <w:tcW w:w="0" w:type="auto"/>
            <w:vAlign w:val="bottom"/>
          </w:tcPr>
          <w:p w14:paraId="25AE89FB" w14:textId="77777777" w:rsidR="00C334D1" w:rsidRPr="00813D46" w:rsidRDefault="00C334D1" w:rsidP="007B0C0F">
            <w:pPr>
              <w:jc w:val="right"/>
            </w:pPr>
            <w:r w:rsidRPr="00813D46">
              <w:rPr>
                <w:rFonts w:cs="Arial"/>
              </w:rPr>
              <w:t>(26</w:t>
            </w:r>
          </w:p>
        </w:tc>
        <w:tc>
          <w:tcPr>
            <w:tcW w:w="0" w:type="auto"/>
            <w:noWrap/>
            <w:vAlign w:val="bottom"/>
          </w:tcPr>
          <w:p w14:paraId="33F031FC" w14:textId="77777777" w:rsidR="00C334D1" w:rsidRPr="00813D46" w:rsidRDefault="00C334D1" w:rsidP="007B0C0F">
            <w:pPr>
              <w:rPr>
                <w:sz w:val="8"/>
              </w:rPr>
            </w:pPr>
            <w:r w:rsidRPr="00813D46">
              <w:rPr>
                <w:rFonts w:cs="Arial"/>
              </w:rPr>
              <w:t>)</w:t>
            </w:r>
          </w:p>
        </w:tc>
      </w:tr>
      <w:tr w:rsidR="009903C5" w:rsidRPr="00813D46" w14:paraId="6B3D23A3" w14:textId="77777777" w:rsidTr="007B0C0F">
        <w:trPr>
          <w:jc w:val="center"/>
        </w:trPr>
        <w:tc>
          <w:tcPr>
            <w:tcW w:w="0" w:type="auto"/>
          </w:tcPr>
          <w:p w14:paraId="2762AE3D" w14:textId="63C79B49" w:rsidR="00C334D1" w:rsidRPr="00813D46" w:rsidRDefault="00C334D1" w:rsidP="009903C5">
            <w:pPr>
              <w:pStyle w:val="NormalWeb"/>
              <w:ind w:left="240" w:hanging="240"/>
              <w:jc w:val="left"/>
              <w:rPr>
                <w:sz w:val="8"/>
              </w:rPr>
            </w:pPr>
            <w:r w:rsidRPr="00813D46">
              <w:rPr>
                <w:rFonts w:cs="Arial"/>
                <w:sz w:val="20"/>
                <w:szCs w:val="20"/>
              </w:rPr>
              <w:t xml:space="preserve">Net unrealized gains (losses) on investments (net of tax effects of </w:t>
            </w:r>
            <w:r w:rsidRPr="00813D46">
              <w:rPr>
                <w:rFonts w:cs="Arial"/>
                <w:b/>
                <w:bCs/>
                <w:sz w:val="20"/>
                <w:szCs w:val="20"/>
              </w:rPr>
              <w:t>$</w:t>
            </w:r>
            <w:r w:rsidR="009903C5" w:rsidRPr="00813D46">
              <w:rPr>
                <w:rFonts w:cs="Arial"/>
                <w:b/>
                <w:bCs/>
                <w:sz w:val="20"/>
                <w:szCs w:val="20"/>
              </w:rPr>
              <w:t>(19</w:t>
            </w:r>
            <w:r w:rsidR="00F75547" w:rsidRPr="00813D46">
              <w:rPr>
                <w:rFonts w:cs="Arial"/>
                <w:b/>
                <w:bCs/>
                <w:sz w:val="20"/>
                <w:szCs w:val="20"/>
              </w:rPr>
              <w:t>7</w:t>
            </w:r>
            <w:r w:rsidR="009903C5" w:rsidRPr="00813D46">
              <w:rPr>
                <w:rFonts w:cs="Arial"/>
                <w:b/>
                <w:bCs/>
                <w:sz w:val="20"/>
                <w:szCs w:val="20"/>
              </w:rPr>
              <w:t>)</w:t>
            </w:r>
            <w:r w:rsidRPr="00813D46">
              <w:rPr>
                <w:rFonts w:cs="Arial"/>
                <w:sz w:val="20"/>
                <w:szCs w:val="20"/>
              </w:rPr>
              <w:t>, $936, and $195)</w:t>
            </w:r>
          </w:p>
        </w:tc>
        <w:tc>
          <w:tcPr>
            <w:tcW w:w="0" w:type="auto"/>
            <w:vAlign w:val="bottom"/>
          </w:tcPr>
          <w:p w14:paraId="0FC31C8D" w14:textId="77777777" w:rsidR="00C334D1" w:rsidRPr="00813D46" w:rsidRDefault="00C334D1" w:rsidP="007B0C0F">
            <w:pPr>
              <w:pStyle w:val="la2"/>
            </w:pPr>
            <w:r w:rsidRPr="00813D46">
              <w:rPr>
                <w:sz w:val="15"/>
                <w:szCs w:val="15"/>
              </w:rPr>
              <w:t> </w:t>
            </w:r>
          </w:p>
        </w:tc>
        <w:tc>
          <w:tcPr>
            <w:tcW w:w="0" w:type="auto"/>
            <w:vAlign w:val="bottom"/>
          </w:tcPr>
          <w:p w14:paraId="4B2AFE27" w14:textId="77777777" w:rsidR="00C334D1" w:rsidRPr="00813D46" w:rsidRDefault="00C334D1" w:rsidP="007B0C0F">
            <w:pPr>
              <w:rPr>
                <w:sz w:val="8"/>
              </w:rPr>
            </w:pPr>
            <w:r w:rsidRPr="00813D46">
              <w:rPr>
                <w:rFonts w:cs="Arial"/>
                <w:b/>
                <w:bCs/>
              </w:rPr>
              <w:t> </w:t>
            </w:r>
          </w:p>
        </w:tc>
        <w:tc>
          <w:tcPr>
            <w:tcW w:w="0" w:type="auto"/>
            <w:vAlign w:val="bottom"/>
          </w:tcPr>
          <w:p w14:paraId="4B64E919" w14:textId="3F6C8F88" w:rsidR="00C334D1" w:rsidRPr="00813D46" w:rsidRDefault="009903C5" w:rsidP="009903C5">
            <w:pPr>
              <w:jc w:val="right"/>
            </w:pPr>
            <w:r w:rsidRPr="00813D46">
              <w:rPr>
                <w:rFonts w:cs="Arial"/>
                <w:b/>
                <w:bCs/>
              </w:rPr>
              <w:t>(362</w:t>
            </w:r>
          </w:p>
        </w:tc>
        <w:tc>
          <w:tcPr>
            <w:tcW w:w="0" w:type="auto"/>
            <w:noWrap/>
            <w:vAlign w:val="bottom"/>
          </w:tcPr>
          <w:p w14:paraId="794F3022" w14:textId="40C1C5C5" w:rsidR="00C334D1" w:rsidRPr="00813D46" w:rsidRDefault="009903C5" w:rsidP="007B0C0F">
            <w:pPr>
              <w:rPr>
                <w:sz w:val="8"/>
              </w:rPr>
            </w:pPr>
            <w:r w:rsidRPr="00813D46">
              <w:rPr>
                <w:rFonts w:cs="Arial"/>
                <w:b/>
                <w:bCs/>
              </w:rPr>
              <w:t>)</w:t>
            </w:r>
            <w:r w:rsidR="00C334D1" w:rsidRPr="00813D46">
              <w:rPr>
                <w:rFonts w:cs="Arial"/>
                <w:b/>
                <w:bCs/>
              </w:rPr>
              <w:t> </w:t>
            </w:r>
          </w:p>
        </w:tc>
        <w:tc>
          <w:tcPr>
            <w:tcW w:w="0" w:type="auto"/>
            <w:vAlign w:val="bottom"/>
          </w:tcPr>
          <w:p w14:paraId="6DF67033" w14:textId="77777777" w:rsidR="00C334D1" w:rsidRPr="00813D46" w:rsidRDefault="00C334D1" w:rsidP="007B0C0F">
            <w:pPr>
              <w:pStyle w:val="la2"/>
            </w:pPr>
            <w:r w:rsidRPr="00813D46">
              <w:rPr>
                <w:sz w:val="15"/>
                <w:szCs w:val="15"/>
              </w:rPr>
              <w:t> </w:t>
            </w:r>
          </w:p>
        </w:tc>
        <w:tc>
          <w:tcPr>
            <w:tcW w:w="0" w:type="auto"/>
            <w:vAlign w:val="bottom"/>
          </w:tcPr>
          <w:p w14:paraId="223B4B71" w14:textId="77777777" w:rsidR="00C334D1" w:rsidRPr="00813D46" w:rsidRDefault="00C334D1" w:rsidP="007B0C0F">
            <w:pPr>
              <w:rPr>
                <w:sz w:val="8"/>
              </w:rPr>
            </w:pPr>
            <w:r w:rsidRPr="00813D46">
              <w:rPr>
                <w:rFonts w:cs="Arial"/>
              </w:rPr>
              <w:t> </w:t>
            </w:r>
          </w:p>
        </w:tc>
        <w:tc>
          <w:tcPr>
            <w:tcW w:w="0" w:type="auto"/>
            <w:vAlign w:val="bottom"/>
          </w:tcPr>
          <w:p w14:paraId="57C9EBB7" w14:textId="77777777" w:rsidR="00C334D1" w:rsidRPr="00813D46" w:rsidRDefault="00C334D1" w:rsidP="007B0C0F">
            <w:pPr>
              <w:jc w:val="right"/>
            </w:pPr>
            <w:r w:rsidRPr="00813D46">
              <w:rPr>
                <w:rFonts w:cs="Arial"/>
                <w:bCs/>
              </w:rPr>
              <w:t>1,737</w:t>
            </w:r>
          </w:p>
        </w:tc>
        <w:tc>
          <w:tcPr>
            <w:tcW w:w="0" w:type="auto"/>
            <w:noWrap/>
            <w:vAlign w:val="bottom"/>
          </w:tcPr>
          <w:p w14:paraId="7864B820" w14:textId="77777777" w:rsidR="00C334D1" w:rsidRPr="00813D46" w:rsidRDefault="00C334D1" w:rsidP="007B0C0F">
            <w:pPr>
              <w:rPr>
                <w:sz w:val="8"/>
              </w:rPr>
            </w:pPr>
            <w:r w:rsidRPr="00813D46">
              <w:rPr>
                <w:rFonts w:cs="Arial"/>
                <w:bCs/>
              </w:rPr>
              <w:t> </w:t>
            </w:r>
          </w:p>
        </w:tc>
        <w:tc>
          <w:tcPr>
            <w:tcW w:w="0" w:type="auto"/>
            <w:vAlign w:val="bottom"/>
          </w:tcPr>
          <w:p w14:paraId="4AF88C00" w14:textId="77777777" w:rsidR="00C334D1" w:rsidRPr="00813D46" w:rsidRDefault="00C334D1" w:rsidP="007B0C0F">
            <w:pPr>
              <w:pStyle w:val="la2"/>
            </w:pPr>
            <w:r w:rsidRPr="00813D46">
              <w:rPr>
                <w:sz w:val="15"/>
                <w:szCs w:val="15"/>
              </w:rPr>
              <w:t> </w:t>
            </w:r>
          </w:p>
        </w:tc>
        <w:tc>
          <w:tcPr>
            <w:tcW w:w="0" w:type="auto"/>
            <w:vAlign w:val="bottom"/>
          </w:tcPr>
          <w:p w14:paraId="3C1FB6E3" w14:textId="77777777" w:rsidR="00C334D1" w:rsidRPr="00813D46" w:rsidRDefault="00C334D1" w:rsidP="007B0C0F">
            <w:pPr>
              <w:rPr>
                <w:sz w:val="8"/>
              </w:rPr>
            </w:pPr>
            <w:r w:rsidRPr="00813D46">
              <w:rPr>
                <w:rFonts w:cs="Arial"/>
              </w:rPr>
              <w:t> </w:t>
            </w:r>
          </w:p>
        </w:tc>
        <w:tc>
          <w:tcPr>
            <w:tcW w:w="0" w:type="auto"/>
            <w:vAlign w:val="bottom"/>
          </w:tcPr>
          <w:p w14:paraId="27B808F8" w14:textId="77777777" w:rsidR="00C334D1" w:rsidRPr="00813D46" w:rsidRDefault="00C334D1" w:rsidP="007B0C0F">
            <w:pPr>
              <w:jc w:val="right"/>
            </w:pPr>
            <w:r w:rsidRPr="00813D46">
              <w:rPr>
                <w:rFonts w:cs="Arial"/>
              </w:rPr>
              <w:t>363</w:t>
            </w:r>
          </w:p>
        </w:tc>
        <w:tc>
          <w:tcPr>
            <w:tcW w:w="0" w:type="auto"/>
            <w:noWrap/>
            <w:vAlign w:val="bottom"/>
          </w:tcPr>
          <w:p w14:paraId="5A3CD827" w14:textId="77777777" w:rsidR="00C334D1" w:rsidRPr="00813D46" w:rsidRDefault="00C334D1" w:rsidP="007B0C0F">
            <w:pPr>
              <w:rPr>
                <w:sz w:val="8"/>
              </w:rPr>
            </w:pPr>
            <w:r w:rsidRPr="00813D46">
              <w:rPr>
                <w:rFonts w:cs="Arial"/>
              </w:rPr>
              <w:t> </w:t>
            </w:r>
          </w:p>
        </w:tc>
      </w:tr>
      <w:tr w:rsidR="009903C5" w:rsidRPr="00813D46" w14:paraId="30EE95C4" w14:textId="77777777" w:rsidTr="007B0C0F">
        <w:trPr>
          <w:jc w:val="center"/>
        </w:trPr>
        <w:tc>
          <w:tcPr>
            <w:tcW w:w="0" w:type="auto"/>
          </w:tcPr>
          <w:p w14:paraId="238D0B65" w14:textId="4760473B" w:rsidR="009903C5" w:rsidRPr="00813D46" w:rsidRDefault="009903C5" w:rsidP="009903C5">
            <w:pPr>
              <w:pStyle w:val="NormalWeb"/>
              <w:ind w:left="240" w:hanging="240"/>
              <w:jc w:val="left"/>
              <w:rPr>
                <w:sz w:val="8"/>
              </w:rPr>
            </w:pPr>
            <w:r w:rsidRPr="00813D46">
              <w:rPr>
                <w:rFonts w:cs="Arial"/>
                <w:sz w:val="20"/>
                <w:szCs w:val="20"/>
              </w:rPr>
              <w:t xml:space="preserve">Translation adjustments and other (net of tax effects of </w:t>
            </w:r>
            <w:r w:rsidRPr="00813D46">
              <w:rPr>
                <w:rFonts w:cs="Arial"/>
                <w:b/>
                <w:bCs/>
                <w:sz w:val="20"/>
                <w:szCs w:val="20"/>
              </w:rPr>
              <w:t>$</w:t>
            </w:r>
            <w:r w:rsidR="00F75547" w:rsidRPr="00813D46">
              <w:rPr>
                <w:rFonts w:cs="Arial"/>
                <w:b/>
                <w:bCs/>
                <w:sz w:val="20"/>
                <w:szCs w:val="20"/>
              </w:rPr>
              <w:t>16</w:t>
            </w:r>
            <w:r w:rsidRPr="00813D46">
              <w:rPr>
                <w:rFonts w:cs="Arial"/>
                <w:sz w:val="20"/>
                <w:szCs w:val="20"/>
              </w:rPr>
              <w:t>, $12, and $(8))</w:t>
            </w:r>
          </w:p>
        </w:tc>
        <w:tc>
          <w:tcPr>
            <w:tcW w:w="0" w:type="auto"/>
            <w:vAlign w:val="bottom"/>
          </w:tcPr>
          <w:p w14:paraId="74FAD9CF" w14:textId="77777777" w:rsidR="009903C5" w:rsidRPr="00813D46" w:rsidRDefault="009903C5" w:rsidP="009903C5">
            <w:pPr>
              <w:pStyle w:val="la2"/>
            </w:pPr>
            <w:r w:rsidRPr="00813D46">
              <w:rPr>
                <w:sz w:val="15"/>
                <w:szCs w:val="15"/>
              </w:rPr>
              <w:t> </w:t>
            </w:r>
          </w:p>
        </w:tc>
        <w:tc>
          <w:tcPr>
            <w:tcW w:w="0" w:type="auto"/>
            <w:vAlign w:val="bottom"/>
          </w:tcPr>
          <w:p w14:paraId="5682DC46" w14:textId="77777777" w:rsidR="009903C5" w:rsidRPr="00813D46" w:rsidRDefault="009903C5" w:rsidP="009903C5">
            <w:pPr>
              <w:rPr>
                <w:sz w:val="8"/>
              </w:rPr>
            </w:pPr>
            <w:r w:rsidRPr="00813D46">
              <w:rPr>
                <w:rFonts w:cs="Arial"/>
                <w:b/>
                <w:bCs/>
              </w:rPr>
              <w:t> </w:t>
            </w:r>
          </w:p>
        </w:tc>
        <w:tc>
          <w:tcPr>
            <w:tcW w:w="0" w:type="auto"/>
            <w:vAlign w:val="bottom"/>
          </w:tcPr>
          <w:p w14:paraId="75494FDB" w14:textId="53FBE84F" w:rsidR="009903C5" w:rsidRPr="00813D46" w:rsidRDefault="009903C5" w:rsidP="009903C5">
            <w:pPr>
              <w:jc w:val="right"/>
            </w:pPr>
            <w:r w:rsidRPr="00813D46">
              <w:rPr>
                <w:rFonts w:cs="Arial"/>
                <w:b/>
                <w:bCs/>
              </w:rPr>
              <w:t>(1,383</w:t>
            </w:r>
          </w:p>
        </w:tc>
        <w:tc>
          <w:tcPr>
            <w:tcW w:w="0" w:type="auto"/>
            <w:noWrap/>
            <w:vAlign w:val="bottom"/>
          </w:tcPr>
          <w:p w14:paraId="18896A04" w14:textId="79E84C18" w:rsidR="009903C5" w:rsidRPr="00813D46" w:rsidRDefault="009903C5" w:rsidP="009903C5">
            <w:pPr>
              <w:rPr>
                <w:sz w:val="8"/>
              </w:rPr>
            </w:pPr>
            <w:r w:rsidRPr="00813D46">
              <w:rPr>
                <w:rFonts w:cs="Arial"/>
                <w:b/>
                <w:bCs/>
              </w:rPr>
              <w:t>)</w:t>
            </w:r>
          </w:p>
        </w:tc>
        <w:tc>
          <w:tcPr>
            <w:tcW w:w="0" w:type="auto"/>
            <w:vAlign w:val="bottom"/>
          </w:tcPr>
          <w:p w14:paraId="6AB4CCD4" w14:textId="77777777" w:rsidR="009903C5" w:rsidRPr="00813D46" w:rsidRDefault="009903C5" w:rsidP="009903C5">
            <w:pPr>
              <w:pStyle w:val="la2"/>
            </w:pPr>
            <w:r w:rsidRPr="00813D46">
              <w:rPr>
                <w:sz w:val="15"/>
                <w:szCs w:val="15"/>
              </w:rPr>
              <w:t> </w:t>
            </w:r>
          </w:p>
        </w:tc>
        <w:tc>
          <w:tcPr>
            <w:tcW w:w="0" w:type="auto"/>
            <w:vAlign w:val="bottom"/>
          </w:tcPr>
          <w:p w14:paraId="3522D5C1" w14:textId="77777777" w:rsidR="009903C5" w:rsidRPr="00813D46" w:rsidRDefault="009903C5" w:rsidP="009903C5">
            <w:pPr>
              <w:rPr>
                <w:sz w:val="8"/>
              </w:rPr>
            </w:pPr>
            <w:r w:rsidRPr="00813D46">
              <w:rPr>
                <w:rFonts w:cs="Arial"/>
              </w:rPr>
              <w:t> </w:t>
            </w:r>
          </w:p>
        </w:tc>
        <w:tc>
          <w:tcPr>
            <w:tcW w:w="0" w:type="auto"/>
            <w:vAlign w:val="bottom"/>
          </w:tcPr>
          <w:p w14:paraId="146F26CE" w14:textId="77777777" w:rsidR="009903C5" w:rsidRPr="00813D46" w:rsidRDefault="009903C5" w:rsidP="009903C5">
            <w:pPr>
              <w:jc w:val="right"/>
            </w:pPr>
            <w:r w:rsidRPr="00813D46">
              <w:rPr>
                <w:rFonts w:cs="Arial"/>
                <w:bCs/>
              </w:rPr>
              <w:t>263</w:t>
            </w:r>
          </w:p>
        </w:tc>
        <w:tc>
          <w:tcPr>
            <w:tcW w:w="0" w:type="auto"/>
            <w:noWrap/>
            <w:vAlign w:val="bottom"/>
          </w:tcPr>
          <w:p w14:paraId="07307093" w14:textId="77777777" w:rsidR="009903C5" w:rsidRPr="00813D46" w:rsidRDefault="009903C5" w:rsidP="009903C5">
            <w:pPr>
              <w:rPr>
                <w:sz w:val="8"/>
              </w:rPr>
            </w:pPr>
          </w:p>
        </w:tc>
        <w:tc>
          <w:tcPr>
            <w:tcW w:w="0" w:type="auto"/>
            <w:vAlign w:val="bottom"/>
          </w:tcPr>
          <w:p w14:paraId="685B72AB" w14:textId="77777777" w:rsidR="009903C5" w:rsidRPr="00813D46" w:rsidRDefault="009903C5" w:rsidP="009903C5">
            <w:pPr>
              <w:pStyle w:val="la2"/>
            </w:pPr>
            <w:r w:rsidRPr="00813D46">
              <w:rPr>
                <w:sz w:val="15"/>
                <w:szCs w:val="15"/>
              </w:rPr>
              <w:t> </w:t>
            </w:r>
          </w:p>
        </w:tc>
        <w:tc>
          <w:tcPr>
            <w:tcW w:w="0" w:type="auto"/>
            <w:vAlign w:val="bottom"/>
          </w:tcPr>
          <w:p w14:paraId="174AFDF7" w14:textId="77777777" w:rsidR="009903C5" w:rsidRPr="00813D46" w:rsidRDefault="009903C5" w:rsidP="009903C5">
            <w:pPr>
              <w:rPr>
                <w:sz w:val="8"/>
              </w:rPr>
            </w:pPr>
            <w:r w:rsidRPr="00813D46">
              <w:rPr>
                <w:rFonts w:cs="Arial"/>
              </w:rPr>
              <w:t> </w:t>
            </w:r>
          </w:p>
        </w:tc>
        <w:tc>
          <w:tcPr>
            <w:tcW w:w="0" w:type="auto"/>
            <w:vAlign w:val="bottom"/>
          </w:tcPr>
          <w:p w14:paraId="32FD992A" w14:textId="77777777" w:rsidR="009903C5" w:rsidRPr="00813D46" w:rsidRDefault="009903C5" w:rsidP="009903C5">
            <w:pPr>
              <w:jc w:val="right"/>
            </w:pPr>
            <w:r w:rsidRPr="00813D46">
              <w:rPr>
                <w:rFonts w:cs="Arial"/>
              </w:rPr>
              <w:t>(16</w:t>
            </w:r>
          </w:p>
        </w:tc>
        <w:tc>
          <w:tcPr>
            <w:tcW w:w="0" w:type="auto"/>
            <w:noWrap/>
            <w:vAlign w:val="bottom"/>
          </w:tcPr>
          <w:p w14:paraId="45E9AF15" w14:textId="77777777" w:rsidR="009903C5" w:rsidRPr="00813D46" w:rsidRDefault="009903C5" w:rsidP="009903C5">
            <w:pPr>
              <w:rPr>
                <w:sz w:val="8"/>
              </w:rPr>
            </w:pPr>
            <w:r w:rsidRPr="00813D46">
              <w:rPr>
                <w:rFonts w:cs="Arial"/>
              </w:rPr>
              <w:t>)</w:t>
            </w:r>
          </w:p>
        </w:tc>
      </w:tr>
      <w:tr w:rsidR="009903C5" w:rsidRPr="00813D46" w14:paraId="0BFEE678" w14:textId="77777777" w:rsidTr="007B0C0F">
        <w:trPr>
          <w:jc w:val="center"/>
        </w:trPr>
        <w:tc>
          <w:tcPr>
            <w:tcW w:w="0" w:type="auto"/>
            <w:gridSpan w:val="4"/>
            <w:vAlign w:val="bottom"/>
          </w:tcPr>
          <w:p w14:paraId="4BF45193" w14:textId="77777777" w:rsidR="00C334D1" w:rsidRPr="00813D46" w:rsidRDefault="00C334D1" w:rsidP="007B0C0F">
            <w:pPr>
              <w:pStyle w:val="rrdsinglerule"/>
            </w:pPr>
            <w:r w:rsidRPr="00813D46">
              <w:rPr>
                <w:sz w:val="15"/>
                <w:szCs w:val="15"/>
              </w:rPr>
              <w:t> </w:t>
            </w:r>
          </w:p>
        </w:tc>
        <w:tc>
          <w:tcPr>
            <w:tcW w:w="0" w:type="auto"/>
            <w:vAlign w:val="bottom"/>
          </w:tcPr>
          <w:p w14:paraId="76EA5847" w14:textId="77777777" w:rsidR="00C334D1" w:rsidRPr="00813D46" w:rsidRDefault="00C334D1" w:rsidP="007B0C0F">
            <w:pPr>
              <w:rPr>
                <w:sz w:val="8"/>
              </w:rPr>
            </w:pPr>
          </w:p>
        </w:tc>
        <w:tc>
          <w:tcPr>
            <w:tcW w:w="0" w:type="auto"/>
            <w:vAlign w:val="bottom"/>
          </w:tcPr>
          <w:p w14:paraId="1749A0DE" w14:textId="77777777" w:rsidR="00C334D1" w:rsidRPr="00813D46" w:rsidRDefault="00C334D1" w:rsidP="007B0C0F">
            <w:pPr>
              <w:pStyle w:val="la2"/>
            </w:pPr>
            <w:r w:rsidRPr="00813D46">
              <w:t> </w:t>
            </w:r>
          </w:p>
        </w:tc>
        <w:tc>
          <w:tcPr>
            <w:tcW w:w="0" w:type="auto"/>
            <w:vAlign w:val="bottom"/>
          </w:tcPr>
          <w:p w14:paraId="7EAD2EE6" w14:textId="77777777" w:rsidR="00C334D1" w:rsidRPr="00813D46" w:rsidRDefault="00C334D1" w:rsidP="007B0C0F">
            <w:pPr>
              <w:pStyle w:val="rrdsinglerule"/>
            </w:pPr>
            <w:r w:rsidRPr="00813D46">
              <w:rPr>
                <w:sz w:val="15"/>
                <w:szCs w:val="15"/>
              </w:rPr>
              <w:t> </w:t>
            </w:r>
          </w:p>
        </w:tc>
        <w:tc>
          <w:tcPr>
            <w:tcW w:w="0" w:type="auto"/>
            <w:vAlign w:val="bottom"/>
          </w:tcPr>
          <w:p w14:paraId="54ED2DFB" w14:textId="77777777" w:rsidR="00C334D1" w:rsidRPr="00813D46" w:rsidRDefault="00C334D1" w:rsidP="007B0C0F">
            <w:pPr>
              <w:pStyle w:val="rrdsinglerule"/>
            </w:pPr>
            <w:r w:rsidRPr="00813D46">
              <w:rPr>
                <w:sz w:val="15"/>
                <w:szCs w:val="15"/>
              </w:rPr>
              <w:t> </w:t>
            </w:r>
          </w:p>
        </w:tc>
        <w:tc>
          <w:tcPr>
            <w:tcW w:w="0" w:type="auto"/>
            <w:vAlign w:val="bottom"/>
          </w:tcPr>
          <w:p w14:paraId="2A09DCE9" w14:textId="77777777" w:rsidR="00C334D1" w:rsidRPr="00813D46" w:rsidRDefault="00C334D1" w:rsidP="007B0C0F">
            <w:pPr>
              <w:rPr>
                <w:sz w:val="8"/>
              </w:rPr>
            </w:pPr>
          </w:p>
        </w:tc>
        <w:tc>
          <w:tcPr>
            <w:tcW w:w="0" w:type="auto"/>
            <w:vAlign w:val="bottom"/>
          </w:tcPr>
          <w:p w14:paraId="576CB19B" w14:textId="77777777" w:rsidR="00C334D1" w:rsidRPr="00813D46" w:rsidRDefault="00C334D1" w:rsidP="007B0C0F">
            <w:pPr>
              <w:pStyle w:val="la2"/>
            </w:pPr>
            <w:r w:rsidRPr="00813D46">
              <w:t> </w:t>
            </w:r>
          </w:p>
        </w:tc>
        <w:tc>
          <w:tcPr>
            <w:tcW w:w="0" w:type="auto"/>
            <w:vAlign w:val="bottom"/>
          </w:tcPr>
          <w:p w14:paraId="7FE674C6" w14:textId="77777777" w:rsidR="00C334D1" w:rsidRPr="00813D46" w:rsidRDefault="00C334D1" w:rsidP="007B0C0F">
            <w:pPr>
              <w:pStyle w:val="rrdsinglerule"/>
            </w:pPr>
            <w:r w:rsidRPr="00813D46">
              <w:rPr>
                <w:sz w:val="15"/>
                <w:szCs w:val="15"/>
              </w:rPr>
              <w:t> </w:t>
            </w:r>
          </w:p>
        </w:tc>
        <w:tc>
          <w:tcPr>
            <w:tcW w:w="0" w:type="auto"/>
            <w:vAlign w:val="bottom"/>
          </w:tcPr>
          <w:p w14:paraId="471ADE98" w14:textId="77777777" w:rsidR="00C334D1" w:rsidRPr="00813D46" w:rsidRDefault="00C334D1" w:rsidP="007B0C0F">
            <w:pPr>
              <w:pStyle w:val="rrdsinglerule"/>
            </w:pPr>
          </w:p>
        </w:tc>
        <w:tc>
          <w:tcPr>
            <w:tcW w:w="0" w:type="auto"/>
            <w:vAlign w:val="bottom"/>
          </w:tcPr>
          <w:p w14:paraId="6CDA4110" w14:textId="77777777" w:rsidR="00C334D1" w:rsidRPr="00813D46" w:rsidRDefault="00C334D1" w:rsidP="007B0C0F">
            <w:pPr>
              <w:rPr>
                <w:sz w:val="8"/>
              </w:rPr>
            </w:pPr>
          </w:p>
        </w:tc>
      </w:tr>
      <w:tr w:rsidR="009903C5" w:rsidRPr="00813D46" w14:paraId="20F27C95" w14:textId="77777777" w:rsidTr="007B0C0F">
        <w:trPr>
          <w:jc w:val="center"/>
        </w:trPr>
        <w:tc>
          <w:tcPr>
            <w:tcW w:w="0" w:type="auto"/>
          </w:tcPr>
          <w:p w14:paraId="4CDC538C" w14:textId="77777777" w:rsidR="00C334D1" w:rsidRPr="00813D46" w:rsidRDefault="00C334D1" w:rsidP="007B0C0F">
            <w:pPr>
              <w:pStyle w:val="NormalWeb"/>
              <w:ind w:left="480" w:hanging="240"/>
              <w:rPr>
                <w:sz w:val="8"/>
              </w:rPr>
            </w:pPr>
            <w:r w:rsidRPr="00813D46">
              <w:rPr>
                <w:rFonts w:cs="Arial"/>
                <w:sz w:val="20"/>
                <w:szCs w:val="20"/>
              </w:rPr>
              <w:t>Other comprehensive income (loss)</w:t>
            </w:r>
          </w:p>
        </w:tc>
        <w:tc>
          <w:tcPr>
            <w:tcW w:w="0" w:type="auto"/>
            <w:vAlign w:val="bottom"/>
          </w:tcPr>
          <w:p w14:paraId="3B7E066A" w14:textId="77777777" w:rsidR="00C334D1" w:rsidRPr="00813D46" w:rsidRDefault="00C334D1" w:rsidP="007B0C0F">
            <w:pPr>
              <w:pStyle w:val="la2"/>
            </w:pPr>
            <w:r w:rsidRPr="00813D46">
              <w:rPr>
                <w:sz w:val="15"/>
                <w:szCs w:val="15"/>
              </w:rPr>
              <w:t> </w:t>
            </w:r>
          </w:p>
        </w:tc>
        <w:tc>
          <w:tcPr>
            <w:tcW w:w="0" w:type="auto"/>
            <w:vAlign w:val="bottom"/>
          </w:tcPr>
          <w:p w14:paraId="6CC8E134" w14:textId="77777777" w:rsidR="00C334D1" w:rsidRPr="00813D46" w:rsidRDefault="00C334D1" w:rsidP="007B0C0F">
            <w:pPr>
              <w:rPr>
                <w:sz w:val="8"/>
              </w:rPr>
            </w:pPr>
            <w:r w:rsidRPr="00813D46">
              <w:rPr>
                <w:rFonts w:cs="Arial"/>
                <w:b/>
                <w:bCs/>
              </w:rPr>
              <w:t> </w:t>
            </w:r>
          </w:p>
        </w:tc>
        <w:tc>
          <w:tcPr>
            <w:tcW w:w="0" w:type="auto"/>
            <w:vAlign w:val="bottom"/>
          </w:tcPr>
          <w:p w14:paraId="717479C7" w14:textId="76132250" w:rsidR="00C334D1" w:rsidRPr="00813D46" w:rsidRDefault="001D6A7D" w:rsidP="009903C5">
            <w:pPr>
              <w:jc w:val="right"/>
            </w:pPr>
            <w:r w:rsidRPr="00813D46">
              <w:rPr>
                <w:rFonts w:cs="Arial"/>
                <w:b/>
                <w:bCs/>
              </w:rPr>
              <w:t>(</w:t>
            </w:r>
            <w:r w:rsidR="009903C5" w:rsidRPr="00813D46">
              <w:rPr>
                <w:rFonts w:cs="Arial"/>
                <w:b/>
                <w:bCs/>
              </w:rPr>
              <w:t>1,186</w:t>
            </w:r>
          </w:p>
        </w:tc>
        <w:tc>
          <w:tcPr>
            <w:tcW w:w="0" w:type="auto"/>
            <w:noWrap/>
            <w:vAlign w:val="bottom"/>
          </w:tcPr>
          <w:p w14:paraId="1C70CB18" w14:textId="7BB81F8F" w:rsidR="00C334D1" w:rsidRPr="00813D46" w:rsidRDefault="001D6A7D" w:rsidP="007B0C0F">
            <w:pPr>
              <w:rPr>
                <w:sz w:val="8"/>
              </w:rPr>
            </w:pPr>
            <w:r w:rsidRPr="00813D46">
              <w:rPr>
                <w:rFonts w:cs="Arial"/>
                <w:b/>
                <w:bCs/>
              </w:rPr>
              <w:t>)</w:t>
            </w:r>
            <w:r w:rsidR="00C334D1" w:rsidRPr="00813D46">
              <w:rPr>
                <w:rFonts w:cs="Arial"/>
                <w:b/>
                <w:bCs/>
              </w:rPr>
              <w:t> </w:t>
            </w:r>
          </w:p>
        </w:tc>
        <w:tc>
          <w:tcPr>
            <w:tcW w:w="0" w:type="auto"/>
            <w:vAlign w:val="bottom"/>
          </w:tcPr>
          <w:p w14:paraId="2E2C1EAD" w14:textId="77777777" w:rsidR="00C334D1" w:rsidRPr="00813D46" w:rsidRDefault="00C334D1" w:rsidP="007B0C0F">
            <w:pPr>
              <w:pStyle w:val="la2"/>
            </w:pPr>
            <w:r w:rsidRPr="00813D46">
              <w:rPr>
                <w:sz w:val="15"/>
                <w:szCs w:val="15"/>
              </w:rPr>
              <w:t> </w:t>
            </w:r>
          </w:p>
        </w:tc>
        <w:tc>
          <w:tcPr>
            <w:tcW w:w="0" w:type="auto"/>
            <w:vAlign w:val="bottom"/>
          </w:tcPr>
          <w:p w14:paraId="6DA1AD35" w14:textId="77777777" w:rsidR="00C334D1" w:rsidRPr="00813D46" w:rsidRDefault="00C334D1" w:rsidP="007B0C0F">
            <w:pPr>
              <w:rPr>
                <w:sz w:val="8"/>
              </w:rPr>
            </w:pPr>
            <w:r w:rsidRPr="00813D46">
              <w:rPr>
                <w:rFonts w:cs="Arial"/>
              </w:rPr>
              <w:t> </w:t>
            </w:r>
          </w:p>
        </w:tc>
        <w:tc>
          <w:tcPr>
            <w:tcW w:w="0" w:type="auto"/>
            <w:vAlign w:val="bottom"/>
          </w:tcPr>
          <w:p w14:paraId="6E7ECCB4" w14:textId="77777777" w:rsidR="00C334D1" w:rsidRPr="00813D46" w:rsidRDefault="00C334D1" w:rsidP="007B0C0F">
            <w:pPr>
              <w:jc w:val="right"/>
            </w:pPr>
            <w:r w:rsidRPr="00813D46">
              <w:rPr>
                <w:rFonts w:cs="Arial"/>
                <w:bCs/>
              </w:rPr>
              <w:t>1,965</w:t>
            </w:r>
          </w:p>
        </w:tc>
        <w:tc>
          <w:tcPr>
            <w:tcW w:w="0" w:type="auto"/>
            <w:noWrap/>
            <w:vAlign w:val="bottom"/>
          </w:tcPr>
          <w:p w14:paraId="117FF860" w14:textId="77777777" w:rsidR="00C334D1" w:rsidRPr="00813D46" w:rsidRDefault="00C334D1" w:rsidP="007B0C0F">
            <w:pPr>
              <w:rPr>
                <w:sz w:val="8"/>
              </w:rPr>
            </w:pPr>
            <w:r w:rsidRPr="00813D46">
              <w:rPr>
                <w:rFonts w:cs="Arial"/>
                <w:bCs/>
              </w:rPr>
              <w:t> </w:t>
            </w:r>
          </w:p>
        </w:tc>
        <w:tc>
          <w:tcPr>
            <w:tcW w:w="0" w:type="auto"/>
            <w:vAlign w:val="bottom"/>
          </w:tcPr>
          <w:p w14:paraId="75682C66" w14:textId="77777777" w:rsidR="00C334D1" w:rsidRPr="00813D46" w:rsidRDefault="00C334D1" w:rsidP="007B0C0F">
            <w:pPr>
              <w:pStyle w:val="la2"/>
            </w:pPr>
            <w:r w:rsidRPr="00813D46">
              <w:rPr>
                <w:sz w:val="15"/>
                <w:szCs w:val="15"/>
              </w:rPr>
              <w:t> </w:t>
            </w:r>
          </w:p>
        </w:tc>
        <w:tc>
          <w:tcPr>
            <w:tcW w:w="0" w:type="auto"/>
            <w:vAlign w:val="bottom"/>
          </w:tcPr>
          <w:p w14:paraId="387C47BB" w14:textId="77777777" w:rsidR="00C334D1" w:rsidRPr="00813D46" w:rsidRDefault="00C334D1" w:rsidP="007B0C0F">
            <w:pPr>
              <w:rPr>
                <w:sz w:val="8"/>
              </w:rPr>
            </w:pPr>
            <w:r w:rsidRPr="00813D46">
              <w:rPr>
                <w:rFonts w:cs="Arial"/>
              </w:rPr>
              <w:t> </w:t>
            </w:r>
          </w:p>
        </w:tc>
        <w:tc>
          <w:tcPr>
            <w:tcW w:w="0" w:type="auto"/>
            <w:vAlign w:val="bottom"/>
          </w:tcPr>
          <w:p w14:paraId="12D8A262" w14:textId="77777777" w:rsidR="00C334D1" w:rsidRPr="00813D46" w:rsidRDefault="00C334D1" w:rsidP="007B0C0F">
            <w:pPr>
              <w:jc w:val="right"/>
            </w:pPr>
            <w:r w:rsidRPr="00813D46">
              <w:rPr>
                <w:rFonts w:cs="Arial"/>
              </w:rPr>
              <w:t>321</w:t>
            </w:r>
          </w:p>
        </w:tc>
        <w:tc>
          <w:tcPr>
            <w:tcW w:w="0" w:type="auto"/>
            <w:noWrap/>
            <w:vAlign w:val="bottom"/>
          </w:tcPr>
          <w:p w14:paraId="1BDA4E17" w14:textId="77777777" w:rsidR="00C334D1" w:rsidRPr="00813D46" w:rsidRDefault="00C334D1" w:rsidP="007B0C0F">
            <w:pPr>
              <w:rPr>
                <w:sz w:val="8"/>
              </w:rPr>
            </w:pPr>
            <w:r w:rsidRPr="00813D46">
              <w:rPr>
                <w:rFonts w:cs="Arial"/>
              </w:rPr>
              <w:t> </w:t>
            </w:r>
          </w:p>
        </w:tc>
      </w:tr>
      <w:tr w:rsidR="009903C5" w:rsidRPr="00813D46" w14:paraId="32BBE54F" w14:textId="77777777" w:rsidTr="007B0C0F">
        <w:trPr>
          <w:jc w:val="center"/>
        </w:trPr>
        <w:tc>
          <w:tcPr>
            <w:tcW w:w="0" w:type="auto"/>
            <w:gridSpan w:val="4"/>
            <w:vAlign w:val="bottom"/>
          </w:tcPr>
          <w:p w14:paraId="11A22AC3" w14:textId="77777777" w:rsidR="00C334D1" w:rsidRPr="00813D46" w:rsidRDefault="00C334D1" w:rsidP="007B0C0F">
            <w:pPr>
              <w:pStyle w:val="rrdsinglerule"/>
            </w:pPr>
            <w:r w:rsidRPr="00813D46">
              <w:rPr>
                <w:sz w:val="15"/>
                <w:szCs w:val="15"/>
              </w:rPr>
              <w:t> </w:t>
            </w:r>
          </w:p>
        </w:tc>
        <w:tc>
          <w:tcPr>
            <w:tcW w:w="0" w:type="auto"/>
            <w:vAlign w:val="bottom"/>
          </w:tcPr>
          <w:p w14:paraId="154F2B06" w14:textId="77777777" w:rsidR="00C334D1" w:rsidRPr="00813D46" w:rsidRDefault="00C334D1" w:rsidP="007B0C0F">
            <w:pPr>
              <w:rPr>
                <w:sz w:val="8"/>
              </w:rPr>
            </w:pPr>
          </w:p>
        </w:tc>
        <w:tc>
          <w:tcPr>
            <w:tcW w:w="0" w:type="auto"/>
            <w:vAlign w:val="bottom"/>
          </w:tcPr>
          <w:p w14:paraId="193230CA" w14:textId="77777777" w:rsidR="00C334D1" w:rsidRPr="00813D46" w:rsidRDefault="00C334D1" w:rsidP="007B0C0F">
            <w:pPr>
              <w:pStyle w:val="la2"/>
            </w:pPr>
            <w:r w:rsidRPr="00813D46">
              <w:t> </w:t>
            </w:r>
          </w:p>
        </w:tc>
        <w:tc>
          <w:tcPr>
            <w:tcW w:w="0" w:type="auto"/>
            <w:vAlign w:val="bottom"/>
          </w:tcPr>
          <w:p w14:paraId="35868449" w14:textId="77777777" w:rsidR="00C334D1" w:rsidRPr="00813D46" w:rsidRDefault="00C334D1" w:rsidP="007B0C0F">
            <w:pPr>
              <w:pStyle w:val="rrdsinglerule"/>
            </w:pPr>
            <w:r w:rsidRPr="00813D46">
              <w:rPr>
                <w:sz w:val="15"/>
                <w:szCs w:val="15"/>
              </w:rPr>
              <w:t> </w:t>
            </w:r>
          </w:p>
        </w:tc>
        <w:tc>
          <w:tcPr>
            <w:tcW w:w="0" w:type="auto"/>
            <w:vAlign w:val="bottom"/>
          </w:tcPr>
          <w:p w14:paraId="048DA244" w14:textId="77777777" w:rsidR="00C334D1" w:rsidRPr="00813D46" w:rsidRDefault="00C334D1" w:rsidP="007B0C0F">
            <w:pPr>
              <w:pStyle w:val="rrdsinglerule"/>
            </w:pPr>
            <w:r w:rsidRPr="00813D46">
              <w:rPr>
                <w:sz w:val="15"/>
                <w:szCs w:val="15"/>
              </w:rPr>
              <w:t> </w:t>
            </w:r>
          </w:p>
        </w:tc>
        <w:tc>
          <w:tcPr>
            <w:tcW w:w="0" w:type="auto"/>
            <w:vAlign w:val="bottom"/>
          </w:tcPr>
          <w:p w14:paraId="4896B197" w14:textId="77777777" w:rsidR="00C334D1" w:rsidRPr="00813D46" w:rsidRDefault="00C334D1" w:rsidP="007B0C0F">
            <w:pPr>
              <w:rPr>
                <w:sz w:val="8"/>
              </w:rPr>
            </w:pPr>
          </w:p>
        </w:tc>
        <w:tc>
          <w:tcPr>
            <w:tcW w:w="0" w:type="auto"/>
            <w:vAlign w:val="bottom"/>
          </w:tcPr>
          <w:p w14:paraId="5827D21C" w14:textId="77777777" w:rsidR="00C334D1" w:rsidRPr="00813D46" w:rsidRDefault="00C334D1" w:rsidP="007B0C0F">
            <w:pPr>
              <w:pStyle w:val="la2"/>
            </w:pPr>
            <w:r w:rsidRPr="00813D46">
              <w:t> </w:t>
            </w:r>
          </w:p>
        </w:tc>
        <w:tc>
          <w:tcPr>
            <w:tcW w:w="0" w:type="auto"/>
            <w:vAlign w:val="bottom"/>
          </w:tcPr>
          <w:p w14:paraId="0AB4575D" w14:textId="77777777" w:rsidR="00C334D1" w:rsidRPr="00813D46" w:rsidRDefault="00C334D1" w:rsidP="007B0C0F">
            <w:pPr>
              <w:pStyle w:val="rrdsinglerule"/>
            </w:pPr>
            <w:r w:rsidRPr="00813D46">
              <w:rPr>
                <w:sz w:val="15"/>
                <w:szCs w:val="15"/>
              </w:rPr>
              <w:t> </w:t>
            </w:r>
          </w:p>
        </w:tc>
        <w:tc>
          <w:tcPr>
            <w:tcW w:w="0" w:type="auto"/>
            <w:vAlign w:val="bottom"/>
          </w:tcPr>
          <w:p w14:paraId="4388406F" w14:textId="77777777" w:rsidR="00C334D1" w:rsidRPr="00813D46" w:rsidRDefault="00C334D1" w:rsidP="007B0C0F">
            <w:pPr>
              <w:pStyle w:val="rrdsinglerule"/>
            </w:pPr>
          </w:p>
        </w:tc>
        <w:tc>
          <w:tcPr>
            <w:tcW w:w="0" w:type="auto"/>
            <w:vAlign w:val="bottom"/>
          </w:tcPr>
          <w:p w14:paraId="5D1CBE43" w14:textId="77777777" w:rsidR="00C334D1" w:rsidRPr="00813D46" w:rsidRDefault="00C334D1" w:rsidP="007B0C0F">
            <w:pPr>
              <w:rPr>
                <w:sz w:val="8"/>
              </w:rPr>
            </w:pPr>
          </w:p>
        </w:tc>
      </w:tr>
      <w:tr w:rsidR="009903C5" w:rsidRPr="00813D46" w14:paraId="52951290" w14:textId="77777777" w:rsidTr="007B0C0F">
        <w:trPr>
          <w:jc w:val="center"/>
        </w:trPr>
        <w:tc>
          <w:tcPr>
            <w:tcW w:w="0" w:type="auto"/>
          </w:tcPr>
          <w:p w14:paraId="6D58E0C9" w14:textId="77777777" w:rsidR="00C334D1" w:rsidRPr="00813D46" w:rsidRDefault="00C334D1" w:rsidP="007B0C0F">
            <w:pPr>
              <w:pStyle w:val="NormalWeb"/>
              <w:ind w:left="240" w:hanging="240"/>
              <w:rPr>
                <w:sz w:val="8"/>
              </w:rPr>
            </w:pPr>
            <w:r w:rsidRPr="00813D46">
              <w:rPr>
                <w:rFonts w:cs="Arial"/>
                <w:sz w:val="20"/>
                <w:szCs w:val="20"/>
              </w:rPr>
              <w:t>Comprehensive income</w:t>
            </w:r>
          </w:p>
        </w:tc>
        <w:tc>
          <w:tcPr>
            <w:tcW w:w="0" w:type="auto"/>
            <w:vAlign w:val="bottom"/>
          </w:tcPr>
          <w:p w14:paraId="05B47E1A" w14:textId="77777777" w:rsidR="00C334D1" w:rsidRPr="00813D46" w:rsidRDefault="00C334D1" w:rsidP="007B0C0F">
            <w:pPr>
              <w:pStyle w:val="la2"/>
            </w:pPr>
            <w:r w:rsidRPr="00813D46">
              <w:rPr>
                <w:sz w:val="15"/>
                <w:szCs w:val="15"/>
              </w:rPr>
              <w:t> </w:t>
            </w:r>
          </w:p>
        </w:tc>
        <w:tc>
          <w:tcPr>
            <w:tcW w:w="0" w:type="auto"/>
            <w:vAlign w:val="bottom"/>
          </w:tcPr>
          <w:p w14:paraId="78566151" w14:textId="77777777" w:rsidR="00C334D1" w:rsidRPr="00813D46" w:rsidRDefault="00C334D1" w:rsidP="007B0C0F">
            <w:pPr>
              <w:rPr>
                <w:sz w:val="8"/>
              </w:rPr>
            </w:pPr>
            <w:r w:rsidRPr="00813D46">
              <w:rPr>
                <w:rFonts w:cs="Arial"/>
                <w:b/>
                <w:bCs/>
              </w:rPr>
              <w:t>$</w:t>
            </w:r>
          </w:p>
        </w:tc>
        <w:tc>
          <w:tcPr>
            <w:tcW w:w="0" w:type="auto"/>
            <w:vAlign w:val="bottom"/>
          </w:tcPr>
          <w:p w14:paraId="24E05145" w14:textId="36099DAE" w:rsidR="00C334D1" w:rsidRPr="00813D46" w:rsidRDefault="009903C5" w:rsidP="007B0C0F">
            <w:pPr>
              <w:jc w:val="right"/>
            </w:pPr>
            <w:r w:rsidRPr="00813D46">
              <w:rPr>
                <w:rFonts w:cs="Arial"/>
                <w:b/>
                <w:bCs/>
              </w:rPr>
              <w:t>11,007</w:t>
            </w:r>
          </w:p>
        </w:tc>
        <w:tc>
          <w:tcPr>
            <w:tcW w:w="0" w:type="auto"/>
            <w:noWrap/>
            <w:vAlign w:val="bottom"/>
          </w:tcPr>
          <w:p w14:paraId="4C9A8CD2" w14:textId="77777777" w:rsidR="00C334D1" w:rsidRPr="00813D46" w:rsidRDefault="00C334D1" w:rsidP="007B0C0F">
            <w:pPr>
              <w:rPr>
                <w:sz w:val="8"/>
              </w:rPr>
            </w:pPr>
            <w:r w:rsidRPr="00813D46">
              <w:rPr>
                <w:rFonts w:cs="Arial"/>
                <w:b/>
                <w:bCs/>
              </w:rPr>
              <w:t> </w:t>
            </w:r>
          </w:p>
        </w:tc>
        <w:tc>
          <w:tcPr>
            <w:tcW w:w="0" w:type="auto"/>
            <w:vAlign w:val="bottom"/>
          </w:tcPr>
          <w:p w14:paraId="60193C70" w14:textId="77777777" w:rsidR="00C334D1" w:rsidRPr="00813D46" w:rsidRDefault="00C334D1" w:rsidP="007B0C0F">
            <w:pPr>
              <w:pStyle w:val="la2"/>
            </w:pPr>
            <w:r w:rsidRPr="00813D46">
              <w:rPr>
                <w:sz w:val="15"/>
                <w:szCs w:val="15"/>
              </w:rPr>
              <w:t> </w:t>
            </w:r>
          </w:p>
        </w:tc>
        <w:tc>
          <w:tcPr>
            <w:tcW w:w="0" w:type="auto"/>
            <w:vAlign w:val="bottom"/>
          </w:tcPr>
          <w:p w14:paraId="433080F6" w14:textId="77777777" w:rsidR="00C334D1" w:rsidRPr="00813D46" w:rsidRDefault="00C334D1" w:rsidP="007B0C0F">
            <w:pPr>
              <w:rPr>
                <w:sz w:val="8"/>
              </w:rPr>
            </w:pPr>
            <w:r w:rsidRPr="00813D46">
              <w:rPr>
                <w:rFonts w:cs="Arial"/>
              </w:rPr>
              <w:t>$</w:t>
            </w:r>
          </w:p>
        </w:tc>
        <w:tc>
          <w:tcPr>
            <w:tcW w:w="0" w:type="auto"/>
            <w:vAlign w:val="bottom"/>
          </w:tcPr>
          <w:p w14:paraId="36D022E7" w14:textId="77777777" w:rsidR="00C334D1" w:rsidRPr="00813D46" w:rsidRDefault="00C334D1" w:rsidP="007B0C0F">
            <w:pPr>
              <w:jc w:val="right"/>
            </w:pPr>
            <w:r w:rsidRPr="00813D46">
              <w:rPr>
                <w:rFonts w:cs="Arial"/>
                <w:bCs/>
              </w:rPr>
              <w:t>  24,039</w:t>
            </w:r>
          </w:p>
        </w:tc>
        <w:tc>
          <w:tcPr>
            <w:tcW w:w="0" w:type="auto"/>
            <w:noWrap/>
            <w:vAlign w:val="bottom"/>
          </w:tcPr>
          <w:p w14:paraId="69D7C0F9" w14:textId="77777777" w:rsidR="00C334D1" w:rsidRPr="00813D46" w:rsidRDefault="00C334D1" w:rsidP="007B0C0F">
            <w:pPr>
              <w:rPr>
                <w:sz w:val="8"/>
              </w:rPr>
            </w:pPr>
            <w:r w:rsidRPr="00813D46">
              <w:rPr>
                <w:rFonts w:cs="Arial"/>
                <w:bCs/>
              </w:rPr>
              <w:t> </w:t>
            </w:r>
          </w:p>
        </w:tc>
        <w:tc>
          <w:tcPr>
            <w:tcW w:w="0" w:type="auto"/>
            <w:vAlign w:val="bottom"/>
          </w:tcPr>
          <w:p w14:paraId="1512EE1F" w14:textId="77777777" w:rsidR="00C334D1" w:rsidRPr="00813D46" w:rsidRDefault="00C334D1" w:rsidP="007B0C0F">
            <w:pPr>
              <w:pStyle w:val="la2"/>
            </w:pPr>
            <w:r w:rsidRPr="00813D46">
              <w:rPr>
                <w:sz w:val="15"/>
                <w:szCs w:val="15"/>
              </w:rPr>
              <w:t> </w:t>
            </w:r>
          </w:p>
        </w:tc>
        <w:tc>
          <w:tcPr>
            <w:tcW w:w="0" w:type="auto"/>
            <w:vAlign w:val="bottom"/>
          </w:tcPr>
          <w:p w14:paraId="1245D0B0" w14:textId="77777777" w:rsidR="00C334D1" w:rsidRPr="00813D46" w:rsidRDefault="00C334D1" w:rsidP="007B0C0F">
            <w:pPr>
              <w:rPr>
                <w:sz w:val="8"/>
              </w:rPr>
            </w:pPr>
            <w:r w:rsidRPr="00813D46">
              <w:rPr>
                <w:rFonts w:cs="Arial"/>
              </w:rPr>
              <w:t>$</w:t>
            </w:r>
          </w:p>
        </w:tc>
        <w:tc>
          <w:tcPr>
            <w:tcW w:w="0" w:type="auto"/>
            <w:vAlign w:val="bottom"/>
          </w:tcPr>
          <w:p w14:paraId="1B63B6F9" w14:textId="77777777" w:rsidR="00C334D1" w:rsidRPr="00813D46" w:rsidRDefault="00C334D1" w:rsidP="007B0C0F">
            <w:pPr>
              <w:jc w:val="right"/>
            </w:pPr>
            <w:r w:rsidRPr="00813D46">
              <w:rPr>
                <w:rFonts w:cs="Arial"/>
              </w:rPr>
              <w:t>  22,184</w:t>
            </w:r>
          </w:p>
        </w:tc>
        <w:tc>
          <w:tcPr>
            <w:tcW w:w="0" w:type="auto"/>
            <w:noWrap/>
            <w:vAlign w:val="bottom"/>
          </w:tcPr>
          <w:p w14:paraId="5B6F296D" w14:textId="77777777" w:rsidR="00C334D1" w:rsidRPr="00813D46" w:rsidRDefault="00C334D1" w:rsidP="007B0C0F">
            <w:pPr>
              <w:rPr>
                <w:sz w:val="8"/>
              </w:rPr>
            </w:pPr>
            <w:r w:rsidRPr="00813D46">
              <w:rPr>
                <w:rFonts w:cs="Arial"/>
              </w:rPr>
              <w:t> </w:t>
            </w:r>
          </w:p>
        </w:tc>
      </w:tr>
      <w:tr w:rsidR="009903C5" w:rsidRPr="00813D46" w14:paraId="160C7792" w14:textId="77777777" w:rsidTr="007B0C0F">
        <w:trPr>
          <w:jc w:val="center"/>
        </w:trPr>
        <w:tc>
          <w:tcPr>
            <w:tcW w:w="0" w:type="auto"/>
            <w:vAlign w:val="bottom"/>
          </w:tcPr>
          <w:p w14:paraId="3BF60198" w14:textId="77777777" w:rsidR="00C334D1" w:rsidRPr="00813D46" w:rsidRDefault="00C334D1" w:rsidP="007B0C0F">
            <w:pPr>
              <w:pStyle w:val="la2"/>
            </w:pPr>
            <w:r w:rsidRPr="00813D46">
              <w:t> </w:t>
            </w:r>
          </w:p>
        </w:tc>
        <w:tc>
          <w:tcPr>
            <w:tcW w:w="0" w:type="auto"/>
            <w:vAlign w:val="bottom"/>
          </w:tcPr>
          <w:p w14:paraId="67A7F18B" w14:textId="77777777" w:rsidR="00C334D1" w:rsidRPr="00813D46" w:rsidRDefault="00C334D1" w:rsidP="007B0C0F">
            <w:pPr>
              <w:pStyle w:val="la2"/>
            </w:pPr>
            <w:r w:rsidRPr="00813D46">
              <w:t> </w:t>
            </w:r>
          </w:p>
        </w:tc>
        <w:tc>
          <w:tcPr>
            <w:tcW w:w="0" w:type="auto"/>
            <w:vAlign w:val="bottom"/>
          </w:tcPr>
          <w:p w14:paraId="30EA4CB8" w14:textId="77777777" w:rsidR="00C334D1" w:rsidRPr="00813D46" w:rsidRDefault="00C334D1" w:rsidP="007B0C0F">
            <w:pPr>
              <w:pStyle w:val="rrddoublerule"/>
            </w:pPr>
            <w:r w:rsidRPr="00813D46">
              <w:rPr>
                <w:sz w:val="15"/>
                <w:szCs w:val="15"/>
              </w:rPr>
              <w:t> </w:t>
            </w:r>
          </w:p>
        </w:tc>
        <w:tc>
          <w:tcPr>
            <w:tcW w:w="0" w:type="auto"/>
            <w:vAlign w:val="bottom"/>
          </w:tcPr>
          <w:p w14:paraId="278E05EA" w14:textId="77777777" w:rsidR="00C334D1" w:rsidRPr="00813D46" w:rsidRDefault="00C334D1" w:rsidP="007B0C0F">
            <w:pPr>
              <w:pStyle w:val="rrddoublerule"/>
            </w:pPr>
            <w:r w:rsidRPr="00813D46">
              <w:rPr>
                <w:sz w:val="15"/>
                <w:szCs w:val="15"/>
              </w:rPr>
              <w:t> </w:t>
            </w:r>
          </w:p>
        </w:tc>
        <w:tc>
          <w:tcPr>
            <w:tcW w:w="0" w:type="auto"/>
            <w:vAlign w:val="bottom"/>
          </w:tcPr>
          <w:p w14:paraId="0E859809" w14:textId="77777777" w:rsidR="00C334D1" w:rsidRPr="00813D46" w:rsidRDefault="00C334D1" w:rsidP="007B0C0F">
            <w:pPr>
              <w:rPr>
                <w:sz w:val="8"/>
              </w:rPr>
            </w:pPr>
          </w:p>
        </w:tc>
        <w:tc>
          <w:tcPr>
            <w:tcW w:w="0" w:type="auto"/>
            <w:vAlign w:val="bottom"/>
          </w:tcPr>
          <w:p w14:paraId="36264353" w14:textId="77777777" w:rsidR="00C334D1" w:rsidRPr="00813D46" w:rsidRDefault="00C334D1" w:rsidP="007B0C0F">
            <w:pPr>
              <w:pStyle w:val="la2"/>
            </w:pPr>
            <w:r w:rsidRPr="00813D46">
              <w:t> </w:t>
            </w:r>
          </w:p>
        </w:tc>
        <w:tc>
          <w:tcPr>
            <w:tcW w:w="0" w:type="auto"/>
            <w:vAlign w:val="bottom"/>
          </w:tcPr>
          <w:p w14:paraId="74F18783" w14:textId="77777777" w:rsidR="00C334D1" w:rsidRPr="00813D46" w:rsidRDefault="00C334D1" w:rsidP="007B0C0F">
            <w:pPr>
              <w:pStyle w:val="rrddoublerule"/>
            </w:pPr>
            <w:r w:rsidRPr="00813D46">
              <w:rPr>
                <w:sz w:val="15"/>
                <w:szCs w:val="15"/>
              </w:rPr>
              <w:t> </w:t>
            </w:r>
          </w:p>
        </w:tc>
        <w:tc>
          <w:tcPr>
            <w:tcW w:w="0" w:type="auto"/>
            <w:vAlign w:val="bottom"/>
          </w:tcPr>
          <w:p w14:paraId="70E8ADEA" w14:textId="77777777" w:rsidR="00C334D1" w:rsidRPr="00813D46" w:rsidRDefault="00C334D1" w:rsidP="007B0C0F">
            <w:pPr>
              <w:pStyle w:val="rrddoublerule"/>
            </w:pPr>
            <w:r w:rsidRPr="00813D46">
              <w:rPr>
                <w:sz w:val="15"/>
                <w:szCs w:val="15"/>
              </w:rPr>
              <w:t> </w:t>
            </w:r>
          </w:p>
        </w:tc>
        <w:tc>
          <w:tcPr>
            <w:tcW w:w="0" w:type="auto"/>
            <w:vAlign w:val="bottom"/>
          </w:tcPr>
          <w:p w14:paraId="2964D7A1" w14:textId="77777777" w:rsidR="00C334D1" w:rsidRPr="00813D46" w:rsidRDefault="00C334D1" w:rsidP="007B0C0F">
            <w:pPr>
              <w:rPr>
                <w:sz w:val="8"/>
              </w:rPr>
            </w:pPr>
          </w:p>
        </w:tc>
        <w:tc>
          <w:tcPr>
            <w:tcW w:w="0" w:type="auto"/>
            <w:vAlign w:val="bottom"/>
          </w:tcPr>
          <w:p w14:paraId="1CB10B70" w14:textId="77777777" w:rsidR="00C334D1" w:rsidRPr="00813D46" w:rsidRDefault="00C334D1" w:rsidP="007B0C0F">
            <w:pPr>
              <w:pStyle w:val="la2"/>
            </w:pPr>
            <w:r w:rsidRPr="00813D46">
              <w:t> </w:t>
            </w:r>
          </w:p>
        </w:tc>
        <w:tc>
          <w:tcPr>
            <w:tcW w:w="0" w:type="auto"/>
            <w:vAlign w:val="bottom"/>
          </w:tcPr>
          <w:p w14:paraId="4F109A42" w14:textId="77777777" w:rsidR="00C334D1" w:rsidRPr="00813D46" w:rsidRDefault="00C334D1" w:rsidP="007B0C0F">
            <w:pPr>
              <w:pStyle w:val="rrddoublerule"/>
            </w:pPr>
            <w:r w:rsidRPr="00813D46">
              <w:rPr>
                <w:sz w:val="15"/>
                <w:szCs w:val="15"/>
              </w:rPr>
              <w:t> </w:t>
            </w:r>
          </w:p>
        </w:tc>
        <w:tc>
          <w:tcPr>
            <w:tcW w:w="0" w:type="auto"/>
            <w:vAlign w:val="bottom"/>
          </w:tcPr>
          <w:p w14:paraId="4AFAB642" w14:textId="77777777" w:rsidR="00C334D1" w:rsidRPr="00813D46" w:rsidRDefault="00C334D1" w:rsidP="007B0C0F">
            <w:pPr>
              <w:pStyle w:val="rrddoublerule"/>
            </w:pPr>
            <w:r w:rsidRPr="00813D46">
              <w:rPr>
                <w:sz w:val="15"/>
                <w:szCs w:val="15"/>
              </w:rPr>
              <w:t> </w:t>
            </w:r>
          </w:p>
        </w:tc>
        <w:tc>
          <w:tcPr>
            <w:tcW w:w="0" w:type="auto"/>
            <w:vAlign w:val="bottom"/>
          </w:tcPr>
          <w:p w14:paraId="0F2EEB7B" w14:textId="77777777" w:rsidR="00C334D1" w:rsidRPr="00813D46" w:rsidRDefault="00C334D1" w:rsidP="007B0C0F">
            <w:pPr>
              <w:rPr>
                <w:sz w:val="8"/>
              </w:rPr>
            </w:pPr>
          </w:p>
        </w:tc>
      </w:tr>
    </w:tbl>
    <w:p w14:paraId="7753E41E"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See accompanying notes. </w:t>
      </w:r>
    </w:p>
    <w:p w14:paraId="6863490F"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43F6AF86" w14:textId="77777777" w:rsidR="00C334D1" w:rsidRPr="00813D46" w:rsidRDefault="00C334D1" w:rsidP="00C334D1">
      <w:pPr>
        <w:pStyle w:val="NormalWeb"/>
        <w:keepNext/>
        <w:keepLines/>
        <w:spacing w:before="0" w:beforeAutospacing="0" w:after="0" w:afterAutospacing="0"/>
        <w:jc w:val="center"/>
      </w:pPr>
      <w:r w:rsidRPr="00813D46">
        <w:rPr>
          <w:rFonts w:cs="Arial"/>
          <w:b/>
          <w:bCs/>
          <w:sz w:val="20"/>
          <w:szCs w:val="20"/>
        </w:rPr>
        <w:t xml:space="preserve">BALANCE SHEETS </w:t>
      </w:r>
    </w:p>
    <w:p w14:paraId="69B870CF"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750"/>
        <w:gridCol w:w="263"/>
        <w:gridCol w:w="126"/>
        <w:gridCol w:w="850"/>
        <w:gridCol w:w="70"/>
        <w:gridCol w:w="263"/>
        <w:gridCol w:w="126"/>
        <w:gridCol w:w="850"/>
        <w:gridCol w:w="70"/>
      </w:tblGrid>
      <w:tr w:rsidR="00916E81" w:rsidRPr="00813D46" w14:paraId="255E2B51" w14:textId="77777777" w:rsidTr="007B0C0F">
        <w:trPr>
          <w:tblHeader/>
          <w:jc w:val="center"/>
        </w:trPr>
        <w:tc>
          <w:tcPr>
            <w:tcW w:w="3737" w:type="pct"/>
            <w:vAlign w:val="center"/>
          </w:tcPr>
          <w:p w14:paraId="63CC99D3" w14:textId="77777777" w:rsidR="00C334D1" w:rsidRPr="00813D46" w:rsidRDefault="00C334D1" w:rsidP="007B0C0F">
            <w:pPr>
              <w:keepNext/>
              <w:keepLines/>
              <w:rPr>
                <w:sz w:val="1"/>
              </w:rPr>
            </w:pPr>
          </w:p>
        </w:tc>
        <w:tc>
          <w:tcPr>
            <w:tcW w:w="127" w:type="pct"/>
            <w:vAlign w:val="bottom"/>
          </w:tcPr>
          <w:p w14:paraId="3B3631AF" w14:textId="77777777" w:rsidR="00C334D1" w:rsidRPr="00813D46" w:rsidRDefault="00C334D1" w:rsidP="007B0C0F">
            <w:pPr>
              <w:keepNext/>
              <w:keepLines/>
              <w:rPr>
                <w:sz w:val="1"/>
              </w:rPr>
            </w:pPr>
          </w:p>
        </w:tc>
        <w:tc>
          <w:tcPr>
            <w:tcW w:w="0" w:type="auto"/>
            <w:vAlign w:val="center"/>
          </w:tcPr>
          <w:p w14:paraId="291CCDFC" w14:textId="77777777" w:rsidR="00C334D1" w:rsidRPr="00813D46" w:rsidRDefault="00C334D1" w:rsidP="007B0C0F">
            <w:pPr>
              <w:keepNext/>
              <w:keepLines/>
              <w:rPr>
                <w:sz w:val="1"/>
              </w:rPr>
            </w:pPr>
          </w:p>
        </w:tc>
        <w:tc>
          <w:tcPr>
            <w:tcW w:w="0" w:type="auto"/>
            <w:vAlign w:val="center"/>
          </w:tcPr>
          <w:p w14:paraId="5116F3FE" w14:textId="77777777" w:rsidR="00C334D1" w:rsidRPr="00813D46" w:rsidRDefault="00C334D1" w:rsidP="007B0C0F">
            <w:pPr>
              <w:keepNext/>
              <w:keepLines/>
              <w:rPr>
                <w:sz w:val="1"/>
              </w:rPr>
            </w:pPr>
          </w:p>
        </w:tc>
        <w:tc>
          <w:tcPr>
            <w:tcW w:w="0" w:type="auto"/>
            <w:vAlign w:val="center"/>
          </w:tcPr>
          <w:p w14:paraId="789B40FE" w14:textId="77777777" w:rsidR="00C334D1" w:rsidRPr="00813D46" w:rsidRDefault="00C334D1" w:rsidP="007B0C0F">
            <w:pPr>
              <w:keepNext/>
              <w:keepLines/>
              <w:rPr>
                <w:sz w:val="1"/>
              </w:rPr>
            </w:pPr>
          </w:p>
        </w:tc>
        <w:tc>
          <w:tcPr>
            <w:tcW w:w="127" w:type="pct"/>
            <w:vAlign w:val="bottom"/>
          </w:tcPr>
          <w:p w14:paraId="77195BC9" w14:textId="77777777" w:rsidR="00C334D1" w:rsidRPr="00813D46" w:rsidRDefault="00C334D1" w:rsidP="007B0C0F">
            <w:pPr>
              <w:keepNext/>
              <w:keepLines/>
              <w:rPr>
                <w:sz w:val="1"/>
              </w:rPr>
            </w:pPr>
          </w:p>
        </w:tc>
        <w:tc>
          <w:tcPr>
            <w:tcW w:w="0" w:type="auto"/>
            <w:vAlign w:val="center"/>
          </w:tcPr>
          <w:p w14:paraId="22E3369E" w14:textId="77777777" w:rsidR="00C334D1" w:rsidRPr="00813D46" w:rsidRDefault="00C334D1" w:rsidP="007B0C0F">
            <w:pPr>
              <w:keepNext/>
              <w:keepLines/>
              <w:rPr>
                <w:sz w:val="1"/>
              </w:rPr>
            </w:pPr>
          </w:p>
        </w:tc>
        <w:tc>
          <w:tcPr>
            <w:tcW w:w="0" w:type="auto"/>
            <w:vAlign w:val="center"/>
          </w:tcPr>
          <w:p w14:paraId="01B303F9" w14:textId="77777777" w:rsidR="00C334D1" w:rsidRPr="00813D46" w:rsidRDefault="00C334D1" w:rsidP="007B0C0F">
            <w:pPr>
              <w:keepNext/>
              <w:keepLines/>
              <w:rPr>
                <w:sz w:val="1"/>
              </w:rPr>
            </w:pPr>
          </w:p>
        </w:tc>
        <w:tc>
          <w:tcPr>
            <w:tcW w:w="0" w:type="auto"/>
            <w:vAlign w:val="center"/>
          </w:tcPr>
          <w:p w14:paraId="4BAC2041" w14:textId="77777777" w:rsidR="00C334D1" w:rsidRPr="00813D46" w:rsidRDefault="00C334D1" w:rsidP="007B0C0F">
            <w:pPr>
              <w:keepNext/>
              <w:keepLines/>
              <w:rPr>
                <w:sz w:val="1"/>
              </w:rPr>
            </w:pPr>
          </w:p>
        </w:tc>
      </w:tr>
      <w:tr w:rsidR="00916E81" w:rsidRPr="00813D46" w14:paraId="59723843" w14:textId="77777777" w:rsidTr="007B0C0F">
        <w:trPr>
          <w:tblHeader/>
          <w:jc w:val="center"/>
        </w:trPr>
        <w:tc>
          <w:tcPr>
            <w:tcW w:w="0" w:type="auto"/>
            <w:vAlign w:val="bottom"/>
          </w:tcPr>
          <w:p w14:paraId="28B09AC5"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1A2E30F7"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79192C73" w14:textId="77777777" w:rsidR="00C334D1" w:rsidRPr="00813D46" w:rsidRDefault="00C334D1" w:rsidP="007B0C0F">
            <w:pPr>
              <w:pStyle w:val="la2"/>
              <w:keepNext/>
              <w:keepLines/>
            </w:pPr>
            <w:r w:rsidRPr="00813D46">
              <w:t> </w:t>
            </w:r>
          </w:p>
        </w:tc>
        <w:tc>
          <w:tcPr>
            <w:tcW w:w="0" w:type="auto"/>
            <w:vAlign w:val="bottom"/>
          </w:tcPr>
          <w:p w14:paraId="55CB24DF" w14:textId="77777777" w:rsidR="00C334D1" w:rsidRPr="00813D46" w:rsidRDefault="00C334D1" w:rsidP="007B0C0F">
            <w:pPr>
              <w:keepNext/>
              <w:keepLines/>
              <w:rPr>
                <w:sz w:val="8"/>
              </w:rPr>
            </w:pPr>
            <w:r w:rsidRPr="00813D46">
              <w:rPr>
                <w:sz w:val="15"/>
                <w:szCs w:val="15"/>
              </w:rPr>
              <w:t> </w:t>
            </w:r>
          </w:p>
        </w:tc>
        <w:tc>
          <w:tcPr>
            <w:tcW w:w="0" w:type="auto"/>
            <w:vAlign w:val="bottom"/>
          </w:tcPr>
          <w:p w14:paraId="6D526AD5"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0DD955D5" w14:textId="77777777" w:rsidR="00C334D1" w:rsidRPr="00813D46" w:rsidRDefault="00C334D1" w:rsidP="007B0C0F">
            <w:pPr>
              <w:pStyle w:val="la2"/>
              <w:keepNext/>
              <w:keepLines/>
            </w:pPr>
            <w:r w:rsidRPr="00813D46">
              <w:t> </w:t>
            </w:r>
          </w:p>
        </w:tc>
        <w:tc>
          <w:tcPr>
            <w:tcW w:w="0" w:type="auto"/>
            <w:vAlign w:val="bottom"/>
          </w:tcPr>
          <w:p w14:paraId="65BE87F2" w14:textId="77777777" w:rsidR="00C334D1" w:rsidRPr="00813D46" w:rsidRDefault="00C334D1" w:rsidP="007B0C0F">
            <w:pPr>
              <w:keepNext/>
              <w:keepLines/>
              <w:rPr>
                <w:sz w:val="8"/>
              </w:rPr>
            </w:pPr>
            <w:r w:rsidRPr="00813D46">
              <w:rPr>
                <w:sz w:val="15"/>
                <w:szCs w:val="15"/>
              </w:rPr>
              <w:t> </w:t>
            </w:r>
          </w:p>
        </w:tc>
      </w:tr>
      <w:tr w:rsidR="00C334D1" w:rsidRPr="00813D46" w14:paraId="1306A958" w14:textId="77777777" w:rsidTr="007B0C0F">
        <w:trPr>
          <w:jc w:val="center"/>
        </w:trPr>
        <w:tc>
          <w:tcPr>
            <w:tcW w:w="0" w:type="auto"/>
            <w:gridSpan w:val="8"/>
            <w:vAlign w:val="bottom"/>
          </w:tcPr>
          <w:p w14:paraId="0DE54B05"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07BA8C7" w14:textId="77777777" w:rsidR="00C334D1" w:rsidRPr="00813D46" w:rsidRDefault="00C334D1" w:rsidP="007B0C0F">
            <w:pPr>
              <w:keepNext/>
              <w:keepLines/>
              <w:rPr>
                <w:sz w:val="8"/>
              </w:rPr>
            </w:pPr>
          </w:p>
        </w:tc>
      </w:tr>
      <w:tr w:rsidR="00916E81" w:rsidRPr="00813D46" w14:paraId="660DF2C8" w14:textId="77777777" w:rsidTr="007B0C0F">
        <w:trPr>
          <w:trHeight w:val="75"/>
          <w:jc w:val="center"/>
        </w:trPr>
        <w:tc>
          <w:tcPr>
            <w:tcW w:w="0" w:type="auto"/>
            <w:vAlign w:val="center"/>
          </w:tcPr>
          <w:p w14:paraId="019B60A7" w14:textId="77777777" w:rsidR="00C334D1" w:rsidRPr="00813D46" w:rsidRDefault="00C334D1" w:rsidP="007B0C0F">
            <w:pPr>
              <w:keepNext/>
              <w:keepLines/>
              <w:rPr>
                <w:sz w:val="8"/>
              </w:rPr>
            </w:pPr>
          </w:p>
        </w:tc>
        <w:tc>
          <w:tcPr>
            <w:tcW w:w="0" w:type="auto"/>
            <w:gridSpan w:val="4"/>
            <w:vAlign w:val="center"/>
          </w:tcPr>
          <w:p w14:paraId="40D78550" w14:textId="77777777" w:rsidR="00C334D1" w:rsidRPr="00813D46" w:rsidRDefault="00C334D1" w:rsidP="007B0C0F">
            <w:pPr>
              <w:keepNext/>
              <w:keepLines/>
              <w:rPr>
                <w:sz w:val="8"/>
              </w:rPr>
            </w:pPr>
          </w:p>
        </w:tc>
        <w:tc>
          <w:tcPr>
            <w:tcW w:w="0" w:type="auto"/>
            <w:gridSpan w:val="4"/>
            <w:vAlign w:val="center"/>
          </w:tcPr>
          <w:p w14:paraId="27223312" w14:textId="77777777" w:rsidR="00C334D1" w:rsidRPr="00813D46" w:rsidRDefault="00C334D1" w:rsidP="007B0C0F">
            <w:pPr>
              <w:keepNext/>
              <w:keepLines/>
              <w:rPr>
                <w:sz w:val="8"/>
              </w:rPr>
            </w:pPr>
          </w:p>
        </w:tc>
      </w:tr>
      <w:tr w:rsidR="00916E81" w:rsidRPr="00813D46" w14:paraId="1323121E" w14:textId="77777777" w:rsidTr="007B0C0F">
        <w:trPr>
          <w:jc w:val="center"/>
        </w:trPr>
        <w:tc>
          <w:tcPr>
            <w:tcW w:w="0" w:type="auto"/>
            <w:vAlign w:val="bottom"/>
          </w:tcPr>
          <w:p w14:paraId="4027DA2B"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June 30,</w:t>
            </w:r>
          </w:p>
        </w:tc>
        <w:tc>
          <w:tcPr>
            <w:tcW w:w="0" w:type="auto"/>
            <w:vAlign w:val="bottom"/>
          </w:tcPr>
          <w:p w14:paraId="53E97298"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DDE1C4B" w14:textId="77777777" w:rsidR="00C334D1" w:rsidRPr="00813D46" w:rsidRDefault="00C334D1" w:rsidP="007B0C0F">
            <w:pPr>
              <w:keepNext/>
              <w:keepLines/>
              <w:jc w:val="right"/>
            </w:pPr>
            <w:r w:rsidRPr="00813D46">
              <w:rPr>
                <w:rFonts w:cs="Arial"/>
                <w:b/>
                <w:bCs/>
                <w:sz w:val="15"/>
                <w:szCs w:val="15"/>
              </w:rPr>
              <w:t>2015</w:t>
            </w:r>
          </w:p>
        </w:tc>
        <w:tc>
          <w:tcPr>
            <w:tcW w:w="0" w:type="auto"/>
            <w:vAlign w:val="bottom"/>
          </w:tcPr>
          <w:p w14:paraId="0CF03261" w14:textId="77777777" w:rsidR="00C334D1" w:rsidRPr="00813D46" w:rsidRDefault="00C334D1" w:rsidP="007B0C0F">
            <w:pPr>
              <w:keepNext/>
              <w:keepLines/>
              <w:rPr>
                <w:sz w:val="8"/>
              </w:rPr>
            </w:pPr>
            <w:r w:rsidRPr="00813D46">
              <w:rPr>
                <w:sz w:val="15"/>
                <w:szCs w:val="15"/>
              </w:rPr>
              <w:t> </w:t>
            </w:r>
          </w:p>
        </w:tc>
        <w:tc>
          <w:tcPr>
            <w:tcW w:w="0" w:type="auto"/>
            <w:vAlign w:val="bottom"/>
          </w:tcPr>
          <w:p w14:paraId="75C97180"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4C143987" w14:textId="77777777" w:rsidR="00C334D1" w:rsidRPr="00813D46" w:rsidRDefault="00C334D1" w:rsidP="007B0C0F">
            <w:pPr>
              <w:keepNext/>
              <w:keepLines/>
              <w:jc w:val="right"/>
            </w:pPr>
            <w:r w:rsidRPr="00813D46">
              <w:rPr>
                <w:rFonts w:cs="Arial"/>
                <w:b/>
                <w:bCs/>
                <w:sz w:val="15"/>
                <w:szCs w:val="15"/>
              </w:rPr>
              <w:t>2014</w:t>
            </w:r>
          </w:p>
        </w:tc>
        <w:tc>
          <w:tcPr>
            <w:tcW w:w="0" w:type="auto"/>
            <w:vAlign w:val="bottom"/>
          </w:tcPr>
          <w:p w14:paraId="3EEFDDF7" w14:textId="77777777" w:rsidR="00C334D1" w:rsidRPr="00813D46" w:rsidRDefault="00C334D1" w:rsidP="007B0C0F">
            <w:pPr>
              <w:keepNext/>
              <w:keepLines/>
              <w:rPr>
                <w:sz w:val="8"/>
              </w:rPr>
            </w:pPr>
            <w:r w:rsidRPr="00813D46">
              <w:rPr>
                <w:sz w:val="15"/>
                <w:szCs w:val="15"/>
              </w:rPr>
              <w:t> </w:t>
            </w:r>
          </w:p>
        </w:tc>
      </w:tr>
      <w:tr w:rsidR="00916E81" w:rsidRPr="00813D46" w14:paraId="1E45DE29" w14:textId="77777777" w:rsidTr="007B0C0F">
        <w:trPr>
          <w:trHeight w:val="75"/>
          <w:jc w:val="center"/>
        </w:trPr>
        <w:tc>
          <w:tcPr>
            <w:tcW w:w="0" w:type="auto"/>
            <w:vAlign w:val="center"/>
          </w:tcPr>
          <w:p w14:paraId="437AC404" w14:textId="77777777" w:rsidR="00C334D1" w:rsidRPr="00813D46" w:rsidRDefault="00C334D1" w:rsidP="007B0C0F">
            <w:pPr>
              <w:keepNext/>
              <w:keepLines/>
              <w:rPr>
                <w:sz w:val="8"/>
              </w:rPr>
            </w:pPr>
          </w:p>
        </w:tc>
        <w:tc>
          <w:tcPr>
            <w:tcW w:w="0" w:type="auto"/>
            <w:gridSpan w:val="4"/>
            <w:vAlign w:val="center"/>
          </w:tcPr>
          <w:p w14:paraId="57BEB35B" w14:textId="77777777" w:rsidR="00C334D1" w:rsidRPr="00813D46" w:rsidRDefault="00C334D1" w:rsidP="007B0C0F">
            <w:pPr>
              <w:keepNext/>
              <w:keepLines/>
              <w:rPr>
                <w:sz w:val="8"/>
              </w:rPr>
            </w:pPr>
          </w:p>
        </w:tc>
        <w:tc>
          <w:tcPr>
            <w:tcW w:w="0" w:type="auto"/>
            <w:gridSpan w:val="4"/>
            <w:vAlign w:val="center"/>
          </w:tcPr>
          <w:p w14:paraId="49F38519" w14:textId="77777777" w:rsidR="00C334D1" w:rsidRPr="00813D46" w:rsidRDefault="00C334D1" w:rsidP="007B0C0F">
            <w:pPr>
              <w:keepNext/>
              <w:keepLines/>
              <w:rPr>
                <w:sz w:val="8"/>
              </w:rPr>
            </w:pPr>
          </w:p>
        </w:tc>
      </w:tr>
      <w:tr w:rsidR="00916E81" w:rsidRPr="00813D46" w14:paraId="31FDAABF" w14:textId="77777777" w:rsidTr="007B0C0F">
        <w:trPr>
          <w:jc w:val="center"/>
        </w:trPr>
        <w:tc>
          <w:tcPr>
            <w:tcW w:w="0" w:type="auto"/>
          </w:tcPr>
          <w:p w14:paraId="796888B5" w14:textId="77777777" w:rsidR="00C334D1" w:rsidRPr="00813D46" w:rsidRDefault="00C334D1" w:rsidP="007B0C0F">
            <w:pPr>
              <w:pStyle w:val="NormalWeb"/>
              <w:keepNext/>
              <w:keepLines/>
              <w:ind w:left="240" w:hanging="240"/>
              <w:rPr>
                <w:sz w:val="8"/>
              </w:rPr>
            </w:pPr>
            <w:r w:rsidRPr="00813D46">
              <w:rPr>
                <w:rFonts w:cs="Arial"/>
                <w:b/>
                <w:bCs/>
                <w:sz w:val="20"/>
                <w:szCs w:val="20"/>
              </w:rPr>
              <w:t>Assets</w:t>
            </w:r>
          </w:p>
        </w:tc>
        <w:tc>
          <w:tcPr>
            <w:tcW w:w="0" w:type="auto"/>
            <w:vAlign w:val="bottom"/>
          </w:tcPr>
          <w:p w14:paraId="3A518256" w14:textId="77777777" w:rsidR="00C334D1" w:rsidRPr="00813D46" w:rsidRDefault="00C334D1" w:rsidP="007B0C0F">
            <w:pPr>
              <w:pStyle w:val="la2"/>
              <w:keepNext/>
              <w:keepLines/>
            </w:pPr>
            <w:r w:rsidRPr="00813D46">
              <w:rPr>
                <w:sz w:val="15"/>
                <w:szCs w:val="15"/>
              </w:rPr>
              <w:t> </w:t>
            </w:r>
          </w:p>
        </w:tc>
        <w:tc>
          <w:tcPr>
            <w:tcW w:w="0" w:type="auto"/>
            <w:vAlign w:val="bottom"/>
          </w:tcPr>
          <w:p w14:paraId="6401FD60" w14:textId="77777777" w:rsidR="00C334D1" w:rsidRPr="00813D46" w:rsidRDefault="00C334D1" w:rsidP="007B0C0F">
            <w:pPr>
              <w:pStyle w:val="la2"/>
              <w:keepNext/>
              <w:keepLines/>
            </w:pPr>
            <w:r w:rsidRPr="00813D46">
              <w:t> </w:t>
            </w:r>
          </w:p>
        </w:tc>
        <w:tc>
          <w:tcPr>
            <w:tcW w:w="0" w:type="auto"/>
            <w:vAlign w:val="bottom"/>
          </w:tcPr>
          <w:p w14:paraId="3B622770" w14:textId="77777777" w:rsidR="00C334D1" w:rsidRPr="00813D46" w:rsidRDefault="00C334D1" w:rsidP="007B0C0F">
            <w:pPr>
              <w:pStyle w:val="la2"/>
              <w:keepNext/>
              <w:keepLines/>
            </w:pPr>
            <w:r w:rsidRPr="00813D46">
              <w:t> </w:t>
            </w:r>
          </w:p>
        </w:tc>
        <w:tc>
          <w:tcPr>
            <w:tcW w:w="0" w:type="auto"/>
            <w:vAlign w:val="bottom"/>
          </w:tcPr>
          <w:p w14:paraId="3F8FCC2E" w14:textId="77777777" w:rsidR="00C334D1" w:rsidRPr="00813D46" w:rsidRDefault="00C334D1" w:rsidP="007B0C0F">
            <w:pPr>
              <w:pStyle w:val="la2"/>
              <w:keepNext/>
              <w:keepLines/>
            </w:pPr>
            <w:r w:rsidRPr="00813D46">
              <w:t> </w:t>
            </w:r>
          </w:p>
        </w:tc>
        <w:tc>
          <w:tcPr>
            <w:tcW w:w="0" w:type="auto"/>
            <w:vAlign w:val="bottom"/>
          </w:tcPr>
          <w:p w14:paraId="0A98C80C" w14:textId="77777777" w:rsidR="00C334D1" w:rsidRPr="00813D46" w:rsidRDefault="00C334D1" w:rsidP="007B0C0F">
            <w:pPr>
              <w:pStyle w:val="la2"/>
              <w:keepNext/>
              <w:keepLines/>
            </w:pPr>
            <w:r w:rsidRPr="00813D46">
              <w:rPr>
                <w:sz w:val="15"/>
                <w:szCs w:val="15"/>
              </w:rPr>
              <w:t> </w:t>
            </w:r>
          </w:p>
        </w:tc>
        <w:tc>
          <w:tcPr>
            <w:tcW w:w="0" w:type="auto"/>
            <w:vAlign w:val="bottom"/>
          </w:tcPr>
          <w:p w14:paraId="223F24D7" w14:textId="77777777" w:rsidR="00C334D1" w:rsidRPr="00813D46" w:rsidRDefault="00C334D1" w:rsidP="007B0C0F">
            <w:pPr>
              <w:pStyle w:val="la2"/>
              <w:keepNext/>
              <w:keepLines/>
            </w:pPr>
            <w:r w:rsidRPr="00813D46">
              <w:t> </w:t>
            </w:r>
          </w:p>
        </w:tc>
        <w:tc>
          <w:tcPr>
            <w:tcW w:w="0" w:type="auto"/>
            <w:vAlign w:val="bottom"/>
          </w:tcPr>
          <w:p w14:paraId="6B751396" w14:textId="77777777" w:rsidR="00C334D1" w:rsidRPr="00813D46" w:rsidRDefault="00C334D1" w:rsidP="007B0C0F">
            <w:pPr>
              <w:pStyle w:val="la2"/>
              <w:keepNext/>
              <w:keepLines/>
            </w:pPr>
            <w:r w:rsidRPr="00813D46">
              <w:t> </w:t>
            </w:r>
          </w:p>
        </w:tc>
        <w:tc>
          <w:tcPr>
            <w:tcW w:w="0" w:type="auto"/>
            <w:vAlign w:val="bottom"/>
          </w:tcPr>
          <w:p w14:paraId="057D4646" w14:textId="77777777" w:rsidR="00C334D1" w:rsidRPr="00813D46" w:rsidRDefault="00C334D1" w:rsidP="007B0C0F">
            <w:pPr>
              <w:pStyle w:val="la2"/>
              <w:keepNext/>
              <w:keepLines/>
            </w:pPr>
            <w:r w:rsidRPr="00813D46">
              <w:t> </w:t>
            </w:r>
          </w:p>
        </w:tc>
      </w:tr>
      <w:tr w:rsidR="00916E81" w:rsidRPr="00813D46" w14:paraId="36A7C623" w14:textId="77777777" w:rsidTr="007B0C0F">
        <w:trPr>
          <w:jc w:val="center"/>
        </w:trPr>
        <w:tc>
          <w:tcPr>
            <w:tcW w:w="0" w:type="auto"/>
          </w:tcPr>
          <w:p w14:paraId="6B8C2784" w14:textId="77777777" w:rsidR="00C334D1" w:rsidRPr="00813D46" w:rsidRDefault="00C334D1" w:rsidP="007B0C0F">
            <w:pPr>
              <w:pStyle w:val="NormalWeb"/>
              <w:keepNext/>
              <w:keepLines/>
              <w:ind w:left="240" w:hanging="240"/>
              <w:rPr>
                <w:sz w:val="8"/>
              </w:rPr>
            </w:pPr>
            <w:r w:rsidRPr="00813D46">
              <w:rPr>
                <w:rFonts w:cs="Arial"/>
                <w:sz w:val="20"/>
                <w:szCs w:val="20"/>
              </w:rPr>
              <w:t>Current assets:</w:t>
            </w:r>
          </w:p>
        </w:tc>
        <w:tc>
          <w:tcPr>
            <w:tcW w:w="0" w:type="auto"/>
            <w:vAlign w:val="bottom"/>
          </w:tcPr>
          <w:p w14:paraId="7AD4F3C0" w14:textId="77777777" w:rsidR="00C334D1" w:rsidRPr="00813D46" w:rsidRDefault="00C334D1" w:rsidP="007B0C0F">
            <w:pPr>
              <w:pStyle w:val="la2"/>
              <w:keepNext/>
              <w:keepLines/>
            </w:pPr>
            <w:r w:rsidRPr="00813D46">
              <w:rPr>
                <w:sz w:val="15"/>
                <w:szCs w:val="15"/>
              </w:rPr>
              <w:t> </w:t>
            </w:r>
          </w:p>
        </w:tc>
        <w:tc>
          <w:tcPr>
            <w:tcW w:w="0" w:type="auto"/>
            <w:vAlign w:val="bottom"/>
          </w:tcPr>
          <w:p w14:paraId="5698163E" w14:textId="77777777" w:rsidR="00C334D1" w:rsidRPr="00813D46" w:rsidRDefault="00C334D1" w:rsidP="007B0C0F">
            <w:pPr>
              <w:pStyle w:val="la2"/>
              <w:keepNext/>
              <w:keepLines/>
            </w:pPr>
            <w:r w:rsidRPr="00813D46">
              <w:t> </w:t>
            </w:r>
          </w:p>
        </w:tc>
        <w:tc>
          <w:tcPr>
            <w:tcW w:w="0" w:type="auto"/>
            <w:vAlign w:val="bottom"/>
          </w:tcPr>
          <w:p w14:paraId="239A2E5A" w14:textId="77777777" w:rsidR="00C334D1" w:rsidRPr="00813D46" w:rsidRDefault="00C334D1" w:rsidP="007B0C0F">
            <w:pPr>
              <w:pStyle w:val="la2"/>
              <w:keepNext/>
              <w:keepLines/>
            </w:pPr>
            <w:r w:rsidRPr="00813D46">
              <w:t> </w:t>
            </w:r>
          </w:p>
        </w:tc>
        <w:tc>
          <w:tcPr>
            <w:tcW w:w="0" w:type="auto"/>
            <w:vAlign w:val="bottom"/>
          </w:tcPr>
          <w:p w14:paraId="6CF106C3" w14:textId="77777777" w:rsidR="00C334D1" w:rsidRPr="00813D46" w:rsidRDefault="00C334D1" w:rsidP="007B0C0F">
            <w:pPr>
              <w:pStyle w:val="la2"/>
              <w:keepNext/>
              <w:keepLines/>
            </w:pPr>
            <w:r w:rsidRPr="00813D46">
              <w:t> </w:t>
            </w:r>
          </w:p>
        </w:tc>
        <w:tc>
          <w:tcPr>
            <w:tcW w:w="0" w:type="auto"/>
            <w:vAlign w:val="bottom"/>
          </w:tcPr>
          <w:p w14:paraId="759D5F66" w14:textId="77777777" w:rsidR="00C334D1" w:rsidRPr="00813D46" w:rsidRDefault="00C334D1" w:rsidP="007B0C0F">
            <w:pPr>
              <w:pStyle w:val="la2"/>
              <w:keepNext/>
              <w:keepLines/>
            </w:pPr>
            <w:r w:rsidRPr="00813D46">
              <w:rPr>
                <w:sz w:val="15"/>
                <w:szCs w:val="15"/>
              </w:rPr>
              <w:t> </w:t>
            </w:r>
          </w:p>
        </w:tc>
        <w:tc>
          <w:tcPr>
            <w:tcW w:w="0" w:type="auto"/>
            <w:vAlign w:val="bottom"/>
          </w:tcPr>
          <w:p w14:paraId="3161AFEF" w14:textId="77777777" w:rsidR="00C334D1" w:rsidRPr="00813D46" w:rsidRDefault="00C334D1" w:rsidP="007B0C0F">
            <w:pPr>
              <w:pStyle w:val="la2"/>
              <w:keepNext/>
              <w:keepLines/>
            </w:pPr>
            <w:r w:rsidRPr="00813D46">
              <w:t> </w:t>
            </w:r>
          </w:p>
        </w:tc>
        <w:tc>
          <w:tcPr>
            <w:tcW w:w="0" w:type="auto"/>
            <w:vAlign w:val="bottom"/>
          </w:tcPr>
          <w:p w14:paraId="0BA7429D" w14:textId="77777777" w:rsidR="00C334D1" w:rsidRPr="00813D46" w:rsidRDefault="00C334D1" w:rsidP="007B0C0F">
            <w:pPr>
              <w:pStyle w:val="la2"/>
              <w:keepNext/>
              <w:keepLines/>
            </w:pPr>
            <w:r w:rsidRPr="00813D46">
              <w:t> </w:t>
            </w:r>
          </w:p>
        </w:tc>
        <w:tc>
          <w:tcPr>
            <w:tcW w:w="0" w:type="auto"/>
            <w:vAlign w:val="bottom"/>
          </w:tcPr>
          <w:p w14:paraId="2AB32BE5" w14:textId="77777777" w:rsidR="00C334D1" w:rsidRPr="00813D46" w:rsidRDefault="00C334D1" w:rsidP="007B0C0F">
            <w:pPr>
              <w:pStyle w:val="la2"/>
              <w:keepNext/>
              <w:keepLines/>
            </w:pPr>
            <w:r w:rsidRPr="00813D46">
              <w:t> </w:t>
            </w:r>
          </w:p>
        </w:tc>
      </w:tr>
      <w:tr w:rsidR="00916E81" w:rsidRPr="00813D46" w14:paraId="4FCE5A89" w14:textId="77777777" w:rsidTr="007B0C0F">
        <w:trPr>
          <w:jc w:val="center"/>
        </w:trPr>
        <w:tc>
          <w:tcPr>
            <w:tcW w:w="0" w:type="auto"/>
          </w:tcPr>
          <w:p w14:paraId="5D68ED4D" w14:textId="77777777" w:rsidR="00C334D1" w:rsidRPr="00813D46" w:rsidRDefault="00C334D1" w:rsidP="007B0C0F">
            <w:pPr>
              <w:pStyle w:val="NormalWeb"/>
              <w:keepNext/>
              <w:keepLines/>
              <w:ind w:left="480" w:hanging="240"/>
              <w:rPr>
                <w:sz w:val="8"/>
              </w:rPr>
            </w:pPr>
            <w:r w:rsidRPr="00813D46">
              <w:rPr>
                <w:rFonts w:cs="Arial"/>
                <w:sz w:val="20"/>
                <w:szCs w:val="20"/>
              </w:rPr>
              <w:t>Cash and cash equivalents</w:t>
            </w:r>
          </w:p>
        </w:tc>
        <w:tc>
          <w:tcPr>
            <w:tcW w:w="0" w:type="auto"/>
            <w:vAlign w:val="bottom"/>
          </w:tcPr>
          <w:p w14:paraId="1D6492D8" w14:textId="77777777" w:rsidR="00C334D1" w:rsidRPr="00813D46" w:rsidRDefault="00C334D1" w:rsidP="007B0C0F">
            <w:pPr>
              <w:pStyle w:val="la2"/>
              <w:keepNext/>
              <w:keepLines/>
            </w:pPr>
            <w:r w:rsidRPr="00813D46">
              <w:rPr>
                <w:sz w:val="15"/>
                <w:szCs w:val="15"/>
              </w:rPr>
              <w:t> </w:t>
            </w:r>
          </w:p>
        </w:tc>
        <w:tc>
          <w:tcPr>
            <w:tcW w:w="0" w:type="auto"/>
            <w:vAlign w:val="bottom"/>
          </w:tcPr>
          <w:p w14:paraId="36622337" w14:textId="77777777" w:rsidR="00C334D1" w:rsidRPr="00813D46" w:rsidRDefault="00C334D1" w:rsidP="007B0C0F">
            <w:pPr>
              <w:keepNext/>
              <w:keepLines/>
              <w:rPr>
                <w:sz w:val="8"/>
              </w:rPr>
            </w:pPr>
            <w:r w:rsidRPr="00813D46">
              <w:rPr>
                <w:rFonts w:cs="Arial"/>
                <w:b/>
                <w:bCs/>
              </w:rPr>
              <w:t>$</w:t>
            </w:r>
          </w:p>
        </w:tc>
        <w:tc>
          <w:tcPr>
            <w:tcW w:w="0" w:type="auto"/>
            <w:vAlign w:val="bottom"/>
          </w:tcPr>
          <w:p w14:paraId="6DEDB80A" w14:textId="7D13D8A9" w:rsidR="00C334D1" w:rsidRPr="00813D46" w:rsidRDefault="00916E81" w:rsidP="007B0C0F">
            <w:pPr>
              <w:keepNext/>
              <w:keepLines/>
              <w:jc w:val="right"/>
            </w:pPr>
            <w:r w:rsidRPr="00813D46">
              <w:rPr>
                <w:rFonts w:cs="Arial"/>
                <w:b/>
                <w:bCs/>
              </w:rPr>
              <w:t>5,595</w:t>
            </w:r>
          </w:p>
        </w:tc>
        <w:tc>
          <w:tcPr>
            <w:tcW w:w="0" w:type="auto"/>
            <w:noWrap/>
            <w:vAlign w:val="bottom"/>
          </w:tcPr>
          <w:p w14:paraId="53BA4746" w14:textId="77777777" w:rsidR="00C334D1" w:rsidRPr="00813D46" w:rsidRDefault="00C334D1" w:rsidP="007B0C0F">
            <w:pPr>
              <w:keepNext/>
              <w:keepLines/>
              <w:rPr>
                <w:sz w:val="8"/>
              </w:rPr>
            </w:pPr>
            <w:r w:rsidRPr="00813D46">
              <w:rPr>
                <w:rFonts w:cs="Arial"/>
                <w:b/>
                <w:bCs/>
              </w:rPr>
              <w:t> </w:t>
            </w:r>
          </w:p>
        </w:tc>
        <w:tc>
          <w:tcPr>
            <w:tcW w:w="0" w:type="auto"/>
            <w:vAlign w:val="bottom"/>
          </w:tcPr>
          <w:p w14:paraId="2C4D3B25" w14:textId="77777777" w:rsidR="00C334D1" w:rsidRPr="00813D46" w:rsidRDefault="00C334D1" w:rsidP="007B0C0F">
            <w:pPr>
              <w:pStyle w:val="la2"/>
              <w:keepNext/>
              <w:keepLines/>
            </w:pPr>
            <w:r w:rsidRPr="00813D46">
              <w:rPr>
                <w:sz w:val="15"/>
                <w:szCs w:val="15"/>
              </w:rPr>
              <w:t> </w:t>
            </w:r>
          </w:p>
        </w:tc>
        <w:tc>
          <w:tcPr>
            <w:tcW w:w="0" w:type="auto"/>
            <w:vAlign w:val="bottom"/>
          </w:tcPr>
          <w:p w14:paraId="29E2D7CE" w14:textId="77777777" w:rsidR="00C334D1" w:rsidRPr="00813D46" w:rsidRDefault="00C334D1" w:rsidP="007B0C0F">
            <w:pPr>
              <w:keepNext/>
              <w:keepLines/>
              <w:rPr>
                <w:sz w:val="8"/>
              </w:rPr>
            </w:pPr>
            <w:r w:rsidRPr="00813D46">
              <w:rPr>
                <w:rFonts w:cs="Arial"/>
              </w:rPr>
              <w:t>$</w:t>
            </w:r>
          </w:p>
        </w:tc>
        <w:tc>
          <w:tcPr>
            <w:tcW w:w="0" w:type="auto"/>
            <w:vAlign w:val="bottom"/>
          </w:tcPr>
          <w:p w14:paraId="7E7DB9BF" w14:textId="77777777" w:rsidR="00C334D1" w:rsidRPr="00813D46" w:rsidRDefault="00C334D1" w:rsidP="007B0C0F">
            <w:pPr>
              <w:keepNext/>
              <w:keepLines/>
              <w:jc w:val="right"/>
            </w:pPr>
            <w:r w:rsidRPr="00813D46">
              <w:rPr>
                <w:rFonts w:cs="Arial"/>
                <w:bCs/>
              </w:rPr>
              <w:t>8,669</w:t>
            </w:r>
          </w:p>
        </w:tc>
        <w:tc>
          <w:tcPr>
            <w:tcW w:w="0" w:type="auto"/>
            <w:noWrap/>
            <w:vAlign w:val="bottom"/>
          </w:tcPr>
          <w:p w14:paraId="384BD244" w14:textId="77777777" w:rsidR="00C334D1" w:rsidRPr="00813D46" w:rsidRDefault="00C334D1" w:rsidP="007B0C0F">
            <w:pPr>
              <w:keepNext/>
              <w:keepLines/>
              <w:rPr>
                <w:sz w:val="8"/>
              </w:rPr>
            </w:pPr>
            <w:r w:rsidRPr="00813D46">
              <w:rPr>
                <w:rFonts w:cs="Arial"/>
              </w:rPr>
              <w:t> </w:t>
            </w:r>
          </w:p>
        </w:tc>
      </w:tr>
      <w:tr w:rsidR="00916E81" w:rsidRPr="00813D46" w14:paraId="4217B957" w14:textId="77777777" w:rsidTr="007B0C0F">
        <w:trPr>
          <w:jc w:val="center"/>
        </w:trPr>
        <w:tc>
          <w:tcPr>
            <w:tcW w:w="0" w:type="auto"/>
          </w:tcPr>
          <w:p w14:paraId="3A741FD3" w14:textId="65BE02A8" w:rsidR="00C334D1" w:rsidRPr="00813D46" w:rsidRDefault="00C334D1" w:rsidP="00916E81">
            <w:pPr>
              <w:pStyle w:val="NormalWeb"/>
              <w:keepNext/>
              <w:keepLines/>
              <w:ind w:left="480" w:hanging="240"/>
              <w:rPr>
                <w:sz w:val="8"/>
              </w:rPr>
            </w:pPr>
            <w:r w:rsidRPr="00813D46">
              <w:rPr>
                <w:rFonts w:cs="Arial"/>
                <w:sz w:val="20"/>
                <w:szCs w:val="20"/>
              </w:rPr>
              <w:t xml:space="preserve">Short-term investments (including securities loaned of </w:t>
            </w:r>
            <w:r w:rsidRPr="00813D46">
              <w:rPr>
                <w:rFonts w:cs="Arial"/>
                <w:b/>
                <w:bCs/>
                <w:sz w:val="20"/>
                <w:szCs w:val="20"/>
              </w:rPr>
              <w:t>$</w:t>
            </w:r>
            <w:r w:rsidR="00916E81" w:rsidRPr="00813D46">
              <w:rPr>
                <w:rFonts w:cs="Arial"/>
                <w:b/>
                <w:bCs/>
                <w:sz w:val="20"/>
                <w:szCs w:val="20"/>
              </w:rPr>
              <w:t>75</w:t>
            </w:r>
            <w:r w:rsidR="00916E81" w:rsidRPr="00813D46">
              <w:rPr>
                <w:rFonts w:cs="Arial"/>
                <w:sz w:val="20"/>
                <w:szCs w:val="20"/>
              </w:rPr>
              <w:t xml:space="preserve"> </w:t>
            </w:r>
            <w:r w:rsidRPr="00813D46">
              <w:rPr>
                <w:rFonts w:cs="Arial"/>
                <w:sz w:val="20"/>
                <w:szCs w:val="20"/>
              </w:rPr>
              <w:t>and $541)</w:t>
            </w:r>
          </w:p>
        </w:tc>
        <w:tc>
          <w:tcPr>
            <w:tcW w:w="0" w:type="auto"/>
            <w:vAlign w:val="bottom"/>
          </w:tcPr>
          <w:p w14:paraId="13F5A444" w14:textId="77777777" w:rsidR="00C334D1" w:rsidRPr="00813D46" w:rsidRDefault="00C334D1" w:rsidP="007B0C0F">
            <w:pPr>
              <w:pStyle w:val="la2"/>
              <w:keepNext/>
              <w:keepLines/>
            </w:pPr>
            <w:r w:rsidRPr="00813D46">
              <w:rPr>
                <w:sz w:val="15"/>
                <w:szCs w:val="15"/>
              </w:rPr>
              <w:t> </w:t>
            </w:r>
          </w:p>
        </w:tc>
        <w:tc>
          <w:tcPr>
            <w:tcW w:w="0" w:type="auto"/>
            <w:vAlign w:val="bottom"/>
          </w:tcPr>
          <w:p w14:paraId="51AB8A89" w14:textId="77777777" w:rsidR="00C334D1" w:rsidRPr="00813D46" w:rsidRDefault="00C334D1" w:rsidP="007B0C0F">
            <w:pPr>
              <w:keepNext/>
              <w:keepLines/>
              <w:rPr>
                <w:sz w:val="8"/>
              </w:rPr>
            </w:pPr>
            <w:r w:rsidRPr="00813D46">
              <w:rPr>
                <w:rFonts w:cs="Arial"/>
                <w:b/>
                <w:bCs/>
              </w:rPr>
              <w:t> </w:t>
            </w:r>
          </w:p>
        </w:tc>
        <w:tc>
          <w:tcPr>
            <w:tcW w:w="0" w:type="auto"/>
            <w:vAlign w:val="bottom"/>
          </w:tcPr>
          <w:p w14:paraId="3CEE8EB3" w14:textId="6B3BBF73" w:rsidR="00C334D1" w:rsidRPr="00813D46" w:rsidRDefault="00916E81" w:rsidP="00AF4BDF">
            <w:pPr>
              <w:keepNext/>
              <w:keepLines/>
              <w:jc w:val="right"/>
            </w:pPr>
            <w:r w:rsidRPr="00813D46">
              <w:rPr>
                <w:rFonts w:cs="Arial"/>
                <w:b/>
                <w:bCs/>
              </w:rPr>
              <w:t>90,9</w:t>
            </w:r>
            <w:r w:rsidR="00AF4BDF" w:rsidRPr="00813D46">
              <w:rPr>
                <w:rFonts w:cs="Arial"/>
                <w:b/>
                <w:bCs/>
              </w:rPr>
              <w:t>31</w:t>
            </w:r>
          </w:p>
        </w:tc>
        <w:tc>
          <w:tcPr>
            <w:tcW w:w="0" w:type="auto"/>
            <w:noWrap/>
            <w:vAlign w:val="bottom"/>
          </w:tcPr>
          <w:p w14:paraId="26E53635" w14:textId="77777777" w:rsidR="00C334D1" w:rsidRPr="00813D46" w:rsidRDefault="00C334D1" w:rsidP="007B0C0F">
            <w:pPr>
              <w:keepNext/>
              <w:keepLines/>
              <w:rPr>
                <w:sz w:val="8"/>
              </w:rPr>
            </w:pPr>
            <w:r w:rsidRPr="00813D46">
              <w:rPr>
                <w:rFonts w:cs="Arial"/>
                <w:b/>
                <w:bCs/>
              </w:rPr>
              <w:t> </w:t>
            </w:r>
          </w:p>
        </w:tc>
        <w:tc>
          <w:tcPr>
            <w:tcW w:w="0" w:type="auto"/>
            <w:vAlign w:val="bottom"/>
          </w:tcPr>
          <w:p w14:paraId="425D462D" w14:textId="77777777" w:rsidR="00C334D1" w:rsidRPr="00813D46" w:rsidRDefault="00C334D1" w:rsidP="007B0C0F">
            <w:pPr>
              <w:pStyle w:val="la2"/>
              <w:keepNext/>
              <w:keepLines/>
            </w:pPr>
            <w:r w:rsidRPr="00813D46">
              <w:rPr>
                <w:sz w:val="15"/>
                <w:szCs w:val="15"/>
              </w:rPr>
              <w:t> </w:t>
            </w:r>
          </w:p>
        </w:tc>
        <w:tc>
          <w:tcPr>
            <w:tcW w:w="0" w:type="auto"/>
            <w:vAlign w:val="bottom"/>
          </w:tcPr>
          <w:p w14:paraId="0F5A0BA9" w14:textId="77777777" w:rsidR="00C334D1" w:rsidRPr="00813D46" w:rsidRDefault="00C334D1" w:rsidP="007B0C0F">
            <w:pPr>
              <w:keepNext/>
              <w:keepLines/>
              <w:rPr>
                <w:sz w:val="8"/>
              </w:rPr>
            </w:pPr>
            <w:r w:rsidRPr="00813D46">
              <w:rPr>
                <w:rFonts w:cs="Arial"/>
              </w:rPr>
              <w:t> </w:t>
            </w:r>
          </w:p>
        </w:tc>
        <w:tc>
          <w:tcPr>
            <w:tcW w:w="0" w:type="auto"/>
            <w:vAlign w:val="bottom"/>
          </w:tcPr>
          <w:p w14:paraId="0C7E07AC" w14:textId="77777777" w:rsidR="00C334D1" w:rsidRPr="00813D46" w:rsidRDefault="00C334D1" w:rsidP="007B0C0F">
            <w:pPr>
              <w:keepNext/>
              <w:keepLines/>
              <w:jc w:val="right"/>
            </w:pPr>
            <w:r w:rsidRPr="00813D46">
              <w:rPr>
                <w:rFonts w:cs="Arial"/>
                <w:bCs/>
              </w:rPr>
              <w:t>77,040</w:t>
            </w:r>
          </w:p>
        </w:tc>
        <w:tc>
          <w:tcPr>
            <w:tcW w:w="0" w:type="auto"/>
            <w:noWrap/>
            <w:vAlign w:val="bottom"/>
          </w:tcPr>
          <w:p w14:paraId="59F90A94" w14:textId="77777777" w:rsidR="00C334D1" w:rsidRPr="00813D46" w:rsidRDefault="00C334D1" w:rsidP="007B0C0F">
            <w:pPr>
              <w:keepNext/>
              <w:keepLines/>
              <w:rPr>
                <w:sz w:val="8"/>
              </w:rPr>
            </w:pPr>
            <w:r w:rsidRPr="00813D46">
              <w:rPr>
                <w:rFonts w:cs="Arial"/>
              </w:rPr>
              <w:t> </w:t>
            </w:r>
          </w:p>
        </w:tc>
      </w:tr>
      <w:tr w:rsidR="00916E81" w:rsidRPr="00813D46" w14:paraId="4693C60C" w14:textId="77777777" w:rsidTr="007B0C0F">
        <w:trPr>
          <w:jc w:val="center"/>
        </w:trPr>
        <w:tc>
          <w:tcPr>
            <w:tcW w:w="0" w:type="auto"/>
            <w:gridSpan w:val="4"/>
            <w:vAlign w:val="bottom"/>
          </w:tcPr>
          <w:p w14:paraId="232E15D3"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A08039D" w14:textId="77777777" w:rsidR="00C334D1" w:rsidRPr="00813D46" w:rsidRDefault="00C334D1" w:rsidP="007B0C0F">
            <w:pPr>
              <w:keepNext/>
              <w:keepLines/>
              <w:rPr>
                <w:sz w:val="8"/>
              </w:rPr>
            </w:pPr>
          </w:p>
        </w:tc>
        <w:tc>
          <w:tcPr>
            <w:tcW w:w="0" w:type="auto"/>
            <w:vAlign w:val="bottom"/>
          </w:tcPr>
          <w:p w14:paraId="607F6E35" w14:textId="77777777" w:rsidR="00C334D1" w:rsidRPr="00813D46" w:rsidRDefault="00C334D1" w:rsidP="007B0C0F">
            <w:pPr>
              <w:pStyle w:val="la2"/>
              <w:keepNext/>
              <w:keepLines/>
            </w:pPr>
            <w:r w:rsidRPr="00813D46">
              <w:t> </w:t>
            </w:r>
          </w:p>
        </w:tc>
        <w:tc>
          <w:tcPr>
            <w:tcW w:w="0" w:type="auto"/>
            <w:vAlign w:val="bottom"/>
          </w:tcPr>
          <w:p w14:paraId="13B3CEB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40EAFD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27D28D1" w14:textId="77777777" w:rsidR="00C334D1" w:rsidRPr="00813D46" w:rsidRDefault="00C334D1" w:rsidP="007B0C0F">
            <w:pPr>
              <w:keepNext/>
              <w:keepLines/>
              <w:rPr>
                <w:sz w:val="8"/>
              </w:rPr>
            </w:pPr>
          </w:p>
        </w:tc>
      </w:tr>
      <w:tr w:rsidR="00916E81" w:rsidRPr="00813D46" w14:paraId="5C07B433" w14:textId="77777777" w:rsidTr="007B0C0F">
        <w:trPr>
          <w:jc w:val="center"/>
        </w:trPr>
        <w:tc>
          <w:tcPr>
            <w:tcW w:w="0" w:type="auto"/>
          </w:tcPr>
          <w:p w14:paraId="2E219865" w14:textId="77777777" w:rsidR="00C334D1" w:rsidRPr="00813D46" w:rsidRDefault="00C334D1" w:rsidP="007B0C0F">
            <w:pPr>
              <w:pStyle w:val="NormalWeb"/>
              <w:keepNext/>
              <w:keepLines/>
              <w:ind w:left="720" w:hanging="240"/>
              <w:rPr>
                <w:sz w:val="8"/>
              </w:rPr>
            </w:pPr>
            <w:r w:rsidRPr="00813D46">
              <w:rPr>
                <w:rFonts w:cs="Arial"/>
                <w:sz w:val="20"/>
                <w:szCs w:val="20"/>
              </w:rPr>
              <w:t>Total cash, cash equivalents, and short-term investments</w:t>
            </w:r>
          </w:p>
        </w:tc>
        <w:tc>
          <w:tcPr>
            <w:tcW w:w="0" w:type="auto"/>
            <w:vAlign w:val="bottom"/>
          </w:tcPr>
          <w:p w14:paraId="59E032F5" w14:textId="77777777" w:rsidR="00C334D1" w:rsidRPr="00813D46" w:rsidRDefault="00C334D1" w:rsidP="007B0C0F">
            <w:pPr>
              <w:pStyle w:val="la2"/>
              <w:keepNext/>
              <w:keepLines/>
            </w:pPr>
            <w:r w:rsidRPr="00813D46">
              <w:rPr>
                <w:sz w:val="15"/>
                <w:szCs w:val="15"/>
              </w:rPr>
              <w:t> </w:t>
            </w:r>
          </w:p>
        </w:tc>
        <w:tc>
          <w:tcPr>
            <w:tcW w:w="0" w:type="auto"/>
            <w:vAlign w:val="bottom"/>
          </w:tcPr>
          <w:p w14:paraId="090FB9CC" w14:textId="77777777" w:rsidR="00C334D1" w:rsidRPr="00813D46" w:rsidRDefault="00C334D1" w:rsidP="007B0C0F">
            <w:pPr>
              <w:keepNext/>
              <w:keepLines/>
              <w:rPr>
                <w:sz w:val="8"/>
              </w:rPr>
            </w:pPr>
            <w:r w:rsidRPr="00813D46">
              <w:rPr>
                <w:rFonts w:cs="Arial"/>
                <w:b/>
                <w:bCs/>
              </w:rPr>
              <w:t> </w:t>
            </w:r>
          </w:p>
        </w:tc>
        <w:tc>
          <w:tcPr>
            <w:tcW w:w="0" w:type="auto"/>
            <w:vAlign w:val="bottom"/>
          </w:tcPr>
          <w:p w14:paraId="3B5783F4" w14:textId="7FEF3E23" w:rsidR="00C334D1" w:rsidRPr="00813D46" w:rsidRDefault="00916E81" w:rsidP="00AF4BDF">
            <w:pPr>
              <w:keepNext/>
              <w:keepLines/>
              <w:jc w:val="right"/>
            </w:pPr>
            <w:r w:rsidRPr="00813D46">
              <w:rPr>
                <w:rFonts w:cs="Arial"/>
                <w:b/>
                <w:bCs/>
              </w:rPr>
              <w:t>96,5</w:t>
            </w:r>
            <w:r w:rsidR="00AF4BDF" w:rsidRPr="00813D46">
              <w:rPr>
                <w:rFonts w:cs="Arial"/>
                <w:b/>
                <w:bCs/>
              </w:rPr>
              <w:t>26</w:t>
            </w:r>
          </w:p>
        </w:tc>
        <w:tc>
          <w:tcPr>
            <w:tcW w:w="0" w:type="auto"/>
            <w:noWrap/>
            <w:vAlign w:val="bottom"/>
          </w:tcPr>
          <w:p w14:paraId="276DEE00" w14:textId="77777777" w:rsidR="00C334D1" w:rsidRPr="00813D46" w:rsidRDefault="00C334D1" w:rsidP="007B0C0F">
            <w:pPr>
              <w:keepNext/>
              <w:keepLines/>
              <w:rPr>
                <w:sz w:val="8"/>
              </w:rPr>
            </w:pPr>
            <w:r w:rsidRPr="00813D46">
              <w:rPr>
                <w:rFonts w:cs="Arial"/>
                <w:b/>
                <w:bCs/>
              </w:rPr>
              <w:t> </w:t>
            </w:r>
          </w:p>
        </w:tc>
        <w:tc>
          <w:tcPr>
            <w:tcW w:w="0" w:type="auto"/>
            <w:vAlign w:val="bottom"/>
          </w:tcPr>
          <w:p w14:paraId="3F503EFB" w14:textId="77777777" w:rsidR="00C334D1" w:rsidRPr="00813D46" w:rsidRDefault="00C334D1" w:rsidP="007B0C0F">
            <w:pPr>
              <w:pStyle w:val="la2"/>
              <w:keepNext/>
              <w:keepLines/>
            </w:pPr>
            <w:r w:rsidRPr="00813D46">
              <w:rPr>
                <w:sz w:val="15"/>
                <w:szCs w:val="15"/>
              </w:rPr>
              <w:t> </w:t>
            </w:r>
          </w:p>
        </w:tc>
        <w:tc>
          <w:tcPr>
            <w:tcW w:w="0" w:type="auto"/>
            <w:vAlign w:val="bottom"/>
          </w:tcPr>
          <w:p w14:paraId="048CF9E1" w14:textId="77777777" w:rsidR="00C334D1" w:rsidRPr="00813D46" w:rsidRDefault="00C334D1" w:rsidP="007B0C0F">
            <w:pPr>
              <w:keepNext/>
              <w:keepLines/>
              <w:rPr>
                <w:sz w:val="8"/>
              </w:rPr>
            </w:pPr>
            <w:r w:rsidRPr="00813D46">
              <w:rPr>
                <w:rFonts w:cs="Arial"/>
              </w:rPr>
              <w:t> </w:t>
            </w:r>
          </w:p>
        </w:tc>
        <w:tc>
          <w:tcPr>
            <w:tcW w:w="0" w:type="auto"/>
            <w:vAlign w:val="bottom"/>
          </w:tcPr>
          <w:p w14:paraId="2F5AE649" w14:textId="77777777" w:rsidR="00C334D1" w:rsidRPr="00813D46" w:rsidRDefault="00C334D1" w:rsidP="007B0C0F">
            <w:pPr>
              <w:keepNext/>
              <w:keepLines/>
              <w:jc w:val="right"/>
            </w:pPr>
            <w:r w:rsidRPr="00813D46">
              <w:rPr>
                <w:rFonts w:cs="Arial"/>
                <w:bCs/>
              </w:rPr>
              <w:t>85,709</w:t>
            </w:r>
          </w:p>
        </w:tc>
        <w:tc>
          <w:tcPr>
            <w:tcW w:w="0" w:type="auto"/>
            <w:noWrap/>
            <w:vAlign w:val="bottom"/>
          </w:tcPr>
          <w:p w14:paraId="4D41452D" w14:textId="77777777" w:rsidR="00C334D1" w:rsidRPr="00813D46" w:rsidRDefault="00C334D1" w:rsidP="007B0C0F">
            <w:pPr>
              <w:keepNext/>
              <w:keepLines/>
              <w:rPr>
                <w:sz w:val="8"/>
              </w:rPr>
            </w:pPr>
            <w:r w:rsidRPr="00813D46">
              <w:rPr>
                <w:rFonts w:cs="Arial"/>
              </w:rPr>
              <w:t> </w:t>
            </w:r>
          </w:p>
        </w:tc>
      </w:tr>
      <w:tr w:rsidR="00916E81" w:rsidRPr="00813D46" w14:paraId="285C5B6E" w14:textId="77777777" w:rsidTr="007B0C0F">
        <w:trPr>
          <w:jc w:val="center"/>
        </w:trPr>
        <w:tc>
          <w:tcPr>
            <w:tcW w:w="0" w:type="auto"/>
          </w:tcPr>
          <w:p w14:paraId="2E98F51A" w14:textId="7CF28DE9" w:rsidR="00C334D1" w:rsidRPr="00813D46" w:rsidRDefault="00C334D1" w:rsidP="00AF4BDF">
            <w:pPr>
              <w:pStyle w:val="NormalWeb"/>
              <w:keepNext/>
              <w:keepLines/>
              <w:ind w:left="480" w:hanging="240"/>
              <w:rPr>
                <w:sz w:val="8"/>
              </w:rPr>
            </w:pPr>
            <w:r w:rsidRPr="00813D46">
              <w:rPr>
                <w:rFonts w:cs="Arial"/>
                <w:sz w:val="20"/>
                <w:szCs w:val="20"/>
              </w:rPr>
              <w:t xml:space="preserve">Accounts receivable, net of allowance for doubtful accounts of </w:t>
            </w:r>
            <w:r w:rsidRPr="00813D46">
              <w:rPr>
                <w:rFonts w:cs="Arial"/>
                <w:b/>
                <w:bCs/>
                <w:sz w:val="20"/>
                <w:szCs w:val="20"/>
              </w:rPr>
              <w:t>$</w:t>
            </w:r>
            <w:r w:rsidR="00916E81" w:rsidRPr="00813D46">
              <w:rPr>
                <w:rFonts w:cs="Arial"/>
                <w:b/>
                <w:bCs/>
                <w:sz w:val="20"/>
                <w:szCs w:val="20"/>
              </w:rPr>
              <w:t>33</w:t>
            </w:r>
            <w:r w:rsidR="00AF4BDF" w:rsidRPr="00813D46">
              <w:rPr>
                <w:rFonts w:cs="Arial"/>
                <w:b/>
                <w:bCs/>
                <w:sz w:val="20"/>
                <w:szCs w:val="20"/>
              </w:rPr>
              <w:t>5</w:t>
            </w:r>
            <w:r w:rsidR="00916E81" w:rsidRPr="00813D46">
              <w:rPr>
                <w:rFonts w:cs="Arial"/>
                <w:sz w:val="20"/>
                <w:szCs w:val="20"/>
              </w:rPr>
              <w:t xml:space="preserve"> </w:t>
            </w:r>
            <w:r w:rsidRPr="00813D46">
              <w:rPr>
                <w:rFonts w:cs="Arial"/>
                <w:sz w:val="20"/>
                <w:szCs w:val="20"/>
              </w:rPr>
              <w:t>and $301</w:t>
            </w:r>
          </w:p>
        </w:tc>
        <w:tc>
          <w:tcPr>
            <w:tcW w:w="0" w:type="auto"/>
            <w:vAlign w:val="bottom"/>
          </w:tcPr>
          <w:p w14:paraId="3CFFA17D" w14:textId="77777777" w:rsidR="00C334D1" w:rsidRPr="00813D46" w:rsidRDefault="00C334D1" w:rsidP="007B0C0F">
            <w:pPr>
              <w:pStyle w:val="la2"/>
              <w:keepNext/>
              <w:keepLines/>
            </w:pPr>
            <w:r w:rsidRPr="00813D46">
              <w:rPr>
                <w:sz w:val="15"/>
                <w:szCs w:val="15"/>
              </w:rPr>
              <w:t> </w:t>
            </w:r>
          </w:p>
        </w:tc>
        <w:tc>
          <w:tcPr>
            <w:tcW w:w="0" w:type="auto"/>
            <w:vAlign w:val="bottom"/>
          </w:tcPr>
          <w:p w14:paraId="35E31758" w14:textId="77777777" w:rsidR="00C334D1" w:rsidRPr="00813D46" w:rsidRDefault="00C334D1" w:rsidP="007B0C0F">
            <w:pPr>
              <w:keepNext/>
              <w:keepLines/>
              <w:rPr>
                <w:sz w:val="8"/>
              </w:rPr>
            </w:pPr>
            <w:r w:rsidRPr="00813D46">
              <w:rPr>
                <w:rFonts w:cs="Arial"/>
                <w:b/>
                <w:bCs/>
              </w:rPr>
              <w:t> </w:t>
            </w:r>
          </w:p>
        </w:tc>
        <w:tc>
          <w:tcPr>
            <w:tcW w:w="0" w:type="auto"/>
            <w:vAlign w:val="bottom"/>
          </w:tcPr>
          <w:p w14:paraId="64036A20" w14:textId="18AB0135" w:rsidR="00C334D1" w:rsidRPr="00813D46" w:rsidRDefault="00916E81" w:rsidP="00AF4BDF">
            <w:pPr>
              <w:keepNext/>
              <w:keepLines/>
              <w:jc w:val="right"/>
            </w:pPr>
            <w:r w:rsidRPr="00813D46">
              <w:rPr>
                <w:rFonts w:cs="Arial"/>
                <w:b/>
                <w:bCs/>
              </w:rPr>
              <w:t>17,</w:t>
            </w:r>
            <w:r w:rsidR="00AF4BDF" w:rsidRPr="00813D46">
              <w:rPr>
                <w:rFonts w:cs="Arial"/>
                <w:b/>
                <w:bCs/>
              </w:rPr>
              <w:t>908</w:t>
            </w:r>
          </w:p>
        </w:tc>
        <w:tc>
          <w:tcPr>
            <w:tcW w:w="0" w:type="auto"/>
            <w:noWrap/>
            <w:vAlign w:val="bottom"/>
          </w:tcPr>
          <w:p w14:paraId="720B41B0" w14:textId="77777777" w:rsidR="00C334D1" w:rsidRPr="00813D46" w:rsidRDefault="00C334D1" w:rsidP="007B0C0F">
            <w:pPr>
              <w:keepNext/>
              <w:keepLines/>
              <w:rPr>
                <w:sz w:val="8"/>
              </w:rPr>
            </w:pPr>
            <w:r w:rsidRPr="00813D46">
              <w:rPr>
                <w:rFonts w:cs="Arial"/>
                <w:b/>
                <w:bCs/>
              </w:rPr>
              <w:t> </w:t>
            </w:r>
          </w:p>
        </w:tc>
        <w:tc>
          <w:tcPr>
            <w:tcW w:w="0" w:type="auto"/>
            <w:vAlign w:val="bottom"/>
          </w:tcPr>
          <w:p w14:paraId="34E3E4A4" w14:textId="77777777" w:rsidR="00C334D1" w:rsidRPr="00813D46" w:rsidRDefault="00C334D1" w:rsidP="007B0C0F">
            <w:pPr>
              <w:pStyle w:val="la2"/>
              <w:keepNext/>
              <w:keepLines/>
            </w:pPr>
            <w:r w:rsidRPr="00813D46">
              <w:rPr>
                <w:sz w:val="15"/>
                <w:szCs w:val="15"/>
              </w:rPr>
              <w:t> </w:t>
            </w:r>
          </w:p>
        </w:tc>
        <w:tc>
          <w:tcPr>
            <w:tcW w:w="0" w:type="auto"/>
            <w:vAlign w:val="bottom"/>
          </w:tcPr>
          <w:p w14:paraId="25C72A0B" w14:textId="77777777" w:rsidR="00C334D1" w:rsidRPr="00813D46" w:rsidRDefault="00C334D1" w:rsidP="007B0C0F">
            <w:pPr>
              <w:keepNext/>
              <w:keepLines/>
              <w:rPr>
                <w:sz w:val="8"/>
              </w:rPr>
            </w:pPr>
            <w:r w:rsidRPr="00813D46">
              <w:rPr>
                <w:rFonts w:cs="Arial"/>
              </w:rPr>
              <w:t> </w:t>
            </w:r>
          </w:p>
        </w:tc>
        <w:tc>
          <w:tcPr>
            <w:tcW w:w="0" w:type="auto"/>
            <w:vAlign w:val="bottom"/>
          </w:tcPr>
          <w:p w14:paraId="64A49FE4" w14:textId="77777777" w:rsidR="00C334D1" w:rsidRPr="00813D46" w:rsidRDefault="00C334D1" w:rsidP="007B0C0F">
            <w:pPr>
              <w:keepNext/>
              <w:keepLines/>
              <w:jc w:val="right"/>
            </w:pPr>
            <w:r w:rsidRPr="00813D46">
              <w:rPr>
                <w:rFonts w:cs="Arial"/>
                <w:bCs/>
              </w:rPr>
              <w:t>19,544</w:t>
            </w:r>
          </w:p>
        </w:tc>
        <w:tc>
          <w:tcPr>
            <w:tcW w:w="0" w:type="auto"/>
            <w:noWrap/>
            <w:vAlign w:val="bottom"/>
          </w:tcPr>
          <w:p w14:paraId="1A96DB00" w14:textId="77777777" w:rsidR="00C334D1" w:rsidRPr="00813D46" w:rsidRDefault="00C334D1" w:rsidP="007B0C0F">
            <w:pPr>
              <w:keepNext/>
              <w:keepLines/>
              <w:rPr>
                <w:sz w:val="8"/>
              </w:rPr>
            </w:pPr>
            <w:r w:rsidRPr="00813D46">
              <w:rPr>
                <w:rFonts w:cs="Arial"/>
              </w:rPr>
              <w:t> </w:t>
            </w:r>
          </w:p>
        </w:tc>
      </w:tr>
      <w:tr w:rsidR="00916E81" w:rsidRPr="00813D46" w14:paraId="360F3539" w14:textId="77777777" w:rsidTr="007B0C0F">
        <w:trPr>
          <w:jc w:val="center"/>
        </w:trPr>
        <w:tc>
          <w:tcPr>
            <w:tcW w:w="0" w:type="auto"/>
          </w:tcPr>
          <w:p w14:paraId="7A2C48EC" w14:textId="77777777" w:rsidR="00C334D1" w:rsidRPr="00813D46" w:rsidRDefault="00C334D1" w:rsidP="007B0C0F">
            <w:pPr>
              <w:pStyle w:val="NormalWeb"/>
              <w:keepNext/>
              <w:keepLines/>
              <w:ind w:left="480" w:hanging="240"/>
              <w:rPr>
                <w:sz w:val="8"/>
              </w:rPr>
            </w:pPr>
            <w:r w:rsidRPr="00813D46">
              <w:rPr>
                <w:rFonts w:cs="Arial"/>
                <w:sz w:val="20"/>
                <w:szCs w:val="20"/>
              </w:rPr>
              <w:t>Inventories</w:t>
            </w:r>
          </w:p>
        </w:tc>
        <w:tc>
          <w:tcPr>
            <w:tcW w:w="0" w:type="auto"/>
            <w:vAlign w:val="bottom"/>
          </w:tcPr>
          <w:p w14:paraId="0FF68E42" w14:textId="77777777" w:rsidR="00C334D1" w:rsidRPr="00813D46" w:rsidRDefault="00C334D1" w:rsidP="007B0C0F">
            <w:pPr>
              <w:pStyle w:val="la2"/>
              <w:keepNext/>
              <w:keepLines/>
            </w:pPr>
            <w:r w:rsidRPr="00813D46">
              <w:rPr>
                <w:sz w:val="15"/>
                <w:szCs w:val="15"/>
              </w:rPr>
              <w:t> </w:t>
            </w:r>
          </w:p>
        </w:tc>
        <w:tc>
          <w:tcPr>
            <w:tcW w:w="0" w:type="auto"/>
            <w:vAlign w:val="bottom"/>
          </w:tcPr>
          <w:p w14:paraId="00BC2BA9" w14:textId="77777777" w:rsidR="00C334D1" w:rsidRPr="00813D46" w:rsidRDefault="00C334D1" w:rsidP="007B0C0F">
            <w:pPr>
              <w:keepNext/>
              <w:keepLines/>
              <w:rPr>
                <w:sz w:val="8"/>
              </w:rPr>
            </w:pPr>
            <w:r w:rsidRPr="00813D46">
              <w:rPr>
                <w:rFonts w:cs="Arial"/>
                <w:b/>
                <w:bCs/>
              </w:rPr>
              <w:t> </w:t>
            </w:r>
          </w:p>
        </w:tc>
        <w:tc>
          <w:tcPr>
            <w:tcW w:w="0" w:type="auto"/>
            <w:vAlign w:val="bottom"/>
          </w:tcPr>
          <w:p w14:paraId="4DE38FEA" w14:textId="7A4E97A4" w:rsidR="00C334D1" w:rsidRPr="00813D46" w:rsidRDefault="00916E81" w:rsidP="00556BA5">
            <w:pPr>
              <w:keepNext/>
              <w:keepLines/>
              <w:jc w:val="right"/>
            </w:pPr>
            <w:r w:rsidRPr="00813D46">
              <w:rPr>
                <w:rFonts w:cs="Arial"/>
                <w:b/>
                <w:bCs/>
              </w:rPr>
              <w:t>2,</w:t>
            </w:r>
            <w:r w:rsidR="00B938C0" w:rsidRPr="00813D46">
              <w:rPr>
                <w:rFonts w:cs="Arial"/>
                <w:b/>
                <w:bCs/>
              </w:rPr>
              <w:t>902</w:t>
            </w:r>
          </w:p>
        </w:tc>
        <w:tc>
          <w:tcPr>
            <w:tcW w:w="0" w:type="auto"/>
            <w:noWrap/>
            <w:vAlign w:val="bottom"/>
          </w:tcPr>
          <w:p w14:paraId="2E14F394" w14:textId="77777777" w:rsidR="00C334D1" w:rsidRPr="00813D46" w:rsidRDefault="00C334D1" w:rsidP="007B0C0F">
            <w:pPr>
              <w:keepNext/>
              <w:keepLines/>
              <w:rPr>
                <w:sz w:val="8"/>
              </w:rPr>
            </w:pPr>
            <w:r w:rsidRPr="00813D46">
              <w:rPr>
                <w:rFonts w:cs="Arial"/>
                <w:b/>
                <w:bCs/>
              </w:rPr>
              <w:t> </w:t>
            </w:r>
          </w:p>
        </w:tc>
        <w:tc>
          <w:tcPr>
            <w:tcW w:w="0" w:type="auto"/>
            <w:vAlign w:val="bottom"/>
          </w:tcPr>
          <w:p w14:paraId="74D14576" w14:textId="77777777" w:rsidR="00C334D1" w:rsidRPr="00813D46" w:rsidRDefault="00C334D1" w:rsidP="007B0C0F">
            <w:pPr>
              <w:pStyle w:val="la2"/>
              <w:keepNext/>
              <w:keepLines/>
            </w:pPr>
            <w:r w:rsidRPr="00813D46">
              <w:rPr>
                <w:sz w:val="15"/>
                <w:szCs w:val="15"/>
              </w:rPr>
              <w:t> </w:t>
            </w:r>
          </w:p>
        </w:tc>
        <w:tc>
          <w:tcPr>
            <w:tcW w:w="0" w:type="auto"/>
            <w:vAlign w:val="bottom"/>
          </w:tcPr>
          <w:p w14:paraId="1B62B1C3" w14:textId="77777777" w:rsidR="00C334D1" w:rsidRPr="00813D46" w:rsidRDefault="00C334D1" w:rsidP="007B0C0F">
            <w:pPr>
              <w:keepNext/>
              <w:keepLines/>
              <w:rPr>
                <w:sz w:val="8"/>
              </w:rPr>
            </w:pPr>
            <w:r w:rsidRPr="00813D46">
              <w:rPr>
                <w:rFonts w:cs="Arial"/>
              </w:rPr>
              <w:t> </w:t>
            </w:r>
          </w:p>
        </w:tc>
        <w:tc>
          <w:tcPr>
            <w:tcW w:w="0" w:type="auto"/>
            <w:vAlign w:val="bottom"/>
          </w:tcPr>
          <w:p w14:paraId="344A3CEA" w14:textId="77777777" w:rsidR="00C334D1" w:rsidRPr="00813D46" w:rsidRDefault="00C334D1" w:rsidP="007B0C0F">
            <w:pPr>
              <w:keepNext/>
              <w:keepLines/>
              <w:jc w:val="right"/>
            </w:pPr>
            <w:r w:rsidRPr="00813D46">
              <w:rPr>
                <w:rFonts w:cs="Arial"/>
                <w:bCs/>
              </w:rPr>
              <w:t>2,660</w:t>
            </w:r>
          </w:p>
        </w:tc>
        <w:tc>
          <w:tcPr>
            <w:tcW w:w="0" w:type="auto"/>
            <w:noWrap/>
            <w:vAlign w:val="bottom"/>
          </w:tcPr>
          <w:p w14:paraId="1F0FA3E4" w14:textId="77777777" w:rsidR="00C334D1" w:rsidRPr="00813D46" w:rsidRDefault="00C334D1" w:rsidP="007B0C0F">
            <w:pPr>
              <w:keepNext/>
              <w:keepLines/>
              <w:rPr>
                <w:sz w:val="8"/>
              </w:rPr>
            </w:pPr>
            <w:r w:rsidRPr="00813D46">
              <w:rPr>
                <w:rFonts w:cs="Arial"/>
              </w:rPr>
              <w:t> </w:t>
            </w:r>
          </w:p>
        </w:tc>
      </w:tr>
      <w:tr w:rsidR="00916E81" w:rsidRPr="00813D46" w14:paraId="13D8BD65" w14:textId="77777777" w:rsidTr="007B0C0F">
        <w:trPr>
          <w:jc w:val="center"/>
        </w:trPr>
        <w:tc>
          <w:tcPr>
            <w:tcW w:w="0" w:type="auto"/>
          </w:tcPr>
          <w:p w14:paraId="0079ABEB" w14:textId="77777777" w:rsidR="00C334D1" w:rsidRPr="00813D46" w:rsidRDefault="00C334D1" w:rsidP="007B0C0F">
            <w:pPr>
              <w:pStyle w:val="NormalWeb"/>
              <w:keepNext/>
              <w:keepLines/>
              <w:ind w:left="480" w:hanging="240"/>
              <w:rPr>
                <w:sz w:val="8"/>
              </w:rPr>
            </w:pPr>
            <w:r w:rsidRPr="00813D46">
              <w:rPr>
                <w:rFonts w:cs="Arial"/>
                <w:sz w:val="20"/>
                <w:szCs w:val="20"/>
              </w:rPr>
              <w:t>Deferred income taxes</w:t>
            </w:r>
          </w:p>
        </w:tc>
        <w:tc>
          <w:tcPr>
            <w:tcW w:w="0" w:type="auto"/>
            <w:vAlign w:val="bottom"/>
          </w:tcPr>
          <w:p w14:paraId="56C5128A" w14:textId="77777777" w:rsidR="00C334D1" w:rsidRPr="00813D46" w:rsidRDefault="00C334D1" w:rsidP="007B0C0F">
            <w:pPr>
              <w:pStyle w:val="la2"/>
              <w:keepNext/>
              <w:keepLines/>
            </w:pPr>
            <w:r w:rsidRPr="00813D46">
              <w:rPr>
                <w:sz w:val="15"/>
                <w:szCs w:val="15"/>
              </w:rPr>
              <w:t> </w:t>
            </w:r>
          </w:p>
        </w:tc>
        <w:tc>
          <w:tcPr>
            <w:tcW w:w="0" w:type="auto"/>
            <w:vAlign w:val="bottom"/>
          </w:tcPr>
          <w:p w14:paraId="61650C80" w14:textId="77777777" w:rsidR="00C334D1" w:rsidRPr="00813D46" w:rsidRDefault="00C334D1" w:rsidP="007B0C0F">
            <w:pPr>
              <w:keepNext/>
              <w:keepLines/>
              <w:rPr>
                <w:sz w:val="8"/>
              </w:rPr>
            </w:pPr>
            <w:r w:rsidRPr="00813D46">
              <w:rPr>
                <w:rFonts w:cs="Arial"/>
                <w:b/>
                <w:bCs/>
              </w:rPr>
              <w:t> </w:t>
            </w:r>
          </w:p>
        </w:tc>
        <w:tc>
          <w:tcPr>
            <w:tcW w:w="0" w:type="auto"/>
            <w:vAlign w:val="bottom"/>
          </w:tcPr>
          <w:p w14:paraId="7C9D8408" w14:textId="3F0092A2" w:rsidR="00C334D1" w:rsidRPr="00813D46" w:rsidRDefault="00D634D3" w:rsidP="00556BA5">
            <w:pPr>
              <w:keepNext/>
              <w:keepLines/>
              <w:jc w:val="right"/>
            </w:pPr>
            <w:r w:rsidRPr="00813D46">
              <w:rPr>
                <w:rFonts w:cs="Arial"/>
                <w:b/>
                <w:bCs/>
              </w:rPr>
              <w:t>1,915</w:t>
            </w:r>
          </w:p>
        </w:tc>
        <w:tc>
          <w:tcPr>
            <w:tcW w:w="0" w:type="auto"/>
            <w:noWrap/>
            <w:vAlign w:val="bottom"/>
          </w:tcPr>
          <w:p w14:paraId="41DF1893" w14:textId="77777777" w:rsidR="00C334D1" w:rsidRPr="00813D46" w:rsidRDefault="00C334D1" w:rsidP="007B0C0F">
            <w:pPr>
              <w:keepNext/>
              <w:keepLines/>
              <w:rPr>
                <w:sz w:val="8"/>
              </w:rPr>
            </w:pPr>
            <w:r w:rsidRPr="00813D46">
              <w:rPr>
                <w:rFonts w:cs="Arial"/>
                <w:b/>
                <w:bCs/>
              </w:rPr>
              <w:t> </w:t>
            </w:r>
          </w:p>
        </w:tc>
        <w:tc>
          <w:tcPr>
            <w:tcW w:w="0" w:type="auto"/>
            <w:vAlign w:val="bottom"/>
          </w:tcPr>
          <w:p w14:paraId="26BE8802" w14:textId="77777777" w:rsidR="00C334D1" w:rsidRPr="00813D46" w:rsidRDefault="00C334D1" w:rsidP="007B0C0F">
            <w:pPr>
              <w:pStyle w:val="la2"/>
              <w:keepNext/>
              <w:keepLines/>
            </w:pPr>
            <w:r w:rsidRPr="00813D46">
              <w:rPr>
                <w:sz w:val="15"/>
                <w:szCs w:val="15"/>
              </w:rPr>
              <w:t> </w:t>
            </w:r>
          </w:p>
        </w:tc>
        <w:tc>
          <w:tcPr>
            <w:tcW w:w="0" w:type="auto"/>
            <w:vAlign w:val="bottom"/>
          </w:tcPr>
          <w:p w14:paraId="76748EF0" w14:textId="77777777" w:rsidR="00C334D1" w:rsidRPr="00813D46" w:rsidRDefault="00C334D1" w:rsidP="007B0C0F">
            <w:pPr>
              <w:keepNext/>
              <w:keepLines/>
              <w:rPr>
                <w:sz w:val="8"/>
              </w:rPr>
            </w:pPr>
            <w:r w:rsidRPr="00813D46">
              <w:rPr>
                <w:rFonts w:cs="Arial"/>
              </w:rPr>
              <w:t> </w:t>
            </w:r>
          </w:p>
        </w:tc>
        <w:tc>
          <w:tcPr>
            <w:tcW w:w="0" w:type="auto"/>
            <w:vAlign w:val="bottom"/>
          </w:tcPr>
          <w:p w14:paraId="709C81B3" w14:textId="77777777" w:rsidR="00C334D1" w:rsidRPr="00813D46" w:rsidRDefault="00C334D1" w:rsidP="007B0C0F">
            <w:pPr>
              <w:keepNext/>
              <w:keepLines/>
              <w:jc w:val="right"/>
            </w:pPr>
            <w:r w:rsidRPr="00813D46">
              <w:rPr>
                <w:rFonts w:cs="Arial"/>
                <w:bCs/>
              </w:rPr>
              <w:t>1,941</w:t>
            </w:r>
          </w:p>
        </w:tc>
        <w:tc>
          <w:tcPr>
            <w:tcW w:w="0" w:type="auto"/>
            <w:noWrap/>
            <w:vAlign w:val="bottom"/>
          </w:tcPr>
          <w:p w14:paraId="3F289B40" w14:textId="77777777" w:rsidR="00C334D1" w:rsidRPr="00813D46" w:rsidRDefault="00C334D1" w:rsidP="007B0C0F">
            <w:pPr>
              <w:keepNext/>
              <w:keepLines/>
              <w:rPr>
                <w:sz w:val="8"/>
              </w:rPr>
            </w:pPr>
            <w:r w:rsidRPr="00813D46">
              <w:rPr>
                <w:rFonts w:cs="Arial"/>
              </w:rPr>
              <w:t> </w:t>
            </w:r>
          </w:p>
        </w:tc>
      </w:tr>
      <w:tr w:rsidR="00916E81" w:rsidRPr="00813D46" w14:paraId="055F11FA" w14:textId="77777777" w:rsidTr="007B0C0F">
        <w:trPr>
          <w:jc w:val="center"/>
        </w:trPr>
        <w:tc>
          <w:tcPr>
            <w:tcW w:w="0" w:type="auto"/>
          </w:tcPr>
          <w:p w14:paraId="7CE688AE" w14:textId="77777777" w:rsidR="00C334D1" w:rsidRPr="00813D46" w:rsidRDefault="00C334D1" w:rsidP="007B0C0F">
            <w:pPr>
              <w:pStyle w:val="NormalWeb"/>
              <w:keepNext/>
              <w:keepLines/>
              <w:ind w:left="480" w:hanging="240"/>
              <w:rPr>
                <w:sz w:val="8"/>
              </w:rPr>
            </w:pPr>
            <w:r w:rsidRPr="00813D46">
              <w:rPr>
                <w:rFonts w:cs="Arial"/>
                <w:sz w:val="20"/>
                <w:szCs w:val="20"/>
              </w:rPr>
              <w:t>Other</w:t>
            </w:r>
          </w:p>
        </w:tc>
        <w:tc>
          <w:tcPr>
            <w:tcW w:w="0" w:type="auto"/>
            <w:vAlign w:val="bottom"/>
          </w:tcPr>
          <w:p w14:paraId="331675DF" w14:textId="77777777" w:rsidR="00C334D1" w:rsidRPr="00813D46" w:rsidRDefault="00C334D1" w:rsidP="007B0C0F">
            <w:pPr>
              <w:pStyle w:val="la2"/>
              <w:keepNext/>
              <w:keepLines/>
            </w:pPr>
            <w:r w:rsidRPr="00813D46">
              <w:rPr>
                <w:sz w:val="15"/>
                <w:szCs w:val="15"/>
              </w:rPr>
              <w:t> </w:t>
            </w:r>
          </w:p>
        </w:tc>
        <w:tc>
          <w:tcPr>
            <w:tcW w:w="0" w:type="auto"/>
            <w:vAlign w:val="bottom"/>
          </w:tcPr>
          <w:p w14:paraId="7FB4ACD2" w14:textId="77777777" w:rsidR="00C334D1" w:rsidRPr="00813D46" w:rsidRDefault="00C334D1" w:rsidP="007B0C0F">
            <w:pPr>
              <w:keepNext/>
              <w:keepLines/>
              <w:rPr>
                <w:sz w:val="8"/>
              </w:rPr>
            </w:pPr>
            <w:r w:rsidRPr="00813D46">
              <w:rPr>
                <w:rFonts w:cs="Arial"/>
                <w:b/>
                <w:bCs/>
              </w:rPr>
              <w:t> </w:t>
            </w:r>
          </w:p>
        </w:tc>
        <w:tc>
          <w:tcPr>
            <w:tcW w:w="0" w:type="auto"/>
            <w:vAlign w:val="bottom"/>
          </w:tcPr>
          <w:p w14:paraId="5156F910" w14:textId="4A13EBD2" w:rsidR="00C334D1" w:rsidRPr="00813D46" w:rsidRDefault="00556BA5" w:rsidP="00D634D3">
            <w:pPr>
              <w:keepNext/>
              <w:keepLines/>
              <w:jc w:val="right"/>
            </w:pPr>
            <w:r w:rsidRPr="00813D46">
              <w:rPr>
                <w:rFonts w:cs="Arial"/>
                <w:b/>
                <w:bCs/>
              </w:rPr>
              <w:t>5,</w:t>
            </w:r>
            <w:r w:rsidR="00B938C0" w:rsidRPr="00813D46">
              <w:rPr>
                <w:rFonts w:cs="Arial"/>
                <w:b/>
                <w:bCs/>
              </w:rPr>
              <w:t>4</w:t>
            </w:r>
            <w:r w:rsidR="00D634D3" w:rsidRPr="00813D46">
              <w:rPr>
                <w:rFonts w:cs="Arial"/>
                <w:b/>
                <w:bCs/>
              </w:rPr>
              <w:t>6</w:t>
            </w:r>
            <w:r w:rsidR="00B938C0" w:rsidRPr="00813D46">
              <w:rPr>
                <w:rFonts w:cs="Arial"/>
                <w:b/>
                <w:bCs/>
              </w:rPr>
              <w:t>1</w:t>
            </w:r>
          </w:p>
        </w:tc>
        <w:tc>
          <w:tcPr>
            <w:tcW w:w="0" w:type="auto"/>
            <w:noWrap/>
            <w:vAlign w:val="bottom"/>
          </w:tcPr>
          <w:p w14:paraId="109DAF8F" w14:textId="77777777" w:rsidR="00C334D1" w:rsidRPr="00813D46" w:rsidRDefault="00C334D1" w:rsidP="007B0C0F">
            <w:pPr>
              <w:keepNext/>
              <w:keepLines/>
              <w:rPr>
                <w:sz w:val="8"/>
              </w:rPr>
            </w:pPr>
            <w:r w:rsidRPr="00813D46">
              <w:rPr>
                <w:rFonts w:cs="Arial"/>
                <w:b/>
                <w:bCs/>
              </w:rPr>
              <w:t> </w:t>
            </w:r>
          </w:p>
        </w:tc>
        <w:tc>
          <w:tcPr>
            <w:tcW w:w="0" w:type="auto"/>
            <w:vAlign w:val="bottom"/>
          </w:tcPr>
          <w:p w14:paraId="0C64C523" w14:textId="77777777" w:rsidR="00C334D1" w:rsidRPr="00813D46" w:rsidRDefault="00C334D1" w:rsidP="007B0C0F">
            <w:pPr>
              <w:pStyle w:val="la2"/>
              <w:keepNext/>
              <w:keepLines/>
            </w:pPr>
            <w:r w:rsidRPr="00813D46">
              <w:rPr>
                <w:sz w:val="15"/>
                <w:szCs w:val="15"/>
              </w:rPr>
              <w:t> </w:t>
            </w:r>
          </w:p>
        </w:tc>
        <w:tc>
          <w:tcPr>
            <w:tcW w:w="0" w:type="auto"/>
            <w:vAlign w:val="bottom"/>
          </w:tcPr>
          <w:p w14:paraId="10EB8E6F" w14:textId="77777777" w:rsidR="00C334D1" w:rsidRPr="00813D46" w:rsidRDefault="00C334D1" w:rsidP="007B0C0F">
            <w:pPr>
              <w:keepNext/>
              <w:keepLines/>
              <w:rPr>
                <w:sz w:val="8"/>
              </w:rPr>
            </w:pPr>
            <w:r w:rsidRPr="00813D46">
              <w:rPr>
                <w:rFonts w:cs="Arial"/>
              </w:rPr>
              <w:t> </w:t>
            </w:r>
          </w:p>
        </w:tc>
        <w:tc>
          <w:tcPr>
            <w:tcW w:w="0" w:type="auto"/>
            <w:vAlign w:val="bottom"/>
          </w:tcPr>
          <w:p w14:paraId="37C3ED13" w14:textId="77777777" w:rsidR="00C334D1" w:rsidRPr="00813D46" w:rsidRDefault="00C334D1" w:rsidP="007B0C0F">
            <w:pPr>
              <w:keepNext/>
              <w:keepLines/>
              <w:jc w:val="right"/>
            </w:pPr>
            <w:r w:rsidRPr="00813D46">
              <w:rPr>
                <w:rFonts w:cs="Arial"/>
                <w:bCs/>
              </w:rPr>
              <w:t>4,392</w:t>
            </w:r>
          </w:p>
        </w:tc>
        <w:tc>
          <w:tcPr>
            <w:tcW w:w="0" w:type="auto"/>
            <w:noWrap/>
            <w:vAlign w:val="bottom"/>
          </w:tcPr>
          <w:p w14:paraId="726AC6F1" w14:textId="77777777" w:rsidR="00C334D1" w:rsidRPr="00813D46" w:rsidRDefault="00C334D1" w:rsidP="007B0C0F">
            <w:pPr>
              <w:keepNext/>
              <w:keepLines/>
              <w:rPr>
                <w:sz w:val="8"/>
              </w:rPr>
            </w:pPr>
            <w:r w:rsidRPr="00813D46">
              <w:rPr>
                <w:rFonts w:cs="Arial"/>
              </w:rPr>
              <w:t> </w:t>
            </w:r>
          </w:p>
        </w:tc>
      </w:tr>
      <w:tr w:rsidR="00916E81" w:rsidRPr="00813D46" w14:paraId="351B442A" w14:textId="77777777" w:rsidTr="007B0C0F">
        <w:trPr>
          <w:jc w:val="center"/>
        </w:trPr>
        <w:tc>
          <w:tcPr>
            <w:tcW w:w="0" w:type="auto"/>
            <w:gridSpan w:val="4"/>
            <w:vAlign w:val="bottom"/>
          </w:tcPr>
          <w:p w14:paraId="2B415234"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3FB5914" w14:textId="77777777" w:rsidR="00C334D1" w:rsidRPr="00813D46" w:rsidRDefault="00C334D1" w:rsidP="007B0C0F">
            <w:pPr>
              <w:keepNext/>
              <w:keepLines/>
              <w:rPr>
                <w:sz w:val="8"/>
              </w:rPr>
            </w:pPr>
          </w:p>
        </w:tc>
        <w:tc>
          <w:tcPr>
            <w:tcW w:w="0" w:type="auto"/>
            <w:vAlign w:val="bottom"/>
          </w:tcPr>
          <w:p w14:paraId="5C9512FB" w14:textId="77777777" w:rsidR="00C334D1" w:rsidRPr="00813D46" w:rsidRDefault="00C334D1" w:rsidP="007B0C0F">
            <w:pPr>
              <w:pStyle w:val="la2"/>
              <w:keepNext/>
              <w:keepLines/>
            </w:pPr>
            <w:r w:rsidRPr="00813D46">
              <w:t> </w:t>
            </w:r>
          </w:p>
        </w:tc>
        <w:tc>
          <w:tcPr>
            <w:tcW w:w="0" w:type="auto"/>
            <w:vAlign w:val="bottom"/>
          </w:tcPr>
          <w:p w14:paraId="5E06024B"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792F2A8"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B73D0BA" w14:textId="77777777" w:rsidR="00C334D1" w:rsidRPr="00813D46" w:rsidRDefault="00C334D1" w:rsidP="007B0C0F">
            <w:pPr>
              <w:keepNext/>
              <w:keepLines/>
              <w:rPr>
                <w:sz w:val="8"/>
              </w:rPr>
            </w:pPr>
          </w:p>
        </w:tc>
      </w:tr>
      <w:tr w:rsidR="00916E81" w:rsidRPr="00813D46" w14:paraId="43E06865" w14:textId="77777777" w:rsidTr="007B0C0F">
        <w:trPr>
          <w:jc w:val="center"/>
        </w:trPr>
        <w:tc>
          <w:tcPr>
            <w:tcW w:w="0" w:type="auto"/>
          </w:tcPr>
          <w:p w14:paraId="7212DBDE" w14:textId="77777777" w:rsidR="00C334D1" w:rsidRPr="00813D46" w:rsidRDefault="00C334D1" w:rsidP="007B0C0F">
            <w:pPr>
              <w:pStyle w:val="NormalWeb"/>
              <w:keepNext/>
              <w:keepLines/>
              <w:ind w:left="720" w:hanging="240"/>
              <w:rPr>
                <w:sz w:val="8"/>
              </w:rPr>
            </w:pPr>
            <w:r w:rsidRPr="00813D46">
              <w:rPr>
                <w:rFonts w:cs="Arial"/>
                <w:sz w:val="20"/>
                <w:szCs w:val="20"/>
              </w:rPr>
              <w:t>Total current assets</w:t>
            </w:r>
          </w:p>
        </w:tc>
        <w:tc>
          <w:tcPr>
            <w:tcW w:w="0" w:type="auto"/>
            <w:vAlign w:val="bottom"/>
          </w:tcPr>
          <w:p w14:paraId="5889C0F8" w14:textId="77777777" w:rsidR="00C334D1" w:rsidRPr="00813D46" w:rsidRDefault="00C334D1" w:rsidP="007B0C0F">
            <w:pPr>
              <w:pStyle w:val="la2"/>
              <w:keepNext/>
              <w:keepLines/>
            </w:pPr>
            <w:r w:rsidRPr="00813D46">
              <w:rPr>
                <w:sz w:val="15"/>
                <w:szCs w:val="15"/>
              </w:rPr>
              <w:t> </w:t>
            </w:r>
          </w:p>
        </w:tc>
        <w:tc>
          <w:tcPr>
            <w:tcW w:w="0" w:type="auto"/>
            <w:vAlign w:val="bottom"/>
          </w:tcPr>
          <w:p w14:paraId="37BCC488" w14:textId="77777777" w:rsidR="00C334D1" w:rsidRPr="00813D46" w:rsidRDefault="00C334D1" w:rsidP="007B0C0F">
            <w:pPr>
              <w:keepNext/>
              <w:keepLines/>
              <w:rPr>
                <w:sz w:val="8"/>
              </w:rPr>
            </w:pPr>
            <w:r w:rsidRPr="00813D46">
              <w:rPr>
                <w:rFonts w:cs="Arial"/>
                <w:b/>
                <w:bCs/>
              </w:rPr>
              <w:t> </w:t>
            </w:r>
          </w:p>
        </w:tc>
        <w:tc>
          <w:tcPr>
            <w:tcW w:w="0" w:type="auto"/>
            <w:vAlign w:val="bottom"/>
          </w:tcPr>
          <w:p w14:paraId="5FCC7876" w14:textId="6BA7C460" w:rsidR="00C334D1" w:rsidRPr="00813D46" w:rsidRDefault="00556BA5" w:rsidP="00D634D3">
            <w:pPr>
              <w:keepNext/>
              <w:keepLines/>
              <w:jc w:val="right"/>
            </w:pPr>
            <w:r w:rsidRPr="00813D46">
              <w:rPr>
                <w:rFonts w:cs="Arial"/>
                <w:b/>
                <w:bCs/>
              </w:rPr>
              <w:t>124,</w:t>
            </w:r>
            <w:r w:rsidR="00B938C0" w:rsidRPr="00813D46">
              <w:rPr>
                <w:rFonts w:cs="Arial"/>
                <w:b/>
                <w:bCs/>
              </w:rPr>
              <w:t>7</w:t>
            </w:r>
            <w:r w:rsidR="00D634D3" w:rsidRPr="00813D46">
              <w:rPr>
                <w:rFonts w:cs="Arial"/>
                <w:b/>
                <w:bCs/>
              </w:rPr>
              <w:t>12</w:t>
            </w:r>
          </w:p>
        </w:tc>
        <w:tc>
          <w:tcPr>
            <w:tcW w:w="0" w:type="auto"/>
            <w:noWrap/>
            <w:vAlign w:val="bottom"/>
          </w:tcPr>
          <w:p w14:paraId="423625A7" w14:textId="77777777" w:rsidR="00C334D1" w:rsidRPr="00813D46" w:rsidRDefault="00C334D1" w:rsidP="007B0C0F">
            <w:pPr>
              <w:keepNext/>
              <w:keepLines/>
              <w:rPr>
                <w:sz w:val="8"/>
              </w:rPr>
            </w:pPr>
            <w:r w:rsidRPr="00813D46">
              <w:rPr>
                <w:rFonts w:cs="Arial"/>
                <w:b/>
                <w:bCs/>
              </w:rPr>
              <w:t> </w:t>
            </w:r>
          </w:p>
        </w:tc>
        <w:tc>
          <w:tcPr>
            <w:tcW w:w="0" w:type="auto"/>
            <w:vAlign w:val="bottom"/>
          </w:tcPr>
          <w:p w14:paraId="324F48E4" w14:textId="77777777" w:rsidR="00C334D1" w:rsidRPr="00813D46" w:rsidRDefault="00C334D1" w:rsidP="007B0C0F">
            <w:pPr>
              <w:pStyle w:val="la2"/>
              <w:keepNext/>
              <w:keepLines/>
            </w:pPr>
            <w:r w:rsidRPr="00813D46">
              <w:rPr>
                <w:sz w:val="15"/>
                <w:szCs w:val="15"/>
              </w:rPr>
              <w:t> </w:t>
            </w:r>
          </w:p>
        </w:tc>
        <w:tc>
          <w:tcPr>
            <w:tcW w:w="0" w:type="auto"/>
            <w:vAlign w:val="bottom"/>
          </w:tcPr>
          <w:p w14:paraId="26AC28C6" w14:textId="77777777" w:rsidR="00C334D1" w:rsidRPr="00813D46" w:rsidRDefault="00C334D1" w:rsidP="007B0C0F">
            <w:pPr>
              <w:keepNext/>
              <w:keepLines/>
              <w:rPr>
                <w:sz w:val="8"/>
              </w:rPr>
            </w:pPr>
            <w:r w:rsidRPr="00813D46">
              <w:rPr>
                <w:rFonts w:cs="Arial"/>
              </w:rPr>
              <w:t> </w:t>
            </w:r>
          </w:p>
        </w:tc>
        <w:tc>
          <w:tcPr>
            <w:tcW w:w="0" w:type="auto"/>
            <w:vAlign w:val="bottom"/>
          </w:tcPr>
          <w:p w14:paraId="35A4F485" w14:textId="77777777" w:rsidR="00C334D1" w:rsidRPr="00813D46" w:rsidRDefault="00C334D1" w:rsidP="007B0C0F">
            <w:pPr>
              <w:keepNext/>
              <w:keepLines/>
              <w:jc w:val="right"/>
            </w:pPr>
            <w:r w:rsidRPr="00813D46">
              <w:rPr>
                <w:rFonts w:cs="Arial"/>
                <w:bCs/>
              </w:rPr>
              <w:t>114,246</w:t>
            </w:r>
          </w:p>
        </w:tc>
        <w:tc>
          <w:tcPr>
            <w:tcW w:w="0" w:type="auto"/>
            <w:noWrap/>
            <w:vAlign w:val="bottom"/>
          </w:tcPr>
          <w:p w14:paraId="14455BD3" w14:textId="77777777" w:rsidR="00C334D1" w:rsidRPr="00813D46" w:rsidRDefault="00C334D1" w:rsidP="007B0C0F">
            <w:pPr>
              <w:keepNext/>
              <w:keepLines/>
              <w:rPr>
                <w:sz w:val="8"/>
              </w:rPr>
            </w:pPr>
            <w:r w:rsidRPr="00813D46">
              <w:rPr>
                <w:rFonts w:cs="Arial"/>
              </w:rPr>
              <w:t> </w:t>
            </w:r>
          </w:p>
        </w:tc>
      </w:tr>
      <w:tr w:rsidR="00916E81" w:rsidRPr="00813D46" w14:paraId="4EA4DA20" w14:textId="77777777" w:rsidTr="007B0C0F">
        <w:trPr>
          <w:jc w:val="center"/>
        </w:trPr>
        <w:tc>
          <w:tcPr>
            <w:tcW w:w="0" w:type="auto"/>
          </w:tcPr>
          <w:p w14:paraId="1311D41E" w14:textId="4C354CC9" w:rsidR="00C334D1" w:rsidRPr="00813D46" w:rsidRDefault="00C334D1" w:rsidP="00AF4BDF">
            <w:pPr>
              <w:pStyle w:val="NormalWeb"/>
              <w:keepNext/>
              <w:keepLines/>
              <w:ind w:left="240" w:hanging="240"/>
              <w:rPr>
                <w:sz w:val="8"/>
              </w:rPr>
            </w:pPr>
            <w:r w:rsidRPr="00813D46">
              <w:rPr>
                <w:rFonts w:cs="Arial"/>
                <w:sz w:val="20"/>
                <w:szCs w:val="20"/>
              </w:rPr>
              <w:t xml:space="preserve">Property and equipment, net of accumulated depreciation of </w:t>
            </w:r>
            <w:r w:rsidRPr="00813D46">
              <w:rPr>
                <w:rFonts w:cs="Arial"/>
                <w:b/>
                <w:bCs/>
                <w:sz w:val="20"/>
                <w:szCs w:val="20"/>
              </w:rPr>
              <w:t>$</w:t>
            </w:r>
            <w:r w:rsidR="00916E81" w:rsidRPr="00813D46">
              <w:rPr>
                <w:rFonts w:cs="Arial"/>
                <w:b/>
                <w:bCs/>
                <w:sz w:val="20"/>
                <w:szCs w:val="20"/>
              </w:rPr>
              <w:t>17,60</w:t>
            </w:r>
            <w:r w:rsidR="00AF4BDF" w:rsidRPr="00813D46">
              <w:rPr>
                <w:rFonts w:cs="Arial"/>
                <w:b/>
                <w:bCs/>
                <w:sz w:val="20"/>
                <w:szCs w:val="20"/>
              </w:rPr>
              <w:t>6</w:t>
            </w:r>
            <w:r w:rsidRPr="00813D46">
              <w:rPr>
                <w:rFonts w:cs="Arial"/>
                <w:sz w:val="20"/>
                <w:szCs w:val="20"/>
              </w:rPr>
              <w:t xml:space="preserve"> and $14,793</w:t>
            </w:r>
          </w:p>
        </w:tc>
        <w:tc>
          <w:tcPr>
            <w:tcW w:w="0" w:type="auto"/>
            <w:vAlign w:val="bottom"/>
          </w:tcPr>
          <w:p w14:paraId="2E034C2E" w14:textId="77777777" w:rsidR="00C334D1" w:rsidRPr="00813D46" w:rsidRDefault="00C334D1" w:rsidP="007B0C0F">
            <w:pPr>
              <w:pStyle w:val="la2"/>
              <w:keepNext/>
              <w:keepLines/>
            </w:pPr>
            <w:r w:rsidRPr="00813D46">
              <w:rPr>
                <w:sz w:val="15"/>
                <w:szCs w:val="15"/>
              </w:rPr>
              <w:t> </w:t>
            </w:r>
          </w:p>
        </w:tc>
        <w:tc>
          <w:tcPr>
            <w:tcW w:w="0" w:type="auto"/>
            <w:vAlign w:val="bottom"/>
          </w:tcPr>
          <w:p w14:paraId="4F8E4CEA" w14:textId="77777777" w:rsidR="00C334D1" w:rsidRPr="00813D46" w:rsidRDefault="00C334D1" w:rsidP="007B0C0F">
            <w:pPr>
              <w:keepNext/>
              <w:keepLines/>
              <w:rPr>
                <w:sz w:val="8"/>
              </w:rPr>
            </w:pPr>
            <w:r w:rsidRPr="00813D46">
              <w:rPr>
                <w:rFonts w:cs="Arial"/>
                <w:b/>
                <w:bCs/>
              </w:rPr>
              <w:t> </w:t>
            </w:r>
          </w:p>
        </w:tc>
        <w:tc>
          <w:tcPr>
            <w:tcW w:w="0" w:type="auto"/>
            <w:vAlign w:val="bottom"/>
          </w:tcPr>
          <w:p w14:paraId="21297C6F" w14:textId="2FDC6C77" w:rsidR="00C334D1" w:rsidRPr="00813D46" w:rsidRDefault="00916E81" w:rsidP="00AF4BDF">
            <w:pPr>
              <w:keepNext/>
              <w:keepLines/>
              <w:jc w:val="right"/>
            </w:pPr>
            <w:r w:rsidRPr="00813D46">
              <w:rPr>
                <w:rFonts w:cs="Arial"/>
                <w:b/>
                <w:bCs/>
              </w:rPr>
              <w:t>14,</w:t>
            </w:r>
            <w:r w:rsidR="00AF4BDF" w:rsidRPr="00813D46">
              <w:rPr>
                <w:rFonts w:cs="Arial"/>
                <w:b/>
                <w:bCs/>
              </w:rPr>
              <w:t>731</w:t>
            </w:r>
          </w:p>
        </w:tc>
        <w:tc>
          <w:tcPr>
            <w:tcW w:w="0" w:type="auto"/>
            <w:noWrap/>
            <w:vAlign w:val="bottom"/>
          </w:tcPr>
          <w:p w14:paraId="4F97767B" w14:textId="77777777" w:rsidR="00C334D1" w:rsidRPr="00813D46" w:rsidRDefault="00C334D1" w:rsidP="007B0C0F">
            <w:pPr>
              <w:keepNext/>
              <w:keepLines/>
              <w:rPr>
                <w:sz w:val="8"/>
              </w:rPr>
            </w:pPr>
            <w:r w:rsidRPr="00813D46">
              <w:rPr>
                <w:rFonts w:cs="Arial"/>
                <w:b/>
                <w:bCs/>
              </w:rPr>
              <w:t> </w:t>
            </w:r>
          </w:p>
        </w:tc>
        <w:tc>
          <w:tcPr>
            <w:tcW w:w="0" w:type="auto"/>
            <w:vAlign w:val="bottom"/>
          </w:tcPr>
          <w:p w14:paraId="00A92374" w14:textId="77777777" w:rsidR="00C334D1" w:rsidRPr="00813D46" w:rsidRDefault="00C334D1" w:rsidP="007B0C0F">
            <w:pPr>
              <w:pStyle w:val="la2"/>
              <w:keepNext/>
              <w:keepLines/>
            </w:pPr>
            <w:r w:rsidRPr="00813D46">
              <w:rPr>
                <w:sz w:val="15"/>
                <w:szCs w:val="15"/>
              </w:rPr>
              <w:t> </w:t>
            </w:r>
          </w:p>
        </w:tc>
        <w:tc>
          <w:tcPr>
            <w:tcW w:w="0" w:type="auto"/>
            <w:vAlign w:val="bottom"/>
          </w:tcPr>
          <w:p w14:paraId="73C1D9A7" w14:textId="77777777" w:rsidR="00C334D1" w:rsidRPr="00813D46" w:rsidRDefault="00C334D1" w:rsidP="007B0C0F">
            <w:pPr>
              <w:keepNext/>
              <w:keepLines/>
              <w:rPr>
                <w:sz w:val="8"/>
              </w:rPr>
            </w:pPr>
            <w:r w:rsidRPr="00813D46">
              <w:rPr>
                <w:rFonts w:cs="Arial"/>
              </w:rPr>
              <w:t> </w:t>
            </w:r>
          </w:p>
        </w:tc>
        <w:tc>
          <w:tcPr>
            <w:tcW w:w="0" w:type="auto"/>
            <w:vAlign w:val="bottom"/>
          </w:tcPr>
          <w:p w14:paraId="6EC7C491" w14:textId="77777777" w:rsidR="00C334D1" w:rsidRPr="00813D46" w:rsidRDefault="00C334D1" w:rsidP="007B0C0F">
            <w:pPr>
              <w:keepNext/>
              <w:keepLines/>
              <w:jc w:val="right"/>
            </w:pPr>
            <w:r w:rsidRPr="00813D46">
              <w:rPr>
                <w:rFonts w:cs="Arial"/>
                <w:bCs/>
              </w:rPr>
              <w:t>13,011</w:t>
            </w:r>
          </w:p>
        </w:tc>
        <w:tc>
          <w:tcPr>
            <w:tcW w:w="0" w:type="auto"/>
            <w:noWrap/>
            <w:vAlign w:val="bottom"/>
          </w:tcPr>
          <w:p w14:paraId="00CCDF72" w14:textId="77777777" w:rsidR="00C334D1" w:rsidRPr="00813D46" w:rsidRDefault="00C334D1" w:rsidP="007B0C0F">
            <w:pPr>
              <w:keepNext/>
              <w:keepLines/>
              <w:rPr>
                <w:sz w:val="8"/>
              </w:rPr>
            </w:pPr>
            <w:r w:rsidRPr="00813D46">
              <w:rPr>
                <w:rFonts w:cs="Arial"/>
              </w:rPr>
              <w:t> </w:t>
            </w:r>
          </w:p>
        </w:tc>
      </w:tr>
      <w:tr w:rsidR="00916E81" w:rsidRPr="00813D46" w14:paraId="3EC5BD96" w14:textId="77777777" w:rsidTr="007B0C0F">
        <w:trPr>
          <w:jc w:val="center"/>
        </w:trPr>
        <w:tc>
          <w:tcPr>
            <w:tcW w:w="0" w:type="auto"/>
          </w:tcPr>
          <w:p w14:paraId="2550E2EE" w14:textId="77777777" w:rsidR="00C334D1" w:rsidRPr="00813D46" w:rsidRDefault="00C334D1" w:rsidP="007B0C0F">
            <w:pPr>
              <w:pStyle w:val="NormalWeb"/>
              <w:keepNext/>
              <w:keepLines/>
              <w:ind w:left="240" w:hanging="240"/>
              <w:rPr>
                <w:sz w:val="8"/>
              </w:rPr>
            </w:pPr>
            <w:r w:rsidRPr="00813D46">
              <w:rPr>
                <w:rFonts w:cs="Arial"/>
                <w:sz w:val="20"/>
                <w:szCs w:val="20"/>
              </w:rPr>
              <w:t>Equity and other investments</w:t>
            </w:r>
          </w:p>
        </w:tc>
        <w:tc>
          <w:tcPr>
            <w:tcW w:w="0" w:type="auto"/>
            <w:vAlign w:val="bottom"/>
          </w:tcPr>
          <w:p w14:paraId="2B1E9995" w14:textId="77777777" w:rsidR="00C334D1" w:rsidRPr="00813D46" w:rsidRDefault="00C334D1" w:rsidP="007B0C0F">
            <w:pPr>
              <w:pStyle w:val="la2"/>
              <w:keepNext/>
              <w:keepLines/>
            </w:pPr>
            <w:r w:rsidRPr="00813D46">
              <w:rPr>
                <w:sz w:val="15"/>
                <w:szCs w:val="15"/>
              </w:rPr>
              <w:t> </w:t>
            </w:r>
          </w:p>
        </w:tc>
        <w:tc>
          <w:tcPr>
            <w:tcW w:w="0" w:type="auto"/>
            <w:vAlign w:val="bottom"/>
          </w:tcPr>
          <w:p w14:paraId="4FF6A9CB" w14:textId="77777777" w:rsidR="00C334D1" w:rsidRPr="00813D46" w:rsidRDefault="00C334D1" w:rsidP="007B0C0F">
            <w:pPr>
              <w:keepNext/>
              <w:keepLines/>
              <w:rPr>
                <w:sz w:val="8"/>
              </w:rPr>
            </w:pPr>
            <w:r w:rsidRPr="00813D46">
              <w:rPr>
                <w:rFonts w:cs="Arial"/>
                <w:b/>
                <w:bCs/>
              </w:rPr>
              <w:t> </w:t>
            </w:r>
          </w:p>
        </w:tc>
        <w:tc>
          <w:tcPr>
            <w:tcW w:w="0" w:type="auto"/>
            <w:vAlign w:val="bottom"/>
          </w:tcPr>
          <w:p w14:paraId="44DCA138" w14:textId="53BFEB8E" w:rsidR="00C334D1" w:rsidRPr="00813D46" w:rsidRDefault="00916E81" w:rsidP="00AF4BDF">
            <w:pPr>
              <w:keepNext/>
              <w:keepLines/>
              <w:jc w:val="right"/>
            </w:pPr>
            <w:r w:rsidRPr="00813D46">
              <w:rPr>
                <w:rFonts w:cs="Arial"/>
                <w:b/>
                <w:bCs/>
              </w:rPr>
              <w:t>12,0</w:t>
            </w:r>
            <w:r w:rsidR="00AF4BDF" w:rsidRPr="00813D46">
              <w:rPr>
                <w:rFonts w:cs="Arial"/>
                <w:b/>
                <w:bCs/>
              </w:rPr>
              <w:t>53</w:t>
            </w:r>
          </w:p>
        </w:tc>
        <w:tc>
          <w:tcPr>
            <w:tcW w:w="0" w:type="auto"/>
            <w:noWrap/>
            <w:vAlign w:val="bottom"/>
          </w:tcPr>
          <w:p w14:paraId="5F21BE54" w14:textId="77777777" w:rsidR="00C334D1" w:rsidRPr="00813D46" w:rsidRDefault="00C334D1" w:rsidP="007B0C0F">
            <w:pPr>
              <w:keepNext/>
              <w:keepLines/>
              <w:rPr>
                <w:sz w:val="8"/>
              </w:rPr>
            </w:pPr>
            <w:r w:rsidRPr="00813D46">
              <w:rPr>
                <w:rFonts w:cs="Arial"/>
                <w:b/>
                <w:bCs/>
              </w:rPr>
              <w:t> </w:t>
            </w:r>
          </w:p>
        </w:tc>
        <w:tc>
          <w:tcPr>
            <w:tcW w:w="0" w:type="auto"/>
            <w:vAlign w:val="bottom"/>
          </w:tcPr>
          <w:p w14:paraId="2C8F8651" w14:textId="77777777" w:rsidR="00C334D1" w:rsidRPr="00813D46" w:rsidRDefault="00C334D1" w:rsidP="007B0C0F">
            <w:pPr>
              <w:pStyle w:val="la2"/>
              <w:keepNext/>
              <w:keepLines/>
            </w:pPr>
            <w:r w:rsidRPr="00813D46">
              <w:rPr>
                <w:sz w:val="15"/>
                <w:szCs w:val="15"/>
              </w:rPr>
              <w:t> </w:t>
            </w:r>
          </w:p>
        </w:tc>
        <w:tc>
          <w:tcPr>
            <w:tcW w:w="0" w:type="auto"/>
            <w:vAlign w:val="bottom"/>
          </w:tcPr>
          <w:p w14:paraId="19209730" w14:textId="77777777" w:rsidR="00C334D1" w:rsidRPr="00813D46" w:rsidRDefault="00C334D1" w:rsidP="007B0C0F">
            <w:pPr>
              <w:keepNext/>
              <w:keepLines/>
              <w:rPr>
                <w:sz w:val="8"/>
              </w:rPr>
            </w:pPr>
            <w:r w:rsidRPr="00813D46">
              <w:rPr>
                <w:rFonts w:cs="Arial"/>
              </w:rPr>
              <w:t> </w:t>
            </w:r>
          </w:p>
        </w:tc>
        <w:tc>
          <w:tcPr>
            <w:tcW w:w="0" w:type="auto"/>
            <w:vAlign w:val="bottom"/>
          </w:tcPr>
          <w:p w14:paraId="1254C40A" w14:textId="77777777" w:rsidR="00C334D1" w:rsidRPr="00813D46" w:rsidRDefault="00C334D1" w:rsidP="007B0C0F">
            <w:pPr>
              <w:keepNext/>
              <w:keepLines/>
              <w:jc w:val="right"/>
            </w:pPr>
            <w:r w:rsidRPr="00813D46">
              <w:rPr>
                <w:rFonts w:cs="Arial"/>
                <w:bCs/>
              </w:rPr>
              <w:t>14,597</w:t>
            </w:r>
          </w:p>
        </w:tc>
        <w:tc>
          <w:tcPr>
            <w:tcW w:w="0" w:type="auto"/>
            <w:noWrap/>
            <w:vAlign w:val="bottom"/>
          </w:tcPr>
          <w:p w14:paraId="58F15E91" w14:textId="77777777" w:rsidR="00C334D1" w:rsidRPr="00813D46" w:rsidRDefault="00C334D1" w:rsidP="007B0C0F">
            <w:pPr>
              <w:keepNext/>
              <w:keepLines/>
              <w:rPr>
                <w:sz w:val="8"/>
              </w:rPr>
            </w:pPr>
            <w:r w:rsidRPr="00813D46">
              <w:rPr>
                <w:rFonts w:cs="Arial"/>
              </w:rPr>
              <w:t> </w:t>
            </w:r>
          </w:p>
        </w:tc>
      </w:tr>
      <w:tr w:rsidR="00916E81" w:rsidRPr="00813D46" w14:paraId="777D32CE" w14:textId="77777777" w:rsidTr="007B0C0F">
        <w:trPr>
          <w:jc w:val="center"/>
        </w:trPr>
        <w:tc>
          <w:tcPr>
            <w:tcW w:w="0" w:type="auto"/>
          </w:tcPr>
          <w:p w14:paraId="43070653" w14:textId="77777777" w:rsidR="00C334D1" w:rsidRPr="00813D46" w:rsidRDefault="00C334D1" w:rsidP="007B0C0F">
            <w:pPr>
              <w:pStyle w:val="NormalWeb"/>
              <w:keepNext/>
              <w:keepLines/>
              <w:ind w:left="240" w:hanging="240"/>
              <w:rPr>
                <w:sz w:val="8"/>
              </w:rPr>
            </w:pPr>
            <w:r w:rsidRPr="00813D46">
              <w:rPr>
                <w:rFonts w:cs="Arial"/>
                <w:sz w:val="20"/>
                <w:szCs w:val="20"/>
              </w:rPr>
              <w:t>Goodwill</w:t>
            </w:r>
          </w:p>
        </w:tc>
        <w:tc>
          <w:tcPr>
            <w:tcW w:w="0" w:type="auto"/>
            <w:vAlign w:val="bottom"/>
          </w:tcPr>
          <w:p w14:paraId="7F8A6807" w14:textId="77777777" w:rsidR="00C334D1" w:rsidRPr="00813D46" w:rsidRDefault="00C334D1" w:rsidP="007B0C0F">
            <w:pPr>
              <w:pStyle w:val="la2"/>
              <w:keepNext/>
              <w:keepLines/>
            </w:pPr>
            <w:r w:rsidRPr="00813D46">
              <w:rPr>
                <w:sz w:val="15"/>
                <w:szCs w:val="15"/>
              </w:rPr>
              <w:t> </w:t>
            </w:r>
          </w:p>
        </w:tc>
        <w:tc>
          <w:tcPr>
            <w:tcW w:w="0" w:type="auto"/>
            <w:vAlign w:val="bottom"/>
          </w:tcPr>
          <w:p w14:paraId="7BC5D87D" w14:textId="77777777" w:rsidR="00C334D1" w:rsidRPr="00813D46" w:rsidRDefault="00C334D1" w:rsidP="007B0C0F">
            <w:pPr>
              <w:keepNext/>
              <w:keepLines/>
              <w:rPr>
                <w:sz w:val="8"/>
              </w:rPr>
            </w:pPr>
            <w:r w:rsidRPr="00813D46">
              <w:rPr>
                <w:rFonts w:cs="Arial"/>
                <w:b/>
                <w:bCs/>
              </w:rPr>
              <w:t> </w:t>
            </w:r>
          </w:p>
        </w:tc>
        <w:tc>
          <w:tcPr>
            <w:tcW w:w="0" w:type="auto"/>
            <w:vAlign w:val="bottom"/>
          </w:tcPr>
          <w:p w14:paraId="700F2EAA" w14:textId="60DDFD84" w:rsidR="00C334D1" w:rsidRPr="00813D46" w:rsidRDefault="00AF4BDF" w:rsidP="00556BA5">
            <w:pPr>
              <w:keepNext/>
              <w:keepLines/>
              <w:jc w:val="right"/>
            </w:pPr>
            <w:r w:rsidRPr="00813D46">
              <w:rPr>
                <w:rFonts w:cs="Arial"/>
                <w:b/>
                <w:bCs/>
              </w:rPr>
              <w:t>16,9</w:t>
            </w:r>
            <w:r w:rsidR="00556BA5" w:rsidRPr="00813D46">
              <w:rPr>
                <w:rFonts w:cs="Arial"/>
                <w:b/>
                <w:bCs/>
              </w:rPr>
              <w:t>39</w:t>
            </w:r>
          </w:p>
        </w:tc>
        <w:tc>
          <w:tcPr>
            <w:tcW w:w="0" w:type="auto"/>
            <w:noWrap/>
            <w:vAlign w:val="bottom"/>
          </w:tcPr>
          <w:p w14:paraId="117E2852" w14:textId="77777777" w:rsidR="00C334D1" w:rsidRPr="00813D46" w:rsidRDefault="00C334D1" w:rsidP="007B0C0F">
            <w:pPr>
              <w:keepNext/>
              <w:keepLines/>
              <w:rPr>
                <w:sz w:val="8"/>
              </w:rPr>
            </w:pPr>
            <w:r w:rsidRPr="00813D46">
              <w:rPr>
                <w:rFonts w:cs="Arial"/>
                <w:b/>
                <w:bCs/>
              </w:rPr>
              <w:t> </w:t>
            </w:r>
          </w:p>
        </w:tc>
        <w:tc>
          <w:tcPr>
            <w:tcW w:w="0" w:type="auto"/>
            <w:vAlign w:val="bottom"/>
          </w:tcPr>
          <w:p w14:paraId="2FDD8F4E" w14:textId="77777777" w:rsidR="00C334D1" w:rsidRPr="00813D46" w:rsidRDefault="00C334D1" w:rsidP="007B0C0F">
            <w:pPr>
              <w:pStyle w:val="la2"/>
              <w:keepNext/>
              <w:keepLines/>
            </w:pPr>
            <w:r w:rsidRPr="00813D46">
              <w:rPr>
                <w:sz w:val="15"/>
                <w:szCs w:val="15"/>
              </w:rPr>
              <w:t> </w:t>
            </w:r>
          </w:p>
        </w:tc>
        <w:tc>
          <w:tcPr>
            <w:tcW w:w="0" w:type="auto"/>
            <w:vAlign w:val="bottom"/>
          </w:tcPr>
          <w:p w14:paraId="61CF820B" w14:textId="77777777" w:rsidR="00C334D1" w:rsidRPr="00813D46" w:rsidRDefault="00C334D1" w:rsidP="007B0C0F">
            <w:pPr>
              <w:keepNext/>
              <w:keepLines/>
              <w:rPr>
                <w:sz w:val="8"/>
              </w:rPr>
            </w:pPr>
            <w:r w:rsidRPr="00813D46">
              <w:rPr>
                <w:rFonts w:cs="Arial"/>
              </w:rPr>
              <w:t> </w:t>
            </w:r>
          </w:p>
        </w:tc>
        <w:tc>
          <w:tcPr>
            <w:tcW w:w="0" w:type="auto"/>
            <w:vAlign w:val="bottom"/>
          </w:tcPr>
          <w:p w14:paraId="70BCD09C" w14:textId="77777777" w:rsidR="00C334D1" w:rsidRPr="00813D46" w:rsidRDefault="00C334D1" w:rsidP="007B0C0F">
            <w:pPr>
              <w:keepNext/>
              <w:keepLines/>
              <w:jc w:val="right"/>
            </w:pPr>
            <w:r w:rsidRPr="00813D46">
              <w:rPr>
                <w:rFonts w:cs="Arial"/>
                <w:bCs/>
              </w:rPr>
              <w:t>20,127</w:t>
            </w:r>
          </w:p>
        </w:tc>
        <w:tc>
          <w:tcPr>
            <w:tcW w:w="0" w:type="auto"/>
            <w:noWrap/>
            <w:vAlign w:val="bottom"/>
          </w:tcPr>
          <w:p w14:paraId="169BF11A" w14:textId="77777777" w:rsidR="00C334D1" w:rsidRPr="00813D46" w:rsidRDefault="00C334D1" w:rsidP="007B0C0F">
            <w:pPr>
              <w:keepNext/>
              <w:keepLines/>
              <w:rPr>
                <w:sz w:val="8"/>
              </w:rPr>
            </w:pPr>
            <w:r w:rsidRPr="00813D46">
              <w:rPr>
                <w:rFonts w:cs="Arial"/>
              </w:rPr>
              <w:t> </w:t>
            </w:r>
          </w:p>
        </w:tc>
      </w:tr>
      <w:tr w:rsidR="00916E81" w:rsidRPr="00813D46" w14:paraId="31BC77EF" w14:textId="77777777" w:rsidTr="007B0C0F">
        <w:trPr>
          <w:jc w:val="center"/>
        </w:trPr>
        <w:tc>
          <w:tcPr>
            <w:tcW w:w="0" w:type="auto"/>
          </w:tcPr>
          <w:p w14:paraId="19130A2A" w14:textId="77777777" w:rsidR="00C334D1" w:rsidRPr="00813D46" w:rsidRDefault="00C334D1" w:rsidP="007B0C0F">
            <w:pPr>
              <w:pStyle w:val="NormalWeb"/>
              <w:keepNext/>
              <w:keepLines/>
              <w:ind w:left="240" w:hanging="240"/>
              <w:rPr>
                <w:sz w:val="8"/>
              </w:rPr>
            </w:pPr>
            <w:r w:rsidRPr="00813D46">
              <w:rPr>
                <w:rFonts w:cs="Arial"/>
                <w:sz w:val="20"/>
                <w:szCs w:val="20"/>
              </w:rPr>
              <w:t>Intangible assets, net</w:t>
            </w:r>
          </w:p>
        </w:tc>
        <w:tc>
          <w:tcPr>
            <w:tcW w:w="0" w:type="auto"/>
            <w:vAlign w:val="bottom"/>
          </w:tcPr>
          <w:p w14:paraId="0A79B485" w14:textId="77777777" w:rsidR="00C334D1" w:rsidRPr="00813D46" w:rsidRDefault="00C334D1" w:rsidP="007B0C0F">
            <w:pPr>
              <w:pStyle w:val="la2"/>
              <w:keepNext/>
              <w:keepLines/>
            </w:pPr>
            <w:r w:rsidRPr="00813D46">
              <w:rPr>
                <w:sz w:val="15"/>
                <w:szCs w:val="15"/>
              </w:rPr>
              <w:t> </w:t>
            </w:r>
          </w:p>
        </w:tc>
        <w:tc>
          <w:tcPr>
            <w:tcW w:w="0" w:type="auto"/>
            <w:vAlign w:val="bottom"/>
          </w:tcPr>
          <w:p w14:paraId="7A0EFBD3" w14:textId="77777777" w:rsidR="00C334D1" w:rsidRPr="00813D46" w:rsidRDefault="00C334D1" w:rsidP="007B0C0F">
            <w:pPr>
              <w:keepNext/>
              <w:keepLines/>
              <w:rPr>
                <w:sz w:val="8"/>
              </w:rPr>
            </w:pPr>
            <w:r w:rsidRPr="00813D46">
              <w:rPr>
                <w:rFonts w:cs="Arial"/>
                <w:b/>
                <w:bCs/>
              </w:rPr>
              <w:t> </w:t>
            </w:r>
          </w:p>
        </w:tc>
        <w:tc>
          <w:tcPr>
            <w:tcW w:w="0" w:type="auto"/>
            <w:vAlign w:val="bottom"/>
          </w:tcPr>
          <w:p w14:paraId="2BDFBF9F" w14:textId="295B9995" w:rsidR="00C334D1" w:rsidRPr="00813D46" w:rsidRDefault="00AF4BDF" w:rsidP="00916E81">
            <w:pPr>
              <w:keepNext/>
              <w:keepLines/>
              <w:jc w:val="right"/>
            </w:pPr>
            <w:r w:rsidRPr="00813D46">
              <w:rPr>
                <w:rFonts w:cs="Arial"/>
                <w:b/>
                <w:bCs/>
              </w:rPr>
              <w:t>4,835</w:t>
            </w:r>
          </w:p>
        </w:tc>
        <w:tc>
          <w:tcPr>
            <w:tcW w:w="0" w:type="auto"/>
            <w:noWrap/>
            <w:vAlign w:val="bottom"/>
          </w:tcPr>
          <w:p w14:paraId="41C6F4E1" w14:textId="77777777" w:rsidR="00C334D1" w:rsidRPr="00813D46" w:rsidRDefault="00C334D1" w:rsidP="007B0C0F">
            <w:pPr>
              <w:keepNext/>
              <w:keepLines/>
              <w:rPr>
                <w:sz w:val="8"/>
              </w:rPr>
            </w:pPr>
            <w:r w:rsidRPr="00813D46">
              <w:rPr>
                <w:rFonts w:cs="Arial"/>
                <w:b/>
                <w:bCs/>
              </w:rPr>
              <w:t> </w:t>
            </w:r>
          </w:p>
        </w:tc>
        <w:tc>
          <w:tcPr>
            <w:tcW w:w="0" w:type="auto"/>
            <w:vAlign w:val="bottom"/>
          </w:tcPr>
          <w:p w14:paraId="08AD2579" w14:textId="77777777" w:rsidR="00C334D1" w:rsidRPr="00813D46" w:rsidRDefault="00C334D1" w:rsidP="007B0C0F">
            <w:pPr>
              <w:pStyle w:val="la2"/>
              <w:keepNext/>
              <w:keepLines/>
            </w:pPr>
            <w:r w:rsidRPr="00813D46">
              <w:rPr>
                <w:sz w:val="15"/>
                <w:szCs w:val="15"/>
              </w:rPr>
              <w:t> </w:t>
            </w:r>
          </w:p>
        </w:tc>
        <w:tc>
          <w:tcPr>
            <w:tcW w:w="0" w:type="auto"/>
            <w:vAlign w:val="bottom"/>
          </w:tcPr>
          <w:p w14:paraId="75833C3D" w14:textId="77777777" w:rsidR="00C334D1" w:rsidRPr="00813D46" w:rsidRDefault="00C334D1" w:rsidP="007B0C0F">
            <w:pPr>
              <w:keepNext/>
              <w:keepLines/>
              <w:rPr>
                <w:sz w:val="8"/>
              </w:rPr>
            </w:pPr>
            <w:r w:rsidRPr="00813D46">
              <w:rPr>
                <w:rFonts w:cs="Arial"/>
              </w:rPr>
              <w:t> </w:t>
            </w:r>
          </w:p>
        </w:tc>
        <w:tc>
          <w:tcPr>
            <w:tcW w:w="0" w:type="auto"/>
            <w:vAlign w:val="bottom"/>
          </w:tcPr>
          <w:p w14:paraId="46AAF396" w14:textId="77777777" w:rsidR="00C334D1" w:rsidRPr="00813D46" w:rsidRDefault="00C334D1" w:rsidP="007B0C0F">
            <w:pPr>
              <w:keepNext/>
              <w:keepLines/>
              <w:jc w:val="right"/>
            </w:pPr>
            <w:r w:rsidRPr="00813D46">
              <w:rPr>
                <w:rFonts w:cs="Arial"/>
                <w:bCs/>
              </w:rPr>
              <w:t>6,981</w:t>
            </w:r>
          </w:p>
        </w:tc>
        <w:tc>
          <w:tcPr>
            <w:tcW w:w="0" w:type="auto"/>
            <w:noWrap/>
            <w:vAlign w:val="bottom"/>
          </w:tcPr>
          <w:p w14:paraId="274F8C0C" w14:textId="77777777" w:rsidR="00C334D1" w:rsidRPr="00813D46" w:rsidRDefault="00C334D1" w:rsidP="007B0C0F">
            <w:pPr>
              <w:keepNext/>
              <w:keepLines/>
              <w:rPr>
                <w:sz w:val="8"/>
              </w:rPr>
            </w:pPr>
            <w:r w:rsidRPr="00813D46">
              <w:rPr>
                <w:rFonts w:cs="Arial"/>
              </w:rPr>
              <w:t> </w:t>
            </w:r>
          </w:p>
        </w:tc>
      </w:tr>
      <w:tr w:rsidR="00916E81" w:rsidRPr="00813D46" w14:paraId="7B5878E9" w14:textId="77777777" w:rsidTr="007B0C0F">
        <w:trPr>
          <w:jc w:val="center"/>
        </w:trPr>
        <w:tc>
          <w:tcPr>
            <w:tcW w:w="0" w:type="auto"/>
          </w:tcPr>
          <w:p w14:paraId="2651E1EB" w14:textId="77777777" w:rsidR="00C334D1" w:rsidRPr="00813D46" w:rsidRDefault="00C334D1" w:rsidP="007B0C0F">
            <w:pPr>
              <w:pStyle w:val="NormalWeb"/>
              <w:keepNext/>
              <w:keepLines/>
              <w:ind w:left="240" w:hanging="240"/>
              <w:rPr>
                <w:sz w:val="8"/>
              </w:rPr>
            </w:pPr>
            <w:r w:rsidRPr="00813D46">
              <w:rPr>
                <w:rFonts w:cs="Arial"/>
                <w:sz w:val="20"/>
                <w:szCs w:val="20"/>
              </w:rPr>
              <w:t>Other long-term assets</w:t>
            </w:r>
          </w:p>
        </w:tc>
        <w:tc>
          <w:tcPr>
            <w:tcW w:w="0" w:type="auto"/>
            <w:vAlign w:val="bottom"/>
          </w:tcPr>
          <w:p w14:paraId="2E54C2E6" w14:textId="77777777" w:rsidR="00C334D1" w:rsidRPr="00813D46" w:rsidRDefault="00C334D1" w:rsidP="007B0C0F">
            <w:pPr>
              <w:pStyle w:val="la2"/>
              <w:keepNext/>
              <w:keepLines/>
            </w:pPr>
            <w:r w:rsidRPr="00813D46">
              <w:rPr>
                <w:sz w:val="15"/>
                <w:szCs w:val="15"/>
              </w:rPr>
              <w:t> </w:t>
            </w:r>
          </w:p>
        </w:tc>
        <w:tc>
          <w:tcPr>
            <w:tcW w:w="0" w:type="auto"/>
            <w:vAlign w:val="bottom"/>
          </w:tcPr>
          <w:p w14:paraId="04C5B2D2" w14:textId="77777777" w:rsidR="00C334D1" w:rsidRPr="00813D46" w:rsidRDefault="00C334D1" w:rsidP="007B0C0F">
            <w:pPr>
              <w:keepNext/>
              <w:keepLines/>
              <w:rPr>
                <w:sz w:val="8"/>
              </w:rPr>
            </w:pPr>
            <w:r w:rsidRPr="00813D46">
              <w:rPr>
                <w:rFonts w:cs="Arial"/>
                <w:b/>
                <w:bCs/>
              </w:rPr>
              <w:t> </w:t>
            </w:r>
          </w:p>
        </w:tc>
        <w:tc>
          <w:tcPr>
            <w:tcW w:w="0" w:type="auto"/>
            <w:vAlign w:val="bottom"/>
          </w:tcPr>
          <w:p w14:paraId="2F69DDC9" w14:textId="2244560C" w:rsidR="00C334D1" w:rsidRPr="00813D46" w:rsidRDefault="00B938C0" w:rsidP="00D634D3">
            <w:pPr>
              <w:keepNext/>
              <w:keepLines/>
              <w:jc w:val="right"/>
            </w:pPr>
            <w:r w:rsidRPr="00813D46">
              <w:rPr>
                <w:rFonts w:cs="Arial"/>
                <w:b/>
                <w:bCs/>
              </w:rPr>
              <w:t>2,95</w:t>
            </w:r>
            <w:r w:rsidR="00D634D3" w:rsidRPr="00813D46">
              <w:rPr>
                <w:rFonts w:cs="Arial"/>
                <w:b/>
                <w:bCs/>
              </w:rPr>
              <w:t>3</w:t>
            </w:r>
          </w:p>
        </w:tc>
        <w:tc>
          <w:tcPr>
            <w:tcW w:w="0" w:type="auto"/>
            <w:noWrap/>
            <w:vAlign w:val="bottom"/>
          </w:tcPr>
          <w:p w14:paraId="0B6E240A" w14:textId="77777777" w:rsidR="00C334D1" w:rsidRPr="00813D46" w:rsidRDefault="00C334D1" w:rsidP="007B0C0F">
            <w:pPr>
              <w:keepNext/>
              <w:keepLines/>
              <w:rPr>
                <w:sz w:val="8"/>
              </w:rPr>
            </w:pPr>
            <w:r w:rsidRPr="00813D46">
              <w:rPr>
                <w:rFonts w:cs="Arial"/>
                <w:b/>
                <w:bCs/>
              </w:rPr>
              <w:t> </w:t>
            </w:r>
          </w:p>
        </w:tc>
        <w:tc>
          <w:tcPr>
            <w:tcW w:w="0" w:type="auto"/>
            <w:vAlign w:val="bottom"/>
          </w:tcPr>
          <w:p w14:paraId="1B695A11" w14:textId="77777777" w:rsidR="00C334D1" w:rsidRPr="00813D46" w:rsidRDefault="00C334D1" w:rsidP="007B0C0F">
            <w:pPr>
              <w:pStyle w:val="la2"/>
              <w:keepNext/>
              <w:keepLines/>
            </w:pPr>
            <w:r w:rsidRPr="00813D46">
              <w:rPr>
                <w:sz w:val="15"/>
                <w:szCs w:val="15"/>
              </w:rPr>
              <w:t> </w:t>
            </w:r>
          </w:p>
        </w:tc>
        <w:tc>
          <w:tcPr>
            <w:tcW w:w="0" w:type="auto"/>
            <w:vAlign w:val="bottom"/>
          </w:tcPr>
          <w:p w14:paraId="33B10E20" w14:textId="77777777" w:rsidR="00C334D1" w:rsidRPr="00813D46" w:rsidRDefault="00C334D1" w:rsidP="007B0C0F">
            <w:pPr>
              <w:keepNext/>
              <w:keepLines/>
              <w:rPr>
                <w:sz w:val="8"/>
              </w:rPr>
            </w:pPr>
            <w:r w:rsidRPr="00813D46">
              <w:rPr>
                <w:rFonts w:cs="Arial"/>
              </w:rPr>
              <w:t> </w:t>
            </w:r>
          </w:p>
        </w:tc>
        <w:tc>
          <w:tcPr>
            <w:tcW w:w="0" w:type="auto"/>
            <w:vAlign w:val="bottom"/>
          </w:tcPr>
          <w:p w14:paraId="2A77B433" w14:textId="77777777" w:rsidR="00C334D1" w:rsidRPr="00813D46" w:rsidRDefault="00C334D1" w:rsidP="007B0C0F">
            <w:pPr>
              <w:keepNext/>
              <w:keepLines/>
              <w:jc w:val="right"/>
            </w:pPr>
            <w:r w:rsidRPr="00813D46">
              <w:rPr>
                <w:rFonts w:cs="Arial"/>
                <w:bCs/>
              </w:rPr>
              <w:t>3,422</w:t>
            </w:r>
          </w:p>
        </w:tc>
        <w:tc>
          <w:tcPr>
            <w:tcW w:w="0" w:type="auto"/>
            <w:noWrap/>
            <w:vAlign w:val="bottom"/>
          </w:tcPr>
          <w:p w14:paraId="4D48C272" w14:textId="77777777" w:rsidR="00C334D1" w:rsidRPr="00813D46" w:rsidRDefault="00C334D1" w:rsidP="007B0C0F">
            <w:pPr>
              <w:keepNext/>
              <w:keepLines/>
              <w:rPr>
                <w:sz w:val="8"/>
              </w:rPr>
            </w:pPr>
            <w:r w:rsidRPr="00813D46">
              <w:rPr>
                <w:rFonts w:cs="Arial"/>
              </w:rPr>
              <w:t> </w:t>
            </w:r>
          </w:p>
        </w:tc>
      </w:tr>
      <w:tr w:rsidR="00916E81" w:rsidRPr="00813D46" w14:paraId="5A5E4E92" w14:textId="77777777" w:rsidTr="007B0C0F">
        <w:trPr>
          <w:jc w:val="center"/>
        </w:trPr>
        <w:tc>
          <w:tcPr>
            <w:tcW w:w="0" w:type="auto"/>
            <w:gridSpan w:val="4"/>
            <w:vAlign w:val="bottom"/>
          </w:tcPr>
          <w:p w14:paraId="0C237942"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7EFA122" w14:textId="77777777" w:rsidR="00C334D1" w:rsidRPr="00813D46" w:rsidRDefault="00C334D1" w:rsidP="007B0C0F">
            <w:pPr>
              <w:keepNext/>
              <w:keepLines/>
              <w:rPr>
                <w:sz w:val="8"/>
              </w:rPr>
            </w:pPr>
          </w:p>
        </w:tc>
        <w:tc>
          <w:tcPr>
            <w:tcW w:w="0" w:type="auto"/>
            <w:vAlign w:val="bottom"/>
          </w:tcPr>
          <w:p w14:paraId="4F056C1E" w14:textId="77777777" w:rsidR="00C334D1" w:rsidRPr="00813D46" w:rsidRDefault="00C334D1" w:rsidP="007B0C0F">
            <w:pPr>
              <w:pStyle w:val="la2"/>
              <w:keepNext/>
              <w:keepLines/>
            </w:pPr>
            <w:r w:rsidRPr="00813D46">
              <w:t> </w:t>
            </w:r>
          </w:p>
        </w:tc>
        <w:tc>
          <w:tcPr>
            <w:tcW w:w="0" w:type="auto"/>
            <w:vAlign w:val="bottom"/>
          </w:tcPr>
          <w:p w14:paraId="1E11A1C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57811D5"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A50D73F" w14:textId="77777777" w:rsidR="00C334D1" w:rsidRPr="00813D46" w:rsidRDefault="00C334D1" w:rsidP="007B0C0F">
            <w:pPr>
              <w:keepNext/>
              <w:keepLines/>
              <w:rPr>
                <w:sz w:val="8"/>
              </w:rPr>
            </w:pPr>
          </w:p>
        </w:tc>
      </w:tr>
      <w:tr w:rsidR="00916E81" w:rsidRPr="00813D46" w14:paraId="242CA91E" w14:textId="77777777" w:rsidTr="007B0C0F">
        <w:trPr>
          <w:jc w:val="center"/>
        </w:trPr>
        <w:tc>
          <w:tcPr>
            <w:tcW w:w="0" w:type="auto"/>
          </w:tcPr>
          <w:p w14:paraId="6EF92A34" w14:textId="77777777" w:rsidR="00C334D1" w:rsidRPr="00813D46" w:rsidRDefault="00C334D1" w:rsidP="007B0C0F">
            <w:pPr>
              <w:pStyle w:val="NormalWeb"/>
              <w:keepNext/>
              <w:keepLines/>
              <w:ind w:left="1200" w:hanging="240"/>
              <w:rPr>
                <w:sz w:val="8"/>
              </w:rPr>
            </w:pPr>
            <w:r w:rsidRPr="00813D46">
              <w:rPr>
                <w:rFonts w:cs="Arial"/>
                <w:sz w:val="20"/>
                <w:szCs w:val="20"/>
              </w:rPr>
              <w:t>Total assets</w:t>
            </w:r>
          </w:p>
        </w:tc>
        <w:tc>
          <w:tcPr>
            <w:tcW w:w="0" w:type="auto"/>
            <w:vAlign w:val="bottom"/>
          </w:tcPr>
          <w:p w14:paraId="67D4EDB2" w14:textId="77777777" w:rsidR="00C334D1" w:rsidRPr="00813D46" w:rsidRDefault="00C334D1" w:rsidP="007B0C0F">
            <w:pPr>
              <w:pStyle w:val="la2"/>
              <w:keepNext/>
              <w:keepLines/>
            </w:pPr>
            <w:r w:rsidRPr="00813D46">
              <w:rPr>
                <w:sz w:val="15"/>
                <w:szCs w:val="15"/>
              </w:rPr>
              <w:t> </w:t>
            </w:r>
          </w:p>
        </w:tc>
        <w:tc>
          <w:tcPr>
            <w:tcW w:w="0" w:type="auto"/>
            <w:vAlign w:val="bottom"/>
          </w:tcPr>
          <w:p w14:paraId="6EAFB993" w14:textId="77777777" w:rsidR="00C334D1" w:rsidRPr="00813D46" w:rsidRDefault="00C334D1" w:rsidP="007B0C0F">
            <w:pPr>
              <w:keepNext/>
              <w:keepLines/>
              <w:rPr>
                <w:sz w:val="8"/>
              </w:rPr>
            </w:pPr>
            <w:r w:rsidRPr="00813D46">
              <w:rPr>
                <w:rFonts w:cs="Arial"/>
                <w:b/>
                <w:bCs/>
              </w:rPr>
              <w:t>$</w:t>
            </w:r>
          </w:p>
        </w:tc>
        <w:tc>
          <w:tcPr>
            <w:tcW w:w="0" w:type="auto"/>
            <w:vAlign w:val="bottom"/>
          </w:tcPr>
          <w:p w14:paraId="666F3C87" w14:textId="4F4FA328" w:rsidR="00C334D1" w:rsidRPr="00813D46" w:rsidRDefault="00AF4BDF" w:rsidP="00D634D3">
            <w:pPr>
              <w:keepNext/>
              <w:keepLines/>
              <w:jc w:val="right"/>
            </w:pPr>
            <w:r w:rsidRPr="00813D46">
              <w:rPr>
                <w:rFonts w:cs="Arial"/>
                <w:b/>
                <w:bCs/>
              </w:rPr>
              <w:t>176,</w:t>
            </w:r>
            <w:r w:rsidR="00556BA5" w:rsidRPr="00813D46">
              <w:rPr>
                <w:rFonts w:cs="Arial"/>
                <w:b/>
                <w:bCs/>
              </w:rPr>
              <w:t>2</w:t>
            </w:r>
            <w:r w:rsidR="00D634D3" w:rsidRPr="00813D46">
              <w:rPr>
                <w:rFonts w:cs="Arial"/>
                <w:b/>
                <w:bCs/>
              </w:rPr>
              <w:t>23</w:t>
            </w:r>
          </w:p>
        </w:tc>
        <w:tc>
          <w:tcPr>
            <w:tcW w:w="0" w:type="auto"/>
            <w:noWrap/>
            <w:vAlign w:val="bottom"/>
          </w:tcPr>
          <w:p w14:paraId="5471F842" w14:textId="77777777" w:rsidR="00C334D1" w:rsidRPr="00813D46" w:rsidRDefault="00C334D1" w:rsidP="007B0C0F">
            <w:pPr>
              <w:keepNext/>
              <w:keepLines/>
              <w:rPr>
                <w:sz w:val="8"/>
              </w:rPr>
            </w:pPr>
            <w:r w:rsidRPr="00813D46">
              <w:rPr>
                <w:rFonts w:cs="Arial"/>
                <w:b/>
                <w:bCs/>
              </w:rPr>
              <w:t> </w:t>
            </w:r>
          </w:p>
        </w:tc>
        <w:tc>
          <w:tcPr>
            <w:tcW w:w="0" w:type="auto"/>
            <w:vAlign w:val="bottom"/>
          </w:tcPr>
          <w:p w14:paraId="334DE76D" w14:textId="77777777" w:rsidR="00C334D1" w:rsidRPr="00813D46" w:rsidRDefault="00C334D1" w:rsidP="007B0C0F">
            <w:pPr>
              <w:pStyle w:val="la2"/>
              <w:keepNext/>
              <w:keepLines/>
            </w:pPr>
            <w:r w:rsidRPr="00813D46">
              <w:rPr>
                <w:sz w:val="15"/>
                <w:szCs w:val="15"/>
              </w:rPr>
              <w:t> </w:t>
            </w:r>
          </w:p>
        </w:tc>
        <w:tc>
          <w:tcPr>
            <w:tcW w:w="0" w:type="auto"/>
            <w:vAlign w:val="bottom"/>
          </w:tcPr>
          <w:p w14:paraId="4EB40635" w14:textId="77777777" w:rsidR="00C334D1" w:rsidRPr="00813D46" w:rsidRDefault="00C334D1" w:rsidP="007B0C0F">
            <w:pPr>
              <w:keepNext/>
              <w:keepLines/>
              <w:rPr>
                <w:sz w:val="8"/>
              </w:rPr>
            </w:pPr>
            <w:r w:rsidRPr="00813D46">
              <w:rPr>
                <w:rFonts w:cs="Arial"/>
              </w:rPr>
              <w:t>$</w:t>
            </w:r>
          </w:p>
        </w:tc>
        <w:tc>
          <w:tcPr>
            <w:tcW w:w="0" w:type="auto"/>
            <w:vAlign w:val="bottom"/>
          </w:tcPr>
          <w:p w14:paraId="6B5EEF46" w14:textId="77777777" w:rsidR="00C334D1" w:rsidRPr="00813D46" w:rsidRDefault="00C334D1" w:rsidP="007B0C0F">
            <w:pPr>
              <w:keepNext/>
              <w:keepLines/>
              <w:jc w:val="right"/>
            </w:pPr>
            <w:r w:rsidRPr="00813D46">
              <w:rPr>
                <w:rFonts w:cs="Arial"/>
                <w:bCs/>
              </w:rPr>
              <w:t>172,384</w:t>
            </w:r>
          </w:p>
        </w:tc>
        <w:tc>
          <w:tcPr>
            <w:tcW w:w="0" w:type="auto"/>
            <w:noWrap/>
            <w:vAlign w:val="bottom"/>
          </w:tcPr>
          <w:p w14:paraId="340E5055" w14:textId="77777777" w:rsidR="00C334D1" w:rsidRPr="00813D46" w:rsidRDefault="00C334D1" w:rsidP="007B0C0F">
            <w:pPr>
              <w:keepNext/>
              <w:keepLines/>
              <w:rPr>
                <w:sz w:val="8"/>
              </w:rPr>
            </w:pPr>
            <w:r w:rsidRPr="00813D46">
              <w:rPr>
                <w:rFonts w:cs="Arial"/>
              </w:rPr>
              <w:t> </w:t>
            </w:r>
          </w:p>
        </w:tc>
      </w:tr>
      <w:tr w:rsidR="00916E81" w:rsidRPr="00813D46" w14:paraId="00DF7482" w14:textId="77777777" w:rsidTr="007B0C0F">
        <w:trPr>
          <w:jc w:val="center"/>
        </w:trPr>
        <w:tc>
          <w:tcPr>
            <w:tcW w:w="0" w:type="auto"/>
            <w:vAlign w:val="bottom"/>
          </w:tcPr>
          <w:p w14:paraId="6060AE60" w14:textId="77777777" w:rsidR="00C334D1" w:rsidRPr="00813D46" w:rsidRDefault="00C334D1" w:rsidP="007B0C0F">
            <w:pPr>
              <w:pStyle w:val="la2"/>
              <w:keepNext/>
              <w:keepLines/>
            </w:pPr>
            <w:r w:rsidRPr="00813D46">
              <w:t> </w:t>
            </w:r>
          </w:p>
        </w:tc>
        <w:tc>
          <w:tcPr>
            <w:tcW w:w="0" w:type="auto"/>
            <w:vAlign w:val="bottom"/>
          </w:tcPr>
          <w:p w14:paraId="780E87D7" w14:textId="77777777" w:rsidR="00C334D1" w:rsidRPr="00813D46" w:rsidRDefault="00C334D1" w:rsidP="007B0C0F">
            <w:pPr>
              <w:pStyle w:val="la2"/>
              <w:keepNext/>
              <w:keepLines/>
            </w:pPr>
            <w:r w:rsidRPr="00813D46">
              <w:t> </w:t>
            </w:r>
          </w:p>
        </w:tc>
        <w:tc>
          <w:tcPr>
            <w:tcW w:w="0" w:type="auto"/>
            <w:vAlign w:val="bottom"/>
          </w:tcPr>
          <w:p w14:paraId="607E43AE"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66F75EB9"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3AF9CA5B" w14:textId="77777777" w:rsidR="00C334D1" w:rsidRPr="00813D46" w:rsidRDefault="00C334D1" w:rsidP="007B0C0F">
            <w:pPr>
              <w:keepNext/>
              <w:keepLines/>
              <w:rPr>
                <w:sz w:val="8"/>
              </w:rPr>
            </w:pPr>
          </w:p>
        </w:tc>
        <w:tc>
          <w:tcPr>
            <w:tcW w:w="0" w:type="auto"/>
            <w:vAlign w:val="bottom"/>
          </w:tcPr>
          <w:p w14:paraId="1BD4D529" w14:textId="77777777" w:rsidR="00C334D1" w:rsidRPr="00813D46" w:rsidRDefault="00C334D1" w:rsidP="007B0C0F">
            <w:pPr>
              <w:pStyle w:val="la2"/>
              <w:keepNext/>
              <w:keepLines/>
            </w:pPr>
            <w:r w:rsidRPr="00813D46">
              <w:t> </w:t>
            </w:r>
          </w:p>
        </w:tc>
        <w:tc>
          <w:tcPr>
            <w:tcW w:w="0" w:type="auto"/>
            <w:vAlign w:val="bottom"/>
          </w:tcPr>
          <w:p w14:paraId="4F02400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245F97AD"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024A8BBD" w14:textId="77777777" w:rsidR="00C334D1" w:rsidRPr="00813D46" w:rsidRDefault="00C334D1" w:rsidP="007B0C0F">
            <w:pPr>
              <w:keepNext/>
              <w:keepLines/>
              <w:rPr>
                <w:sz w:val="8"/>
              </w:rPr>
            </w:pPr>
          </w:p>
        </w:tc>
      </w:tr>
      <w:tr w:rsidR="00916E81" w:rsidRPr="00813D46" w14:paraId="645AB6FC" w14:textId="77777777" w:rsidTr="007B0C0F">
        <w:trPr>
          <w:jc w:val="center"/>
        </w:trPr>
        <w:tc>
          <w:tcPr>
            <w:tcW w:w="0" w:type="auto"/>
          </w:tcPr>
          <w:p w14:paraId="17853E1A" w14:textId="77777777" w:rsidR="00C334D1" w:rsidRPr="00813D46" w:rsidRDefault="00C334D1" w:rsidP="007B0C0F">
            <w:pPr>
              <w:pStyle w:val="NormalWeb"/>
              <w:keepNext/>
              <w:keepLines/>
              <w:ind w:left="240" w:hanging="240"/>
              <w:rPr>
                <w:sz w:val="8"/>
              </w:rPr>
            </w:pPr>
            <w:r w:rsidRPr="00813D46">
              <w:rPr>
                <w:rFonts w:cs="Arial"/>
                <w:b/>
                <w:bCs/>
                <w:sz w:val="20"/>
                <w:szCs w:val="20"/>
              </w:rPr>
              <w:t>Liabilities and stockholders’ equity</w:t>
            </w:r>
          </w:p>
        </w:tc>
        <w:tc>
          <w:tcPr>
            <w:tcW w:w="0" w:type="auto"/>
            <w:vAlign w:val="bottom"/>
          </w:tcPr>
          <w:p w14:paraId="6DAC2F9F" w14:textId="77777777" w:rsidR="00C334D1" w:rsidRPr="00813D46" w:rsidRDefault="00C334D1" w:rsidP="007B0C0F">
            <w:pPr>
              <w:pStyle w:val="la2"/>
              <w:keepNext/>
              <w:keepLines/>
            </w:pPr>
            <w:r w:rsidRPr="00813D46">
              <w:rPr>
                <w:sz w:val="15"/>
                <w:szCs w:val="15"/>
              </w:rPr>
              <w:t> </w:t>
            </w:r>
          </w:p>
        </w:tc>
        <w:tc>
          <w:tcPr>
            <w:tcW w:w="0" w:type="auto"/>
            <w:vAlign w:val="bottom"/>
          </w:tcPr>
          <w:p w14:paraId="01ABDF15" w14:textId="77777777" w:rsidR="00C334D1" w:rsidRPr="00813D46" w:rsidRDefault="00C334D1" w:rsidP="007B0C0F">
            <w:pPr>
              <w:pStyle w:val="la2"/>
              <w:keepNext/>
              <w:keepLines/>
            </w:pPr>
            <w:r w:rsidRPr="00813D46">
              <w:t> </w:t>
            </w:r>
          </w:p>
        </w:tc>
        <w:tc>
          <w:tcPr>
            <w:tcW w:w="0" w:type="auto"/>
            <w:vAlign w:val="bottom"/>
          </w:tcPr>
          <w:p w14:paraId="3999D91C" w14:textId="77777777" w:rsidR="00C334D1" w:rsidRPr="00813D46" w:rsidRDefault="00C334D1" w:rsidP="007B0C0F">
            <w:pPr>
              <w:pStyle w:val="la2"/>
              <w:keepNext/>
              <w:keepLines/>
            </w:pPr>
            <w:r w:rsidRPr="00813D46">
              <w:t> </w:t>
            </w:r>
          </w:p>
        </w:tc>
        <w:tc>
          <w:tcPr>
            <w:tcW w:w="0" w:type="auto"/>
            <w:vAlign w:val="bottom"/>
          </w:tcPr>
          <w:p w14:paraId="5E2ACEA7" w14:textId="77777777" w:rsidR="00C334D1" w:rsidRPr="00813D46" w:rsidRDefault="00C334D1" w:rsidP="007B0C0F">
            <w:pPr>
              <w:pStyle w:val="la2"/>
              <w:keepNext/>
              <w:keepLines/>
            </w:pPr>
            <w:r w:rsidRPr="00813D46">
              <w:t> </w:t>
            </w:r>
          </w:p>
        </w:tc>
        <w:tc>
          <w:tcPr>
            <w:tcW w:w="0" w:type="auto"/>
            <w:vAlign w:val="bottom"/>
          </w:tcPr>
          <w:p w14:paraId="2B46D873" w14:textId="77777777" w:rsidR="00C334D1" w:rsidRPr="00813D46" w:rsidRDefault="00C334D1" w:rsidP="007B0C0F">
            <w:pPr>
              <w:pStyle w:val="la2"/>
              <w:keepNext/>
              <w:keepLines/>
            </w:pPr>
            <w:r w:rsidRPr="00813D46">
              <w:rPr>
                <w:sz w:val="15"/>
                <w:szCs w:val="15"/>
              </w:rPr>
              <w:t> </w:t>
            </w:r>
          </w:p>
        </w:tc>
        <w:tc>
          <w:tcPr>
            <w:tcW w:w="0" w:type="auto"/>
            <w:vAlign w:val="bottom"/>
          </w:tcPr>
          <w:p w14:paraId="57EA9050" w14:textId="77777777" w:rsidR="00C334D1" w:rsidRPr="00813D46" w:rsidRDefault="00C334D1" w:rsidP="007B0C0F">
            <w:pPr>
              <w:pStyle w:val="la2"/>
              <w:keepNext/>
              <w:keepLines/>
            </w:pPr>
            <w:r w:rsidRPr="00813D46">
              <w:t> </w:t>
            </w:r>
          </w:p>
        </w:tc>
        <w:tc>
          <w:tcPr>
            <w:tcW w:w="0" w:type="auto"/>
            <w:vAlign w:val="bottom"/>
          </w:tcPr>
          <w:p w14:paraId="5CAF336A" w14:textId="77777777" w:rsidR="00C334D1" w:rsidRPr="00813D46" w:rsidRDefault="00C334D1" w:rsidP="007B0C0F">
            <w:pPr>
              <w:pStyle w:val="la2"/>
              <w:keepNext/>
              <w:keepLines/>
            </w:pPr>
            <w:r w:rsidRPr="00813D46">
              <w:t> </w:t>
            </w:r>
          </w:p>
        </w:tc>
        <w:tc>
          <w:tcPr>
            <w:tcW w:w="0" w:type="auto"/>
            <w:vAlign w:val="bottom"/>
          </w:tcPr>
          <w:p w14:paraId="485447FE" w14:textId="77777777" w:rsidR="00C334D1" w:rsidRPr="00813D46" w:rsidRDefault="00C334D1" w:rsidP="007B0C0F">
            <w:pPr>
              <w:pStyle w:val="la2"/>
              <w:keepNext/>
              <w:keepLines/>
            </w:pPr>
            <w:r w:rsidRPr="00813D46">
              <w:t> </w:t>
            </w:r>
          </w:p>
        </w:tc>
      </w:tr>
      <w:tr w:rsidR="00916E81" w:rsidRPr="00813D46" w14:paraId="3E966C5E" w14:textId="77777777" w:rsidTr="007B0C0F">
        <w:trPr>
          <w:jc w:val="center"/>
        </w:trPr>
        <w:tc>
          <w:tcPr>
            <w:tcW w:w="0" w:type="auto"/>
          </w:tcPr>
          <w:p w14:paraId="072AC7FA" w14:textId="77777777" w:rsidR="00C334D1" w:rsidRPr="00813D46" w:rsidRDefault="00C334D1" w:rsidP="007B0C0F">
            <w:pPr>
              <w:pStyle w:val="NormalWeb"/>
              <w:keepNext/>
              <w:keepLines/>
              <w:ind w:left="240" w:hanging="240"/>
              <w:rPr>
                <w:sz w:val="8"/>
              </w:rPr>
            </w:pPr>
            <w:r w:rsidRPr="00813D46">
              <w:rPr>
                <w:rFonts w:cs="Arial"/>
                <w:sz w:val="20"/>
                <w:szCs w:val="20"/>
              </w:rPr>
              <w:t>Current liabilities:</w:t>
            </w:r>
          </w:p>
        </w:tc>
        <w:tc>
          <w:tcPr>
            <w:tcW w:w="0" w:type="auto"/>
            <w:vAlign w:val="bottom"/>
          </w:tcPr>
          <w:p w14:paraId="0F4680EA" w14:textId="77777777" w:rsidR="00C334D1" w:rsidRPr="00813D46" w:rsidRDefault="00C334D1" w:rsidP="007B0C0F">
            <w:pPr>
              <w:pStyle w:val="la2"/>
              <w:keepNext/>
              <w:keepLines/>
            </w:pPr>
            <w:r w:rsidRPr="00813D46">
              <w:rPr>
                <w:sz w:val="15"/>
                <w:szCs w:val="15"/>
              </w:rPr>
              <w:t> </w:t>
            </w:r>
          </w:p>
        </w:tc>
        <w:tc>
          <w:tcPr>
            <w:tcW w:w="0" w:type="auto"/>
            <w:vAlign w:val="bottom"/>
          </w:tcPr>
          <w:p w14:paraId="1ECC423D" w14:textId="77777777" w:rsidR="00C334D1" w:rsidRPr="00813D46" w:rsidRDefault="00C334D1" w:rsidP="007B0C0F">
            <w:pPr>
              <w:pStyle w:val="la2"/>
              <w:keepNext/>
              <w:keepLines/>
            </w:pPr>
            <w:r w:rsidRPr="00813D46">
              <w:t> </w:t>
            </w:r>
          </w:p>
        </w:tc>
        <w:tc>
          <w:tcPr>
            <w:tcW w:w="0" w:type="auto"/>
            <w:vAlign w:val="bottom"/>
          </w:tcPr>
          <w:p w14:paraId="1D15DE9A" w14:textId="77777777" w:rsidR="00C334D1" w:rsidRPr="00813D46" w:rsidRDefault="00C334D1" w:rsidP="007B0C0F">
            <w:pPr>
              <w:pStyle w:val="la2"/>
              <w:keepNext/>
              <w:keepLines/>
            </w:pPr>
            <w:r w:rsidRPr="00813D46">
              <w:t> </w:t>
            </w:r>
          </w:p>
        </w:tc>
        <w:tc>
          <w:tcPr>
            <w:tcW w:w="0" w:type="auto"/>
            <w:vAlign w:val="bottom"/>
          </w:tcPr>
          <w:p w14:paraId="6B097583" w14:textId="77777777" w:rsidR="00C334D1" w:rsidRPr="00813D46" w:rsidRDefault="00C334D1" w:rsidP="007B0C0F">
            <w:pPr>
              <w:pStyle w:val="la2"/>
              <w:keepNext/>
              <w:keepLines/>
            </w:pPr>
            <w:r w:rsidRPr="00813D46">
              <w:t> </w:t>
            </w:r>
          </w:p>
        </w:tc>
        <w:tc>
          <w:tcPr>
            <w:tcW w:w="0" w:type="auto"/>
            <w:vAlign w:val="bottom"/>
          </w:tcPr>
          <w:p w14:paraId="64EE0BF0" w14:textId="77777777" w:rsidR="00C334D1" w:rsidRPr="00813D46" w:rsidRDefault="00C334D1" w:rsidP="007B0C0F">
            <w:pPr>
              <w:pStyle w:val="la2"/>
              <w:keepNext/>
              <w:keepLines/>
            </w:pPr>
            <w:r w:rsidRPr="00813D46">
              <w:rPr>
                <w:sz w:val="15"/>
                <w:szCs w:val="15"/>
              </w:rPr>
              <w:t> </w:t>
            </w:r>
          </w:p>
        </w:tc>
        <w:tc>
          <w:tcPr>
            <w:tcW w:w="0" w:type="auto"/>
            <w:vAlign w:val="bottom"/>
          </w:tcPr>
          <w:p w14:paraId="1B4CDF04" w14:textId="77777777" w:rsidR="00C334D1" w:rsidRPr="00813D46" w:rsidRDefault="00C334D1" w:rsidP="007B0C0F">
            <w:pPr>
              <w:pStyle w:val="la2"/>
              <w:keepNext/>
              <w:keepLines/>
            </w:pPr>
            <w:r w:rsidRPr="00813D46">
              <w:t> </w:t>
            </w:r>
          </w:p>
        </w:tc>
        <w:tc>
          <w:tcPr>
            <w:tcW w:w="0" w:type="auto"/>
            <w:vAlign w:val="bottom"/>
          </w:tcPr>
          <w:p w14:paraId="6F145459" w14:textId="77777777" w:rsidR="00C334D1" w:rsidRPr="00813D46" w:rsidRDefault="00C334D1" w:rsidP="007B0C0F">
            <w:pPr>
              <w:pStyle w:val="la2"/>
              <w:keepNext/>
              <w:keepLines/>
            </w:pPr>
            <w:r w:rsidRPr="00813D46">
              <w:t> </w:t>
            </w:r>
          </w:p>
        </w:tc>
        <w:tc>
          <w:tcPr>
            <w:tcW w:w="0" w:type="auto"/>
            <w:vAlign w:val="bottom"/>
          </w:tcPr>
          <w:p w14:paraId="79F4C780" w14:textId="77777777" w:rsidR="00C334D1" w:rsidRPr="00813D46" w:rsidRDefault="00C334D1" w:rsidP="007B0C0F">
            <w:pPr>
              <w:pStyle w:val="la2"/>
              <w:keepNext/>
              <w:keepLines/>
            </w:pPr>
            <w:r w:rsidRPr="00813D46">
              <w:t> </w:t>
            </w:r>
          </w:p>
        </w:tc>
      </w:tr>
      <w:tr w:rsidR="00916E81" w:rsidRPr="00813D46" w14:paraId="6A004649" w14:textId="77777777" w:rsidTr="007B0C0F">
        <w:trPr>
          <w:jc w:val="center"/>
        </w:trPr>
        <w:tc>
          <w:tcPr>
            <w:tcW w:w="0" w:type="auto"/>
          </w:tcPr>
          <w:p w14:paraId="2BC81729" w14:textId="77777777" w:rsidR="00C334D1" w:rsidRPr="00813D46" w:rsidRDefault="00C334D1" w:rsidP="007B0C0F">
            <w:pPr>
              <w:pStyle w:val="NormalWeb"/>
              <w:keepNext/>
              <w:keepLines/>
              <w:ind w:left="480" w:hanging="240"/>
              <w:rPr>
                <w:sz w:val="8"/>
              </w:rPr>
            </w:pPr>
            <w:r w:rsidRPr="00813D46">
              <w:rPr>
                <w:rFonts w:cs="Arial"/>
                <w:sz w:val="20"/>
                <w:szCs w:val="20"/>
              </w:rPr>
              <w:t>Accounts payable</w:t>
            </w:r>
          </w:p>
        </w:tc>
        <w:tc>
          <w:tcPr>
            <w:tcW w:w="0" w:type="auto"/>
            <w:vAlign w:val="bottom"/>
          </w:tcPr>
          <w:p w14:paraId="362D3E89" w14:textId="77777777" w:rsidR="00C334D1" w:rsidRPr="00813D46" w:rsidRDefault="00C334D1" w:rsidP="007B0C0F">
            <w:pPr>
              <w:pStyle w:val="la2"/>
              <w:keepNext/>
              <w:keepLines/>
            </w:pPr>
            <w:r w:rsidRPr="00813D46">
              <w:rPr>
                <w:sz w:val="15"/>
                <w:szCs w:val="15"/>
              </w:rPr>
              <w:t> </w:t>
            </w:r>
          </w:p>
        </w:tc>
        <w:tc>
          <w:tcPr>
            <w:tcW w:w="0" w:type="auto"/>
            <w:vAlign w:val="bottom"/>
          </w:tcPr>
          <w:p w14:paraId="00C4E1EB" w14:textId="77777777" w:rsidR="00C334D1" w:rsidRPr="00813D46" w:rsidRDefault="00C334D1" w:rsidP="007B0C0F">
            <w:pPr>
              <w:keepNext/>
              <w:keepLines/>
              <w:rPr>
                <w:sz w:val="8"/>
              </w:rPr>
            </w:pPr>
            <w:r w:rsidRPr="00813D46">
              <w:rPr>
                <w:rFonts w:cs="Arial"/>
                <w:b/>
                <w:bCs/>
              </w:rPr>
              <w:t>$</w:t>
            </w:r>
          </w:p>
        </w:tc>
        <w:tc>
          <w:tcPr>
            <w:tcW w:w="0" w:type="auto"/>
            <w:vAlign w:val="bottom"/>
          </w:tcPr>
          <w:p w14:paraId="1C1BA72D" w14:textId="29CAAA72" w:rsidR="00C334D1" w:rsidRPr="00813D46" w:rsidRDefault="00556BA5" w:rsidP="00AF4BDF">
            <w:pPr>
              <w:keepNext/>
              <w:keepLines/>
              <w:jc w:val="right"/>
            </w:pPr>
            <w:r w:rsidRPr="00813D46">
              <w:rPr>
                <w:rFonts w:cs="Arial"/>
                <w:b/>
                <w:bCs/>
              </w:rPr>
              <w:t>6,</w:t>
            </w:r>
            <w:r w:rsidR="00B938C0" w:rsidRPr="00813D46">
              <w:rPr>
                <w:rFonts w:cs="Arial"/>
                <w:b/>
                <w:bCs/>
              </w:rPr>
              <w:t>591</w:t>
            </w:r>
          </w:p>
        </w:tc>
        <w:tc>
          <w:tcPr>
            <w:tcW w:w="0" w:type="auto"/>
            <w:noWrap/>
            <w:vAlign w:val="bottom"/>
          </w:tcPr>
          <w:p w14:paraId="6BE922AB" w14:textId="77777777" w:rsidR="00C334D1" w:rsidRPr="00813D46" w:rsidRDefault="00C334D1" w:rsidP="007B0C0F">
            <w:pPr>
              <w:keepNext/>
              <w:keepLines/>
              <w:rPr>
                <w:sz w:val="8"/>
              </w:rPr>
            </w:pPr>
            <w:r w:rsidRPr="00813D46">
              <w:rPr>
                <w:rFonts w:cs="Arial"/>
                <w:b/>
                <w:bCs/>
              </w:rPr>
              <w:t> </w:t>
            </w:r>
          </w:p>
        </w:tc>
        <w:tc>
          <w:tcPr>
            <w:tcW w:w="0" w:type="auto"/>
            <w:vAlign w:val="bottom"/>
          </w:tcPr>
          <w:p w14:paraId="69E3DDBC" w14:textId="77777777" w:rsidR="00C334D1" w:rsidRPr="00813D46" w:rsidRDefault="00C334D1" w:rsidP="007B0C0F">
            <w:pPr>
              <w:pStyle w:val="la2"/>
              <w:keepNext/>
              <w:keepLines/>
            </w:pPr>
            <w:r w:rsidRPr="00813D46">
              <w:rPr>
                <w:sz w:val="15"/>
                <w:szCs w:val="15"/>
              </w:rPr>
              <w:t> </w:t>
            </w:r>
          </w:p>
        </w:tc>
        <w:tc>
          <w:tcPr>
            <w:tcW w:w="0" w:type="auto"/>
            <w:vAlign w:val="bottom"/>
          </w:tcPr>
          <w:p w14:paraId="65BE7533" w14:textId="77777777" w:rsidR="00C334D1" w:rsidRPr="00813D46" w:rsidRDefault="00C334D1" w:rsidP="007B0C0F">
            <w:pPr>
              <w:keepNext/>
              <w:keepLines/>
              <w:rPr>
                <w:sz w:val="8"/>
              </w:rPr>
            </w:pPr>
            <w:r w:rsidRPr="00813D46">
              <w:rPr>
                <w:rFonts w:cs="Arial"/>
              </w:rPr>
              <w:t>$</w:t>
            </w:r>
          </w:p>
        </w:tc>
        <w:tc>
          <w:tcPr>
            <w:tcW w:w="0" w:type="auto"/>
            <w:vAlign w:val="bottom"/>
          </w:tcPr>
          <w:p w14:paraId="56A301B0" w14:textId="77777777" w:rsidR="00C334D1" w:rsidRPr="00813D46" w:rsidRDefault="00C334D1" w:rsidP="007B0C0F">
            <w:pPr>
              <w:keepNext/>
              <w:keepLines/>
              <w:jc w:val="right"/>
            </w:pPr>
            <w:r w:rsidRPr="00813D46">
              <w:rPr>
                <w:rFonts w:cs="Arial"/>
                <w:bCs/>
              </w:rPr>
              <w:t>7,432</w:t>
            </w:r>
          </w:p>
        </w:tc>
        <w:tc>
          <w:tcPr>
            <w:tcW w:w="0" w:type="auto"/>
            <w:noWrap/>
            <w:vAlign w:val="bottom"/>
          </w:tcPr>
          <w:p w14:paraId="4684A6D0" w14:textId="77777777" w:rsidR="00C334D1" w:rsidRPr="00813D46" w:rsidRDefault="00C334D1" w:rsidP="007B0C0F">
            <w:pPr>
              <w:keepNext/>
              <w:keepLines/>
              <w:rPr>
                <w:sz w:val="8"/>
              </w:rPr>
            </w:pPr>
            <w:r w:rsidRPr="00813D46">
              <w:rPr>
                <w:rFonts w:cs="Arial"/>
              </w:rPr>
              <w:t> </w:t>
            </w:r>
          </w:p>
        </w:tc>
      </w:tr>
      <w:tr w:rsidR="00916E81" w:rsidRPr="00813D46" w14:paraId="7FFE6D01" w14:textId="77777777" w:rsidTr="007B0C0F">
        <w:trPr>
          <w:jc w:val="center"/>
        </w:trPr>
        <w:tc>
          <w:tcPr>
            <w:tcW w:w="0" w:type="auto"/>
          </w:tcPr>
          <w:p w14:paraId="27955EB9" w14:textId="77777777" w:rsidR="00C334D1" w:rsidRPr="00813D46" w:rsidRDefault="00C334D1" w:rsidP="007B0C0F">
            <w:pPr>
              <w:pStyle w:val="NormalWeb"/>
              <w:keepNext/>
              <w:keepLines/>
              <w:ind w:left="480" w:hanging="240"/>
              <w:rPr>
                <w:rFonts w:cs="Arial"/>
                <w:sz w:val="20"/>
                <w:szCs w:val="20"/>
              </w:rPr>
            </w:pPr>
            <w:r w:rsidRPr="00813D46">
              <w:rPr>
                <w:rFonts w:cs="Arial"/>
                <w:sz w:val="20"/>
                <w:szCs w:val="20"/>
              </w:rPr>
              <w:t>Short-term debt</w:t>
            </w:r>
          </w:p>
        </w:tc>
        <w:tc>
          <w:tcPr>
            <w:tcW w:w="0" w:type="auto"/>
            <w:vAlign w:val="bottom"/>
          </w:tcPr>
          <w:p w14:paraId="285FB0E1" w14:textId="77777777" w:rsidR="00C334D1" w:rsidRPr="00813D46" w:rsidRDefault="00C334D1" w:rsidP="007B0C0F">
            <w:pPr>
              <w:pStyle w:val="la2"/>
              <w:keepNext/>
              <w:keepLines/>
              <w:rPr>
                <w:sz w:val="15"/>
                <w:szCs w:val="15"/>
              </w:rPr>
            </w:pPr>
          </w:p>
        </w:tc>
        <w:tc>
          <w:tcPr>
            <w:tcW w:w="0" w:type="auto"/>
            <w:vAlign w:val="bottom"/>
          </w:tcPr>
          <w:p w14:paraId="7A118120" w14:textId="77777777" w:rsidR="00C334D1" w:rsidRPr="00813D46" w:rsidRDefault="00C334D1" w:rsidP="007B0C0F">
            <w:pPr>
              <w:keepNext/>
              <w:keepLines/>
              <w:rPr>
                <w:rFonts w:cs="Arial"/>
                <w:b/>
                <w:bCs/>
              </w:rPr>
            </w:pPr>
          </w:p>
        </w:tc>
        <w:tc>
          <w:tcPr>
            <w:tcW w:w="0" w:type="auto"/>
            <w:vAlign w:val="bottom"/>
          </w:tcPr>
          <w:p w14:paraId="0C939D38" w14:textId="07306B6C" w:rsidR="00C334D1" w:rsidRPr="00813D46" w:rsidRDefault="00916E81" w:rsidP="007B0C0F">
            <w:pPr>
              <w:keepNext/>
              <w:keepLines/>
              <w:jc w:val="right"/>
              <w:rPr>
                <w:rFonts w:cs="Arial"/>
                <w:b/>
                <w:bCs/>
              </w:rPr>
            </w:pPr>
            <w:r w:rsidRPr="00813D46">
              <w:rPr>
                <w:rFonts w:cs="Arial"/>
                <w:b/>
                <w:bCs/>
              </w:rPr>
              <w:t>4,985</w:t>
            </w:r>
          </w:p>
        </w:tc>
        <w:tc>
          <w:tcPr>
            <w:tcW w:w="0" w:type="auto"/>
            <w:noWrap/>
            <w:vAlign w:val="bottom"/>
          </w:tcPr>
          <w:p w14:paraId="160312BC" w14:textId="77777777" w:rsidR="00C334D1" w:rsidRPr="00813D46" w:rsidRDefault="00C334D1" w:rsidP="007B0C0F">
            <w:pPr>
              <w:keepNext/>
              <w:keepLines/>
              <w:rPr>
                <w:rFonts w:cs="Arial"/>
                <w:b/>
                <w:bCs/>
              </w:rPr>
            </w:pPr>
          </w:p>
        </w:tc>
        <w:tc>
          <w:tcPr>
            <w:tcW w:w="0" w:type="auto"/>
            <w:vAlign w:val="bottom"/>
          </w:tcPr>
          <w:p w14:paraId="0EF28247" w14:textId="77777777" w:rsidR="00C334D1" w:rsidRPr="00813D46" w:rsidRDefault="00C334D1" w:rsidP="007B0C0F">
            <w:pPr>
              <w:pStyle w:val="la2"/>
              <w:keepNext/>
              <w:keepLines/>
              <w:rPr>
                <w:sz w:val="15"/>
                <w:szCs w:val="15"/>
              </w:rPr>
            </w:pPr>
          </w:p>
        </w:tc>
        <w:tc>
          <w:tcPr>
            <w:tcW w:w="0" w:type="auto"/>
            <w:vAlign w:val="bottom"/>
          </w:tcPr>
          <w:p w14:paraId="087C9851" w14:textId="77777777" w:rsidR="00C334D1" w:rsidRPr="00813D46" w:rsidRDefault="00C334D1" w:rsidP="007B0C0F">
            <w:pPr>
              <w:keepNext/>
              <w:keepLines/>
              <w:rPr>
                <w:rFonts w:cs="Arial"/>
              </w:rPr>
            </w:pPr>
          </w:p>
        </w:tc>
        <w:tc>
          <w:tcPr>
            <w:tcW w:w="0" w:type="auto"/>
            <w:vAlign w:val="bottom"/>
          </w:tcPr>
          <w:p w14:paraId="2EEC0995" w14:textId="77777777" w:rsidR="00C334D1" w:rsidRPr="00813D46" w:rsidRDefault="00C334D1" w:rsidP="007B0C0F">
            <w:pPr>
              <w:keepNext/>
              <w:keepLines/>
              <w:jc w:val="right"/>
              <w:rPr>
                <w:rFonts w:cs="Arial"/>
              </w:rPr>
            </w:pPr>
            <w:r w:rsidRPr="00813D46">
              <w:rPr>
                <w:rFonts w:cs="Arial"/>
                <w:bCs/>
              </w:rPr>
              <w:t>2,000</w:t>
            </w:r>
          </w:p>
        </w:tc>
        <w:tc>
          <w:tcPr>
            <w:tcW w:w="0" w:type="auto"/>
            <w:noWrap/>
            <w:vAlign w:val="bottom"/>
          </w:tcPr>
          <w:p w14:paraId="30386EC6" w14:textId="77777777" w:rsidR="00C334D1" w:rsidRPr="00813D46" w:rsidRDefault="00C334D1" w:rsidP="007B0C0F">
            <w:pPr>
              <w:keepNext/>
              <w:keepLines/>
              <w:rPr>
                <w:rFonts w:cs="Arial"/>
              </w:rPr>
            </w:pPr>
          </w:p>
        </w:tc>
      </w:tr>
      <w:tr w:rsidR="00916E81" w:rsidRPr="00813D46" w14:paraId="2951753A" w14:textId="77777777" w:rsidTr="007B0C0F">
        <w:trPr>
          <w:jc w:val="center"/>
        </w:trPr>
        <w:tc>
          <w:tcPr>
            <w:tcW w:w="0" w:type="auto"/>
          </w:tcPr>
          <w:p w14:paraId="5EA8BFB7" w14:textId="77777777" w:rsidR="00C334D1" w:rsidRPr="00813D46" w:rsidRDefault="00C334D1" w:rsidP="007B0C0F">
            <w:pPr>
              <w:pStyle w:val="NormalWeb"/>
              <w:keepNext/>
              <w:keepLines/>
              <w:ind w:left="480" w:hanging="240"/>
              <w:rPr>
                <w:sz w:val="8"/>
              </w:rPr>
            </w:pPr>
            <w:r w:rsidRPr="00813D46">
              <w:rPr>
                <w:rFonts w:cs="Arial"/>
                <w:sz w:val="20"/>
                <w:szCs w:val="20"/>
              </w:rPr>
              <w:t>Current portion of long-term debt</w:t>
            </w:r>
          </w:p>
        </w:tc>
        <w:tc>
          <w:tcPr>
            <w:tcW w:w="0" w:type="auto"/>
            <w:vAlign w:val="bottom"/>
          </w:tcPr>
          <w:p w14:paraId="0ACFAF2B" w14:textId="77777777" w:rsidR="00C334D1" w:rsidRPr="00813D46" w:rsidRDefault="00C334D1" w:rsidP="007B0C0F">
            <w:pPr>
              <w:pStyle w:val="la2"/>
              <w:keepNext/>
              <w:keepLines/>
            </w:pPr>
            <w:r w:rsidRPr="00813D46">
              <w:rPr>
                <w:sz w:val="15"/>
                <w:szCs w:val="15"/>
              </w:rPr>
              <w:t> </w:t>
            </w:r>
          </w:p>
        </w:tc>
        <w:tc>
          <w:tcPr>
            <w:tcW w:w="0" w:type="auto"/>
            <w:vAlign w:val="bottom"/>
          </w:tcPr>
          <w:p w14:paraId="5C7FB65F" w14:textId="77777777" w:rsidR="00C334D1" w:rsidRPr="00813D46" w:rsidRDefault="00C334D1" w:rsidP="007B0C0F">
            <w:pPr>
              <w:keepNext/>
              <w:keepLines/>
              <w:rPr>
                <w:sz w:val="8"/>
              </w:rPr>
            </w:pPr>
            <w:r w:rsidRPr="00813D46">
              <w:rPr>
                <w:rFonts w:cs="Arial"/>
                <w:b/>
                <w:bCs/>
              </w:rPr>
              <w:t> </w:t>
            </w:r>
          </w:p>
        </w:tc>
        <w:tc>
          <w:tcPr>
            <w:tcW w:w="0" w:type="auto"/>
            <w:vAlign w:val="bottom"/>
          </w:tcPr>
          <w:p w14:paraId="2A844BBB" w14:textId="6848FD98" w:rsidR="00C334D1" w:rsidRPr="00813D46" w:rsidRDefault="00916E81" w:rsidP="007B0C0F">
            <w:pPr>
              <w:keepNext/>
              <w:keepLines/>
              <w:jc w:val="right"/>
            </w:pPr>
            <w:r w:rsidRPr="00813D46">
              <w:rPr>
                <w:rFonts w:cs="Arial"/>
                <w:b/>
                <w:bCs/>
              </w:rPr>
              <w:t>2,499</w:t>
            </w:r>
          </w:p>
        </w:tc>
        <w:tc>
          <w:tcPr>
            <w:tcW w:w="0" w:type="auto"/>
            <w:noWrap/>
            <w:vAlign w:val="bottom"/>
          </w:tcPr>
          <w:p w14:paraId="305A0A05" w14:textId="77777777" w:rsidR="00C334D1" w:rsidRPr="00813D46" w:rsidRDefault="00C334D1" w:rsidP="007B0C0F">
            <w:pPr>
              <w:keepNext/>
              <w:keepLines/>
              <w:rPr>
                <w:sz w:val="8"/>
              </w:rPr>
            </w:pPr>
            <w:r w:rsidRPr="00813D46">
              <w:rPr>
                <w:rFonts w:cs="Arial"/>
                <w:b/>
                <w:bCs/>
              </w:rPr>
              <w:t> </w:t>
            </w:r>
          </w:p>
        </w:tc>
        <w:tc>
          <w:tcPr>
            <w:tcW w:w="0" w:type="auto"/>
            <w:vAlign w:val="bottom"/>
          </w:tcPr>
          <w:p w14:paraId="093F276E" w14:textId="77777777" w:rsidR="00C334D1" w:rsidRPr="00813D46" w:rsidRDefault="00C334D1" w:rsidP="007B0C0F">
            <w:pPr>
              <w:pStyle w:val="la2"/>
              <w:keepNext/>
              <w:keepLines/>
            </w:pPr>
            <w:r w:rsidRPr="00813D46">
              <w:rPr>
                <w:sz w:val="15"/>
                <w:szCs w:val="15"/>
              </w:rPr>
              <w:t> </w:t>
            </w:r>
          </w:p>
        </w:tc>
        <w:tc>
          <w:tcPr>
            <w:tcW w:w="0" w:type="auto"/>
            <w:vAlign w:val="bottom"/>
          </w:tcPr>
          <w:p w14:paraId="56D8509F" w14:textId="77777777" w:rsidR="00C334D1" w:rsidRPr="00813D46" w:rsidRDefault="00C334D1" w:rsidP="007B0C0F">
            <w:pPr>
              <w:keepNext/>
              <w:keepLines/>
              <w:rPr>
                <w:sz w:val="8"/>
              </w:rPr>
            </w:pPr>
            <w:r w:rsidRPr="00813D46">
              <w:rPr>
                <w:rFonts w:cs="Arial"/>
              </w:rPr>
              <w:t> </w:t>
            </w:r>
          </w:p>
        </w:tc>
        <w:tc>
          <w:tcPr>
            <w:tcW w:w="0" w:type="auto"/>
            <w:vAlign w:val="bottom"/>
          </w:tcPr>
          <w:p w14:paraId="4399BD4D" w14:textId="77777777" w:rsidR="00C334D1" w:rsidRPr="00813D46" w:rsidRDefault="00C334D1" w:rsidP="007B0C0F">
            <w:pPr>
              <w:keepNext/>
              <w:keepLines/>
              <w:jc w:val="right"/>
            </w:pPr>
            <w:r w:rsidRPr="00813D46">
              <w:rPr>
                <w:rFonts w:cs="Arial"/>
                <w:bCs/>
              </w:rPr>
              <w:t>0</w:t>
            </w:r>
          </w:p>
        </w:tc>
        <w:tc>
          <w:tcPr>
            <w:tcW w:w="0" w:type="auto"/>
            <w:noWrap/>
            <w:vAlign w:val="bottom"/>
          </w:tcPr>
          <w:p w14:paraId="7C000F22" w14:textId="77777777" w:rsidR="00C334D1" w:rsidRPr="00813D46" w:rsidRDefault="00C334D1" w:rsidP="007B0C0F">
            <w:pPr>
              <w:keepNext/>
              <w:keepLines/>
              <w:rPr>
                <w:sz w:val="8"/>
              </w:rPr>
            </w:pPr>
            <w:r w:rsidRPr="00813D46">
              <w:rPr>
                <w:rFonts w:cs="Arial"/>
              </w:rPr>
              <w:t> </w:t>
            </w:r>
          </w:p>
        </w:tc>
      </w:tr>
      <w:tr w:rsidR="00916E81" w:rsidRPr="00813D46" w14:paraId="6995BF00" w14:textId="77777777" w:rsidTr="007B0C0F">
        <w:trPr>
          <w:jc w:val="center"/>
        </w:trPr>
        <w:tc>
          <w:tcPr>
            <w:tcW w:w="0" w:type="auto"/>
          </w:tcPr>
          <w:p w14:paraId="350AFEDF" w14:textId="77777777" w:rsidR="00C334D1" w:rsidRPr="00813D46" w:rsidRDefault="00C334D1" w:rsidP="007B0C0F">
            <w:pPr>
              <w:pStyle w:val="NormalWeb"/>
              <w:keepNext/>
              <w:keepLines/>
              <w:ind w:left="480" w:hanging="240"/>
              <w:rPr>
                <w:sz w:val="8"/>
              </w:rPr>
            </w:pPr>
            <w:r w:rsidRPr="00813D46">
              <w:rPr>
                <w:rFonts w:cs="Arial"/>
                <w:sz w:val="20"/>
                <w:szCs w:val="20"/>
              </w:rPr>
              <w:t>Accrued compensation</w:t>
            </w:r>
          </w:p>
        </w:tc>
        <w:tc>
          <w:tcPr>
            <w:tcW w:w="0" w:type="auto"/>
            <w:vAlign w:val="bottom"/>
          </w:tcPr>
          <w:p w14:paraId="01E091D3" w14:textId="77777777" w:rsidR="00C334D1" w:rsidRPr="00813D46" w:rsidRDefault="00C334D1" w:rsidP="007B0C0F">
            <w:pPr>
              <w:pStyle w:val="la2"/>
              <w:keepNext/>
              <w:keepLines/>
            </w:pPr>
            <w:r w:rsidRPr="00813D46">
              <w:rPr>
                <w:sz w:val="15"/>
                <w:szCs w:val="15"/>
              </w:rPr>
              <w:t> </w:t>
            </w:r>
          </w:p>
        </w:tc>
        <w:tc>
          <w:tcPr>
            <w:tcW w:w="0" w:type="auto"/>
            <w:vAlign w:val="bottom"/>
          </w:tcPr>
          <w:p w14:paraId="1F46F2D8" w14:textId="77777777" w:rsidR="00C334D1" w:rsidRPr="00813D46" w:rsidRDefault="00C334D1" w:rsidP="007B0C0F">
            <w:pPr>
              <w:keepNext/>
              <w:keepLines/>
              <w:rPr>
                <w:sz w:val="8"/>
              </w:rPr>
            </w:pPr>
            <w:r w:rsidRPr="00813D46">
              <w:rPr>
                <w:rFonts w:cs="Arial"/>
                <w:b/>
                <w:bCs/>
              </w:rPr>
              <w:t> </w:t>
            </w:r>
          </w:p>
        </w:tc>
        <w:tc>
          <w:tcPr>
            <w:tcW w:w="0" w:type="auto"/>
            <w:vAlign w:val="bottom"/>
          </w:tcPr>
          <w:p w14:paraId="7FDEFBDE" w14:textId="69EEADD7" w:rsidR="00C334D1" w:rsidRPr="00813D46" w:rsidRDefault="00AF4BDF" w:rsidP="007B0C0F">
            <w:pPr>
              <w:keepNext/>
              <w:keepLines/>
              <w:jc w:val="right"/>
            </w:pPr>
            <w:r w:rsidRPr="00813D46">
              <w:rPr>
                <w:rFonts w:cs="Arial"/>
                <w:b/>
                <w:bCs/>
              </w:rPr>
              <w:t>5,096</w:t>
            </w:r>
          </w:p>
        </w:tc>
        <w:tc>
          <w:tcPr>
            <w:tcW w:w="0" w:type="auto"/>
            <w:noWrap/>
            <w:vAlign w:val="bottom"/>
          </w:tcPr>
          <w:p w14:paraId="28717BB8" w14:textId="77777777" w:rsidR="00C334D1" w:rsidRPr="00813D46" w:rsidRDefault="00C334D1" w:rsidP="007B0C0F">
            <w:pPr>
              <w:keepNext/>
              <w:keepLines/>
              <w:rPr>
                <w:sz w:val="8"/>
              </w:rPr>
            </w:pPr>
            <w:r w:rsidRPr="00813D46">
              <w:rPr>
                <w:rFonts w:cs="Arial"/>
                <w:b/>
                <w:bCs/>
              </w:rPr>
              <w:t> </w:t>
            </w:r>
          </w:p>
        </w:tc>
        <w:tc>
          <w:tcPr>
            <w:tcW w:w="0" w:type="auto"/>
            <w:vAlign w:val="bottom"/>
          </w:tcPr>
          <w:p w14:paraId="24A4164A" w14:textId="77777777" w:rsidR="00C334D1" w:rsidRPr="00813D46" w:rsidRDefault="00C334D1" w:rsidP="007B0C0F">
            <w:pPr>
              <w:pStyle w:val="la2"/>
              <w:keepNext/>
              <w:keepLines/>
            </w:pPr>
            <w:r w:rsidRPr="00813D46">
              <w:rPr>
                <w:sz w:val="15"/>
                <w:szCs w:val="15"/>
              </w:rPr>
              <w:t> </w:t>
            </w:r>
          </w:p>
        </w:tc>
        <w:tc>
          <w:tcPr>
            <w:tcW w:w="0" w:type="auto"/>
            <w:vAlign w:val="bottom"/>
          </w:tcPr>
          <w:p w14:paraId="45F7E38F" w14:textId="77777777" w:rsidR="00C334D1" w:rsidRPr="00813D46" w:rsidRDefault="00C334D1" w:rsidP="007B0C0F">
            <w:pPr>
              <w:keepNext/>
              <w:keepLines/>
              <w:rPr>
                <w:sz w:val="8"/>
              </w:rPr>
            </w:pPr>
            <w:r w:rsidRPr="00813D46">
              <w:rPr>
                <w:rFonts w:cs="Arial"/>
              </w:rPr>
              <w:t> </w:t>
            </w:r>
          </w:p>
        </w:tc>
        <w:tc>
          <w:tcPr>
            <w:tcW w:w="0" w:type="auto"/>
            <w:vAlign w:val="bottom"/>
          </w:tcPr>
          <w:p w14:paraId="51E1B426" w14:textId="77777777" w:rsidR="00C334D1" w:rsidRPr="00813D46" w:rsidRDefault="00C334D1" w:rsidP="007B0C0F">
            <w:pPr>
              <w:keepNext/>
              <w:keepLines/>
              <w:jc w:val="right"/>
            </w:pPr>
            <w:r w:rsidRPr="00813D46">
              <w:rPr>
                <w:rFonts w:cs="Arial"/>
                <w:bCs/>
              </w:rPr>
              <w:t>4,797</w:t>
            </w:r>
          </w:p>
        </w:tc>
        <w:tc>
          <w:tcPr>
            <w:tcW w:w="0" w:type="auto"/>
            <w:noWrap/>
            <w:vAlign w:val="bottom"/>
          </w:tcPr>
          <w:p w14:paraId="5AC8EF6B" w14:textId="77777777" w:rsidR="00C334D1" w:rsidRPr="00813D46" w:rsidRDefault="00C334D1" w:rsidP="007B0C0F">
            <w:pPr>
              <w:keepNext/>
              <w:keepLines/>
              <w:rPr>
                <w:sz w:val="8"/>
              </w:rPr>
            </w:pPr>
            <w:r w:rsidRPr="00813D46">
              <w:rPr>
                <w:rFonts w:cs="Arial"/>
              </w:rPr>
              <w:t> </w:t>
            </w:r>
          </w:p>
        </w:tc>
      </w:tr>
      <w:tr w:rsidR="00916E81" w:rsidRPr="00813D46" w14:paraId="4175B13F" w14:textId="77777777" w:rsidTr="007B0C0F">
        <w:trPr>
          <w:jc w:val="center"/>
        </w:trPr>
        <w:tc>
          <w:tcPr>
            <w:tcW w:w="0" w:type="auto"/>
          </w:tcPr>
          <w:p w14:paraId="30CD48C1" w14:textId="77777777" w:rsidR="00C334D1" w:rsidRPr="00813D46" w:rsidRDefault="00C334D1" w:rsidP="007B0C0F">
            <w:pPr>
              <w:pStyle w:val="NormalWeb"/>
              <w:keepNext/>
              <w:keepLines/>
              <w:ind w:left="480" w:hanging="240"/>
              <w:rPr>
                <w:sz w:val="8"/>
              </w:rPr>
            </w:pPr>
            <w:r w:rsidRPr="00813D46">
              <w:rPr>
                <w:rFonts w:cs="Arial"/>
                <w:sz w:val="20"/>
                <w:szCs w:val="20"/>
              </w:rPr>
              <w:t>Income taxes</w:t>
            </w:r>
          </w:p>
        </w:tc>
        <w:tc>
          <w:tcPr>
            <w:tcW w:w="0" w:type="auto"/>
            <w:vAlign w:val="bottom"/>
          </w:tcPr>
          <w:p w14:paraId="4E6CE137" w14:textId="77777777" w:rsidR="00C334D1" w:rsidRPr="00813D46" w:rsidRDefault="00C334D1" w:rsidP="007B0C0F">
            <w:pPr>
              <w:pStyle w:val="la2"/>
              <w:keepNext/>
              <w:keepLines/>
            </w:pPr>
            <w:r w:rsidRPr="00813D46">
              <w:rPr>
                <w:sz w:val="15"/>
                <w:szCs w:val="15"/>
              </w:rPr>
              <w:t> </w:t>
            </w:r>
          </w:p>
        </w:tc>
        <w:tc>
          <w:tcPr>
            <w:tcW w:w="0" w:type="auto"/>
            <w:vAlign w:val="bottom"/>
          </w:tcPr>
          <w:p w14:paraId="4208D14C" w14:textId="77777777" w:rsidR="00C334D1" w:rsidRPr="00813D46" w:rsidRDefault="00C334D1" w:rsidP="007B0C0F">
            <w:pPr>
              <w:keepNext/>
              <w:keepLines/>
              <w:rPr>
                <w:sz w:val="8"/>
              </w:rPr>
            </w:pPr>
            <w:r w:rsidRPr="00813D46">
              <w:rPr>
                <w:rFonts w:cs="Arial"/>
                <w:b/>
                <w:bCs/>
              </w:rPr>
              <w:t> </w:t>
            </w:r>
          </w:p>
        </w:tc>
        <w:tc>
          <w:tcPr>
            <w:tcW w:w="0" w:type="auto"/>
            <w:vAlign w:val="bottom"/>
          </w:tcPr>
          <w:p w14:paraId="6752340A" w14:textId="39FF00F2" w:rsidR="00C334D1" w:rsidRPr="00813D46" w:rsidRDefault="00556BA5" w:rsidP="007B0C0F">
            <w:pPr>
              <w:keepNext/>
              <w:keepLines/>
              <w:jc w:val="right"/>
            </w:pPr>
            <w:r w:rsidRPr="00813D46">
              <w:rPr>
                <w:rFonts w:cs="Arial"/>
                <w:b/>
                <w:bCs/>
              </w:rPr>
              <w:t>6</w:t>
            </w:r>
            <w:r w:rsidR="00B938C0" w:rsidRPr="00813D46">
              <w:rPr>
                <w:rFonts w:cs="Arial"/>
                <w:b/>
                <w:bCs/>
              </w:rPr>
              <w:t>0</w:t>
            </w:r>
            <w:r w:rsidR="0086446E" w:rsidRPr="00813D46">
              <w:rPr>
                <w:rFonts w:cs="Arial"/>
                <w:b/>
                <w:bCs/>
              </w:rPr>
              <w:t>6</w:t>
            </w:r>
          </w:p>
        </w:tc>
        <w:tc>
          <w:tcPr>
            <w:tcW w:w="0" w:type="auto"/>
            <w:noWrap/>
            <w:vAlign w:val="bottom"/>
          </w:tcPr>
          <w:p w14:paraId="57A33EE5" w14:textId="77777777" w:rsidR="00C334D1" w:rsidRPr="00813D46" w:rsidRDefault="00C334D1" w:rsidP="007B0C0F">
            <w:pPr>
              <w:keepNext/>
              <w:keepLines/>
              <w:rPr>
                <w:sz w:val="8"/>
              </w:rPr>
            </w:pPr>
            <w:r w:rsidRPr="00813D46">
              <w:rPr>
                <w:rFonts w:cs="Arial"/>
                <w:b/>
                <w:bCs/>
              </w:rPr>
              <w:t> </w:t>
            </w:r>
          </w:p>
        </w:tc>
        <w:tc>
          <w:tcPr>
            <w:tcW w:w="0" w:type="auto"/>
            <w:vAlign w:val="bottom"/>
          </w:tcPr>
          <w:p w14:paraId="2CB0BA2C" w14:textId="77777777" w:rsidR="00C334D1" w:rsidRPr="00813D46" w:rsidRDefault="00C334D1" w:rsidP="007B0C0F">
            <w:pPr>
              <w:pStyle w:val="la2"/>
              <w:keepNext/>
              <w:keepLines/>
            </w:pPr>
            <w:r w:rsidRPr="00813D46">
              <w:rPr>
                <w:sz w:val="15"/>
                <w:szCs w:val="15"/>
              </w:rPr>
              <w:t> </w:t>
            </w:r>
          </w:p>
        </w:tc>
        <w:tc>
          <w:tcPr>
            <w:tcW w:w="0" w:type="auto"/>
            <w:vAlign w:val="bottom"/>
          </w:tcPr>
          <w:p w14:paraId="12E301CE" w14:textId="77777777" w:rsidR="00C334D1" w:rsidRPr="00813D46" w:rsidRDefault="00C334D1" w:rsidP="007B0C0F">
            <w:pPr>
              <w:keepNext/>
              <w:keepLines/>
              <w:rPr>
                <w:sz w:val="8"/>
              </w:rPr>
            </w:pPr>
            <w:r w:rsidRPr="00813D46">
              <w:rPr>
                <w:rFonts w:cs="Arial"/>
              </w:rPr>
              <w:t> </w:t>
            </w:r>
          </w:p>
        </w:tc>
        <w:tc>
          <w:tcPr>
            <w:tcW w:w="0" w:type="auto"/>
            <w:vAlign w:val="bottom"/>
          </w:tcPr>
          <w:p w14:paraId="29C8EAD1" w14:textId="77777777" w:rsidR="00C334D1" w:rsidRPr="00813D46" w:rsidRDefault="00C334D1" w:rsidP="007B0C0F">
            <w:pPr>
              <w:keepNext/>
              <w:keepLines/>
              <w:jc w:val="right"/>
            </w:pPr>
            <w:r w:rsidRPr="00813D46">
              <w:rPr>
                <w:rFonts w:cs="Arial"/>
                <w:bCs/>
              </w:rPr>
              <w:t>782</w:t>
            </w:r>
          </w:p>
        </w:tc>
        <w:tc>
          <w:tcPr>
            <w:tcW w:w="0" w:type="auto"/>
            <w:noWrap/>
            <w:vAlign w:val="bottom"/>
          </w:tcPr>
          <w:p w14:paraId="1BE5297F" w14:textId="77777777" w:rsidR="00C334D1" w:rsidRPr="00813D46" w:rsidRDefault="00C334D1" w:rsidP="007B0C0F">
            <w:pPr>
              <w:keepNext/>
              <w:keepLines/>
              <w:rPr>
                <w:sz w:val="8"/>
              </w:rPr>
            </w:pPr>
            <w:r w:rsidRPr="00813D46">
              <w:rPr>
                <w:rFonts w:cs="Arial"/>
              </w:rPr>
              <w:t> </w:t>
            </w:r>
          </w:p>
        </w:tc>
      </w:tr>
      <w:tr w:rsidR="00916E81" w:rsidRPr="00813D46" w14:paraId="50A33560" w14:textId="77777777" w:rsidTr="007B0C0F">
        <w:trPr>
          <w:jc w:val="center"/>
        </w:trPr>
        <w:tc>
          <w:tcPr>
            <w:tcW w:w="0" w:type="auto"/>
          </w:tcPr>
          <w:p w14:paraId="5B1D9BFF" w14:textId="77777777" w:rsidR="00C334D1" w:rsidRPr="00813D46" w:rsidRDefault="00C334D1" w:rsidP="007B0C0F">
            <w:pPr>
              <w:pStyle w:val="NormalWeb"/>
              <w:keepNext/>
              <w:keepLines/>
              <w:ind w:left="480" w:hanging="240"/>
              <w:rPr>
                <w:sz w:val="8"/>
              </w:rPr>
            </w:pPr>
            <w:r w:rsidRPr="00813D46">
              <w:rPr>
                <w:rFonts w:cs="Arial"/>
                <w:sz w:val="20"/>
                <w:szCs w:val="20"/>
              </w:rPr>
              <w:t>Short-term unearned revenue</w:t>
            </w:r>
          </w:p>
        </w:tc>
        <w:tc>
          <w:tcPr>
            <w:tcW w:w="0" w:type="auto"/>
            <w:vAlign w:val="bottom"/>
          </w:tcPr>
          <w:p w14:paraId="19F664E0" w14:textId="77777777" w:rsidR="00C334D1" w:rsidRPr="00813D46" w:rsidRDefault="00C334D1" w:rsidP="007B0C0F">
            <w:pPr>
              <w:pStyle w:val="la2"/>
              <w:keepNext/>
              <w:keepLines/>
            </w:pPr>
            <w:r w:rsidRPr="00813D46">
              <w:rPr>
                <w:sz w:val="15"/>
                <w:szCs w:val="15"/>
              </w:rPr>
              <w:t> </w:t>
            </w:r>
          </w:p>
        </w:tc>
        <w:tc>
          <w:tcPr>
            <w:tcW w:w="0" w:type="auto"/>
            <w:vAlign w:val="bottom"/>
          </w:tcPr>
          <w:p w14:paraId="1C8893AF" w14:textId="77777777" w:rsidR="00C334D1" w:rsidRPr="00813D46" w:rsidRDefault="00C334D1" w:rsidP="007B0C0F">
            <w:pPr>
              <w:keepNext/>
              <w:keepLines/>
              <w:rPr>
                <w:sz w:val="8"/>
              </w:rPr>
            </w:pPr>
            <w:r w:rsidRPr="00813D46">
              <w:rPr>
                <w:rFonts w:cs="Arial"/>
                <w:b/>
                <w:bCs/>
              </w:rPr>
              <w:t> </w:t>
            </w:r>
          </w:p>
        </w:tc>
        <w:tc>
          <w:tcPr>
            <w:tcW w:w="0" w:type="auto"/>
            <w:vAlign w:val="bottom"/>
          </w:tcPr>
          <w:p w14:paraId="3E965DCB" w14:textId="2BB54E7B" w:rsidR="00C334D1" w:rsidRPr="00813D46" w:rsidRDefault="00916E81" w:rsidP="00AF4BDF">
            <w:pPr>
              <w:keepNext/>
              <w:keepLines/>
              <w:jc w:val="right"/>
            </w:pPr>
            <w:r w:rsidRPr="00813D46">
              <w:rPr>
                <w:rFonts w:cs="Arial"/>
                <w:b/>
                <w:bCs/>
              </w:rPr>
              <w:t>23,</w:t>
            </w:r>
            <w:r w:rsidR="00AF4BDF" w:rsidRPr="00813D46">
              <w:rPr>
                <w:rFonts w:cs="Arial"/>
                <w:b/>
                <w:bCs/>
              </w:rPr>
              <w:t>22</w:t>
            </w:r>
            <w:r w:rsidRPr="00813D46">
              <w:rPr>
                <w:rFonts w:cs="Arial"/>
                <w:b/>
                <w:bCs/>
              </w:rPr>
              <w:t>3</w:t>
            </w:r>
          </w:p>
        </w:tc>
        <w:tc>
          <w:tcPr>
            <w:tcW w:w="0" w:type="auto"/>
            <w:noWrap/>
            <w:vAlign w:val="bottom"/>
          </w:tcPr>
          <w:p w14:paraId="2998F795" w14:textId="77777777" w:rsidR="00C334D1" w:rsidRPr="00813D46" w:rsidRDefault="00C334D1" w:rsidP="007B0C0F">
            <w:pPr>
              <w:keepNext/>
              <w:keepLines/>
              <w:rPr>
                <w:sz w:val="8"/>
              </w:rPr>
            </w:pPr>
            <w:r w:rsidRPr="00813D46">
              <w:rPr>
                <w:rFonts w:cs="Arial"/>
                <w:b/>
                <w:bCs/>
              </w:rPr>
              <w:t> </w:t>
            </w:r>
          </w:p>
        </w:tc>
        <w:tc>
          <w:tcPr>
            <w:tcW w:w="0" w:type="auto"/>
            <w:vAlign w:val="bottom"/>
          </w:tcPr>
          <w:p w14:paraId="6C5EE9DD" w14:textId="77777777" w:rsidR="00C334D1" w:rsidRPr="00813D46" w:rsidRDefault="00C334D1" w:rsidP="007B0C0F">
            <w:pPr>
              <w:pStyle w:val="la2"/>
              <w:keepNext/>
              <w:keepLines/>
            </w:pPr>
            <w:r w:rsidRPr="00813D46">
              <w:rPr>
                <w:sz w:val="15"/>
                <w:szCs w:val="15"/>
              </w:rPr>
              <w:t> </w:t>
            </w:r>
          </w:p>
        </w:tc>
        <w:tc>
          <w:tcPr>
            <w:tcW w:w="0" w:type="auto"/>
            <w:vAlign w:val="bottom"/>
          </w:tcPr>
          <w:p w14:paraId="103EC238" w14:textId="77777777" w:rsidR="00C334D1" w:rsidRPr="00813D46" w:rsidRDefault="00C334D1" w:rsidP="007B0C0F">
            <w:pPr>
              <w:keepNext/>
              <w:keepLines/>
              <w:rPr>
                <w:sz w:val="8"/>
              </w:rPr>
            </w:pPr>
            <w:r w:rsidRPr="00813D46">
              <w:rPr>
                <w:rFonts w:cs="Arial"/>
              </w:rPr>
              <w:t> </w:t>
            </w:r>
          </w:p>
        </w:tc>
        <w:tc>
          <w:tcPr>
            <w:tcW w:w="0" w:type="auto"/>
            <w:vAlign w:val="bottom"/>
          </w:tcPr>
          <w:p w14:paraId="52AD866E" w14:textId="77777777" w:rsidR="00C334D1" w:rsidRPr="00813D46" w:rsidRDefault="00C334D1" w:rsidP="007B0C0F">
            <w:pPr>
              <w:keepNext/>
              <w:keepLines/>
              <w:jc w:val="right"/>
            </w:pPr>
            <w:r w:rsidRPr="00813D46">
              <w:rPr>
                <w:rFonts w:cs="Arial"/>
                <w:bCs/>
              </w:rPr>
              <w:t>23,150</w:t>
            </w:r>
          </w:p>
        </w:tc>
        <w:tc>
          <w:tcPr>
            <w:tcW w:w="0" w:type="auto"/>
            <w:noWrap/>
            <w:vAlign w:val="bottom"/>
          </w:tcPr>
          <w:p w14:paraId="660B0A9E" w14:textId="77777777" w:rsidR="00C334D1" w:rsidRPr="00813D46" w:rsidRDefault="00C334D1" w:rsidP="007B0C0F">
            <w:pPr>
              <w:keepNext/>
              <w:keepLines/>
              <w:rPr>
                <w:sz w:val="8"/>
              </w:rPr>
            </w:pPr>
            <w:r w:rsidRPr="00813D46">
              <w:rPr>
                <w:rFonts w:cs="Arial"/>
              </w:rPr>
              <w:t> </w:t>
            </w:r>
          </w:p>
        </w:tc>
      </w:tr>
      <w:tr w:rsidR="00916E81" w:rsidRPr="00813D46" w14:paraId="356A6EDA" w14:textId="77777777" w:rsidTr="007B0C0F">
        <w:trPr>
          <w:jc w:val="center"/>
        </w:trPr>
        <w:tc>
          <w:tcPr>
            <w:tcW w:w="0" w:type="auto"/>
          </w:tcPr>
          <w:p w14:paraId="204385E2" w14:textId="77777777" w:rsidR="00C334D1" w:rsidRPr="00813D46" w:rsidRDefault="00C334D1" w:rsidP="007B0C0F">
            <w:pPr>
              <w:pStyle w:val="NormalWeb"/>
              <w:keepNext/>
              <w:keepLines/>
              <w:ind w:left="480" w:hanging="240"/>
              <w:rPr>
                <w:sz w:val="8"/>
              </w:rPr>
            </w:pPr>
            <w:r w:rsidRPr="00813D46">
              <w:rPr>
                <w:rFonts w:cs="Arial"/>
                <w:sz w:val="20"/>
                <w:szCs w:val="20"/>
              </w:rPr>
              <w:t>Securities lending payable</w:t>
            </w:r>
          </w:p>
        </w:tc>
        <w:tc>
          <w:tcPr>
            <w:tcW w:w="0" w:type="auto"/>
            <w:vAlign w:val="bottom"/>
          </w:tcPr>
          <w:p w14:paraId="5973F90E" w14:textId="77777777" w:rsidR="00C334D1" w:rsidRPr="00813D46" w:rsidRDefault="00C334D1" w:rsidP="007B0C0F">
            <w:pPr>
              <w:pStyle w:val="la2"/>
              <w:keepNext/>
              <w:keepLines/>
            </w:pPr>
            <w:r w:rsidRPr="00813D46">
              <w:rPr>
                <w:sz w:val="15"/>
                <w:szCs w:val="15"/>
              </w:rPr>
              <w:t> </w:t>
            </w:r>
          </w:p>
        </w:tc>
        <w:tc>
          <w:tcPr>
            <w:tcW w:w="0" w:type="auto"/>
            <w:vAlign w:val="bottom"/>
          </w:tcPr>
          <w:p w14:paraId="512672A4" w14:textId="77777777" w:rsidR="00C334D1" w:rsidRPr="00813D46" w:rsidRDefault="00C334D1" w:rsidP="007B0C0F">
            <w:pPr>
              <w:keepNext/>
              <w:keepLines/>
              <w:rPr>
                <w:sz w:val="8"/>
              </w:rPr>
            </w:pPr>
            <w:r w:rsidRPr="00813D46">
              <w:rPr>
                <w:rFonts w:cs="Arial"/>
                <w:b/>
                <w:bCs/>
              </w:rPr>
              <w:t> </w:t>
            </w:r>
          </w:p>
        </w:tc>
        <w:tc>
          <w:tcPr>
            <w:tcW w:w="0" w:type="auto"/>
            <w:vAlign w:val="bottom"/>
          </w:tcPr>
          <w:p w14:paraId="4B08CE47" w14:textId="4771BD35" w:rsidR="00C334D1" w:rsidRPr="00813D46" w:rsidRDefault="00916E81" w:rsidP="007B0C0F">
            <w:pPr>
              <w:keepNext/>
              <w:keepLines/>
              <w:jc w:val="right"/>
            </w:pPr>
            <w:r w:rsidRPr="00813D46">
              <w:rPr>
                <w:rFonts w:cs="Arial"/>
                <w:b/>
                <w:bCs/>
              </w:rPr>
              <w:t>92</w:t>
            </w:r>
          </w:p>
        </w:tc>
        <w:tc>
          <w:tcPr>
            <w:tcW w:w="0" w:type="auto"/>
            <w:noWrap/>
            <w:vAlign w:val="bottom"/>
          </w:tcPr>
          <w:p w14:paraId="2BDE4552" w14:textId="77777777" w:rsidR="00C334D1" w:rsidRPr="00813D46" w:rsidRDefault="00C334D1" w:rsidP="007B0C0F">
            <w:pPr>
              <w:keepNext/>
              <w:keepLines/>
              <w:rPr>
                <w:sz w:val="8"/>
              </w:rPr>
            </w:pPr>
            <w:r w:rsidRPr="00813D46">
              <w:rPr>
                <w:rFonts w:cs="Arial"/>
                <w:b/>
                <w:bCs/>
              </w:rPr>
              <w:t> </w:t>
            </w:r>
          </w:p>
        </w:tc>
        <w:tc>
          <w:tcPr>
            <w:tcW w:w="0" w:type="auto"/>
            <w:vAlign w:val="bottom"/>
          </w:tcPr>
          <w:p w14:paraId="0916383A" w14:textId="77777777" w:rsidR="00C334D1" w:rsidRPr="00813D46" w:rsidRDefault="00C334D1" w:rsidP="007B0C0F">
            <w:pPr>
              <w:pStyle w:val="la2"/>
              <w:keepNext/>
              <w:keepLines/>
            </w:pPr>
            <w:r w:rsidRPr="00813D46">
              <w:rPr>
                <w:sz w:val="15"/>
                <w:szCs w:val="15"/>
              </w:rPr>
              <w:t> </w:t>
            </w:r>
          </w:p>
        </w:tc>
        <w:tc>
          <w:tcPr>
            <w:tcW w:w="0" w:type="auto"/>
            <w:vAlign w:val="bottom"/>
          </w:tcPr>
          <w:p w14:paraId="3477CFF4" w14:textId="77777777" w:rsidR="00C334D1" w:rsidRPr="00813D46" w:rsidRDefault="00C334D1" w:rsidP="007B0C0F">
            <w:pPr>
              <w:keepNext/>
              <w:keepLines/>
              <w:rPr>
                <w:sz w:val="8"/>
              </w:rPr>
            </w:pPr>
            <w:r w:rsidRPr="00813D46">
              <w:rPr>
                <w:rFonts w:cs="Arial"/>
              </w:rPr>
              <w:t> </w:t>
            </w:r>
          </w:p>
        </w:tc>
        <w:tc>
          <w:tcPr>
            <w:tcW w:w="0" w:type="auto"/>
            <w:vAlign w:val="bottom"/>
          </w:tcPr>
          <w:p w14:paraId="73719708" w14:textId="77777777" w:rsidR="00C334D1" w:rsidRPr="00813D46" w:rsidRDefault="00C334D1" w:rsidP="007B0C0F">
            <w:pPr>
              <w:keepNext/>
              <w:keepLines/>
              <w:jc w:val="right"/>
            </w:pPr>
            <w:r w:rsidRPr="00813D46">
              <w:rPr>
                <w:rFonts w:cs="Arial"/>
                <w:bCs/>
              </w:rPr>
              <w:t>558</w:t>
            </w:r>
          </w:p>
        </w:tc>
        <w:tc>
          <w:tcPr>
            <w:tcW w:w="0" w:type="auto"/>
            <w:noWrap/>
            <w:vAlign w:val="bottom"/>
          </w:tcPr>
          <w:p w14:paraId="67BC147A" w14:textId="77777777" w:rsidR="00C334D1" w:rsidRPr="00813D46" w:rsidRDefault="00C334D1" w:rsidP="007B0C0F">
            <w:pPr>
              <w:keepNext/>
              <w:keepLines/>
              <w:rPr>
                <w:sz w:val="8"/>
              </w:rPr>
            </w:pPr>
            <w:r w:rsidRPr="00813D46">
              <w:rPr>
                <w:rFonts w:cs="Arial"/>
              </w:rPr>
              <w:t> </w:t>
            </w:r>
          </w:p>
        </w:tc>
      </w:tr>
      <w:tr w:rsidR="00916E81" w:rsidRPr="00813D46" w14:paraId="7EDC715D" w14:textId="77777777" w:rsidTr="007B0C0F">
        <w:trPr>
          <w:jc w:val="center"/>
        </w:trPr>
        <w:tc>
          <w:tcPr>
            <w:tcW w:w="0" w:type="auto"/>
          </w:tcPr>
          <w:p w14:paraId="4F2B7590" w14:textId="77777777" w:rsidR="00C334D1" w:rsidRPr="00813D46" w:rsidRDefault="00C334D1" w:rsidP="007B0C0F">
            <w:pPr>
              <w:pStyle w:val="NormalWeb"/>
              <w:keepNext/>
              <w:keepLines/>
              <w:ind w:left="480" w:hanging="240"/>
              <w:rPr>
                <w:sz w:val="8"/>
              </w:rPr>
            </w:pPr>
            <w:r w:rsidRPr="00813D46">
              <w:rPr>
                <w:rFonts w:cs="Arial"/>
                <w:sz w:val="20"/>
                <w:szCs w:val="20"/>
              </w:rPr>
              <w:t>Other</w:t>
            </w:r>
          </w:p>
        </w:tc>
        <w:tc>
          <w:tcPr>
            <w:tcW w:w="0" w:type="auto"/>
            <w:vAlign w:val="bottom"/>
          </w:tcPr>
          <w:p w14:paraId="514A0362" w14:textId="77777777" w:rsidR="00C334D1" w:rsidRPr="00813D46" w:rsidRDefault="00C334D1" w:rsidP="007B0C0F">
            <w:pPr>
              <w:pStyle w:val="la2"/>
              <w:keepNext/>
              <w:keepLines/>
            </w:pPr>
            <w:r w:rsidRPr="00813D46">
              <w:rPr>
                <w:sz w:val="15"/>
                <w:szCs w:val="15"/>
              </w:rPr>
              <w:t> </w:t>
            </w:r>
          </w:p>
        </w:tc>
        <w:tc>
          <w:tcPr>
            <w:tcW w:w="0" w:type="auto"/>
            <w:vAlign w:val="bottom"/>
          </w:tcPr>
          <w:p w14:paraId="1F7099ED" w14:textId="77777777" w:rsidR="00C334D1" w:rsidRPr="00813D46" w:rsidRDefault="00C334D1" w:rsidP="007B0C0F">
            <w:pPr>
              <w:keepNext/>
              <w:keepLines/>
              <w:rPr>
                <w:sz w:val="8"/>
              </w:rPr>
            </w:pPr>
            <w:r w:rsidRPr="00813D46">
              <w:rPr>
                <w:rFonts w:cs="Arial"/>
                <w:b/>
                <w:bCs/>
              </w:rPr>
              <w:t> </w:t>
            </w:r>
          </w:p>
        </w:tc>
        <w:tc>
          <w:tcPr>
            <w:tcW w:w="0" w:type="auto"/>
            <w:vAlign w:val="bottom"/>
          </w:tcPr>
          <w:p w14:paraId="3DCDCBF9" w14:textId="69442C8E" w:rsidR="00C334D1" w:rsidRPr="00813D46" w:rsidRDefault="00916E81" w:rsidP="00556BA5">
            <w:pPr>
              <w:keepNext/>
              <w:keepLines/>
              <w:jc w:val="right"/>
            </w:pPr>
            <w:r w:rsidRPr="00813D46">
              <w:rPr>
                <w:rFonts w:cs="Arial"/>
                <w:b/>
                <w:bCs/>
              </w:rPr>
              <w:t>6,</w:t>
            </w:r>
            <w:r w:rsidR="00AF4BDF" w:rsidRPr="00813D46">
              <w:rPr>
                <w:rFonts w:cs="Arial"/>
                <w:b/>
                <w:bCs/>
              </w:rPr>
              <w:t>7</w:t>
            </w:r>
            <w:r w:rsidR="00556BA5" w:rsidRPr="00813D46">
              <w:rPr>
                <w:rFonts w:cs="Arial"/>
                <w:b/>
                <w:bCs/>
              </w:rPr>
              <w:t>6</w:t>
            </w:r>
            <w:r w:rsidR="0086446E" w:rsidRPr="00813D46">
              <w:rPr>
                <w:rFonts w:cs="Arial"/>
                <w:b/>
                <w:bCs/>
              </w:rPr>
              <w:t>6</w:t>
            </w:r>
          </w:p>
        </w:tc>
        <w:tc>
          <w:tcPr>
            <w:tcW w:w="0" w:type="auto"/>
            <w:noWrap/>
            <w:vAlign w:val="bottom"/>
          </w:tcPr>
          <w:p w14:paraId="1B16F61D" w14:textId="77777777" w:rsidR="00C334D1" w:rsidRPr="00813D46" w:rsidRDefault="00C334D1" w:rsidP="007B0C0F">
            <w:pPr>
              <w:keepNext/>
              <w:keepLines/>
              <w:rPr>
                <w:sz w:val="8"/>
              </w:rPr>
            </w:pPr>
            <w:r w:rsidRPr="00813D46">
              <w:rPr>
                <w:rFonts w:cs="Arial"/>
                <w:b/>
                <w:bCs/>
              </w:rPr>
              <w:t> </w:t>
            </w:r>
          </w:p>
        </w:tc>
        <w:tc>
          <w:tcPr>
            <w:tcW w:w="0" w:type="auto"/>
            <w:vAlign w:val="bottom"/>
          </w:tcPr>
          <w:p w14:paraId="5AEC642A" w14:textId="77777777" w:rsidR="00C334D1" w:rsidRPr="00813D46" w:rsidRDefault="00C334D1" w:rsidP="007B0C0F">
            <w:pPr>
              <w:pStyle w:val="la2"/>
              <w:keepNext/>
              <w:keepLines/>
            </w:pPr>
            <w:r w:rsidRPr="00813D46">
              <w:rPr>
                <w:sz w:val="15"/>
                <w:szCs w:val="15"/>
              </w:rPr>
              <w:t> </w:t>
            </w:r>
          </w:p>
        </w:tc>
        <w:tc>
          <w:tcPr>
            <w:tcW w:w="0" w:type="auto"/>
            <w:vAlign w:val="bottom"/>
          </w:tcPr>
          <w:p w14:paraId="39CB90DA" w14:textId="77777777" w:rsidR="00C334D1" w:rsidRPr="00813D46" w:rsidRDefault="00C334D1" w:rsidP="007B0C0F">
            <w:pPr>
              <w:keepNext/>
              <w:keepLines/>
              <w:rPr>
                <w:sz w:val="8"/>
              </w:rPr>
            </w:pPr>
            <w:r w:rsidRPr="00813D46">
              <w:rPr>
                <w:rFonts w:cs="Arial"/>
              </w:rPr>
              <w:t> </w:t>
            </w:r>
          </w:p>
        </w:tc>
        <w:tc>
          <w:tcPr>
            <w:tcW w:w="0" w:type="auto"/>
            <w:vAlign w:val="bottom"/>
          </w:tcPr>
          <w:p w14:paraId="5180BCC2" w14:textId="77777777" w:rsidR="00C334D1" w:rsidRPr="00813D46" w:rsidRDefault="00C334D1" w:rsidP="007B0C0F">
            <w:pPr>
              <w:keepNext/>
              <w:keepLines/>
              <w:jc w:val="right"/>
            </w:pPr>
            <w:r w:rsidRPr="00813D46">
              <w:rPr>
                <w:rFonts w:cs="Arial"/>
                <w:bCs/>
              </w:rPr>
              <w:t>6,906</w:t>
            </w:r>
          </w:p>
        </w:tc>
        <w:tc>
          <w:tcPr>
            <w:tcW w:w="0" w:type="auto"/>
            <w:noWrap/>
            <w:vAlign w:val="bottom"/>
          </w:tcPr>
          <w:p w14:paraId="52D635D8" w14:textId="77777777" w:rsidR="00C334D1" w:rsidRPr="00813D46" w:rsidRDefault="00C334D1" w:rsidP="007B0C0F">
            <w:pPr>
              <w:keepNext/>
              <w:keepLines/>
              <w:rPr>
                <w:sz w:val="8"/>
              </w:rPr>
            </w:pPr>
            <w:r w:rsidRPr="00813D46">
              <w:rPr>
                <w:rFonts w:cs="Arial"/>
              </w:rPr>
              <w:t> </w:t>
            </w:r>
          </w:p>
        </w:tc>
      </w:tr>
      <w:tr w:rsidR="00916E81" w:rsidRPr="00813D46" w14:paraId="0577E80B" w14:textId="77777777" w:rsidTr="007B0C0F">
        <w:trPr>
          <w:jc w:val="center"/>
        </w:trPr>
        <w:tc>
          <w:tcPr>
            <w:tcW w:w="0" w:type="auto"/>
            <w:gridSpan w:val="4"/>
            <w:vAlign w:val="bottom"/>
          </w:tcPr>
          <w:p w14:paraId="69F5EB14"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A48467E" w14:textId="77777777" w:rsidR="00C334D1" w:rsidRPr="00813D46" w:rsidRDefault="00C334D1" w:rsidP="007B0C0F">
            <w:pPr>
              <w:keepNext/>
              <w:keepLines/>
              <w:rPr>
                <w:sz w:val="8"/>
              </w:rPr>
            </w:pPr>
          </w:p>
        </w:tc>
        <w:tc>
          <w:tcPr>
            <w:tcW w:w="0" w:type="auto"/>
            <w:vAlign w:val="bottom"/>
          </w:tcPr>
          <w:p w14:paraId="61C51CA6" w14:textId="77777777" w:rsidR="00C334D1" w:rsidRPr="00813D46" w:rsidRDefault="00C334D1" w:rsidP="007B0C0F">
            <w:pPr>
              <w:pStyle w:val="la2"/>
              <w:keepNext/>
              <w:keepLines/>
            </w:pPr>
            <w:r w:rsidRPr="00813D46">
              <w:t> </w:t>
            </w:r>
          </w:p>
        </w:tc>
        <w:tc>
          <w:tcPr>
            <w:tcW w:w="0" w:type="auto"/>
            <w:vAlign w:val="bottom"/>
          </w:tcPr>
          <w:p w14:paraId="61E8F414"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0E8930F"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55E8097" w14:textId="77777777" w:rsidR="00C334D1" w:rsidRPr="00813D46" w:rsidRDefault="00C334D1" w:rsidP="007B0C0F">
            <w:pPr>
              <w:keepNext/>
              <w:keepLines/>
              <w:rPr>
                <w:sz w:val="8"/>
              </w:rPr>
            </w:pPr>
          </w:p>
        </w:tc>
      </w:tr>
      <w:tr w:rsidR="00916E81" w:rsidRPr="00813D46" w14:paraId="264FEE45" w14:textId="77777777" w:rsidTr="007B0C0F">
        <w:trPr>
          <w:jc w:val="center"/>
        </w:trPr>
        <w:tc>
          <w:tcPr>
            <w:tcW w:w="0" w:type="auto"/>
          </w:tcPr>
          <w:p w14:paraId="640D9089" w14:textId="77777777" w:rsidR="00C334D1" w:rsidRPr="00813D46" w:rsidRDefault="00C334D1" w:rsidP="007B0C0F">
            <w:pPr>
              <w:pStyle w:val="NormalWeb"/>
              <w:keepNext/>
              <w:keepLines/>
              <w:ind w:left="720" w:hanging="240"/>
              <w:rPr>
                <w:sz w:val="8"/>
              </w:rPr>
            </w:pPr>
            <w:r w:rsidRPr="00813D46">
              <w:rPr>
                <w:rFonts w:cs="Arial"/>
                <w:sz w:val="20"/>
                <w:szCs w:val="20"/>
              </w:rPr>
              <w:t>Total current liabilities</w:t>
            </w:r>
          </w:p>
        </w:tc>
        <w:tc>
          <w:tcPr>
            <w:tcW w:w="0" w:type="auto"/>
            <w:vAlign w:val="bottom"/>
          </w:tcPr>
          <w:p w14:paraId="776ECDDA" w14:textId="77777777" w:rsidR="00C334D1" w:rsidRPr="00813D46" w:rsidRDefault="00C334D1" w:rsidP="007B0C0F">
            <w:pPr>
              <w:pStyle w:val="la2"/>
              <w:keepNext/>
              <w:keepLines/>
            </w:pPr>
            <w:r w:rsidRPr="00813D46">
              <w:rPr>
                <w:sz w:val="15"/>
                <w:szCs w:val="15"/>
              </w:rPr>
              <w:t> </w:t>
            </w:r>
          </w:p>
        </w:tc>
        <w:tc>
          <w:tcPr>
            <w:tcW w:w="0" w:type="auto"/>
            <w:vAlign w:val="bottom"/>
          </w:tcPr>
          <w:p w14:paraId="70DC2E96" w14:textId="77777777" w:rsidR="00C334D1" w:rsidRPr="00813D46" w:rsidRDefault="00C334D1" w:rsidP="007B0C0F">
            <w:pPr>
              <w:keepNext/>
              <w:keepLines/>
              <w:rPr>
                <w:sz w:val="8"/>
              </w:rPr>
            </w:pPr>
            <w:r w:rsidRPr="00813D46">
              <w:rPr>
                <w:rFonts w:cs="Arial"/>
                <w:b/>
                <w:bCs/>
              </w:rPr>
              <w:t> </w:t>
            </w:r>
          </w:p>
        </w:tc>
        <w:tc>
          <w:tcPr>
            <w:tcW w:w="0" w:type="auto"/>
            <w:vAlign w:val="bottom"/>
          </w:tcPr>
          <w:p w14:paraId="49F41D36" w14:textId="4F78FD3F" w:rsidR="00C334D1" w:rsidRPr="00813D46" w:rsidRDefault="00556BA5" w:rsidP="007B0C0F">
            <w:pPr>
              <w:keepNext/>
              <w:keepLines/>
              <w:jc w:val="right"/>
            </w:pPr>
            <w:r w:rsidRPr="00813D46">
              <w:rPr>
                <w:rFonts w:cs="Arial"/>
                <w:b/>
                <w:bCs/>
              </w:rPr>
              <w:t>49,</w:t>
            </w:r>
            <w:r w:rsidR="00B938C0" w:rsidRPr="00813D46">
              <w:rPr>
                <w:rFonts w:cs="Arial"/>
                <w:b/>
                <w:bCs/>
              </w:rPr>
              <w:t>858</w:t>
            </w:r>
          </w:p>
        </w:tc>
        <w:tc>
          <w:tcPr>
            <w:tcW w:w="0" w:type="auto"/>
            <w:noWrap/>
            <w:vAlign w:val="bottom"/>
          </w:tcPr>
          <w:p w14:paraId="35119009" w14:textId="77777777" w:rsidR="00C334D1" w:rsidRPr="00813D46" w:rsidRDefault="00C334D1" w:rsidP="007B0C0F">
            <w:pPr>
              <w:keepNext/>
              <w:keepLines/>
              <w:rPr>
                <w:sz w:val="8"/>
              </w:rPr>
            </w:pPr>
            <w:r w:rsidRPr="00813D46">
              <w:rPr>
                <w:rFonts w:cs="Arial"/>
                <w:b/>
                <w:bCs/>
              </w:rPr>
              <w:t> </w:t>
            </w:r>
          </w:p>
        </w:tc>
        <w:tc>
          <w:tcPr>
            <w:tcW w:w="0" w:type="auto"/>
            <w:vAlign w:val="bottom"/>
          </w:tcPr>
          <w:p w14:paraId="7DCF86ED" w14:textId="77777777" w:rsidR="00C334D1" w:rsidRPr="00813D46" w:rsidRDefault="00C334D1" w:rsidP="007B0C0F">
            <w:pPr>
              <w:pStyle w:val="la2"/>
              <w:keepNext/>
              <w:keepLines/>
            </w:pPr>
            <w:r w:rsidRPr="00813D46">
              <w:rPr>
                <w:sz w:val="15"/>
                <w:szCs w:val="15"/>
              </w:rPr>
              <w:t> </w:t>
            </w:r>
          </w:p>
        </w:tc>
        <w:tc>
          <w:tcPr>
            <w:tcW w:w="0" w:type="auto"/>
            <w:vAlign w:val="bottom"/>
          </w:tcPr>
          <w:p w14:paraId="1D783440" w14:textId="77777777" w:rsidR="00C334D1" w:rsidRPr="00813D46" w:rsidRDefault="00C334D1" w:rsidP="007B0C0F">
            <w:pPr>
              <w:keepNext/>
              <w:keepLines/>
              <w:rPr>
                <w:sz w:val="8"/>
              </w:rPr>
            </w:pPr>
            <w:r w:rsidRPr="00813D46">
              <w:rPr>
                <w:rFonts w:cs="Arial"/>
              </w:rPr>
              <w:t> </w:t>
            </w:r>
          </w:p>
        </w:tc>
        <w:tc>
          <w:tcPr>
            <w:tcW w:w="0" w:type="auto"/>
            <w:vAlign w:val="bottom"/>
          </w:tcPr>
          <w:p w14:paraId="2779425C" w14:textId="77777777" w:rsidR="00C334D1" w:rsidRPr="00813D46" w:rsidRDefault="00C334D1" w:rsidP="007B0C0F">
            <w:pPr>
              <w:keepNext/>
              <w:keepLines/>
              <w:jc w:val="right"/>
            </w:pPr>
            <w:r w:rsidRPr="00813D46">
              <w:rPr>
                <w:rFonts w:cs="Arial"/>
                <w:bCs/>
              </w:rPr>
              <w:t>45,625</w:t>
            </w:r>
          </w:p>
        </w:tc>
        <w:tc>
          <w:tcPr>
            <w:tcW w:w="0" w:type="auto"/>
            <w:noWrap/>
            <w:vAlign w:val="bottom"/>
          </w:tcPr>
          <w:p w14:paraId="71F3855B" w14:textId="77777777" w:rsidR="00C334D1" w:rsidRPr="00813D46" w:rsidRDefault="00C334D1" w:rsidP="007B0C0F">
            <w:pPr>
              <w:keepNext/>
              <w:keepLines/>
              <w:rPr>
                <w:sz w:val="8"/>
              </w:rPr>
            </w:pPr>
            <w:r w:rsidRPr="00813D46">
              <w:rPr>
                <w:rFonts w:cs="Arial"/>
              </w:rPr>
              <w:t> </w:t>
            </w:r>
          </w:p>
        </w:tc>
      </w:tr>
      <w:tr w:rsidR="00916E81" w:rsidRPr="00813D46" w14:paraId="4115A0C4" w14:textId="77777777" w:rsidTr="007B0C0F">
        <w:trPr>
          <w:jc w:val="center"/>
        </w:trPr>
        <w:tc>
          <w:tcPr>
            <w:tcW w:w="0" w:type="auto"/>
          </w:tcPr>
          <w:p w14:paraId="63748A6E" w14:textId="77777777" w:rsidR="00C334D1" w:rsidRPr="00813D46" w:rsidRDefault="00C334D1" w:rsidP="007B0C0F">
            <w:pPr>
              <w:pStyle w:val="NormalWeb"/>
              <w:keepNext/>
              <w:keepLines/>
              <w:ind w:left="240" w:hanging="240"/>
              <w:rPr>
                <w:sz w:val="8"/>
              </w:rPr>
            </w:pPr>
            <w:r w:rsidRPr="00813D46">
              <w:rPr>
                <w:rFonts w:cs="Arial"/>
                <w:sz w:val="20"/>
                <w:szCs w:val="20"/>
              </w:rPr>
              <w:t>Long-term debt</w:t>
            </w:r>
          </w:p>
        </w:tc>
        <w:tc>
          <w:tcPr>
            <w:tcW w:w="0" w:type="auto"/>
            <w:vAlign w:val="bottom"/>
          </w:tcPr>
          <w:p w14:paraId="08EF951A" w14:textId="77777777" w:rsidR="00C334D1" w:rsidRPr="00813D46" w:rsidRDefault="00C334D1" w:rsidP="007B0C0F">
            <w:pPr>
              <w:pStyle w:val="la2"/>
              <w:keepNext/>
              <w:keepLines/>
            </w:pPr>
            <w:r w:rsidRPr="00813D46">
              <w:rPr>
                <w:sz w:val="15"/>
                <w:szCs w:val="15"/>
              </w:rPr>
              <w:t> </w:t>
            </w:r>
          </w:p>
        </w:tc>
        <w:tc>
          <w:tcPr>
            <w:tcW w:w="0" w:type="auto"/>
            <w:vAlign w:val="bottom"/>
          </w:tcPr>
          <w:p w14:paraId="6A37B293" w14:textId="77777777" w:rsidR="00C334D1" w:rsidRPr="00813D46" w:rsidRDefault="00C334D1" w:rsidP="007B0C0F">
            <w:pPr>
              <w:keepNext/>
              <w:keepLines/>
              <w:rPr>
                <w:sz w:val="8"/>
              </w:rPr>
            </w:pPr>
            <w:r w:rsidRPr="00813D46">
              <w:rPr>
                <w:rFonts w:cs="Arial"/>
                <w:b/>
                <w:bCs/>
              </w:rPr>
              <w:t> </w:t>
            </w:r>
          </w:p>
        </w:tc>
        <w:tc>
          <w:tcPr>
            <w:tcW w:w="0" w:type="auto"/>
            <w:vAlign w:val="bottom"/>
          </w:tcPr>
          <w:p w14:paraId="75CAB114" w14:textId="69BB7097" w:rsidR="00C334D1" w:rsidRPr="00813D46" w:rsidRDefault="00916E81" w:rsidP="007B0C0F">
            <w:pPr>
              <w:keepNext/>
              <w:keepLines/>
              <w:jc w:val="right"/>
            </w:pPr>
            <w:r w:rsidRPr="00813D46">
              <w:rPr>
                <w:rFonts w:cs="Arial"/>
                <w:b/>
                <w:bCs/>
              </w:rPr>
              <w:t>27,808</w:t>
            </w:r>
          </w:p>
        </w:tc>
        <w:tc>
          <w:tcPr>
            <w:tcW w:w="0" w:type="auto"/>
            <w:noWrap/>
            <w:vAlign w:val="bottom"/>
          </w:tcPr>
          <w:p w14:paraId="7BF839E2" w14:textId="77777777" w:rsidR="00C334D1" w:rsidRPr="00813D46" w:rsidRDefault="00C334D1" w:rsidP="007B0C0F">
            <w:pPr>
              <w:keepNext/>
              <w:keepLines/>
              <w:rPr>
                <w:sz w:val="8"/>
              </w:rPr>
            </w:pPr>
            <w:r w:rsidRPr="00813D46">
              <w:rPr>
                <w:rFonts w:cs="Arial"/>
                <w:b/>
                <w:bCs/>
              </w:rPr>
              <w:t> </w:t>
            </w:r>
          </w:p>
        </w:tc>
        <w:tc>
          <w:tcPr>
            <w:tcW w:w="0" w:type="auto"/>
            <w:vAlign w:val="bottom"/>
          </w:tcPr>
          <w:p w14:paraId="7CD18969" w14:textId="77777777" w:rsidR="00C334D1" w:rsidRPr="00813D46" w:rsidRDefault="00C334D1" w:rsidP="007B0C0F">
            <w:pPr>
              <w:pStyle w:val="la2"/>
              <w:keepNext/>
              <w:keepLines/>
            </w:pPr>
            <w:r w:rsidRPr="00813D46">
              <w:rPr>
                <w:sz w:val="15"/>
                <w:szCs w:val="15"/>
              </w:rPr>
              <w:t> </w:t>
            </w:r>
          </w:p>
        </w:tc>
        <w:tc>
          <w:tcPr>
            <w:tcW w:w="0" w:type="auto"/>
            <w:vAlign w:val="bottom"/>
          </w:tcPr>
          <w:p w14:paraId="0D917A28" w14:textId="77777777" w:rsidR="00C334D1" w:rsidRPr="00813D46" w:rsidRDefault="00C334D1" w:rsidP="007B0C0F">
            <w:pPr>
              <w:keepNext/>
              <w:keepLines/>
              <w:rPr>
                <w:sz w:val="8"/>
              </w:rPr>
            </w:pPr>
            <w:r w:rsidRPr="00813D46">
              <w:rPr>
                <w:rFonts w:cs="Arial"/>
              </w:rPr>
              <w:t> </w:t>
            </w:r>
          </w:p>
        </w:tc>
        <w:tc>
          <w:tcPr>
            <w:tcW w:w="0" w:type="auto"/>
            <w:vAlign w:val="bottom"/>
          </w:tcPr>
          <w:p w14:paraId="2108117F" w14:textId="77777777" w:rsidR="00C334D1" w:rsidRPr="00813D46" w:rsidRDefault="00C334D1" w:rsidP="007B0C0F">
            <w:pPr>
              <w:keepNext/>
              <w:keepLines/>
              <w:jc w:val="right"/>
            </w:pPr>
            <w:r w:rsidRPr="00813D46">
              <w:rPr>
                <w:rFonts w:cs="Arial"/>
                <w:bCs/>
              </w:rPr>
              <w:t>20,645</w:t>
            </w:r>
          </w:p>
        </w:tc>
        <w:tc>
          <w:tcPr>
            <w:tcW w:w="0" w:type="auto"/>
            <w:noWrap/>
            <w:vAlign w:val="bottom"/>
          </w:tcPr>
          <w:p w14:paraId="4D93FB1F" w14:textId="77777777" w:rsidR="00C334D1" w:rsidRPr="00813D46" w:rsidRDefault="00C334D1" w:rsidP="007B0C0F">
            <w:pPr>
              <w:keepNext/>
              <w:keepLines/>
              <w:rPr>
                <w:sz w:val="8"/>
              </w:rPr>
            </w:pPr>
            <w:r w:rsidRPr="00813D46">
              <w:rPr>
                <w:rFonts w:cs="Arial"/>
              </w:rPr>
              <w:t> </w:t>
            </w:r>
          </w:p>
        </w:tc>
      </w:tr>
      <w:tr w:rsidR="00916E81" w:rsidRPr="00813D46" w14:paraId="3262B125" w14:textId="77777777" w:rsidTr="007B0C0F">
        <w:trPr>
          <w:jc w:val="center"/>
        </w:trPr>
        <w:tc>
          <w:tcPr>
            <w:tcW w:w="0" w:type="auto"/>
          </w:tcPr>
          <w:p w14:paraId="75C54422" w14:textId="77777777" w:rsidR="00C334D1" w:rsidRPr="00813D46" w:rsidRDefault="00C334D1" w:rsidP="007B0C0F">
            <w:pPr>
              <w:pStyle w:val="NormalWeb"/>
              <w:keepNext/>
              <w:keepLines/>
              <w:ind w:left="240" w:hanging="240"/>
              <w:rPr>
                <w:sz w:val="8"/>
              </w:rPr>
            </w:pPr>
            <w:r w:rsidRPr="00813D46">
              <w:rPr>
                <w:rFonts w:cs="Arial"/>
                <w:sz w:val="20"/>
                <w:szCs w:val="20"/>
              </w:rPr>
              <w:t>Long-term unearned revenue</w:t>
            </w:r>
          </w:p>
        </w:tc>
        <w:tc>
          <w:tcPr>
            <w:tcW w:w="0" w:type="auto"/>
            <w:vAlign w:val="bottom"/>
          </w:tcPr>
          <w:p w14:paraId="2BD3D0C0" w14:textId="77777777" w:rsidR="00C334D1" w:rsidRPr="00813D46" w:rsidRDefault="00C334D1" w:rsidP="007B0C0F">
            <w:pPr>
              <w:pStyle w:val="la2"/>
              <w:keepNext/>
              <w:keepLines/>
            </w:pPr>
            <w:r w:rsidRPr="00813D46">
              <w:rPr>
                <w:sz w:val="15"/>
                <w:szCs w:val="15"/>
              </w:rPr>
              <w:t> </w:t>
            </w:r>
          </w:p>
        </w:tc>
        <w:tc>
          <w:tcPr>
            <w:tcW w:w="0" w:type="auto"/>
            <w:vAlign w:val="bottom"/>
          </w:tcPr>
          <w:p w14:paraId="77FC2E16" w14:textId="77777777" w:rsidR="00C334D1" w:rsidRPr="00813D46" w:rsidRDefault="00C334D1" w:rsidP="007B0C0F">
            <w:pPr>
              <w:keepNext/>
              <w:keepLines/>
              <w:rPr>
                <w:sz w:val="8"/>
              </w:rPr>
            </w:pPr>
            <w:r w:rsidRPr="00813D46">
              <w:rPr>
                <w:rFonts w:cs="Arial"/>
                <w:b/>
                <w:bCs/>
              </w:rPr>
              <w:t> </w:t>
            </w:r>
          </w:p>
        </w:tc>
        <w:tc>
          <w:tcPr>
            <w:tcW w:w="0" w:type="auto"/>
            <w:vAlign w:val="bottom"/>
          </w:tcPr>
          <w:p w14:paraId="2081081E" w14:textId="3EAB0385" w:rsidR="00C334D1" w:rsidRPr="00813D46" w:rsidRDefault="00AF4BDF" w:rsidP="007B0C0F">
            <w:pPr>
              <w:keepNext/>
              <w:keepLines/>
              <w:jc w:val="right"/>
            </w:pPr>
            <w:r w:rsidRPr="00813D46">
              <w:rPr>
                <w:rFonts w:cs="Arial"/>
                <w:b/>
                <w:bCs/>
              </w:rPr>
              <w:t>2,095</w:t>
            </w:r>
          </w:p>
        </w:tc>
        <w:tc>
          <w:tcPr>
            <w:tcW w:w="0" w:type="auto"/>
            <w:noWrap/>
            <w:vAlign w:val="bottom"/>
          </w:tcPr>
          <w:p w14:paraId="11211FC6" w14:textId="77777777" w:rsidR="00C334D1" w:rsidRPr="00813D46" w:rsidRDefault="00C334D1" w:rsidP="007B0C0F">
            <w:pPr>
              <w:keepNext/>
              <w:keepLines/>
              <w:rPr>
                <w:sz w:val="8"/>
              </w:rPr>
            </w:pPr>
            <w:r w:rsidRPr="00813D46">
              <w:rPr>
                <w:rFonts w:cs="Arial"/>
                <w:b/>
                <w:bCs/>
              </w:rPr>
              <w:t> </w:t>
            </w:r>
          </w:p>
        </w:tc>
        <w:tc>
          <w:tcPr>
            <w:tcW w:w="0" w:type="auto"/>
            <w:vAlign w:val="bottom"/>
          </w:tcPr>
          <w:p w14:paraId="3ECC9D3C" w14:textId="77777777" w:rsidR="00C334D1" w:rsidRPr="00813D46" w:rsidRDefault="00C334D1" w:rsidP="007B0C0F">
            <w:pPr>
              <w:pStyle w:val="la2"/>
              <w:keepNext/>
              <w:keepLines/>
            </w:pPr>
            <w:r w:rsidRPr="00813D46">
              <w:rPr>
                <w:sz w:val="15"/>
                <w:szCs w:val="15"/>
              </w:rPr>
              <w:t> </w:t>
            </w:r>
          </w:p>
        </w:tc>
        <w:tc>
          <w:tcPr>
            <w:tcW w:w="0" w:type="auto"/>
            <w:vAlign w:val="bottom"/>
          </w:tcPr>
          <w:p w14:paraId="4AB8EA60" w14:textId="77777777" w:rsidR="00C334D1" w:rsidRPr="00813D46" w:rsidRDefault="00C334D1" w:rsidP="007B0C0F">
            <w:pPr>
              <w:keepNext/>
              <w:keepLines/>
              <w:rPr>
                <w:sz w:val="8"/>
              </w:rPr>
            </w:pPr>
            <w:r w:rsidRPr="00813D46">
              <w:rPr>
                <w:rFonts w:cs="Arial"/>
              </w:rPr>
              <w:t> </w:t>
            </w:r>
          </w:p>
        </w:tc>
        <w:tc>
          <w:tcPr>
            <w:tcW w:w="0" w:type="auto"/>
            <w:vAlign w:val="bottom"/>
          </w:tcPr>
          <w:p w14:paraId="33044E13" w14:textId="77777777" w:rsidR="00C334D1" w:rsidRPr="00813D46" w:rsidRDefault="00C334D1" w:rsidP="007B0C0F">
            <w:pPr>
              <w:keepNext/>
              <w:keepLines/>
              <w:jc w:val="right"/>
            </w:pPr>
            <w:r w:rsidRPr="00813D46">
              <w:rPr>
                <w:rFonts w:cs="Arial"/>
                <w:bCs/>
              </w:rPr>
              <w:t>2,008</w:t>
            </w:r>
          </w:p>
        </w:tc>
        <w:tc>
          <w:tcPr>
            <w:tcW w:w="0" w:type="auto"/>
            <w:noWrap/>
            <w:vAlign w:val="bottom"/>
          </w:tcPr>
          <w:p w14:paraId="473409A4" w14:textId="77777777" w:rsidR="00C334D1" w:rsidRPr="00813D46" w:rsidRDefault="00C334D1" w:rsidP="007B0C0F">
            <w:pPr>
              <w:keepNext/>
              <w:keepLines/>
              <w:rPr>
                <w:sz w:val="8"/>
              </w:rPr>
            </w:pPr>
            <w:r w:rsidRPr="00813D46">
              <w:rPr>
                <w:rFonts w:cs="Arial"/>
              </w:rPr>
              <w:t> </w:t>
            </w:r>
          </w:p>
        </w:tc>
      </w:tr>
      <w:tr w:rsidR="00916E81" w:rsidRPr="00813D46" w14:paraId="0899209F" w14:textId="77777777" w:rsidTr="007B0C0F">
        <w:trPr>
          <w:jc w:val="center"/>
        </w:trPr>
        <w:tc>
          <w:tcPr>
            <w:tcW w:w="0" w:type="auto"/>
          </w:tcPr>
          <w:p w14:paraId="0F32A6BF" w14:textId="77777777" w:rsidR="00C334D1" w:rsidRPr="00813D46" w:rsidRDefault="00C334D1" w:rsidP="007B0C0F">
            <w:pPr>
              <w:pStyle w:val="NormalWeb"/>
              <w:keepNext/>
              <w:keepLines/>
              <w:ind w:left="240" w:hanging="240"/>
              <w:rPr>
                <w:sz w:val="8"/>
              </w:rPr>
            </w:pPr>
            <w:r w:rsidRPr="00813D46">
              <w:rPr>
                <w:rFonts w:cs="Arial"/>
                <w:sz w:val="20"/>
                <w:szCs w:val="20"/>
              </w:rPr>
              <w:t>Deferred income taxes</w:t>
            </w:r>
          </w:p>
        </w:tc>
        <w:tc>
          <w:tcPr>
            <w:tcW w:w="0" w:type="auto"/>
            <w:vAlign w:val="bottom"/>
          </w:tcPr>
          <w:p w14:paraId="253399BF" w14:textId="77777777" w:rsidR="00C334D1" w:rsidRPr="00813D46" w:rsidRDefault="00C334D1" w:rsidP="007B0C0F">
            <w:pPr>
              <w:pStyle w:val="la2"/>
              <w:keepNext/>
              <w:keepLines/>
            </w:pPr>
            <w:r w:rsidRPr="00813D46">
              <w:rPr>
                <w:sz w:val="15"/>
                <w:szCs w:val="15"/>
              </w:rPr>
              <w:t> </w:t>
            </w:r>
          </w:p>
        </w:tc>
        <w:tc>
          <w:tcPr>
            <w:tcW w:w="0" w:type="auto"/>
            <w:vAlign w:val="bottom"/>
          </w:tcPr>
          <w:p w14:paraId="479DFC3E" w14:textId="77777777" w:rsidR="00C334D1" w:rsidRPr="00813D46" w:rsidRDefault="00C334D1" w:rsidP="007B0C0F">
            <w:pPr>
              <w:keepNext/>
              <w:keepLines/>
              <w:rPr>
                <w:sz w:val="8"/>
              </w:rPr>
            </w:pPr>
            <w:r w:rsidRPr="00813D46">
              <w:rPr>
                <w:rFonts w:cs="Arial"/>
                <w:b/>
                <w:bCs/>
              </w:rPr>
              <w:t> </w:t>
            </w:r>
          </w:p>
        </w:tc>
        <w:tc>
          <w:tcPr>
            <w:tcW w:w="0" w:type="auto"/>
            <w:vAlign w:val="bottom"/>
          </w:tcPr>
          <w:p w14:paraId="12E2B7C9" w14:textId="045F29AA" w:rsidR="00C334D1" w:rsidRPr="00813D46" w:rsidRDefault="00B938C0" w:rsidP="001D6A7D">
            <w:pPr>
              <w:keepNext/>
              <w:keepLines/>
              <w:jc w:val="right"/>
            </w:pPr>
            <w:r w:rsidRPr="00813D46">
              <w:rPr>
                <w:rFonts w:cs="Arial"/>
                <w:b/>
                <w:bCs/>
              </w:rPr>
              <w:t>2,8</w:t>
            </w:r>
            <w:r w:rsidR="001D6A7D" w:rsidRPr="00813D46">
              <w:rPr>
                <w:rFonts w:cs="Arial"/>
                <w:b/>
                <w:bCs/>
              </w:rPr>
              <w:t>3</w:t>
            </w:r>
            <w:r w:rsidR="0086446E" w:rsidRPr="00813D46">
              <w:rPr>
                <w:rFonts w:cs="Arial"/>
                <w:b/>
                <w:bCs/>
              </w:rPr>
              <w:t>5</w:t>
            </w:r>
          </w:p>
        </w:tc>
        <w:tc>
          <w:tcPr>
            <w:tcW w:w="0" w:type="auto"/>
            <w:noWrap/>
            <w:vAlign w:val="bottom"/>
          </w:tcPr>
          <w:p w14:paraId="1EB144A8" w14:textId="77777777" w:rsidR="00C334D1" w:rsidRPr="00813D46" w:rsidRDefault="00C334D1" w:rsidP="007B0C0F">
            <w:pPr>
              <w:keepNext/>
              <w:keepLines/>
              <w:rPr>
                <w:sz w:val="8"/>
              </w:rPr>
            </w:pPr>
            <w:r w:rsidRPr="00813D46">
              <w:rPr>
                <w:rFonts w:cs="Arial"/>
                <w:b/>
                <w:bCs/>
              </w:rPr>
              <w:t> </w:t>
            </w:r>
          </w:p>
        </w:tc>
        <w:tc>
          <w:tcPr>
            <w:tcW w:w="0" w:type="auto"/>
            <w:vAlign w:val="bottom"/>
          </w:tcPr>
          <w:p w14:paraId="11A3A212" w14:textId="77777777" w:rsidR="00C334D1" w:rsidRPr="00813D46" w:rsidRDefault="00C334D1" w:rsidP="007B0C0F">
            <w:pPr>
              <w:pStyle w:val="la2"/>
              <w:keepNext/>
              <w:keepLines/>
            </w:pPr>
            <w:r w:rsidRPr="00813D46">
              <w:rPr>
                <w:sz w:val="15"/>
                <w:szCs w:val="15"/>
              </w:rPr>
              <w:t> </w:t>
            </w:r>
          </w:p>
        </w:tc>
        <w:tc>
          <w:tcPr>
            <w:tcW w:w="0" w:type="auto"/>
            <w:vAlign w:val="bottom"/>
          </w:tcPr>
          <w:p w14:paraId="4D8D597D" w14:textId="77777777" w:rsidR="00C334D1" w:rsidRPr="00813D46" w:rsidRDefault="00C334D1" w:rsidP="007B0C0F">
            <w:pPr>
              <w:keepNext/>
              <w:keepLines/>
              <w:rPr>
                <w:sz w:val="8"/>
              </w:rPr>
            </w:pPr>
            <w:r w:rsidRPr="00813D46">
              <w:rPr>
                <w:rFonts w:cs="Arial"/>
              </w:rPr>
              <w:t> </w:t>
            </w:r>
          </w:p>
        </w:tc>
        <w:tc>
          <w:tcPr>
            <w:tcW w:w="0" w:type="auto"/>
            <w:vAlign w:val="bottom"/>
          </w:tcPr>
          <w:p w14:paraId="42AEFF28" w14:textId="77777777" w:rsidR="00C334D1" w:rsidRPr="00813D46" w:rsidRDefault="00C334D1" w:rsidP="007B0C0F">
            <w:pPr>
              <w:keepNext/>
              <w:keepLines/>
              <w:jc w:val="right"/>
            </w:pPr>
            <w:r w:rsidRPr="00813D46">
              <w:rPr>
                <w:rFonts w:cs="Arial"/>
                <w:bCs/>
              </w:rPr>
              <w:t>2,728</w:t>
            </w:r>
          </w:p>
        </w:tc>
        <w:tc>
          <w:tcPr>
            <w:tcW w:w="0" w:type="auto"/>
            <w:noWrap/>
            <w:vAlign w:val="bottom"/>
          </w:tcPr>
          <w:p w14:paraId="4E7F66D7" w14:textId="77777777" w:rsidR="00C334D1" w:rsidRPr="00813D46" w:rsidRDefault="00C334D1" w:rsidP="007B0C0F">
            <w:pPr>
              <w:keepNext/>
              <w:keepLines/>
              <w:rPr>
                <w:sz w:val="8"/>
              </w:rPr>
            </w:pPr>
            <w:r w:rsidRPr="00813D46">
              <w:rPr>
                <w:rFonts w:cs="Arial"/>
              </w:rPr>
              <w:t> </w:t>
            </w:r>
          </w:p>
        </w:tc>
      </w:tr>
      <w:tr w:rsidR="00916E81" w:rsidRPr="00813D46" w14:paraId="3A2E1BCF" w14:textId="77777777" w:rsidTr="007B0C0F">
        <w:trPr>
          <w:jc w:val="center"/>
        </w:trPr>
        <w:tc>
          <w:tcPr>
            <w:tcW w:w="0" w:type="auto"/>
          </w:tcPr>
          <w:p w14:paraId="7585376B" w14:textId="77777777" w:rsidR="00C334D1" w:rsidRPr="00813D46" w:rsidRDefault="00C334D1" w:rsidP="007B0C0F">
            <w:pPr>
              <w:pStyle w:val="NormalWeb"/>
              <w:keepNext/>
              <w:keepLines/>
              <w:ind w:left="240" w:hanging="240"/>
              <w:rPr>
                <w:sz w:val="8"/>
              </w:rPr>
            </w:pPr>
            <w:r w:rsidRPr="00813D46">
              <w:rPr>
                <w:rFonts w:cs="Arial"/>
                <w:sz w:val="20"/>
                <w:szCs w:val="20"/>
              </w:rPr>
              <w:t>Other long-term liabilities</w:t>
            </w:r>
          </w:p>
        </w:tc>
        <w:tc>
          <w:tcPr>
            <w:tcW w:w="0" w:type="auto"/>
            <w:vAlign w:val="bottom"/>
          </w:tcPr>
          <w:p w14:paraId="12AC04E7" w14:textId="77777777" w:rsidR="00C334D1" w:rsidRPr="00813D46" w:rsidRDefault="00C334D1" w:rsidP="007B0C0F">
            <w:pPr>
              <w:pStyle w:val="la2"/>
              <w:keepNext/>
              <w:keepLines/>
            </w:pPr>
            <w:r w:rsidRPr="00813D46">
              <w:rPr>
                <w:sz w:val="15"/>
                <w:szCs w:val="15"/>
              </w:rPr>
              <w:t> </w:t>
            </w:r>
          </w:p>
        </w:tc>
        <w:tc>
          <w:tcPr>
            <w:tcW w:w="0" w:type="auto"/>
            <w:vAlign w:val="bottom"/>
          </w:tcPr>
          <w:p w14:paraId="6C44BD4D" w14:textId="77777777" w:rsidR="00C334D1" w:rsidRPr="00813D46" w:rsidRDefault="00C334D1" w:rsidP="007B0C0F">
            <w:pPr>
              <w:keepNext/>
              <w:keepLines/>
              <w:rPr>
                <w:sz w:val="8"/>
              </w:rPr>
            </w:pPr>
            <w:r w:rsidRPr="00813D46">
              <w:rPr>
                <w:rFonts w:cs="Arial"/>
                <w:b/>
                <w:bCs/>
              </w:rPr>
              <w:t> </w:t>
            </w:r>
          </w:p>
        </w:tc>
        <w:tc>
          <w:tcPr>
            <w:tcW w:w="0" w:type="auto"/>
            <w:vAlign w:val="bottom"/>
          </w:tcPr>
          <w:p w14:paraId="241F1355" w14:textId="19AF43D9" w:rsidR="00C334D1" w:rsidRPr="00813D46" w:rsidRDefault="00916E81" w:rsidP="009903C5">
            <w:pPr>
              <w:keepNext/>
              <w:keepLines/>
              <w:jc w:val="right"/>
            </w:pPr>
            <w:r w:rsidRPr="00813D46">
              <w:rPr>
                <w:rFonts w:cs="Arial"/>
                <w:b/>
                <w:bCs/>
              </w:rPr>
              <w:t>13,</w:t>
            </w:r>
            <w:r w:rsidR="009903C5" w:rsidRPr="00813D46">
              <w:rPr>
                <w:rFonts w:cs="Arial"/>
                <w:b/>
                <w:bCs/>
              </w:rPr>
              <w:t>54</w:t>
            </w:r>
            <w:r w:rsidR="0086446E" w:rsidRPr="00813D46">
              <w:rPr>
                <w:rFonts w:cs="Arial"/>
                <w:b/>
                <w:bCs/>
              </w:rPr>
              <w:t>4</w:t>
            </w:r>
          </w:p>
        </w:tc>
        <w:tc>
          <w:tcPr>
            <w:tcW w:w="0" w:type="auto"/>
            <w:noWrap/>
            <w:vAlign w:val="bottom"/>
          </w:tcPr>
          <w:p w14:paraId="57356E22" w14:textId="77777777" w:rsidR="00C334D1" w:rsidRPr="00813D46" w:rsidRDefault="00C334D1" w:rsidP="007B0C0F">
            <w:pPr>
              <w:keepNext/>
              <w:keepLines/>
              <w:rPr>
                <w:sz w:val="8"/>
              </w:rPr>
            </w:pPr>
            <w:r w:rsidRPr="00813D46">
              <w:rPr>
                <w:rFonts w:cs="Arial"/>
                <w:b/>
                <w:bCs/>
              </w:rPr>
              <w:t> </w:t>
            </w:r>
          </w:p>
        </w:tc>
        <w:tc>
          <w:tcPr>
            <w:tcW w:w="0" w:type="auto"/>
            <w:vAlign w:val="bottom"/>
          </w:tcPr>
          <w:p w14:paraId="37CEE86B" w14:textId="77777777" w:rsidR="00C334D1" w:rsidRPr="00813D46" w:rsidRDefault="00C334D1" w:rsidP="007B0C0F">
            <w:pPr>
              <w:pStyle w:val="la2"/>
              <w:keepNext/>
              <w:keepLines/>
            </w:pPr>
            <w:r w:rsidRPr="00813D46">
              <w:rPr>
                <w:sz w:val="15"/>
                <w:szCs w:val="15"/>
              </w:rPr>
              <w:t> </w:t>
            </w:r>
          </w:p>
        </w:tc>
        <w:tc>
          <w:tcPr>
            <w:tcW w:w="0" w:type="auto"/>
            <w:vAlign w:val="bottom"/>
          </w:tcPr>
          <w:p w14:paraId="17B71116" w14:textId="77777777" w:rsidR="00C334D1" w:rsidRPr="00813D46" w:rsidRDefault="00C334D1" w:rsidP="007B0C0F">
            <w:pPr>
              <w:keepNext/>
              <w:keepLines/>
              <w:rPr>
                <w:sz w:val="8"/>
              </w:rPr>
            </w:pPr>
            <w:r w:rsidRPr="00813D46">
              <w:rPr>
                <w:rFonts w:cs="Arial"/>
              </w:rPr>
              <w:t> </w:t>
            </w:r>
          </w:p>
        </w:tc>
        <w:tc>
          <w:tcPr>
            <w:tcW w:w="0" w:type="auto"/>
            <w:vAlign w:val="bottom"/>
          </w:tcPr>
          <w:p w14:paraId="65174604" w14:textId="77777777" w:rsidR="00C334D1" w:rsidRPr="00813D46" w:rsidRDefault="00C334D1" w:rsidP="007B0C0F">
            <w:pPr>
              <w:keepNext/>
              <w:keepLines/>
              <w:jc w:val="right"/>
            </w:pPr>
            <w:r w:rsidRPr="00813D46">
              <w:rPr>
                <w:rFonts w:cs="Arial"/>
                <w:bCs/>
              </w:rPr>
              <w:t>11,594</w:t>
            </w:r>
          </w:p>
        </w:tc>
        <w:tc>
          <w:tcPr>
            <w:tcW w:w="0" w:type="auto"/>
            <w:noWrap/>
            <w:vAlign w:val="bottom"/>
          </w:tcPr>
          <w:p w14:paraId="48E5FD2A" w14:textId="77777777" w:rsidR="00C334D1" w:rsidRPr="00813D46" w:rsidRDefault="00C334D1" w:rsidP="007B0C0F">
            <w:pPr>
              <w:keepNext/>
              <w:keepLines/>
              <w:rPr>
                <w:sz w:val="8"/>
              </w:rPr>
            </w:pPr>
            <w:r w:rsidRPr="00813D46">
              <w:rPr>
                <w:rFonts w:cs="Arial"/>
              </w:rPr>
              <w:t> </w:t>
            </w:r>
          </w:p>
        </w:tc>
      </w:tr>
      <w:tr w:rsidR="00916E81" w:rsidRPr="00813D46" w14:paraId="0BC5A963" w14:textId="77777777" w:rsidTr="007B0C0F">
        <w:trPr>
          <w:jc w:val="center"/>
        </w:trPr>
        <w:tc>
          <w:tcPr>
            <w:tcW w:w="0" w:type="auto"/>
            <w:gridSpan w:val="4"/>
            <w:vAlign w:val="bottom"/>
          </w:tcPr>
          <w:p w14:paraId="15EDAF1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A62C57E" w14:textId="77777777" w:rsidR="00C334D1" w:rsidRPr="00813D46" w:rsidRDefault="00C334D1" w:rsidP="007B0C0F">
            <w:pPr>
              <w:keepNext/>
              <w:keepLines/>
              <w:rPr>
                <w:sz w:val="8"/>
              </w:rPr>
            </w:pPr>
          </w:p>
        </w:tc>
        <w:tc>
          <w:tcPr>
            <w:tcW w:w="0" w:type="auto"/>
            <w:vAlign w:val="bottom"/>
          </w:tcPr>
          <w:p w14:paraId="1A3F5F33" w14:textId="77777777" w:rsidR="00C334D1" w:rsidRPr="00813D46" w:rsidRDefault="00C334D1" w:rsidP="007B0C0F">
            <w:pPr>
              <w:pStyle w:val="la2"/>
              <w:keepNext/>
              <w:keepLines/>
            </w:pPr>
            <w:r w:rsidRPr="00813D46">
              <w:t> </w:t>
            </w:r>
          </w:p>
        </w:tc>
        <w:tc>
          <w:tcPr>
            <w:tcW w:w="0" w:type="auto"/>
            <w:vAlign w:val="bottom"/>
          </w:tcPr>
          <w:p w14:paraId="0C33D4A3"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B71320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09914F5" w14:textId="77777777" w:rsidR="00C334D1" w:rsidRPr="00813D46" w:rsidRDefault="00C334D1" w:rsidP="007B0C0F">
            <w:pPr>
              <w:keepNext/>
              <w:keepLines/>
              <w:rPr>
                <w:sz w:val="8"/>
              </w:rPr>
            </w:pPr>
          </w:p>
        </w:tc>
      </w:tr>
      <w:tr w:rsidR="00916E81" w:rsidRPr="00813D46" w14:paraId="7642E87F" w14:textId="77777777" w:rsidTr="007B0C0F">
        <w:trPr>
          <w:jc w:val="center"/>
        </w:trPr>
        <w:tc>
          <w:tcPr>
            <w:tcW w:w="0" w:type="auto"/>
          </w:tcPr>
          <w:p w14:paraId="38FFFF27" w14:textId="77777777" w:rsidR="00C334D1" w:rsidRPr="00813D46" w:rsidRDefault="00C334D1" w:rsidP="007B0C0F">
            <w:pPr>
              <w:pStyle w:val="NormalWeb"/>
              <w:keepNext/>
              <w:keepLines/>
              <w:ind w:left="960" w:hanging="240"/>
              <w:rPr>
                <w:sz w:val="8"/>
              </w:rPr>
            </w:pPr>
            <w:r w:rsidRPr="00813D46">
              <w:rPr>
                <w:rFonts w:cs="Arial"/>
                <w:sz w:val="20"/>
                <w:szCs w:val="20"/>
              </w:rPr>
              <w:t>Total liabilities</w:t>
            </w:r>
          </w:p>
        </w:tc>
        <w:tc>
          <w:tcPr>
            <w:tcW w:w="0" w:type="auto"/>
            <w:vAlign w:val="bottom"/>
          </w:tcPr>
          <w:p w14:paraId="4FEC4562" w14:textId="77777777" w:rsidR="00C334D1" w:rsidRPr="00813D46" w:rsidRDefault="00C334D1" w:rsidP="007B0C0F">
            <w:pPr>
              <w:pStyle w:val="la2"/>
              <w:keepNext/>
              <w:keepLines/>
            </w:pPr>
            <w:r w:rsidRPr="00813D46">
              <w:rPr>
                <w:sz w:val="15"/>
                <w:szCs w:val="15"/>
              </w:rPr>
              <w:t> </w:t>
            </w:r>
          </w:p>
        </w:tc>
        <w:tc>
          <w:tcPr>
            <w:tcW w:w="0" w:type="auto"/>
            <w:vAlign w:val="bottom"/>
          </w:tcPr>
          <w:p w14:paraId="362EAA67" w14:textId="77777777" w:rsidR="00C334D1" w:rsidRPr="00813D46" w:rsidRDefault="00C334D1" w:rsidP="007B0C0F">
            <w:pPr>
              <w:keepNext/>
              <w:keepLines/>
              <w:rPr>
                <w:sz w:val="8"/>
              </w:rPr>
            </w:pPr>
            <w:r w:rsidRPr="00813D46">
              <w:rPr>
                <w:rFonts w:cs="Arial"/>
                <w:b/>
                <w:bCs/>
              </w:rPr>
              <w:t> </w:t>
            </w:r>
          </w:p>
        </w:tc>
        <w:tc>
          <w:tcPr>
            <w:tcW w:w="0" w:type="auto"/>
            <w:vAlign w:val="bottom"/>
          </w:tcPr>
          <w:p w14:paraId="374BF72D" w14:textId="0EAEEF0E" w:rsidR="00C334D1" w:rsidRPr="00813D46" w:rsidRDefault="00AF4BDF" w:rsidP="009903C5">
            <w:pPr>
              <w:keepNext/>
              <w:keepLines/>
              <w:jc w:val="right"/>
            </w:pPr>
            <w:r w:rsidRPr="00813D46">
              <w:rPr>
                <w:rFonts w:cs="Arial"/>
                <w:b/>
                <w:bCs/>
              </w:rPr>
              <w:t>96,</w:t>
            </w:r>
            <w:r w:rsidR="009903C5" w:rsidRPr="00813D46">
              <w:rPr>
                <w:rFonts w:cs="Arial"/>
                <w:b/>
                <w:bCs/>
              </w:rPr>
              <w:t>140</w:t>
            </w:r>
          </w:p>
        </w:tc>
        <w:tc>
          <w:tcPr>
            <w:tcW w:w="0" w:type="auto"/>
            <w:noWrap/>
            <w:vAlign w:val="bottom"/>
          </w:tcPr>
          <w:p w14:paraId="7856574E" w14:textId="77777777" w:rsidR="00C334D1" w:rsidRPr="00813D46" w:rsidRDefault="00C334D1" w:rsidP="007B0C0F">
            <w:pPr>
              <w:keepNext/>
              <w:keepLines/>
              <w:rPr>
                <w:sz w:val="8"/>
              </w:rPr>
            </w:pPr>
            <w:r w:rsidRPr="00813D46">
              <w:rPr>
                <w:rFonts w:cs="Arial"/>
                <w:b/>
                <w:bCs/>
              </w:rPr>
              <w:t> </w:t>
            </w:r>
          </w:p>
        </w:tc>
        <w:tc>
          <w:tcPr>
            <w:tcW w:w="0" w:type="auto"/>
            <w:vAlign w:val="bottom"/>
          </w:tcPr>
          <w:p w14:paraId="23604300" w14:textId="77777777" w:rsidR="00C334D1" w:rsidRPr="00813D46" w:rsidRDefault="00C334D1" w:rsidP="007B0C0F">
            <w:pPr>
              <w:pStyle w:val="la2"/>
              <w:keepNext/>
              <w:keepLines/>
            </w:pPr>
            <w:r w:rsidRPr="00813D46">
              <w:rPr>
                <w:sz w:val="15"/>
                <w:szCs w:val="15"/>
              </w:rPr>
              <w:t> </w:t>
            </w:r>
          </w:p>
        </w:tc>
        <w:tc>
          <w:tcPr>
            <w:tcW w:w="0" w:type="auto"/>
            <w:vAlign w:val="bottom"/>
          </w:tcPr>
          <w:p w14:paraId="3EF70DA0" w14:textId="77777777" w:rsidR="00C334D1" w:rsidRPr="00813D46" w:rsidRDefault="00C334D1" w:rsidP="007B0C0F">
            <w:pPr>
              <w:keepNext/>
              <w:keepLines/>
              <w:rPr>
                <w:sz w:val="8"/>
              </w:rPr>
            </w:pPr>
            <w:r w:rsidRPr="00813D46">
              <w:rPr>
                <w:rFonts w:cs="Arial"/>
              </w:rPr>
              <w:t> </w:t>
            </w:r>
          </w:p>
        </w:tc>
        <w:tc>
          <w:tcPr>
            <w:tcW w:w="0" w:type="auto"/>
            <w:vAlign w:val="bottom"/>
          </w:tcPr>
          <w:p w14:paraId="26D27690" w14:textId="77777777" w:rsidR="00C334D1" w:rsidRPr="00813D46" w:rsidRDefault="00C334D1" w:rsidP="007B0C0F">
            <w:pPr>
              <w:keepNext/>
              <w:keepLines/>
              <w:jc w:val="right"/>
            </w:pPr>
            <w:r w:rsidRPr="00813D46">
              <w:rPr>
                <w:rFonts w:cs="Arial"/>
                <w:bCs/>
              </w:rPr>
              <w:t>82,600</w:t>
            </w:r>
          </w:p>
        </w:tc>
        <w:tc>
          <w:tcPr>
            <w:tcW w:w="0" w:type="auto"/>
            <w:noWrap/>
            <w:vAlign w:val="bottom"/>
          </w:tcPr>
          <w:p w14:paraId="731B3811" w14:textId="77777777" w:rsidR="00C334D1" w:rsidRPr="00813D46" w:rsidRDefault="00C334D1" w:rsidP="007B0C0F">
            <w:pPr>
              <w:keepNext/>
              <w:keepLines/>
              <w:rPr>
                <w:sz w:val="8"/>
              </w:rPr>
            </w:pPr>
            <w:r w:rsidRPr="00813D46">
              <w:rPr>
                <w:rFonts w:cs="Arial"/>
              </w:rPr>
              <w:t> </w:t>
            </w:r>
          </w:p>
        </w:tc>
      </w:tr>
      <w:tr w:rsidR="00916E81" w:rsidRPr="00813D46" w14:paraId="50F599B8" w14:textId="77777777" w:rsidTr="007B0C0F">
        <w:trPr>
          <w:jc w:val="center"/>
        </w:trPr>
        <w:tc>
          <w:tcPr>
            <w:tcW w:w="0" w:type="auto"/>
            <w:gridSpan w:val="4"/>
            <w:vAlign w:val="bottom"/>
          </w:tcPr>
          <w:p w14:paraId="7FDE47F2"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D7AF9D7" w14:textId="77777777" w:rsidR="00C334D1" w:rsidRPr="00813D46" w:rsidRDefault="00C334D1" w:rsidP="007B0C0F">
            <w:pPr>
              <w:keepNext/>
              <w:keepLines/>
              <w:rPr>
                <w:sz w:val="8"/>
              </w:rPr>
            </w:pPr>
          </w:p>
        </w:tc>
        <w:tc>
          <w:tcPr>
            <w:tcW w:w="0" w:type="auto"/>
            <w:vAlign w:val="bottom"/>
          </w:tcPr>
          <w:p w14:paraId="41CF6860" w14:textId="77777777" w:rsidR="00C334D1" w:rsidRPr="00813D46" w:rsidRDefault="00C334D1" w:rsidP="007B0C0F">
            <w:pPr>
              <w:pStyle w:val="la2"/>
              <w:keepNext/>
              <w:keepLines/>
            </w:pPr>
            <w:r w:rsidRPr="00813D46">
              <w:t> </w:t>
            </w:r>
          </w:p>
        </w:tc>
        <w:tc>
          <w:tcPr>
            <w:tcW w:w="0" w:type="auto"/>
            <w:vAlign w:val="bottom"/>
          </w:tcPr>
          <w:p w14:paraId="4CE3F85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0BB677D"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07E1B9A" w14:textId="77777777" w:rsidR="00C334D1" w:rsidRPr="00813D46" w:rsidRDefault="00C334D1" w:rsidP="007B0C0F">
            <w:pPr>
              <w:keepNext/>
              <w:keepLines/>
              <w:rPr>
                <w:sz w:val="8"/>
              </w:rPr>
            </w:pPr>
          </w:p>
        </w:tc>
      </w:tr>
      <w:tr w:rsidR="00916E81" w:rsidRPr="00813D46" w14:paraId="0200B321" w14:textId="77777777" w:rsidTr="007B0C0F">
        <w:trPr>
          <w:jc w:val="center"/>
        </w:trPr>
        <w:tc>
          <w:tcPr>
            <w:tcW w:w="0" w:type="auto"/>
          </w:tcPr>
          <w:p w14:paraId="7916F936" w14:textId="77777777" w:rsidR="00C334D1" w:rsidRPr="00813D46" w:rsidRDefault="00C334D1" w:rsidP="007B0C0F">
            <w:pPr>
              <w:pStyle w:val="NormalWeb"/>
              <w:keepNext/>
              <w:keepLines/>
              <w:ind w:left="240" w:hanging="240"/>
              <w:rPr>
                <w:sz w:val="8"/>
              </w:rPr>
            </w:pPr>
            <w:r w:rsidRPr="00813D46">
              <w:rPr>
                <w:rFonts w:cs="Arial"/>
                <w:sz w:val="20"/>
                <w:szCs w:val="20"/>
              </w:rPr>
              <w:t>Commitments and contingencies</w:t>
            </w:r>
          </w:p>
        </w:tc>
        <w:tc>
          <w:tcPr>
            <w:tcW w:w="0" w:type="auto"/>
            <w:vAlign w:val="bottom"/>
          </w:tcPr>
          <w:p w14:paraId="016396DD" w14:textId="77777777" w:rsidR="00C334D1" w:rsidRPr="00813D46" w:rsidRDefault="00C334D1" w:rsidP="007B0C0F">
            <w:pPr>
              <w:pStyle w:val="la2"/>
              <w:keepNext/>
              <w:keepLines/>
            </w:pPr>
            <w:r w:rsidRPr="00813D46">
              <w:rPr>
                <w:sz w:val="15"/>
                <w:szCs w:val="15"/>
              </w:rPr>
              <w:t> </w:t>
            </w:r>
          </w:p>
        </w:tc>
        <w:tc>
          <w:tcPr>
            <w:tcW w:w="0" w:type="auto"/>
            <w:vAlign w:val="bottom"/>
          </w:tcPr>
          <w:p w14:paraId="649F54B4" w14:textId="77777777" w:rsidR="00C334D1" w:rsidRPr="00813D46" w:rsidRDefault="00C334D1" w:rsidP="007B0C0F">
            <w:pPr>
              <w:pStyle w:val="la2"/>
              <w:keepNext/>
              <w:keepLines/>
            </w:pPr>
            <w:r w:rsidRPr="00813D46">
              <w:t> </w:t>
            </w:r>
          </w:p>
        </w:tc>
        <w:tc>
          <w:tcPr>
            <w:tcW w:w="0" w:type="auto"/>
            <w:vAlign w:val="bottom"/>
          </w:tcPr>
          <w:p w14:paraId="4F8174FA" w14:textId="77777777" w:rsidR="00C334D1" w:rsidRPr="00813D46" w:rsidRDefault="00C334D1" w:rsidP="007B0C0F">
            <w:pPr>
              <w:pStyle w:val="la2"/>
              <w:keepNext/>
              <w:keepLines/>
            </w:pPr>
            <w:r w:rsidRPr="00813D46">
              <w:t> </w:t>
            </w:r>
          </w:p>
        </w:tc>
        <w:tc>
          <w:tcPr>
            <w:tcW w:w="0" w:type="auto"/>
            <w:vAlign w:val="bottom"/>
          </w:tcPr>
          <w:p w14:paraId="34717C3A" w14:textId="77777777" w:rsidR="00C334D1" w:rsidRPr="00813D46" w:rsidRDefault="00C334D1" w:rsidP="007B0C0F">
            <w:pPr>
              <w:pStyle w:val="la2"/>
              <w:keepNext/>
              <w:keepLines/>
            </w:pPr>
            <w:r w:rsidRPr="00813D46">
              <w:t> </w:t>
            </w:r>
          </w:p>
        </w:tc>
        <w:tc>
          <w:tcPr>
            <w:tcW w:w="0" w:type="auto"/>
            <w:vAlign w:val="bottom"/>
          </w:tcPr>
          <w:p w14:paraId="00B79C02" w14:textId="77777777" w:rsidR="00C334D1" w:rsidRPr="00813D46" w:rsidRDefault="00C334D1" w:rsidP="007B0C0F">
            <w:pPr>
              <w:pStyle w:val="la2"/>
              <w:keepNext/>
              <w:keepLines/>
            </w:pPr>
            <w:r w:rsidRPr="00813D46">
              <w:rPr>
                <w:sz w:val="15"/>
                <w:szCs w:val="15"/>
              </w:rPr>
              <w:t> </w:t>
            </w:r>
          </w:p>
        </w:tc>
        <w:tc>
          <w:tcPr>
            <w:tcW w:w="0" w:type="auto"/>
            <w:vAlign w:val="bottom"/>
          </w:tcPr>
          <w:p w14:paraId="1EE8B186" w14:textId="77777777" w:rsidR="00C334D1" w:rsidRPr="00813D46" w:rsidRDefault="00C334D1" w:rsidP="007B0C0F">
            <w:pPr>
              <w:pStyle w:val="la2"/>
              <w:keepNext/>
              <w:keepLines/>
            </w:pPr>
            <w:r w:rsidRPr="00813D46">
              <w:t> </w:t>
            </w:r>
          </w:p>
        </w:tc>
        <w:tc>
          <w:tcPr>
            <w:tcW w:w="0" w:type="auto"/>
            <w:vAlign w:val="bottom"/>
          </w:tcPr>
          <w:p w14:paraId="5FEF2F61" w14:textId="77777777" w:rsidR="00C334D1" w:rsidRPr="00813D46" w:rsidRDefault="00C334D1" w:rsidP="007B0C0F">
            <w:pPr>
              <w:pStyle w:val="la2"/>
              <w:keepNext/>
              <w:keepLines/>
            </w:pPr>
            <w:r w:rsidRPr="00813D46">
              <w:t> </w:t>
            </w:r>
          </w:p>
        </w:tc>
        <w:tc>
          <w:tcPr>
            <w:tcW w:w="0" w:type="auto"/>
            <w:vAlign w:val="bottom"/>
          </w:tcPr>
          <w:p w14:paraId="75F98F70" w14:textId="77777777" w:rsidR="00C334D1" w:rsidRPr="00813D46" w:rsidRDefault="00C334D1" w:rsidP="007B0C0F">
            <w:pPr>
              <w:pStyle w:val="la2"/>
              <w:keepNext/>
              <w:keepLines/>
            </w:pPr>
            <w:r w:rsidRPr="00813D46">
              <w:t> </w:t>
            </w:r>
          </w:p>
        </w:tc>
      </w:tr>
      <w:tr w:rsidR="00916E81" w:rsidRPr="00813D46" w14:paraId="1F5E5F4F" w14:textId="77777777" w:rsidTr="007B0C0F">
        <w:trPr>
          <w:jc w:val="center"/>
        </w:trPr>
        <w:tc>
          <w:tcPr>
            <w:tcW w:w="0" w:type="auto"/>
          </w:tcPr>
          <w:p w14:paraId="6FE49AC7" w14:textId="77777777" w:rsidR="00C334D1" w:rsidRPr="00813D46" w:rsidRDefault="00C334D1" w:rsidP="007B0C0F">
            <w:pPr>
              <w:pStyle w:val="NormalWeb"/>
              <w:keepNext/>
              <w:keepLines/>
              <w:ind w:left="240" w:hanging="240"/>
              <w:rPr>
                <w:sz w:val="8"/>
              </w:rPr>
            </w:pPr>
            <w:r w:rsidRPr="00813D46">
              <w:rPr>
                <w:rFonts w:cs="Arial"/>
                <w:sz w:val="20"/>
                <w:szCs w:val="20"/>
              </w:rPr>
              <w:t>Stockholders’ equity:</w:t>
            </w:r>
          </w:p>
        </w:tc>
        <w:tc>
          <w:tcPr>
            <w:tcW w:w="0" w:type="auto"/>
            <w:vAlign w:val="bottom"/>
          </w:tcPr>
          <w:p w14:paraId="3012C16D" w14:textId="77777777" w:rsidR="00C334D1" w:rsidRPr="00813D46" w:rsidRDefault="00C334D1" w:rsidP="007B0C0F">
            <w:pPr>
              <w:pStyle w:val="la2"/>
              <w:keepNext/>
              <w:keepLines/>
            </w:pPr>
            <w:r w:rsidRPr="00813D46">
              <w:rPr>
                <w:sz w:val="15"/>
                <w:szCs w:val="15"/>
              </w:rPr>
              <w:t> </w:t>
            </w:r>
          </w:p>
        </w:tc>
        <w:tc>
          <w:tcPr>
            <w:tcW w:w="0" w:type="auto"/>
            <w:vAlign w:val="bottom"/>
          </w:tcPr>
          <w:p w14:paraId="5A934A30" w14:textId="77777777" w:rsidR="00C334D1" w:rsidRPr="00813D46" w:rsidRDefault="00C334D1" w:rsidP="007B0C0F">
            <w:pPr>
              <w:pStyle w:val="la2"/>
              <w:keepNext/>
              <w:keepLines/>
            </w:pPr>
            <w:r w:rsidRPr="00813D46">
              <w:t> </w:t>
            </w:r>
          </w:p>
        </w:tc>
        <w:tc>
          <w:tcPr>
            <w:tcW w:w="0" w:type="auto"/>
            <w:vAlign w:val="bottom"/>
          </w:tcPr>
          <w:p w14:paraId="5F91FA3D" w14:textId="77777777" w:rsidR="00C334D1" w:rsidRPr="00813D46" w:rsidRDefault="00C334D1" w:rsidP="007B0C0F">
            <w:pPr>
              <w:pStyle w:val="la2"/>
              <w:keepNext/>
              <w:keepLines/>
            </w:pPr>
            <w:r w:rsidRPr="00813D46">
              <w:t> </w:t>
            </w:r>
          </w:p>
        </w:tc>
        <w:tc>
          <w:tcPr>
            <w:tcW w:w="0" w:type="auto"/>
            <w:vAlign w:val="bottom"/>
          </w:tcPr>
          <w:p w14:paraId="7E39D817" w14:textId="77777777" w:rsidR="00C334D1" w:rsidRPr="00813D46" w:rsidRDefault="00C334D1" w:rsidP="007B0C0F">
            <w:pPr>
              <w:pStyle w:val="la2"/>
              <w:keepNext/>
              <w:keepLines/>
            </w:pPr>
            <w:r w:rsidRPr="00813D46">
              <w:t> </w:t>
            </w:r>
          </w:p>
        </w:tc>
        <w:tc>
          <w:tcPr>
            <w:tcW w:w="0" w:type="auto"/>
            <w:vAlign w:val="bottom"/>
          </w:tcPr>
          <w:p w14:paraId="0C23D3B5" w14:textId="77777777" w:rsidR="00C334D1" w:rsidRPr="00813D46" w:rsidRDefault="00C334D1" w:rsidP="007B0C0F">
            <w:pPr>
              <w:pStyle w:val="la2"/>
              <w:keepNext/>
              <w:keepLines/>
            </w:pPr>
            <w:r w:rsidRPr="00813D46">
              <w:rPr>
                <w:sz w:val="15"/>
                <w:szCs w:val="15"/>
              </w:rPr>
              <w:t> </w:t>
            </w:r>
          </w:p>
        </w:tc>
        <w:tc>
          <w:tcPr>
            <w:tcW w:w="0" w:type="auto"/>
            <w:vAlign w:val="bottom"/>
          </w:tcPr>
          <w:p w14:paraId="557D8937" w14:textId="77777777" w:rsidR="00C334D1" w:rsidRPr="00813D46" w:rsidRDefault="00C334D1" w:rsidP="007B0C0F">
            <w:pPr>
              <w:pStyle w:val="la2"/>
              <w:keepNext/>
              <w:keepLines/>
            </w:pPr>
            <w:r w:rsidRPr="00813D46">
              <w:t> </w:t>
            </w:r>
          </w:p>
        </w:tc>
        <w:tc>
          <w:tcPr>
            <w:tcW w:w="0" w:type="auto"/>
            <w:vAlign w:val="bottom"/>
          </w:tcPr>
          <w:p w14:paraId="4C05E13D" w14:textId="77777777" w:rsidR="00C334D1" w:rsidRPr="00813D46" w:rsidRDefault="00C334D1" w:rsidP="007B0C0F">
            <w:pPr>
              <w:pStyle w:val="la2"/>
              <w:keepNext/>
              <w:keepLines/>
            </w:pPr>
            <w:r w:rsidRPr="00813D46">
              <w:t> </w:t>
            </w:r>
          </w:p>
        </w:tc>
        <w:tc>
          <w:tcPr>
            <w:tcW w:w="0" w:type="auto"/>
            <w:vAlign w:val="bottom"/>
          </w:tcPr>
          <w:p w14:paraId="189ECE55" w14:textId="77777777" w:rsidR="00C334D1" w:rsidRPr="00813D46" w:rsidRDefault="00C334D1" w:rsidP="007B0C0F">
            <w:pPr>
              <w:pStyle w:val="la2"/>
              <w:keepNext/>
              <w:keepLines/>
            </w:pPr>
            <w:r w:rsidRPr="00813D46">
              <w:t> </w:t>
            </w:r>
          </w:p>
        </w:tc>
      </w:tr>
      <w:tr w:rsidR="00916E81" w:rsidRPr="00813D46" w14:paraId="21CBBDA0" w14:textId="77777777" w:rsidTr="007B0C0F">
        <w:trPr>
          <w:jc w:val="center"/>
        </w:trPr>
        <w:tc>
          <w:tcPr>
            <w:tcW w:w="0" w:type="auto"/>
          </w:tcPr>
          <w:p w14:paraId="027B17AB" w14:textId="68D919CD" w:rsidR="00C334D1" w:rsidRPr="00813D46" w:rsidRDefault="00C334D1" w:rsidP="00182B3C">
            <w:pPr>
              <w:pStyle w:val="NormalWeb"/>
              <w:keepNext/>
              <w:keepLines/>
              <w:ind w:left="480" w:hanging="240"/>
              <w:jc w:val="left"/>
              <w:rPr>
                <w:sz w:val="8"/>
              </w:rPr>
            </w:pPr>
            <w:r w:rsidRPr="00813D46">
              <w:rPr>
                <w:rFonts w:cs="Arial"/>
                <w:sz w:val="20"/>
                <w:szCs w:val="20"/>
              </w:rPr>
              <w:t xml:space="preserve">Common stock and paid-in capital – shares authorized 24,000; outstanding </w:t>
            </w:r>
            <w:r w:rsidR="00182B3C" w:rsidRPr="00813D46">
              <w:rPr>
                <w:rFonts w:cs="Arial"/>
                <w:b/>
                <w:bCs/>
                <w:sz w:val="20"/>
                <w:szCs w:val="20"/>
              </w:rPr>
              <w:t>8,027</w:t>
            </w:r>
            <w:r w:rsidRPr="00813D46">
              <w:rPr>
                <w:rFonts w:cs="Arial"/>
                <w:sz w:val="20"/>
                <w:szCs w:val="20"/>
              </w:rPr>
              <w:t xml:space="preserve"> and 8,</w:t>
            </w:r>
            <w:r w:rsidR="001B52A7" w:rsidRPr="00813D46">
              <w:rPr>
                <w:rFonts w:cs="Arial"/>
                <w:sz w:val="20"/>
                <w:szCs w:val="20"/>
              </w:rPr>
              <w:t>2</w:t>
            </w:r>
            <w:r w:rsidRPr="00813D46">
              <w:rPr>
                <w:rFonts w:cs="Arial"/>
                <w:sz w:val="20"/>
                <w:szCs w:val="20"/>
              </w:rPr>
              <w:t>39</w:t>
            </w:r>
          </w:p>
        </w:tc>
        <w:tc>
          <w:tcPr>
            <w:tcW w:w="0" w:type="auto"/>
            <w:vAlign w:val="bottom"/>
          </w:tcPr>
          <w:p w14:paraId="4747B6EA" w14:textId="77777777" w:rsidR="00C334D1" w:rsidRPr="00813D46" w:rsidRDefault="00C334D1" w:rsidP="007B0C0F">
            <w:pPr>
              <w:pStyle w:val="la2"/>
              <w:keepNext/>
              <w:keepLines/>
            </w:pPr>
            <w:r w:rsidRPr="00813D46">
              <w:rPr>
                <w:sz w:val="15"/>
                <w:szCs w:val="15"/>
              </w:rPr>
              <w:t> </w:t>
            </w:r>
          </w:p>
        </w:tc>
        <w:tc>
          <w:tcPr>
            <w:tcW w:w="0" w:type="auto"/>
            <w:vAlign w:val="bottom"/>
          </w:tcPr>
          <w:p w14:paraId="254106E7" w14:textId="77777777" w:rsidR="00C334D1" w:rsidRPr="00813D46" w:rsidRDefault="00C334D1" w:rsidP="007B0C0F">
            <w:pPr>
              <w:keepNext/>
              <w:keepLines/>
              <w:rPr>
                <w:sz w:val="8"/>
              </w:rPr>
            </w:pPr>
            <w:r w:rsidRPr="00813D46">
              <w:rPr>
                <w:rFonts w:cs="Arial"/>
                <w:b/>
                <w:bCs/>
              </w:rPr>
              <w:t> </w:t>
            </w:r>
          </w:p>
        </w:tc>
        <w:tc>
          <w:tcPr>
            <w:tcW w:w="0" w:type="auto"/>
            <w:vAlign w:val="bottom"/>
          </w:tcPr>
          <w:p w14:paraId="4AB298DE" w14:textId="20359558" w:rsidR="00C334D1" w:rsidRPr="00813D46" w:rsidRDefault="009903C5" w:rsidP="001D6A7D">
            <w:pPr>
              <w:keepNext/>
              <w:keepLines/>
              <w:jc w:val="right"/>
            </w:pPr>
            <w:r w:rsidRPr="00813D46">
              <w:rPr>
                <w:rFonts w:cs="Arial"/>
                <w:b/>
                <w:bCs/>
              </w:rPr>
              <w:t>68,465</w:t>
            </w:r>
          </w:p>
        </w:tc>
        <w:tc>
          <w:tcPr>
            <w:tcW w:w="0" w:type="auto"/>
            <w:noWrap/>
            <w:vAlign w:val="bottom"/>
          </w:tcPr>
          <w:p w14:paraId="409F6B65" w14:textId="77777777" w:rsidR="00C334D1" w:rsidRPr="00813D46" w:rsidRDefault="00C334D1" w:rsidP="007B0C0F">
            <w:pPr>
              <w:keepNext/>
              <w:keepLines/>
              <w:rPr>
                <w:sz w:val="8"/>
              </w:rPr>
            </w:pPr>
            <w:r w:rsidRPr="00813D46">
              <w:rPr>
                <w:rFonts w:cs="Arial"/>
                <w:b/>
                <w:bCs/>
              </w:rPr>
              <w:t> </w:t>
            </w:r>
          </w:p>
        </w:tc>
        <w:tc>
          <w:tcPr>
            <w:tcW w:w="0" w:type="auto"/>
            <w:vAlign w:val="bottom"/>
          </w:tcPr>
          <w:p w14:paraId="3EE7C700" w14:textId="77777777" w:rsidR="00C334D1" w:rsidRPr="00813D46" w:rsidRDefault="00C334D1" w:rsidP="007B0C0F">
            <w:pPr>
              <w:pStyle w:val="la2"/>
              <w:keepNext/>
              <w:keepLines/>
            </w:pPr>
            <w:r w:rsidRPr="00813D46">
              <w:rPr>
                <w:sz w:val="15"/>
                <w:szCs w:val="15"/>
              </w:rPr>
              <w:t> </w:t>
            </w:r>
          </w:p>
        </w:tc>
        <w:tc>
          <w:tcPr>
            <w:tcW w:w="0" w:type="auto"/>
            <w:vAlign w:val="bottom"/>
          </w:tcPr>
          <w:p w14:paraId="5CCA2583" w14:textId="77777777" w:rsidR="00C334D1" w:rsidRPr="00813D46" w:rsidRDefault="00C334D1" w:rsidP="007B0C0F">
            <w:pPr>
              <w:keepNext/>
              <w:keepLines/>
              <w:rPr>
                <w:sz w:val="8"/>
              </w:rPr>
            </w:pPr>
            <w:r w:rsidRPr="00813D46">
              <w:rPr>
                <w:rFonts w:cs="Arial"/>
              </w:rPr>
              <w:t> </w:t>
            </w:r>
          </w:p>
        </w:tc>
        <w:tc>
          <w:tcPr>
            <w:tcW w:w="0" w:type="auto"/>
            <w:vAlign w:val="bottom"/>
          </w:tcPr>
          <w:p w14:paraId="520DFC9D" w14:textId="77777777" w:rsidR="00C334D1" w:rsidRPr="00813D46" w:rsidRDefault="00C334D1" w:rsidP="007B0C0F">
            <w:pPr>
              <w:keepNext/>
              <w:keepLines/>
              <w:jc w:val="right"/>
            </w:pPr>
            <w:r w:rsidRPr="00813D46">
              <w:rPr>
                <w:rFonts w:cs="Arial"/>
                <w:bCs/>
              </w:rPr>
              <w:t>68,366</w:t>
            </w:r>
          </w:p>
        </w:tc>
        <w:tc>
          <w:tcPr>
            <w:tcW w:w="0" w:type="auto"/>
            <w:noWrap/>
            <w:vAlign w:val="bottom"/>
          </w:tcPr>
          <w:p w14:paraId="7DA0EDB2" w14:textId="77777777" w:rsidR="00C334D1" w:rsidRPr="00813D46" w:rsidRDefault="00C334D1" w:rsidP="007B0C0F">
            <w:pPr>
              <w:keepNext/>
              <w:keepLines/>
              <w:rPr>
                <w:sz w:val="8"/>
              </w:rPr>
            </w:pPr>
            <w:r w:rsidRPr="00813D46">
              <w:rPr>
                <w:rFonts w:cs="Arial"/>
              </w:rPr>
              <w:t> </w:t>
            </w:r>
          </w:p>
        </w:tc>
      </w:tr>
      <w:tr w:rsidR="00916E81" w:rsidRPr="00813D46" w14:paraId="1FA4BAB1" w14:textId="77777777" w:rsidTr="007B0C0F">
        <w:trPr>
          <w:jc w:val="center"/>
        </w:trPr>
        <w:tc>
          <w:tcPr>
            <w:tcW w:w="0" w:type="auto"/>
          </w:tcPr>
          <w:p w14:paraId="203675A0" w14:textId="77777777" w:rsidR="00C334D1" w:rsidRPr="00813D46" w:rsidRDefault="00C334D1" w:rsidP="007B0C0F">
            <w:pPr>
              <w:pStyle w:val="NormalWeb"/>
              <w:keepNext/>
              <w:keepLines/>
              <w:ind w:left="480" w:hanging="240"/>
              <w:rPr>
                <w:sz w:val="8"/>
              </w:rPr>
            </w:pPr>
            <w:r w:rsidRPr="00813D46">
              <w:rPr>
                <w:rFonts w:cs="Arial"/>
                <w:sz w:val="20"/>
                <w:szCs w:val="20"/>
              </w:rPr>
              <w:t>Retained earnings</w:t>
            </w:r>
          </w:p>
        </w:tc>
        <w:tc>
          <w:tcPr>
            <w:tcW w:w="0" w:type="auto"/>
            <w:vAlign w:val="bottom"/>
          </w:tcPr>
          <w:p w14:paraId="644B2E13" w14:textId="77777777" w:rsidR="00C334D1" w:rsidRPr="00813D46" w:rsidRDefault="00C334D1" w:rsidP="007B0C0F">
            <w:pPr>
              <w:pStyle w:val="la2"/>
              <w:keepNext/>
              <w:keepLines/>
            </w:pPr>
            <w:r w:rsidRPr="00813D46">
              <w:rPr>
                <w:sz w:val="15"/>
                <w:szCs w:val="15"/>
              </w:rPr>
              <w:t> </w:t>
            </w:r>
          </w:p>
        </w:tc>
        <w:tc>
          <w:tcPr>
            <w:tcW w:w="0" w:type="auto"/>
            <w:vAlign w:val="bottom"/>
          </w:tcPr>
          <w:p w14:paraId="33337C86" w14:textId="77777777" w:rsidR="00C334D1" w:rsidRPr="00813D46" w:rsidRDefault="00C334D1" w:rsidP="007B0C0F">
            <w:pPr>
              <w:keepNext/>
              <w:keepLines/>
              <w:rPr>
                <w:sz w:val="8"/>
              </w:rPr>
            </w:pPr>
            <w:r w:rsidRPr="00813D46">
              <w:rPr>
                <w:rFonts w:cs="Arial"/>
                <w:b/>
                <w:bCs/>
              </w:rPr>
              <w:t> </w:t>
            </w:r>
          </w:p>
        </w:tc>
        <w:tc>
          <w:tcPr>
            <w:tcW w:w="0" w:type="auto"/>
            <w:vAlign w:val="bottom"/>
          </w:tcPr>
          <w:p w14:paraId="593CF08D" w14:textId="70D30E33" w:rsidR="00C334D1" w:rsidRPr="00813D46" w:rsidRDefault="009903C5" w:rsidP="001D6A7D">
            <w:pPr>
              <w:keepNext/>
              <w:keepLines/>
              <w:jc w:val="right"/>
            </w:pPr>
            <w:r w:rsidRPr="00813D46">
              <w:rPr>
                <w:rFonts w:cs="Arial"/>
                <w:b/>
                <w:bCs/>
              </w:rPr>
              <w:t>9,096</w:t>
            </w:r>
          </w:p>
        </w:tc>
        <w:tc>
          <w:tcPr>
            <w:tcW w:w="0" w:type="auto"/>
            <w:noWrap/>
            <w:vAlign w:val="bottom"/>
          </w:tcPr>
          <w:p w14:paraId="11E54331" w14:textId="77777777" w:rsidR="00C334D1" w:rsidRPr="00813D46" w:rsidRDefault="00C334D1" w:rsidP="007B0C0F">
            <w:pPr>
              <w:keepNext/>
              <w:keepLines/>
              <w:rPr>
                <w:sz w:val="8"/>
              </w:rPr>
            </w:pPr>
            <w:r w:rsidRPr="00813D46">
              <w:rPr>
                <w:rFonts w:cs="Arial"/>
                <w:b/>
                <w:bCs/>
              </w:rPr>
              <w:t> </w:t>
            </w:r>
          </w:p>
        </w:tc>
        <w:tc>
          <w:tcPr>
            <w:tcW w:w="0" w:type="auto"/>
            <w:vAlign w:val="bottom"/>
          </w:tcPr>
          <w:p w14:paraId="234F6CD8" w14:textId="77777777" w:rsidR="00C334D1" w:rsidRPr="00813D46" w:rsidRDefault="00C334D1" w:rsidP="007B0C0F">
            <w:pPr>
              <w:pStyle w:val="la2"/>
              <w:keepNext/>
              <w:keepLines/>
            </w:pPr>
            <w:r w:rsidRPr="00813D46">
              <w:rPr>
                <w:sz w:val="15"/>
                <w:szCs w:val="15"/>
              </w:rPr>
              <w:t> </w:t>
            </w:r>
          </w:p>
        </w:tc>
        <w:tc>
          <w:tcPr>
            <w:tcW w:w="0" w:type="auto"/>
            <w:vAlign w:val="bottom"/>
          </w:tcPr>
          <w:p w14:paraId="390F5D3B" w14:textId="77777777" w:rsidR="00C334D1" w:rsidRPr="00813D46" w:rsidRDefault="00C334D1" w:rsidP="007B0C0F">
            <w:pPr>
              <w:keepNext/>
              <w:keepLines/>
              <w:rPr>
                <w:sz w:val="8"/>
              </w:rPr>
            </w:pPr>
            <w:r w:rsidRPr="00813D46">
              <w:rPr>
                <w:rFonts w:cs="Arial"/>
              </w:rPr>
              <w:t> </w:t>
            </w:r>
          </w:p>
        </w:tc>
        <w:tc>
          <w:tcPr>
            <w:tcW w:w="0" w:type="auto"/>
            <w:vAlign w:val="bottom"/>
          </w:tcPr>
          <w:p w14:paraId="1D787435" w14:textId="77777777" w:rsidR="00C334D1" w:rsidRPr="00813D46" w:rsidRDefault="00C334D1" w:rsidP="007B0C0F">
            <w:pPr>
              <w:keepNext/>
              <w:keepLines/>
              <w:jc w:val="right"/>
            </w:pPr>
            <w:r w:rsidRPr="00813D46">
              <w:rPr>
                <w:rFonts w:cs="Arial"/>
                <w:bCs/>
              </w:rPr>
              <w:t>17,710</w:t>
            </w:r>
          </w:p>
        </w:tc>
        <w:tc>
          <w:tcPr>
            <w:tcW w:w="0" w:type="auto"/>
            <w:noWrap/>
            <w:vAlign w:val="bottom"/>
          </w:tcPr>
          <w:p w14:paraId="310ECB94" w14:textId="77777777" w:rsidR="00C334D1" w:rsidRPr="00813D46" w:rsidRDefault="00C334D1" w:rsidP="007B0C0F">
            <w:pPr>
              <w:keepNext/>
              <w:keepLines/>
              <w:rPr>
                <w:sz w:val="8"/>
              </w:rPr>
            </w:pPr>
            <w:r w:rsidRPr="00813D46">
              <w:rPr>
                <w:rFonts w:cs="Arial"/>
              </w:rPr>
              <w:t> </w:t>
            </w:r>
          </w:p>
        </w:tc>
      </w:tr>
      <w:tr w:rsidR="00916E81" w:rsidRPr="00813D46" w14:paraId="1FE19970" w14:textId="77777777" w:rsidTr="007B0C0F">
        <w:trPr>
          <w:jc w:val="center"/>
        </w:trPr>
        <w:tc>
          <w:tcPr>
            <w:tcW w:w="0" w:type="auto"/>
          </w:tcPr>
          <w:p w14:paraId="0D9AEE8C" w14:textId="77777777" w:rsidR="00C334D1" w:rsidRPr="00813D46" w:rsidRDefault="00C334D1" w:rsidP="007B0C0F">
            <w:pPr>
              <w:pStyle w:val="NormalWeb"/>
              <w:keepNext/>
              <w:keepLines/>
              <w:ind w:left="480" w:hanging="240"/>
              <w:rPr>
                <w:sz w:val="8"/>
              </w:rPr>
            </w:pPr>
            <w:r w:rsidRPr="00813D46">
              <w:rPr>
                <w:rFonts w:cs="Arial"/>
                <w:sz w:val="20"/>
                <w:szCs w:val="20"/>
              </w:rPr>
              <w:t>Accumulated other comprehensive income</w:t>
            </w:r>
          </w:p>
        </w:tc>
        <w:tc>
          <w:tcPr>
            <w:tcW w:w="0" w:type="auto"/>
            <w:vAlign w:val="bottom"/>
          </w:tcPr>
          <w:p w14:paraId="0BBE26F6" w14:textId="77777777" w:rsidR="00C334D1" w:rsidRPr="00813D46" w:rsidRDefault="00C334D1" w:rsidP="007B0C0F">
            <w:pPr>
              <w:pStyle w:val="la2"/>
              <w:keepNext/>
              <w:keepLines/>
            </w:pPr>
            <w:r w:rsidRPr="00813D46">
              <w:rPr>
                <w:sz w:val="15"/>
                <w:szCs w:val="15"/>
              </w:rPr>
              <w:t> </w:t>
            </w:r>
          </w:p>
        </w:tc>
        <w:tc>
          <w:tcPr>
            <w:tcW w:w="0" w:type="auto"/>
            <w:vAlign w:val="bottom"/>
          </w:tcPr>
          <w:p w14:paraId="18E96464" w14:textId="77777777" w:rsidR="00C334D1" w:rsidRPr="00813D46" w:rsidRDefault="00C334D1" w:rsidP="007B0C0F">
            <w:pPr>
              <w:keepNext/>
              <w:keepLines/>
              <w:rPr>
                <w:sz w:val="8"/>
              </w:rPr>
            </w:pPr>
            <w:r w:rsidRPr="00813D46">
              <w:rPr>
                <w:rFonts w:cs="Arial"/>
                <w:b/>
                <w:bCs/>
              </w:rPr>
              <w:t> </w:t>
            </w:r>
          </w:p>
        </w:tc>
        <w:tc>
          <w:tcPr>
            <w:tcW w:w="0" w:type="auto"/>
            <w:vAlign w:val="bottom"/>
          </w:tcPr>
          <w:p w14:paraId="4CBD0C92" w14:textId="47803B96" w:rsidR="00C334D1" w:rsidRPr="00813D46" w:rsidRDefault="009903C5" w:rsidP="001D6A7D">
            <w:pPr>
              <w:keepNext/>
              <w:keepLines/>
              <w:jc w:val="right"/>
            </w:pPr>
            <w:r w:rsidRPr="00813D46">
              <w:rPr>
                <w:rFonts w:cs="Arial"/>
                <w:b/>
                <w:bCs/>
              </w:rPr>
              <w:t>2,522</w:t>
            </w:r>
          </w:p>
        </w:tc>
        <w:tc>
          <w:tcPr>
            <w:tcW w:w="0" w:type="auto"/>
            <w:noWrap/>
            <w:vAlign w:val="bottom"/>
          </w:tcPr>
          <w:p w14:paraId="0B981861" w14:textId="77777777" w:rsidR="00C334D1" w:rsidRPr="00813D46" w:rsidRDefault="00C334D1" w:rsidP="007B0C0F">
            <w:pPr>
              <w:keepNext/>
              <w:keepLines/>
              <w:rPr>
                <w:sz w:val="8"/>
              </w:rPr>
            </w:pPr>
            <w:r w:rsidRPr="00813D46">
              <w:rPr>
                <w:rFonts w:cs="Arial"/>
                <w:b/>
                <w:bCs/>
              </w:rPr>
              <w:t> </w:t>
            </w:r>
          </w:p>
        </w:tc>
        <w:tc>
          <w:tcPr>
            <w:tcW w:w="0" w:type="auto"/>
            <w:vAlign w:val="bottom"/>
          </w:tcPr>
          <w:p w14:paraId="64EC04D2" w14:textId="77777777" w:rsidR="00C334D1" w:rsidRPr="00813D46" w:rsidRDefault="00C334D1" w:rsidP="007B0C0F">
            <w:pPr>
              <w:pStyle w:val="la2"/>
              <w:keepNext/>
              <w:keepLines/>
            </w:pPr>
            <w:r w:rsidRPr="00813D46">
              <w:rPr>
                <w:sz w:val="15"/>
                <w:szCs w:val="15"/>
              </w:rPr>
              <w:t> </w:t>
            </w:r>
          </w:p>
        </w:tc>
        <w:tc>
          <w:tcPr>
            <w:tcW w:w="0" w:type="auto"/>
            <w:vAlign w:val="bottom"/>
          </w:tcPr>
          <w:p w14:paraId="4D81E659" w14:textId="77777777" w:rsidR="00C334D1" w:rsidRPr="00813D46" w:rsidRDefault="00C334D1" w:rsidP="007B0C0F">
            <w:pPr>
              <w:keepNext/>
              <w:keepLines/>
              <w:rPr>
                <w:sz w:val="8"/>
              </w:rPr>
            </w:pPr>
            <w:r w:rsidRPr="00813D46">
              <w:rPr>
                <w:rFonts w:cs="Arial"/>
              </w:rPr>
              <w:t> </w:t>
            </w:r>
          </w:p>
        </w:tc>
        <w:tc>
          <w:tcPr>
            <w:tcW w:w="0" w:type="auto"/>
            <w:vAlign w:val="bottom"/>
          </w:tcPr>
          <w:p w14:paraId="0B6EBA0E" w14:textId="77777777" w:rsidR="00C334D1" w:rsidRPr="00813D46" w:rsidRDefault="00C334D1" w:rsidP="007B0C0F">
            <w:pPr>
              <w:keepNext/>
              <w:keepLines/>
              <w:jc w:val="right"/>
            </w:pPr>
            <w:r w:rsidRPr="00813D46">
              <w:rPr>
                <w:rFonts w:cs="Arial"/>
                <w:bCs/>
              </w:rPr>
              <w:t>3,708</w:t>
            </w:r>
          </w:p>
        </w:tc>
        <w:tc>
          <w:tcPr>
            <w:tcW w:w="0" w:type="auto"/>
            <w:noWrap/>
            <w:vAlign w:val="bottom"/>
          </w:tcPr>
          <w:p w14:paraId="31E456C5" w14:textId="77777777" w:rsidR="00C334D1" w:rsidRPr="00813D46" w:rsidRDefault="00C334D1" w:rsidP="007B0C0F">
            <w:pPr>
              <w:keepNext/>
              <w:keepLines/>
              <w:rPr>
                <w:sz w:val="8"/>
              </w:rPr>
            </w:pPr>
            <w:r w:rsidRPr="00813D46">
              <w:rPr>
                <w:rFonts w:cs="Arial"/>
              </w:rPr>
              <w:t> </w:t>
            </w:r>
          </w:p>
        </w:tc>
      </w:tr>
      <w:tr w:rsidR="00916E81" w:rsidRPr="00813D46" w14:paraId="68C66203" w14:textId="77777777" w:rsidTr="007B0C0F">
        <w:trPr>
          <w:jc w:val="center"/>
        </w:trPr>
        <w:tc>
          <w:tcPr>
            <w:tcW w:w="0" w:type="auto"/>
            <w:gridSpan w:val="4"/>
            <w:vAlign w:val="bottom"/>
          </w:tcPr>
          <w:p w14:paraId="2CC8174F"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332FF54" w14:textId="77777777" w:rsidR="00C334D1" w:rsidRPr="00813D46" w:rsidRDefault="00C334D1" w:rsidP="007B0C0F">
            <w:pPr>
              <w:keepNext/>
              <w:keepLines/>
              <w:rPr>
                <w:sz w:val="8"/>
              </w:rPr>
            </w:pPr>
          </w:p>
        </w:tc>
        <w:tc>
          <w:tcPr>
            <w:tcW w:w="0" w:type="auto"/>
            <w:vAlign w:val="bottom"/>
          </w:tcPr>
          <w:p w14:paraId="2679F3E3" w14:textId="77777777" w:rsidR="00C334D1" w:rsidRPr="00813D46" w:rsidRDefault="00C334D1" w:rsidP="007B0C0F">
            <w:pPr>
              <w:pStyle w:val="la2"/>
              <w:keepNext/>
              <w:keepLines/>
            </w:pPr>
            <w:r w:rsidRPr="00813D46">
              <w:t> </w:t>
            </w:r>
          </w:p>
        </w:tc>
        <w:tc>
          <w:tcPr>
            <w:tcW w:w="0" w:type="auto"/>
            <w:vAlign w:val="bottom"/>
          </w:tcPr>
          <w:p w14:paraId="2F8E120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857343E"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47C1F37" w14:textId="77777777" w:rsidR="00C334D1" w:rsidRPr="00813D46" w:rsidRDefault="00C334D1" w:rsidP="007B0C0F">
            <w:pPr>
              <w:keepNext/>
              <w:keepLines/>
              <w:rPr>
                <w:sz w:val="8"/>
              </w:rPr>
            </w:pPr>
          </w:p>
        </w:tc>
      </w:tr>
      <w:tr w:rsidR="00916E81" w:rsidRPr="00813D46" w14:paraId="5C25418F" w14:textId="77777777" w:rsidTr="007B0C0F">
        <w:trPr>
          <w:jc w:val="center"/>
        </w:trPr>
        <w:tc>
          <w:tcPr>
            <w:tcW w:w="0" w:type="auto"/>
          </w:tcPr>
          <w:p w14:paraId="1DAAEF8C" w14:textId="77777777" w:rsidR="00C334D1" w:rsidRPr="00813D46" w:rsidRDefault="00C334D1" w:rsidP="007B0C0F">
            <w:pPr>
              <w:pStyle w:val="NormalWeb"/>
              <w:keepNext/>
              <w:keepLines/>
              <w:ind w:left="960" w:hanging="240"/>
              <w:rPr>
                <w:sz w:val="8"/>
              </w:rPr>
            </w:pPr>
            <w:r w:rsidRPr="00813D46">
              <w:rPr>
                <w:rFonts w:cs="Arial"/>
                <w:sz w:val="20"/>
                <w:szCs w:val="20"/>
              </w:rPr>
              <w:t>Total stockholders’ equity</w:t>
            </w:r>
          </w:p>
        </w:tc>
        <w:tc>
          <w:tcPr>
            <w:tcW w:w="0" w:type="auto"/>
            <w:vAlign w:val="bottom"/>
          </w:tcPr>
          <w:p w14:paraId="41B49B43" w14:textId="77777777" w:rsidR="00C334D1" w:rsidRPr="00813D46" w:rsidRDefault="00C334D1" w:rsidP="007B0C0F">
            <w:pPr>
              <w:pStyle w:val="la2"/>
              <w:keepNext/>
              <w:keepLines/>
            </w:pPr>
            <w:r w:rsidRPr="00813D46">
              <w:rPr>
                <w:sz w:val="15"/>
                <w:szCs w:val="15"/>
              </w:rPr>
              <w:t> </w:t>
            </w:r>
          </w:p>
        </w:tc>
        <w:tc>
          <w:tcPr>
            <w:tcW w:w="0" w:type="auto"/>
            <w:vAlign w:val="bottom"/>
          </w:tcPr>
          <w:p w14:paraId="48B5252B" w14:textId="77777777" w:rsidR="00C334D1" w:rsidRPr="00813D46" w:rsidRDefault="00C334D1" w:rsidP="007B0C0F">
            <w:pPr>
              <w:keepNext/>
              <w:keepLines/>
              <w:rPr>
                <w:sz w:val="8"/>
              </w:rPr>
            </w:pPr>
            <w:r w:rsidRPr="00813D46">
              <w:rPr>
                <w:rFonts w:cs="Arial"/>
                <w:b/>
                <w:bCs/>
              </w:rPr>
              <w:t> </w:t>
            </w:r>
          </w:p>
        </w:tc>
        <w:tc>
          <w:tcPr>
            <w:tcW w:w="0" w:type="auto"/>
            <w:vAlign w:val="bottom"/>
          </w:tcPr>
          <w:p w14:paraId="685FB591" w14:textId="02091375" w:rsidR="00C334D1" w:rsidRPr="00813D46" w:rsidRDefault="009903C5" w:rsidP="00D634D3">
            <w:pPr>
              <w:keepNext/>
              <w:keepLines/>
              <w:jc w:val="right"/>
            </w:pPr>
            <w:r w:rsidRPr="00813D46">
              <w:rPr>
                <w:rFonts w:cs="Arial"/>
                <w:b/>
                <w:bCs/>
              </w:rPr>
              <w:t>80,083</w:t>
            </w:r>
          </w:p>
        </w:tc>
        <w:tc>
          <w:tcPr>
            <w:tcW w:w="0" w:type="auto"/>
            <w:noWrap/>
            <w:vAlign w:val="bottom"/>
          </w:tcPr>
          <w:p w14:paraId="3AC55870" w14:textId="77777777" w:rsidR="00C334D1" w:rsidRPr="00813D46" w:rsidRDefault="00C334D1" w:rsidP="007B0C0F">
            <w:pPr>
              <w:keepNext/>
              <w:keepLines/>
              <w:rPr>
                <w:sz w:val="8"/>
              </w:rPr>
            </w:pPr>
            <w:r w:rsidRPr="00813D46">
              <w:rPr>
                <w:rFonts w:cs="Arial"/>
                <w:b/>
                <w:bCs/>
              </w:rPr>
              <w:t> </w:t>
            </w:r>
          </w:p>
        </w:tc>
        <w:tc>
          <w:tcPr>
            <w:tcW w:w="0" w:type="auto"/>
            <w:vAlign w:val="bottom"/>
          </w:tcPr>
          <w:p w14:paraId="3FDE9595" w14:textId="77777777" w:rsidR="00C334D1" w:rsidRPr="00813D46" w:rsidRDefault="00C334D1" w:rsidP="007B0C0F">
            <w:pPr>
              <w:pStyle w:val="la2"/>
              <w:keepNext/>
              <w:keepLines/>
            </w:pPr>
            <w:r w:rsidRPr="00813D46">
              <w:rPr>
                <w:sz w:val="15"/>
                <w:szCs w:val="15"/>
              </w:rPr>
              <w:t> </w:t>
            </w:r>
          </w:p>
        </w:tc>
        <w:tc>
          <w:tcPr>
            <w:tcW w:w="0" w:type="auto"/>
            <w:vAlign w:val="bottom"/>
          </w:tcPr>
          <w:p w14:paraId="591D4740" w14:textId="77777777" w:rsidR="00C334D1" w:rsidRPr="00813D46" w:rsidRDefault="00C334D1" w:rsidP="007B0C0F">
            <w:pPr>
              <w:keepNext/>
              <w:keepLines/>
              <w:rPr>
                <w:sz w:val="8"/>
              </w:rPr>
            </w:pPr>
            <w:r w:rsidRPr="00813D46">
              <w:rPr>
                <w:rFonts w:cs="Arial"/>
              </w:rPr>
              <w:t> </w:t>
            </w:r>
          </w:p>
        </w:tc>
        <w:tc>
          <w:tcPr>
            <w:tcW w:w="0" w:type="auto"/>
            <w:vAlign w:val="bottom"/>
          </w:tcPr>
          <w:p w14:paraId="53433F16" w14:textId="77777777" w:rsidR="00C334D1" w:rsidRPr="00813D46" w:rsidRDefault="00C334D1" w:rsidP="007B0C0F">
            <w:pPr>
              <w:keepNext/>
              <w:keepLines/>
              <w:jc w:val="right"/>
            </w:pPr>
            <w:r w:rsidRPr="00813D46">
              <w:rPr>
                <w:rFonts w:cs="Arial"/>
                <w:bCs/>
              </w:rPr>
              <w:t>89,784</w:t>
            </w:r>
          </w:p>
        </w:tc>
        <w:tc>
          <w:tcPr>
            <w:tcW w:w="0" w:type="auto"/>
            <w:noWrap/>
            <w:vAlign w:val="bottom"/>
          </w:tcPr>
          <w:p w14:paraId="55D80ADA" w14:textId="77777777" w:rsidR="00C334D1" w:rsidRPr="00813D46" w:rsidRDefault="00C334D1" w:rsidP="007B0C0F">
            <w:pPr>
              <w:keepNext/>
              <w:keepLines/>
              <w:rPr>
                <w:sz w:val="8"/>
              </w:rPr>
            </w:pPr>
            <w:r w:rsidRPr="00813D46">
              <w:rPr>
                <w:rFonts w:cs="Arial"/>
              </w:rPr>
              <w:t> </w:t>
            </w:r>
          </w:p>
        </w:tc>
      </w:tr>
      <w:tr w:rsidR="00916E81" w:rsidRPr="00813D46" w14:paraId="213546ED" w14:textId="77777777" w:rsidTr="007B0C0F">
        <w:trPr>
          <w:jc w:val="center"/>
        </w:trPr>
        <w:tc>
          <w:tcPr>
            <w:tcW w:w="0" w:type="auto"/>
            <w:gridSpan w:val="4"/>
            <w:vAlign w:val="bottom"/>
          </w:tcPr>
          <w:p w14:paraId="1C50E82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6E7453C" w14:textId="77777777" w:rsidR="00C334D1" w:rsidRPr="00813D46" w:rsidRDefault="00C334D1" w:rsidP="007B0C0F">
            <w:pPr>
              <w:keepNext/>
              <w:keepLines/>
              <w:rPr>
                <w:sz w:val="8"/>
              </w:rPr>
            </w:pPr>
          </w:p>
        </w:tc>
        <w:tc>
          <w:tcPr>
            <w:tcW w:w="0" w:type="auto"/>
            <w:vAlign w:val="bottom"/>
          </w:tcPr>
          <w:p w14:paraId="5157EE8E" w14:textId="77777777" w:rsidR="00C334D1" w:rsidRPr="00813D46" w:rsidRDefault="00C334D1" w:rsidP="007B0C0F">
            <w:pPr>
              <w:pStyle w:val="la2"/>
              <w:keepNext/>
              <w:keepLines/>
            </w:pPr>
            <w:r w:rsidRPr="00813D46">
              <w:t> </w:t>
            </w:r>
          </w:p>
        </w:tc>
        <w:tc>
          <w:tcPr>
            <w:tcW w:w="0" w:type="auto"/>
            <w:vAlign w:val="bottom"/>
          </w:tcPr>
          <w:p w14:paraId="35679CA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2F2393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189DECE" w14:textId="77777777" w:rsidR="00C334D1" w:rsidRPr="00813D46" w:rsidRDefault="00C334D1" w:rsidP="007B0C0F">
            <w:pPr>
              <w:keepNext/>
              <w:keepLines/>
              <w:rPr>
                <w:sz w:val="8"/>
              </w:rPr>
            </w:pPr>
          </w:p>
        </w:tc>
      </w:tr>
      <w:tr w:rsidR="00916E81" w:rsidRPr="00813D46" w14:paraId="54C649E4" w14:textId="77777777" w:rsidTr="007B0C0F">
        <w:trPr>
          <w:jc w:val="center"/>
        </w:trPr>
        <w:tc>
          <w:tcPr>
            <w:tcW w:w="0" w:type="auto"/>
          </w:tcPr>
          <w:p w14:paraId="13EEAD85" w14:textId="77777777" w:rsidR="00C334D1" w:rsidRPr="00813D46" w:rsidRDefault="00C334D1" w:rsidP="007B0C0F">
            <w:pPr>
              <w:pStyle w:val="NormalWeb"/>
              <w:keepNext/>
              <w:keepLines/>
              <w:ind w:left="1200" w:hanging="240"/>
              <w:rPr>
                <w:sz w:val="8"/>
              </w:rPr>
            </w:pPr>
            <w:r w:rsidRPr="00813D46">
              <w:rPr>
                <w:rFonts w:cs="Arial"/>
                <w:sz w:val="20"/>
                <w:szCs w:val="20"/>
              </w:rPr>
              <w:t>Total liabilities and stockholders’ equity</w:t>
            </w:r>
          </w:p>
        </w:tc>
        <w:tc>
          <w:tcPr>
            <w:tcW w:w="0" w:type="auto"/>
            <w:vAlign w:val="bottom"/>
          </w:tcPr>
          <w:p w14:paraId="468387DE" w14:textId="77777777" w:rsidR="00C334D1" w:rsidRPr="00813D46" w:rsidRDefault="00C334D1" w:rsidP="007B0C0F">
            <w:pPr>
              <w:pStyle w:val="la2"/>
              <w:keepNext/>
              <w:keepLines/>
            </w:pPr>
            <w:r w:rsidRPr="00813D46">
              <w:rPr>
                <w:sz w:val="15"/>
                <w:szCs w:val="15"/>
              </w:rPr>
              <w:t> </w:t>
            </w:r>
          </w:p>
        </w:tc>
        <w:tc>
          <w:tcPr>
            <w:tcW w:w="0" w:type="auto"/>
            <w:vAlign w:val="bottom"/>
          </w:tcPr>
          <w:p w14:paraId="3F0028DA" w14:textId="77777777" w:rsidR="00C334D1" w:rsidRPr="00813D46" w:rsidRDefault="00C334D1" w:rsidP="007B0C0F">
            <w:pPr>
              <w:keepNext/>
              <w:keepLines/>
              <w:rPr>
                <w:sz w:val="8"/>
              </w:rPr>
            </w:pPr>
            <w:r w:rsidRPr="00813D46">
              <w:rPr>
                <w:rFonts w:cs="Arial"/>
                <w:b/>
                <w:bCs/>
              </w:rPr>
              <w:t>$</w:t>
            </w:r>
          </w:p>
        </w:tc>
        <w:tc>
          <w:tcPr>
            <w:tcW w:w="0" w:type="auto"/>
            <w:vAlign w:val="bottom"/>
          </w:tcPr>
          <w:p w14:paraId="042C0339" w14:textId="48ACFD89" w:rsidR="00C334D1" w:rsidRPr="00813D46" w:rsidRDefault="00C334D1" w:rsidP="00D634D3">
            <w:pPr>
              <w:keepNext/>
              <w:keepLines/>
              <w:jc w:val="right"/>
            </w:pPr>
            <w:r w:rsidRPr="00813D46">
              <w:rPr>
                <w:rFonts w:cs="Arial"/>
                <w:b/>
                <w:bCs/>
              </w:rPr>
              <w:t>  </w:t>
            </w:r>
            <w:r w:rsidR="00AF4BDF" w:rsidRPr="00813D46">
              <w:rPr>
                <w:rFonts w:cs="Arial"/>
                <w:b/>
                <w:bCs/>
              </w:rPr>
              <w:t>176,</w:t>
            </w:r>
            <w:r w:rsidR="00B938C0" w:rsidRPr="00813D46">
              <w:rPr>
                <w:rFonts w:cs="Arial"/>
                <w:b/>
                <w:bCs/>
              </w:rPr>
              <w:t>2</w:t>
            </w:r>
            <w:r w:rsidR="00D634D3" w:rsidRPr="00813D46">
              <w:rPr>
                <w:rFonts w:cs="Arial"/>
                <w:b/>
                <w:bCs/>
              </w:rPr>
              <w:t>23</w:t>
            </w:r>
          </w:p>
        </w:tc>
        <w:tc>
          <w:tcPr>
            <w:tcW w:w="0" w:type="auto"/>
            <w:noWrap/>
            <w:vAlign w:val="bottom"/>
          </w:tcPr>
          <w:p w14:paraId="278454E3" w14:textId="77777777" w:rsidR="00C334D1" w:rsidRPr="00813D46" w:rsidRDefault="00C334D1" w:rsidP="007B0C0F">
            <w:pPr>
              <w:keepNext/>
              <w:keepLines/>
              <w:rPr>
                <w:sz w:val="8"/>
              </w:rPr>
            </w:pPr>
            <w:r w:rsidRPr="00813D46">
              <w:rPr>
                <w:rFonts w:cs="Arial"/>
                <w:b/>
                <w:bCs/>
              </w:rPr>
              <w:t> </w:t>
            </w:r>
          </w:p>
        </w:tc>
        <w:tc>
          <w:tcPr>
            <w:tcW w:w="0" w:type="auto"/>
            <w:vAlign w:val="bottom"/>
          </w:tcPr>
          <w:p w14:paraId="1AB93E44" w14:textId="77777777" w:rsidR="00C334D1" w:rsidRPr="00813D46" w:rsidRDefault="00C334D1" w:rsidP="007B0C0F">
            <w:pPr>
              <w:pStyle w:val="la2"/>
              <w:keepNext/>
              <w:keepLines/>
            </w:pPr>
            <w:r w:rsidRPr="00813D46">
              <w:rPr>
                <w:sz w:val="15"/>
                <w:szCs w:val="15"/>
              </w:rPr>
              <w:t> </w:t>
            </w:r>
          </w:p>
        </w:tc>
        <w:tc>
          <w:tcPr>
            <w:tcW w:w="0" w:type="auto"/>
            <w:vAlign w:val="bottom"/>
          </w:tcPr>
          <w:p w14:paraId="4F967A37" w14:textId="77777777" w:rsidR="00C334D1" w:rsidRPr="00813D46" w:rsidRDefault="00C334D1" w:rsidP="007B0C0F">
            <w:pPr>
              <w:keepNext/>
              <w:keepLines/>
              <w:rPr>
                <w:sz w:val="8"/>
              </w:rPr>
            </w:pPr>
            <w:r w:rsidRPr="00813D46">
              <w:rPr>
                <w:rFonts w:cs="Arial"/>
              </w:rPr>
              <w:t>$</w:t>
            </w:r>
          </w:p>
        </w:tc>
        <w:tc>
          <w:tcPr>
            <w:tcW w:w="0" w:type="auto"/>
            <w:vAlign w:val="bottom"/>
          </w:tcPr>
          <w:p w14:paraId="5ADB5CB5" w14:textId="77777777" w:rsidR="00C334D1" w:rsidRPr="00813D46" w:rsidRDefault="00C334D1" w:rsidP="007B0C0F">
            <w:pPr>
              <w:keepNext/>
              <w:keepLines/>
              <w:jc w:val="right"/>
            </w:pPr>
            <w:r w:rsidRPr="00813D46">
              <w:rPr>
                <w:rFonts w:cs="Arial"/>
                <w:bCs/>
              </w:rPr>
              <w:t>  172,384</w:t>
            </w:r>
          </w:p>
        </w:tc>
        <w:tc>
          <w:tcPr>
            <w:tcW w:w="0" w:type="auto"/>
            <w:noWrap/>
            <w:vAlign w:val="bottom"/>
          </w:tcPr>
          <w:p w14:paraId="2C806598" w14:textId="77777777" w:rsidR="00C334D1" w:rsidRPr="00813D46" w:rsidRDefault="00C334D1" w:rsidP="007B0C0F">
            <w:pPr>
              <w:keepNext/>
              <w:keepLines/>
              <w:rPr>
                <w:sz w:val="8"/>
              </w:rPr>
            </w:pPr>
            <w:r w:rsidRPr="00813D46">
              <w:rPr>
                <w:rFonts w:cs="Arial"/>
              </w:rPr>
              <w:t> </w:t>
            </w:r>
          </w:p>
        </w:tc>
      </w:tr>
      <w:tr w:rsidR="00916E81" w:rsidRPr="00813D46" w14:paraId="1C2C30FF" w14:textId="77777777" w:rsidTr="007B0C0F">
        <w:trPr>
          <w:jc w:val="center"/>
        </w:trPr>
        <w:tc>
          <w:tcPr>
            <w:tcW w:w="0" w:type="auto"/>
            <w:vAlign w:val="bottom"/>
          </w:tcPr>
          <w:p w14:paraId="560D8937" w14:textId="77777777" w:rsidR="00C334D1" w:rsidRPr="00813D46" w:rsidRDefault="00C334D1" w:rsidP="007B0C0F">
            <w:pPr>
              <w:pStyle w:val="la2"/>
              <w:keepNext/>
              <w:keepLines/>
            </w:pPr>
            <w:r w:rsidRPr="00813D46">
              <w:t> </w:t>
            </w:r>
          </w:p>
        </w:tc>
        <w:tc>
          <w:tcPr>
            <w:tcW w:w="0" w:type="auto"/>
            <w:vAlign w:val="bottom"/>
          </w:tcPr>
          <w:p w14:paraId="6055F791" w14:textId="77777777" w:rsidR="00C334D1" w:rsidRPr="00813D46" w:rsidRDefault="00C334D1" w:rsidP="007B0C0F">
            <w:pPr>
              <w:pStyle w:val="la2"/>
              <w:keepNext/>
              <w:keepLines/>
            </w:pPr>
            <w:r w:rsidRPr="00813D46">
              <w:t> </w:t>
            </w:r>
          </w:p>
        </w:tc>
        <w:tc>
          <w:tcPr>
            <w:tcW w:w="0" w:type="auto"/>
            <w:vAlign w:val="bottom"/>
          </w:tcPr>
          <w:p w14:paraId="5D0767C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0025A2B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3EE07417" w14:textId="77777777" w:rsidR="00C334D1" w:rsidRPr="00813D46" w:rsidRDefault="00C334D1" w:rsidP="007B0C0F">
            <w:pPr>
              <w:keepNext/>
              <w:keepLines/>
              <w:rPr>
                <w:sz w:val="8"/>
              </w:rPr>
            </w:pPr>
          </w:p>
        </w:tc>
        <w:tc>
          <w:tcPr>
            <w:tcW w:w="0" w:type="auto"/>
            <w:vAlign w:val="bottom"/>
          </w:tcPr>
          <w:p w14:paraId="43D26AE0" w14:textId="77777777" w:rsidR="00C334D1" w:rsidRPr="00813D46" w:rsidRDefault="00C334D1" w:rsidP="007B0C0F">
            <w:pPr>
              <w:pStyle w:val="la2"/>
              <w:keepNext/>
              <w:keepLines/>
            </w:pPr>
            <w:r w:rsidRPr="00813D46">
              <w:t> </w:t>
            </w:r>
          </w:p>
        </w:tc>
        <w:tc>
          <w:tcPr>
            <w:tcW w:w="0" w:type="auto"/>
            <w:vAlign w:val="bottom"/>
          </w:tcPr>
          <w:p w14:paraId="7A5AF767"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0ED21711"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2CCBA957" w14:textId="77777777" w:rsidR="00C334D1" w:rsidRPr="00813D46" w:rsidRDefault="00C334D1" w:rsidP="007B0C0F">
            <w:pPr>
              <w:keepNext/>
              <w:keepLines/>
              <w:rPr>
                <w:sz w:val="8"/>
              </w:rPr>
            </w:pPr>
          </w:p>
        </w:tc>
      </w:tr>
    </w:tbl>
    <w:p w14:paraId="66605790"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See accompanying notes. </w:t>
      </w:r>
    </w:p>
    <w:p w14:paraId="190C209B"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014BA65D" w14:textId="77777777" w:rsidR="00C334D1" w:rsidRPr="00813D46" w:rsidRDefault="00C334D1" w:rsidP="00C334D1">
      <w:pPr>
        <w:pStyle w:val="NormalWeb"/>
        <w:keepNext/>
        <w:keepLines/>
        <w:spacing w:before="0" w:beforeAutospacing="0" w:after="0" w:afterAutospacing="0"/>
        <w:jc w:val="center"/>
      </w:pPr>
      <w:r w:rsidRPr="00813D46">
        <w:rPr>
          <w:rFonts w:cs="Arial"/>
          <w:b/>
          <w:bCs/>
          <w:sz w:val="20"/>
          <w:szCs w:val="20"/>
        </w:rPr>
        <w:t xml:space="preserve">CASH FLOWS STATEMENTS </w:t>
      </w:r>
    </w:p>
    <w:p w14:paraId="4E39FF46"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272"/>
        <w:gridCol w:w="317"/>
        <w:gridCol w:w="126"/>
        <w:gridCol w:w="804"/>
        <w:gridCol w:w="137"/>
        <w:gridCol w:w="317"/>
        <w:gridCol w:w="126"/>
        <w:gridCol w:w="804"/>
        <w:gridCol w:w="137"/>
        <w:gridCol w:w="317"/>
        <w:gridCol w:w="126"/>
        <w:gridCol w:w="804"/>
        <w:gridCol w:w="81"/>
      </w:tblGrid>
      <w:tr w:rsidR="00FC431C" w:rsidRPr="00813D46" w14:paraId="32404491" w14:textId="77777777" w:rsidTr="007B0C0F">
        <w:trPr>
          <w:tblHeader/>
          <w:jc w:val="center"/>
        </w:trPr>
        <w:tc>
          <w:tcPr>
            <w:tcW w:w="3025" w:type="pct"/>
            <w:vAlign w:val="center"/>
          </w:tcPr>
          <w:p w14:paraId="2202F0D5" w14:textId="77777777" w:rsidR="00C334D1" w:rsidRPr="00813D46" w:rsidRDefault="00C334D1" w:rsidP="007B0C0F">
            <w:pPr>
              <w:keepNext/>
              <w:keepLines/>
              <w:rPr>
                <w:sz w:val="1"/>
              </w:rPr>
            </w:pPr>
          </w:p>
        </w:tc>
        <w:tc>
          <w:tcPr>
            <w:tcW w:w="153" w:type="pct"/>
            <w:vAlign w:val="bottom"/>
          </w:tcPr>
          <w:p w14:paraId="65DDD67F" w14:textId="77777777" w:rsidR="00C334D1" w:rsidRPr="00813D46" w:rsidRDefault="00C334D1" w:rsidP="007B0C0F">
            <w:pPr>
              <w:keepNext/>
              <w:keepLines/>
              <w:rPr>
                <w:sz w:val="1"/>
              </w:rPr>
            </w:pPr>
          </w:p>
        </w:tc>
        <w:tc>
          <w:tcPr>
            <w:tcW w:w="0" w:type="auto"/>
            <w:vAlign w:val="center"/>
          </w:tcPr>
          <w:p w14:paraId="0A7AAC0B" w14:textId="77777777" w:rsidR="00C334D1" w:rsidRPr="00813D46" w:rsidRDefault="00C334D1" w:rsidP="007B0C0F">
            <w:pPr>
              <w:keepNext/>
              <w:keepLines/>
              <w:rPr>
                <w:sz w:val="1"/>
              </w:rPr>
            </w:pPr>
          </w:p>
        </w:tc>
        <w:tc>
          <w:tcPr>
            <w:tcW w:w="0" w:type="auto"/>
            <w:vAlign w:val="center"/>
          </w:tcPr>
          <w:p w14:paraId="1F26D6AC" w14:textId="77777777" w:rsidR="00C334D1" w:rsidRPr="00813D46" w:rsidRDefault="00C334D1" w:rsidP="007B0C0F">
            <w:pPr>
              <w:keepNext/>
              <w:keepLines/>
              <w:rPr>
                <w:sz w:val="1"/>
              </w:rPr>
            </w:pPr>
          </w:p>
        </w:tc>
        <w:tc>
          <w:tcPr>
            <w:tcW w:w="0" w:type="auto"/>
            <w:vAlign w:val="center"/>
          </w:tcPr>
          <w:p w14:paraId="30065290" w14:textId="77777777" w:rsidR="00C334D1" w:rsidRPr="00813D46" w:rsidRDefault="00C334D1" w:rsidP="007B0C0F">
            <w:pPr>
              <w:keepNext/>
              <w:keepLines/>
              <w:rPr>
                <w:sz w:val="1"/>
              </w:rPr>
            </w:pPr>
          </w:p>
        </w:tc>
        <w:tc>
          <w:tcPr>
            <w:tcW w:w="153" w:type="pct"/>
            <w:vAlign w:val="bottom"/>
          </w:tcPr>
          <w:p w14:paraId="7D9A1C20" w14:textId="77777777" w:rsidR="00C334D1" w:rsidRPr="00813D46" w:rsidRDefault="00C334D1" w:rsidP="007B0C0F">
            <w:pPr>
              <w:keepNext/>
              <w:keepLines/>
              <w:rPr>
                <w:sz w:val="1"/>
              </w:rPr>
            </w:pPr>
          </w:p>
        </w:tc>
        <w:tc>
          <w:tcPr>
            <w:tcW w:w="0" w:type="auto"/>
            <w:vAlign w:val="center"/>
          </w:tcPr>
          <w:p w14:paraId="1C35F236" w14:textId="77777777" w:rsidR="00C334D1" w:rsidRPr="00813D46" w:rsidRDefault="00C334D1" w:rsidP="007B0C0F">
            <w:pPr>
              <w:keepNext/>
              <w:keepLines/>
              <w:rPr>
                <w:sz w:val="1"/>
              </w:rPr>
            </w:pPr>
          </w:p>
        </w:tc>
        <w:tc>
          <w:tcPr>
            <w:tcW w:w="0" w:type="auto"/>
            <w:vAlign w:val="center"/>
          </w:tcPr>
          <w:p w14:paraId="5C99BB63" w14:textId="77777777" w:rsidR="00C334D1" w:rsidRPr="00813D46" w:rsidRDefault="00C334D1" w:rsidP="007B0C0F">
            <w:pPr>
              <w:keepNext/>
              <w:keepLines/>
              <w:rPr>
                <w:sz w:val="1"/>
              </w:rPr>
            </w:pPr>
          </w:p>
        </w:tc>
        <w:tc>
          <w:tcPr>
            <w:tcW w:w="0" w:type="auto"/>
            <w:vAlign w:val="center"/>
          </w:tcPr>
          <w:p w14:paraId="10B6A088" w14:textId="77777777" w:rsidR="00C334D1" w:rsidRPr="00813D46" w:rsidRDefault="00C334D1" w:rsidP="007B0C0F">
            <w:pPr>
              <w:keepNext/>
              <w:keepLines/>
              <w:rPr>
                <w:sz w:val="1"/>
              </w:rPr>
            </w:pPr>
          </w:p>
        </w:tc>
        <w:tc>
          <w:tcPr>
            <w:tcW w:w="153" w:type="pct"/>
            <w:vAlign w:val="bottom"/>
          </w:tcPr>
          <w:p w14:paraId="49393388" w14:textId="77777777" w:rsidR="00C334D1" w:rsidRPr="00813D46" w:rsidRDefault="00C334D1" w:rsidP="007B0C0F">
            <w:pPr>
              <w:keepNext/>
              <w:keepLines/>
              <w:rPr>
                <w:sz w:val="1"/>
              </w:rPr>
            </w:pPr>
          </w:p>
        </w:tc>
        <w:tc>
          <w:tcPr>
            <w:tcW w:w="0" w:type="auto"/>
            <w:vAlign w:val="center"/>
          </w:tcPr>
          <w:p w14:paraId="327AD61A" w14:textId="77777777" w:rsidR="00C334D1" w:rsidRPr="00813D46" w:rsidRDefault="00C334D1" w:rsidP="007B0C0F">
            <w:pPr>
              <w:keepNext/>
              <w:keepLines/>
              <w:rPr>
                <w:sz w:val="1"/>
              </w:rPr>
            </w:pPr>
          </w:p>
        </w:tc>
        <w:tc>
          <w:tcPr>
            <w:tcW w:w="0" w:type="auto"/>
            <w:vAlign w:val="center"/>
          </w:tcPr>
          <w:p w14:paraId="2D747A4A" w14:textId="77777777" w:rsidR="00C334D1" w:rsidRPr="00813D46" w:rsidRDefault="00C334D1" w:rsidP="007B0C0F">
            <w:pPr>
              <w:keepNext/>
              <w:keepLines/>
              <w:rPr>
                <w:sz w:val="1"/>
              </w:rPr>
            </w:pPr>
          </w:p>
        </w:tc>
        <w:tc>
          <w:tcPr>
            <w:tcW w:w="0" w:type="auto"/>
            <w:vAlign w:val="center"/>
          </w:tcPr>
          <w:p w14:paraId="6884305D" w14:textId="77777777" w:rsidR="00C334D1" w:rsidRPr="00813D46" w:rsidRDefault="00C334D1" w:rsidP="007B0C0F">
            <w:pPr>
              <w:keepNext/>
              <w:keepLines/>
              <w:rPr>
                <w:sz w:val="1"/>
              </w:rPr>
            </w:pPr>
          </w:p>
        </w:tc>
      </w:tr>
      <w:tr w:rsidR="00FC431C" w:rsidRPr="00813D46" w14:paraId="4B0CE7CC" w14:textId="77777777" w:rsidTr="007B0C0F">
        <w:trPr>
          <w:tblHeader/>
          <w:jc w:val="center"/>
        </w:trPr>
        <w:tc>
          <w:tcPr>
            <w:tcW w:w="0" w:type="auto"/>
            <w:vAlign w:val="bottom"/>
          </w:tcPr>
          <w:p w14:paraId="66932DEA"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37554F89"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5ED91954" w14:textId="77777777" w:rsidR="00C334D1" w:rsidRPr="00813D46" w:rsidRDefault="00C334D1" w:rsidP="007B0C0F">
            <w:pPr>
              <w:pStyle w:val="la2"/>
              <w:keepNext/>
              <w:keepLines/>
            </w:pPr>
            <w:r w:rsidRPr="00813D46">
              <w:t> </w:t>
            </w:r>
          </w:p>
        </w:tc>
        <w:tc>
          <w:tcPr>
            <w:tcW w:w="0" w:type="auto"/>
            <w:vAlign w:val="bottom"/>
          </w:tcPr>
          <w:p w14:paraId="49AD8E32" w14:textId="77777777" w:rsidR="00C334D1" w:rsidRPr="00813D46" w:rsidRDefault="00C334D1" w:rsidP="007B0C0F">
            <w:pPr>
              <w:keepNext/>
              <w:keepLines/>
              <w:rPr>
                <w:sz w:val="8"/>
              </w:rPr>
            </w:pPr>
            <w:r w:rsidRPr="00813D46">
              <w:rPr>
                <w:sz w:val="15"/>
                <w:szCs w:val="15"/>
              </w:rPr>
              <w:t> </w:t>
            </w:r>
          </w:p>
        </w:tc>
        <w:tc>
          <w:tcPr>
            <w:tcW w:w="0" w:type="auto"/>
            <w:vAlign w:val="bottom"/>
          </w:tcPr>
          <w:p w14:paraId="2234F679"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64E03F6B" w14:textId="77777777" w:rsidR="00C334D1" w:rsidRPr="00813D46" w:rsidRDefault="00C334D1" w:rsidP="007B0C0F">
            <w:pPr>
              <w:pStyle w:val="la2"/>
              <w:keepNext/>
              <w:keepLines/>
            </w:pPr>
            <w:r w:rsidRPr="00813D46">
              <w:t> </w:t>
            </w:r>
          </w:p>
        </w:tc>
        <w:tc>
          <w:tcPr>
            <w:tcW w:w="0" w:type="auto"/>
            <w:vAlign w:val="bottom"/>
          </w:tcPr>
          <w:p w14:paraId="09EDE64F" w14:textId="77777777" w:rsidR="00C334D1" w:rsidRPr="00813D46" w:rsidRDefault="00C334D1" w:rsidP="007B0C0F">
            <w:pPr>
              <w:keepNext/>
              <w:keepLines/>
              <w:rPr>
                <w:sz w:val="8"/>
              </w:rPr>
            </w:pPr>
            <w:r w:rsidRPr="00813D46">
              <w:rPr>
                <w:sz w:val="15"/>
                <w:szCs w:val="15"/>
              </w:rPr>
              <w:t> </w:t>
            </w:r>
          </w:p>
        </w:tc>
        <w:tc>
          <w:tcPr>
            <w:tcW w:w="0" w:type="auto"/>
            <w:vAlign w:val="bottom"/>
          </w:tcPr>
          <w:p w14:paraId="06A91089"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1EEC1537" w14:textId="77777777" w:rsidR="00C334D1" w:rsidRPr="00813D46" w:rsidRDefault="00C334D1" w:rsidP="007B0C0F">
            <w:pPr>
              <w:pStyle w:val="la2"/>
              <w:keepNext/>
              <w:keepLines/>
            </w:pPr>
            <w:r w:rsidRPr="00813D46">
              <w:t> </w:t>
            </w:r>
          </w:p>
        </w:tc>
        <w:tc>
          <w:tcPr>
            <w:tcW w:w="0" w:type="auto"/>
            <w:vAlign w:val="bottom"/>
          </w:tcPr>
          <w:p w14:paraId="61F6905B" w14:textId="77777777" w:rsidR="00C334D1" w:rsidRPr="00813D46" w:rsidRDefault="00C334D1" w:rsidP="007B0C0F">
            <w:pPr>
              <w:keepNext/>
              <w:keepLines/>
              <w:rPr>
                <w:sz w:val="8"/>
              </w:rPr>
            </w:pPr>
            <w:r w:rsidRPr="00813D46">
              <w:rPr>
                <w:sz w:val="15"/>
                <w:szCs w:val="15"/>
              </w:rPr>
              <w:t> </w:t>
            </w:r>
          </w:p>
        </w:tc>
      </w:tr>
      <w:tr w:rsidR="00C334D1" w:rsidRPr="00813D46" w14:paraId="171764E3" w14:textId="77777777" w:rsidTr="007B0C0F">
        <w:trPr>
          <w:jc w:val="center"/>
        </w:trPr>
        <w:tc>
          <w:tcPr>
            <w:tcW w:w="0" w:type="auto"/>
            <w:gridSpan w:val="12"/>
            <w:vAlign w:val="bottom"/>
          </w:tcPr>
          <w:p w14:paraId="492556C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87FBA35" w14:textId="77777777" w:rsidR="00C334D1" w:rsidRPr="00813D46" w:rsidRDefault="00C334D1" w:rsidP="007B0C0F">
            <w:pPr>
              <w:keepNext/>
              <w:keepLines/>
              <w:rPr>
                <w:sz w:val="8"/>
              </w:rPr>
            </w:pPr>
          </w:p>
        </w:tc>
      </w:tr>
      <w:tr w:rsidR="00FC431C" w:rsidRPr="00813D46" w14:paraId="1C7F3C42" w14:textId="77777777" w:rsidTr="007B0C0F">
        <w:trPr>
          <w:trHeight w:val="75"/>
          <w:jc w:val="center"/>
        </w:trPr>
        <w:tc>
          <w:tcPr>
            <w:tcW w:w="0" w:type="auto"/>
            <w:vAlign w:val="center"/>
          </w:tcPr>
          <w:p w14:paraId="778625F0" w14:textId="77777777" w:rsidR="00C334D1" w:rsidRPr="00813D46" w:rsidRDefault="00C334D1" w:rsidP="007B0C0F">
            <w:pPr>
              <w:keepNext/>
              <w:keepLines/>
              <w:rPr>
                <w:sz w:val="8"/>
              </w:rPr>
            </w:pPr>
          </w:p>
        </w:tc>
        <w:tc>
          <w:tcPr>
            <w:tcW w:w="0" w:type="auto"/>
            <w:gridSpan w:val="4"/>
            <w:vAlign w:val="center"/>
          </w:tcPr>
          <w:p w14:paraId="706A6158" w14:textId="77777777" w:rsidR="00C334D1" w:rsidRPr="00813D46" w:rsidRDefault="00C334D1" w:rsidP="007B0C0F">
            <w:pPr>
              <w:keepNext/>
              <w:keepLines/>
              <w:rPr>
                <w:sz w:val="8"/>
              </w:rPr>
            </w:pPr>
          </w:p>
        </w:tc>
        <w:tc>
          <w:tcPr>
            <w:tcW w:w="0" w:type="auto"/>
            <w:gridSpan w:val="4"/>
            <w:vAlign w:val="center"/>
          </w:tcPr>
          <w:p w14:paraId="3C25623B" w14:textId="77777777" w:rsidR="00C334D1" w:rsidRPr="00813D46" w:rsidRDefault="00C334D1" w:rsidP="007B0C0F">
            <w:pPr>
              <w:keepNext/>
              <w:keepLines/>
              <w:rPr>
                <w:sz w:val="8"/>
              </w:rPr>
            </w:pPr>
          </w:p>
        </w:tc>
        <w:tc>
          <w:tcPr>
            <w:tcW w:w="0" w:type="auto"/>
            <w:gridSpan w:val="4"/>
            <w:vAlign w:val="center"/>
          </w:tcPr>
          <w:p w14:paraId="0136559E" w14:textId="77777777" w:rsidR="00C334D1" w:rsidRPr="00813D46" w:rsidRDefault="00C334D1" w:rsidP="007B0C0F">
            <w:pPr>
              <w:keepNext/>
              <w:keepLines/>
              <w:rPr>
                <w:sz w:val="8"/>
              </w:rPr>
            </w:pPr>
          </w:p>
        </w:tc>
      </w:tr>
      <w:tr w:rsidR="00FC431C" w:rsidRPr="00813D46" w14:paraId="396493D2" w14:textId="77777777" w:rsidTr="007B0C0F">
        <w:trPr>
          <w:jc w:val="center"/>
        </w:trPr>
        <w:tc>
          <w:tcPr>
            <w:tcW w:w="0" w:type="auto"/>
            <w:vAlign w:val="bottom"/>
          </w:tcPr>
          <w:p w14:paraId="583769BF"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Year Ended June 30,</w:t>
            </w:r>
          </w:p>
        </w:tc>
        <w:tc>
          <w:tcPr>
            <w:tcW w:w="0" w:type="auto"/>
            <w:vAlign w:val="bottom"/>
          </w:tcPr>
          <w:p w14:paraId="60E0AB73"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261E41E1" w14:textId="77777777" w:rsidR="00C334D1" w:rsidRPr="00813D46" w:rsidRDefault="00C334D1" w:rsidP="007B0C0F">
            <w:pPr>
              <w:keepNext/>
              <w:keepLines/>
              <w:jc w:val="right"/>
            </w:pPr>
            <w:r w:rsidRPr="00813D46">
              <w:rPr>
                <w:rFonts w:cs="Arial"/>
                <w:b/>
                <w:bCs/>
                <w:sz w:val="15"/>
                <w:szCs w:val="15"/>
              </w:rPr>
              <w:t>2015</w:t>
            </w:r>
          </w:p>
        </w:tc>
        <w:tc>
          <w:tcPr>
            <w:tcW w:w="0" w:type="auto"/>
            <w:vAlign w:val="bottom"/>
          </w:tcPr>
          <w:p w14:paraId="71D22C2D" w14:textId="77777777" w:rsidR="00C334D1" w:rsidRPr="00813D46" w:rsidRDefault="00C334D1" w:rsidP="007B0C0F">
            <w:pPr>
              <w:keepNext/>
              <w:keepLines/>
              <w:rPr>
                <w:sz w:val="8"/>
              </w:rPr>
            </w:pPr>
            <w:r w:rsidRPr="00813D46">
              <w:rPr>
                <w:sz w:val="15"/>
                <w:szCs w:val="15"/>
              </w:rPr>
              <w:t> </w:t>
            </w:r>
          </w:p>
        </w:tc>
        <w:tc>
          <w:tcPr>
            <w:tcW w:w="0" w:type="auto"/>
            <w:vAlign w:val="bottom"/>
          </w:tcPr>
          <w:p w14:paraId="26F5B994"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BDD26BA" w14:textId="77777777" w:rsidR="00C334D1" w:rsidRPr="00813D46" w:rsidRDefault="00C334D1" w:rsidP="007B0C0F">
            <w:pPr>
              <w:keepNext/>
              <w:keepLines/>
              <w:jc w:val="right"/>
            </w:pPr>
            <w:r w:rsidRPr="00813D46">
              <w:rPr>
                <w:rFonts w:cs="Arial"/>
                <w:b/>
                <w:bCs/>
                <w:sz w:val="15"/>
                <w:szCs w:val="15"/>
              </w:rPr>
              <w:t>2014</w:t>
            </w:r>
          </w:p>
        </w:tc>
        <w:tc>
          <w:tcPr>
            <w:tcW w:w="0" w:type="auto"/>
            <w:vAlign w:val="bottom"/>
          </w:tcPr>
          <w:p w14:paraId="2E237DBF" w14:textId="77777777" w:rsidR="00C334D1" w:rsidRPr="00813D46" w:rsidRDefault="00C334D1" w:rsidP="007B0C0F">
            <w:pPr>
              <w:keepNext/>
              <w:keepLines/>
              <w:rPr>
                <w:sz w:val="8"/>
              </w:rPr>
            </w:pPr>
            <w:r w:rsidRPr="00813D46">
              <w:rPr>
                <w:sz w:val="15"/>
                <w:szCs w:val="15"/>
              </w:rPr>
              <w:t> </w:t>
            </w:r>
          </w:p>
        </w:tc>
        <w:tc>
          <w:tcPr>
            <w:tcW w:w="0" w:type="auto"/>
            <w:vAlign w:val="bottom"/>
          </w:tcPr>
          <w:p w14:paraId="229BC980"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4D8E076B" w14:textId="77777777" w:rsidR="00C334D1" w:rsidRPr="00813D46" w:rsidRDefault="00C334D1" w:rsidP="007B0C0F">
            <w:pPr>
              <w:keepNext/>
              <w:keepLines/>
              <w:jc w:val="right"/>
            </w:pPr>
            <w:r w:rsidRPr="00813D46">
              <w:rPr>
                <w:rFonts w:cs="Arial"/>
                <w:b/>
                <w:bCs/>
                <w:sz w:val="15"/>
                <w:szCs w:val="15"/>
              </w:rPr>
              <w:t>2013</w:t>
            </w:r>
          </w:p>
        </w:tc>
        <w:tc>
          <w:tcPr>
            <w:tcW w:w="0" w:type="auto"/>
            <w:vAlign w:val="bottom"/>
          </w:tcPr>
          <w:p w14:paraId="5CBF7E7E" w14:textId="77777777" w:rsidR="00C334D1" w:rsidRPr="00813D46" w:rsidRDefault="00C334D1" w:rsidP="007B0C0F">
            <w:pPr>
              <w:keepNext/>
              <w:keepLines/>
              <w:rPr>
                <w:sz w:val="8"/>
              </w:rPr>
            </w:pPr>
            <w:r w:rsidRPr="00813D46">
              <w:rPr>
                <w:sz w:val="15"/>
                <w:szCs w:val="15"/>
              </w:rPr>
              <w:t> </w:t>
            </w:r>
          </w:p>
        </w:tc>
      </w:tr>
      <w:tr w:rsidR="00FC431C" w:rsidRPr="00813D46" w14:paraId="7D5EC19D" w14:textId="77777777" w:rsidTr="007B0C0F">
        <w:trPr>
          <w:trHeight w:val="75"/>
          <w:jc w:val="center"/>
        </w:trPr>
        <w:tc>
          <w:tcPr>
            <w:tcW w:w="0" w:type="auto"/>
            <w:vAlign w:val="center"/>
          </w:tcPr>
          <w:p w14:paraId="6287B647" w14:textId="77777777" w:rsidR="00C334D1" w:rsidRPr="00813D46" w:rsidRDefault="00C334D1" w:rsidP="007B0C0F">
            <w:pPr>
              <w:keepNext/>
              <w:keepLines/>
              <w:rPr>
                <w:sz w:val="8"/>
              </w:rPr>
            </w:pPr>
          </w:p>
        </w:tc>
        <w:tc>
          <w:tcPr>
            <w:tcW w:w="0" w:type="auto"/>
            <w:gridSpan w:val="4"/>
            <w:vAlign w:val="center"/>
          </w:tcPr>
          <w:p w14:paraId="0B68BD94" w14:textId="77777777" w:rsidR="00C334D1" w:rsidRPr="00813D46" w:rsidRDefault="00C334D1" w:rsidP="007B0C0F">
            <w:pPr>
              <w:keepNext/>
              <w:keepLines/>
              <w:rPr>
                <w:sz w:val="8"/>
              </w:rPr>
            </w:pPr>
          </w:p>
        </w:tc>
        <w:tc>
          <w:tcPr>
            <w:tcW w:w="0" w:type="auto"/>
            <w:gridSpan w:val="4"/>
            <w:vAlign w:val="center"/>
          </w:tcPr>
          <w:p w14:paraId="4C3D8CF0" w14:textId="77777777" w:rsidR="00C334D1" w:rsidRPr="00813D46" w:rsidRDefault="00C334D1" w:rsidP="007B0C0F">
            <w:pPr>
              <w:keepNext/>
              <w:keepLines/>
              <w:rPr>
                <w:sz w:val="8"/>
              </w:rPr>
            </w:pPr>
          </w:p>
        </w:tc>
        <w:tc>
          <w:tcPr>
            <w:tcW w:w="0" w:type="auto"/>
            <w:gridSpan w:val="4"/>
            <w:vAlign w:val="center"/>
          </w:tcPr>
          <w:p w14:paraId="7054B989" w14:textId="77777777" w:rsidR="00C334D1" w:rsidRPr="00813D46" w:rsidRDefault="00C334D1" w:rsidP="007B0C0F">
            <w:pPr>
              <w:keepNext/>
              <w:keepLines/>
              <w:rPr>
                <w:sz w:val="8"/>
              </w:rPr>
            </w:pPr>
          </w:p>
        </w:tc>
      </w:tr>
      <w:tr w:rsidR="00FC431C" w:rsidRPr="00813D46" w14:paraId="6439B261" w14:textId="77777777" w:rsidTr="007B0C0F">
        <w:trPr>
          <w:jc w:val="center"/>
        </w:trPr>
        <w:tc>
          <w:tcPr>
            <w:tcW w:w="0" w:type="auto"/>
          </w:tcPr>
          <w:p w14:paraId="3736A630" w14:textId="77777777" w:rsidR="00C334D1" w:rsidRPr="00813D46" w:rsidRDefault="00C334D1" w:rsidP="007B0C0F">
            <w:pPr>
              <w:pStyle w:val="NormalWeb"/>
              <w:keepNext/>
              <w:keepLines/>
              <w:ind w:left="240" w:hanging="240"/>
              <w:rPr>
                <w:sz w:val="8"/>
              </w:rPr>
            </w:pPr>
            <w:r w:rsidRPr="00813D46">
              <w:rPr>
                <w:rFonts w:cs="Arial"/>
                <w:b/>
                <w:bCs/>
                <w:sz w:val="20"/>
                <w:szCs w:val="20"/>
              </w:rPr>
              <w:t>Operations</w:t>
            </w:r>
          </w:p>
        </w:tc>
        <w:tc>
          <w:tcPr>
            <w:tcW w:w="0" w:type="auto"/>
            <w:vAlign w:val="bottom"/>
          </w:tcPr>
          <w:p w14:paraId="4692468B" w14:textId="77777777" w:rsidR="00C334D1" w:rsidRPr="00813D46" w:rsidRDefault="00C334D1" w:rsidP="007B0C0F">
            <w:pPr>
              <w:pStyle w:val="la2"/>
              <w:keepNext/>
              <w:keepLines/>
            </w:pPr>
            <w:r w:rsidRPr="00813D46">
              <w:rPr>
                <w:sz w:val="15"/>
                <w:szCs w:val="15"/>
              </w:rPr>
              <w:t> </w:t>
            </w:r>
          </w:p>
        </w:tc>
        <w:tc>
          <w:tcPr>
            <w:tcW w:w="0" w:type="auto"/>
            <w:vAlign w:val="bottom"/>
          </w:tcPr>
          <w:p w14:paraId="74A92ACB" w14:textId="77777777" w:rsidR="00C334D1" w:rsidRPr="00813D46" w:rsidRDefault="00C334D1" w:rsidP="007B0C0F">
            <w:pPr>
              <w:pStyle w:val="la2"/>
              <w:keepNext/>
              <w:keepLines/>
            </w:pPr>
            <w:r w:rsidRPr="00813D46">
              <w:t> </w:t>
            </w:r>
          </w:p>
        </w:tc>
        <w:tc>
          <w:tcPr>
            <w:tcW w:w="0" w:type="auto"/>
            <w:vAlign w:val="bottom"/>
          </w:tcPr>
          <w:p w14:paraId="18DBA7F5" w14:textId="77777777" w:rsidR="00C334D1" w:rsidRPr="00813D46" w:rsidRDefault="00C334D1" w:rsidP="007B0C0F">
            <w:pPr>
              <w:pStyle w:val="la2"/>
              <w:keepNext/>
              <w:keepLines/>
            </w:pPr>
            <w:r w:rsidRPr="00813D46">
              <w:t> </w:t>
            </w:r>
          </w:p>
        </w:tc>
        <w:tc>
          <w:tcPr>
            <w:tcW w:w="0" w:type="auto"/>
            <w:vAlign w:val="bottom"/>
          </w:tcPr>
          <w:p w14:paraId="3DC71F5F" w14:textId="77777777" w:rsidR="00C334D1" w:rsidRPr="00813D46" w:rsidRDefault="00C334D1" w:rsidP="007B0C0F">
            <w:pPr>
              <w:pStyle w:val="la2"/>
              <w:keepNext/>
              <w:keepLines/>
            </w:pPr>
            <w:r w:rsidRPr="00813D46">
              <w:t> </w:t>
            </w:r>
          </w:p>
        </w:tc>
        <w:tc>
          <w:tcPr>
            <w:tcW w:w="0" w:type="auto"/>
            <w:vAlign w:val="bottom"/>
          </w:tcPr>
          <w:p w14:paraId="1B0B5049" w14:textId="77777777" w:rsidR="00C334D1" w:rsidRPr="00813D46" w:rsidRDefault="00C334D1" w:rsidP="007B0C0F">
            <w:pPr>
              <w:pStyle w:val="la2"/>
              <w:keepNext/>
              <w:keepLines/>
            </w:pPr>
            <w:r w:rsidRPr="00813D46">
              <w:rPr>
                <w:sz w:val="15"/>
                <w:szCs w:val="15"/>
              </w:rPr>
              <w:t> </w:t>
            </w:r>
          </w:p>
        </w:tc>
        <w:tc>
          <w:tcPr>
            <w:tcW w:w="0" w:type="auto"/>
            <w:vAlign w:val="bottom"/>
          </w:tcPr>
          <w:p w14:paraId="1C13D305" w14:textId="77777777" w:rsidR="00C334D1" w:rsidRPr="00813D46" w:rsidRDefault="00C334D1" w:rsidP="007B0C0F">
            <w:pPr>
              <w:pStyle w:val="la2"/>
              <w:keepNext/>
              <w:keepLines/>
            </w:pPr>
            <w:r w:rsidRPr="00813D46">
              <w:t> </w:t>
            </w:r>
          </w:p>
        </w:tc>
        <w:tc>
          <w:tcPr>
            <w:tcW w:w="0" w:type="auto"/>
            <w:vAlign w:val="bottom"/>
          </w:tcPr>
          <w:p w14:paraId="3F9319C5" w14:textId="77777777" w:rsidR="00C334D1" w:rsidRPr="00813D46" w:rsidRDefault="00C334D1" w:rsidP="007B0C0F">
            <w:pPr>
              <w:pStyle w:val="la2"/>
              <w:keepNext/>
              <w:keepLines/>
            </w:pPr>
            <w:r w:rsidRPr="00813D46">
              <w:t> </w:t>
            </w:r>
          </w:p>
        </w:tc>
        <w:tc>
          <w:tcPr>
            <w:tcW w:w="0" w:type="auto"/>
            <w:vAlign w:val="bottom"/>
          </w:tcPr>
          <w:p w14:paraId="095061D4" w14:textId="77777777" w:rsidR="00C334D1" w:rsidRPr="00813D46" w:rsidRDefault="00C334D1" w:rsidP="007B0C0F">
            <w:pPr>
              <w:pStyle w:val="la2"/>
              <w:keepNext/>
              <w:keepLines/>
            </w:pPr>
            <w:r w:rsidRPr="00813D46">
              <w:t> </w:t>
            </w:r>
          </w:p>
        </w:tc>
        <w:tc>
          <w:tcPr>
            <w:tcW w:w="0" w:type="auto"/>
            <w:vAlign w:val="bottom"/>
          </w:tcPr>
          <w:p w14:paraId="6BC5AB86" w14:textId="77777777" w:rsidR="00C334D1" w:rsidRPr="00813D46" w:rsidRDefault="00C334D1" w:rsidP="007B0C0F">
            <w:pPr>
              <w:pStyle w:val="la2"/>
              <w:keepNext/>
              <w:keepLines/>
            </w:pPr>
            <w:r w:rsidRPr="00813D46">
              <w:rPr>
                <w:sz w:val="15"/>
                <w:szCs w:val="15"/>
              </w:rPr>
              <w:t> </w:t>
            </w:r>
          </w:p>
        </w:tc>
        <w:tc>
          <w:tcPr>
            <w:tcW w:w="0" w:type="auto"/>
            <w:vAlign w:val="bottom"/>
          </w:tcPr>
          <w:p w14:paraId="195225A6" w14:textId="77777777" w:rsidR="00C334D1" w:rsidRPr="00813D46" w:rsidRDefault="00C334D1" w:rsidP="007B0C0F">
            <w:pPr>
              <w:pStyle w:val="la2"/>
              <w:keepNext/>
              <w:keepLines/>
            </w:pPr>
            <w:r w:rsidRPr="00813D46">
              <w:t> </w:t>
            </w:r>
          </w:p>
        </w:tc>
        <w:tc>
          <w:tcPr>
            <w:tcW w:w="0" w:type="auto"/>
            <w:vAlign w:val="bottom"/>
          </w:tcPr>
          <w:p w14:paraId="7F7B0F6B" w14:textId="77777777" w:rsidR="00C334D1" w:rsidRPr="00813D46" w:rsidRDefault="00C334D1" w:rsidP="007B0C0F">
            <w:pPr>
              <w:pStyle w:val="la2"/>
              <w:keepNext/>
              <w:keepLines/>
            </w:pPr>
            <w:r w:rsidRPr="00813D46">
              <w:t> </w:t>
            </w:r>
          </w:p>
        </w:tc>
        <w:tc>
          <w:tcPr>
            <w:tcW w:w="0" w:type="auto"/>
            <w:vAlign w:val="bottom"/>
          </w:tcPr>
          <w:p w14:paraId="2F0B6BF7" w14:textId="77777777" w:rsidR="00C334D1" w:rsidRPr="00813D46" w:rsidRDefault="00C334D1" w:rsidP="007B0C0F">
            <w:pPr>
              <w:pStyle w:val="la2"/>
              <w:keepNext/>
              <w:keepLines/>
            </w:pPr>
            <w:r w:rsidRPr="00813D46">
              <w:t> </w:t>
            </w:r>
          </w:p>
        </w:tc>
      </w:tr>
      <w:tr w:rsidR="00FC431C" w:rsidRPr="00813D46" w14:paraId="49039A80" w14:textId="77777777" w:rsidTr="007B0C0F">
        <w:trPr>
          <w:jc w:val="center"/>
        </w:trPr>
        <w:tc>
          <w:tcPr>
            <w:tcW w:w="0" w:type="auto"/>
          </w:tcPr>
          <w:p w14:paraId="147D104D" w14:textId="77777777" w:rsidR="00C334D1" w:rsidRPr="00813D46" w:rsidRDefault="00C334D1" w:rsidP="007B0C0F">
            <w:pPr>
              <w:pStyle w:val="NormalWeb"/>
              <w:keepNext/>
              <w:keepLines/>
              <w:ind w:left="240" w:hanging="240"/>
              <w:rPr>
                <w:sz w:val="8"/>
              </w:rPr>
            </w:pPr>
            <w:r w:rsidRPr="00813D46">
              <w:rPr>
                <w:rFonts w:cs="Arial"/>
                <w:sz w:val="20"/>
                <w:szCs w:val="20"/>
              </w:rPr>
              <w:t>Net income</w:t>
            </w:r>
          </w:p>
        </w:tc>
        <w:tc>
          <w:tcPr>
            <w:tcW w:w="0" w:type="auto"/>
            <w:vAlign w:val="bottom"/>
          </w:tcPr>
          <w:p w14:paraId="1CE72461" w14:textId="77777777" w:rsidR="00C334D1" w:rsidRPr="00813D46" w:rsidRDefault="00C334D1" w:rsidP="007B0C0F">
            <w:pPr>
              <w:pStyle w:val="la2"/>
              <w:keepNext/>
              <w:keepLines/>
            </w:pPr>
            <w:r w:rsidRPr="00813D46">
              <w:rPr>
                <w:sz w:val="15"/>
                <w:szCs w:val="15"/>
              </w:rPr>
              <w:t> </w:t>
            </w:r>
          </w:p>
        </w:tc>
        <w:tc>
          <w:tcPr>
            <w:tcW w:w="0" w:type="auto"/>
            <w:vAlign w:val="bottom"/>
          </w:tcPr>
          <w:p w14:paraId="6A6B5EE0" w14:textId="77777777" w:rsidR="00C334D1" w:rsidRPr="00813D46" w:rsidRDefault="00C334D1" w:rsidP="007B0C0F">
            <w:pPr>
              <w:keepNext/>
              <w:keepLines/>
              <w:rPr>
                <w:sz w:val="8"/>
              </w:rPr>
            </w:pPr>
            <w:r w:rsidRPr="00813D46">
              <w:rPr>
                <w:rFonts w:cs="Arial"/>
                <w:b/>
                <w:bCs/>
              </w:rPr>
              <w:t>$</w:t>
            </w:r>
          </w:p>
        </w:tc>
        <w:tc>
          <w:tcPr>
            <w:tcW w:w="0" w:type="auto"/>
            <w:vAlign w:val="bottom"/>
          </w:tcPr>
          <w:p w14:paraId="342395B6" w14:textId="09097C94" w:rsidR="00C334D1" w:rsidRPr="00813D46" w:rsidRDefault="00D634D3" w:rsidP="009903C5">
            <w:pPr>
              <w:keepNext/>
              <w:keepLines/>
              <w:jc w:val="right"/>
            </w:pPr>
            <w:r w:rsidRPr="00813D46">
              <w:rPr>
                <w:rFonts w:cs="Arial"/>
                <w:b/>
                <w:bCs/>
              </w:rPr>
              <w:t>12,</w:t>
            </w:r>
            <w:r w:rsidR="009903C5" w:rsidRPr="00813D46">
              <w:rPr>
                <w:rFonts w:cs="Arial"/>
                <w:b/>
                <w:bCs/>
              </w:rPr>
              <w:t>193</w:t>
            </w:r>
          </w:p>
        </w:tc>
        <w:tc>
          <w:tcPr>
            <w:tcW w:w="0" w:type="auto"/>
            <w:noWrap/>
            <w:vAlign w:val="bottom"/>
          </w:tcPr>
          <w:p w14:paraId="543334E4" w14:textId="77777777" w:rsidR="00C334D1" w:rsidRPr="00813D46" w:rsidRDefault="00C334D1" w:rsidP="007B0C0F">
            <w:pPr>
              <w:keepNext/>
              <w:keepLines/>
              <w:rPr>
                <w:sz w:val="8"/>
              </w:rPr>
            </w:pPr>
            <w:r w:rsidRPr="00813D46">
              <w:rPr>
                <w:rFonts w:cs="Arial"/>
                <w:b/>
                <w:bCs/>
              </w:rPr>
              <w:t> </w:t>
            </w:r>
          </w:p>
        </w:tc>
        <w:tc>
          <w:tcPr>
            <w:tcW w:w="0" w:type="auto"/>
            <w:vAlign w:val="bottom"/>
          </w:tcPr>
          <w:p w14:paraId="4B80FD7F" w14:textId="77777777" w:rsidR="00C334D1" w:rsidRPr="00813D46" w:rsidRDefault="00C334D1" w:rsidP="007B0C0F">
            <w:pPr>
              <w:pStyle w:val="la2"/>
              <w:keepNext/>
              <w:keepLines/>
            </w:pPr>
            <w:r w:rsidRPr="00813D46">
              <w:rPr>
                <w:sz w:val="15"/>
                <w:szCs w:val="15"/>
              </w:rPr>
              <w:t> </w:t>
            </w:r>
          </w:p>
        </w:tc>
        <w:tc>
          <w:tcPr>
            <w:tcW w:w="0" w:type="auto"/>
            <w:vAlign w:val="bottom"/>
          </w:tcPr>
          <w:p w14:paraId="2E89D5D7" w14:textId="77777777" w:rsidR="00C334D1" w:rsidRPr="00813D46" w:rsidRDefault="00C334D1" w:rsidP="007B0C0F">
            <w:pPr>
              <w:keepNext/>
              <w:keepLines/>
              <w:rPr>
                <w:sz w:val="8"/>
              </w:rPr>
            </w:pPr>
            <w:r w:rsidRPr="00813D46">
              <w:rPr>
                <w:rFonts w:cs="Arial"/>
              </w:rPr>
              <w:t>$</w:t>
            </w:r>
          </w:p>
        </w:tc>
        <w:tc>
          <w:tcPr>
            <w:tcW w:w="0" w:type="auto"/>
            <w:vAlign w:val="bottom"/>
          </w:tcPr>
          <w:p w14:paraId="78DD77BD" w14:textId="77777777" w:rsidR="00C334D1" w:rsidRPr="00813D46" w:rsidRDefault="00C334D1" w:rsidP="007B0C0F">
            <w:pPr>
              <w:keepNext/>
              <w:keepLines/>
              <w:jc w:val="right"/>
            </w:pPr>
            <w:r w:rsidRPr="00813D46">
              <w:rPr>
                <w:rFonts w:cs="Arial"/>
                <w:bCs/>
              </w:rPr>
              <w:t>22,074</w:t>
            </w:r>
          </w:p>
        </w:tc>
        <w:tc>
          <w:tcPr>
            <w:tcW w:w="0" w:type="auto"/>
            <w:noWrap/>
            <w:vAlign w:val="bottom"/>
          </w:tcPr>
          <w:p w14:paraId="6347774F" w14:textId="77777777" w:rsidR="00C334D1" w:rsidRPr="00813D46" w:rsidRDefault="00C334D1" w:rsidP="007B0C0F">
            <w:pPr>
              <w:keepNext/>
              <w:keepLines/>
              <w:rPr>
                <w:sz w:val="8"/>
              </w:rPr>
            </w:pPr>
            <w:r w:rsidRPr="00813D46">
              <w:rPr>
                <w:rFonts w:cs="Arial"/>
                <w:bCs/>
              </w:rPr>
              <w:t> </w:t>
            </w:r>
          </w:p>
        </w:tc>
        <w:tc>
          <w:tcPr>
            <w:tcW w:w="0" w:type="auto"/>
            <w:vAlign w:val="bottom"/>
          </w:tcPr>
          <w:p w14:paraId="47B8F009" w14:textId="77777777" w:rsidR="00C334D1" w:rsidRPr="00813D46" w:rsidRDefault="00C334D1" w:rsidP="007B0C0F">
            <w:pPr>
              <w:pStyle w:val="la2"/>
              <w:keepNext/>
              <w:keepLines/>
            </w:pPr>
            <w:r w:rsidRPr="00813D46">
              <w:rPr>
                <w:sz w:val="15"/>
                <w:szCs w:val="15"/>
              </w:rPr>
              <w:t> </w:t>
            </w:r>
          </w:p>
        </w:tc>
        <w:tc>
          <w:tcPr>
            <w:tcW w:w="0" w:type="auto"/>
            <w:vAlign w:val="bottom"/>
          </w:tcPr>
          <w:p w14:paraId="1CDD570C" w14:textId="77777777" w:rsidR="00C334D1" w:rsidRPr="00813D46" w:rsidRDefault="00C334D1" w:rsidP="007B0C0F">
            <w:pPr>
              <w:keepNext/>
              <w:keepLines/>
              <w:rPr>
                <w:sz w:val="8"/>
              </w:rPr>
            </w:pPr>
            <w:r w:rsidRPr="00813D46">
              <w:rPr>
                <w:rFonts w:cs="Arial"/>
              </w:rPr>
              <w:t>$</w:t>
            </w:r>
          </w:p>
        </w:tc>
        <w:tc>
          <w:tcPr>
            <w:tcW w:w="0" w:type="auto"/>
            <w:vAlign w:val="bottom"/>
          </w:tcPr>
          <w:p w14:paraId="72612FAA" w14:textId="77777777" w:rsidR="00C334D1" w:rsidRPr="00813D46" w:rsidRDefault="00C334D1" w:rsidP="007B0C0F">
            <w:pPr>
              <w:keepNext/>
              <w:keepLines/>
              <w:jc w:val="right"/>
            </w:pPr>
            <w:r w:rsidRPr="00813D46">
              <w:rPr>
                <w:rFonts w:cs="Arial"/>
              </w:rPr>
              <w:t>21,863</w:t>
            </w:r>
          </w:p>
        </w:tc>
        <w:tc>
          <w:tcPr>
            <w:tcW w:w="0" w:type="auto"/>
            <w:noWrap/>
            <w:vAlign w:val="bottom"/>
          </w:tcPr>
          <w:p w14:paraId="156E7177" w14:textId="77777777" w:rsidR="00C334D1" w:rsidRPr="00813D46" w:rsidRDefault="00C334D1" w:rsidP="007B0C0F">
            <w:pPr>
              <w:keepNext/>
              <w:keepLines/>
              <w:rPr>
                <w:sz w:val="8"/>
              </w:rPr>
            </w:pPr>
            <w:r w:rsidRPr="00813D46">
              <w:rPr>
                <w:rFonts w:cs="Arial"/>
              </w:rPr>
              <w:t> </w:t>
            </w:r>
          </w:p>
        </w:tc>
      </w:tr>
      <w:tr w:rsidR="00FC431C" w:rsidRPr="00813D46" w14:paraId="3751A764" w14:textId="77777777" w:rsidTr="007B0C0F">
        <w:trPr>
          <w:jc w:val="center"/>
        </w:trPr>
        <w:tc>
          <w:tcPr>
            <w:tcW w:w="0" w:type="auto"/>
          </w:tcPr>
          <w:p w14:paraId="2A4B0A27" w14:textId="77777777" w:rsidR="00C334D1" w:rsidRPr="00813D46" w:rsidRDefault="00C334D1" w:rsidP="007B0C0F">
            <w:pPr>
              <w:pStyle w:val="NormalWeb"/>
              <w:keepNext/>
              <w:keepLines/>
              <w:ind w:left="240" w:hanging="240"/>
              <w:rPr>
                <w:sz w:val="8"/>
              </w:rPr>
            </w:pPr>
            <w:r w:rsidRPr="00813D46">
              <w:rPr>
                <w:rFonts w:cs="Arial"/>
                <w:sz w:val="20"/>
                <w:szCs w:val="20"/>
              </w:rPr>
              <w:t>Adjustments to reconcile net income to net cash from operations:</w:t>
            </w:r>
          </w:p>
        </w:tc>
        <w:tc>
          <w:tcPr>
            <w:tcW w:w="0" w:type="auto"/>
            <w:vAlign w:val="bottom"/>
          </w:tcPr>
          <w:p w14:paraId="1BD131FE" w14:textId="77777777" w:rsidR="00C334D1" w:rsidRPr="00813D46" w:rsidRDefault="00C334D1" w:rsidP="007B0C0F">
            <w:pPr>
              <w:pStyle w:val="la2"/>
              <w:keepNext/>
              <w:keepLines/>
            </w:pPr>
            <w:r w:rsidRPr="00813D46">
              <w:rPr>
                <w:sz w:val="15"/>
                <w:szCs w:val="15"/>
              </w:rPr>
              <w:t> </w:t>
            </w:r>
          </w:p>
        </w:tc>
        <w:tc>
          <w:tcPr>
            <w:tcW w:w="0" w:type="auto"/>
            <w:vAlign w:val="bottom"/>
          </w:tcPr>
          <w:p w14:paraId="43779D1D" w14:textId="77777777" w:rsidR="00C334D1" w:rsidRPr="00813D46" w:rsidRDefault="00C334D1" w:rsidP="007B0C0F">
            <w:pPr>
              <w:pStyle w:val="la2"/>
              <w:keepNext/>
              <w:keepLines/>
            </w:pPr>
            <w:r w:rsidRPr="00813D46">
              <w:t> </w:t>
            </w:r>
          </w:p>
        </w:tc>
        <w:tc>
          <w:tcPr>
            <w:tcW w:w="0" w:type="auto"/>
            <w:vAlign w:val="bottom"/>
          </w:tcPr>
          <w:p w14:paraId="5ED33215" w14:textId="77777777" w:rsidR="00C334D1" w:rsidRPr="00813D46" w:rsidRDefault="00C334D1" w:rsidP="007B0C0F">
            <w:pPr>
              <w:pStyle w:val="la2"/>
              <w:keepNext/>
              <w:keepLines/>
            </w:pPr>
            <w:r w:rsidRPr="00813D46">
              <w:t> </w:t>
            </w:r>
          </w:p>
        </w:tc>
        <w:tc>
          <w:tcPr>
            <w:tcW w:w="0" w:type="auto"/>
            <w:vAlign w:val="bottom"/>
          </w:tcPr>
          <w:p w14:paraId="67353395" w14:textId="77777777" w:rsidR="00C334D1" w:rsidRPr="00813D46" w:rsidRDefault="00C334D1" w:rsidP="007B0C0F">
            <w:pPr>
              <w:pStyle w:val="la2"/>
              <w:keepNext/>
              <w:keepLines/>
            </w:pPr>
            <w:r w:rsidRPr="00813D46">
              <w:t> </w:t>
            </w:r>
          </w:p>
        </w:tc>
        <w:tc>
          <w:tcPr>
            <w:tcW w:w="0" w:type="auto"/>
            <w:vAlign w:val="bottom"/>
          </w:tcPr>
          <w:p w14:paraId="7F08C0CE" w14:textId="77777777" w:rsidR="00C334D1" w:rsidRPr="00813D46" w:rsidRDefault="00C334D1" w:rsidP="007B0C0F">
            <w:pPr>
              <w:pStyle w:val="la2"/>
              <w:keepNext/>
              <w:keepLines/>
            </w:pPr>
            <w:r w:rsidRPr="00813D46">
              <w:rPr>
                <w:sz w:val="15"/>
                <w:szCs w:val="15"/>
              </w:rPr>
              <w:t> </w:t>
            </w:r>
          </w:p>
        </w:tc>
        <w:tc>
          <w:tcPr>
            <w:tcW w:w="0" w:type="auto"/>
            <w:vAlign w:val="bottom"/>
          </w:tcPr>
          <w:p w14:paraId="0DD98B56" w14:textId="77777777" w:rsidR="00C334D1" w:rsidRPr="00813D46" w:rsidRDefault="00C334D1" w:rsidP="007B0C0F">
            <w:pPr>
              <w:pStyle w:val="la2"/>
              <w:keepNext/>
              <w:keepLines/>
            </w:pPr>
            <w:r w:rsidRPr="00813D46">
              <w:t> </w:t>
            </w:r>
          </w:p>
        </w:tc>
        <w:tc>
          <w:tcPr>
            <w:tcW w:w="0" w:type="auto"/>
            <w:vAlign w:val="bottom"/>
          </w:tcPr>
          <w:p w14:paraId="6DC31651" w14:textId="77777777" w:rsidR="00C334D1" w:rsidRPr="00813D46" w:rsidRDefault="00C334D1" w:rsidP="007B0C0F">
            <w:pPr>
              <w:pStyle w:val="la2"/>
              <w:keepNext/>
              <w:keepLines/>
            </w:pPr>
            <w:r w:rsidRPr="00813D46">
              <w:t> </w:t>
            </w:r>
          </w:p>
        </w:tc>
        <w:tc>
          <w:tcPr>
            <w:tcW w:w="0" w:type="auto"/>
            <w:vAlign w:val="bottom"/>
          </w:tcPr>
          <w:p w14:paraId="703C047A" w14:textId="77777777" w:rsidR="00C334D1" w:rsidRPr="00813D46" w:rsidRDefault="00C334D1" w:rsidP="007B0C0F">
            <w:pPr>
              <w:pStyle w:val="la2"/>
              <w:keepNext/>
              <w:keepLines/>
            </w:pPr>
            <w:r w:rsidRPr="00813D46">
              <w:t> </w:t>
            </w:r>
          </w:p>
        </w:tc>
        <w:tc>
          <w:tcPr>
            <w:tcW w:w="0" w:type="auto"/>
            <w:vAlign w:val="bottom"/>
          </w:tcPr>
          <w:p w14:paraId="4984C19E" w14:textId="77777777" w:rsidR="00C334D1" w:rsidRPr="00813D46" w:rsidRDefault="00C334D1" w:rsidP="007B0C0F">
            <w:pPr>
              <w:pStyle w:val="la2"/>
              <w:keepNext/>
              <w:keepLines/>
            </w:pPr>
            <w:r w:rsidRPr="00813D46">
              <w:rPr>
                <w:sz w:val="15"/>
                <w:szCs w:val="15"/>
              </w:rPr>
              <w:t> </w:t>
            </w:r>
          </w:p>
        </w:tc>
        <w:tc>
          <w:tcPr>
            <w:tcW w:w="0" w:type="auto"/>
            <w:vAlign w:val="bottom"/>
          </w:tcPr>
          <w:p w14:paraId="0504A9A3" w14:textId="77777777" w:rsidR="00C334D1" w:rsidRPr="00813D46" w:rsidRDefault="00C334D1" w:rsidP="007B0C0F">
            <w:pPr>
              <w:pStyle w:val="la2"/>
              <w:keepNext/>
              <w:keepLines/>
            </w:pPr>
            <w:r w:rsidRPr="00813D46">
              <w:t> </w:t>
            </w:r>
          </w:p>
        </w:tc>
        <w:tc>
          <w:tcPr>
            <w:tcW w:w="0" w:type="auto"/>
            <w:vAlign w:val="bottom"/>
          </w:tcPr>
          <w:p w14:paraId="1EEC8086" w14:textId="77777777" w:rsidR="00C334D1" w:rsidRPr="00813D46" w:rsidRDefault="00C334D1" w:rsidP="007B0C0F">
            <w:pPr>
              <w:pStyle w:val="la2"/>
              <w:keepNext/>
              <w:keepLines/>
            </w:pPr>
            <w:r w:rsidRPr="00813D46">
              <w:t> </w:t>
            </w:r>
          </w:p>
        </w:tc>
        <w:tc>
          <w:tcPr>
            <w:tcW w:w="0" w:type="auto"/>
            <w:vAlign w:val="bottom"/>
          </w:tcPr>
          <w:p w14:paraId="720B51E5" w14:textId="77777777" w:rsidR="00C334D1" w:rsidRPr="00813D46" w:rsidRDefault="00C334D1" w:rsidP="007B0C0F">
            <w:pPr>
              <w:pStyle w:val="la2"/>
              <w:keepNext/>
              <w:keepLines/>
            </w:pPr>
            <w:r w:rsidRPr="00813D46">
              <w:t> </w:t>
            </w:r>
          </w:p>
        </w:tc>
      </w:tr>
      <w:tr w:rsidR="00FC431C" w:rsidRPr="00813D46" w14:paraId="6588098B" w14:textId="77777777" w:rsidTr="007B0C0F">
        <w:trPr>
          <w:jc w:val="center"/>
        </w:trPr>
        <w:tc>
          <w:tcPr>
            <w:tcW w:w="0" w:type="auto"/>
          </w:tcPr>
          <w:p w14:paraId="60F3A797" w14:textId="72F0019D" w:rsidR="00933988" w:rsidRPr="00813D46" w:rsidRDefault="00933988" w:rsidP="00FC431C">
            <w:pPr>
              <w:pStyle w:val="NormalWeb"/>
              <w:keepNext/>
              <w:keepLines/>
              <w:ind w:left="480" w:hanging="240"/>
              <w:rPr>
                <w:rFonts w:cs="Arial"/>
                <w:sz w:val="20"/>
                <w:szCs w:val="20"/>
              </w:rPr>
            </w:pPr>
            <w:r w:rsidRPr="00813D46">
              <w:rPr>
                <w:rFonts w:cs="Arial"/>
                <w:sz w:val="20"/>
                <w:szCs w:val="20"/>
              </w:rPr>
              <w:t xml:space="preserve">Goodwill and </w:t>
            </w:r>
            <w:r w:rsidR="00FC431C" w:rsidRPr="00813D46">
              <w:rPr>
                <w:rFonts w:cs="Arial"/>
                <w:sz w:val="20"/>
                <w:szCs w:val="20"/>
              </w:rPr>
              <w:t>asset</w:t>
            </w:r>
            <w:r w:rsidRPr="00813D46">
              <w:rPr>
                <w:rFonts w:cs="Arial"/>
                <w:sz w:val="20"/>
                <w:szCs w:val="20"/>
              </w:rPr>
              <w:t xml:space="preserve"> impairment</w:t>
            </w:r>
            <w:r w:rsidR="00FC431C" w:rsidRPr="00813D46">
              <w:rPr>
                <w:rFonts w:cs="Arial"/>
                <w:sz w:val="20"/>
                <w:szCs w:val="20"/>
              </w:rPr>
              <w:t>s</w:t>
            </w:r>
          </w:p>
        </w:tc>
        <w:tc>
          <w:tcPr>
            <w:tcW w:w="0" w:type="auto"/>
            <w:vAlign w:val="bottom"/>
          </w:tcPr>
          <w:p w14:paraId="7E713115" w14:textId="77777777" w:rsidR="00933988" w:rsidRPr="00813D46" w:rsidRDefault="00933988" w:rsidP="007B0C0F">
            <w:pPr>
              <w:pStyle w:val="la2"/>
              <w:keepNext/>
              <w:keepLines/>
              <w:rPr>
                <w:sz w:val="15"/>
                <w:szCs w:val="15"/>
              </w:rPr>
            </w:pPr>
          </w:p>
        </w:tc>
        <w:tc>
          <w:tcPr>
            <w:tcW w:w="0" w:type="auto"/>
            <w:vAlign w:val="bottom"/>
          </w:tcPr>
          <w:p w14:paraId="5774DBAD" w14:textId="77777777" w:rsidR="00933988" w:rsidRPr="00813D46" w:rsidRDefault="00933988" w:rsidP="007B0C0F">
            <w:pPr>
              <w:keepNext/>
              <w:keepLines/>
              <w:rPr>
                <w:rFonts w:cs="Arial"/>
                <w:b/>
                <w:bCs/>
              </w:rPr>
            </w:pPr>
          </w:p>
        </w:tc>
        <w:tc>
          <w:tcPr>
            <w:tcW w:w="0" w:type="auto"/>
            <w:vAlign w:val="bottom"/>
          </w:tcPr>
          <w:p w14:paraId="391C6F2A" w14:textId="3F9D0A52" w:rsidR="00933988" w:rsidRPr="00813D46" w:rsidRDefault="00556BA5" w:rsidP="007B0C0F">
            <w:pPr>
              <w:keepNext/>
              <w:keepLines/>
              <w:jc w:val="right"/>
              <w:rPr>
                <w:rFonts w:cs="Arial"/>
                <w:b/>
                <w:bCs/>
              </w:rPr>
            </w:pPr>
            <w:r w:rsidRPr="00813D46">
              <w:rPr>
                <w:rFonts w:cs="Arial"/>
                <w:b/>
                <w:bCs/>
              </w:rPr>
              <w:t>7,498</w:t>
            </w:r>
          </w:p>
        </w:tc>
        <w:tc>
          <w:tcPr>
            <w:tcW w:w="0" w:type="auto"/>
            <w:noWrap/>
            <w:vAlign w:val="bottom"/>
          </w:tcPr>
          <w:p w14:paraId="12E166A4" w14:textId="77777777" w:rsidR="00933988" w:rsidRPr="00813D46" w:rsidRDefault="00933988" w:rsidP="007B0C0F">
            <w:pPr>
              <w:keepNext/>
              <w:keepLines/>
              <w:rPr>
                <w:rFonts w:cs="Arial"/>
                <w:b/>
                <w:bCs/>
              </w:rPr>
            </w:pPr>
          </w:p>
        </w:tc>
        <w:tc>
          <w:tcPr>
            <w:tcW w:w="0" w:type="auto"/>
            <w:vAlign w:val="bottom"/>
          </w:tcPr>
          <w:p w14:paraId="6C2B66E2" w14:textId="77777777" w:rsidR="00933988" w:rsidRPr="00813D46" w:rsidRDefault="00933988" w:rsidP="007B0C0F">
            <w:pPr>
              <w:pStyle w:val="la2"/>
              <w:keepNext/>
              <w:keepLines/>
              <w:rPr>
                <w:sz w:val="15"/>
                <w:szCs w:val="15"/>
              </w:rPr>
            </w:pPr>
          </w:p>
        </w:tc>
        <w:tc>
          <w:tcPr>
            <w:tcW w:w="0" w:type="auto"/>
            <w:vAlign w:val="bottom"/>
          </w:tcPr>
          <w:p w14:paraId="5816ECFA" w14:textId="77777777" w:rsidR="00933988" w:rsidRPr="00813D46" w:rsidRDefault="00933988" w:rsidP="007B0C0F">
            <w:pPr>
              <w:keepNext/>
              <w:keepLines/>
              <w:rPr>
                <w:rFonts w:cs="Arial"/>
              </w:rPr>
            </w:pPr>
          </w:p>
        </w:tc>
        <w:tc>
          <w:tcPr>
            <w:tcW w:w="0" w:type="auto"/>
            <w:vAlign w:val="bottom"/>
          </w:tcPr>
          <w:p w14:paraId="028E1CD9" w14:textId="64058974" w:rsidR="00933988" w:rsidRPr="00813D46" w:rsidRDefault="00933988" w:rsidP="007B0C0F">
            <w:pPr>
              <w:keepNext/>
              <w:keepLines/>
              <w:jc w:val="right"/>
              <w:rPr>
                <w:rFonts w:cs="Arial"/>
                <w:bCs/>
              </w:rPr>
            </w:pPr>
            <w:r w:rsidRPr="00813D46">
              <w:rPr>
                <w:rFonts w:cs="Arial"/>
              </w:rPr>
              <w:t>0</w:t>
            </w:r>
          </w:p>
        </w:tc>
        <w:tc>
          <w:tcPr>
            <w:tcW w:w="0" w:type="auto"/>
            <w:noWrap/>
            <w:vAlign w:val="bottom"/>
          </w:tcPr>
          <w:p w14:paraId="20F56522" w14:textId="77777777" w:rsidR="00933988" w:rsidRPr="00813D46" w:rsidRDefault="00933988" w:rsidP="007B0C0F">
            <w:pPr>
              <w:keepNext/>
              <w:keepLines/>
              <w:rPr>
                <w:rFonts w:cs="Arial"/>
                <w:bCs/>
              </w:rPr>
            </w:pPr>
          </w:p>
        </w:tc>
        <w:tc>
          <w:tcPr>
            <w:tcW w:w="0" w:type="auto"/>
            <w:vAlign w:val="bottom"/>
          </w:tcPr>
          <w:p w14:paraId="01359AF4" w14:textId="77777777" w:rsidR="00933988" w:rsidRPr="00813D46" w:rsidRDefault="00933988" w:rsidP="007B0C0F">
            <w:pPr>
              <w:pStyle w:val="la2"/>
              <w:keepNext/>
              <w:keepLines/>
              <w:rPr>
                <w:sz w:val="15"/>
                <w:szCs w:val="15"/>
              </w:rPr>
            </w:pPr>
          </w:p>
        </w:tc>
        <w:tc>
          <w:tcPr>
            <w:tcW w:w="0" w:type="auto"/>
            <w:vAlign w:val="bottom"/>
          </w:tcPr>
          <w:p w14:paraId="008645B5" w14:textId="77777777" w:rsidR="00933988" w:rsidRPr="00813D46" w:rsidRDefault="00933988" w:rsidP="007B0C0F">
            <w:pPr>
              <w:keepNext/>
              <w:keepLines/>
              <w:rPr>
                <w:rFonts w:cs="Arial"/>
              </w:rPr>
            </w:pPr>
          </w:p>
        </w:tc>
        <w:tc>
          <w:tcPr>
            <w:tcW w:w="0" w:type="auto"/>
            <w:vAlign w:val="bottom"/>
          </w:tcPr>
          <w:p w14:paraId="3A2CD3AC" w14:textId="3FB6D491" w:rsidR="00933988" w:rsidRPr="00813D46" w:rsidRDefault="00933988" w:rsidP="007B0C0F">
            <w:pPr>
              <w:keepNext/>
              <w:keepLines/>
              <w:jc w:val="right"/>
              <w:rPr>
                <w:rFonts w:cs="Arial"/>
              </w:rPr>
            </w:pPr>
            <w:r w:rsidRPr="00813D46">
              <w:rPr>
                <w:rFonts w:cs="Arial"/>
              </w:rPr>
              <w:t>0</w:t>
            </w:r>
          </w:p>
        </w:tc>
        <w:tc>
          <w:tcPr>
            <w:tcW w:w="0" w:type="auto"/>
            <w:noWrap/>
            <w:vAlign w:val="bottom"/>
          </w:tcPr>
          <w:p w14:paraId="64C1452F" w14:textId="77777777" w:rsidR="00933988" w:rsidRPr="00813D46" w:rsidRDefault="00933988" w:rsidP="007B0C0F">
            <w:pPr>
              <w:keepNext/>
              <w:keepLines/>
              <w:rPr>
                <w:rFonts w:cs="Arial"/>
              </w:rPr>
            </w:pPr>
          </w:p>
        </w:tc>
      </w:tr>
      <w:tr w:rsidR="00FC431C" w:rsidRPr="00813D46" w14:paraId="6E3BB76E" w14:textId="77777777" w:rsidTr="007B0C0F">
        <w:trPr>
          <w:jc w:val="center"/>
        </w:trPr>
        <w:tc>
          <w:tcPr>
            <w:tcW w:w="0" w:type="auto"/>
          </w:tcPr>
          <w:p w14:paraId="528F8211" w14:textId="77777777" w:rsidR="00C334D1" w:rsidRPr="00813D46" w:rsidRDefault="00C334D1" w:rsidP="007B0C0F">
            <w:pPr>
              <w:pStyle w:val="NormalWeb"/>
              <w:keepNext/>
              <w:keepLines/>
              <w:ind w:left="480" w:hanging="240"/>
              <w:rPr>
                <w:sz w:val="8"/>
              </w:rPr>
            </w:pPr>
            <w:r w:rsidRPr="00813D46">
              <w:rPr>
                <w:rFonts w:cs="Arial"/>
                <w:sz w:val="20"/>
                <w:szCs w:val="20"/>
              </w:rPr>
              <w:t>Depreciation, amortization, and other</w:t>
            </w:r>
          </w:p>
        </w:tc>
        <w:tc>
          <w:tcPr>
            <w:tcW w:w="0" w:type="auto"/>
            <w:vAlign w:val="bottom"/>
          </w:tcPr>
          <w:p w14:paraId="667D9EBD" w14:textId="77777777" w:rsidR="00C334D1" w:rsidRPr="00813D46" w:rsidRDefault="00C334D1" w:rsidP="007B0C0F">
            <w:pPr>
              <w:pStyle w:val="la2"/>
              <w:keepNext/>
              <w:keepLines/>
            </w:pPr>
            <w:r w:rsidRPr="00813D46">
              <w:rPr>
                <w:sz w:val="15"/>
                <w:szCs w:val="15"/>
              </w:rPr>
              <w:t> </w:t>
            </w:r>
          </w:p>
        </w:tc>
        <w:tc>
          <w:tcPr>
            <w:tcW w:w="0" w:type="auto"/>
            <w:vAlign w:val="bottom"/>
          </w:tcPr>
          <w:p w14:paraId="7C3FAD52" w14:textId="77777777" w:rsidR="00C334D1" w:rsidRPr="00813D46" w:rsidRDefault="00C334D1" w:rsidP="007B0C0F">
            <w:pPr>
              <w:keepNext/>
              <w:keepLines/>
              <w:rPr>
                <w:sz w:val="8"/>
              </w:rPr>
            </w:pPr>
            <w:r w:rsidRPr="00813D46">
              <w:rPr>
                <w:rFonts w:cs="Arial"/>
                <w:b/>
                <w:bCs/>
              </w:rPr>
              <w:t> </w:t>
            </w:r>
          </w:p>
        </w:tc>
        <w:tc>
          <w:tcPr>
            <w:tcW w:w="0" w:type="auto"/>
            <w:vAlign w:val="bottom"/>
          </w:tcPr>
          <w:p w14:paraId="31E91BE0" w14:textId="08DDEB1C" w:rsidR="00C334D1" w:rsidRPr="00813D46" w:rsidRDefault="00FC431C" w:rsidP="00B12C65">
            <w:pPr>
              <w:keepNext/>
              <w:keepLines/>
              <w:jc w:val="right"/>
            </w:pPr>
            <w:r w:rsidRPr="00813D46">
              <w:rPr>
                <w:rFonts w:cs="Arial"/>
                <w:b/>
                <w:bCs/>
              </w:rPr>
              <w:t>5,95</w:t>
            </w:r>
            <w:r w:rsidR="00B12C65" w:rsidRPr="00813D46">
              <w:rPr>
                <w:rFonts w:cs="Arial"/>
                <w:b/>
                <w:bCs/>
              </w:rPr>
              <w:t>7</w:t>
            </w:r>
          </w:p>
        </w:tc>
        <w:tc>
          <w:tcPr>
            <w:tcW w:w="0" w:type="auto"/>
            <w:noWrap/>
            <w:vAlign w:val="bottom"/>
          </w:tcPr>
          <w:p w14:paraId="56DF283B" w14:textId="77777777" w:rsidR="00C334D1" w:rsidRPr="00813D46" w:rsidRDefault="00C334D1" w:rsidP="007B0C0F">
            <w:pPr>
              <w:keepNext/>
              <w:keepLines/>
              <w:rPr>
                <w:sz w:val="8"/>
              </w:rPr>
            </w:pPr>
            <w:r w:rsidRPr="00813D46">
              <w:rPr>
                <w:rFonts w:cs="Arial"/>
                <w:b/>
                <w:bCs/>
              </w:rPr>
              <w:t> </w:t>
            </w:r>
          </w:p>
        </w:tc>
        <w:tc>
          <w:tcPr>
            <w:tcW w:w="0" w:type="auto"/>
            <w:vAlign w:val="bottom"/>
          </w:tcPr>
          <w:p w14:paraId="4A1740B1" w14:textId="77777777" w:rsidR="00C334D1" w:rsidRPr="00813D46" w:rsidRDefault="00C334D1" w:rsidP="007B0C0F">
            <w:pPr>
              <w:pStyle w:val="la2"/>
              <w:keepNext/>
              <w:keepLines/>
            </w:pPr>
            <w:r w:rsidRPr="00813D46">
              <w:rPr>
                <w:sz w:val="15"/>
                <w:szCs w:val="15"/>
              </w:rPr>
              <w:t> </w:t>
            </w:r>
          </w:p>
        </w:tc>
        <w:tc>
          <w:tcPr>
            <w:tcW w:w="0" w:type="auto"/>
            <w:vAlign w:val="bottom"/>
          </w:tcPr>
          <w:p w14:paraId="7919974C" w14:textId="77777777" w:rsidR="00C334D1" w:rsidRPr="00813D46" w:rsidRDefault="00C334D1" w:rsidP="007B0C0F">
            <w:pPr>
              <w:keepNext/>
              <w:keepLines/>
              <w:rPr>
                <w:sz w:val="8"/>
              </w:rPr>
            </w:pPr>
            <w:r w:rsidRPr="00813D46">
              <w:rPr>
                <w:rFonts w:cs="Arial"/>
              </w:rPr>
              <w:t> </w:t>
            </w:r>
          </w:p>
        </w:tc>
        <w:tc>
          <w:tcPr>
            <w:tcW w:w="0" w:type="auto"/>
            <w:vAlign w:val="bottom"/>
          </w:tcPr>
          <w:p w14:paraId="65CE2602" w14:textId="77777777" w:rsidR="00C334D1" w:rsidRPr="00813D46" w:rsidRDefault="00C334D1" w:rsidP="007B0C0F">
            <w:pPr>
              <w:keepNext/>
              <w:keepLines/>
              <w:jc w:val="right"/>
            </w:pPr>
            <w:r w:rsidRPr="00813D46">
              <w:rPr>
                <w:rFonts w:cs="Arial"/>
                <w:bCs/>
              </w:rPr>
              <w:t>5,212</w:t>
            </w:r>
          </w:p>
        </w:tc>
        <w:tc>
          <w:tcPr>
            <w:tcW w:w="0" w:type="auto"/>
            <w:noWrap/>
            <w:vAlign w:val="bottom"/>
          </w:tcPr>
          <w:p w14:paraId="30950E0B" w14:textId="77777777" w:rsidR="00C334D1" w:rsidRPr="00813D46" w:rsidRDefault="00C334D1" w:rsidP="007B0C0F">
            <w:pPr>
              <w:keepNext/>
              <w:keepLines/>
              <w:rPr>
                <w:sz w:val="8"/>
              </w:rPr>
            </w:pPr>
            <w:r w:rsidRPr="00813D46">
              <w:rPr>
                <w:rFonts w:cs="Arial"/>
                <w:bCs/>
              </w:rPr>
              <w:t> </w:t>
            </w:r>
          </w:p>
        </w:tc>
        <w:tc>
          <w:tcPr>
            <w:tcW w:w="0" w:type="auto"/>
            <w:vAlign w:val="bottom"/>
          </w:tcPr>
          <w:p w14:paraId="61488460" w14:textId="77777777" w:rsidR="00C334D1" w:rsidRPr="00813D46" w:rsidRDefault="00C334D1" w:rsidP="007B0C0F">
            <w:pPr>
              <w:pStyle w:val="la2"/>
              <w:keepNext/>
              <w:keepLines/>
            </w:pPr>
            <w:r w:rsidRPr="00813D46">
              <w:rPr>
                <w:sz w:val="15"/>
                <w:szCs w:val="15"/>
              </w:rPr>
              <w:t> </w:t>
            </w:r>
          </w:p>
        </w:tc>
        <w:tc>
          <w:tcPr>
            <w:tcW w:w="0" w:type="auto"/>
            <w:vAlign w:val="bottom"/>
          </w:tcPr>
          <w:p w14:paraId="360B428C" w14:textId="77777777" w:rsidR="00C334D1" w:rsidRPr="00813D46" w:rsidRDefault="00C334D1" w:rsidP="007B0C0F">
            <w:pPr>
              <w:keepNext/>
              <w:keepLines/>
              <w:rPr>
                <w:sz w:val="8"/>
              </w:rPr>
            </w:pPr>
            <w:r w:rsidRPr="00813D46">
              <w:rPr>
                <w:rFonts w:cs="Arial"/>
              </w:rPr>
              <w:t> </w:t>
            </w:r>
          </w:p>
        </w:tc>
        <w:tc>
          <w:tcPr>
            <w:tcW w:w="0" w:type="auto"/>
            <w:vAlign w:val="bottom"/>
          </w:tcPr>
          <w:p w14:paraId="6904CF5F" w14:textId="77777777" w:rsidR="00C334D1" w:rsidRPr="00813D46" w:rsidRDefault="00C334D1" w:rsidP="007B0C0F">
            <w:pPr>
              <w:keepNext/>
              <w:keepLines/>
              <w:jc w:val="right"/>
            </w:pPr>
            <w:r w:rsidRPr="00813D46">
              <w:rPr>
                <w:rFonts w:cs="Arial"/>
              </w:rPr>
              <w:t>3,755</w:t>
            </w:r>
          </w:p>
        </w:tc>
        <w:tc>
          <w:tcPr>
            <w:tcW w:w="0" w:type="auto"/>
            <w:noWrap/>
            <w:vAlign w:val="bottom"/>
          </w:tcPr>
          <w:p w14:paraId="78945988" w14:textId="77777777" w:rsidR="00C334D1" w:rsidRPr="00813D46" w:rsidRDefault="00C334D1" w:rsidP="007B0C0F">
            <w:pPr>
              <w:keepNext/>
              <w:keepLines/>
              <w:rPr>
                <w:sz w:val="8"/>
              </w:rPr>
            </w:pPr>
            <w:r w:rsidRPr="00813D46">
              <w:rPr>
                <w:rFonts w:cs="Arial"/>
              </w:rPr>
              <w:t> </w:t>
            </w:r>
          </w:p>
        </w:tc>
      </w:tr>
      <w:tr w:rsidR="00FC431C" w:rsidRPr="00813D46" w14:paraId="3AE5E798" w14:textId="77777777" w:rsidTr="007B0C0F">
        <w:trPr>
          <w:jc w:val="center"/>
        </w:trPr>
        <w:tc>
          <w:tcPr>
            <w:tcW w:w="0" w:type="auto"/>
          </w:tcPr>
          <w:p w14:paraId="03F8EF13" w14:textId="77777777" w:rsidR="00C334D1" w:rsidRPr="00813D46" w:rsidRDefault="00C334D1" w:rsidP="007B0C0F">
            <w:pPr>
              <w:pStyle w:val="NormalWeb"/>
              <w:keepNext/>
              <w:keepLines/>
              <w:ind w:left="480" w:hanging="240"/>
              <w:rPr>
                <w:sz w:val="8"/>
              </w:rPr>
            </w:pPr>
            <w:r w:rsidRPr="00813D46">
              <w:rPr>
                <w:rFonts w:cs="Arial"/>
                <w:sz w:val="20"/>
                <w:szCs w:val="20"/>
              </w:rPr>
              <w:t>Stock-based compensation expense</w:t>
            </w:r>
          </w:p>
        </w:tc>
        <w:tc>
          <w:tcPr>
            <w:tcW w:w="0" w:type="auto"/>
            <w:vAlign w:val="bottom"/>
          </w:tcPr>
          <w:p w14:paraId="7FF865F8" w14:textId="77777777" w:rsidR="00C334D1" w:rsidRPr="00813D46" w:rsidRDefault="00C334D1" w:rsidP="007B0C0F">
            <w:pPr>
              <w:pStyle w:val="la2"/>
              <w:keepNext/>
              <w:keepLines/>
            </w:pPr>
            <w:r w:rsidRPr="00813D46">
              <w:rPr>
                <w:sz w:val="15"/>
                <w:szCs w:val="15"/>
              </w:rPr>
              <w:t> </w:t>
            </w:r>
          </w:p>
        </w:tc>
        <w:tc>
          <w:tcPr>
            <w:tcW w:w="0" w:type="auto"/>
            <w:vAlign w:val="bottom"/>
          </w:tcPr>
          <w:p w14:paraId="776CD287" w14:textId="77777777" w:rsidR="00C334D1" w:rsidRPr="00813D46" w:rsidRDefault="00C334D1" w:rsidP="007B0C0F">
            <w:pPr>
              <w:keepNext/>
              <w:keepLines/>
              <w:rPr>
                <w:sz w:val="8"/>
              </w:rPr>
            </w:pPr>
            <w:r w:rsidRPr="00813D46">
              <w:rPr>
                <w:rFonts w:cs="Arial"/>
                <w:b/>
                <w:bCs/>
              </w:rPr>
              <w:t> </w:t>
            </w:r>
          </w:p>
        </w:tc>
        <w:tc>
          <w:tcPr>
            <w:tcW w:w="0" w:type="auto"/>
            <w:vAlign w:val="bottom"/>
          </w:tcPr>
          <w:p w14:paraId="24D57390" w14:textId="4724259E" w:rsidR="00C334D1" w:rsidRPr="00813D46" w:rsidRDefault="00FC431C" w:rsidP="007B0C0F">
            <w:pPr>
              <w:keepNext/>
              <w:keepLines/>
              <w:jc w:val="right"/>
            </w:pPr>
            <w:r w:rsidRPr="00813D46">
              <w:rPr>
                <w:rFonts w:cs="Arial"/>
                <w:b/>
                <w:bCs/>
              </w:rPr>
              <w:t>2,574</w:t>
            </w:r>
          </w:p>
        </w:tc>
        <w:tc>
          <w:tcPr>
            <w:tcW w:w="0" w:type="auto"/>
            <w:noWrap/>
            <w:vAlign w:val="bottom"/>
          </w:tcPr>
          <w:p w14:paraId="2BBF3228" w14:textId="77777777" w:rsidR="00C334D1" w:rsidRPr="00813D46" w:rsidRDefault="00C334D1" w:rsidP="007B0C0F">
            <w:pPr>
              <w:keepNext/>
              <w:keepLines/>
              <w:rPr>
                <w:sz w:val="8"/>
              </w:rPr>
            </w:pPr>
            <w:r w:rsidRPr="00813D46">
              <w:rPr>
                <w:rFonts w:cs="Arial"/>
                <w:b/>
                <w:bCs/>
              </w:rPr>
              <w:t> </w:t>
            </w:r>
          </w:p>
        </w:tc>
        <w:tc>
          <w:tcPr>
            <w:tcW w:w="0" w:type="auto"/>
            <w:vAlign w:val="bottom"/>
          </w:tcPr>
          <w:p w14:paraId="60F3F003" w14:textId="77777777" w:rsidR="00C334D1" w:rsidRPr="00813D46" w:rsidRDefault="00C334D1" w:rsidP="007B0C0F">
            <w:pPr>
              <w:pStyle w:val="la2"/>
              <w:keepNext/>
              <w:keepLines/>
            </w:pPr>
            <w:r w:rsidRPr="00813D46">
              <w:rPr>
                <w:sz w:val="15"/>
                <w:szCs w:val="15"/>
              </w:rPr>
              <w:t> </w:t>
            </w:r>
          </w:p>
        </w:tc>
        <w:tc>
          <w:tcPr>
            <w:tcW w:w="0" w:type="auto"/>
            <w:vAlign w:val="bottom"/>
          </w:tcPr>
          <w:p w14:paraId="094B87DF" w14:textId="77777777" w:rsidR="00C334D1" w:rsidRPr="00813D46" w:rsidRDefault="00C334D1" w:rsidP="007B0C0F">
            <w:pPr>
              <w:keepNext/>
              <w:keepLines/>
              <w:rPr>
                <w:sz w:val="8"/>
              </w:rPr>
            </w:pPr>
            <w:r w:rsidRPr="00813D46">
              <w:rPr>
                <w:rFonts w:cs="Arial"/>
              </w:rPr>
              <w:t> </w:t>
            </w:r>
          </w:p>
        </w:tc>
        <w:tc>
          <w:tcPr>
            <w:tcW w:w="0" w:type="auto"/>
            <w:vAlign w:val="bottom"/>
          </w:tcPr>
          <w:p w14:paraId="31A83541" w14:textId="77777777" w:rsidR="00C334D1" w:rsidRPr="00813D46" w:rsidRDefault="00C334D1" w:rsidP="007B0C0F">
            <w:pPr>
              <w:keepNext/>
              <w:keepLines/>
              <w:jc w:val="right"/>
            </w:pPr>
            <w:r w:rsidRPr="00813D46">
              <w:rPr>
                <w:rFonts w:cs="Arial"/>
                <w:bCs/>
              </w:rPr>
              <w:t>2,446</w:t>
            </w:r>
          </w:p>
        </w:tc>
        <w:tc>
          <w:tcPr>
            <w:tcW w:w="0" w:type="auto"/>
            <w:noWrap/>
            <w:vAlign w:val="bottom"/>
          </w:tcPr>
          <w:p w14:paraId="1D0FBDC8" w14:textId="77777777" w:rsidR="00C334D1" w:rsidRPr="00813D46" w:rsidRDefault="00C334D1" w:rsidP="007B0C0F">
            <w:pPr>
              <w:keepNext/>
              <w:keepLines/>
              <w:rPr>
                <w:sz w:val="8"/>
              </w:rPr>
            </w:pPr>
            <w:r w:rsidRPr="00813D46">
              <w:rPr>
                <w:rFonts w:cs="Arial"/>
                <w:bCs/>
              </w:rPr>
              <w:t> </w:t>
            </w:r>
          </w:p>
        </w:tc>
        <w:tc>
          <w:tcPr>
            <w:tcW w:w="0" w:type="auto"/>
            <w:vAlign w:val="bottom"/>
          </w:tcPr>
          <w:p w14:paraId="7FF059D9" w14:textId="77777777" w:rsidR="00C334D1" w:rsidRPr="00813D46" w:rsidRDefault="00C334D1" w:rsidP="007B0C0F">
            <w:pPr>
              <w:pStyle w:val="la2"/>
              <w:keepNext/>
              <w:keepLines/>
            </w:pPr>
            <w:r w:rsidRPr="00813D46">
              <w:rPr>
                <w:sz w:val="15"/>
                <w:szCs w:val="15"/>
              </w:rPr>
              <w:t> </w:t>
            </w:r>
          </w:p>
        </w:tc>
        <w:tc>
          <w:tcPr>
            <w:tcW w:w="0" w:type="auto"/>
            <w:vAlign w:val="bottom"/>
          </w:tcPr>
          <w:p w14:paraId="42B3E2E0" w14:textId="77777777" w:rsidR="00C334D1" w:rsidRPr="00813D46" w:rsidRDefault="00C334D1" w:rsidP="007B0C0F">
            <w:pPr>
              <w:keepNext/>
              <w:keepLines/>
              <w:rPr>
                <w:sz w:val="8"/>
              </w:rPr>
            </w:pPr>
            <w:r w:rsidRPr="00813D46">
              <w:rPr>
                <w:rFonts w:cs="Arial"/>
              </w:rPr>
              <w:t> </w:t>
            </w:r>
          </w:p>
        </w:tc>
        <w:tc>
          <w:tcPr>
            <w:tcW w:w="0" w:type="auto"/>
            <w:vAlign w:val="bottom"/>
          </w:tcPr>
          <w:p w14:paraId="0A138DC2" w14:textId="77777777" w:rsidR="00C334D1" w:rsidRPr="00813D46" w:rsidRDefault="00C334D1" w:rsidP="007B0C0F">
            <w:pPr>
              <w:keepNext/>
              <w:keepLines/>
              <w:jc w:val="right"/>
            </w:pPr>
            <w:r w:rsidRPr="00813D46">
              <w:rPr>
                <w:rFonts w:cs="Arial"/>
              </w:rPr>
              <w:t>2,406</w:t>
            </w:r>
          </w:p>
        </w:tc>
        <w:tc>
          <w:tcPr>
            <w:tcW w:w="0" w:type="auto"/>
            <w:noWrap/>
            <w:vAlign w:val="bottom"/>
          </w:tcPr>
          <w:p w14:paraId="2B3211E9" w14:textId="77777777" w:rsidR="00C334D1" w:rsidRPr="00813D46" w:rsidRDefault="00C334D1" w:rsidP="007B0C0F">
            <w:pPr>
              <w:keepNext/>
              <w:keepLines/>
              <w:rPr>
                <w:sz w:val="8"/>
              </w:rPr>
            </w:pPr>
            <w:r w:rsidRPr="00813D46">
              <w:rPr>
                <w:rFonts w:cs="Arial"/>
              </w:rPr>
              <w:t> </w:t>
            </w:r>
          </w:p>
        </w:tc>
      </w:tr>
      <w:tr w:rsidR="00FC431C" w:rsidRPr="00813D46" w14:paraId="55AF5FC6" w14:textId="77777777" w:rsidTr="007B0C0F">
        <w:trPr>
          <w:jc w:val="center"/>
        </w:trPr>
        <w:tc>
          <w:tcPr>
            <w:tcW w:w="0" w:type="auto"/>
          </w:tcPr>
          <w:p w14:paraId="20F284CB" w14:textId="77777777" w:rsidR="00C334D1" w:rsidRPr="00813D46" w:rsidRDefault="00C334D1" w:rsidP="007B0C0F">
            <w:pPr>
              <w:pStyle w:val="NormalWeb"/>
              <w:keepNext/>
              <w:keepLines/>
              <w:ind w:left="480" w:hanging="240"/>
              <w:rPr>
                <w:sz w:val="8"/>
              </w:rPr>
            </w:pPr>
            <w:r w:rsidRPr="00813D46">
              <w:rPr>
                <w:rFonts w:cs="Arial"/>
                <w:sz w:val="20"/>
                <w:szCs w:val="20"/>
              </w:rPr>
              <w:t>Net recognized losses (gains) on investments and derivatives</w:t>
            </w:r>
          </w:p>
        </w:tc>
        <w:tc>
          <w:tcPr>
            <w:tcW w:w="0" w:type="auto"/>
            <w:vAlign w:val="bottom"/>
          </w:tcPr>
          <w:p w14:paraId="12DD19AB" w14:textId="77777777" w:rsidR="00C334D1" w:rsidRPr="00813D46" w:rsidRDefault="00C334D1" w:rsidP="007B0C0F">
            <w:pPr>
              <w:pStyle w:val="la2"/>
              <w:keepNext/>
              <w:keepLines/>
            </w:pPr>
            <w:r w:rsidRPr="00813D46">
              <w:rPr>
                <w:sz w:val="15"/>
                <w:szCs w:val="15"/>
              </w:rPr>
              <w:t> </w:t>
            </w:r>
          </w:p>
        </w:tc>
        <w:tc>
          <w:tcPr>
            <w:tcW w:w="0" w:type="auto"/>
            <w:vAlign w:val="bottom"/>
          </w:tcPr>
          <w:p w14:paraId="472E7842" w14:textId="77777777" w:rsidR="00C334D1" w:rsidRPr="00813D46" w:rsidRDefault="00C334D1" w:rsidP="007B0C0F">
            <w:pPr>
              <w:keepNext/>
              <w:keepLines/>
              <w:rPr>
                <w:sz w:val="8"/>
              </w:rPr>
            </w:pPr>
            <w:r w:rsidRPr="00813D46">
              <w:rPr>
                <w:rFonts w:cs="Arial"/>
                <w:b/>
                <w:bCs/>
              </w:rPr>
              <w:t> </w:t>
            </w:r>
          </w:p>
        </w:tc>
        <w:tc>
          <w:tcPr>
            <w:tcW w:w="0" w:type="auto"/>
            <w:vAlign w:val="bottom"/>
          </w:tcPr>
          <w:p w14:paraId="5CC84C39" w14:textId="7D92523B" w:rsidR="00C334D1" w:rsidRPr="00813D46" w:rsidRDefault="00C334D1" w:rsidP="00B12C65">
            <w:pPr>
              <w:keepNext/>
              <w:keepLines/>
              <w:jc w:val="right"/>
            </w:pPr>
            <w:r w:rsidRPr="00813D46">
              <w:rPr>
                <w:rFonts w:cs="Arial"/>
                <w:b/>
                <w:bCs/>
              </w:rPr>
              <w:t>(</w:t>
            </w:r>
            <w:r w:rsidR="00FC431C" w:rsidRPr="00813D46">
              <w:rPr>
                <w:rFonts w:cs="Arial"/>
                <w:b/>
                <w:bCs/>
              </w:rPr>
              <w:t>44</w:t>
            </w:r>
            <w:r w:rsidR="00B12C65" w:rsidRPr="00813D46">
              <w:rPr>
                <w:rFonts w:cs="Arial"/>
                <w:b/>
                <w:bCs/>
              </w:rPr>
              <w:t>3</w:t>
            </w:r>
          </w:p>
        </w:tc>
        <w:tc>
          <w:tcPr>
            <w:tcW w:w="0" w:type="auto"/>
            <w:noWrap/>
            <w:vAlign w:val="bottom"/>
          </w:tcPr>
          <w:p w14:paraId="0B211528" w14:textId="77777777" w:rsidR="00C334D1" w:rsidRPr="00813D46" w:rsidRDefault="00C334D1" w:rsidP="007B0C0F">
            <w:pPr>
              <w:keepNext/>
              <w:keepLines/>
              <w:rPr>
                <w:sz w:val="8"/>
              </w:rPr>
            </w:pPr>
            <w:r w:rsidRPr="00813D46">
              <w:rPr>
                <w:rFonts w:cs="Arial"/>
                <w:b/>
                <w:bCs/>
              </w:rPr>
              <w:t>) </w:t>
            </w:r>
          </w:p>
        </w:tc>
        <w:tc>
          <w:tcPr>
            <w:tcW w:w="0" w:type="auto"/>
            <w:vAlign w:val="bottom"/>
          </w:tcPr>
          <w:p w14:paraId="0F3548F8" w14:textId="77777777" w:rsidR="00C334D1" w:rsidRPr="00813D46" w:rsidRDefault="00C334D1" w:rsidP="007B0C0F">
            <w:pPr>
              <w:pStyle w:val="la2"/>
              <w:keepNext/>
              <w:keepLines/>
            </w:pPr>
            <w:r w:rsidRPr="00813D46">
              <w:rPr>
                <w:sz w:val="15"/>
                <w:szCs w:val="15"/>
              </w:rPr>
              <w:t> </w:t>
            </w:r>
          </w:p>
        </w:tc>
        <w:tc>
          <w:tcPr>
            <w:tcW w:w="0" w:type="auto"/>
            <w:vAlign w:val="bottom"/>
          </w:tcPr>
          <w:p w14:paraId="0A3D16BB" w14:textId="77777777" w:rsidR="00C334D1" w:rsidRPr="00813D46" w:rsidRDefault="00C334D1" w:rsidP="007B0C0F">
            <w:pPr>
              <w:keepNext/>
              <w:keepLines/>
              <w:rPr>
                <w:sz w:val="8"/>
              </w:rPr>
            </w:pPr>
            <w:r w:rsidRPr="00813D46">
              <w:rPr>
                <w:rFonts w:cs="Arial"/>
              </w:rPr>
              <w:t> </w:t>
            </w:r>
          </w:p>
        </w:tc>
        <w:tc>
          <w:tcPr>
            <w:tcW w:w="0" w:type="auto"/>
            <w:vAlign w:val="bottom"/>
          </w:tcPr>
          <w:p w14:paraId="649DC618" w14:textId="77777777" w:rsidR="00C334D1" w:rsidRPr="00813D46" w:rsidRDefault="00C334D1" w:rsidP="007B0C0F">
            <w:pPr>
              <w:keepNext/>
              <w:keepLines/>
              <w:jc w:val="right"/>
            </w:pPr>
            <w:r w:rsidRPr="00813D46">
              <w:rPr>
                <w:rFonts w:cs="Arial"/>
                <w:bCs/>
              </w:rPr>
              <w:t>(109</w:t>
            </w:r>
          </w:p>
        </w:tc>
        <w:tc>
          <w:tcPr>
            <w:tcW w:w="0" w:type="auto"/>
            <w:noWrap/>
            <w:vAlign w:val="bottom"/>
          </w:tcPr>
          <w:p w14:paraId="13C56F79" w14:textId="77777777" w:rsidR="00C334D1" w:rsidRPr="00813D46" w:rsidRDefault="00C334D1" w:rsidP="007B0C0F">
            <w:pPr>
              <w:keepNext/>
              <w:keepLines/>
              <w:rPr>
                <w:sz w:val="8"/>
              </w:rPr>
            </w:pPr>
            <w:r w:rsidRPr="00813D46">
              <w:rPr>
                <w:rFonts w:cs="Arial"/>
                <w:bCs/>
              </w:rPr>
              <w:t>) </w:t>
            </w:r>
          </w:p>
        </w:tc>
        <w:tc>
          <w:tcPr>
            <w:tcW w:w="0" w:type="auto"/>
            <w:vAlign w:val="bottom"/>
          </w:tcPr>
          <w:p w14:paraId="185225E3" w14:textId="77777777" w:rsidR="00C334D1" w:rsidRPr="00813D46" w:rsidRDefault="00C334D1" w:rsidP="007B0C0F">
            <w:pPr>
              <w:pStyle w:val="la2"/>
              <w:keepNext/>
              <w:keepLines/>
            </w:pPr>
            <w:r w:rsidRPr="00813D46">
              <w:rPr>
                <w:sz w:val="15"/>
                <w:szCs w:val="15"/>
              </w:rPr>
              <w:t> </w:t>
            </w:r>
          </w:p>
        </w:tc>
        <w:tc>
          <w:tcPr>
            <w:tcW w:w="0" w:type="auto"/>
            <w:vAlign w:val="bottom"/>
          </w:tcPr>
          <w:p w14:paraId="22844065" w14:textId="77777777" w:rsidR="00C334D1" w:rsidRPr="00813D46" w:rsidRDefault="00C334D1" w:rsidP="007B0C0F">
            <w:pPr>
              <w:keepNext/>
              <w:keepLines/>
              <w:rPr>
                <w:sz w:val="8"/>
              </w:rPr>
            </w:pPr>
            <w:r w:rsidRPr="00813D46">
              <w:rPr>
                <w:rFonts w:cs="Arial"/>
              </w:rPr>
              <w:t> </w:t>
            </w:r>
          </w:p>
        </w:tc>
        <w:tc>
          <w:tcPr>
            <w:tcW w:w="0" w:type="auto"/>
            <w:vAlign w:val="bottom"/>
          </w:tcPr>
          <w:p w14:paraId="46A72EBE" w14:textId="77777777" w:rsidR="00C334D1" w:rsidRPr="00813D46" w:rsidRDefault="00C334D1" w:rsidP="007B0C0F">
            <w:pPr>
              <w:keepNext/>
              <w:keepLines/>
              <w:jc w:val="right"/>
            </w:pPr>
            <w:r w:rsidRPr="00813D46">
              <w:rPr>
                <w:rFonts w:cs="Arial"/>
              </w:rPr>
              <w:t>80</w:t>
            </w:r>
          </w:p>
        </w:tc>
        <w:tc>
          <w:tcPr>
            <w:tcW w:w="0" w:type="auto"/>
            <w:noWrap/>
            <w:vAlign w:val="bottom"/>
          </w:tcPr>
          <w:p w14:paraId="16B916E0" w14:textId="77777777" w:rsidR="00C334D1" w:rsidRPr="00813D46" w:rsidRDefault="00C334D1" w:rsidP="007B0C0F">
            <w:pPr>
              <w:keepNext/>
              <w:keepLines/>
              <w:rPr>
                <w:sz w:val="8"/>
              </w:rPr>
            </w:pPr>
            <w:r w:rsidRPr="00813D46">
              <w:rPr>
                <w:rFonts w:cs="Arial"/>
              </w:rPr>
              <w:t> </w:t>
            </w:r>
          </w:p>
        </w:tc>
      </w:tr>
      <w:tr w:rsidR="00FC431C" w:rsidRPr="00813D46" w14:paraId="7E2C3F7C" w14:textId="77777777" w:rsidTr="007B0C0F">
        <w:trPr>
          <w:jc w:val="center"/>
        </w:trPr>
        <w:tc>
          <w:tcPr>
            <w:tcW w:w="0" w:type="auto"/>
          </w:tcPr>
          <w:p w14:paraId="43FA04F3" w14:textId="77777777" w:rsidR="00C334D1" w:rsidRPr="00813D46" w:rsidRDefault="00C334D1" w:rsidP="007B0C0F">
            <w:pPr>
              <w:pStyle w:val="NormalWeb"/>
              <w:keepNext/>
              <w:keepLines/>
              <w:ind w:left="480" w:hanging="240"/>
              <w:rPr>
                <w:sz w:val="8"/>
              </w:rPr>
            </w:pPr>
            <w:r w:rsidRPr="00813D46">
              <w:rPr>
                <w:rFonts w:cs="Arial"/>
                <w:sz w:val="20"/>
                <w:szCs w:val="20"/>
              </w:rPr>
              <w:t>Excess tax benefits from stock-based compensation</w:t>
            </w:r>
          </w:p>
        </w:tc>
        <w:tc>
          <w:tcPr>
            <w:tcW w:w="0" w:type="auto"/>
            <w:vAlign w:val="bottom"/>
          </w:tcPr>
          <w:p w14:paraId="699CA5D5" w14:textId="77777777" w:rsidR="00C334D1" w:rsidRPr="00813D46" w:rsidRDefault="00C334D1" w:rsidP="007B0C0F">
            <w:pPr>
              <w:pStyle w:val="la2"/>
              <w:keepNext/>
              <w:keepLines/>
            </w:pPr>
            <w:r w:rsidRPr="00813D46">
              <w:rPr>
                <w:sz w:val="15"/>
                <w:szCs w:val="15"/>
              </w:rPr>
              <w:t> </w:t>
            </w:r>
          </w:p>
        </w:tc>
        <w:tc>
          <w:tcPr>
            <w:tcW w:w="0" w:type="auto"/>
            <w:vAlign w:val="bottom"/>
          </w:tcPr>
          <w:p w14:paraId="3992C820" w14:textId="77777777" w:rsidR="00C334D1" w:rsidRPr="00813D46" w:rsidRDefault="00C334D1" w:rsidP="007B0C0F">
            <w:pPr>
              <w:keepNext/>
              <w:keepLines/>
              <w:rPr>
                <w:sz w:val="8"/>
              </w:rPr>
            </w:pPr>
            <w:r w:rsidRPr="00813D46">
              <w:rPr>
                <w:rFonts w:cs="Arial"/>
                <w:b/>
                <w:bCs/>
              </w:rPr>
              <w:t> </w:t>
            </w:r>
          </w:p>
        </w:tc>
        <w:tc>
          <w:tcPr>
            <w:tcW w:w="0" w:type="auto"/>
            <w:vAlign w:val="bottom"/>
          </w:tcPr>
          <w:p w14:paraId="4F14551B" w14:textId="6E8BEB4A" w:rsidR="00C334D1" w:rsidRPr="00813D46" w:rsidRDefault="00C334D1" w:rsidP="00FC431C">
            <w:pPr>
              <w:keepNext/>
              <w:keepLines/>
              <w:jc w:val="right"/>
            </w:pPr>
            <w:r w:rsidRPr="00813D46">
              <w:rPr>
                <w:rFonts w:cs="Arial"/>
                <w:b/>
                <w:bCs/>
              </w:rPr>
              <w:t>(</w:t>
            </w:r>
            <w:r w:rsidR="00FC431C" w:rsidRPr="00813D46">
              <w:rPr>
                <w:rFonts w:cs="Arial"/>
                <w:b/>
                <w:bCs/>
              </w:rPr>
              <w:t>588</w:t>
            </w:r>
          </w:p>
        </w:tc>
        <w:tc>
          <w:tcPr>
            <w:tcW w:w="0" w:type="auto"/>
            <w:noWrap/>
            <w:vAlign w:val="bottom"/>
          </w:tcPr>
          <w:p w14:paraId="5A11D2B6" w14:textId="77777777" w:rsidR="00C334D1" w:rsidRPr="00813D46" w:rsidRDefault="00C334D1" w:rsidP="007B0C0F">
            <w:pPr>
              <w:keepNext/>
              <w:keepLines/>
              <w:rPr>
                <w:sz w:val="8"/>
              </w:rPr>
            </w:pPr>
            <w:r w:rsidRPr="00813D46">
              <w:rPr>
                <w:rFonts w:cs="Arial"/>
                <w:b/>
                <w:bCs/>
              </w:rPr>
              <w:t>)</w:t>
            </w:r>
          </w:p>
        </w:tc>
        <w:tc>
          <w:tcPr>
            <w:tcW w:w="0" w:type="auto"/>
            <w:vAlign w:val="bottom"/>
          </w:tcPr>
          <w:p w14:paraId="78CD6B27" w14:textId="77777777" w:rsidR="00C334D1" w:rsidRPr="00813D46" w:rsidRDefault="00C334D1" w:rsidP="007B0C0F">
            <w:pPr>
              <w:pStyle w:val="la2"/>
              <w:keepNext/>
              <w:keepLines/>
            </w:pPr>
            <w:r w:rsidRPr="00813D46">
              <w:rPr>
                <w:sz w:val="15"/>
                <w:szCs w:val="15"/>
              </w:rPr>
              <w:t> </w:t>
            </w:r>
          </w:p>
        </w:tc>
        <w:tc>
          <w:tcPr>
            <w:tcW w:w="0" w:type="auto"/>
            <w:vAlign w:val="bottom"/>
          </w:tcPr>
          <w:p w14:paraId="7B94AB9A" w14:textId="77777777" w:rsidR="00C334D1" w:rsidRPr="00813D46" w:rsidRDefault="00C334D1" w:rsidP="007B0C0F">
            <w:pPr>
              <w:keepNext/>
              <w:keepLines/>
              <w:rPr>
                <w:sz w:val="8"/>
              </w:rPr>
            </w:pPr>
            <w:r w:rsidRPr="00813D46">
              <w:rPr>
                <w:rFonts w:cs="Arial"/>
              </w:rPr>
              <w:t> </w:t>
            </w:r>
          </w:p>
        </w:tc>
        <w:tc>
          <w:tcPr>
            <w:tcW w:w="0" w:type="auto"/>
            <w:vAlign w:val="bottom"/>
          </w:tcPr>
          <w:p w14:paraId="11883DA4" w14:textId="77777777" w:rsidR="00C334D1" w:rsidRPr="00813D46" w:rsidRDefault="00C334D1" w:rsidP="007B0C0F">
            <w:pPr>
              <w:keepNext/>
              <w:keepLines/>
              <w:jc w:val="right"/>
            </w:pPr>
            <w:r w:rsidRPr="00813D46">
              <w:rPr>
                <w:rFonts w:cs="Arial"/>
                <w:bCs/>
              </w:rPr>
              <w:t>(271</w:t>
            </w:r>
          </w:p>
        </w:tc>
        <w:tc>
          <w:tcPr>
            <w:tcW w:w="0" w:type="auto"/>
            <w:noWrap/>
            <w:vAlign w:val="bottom"/>
          </w:tcPr>
          <w:p w14:paraId="32B17872" w14:textId="77777777" w:rsidR="00C334D1" w:rsidRPr="00813D46" w:rsidRDefault="00C334D1" w:rsidP="007B0C0F">
            <w:pPr>
              <w:keepNext/>
              <w:keepLines/>
              <w:rPr>
                <w:sz w:val="8"/>
              </w:rPr>
            </w:pPr>
            <w:r w:rsidRPr="00813D46">
              <w:rPr>
                <w:rFonts w:cs="Arial"/>
                <w:bCs/>
              </w:rPr>
              <w:t>)</w:t>
            </w:r>
          </w:p>
        </w:tc>
        <w:tc>
          <w:tcPr>
            <w:tcW w:w="0" w:type="auto"/>
            <w:vAlign w:val="bottom"/>
          </w:tcPr>
          <w:p w14:paraId="5D668C46" w14:textId="77777777" w:rsidR="00C334D1" w:rsidRPr="00813D46" w:rsidRDefault="00C334D1" w:rsidP="007B0C0F">
            <w:pPr>
              <w:pStyle w:val="la2"/>
              <w:keepNext/>
              <w:keepLines/>
            </w:pPr>
            <w:r w:rsidRPr="00813D46">
              <w:rPr>
                <w:sz w:val="15"/>
                <w:szCs w:val="15"/>
              </w:rPr>
              <w:t> </w:t>
            </w:r>
          </w:p>
        </w:tc>
        <w:tc>
          <w:tcPr>
            <w:tcW w:w="0" w:type="auto"/>
            <w:vAlign w:val="bottom"/>
          </w:tcPr>
          <w:p w14:paraId="4220319F" w14:textId="77777777" w:rsidR="00C334D1" w:rsidRPr="00813D46" w:rsidRDefault="00C334D1" w:rsidP="007B0C0F">
            <w:pPr>
              <w:keepNext/>
              <w:keepLines/>
              <w:rPr>
                <w:sz w:val="8"/>
              </w:rPr>
            </w:pPr>
            <w:r w:rsidRPr="00813D46">
              <w:rPr>
                <w:rFonts w:cs="Arial"/>
              </w:rPr>
              <w:t> </w:t>
            </w:r>
          </w:p>
        </w:tc>
        <w:tc>
          <w:tcPr>
            <w:tcW w:w="0" w:type="auto"/>
            <w:vAlign w:val="bottom"/>
          </w:tcPr>
          <w:p w14:paraId="681C7295" w14:textId="77777777" w:rsidR="00C334D1" w:rsidRPr="00813D46" w:rsidRDefault="00C334D1" w:rsidP="007B0C0F">
            <w:pPr>
              <w:keepNext/>
              <w:keepLines/>
              <w:jc w:val="right"/>
            </w:pPr>
            <w:r w:rsidRPr="00813D46">
              <w:rPr>
                <w:rFonts w:cs="Arial"/>
              </w:rPr>
              <w:t>(209</w:t>
            </w:r>
          </w:p>
        </w:tc>
        <w:tc>
          <w:tcPr>
            <w:tcW w:w="0" w:type="auto"/>
            <w:noWrap/>
            <w:vAlign w:val="bottom"/>
          </w:tcPr>
          <w:p w14:paraId="2664A575" w14:textId="77777777" w:rsidR="00C334D1" w:rsidRPr="00813D46" w:rsidRDefault="00C334D1" w:rsidP="007B0C0F">
            <w:pPr>
              <w:keepNext/>
              <w:keepLines/>
              <w:rPr>
                <w:sz w:val="8"/>
              </w:rPr>
            </w:pPr>
            <w:r w:rsidRPr="00813D46">
              <w:rPr>
                <w:rFonts w:cs="Arial"/>
              </w:rPr>
              <w:t>)</w:t>
            </w:r>
          </w:p>
        </w:tc>
      </w:tr>
      <w:tr w:rsidR="00FC431C" w:rsidRPr="00813D46" w14:paraId="085A876D" w14:textId="77777777" w:rsidTr="007B0C0F">
        <w:trPr>
          <w:jc w:val="center"/>
        </w:trPr>
        <w:tc>
          <w:tcPr>
            <w:tcW w:w="0" w:type="auto"/>
          </w:tcPr>
          <w:p w14:paraId="028C6AEB" w14:textId="77777777" w:rsidR="00C334D1" w:rsidRPr="00813D46" w:rsidRDefault="00C334D1" w:rsidP="007B0C0F">
            <w:pPr>
              <w:pStyle w:val="NormalWeb"/>
              <w:keepNext/>
              <w:keepLines/>
              <w:ind w:left="480" w:hanging="240"/>
              <w:rPr>
                <w:sz w:val="8"/>
              </w:rPr>
            </w:pPr>
            <w:r w:rsidRPr="00813D46">
              <w:rPr>
                <w:rFonts w:cs="Arial"/>
                <w:sz w:val="20"/>
                <w:szCs w:val="20"/>
              </w:rPr>
              <w:t>Deferred income taxes</w:t>
            </w:r>
          </w:p>
        </w:tc>
        <w:tc>
          <w:tcPr>
            <w:tcW w:w="0" w:type="auto"/>
            <w:vAlign w:val="bottom"/>
          </w:tcPr>
          <w:p w14:paraId="5FEE5804" w14:textId="77777777" w:rsidR="00C334D1" w:rsidRPr="00813D46" w:rsidRDefault="00C334D1" w:rsidP="007B0C0F">
            <w:pPr>
              <w:pStyle w:val="la2"/>
              <w:keepNext/>
              <w:keepLines/>
            </w:pPr>
            <w:r w:rsidRPr="00813D46">
              <w:rPr>
                <w:sz w:val="15"/>
                <w:szCs w:val="15"/>
              </w:rPr>
              <w:t> </w:t>
            </w:r>
          </w:p>
        </w:tc>
        <w:tc>
          <w:tcPr>
            <w:tcW w:w="0" w:type="auto"/>
            <w:vAlign w:val="bottom"/>
          </w:tcPr>
          <w:p w14:paraId="55B37675" w14:textId="77777777" w:rsidR="00C334D1" w:rsidRPr="00813D46" w:rsidRDefault="00C334D1" w:rsidP="007B0C0F">
            <w:pPr>
              <w:keepNext/>
              <w:keepLines/>
              <w:rPr>
                <w:sz w:val="8"/>
              </w:rPr>
            </w:pPr>
            <w:r w:rsidRPr="00813D46">
              <w:rPr>
                <w:rFonts w:cs="Arial"/>
                <w:b/>
                <w:bCs/>
              </w:rPr>
              <w:t> </w:t>
            </w:r>
          </w:p>
        </w:tc>
        <w:tc>
          <w:tcPr>
            <w:tcW w:w="0" w:type="auto"/>
            <w:vAlign w:val="bottom"/>
          </w:tcPr>
          <w:p w14:paraId="60D451A6" w14:textId="55DDE233" w:rsidR="00C334D1" w:rsidRPr="00813D46" w:rsidRDefault="00FC431C" w:rsidP="00B12C65">
            <w:pPr>
              <w:keepNext/>
              <w:keepLines/>
              <w:jc w:val="right"/>
            </w:pPr>
            <w:r w:rsidRPr="00813D46">
              <w:rPr>
                <w:rFonts w:cs="Arial"/>
                <w:b/>
                <w:bCs/>
              </w:rPr>
              <w:t>22</w:t>
            </w:r>
            <w:r w:rsidR="00B12C65" w:rsidRPr="00813D46">
              <w:rPr>
                <w:rFonts w:cs="Arial"/>
                <w:b/>
                <w:bCs/>
              </w:rPr>
              <w:t>4</w:t>
            </w:r>
          </w:p>
        </w:tc>
        <w:tc>
          <w:tcPr>
            <w:tcW w:w="0" w:type="auto"/>
            <w:noWrap/>
            <w:vAlign w:val="bottom"/>
          </w:tcPr>
          <w:p w14:paraId="4C4D43C4" w14:textId="5925C322" w:rsidR="00C334D1" w:rsidRPr="00813D46" w:rsidRDefault="00C334D1" w:rsidP="007B0C0F">
            <w:pPr>
              <w:keepNext/>
              <w:keepLines/>
              <w:rPr>
                <w:sz w:val="8"/>
              </w:rPr>
            </w:pPr>
          </w:p>
        </w:tc>
        <w:tc>
          <w:tcPr>
            <w:tcW w:w="0" w:type="auto"/>
            <w:vAlign w:val="bottom"/>
          </w:tcPr>
          <w:p w14:paraId="4B2D96B6" w14:textId="77777777" w:rsidR="00C334D1" w:rsidRPr="00813D46" w:rsidRDefault="00C334D1" w:rsidP="007B0C0F">
            <w:pPr>
              <w:pStyle w:val="la2"/>
              <w:keepNext/>
              <w:keepLines/>
            </w:pPr>
            <w:r w:rsidRPr="00813D46">
              <w:rPr>
                <w:sz w:val="15"/>
                <w:szCs w:val="15"/>
              </w:rPr>
              <w:t> </w:t>
            </w:r>
          </w:p>
        </w:tc>
        <w:tc>
          <w:tcPr>
            <w:tcW w:w="0" w:type="auto"/>
            <w:vAlign w:val="bottom"/>
          </w:tcPr>
          <w:p w14:paraId="2EFB9C29" w14:textId="77777777" w:rsidR="00C334D1" w:rsidRPr="00813D46" w:rsidRDefault="00C334D1" w:rsidP="007B0C0F">
            <w:pPr>
              <w:keepNext/>
              <w:keepLines/>
              <w:rPr>
                <w:sz w:val="8"/>
              </w:rPr>
            </w:pPr>
            <w:r w:rsidRPr="00813D46">
              <w:rPr>
                <w:rFonts w:cs="Arial"/>
              </w:rPr>
              <w:t> </w:t>
            </w:r>
          </w:p>
        </w:tc>
        <w:tc>
          <w:tcPr>
            <w:tcW w:w="0" w:type="auto"/>
            <w:vAlign w:val="bottom"/>
          </w:tcPr>
          <w:p w14:paraId="05A294C9" w14:textId="77777777" w:rsidR="00C334D1" w:rsidRPr="00813D46" w:rsidRDefault="00C334D1" w:rsidP="007B0C0F">
            <w:pPr>
              <w:keepNext/>
              <w:keepLines/>
              <w:jc w:val="right"/>
            </w:pPr>
            <w:r w:rsidRPr="00813D46">
              <w:rPr>
                <w:rFonts w:cs="Arial"/>
                <w:bCs/>
              </w:rPr>
              <w:t>(331</w:t>
            </w:r>
          </w:p>
        </w:tc>
        <w:tc>
          <w:tcPr>
            <w:tcW w:w="0" w:type="auto"/>
            <w:noWrap/>
            <w:vAlign w:val="bottom"/>
          </w:tcPr>
          <w:p w14:paraId="493285DC" w14:textId="77777777" w:rsidR="00C334D1" w:rsidRPr="00813D46" w:rsidRDefault="00C334D1" w:rsidP="007B0C0F">
            <w:pPr>
              <w:keepNext/>
              <w:keepLines/>
              <w:rPr>
                <w:sz w:val="8"/>
              </w:rPr>
            </w:pPr>
            <w:r w:rsidRPr="00813D46">
              <w:rPr>
                <w:rFonts w:cs="Arial"/>
                <w:bCs/>
              </w:rPr>
              <w:t>)</w:t>
            </w:r>
          </w:p>
        </w:tc>
        <w:tc>
          <w:tcPr>
            <w:tcW w:w="0" w:type="auto"/>
            <w:vAlign w:val="bottom"/>
          </w:tcPr>
          <w:p w14:paraId="32463485" w14:textId="77777777" w:rsidR="00C334D1" w:rsidRPr="00813D46" w:rsidRDefault="00C334D1" w:rsidP="007B0C0F">
            <w:pPr>
              <w:pStyle w:val="la2"/>
              <w:keepNext/>
              <w:keepLines/>
            </w:pPr>
            <w:r w:rsidRPr="00813D46">
              <w:rPr>
                <w:sz w:val="15"/>
                <w:szCs w:val="15"/>
              </w:rPr>
              <w:t> </w:t>
            </w:r>
          </w:p>
        </w:tc>
        <w:tc>
          <w:tcPr>
            <w:tcW w:w="0" w:type="auto"/>
            <w:vAlign w:val="bottom"/>
          </w:tcPr>
          <w:p w14:paraId="4A59A5DC" w14:textId="77777777" w:rsidR="00C334D1" w:rsidRPr="00813D46" w:rsidRDefault="00C334D1" w:rsidP="007B0C0F">
            <w:pPr>
              <w:keepNext/>
              <w:keepLines/>
              <w:rPr>
                <w:sz w:val="8"/>
              </w:rPr>
            </w:pPr>
            <w:r w:rsidRPr="00813D46">
              <w:rPr>
                <w:rFonts w:cs="Arial"/>
              </w:rPr>
              <w:t> </w:t>
            </w:r>
          </w:p>
        </w:tc>
        <w:tc>
          <w:tcPr>
            <w:tcW w:w="0" w:type="auto"/>
            <w:vAlign w:val="bottom"/>
          </w:tcPr>
          <w:p w14:paraId="6C3CD710" w14:textId="77777777" w:rsidR="00C334D1" w:rsidRPr="00813D46" w:rsidRDefault="00C334D1" w:rsidP="007B0C0F">
            <w:pPr>
              <w:keepNext/>
              <w:keepLines/>
              <w:jc w:val="right"/>
            </w:pPr>
            <w:r w:rsidRPr="00813D46">
              <w:rPr>
                <w:rFonts w:cs="Arial"/>
              </w:rPr>
              <w:t>(19</w:t>
            </w:r>
          </w:p>
        </w:tc>
        <w:tc>
          <w:tcPr>
            <w:tcW w:w="0" w:type="auto"/>
            <w:noWrap/>
            <w:vAlign w:val="bottom"/>
          </w:tcPr>
          <w:p w14:paraId="75138176" w14:textId="77777777" w:rsidR="00C334D1" w:rsidRPr="00813D46" w:rsidRDefault="00C334D1" w:rsidP="007B0C0F">
            <w:pPr>
              <w:keepNext/>
              <w:keepLines/>
              <w:rPr>
                <w:sz w:val="8"/>
              </w:rPr>
            </w:pPr>
            <w:r w:rsidRPr="00813D46">
              <w:rPr>
                <w:rFonts w:cs="Arial"/>
              </w:rPr>
              <w:t>)</w:t>
            </w:r>
          </w:p>
        </w:tc>
      </w:tr>
      <w:tr w:rsidR="00FC431C" w:rsidRPr="00813D46" w14:paraId="5B479B6C" w14:textId="77777777" w:rsidTr="007B0C0F">
        <w:trPr>
          <w:jc w:val="center"/>
        </w:trPr>
        <w:tc>
          <w:tcPr>
            <w:tcW w:w="0" w:type="auto"/>
          </w:tcPr>
          <w:p w14:paraId="140A284F" w14:textId="77777777" w:rsidR="00C334D1" w:rsidRPr="00813D46" w:rsidRDefault="00C334D1" w:rsidP="007B0C0F">
            <w:pPr>
              <w:pStyle w:val="NormalWeb"/>
              <w:keepNext/>
              <w:keepLines/>
              <w:ind w:left="480" w:hanging="240"/>
              <w:rPr>
                <w:sz w:val="8"/>
              </w:rPr>
            </w:pPr>
            <w:r w:rsidRPr="00813D46">
              <w:rPr>
                <w:rFonts w:cs="Arial"/>
                <w:sz w:val="20"/>
                <w:szCs w:val="20"/>
              </w:rPr>
              <w:t>Deferral of unearned revenue</w:t>
            </w:r>
          </w:p>
        </w:tc>
        <w:tc>
          <w:tcPr>
            <w:tcW w:w="0" w:type="auto"/>
            <w:vAlign w:val="bottom"/>
          </w:tcPr>
          <w:p w14:paraId="64B90BA7" w14:textId="77777777" w:rsidR="00C334D1" w:rsidRPr="00813D46" w:rsidRDefault="00C334D1" w:rsidP="007B0C0F">
            <w:pPr>
              <w:pStyle w:val="la2"/>
              <w:keepNext/>
              <w:keepLines/>
            </w:pPr>
            <w:r w:rsidRPr="00813D46">
              <w:rPr>
                <w:sz w:val="15"/>
                <w:szCs w:val="15"/>
              </w:rPr>
              <w:t> </w:t>
            </w:r>
          </w:p>
        </w:tc>
        <w:tc>
          <w:tcPr>
            <w:tcW w:w="0" w:type="auto"/>
            <w:vAlign w:val="bottom"/>
          </w:tcPr>
          <w:p w14:paraId="2A010546" w14:textId="77777777" w:rsidR="00C334D1" w:rsidRPr="00813D46" w:rsidRDefault="00C334D1" w:rsidP="007B0C0F">
            <w:pPr>
              <w:keepNext/>
              <w:keepLines/>
              <w:rPr>
                <w:sz w:val="8"/>
              </w:rPr>
            </w:pPr>
            <w:r w:rsidRPr="00813D46">
              <w:rPr>
                <w:rFonts w:cs="Arial"/>
                <w:b/>
                <w:bCs/>
              </w:rPr>
              <w:t> </w:t>
            </w:r>
          </w:p>
        </w:tc>
        <w:tc>
          <w:tcPr>
            <w:tcW w:w="0" w:type="auto"/>
            <w:vAlign w:val="bottom"/>
          </w:tcPr>
          <w:p w14:paraId="04340EB9" w14:textId="4C592BC3" w:rsidR="00C334D1" w:rsidRPr="00813D46" w:rsidRDefault="00FC431C" w:rsidP="007B0C0F">
            <w:pPr>
              <w:keepNext/>
              <w:keepLines/>
              <w:jc w:val="right"/>
            </w:pPr>
            <w:r w:rsidRPr="00813D46">
              <w:rPr>
                <w:rFonts w:cs="Arial"/>
                <w:b/>
                <w:bCs/>
              </w:rPr>
              <w:t>45,072</w:t>
            </w:r>
          </w:p>
        </w:tc>
        <w:tc>
          <w:tcPr>
            <w:tcW w:w="0" w:type="auto"/>
            <w:noWrap/>
            <w:vAlign w:val="bottom"/>
          </w:tcPr>
          <w:p w14:paraId="5C257CD6" w14:textId="77777777" w:rsidR="00C334D1" w:rsidRPr="00813D46" w:rsidRDefault="00C334D1" w:rsidP="007B0C0F">
            <w:pPr>
              <w:keepNext/>
              <w:keepLines/>
              <w:rPr>
                <w:sz w:val="8"/>
              </w:rPr>
            </w:pPr>
            <w:r w:rsidRPr="00813D46">
              <w:rPr>
                <w:rFonts w:cs="Arial"/>
                <w:b/>
                <w:bCs/>
              </w:rPr>
              <w:t> </w:t>
            </w:r>
          </w:p>
        </w:tc>
        <w:tc>
          <w:tcPr>
            <w:tcW w:w="0" w:type="auto"/>
            <w:vAlign w:val="bottom"/>
          </w:tcPr>
          <w:p w14:paraId="25330F56" w14:textId="77777777" w:rsidR="00C334D1" w:rsidRPr="00813D46" w:rsidRDefault="00C334D1" w:rsidP="007B0C0F">
            <w:pPr>
              <w:pStyle w:val="la2"/>
              <w:keepNext/>
              <w:keepLines/>
            </w:pPr>
            <w:r w:rsidRPr="00813D46">
              <w:rPr>
                <w:sz w:val="15"/>
                <w:szCs w:val="15"/>
              </w:rPr>
              <w:t> </w:t>
            </w:r>
          </w:p>
        </w:tc>
        <w:tc>
          <w:tcPr>
            <w:tcW w:w="0" w:type="auto"/>
            <w:vAlign w:val="bottom"/>
          </w:tcPr>
          <w:p w14:paraId="32E017CE" w14:textId="77777777" w:rsidR="00C334D1" w:rsidRPr="00813D46" w:rsidRDefault="00C334D1" w:rsidP="007B0C0F">
            <w:pPr>
              <w:keepNext/>
              <w:keepLines/>
              <w:rPr>
                <w:sz w:val="8"/>
              </w:rPr>
            </w:pPr>
            <w:r w:rsidRPr="00813D46">
              <w:rPr>
                <w:rFonts w:cs="Arial"/>
              </w:rPr>
              <w:t> </w:t>
            </w:r>
          </w:p>
        </w:tc>
        <w:tc>
          <w:tcPr>
            <w:tcW w:w="0" w:type="auto"/>
            <w:vAlign w:val="bottom"/>
          </w:tcPr>
          <w:p w14:paraId="59FE1133" w14:textId="77777777" w:rsidR="00C334D1" w:rsidRPr="00813D46" w:rsidRDefault="00C334D1" w:rsidP="007B0C0F">
            <w:pPr>
              <w:keepNext/>
              <w:keepLines/>
              <w:jc w:val="right"/>
            </w:pPr>
            <w:r w:rsidRPr="00813D46">
              <w:rPr>
                <w:rFonts w:cs="Arial"/>
                <w:bCs/>
              </w:rPr>
              <w:t>44,325</w:t>
            </w:r>
          </w:p>
        </w:tc>
        <w:tc>
          <w:tcPr>
            <w:tcW w:w="0" w:type="auto"/>
            <w:noWrap/>
            <w:vAlign w:val="bottom"/>
          </w:tcPr>
          <w:p w14:paraId="02E6C9CB" w14:textId="77777777" w:rsidR="00C334D1" w:rsidRPr="00813D46" w:rsidRDefault="00C334D1" w:rsidP="007B0C0F">
            <w:pPr>
              <w:keepNext/>
              <w:keepLines/>
              <w:rPr>
                <w:sz w:val="8"/>
              </w:rPr>
            </w:pPr>
            <w:r w:rsidRPr="00813D46">
              <w:rPr>
                <w:rFonts w:cs="Arial"/>
                <w:bCs/>
              </w:rPr>
              <w:t> </w:t>
            </w:r>
          </w:p>
        </w:tc>
        <w:tc>
          <w:tcPr>
            <w:tcW w:w="0" w:type="auto"/>
            <w:vAlign w:val="bottom"/>
          </w:tcPr>
          <w:p w14:paraId="6AD81250" w14:textId="77777777" w:rsidR="00C334D1" w:rsidRPr="00813D46" w:rsidRDefault="00C334D1" w:rsidP="007B0C0F">
            <w:pPr>
              <w:pStyle w:val="la2"/>
              <w:keepNext/>
              <w:keepLines/>
            </w:pPr>
            <w:r w:rsidRPr="00813D46">
              <w:rPr>
                <w:sz w:val="15"/>
                <w:szCs w:val="15"/>
              </w:rPr>
              <w:t> </w:t>
            </w:r>
          </w:p>
        </w:tc>
        <w:tc>
          <w:tcPr>
            <w:tcW w:w="0" w:type="auto"/>
            <w:vAlign w:val="bottom"/>
          </w:tcPr>
          <w:p w14:paraId="7E436F49" w14:textId="77777777" w:rsidR="00C334D1" w:rsidRPr="00813D46" w:rsidRDefault="00C334D1" w:rsidP="007B0C0F">
            <w:pPr>
              <w:keepNext/>
              <w:keepLines/>
              <w:rPr>
                <w:sz w:val="8"/>
              </w:rPr>
            </w:pPr>
            <w:r w:rsidRPr="00813D46">
              <w:rPr>
                <w:rFonts w:cs="Arial"/>
              </w:rPr>
              <w:t> </w:t>
            </w:r>
          </w:p>
        </w:tc>
        <w:tc>
          <w:tcPr>
            <w:tcW w:w="0" w:type="auto"/>
            <w:vAlign w:val="bottom"/>
          </w:tcPr>
          <w:p w14:paraId="7C114DC2" w14:textId="77777777" w:rsidR="00C334D1" w:rsidRPr="00813D46" w:rsidRDefault="00C334D1" w:rsidP="007B0C0F">
            <w:pPr>
              <w:keepNext/>
              <w:keepLines/>
              <w:jc w:val="right"/>
            </w:pPr>
            <w:r w:rsidRPr="00813D46">
              <w:rPr>
                <w:rFonts w:cs="Arial"/>
              </w:rPr>
              <w:t>44,253</w:t>
            </w:r>
          </w:p>
        </w:tc>
        <w:tc>
          <w:tcPr>
            <w:tcW w:w="0" w:type="auto"/>
            <w:noWrap/>
            <w:vAlign w:val="bottom"/>
          </w:tcPr>
          <w:p w14:paraId="3EE110A0" w14:textId="77777777" w:rsidR="00C334D1" w:rsidRPr="00813D46" w:rsidRDefault="00C334D1" w:rsidP="007B0C0F">
            <w:pPr>
              <w:keepNext/>
              <w:keepLines/>
              <w:rPr>
                <w:sz w:val="8"/>
              </w:rPr>
            </w:pPr>
            <w:r w:rsidRPr="00813D46">
              <w:rPr>
                <w:rFonts w:cs="Arial"/>
              </w:rPr>
              <w:t> </w:t>
            </w:r>
          </w:p>
        </w:tc>
      </w:tr>
      <w:tr w:rsidR="00FC431C" w:rsidRPr="00813D46" w14:paraId="25D735C2" w14:textId="77777777" w:rsidTr="007B0C0F">
        <w:trPr>
          <w:jc w:val="center"/>
        </w:trPr>
        <w:tc>
          <w:tcPr>
            <w:tcW w:w="0" w:type="auto"/>
          </w:tcPr>
          <w:p w14:paraId="65225B25" w14:textId="77777777" w:rsidR="00C334D1" w:rsidRPr="00813D46" w:rsidRDefault="00C334D1" w:rsidP="007B0C0F">
            <w:pPr>
              <w:pStyle w:val="NormalWeb"/>
              <w:keepNext/>
              <w:keepLines/>
              <w:ind w:left="480" w:hanging="240"/>
              <w:rPr>
                <w:sz w:val="8"/>
              </w:rPr>
            </w:pPr>
            <w:r w:rsidRPr="00813D46">
              <w:rPr>
                <w:rFonts w:cs="Arial"/>
                <w:sz w:val="20"/>
                <w:szCs w:val="20"/>
              </w:rPr>
              <w:t>Recognition of unearned revenue</w:t>
            </w:r>
          </w:p>
        </w:tc>
        <w:tc>
          <w:tcPr>
            <w:tcW w:w="0" w:type="auto"/>
            <w:vAlign w:val="bottom"/>
          </w:tcPr>
          <w:p w14:paraId="720F7D45" w14:textId="77777777" w:rsidR="00C334D1" w:rsidRPr="00813D46" w:rsidRDefault="00C334D1" w:rsidP="007B0C0F">
            <w:pPr>
              <w:pStyle w:val="la2"/>
              <w:keepNext/>
              <w:keepLines/>
            </w:pPr>
            <w:r w:rsidRPr="00813D46">
              <w:rPr>
                <w:sz w:val="15"/>
                <w:szCs w:val="15"/>
              </w:rPr>
              <w:t> </w:t>
            </w:r>
          </w:p>
        </w:tc>
        <w:tc>
          <w:tcPr>
            <w:tcW w:w="0" w:type="auto"/>
            <w:vAlign w:val="bottom"/>
          </w:tcPr>
          <w:p w14:paraId="5745B04F" w14:textId="77777777" w:rsidR="00C334D1" w:rsidRPr="00813D46" w:rsidRDefault="00C334D1" w:rsidP="007B0C0F">
            <w:pPr>
              <w:keepNext/>
              <w:keepLines/>
              <w:rPr>
                <w:sz w:val="8"/>
              </w:rPr>
            </w:pPr>
            <w:r w:rsidRPr="00813D46">
              <w:rPr>
                <w:rFonts w:cs="Arial"/>
                <w:b/>
                <w:bCs/>
              </w:rPr>
              <w:t> </w:t>
            </w:r>
          </w:p>
        </w:tc>
        <w:tc>
          <w:tcPr>
            <w:tcW w:w="0" w:type="auto"/>
            <w:vAlign w:val="bottom"/>
          </w:tcPr>
          <w:p w14:paraId="2789A470" w14:textId="2A97F51E" w:rsidR="00C334D1" w:rsidRPr="00813D46" w:rsidRDefault="00C334D1" w:rsidP="00FC431C">
            <w:pPr>
              <w:keepNext/>
              <w:keepLines/>
              <w:jc w:val="right"/>
            </w:pPr>
            <w:r w:rsidRPr="00813D46">
              <w:rPr>
                <w:rFonts w:cs="Arial"/>
                <w:b/>
                <w:bCs/>
              </w:rPr>
              <w:t>(</w:t>
            </w:r>
            <w:r w:rsidR="00FC431C" w:rsidRPr="00813D46">
              <w:rPr>
                <w:rFonts w:cs="Arial"/>
                <w:b/>
                <w:bCs/>
              </w:rPr>
              <w:t>44,</w:t>
            </w:r>
            <w:r w:rsidR="0086446E" w:rsidRPr="00813D46">
              <w:rPr>
                <w:rFonts w:cs="Arial"/>
                <w:b/>
                <w:bCs/>
              </w:rPr>
              <w:t>92</w:t>
            </w:r>
            <w:r w:rsidR="00FC431C" w:rsidRPr="00813D46">
              <w:rPr>
                <w:rFonts w:cs="Arial"/>
                <w:b/>
                <w:bCs/>
              </w:rPr>
              <w:t>0</w:t>
            </w:r>
          </w:p>
        </w:tc>
        <w:tc>
          <w:tcPr>
            <w:tcW w:w="0" w:type="auto"/>
            <w:noWrap/>
            <w:vAlign w:val="bottom"/>
          </w:tcPr>
          <w:p w14:paraId="66761914" w14:textId="77777777" w:rsidR="00C334D1" w:rsidRPr="00813D46" w:rsidRDefault="00C334D1" w:rsidP="007B0C0F">
            <w:pPr>
              <w:keepNext/>
              <w:keepLines/>
              <w:rPr>
                <w:sz w:val="8"/>
              </w:rPr>
            </w:pPr>
            <w:r w:rsidRPr="00813D46">
              <w:rPr>
                <w:rFonts w:cs="Arial"/>
                <w:b/>
                <w:bCs/>
              </w:rPr>
              <w:t>)</w:t>
            </w:r>
          </w:p>
        </w:tc>
        <w:tc>
          <w:tcPr>
            <w:tcW w:w="0" w:type="auto"/>
            <w:vAlign w:val="bottom"/>
          </w:tcPr>
          <w:p w14:paraId="5BACFD8A" w14:textId="77777777" w:rsidR="00C334D1" w:rsidRPr="00813D46" w:rsidRDefault="00C334D1" w:rsidP="007B0C0F">
            <w:pPr>
              <w:pStyle w:val="la2"/>
              <w:keepNext/>
              <w:keepLines/>
            </w:pPr>
            <w:r w:rsidRPr="00813D46">
              <w:rPr>
                <w:sz w:val="15"/>
                <w:szCs w:val="15"/>
              </w:rPr>
              <w:t> </w:t>
            </w:r>
          </w:p>
        </w:tc>
        <w:tc>
          <w:tcPr>
            <w:tcW w:w="0" w:type="auto"/>
            <w:vAlign w:val="bottom"/>
          </w:tcPr>
          <w:p w14:paraId="168778D8" w14:textId="77777777" w:rsidR="00C334D1" w:rsidRPr="00813D46" w:rsidRDefault="00C334D1" w:rsidP="007B0C0F">
            <w:pPr>
              <w:keepNext/>
              <w:keepLines/>
              <w:rPr>
                <w:sz w:val="8"/>
              </w:rPr>
            </w:pPr>
            <w:r w:rsidRPr="00813D46">
              <w:rPr>
                <w:rFonts w:cs="Arial"/>
              </w:rPr>
              <w:t> </w:t>
            </w:r>
          </w:p>
        </w:tc>
        <w:tc>
          <w:tcPr>
            <w:tcW w:w="0" w:type="auto"/>
            <w:vAlign w:val="bottom"/>
          </w:tcPr>
          <w:p w14:paraId="6633A48C" w14:textId="77777777" w:rsidR="00C334D1" w:rsidRPr="00813D46" w:rsidRDefault="00C334D1" w:rsidP="007B0C0F">
            <w:pPr>
              <w:keepNext/>
              <w:keepLines/>
              <w:jc w:val="right"/>
            </w:pPr>
            <w:r w:rsidRPr="00813D46">
              <w:rPr>
                <w:rFonts w:cs="Arial"/>
                <w:bCs/>
              </w:rPr>
              <w:t>(41,739</w:t>
            </w:r>
          </w:p>
        </w:tc>
        <w:tc>
          <w:tcPr>
            <w:tcW w:w="0" w:type="auto"/>
            <w:noWrap/>
            <w:vAlign w:val="bottom"/>
          </w:tcPr>
          <w:p w14:paraId="663C83E5" w14:textId="77777777" w:rsidR="00C334D1" w:rsidRPr="00813D46" w:rsidRDefault="00C334D1" w:rsidP="007B0C0F">
            <w:pPr>
              <w:keepNext/>
              <w:keepLines/>
              <w:rPr>
                <w:sz w:val="8"/>
              </w:rPr>
            </w:pPr>
            <w:r w:rsidRPr="00813D46">
              <w:rPr>
                <w:rFonts w:cs="Arial"/>
                <w:bCs/>
              </w:rPr>
              <w:t>)</w:t>
            </w:r>
          </w:p>
        </w:tc>
        <w:tc>
          <w:tcPr>
            <w:tcW w:w="0" w:type="auto"/>
            <w:vAlign w:val="bottom"/>
          </w:tcPr>
          <w:p w14:paraId="3A9CDDC1" w14:textId="77777777" w:rsidR="00C334D1" w:rsidRPr="00813D46" w:rsidRDefault="00C334D1" w:rsidP="007B0C0F">
            <w:pPr>
              <w:pStyle w:val="la2"/>
              <w:keepNext/>
              <w:keepLines/>
            </w:pPr>
            <w:r w:rsidRPr="00813D46">
              <w:rPr>
                <w:sz w:val="15"/>
                <w:szCs w:val="15"/>
              </w:rPr>
              <w:t> </w:t>
            </w:r>
          </w:p>
        </w:tc>
        <w:tc>
          <w:tcPr>
            <w:tcW w:w="0" w:type="auto"/>
            <w:vAlign w:val="bottom"/>
          </w:tcPr>
          <w:p w14:paraId="2EF40EBB" w14:textId="77777777" w:rsidR="00C334D1" w:rsidRPr="00813D46" w:rsidRDefault="00C334D1" w:rsidP="007B0C0F">
            <w:pPr>
              <w:keepNext/>
              <w:keepLines/>
              <w:rPr>
                <w:sz w:val="8"/>
              </w:rPr>
            </w:pPr>
            <w:r w:rsidRPr="00813D46">
              <w:rPr>
                <w:rFonts w:cs="Arial"/>
              </w:rPr>
              <w:t> </w:t>
            </w:r>
          </w:p>
        </w:tc>
        <w:tc>
          <w:tcPr>
            <w:tcW w:w="0" w:type="auto"/>
            <w:vAlign w:val="bottom"/>
          </w:tcPr>
          <w:p w14:paraId="63E5D8B3" w14:textId="77777777" w:rsidR="00C334D1" w:rsidRPr="00813D46" w:rsidRDefault="00C334D1" w:rsidP="007B0C0F">
            <w:pPr>
              <w:keepNext/>
              <w:keepLines/>
              <w:jc w:val="right"/>
            </w:pPr>
            <w:r w:rsidRPr="00813D46">
              <w:rPr>
                <w:rFonts w:cs="Arial"/>
              </w:rPr>
              <w:t>(41,921</w:t>
            </w:r>
          </w:p>
        </w:tc>
        <w:tc>
          <w:tcPr>
            <w:tcW w:w="0" w:type="auto"/>
            <w:noWrap/>
            <w:vAlign w:val="bottom"/>
          </w:tcPr>
          <w:p w14:paraId="03B730C9" w14:textId="77777777" w:rsidR="00C334D1" w:rsidRPr="00813D46" w:rsidRDefault="00C334D1" w:rsidP="007B0C0F">
            <w:pPr>
              <w:keepNext/>
              <w:keepLines/>
              <w:rPr>
                <w:sz w:val="8"/>
              </w:rPr>
            </w:pPr>
            <w:r w:rsidRPr="00813D46">
              <w:rPr>
                <w:rFonts w:cs="Arial"/>
              </w:rPr>
              <w:t>)</w:t>
            </w:r>
          </w:p>
        </w:tc>
      </w:tr>
      <w:tr w:rsidR="00FC431C" w:rsidRPr="00813D46" w14:paraId="7883F318" w14:textId="77777777" w:rsidTr="007B0C0F">
        <w:trPr>
          <w:jc w:val="center"/>
        </w:trPr>
        <w:tc>
          <w:tcPr>
            <w:tcW w:w="0" w:type="auto"/>
          </w:tcPr>
          <w:p w14:paraId="4C3629CB" w14:textId="77777777" w:rsidR="00C334D1" w:rsidRPr="00813D46" w:rsidRDefault="00C334D1" w:rsidP="007B0C0F">
            <w:pPr>
              <w:pStyle w:val="NormalWeb"/>
              <w:keepNext/>
              <w:keepLines/>
              <w:ind w:left="480" w:hanging="240"/>
              <w:rPr>
                <w:sz w:val="8"/>
              </w:rPr>
            </w:pPr>
            <w:r w:rsidRPr="00813D46">
              <w:rPr>
                <w:rFonts w:cs="Arial"/>
                <w:sz w:val="20"/>
                <w:szCs w:val="20"/>
              </w:rPr>
              <w:t>Changes in operating assets and liabilities:</w:t>
            </w:r>
          </w:p>
        </w:tc>
        <w:tc>
          <w:tcPr>
            <w:tcW w:w="0" w:type="auto"/>
            <w:vAlign w:val="bottom"/>
          </w:tcPr>
          <w:p w14:paraId="54EE342D" w14:textId="77777777" w:rsidR="00C334D1" w:rsidRPr="00813D46" w:rsidRDefault="00C334D1" w:rsidP="007B0C0F">
            <w:pPr>
              <w:pStyle w:val="la2"/>
              <w:keepNext/>
              <w:keepLines/>
            </w:pPr>
            <w:r w:rsidRPr="00813D46">
              <w:rPr>
                <w:sz w:val="15"/>
                <w:szCs w:val="15"/>
              </w:rPr>
              <w:t> </w:t>
            </w:r>
          </w:p>
        </w:tc>
        <w:tc>
          <w:tcPr>
            <w:tcW w:w="0" w:type="auto"/>
            <w:vAlign w:val="bottom"/>
          </w:tcPr>
          <w:p w14:paraId="51547D9C" w14:textId="77777777" w:rsidR="00C334D1" w:rsidRPr="00813D46" w:rsidRDefault="00C334D1" w:rsidP="007B0C0F">
            <w:pPr>
              <w:pStyle w:val="la2"/>
              <w:keepNext/>
              <w:keepLines/>
            </w:pPr>
            <w:r w:rsidRPr="00813D46">
              <w:t> </w:t>
            </w:r>
          </w:p>
        </w:tc>
        <w:tc>
          <w:tcPr>
            <w:tcW w:w="0" w:type="auto"/>
            <w:vAlign w:val="bottom"/>
          </w:tcPr>
          <w:p w14:paraId="3163ACA7" w14:textId="77777777" w:rsidR="00C334D1" w:rsidRPr="00813D46" w:rsidRDefault="00C334D1" w:rsidP="007B0C0F">
            <w:pPr>
              <w:pStyle w:val="la2"/>
              <w:keepNext/>
              <w:keepLines/>
            </w:pPr>
            <w:r w:rsidRPr="00813D46">
              <w:t> </w:t>
            </w:r>
          </w:p>
        </w:tc>
        <w:tc>
          <w:tcPr>
            <w:tcW w:w="0" w:type="auto"/>
            <w:vAlign w:val="bottom"/>
          </w:tcPr>
          <w:p w14:paraId="57E35A7C" w14:textId="77777777" w:rsidR="00C334D1" w:rsidRPr="00813D46" w:rsidRDefault="00C334D1" w:rsidP="007B0C0F">
            <w:pPr>
              <w:pStyle w:val="la2"/>
              <w:keepNext/>
              <w:keepLines/>
            </w:pPr>
            <w:r w:rsidRPr="00813D46">
              <w:t> </w:t>
            </w:r>
          </w:p>
        </w:tc>
        <w:tc>
          <w:tcPr>
            <w:tcW w:w="0" w:type="auto"/>
            <w:vAlign w:val="bottom"/>
          </w:tcPr>
          <w:p w14:paraId="48131C64" w14:textId="77777777" w:rsidR="00C334D1" w:rsidRPr="00813D46" w:rsidRDefault="00C334D1" w:rsidP="007B0C0F">
            <w:pPr>
              <w:pStyle w:val="la2"/>
              <w:keepNext/>
              <w:keepLines/>
            </w:pPr>
            <w:r w:rsidRPr="00813D46">
              <w:rPr>
                <w:sz w:val="15"/>
                <w:szCs w:val="15"/>
              </w:rPr>
              <w:t> </w:t>
            </w:r>
          </w:p>
        </w:tc>
        <w:tc>
          <w:tcPr>
            <w:tcW w:w="0" w:type="auto"/>
            <w:vAlign w:val="bottom"/>
          </w:tcPr>
          <w:p w14:paraId="2034FDE6" w14:textId="77777777" w:rsidR="00C334D1" w:rsidRPr="00813D46" w:rsidRDefault="00C334D1" w:rsidP="007B0C0F">
            <w:pPr>
              <w:pStyle w:val="la2"/>
              <w:keepNext/>
              <w:keepLines/>
            </w:pPr>
            <w:r w:rsidRPr="00813D46">
              <w:t> </w:t>
            </w:r>
          </w:p>
        </w:tc>
        <w:tc>
          <w:tcPr>
            <w:tcW w:w="0" w:type="auto"/>
            <w:vAlign w:val="bottom"/>
          </w:tcPr>
          <w:p w14:paraId="2BFD24AB" w14:textId="77777777" w:rsidR="00C334D1" w:rsidRPr="00813D46" w:rsidRDefault="00C334D1" w:rsidP="007B0C0F">
            <w:pPr>
              <w:pStyle w:val="la2"/>
              <w:keepNext/>
              <w:keepLines/>
            </w:pPr>
            <w:r w:rsidRPr="00813D46">
              <w:t> </w:t>
            </w:r>
          </w:p>
        </w:tc>
        <w:tc>
          <w:tcPr>
            <w:tcW w:w="0" w:type="auto"/>
            <w:vAlign w:val="bottom"/>
          </w:tcPr>
          <w:p w14:paraId="29746BDF" w14:textId="77777777" w:rsidR="00C334D1" w:rsidRPr="00813D46" w:rsidRDefault="00C334D1" w:rsidP="007B0C0F">
            <w:pPr>
              <w:pStyle w:val="la2"/>
              <w:keepNext/>
              <w:keepLines/>
            </w:pPr>
            <w:r w:rsidRPr="00813D46">
              <w:t> </w:t>
            </w:r>
          </w:p>
        </w:tc>
        <w:tc>
          <w:tcPr>
            <w:tcW w:w="0" w:type="auto"/>
            <w:vAlign w:val="bottom"/>
          </w:tcPr>
          <w:p w14:paraId="725B02E1" w14:textId="77777777" w:rsidR="00C334D1" w:rsidRPr="00813D46" w:rsidRDefault="00C334D1" w:rsidP="007B0C0F">
            <w:pPr>
              <w:pStyle w:val="la2"/>
              <w:keepNext/>
              <w:keepLines/>
            </w:pPr>
            <w:r w:rsidRPr="00813D46">
              <w:rPr>
                <w:sz w:val="15"/>
                <w:szCs w:val="15"/>
              </w:rPr>
              <w:t> </w:t>
            </w:r>
          </w:p>
        </w:tc>
        <w:tc>
          <w:tcPr>
            <w:tcW w:w="0" w:type="auto"/>
            <w:vAlign w:val="bottom"/>
          </w:tcPr>
          <w:p w14:paraId="288A6CC6" w14:textId="77777777" w:rsidR="00C334D1" w:rsidRPr="00813D46" w:rsidRDefault="00C334D1" w:rsidP="007B0C0F">
            <w:pPr>
              <w:pStyle w:val="la2"/>
              <w:keepNext/>
              <w:keepLines/>
            </w:pPr>
            <w:r w:rsidRPr="00813D46">
              <w:t> </w:t>
            </w:r>
          </w:p>
        </w:tc>
        <w:tc>
          <w:tcPr>
            <w:tcW w:w="0" w:type="auto"/>
            <w:vAlign w:val="bottom"/>
          </w:tcPr>
          <w:p w14:paraId="617BA54B" w14:textId="77777777" w:rsidR="00C334D1" w:rsidRPr="00813D46" w:rsidRDefault="00C334D1" w:rsidP="007B0C0F">
            <w:pPr>
              <w:pStyle w:val="la2"/>
              <w:keepNext/>
              <w:keepLines/>
            </w:pPr>
            <w:r w:rsidRPr="00813D46">
              <w:t> </w:t>
            </w:r>
          </w:p>
        </w:tc>
        <w:tc>
          <w:tcPr>
            <w:tcW w:w="0" w:type="auto"/>
            <w:vAlign w:val="bottom"/>
          </w:tcPr>
          <w:p w14:paraId="5F812561" w14:textId="77777777" w:rsidR="00C334D1" w:rsidRPr="00813D46" w:rsidRDefault="00C334D1" w:rsidP="007B0C0F">
            <w:pPr>
              <w:pStyle w:val="la2"/>
              <w:keepNext/>
              <w:keepLines/>
            </w:pPr>
            <w:r w:rsidRPr="00813D46">
              <w:t> </w:t>
            </w:r>
          </w:p>
        </w:tc>
      </w:tr>
      <w:tr w:rsidR="00FC431C" w:rsidRPr="00813D46" w14:paraId="7F780CDB" w14:textId="77777777" w:rsidTr="007B0C0F">
        <w:trPr>
          <w:jc w:val="center"/>
        </w:trPr>
        <w:tc>
          <w:tcPr>
            <w:tcW w:w="0" w:type="auto"/>
          </w:tcPr>
          <w:p w14:paraId="7911DF65" w14:textId="77777777" w:rsidR="00C334D1" w:rsidRPr="00813D46" w:rsidRDefault="00C334D1" w:rsidP="007B0C0F">
            <w:pPr>
              <w:pStyle w:val="NormalWeb"/>
              <w:keepNext/>
              <w:keepLines/>
              <w:ind w:left="720" w:hanging="240"/>
              <w:rPr>
                <w:sz w:val="8"/>
              </w:rPr>
            </w:pPr>
            <w:r w:rsidRPr="00813D46">
              <w:rPr>
                <w:rFonts w:cs="Arial"/>
                <w:sz w:val="20"/>
                <w:szCs w:val="20"/>
              </w:rPr>
              <w:t>Accounts receivable</w:t>
            </w:r>
          </w:p>
        </w:tc>
        <w:tc>
          <w:tcPr>
            <w:tcW w:w="0" w:type="auto"/>
            <w:vAlign w:val="bottom"/>
          </w:tcPr>
          <w:p w14:paraId="3DB41350" w14:textId="77777777" w:rsidR="00C334D1" w:rsidRPr="00813D46" w:rsidRDefault="00C334D1" w:rsidP="007B0C0F">
            <w:pPr>
              <w:pStyle w:val="la2"/>
              <w:keepNext/>
              <w:keepLines/>
            </w:pPr>
            <w:r w:rsidRPr="00813D46">
              <w:rPr>
                <w:sz w:val="15"/>
                <w:szCs w:val="15"/>
              </w:rPr>
              <w:t> </w:t>
            </w:r>
          </w:p>
        </w:tc>
        <w:tc>
          <w:tcPr>
            <w:tcW w:w="0" w:type="auto"/>
            <w:vAlign w:val="bottom"/>
          </w:tcPr>
          <w:p w14:paraId="4055B403" w14:textId="77777777" w:rsidR="00C334D1" w:rsidRPr="00813D46" w:rsidRDefault="00C334D1" w:rsidP="007B0C0F">
            <w:pPr>
              <w:keepNext/>
              <w:keepLines/>
              <w:rPr>
                <w:sz w:val="8"/>
              </w:rPr>
            </w:pPr>
            <w:r w:rsidRPr="00813D46">
              <w:rPr>
                <w:rFonts w:cs="Arial"/>
                <w:b/>
                <w:bCs/>
              </w:rPr>
              <w:t> </w:t>
            </w:r>
          </w:p>
        </w:tc>
        <w:tc>
          <w:tcPr>
            <w:tcW w:w="0" w:type="auto"/>
            <w:vAlign w:val="bottom"/>
          </w:tcPr>
          <w:p w14:paraId="32E7A9A9" w14:textId="3813B8DB" w:rsidR="00C334D1" w:rsidRPr="00813D46" w:rsidRDefault="00FC431C" w:rsidP="00FC431C">
            <w:pPr>
              <w:keepNext/>
              <w:keepLines/>
              <w:jc w:val="right"/>
            </w:pPr>
            <w:r w:rsidRPr="00813D46">
              <w:rPr>
                <w:rFonts w:cs="Arial"/>
                <w:b/>
                <w:bCs/>
              </w:rPr>
              <w:t>1,456</w:t>
            </w:r>
          </w:p>
        </w:tc>
        <w:tc>
          <w:tcPr>
            <w:tcW w:w="0" w:type="auto"/>
            <w:noWrap/>
            <w:vAlign w:val="bottom"/>
          </w:tcPr>
          <w:p w14:paraId="7C6498AD" w14:textId="1DD42862" w:rsidR="00C334D1" w:rsidRPr="00813D46" w:rsidRDefault="00C334D1" w:rsidP="007B0C0F">
            <w:pPr>
              <w:keepNext/>
              <w:keepLines/>
              <w:rPr>
                <w:sz w:val="8"/>
              </w:rPr>
            </w:pPr>
          </w:p>
        </w:tc>
        <w:tc>
          <w:tcPr>
            <w:tcW w:w="0" w:type="auto"/>
            <w:vAlign w:val="bottom"/>
          </w:tcPr>
          <w:p w14:paraId="3A420E59" w14:textId="77777777" w:rsidR="00C334D1" w:rsidRPr="00813D46" w:rsidRDefault="00C334D1" w:rsidP="007B0C0F">
            <w:pPr>
              <w:pStyle w:val="la2"/>
              <w:keepNext/>
              <w:keepLines/>
            </w:pPr>
            <w:r w:rsidRPr="00813D46">
              <w:rPr>
                <w:sz w:val="15"/>
                <w:szCs w:val="15"/>
              </w:rPr>
              <w:t> </w:t>
            </w:r>
          </w:p>
        </w:tc>
        <w:tc>
          <w:tcPr>
            <w:tcW w:w="0" w:type="auto"/>
            <w:vAlign w:val="bottom"/>
          </w:tcPr>
          <w:p w14:paraId="132D3C95" w14:textId="77777777" w:rsidR="00C334D1" w:rsidRPr="00813D46" w:rsidRDefault="00C334D1" w:rsidP="007B0C0F">
            <w:pPr>
              <w:keepNext/>
              <w:keepLines/>
              <w:rPr>
                <w:sz w:val="8"/>
              </w:rPr>
            </w:pPr>
            <w:r w:rsidRPr="00813D46">
              <w:rPr>
                <w:rFonts w:cs="Arial"/>
              </w:rPr>
              <w:t> </w:t>
            </w:r>
          </w:p>
        </w:tc>
        <w:tc>
          <w:tcPr>
            <w:tcW w:w="0" w:type="auto"/>
            <w:vAlign w:val="bottom"/>
          </w:tcPr>
          <w:p w14:paraId="4979E836" w14:textId="77777777" w:rsidR="00C334D1" w:rsidRPr="00813D46" w:rsidRDefault="00C334D1" w:rsidP="007B0C0F">
            <w:pPr>
              <w:keepNext/>
              <w:keepLines/>
              <w:jc w:val="right"/>
            </w:pPr>
            <w:r w:rsidRPr="00813D46">
              <w:rPr>
                <w:rFonts w:cs="Arial"/>
                <w:bCs/>
              </w:rPr>
              <w:t>(1,120</w:t>
            </w:r>
          </w:p>
        </w:tc>
        <w:tc>
          <w:tcPr>
            <w:tcW w:w="0" w:type="auto"/>
            <w:noWrap/>
            <w:vAlign w:val="bottom"/>
          </w:tcPr>
          <w:p w14:paraId="64CE2F6A" w14:textId="77777777" w:rsidR="00C334D1" w:rsidRPr="00813D46" w:rsidRDefault="00C334D1" w:rsidP="007B0C0F">
            <w:pPr>
              <w:keepNext/>
              <w:keepLines/>
              <w:rPr>
                <w:sz w:val="8"/>
              </w:rPr>
            </w:pPr>
            <w:r w:rsidRPr="00813D46">
              <w:rPr>
                <w:rFonts w:cs="Arial"/>
                <w:bCs/>
              </w:rPr>
              <w:t>)</w:t>
            </w:r>
          </w:p>
        </w:tc>
        <w:tc>
          <w:tcPr>
            <w:tcW w:w="0" w:type="auto"/>
            <w:vAlign w:val="bottom"/>
          </w:tcPr>
          <w:p w14:paraId="54FDE081" w14:textId="77777777" w:rsidR="00C334D1" w:rsidRPr="00813D46" w:rsidRDefault="00C334D1" w:rsidP="007B0C0F">
            <w:pPr>
              <w:pStyle w:val="la2"/>
              <w:keepNext/>
              <w:keepLines/>
            </w:pPr>
            <w:r w:rsidRPr="00813D46">
              <w:rPr>
                <w:sz w:val="15"/>
                <w:szCs w:val="15"/>
              </w:rPr>
              <w:t> </w:t>
            </w:r>
          </w:p>
        </w:tc>
        <w:tc>
          <w:tcPr>
            <w:tcW w:w="0" w:type="auto"/>
            <w:vAlign w:val="bottom"/>
          </w:tcPr>
          <w:p w14:paraId="2A9A9D64" w14:textId="77777777" w:rsidR="00C334D1" w:rsidRPr="00813D46" w:rsidRDefault="00C334D1" w:rsidP="007B0C0F">
            <w:pPr>
              <w:keepNext/>
              <w:keepLines/>
              <w:rPr>
                <w:sz w:val="8"/>
              </w:rPr>
            </w:pPr>
            <w:r w:rsidRPr="00813D46">
              <w:rPr>
                <w:rFonts w:cs="Arial"/>
              </w:rPr>
              <w:t> </w:t>
            </w:r>
          </w:p>
        </w:tc>
        <w:tc>
          <w:tcPr>
            <w:tcW w:w="0" w:type="auto"/>
            <w:vAlign w:val="bottom"/>
          </w:tcPr>
          <w:p w14:paraId="0894C7B8" w14:textId="77777777" w:rsidR="00C334D1" w:rsidRPr="00813D46" w:rsidRDefault="00C334D1" w:rsidP="007B0C0F">
            <w:pPr>
              <w:keepNext/>
              <w:keepLines/>
              <w:jc w:val="right"/>
            </w:pPr>
            <w:r w:rsidRPr="00813D46">
              <w:rPr>
                <w:rFonts w:cs="Arial"/>
              </w:rPr>
              <w:t>(1,807</w:t>
            </w:r>
          </w:p>
        </w:tc>
        <w:tc>
          <w:tcPr>
            <w:tcW w:w="0" w:type="auto"/>
            <w:noWrap/>
            <w:vAlign w:val="bottom"/>
          </w:tcPr>
          <w:p w14:paraId="4EBE8EC5" w14:textId="77777777" w:rsidR="00C334D1" w:rsidRPr="00813D46" w:rsidRDefault="00C334D1" w:rsidP="007B0C0F">
            <w:pPr>
              <w:keepNext/>
              <w:keepLines/>
              <w:rPr>
                <w:sz w:val="8"/>
              </w:rPr>
            </w:pPr>
            <w:r w:rsidRPr="00813D46">
              <w:rPr>
                <w:rFonts w:cs="Arial"/>
              </w:rPr>
              <w:t>)</w:t>
            </w:r>
          </w:p>
        </w:tc>
      </w:tr>
      <w:tr w:rsidR="00FC431C" w:rsidRPr="00813D46" w14:paraId="11D84561" w14:textId="77777777" w:rsidTr="007B0C0F">
        <w:trPr>
          <w:jc w:val="center"/>
        </w:trPr>
        <w:tc>
          <w:tcPr>
            <w:tcW w:w="0" w:type="auto"/>
          </w:tcPr>
          <w:p w14:paraId="3B921FFA" w14:textId="77777777" w:rsidR="00C334D1" w:rsidRPr="00813D46" w:rsidRDefault="00C334D1" w:rsidP="007B0C0F">
            <w:pPr>
              <w:pStyle w:val="NormalWeb"/>
              <w:keepNext/>
              <w:keepLines/>
              <w:ind w:left="720" w:hanging="240"/>
              <w:rPr>
                <w:sz w:val="8"/>
              </w:rPr>
            </w:pPr>
            <w:r w:rsidRPr="00813D46">
              <w:rPr>
                <w:rFonts w:cs="Arial"/>
                <w:sz w:val="20"/>
                <w:szCs w:val="20"/>
              </w:rPr>
              <w:t>Inventories</w:t>
            </w:r>
          </w:p>
        </w:tc>
        <w:tc>
          <w:tcPr>
            <w:tcW w:w="0" w:type="auto"/>
            <w:vAlign w:val="bottom"/>
          </w:tcPr>
          <w:p w14:paraId="6FE17B61" w14:textId="77777777" w:rsidR="00C334D1" w:rsidRPr="00813D46" w:rsidRDefault="00C334D1" w:rsidP="007B0C0F">
            <w:pPr>
              <w:pStyle w:val="la2"/>
              <w:keepNext/>
              <w:keepLines/>
            </w:pPr>
            <w:r w:rsidRPr="00813D46">
              <w:rPr>
                <w:sz w:val="15"/>
                <w:szCs w:val="15"/>
              </w:rPr>
              <w:t> </w:t>
            </w:r>
          </w:p>
        </w:tc>
        <w:tc>
          <w:tcPr>
            <w:tcW w:w="0" w:type="auto"/>
            <w:vAlign w:val="bottom"/>
          </w:tcPr>
          <w:p w14:paraId="384735F8" w14:textId="77777777" w:rsidR="00C334D1" w:rsidRPr="00813D46" w:rsidRDefault="00C334D1" w:rsidP="007B0C0F">
            <w:pPr>
              <w:keepNext/>
              <w:keepLines/>
              <w:rPr>
                <w:sz w:val="8"/>
              </w:rPr>
            </w:pPr>
            <w:r w:rsidRPr="00813D46">
              <w:rPr>
                <w:rFonts w:cs="Arial"/>
                <w:b/>
                <w:bCs/>
              </w:rPr>
              <w:t> </w:t>
            </w:r>
          </w:p>
        </w:tc>
        <w:tc>
          <w:tcPr>
            <w:tcW w:w="0" w:type="auto"/>
            <w:vAlign w:val="bottom"/>
          </w:tcPr>
          <w:p w14:paraId="1EEE3D24" w14:textId="589C89DA" w:rsidR="00C334D1" w:rsidRPr="00813D46" w:rsidRDefault="00C334D1" w:rsidP="00FC431C">
            <w:pPr>
              <w:keepNext/>
              <w:keepLines/>
              <w:jc w:val="right"/>
            </w:pPr>
            <w:r w:rsidRPr="00813D46">
              <w:rPr>
                <w:rFonts w:cs="Arial"/>
                <w:b/>
                <w:bCs/>
              </w:rPr>
              <w:t>(</w:t>
            </w:r>
            <w:r w:rsidR="00FC431C" w:rsidRPr="00813D46">
              <w:rPr>
                <w:rFonts w:cs="Arial"/>
                <w:b/>
                <w:bCs/>
              </w:rPr>
              <w:t>272</w:t>
            </w:r>
          </w:p>
        </w:tc>
        <w:tc>
          <w:tcPr>
            <w:tcW w:w="0" w:type="auto"/>
            <w:noWrap/>
            <w:vAlign w:val="bottom"/>
          </w:tcPr>
          <w:p w14:paraId="34AC63F2" w14:textId="77777777" w:rsidR="00C334D1" w:rsidRPr="00813D46" w:rsidRDefault="00C334D1" w:rsidP="007B0C0F">
            <w:pPr>
              <w:keepNext/>
              <w:keepLines/>
              <w:rPr>
                <w:sz w:val="8"/>
              </w:rPr>
            </w:pPr>
            <w:r w:rsidRPr="00813D46">
              <w:rPr>
                <w:rFonts w:cs="Arial"/>
                <w:b/>
                <w:bCs/>
              </w:rPr>
              <w:t>)</w:t>
            </w:r>
          </w:p>
        </w:tc>
        <w:tc>
          <w:tcPr>
            <w:tcW w:w="0" w:type="auto"/>
            <w:vAlign w:val="bottom"/>
          </w:tcPr>
          <w:p w14:paraId="54831AE5" w14:textId="77777777" w:rsidR="00C334D1" w:rsidRPr="00813D46" w:rsidRDefault="00C334D1" w:rsidP="007B0C0F">
            <w:pPr>
              <w:pStyle w:val="la2"/>
              <w:keepNext/>
              <w:keepLines/>
            </w:pPr>
            <w:r w:rsidRPr="00813D46">
              <w:rPr>
                <w:sz w:val="15"/>
                <w:szCs w:val="15"/>
              </w:rPr>
              <w:t> </w:t>
            </w:r>
          </w:p>
        </w:tc>
        <w:tc>
          <w:tcPr>
            <w:tcW w:w="0" w:type="auto"/>
            <w:vAlign w:val="bottom"/>
          </w:tcPr>
          <w:p w14:paraId="44ABB72E" w14:textId="77777777" w:rsidR="00C334D1" w:rsidRPr="00813D46" w:rsidRDefault="00C334D1" w:rsidP="007B0C0F">
            <w:pPr>
              <w:keepNext/>
              <w:keepLines/>
              <w:rPr>
                <w:sz w:val="8"/>
              </w:rPr>
            </w:pPr>
            <w:r w:rsidRPr="00813D46">
              <w:rPr>
                <w:rFonts w:cs="Arial"/>
              </w:rPr>
              <w:t> </w:t>
            </w:r>
          </w:p>
        </w:tc>
        <w:tc>
          <w:tcPr>
            <w:tcW w:w="0" w:type="auto"/>
            <w:vAlign w:val="bottom"/>
          </w:tcPr>
          <w:p w14:paraId="0A9F4072" w14:textId="77777777" w:rsidR="00C334D1" w:rsidRPr="00813D46" w:rsidRDefault="00C334D1" w:rsidP="007B0C0F">
            <w:pPr>
              <w:keepNext/>
              <w:keepLines/>
              <w:jc w:val="right"/>
            </w:pPr>
            <w:r w:rsidRPr="00813D46">
              <w:rPr>
                <w:rFonts w:cs="Arial"/>
                <w:bCs/>
              </w:rPr>
              <w:t>(161</w:t>
            </w:r>
          </w:p>
        </w:tc>
        <w:tc>
          <w:tcPr>
            <w:tcW w:w="0" w:type="auto"/>
            <w:noWrap/>
            <w:vAlign w:val="bottom"/>
          </w:tcPr>
          <w:p w14:paraId="1A781C00" w14:textId="77777777" w:rsidR="00C334D1" w:rsidRPr="00813D46" w:rsidRDefault="00C334D1" w:rsidP="007B0C0F">
            <w:pPr>
              <w:keepNext/>
              <w:keepLines/>
              <w:rPr>
                <w:sz w:val="8"/>
              </w:rPr>
            </w:pPr>
            <w:r w:rsidRPr="00813D46">
              <w:rPr>
                <w:rFonts w:cs="Arial"/>
                <w:bCs/>
              </w:rPr>
              <w:t>)</w:t>
            </w:r>
          </w:p>
        </w:tc>
        <w:tc>
          <w:tcPr>
            <w:tcW w:w="0" w:type="auto"/>
            <w:vAlign w:val="bottom"/>
          </w:tcPr>
          <w:p w14:paraId="0CD6E386" w14:textId="77777777" w:rsidR="00C334D1" w:rsidRPr="00813D46" w:rsidRDefault="00C334D1" w:rsidP="007B0C0F">
            <w:pPr>
              <w:pStyle w:val="la2"/>
              <w:keepNext/>
              <w:keepLines/>
            </w:pPr>
            <w:r w:rsidRPr="00813D46">
              <w:rPr>
                <w:sz w:val="15"/>
                <w:szCs w:val="15"/>
              </w:rPr>
              <w:t> </w:t>
            </w:r>
          </w:p>
        </w:tc>
        <w:tc>
          <w:tcPr>
            <w:tcW w:w="0" w:type="auto"/>
            <w:vAlign w:val="bottom"/>
          </w:tcPr>
          <w:p w14:paraId="2AE35603" w14:textId="77777777" w:rsidR="00C334D1" w:rsidRPr="00813D46" w:rsidRDefault="00C334D1" w:rsidP="007B0C0F">
            <w:pPr>
              <w:keepNext/>
              <w:keepLines/>
              <w:rPr>
                <w:sz w:val="8"/>
              </w:rPr>
            </w:pPr>
            <w:r w:rsidRPr="00813D46">
              <w:rPr>
                <w:rFonts w:cs="Arial"/>
              </w:rPr>
              <w:t> </w:t>
            </w:r>
          </w:p>
        </w:tc>
        <w:tc>
          <w:tcPr>
            <w:tcW w:w="0" w:type="auto"/>
            <w:vAlign w:val="bottom"/>
          </w:tcPr>
          <w:p w14:paraId="6E676BC2" w14:textId="77777777" w:rsidR="00C334D1" w:rsidRPr="00813D46" w:rsidRDefault="00C334D1" w:rsidP="007B0C0F">
            <w:pPr>
              <w:keepNext/>
              <w:keepLines/>
              <w:jc w:val="right"/>
            </w:pPr>
            <w:r w:rsidRPr="00813D46">
              <w:rPr>
                <w:rFonts w:cs="Arial"/>
              </w:rPr>
              <w:t>(802</w:t>
            </w:r>
          </w:p>
        </w:tc>
        <w:tc>
          <w:tcPr>
            <w:tcW w:w="0" w:type="auto"/>
            <w:noWrap/>
            <w:vAlign w:val="bottom"/>
          </w:tcPr>
          <w:p w14:paraId="109DD3F0" w14:textId="77777777" w:rsidR="00C334D1" w:rsidRPr="00813D46" w:rsidRDefault="00C334D1" w:rsidP="007B0C0F">
            <w:pPr>
              <w:keepNext/>
              <w:keepLines/>
              <w:rPr>
                <w:sz w:val="8"/>
              </w:rPr>
            </w:pPr>
            <w:r w:rsidRPr="00813D46">
              <w:rPr>
                <w:rFonts w:cs="Arial"/>
              </w:rPr>
              <w:t>)</w:t>
            </w:r>
          </w:p>
        </w:tc>
      </w:tr>
      <w:tr w:rsidR="00FC431C" w:rsidRPr="00813D46" w14:paraId="072A4172" w14:textId="77777777" w:rsidTr="007B0C0F">
        <w:trPr>
          <w:jc w:val="center"/>
        </w:trPr>
        <w:tc>
          <w:tcPr>
            <w:tcW w:w="0" w:type="auto"/>
          </w:tcPr>
          <w:p w14:paraId="30EA4DA4" w14:textId="77777777" w:rsidR="00C334D1" w:rsidRPr="00813D46" w:rsidRDefault="00C334D1" w:rsidP="007B0C0F">
            <w:pPr>
              <w:pStyle w:val="NormalWeb"/>
              <w:keepNext/>
              <w:keepLines/>
              <w:ind w:left="720" w:hanging="240"/>
              <w:rPr>
                <w:sz w:val="8"/>
              </w:rPr>
            </w:pPr>
            <w:r w:rsidRPr="00813D46">
              <w:rPr>
                <w:rFonts w:cs="Arial"/>
                <w:sz w:val="20"/>
                <w:szCs w:val="20"/>
              </w:rPr>
              <w:t>Other current assets</w:t>
            </w:r>
          </w:p>
        </w:tc>
        <w:tc>
          <w:tcPr>
            <w:tcW w:w="0" w:type="auto"/>
            <w:vAlign w:val="bottom"/>
          </w:tcPr>
          <w:p w14:paraId="27B15749" w14:textId="77777777" w:rsidR="00C334D1" w:rsidRPr="00813D46" w:rsidRDefault="00C334D1" w:rsidP="007B0C0F">
            <w:pPr>
              <w:pStyle w:val="la2"/>
              <w:keepNext/>
              <w:keepLines/>
            </w:pPr>
            <w:r w:rsidRPr="00813D46">
              <w:rPr>
                <w:sz w:val="15"/>
                <w:szCs w:val="15"/>
              </w:rPr>
              <w:t> </w:t>
            </w:r>
          </w:p>
        </w:tc>
        <w:tc>
          <w:tcPr>
            <w:tcW w:w="0" w:type="auto"/>
            <w:vAlign w:val="bottom"/>
          </w:tcPr>
          <w:p w14:paraId="596E42AA" w14:textId="77777777" w:rsidR="00C334D1" w:rsidRPr="00813D46" w:rsidRDefault="00C334D1" w:rsidP="007B0C0F">
            <w:pPr>
              <w:keepNext/>
              <w:keepLines/>
              <w:rPr>
                <w:sz w:val="8"/>
              </w:rPr>
            </w:pPr>
            <w:r w:rsidRPr="00813D46">
              <w:rPr>
                <w:rFonts w:cs="Arial"/>
                <w:b/>
                <w:bCs/>
              </w:rPr>
              <w:t> </w:t>
            </w:r>
          </w:p>
        </w:tc>
        <w:tc>
          <w:tcPr>
            <w:tcW w:w="0" w:type="auto"/>
            <w:vAlign w:val="bottom"/>
          </w:tcPr>
          <w:p w14:paraId="760067F8" w14:textId="5747C4E9" w:rsidR="00C334D1" w:rsidRPr="00813D46" w:rsidRDefault="00FC431C" w:rsidP="00FC431C">
            <w:pPr>
              <w:keepNext/>
              <w:keepLines/>
              <w:jc w:val="right"/>
            </w:pPr>
            <w:r w:rsidRPr="00813D46">
              <w:rPr>
                <w:rFonts w:cs="Arial"/>
                <w:b/>
                <w:bCs/>
              </w:rPr>
              <w:t>62</w:t>
            </w:r>
          </w:p>
        </w:tc>
        <w:tc>
          <w:tcPr>
            <w:tcW w:w="0" w:type="auto"/>
            <w:noWrap/>
            <w:vAlign w:val="bottom"/>
          </w:tcPr>
          <w:p w14:paraId="08A18ABC" w14:textId="7759FB67" w:rsidR="00C334D1" w:rsidRPr="00813D46" w:rsidRDefault="00C334D1" w:rsidP="007B0C0F">
            <w:pPr>
              <w:keepNext/>
              <w:keepLines/>
              <w:rPr>
                <w:sz w:val="8"/>
              </w:rPr>
            </w:pPr>
          </w:p>
        </w:tc>
        <w:tc>
          <w:tcPr>
            <w:tcW w:w="0" w:type="auto"/>
            <w:vAlign w:val="bottom"/>
          </w:tcPr>
          <w:p w14:paraId="385408AB" w14:textId="77777777" w:rsidR="00C334D1" w:rsidRPr="00813D46" w:rsidRDefault="00C334D1" w:rsidP="007B0C0F">
            <w:pPr>
              <w:pStyle w:val="la2"/>
              <w:keepNext/>
              <w:keepLines/>
            </w:pPr>
            <w:r w:rsidRPr="00813D46">
              <w:rPr>
                <w:sz w:val="15"/>
                <w:szCs w:val="15"/>
              </w:rPr>
              <w:t> </w:t>
            </w:r>
          </w:p>
        </w:tc>
        <w:tc>
          <w:tcPr>
            <w:tcW w:w="0" w:type="auto"/>
            <w:vAlign w:val="bottom"/>
          </w:tcPr>
          <w:p w14:paraId="0ADD4EB5" w14:textId="77777777" w:rsidR="00C334D1" w:rsidRPr="00813D46" w:rsidRDefault="00C334D1" w:rsidP="007B0C0F">
            <w:pPr>
              <w:keepNext/>
              <w:keepLines/>
              <w:rPr>
                <w:sz w:val="8"/>
              </w:rPr>
            </w:pPr>
            <w:r w:rsidRPr="00813D46">
              <w:rPr>
                <w:rFonts w:cs="Arial"/>
              </w:rPr>
              <w:t> </w:t>
            </w:r>
          </w:p>
        </w:tc>
        <w:tc>
          <w:tcPr>
            <w:tcW w:w="0" w:type="auto"/>
            <w:vAlign w:val="bottom"/>
          </w:tcPr>
          <w:p w14:paraId="67212D46" w14:textId="77777777" w:rsidR="00C334D1" w:rsidRPr="00813D46" w:rsidRDefault="00C334D1" w:rsidP="007B0C0F">
            <w:pPr>
              <w:keepNext/>
              <w:keepLines/>
              <w:jc w:val="right"/>
            </w:pPr>
            <w:r w:rsidRPr="00813D46">
              <w:rPr>
                <w:rFonts w:cs="Arial"/>
                <w:bCs/>
              </w:rPr>
              <w:t>(29</w:t>
            </w:r>
          </w:p>
        </w:tc>
        <w:tc>
          <w:tcPr>
            <w:tcW w:w="0" w:type="auto"/>
            <w:noWrap/>
            <w:vAlign w:val="bottom"/>
          </w:tcPr>
          <w:p w14:paraId="7ED2C71E" w14:textId="77777777" w:rsidR="00C334D1" w:rsidRPr="00813D46" w:rsidRDefault="00C334D1" w:rsidP="007B0C0F">
            <w:pPr>
              <w:keepNext/>
              <w:keepLines/>
              <w:rPr>
                <w:sz w:val="8"/>
              </w:rPr>
            </w:pPr>
            <w:r w:rsidRPr="00813D46">
              <w:rPr>
                <w:rFonts w:cs="Arial"/>
                <w:bCs/>
              </w:rPr>
              <w:t>)</w:t>
            </w:r>
          </w:p>
        </w:tc>
        <w:tc>
          <w:tcPr>
            <w:tcW w:w="0" w:type="auto"/>
            <w:vAlign w:val="bottom"/>
          </w:tcPr>
          <w:p w14:paraId="772DD14A" w14:textId="77777777" w:rsidR="00C334D1" w:rsidRPr="00813D46" w:rsidRDefault="00C334D1" w:rsidP="007B0C0F">
            <w:pPr>
              <w:pStyle w:val="la2"/>
              <w:keepNext/>
              <w:keepLines/>
            </w:pPr>
            <w:r w:rsidRPr="00813D46">
              <w:rPr>
                <w:sz w:val="15"/>
                <w:szCs w:val="15"/>
              </w:rPr>
              <w:t> </w:t>
            </w:r>
          </w:p>
        </w:tc>
        <w:tc>
          <w:tcPr>
            <w:tcW w:w="0" w:type="auto"/>
            <w:vAlign w:val="bottom"/>
          </w:tcPr>
          <w:p w14:paraId="33C30CC7" w14:textId="77777777" w:rsidR="00C334D1" w:rsidRPr="00813D46" w:rsidRDefault="00C334D1" w:rsidP="007B0C0F">
            <w:pPr>
              <w:keepNext/>
              <w:keepLines/>
              <w:rPr>
                <w:sz w:val="8"/>
              </w:rPr>
            </w:pPr>
            <w:r w:rsidRPr="00813D46">
              <w:rPr>
                <w:rFonts w:cs="Arial"/>
              </w:rPr>
              <w:t> </w:t>
            </w:r>
          </w:p>
        </w:tc>
        <w:tc>
          <w:tcPr>
            <w:tcW w:w="0" w:type="auto"/>
            <w:vAlign w:val="bottom"/>
          </w:tcPr>
          <w:p w14:paraId="5CCE02BC" w14:textId="77777777" w:rsidR="00C334D1" w:rsidRPr="00813D46" w:rsidRDefault="00C334D1" w:rsidP="007B0C0F">
            <w:pPr>
              <w:keepNext/>
              <w:keepLines/>
              <w:jc w:val="right"/>
            </w:pPr>
            <w:r w:rsidRPr="00813D46">
              <w:rPr>
                <w:rFonts w:cs="Arial"/>
              </w:rPr>
              <w:t>(129</w:t>
            </w:r>
          </w:p>
        </w:tc>
        <w:tc>
          <w:tcPr>
            <w:tcW w:w="0" w:type="auto"/>
            <w:noWrap/>
            <w:vAlign w:val="bottom"/>
          </w:tcPr>
          <w:p w14:paraId="664BDB55" w14:textId="77777777" w:rsidR="00C334D1" w:rsidRPr="00813D46" w:rsidRDefault="00C334D1" w:rsidP="007B0C0F">
            <w:pPr>
              <w:keepNext/>
              <w:keepLines/>
              <w:rPr>
                <w:sz w:val="8"/>
              </w:rPr>
            </w:pPr>
            <w:r w:rsidRPr="00813D46">
              <w:rPr>
                <w:rFonts w:cs="Arial"/>
              </w:rPr>
              <w:t>)</w:t>
            </w:r>
          </w:p>
        </w:tc>
      </w:tr>
      <w:tr w:rsidR="00FC431C" w:rsidRPr="00813D46" w14:paraId="4E846E63" w14:textId="77777777" w:rsidTr="007B0C0F">
        <w:trPr>
          <w:jc w:val="center"/>
        </w:trPr>
        <w:tc>
          <w:tcPr>
            <w:tcW w:w="0" w:type="auto"/>
          </w:tcPr>
          <w:p w14:paraId="7B1D65A9" w14:textId="77777777" w:rsidR="00C334D1" w:rsidRPr="00813D46" w:rsidRDefault="00C334D1" w:rsidP="007B0C0F">
            <w:pPr>
              <w:pStyle w:val="NormalWeb"/>
              <w:keepNext/>
              <w:keepLines/>
              <w:ind w:left="720" w:hanging="240"/>
              <w:rPr>
                <w:sz w:val="8"/>
              </w:rPr>
            </w:pPr>
            <w:r w:rsidRPr="00813D46">
              <w:rPr>
                <w:rFonts w:cs="Arial"/>
                <w:sz w:val="20"/>
                <w:szCs w:val="20"/>
              </w:rPr>
              <w:t>Other long-term assets</w:t>
            </w:r>
          </w:p>
        </w:tc>
        <w:tc>
          <w:tcPr>
            <w:tcW w:w="0" w:type="auto"/>
            <w:vAlign w:val="bottom"/>
          </w:tcPr>
          <w:p w14:paraId="31D20DE4" w14:textId="77777777" w:rsidR="00C334D1" w:rsidRPr="00813D46" w:rsidRDefault="00C334D1" w:rsidP="007B0C0F">
            <w:pPr>
              <w:pStyle w:val="la2"/>
              <w:keepNext/>
              <w:keepLines/>
            </w:pPr>
            <w:r w:rsidRPr="00813D46">
              <w:rPr>
                <w:sz w:val="15"/>
                <w:szCs w:val="15"/>
              </w:rPr>
              <w:t> </w:t>
            </w:r>
          </w:p>
        </w:tc>
        <w:tc>
          <w:tcPr>
            <w:tcW w:w="0" w:type="auto"/>
            <w:vAlign w:val="bottom"/>
          </w:tcPr>
          <w:p w14:paraId="626BA34A" w14:textId="77777777" w:rsidR="00C334D1" w:rsidRPr="00813D46" w:rsidRDefault="00C334D1" w:rsidP="007B0C0F">
            <w:pPr>
              <w:keepNext/>
              <w:keepLines/>
              <w:rPr>
                <w:sz w:val="8"/>
              </w:rPr>
            </w:pPr>
            <w:r w:rsidRPr="00813D46">
              <w:rPr>
                <w:rFonts w:cs="Arial"/>
                <w:b/>
                <w:bCs/>
              </w:rPr>
              <w:t> </w:t>
            </w:r>
          </w:p>
        </w:tc>
        <w:tc>
          <w:tcPr>
            <w:tcW w:w="0" w:type="auto"/>
            <w:vAlign w:val="bottom"/>
          </w:tcPr>
          <w:p w14:paraId="56644851" w14:textId="7C4ED414" w:rsidR="00C334D1" w:rsidRPr="00813D46" w:rsidRDefault="00FC431C" w:rsidP="00FC431C">
            <w:pPr>
              <w:keepNext/>
              <w:keepLines/>
              <w:jc w:val="right"/>
            </w:pPr>
            <w:r w:rsidRPr="00813D46">
              <w:rPr>
                <w:rFonts w:cs="Arial"/>
                <w:b/>
                <w:bCs/>
              </w:rPr>
              <w:t>346</w:t>
            </w:r>
          </w:p>
        </w:tc>
        <w:tc>
          <w:tcPr>
            <w:tcW w:w="0" w:type="auto"/>
            <w:noWrap/>
            <w:vAlign w:val="bottom"/>
          </w:tcPr>
          <w:p w14:paraId="60371D9F" w14:textId="772AF694" w:rsidR="00C334D1" w:rsidRPr="00813D46" w:rsidRDefault="00C334D1" w:rsidP="007B0C0F">
            <w:pPr>
              <w:keepNext/>
              <w:keepLines/>
              <w:rPr>
                <w:sz w:val="8"/>
              </w:rPr>
            </w:pPr>
          </w:p>
        </w:tc>
        <w:tc>
          <w:tcPr>
            <w:tcW w:w="0" w:type="auto"/>
            <w:vAlign w:val="bottom"/>
          </w:tcPr>
          <w:p w14:paraId="3D784091" w14:textId="77777777" w:rsidR="00C334D1" w:rsidRPr="00813D46" w:rsidRDefault="00C334D1" w:rsidP="007B0C0F">
            <w:pPr>
              <w:pStyle w:val="la2"/>
              <w:keepNext/>
              <w:keepLines/>
            </w:pPr>
            <w:r w:rsidRPr="00813D46">
              <w:rPr>
                <w:sz w:val="15"/>
                <w:szCs w:val="15"/>
              </w:rPr>
              <w:t> </w:t>
            </w:r>
          </w:p>
        </w:tc>
        <w:tc>
          <w:tcPr>
            <w:tcW w:w="0" w:type="auto"/>
            <w:vAlign w:val="bottom"/>
          </w:tcPr>
          <w:p w14:paraId="4951D26B" w14:textId="77777777" w:rsidR="00C334D1" w:rsidRPr="00813D46" w:rsidRDefault="00C334D1" w:rsidP="007B0C0F">
            <w:pPr>
              <w:keepNext/>
              <w:keepLines/>
              <w:rPr>
                <w:sz w:val="8"/>
              </w:rPr>
            </w:pPr>
            <w:r w:rsidRPr="00813D46">
              <w:rPr>
                <w:rFonts w:cs="Arial"/>
              </w:rPr>
              <w:t> </w:t>
            </w:r>
          </w:p>
        </w:tc>
        <w:tc>
          <w:tcPr>
            <w:tcW w:w="0" w:type="auto"/>
            <w:vAlign w:val="bottom"/>
          </w:tcPr>
          <w:p w14:paraId="6302213F" w14:textId="77777777" w:rsidR="00C334D1" w:rsidRPr="00813D46" w:rsidRDefault="00C334D1" w:rsidP="007B0C0F">
            <w:pPr>
              <w:keepNext/>
              <w:keepLines/>
              <w:jc w:val="right"/>
            </w:pPr>
            <w:r w:rsidRPr="00813D46">
              <w:rPr>
                <w:rFonts w:cs="Arial"/>
                <w:bCs/>
              </w:rPr>
              <w:t>(628</w:t>
            </w:r>
          </w:p>
        </w:tc>
        <w:tc>
          <w:tcPr>
            <w:tcW w:w="0" w:type="auto"/>
            <w:noWrap/>
            <w:vAlign w:val="bottom"/>
          </w:tcPr>
          <w:p w14:paraId="63C24793" w14:textId="77777777" w:rsidR="00C334D1" w:rsidRPr="00813D46" w:rsidRDefault="00C334D1" w:rsidP="007B0C0F">
            <w:pPr>
              <w:keepNext/>
              <w:keepLines/>
              <w:rPr>
                <w:sz w:val="8"/>
              </w:rPr>
            </w:pPr>
            <w:r w:rsidRPr="00813D46">
              <w:rPr>
                <w:rFonts w:cs="Arial"/>
                <w:bCs/>
              </w:rPr>
              <w:t>)</w:t>
            </w:r>
          </w:p>
        </w:tc>
        <w:tc>
          <w:tcPr>
            <w:tcW w:w="0" w:type="auto"/>
            <w:vAlign w:val="bottom"/>
          </w:tcPr>
          <w:p w14:paraId="2F40BC81" w14:textId="77777777" w:rsidR="00C334D1" w:rsidRPr="00813D46" w:rsidRDefault="00C334D1" w:rsidP="007B0C0F">
            <w:pPr>
              <w:pStyle w:val="la2"/>
              <w:keepNext/>
              <w:keepLines/>
            </w:pPr>
            <w:r w:rsidRPr="00813D46">
              <w:rPr>
                <w:sz w:val="15"/>
                <w:szCs w:val="15"/>
              </w:rPr>
              <w:t> </w:t>
            </w:r>
          </w:p>
        </w:tc>
        <w:tc>
          <w:tcPr>
            <w:tcW w:w="0" w:type="auto"/>
            <w:vAlign w:val="bottom"/>
          </w:tcPr>
          <w:p w14:paraId="618C5C21" w14:textId="77777777" w:rsidR="00C334D1" w:rsidRPr="00813D46" w:rsidRDefault="00C334D1" w:rsidP="007B0C0F">
            <w:pPr>
              <w:keepNext/>
              <w:keepLines/>
              <w:rPr>
                <w:sz w:val="8"/>
              </w:rPr>
            </w:pPr>
            <w:r w:rsidRPr="00813D46">
              <w:rPr>
                <w:rFonts w:cs="Arial"/>
              </w:rPr>
              <w:t> </w:t>
            </w:r>
          </w:p>
        </w:tc>
        <w:tc>
          <w:tcPr>
            <w:tcW w:w="0" w:type="auto"/>
            <w:vAlign w:val="bottom"/>
          </w:tcPr>
          <w:p w14:paraId="60B751D3" w14:textId="77777777" w:rsidR="00C334D1" w:rsidRPr="00813D46" w:rsidRDefault="00C334D1" w:rsidP="007B0C0F">
            <w:pPr>
              <w:keepNext/>
              <w:keepLines/>
              <w:jc w:val="right"/>
            </w:pPr>
            <w:r w:rsidRPr="00813D46">
              <w:rPr>
                <w:rFonts w:cs="Arial"/>
              </w:rPr>
              <w:t>(478</w:t>
            </w:r>
          </w:p>
        </w:tc>
        <w:tc>
          <w:tcPr>
            <w:tcW w:w="0" w:type="auto"/>
            <w:noWrap/>
            <w:vAlign w:val="bottom"/>
          </w:tcPr>
          <w:p w14:paraId="73CB04CF" w14:textId="77777777" w:rsidR="00C334D1" w:rsidRPr="00813D46" w:rsidRDefault="00C334D1" w:rsidP="007B0C0F">
            <w:pPr>
              <w:keepNext/>
              <w:keepLines/>
              <w:rPr>
                <w:sz w:val="8"/>
              </w:rPr>
            </w:pPr>
            <w:r w:rsidRPr="00813D46">
              <w:rPr>
                <w:rFonts w:cs="Arial"/>
              </w:rPr>
              <w:t>)</w:t>
            </w:r>
          </w:p>
        </w:tc>
      </w:tr>
      <w:tr w:rsidR="00FC431C" w:rsidRPr="00813D46" w14:paraId="132B8832" w14:textId="77777777" w:rsidTr="007B0C0F">
        <w:trPr>
          <w:jc w:val="center"/>
        </w:trPr>
        <w:tc>
          <w:tcPr>
            <w:tcW w:w="0" w:type="auto"/>
          </w:tcPr>
          <w:p w14:paraId="498BA91A" w14:textId="77777777" w:rsidR="00C334D1" w:rsidRPr="00813D46" w:rsidRDefault="00C334D1" w:rsidP="007B0C0F">
            <w:pPr>
              <w:pStyle w:val="NormalWeb"/>
              <w:keepNext/>
              <w:keepLines/>
              <w:ind w:left="720" w:hanging="240"/>
              <w:rPr>
                <w:sz w:val="8"/>
              </w:rPr>
            </w:pPr>
            <w:r w:rsidRPr="00813D46">
              <w:rPr>
                <w:rFonts w:cs="Arial"/>
                <w:sz w:val="20"/>
                <w:szCs w:val="20"/>
              </w:rPr>
              <w:t>Accounts payable</w:t>
            </w:r>
          </w:p>
        </w:tc>
        <w:tc>
          <w:tcPr>
            <w:tcW w:w="0" w:type="auto"/>
            <w:vAlign w:val="bottom"/>
          </w:tcPr>
          <w:p w14:paraId="0DE31BD2" w14:textId="77777777" w:rsidR="00C334D1" w:rsidRPr="00813D46" w:rsidRDefault="00C334D1" w:rsidP="007B0C0F">
            <w:pPr>
              <w:pStyle w:val="la2"/>
              <w:keepNext/>
              <w:keepLines/>
            </w:pPr>
            <w:r w:rsidRPr="00813D46">
              <w:rPr>
                <w:sz w:val="15"/>
                <w:szCs w:val="15"/>
              </w:rPr>
              <w:t> </w:t>
            </w:r>
          </w:p>
        </w:tc>
        <w:tc>
          <w:tcPr>
            <w:tcW w:w="0" w:type="auto"/>
            <w:vAlign w:val="bottom"/>
          </w:tcPr>
          <w:p w14:paraId="5CAF04CE" w14:textId="77777777" w:rsidR="00C334D1" w:rsidRPr="00813D46" w:rsidRDefault="00C334D1" w:rsidP="007B0C0F">
            <w:pPr>
              <w:keepNext/>
              <w:keepLines/>
              <w:rPr>
                <w:sz w:val="8"/>
              </w:rPr>
            </w:pPr>
            <w:r w:rsidRPr="00813D46">
              <w:rPr>
                <w:rFonts w:cs="Arial"/>
                <w:b/>
                <w:bCs/>
              </w:rPr>
              <w:t> </w:t>
            </w:r>
          </w:p>
        </w:tc>
        <w:tc>
          <w:tcPr>
            <w:tcW w:w="0" w:type="auto"/>
            <w:vAlign w:val="bottom"/>
          </w:tcPr>
          <w:p w14:paraId="4158318C" w14:textId="57C88BD0" w:rsidR="00C334D1" w:rsidRPr="00813D46" w:rsidRDefault="00FC431C" w:rsidP="00FC431C">
            <w:pPr>
              <w:keepNext/>
              <w:keepLines/>
              <w:jc w:val="right"/>
            </w:pPr>
            <w:r w:rsidRPr="00813D46">
              <w:rPr>
                <w:rFonts w:cs="Arial"/>
                <w:b/>
                <w:bCs/>
              </w:rPr>
              <w:t>(1,054</w:t>
            </w:r>
          </w:p>
        </w:tc>
        <w:tc>
          <w:tcPr>
            <w:tcW w:w="0" w:type="auto"/>
            <w:noWrap/>
            <w:vAlign w:val="bottom"/>
          </w:tcPr>
          <w:p w14:paraId="6F71921C" w14:textId="1A0A365E" w:rsidR="00C334D1" w:rsidRPr="00813D46" w:rsidRDefault="00FC431C" w:rsidP="007B0C0F">
            <w:pPr>
              <w:keepNext/>
              <w:keepLines/>
              <w:rPr>
                <w:sz w:val="8"/>
              </w:rPr>
            </w:pPr>
            <w:r w:rsidRPr="00813D46">
              <w:rPr>
                <w:rFonts w:cs="Arial"/>
                <w:b/>
                <w:bCs/>
              </w:rPr>
              <w:t>)</w:t>
            </w:r>
            <w:r w:rsidR="00C334D1" w:rsidRPr="00813D46">
              <w:rPr>
                <w:rFonts w:cs="Arial"/>
                <w:b/>
                <w:bCs/>
              </w:rPr>
              <w:t> </w:t>
            </w:r>
          </w:p>
        </w:tc>
        <w:tc>
          <w:tcPr>
            <w:tcW w:w="0" w:type="auto"/>
            <w:vAlign w:val="bottom"/>
          </w:tcPr>
          <w:p w14:paraId="72FF3C99" w14:textId="77777777" w:rsidR="00C334D1" w:rsidRPr="00813D46" w:rsidRDefault="00C334D1" w:rsidP="007B0C0F">
            <w:pPr>
              <w:pStyle w:val="la2"/>
              <w:keepNext/>
              <w:keepLines/>
            </w:pPr>
            <w:r w:rsidRPr="00813D46">
              <w:rPr>
                <w:sz w:val="15"/>
                <w:szCs w:val="15"/>
              </w:rPr>
              <w:t> </w:t>
            </w:r>
          </w:p>
        </w:tc>
        <w:tc>
          <w:tcPr>
            <w:tcW w:w="0" w:type="auto"/>
            <w:vAlign w:val="bottom"/>
          </w:tcPr>
          <w:p w14:paraId="44C4A04F" w14:textId="77777777" w:rsidR="00C334D1" w:rsidRPr="00813D46" w:rsidRDefault="00C334D1" w:rsidP="007B0C0F">
            <w:pPr>
              <w:keepNext/>
              <w:keepLines/>
              <w:rPr>
                <w:sz w:val="8"/>
              </w:rPr>
            </w:pPr>
            <w:r w:rsidRPr="00813D46">
              <w:rPr>
                <w:rFonts w:cs="Arial"/>
              </w:rPr>
              <w:t> </w:t>
            </w:r>
          </w:p>
        </w:tc>
        <w:tc>
          <w:tcPr>
            <w:tcW w:w="0" w:type="auto"/>
            <w:vAlign w:val="bottom"/>
          </w:tcPr>
          <w:p w14:paraId="4646D1BD" w14:textId="77777777" w:rsidR="00C334D1" w:rsidRPr="00813D46" w:rsidRDefault="00C334D1" w:rsidP="007B0C0F">
            <w:pPr>
              <w:keepNext/>
              <w:keepLines/>
              <w:jc w:val="right"/>
            </w:pPr>
            <w:r w:rsidRPr="00813D46">
              <w:rPr>
                <w:rFonts w:cs="Arial"/>
                <w:bCs/>
              </w:rPr>
              <w:t>473</w:t>
            </w:r>
          </w:p>
        </w:tc>
        <w:tc>
          <w:tcPr>
            <w:tcW w:w="0" w:type="auto"/>
            <w:noWrap/>
            <w:vAlign w:val="bottom"/>
          </w:tcPr>
          <w:p w14:paraId="25E90DBD" w14:textId="77777777" w:rsidR="00C334D1" w:rsidRPr="00813D46" w:rsidRDefault="00C334D1" w:rsidP="007B0C0F">
            <w:pPr>
              <w:keepNext/>
              <w:keepLines/>
              <w:rPr>
                <w:sz w:val="8"/>
              </w:rPr>
            </w:pPr>
            <w:r w:rsidRPr="00813D46">
              <w:rPr>
                <w:rFonts w:cs="Arial"/>
                <w:bCs/>
              </w:rPr>
              <w:t> </w:t>
            </w:r>
          </w:p>
        </w:tc>
        <w:tc>
          <w:tcPr>
            <w:tcW w:w="0" w:type="auto"/>
            <w:vAlign w:val="bottom"/>
          </w:tcPr>
          <w:p w14:paraId="78C0C979" w14:textId="77777777" w:rsidR="00C334D1" w:rsidRPr="00813D46" w:rsidRDefault="00C334D1" w:rsidP="007B0C0F">
            <w:pPr>
              <w:pStyle w:val="la2"/>
              <w:keepNext/>
              <w:keepLines/>
            </w:pPr>
            <w:r w:rsidRPr="00813D46">
              <w:rPr>
                <w:sz w:val="15"/>
                <w:szCs w:val="15"/>
              </w:rPr>
              <w:t> </w:t>
            </w:r>
          </w:p>
        </w:tc>
        <w:tc>
          <w:tcPr>
            <w:tcW w:w="0" w:type="auto"/>
            <w:vAlign w:val="bottom"/>
          </w:tcPr>
          <w:p w14:paraId="16FE218B" w14:textId="77777777" w:rsidR="00C334D1" w:rsidRPr="00813D46" w:rsidRDefault="00C334D1" w:rsidP="007B0C0F">
            <w:pPr>
              <w:keepNext/>
              <w:keepLines/>
              <w:rPr>
                <w:sz w:val="8"/>
              </w:rPr>
            </w:pPr>
            <w:r w:rsidRPr="00813D46">
              <w:rPr>
                <w:rFonts w:cs="Arial"/>
              </w:rPr>
              <w:t> </w:t>
            </w:r>
          </w:p>
        </w:tc>
        <w:tc>
          <w:tcPr>
            <w:tcW w:w="0" w:type="auto"/>
            <w:vAlign w:val="bottom"/>
          </w:tcPr>
          <w:p w14:paraId="2E598B44" w14:textId="77777777" w:rsidR="00C334D1" w:rsidRPr="00813D46" w:rsidRDefault="00C334D1" w:rsidP="007B0C0F">
            <w:pPr>
              <w:keepNext/>
              <w:keepLines/>
              <w:jc w:val="right"/>
            </w:pPr>
            <w:r w:rsidRPr="00813D46">
              <w:rPr>
                <w:rFonts w:cs="Arial"/>
              </w:rPr>
              <w:t>537</w:t>
            </w:r>
          </w:p>
        </w:tc>
        <w:tc>
          <w:tcPr>
            <w:tcW w:w="0" w:type="auto"/>
            <w:noWrap/>
            <w:vAlign w:val="bottom"/>
          </w:tcPr>
          <w:p w14:paraId="3C408B44" w14:textId="77777777" w:rsidR="00C334D1" w:rsidRPr="00813D46" w:rsidRDefault="00C334D1" w:rsidP="007B0C0F">
            <w:pPr>
              <w:keepNext/>
              <w:keepLines/>
              <w:rPr>
                <w:sz w:val="8"/>
              </w:rPr>
            </w:pPr>
            <w:r w:rsidRPr="00813D46">
              <w:rPr>
                <w:rFonts w:cs="Arial"/>
              </w:rPr>
              <w:t> </w:t>
            </w:r>
          </w:p>
        </w:tc>
      </w:tr>
      <w:tr w:rsidR="00FC431C" w:rsidRPr="00813D46" w14:paraId="22E34DCC" w14:textId="77777777" w:rsidTr="007B0C0F">
        <w:trPr>
          <w:jc w:val="center"/>
        </w:trPr>
        <w:tc>
          <w:tcPr>
            <w:tcW w:w="0" w:type="auto"/>
          </w:tcPr>
          <w:p w14:paraId="0814AD80" w14:textId="77777777" w:rsidR="00C334D1" w:rsidRPr="00813D46" w:rsidRDefault="00C334D1" w:rsidP="007B0C0F">
            <w:pPr>
              <w:pStyle w:val="NormalWeb"/>
              <w:keepNext/>
              <w:keepLines/>
              <w:ind w:left="720" w:hanging="240"/>
              <w:rPr>
                <w:sz w:val="8"/>
              </w:rPr>
            </w:pPr>
            <w:r w:rsidRPr="00813D46">
              <w:rPr>
                <w:rFonts w:cs="Arial"/>
                <w:sz w:val="20"/>
                <w:szCs w:val="20"/>
              </w:rPr>
              <w:t>Other current liabilities</w:t>
            </w:r>
          </w:p>
        </w:tc>
        <w:tc>
          <w:tcPr>
            <w:tcW w:w="0" w:type="auto"/>
            <w:vAlign w:val="bottom"/>
          </w:tcPr>
          <w:p w14:paraId="1C50B7FB" w14:textId="77777777" w:rsidR="00C334D1" w:rsidRPr="00813D46" w:rsidRDefault="00C334D1" w:rsidP="007B0C0F">
            <w:pPr>
              <w:pStyle w:val="la2"/>
              <w:keepNext/>
              <w:keepLines/>
            </w:pPr>
            <w:r w:rsidRPr="00813D46">
              <w:rPr>
                <w:sz w:val="15"/>
                <w:szCs w:val="15"/>
              </w:rPr>
              <w:t> </w:t>
            </w:r>
          </w:p>
        </w:tc>
        <w:tc>
          <w:tcPr>
            <w:tcW w:w="0" w:type="auto"/>
            <w:vAlign w:val="bottom"/>
          </w:tcPr>
          <w:p w14:paraId="5FAEDFAA" w14:textId="77777777" w:rsidR="00C334D1" w:rsidRPr="00813D46" w:rsidRDefault="00C334D1" w:rsidP="007B0C0F">
            <w:pPr>
              <w:keepNext/>
              <w:keepLines/>
              <w:rPr>
                <w:sz w:val="8"/>
              </w:rPr>
            </w:pPr>
            <w:r w:rsidRPr="00813D46">
              <w:rPr>
                <w:rFonts w:cs="Arial"/>
                <w:b/>
                <w:bCs/>
              </w:rPr>
              <w:t> </w:t>
            </w:r>
          </w:p>
        </w:tc>
        <w:tc>
          <w:tcPr>
            <w:tcW w:w="0" w:type="auto"/>
            <w:vAlign w:val="bottom"/>
          </w:tcPr>
          <w:p w14:paraId="52C76189" w14:textId="5576ED53" w:rsidR="00C334D1" w:rsidRPr="00813D46" w:rsidRDefault="00FC431C" w:rsidP="00FC431C">
            <w:pPr>
              <w:keepNext/>
              <w:keepLines/>
              <w:jc w:val="right"/>
            </w:pPr>
            <w:r w:rsidRPr="00813D46">
              <w:rPr>
                <w:rFonts w:cs="Arial"/>
                <w:b/>
                <w:bCs/>
              </w:rPr>
              <w:t>(62</w:t>
            </w:r>
            <w:r w:rsidR="0086446E" w:rsidRPr="00813D46">
              <w:rPr>
                <w:rFonts w:cs="Arial"/>
                <w:b/>
                <w:bCs/>
              </w:rPr>
              <w:t>4</w:t>
            </w:r>
          </w:p>
        </w:tc>
        <w:tc>
          <w:tcPr>
            <w:tcW w:w="0" w:type="auto"/>
            <w:noWrap/>
            <w:vAlign w:val="bottom"/>
          </w:tcPr>
          <w:p w14:paraId="45F5AA5F" w14:textId="46E25B56" w:rsidR="00C334D1" w:rsidRPr="00813D46" w:rsidRDefault="00FC431C" w:rsidP="007B0C0F">
            <w:pPr>
              <w:keepNext/>
              <w:keepLines/>
              <w:rPr>
                <w:sz w:val="8"/>
              </w:rPr>
            </w:pPr>
            <w:r w:rsidRPr="00813D46">
              <w:rPr>
                <w:rFonts w:cs="Arial"/>
                <w:b/>
                <w:bCs/>
              </w:rPr>
              <w:t>)</w:t>
            </w:r>
            <w:r w:rsidR="00C334D1" w:rsidRPr="00813D46">
              <w:rPr>
                <w:rFonts w:cs="Arial"/>
                <w:b/>
                <w:bCs/>
              </w:rPr>
              <w:t> </w:t>
            </w:r>
          </w:p>
        </w:tc>
        <w:tc>
          <w:tcPr>
            <w:tcW w:w="0" w:type="auto"/>
            <w:vAlign w:val="bottom"/>
          </w:tcPr>
          <w:p w14:paraId="7C95E409" w14:textId="77777777" w:rsidR="00C334D1" w:rsidRPr="00813D46" w:rsidRDefault="00C334D1" w:rsidP="007B0C0F">
            <w:pPr>
              <w:pStyle w:val="la2"/>
              <w:keepNext/>
              <w:keepLines/>
            </w:pPr>
            <w:r w:rsidRPr="00813D46">
              <w:rPr>
                <w:sz w:val="15"/>
                <w:szCs w:val="15"/>
              </w:rPr>
              <w:t> </w:t>
            </w:r>
          </w:p>
        </w:tc>
        <w:tc>
          <w:tcPr>
            <w:tcW w:w="0" w:type="auto"/>
            <w:vAlign w:val="bottom"/>
          </w:tcPr>
          <w:p w14:paraId="1D5A3232" w14:textId="77777777" w:rsidR="00C334D1" w:rsidRPr="00813D46" w:rsidRDefault="00C334D1" w:rsidP="007B0C0F">
            <w:pPr>
              <w:keepNext/>
              <w:keepLines/>
              <w:rPr>
                <w:sz w:val="8"/>
              </w:rPr>
            </w:pPr>
            <w:r w:rsidRPr="00813D46">
              <w:rPr>
                <w:rFonts w:cs="Arial"/>
              </w:rPr>
              <w:t> </w:t>
            </w:r>
          </w:p>
        </w:tc>
        <w:tc>
          <w:tcPr>
            <w:tcW w:w="0" w:type="auto"/>
            <w:vAlign w:val="bottom"/>
          </w:tcPr>
          <w:p w14:paraId="284464A2" w14:textId="77777777" w:rsidR="00C334D1" w:rsidRPr="00813D46" w:rsidRDefault="00C334D1" w:rsidP="007B0C0F">
            <w:pPr>
              <w:keepNext/>
              <w:keepLines/>
              <w:jc w:val="right"/>
            </w:pPr>
            <w:r w:rsidRPr="00813D46">
              <w:rPr>
                <w:rFonts w:cs="Arial"/>
                <w:bCs/>
              </w:rPr>
              <w:t>1,075</w:t>
            </w:r>
          </w:p>
        </w:tc>
        <w:tc>
          <w:tcPr>
            <w:tcW w:w="0" w:type="auto"/>
            <w:noWrap/>
            <w:vAlign w:val="bottom"/>
          </w:tcPr>
          <w:p w14:paraId="62D564BB" w14:textId="77777777" w:rsidR="00C334D1" w:rsidRPr="00813D46" w:rsidRDefault="00C334D1" w:rsidP="007B0C0F">
            <w:pPr>
              <w:keepNext/>
              <w:keepLines/>
              <w:rPr>
                <w:sz w:val="8"/>
              </w:rPr>
            </w:pPr>
            <w:r w:rsidRPr="00813D46">
              <w:rPr>
                <w:rFonts w:cs="Arial"/>
                <w:bCs/>
              </w:rPr>
              <w:t> </w:t>
            </w:r>
          </w:p>
        </w:tc>
        <w:tc>
          <w:tcPr>
            <w:tcW w:w="0" w:type="auto"/>
            <w:vAlign w:val="bottom"/>
          </w:tcPr>
          <w:p w14:paraId="2F863785" w14:textId="77777777" w:rsidR="00C334D1" w:rsidRPr="00813D46" w:rsidRDefault="00C334D1" w:rsidP="007B0C0F">
            <w:pPr>
              <w:pStyle w:val="la2"/>
              <w:keepNext/>
              <w:keepLines/>
            </w:pPr>
            <w:r w:rsidRPr="00813D46">
              <w:rPr>
                <w:sz w:val="15"/>
                <w:szCs w:val="15"/>
              </w:rPr>
              <w:t> </w:t>
            </w:r>
          </w:p>
        </w:tc>
        <w:tc>
          <w:tcPr>
            <w:tcW w:w="0" w:type="auto"/>
            <w:vAlign w:val="bottom"/>
          </w:tcPr>
          <w:p w14:paraId="4B0CBE23" w14:textId="77777777" w:rsidR="00C334D1" w:rsidRPr="00813D46" w:rsidRDefault="00C334D1" w:rsidP="007B0C0F">
            <w:pPr>
              <w:keepNext/>
              <w:keepLines/>
              <w:rPr>
                <w:sz w:val="8"/>
              </w:rPr>
            </w:pPr>
            <w:r w:rsidRPr="00813D46">
              <w:rPr>
                <w:rFonts w:cs="Arial"/>
              </w:rPr>
              <w:t> </w:t>
            </w:r>
          </w:p>
        </w:tc>
        <w:tc>
          <w:tcPr>
            <w:tcW w:w="0" w:type="auto"/>
            <w:vAlign w:val="bottom"/>
          </w:tcPr>
          <w:p w14:paraId="42E70FDE" w14:textId="77777777" w:rsidR="00C334D1" w:rsidRPr="00813D46" w:rsidRDefault="00C334D1" w:rsidP="007B0C0F">
            <w:pPr>
              <w:keepNext/>
              <w:keepLines/>
              <w:jc w:val="right"/>
            </w:pPr>
            <w:r w:rsidRPr="00813D46">
              <w:rPr>
                <w:rFonts w:cs="Arial"/>
              </w:rPr>
              <w:t>146</w:t>
            </w:r>
          </w:p>
        </w:tc>
        <w:tc>
          <w:tcPr>
            <w:tcW w:w="0" w:type="auto"/>
            <w:noWrap/>
            <w:vAlign w:val="bottom"/>
          </w:tcPr>
          <w:p w14:paraId="3558989B" w14:textId="77777777" w:rsidR="00C334D1" w:rsidRPr="00813D46" w:rsidRDefault="00C334D1" w:rsidP="007B0C0F">
            <w:pPr>
              <w:keepNext/>
              <w:keepLines/>
              <w:rPr>
                <w:sz w:val="8"/>
              </w:rPr>
            </w:pPr>
            <w:r w:rsidRPr="00813D46">
              <w:rPr>
                <w:rFonts w:cs="Arial"/>
              </w:rPr>
              <w:t> </w:t>
            </w:r>
          </w:p>
        </w:tc>
      </w:tr>
      <w:tr w:rsidR="00FC431C" w:rsidRPr="00813D46" w14:paraId="7C5C9BF1" w14:textId="77777777" w:rsidTr="007B0C0F">
        <w:trPr>
          <w:jc w:val="center"/>
        </w:trPr>
        <w:tc>
          <w:tcPr>
            <w:tcW w:w="0" w:type="auto"/>
          </w:tcPr>
          <w:p w14:paraId="052C5CA3" w14:textId="77777777" w:rsidR="00C334D1" w:rsidRPr="00813D46" w:rsidRDefault="00C334D1" w:rsidP="007B0C0F">
            <w:pPr>
              <w:pStyle w:val="NormalWeb"/>
              <w:keepNext/>
              <w:keepLines/>
              <w:ind w:left="720" w:hanging="240"/>
              <w:rPr>
                <w:sz w:val="8"/>
              </w:rPr>
            </w:pPr>
            <w:r w:rsidRPr="00813D46">
              <w:rPr>
                <w:rFonts w:cs="Arial"/>
                <w:sz w:val="20"/>
                <w:szCs w:val="20"/>
              </w:rPr>
              <w:t>Other long-term liabilities</w:t>
            </w:r>
          </w:p>
        </w:tc>
        <w:tc>
          <w:tcPr>
            <w:tcW w:w="0" w:type="auto"/>
            <w:vAlign w:val="bottom"/>
          </w:tcPr>
          <w:p w14:paraId="11EA7E4F" w14:textId="77777777" w:rsidR="00C334D1" w:rsidRPr="00813D46" w:rsidRDefault="00C334D1" w:rsidP="007B0C0F">
            <w:pPr>
              <w:pStyle w:val="la2"/>
              <w:keepNext/>
              <w:keepLines/>
            </w:pPr>
            <w:r w:rsidRPr="00813D46">
              <w:rPr>
                <w:sz w:val="15"/>
                <w:szCs w:val="15"/>
              </w:rPr>
              <w:t> </w:t>
            </w:r>
          </w:p>
        </w:tc>
        <w:tc>
          <w:tcPr>
            <w:tcW w:w="0" w:type="auto"/>
            <w:vAlign w:val="bottom"/>
          </w:tcPr>
          <w:p w14:paraId="6BFC4CCD" w14:textId="77777777" w:rsidR="00C334D1" w:rsidRPr="00813D46" w:rsidRDefault="00C334D1" w:rsidP="007B0C0F">
            <w:pPr>
              <w:keepNext/>
              <w:keepLines/>
              <w:rPr>
                <w:sz w:val="8"/>
              </w:rPr>
            </w:pPr>
            <w:r w:rsidRPr="00813D46">
              <w:rPr>
                <w:rFonts w:cs="Arial"/>
                <w:b/>
                <w:bCs/>
              </w:rPr>
              <w:t> </w:t>
            </w:r>
          </w:p>
        </w:tc>
        <w:tc>
          <w:tcPr>
            <w:tcW w:w="0" w:type="auto"/>
            <w:vAlign w:val="bottom"/>
          </w:tcPr>
          <w:p w14:paraId="491B45D7" w14:textId="542B8B20" w:rsidR="00C334D1" w:rsidRPr="00813D46" w:rsidRDefault="00FC431C" w:rsidP="00B12C65">
            <w:pPr>
              <w:keepNext/>
              <w:keepLines/>
              <w:jc w:val="right"/>
            </w:pPr>
            <w:r w:rsidRPr="00813D46">
              <w:rPr>
                <w:rFonts w:cs="Arial"/>
                <w:b/>
                <w:bCs/>
              </w:rPr>
              <w:t>1,</w:t>
            </w:r>
            <w:r w:rsidR="00B12C65" w:rsidRPr="00813D46">
              <w:rPr>
                <w:rFonts w:cs="Arial"/>
                <w:b/>
                <w:bCs/>
              </w:rPr>
              <w:t>599</w:t>
            </w:r>
          </w:p>
        </w:tc>
        <w:tc>
          <w:tcPr>
            <w:tcW w:w="0" w:type="auto"/>
            <w:noWrap/>
            <w:vAlign w:val="bottom"/>
          </w:tcPr>
          <w:p w14:paraId="36531C34" w14:textId="77777777" w:rsidR="00C334D1" w:rsidRPr="00813D46" w:rsidRDefault="00C334D1" w:rsidP="007B0C0F">
            <w:pPr>
              <w:keepNext/>
              <w:keepLines/>
              <w:rPr>
                <w:sz w:val="8"/>
              </w:rPr>
            </w:pPr>
            <w:r w:rsidRPr="00813D46">
              <w:rPr>
                <w:rFonts w:cs="Arial"/>
                <w:b/>
                <w:bCs/>
              </w:rPr>
              <w:t> </w:t>
            </w:r>
          </w:p>
        </w:tc>
        <w:tc>
          <w:tcPr>
            <w:tcW w:w="0" w:type="auto"/>
            <w:vAlign w:val="bottom"/>
          </w:tcPr>
          <w:p w14:paraId="2D6DBB3A" w14:textId="77777777" w:rsidR="00C334D1" w:rsidRPr="00813D46" w:rsidRDefault="00C334D1" w:rsidP="007B0C0F">
            <w:pPr>
              <w:pStyle w:val="la2"/>
              <w:keepNext/>
              <w:keepLines/>
            </w:pPr>
            <w:r w:rsidRPr="00813D46">
              <w:rPr>
                <w:sz w:val="15"/>
                <w:szCs w:val="15"/>
              </w:rPr>
              <w:t> </w:t>
            </w:r>
          </w:p>
        </w:tc>
        <w:tc>
          <w:tcPr>
            <w:tcW w:w="0" w:type="auto"/>
            <w:vAlign w:val="bottom"/>
          </w:tcPr>
          <w:p w14:paraId="65B46CB8" w14:textId="77777777" w:rsidR="00C334D1" w:rsidRPr="00813D46" w:rsidRDefault="00C334D1" w:rsidP="007B0C0F">
            <w:pPr>
              <w:keepNext/>
              <w:keepLines/>
              <w:rPr>
                <w:sz w:val="8"/>
              </w:rPr>
            </w:pPr>
            <w:r w:rsidRPr="00813D46">
              <w:rPr>
                <w:rFonts w:cs="Arial"/>
              </w:rPr>
              <w:t> </w:t>
            </w:r>
          </w:p>
        </w:tc>
        <w:tc>
          <w:tcPr>
            <w:tcW w:w="0" w:type="auto"/>
            <w:vAlign w:val="bottom"/>
          </w:tcPr>
          <w:p w14:paraId="55BBC814" w14:textId="77777777" w:rsidR="00C334D1" w:rsidRPr="00813D46" w:rsidRDefault="00C334D1" w:rsidP="007B0C0F">
            <w:pPr>
              <w:keepNext/>
              <w:keepLines/>
              <w:jc w:val="right"/>
            </w:pPr>
            <w:r w:rsidRPr="00813D46">
              <w:rPr>
                <w:rFonts w:cs="Arial"/>
                <w:bCs/>
              </w:rPr>
              <w:t>1,014</w:t>
            </w:r>
          </w:p>
        </w:tc>
        <w:tc>
          <w:tcPr>
            <w:tcW w:w="0" w:type="auto"/>
            <w:noWrap/>
            <w:vAlign w:val="bottom"/>
          </w:tcPr>
          <w:p w14:paraId="1FF77D10" w14:textId="77777777" w:rsidR="00C334D1" w:rsidRPr="00813D46" w:rsidRDefault="00C334D1" w:rsidP="007B0C0F">
            <w:pPr>
              <w:keepNext/>
              <w:keepLines/>
              <w:rPr>
                <w:sz w:val="8"/>
              </w:rPr>
            </w:pPr>
            <w:r w:rsidRPr="00813D46">
              <w:rPr>
                <w:rFonts w:cs="Arial"/>
                <w:bCs/>
              </w:rPr>
              <w:t> </w:t>
            </w:r>
          </w:p>
        </w:tc>
        <w:tc>
          <w:tcPr>
            <w:tcW w:w="0" w:type="auto"/>
            <w:vAlign w:val="bottom"/>
          </w:tcPr>
          <w:p w14:paraId="74858176" w14:textId="77777777" w:rsidR="00C334D1" w:rsidRPr="00813D46" w:rsidRDefault="00C334D1" w:rsidP="007B0C0F">
            <w:pPr>
              <w:pStyle w:val="la2"/>
              <w:keepNext/>
              <w:keepLines/>
            </w:pPr>
            <w:r w:rsidRPr="00813D46">
              <w:rPr>
                <w:sz w:val="15"/>
                <w:szCs w:val="15"/>
              </w:rPr>
              <w:t> </w:t>
            </w:r>
          </w:p>
        </w:tc>
        <w:tc>
          <w:tcPr>
            <w:tcW w:w="0" w:type="auto"/>
            <w:vAlign w:val="bottom"/>
          </w:tcPr>
          <w:p w14:paraId="40C483FA" w14:textId="77777777" w:rsidR="00C334D1" w:rsidRPr="00813D46" w:rsidRDefault="00C334D1" w:rsidP="007B0C0F">
            <w:pPr>
              <w:keepNext/>
              <w:keepLines/>
              <w:rPr>
                <w:sz w:val="8"/>
              </w:rPr>
            </w:pPr>
            <w:r w:rsidRPr="00813D46">
              <w:rPr>
                <w:rFonts w:cs="Arial"/>
              </w:rPr>
              <w:t> </w:t>
            </w:r>
          </w:p>
        </w:tc>
        <w:tc>
          <w:tcPr>
            <w:tcW w:w="0" w:type="auto"/>
            <w:vAlign w:val="bottom"/>
          </w:tcPr>
          <w:p w14:paraId="4E07EE41" w14:textId="77777777" w:rsidR="00C334D1" w:rsidRPr="00813D46" w:rsidRDefault="00C334D1" w:rsidP="007B0C0F">
            <w:pPr>
              <w:keepNext/>
              <w:keepLines/>
              <w:jc w:val="right"/>
            </w:pPr>
            <w:r w:rsidRPr="00813D46">
              <w:rPr>
                <w:rFonts w:cs="Arial"/>
              </w:rPr>
              <w:t>1,158</w:t>
            </w:r>
          </w:p>
        </w:tc>
        <w:tc>
          <w:tcPr>
            <w:tcW w:w="0" w:type="auto"/>
            <w:noWrap/>
            <w:vAlign w:val="bottom"/>
          </w:tcPr>
          <w:p w14:paraId="214C04B0" w14:textId="77777777" w:rsidR="00C334D1" w:rsidRPr="00813D46" w:rsidRDefault="00C334D1" w:rsidP="007B0C0F">
            <w:pPr>
              <w:keepNext/>
              <w:keepLines/>
              <w:rPr>
                <w:sz w:val="8"/>
              </w:rPr>
            </w:pPr>
            <w:r w:rsidRPr="00813D46">
              <w:rPr>
                <w:rFonts w:cs="Arial"/>
              </w:rPr>
              <w:t> </w:t>
            </w:r>
          </w:p>
        </w:tc>
      </w:tr>
      <w:tr w:rsidR="00FC431C" w:rsidRPr="00813D46" w14:paraId="6D698672" w14:textId="77777777" w:rsidTr="007B0C0F">
        <w:trPr>
          <w:jc w:val="center"/>
        </w:trPr>
        <w:tc>
          <w:tcPr>
            <w:tcW w:w="0" w:type="auto"/>
            <w:gridSpan w:val="4"/>
            <w:vAlign w:val="bottom"/>
          </w:tcPr>
          <w:p w14:paraId="07D75BC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BE77724" w14:textId="77777777" w:rsidR="00C334D1" w:rsidRPr="00813D46" w:rsidRDefault="00C334D1" w:rsidP="007B0C0F">
            <w:pPr>
              <w:keepNext/>
              <w:keepLines/>
              <w:rPr>
                <w:sz w:val="8"/>
              </w:rPr>
            </w:pPr>
          </w:p>
        </w:tc>
        <w:tc>
          <w:tcPr>
            <w:tcW w:w="0" w:type="auto"/>
            <w:vAlign w:val="bottom"/>
          </w:tcPr>
          <w:p w14:paraId="29D2883B" w14:textId="77777777" w:rsidR="00C334D1" w:rsidRPr="00813D46" w:rsidRDefault="00C334D1" w:rsidP="007B0C0F">
            <w:pPr>
              <w:pStyle w:val="la2"/>
              <w:keepNext/>
              <w:keepLines/>
            </w:pPr>
            <w:r w:rsidRPr="00813D46">
              <w:t> </w:t>
            </w:r>
          </w:p>
        </w:tc>
        <w:tc>
          <w:tcPr>
            <w:tcW w:w="0" w:type="auto"/>
            <w:vAlign w:val="bottom"/>
          </w:tcPr>
          <w:p w14:paraId="0CC1057F"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3FC863E"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9B6DFB3" w14:textId="77777777" w:rsidR="00C334D1" w:rsidRPr="00813D46" w:rsidRDefault="00C334D1" w:rsidP="007B0C0F">
            <w:pPr>
              <w:keepNext/>
              <w:keepLines/>
              <w:rPr>
                <w:sz w:val="8"/>
              </w:rPr>
            </w:pPr>
          </w:p>
        </w:tc>
        <w:tc>
          <w:tcPr>
            <w:tcW w:w="0" w:type="auto"/>
            <w:vAlign w:val="bottom"/>
          </w:tcPr>
          <w:p w14:paraId="27B0B470" w14:textId="77777777" w:rsidR="00C334D1" w:rsidRPr="00813D46" w:rsidRDefault="00C334D1" w:rsidP="007B0C0F">
            <w:pPr>
              <w:pStyle w:val="la2"/>
              <w:keepNext/>
              <w:keepLines/>
            </w:pPr>
            <w:r w:rsidRPr="00813D46">
              <w:t> </w:t>
            </w:r>
          </w:p>
        </w:tc>
        <w:tc>
          <w:tcPr>
            <w:tcW w:w="0" w:type="auto"/>
            <w:vAlign w:val="bottom"/>
          </w:tcPr>
          <w:p w14:paraId="4107016F"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4CEC382" w14:textId="77777777" w:rsidR="00C334D1" w:rsidRPr="00813D46" w:rsidRDefault="00C334D1" w:rsidP="007B0C0F">
            <w:pPr>
              <w:pStyle w:val="rrdsinglerule"/>
              <w:keepNext/>
              <w:keepLines/>
            </w:pPr>
          </w:p>
        </w:tc>
        <w:tc>
          <w:tcPr>
            <w:tcW w:w="0" w:type="auto"/>
            <w:vAlign w:val="bottom"/>
          </w:tcPr>
          <w:p w14:paraId="4B2F374E" w14:textId="77777777" w:rsidR="00C334D1" w:rsidRPr="00813D46" w:rsidRDefault="00C334D1" w:rsidP="007B0C0F">
            <w:pPr>
              <w:keepNext/>
              <w:keepLines/>
              <w:rPr>
                <w:sz w:val="8"/>
              </w:rPr>
            </w:pPr>
          </w:p>
        </w:tc>
      </w:tr>
      <w:tr w:rsidR="00FC431C" w:rsidRPr="00813D46" w14:paraId="541DC546" w14:textId="77777777" w:rsidTr="007B0C0F">
        <w:trPr>
          <w:jc w:val="center"/>
        </w:trPr>
        <w:tc>
          <w:tcPr>
            <w:tcW w:w="0" w:type="auto"/>
          </w:tcPr>
          <w:p w14:paraId="0457BED3" w14:textId="77777777" w:rsidR="00C334D1" w:rsidRPr="00813D46" w:rsidRDefault="00C334D1" w:rsidP="007B0C0F">
            <w:pPr>
              <w:pStyle w:val="NormalWeb"/>
              <w:keepNext/>
              <w:keepLines/>
              <w:ind w:left="960" w:hanging="240"/>
              <w:rPr>
                <w:sz w:val="8"/>
              </w:rPr>
            </w:pPr>
            <w:r w:rsidRPr="00813D46">
              <w:rPr>
                <w:rFonts w:cs="Arial"/>
                <w:sz w:val="20"/>
                <w:szCs w:val="20"/>
              </w:rPr>
              <w:t>Net cash from operations</w:t>
            </w:r>
          </w:p>
        </w:tc>
        <w:tc>
          <w:tcPr>
            <w:tcW w:w="0" w:type="auto"/>
            <w:vAlign w:val="bottom"/>
          </w:tcPr>
          <w:p w14:paraId="35405E6C" w14:textId="77777777" w:rsidR="00C334D1" w:rsidRPr="00813D46" w:rsidRDefault="00C334D1" w:rsidP="007B0C0F">
            <w:pPr>
              <w:pStyle w:val="la2"/>
              <w:keepNext/>
              <w:keepLines/>
            </w:pPr>
            <w:r w:rsidRPr="00813D46">
              <w:rPr>
                <w:sz w:val="15"/>
                <w:szCs w:val="15"/>
              </w:rPr>
              <w:t> </w:t>
            </w:r>
          </w:p>
        </w:tc>
        <w:tc>
          <w:tcPr>
            <w:tcW w:w="0" w:type="auto"/>
            <w:vAlign w:val="bottom"/>
          </w:tcPr>
          <w:p w14:paraId="017330CD" w14:textId="77777777" w:rsidR="00C334D1" w:rsidRPr="00813D46" w:rsidRDefault="00C334D1" w:rsidP="007B0C0F">
            <w:pPr>
              <w:keepNext/>
              <w:keepLines/>
              <w:rPr>
                <w:sz w:val="8"/>
              </w:rPr>
            </w:pPr>
            <w:r w:rsidRPr="00813D46">
              <w:rPr>
                <w:rFonts w:cs="Arial"/>
                <w:b/>
                <w:bCs/>
              </w:rPr>
              <w:t> </w:t>
            </w:r>
          </w:p>
        </w:tc>
        <w:tc>
          <w:tcPr>
            <w:tcW w:w="0" w:type="auto"/>
            <w:vAlign w:val="bottom"/>
          </w:tcPr>
          <w:p w14:paraId="3B23DA9A" w14:textId="7EC0C750" w:rsidR="00C334D1" w:rsidRPr="00813D46" w:rsidRDefault="00FC431C" w:rsidP="00B12C65">
            <w:pPr>
              <w:keepNext/>
              <w:keepLines/>
              <w:jc w:val="right"/>
            </w:pPr>
            <w:r w:rsidRPr="00813D46">
              <w:rPr>
                <w:rFonts w:cs="Arial"/>
                <w:b/>
                <w:bCs/>
              </w:rPr>
              <w:t>29,08</w:t>
            </w:r>
            <w:r w:rsidR="00B12C65" w:rsidRPr="00813D46">
              <w:rPr>
                <w:rFonts w:cs="Arial"/>
                <w:b/>
                <w:bCs/>
              </w:rPr>
              <w:t>0</w:t>
            </w:r>
          </w:p>
        </w:tc>
        <w:tc>
          <w:tcPr>
            <w:tcW w:w="0" w:type="auto"/>
            <w:noWrap/>
            <w:vAlign w:val="bottom"/>
          </w:tcPr>
          <w:p w14:paraId="69860D47" w14:textId="77777777" w:rsidR="00C334D1" w:rsidRPr="00813D46" w:rsidRDefault="00C334D1" w:rsidP="007B0C0F">
            <w:pPr>
              <w:keepNext/>
              <w:keepLines/>
              <w:rPr>
                <w:sz w:val="8"/>
              </w:rPr>
            </w:pPr>
            <w:r w:rsidRPr="00813D46">
              <w:rPr>
                <w:rFonts w:cs="Arial"/>
                <w:b/>
                <w:bCs/>
              </w:rPr>
              <w:t> </w:t>
            </w:r>
          </w:p>
        </w:tc>
        <w:tc>
          <w:tcPr>
            <w:tcW w:w="0" w:type="auto"/>
            <w:vAlign w:val="bottom"/>
          </w:tcPr>
          <w:p w14:paraId="56B83F19" w14:textId="77777777" w:rsidR="00C334D1" w:rsidRPr="00813D46" w:rsidRDefault="00C334D1" w:rsidP="007B0C0F">
            <w:pPr>
              <w:pStyle w:val="la2"/>
              <w:keepNext/>
              <w:keepLines/>
            </w:pPr>
            <w:r w:rsidRPr="00813D46">
              <w:rPr>
                <w:sz w:val="15"/>
                <w:szCs w:val="15"/>
              </w:rPr>
              <w:t> </w:t>
            </w:r>
          </w:p>
        </w:tc>
        <w:tc>
          <w:tcPr>
            <w:tcW w:w="0" w:type="auto"/>
            <w:vAlign w:val="bottom"/>
          </w:tcPr>
          <w:p w14:paraId="755987E8" w14:textId="77777777" w:rsidR="00C334D1" w:rsidRPr="00813D46" w:rsidRDefault="00C334D1" w:rsidP="007B0C0F">
            <w:pPr>
              <w:keepNext/>
              <w:keepLines/>
              <w:rPr>
                <w:sz w:val="8"/>
              </w:rPr>
            </w:pPr>
            <w:r w:rsidRPr="00813D46">
              <w:rPr>
                <w:rFonts w:cs="Arial"/>
              </w:rPr>
              <w:t> </w:t>
            </w:r>
          </w:p>
        </w:tc>
        <w:tc>
          <w:tcPr>
            <w:tcW w:w="0" w:type="auto"/>
            <w:vAlign w:val="bottom"/>
          </w:tcPr>
          <w:p w14:paraId="06BFC9B8" w14:textId="77777777" w:rsidR="00C334D1" w:rsidRPr="00813D46" w:rsidRDefault="00C334D1" w:rsidP="007B0C0F">
            <w:pPr>
              <w:keepNext/>
              <w:keepLines/>
              <w:jc w:val="right"/>
            </w:pPr>
            <w:r w:rsidRPr="00813D46">
              <w:rPr>
                <w:rFonts w:cs="Arial"/>
                <w:bCs/>
              </w:rPr>
              <w:t>32,231</w:t>
            </w:r>
          </w:p>
        </w:tc>
        <w:tc>
          <w:tcPr>
            <w:tcW w:w="0" w:type="auto"/>
            <w:noWrap/>
            <w:vAlign w:val="bottom"/>
          </w:tcPr>
          <w:p w14:paraId="06AA43D5" w14:textId="77777777" w:rsidR="00C334D1" w:rsidRPr="00813D46" w:rsidRDefault="00C334D1" w:rsidP="007B0C0F">
            <w:pPr>
              <w:keepNext/>
              <w:keepLines/>
              <w:rPr>
                <w:sz w:val="8"/>
              </w:rPr>
            </w:pPr>
            <w:r w:rsidRPr="00813D46">
              <w:rPr>
                <w:rFonts w:cs="Arial"/>
                <w:bCs/>
              </w:rPr>
              <w:t> </w:t>
            </w:r>
          </w:p>
        </w:tc>
        <w:tc>
          <w:tcPr>
            <w:tcW w:w="0" w:type="auto"/>
            <w:vAlign w:val="bottom"/>
          </w:tcPr>
          <w:p w14:paraId="4CF8E765" w14:textId="77777777" w:rsidR="00C334D1" w:rsidRPr="00813D46" w:rsidRDefault="00C334D1" w:rsidP="007B0C0F">
            <w:pPr>
              <w:pStyle w:val="la2"/>
              <w:keepNext/>
              <w:keepLines/>
            </w:pPr>
            <w:r w:rsidRPr="00813D46">
              <w:rPr>
                <w:sz w:val="15"/>
                <w:szCs w:val="15"/>
              </w:rPr>
              <w:t> </w:t>
            </w:r>
          </w:p>
        </w:tc>
        <w:tc>
          <w:tcPr>
            <w:tcW w:w="0" w:type="auto"/>
            <w:vAlign w:val="bottom"/>
          </w:tcPr>
          <w:p w14:paraId="03D1DD32" w14:textId="77777777" w:rsidR="00C334D1" w:rsidRPr="00813D46" w:rsidRDefault="00C334D1" w:rsidP="007B0C0F">
            <w:pPr>
              <w:keepNext/>
              <w:keepLines/>
              <w:rPr>
                <w:sz w:val="8"/>
              </w:rPr>
            </w:pPr>
            <w:r w:rsidRPr="00813D46">
              <w:rPr>
                <w:rFonts w:cs="Arial"/>
              </w:rPr>
              <w:t> </w:t>
            </w:r>
          </w:p>
        </w:tc>
        <w:tc>
          <w:tcPr>
            <w:tcW w:w="0" w:type="auto"/>
            <w:vAlign w:val="bottom"/>
          </w:tcPr>
          <w:p w14:paraId="251F6FED" w14:textId="77777777" w:rsidR="00C334D1" w:rsidRPr="00813D46" w:rsidRDefault="00C334D1" w:rsidP="007B0C0F">
            <w:pPr>
              <w:keepNext/>
              <w:keepLines/>
              <w:jc w:val="right"/>
            </w:pPr>
            <w:r w:rsidRPr="00813D46">
              <w:rPr>
                <w:rFonts w:cs="Arial"/>
              </w:rPr>
              <w:t>28,833</w:t>
            </w:r>
          </w:p>
        </w:tc>
        <w:tc>
          <w:tcPr>
            <w:tcW w:w="0" w:type="auto"/>
            <w:noWrap/>
            <w:vAlign w:val="bottom"/>
          </w:tcPr>
          <w:p w14:paraId="4215A9BE" w14:textId="77777777" w:rsidR="00C334D1" w:rsidRPr="00813D46" w:rsidRDefault="00C334D1" w:rsidP="007B0C0F">
            <w:pPr>
              <w:keepNext/>
              <w:keepLines/>
              <w:rPr>
                <w:sz w:val="8"/>
              </w:rPr>
            </w:pPr>
            <w:r w:rsidRPr="00813D46">
              <w:rPr>
                <w:rFonts w:cs="Arial"/>
              </w:rPr>
              <w:t> </w:t>
            </w:r>
          </w:p>
        </w:tc>
      </w:tr>
      <w:tr w:rsidR="00FC431C" w:rsidRPr="00813D46" w14:paraId="20944602" w14:textId="77777777" w:rsidTr="007B0C0F">
        <w:trPr>
          <w:jc w:val="center"/>
        </w:trPr>
        <w:tc>
          <w:tcPr>
            <w:tcW w:w="0" w:type="auto"/>
            <w:gridSpan w:val="4"/>
            <w:vAlign w:val="bottom"/>
          </w:tcPr>
          <w:p w14:paraId="1525F3D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C071CD2" w14:textId="77777777" w:rsidR="00C334D1" w:rsidRPr="00813D46" w:rsidRDefault="00C334D1" w:rsidP="007B0C0F">
            <w:pPr>
              <w:keepNext/>
              <w:keepLines/>
              <w:rPr>
                <w:sz w:val="8"/>
              </w:rPr>
            </w:pPr>
          </w:p>
        </w:tc>
        <w:tc>
          <w:tcPr>
            <w:tcW w:w="0" w:type="auto"/>
            <w:vAlign w:val="bottom"/>
          </w:tcPr>
          <w:p w14:paraId="67E98F36" w14:textId="77777777" w:rsidR="00C334D1" w:rsidRPr="00813D46" w:rsidRDefault="00C334D1" w:rsidP="007B0C0F">
            <w:pPr>
              <w:pStyle w:val="la2"/>
              <w:keepNext/>
              <w:keepLines/>
            </w:pPr>
            <w:r w:rsidRPr="00813D46">
              <w:t> </w:t>
            </w:r>
          </w:p>
        </w:tc>
        <w:tc>
          <w:tcPr>
            <w:tcW w:w="0" w:type="auto"/>
            <w:vAlign w:val="bottom"/>
          </w:tcPr>
          <w:p w14:paraId="0627EC41"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49F20B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7B7525E" w14:textId="77777777" w:rsidR="00C334D1" w:rsidRPr="00813D46" w:rsidRDefault="00C334D1" w:rsidP="007B0C0F">
            <w:pPr>
              <w:keepNext/>
              <w:keepLines/>
              <w:rPr>
                <w:sz w:val="8"/>
              </w:rPr>
            </w:pPr>
          </w:p>
        </w:tc>
        <w:tc>
          <w:tcPr>
            <w:tcW w:w="0" w:type="auto"/>
            <w:vAlign w:val="bottom"/>
          </w:tcPr>
          <w:p w14:paraId="3EDFAEF9" w14:textId="77777777" w:rsidR="00C334D1" w:rsidRPr="00813D46" w:rsidRDefault="00C334D1" w:rsidP="007B0C0F">
            <w:pPr>
              <w:pStyle w:val="la2"/>
              <w:keepNext/>
              <w:keepLines/>
            </w:pPr>
            <w:r w:rsidRPr="00813D46">
              <w:t> </w:t>
            </w:r>
          </w:p>
        </w:tc>
        <w:tc>
          <w:tcPr>
            <w:tcW w:w="0" w:type="auto"/>
            <w:vAlign w:val="bottom"/>
          </w:tcPr>
          <w:p w14:paraId="26486398"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2218F97" w14:textId="77777777" w:rsidR="00C334D1" w:rsidRPr="00813D46" w:rsidRDefault="00C334D1" w:rsidP="007B0C0F">
            <w:pPr>
              <w:pStyle w:val="rrdsinglerule"/>
              <w:keepNext/>
              <w:keepLines/>
            </w:pPr>
          </w:p>
        </w:tc>
        <w:tc>
          <w:tcPr>
            <w:tcW w:w="0" w:type="auto"/>
            <w:vAlign w:val="bottom"/>
          </w:tcPr>
          <w:p w14:paraId="1C8E77BD" w14:textId="77777777" w:rsidR="00C334D1" w:rsidRPr="00813D46" w:rsidRDefault="00C334D1" w:rsidP="007B0C0F">
            <w:pPr>
              <w:keepNext/>
              <w:keepLines/>
              <w:rPr>
                <w:sz w:val="8"/>
              </w:rPr>
            </w:pPr>
          </w:p>
        </w:tc>
      </w:tr>
      <w:tr w:rsidR="00FC431C" w:rsidRPr="00813D46" w14:paraId="6DB244C1" w14:textId="77777777" w:rsidTr="007B0C0F">
        <w:trPr>
          <w:jc w:val="center"/>
        </w:trPr>
        <w:tc>
          <w:tcPr>
            <w:tcW w:w="0" w:type="auto"/>
          </w:tcPr>
          <w:p w14:paraId="734E84FA" w14:textId="77777777" w:rsidR="00C334D1" w:rsidRPr="00813D46" w:rsidRDefault="00C334D1" w:rsidP="007B0C0F">
            <w:pPr>
              <w:pStyle w:val="NormalWeb"/>
              <w:keepNext/>
              <w:keepLines/>
              <w:ind w:left="240" w:hanging="240"/>
              <w:rPr>
                <w:sz w:val="8"/>
              </w:rPr>
            </w:pPr>
            <w:r w:rsidRPr="00813D46">
              <w:rPr>
                <w:rFonts w:cs="Arial"/>
                <w:b/>
                <w:bCs/>
                <w:sz w:val="20"/>
                <w:szCs w:val="20"/>
              </w:rPr>
              <w:t>Financing</w:t>
            </w:r>
          </w:p>
        </w:tc>
        <w:tc>
          <w:tcPr>
            <w:tcW w:w="0" w:type="auto"/>
            <w:vAlign w:val="bottom"/>
          </w:tcPr>
          <w:p w14:paraId="26506B40" w14:textId="77777777" w:rsidR="00C334D1" w:rsidRPr="00813D46" w:rsidRDefault="00C334D1" w:rsidP="007B0C0F">
            <w:pPr>
              <w:pStyle w:val="la2"/>
              <w:keepNext/>
              <w:keepLines/>
            </w:pPr>
            <w:r w:rsidRPr="00813D46">
              <w:rPr>
                <w:sz w:val="15"/>
                <w:szCs w:val="15"/>
              </w:rPr>
              <w:t> </w:t>
            </w:r>
          </w:p>
        </w:tc>
        <w:tc>
          <w:tcPr>
            <w:tcW w:w="0" w:type="auto"/>
            <w:vAlign w:val="bottom"/>
          </w:tcPr>
          <w:p w14:paraId="762F369C" w14:textId="77777777" w:rsidR="00C334D1" w:rsidRPr="00813D46" w:rsidRDefault="00C334D1" w:rsidP="007B0C0F">
            <w:pPr>
              <w:pStyle w:val="la2"/>
              <w:keepNext/>
              <w:keepLines/>
            </w:pPr>
            <w:r w:rsidRPr="00813D46">
              <w:t> </w:t>
            </w:r>
          </w:p>
        </w:tc>
        <w:tc>
          <w:tcPr>
            <w:tcW w:w="0" w:type="auto"/>
            <w:vAlign w:val="bottom"/>
          </w:tcPr>
          <w:p w14:paraId="0C4F0000" w14:textId="77777777" w:rsidR="00C334D1" w:rsidRPr="00813D46" w:rsidRDefault="00C334D1" w:rsidP="007B0C0F">
            <w:pPr>
              <w:pStyle w:val="la2"/>
              <w:keepNext/>
              <w:keepLines/>
            </w:pPr>
            <w:r w:rsidRPr="00813D46">
              <w:t> </w:t>
            </w:r>
          </w:p>
        </w:tc>
        <w:tc>
          <w:tcPr>
            <w:tcW w:w="0" w:type="auto"/>
            <w:vAlign w:val="bottom"/>
          </w:tcPr>
          <w:p w14:paraId="4DBFC742" w14:textId="77777777" w:rsidR="00C334D1" w:rsidRPr="00813D46" w:rsidRDefault="00C334D1" w:rsidP="007B0C0F">
            <w:pPr>
              <w:pStyle w:val="la2"/>
              <w:keepNext/>
              <w:keepLines/>
            </w:pPr>
            <w:r w:rsidRPr="00813D46">
              <w:t> </w:t>
            </w:r>
          </w:p>
        </w:tc>
        <w:tc>
          <w:tcPr>
            <w:tcW w:w="0" w:type="auto"/>
            <w:vAlign w:val="bottom"/>
          </w:tcPr>
          <w:p w14:paraId="514BFED9" w14:textId="77777777" w:rsidR="00C334D1" w:rsidRPr="00813D46" w:rsidRDefault="00C334D1" w:rsidP="007B0C0F">
            <w:pPr>
              <w:pStyle w:val="la2"/>
              <w:keepNext/>
              <w:keepLines/>
            </w:pPr>
            <w:r w:rsidRPr="00813D46">
              <w:rPr>
                <w:sz w:val="15"/>
                <w:szCs w:val="15"/>
              </w:rPr>
              <w:t> </w:t>
            </w:r>
          </w:p>
        </w:tc>
        <w:tc>
          <w:tcPr>
            <w:tcW w:w="0" w:type="auto"/>
            <w:vAlign w:val="bottom"/>
          </w:tcPr>
          <w:p w14:paraId="6B7CBCCC" w14:textId="77777777" w:rsidR="00C334D1" w:rsidRPr="00813D46" w:rsidRDefault="00C334D1" w:rsidP="007B0C0F">
            <w:pPr>
              <w:pStyle w:val="la2"/>
              <w:keepNext/>
              <w:keepLines/>
            </w:pPr>
            <w:r w:rsidRPr="00813D46">
              <w:t> </w:t>
            </w:r>
          </w:p>
        </w:tc>
        <w:tc>
          <w:tcPr>
            <w:tcW w:w="0" w:type="auto"/>
            <w:vAlign w:val="bottom"/>
          </w:tcPr>
          <w:p w14:paraId="2B63C284" w14:textId="77777777" w:rsidR="00C334D1" w:rsidRPr="00813D46" w:rsidRDefault="00C334D1" w:rsidP="007B0C0F">
            <w:pPr>
              <w:pStyle w:val="la2"/>
              <w:keepNext/>
              <w:keepLines/>
            </w:pPr>
            <w:r w:rsidRPr="00813D46">
              <w:t> </w:t>
            </w:r>
          </w:p>
        </w:tc>
        <w:tc>
          <w:tcPr>
            <w:tcW w:w="0" w:type="auto"/>
            <w:vAlign w:val="bottom"/>
          </w:tcPr>
          <w:p w14:paraId="2D2A04B7" w14:textId="77777777" w:rsidR="00C334D1" w:rsidRPr="00813D46" w:rsidRDefault="00C334D1" w:rsidP="007B0C0F">
            <w:pPr>
              <w:pStyle w:val="la2"/>
              <w:keepNext/>
              <w:keepLines/>
            </w:pPr>
            <w:r w:rsidRPr="00813D46">
              <w:t> </w:t>
            </w:r>
          </w:p>
        </w:tc>
        <w:tc>
          <w:tcPr>
            <w:tcW w:w="0" w:type="auto"/>
            <w:vAlign w:val="bottom"/>
          </w:tcPr>
          <w:p w14:paraId="4003B440" w14:textId="77777777" w:rsidR="00C334D1" w:rsidRPr="00813D46" w:rsidRDefault="00C334D1" w:rsidP="007B0C0F">
            <w:pPr>
              <w:pStyle w:val="la2"/>
              <w:keepNext/>
              <w:keepLines/>
            </w:pPr>
            <w:r w:rsidRPr="00813D46">
              <w:rPr>
                <w:sz w:val="15"/>
                <w:szCs w:val="15"/>
              </w:rPr>
              <w:t> </w:t>
            </w:r>
          </w:p>
        </w:tc>
        <w:tc>
          <w:tcPr>
            <w:tcW w:w="0" w:type="auto"/>
            <w:vAlign w:val="bottom"/>
          </w:tcPr>
          <w:p w14:paraId="6926D7EF" w14:textId="77777777" w:rsidR="00C334D1" w:rsidRPr="00813D46" w:rsidRDefault="00C334D1" w:rsidP="007B0C0F">
            <w:pPr>
              <w:pStyle w:val="la2"/>
              <w:keepNext/>
              <w:keepLines/>
            </w:pPr>
            <w:r w:rsidRPr="00813D46">
              <w:t> </w:t>
            </w:r>
          </w:p>
        </w:tc>
        <w:tc>
          <w:tcPr>
            <w:tcW w:w="0" w:type="auto"/>
            <w:vAlign w:val="bottom"/>
          </w:tcPr>
          <w:p w14:paraId="1236E01E" w14:textId="77777777" w:rsidR="00C334D1" w:rsidRPr="00813D46" w:rsidRDefault="00C334D1" w:rsidP="007B0C0F">
            <w:pPr>
              <w:pStyle w:val="la2"/>
              <w:keepNext/>
              <w:keepLines/>
            </w:pPr>
            <w:r w:rsidRPr="00813D46">
              <w:t> </w:t>
            </w:r>
          </w:p>
        </w:tc>
        <w:tc>
          <w:tcPr>
            <w:tcW w:w="0" w:type="auto"/>
            <w:vAlign w:val="bottom"/>
          </w:tcPr>
          <w:p w14:paraId="5E408EC7" w14:textId="77777777" w:rsidR="00C334D1" w:rsidRPr="00813D46" w:rsidRDefault="00C334D1" w:rsidP="007B0C0F">
            <w:pPr>
              <w:pStyle w:val="la2"/>
              <w:keepNext/>
              <w:keepLines/>
            </w:pPr>
            <w:r w:rsidRPr="00813D46">
              <w:t> </w:t>
            </w:r>
          </w:p>
        </w:tc>
      </w:tr>
      <w:tr w:rsidR="00FC431C" w:rsidRPr="00813D46" w14:paraId="576EE5D9" w14:textId="77777777" w:rsidTr="007B0C0F">
        <w:trPr>
          <w:jc w:val="center"/>
        </w:trPr>
        <w:tc>
          <w:tcPr>
            <w:tcW w:w="0" w:type="auto"/>
          </w:tcPr>
          <w:p w14:paraId="6B047F7F" w14:textId="77777777" w:rsidR="00C334D1" w:rsidRPr="00813D46" w:rsidRDefault="00C334D1" w:rsidP="00D9155E">
            <w:pPr>
              <w:pStyle w:val="NormalWeb"/>
              <w:keepNext/>
              <w:keepLines/>
              <w:ind w:left="240" w:hanging="240"/>
              <w:jc w:val="left"/>
              <w:rPr>
                <w:rFonts w:cs="Arial"/>
                <w:sz w:val="20"/>
                <w:szCs w:val="20"/>
              </w:rPr>
            </w:pPr>
            <w:r w:rsidRPr="00813D46">
              <w:rPr>
                <w:rFonts w:cs="Arial"/>
                <w:sz w:val="20"/>
                <w:szCs w:val="20"/>
              </w:rPr>
              <w:t>Proceeds from issuance of short-term debt, maturities of 90 days or less, net</w:t>
            </w:r>
          </w:p>
        </w:tc>
        <w:tc>
          <w:tcPr>
            <w:tcW w:w="0" w:type="auto"/>
            <w:vAlign w:val="bottom"/>
          </w:tcPr>
          <w:p w14:paraId="269C0DD2" w14:textId="77777777" w:rsidR="00C334D1" w:rsidRPr="00813D46" w:rsidRDefault="00C334D1" w:rsidP="007B0C0F">
            <w:pPr>
              <w:pStyle w:val="la2"/>
              <w:keepNext/>
              <w:keepLines/>
              <w:rPr>
                <w:sz w:val="15"/>
                <w:szCs w:val="15"/>
              </w:rPr>
            </w:pPr>
          </w:p>
        </w:tc>
        <w:tc>
          <w:tcPr>
            <w:tcW w:w="0" w:type="auto"/>
            <w:vAlign w:val="bottom"/>
          </w:tcPr>
          <w:p w14:paraId="4BCAED4E" w14:textId="77777777" w:rsidR="00C334D1" w:rsidRPr="00813D46" w:rsidRDefault="00C334D1" w:rsidP="007B0C0F">
            <w:pPr>
              <w:keepNext/>
              <w:keepLines/>
              <w:rPr>
                <w:rFonts w:cs="Arial"/>
                <w:b/>
                <w:bCs/>
              </w:rPr>
            </w:pPr>
          </w:p>
        </w:tc>
        <w:tc>
          <w:tcPr>
            <w:tcW w:w="0" w:type="auto"/>
            <w:vAlign w:val="bottom"/>
          </w:tcPr>
          <w:p w14:paraId="42FEB622" w14:textId="74AE872F" w:rsidR="00C334D1" w:rsidRPr="00813D46" w:rsidRDefault="00FC431C" w:rsidP="007B0C0F">
            <w:pPr>
              <w:keepNext/>
              <w:keepLines/>
              <w:jc w:val="right"/>
              <w:rPr>
                <w:rFonts w:cs="Arial"/>
                <w:b/>
                <w:bCs/>
              </w:rPr>
            </w:pPr>
            <w:r w:rsidRPr="00813D46">
              <w:rPr>
                <w:rFonts w:cs="Arial"/>
                <w:b/>
                <w:bCs/>
              </w:rPr>
              <w:t>4,481</w:t>
            </w:r>
          </w:p>
        </w:tc>
        <w:tc>
          <w:tcPr>
            <w:tcW w:w="0" w:type="auto"/>
            <w:noWrap/>
            <w:vAlign w:val="bottom"/>
          </w:tcPr>
          <w:p w14:paraId="409E064D" w14:textId="77777777" w:rsidR="00C334D1" w:rsidRPr="00813D46" w:rsidRDefault="00C334D1" w:rsidP="007B0C0F">
            <w:pPr>
              <w:keepNext/>
              <w:keepLines/>
              <w:rPr>
                <w:rFonts w:cs="Arial"/>
                <w:b/>
                <w:bCs/>
              </w:rPr>
            </w:pPr>
          </w:p>
        </w:tc>
        <w:tc>
          <w:tcPr>
            <w:tcW w:w="0" w:type="auto"/>
            <w:vAlign w:val="bottom"/>
          </w:tcPr>
          <w:p w14:paraId="09648A8C" w14:textId="77777777" w:rsidR="00C334D1" w:rsidRPr="00813D46" w:rsidRDefault="00C334D1" w:rsidP="007B0C0F">
            <w:pPr>
              <w:pStyle w:val="la2"/>
              <w:keepNext/>
              <w:keepLines/>
              <w:rPr>
                <w:sz w:val="15"/>
                <w:szCs w:val="15"/>
              </w:rPr>
            </w:pPr>
          </w:p>
        </w:tc>
        <w:tc>
          <w:tcPr>
            <w:tcW w:w="0" w:type="auto"/>
            <w:vAlign w:val="bottom"/>
          </w:tcPr>
          <w:p w14:paraId="7123D6C7" w14:textId="77777777" w:rsidR="00C334D1" w:rsidRPr="00813D46" w:rsidRDefault="00C334D1" w:rsidP="007B0C0F">
            <w:pPr>
              <w:keepNext/>
              <w:keepLines/>
              <w:rPr>
                <w:rFonts w:cs="Arial"/>
              </w:rPr>
            </w:pPr>
          </w:p>
        </w:tc>
        <w:tc>
          <w:tcPr>
            <w:tcW w:w="0" w:type="auto"/>
            <w:vAlign w:val="bottom"/>
          </w:tcPr>
          <w:p w14:paraId="06F379CC" w14:textId="77777777" w:rsidR="00C334D1" w:rsidRPr="00813D46" w:rsidRDefault="00C334D1" w:rsidP="007B0C0F">
            <w:pPr>
              <w:keepNext/>
              <w:keepLines/>
              <w:jc w:val="right"/>
              <w:rPr>
                <w:rFonts w:cs="Arial"/>
              </w:rPr>
            </w:pPr>
            <w:r w:rsidRPr="00813D46">
              <w:rPr>
                <w:rFonts w:cs="Arial"/>
                <w:bCs/>
              </w:rPr>
              <w:t>500</w:t>
            </w:r>
          </w:p>
        </w:tc>
        <w:tc>
          <w:tcPr>
            <w:tcW w:w="0" w:type="auto"/>
            <w:noWrap/>
            <w:vAlign w:val="bottom"/>
          </w:tcPr>
          <w:p w14:paraId="459430FF" w14:textId="77777777" w:rsidR="00C334D1" w:rsidRPr="00813D46" w:rsidRDefault="00C334D1" w:rsidP="007B0C0F">
            <w:pPr>
              <w:keepNext/>
              <w:keepLines/>
              <w:rPr>
                <w:rFonts w:cs="Arial"/>
              </w:rPr>
            </w:pPr>
          </w:p>
        </w:tc>
        <w:tc>
          <w:tcPr>
            <w:tcW w:w="0" w:type="auto"/>
            <w:vAlign w:val="bottom"/>
          </w:tcPr>
          <w:p w14:paraId="61286EB7" w14:textId="77777777" w:rsidR="00C334D1" w:rsidRPr="00813D46" w:rsidRDefault="00C334D1" w:rsidP="007B0C0F">
            <w:pPr>
              <w:pStyle w:val="la2"/>
              <w:keepNext/>
              <w:keepLines/>
              <w:rPr>
                <w:sz w:val="15"/>
                <w:szCs w:val="15"/>
              </w:rPr>
            </w:pPr>
          </w:p>
        </w:tc>
        <w:tc>
          <w:tcPr>
            <w:tcW w:w="0" w:type="auto"/>
            <w:vAlign w:val="bottom"/>
          </w:tcPr>
          <w:p w14:paraId="672C58A4" w14:textId="77777777" w:rsidR="00C334D1" w:rsidRPr="00813D46" w:rsidRDefault="00C334D1" w:rsidP="007B0C0F">
            <w:pPr>
              <w:keepNext/>
              <w:keepLines/>
              <w:rPr>
                <w:rFonts w:cs="Arial"/>
              </w:rPr>
            </w:pPr>
          </w:p>
        </w:tc>
        <w:tc>
          <w:tcPr>
            <w:tcW w:w="0" w:type="auto"/>
            <w:vAlign w:val="bottom"/>
          </w:tcPr>
          <w:p w14:paraId="2B517694" w14:textId="77777777" w:rsidR="00C334D1" w:rsidRPr="00813D46" w:rsidRDefault="00C334D1" w:rsidP="007B0C0F">
            <w:pPr>
              <w:keepNext/>
              <w:keepLines/>
              <w:jc w:val="right"/>
              <w:rPr>
                <w:rFonts w:cs="Arial"/>
              </w:rPr>
            </w:pPr>
            <w:r w:rsidRPr="00813D46">
              <w:rPr>
                <w:rFonts w:cs="Arial"/>
              </w:rPr>
              <w:t>0</w:t>
            </w:r>
          </w:p>
        </w:tc>
        <w:tc>
          <w:tcPr>
            <w:tcW w:w="0" w:type="auto"/>
            <w:noWrap/>
            <w:vAlign w:val="bottom"/>
          </w:tcPr>
          <w:p w14:paraId="6F3ECDED" w14:textId="77777777" w:rsidR="00C334D1" w:rsidRPr="00813D46" w:rsidRDefault="00C334D1" w:rsidP="007B0C0F">
            <w:pPr>
              <w:keepNext/>
              <w:keepLines/>
              <w:rPr>
                <w:rFonts w:cs="Arial"/>
              </w:rPr>
            </w:pPr>
          </w:p>
        </w:tc>
      </w:tr>
      <w:tr w:rsidR="00FC431C" w:rsidRPr="00813D46" w14:paraId="4B0F0C92" w14:textId="77777777" w:rsidTr="007B0C0F">
        <w:trPr>
          <w:jc w:val="center"/>
        </w:trPr>
        <w:tc>
          <w:tcPr>
            <w:tcW w:w="0" w:type="auto"/>
          </w:tcPr>
          <w:p w14:paraId="54748D46" w14:textId="77777777" w:rsidR="00C334D1" w:rsidRPr="00813D46" w:rsidRDefault="00C334D1" w:rsidP="007B0C0F">
            <w:pPr>
              <w:pStyle w:val="NormalWeb"/>
              <w:keepNext/>
              <w:keepLines/>
              <w:ind w:left="240" w:hanging="240"/>
              <w:rPr>
                <w:sz w:val="8"/>
              </w:rPr>
            </w:pPr>
            <w:r w:rsidRPr="00813D46">
              <w:rPr>
                <w:rFonts w:cs="Arial"/>
                <w:sz w:val="20"/>
                <w:szCs w:val="20"/>
              </w:rPr>
              <w:t>Proceeds from issuance of debt</w:t>
            </w:r>
          </w:p>
        </w:tc>
        <w:tc>
          <w:tcPr>
            <w:tcW w:w="0" w:type="auto"/>
            <w:vAlign w:val="bottom"/>
          </w:tcPr>
          <w:p w14:paraId="165C8F4C" w14:textId="77777777" w:rsidR="00C334D1" w:rsidRPr="00813D46" w:rsidRDefault="00C334D1" w:rsidP="007B0C0F">
            <w:pPr>
              <w:pStyle w:val="la2"/>
              <w:keepNext/>
              <w:keepLines/>
            </w:pPr>
            <w:r w:rsidRPr="00813D46">
              <w:rPr>
                <w:sz w:val="15"/>
                <w:szCs w:val="15"/>
              </w:rPr>
              <w:t> </w:t>
            </w:r>
          </w:p>
        </w:tc>
        <w:tc>
          <w:tcPr>
            <w:tcW w:w="0" w:type="auto"/>
            <w:vAlign w:val="bottom"/>
          </w:tcPr>
          <w:p w14:paraId="77F21A6B" w14:textId="77777777" w:rsidR="00C334D1" w:rsidRPr="00813D46" w:rsidRDefault="00C334D1" w:rsidP="007B0C0F">
            <w:pPr>
              <w:keepNext/>
              <w:keepLines/>
              <w:rPr>
                <w:sz w:val="8"/>
              </w:rPr>
            </w:pPr>
            <w:r w:rsidRPr="00813D46">
              <w:rPr>
                <w:rFonts w:cs="Arial"/>
                <w:b/>
                <w:bCs/>
              </w:rPr>
              <w:t> </w:t>
            </w:r>
          </w:p>
        </w:tc>
        <w:tc>
          <w:tcPr>
            <w:tcW w:w="0" w:type="auto"/>
            <w:vAlign w:val="bottom"/>
          </w:tcPr>
          <w:p w14:paraId="1DEC6379" w14:textId="2AB179C8" w:rsidR="00C334D1" w:rsidRPr="00813D46" w:rsidRDefault="00FC431C" w:rsidP="007B0C0F">
            <w:pPr>
              <w:keepNext/>
              <w:keepLines/>
              <w:jc w:val="right"/>
            </w:pPr>
            <w:r w:rsidRPr="00813D46">
              <w:rPr>
                <w:rFonts w:cs="Arial"/>
                <w:b/>
                <w:bCs/>
              </w:rPr>
              <w:t>10,680</w:t>
            </w:r>
          </w:p>
        </w:tc>
        <w:tc>
          <w:tcPr>
            <w:tcW w:w="0" w:type="auto"/>
            <w:noWrap/>
            <w:vAlign w:val="bottom"/>
          </w:tcPr>
          <w:p w14:paraId="10B0E251" w14:textId="77777777" w:rsidR="00C334D1" w:rsidRPr="00813D46" w:rsidRDefault="00C334D1" w:rsidP="007B0C0F">
            <w:pPr>
              <w:keepNext/>
              <w:keepLines/>
              <w:rPr>
                <w:sz w:val="8"/>
              </w:rPr>
            </w:pPr>
            <w:r w:rsidRPr="00813D46">
              <w:rPr>
                <w:rFonts w:cs="Arial"/>
                <w:b/>
                <w:bCs/>
              </w:rPr>
              <w:t> </w:t>
            </w:r>
          </w:p>
        </w:tc>
        <w:tc>
          <w:tcPr>
            <w:tcW w:w="0" w:type="auto"/>
            <w:vAlign w:val="bottom"/>
          </w:tcPr>
          <w:p w14:paraId="6CE6EA3B" w14:textId="77777777" w:rsidR="00C334D1" w:rsidRPr="00813D46" w:rsidRDefault="00C334D1" w:rsidP="007B0C0F">
            <w:pPr>
              <w:pStyle w:val="la2"/>
              <w:keepNext/>
              <w:keepLines/>
            </w:pPr>
            <w:r w:rsidRPr="00813D46">
              <w:rPr>
                <w:sz w:val="15"/>
                <w:szCs w:val="15"/>
              </w:rPr>
              <w:t> </w:t>
            </w:r>
          </w:p>
        </w:tc>
        <w:tc>
          <w:tcPr>
            <w:tcW w:w="0" w:type="auto"/>
            <w:vAlign w:val="bottom"/>
          </w:tcPr>
          <w:p w14:paraId="71B4CB19" w14:textId="77777777" w:rsidR="00C334D1" w:rsidRPr="00813D46" w:rsidRDefault="00C334D1" w:rsidP="007B0C0F">
            <w:pPr>
              <w:keepNext/>
              <w:keepLines/>
              <w:rPr>
                <w:sz w:val="8"/>
              </w:rPr>
            </w:pPr>
            <w:r w:rsidRPr="00813D46">
              <w:rPr>
                <w:rFonts w:cs="Arial"/>
              </w:rPr>
              <w:t> </w:t>
            </w:r>
          </w:p>
        </w:tc>
        <w:tc>
          <w:tcPr>
            <w:tcW w:w="0" w:type="auto"/>
            <w:vAlign w:val="bottom"/>
          </w:tcPr>
          <w:p w14:paraId="3FE06D0D" w14:textId="77777777" w:rsidR="00C334D1" w:rsidRPr="00813D46" w:rsidRDefault="00C334D1" w:rsidP="007B0C0F">
            <w:pPr>
              <w:keepNext/>
              <w:keepLines/>
              <w:jc w:val="right"/>
            </w:pPr>
            <w:r w:rsidRPr="00813D46">
              <w:rPr>
                <w:rFonts w:cs="Arial"/>
                <w:bCs/>
              </w:rPr>
              <w:t>10,350</w:t>
            </w:r>
          </w:p>
        </w:tc>
        <w:tc>
          <w:tcPr>
            <w:tcW w:w="0" w:type="auto"/>
            <w:noWrap/>
            <w:vAlign w:val="bottom"/>
          </w:tcPr>
          <w:p w14:paraId="1FC46603" w14:textId="77777777" w:rsidR="00C334D1" w:rsidRPr="00813D46" w:rsidRDefault="00C334D1" w:rsidP="007B0C0F">
            <w:pPr>
              <w:keepNext/>
              <w:keepLines/>
              <w:rPr>
                <w:sz w:val="8"/>
              </w:rPr>
            </w:pPr>
            <w:r w:rsidRPr="00813D46">
              <w:rPr>
                <w:rFonts w:cs="Arial"/>
                <w:bCs/>
              </w:rPr>
              <w:t> </w:t>
            </w:r>
          </w:p>
        </w:tc>
        <w:tc>
          <w:tcPr>
            <w:tcW w:w="0" w:type="auto"/>
            <w:vAlign w:val="bottom"/>
          </w:tcPr>
          <w:p w14:paraId="4C8A5635" w14:textId="77777777" w:rsidR="00C334D1" w:rsidRPr="00813D46" w:rsidRDefault="00C334D1" w:rsidP="007B0C0F">
            <w:pPr>
              <w:pStyle w:val="la2"/>
              <w:keepNext/>
              <w:keepLines/>
            </w:pPr>
            <w:r w:rsidRPr="00813D46">
              <w:rPr>
                <w:sz w:val="15"/>
                <w:szCs w:val="15"/>
              </w:rPr>
              <w:t> </w:t>
            </w:r>
          </w:p>
        </w:tc>
        <w:tc>
          <w:tcPr>
            <w:tcW w:w="0" w:type="auto"/>
            <w:vAlign w:val="bottom"/>
          </w:tcPr>
          <w:p w14:paraId="721A1647" w14:textId="77777777" w:rsidR="00C334D1" w:rsidRPr="00813D46" w:rsidRDefault="00C334D1" w:rsidP="007B0C0F">
            <w:pPr>
              <w:keepNext/>
              <w:keepLines/>
              <w:rPr>
                <w:sz w:val="8"/>
              </w:rPr>
            </w:pPr>
            <w:r w:rsidRPr="00813D46">
              <w:rPr>
                <w:rFonts w:cs="Arial"/>
              </w:rPr>
              <w:t> </w:t>
            </w:r>
          </w:p>
        </w:tc>
        <w:tc>
          <w:tcPr>
            <w:tcW w:w="0" w:type="auto"/>
            <w:vAlign w:val="bottom"/>
          </w:tcPr>
          <w:p w14:paraId="6DD598A0" w14:textId="77777777" w:rsidR="00C334D1" w:rsidRPr="00813D46" w:rsidRDefault="00C334D1" w:rsidP="007B0C0F">
            <w:pPr>
              <w:keepNext/>
              <w:keepLines/>
              <w:jc w:val="right"/>
            </w:pPr>
            <w:r w:rsidRPr="00813D46">
              <w:rPr>
                <w:rFonts w:cs="Arial"/>
              </w:rPr>
              <w:t>4,883</w:t>
            </w:r>
          </w:p>
        </w:tc>
        <w:tc>
          <w:tcPr>
            <w:tcW w:w="0" w:type="auto"/>
            <w:noWrap/>
            <w:vAlign w:val="bottom"/>
          </w:tcPr>
          <w:p w14:paraId="364D35A0" w14:textId="77777777" w:rsidR="00C334D1" w:rsidRPr="00813D46" w:rsidRDefault="00C334D1" w:rsidP="007B0C0F">
            <w:pPr>
              <w:keepNext/>
              <w:keepLines/>
              <w:rPr>
                <w:sz w:val="8"/>
              </w:rPr>
            </w:pPr>
            <w:r w:rsidRPr="00813D46">
              <w:rPr>
                <w:rFonts w:cs="Arial"/>
              </w:rPr>
              <w:t> </w:t>
            </w:r>
          </w:p>
        </w:tc>
      </w:tr>
      <w:tr w:rsidR="00FC431C" w:rsidRPr="00813D46" w14:paraId="4D094468" w14:textId="77777777" w:rsidTr="007B0C0F">
        <w:trPr>
          <w:jc w:val="center"/>
        </w:trPr>
        <w:tc>
          <w:tcPr>
            <w:tcW w:w="0" w:type="auto"/>
          </w:tcPr>
          <w:p w14:paraId="1B6227E4" w14:textId="77777777" w:rsidR="00C334D1" w:rsidRPr="00813D46" w:rsidRDefault="00C334D1" w:rsidP="007B0C0F">
            <w:pPr>
              <w:pStyle w:val="NormalWeb"/>
              <w:keepNext/>
              <w:keepLines/>
              <w:ind w:left="240" w:hanging="240"/>
              <w:rPr>
                <w:sz w:val="8"/>
              </w:rPr>
            </w:pPr>
            <w:r w:rsidRPr="00813D46">
              <w:rPr>
                <w:rFonts w:cs="Arial"/>
                <w:sz w:val="20"/>
                <w:szCs w:val="20"/>
              </w:rPr>
              <w:t>Repayments of debt</w:t>
            </w:r>
          </w:p>
        </w:tc>
        <w:tc>
          <w:tcPr>
            <w:tcW w:w="0" w:type="auto"/>
            <w:vAlign w:val="bottom"/>
          </w:tcPr>
          <w:p w14:paraId="1FA10A0E" w14:textId="77777777" w:rsidR="00C334D1" w:rsidRPr="00813D46" w:rsidRDefault="00C334D1" w:rsidP="007B0C0F">
            <w:pPr>
              <w:pStyle w:val="la2"/>
              <w:keepNext/>
              <w:keepLines/>
            </w:pPr>
            <w:r w:rsidRPr="00813D46">
              <w:rPr>
                <w:sz w:val="15"/>
                <w:szCs w:val="15"/>
              </w:rPr>
              <w:t> </w:t>
            </w:r>
          </w:p>
        </w:tc>
        <w:tc>
          <w:tcPr>
            <w:tcW w:w="0" w:type="auto"/>
            <w:vAlign w:val="bottom"/>
          </w:tcPr>
          <w:p w14:paraId="000B85B8" w14:textId="77777777" w:rsidR="00C334D1" w:rsidRPr="00813D46" w:rsidRDefault="00C334D1" w:rsidP="007B0C0F">
            <w:pPr>
              <w:keepNext/>
              <w:keepLines/>
              <w:rPr>
                <w:sz w:val="8"/>
              </w:rPr>
            </w:pPr>
            <w:r w:rsidRPr="00813D46">
              <w:rPr>
                <w:rFonts w:cs="Arial"/>
                <w:b/>
                <w:bCs/>
              </w:rPr>
              <w:t> </w:t>
            </w:r>
          </w:p>
        </w:tc>
        <w:tc>
          <w:tcPr>
            <w:tcW w:w="0" w:type="auto"/>
            <w:vAlign w:val="bottom"/>
          </w:tcPr>
          <w:p w14:paraId="55159406" w14:textId="7EFDA26A" w:rsidR="00C334D1" w:rsidRPr="00813D46" w:rsidRDefault="00C334D1" w:rsidP="00FC431C">
            <w:pPr>
              <w:keepNext/>
              <w:keepLines/>
              <w:jc w:val="right"/>
            </w:pPr>
            <w:r w:rsidRPr="00813D46">
              <w:rPr>
                <w:rFonts w:cs="Arial"/>
                <w:b/>
                <w:bCs/>
              </w:rPr>
              <w:t>(</w:t>
            </w:r>
            <w:r w:rsidR="00FC431C" w:rsidRPr="00813D46">
              <w:rPr>
                <w:rFonts w:cs="Arial"/>
                <w:b/>
                <w:bCs/>
              </w:rPr>
              <w:t>1,500</w:t>
            </w:r>
          </w:p>
        </w:tc>
        <w:tc>
          <w:tcPr>
            <w:tcW w:w="0" w:type="auto"/>
            <w:noWrap/>
            <w:vAlign w:val="bottom"/>
          </w:tcPr>
          <w:p w14:paraId="37DC7C27" w14:textId="77777777" w:rsidR="00C334D1" w:rsidRPr="00813D46" w:rsidRDefault="00C334D1" w:rsidP="007B0C0F">
            <w:pPr>
              <w:keepNext/>
              <w:keepLines/>
              <w:rPr>
                <w:sz w:val="8"/>
              </w:rPr>
            </w:pPr>
            <w:r w:rsidRPr="00813D46">
              <w:rPr>
                <w:rFonts w:cs="Arial"/>
                <w:b/>
                <w:bCs/>
              </w:rPr>
              <w:t>)</w:t>
            </w:r>
          </w:p>
        </w:tc>
        <w:tc>
          <w:tcPr>
            <w:tcW w:w="0" w:type="auto"/>
            <w:vAlign w:val="bottom"/>
          </w:tcPr>
          <w:p w14:paraId="2093C0B5" w14:textId="77777777" w:rsidR="00C334D1" w:rsidRPr="00813D46" w:rsidRDefault="00C334D1" w:rsidP="007B0C0F">
            <w:pPr>
              <w:pStyle w:val="la2"/>
              <w:keepNext/>
              <w:keepLines/>
            </w:pPr>
            <w:r w:rsidRPr="00813D46">
              <w:rPr>
                <w:sz w:val="15"/>
                <w:szCs w:val="15"/>
              </w:rPr>
              <w:t> </w:t>
            </w:r>
          </w:p>
        </w:tc>
        <w:tc>
          <w:tcPr>
            <w:tcW w:w="0" w:type="auto"/>
            <w:vAlign w:val="bottom"/>
          </w:tcPr>
          <w:p w14:paraId="5F549FBE" w14:textId="77777777" w:rsidR="00C334D1" w:rsidRPr="00813D46" w:rsidRDefault="00C334D1" w:rsidP="007B0C0F">
            <w:pPr>
              <w:keepNext/>
              <w:keepLines/>
              <w:rPr>
                <w:sz w:val="8"/>
              </w:rPr>
            </w:pPr>
            <w:r w:rsidRPr="00813D46">
              <w:rPr>
                <w:rFonts w:cs="Arial"/>
              </w:rPr>
              <w:t> </w:t>
            </w:r>
          </w:p>
        </w:tc>
        <w:tc>
          <w:tcPr>
            <w:tcW w:w="0" w:type="auto"/>
            <w:vAlign w:val="bottom"/>
          </w:tcPr>
          <w:p w14:paraId="4C811A82" w14:textId="77777777" w:rsidR="00C334D1" w:rsidRPr="00813D46" w:rsidRDefault="00C334D1" w:rsidP="007B0C0F">
            <w:pPr>
              <w:keepNext/>
              <w:keepLines/>
              <w:jc w:val="right"/>
            </w:pPr>
            <w:r w:rsidRPr="00813D46">
              <w:rPr>
                <w:rFonts w:cs="Arial"/>
                <w:bCs/>
              </w:rPr>
              <w:t>(3,888</w:t>
            </w:r>
          </w:p>
        </w:tc>
        <w:tc>
          <w:tcPr>
            <w:tcW w:w="0" w:type="auto"/>
            <w:noWrap/>
            <w:vAlign w:val="bottom"/>
          </w:tcPr>
          <w:p w14:paraId="0FE2C8F1" w14:textId="77777777" w:rsidR="00C334D1" w:rsidRPr="00813D46" w:rsidRDefault="00C334D1" w:rsidP="007B0C0F">
            <w:pPr>
              <w:keepNext/>
              <w:keepLines/>
              <w:rPr>
                <w:sz w:val="8"/>
              </w:rPr>
            </w:pPr>
            <w:r w:rsidRPr="00813D46">
              <w:rPr>
                <w:rFonts w:cs="Arial"/>
                <w:bCs/>
              </w:rPr>
              <w:t>)</w:t>
            </w:r>
          </w:p>
        </w:tc>
        <w:tc>
          <w:tcPr>
            <w:tcW w:w="0" w:type="auto"/>
            <w:vAlign w:val="bottom"/>
          </w:tcPr>
          <w:p w14:paraId="0A43859E" w14:textId="77777777" w:rsidR="00C334D1" w:rsidRPr="00813D46" w:rsidRDefault="00C334D1" w:rsidP="007B0C0F">
            <w:pPr>
              <w:pStyle w:val="la2"/>
              <w:keepNext/>
              <w:keepLines/>
            </w:pPr>
            <w:r w:rsidRPr="00813D46">
              <w:rPr>
                <w:sz w:val="15"/>
                <w:szCs w:val="15"/>
              </w:rPr>
              <w:t> </w:t>
            </w:r>
          </w:p>
        </w:tc>
        <w:tc>
          <w:tcPr>
            <w:tcW w:w="0" w:type="auto"/>
            <w:vAlign w:val="bottom"/>
          </w:tcPr>
          <w:p w14:paraId="5B69BD7D" w14:textId="77777777" w:rsidR="00C334D1" w:rsidRPr="00813D46" w:rsidRDefault="00C334D1" w:rsidP="007B0C0F">
            <w:pPr>
              <w:keepNext/>
              <w:keepLines/>
              <w:rPr>
                <w:sz w:val="8"/>
              </w:rPr>
            </w:pPr>
            <w:r w:rsidRPr="00813D46">
              <w:rPr>
                <w:rFonts w:cs="Arial"/>
              </w:rPr>
              <w:t> </w:t>
            </w:r>
          </w:p>
        </w:tc>
        <w:tc>
          <w:tcPr>
            <w:tcW w:w="0" w:type="auto"/>
            <w:vAlign w:val="bottom"/>
          </w:tcPr>
          <w:p w14:paraId="02973C01" w14:textId="77777777" w:rsidR="00C334D1" w:rsidRPr="00813D46" w:rsidRDefault="00C334D1" w:rsidP="007B0C0F">
            <w:pPr>
              <w:keepNext/>
              <w:keepLines/>
              <w:jc w:val="right"/>
            </w:pPr>
            <w:r w:rsidRPr="00813D46">
              <w:rPr>
                <w:rFonts w:cs="Arial"/>
              </w:rPr>
              <w:t>(1,346</w:t>
            </w:r>
          </w:p>
        </w:tc>
        <w:tc>
          <w:tcPr>
            <w:tcW w:w="0" w:type="auto"/>
            <w:noWrap/>
            <w:vAlign w:val="bottom"/>
          </w:tcPr>
          <w:p w14:paraId="7EE5B2CC" w14:textId="77777777" w:rsidR="00C334D1" w:rsidRPr="00813D46" w:rsidRDefault="00C334D1" w:rsidP="007B0C0F">
            <w:pPr>
              <w:keepNext/>
              <w:keepLines/>
              <w:rPr>
                <w:sz w:val="8"/>
              </w:rPr>
            </w:pPr>
            <w:r w:rsidRPr="00813D46">
              <w:rPr>
                <w:rFonts w:cs="Arial"/>
              </w:rPr>
              <w:t>)</w:t>
            </w:r>
          </w:p>
        </w:tc>
      </w:tr>
      <w:tr w:rsidR="00FC431C" w:rsidRPr="00813D46" w14:paraId="3F99E57C" w14:textId="77777777" w:rsidTr="007B0C0F">
        <w:trPr>
          <w:jc w:val="center"/>
        </w:trPr>
        <w:tc>
          <w:tcPr>
            <w:tcW w:w="0" w:type="auto"/>
          </w:tcPr>
          <w:p w14:paraId="779223C4" w14:textId="77777777" w:rsidR="00C334D1" w:rsidRPr="00813D46" w:rsidRDefault="00C334D1" w:rsidP="007B0C0F">
            <w:pPr>
              <w:pStyle w:val="NormalWeb"/>
              <w:keepNext/>
              <w:keepLines/>
              <w:ind w:left="240" w:hanging="240"/>
              <w:rPr>
                <w:sz w:val="8"/>
              </w:rPr>
            </w:pPr>
            <w:r w:rsidRPr="00813D46">
              <w:rPr>
                <w:rFonts w:cs="Arial"/>
                <w:sz w:val="20"/>
                <w:szCs w:val="20"/>
              </w:rPr>
              <w:t>Common stock issued</w:t>
            </w:r>
          </w:p>
        </w:tc>
        <w:tc>
          <w:tcPr>
            <w:tcW w:w="0" w:type="auto"/>
            <w:vAlign w:val="bottom"/>
          </w:tcPr>
          <w:p w14:paraId="3C731C2D" w14:textId="77777777" w:rsidR="00C334D1" w:rsidRPr="00813D46" w:rsidRDefault="00C334D1" w:rsidP="007B0C0F">
            <w:pPr>
              <w:pStyle w:val="la2"/>
              <w:keepNext/>
              <w:keepLines/>
            </w:pPr>
            <w:r w:rsidRPr="00813D46">
              <w:rPr>
                <w:sz w:val="15"/>
                <w:szCs w:val="15"/>
              </w:rPr>
              <w:t> </w:t>
            </w:r>
          </w:p>
        </w:tc>
        <w:tc>
          <w:tcPr>
            <w:tcW w:w="0" w:type="auto"/>
            <w:vAlign w:val="bottom"/>
          </w:tcPr>
          <w:p w14:paraId="270CBB7F" w14:textId="77777777" w:rsidR="00C334D1" w:rsidRPr="00813D46" w:rsidRDefault="00C334D1" w:rsidP="007B0C0F">
            <w:pPr>
              <w:keepNext/>
              <w:keepLines/>
              <w:rPr>
                <w:sz w:val="8"/>
              </w:rPr>
            </w:pPr>
            <w:r w:rsidRPr="00813D46">
              <w:rPr>
                <w:rFonts w:cs="Arial"/>
                <w:b/>
                <w:bCs/>
              </w:rPr>
              <w:t> </w:t>
            </w:r>
          </w:p>
        </w:tc>
        <w:tc>
          <w:tcPr>
            <w:tcW w:w="0" w:type="auto"/>
            <w:vAlign w:val="bottom"/>
          </w:tcPr>
          <w:p w14:paraId="2E81C61D" w14:textId="5C0280DC" w:rsidR="00C334D1" w:rsidRPr="00813D46" w:rsidRDefault="00FC431C" w:rsidP="007B0C0F">
            <w:pPr>
              <w:keepNext/>
              <w:keepLines/>
              <w:jc w:val="right"/>
            </w:pPr>
            <w:r w:rsidRPr="00813D46">
              <w:rPr>
                <w:rFonts w:cs="Arial"/>
                <w:b/>
                <w:bCs/>
              </w:rPr>
              <w:t>634</w:t>
            </w:r>
          </w:p>
        </w:tc>
        <w:tc>
          <w:tcPr>
            <w:tcW w:w="0" w:type="auto"/>
            <w:noWrap/>
            <w:vAlign w:val="bottom"/>
          </w:tcPr>
          <w:p w14:paraId="439A0B3F" w14:textId="77777777" w:rsidR="00C334D1" w:rsidRPr="00813D46" w:rsidRDefault="00C334D1" w:rsidP="007B0C0F">
            <w:pPr>
              <w:keepNext/>
              <w:keepLines/>
              <w:rPr>
                <w:sz w:val="8"/>
              </w:rPr>
            </w:pPr>
            <w:r w:rsidRPr="00813D46">
              <w:rPr>
                <w:rFonts w:cs="Arial"/>
                <w:b/>
                <w:bCs/>
              </w:rPr>
              <w:t> </w:t>
            </w:r>
          </w:p>
        </w:tc>
        <w:tc>
          <w:tcPr>
            <w:tcW w:w="0" w:type="auto"/>
            <w:vAlign w:val="bottom"/>
          </w:tcPr>
          <w:p w14:paraId="07AE3905" w14:textId="77777777" w:rsidR="00C334D1" w:rsidRPr="00813D46" w:rsidRDefault="00C334D1" w:rsidP="007B0C0F">
            <w:pPr>
              <w:pStyle w:val="la2"/>
              <w:keepNext/>
              <w:keepLines/>
            </w:pPr>
            <w:r w:rsidRPr="00813D46">
              <w:rPr>
                <w:sz w:val="15"/>
                <w:szCs w:val="15"/>
              </w:rPr>
              <w:t> </w:t>
            </w:r>
          </w:p>
        </w:tc>
        <w:tc>
          <w:tcPr>
            <w:tcW w:w="0" w:type="auto"/>
            <w:vAlign w:val="bottom"/>
          </w:tcPr>
          <w:p w14:paraId="41CE3315" w14:textId="77777777" w:rsidR="00C334D1" w:rsidRPr="00813D46" w:rsidRDefault="00C334D1" w:rsidP="007B0C0F">
            <w:pPr>
              <w:keepNext/>
              <w:keepLines/>
              <w:rPr>
                <w:sz w:val="8"/>
              </w:rPr>
            </w:pPr>
            <w:r w:rsidRPr="00813D46">
              <w:rPr>
                <w:rFonts w:cs="Arial"/>
              </w:rPr>
              <w:t> </w:t>
            </w:r>
          </w:p>
        </w:tc>
        <w:tc>
          <w:tcPr>
            <w:tcW w:w="0" w:type="auto"/>
            <w:vAlign w:val="bottom"/>
          </w:tcPr>
          <w:p w14:paraId="1E8A844C" w14:textId="77777777" w:rsidR="00C334D1" w:rsidRPr="00813D46" w:rsidRDefault="00C334D1" w:rsidP="007B0C0F">
            <w:pPr>
              <w:keepNext/>
              <w:keepLines/>
              <w:jc w:val="right"/>
            </w:pPr>
            <w:r w:rsidRPr="00813D46">
              <w:rPr>
                <w:rFonts w:cs="Arial"/>
                <w:bCs/>
              </w:rPr>
              <w:t>607</w:t>
            </w:r>
          </w:p>
        </w:tc>
        <w:tc>
          <w:tcPr>
            <w:tcW w:w="0" w:type="auto"/>
            <w:noWrap/>
            <w:vAlign w:val="bottom"/>
          </w:tcPr>
          <w:p w14:paraId="43021F04" w14:textId="77777777" w:rsidR="00C334D1" w:rsidRPr="00813D46" w:rsidRDefault="00C334D1" w:rsidP="007B0C0F">
            <w:pPr>
              <w:keepNext/>
              <w:keepLines/>
              <w:rPr>
                <w:sz w:val="8"/>
              </w:rPr>
            </w:pPr>
            <w:r w:rsidRPr="00813D46">
              <w:rPr>
                <w:rFonts w:cs="Arial"/>
                <w:bCs/>
              </w:rPr>
              <w:t> </w:t>
            </w:r>
          </w:p>
        </w:tc>
        <w:tc>
          <w:tcPr>
            <w:tcW w:w="0" w:type="auto"/>
            <w:vAlign w:val="bottom"/>
          </w:tcPr>
          <w:p w14:paraId="436CBA43" w14:textId="77777777" w:rsidR="00C334D1" w:rsidRPr="00813D46" w:rsidRDefault="00C334D1" w:rsidP="007B0C0F">
            <w:pPr>
              <w:pStyle w:val="la2"/>
              <w:keepNext/>
              <w:keepLines/>
            </w:pPr>
            <w:r w:rsidRPr="00813D46">
              <w:rPr>
                <w:sz w:val="15"/>
                <w:szCs w:val="15"/>
              </w:rPr>
              <w:t> </w:t>
            </w:r>
          </w:p>
        </w:tc>
        <w:tc>
          <w:tcPr>
            <w:tcW w:w="0" w:type="auto"/>
            <w:vAlign w:val="bottom"/>
          </w:tcPr>
          <w:p w14:paraId="3D328610" w14:textId="77777777" w:rsidR="00C334D1" w:rsidRPr="00813D46" w:rsidRDefault="00C334D1" w:rsidP="007B0C0F">
            <w:pPr>
              <w:keepNext/>
              <w:keepLines/>
              <w:rPr>
                <w:sz w:val="8"/>
              </w:rPr>
            </w:pPr>
            <w:r w:rsidRPr="00813D46">
              <w:rPr>
                <w:rFonts w:cs="Arial"/>
              </w:rPr>
              <w:t> </w:t>
            </w:r>
          </w:p>
        </w:tc>
        <w:tc>
          <w:tcPr>
            <w:tcW w:w="0" w:type="auto"/>
            <w:vAlign w:val="bottom"/>
          </w:tcPr>
          <w:p w14:paraId="564DF8F7" w14:textId="77777777" w:rsidR="00C334D1" w:rsidRPr="00813D46" w:rsidRDefault="00C334D1" w:rsidP="007B0C0F">
            <w:pPr>
              <w:keepNext/>
              <w:keepLines/>
              <w:jc w:val="right"/>
            </w:pPr>
            <w:r w:rsidRPr="00813D46">
              <w:rPr>
                <w:rFonts w:cs="Arial"/>
              </w:rPr>
              <w:t>931</w:t>
            </w:r>
          </w:p>
        </w:tc>
        <w:tc>
          <w:tcPr>
            <w:tcW w:w="0" w:type="auto"/>
            <w:noWrap/>
            <w:vAlign w:val="bottom"/>
          </w:tcPr>
          <w:p w14:paraId="0854FDD1" w14:textId="77777777" w:rsidR="00C334D1" w:rsidRPr="00813D46" w:rsidRDefault="00C334D1" w:rsidP="007B0C0F">
            <w:pPr>
              <w:keepNext/>
              <w:keepLines/>
              <w:rPr>
                <w:sz w:val="8"/>
              </w:rPr>
            </w:pPr>
            <w:r w:rsidRPr="00813D46">
              <w:rPr>
                <w:rFonts w:cs="Arial"/>
              </w:rPr>
              <w:t> </w:t>
            </w:r>
          </w:p>
        </w:tc>
      </w:tr>
      <w:tr w:rsidR="00FC431C" w:rsidRPr="00813D46" w14:paraId="3984B1F4" w14:textId="77777777" w:rsidTr="007B0C0F">
        <w:trPr>
          <w:jc w:val="center"/>
        </w:trPr>
        <w:tc>
          <w:tcPr>
            <w:tcW w:w="0" w:type="auto"/>
          </w:tcPr>
          <w:p w14:paraId="0E05A67C" w14:textId="77777777" w:rsidR="00C334D1" w:rsidRPr="00813D46" w:rsidRDefault="00C334D1" w:rsidP="007B0C0F">
            <w:pPr>
              <w:pStyle w:val="NormalWeb"/>
              <w:keepNext/>
              <w:keepLines/>
              <w:ind w:left="240" w:hanging="240"/>
              <w:rPr>
                <w:sz w:val="8"/>
              </w:rPr>
            </w:pPr>
            <w:r w:rsidRPr="00813D46">
              <w:rPr>
                <w:rFonts w:cs="Arial"/>
                <w:sz w:val="20"/>
                <w:szCs w:val="20"/>
              </w:rPr>
              <w:t>Common stock repurchased</w:t>
            </w:r>
          </w:p>
        </w:tc>
        <w:tc>
          <w:tcPr>
            <w:tcW w:w="0" w:type="auto"/>
            <w:vAlign w:val="bottom"/>
          </w:tcPr>
          <w:p w14:paraId="09D08DC2" w14:textId="77777777" w:rsidR="00C334D1" w:rsidRPr="00813D46" w:rsidRDefault="00C334D1" w:rsidP="007B0C0F">
            <w:pPr>
              <w:pStyle w:val="la2"/>
              <w:keepNext/>
              <w:keepLines/>
            </w:pPr>
            <w:r w:rsidRPr="00813D46">
              <w:rPr>
                <w:sz w:val="15"/>
                <w:szCs w:val="15"/>
              </w:rPr>
              <w:t> </w:t>
            </w:r>
          </w:p>
        </w:tc>
        <w:tc>
          <w:tcPr>
            <w:tcW w:w="0" w:type="auto"/>
            <w:vAlign w:val="bottom"/>
          </w:tcPr>
          <w:p w14:paraId="20DB137C" w14:textId="77777777" w:rsidR="00C334D1" w:rsidRPr="00813D46" w:rsidRDefault="00C334D1" w:rsidP="007B0C0F">
            <w:pPr>
              <w:keepNext/>
              <w:keepLines/>
              <w:rPr>
                <w:sz w:val="8"/>
              </w:rPr>
            </w:pPr>
            <w:r w:rsidRPr="00813D46">
              <w:rPr>
                <w:rFonts w:cs="Arial"/>
                <w:b/>
                <w:bCs/>
              </w:rPr>
              <w:t> </w:t>
            </w:r>
          </w:p>
        </w:tc>
        <w:tc>
          <w:tcPr>
            <w:tcW w:w="0" w:type="auto"/>
            <w:vAlign w:val="bottom"/>
          </w:tcPr>
          <w:p w14:paraId="0F8744E1" w14:textId="74BBA55E" w:rsidR="00C334D1" w:rsidRPr="00813D46" w:rsidRDefault="00C334D1" w:rsidP="00FC431C">
            <w:pPr>
              <w:keepNext/>
              <w:keepLines/>
              <w:jc w:val="right"/>
            </w:pPr>
            <w:r w:rsidRPr="00813D46">
              <w:rPr>
                <w:rFonts w:cs="Arial"/>
                <w:b/>
                <w:bCs/>
              </w:rPr>
              <w:t>(</w:t>
            </w:r>
            <w:r w:rsidR="00FC431C" w:rsidRPr="00813D46">
              <w:rPr>
                <w:rFonts w:cs="Arial"/>
                <w:b/>
                <w:bCs/>
              </w:rPr>
              <w:t>14,443</w:t>
            </w:r>
          </w:p>
        </w:tc>
        <w:tc>
          <w:tcPr>
            <w:tcW w:w="0" w:type="auto"/>
            <w:noWrap/>
            <w:vAlign w:val="bottom"/>
          </w:tcPr>
          <w:p w14:paraId="536A347E" w14:textId="77777777" w:rsidR="00C334D1" w:rsidRPr="00813D46" w:rsidRDefault="00C334D1" w:rsidP="007B0C0F">
            <w:pPr>
              <w:keepNext/>
              <w:keepLines/>
              <w:rPr>
                <w:sz w:val="8"/>
              </w:rPr>
            </w:pPr>
            <w:r w:rsidRPr="00813D46">
              <w:rPr>
                <w:rFonts w:cs="Arial"/>
                <w:b/>
                <w:bCs/>
              </w:rPr>
              <w:t>)</w:t>
            </w:r>
          </w:p>
        </w:tc>
        <w:tc>
          <w:tcPr>
            <w:tcW w:w="0" w:type="auto"/>
            <w:vAlign w:val="bottom"/>
          </w:tcPr>
          <w:p w14:paraId="2C6CADED" w14:textId="77777777" w:rsidR="00C334D1" w:rsidRPr="00813D46" w:rsidRDefault="00C334D1" w:rsidP="007B0C0F">
            <w:pPr>
              <w:pStyle w:val="la2"/>
              <w:keepNext/>
              <w:keepLines/>
            </w:pPr>
            <w:r w:rsidRPr="00813D46">
              <w:rPr>
                <w:sz w:val="15"/>
                <w:szCs w:val="15"/>
              </w:rPr>
              <w:t> </w:t>
            </w:r>
          </w:p>
        </w:tc>
        <w:tc>
          <w:tcPr>
            <w:tcW w:w="0" w:type="auto"/>
            <w:vAlign w:val="bottom"/>
          </w:tcPr>
          <w:p w14:paraId="60592301" w14:textId="77777777" w:rsidR="00C334D1" w:rsidRPr="00813D46" w:rsidRDefault="00C334D1" w:rsidP="007B0C0F">
            <w:pPr>
              <w:keepNext/>
              <w:keepLines/>
              <w:rPr>
                <w:sz w:val="8"/>
              </w:rPr>
            </w:pPr>
            <w:r w:rsidRPr="00813D46">
              <w:rPr>
                <w:rFonts w:cs="Arial"/>
              </w:rPr>
              <w:t> </w:t>
            </w:r>
          </w:p>
        </w:tc>
        <w:tc>
          <w:tcPr>
            <w:tcW w:w="0" w:type="auto"/>
            <w:vAlign w:val="bottom"/>
          </w:tcPr>
          <w:p w14:paraId="56A0C942" w14:textId="77777777" w:rsidR="00C334D1" w:rsidRPr="00813D46" w:rsidRDefault="00C334D1" w:rsidP="007B0C0F">
            <w:pPr>
              <w:keepNext/>
              <w:keepLines/>
              <w:jc w:val="right"/>
            </w:pPr>
            <w:r w:rsidRPr="00813D46">
              <w:rPr>
                <w:rFonts w:cs="Arial"/>
                <w:bCs/>
              </w:rPr>
              <w:t>(7,316</w:t>
            </w:r>
          </w:p>
        </w:tc>
        <w:tc>
          <w:tcPr>
            <w:tcW w:w="0" w:type="auto"/>
            <w:noWrap/>
            <w:vAlign w:val="bottom"/>
          </w:tcPr>
          <w:p w14:paraId="7155D864" w14:textId="77777777" w:rsidR="00C334D1" w:rsidRPr="00813D46" w:rsidRDefault="00C334D1" w:rsidP="007B0C0F">
            <w:pPr>
              <w:keepNext/>
              <w:keepLines/>
              <w:rPr>
                <w:sz w:val="8"/>
              </w:rPr>
            </w:pPr>
            <w:r w:rsidRPr="00813D46">
              <w:rPr>
                <w:rFonts w:cs="Arial"/>
                <w:bCs/>
              </w:rPr>
              <w:t>)</w:t>
            </w:r>
          </w:p>
        </w:tc>
        <w:tc>
          <w:tcPr>
            <w:tcW w:w="0" w:type="auto"/>
            <w:vAlign w:val="bottom"/>
          </w:tcPr>
          <w:p w14:paraId="055B785B" w14:textId="77777777" w:rsidR="00C334D1" w:rsidRPr="00813D46" w:rsidRDefault="00C334D1" w:rsidP="007B0C0F">
            <w:pPr>
              <w:pStyle w:val="la2"/>
              <w:keepNext/>
              <w:keepLines/>
            </w:pPr>
            <w:r w:rsidRPr="00813D46">
              <w:rPr>
                <w:sz w:val="15"/>
                <w:szCs w:val="15"/>
              </w:rPr>
              <w:t> </w:t>
            </w:r>
          </w:p>
        </w:tc>
        <w:tc>
          <w:tcPr>
            <w:tcW w:w="0" w:type="auto"/>
            <w:vAlign w:val="bottom"/>
          </w:tcPr>
          <w:p w14:paraId="2124F0A2" w14:textId="77777777" w:rsidR="00C334D1" w:rsidRPr="00813D46" w:rsidRDefault="00C334D1" w:rsidP="007B0C0F">
            <w:pPr>
              <w:keepNext/>
              <w:keepLines/>
              <w:rPr>
                <w:sz w:val="8"/>
              </w:rPr>
            </w:pPr>
            <w:r w:rsidRPr="00813D46">
              <w:rPr>
                <w:rFonts w:cs="Arial"/>
              </w:rPr>
              <w:t> </w:t>
            </w:r>
          </w:p>
        </w:tc>
        <w:tc>
          <w:tcPr>
            <w:tcW w:w="0" w:type="auto"/>
            <w:vAlign w:val="bottom"/>
          </w:tcPr>
          <w:p w14:paraId="21304BD3" w14:textId="77777777" w:rsidR="00C334D1" w:rsidRPr="00813D46" w:rsidRDefault="00C334D1" w:rsidP="007B0C0F">
            <w:pPr>
              <w:keepNext/>
              <w:keepLines/>
              <w:jc w:val="right"/>
            </w:pPr>
            <w:r w:rsidRPr="00813D46">
              <w:rPr>
                <w:rFonts w:cs="Arial"/>
              </w:rPr>
              <w:t>(5,360</w:t>
            </w:r>
          </w:p>
        </w:tc>
        <w:tc>
          <w:tcPr>
            <w:tcW w:w="0" w:type="auto"/>
            <w:noWrap/>
            <w:vAlign w:val="bottom"/>
          </w:tcPr>
          <w:p w14:paraId="54D99061" w14:textId="77777777" w:rsidR="00C334D1" w:rsidRPr="00813D46" w:rsidRDefault="00C334D1" w:rsidP="007B0C0F">
            <w:pPr>
              <w:keepNext/>
              <w:keepLines/>
              <w:rPr>
                <w:sz w:val="8"/>
              </w:rPr>
            </w:pPr>
            <w:r w:rsidRPr="00813D46">
              <w:rPr>
                <w:rFonts w:cs="Arial"/>
              </w:rPr>
              <w:t>)</w:t>
            </w:r>
          </w:p>
        </w:tc>
      </w:tr>
      <w:tr w:rsidR="00FC431C" w:rsidRPr="00813D46" w14:paraId="44E85620" w14:textId="77777777" w:rsidTr="007B0C0F">
        <w:trPr>
          <w:jc w:val="center"/>
        </w:trPr>
        <w:tc>
          <w:tcPr>
            <w:tcW w:w="0" w:type="auto"/>
          </w:tcPr>
          <w:p w14:paraId="32ABB9E1" w14:textId="77777777" w:rsidR="00C334D1" w:rsidRPr="00813D46" w:rsidRDefault="00C334D1" w:rsidP="007B0C0F">
            <w:pPr>
              <w:pStyle w:val="NormalWeb"/>
              <w:keepNext/>
              <w:keepLines/>
              <w:ind w:left="240" w:hanging="240"/>
              <w:rPr>
                <w:sz w:val="8"/>
              </w:rPr>
            </w:pPr>
            <w:r w:rsidRPr="00813D46">
              <w:rPr>
                <w:rFonts w:cs="Arial"/>
                <w:sz w:val="20"/>
                <w:szCs w:val="20"/>
              </w:rPr>
              <w:t>Common stock cash dividends paid</w:t>
            </w:r>
          </w:p>
        </w:tc>
        <w:tc>
          <w:tcPr>
            <w:tcW w:w="0" w:type="auto"/>
            <w:vAlign w:val="bottom"/>
          </w:tcPr>
          <w:p w14:paraId="0106B739" w14:textId="77777777" w:rsidR="00C334D1" w:rsidRPr="00813D46" w:rsidRDefault="00C334D1" w:rsidP="007B0C0F">
            <w:pPr>
              <w:pStyle w:val="la2"/>
              <w:keepNext/>
              <w:keepLines/>
            </w:pPr>
            <w:r w:rsidRPr="00813D46">
              <w:rPr>
                <w:sz w:val="15"/>
                <w:szCs w:val="15"/>
              </w:rPr>
              <w:t> </w:t>
            </w:r>
          </w:p>
        </w:tc>
        <w:tc>
          <w:tcPr>
            <w:tcW w:w="0" w:type="auto"/>
            <w:vAlign w:val="bottom"/>
          </w:tcPr>
          <w:p w14:paraId="79AFA7F2" w14:textId="77777777" w:rsidR="00C334D1" w:rsidRPr="00813D46" w:rsidRDefault="00C334D1" w:rsidP="007B0C0F">
            <w:pPr>
              <w:keepNext/>
              <w:keepLines/>
              <w:rPr>
                <w:sz w:val="8"/>
              </w:rPr>
            </w:pPr>
            <w:r w:rsidRPr="00813D46">
              <w:rPr>
                <w:rFonts w:cs="Arial"/>
                <w:b/>
                <w:bCs/>
              </w:rPr>
              <w:t> </w:t>
            </w:r>
          </w:p>
        </w:tc>
        <w:tc>
          <w:tcPr>
            <w:tcW w:w="0" w:type="auto"/>
            <w:vAlign w:val="bottom"/>
          </w:tcPr>
          <w:p w14:paraId="62CAEF7E" w14:textId="347B9620" w:rsidR="00C334D1" w:rsidRPr="00813D46" w:rsidRDefault="00C334D1" w:rsidP="00FC431C">
            <w:pPr>
              <w:keepNext/>
              <w:keepLines/>
              <w:jc w:val="right"/>
            </w:pPr>
            <w:r w:rsidRPr="00813D46">
              <w:rPr>
                <w:rFonts w:cs="Arial"/>
                <w:b/>
                <w:bCs/>
              </w:rPr>
              <w:t>(</w:t>
            </w:r>
            <w:r w:rsidR="00FC431C" w:rsidRPr="00813D46">
              <w:rPr>
                <w:rFonts w:cs="Arial"/>
                <w:b/>
                <w:bCs/>
              </w:rPr>
              <w:t>9,882</w:t>
            </w:r>
          </w:p>
        </w:tc>
        <w:tc>
          <w:tcPr>
            <w:tcW w:w="0" w:type="auto"/>
            <w:noWrap/>
            <w:vAlign w:val="bottom"/>
          </w:tcPr>
          <w:p w14:paraId="1E528E77" w14:textId="77777777" w:rsidR="00C334D1" w:rsidRPr="00813D46" w:rsidRDefault="00C334D1" w:rsidP="007B0C0F">
            <w:pPr>
              <w:keepNext/>
              <w:keepLines/>
              <w:rPr>
                <w:sz w:val="8"/>
              </w:rPr>
            </w:pPr>
            <w:r w:rsidRPr="00813D46">
              <w:rPr>
                <w:rFonts w:cs="Arial"/>
                <w:b/>
                <w:bCs/>
              </w:rPr>
              <w:t>)</w:t>
            </w:r>
          </w:p>
        </w:tc>
        <w:tc>
          <w:tcPr>
            <w:tcW w:w="0" w:type="auto"/>
            <w:vAlign w:val="bottom"/>
          </w:tcPr>
          <w:p w14:paraId="60302EF7" w14:textId="77777777" w:rsidR="00C334D1" w:rsidRPr="00813D46" w:rsidRDefault="00C334D1" w:rsidP="007B0C0F">
            <w:pPr>
              <w:pStyle w:val="la2"/>
              <w:keepNext/>
              <w:keepLines/>
            </w:pPr>
            <w:r w:rsidRPr="00813D46">
              <w:rPr>
                <w:sz w:val="15"/>
                <w:szCs w:val="15"/>
              </w:rPr>
              <w:t> </w:t>
            </w:r>
          </w:p>
        </w:tc>
        <w:tc>
          <w:tcPr>
            <w:tcW w:w="0" w:type="auto"/>
            <w:vAlign w:val="bottom"/>
          </w:tcPr>
          <w:p w14:paraId="33869B5D" w14:textId="77777777" w:rsidR="00C334D1" w:rsidRPr="00813D46" w:rsidRDefault="00C334D1" w:rsidP="007B0C0F">
            <w:pPr>
              <w:keepNext/>
              <w:keepLines/>
              <w:rPr>
                <w:sz w:val="8"/>
              </w:rPr>
            </w:pPr>
            <w:r w:rsidRPr="00813D46">
              <w:rPr>
                <w:rFonts w:cs="Arial"/>
              </w:rPr>
              <w:t> </w:t>
            </w:r>
          </w:p>
        </w:tc>
        <w:tc>
          <w:tcPr>
            <w:tcW w:w="0" w:type="auto"/>
            <w:vAlign w:val="bottom"/>
          </w:tcPr>
          <w:p w14:paraId="4E030C43" w14:textId="77777777" w:rsidR="00C334D1" w:rsidRPr="00813D46" w:rsidRDefault="00C334D1" w:rsidP="007B0C0F">
            <w:pPr>
              <w:keepNext/>
              <w:keepLines/>
              <w:jc w:val="right"/>
            </w:pPr>
            <w:r w:rsidRPr="00813D46">
              <w:rPr>
                <w:rFonts w:cs="Arial"/>
                <w:bCs/>
              </w:rPr>
              <w:t>(8,879</w:t>
            </w:r>
          </w:p>
        </w:tc>
        <w:tc>
          <w:tcPr>
            <w:tcW w:w="0" w:type="auto"/>
            <w:noWrap/>
            <w:vAlign w:val="bottom"/>
          </w:tcPr>
          <w:p w14:paraId="65FA3922" w14:textId="77777777" w:rsidR="00C334D1" w:rsidRPr="00813D46" w:rsidRDefault="00C334D1" w:rsidP="007B0C0F">
            <w:pPr>
              <w:keepNext/>
              <w:keepLines/>
              <w:rPr>
                <w:sz w:val="8"/>
              </w:rPr>
            </w:pPr>
            <w:r w:rsidRPr="00813D46">
              <w:rPr>
                <w:rFonts w:cs="Arial"/>
                <w:bCs/>
              </w:rPr>
              <w:t>)</w:t>
            </w:r>
          </w:p>
        </w:tc>
        <w:tc>
          <w:tcPr>
            <w:tcW w:w="0" w:type="auto"/>
            <w:vAlign w:val="bottom"/>
          </w:tcPr>
          <w:p w14:paraId="4B6EC28A" w14:textId="77777777" w:rsidR="00C334D1" w:rsidRPr="00813D46" w:rsidRDefault="00C334D1" w:rsidP="007B0C0F">
            <w:pPr>
              <w:pStyle w:val="la2"/>
              <w:keepNext/>
              <w:keepLines/>
            </w:pPr>
            <w:r w:rsidRPr="00813D46">
              <w:rPr>
                <w:sz w:val="15"/>
                <w:szCs w:val="15"/>
              </w:rPr>
              <w:t> </w:t>
            </w:r>
          </w:p>
        </w:tc>
        <w:tc>
          <w:tcPr>
            <w:tcW w:w="0" w:type="auto"/>
            <w:vAlign w:val="bottom"/>
          </w:tcPr>
          <w:p w14:paraId="732A0544" w14:textId="77777777" w:rsidR="00C334D1" w:rsidRPr="00813D46" w:rsidRDefault="00C334D1" w:rsidP="007B0C0F">
            <w:pPr>
              <w:keepNext/>
              <w:keepLines/>
              <w:rPr>
                <w:sz w:val="8"/>
              </w:rPr>
            </w:pPr>
            <w:r w:rsidRPr="00813D46">
              <w:rPr>
                <w:rFonts w:cs="Arial"/>
              </w:rPr>
              <w:t> </w:t>
            </w:r>
          </w:p>
        </w:tc>
        <w:tc>
          <w:tcPr>
            <w:tcW w:w="0" w:type="auto"/>
            <w:vAlign w:val="bottom"/>
          </w:tcPr>
          <w:p w14:paraId="2E18F971" w14:textId="77777777" w:rsidR="00C334D1" w:rsidRPr="00813D46" w:rsidRDefault="00C334D1" w:rsidP="007B0C0F">
            <w:pPr>
              <w:keepNext/>
              <w:keepLines/>
              <w:jc w:val="right"/>
            </w:pPr>
            <w:r w:rsidRPr="00813D46">
              <w:rPr>
                <w:rFonts w:cs="Arial"/>
              </w:rPr>
              <w:t>(7,455</w:t>
            </w:r>
          </w:p>
        </w:tc>
        <w:tc>
          <w:tcPr>
            <w:tcW w:w="0" w:type="auto"/>
            <w:noWrap/>
            <w:vAlign w:val="bottom"/>
          </w:tcPr>
          <w:p w14:paraId="0F2621B8" w14:textId="77777777" w:rsidR="00C334D1" w:rsidRPr="00813D46" w:rsidRDefault="00C334D1" w:rsidP="007B0C0F">
            <w:pPr>
              <w:keepNext/>
              <w:keepLines/>
              <w:rPr>
                <w:sz w:val="8"/>
              </w:rPr>
            </w:pPr>
            <w:r w:rsidRPr="00813D46">
              <w:rPr>
                <w:rFonts w:cs="Arial"/>
              </w:rPr>
              <w:t>)</w:t>
            </w:r>
          </w:p>
        </w:tc>
      </w:tr>
      <w:tr w:rsidR="00FC431C" w:rsidRPr="00813D46" w14:paraId="2AA84FB8" w14:textId="77777777" w:rsidTr="007B0C0F">
        <w:trPr>
          <w:jc w:val="center"/>
        </w:trPr>
        <w:tc>
          <w:tcPr>
            <w:tcW w:w="0" w:type="auto"/>
          </w:tcPr>
          <w:p w14:paraId="203CF201" w14:textId="77777777" w:rsidR="00C334D1" w:rsidRPr="00813D46" w:rsidRDefault="00C334D1" w:rsidP="007B0C0F">
            <w:pPr>
              <w:pStyle w:val="NormalWeb"/>
              <w:keepNext/>
              <w:keepLines/>
              <w:ind w:left="240" w:hanging="240"/>
              <w:rPr>
                <w:sz w:val="8"/>
              </w:rPr>
            </w:pPr>
            <w:r w:rsidRPr="00813D46">
              <w:rPr>
                <w:rFonts w:cs="Arial"/>
                <w:sz w:val="20"/>
                <w:szCs w:val="20"/>
              </w:rPr>
              <w:t>Excess tax benefits from stock-based compensation</w:t>
            </w:r>
          </w:p>
        </w:tc>
        <w:tc>
          <w:tcPr>
            <w:tcW w:w="0" w:type="auto"/>
            <w:vAlign w:val="bottom"/>
          </w:tcPr>
          <w:p w14:paraId="5D1CC4D0" w14:textId="77777777" w:rsidR="00C334D1" w:rsidRPr="00813D46" w:rsidRDefault="00C334D1" w:rsidP="007B0C0F">
            <w:pPr>
              <w:pStyle w:val="la2"/>
              <w:keepNext/>
              <w:keepLines/>
            </w:pPr>
            <w:r w:rsidRPr="00813D46">
              <w:rPr>
                <w:sz w:val="15"/>
                <w:szCs w:val="15"/>
              </w:rPr>
              <w:t> </w:t>
            </w:r>
          </w:p>
        </w:tc>
        <w:tc>
          <w:tcPr>
            <w:tcW w:w="0" w:type="auto"/>
            <w:vAlign w:val="bottom"/>
          </w:tcPr>
          <w:p w14:paraId="33B73F19" w14:textId="77777777" w:rsidR="00C334D1" w:rsidRPr="00813D46" w:rsidRDefault="00C334D1" w:rsidP="007B0C0F">
            <w:pPr>
              <w:keepNext/>
              <w:keepLines/>
              <w:rPr>
                <w:sz w:val="8"/>
              </w:rPr>
            </w:pPr>
            <w:r w:rsidRPr="00813D46">
              <w:rPr>
                <w:rFonts w:cs="Arial"/>
                <w:b/>
                <w:bCs/>
              </w:rPr>
              <w:t> </w:t>
            </w:r>
          </w:p>
        </w:tc>
        <w:tc>
          <w:tcPr>
            <w:tcW w:w="0" w:type="auto"/>
            <w:vAlign w:val="bottom"/>
          </w:tcPr>
          <w:p w14:paraId="17FC6C44" w14:textId="47BB1833" w:rsidR="00C334D1" w:rsidRPr="00813D46" w:rsidRDefault="00FC431C" w:rsidP="007B0C0F">
            <w:pPr>
              <w:keepNext/>
              <w:keepLines/>
              <w:jc w:val="right"/>
            </w:pPr>
            <w:r w:rsidRPr="00813D46">
              <w:rPr>
                <w:rFonts w:cs="Arial"/>
                <w:b/>
                <w:bCs/>
              </w:rPr>
              <w:t>588</w:t>
            </w:r>
          </w:p>
        </w:tc>
        <w:tc>
          <w:tcPr>
            <w:tcW w:w="0" w:type="auto"/>
            <w:noWrap/>
            <w:vAlign w:val="bottom"/>
          </w:tcPr>
          <w:p w14:paraId="49D2196F" w14:textId="77777777" w:rsidR="00C334D1" w:rsidRPr="00813D46" w:rsidRDefault="00C334D1" w:rsidP="007B0C0F">
            <w:pPr>
              <w:keepNext/>
              <w:keepLines/>
              <w:rPr>
                <w:sz w:val="8"/>
              </w:rPr>
            </w:pPr>
            <w:r w:rsidRPr="00813D46">
              <w:rPr>
                <w:rFonts w:cs="Arial"/>
                <w:b/>
                <w:bCs/>
              </w:rPr>
              <w:t> </w:t>
            </w:r>
          </w:p>
        </w:tc>
        <w:tc>
          <w:tcPr>
            <w:tcW w:w="0" w:type="auto"/>
            <w:vAlign w:val="bottom"/>
          </w:tcPr>
          <w:p w14:paraId="1C26A206" w14:textId="77777777" w:rsidR="00C334D1" w:rsidRPr="00813D46" w:rsidRDefault="00C334D1" w:rsidP="007B0C0F">
            <w:pPr>
              <w:pStyle w:val="la2"/>
              <w:keepNext/>
              <w:keepLines/>
            </w:pPr>
            <w:r w:rsidRPr="00813D46">
              <w:rPr>
                <w:sz w:val="15"/>
                <w:szCs w:val="15"/>
              </w:rPr>
              <w:t> </w:t>
            </w:r>
          </w:p>
        </w:tc>
        <w:tc>
          <w:tcPr>
            <w:tcW w:w="0" w:type="auto"/>
            <w:vAlign w:val="bottom"/>
          </w:tcPr>
          <w:p w14:paraId="11228CD6" w14:textId="77777777" w:rsidR="00C334D1" w:rsidRPr="00813D46" w:rsidRDefault="00C334D1" w:rsidP="007B0C0F">
            <w:pPr>
              <w:keepNext/>
              <w:keepLines/>
              <w:rPr>
                <w:sz w:val="8"/>
              </w:rPr>
            </w:pPr>
            <w:r w:rsidRPr="00813D46">
              <w:rPr>
                <w:rFonts w:cs="Arial"/>
              </w:rPr>
              <w:t> </w:t>
            </w:r>
          </w:p>
        </w:tc>
        <w:tc>
          <w:tcPr>
            <w:tcW w:w="0" w:type="auto"/>
            <w:vAlign w:val="bottom"/>
          </w:tcPr>
          <w:p w14:paraId="75819A3F" w14:textId="77777777" w:rsidR="00C334D1" w:rsidRPr="00813D46" w:rsidRDefault="00C334D1" w:rsidP="007B0C0F">
            <w:pPr>
              <w:keepNext/>
              <w:keepLines/>
              <w:jc w:val="right"/>
            </w:pPr>
            <w:r w:rsidRPr="00813D46">
              <w:rPr>
                <w:rFonts w:cs="Arial"/>
                <w:bCs/>
              </w:rPr>
              <w:t>271</w:t>
            </w:r>
          </w:p>
        </w:tc>
        <w:tc>
          <w:tcPr>
            <w:tcW w:w="0" w:type="auto"/>
            <w:noWrap/>
            <w:vAlign w:val="bottom"/>
          </w:tcPr>
          <w:p w14:paraId="08075F0C" w14:textId="77777777" w:rsidR="00C334D1" w:rsidRPr="00813D46" w:rsidRDefault="00C334D1" w:rsidP="007B0C0F">
            <w:pPr>
              <w:keepNext/>
              <w:keepLines/>
              <w:rPr>
                <w:sz w:val="8"/>
              </w:rPr>
            </w:pPr>
            <w:r w:rsidRPr="00813D46">
              <w:rPr>
                <w:rFonts w:cs="Arial"/>
                <w:bCs/>
              </w:rPr>
              <w:t> </w:t>
            </w:r>
          </w:p>
        </w:tc>
        <w:tc>
          <w:tcPr>
            <w:tcW w:w="0" w:type="auto"/>
            <w:vAlign w:val="bottom"/>
          </w:tcPr>
          <w:p w14:paraId="1DD60217" w14:textId="77777777" w:rsidR="00C334D1" w:rsidRPr="00813D46" w:rsidRDefault="00C334D1" w:rsidP="007B0C0F">
            <w:pPr>
              <w:pStyle w:val="la2"/>
              <w:keepNext/>
              <w:keepLines/>
            </w:pPr>
            <w:r w:rsidRPr="00813D46">
              <w:rPr>
                <w:sz w:val="15"/>
                <w:szCs w:val="15"/>
              </w:rPr>
              <w:t> </w:t>
            </w:r>
          </w:p>
        </w:tc>
        <w:tc>
          <w:tcPr>
            <w:tcW w:w="0" w:type="auto"/>
            <w:vAlign w:val="bottom"/>
          </w:tcPr>
          <w:p w14:paraId="361ADEB5" w14:textId="77777777" w:rsidR="00C334D1" w:rsidRPr="00813D46" w:rsidRDefault="00C334D1" w:rsidP="007B0C0F">
            <w:pPr>
              <w:keepNext/>
              <w:keepLines/>
              <w:rPr>
                <w:sz w:val="8"/>
              </w:rPr>
            </w:pPr>
            <w:r w:rsidRPr="00813D46">
              <w:rPr>
                <w:rFonts w:cs="Arial"/>
              </w:rPr>
              <w:t> </w:t>
            </w:r>
          </w:p>
        </w:tc>
        <w:tc>
          <w:tcPr>
            <w:tcW w:w="0" w:type="auto"/>
            <w:vAlign w:val="bottom"/>
          </w:tcPr>
          <w:p w14:paraId="3FDEA1FE" w14:textId="77777777" w:rsidR="00C334D1" w:rsidRPr="00813D46" w:rsidRDefault="00C334D1" w:rsidP="007B0C0F">
            <w:pPr>
              <w:keepNext/>
              <w:keepLines/>
              <w:jc w:val="right"/>
            </w:pPr>
            <w:r w:rsidRPr="00813D46">
              <w:rPr>
                <w:rFonts w:cs="Arial"/>
              </w:rPr>
              <w:t>209</w:t>
            </w:r>
          </w:p>
        </w:tc>
        <w:tc>
          <w:tcPr>
            <w:tcW w:w="0" w:type="auto"/>
            <w:noWrap/>
            <w:vAlign w:val="bottom"/>
          </w:tcPr>
          <w:p w14:paraId="5AF957C0" w14:textId="77777777" w:rsidR="00C334D1" w:rsidRPr="00813D46" w:rsidRDefault="00C334D1" w:rsidP="007B0C0F">
            <w:pPr>
              <w:keepNext/>
              <w:keepLines/>
              <w:rPr>
                <w:sz w:val="8"/>
              </w:rPr>
            </w:pPr>
            <w:r w:rsidRPr="00813D46">
              <w:rPr>
                <w:rFonts w:cs="Arial"/>
              </w:rPr>
              <w:t> </w:t>
            </w:r>
          </w:p>
        </w:tc>
      </w:tr>
      <w:tr w:rsidR="00FC431C" w:rsidRPr="00813D46" w14:paraId="130B140D" w14:textId="77777777" w:rsidTr="007B0C0F">
        <w:trPr>
          <w:jc w:val="center"/>
        </w:trPr>
        <w:tc>
          <w:tcPr>
            <w:tcW w:w="0" w:type="auto"/>
          </w:tcPr>
          <w:p w14:paraId="1607200F" w14:textId="77777777" w:rsidR="00C334D1" w:rsidRPr="00813D46" w:rsidRDefault="00C334D1" w:rsidP="007B0C0F">
            <w:pPr>
              <w:pStyle w:val="NormalWeb"/>
              <w:keepNext/>
              <w:keepLines/>
              <w:ind w:left="240" w:hanging="240"/>
              <w:rPr>
                <w:sz w:val="8"/>
              </w:rPr>
            </w:pPr>
            <w:r w:rsidRPr="00813D46">
              <w:rPr>
                <w:rFonts w:cs="Arial"/>
                <w:sz w:val="20"/>
                <w:szCs w:val="20"/>
              </w:rPr>
              <w:t>Other</w:t>
            </w:r>
          </w:p>
        </w:tc>
        <w:tc>
          <w:tcPr>
            <w:tcW w:w="0" w:type="auto"/>
            <w:vAlign w:val="bottom"/>
          </w:tcPr>
          <w:p w14:paraId="2A65AD9A" w14:textId="77777777" w:rsidR="00C334D1" w:rsidRPr="00813D46" w:rsidRDefault="00C334D1" w:rsidP="007B0C0F">
            <w:pPr>
              <w:pStyle w:val="la2"/>
              <w:keepNext/>
              <w:keepLines/>
            </w:pPr>
            <w:r w:rsidRPr="00813D46">
              <w:rPr>
                <w:sz w:val="15"/>
                <w:szCs w:val="15"/>
              </w:rPr>
              <w:t> </w:t>
            </w:r>
          </w:p>
        </w:tc>
        <w:tc>
          <w:tcPr>
            <w:tcW w:w="0" w:type="auto"/>
            <w:vAlign w:val="bottom"/>
          </w:tcPr>
          <w:p w14:paraId="19C1B1BB" w14:textId="77777777" w:rsidR="00C334D1" w:rsidRPr="00813D46" w:rsidRDefault="00C334D1" w:rsidP="007B0C0F">
            <w:pPr>
              <w:keepNext/>
              <w:keepLines/>
              <w:rPr>
                <w:sz w:val="8"/>
              </w:rPr>
            </w:pPr>
            <w:r w:rsidRPr="00813D46">
              <w:rPr>
                <w:rFonts w:cs="Arial"/>
                <w:b/>
                <w:bCs/>
              </w:rPr>
              <w:t> </w:t>
            </w:r>
          </w:p>
        </w:tc>
        <w:tc>
          <w:tcPr>
            <w:tcW w:w="0" w:type="auto"/>
            <w:vAlign w:val="bottom"/>
          </w:tcPr>
          <w:p w14:paraId="36CC2308" w14:textId="0EB8D5B6" w:rsidR="00C334D1" w:rsidRPr="00813D46" w:rsidRDefault="00FC431C" w:rsidP="00FC431C">
            <w:pPr>
              <w:keepNext/>
              <w:keepLines/>
              <w:jc w:val="right"/>
            </w:pPr>
            <w:r w:rsidRPr="00813D46">
              <w:rPr>
                <w:rFonts w:cs="Arial"/>
                <w:b/>
                <w:bCs/>
              </w:rPr>
              <w:t>362</w:t>
            </w:r>
          </w:p>
        </w:tc>
        <w:tc>
          <w:tcPr>
            <w:tcW w:w="0" w:type="auto"/>
            <w:noWrap/>
            <w:vAlign w:val="bottom"/>
          </w:tcPr>
          <w:p w14:paraId="5068CA6A" w14:textId="63EB4D1B" w:rsidR="00C334D1" w:rsidRPr="00813D46" w:rsidRDefault="00C334D1" w:rsidP="007B0C0F">
            <w:pPr>
              <w:keepNext/>
              <w:keepLines/>
              <w:rPr>
                <w:sz w:val="8"/>
              </w:rPr>
            </w:pPr>
          </w:p>
        </w:tc>
        <w:tc>
          <w:tcPr>
            <w:tcW w:w="0" w:type="auto"/>
            <w:vAlign w:val="bottom"/>
          </w:tcPr>
          <w:p w14:paraId="5F2A1C8C" w14:textId="77777777" w:rsidR="00C334D1" w:rsidRPr="00813D46" w:rsidRDefault="00C334D1" w:rsidP="007B0C0F">
            <w:pPr>
              <w:pStyle w:val="la2"/>
              <w:keepNext/>
              <w:keepLines/>
            </w:pPr>
            <w:r w:rsidRPr="00813D46">
              <w:rPr>
                <w:sz w:val="15"/>
                <w:szCs w:val="15"/>
              </w:rPr>
              <w:t> </w:t>
            </w:r>
          </w:p>
        </w:tc>
        <w:tc>
          <w:tcPr>
            <w:tcW w:w="0" w:type="auto"/>
            <w:vAlign w:val="bottom"/>
          </w:tcPr>
          <w:p w14:paraId="6D96111B" w14:textId="77777777" w:rsidR="00C334D1" w:rsidRPr="00813D46" w:rsidRDefault="00C334D1" w:rsidP="007B0C0F">
            <w:pPr>
              <w:keepNext/>
              <w:keepLines/>
              <w:rPr>
                <w:sz w:val="8"/>
              </w:rPr>
            </w:pPr>
            <w:r w:rsidRPr="00813D46">
              <w:rPr>
                <w:rFonts w:cs="Arial"/>
              </w:rPr>
              <w:t> </w:t>
            </w:r>
          </w:p>
        </w:tc>
        <w:tc>
          <w:tcPr>
            <w:tcW w:w="0" w:type="auto"/>
            <w:vAlign w:val="bottom"/>
          </w:tcPr>
          <w:p w14:paraId="311B2861" w14:textId="77777777" w:rsidR="00C334D1" w:rsidRPr="00813D46" w:rsidRDefault="00C334D1" w:rsidP="007B0C0F">
            <w:pPr>
              <w:keepNext/>
              <w:keepLines/>
              <w:jc w:val="right"/>
            </w:pPr>
            <w:r w:rsidRPr="00813D46">
              <w:rPr>
                <w:rFonts w:cs="Arial"/>
                <w:bCs/>
              </w:rPr>
              <w:t>(39</w:t>
            </w:r>
          </w:p>
        </w:tc>
        <w:tc>
          <w:tcPr>
            <w:tcW w:w="0" w:type="auto"/>
            <w:noWrap/>
            <w:vAlign w:val="bottom"/>
          </w:tcPr>
          <w:p w14:paraId="79E8D68B" w14:textId="77777777" w:rsidR="00C334D1" w:rsidRPr="00813D46" w:rsidRDefault="00C334D1" w:rsidP="007B0C0F">
            <w:pPr>
              <w:keepNext/>
              <w:keepLines/>
              <w:rPr>
                <w:sz w:val="8"/>
              </w:rPr>
            </w:pPr>
            <w:r w:rsidRPr="00813D46">
              <w:rPr>
                <w:rFonts w:cs="Arial"/>
                <w:bCs/>
              </w:rPr>
              <w:t>)</w:t>
            </w:r>
          </w:p>
        </w:tc>
        <w:tc>
          <w:tcPr>
            <w:tcW w:w="0" w:type="auto"/>
            <w:vAlign w:val="bottom"/>
          </w:tcPr>
          <w:p w14:paraId="747B935F" w14:textId="77777777" w:rsidR="00C334D1" w:rsidRPr="00813D46" w:rsidRDefault="00C334D1" w:rsidP="007B0C0F">
            <w:pPr>
              <w:pStyle w:val="la2"/>
              <w:keepNext/>
              <w:keepLines/>
            </w:pPr>
            <w:r w:rsidRPr="00813D46">
              <w:rPr>
                <w:sz w:val="15"/>
                <w:szCs w:val="15"/>
              </w:rPr>
              <w:t> </w:t>
            </w:r>
          </w:p>
        </w:tc>
        <w:tc>
          <w:tcPr>
            <w:tcW w:w="0" w:type="auto"/>
            <w:vAlign w:val="bottom"/>
          </w:tcPr>
          <w:p w14:paraId="43D18D89" w14:textId="77777777" w:rsidR="00C334D1" w:rsidRPr="00813D46" w:rsidRDefault="00C334D1" w:rsidP="007B0C0F">
            <w:pPr>
              <w:keepNext/>
              <w:keepLines/>
              <w:rPr>
                <w:sz w:val="8"/>
              </w:rPr>
            </w:pPr>
            <w:r w:rsidRPr="00813D46">
              <w:rPr>
                <w:rFonts w:cs="Arial"/>
              </w:rPr>
              <w:t> </w:t>
            </w:r>
          </w:p>
        </w:tc>
        <w:tc>
          <w:tcPr>
            <w:tcW w:w="0" w:type="auto"/>
            <w:vAlign w:val="bottom"/>
          </w:tcPr>
          <w:p w14:paraId="592F9B82" w14:textId="77777777" w:rsidR="00C334D1" w:rsidRPr="00813D46" w:rsidRDefault="00C334D1" w:rsidP="007B0C0F">
            <w:pPr>
              <w:keepNext/>
              <w:keepLines/>
              <w:jc w:val="right"/>
            </w:pPr>
            <w:r w:rsidRPr="00813D46">
              <w:rPr>
                <w:rFonts w:cs="Arial"/>
              </w:rPr>
              <w:t>(10</w:t>
            </w:r>
          </w:p>
        </w:tc>
        <w:tc>
          <w:tcPr>
            <w:tcW w:w="0" w:type="auto"/>
            <w:noWrap/>
            <w:vAlign w:val="bottom"/>
          </w:tcPr>
          <w:p w14:paraId="126DA2CB" w14:textId="77777777" w:rsidR="00C334D1" w:rsidRPr="00813D46" w:rsidRDefault="00C334D1" w:rsidP="007B0C0F">
            <w:pPr>
              <w:keepNext/>
              <w:keepLines/>
              <w:rPr>
                <w:sz w:val="8"/>
              </w:rPr>
            </w:pPr>
            <w:r w:rsidRPr="00813D46">
              <w:rPr>
                <w:rFonts w:cs="Arial"/>
              </w:rPr>
              <w:t>)</w:t>
            </w:r>
          </w:p>
        </w:tc>
      </w:tr>
      <w:tr w:rsidR="00FC431C" w:rsidRPr="00813D46" w14:paraId="70392845" w14:textId="77777777" w:rsidTr="007B0C0F">
        <w:trPr>
          <w:jc w:val="center"/>
        </w:trPr>
        <w:tc>
          <w:tcPr>
            <w:tcW w:w="0" w:type="auto"/>
            <w:gridSpan w:val="4"/>
            <w:vAlign w:val="bottom"/>
          </w:tcPr>
          <w:p w14:paraId="2B0CE315"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870647D" w14:textId="77777777" w:rsidR="00C334D1" w:rsidRPr="00813D46" w:rsidRDefault="00C334D1" w:rsidP="007B0C0F">
            <w:pPr>
              <w:keepNext/>
              <w:keepLines/>
              <w:rPr>
                <w:sz w:val="8"/>
              </w:rPr>
            </w:pPr>
          </w:p>
        </w:tc>
        <w:tc>
          <w:tcPr>
            <w:tcW w:w="0" w:type="auto"/>
            <w:vAlign w:val="bottom"/>
          </w:tcPr>
          <w:p w14:paraId="7ACBCA4D" w14:textId="77777777" w:rsidR="00C334D1" w:rsidRPr="00813D46" w:rsidRDefault="00C334D1" w:rsidP="007B0C0F">
            <w:pPr>
              <w:pStyle w:val="la2"/>
              <w:keepNext/>
              <w:keepLines/>
            </w:pPr>
            <w:r w:rsidRPr="00813D46">
              <w:t> </w:t>
            </w:r>
          </w:p>
        </w:tc>
        <w:tc>
          <w:tcPr>
            <w:tcW w:w="0" w:type="auto"/>
            <w:vAlign w:val="bottom"/>
          </w:tcPr>
          <w:p w14:paraId="771CE355"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A4A1B5B"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808460D" w14:textId="77777777" w:rsidR="00C334D1" w:rsidRPr="00813D46" w:rsidRDefault="00C334D1" w:rsidP="007B0C0F">
            <w:pPr>
              <w:keepNext/>
              <w:keepLines/>
              <w:rPr>
                <w:sz w:val="8"/>
              </w:rPr>
            </w:pPr>
          </w:p>
        </w:tc>
        <w:tc>
          <w:tcPr>
            <w:tcW w:w="0" w:type="auto"/>
            <w:vAlign w:val="bottom"/>
          </w:tcPr>
          <w:p w14:paraId="70745250" w14:textId="77777777" w:rsidR="00C334D1" w:rsidRPr="00813D46" w:rsidRDefault="00C334D1" w:rsidP="007B0C0F">
            <w:pPr>
              <w:pStyle w:val="la2"/>
              <w:keepNext/>
              <w:keepLines/>
            </w:pPr>
            <w:r w:rsidRPr="00813D46">
              <w:t> </w:t>
            </w:r>
          </w:p>
        </w:tc>
        <w:tc>
          <w:tcPr>
            <w:tcW w:w="0" w:type="auto"/>
            <w:vAlign w:val="bottom"/>
          </w:tcPr>
          <w:p w14:paraId="3986AEFD"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EF3F759" w14:textId="77777777" w:rsidR="00C334D1" w:rsidRPr="00813D46" w:rsidRDefault="00C334D1" w:rsidP="007B0C0F">
            <w:pPr>
              <w:pStyle w:val="rrdsinglerule"/>
              <w:keepNext/>
              <w:keepLines/>
            </w:pPr>
          </w:p>
        </w:tc>
        <w:tc>
          <w:tcPr>
            <w:tcW w:w="0" w:type="auto"/>
            <w:vAlign w:val="bottom"/>
          </w:tcPr>
          <w:p w14:paraId="7065108F" w14:textId="77777777" w:rsidR="00C334D1" w:rsidRPr="00813D46" w:rsidRDefault="00C334D1" w:rsidP="007B0C0F">
            <w:pPr>
              <w:keepNext/>
              <w:keepLines/>
              <w:rPr>
                <w:sz w:val="8"/>
              </w:rPr>
            </w:pPr>
          </w:p>
        </w:tc>
      </w:tr>
      <w:tr w:rsidR="00FC431C" w:rsidRPr="00813D46" w14:paraId="02209836" w14:textId="77777777" w:rsidTr="007B0C0F">
        <w:trPr>
          <w:jc w:val="center"/>
        </w:trPr>
        <w:tc>
          <w:tcPr>
            <w:tcW w:w="0" w:type="auto"/>
          </w:tcPr>
          <w:p w14:paraId="5BCAD5AD" w14:textId="24E99192" w:rsidR="00C334D1" w:rsidRPr="00813D46" w:rsidRDefault="00C334D1" w:rsidP="007E1C32">
            <w:pPr>
              <w:pStyle w:val="NormalWeb"/>
              <w:keepNext/>
              <w:keepLines/>
              <w:ind w:left="960" w:hanging="240"/>
              <w:rPr>
                <w:sz w:val="8"/>
              </w:rPr>
            </w:pPr>
            <w:r w:rsidRPr="00813D46">
              <w:rPr>
                <w:rFonts w:cs="Arial"/>
                <w:sz w:val="20"/>
                <w:szCs w:val="20"/>
              </w:rPr>
              <w:t>Net cash used in financing</w:t>
            </w:r>
          </w:p>
        </w:tc>
        <w:tc>
          <w:tcPr>
            <w:tcW w:w="0" w:type="auto"/>
            <w:vAlign w:val="bottom"/>
          </w:tcPr>
          <w:p w14:paraId="0F743C5F" w14:textId="77777777" w:rsidR="00C334D1" w:rsidRPr="00813D46" w:rsidRDefault="00C334D1" w:rsidP="007B0C0F">
            <w:pPr>
              <w:pStyle w:val="la2"/>
              <w:keepNext/>
              <w:keepLines/>
            </w:pPr>
            <w:r w:rsidRPr="00813D46">
              <w:rPr>
                <w:sz w:val="15"/>
                <w:szCs w:val="15"/>
              </w:rPr>
              <w:t> </w:t>
            </w:r>
          </w:p>
        </w:tc>
        <w:tc>
          <w:tcPr>
            <w:tcW w:w="0" w:type="auto"/>
            <w:vAlign w:val="bottom"/>
          </w:tcPr>
          <w:p w14:paraId="793CB8EA" w14:textId="77777777" w:rsidR="00C334D1" w:rsidRPr="00813D46" w:rsidRDefault="00C334D1" w:rsidP="007B0C0F">
            <w:pPr>
              <w:keepNext/>
              <w:keepLines/>
              <w:rPr>
                <w:sz w:val="8"/>
              </w:rPr>
            </w:pPr>
            <w:r w:rsidRPr="00813D46">
              <w:rPr>
                <w:rFonts w:cs="Arial"/>
                <w:b/>
                <w:bCs/>
              </w:rPr>
              <w:t> </w:t>
            </w:r>
          </w:p>
        </w:tc>
        <w:tc>
          <w:tcPr>
            <w:tcW w:w="0" w:type="auto"/>
            <w:vAlign w:val="bottom"/>
          </w:tcPr>
          <w:p w14:paraId="298ECFE3" w14:textId="37A8AD5B" w:rsidR="00C334D1" w:rsidRPr="00813D46" w:rsidRDefault="00C334D1" w:rsidP="00FC431C">
            <w:pPr>
              <w:keepNext/>
              <w:keepLines/>
              <w:jc w:val="right"/>
            </w:pPr>
            <w:r w:rsidRPr="00813D46">
              <w:rPr>
                <w:rFonts w:cs="Arial"/>
                <w:b/>
                <w:bCs/>
              </w:rPr>
              <w:t>(</w:t>
            </w:r>
            <w:r w:rsidR="00FC431C" w:rsidRPr="00813D46">
              <w:rPr>
                <w:rFonts w:cs="Arial"/>
                <w:b/>
                <w:bCs/>
              </w:rPr>
              <w:t>9,080</w:t>
            </w:r>
          </w:p>
        </w:tc>
        <w:tc>
          <w:tcPr>
            <w:tcW w:w="0" w:type="auto"/>
            <w:noWrap/>
            <w:vAlign w:val="bottom"/>
          </w:tcPr>
          <w:p w14:paraId="66C9FA13" w14:textId="77777777" w:rsidR="00C334D1" w:rsidRPr="00813D46" w:rsidRDefault="00C334D1" w:rsidP="007B0C0F">
            <w:pPr>
              <w:keepNext/>
              <w:keepLines/>
              <w:rPr>
                <w:sz w:val="8"/>
              </w:rPr>
            </w:pPr>
            <w:r w:rsidRPr="00813D46">
              <w:rPr>
                <w:rFonts w:cs="Arial"/>
                <w:b/>
                <w:bCs/>
              </w:rPr>
              <w:t>)</w:t>
            </w:r>
          </w:p>
        </w:tc>
        <w:tc>
          <w:tcPr>
            <w:tcW w:w="0" w:type="auto"/>
            <w:vAlign w:val="bottom"/>
          </w:tcPr>
          <w:p w14:paraId="6D8B9719" w14:textId="77777777" w:rsidR="00C334D1" w:rsidRPr="00813D46" w:rsidRDefault="00C334D1" w:rsidP="007B0C0F">
            <w:pPr>
              <w:pStyle w:val="la2"/>
              <w:keepNext/>
              <w:keepLines/>
            </w:pPr>
            <w:r w:rsidRPr="00813D46">
              <w:rPr>
                <w:sz w:val="15"/>
                <w:szCs w:val="15"/>
              </w:rPr>
              <w:t> </w:t>
            </w:r>
          </w:p>
        </w:tc>
        <w:tc>
          <w:tcPr>
            <w:tcW w:w="0" w:type="auto"/>
            <w:vAlign w:val="bottom"/>
          </w:tcPr>
          <w:p w14:paraId="1F307F03" w14:textId="77777777" w:rsidR="00C334D1" w:rsidRPr="00813D46" w:rsidRDefault="00C334D1" w:rsidP="007B0C0F">
            <w:pPr>
              <w:keepNext/>
              <w:keepLines/>
              <w:rPr>
                <w:sz w:val="8"/>
              </w:rPr>
            </w:pPr>
            <w:r w:rsidRPr="00813D46">
              <w:rPr>
                <w:rFonts w:cs="Arial"/>
              </w:rPr>
              <w:t> </w:t>
            </w:r>
          </w:p>
        </w:tc>
        <w:tc>
          <w:tcPr>
            <w:tcW w:w="0" w:type="auto"/>
            <w:vAlign w:val="bottom"/>
          </w:tcPr>
          <w:p w14:paraId="22856358" w14:textId="77777777" w:rsidR="00C334D1" w:rsidRPr="00813D46" w:rsidRDefault="00C334D1" w:rsidP="007B0C0F">
            <w:pPr>
              <w:keepNext/>
              <w:keepLines/>
              <w:jc w:val="right"/>
            </w:pPr>
            <w:r w:rsidRPr="00813D46">
              <w:rPr>
                <w:rFonts w:cs="Arial"/>
                <w:bCs/>
              </w:rPr>
              <w:t>(8,394</w:t>
            </w:r>
          </w:p>
        </w:tc>
        <w:tc>
          <w:tcPr>
            <w:tcW w:w="0" w:type="auto"/>
            <w:noWrap/>
            <w:vAlign w:val="bottom"/>
          </w:tcPr>
          <w:p w14:paraId="7240E4DB" w14:textId="77777777" w:rsidR="00C334D1" w:rsidRPr="00813D46" w:rsidRDefault="00C334D1" w:rsidP="007B0C0F">
            <w:pPr>
              <w:keepNext/>
              <w:keepLines/>
              <w:rPr>
                <w:sz w:val="8"/>
              </w:rPr>
            </w:pPr>
            <w:r w:rsidRPr="00813D46">
              <w:rPr>
                <w:rFonts w:cs="Arial"/>
                <w:bCs/>
              </w:rPr>
              <w:t>)</w:t>
            </w:r>
          </w:p>
        </w:tc>
        <w:tc>
          <w:tcPr>
            <w:tcW w:w="0" w:type="auto"/>
            <w:vAlign w:val="bottom"/>
          </w:tcPr>
          <w:p w14:paraId="3E98A71C" w14:textId="77777777" w:rsidR="00C334D1" w:rsidRPr="00813D46" w:rsidRDefault="00C334D1" w:rsidP="007B0C0F">
            <w:pPr>
              <w:pStyle w:val="la2"/>
              <w:keepNext/>
              <w:keepLines/>
            </w:pPr>
            <w:r w:rsidRPr="00813D46">
              <w:rPr>
                <w:sz w:val="15"/>
                <w:szCs w:val="15"/>
              </w:rPr>
              <w:t> </w:t>
            </w:r>
          </w:p>
        </w:tc>
        <w:tc>
          <w:tcPr>
            <w:tcW w:w="0" w:type="auto"/>
            <w:vAlign w:val="bottom"/>
          </w:tcPr>
          <w:p w14:paraId="014FB943" w14:textId="77777777" w:rsidR="00C334D1" w:rsidRPr="00813D46" w:rsidRDefault="00C334D1" w:rsidP="007B0C0F">
            <w:pPr>
              <w:keepNext/>
              <w:keepLines/>
              <w:rPr>
                <w:sz w:val="8"/>
              </w:rPr>
            </w:pPr>
            <w:r w:rsidRPr="00813D46">
              <w:rPr>
                <w:rFonts w:cs="Arial"/>
              </w:rPr>
              <w:t> </w:t>
            </w:r>
          </w:p>
        </w:tc>
        <w:tc>
          <w:tcPr>
            <w:tcW w:w="0" w:type="auto"/>
            <w:vAlign w:val="bottom"/>
          </w:tcPr>
          <w:p w14:paraId="6A82FBE1" w14:textId="77777777" w:rsidR="00C334D1" w:rsidRPr="00813D46" w:rsidRDefault="00C334D1" w:rsidP="007B0C0F">
            <w:pPr>
              <w:keepNext/>
              <w:keepLines/>
              <w:jc w:val="right"/>
            </w:pPr>
            <w:r w:rsidRPr="00813D46">
              <w:rPr>
                <w:rFonts w:cs="Arial"/>
              </w:rPr>
              <w:t>(8,148</w:t>
            </w:r>
          </w:p>
        </w:tc>
        <w:tc>
          <w:tcPr>
            <w:tcW w:w="0" w:type="auto"/>
            <w:noWrap/>
            <w:vAlign w:val="bottom"/>
          </w:tcPr>
          <w:p w14:paraId="3E05DDF3" w14:textId="77777777" w:rsidR="00C334D1" w:rsidRPr="00813D46" w:rsidRDefault="00C334D1" w:rsidP="007B0C0F">
            <w:pPr>
              <w:keepNext/>
              <w:keepLines/>
              <w:rPr>
                <w:sz w:val="8"/>
              </w:rPr>
            </w:pPr>
            <w:r w:rsidRPr="00813D46">
              <w:rPr>
                <w:rFonts w:cs="Arial"/>
              </w:rPr>
              <w:t>)</w:t>
            </w:r>
          </w:p>
        </w:tc>
      </w:tr>
      <w:tr w:rsidR="00FC431C" w:rsidRPr="00813D46" w14:paraId="205BA9E4" w14:textId="77777777" w:rsidTr="007B0C0F">
        <w:trPr>
          <w:jc w:val="center"/>
        </w:trPr>
        <w:tc>
          <w:tcPr>
            <w:tcW w:w="0" w:type="auto"/>
            <w:gridSpan w:val="4"/>
            <w:vAlign w:val="bottom"/>
          </w:tcPr>
          <w:p w14:paraId="377BF66E"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9A9B740" w14:textId="77777777" w:rsidR="00C334D1" w:rsidRPr="00813D46" w:rsidRDefault="00C334D1" w:rsidP="007B0C0F">
            <w:pPr>
              <w:keepNext/>
              <w:keepLines/>
              <w:rPr>
                <w:sz w:val="8"/>
              </w:rPr>
            </w:pPr>
          </w:p>
        </w:tc>
        <w:tc>
          <w:tcPr>
            <w:tcW w:w="0" w:type="auto"/>
            <w:vAlign w:val="bottom"/>
          </w:tcPr>
          <w:p w14:paraId="6EE7E232" w14:textId="77777777" w:rsidR="00C334D1" w:rsidRPr="00813D46" w:rsidRDefault="00C334D1" w:rsidP="007B0C0F">
            <w:pPr>
              <w:pStyle w:val="la2"/>
              <w:keepNext/>
              <w:keepLines/>
            </w:pPr>
            <w:r w:rsidRPr="00813D46">
              <w:t> </w:t>
            </w:r>
          </w:p>
        </w:tc>
        <w:tc>
          <w:tcPr>
            <w:tcW w:w="0" w:type="auto"/>
            <w:vAlign w:val="bottom"/>
          </w:tcPr>
          <w:p w14:paraId="50DD9119"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F144C83"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8C83507" w14:textId="77777777" w:rsidR="00C334D1" w:rsidRPr="00813D46" w:rsidRDefault="00C334D1" w:rsidP="007B0C0F">
            <w:pPr>
              <w:keepNext/>
              <w:keepLines/>
              <w:rPr>
                <w:sz w:val="8"/>
              </w:rPr>
            </w:pPr>
          </w:p>
        </w:tc>
        <w:tc>
          <w:tcPr>
            <w:tcW w:w="0" w:type="auto"/>
            <w:vAlign w:val="bottom"/>
          </w:tcPr>
          <w:p w14:paraId="23A7158D" w14:textId="77777777" w:rsidR="00C334D1" w:rsidRPr="00813D46" w:rsidRDefault="00C334D1" w:rsidP="007B0C0F">
            <w:pPr>
              <w:pStyle w:val="la2"/>
              <w:keepNext/>
              <w:keepLines/>
            </w:pPr>
            <w:r w:rsidRPr="00813D46">
              <w:t> </w:t>
            </w:r>
          </w:p>
        </w:tc>
        <w:tc>
          <w:tcPr>
            <w:tcW w:w="0" w:type="auto"/>
            <w:vAlign w:val="bottom"/>
          </w:tcPr>
          <w:p w14:paraId="5BF28B0D"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2CD60D8" w14:textId="77777777" w:rsidR="00C334D1" w:rsidRPr="00813D46" w:rsidRDefault="00C334D1" w:rsidP="007B0C0F">
            <w:pPr>
              <w:pStyle w:val="rrdsinglerule"/>
              <w:keepNext/>
              <w:keepLines/>
            </w:pPr>
          </w:p>
        </w:tc>
        <w:tc>
          <w:tcPr>
            <w:tcW w:w="0" w:type="auto"/>
            <w:vAlign w:val="bottom"/>
          </w:tcPr>
          <w:p w14:paraId="1C090042" w14:textId="77777777" w:rsidR="00C334D1" w:rsidRPr="00813D46" w:rsidRDefault="00C334D1" w:rsidP="007B0C0F">
            <w:pPr>
              <w:keepNext/>
              <w:keepLines/>
              <w:rPr>
                <w:sz w:val="8"/>
              </w:rPr>
            </w:pPr>
          </w:p>
        </w:tc>
      </w:tr>
      <w:tr w:rsidR="00FC431C" w:rsidRPr="00813D46" w14:paraId="5EE868D0" w14:textId="77777777" w:rsidTr="007B0C0F">
        <w:trPr>
          <w:jc w:val="center"/>
        </w:trPr>
        <w:tc>
          <w:tcPr>
            <w:tcW w:w="0" w:type="auto"/>
          </w:tcPr>
          <w:p w14:paraId="77914600" w14:textId="77777777" w:rsidR="00C334D1" w:rsidRPr="00813D46" w:rsidRDefault="00C334D1" w:rsidP="007B0C0F">
            <w:pPr>
              <w:pStyle w:val="NormalWeb"/>
              <w:keepNext/>
              <w:keepLines/>
              <w:ind w:left="240" w:hanging="240"/>
              <w:rPr>
                <w:sz w:val="8"/>
              </w:rPr>
            </w:pPr>
            <w:r w:rsidRPr="00813D46">
              <w:rPr>
                <w:rFonts w:cs="Arial"/>
                <w:b/>
                <w:bCs/>
                <w:sz w:val="20"/>
                <w:szCs w:val="20"/>
              </w:rPr>
              <w:t>Investing</w:t>
            </w:r>
          </w:p>
        </w:tc>
        <w:tc>
          <w:tcPr>
            <w:tcW w:w="0" w:type="auto"/>
            <w:vAlign w:val="bottom"/>
          </w:tcPr>
          <w:p w14:paraId="1B37545B" w14:textId="77777777" w:rsidR="00C334D1" w:rsidRPr="00813D46" w:rsidRDefault="00C334D1" w:rsidP="007B0C0F">
            <w:pPr>
              <w:pStyle w:val="la2"/>
              <w:keepNext/>
              <w:keepLines/>
            </w:pPr>
            <w:r w:rsidRPr="00813D46">
              <w:rPr>
                <w:sz w:val="15"/>
                <w:szCs w:val="15"/>
              </w:rPr>
              <w:t> </w:t>
            </w:r>
          </w:p>
        </w:tc>
        <w:tc>
          <w:tcPr>
            <w:tcW w:w="0" w:type="auto"/>
            <w:vAlign w:val="bottom"/>
          </w:tcPr>
          <w:p w14:paraId="34ABDF55" w14:textId="77777777" w:rsidR="00C334D1" w:rsidRPr="00813D46" w:rsidRDefault="00C334D1" w:rsidP="007B0C0F">
            <w:pPr>
              <w:pStyle w:val="la2"/>
              <w:keepNext/>
              <w:keepLines/>
            </w:pPr>
            <w:r w:rsidRPr="00813D46">
              <w:t> </w:t>
            </w:r>
          </w:p>
        </w:tc>
        <w:tc>
          <w:tcPr>
            <w:tcW w:w="0" w:type="auto"/>
            <w:vAlign w:val="bottom"/>
          </w:tcPr>
          <w:p w14:paraId="40A3832A" w14:textId="77777777" w:rsidR="00C334D1" w:rsidRPr="00813D46" w:rsidRDefault="00C334D1" w:rsidP="007B0C0F">
            <w:pPr>
              <w:pStyle w:val="la2"/>
              <w:keepNext/>
              <w:keepLines/>
            </w:pPr>
            <w:r w:rsidRPr="00813D46">
              <w:t> </w:t>
            </w:r>
          </w:p>
        </w:tc>
        <w:tc>
          <w:tcPr>
            <w:tcW w:w="0" w:type="auto"/>
            <w:vAlign w:val="bottom"/>
          </w:tcPr>
          <w:p w14:paraId="5BEBC071" w14:textId="77777777" w:rsidR="00C334D1" w:rsidRPr="00813D46" w:rsidRDefault="00C334D1" w:rsidP="007B0C0F">
            <w:pPr>
              <w:pStyle w:val="la2"/>
              <w:keepNext/>
              <w:keepLines/>
            </w:pPr>
            <w:r w:rsidRPr="00813D46">
              <w:t> </w:t>
            </w:r>
          </w:p>
        </w:tc>
        <w:tc>
          <w:tcPr>
            <w:tcW w:w="0" w:type="auto"/>
            <w:vAlign w:val="bottom"/>
          </w:tcPr>
          <w:p w14:paraId="7E429540" w14:textId="77777777" w:rsidR="00C334D1" w:rsidRPr="00813D46" w:rsidRDefault="00C334D1" w:rsidP="007B0C0F">
            <w:pPr>
              <w:pStyle w:val="la2"/>
              <w:keepNext/>
              <w:keepLines/>
            </w:pPr>
            <w:r w:rsidRPr="00813D46">
              <w:rPr>
                <w:sz w:val="15"/>
                <w:szCs w:val="15"/>
              </w:rPr>
              <w:t> </w:t>
            </w:r>
          </w:p>
        </w:tc>
        <w:tc>
          <w:tcPr>
            <w:tcW w:w="0" w:type="auto"/>
            <w:vAlign w:val="bottom"/>
          </w:tcPr>
          <w:p w14:paraId="5B64AF29" w14:textId="77777777" w:rsidR="00C334D1" w:rsidRPr="00813D46" w:rsidRDefault="00C334D1" w:rsidP="007B0C0F">
            <w:pPr>
              <w:pStyle w:val="la2"/>
              <w:keepNext/>
              <w:keepLines/>
            </w:pPr>
            <w:r w:rsidRPr="00813D46">
              <w:t> </w:t>
            </w:r>
          </w:p>
        </w:tc>
        <w:tc>
          <w:tcPr>
            <w:tcW w:w="0" w:type="auto"/>
            <w:vAlign w:val="bottom"/>
          </w:tcPr>
          <w:p w14:paraId="40A09BED" w14:textId="77777777" w:rsidR="00C334D1" w:rsidRPr="00813D46" w:rsidRDefault="00C334D1" w:rsidP="007B0C0F">
            <w:pPr>
              <w:pStyle w:val="la2"/>
              <w:keepNext/>
              <w:keepLines/>
            </w:pPr>
            <w:r w:rsidRPr="00813D46">
              <w:t> </w:t>
            </w:r>
          </w:p>
        </w:tc>
        <w:tc>
          <w:tcPr>
            <w:tcW w:w="0" w:type="auto"/>
            <w:vAlign w:val="bottom"/>
          </w:tcPr>
          <w:p w14:paraId="6C8A9961" w14:textId="77777777" w:rsidR="00C334D1" w:rsidRPr="00813D46" w:rsidRDefault="00C334D1" w:rsidP="007B0C0F">
            <w:pPr>
              <w:pStyle w:val="la2"/>
              <w:keepNext/>
              <w:keepLines/>
            </w:pPr>
            <w:r w:rsidRPr="00813D46">
              <w:t> </w:t>
            </w:r>
          </w:p>
        </w:tc>
        <w:tc>
          <w:tcPr>
            <w:tcW w:w="0" w:type="auto"/>
            <w:vAlign w:val="bottom"/>
          </w:tcPr>
          <w:p w14:paraId="1C2B069E" w14:textId="77777777" w:rsidR="00C334D1" w:rsidRPr="00813D46" w:rsidRDefault="00C334D1" w:rsidP="007B0C0F">
            <w:pPr>
              <w:pStyle w:val="la2"/>
              <w:keepNext/>
              <w:keepLines/>
            </w:pPr>
            <w:r w:rsidRPr="00813D46">
              <w:rPr>
                <w:sz w:val="15"/>
                <w:szCs w:val="15"/>
              </w:rPr>
              <w:t> </w:t>
            </w:r>
          </w:p>
        </w:tc>
        <w:tc>
          <w:tcPr>
            <w:tcW w:w="0" w:type="auto"/>
            <w:vAlign w:val="bottom"/>
          </w:tcPr>
          <w:p w14:paraId="39A98FED" w14:textId="77777777" w:rsidR="00C334D1" w:rsidRPr="00813D46" w:rsidRDefault="00C334D1" w:rsidP="007B0C0F">
            <w:pPr>
              <w:pStyle w:val="la2"/>
              <w:keepNext/>
              <w:keepLines/>
            </w:pPr>
            <w:r w:rsidRPr="00813D46">
              <w:t> </w:t>
            </w:r>
          </w:p>
        </w:tc>
        <w:tc>
          <w:tcPr>
            <w:tcW w:w="0" w:type="auto"/>
            <w:vAlign w:val="bottom"/>
          </w:tcPr>
          <w:p w14:paraId="3903373D" w14:textId="77777777" w:rsidR="00C334D1" w:rsidRPr="00813D46" w:rsidRDefault="00C334D1" w:rsidP="007B0C0F">
            <w:pPr>
              <w:pStyle w:val="la2"/>
              <w:keepNext/>
              <w:keepLines/>
            </w:pPr>
            <w:r w:rsidRPr="00813D46">
              <w:t> </w:t>
            </w:r>
          </w:p>
        </w:tc>
        <w:tc>
          <w:tcPr>
            <w:tcW w:w="0" w:type="auto"/>
            <w:vAlign w:val="bottom"/>
          </w:tcPr>
          <w:p w14:paraId="4B6AE538" w14:textId="77777777" w:rsidR="00C334D1" w:rsidRPr="00813D46" w:rsidRDefault="00C334D1" w:rsidP="007B0C0F">
            <w:pPr>
              <w:pStyle w:val="la2"/>
              <w:keepNext/>
              <w:keepLines/>
            </w:pPr>
            <w:r w:rsidRPr="00813D46">
              <w:t> </w:t>
            </w:r>
          </w:p>
        </w:tc>
      </w:tr>
      <w:tr w:rsidR="00FC431C" w:rsidRPr="00813D46" w14:paraId="4C72312B" w14:textId="77777777" w:rsidTr="007B0C0F">
        <w:trPr>
          <w:jc w:val="center"/>
        </w:trPr>
        <w:tc>
          <w:tcPr>
            <w:tcW w:w="0" w:type="auto"/>
          </w:tcPr>
          <w:p w14:paraId="1509DABE" w14:textId="77777777" w:rsidR="00C334D1" w:rsidRPr="00813D46" w:rsidRDefault="00C334D1" w:rsidP="007B0C0F">
            <w:pPr>
              <w:pStyle w:val="NormalWeb"/>
              <w:keepNext/>
              <w:keepLines/>
              <w:ind w:left="240" w:hanging="240"/>
              <w:rPr>
                <w:sz w:val="8"/>
              </w:rPr>
            </w:pPr>
            <w:r w:rsidRPr="00813D46">
              <w:rPr>
                <w:rFonts w:cs="Arial"/>
                <w:sz w:val="20"/>
                <w:szCs w:val="20"/>
              </w:rPr>
              <w:t>Additions to property and equipment</w:t>
            </w:r>
          </w:p>
        </w:tc>
        <w:tc>
          <w:tcPr>
            <w:tcW w:w="0" w:type="auto"/>
            <w:vAlign w:val="bottom"/>
          </w:tcPr>
          <w:p w14:paraId="36196312" w14:textId="77777777" w:rsidR="00C334D1" w:rsidRPr="00813D46" w:rsidRDefault="00C334D1" w:rsidP="007B0C0F">
            <w:pPr>
              <w:pStyle w:val="la2"/>
              <w:keepNext/>
              <w:keepLines/>
            </w:pPr>
            <w:r w:rsidRPr="00813D46">
              <w:rPr>
                <w:sz w:val="15"/>
                <w:szCs w:val="15"/>
              </w:rPr>
              <w:t> </w:t>
            </w:r>
          </w:p>
        </w:tc>
        <w:tc>
          <w:tcPr>
            <w:tcW w:w="0" w:type="auto"/>
            <w:vAlign w:val="bottom"/>
          </w:tcPr>
          <w:p w14:paraId="06FA7E49" w14:textId="77777777" w:rsidR="00C334D1" w:rsidRPr="00813D46" w:rsidRDefault="00C334D1" w:rsidP="007B0C0F">
            <w:pPr>
              <w:keepNext/>
              <w:keepLines/>
              <w:rPr>
                <w:sz w:val="8"/>
              </w:rPr>
            </w:pPr>
            <w:r w:rsidRPr="00813D46">
              <w:rPr>
                <w:rFonts w:cs="Arial"/>
                <w:b/>
                <w:bCs/>
              </w:rPr>
              <w:t> </w:t>
            </w:r>
          </w:p>
        </w:tc>
        <w:tc>
          <w:tcPr>
            <w:tcW w:w="0" w:type="auto"/>
            <w:vAlign w:val="bottom"/>
          </w:tcPr>
          <w:p w14:paraId="52CB7AB4" w14:textId="7D559A10" w:rsidR="00C334D1" w:rsidRPr="00813D46" w:rsidRDefault="00C334D1" w:rsidP="00FC431C">
            <w:pPr>
              <w:keepNext/>
              <w:keepLines/>
              <w:jc w:val="right"/>
            </w:pPr>
            <w:r w:rsidRPr="00813D46">
              <w:rPr>
                <w:rFonts w:cs="Arial"/>
                <w:b/>
                <w:bCs/>
              </w:rPr>
              <w:t>(</w:t>
            </w:r>
            <w:r w:rsidR="00FC431C" w:rsidRPr="00813D46">
              <w:rPr>
                <w:rFonts w:cs="Arial"/>
                <w:b/>
                <w:bCs/>
              </w:rPr>
              <w:t>5,944</w:t>
            </w:r>
          </w:p>
        </w:tc>
        <w:tc>
          <w:tcPr>
            <w:tcW w:w="0" w:type="auto"/>
            <w:noWrap/>
            <w:vAlign w:val="bottom"/>
          </w:tcPr>
          <w:p w14:paraId="632F3078" w14:textId="77777777" w:rsidR="00C334D1" w:rsidRPr="00813D46" w:rsidRDefault="00C334D1" w:rsidP="007B0C0F">
            <w:pPr>
              <w:keepNext/>
              <w:keepLines/>
              <w:rPr>
                <w:sz w:val="8"/>
              </w:rPr>
            </w:pPr>
            <w:r w:rsidRPr="00813D46">
              <w:rPr>
                <w:rFonts w:cs="Arial"/>
                <w:b/>
                <w:bCs/>
              </w:rPr>
              <w:t>)</w:t>
            </w:r>
          </w:p>
        </w:tc>
        <w:tc>
          <w:tcPr>
            <w:tcW w:w="0" w:type="auto"/>
            <w:vAlign w:val="bottom"/>
          </w:tcPr>
          <w:p w14:paraId="246346B5" w14:textId="77777777" w:rsidR="00C334D1" w:rsidRPr="00813D46" w:rsidRDefault="00C334D1" w:rsidP="007B0C0F">
            <w:pPr>
              <w:pStyle w:val="la2"/>
              <w:keepNext/>
              <w:keepLines/>
            </w:pPr>
            <w:r w:rsidRPr="00813D46">
              <w:rPr>
                <w:sz w:val="15"/>
                <w:szCs w:val="15"/>
              </w:rPr>
              <w:t> </w:t>
            </w:r>
          </w:p>
        </w:tc>
        <w:tc>
          <w:tcPr>
            <w:tcW w:w="0" w:type="auto"/>
            <w:vAlign w:val="bottom"/>
          </w:tcPr>
          <w:p w14:paraId="0F9C62CD" w14:textId="77777777" w:rsidR="00C334D1" w:rsidRPr="00813D46" w:rsidRDefault="00C334D1" w:rsidP="007B0C0F">
            <w:pPr>
              <w:keepNext/>
              <w:keepLines/>
              <w:rPr>
                <w:sz w:val="8"/>
              </w:rPr>
            </w:pPr>
            <w:r w:rsidRPr="00813D46">
              <w:rPr>
                <w:rFonts w:cs="Arial"/>
              </w:rPr>
              <w:t> </w:t>
            </w:r>
          </w:p>
        </w:tc>
        <w:tc>
          <w:tcPr>
            <w:tcW w:w="0" w:type="auto"/>
            <w:vAlign w:val="bottom"/>
          </w:tcPr>
          <w:p w14:paraId="7D870C2A" w14:textId="77777777" w:rsidR="00C334D1" w:rsidRPr="00813D46" w:rsidRDefault="00C334D1" w:rsidP="007B0C0F">
            <w:pPr>
              <w:keepNext/>
              <w:keepLines/>
              <w:jc w:val="right"/>
            </w:pPr>
            <w:r w:rsidRPr="00813D46">
              <w:rPr>
                <w:rFonts w:cs="Arial"/>
                <w:bCs/>
              </w:rPr>
              <w:t>(5,485</w:t>
            </w:r>
          </w:p>
        </w:tc>
        <w:tc>
          <w:tcPr>
            <w:tcW w:w="0" w:type="auto"/>
            <w:noWrap/>
            <w:vAlign w:val="bottom"/>
          </w:tcPr>
          <w:p w14:paraId="40EAA237" w14:textId="77777777" w:rsidR="00C334D1" w:rsidRPr="00813D46" w:rsidRDefault="00C334D1" w:rsidP="007B0C0F">
            <w:pPr>
              <w:keepNext/>
              <w:keepLines/>
              <w:rPr>
                <w:sz w:val="8"/>
              </w:rPr>
            </w:pPr>
            <w:r w:rsidRPr="00813D46">
              <w:rPr>
                <w:rFonts w:cs="Arial"/>
                <w:bCs/>
              </w:rPr>
              <w:t>)</w:t>
            </w:r>
          </w:p>
        </w:tc>
        <w:tc>
          <w:tcPr>
            <w:tcW w:w="0" w:type="auto"/>
            <w:vAlign w:val="bottom"/>
          </w:tcPr>
          <w:p w14:paraId="045DF4AC" w14:textId="77777777" w:rsidR="00C334D1" w:rsidRPr="00813D46" w:rsidRDefault="00C334D1" w:rsidP="007B0C0F">
            <w:pPr>
              <w:pStyle w:val="la2"/>
              <w:keepNext/>
              <w:keepLines/>
            </w:pPr>
            <w:r w:rsidRPr="00813D46">
              <w:rPr>
                <w:sz w:val="15"/>
                <w:szCs w:val="15"/>
              </w:rPr>
              <w:t> </w:t>
            </w:r>
          </w:p>
        </w:tc>
        <w:tc>
          <w:tcPr>
            <w:tcW w:w="0" w:type="auto"/>
            <w:vAlign w:val="bottom"/>
          </w:tcPr>
          <w:p w14:paraId="2380120C" w14:textId="77777777" w:rsidR="00C334D1" w:rsidRPr="00813D46" w:rsidRDefault="00C334D1" w:rsidP="007B0C0F">
            <w:pPr>
              <w:keepNext/>
              <w:keepLines/>
              <w:rPr>
                <w:sz w:val="8"/>
              </w:rPr>
            </w:pPr>
            <w:r w:rsidRPr="00813D46">
              <w:rPr>
                <w:rFonts w:cs="Arial"/>
              </w:rPr>
              <w:t> </w:t>
            </w:r>
          </w:p>
        </w:tc>
        <w:tc>
          <w:tcPr>
            <w:tcW w:w="0" w:type="auto"/>
            <w:vAlign w:val="bottom"/>
          </w:tcPr>
          <w:p w14:paraId="03412C9B" w14:textId="77777777" w:rsidR="00C334D1" w:rsidRPr="00813D46" w:rsidRDefault="00C334D1" w:rsidP="007B0C0F">
            <w:pPr>
              <w:keepNext/>
              <w:keepLines/>
              <w:jc w:val="right"/>
            </w:pPr>
            <w:r w:rsidRPr="00813D46">
              <w:rPr>
                <w:rFonts w:cs="Arial"/>
              </w:rPr>
              <w:t>(4,257</w:t>
            </w:r>
          </w:p>
        </w:tc>
        <w:tc>
          <w:tcPr>
            <w:tcW w:w="0" w:type="auto"/>
            <w:noWrap/>
            <w:vAlign w:val="bottom"/>
          </w:tcPr>
          <w:p w14:paraId="7658EC67" w14:textId="77777777" w:rsidR="00C334D1" w:rsidRPr="00813D46" w:rsidRDefault="00C334D1" w:rsidP="007B0C0F">
            <w:pPr>
              <w:keepNext/>
              <w:keepLines/>
              <w:rPr>
                <w:sz w:val="8"/>
              </w:rPr>
            </w:pPr>
            <w:r w:rsidRPr="00813D46">
              <w:rPr>
                <w:rFonts w:cs="Arial"/>
              </w:rPr>
              <w:t>)</w:t>
            </w:r>
          </w:p>
        </w:tc>
      </w:tr>
      <w:tr w:rsidR="00FC431C" w:rsidRPr="00813D46" w14:paraId="457F189F" w14:textId="77777777" w:rsidTr="007B0C0F">
        <w:trPr>
          <w:jc w:val="center"/>
        </w:trPr>
        <w:tc>
          <w:tcPr>
            <w:tcW w:w="0" w:type="auto"/>
          </w:tcPr>
          <w:p w14:paraId="53D511DE" w14:textId="77777777" w:rsidR="00C334D1" w:rsidRPr="00813D46" w:rsidRDefault="00C334D1" w:rsidP="007B0C0F">
            <w:pPr>
              <w:pStyle w:val="NormalWeb"/>
              <w:keepNext/>
              <w:keepLines/>
              <w:ind w:left="240" w:hanging="240"/>
              <w:jc w:val="left"/>
              <w:rPr>
                <w:sz w:val="8"/>
              </w:rPr>
            </w:pPr>
            <w:r w:rsidRPr="00813D46">
              <w:rPr>
                <w:rFonts w:cs="Arial"/>
                <w:sz w:val="20"/>
                <w:szCs w:val="20"/>
              </w:rPr>
              <w:t>Acquisition of companies, net of cash acquired, and purchases of intangible and other assets</w:t>
            </w:r>
          </w:p>
        </w:tc>
        <w:tc>
          <w:tcPr>
            <w:tcW w:w="0" w:type="auto"/>
            <w:vAlign w:val="bottom"/>
          </w:tcPr>
          <w:p w14:paraId="301B43EC" w14:textId="77777777" w:rsidR="00C334D1" w:rsidRPr="00813D46" w:rsidRDefault="00C334D1" w:rsidP="007B0C0F">
            <w:pPr>
              <w:pStyle w:val="la2"/>
              <w:keepNext/>
              <w:keepLines/>
            </w:pPr>
            <w:r w:rsidRPr="00813D46">
              <w:rPr>
                <w:sz w:val="15"/>
                <w:szCs w:val="15"/>
              </w:rPr>
              <w:t> </w:t>
            </w:r>
          </w:p>
        </w:tc>
        <w:tc>
          <w:tcPr>
            <w:tcW w:w="0" w:type="auto"/>
            <w:vAlign w:val="bottom"/>
          </w:tcPr>
          <w:p w14:paraId="21097925" w14:textId="77777777" w:rsidR="00C334D1" w:rsidRPr="00813D46" w:rsidRDefault="00C334D1" w:rsidP="007B0C0F">
            <w:pPr>
              <w:keepNext/>
              <w:keepLines/>
              <w:rPr>
                <w:sz w:val="8"/>
              </w:rPr>
            </w:pPr>
            <w:r w:rsidRPr="00813D46">
              <w:rPr>
                <w:rFonts w:cs="Arial"/>
                <w:b/>
                <w:bCs/>
              </w:rPr>
              <w:t> </w:t>
            </w:r>
          </w:p>
        </w:tc>
        <w:tc>
          <w:tcPr>
            <w:tcW w:w="0" w:type="auto"/>
            <w:vAlign w:val="bottom"/>
          </w:tcPr>
          <w:p w14:paraId="03795411" w14:textId="3030FEC2" w:rsidR="00C334D1" w:rsidRPr="00813D46" w:rsidRDefault="00C334D1" w:rsidP="00FC431C">
            <w:pPr>
              <w:keepNext/>
              <w:keepLines/>
              <w:jc w:val="right"/>
            </w:pPr>
            <w:r w:rsidRPr="00813D46">
              <w:rPr>
                <w:rFonts w:cs="Arial"/>
                <w:b/>
                <w:bCs/>
              </w:rPr>
              <w:t>(</w:t>
            </w:r>
            <w:r w:rsidR="00FC431C" w:rsidRPr="00813D46">
              <w:rPr>
                <w:rFonts w:cs="Arial"/>
                <w:b/>
                <w:bCs/>
              </w:rPr>
              <w:t>3,723</w:t>
            </w:r>
          </w:p>
        </w:tc>
        <w:tc>
          <w:tcPr>
            <w:tcW w:w="0" w:type="auto"/>
            <w:noWrap/>
            <w:vAlign w:val="bottom"/>
          </w:tcPr>
          <w:p w14:paraId="609AB88F" w14:textId="77777777" w:rsidR="00C334D1" w:rsidRPr="00813D46" w:rsidRDefault="00C334D1" w:rsidP="007B0C0F">
            <w:pPr>
              <w:keepNext/>
              <w:keepLines/>
              <w:rPr>
                <w:sz w:val="8"/>
              </w:rPr>
            </w:pPr>
            <w:r w:rsidRPr="00813D46">
              <w:rPr>
                <w:rFonts w:cs="Arial"/>
                <w:b/>
                <w:bCs/>
              </w:rPr>
              <w:t>)</w:t>
            </w:r>
          </w:p>
        </w:tc>
        <w:tc>
          <w:tcPr>
            <w:tcW w:w="0" w:type="auto"/>
            <w:vAlign w:val="bottom"/>
          </w:tcPr>
          <w:p w14:paraId="2AA7427B" w14:textId="77777777" w:rsidR="00C334D1" w:rsidRPr="00813D46" w:rsidRDefault="00C334D1" w:rsidP="007B0C0F">
            <w:pPr>
              <w:pStyle w:val="la2"/>
              <w:keepNext/>
              <w:keepLines/>
            </w:pPr>
            <w:r w:rsidRPr="00813D46">
              <w:rPr>
                <w:sz w:val="15"/>
                <w:szCs w:val="15"/>
              </w:rPr>
              <w:t> </w:t>
            </w:r>
          </w:p>
        </w:tc>
        <w:tc>
          <w:tcPr>
            <w:tcW w:w="0" w:type="auto"/>
            <w:vAlign w:val="bottom"/>
          </w:tcPr>
          <w:p w14:paraId="6DAE3E2D" w14:textId="77777777" w:rsidR="00C334D1" w:rsidRPr="00813D46" w:rsidRDefault="00C334D1" w:rsidP="007B0C0F">
            <w:pPr>
              <w:keepNext/>
              <w:keepLines/>
              <w:rPr>
                <w:sz w:val="8"/>
              </w:rPr>
            </w:pPr>
            <w:r w:rsidRPr="00813D46">
              <w:rPr>
                <w:rFonts w:cs="Arial"/>
              </w:rPr>
              <w:t> </w:t>
            </w:r>
          </w:p>
        </w:tc>
        <w:tc>
          <w:tcPr>
            <w:tcW w:w="0" w:type="auto"/>
            <w:vAlign w:val="bottom"/>
          </w:tcPr>
          <w:p w14:paraId="509427DA" w14:textId="77777777" w:rsidR="00C334D1" w:rsidRPr="00813D46" w:rsidRDefault="00C334D1" w:rsidP="007B0C0F">
            <w:pPr>
              <w:keepNext/>
              <w:keepLines/>
              <w:jc w:val="right"/>
            </w:pPr>
            <w:r w:rsidRPr="00813D46">
              <w:rPr>
                <w:rFonts w:cs="Arial"/>
                <w:bCs/>
              </w:rPr>
              <w:t>(5,937</w:t>
            </w:r>
          </w:p>
        </w:tc>
        <w:tc>
          <w:tcPr>
            <w:tcW w:w="0" w:type="auto"/>
            <w:noWrap/>
            <w:vAlign w:val="bottom"/>
          </w:tcPr>
          <w:p w14:paraId="5EC9B86D" w14:textId="77777777" w:rsidR="00C334D1" w:rsidRPr="00813D46" w:rsidRDefault="00C334D1" w:rsidP="007B0C0F">
            <w:pPr>
              <w:keepNext/>
              <w:keepLines/>
              <w:rPr>
                <w:sz w:val="8"/>
              </w:rPr>
            </w:pPr>
            <w:r w:rsidRPr="00813D46">
              <w:rPr>
                <w:rFonts w:cs="Arial"/>
                <w:bCs/>
              </w:rPr>
              <w:t>)</w:t>
            </w:r>
          </w:p>
        </w:tc>
        <w:tc>
          <w:tcPr>
            <w:tcW w:w="0" w:type="auto"/>
            <w:vAlign w:val="bottom"/>
          </w:tcPr>
          <w:p w14:paraId="7BB50C74" w14:textId="77777777" w:rsidR="00C334D1" w:rsidRPr="00813D46" w:rsidRDefault="00C334D1" w:rsidP="007B0C0F">
            <w:pPr>
              <w:pStyle w:val="la2"/>
              <w:keepNext/>
              <w:keepLines/>
            </w:pPr>
            <w:r w:rsidRPr="00813D46">
              <w:rPr>
                <w:sz w:val="15"/>
                <w:szCs w:val="15"/>
              </w:rPr>
              <w:t> </w:t>
            </w:r>
          </w:p>
        </w:tc>
        <w:tc>
          <w:tcPr>
            <w:tcW w:w="0" w:type="auto"/>
            <w:vAlign w:val="bottom"/>
          </w:tcPr>
          <w:p w14:paraId="6BABBCB1" w14:textId="77777777" w:rsidR="00C334D1" w:rsidRPr="00813D46" w:rsidRDefault="00C334D1" w:rsidP="007B0C0F">
            <w:pPr>
              <w:keepNext/>
              <w:keepLines/>
              <w:rPr>
                <w:sz w:val="8"/>
              </w:rPr>
            </w:pPr>
            <w:r w:rsidRPr="00813D46">
              <w:rPr>
                <w:rFonts w:cs="Arial"/>
              </w:rPr>
              <w:t> </w:t>
            </w:r>
          </w:p>
        </w:tc>
        <w:tc>
          <w:tcPr>
            <w:tcW w:w="0" w:type="auto"/>
            <w:vAlign w:val="bottom"/>
          </w:tcPr>
          <w:p w14:paraId="3672CA90" w14:textId="77777777" w:rsidR="00C334D1" w:rsidRPr="00813D46" w:rsidRDefault="00C334D1" w:rsidP="007B0C0F">
            <w:pPr>
              <w:keepNext/>
              <w:keepLines/>
              <w:jc w:val="right"/>
            </w:pPr>
            <w:r w:rsidRPr="00813D46">
              <w:rPr>
                <w:rFonts w:cs="Arial"/>
              </w:rPr>
              <w:t>(1,584</w:t>
            </w:r>
          </w:p>
        </w:tc>
        <w:tc>
          <w:tcPr>
            <w:tcW w:w="0" w:type="auto"/>
            <w:noWrap/>
            <w:vAlign w:val="bottom"/>
          </w:tcPr>
          <w:p w14:paraId="6CD1BE51" w14:textId="77777777" w:rsidR="00C334D1" w:rsidRPr="00813D46" w:rsidRDefault="00C334D1" w:rsidP="007B0C0F">
            <w:pPr>
              <w:keepNext/>
              <w:keepLines/>
              <w:rPr>
                <w:sz w:val="8"/>
              </w:rPr>
            </w:pPr>
            <w:r w:rsidRPr="00813D46">
              <w:rPr>
                <w:rFonts w:cs="Arial"/>
              </w:rPr>
              <w:t>)</w:t>
            </w:r>
          </w:p>
        </w:tc>
      </w:tr>
      <w:tr w:rsidR="00FC431C" w:rsidRPr="00813D46" w14:paraId="03F5EC07" w14:textId="77777777" w:rsidTr="007B0C0F">
        <w:trPr>
          <w:jc w:val="center"/>
        </w:trPr>
        <w:tc>
          <w:tcPr>
            <w:tcW w:w="0" w:type="auto"/>
          </w:tcPr>
          <w:p w14:paraId="37E05485" w14:textId="77777777" w:rsidR="00C334D1" w:rsidRPr="00813D46" w:rsidRDefault="00C334D1" w:rsidP="007B0C0F">
            <w:pPr>
              <w:pStyle w:val="NormalWeb"/>
              <w:keepNext/>
              <w:keepLines/>
              <w:ind w:left="240" w:hanging="240"/>
              <w:rPr>
                <w:sz w:val="8"/>
              </w:rPr>
            </w:pPr>
            <w:r w:rsidRPr="00813D46">
              <w:rPr>
                <w:rFonts w:cs="Arial"/>
                <w:sz w:val="20"/>
                <w:szCs w:val="20"/>
              </w:rPr>
              <w:t>Purchases of investments</w:t>
            </w:r>
          </w:p>
        </w:tc>
        <w:tc>
          <w:tcPr>
            <w:tcW w:w="0" w:type="auto"/>
            <w:vAlign w:val="bottom"/>
          </w:tcPr>
          <w:p w14:paraId="3417341B" w14:textId="77777777" w:rsidR="00C334D1" w:rsidRPr="00813D46" w:rsidRDefault="00C334D1" w:rsidP="007B0C0F">
            <w:pPr>
              <w:pStyle w:val="la2"/>
              <w:keepNext/>
              <w:keepLines/>
            </w:pPr>
            <w:r w:rsidRPr="00813D46">
              <w:rPr>
                <w:sz w:val="15"/>
                <w:szCs w:val="15"/>
              </w:rPr>
              <w:t> </w:t>
            </w:r>
          </w:p>
        </w:tc>
        <w:tc>
          <w:tcPr>
            <w:tcW w:w="0" w:type="auto"/>
            <w:vAlign w:val="bottom"/>
          </w:tcPr>
          <w:p w14:paraId="7936B5B7" w14:textId="77777777" w:rsidR="00C334D1" w:rsidRPr="00813D46" w:rsidRDefault="00C334D1" w:rsidP="007B0C0F">
            <w:pPr>
              <w:keepNext/>
              <w:keepLines/>
              <w:rPr>
                <w:sz w:val="8"/>
              </w:rPr>
            </w:pPr>
            <w:r w:rsidRPr="00813D46">
              <w:rPr>
                <w:rFonts w:cs="Arial"/>
                <w:b/>
                <w:bCs/>
              </w:rPr>
              <w:t> </w:t>
            </w:r>
          </w:p>
        </w:tc>
        <w:tc>
          <w:tcPr>
            <w:tcW w:w="0" w:type="auto"/>
            <w:vAlign w:val="bottom"/>
          </w:tcPr>
          <w:p w14:paraId="42E61961" w14:textId="471CD3B4" w:rsidR="00C334D1" w:rsidRPr="00813D46" w:rsidRDefault="00C334D1" w:rsidP="00FC431C">
            <w:pPr>
              <w:keepNext/>
              <w:keepLines/>
              <w:jc w:val="right"/>
            </w:pPr>
            <w:r w:rsidRPr="00813D46">
              <w:rPr>
                <w:rFonts w:cs="Arial"/>
                <w:b/>
                <w:bCs/>
              </w:rPr>
              <w:t>(</w:t>
            </w:r>
            <w:r w:rsidR="00FC431C" w:rsidRPr="00813D46">
              <w:rPr>
                <w:rFonts w:cs="Arial"/>
                <w:b/>
                <w:bCs/>
              </w:rPr>
              <w:t>98,</w:t>
            </w:r>
            <w:r w:rsidR="0086446E" w:rsidRPr="00813D46">
              <w:rPr>
                <w:rFonts w:cs="Arial"/>
                <w:b/>
                <w:bCs/>
              </w:rPr>
              <w:t>72</w:t>
            </w:r>
            <w:r w:rsidR="00FC431C" w:rsidRPr="00813D46">
              <w:rPr>
                <w:rFonts w:cs="Arial"/>
                <w:b/>
                <w:bCs/>
              </w:rPr>
              <w:t>9</w:t>
            </w:r>
          </w:p>
        </w:tc>
        <w:tc>
          <w:tcPr>
            <w:tcW w:w="0" w:type="auto"/>
            <w:noWrap/>
            <w:vAlign w:val="bottom"/>
          </w:tcPr>
          <w:p w14:paraId="1068674C" w14:textId="77777777" w:rsidR="00C334D1" w:rsidRPr="00813D46" w:rsidRDefault="00C334D1" w:rsidP="007B0C0F">
            <w:pPr>
              <w:keepNext/>
              <w:keepLines/>
              <w:rPr>
                <w:sz w:val="8"/>
              </w:rPr>
            </w:pPr>
            <w:r w:rsidRPr="00813D46">
              <w:rPr>
                <w:rFonts w:cs="Arial"/>
                <w:b/>
                <w:bCs/>
              </w:rPr>
              <w:t>)</w:t>
            </w:r>
          </w:p>
        </w:tc>
        <w:tc>
          <w:tcPr>
            <w:tcW w:w="0" w:type="auto"/>
            <w:vAlign w:val="bottom"/>
          </w:tcPr>
          <w:p w14:paraId="104F85E9" w14:textId="77777777" w:rsidR="00C334D1" w:rsidRPr="00813D46" w:rsidRDefault="00C334D1" w:rsidP="007B0C0F">
            <w:pPr>
              <w:pStyle w:val="la2"/>
              <w:keepNext/>
              <w:keepLines/>
            </w:pPr>
            <w:r w:rsidRPr="00813D46">
              <w:rPr>
                <w:sz w:val="15"/>
                <w:szCs w:val="15"/>
              </w:rPr>
              <w:t> </w:t>
            </w:r>
          </w:p>
        </w:tc>
        <w:tc>
          <w:tcPr>
            <w:tcW w:w="0" w:type="auto"/>
            <w:vAlign w:val="bottom"/>
          </w:tcPr>
          <w:p w14:paraId="55D0F111" w14:textId="77777777" w:rsidR="00C334D1" w:rsidRPr="00813D46" w:rsidRDefault="00C334D1" w:rsidP="007B0C0F">
            <w:pPr>
              <w:keepNext/>
              <w:keepLines/>
              <w:rPr>
                <w:sz w:val="8"/>
              </w:rPr>
            </w:pPr>
            <w:r w:rsidRPr="00813D46">
              <w:rPr>
                <w:rFonts w:cs="Arial"/>
              </w:rPr>
              <w:t> </w:t>
            </w:r>
          </w:p>
        </w:tc>
        <w:tc>
          <w:tcPr>
            <w:tcW w:w="0" w:type="auto"/>
            <w:vAlign w:val="bottom"/>
          </w:tcPr>
          <w:p w14:paraId="4BBD0692" w14:textId="77777777" w:rsidR="00C334D1" w:rsidRPr="00813D46" w:rsidRDefault="00C334D1" w:rsidP="007B0C0F">
            <w:pPr>
              <w:keepNext/>
              <w:keepLines/>
              <w:jc w:val="right"/>
            </w:pPr>
            <w:r w:rsidRPr="00813D46">
              <w:rPr>
                <w:rFonts w:cs="Arial"/>
                <w:bCs/>
              </w:rPr>
              <w:t>(72,690</w:t>
            </w:r>
          </w:p>
        </w:tc>
        <w:tc>
          <w:tcPr>
            <w:tcW w:w="0" w:type="auto"/>
            <w:noWrap/>
            <w:vAlign w:val="bottom"/>
          </w:tcPr>
          <w:p w14:paraId="2DB1F05F" w14:textId="77777777" w:rsidR="00C334D1" w:rsidRPr="00813D46" w:rsidRDefault="00C334D1" w:rsidP="007B0C0F">
            <w:pPr>
              <w:keepNext/>
              <w:keepLines/>
              <w:rPr>
                <w:sz w:val="8"/>
              </w:rPr>
            </w:pPr>
            <w:r w:rsidRPr="00813D46">
              <w:rPr>
                <w:rFonts w:cs="Arial"/>
                <w:bCs/>
              </w:rPr>
              <w:t>)</w:t>
            </w:r>
          </w:p>
        </w:tc>
        <w:tc>
          <w:tcPr>
            <w:tcW w:w="0" w:type="auto"/>
            <w:vAlign w:val="bottom"/>
          </w:tcPr>
          <w:p w14:paraId="1E5F447B" w14:textId="77777777" w:rsidR="00C334D1" w:rsidRPr="00813D46" w:rsidRDefault="00C334D1" w:rsidP="007B0C0F">
            <w:pPr>
              <w:pStyle w:val="la2"/>
              <w:keepNext/>
              <w:keepLines/>
            </w:pPr>
            <w:r w:rsidRPr="00813D46">
              <w:rPr>
                <w:sz w:val="15"/>
                <w:szCs w:val="15"/>
              </w:rPr>
              <w:t> </w:t>
            </w:r>
          </w:p>
        </w:tc>
        <w:tc>
          <w:tcPr>
            <w:tcW w:w="0" w:type="auto"/>
            <w:vAlign w:val="bottom"/>
          </w:tcPr>
          <w:p w14:paraId="47D2DF9A" w14:textId="77777777" w:rsidR="00C334D1" w:rsidRPr="00813D46" w:rsidRDefault="00C334D1" w:rsidP="007B0C0F">
            <w:pPr>
              <w:keepNext/>
              <w:keepLines/>
              <w:rPr>
                <w:sz w:val="8"/>
              </w:rPr>
            </w:pPr>
            <w:r w:rsidRPr="00813D46">
              <w:rPr>
                <w:rFonts w:cs="Arial"/>
              </w:rPr>
              <w:t> </w:t>
            </w:r>
          </w:p>
        </w:tc>
        <w:tc>
          <w:tcPr>
            <w:tcW w:w="0" w:type="auto"/>
            <w:vAlign w:val="bottom"/>
          </w:tcPr>
          <w:p w14:paraId="7FD8E445" w14:textId="77777777" w:rsidR="00C334D1" w:rsidRPr="00813D46" w:rsidRDefault="00C334D1" w:rsidP="007B0C0F">
            <w:pPr>
              <w:keepNext/>
              <w:keepLines/>
              <w:jc w:val="right"/>
            </w:pPr>
            <w:r w:rsidRPr="00813D46">
              <w:rPr>
                <w:rFonts w:cs="Arial"/>
              </w:rPr>
              <w:t>(75,396</w:t>
            </w:r>
          </w:p>
        </w:tc>
        <w:tc>
          <w:tcPr>
            <w:tcW w:w="0" w:type="auto"/>
            <w:noWrap/>
            <w:vAlign w:val="bottom"/>
          </w:tcPr>
          <w:p w14:paraId="3EBA164A" w14:textId="77777777" w:rsidR="00C334D1" w:rsidRPr="00813D46" w:rsidRDefault="00C334D1" w:rsidP="007B0C0F">
            <w:pPr>
              <w:keepNext/>
              <w:keepLines/>
              <w:rPr>
                <w:sz w:val="8"/>
              </w:rPr>
            </w:pPr>
            <w:r w:rsidRPr="00813D46">
              <w:rPr>
                <w:rFonts w:cs="Arial"/>
              </w:rPr>
              <w:t>)</w:t>
            </w:r>
          </w:p>
        </w:tc>
      </w:tr>
      <w:tr w:rsidR="00FC431C" w:rsidRPr="00813D46" w14:paraId="45BFBE96" w14:textId="77777777" w:rsidTr="007B0C0F">
        <w:trPr>
          <w:jc w:val="center"/>
        </w:trPr>
        <w:tc>
          <w:tcPr>
            <w:tcW w:w="0" w:type="auto"/>
          </w:tcPr>
          <w:p w14:paraId="0C6C858A" w14:textId="77777777" w:rsidR="00C334D1" w:rsidRPr="00813D46" w:rsidRDefault="00C334D1" w:rsidP="007B0C0F">
            <w:pPr>
              <w:pStyle w:val="NormalWeb"/>
              <w:keepNext/>
              <w:keepLines/>
              <w:ind w:left="240" w:hanging="240"/>
              <w:rPr>
                <w:sz w:val="8"/>
              </w:rPr>
            </w:pPr>
            <w:r w:rsidRPr="00813D46">
              <w:rPr>
                <w:rFonts w:cs="Arial"/>
                <w:sz w:val="20"/>
                <w:szCs w:val="20"/>
              </w:rPr>
              <w:t>Maturities of investments</w:t>
            </w:r>
          </w:p>
        </w:tc>
        <w:tc>
          <w:tcPr>
            <w:tcW w:w="0" w:type="auto"/>
            <w:vAlign w:val="bottom"/>
          </w:tcPr>
          <w:p w14:paraId="3A4BAD11" w14:textId="77777777" w:rsidR="00C334D1" w:rsidRPr="00813D46" w:rsidRDefault="00C334D1" w:rsidP="007B0C0F">
            <w:pPr>
              <w:pStyle w:val="la2"/>
              <w:keepNext/>
              <w:keepLines/>
            </w:pPr>
            <w:r w:rsidRPr="00813D46">
              <w:rPr>
                <w:sz w:val="15"/>
                <w:szCs w:val="15"/>
              </w:rPr>
              <w:t> </w:t>
            </w:r>
          </w:p>
        </w:tc>
        <w:tc>
          <w:tcPr>
            <w:tcW w:w="0" w:type="auto"/>
            <w:vAlign w:val="bottom"/>
          </w:tcPr>
          <w:p w14:paraId="043B25EB" w14:textId="77777777" w:rsidR="00C334D1" w:rsidRPr="00813D46" w:rsidRDefault="00C334D1" w:rsidP="007B0C0F">
            <w:pPr>
              <w:keepNext/>
              <w:keepLines/>
              <w:rPr>
                <w:sz w:val="8"/>
              </w:rPr>
            </w:pPr>
            <w:r w:rsidRPr="00813D46">
              <w:rPr>
                <w:rFonts w:cs="Arial"/>
                <w:b/>
                <w:bCs/>
              </w:rPr>
              <w:t> </w:t>
            </w:r>
          </w:p>
        </w:tc>
        <w:tc>
          <w:tcPr>
            <w:tcW w:w="0" w:type="auto"/>
            <w:vAlign w:val="bottom"/>
          </w:tcPr>
          <w:p w14:paraId="6C2A5972" w14:textId="28356E0C" w:rsidR="00C334D1" w:rsidRPr="00813D46" w:rsidRDefault="00FC431C" w:rsidP="00B12C65">
            <w:pPr>
              <w:keepNext/>
              <w:keepLines/>
              <w:jc w:val="right"/>
            </w:pPr>
            <w:r w:rsidRPr="00813D46">
              <w:rPr>
                <w:rFonts w:cs="Arial"/>
                <w:b/>
                <w:bCs/>
              </w:rPr>
              <w:t>15,01</w:t>
            </w:r>
            <w:r w:rsidR="00B12C65" w:rsidRPr="00813D46">
              <w:rPr>
                <w:rFonts w:cs="Arial"/>
                <w:b/>
                <w:bCs/>
              </w:rPr>
              <w:t>3</w:t>
            </w:r>
          </w:p>
        </w:tc>
        <w:tc>
          <w:tcPr>
            <w:tcW w:w="0" w:type="auto"/>
            <w:noWrap/>
            <w:vAlign w:val="bottom"/>
          </w:tcPr>
          <w:p w14:paraId="2FB669A5" w14:textId="77777777" w:rsidR="00C334D1" w:rsidRPr="00813D46" w:rsidRDefault="00C334D1" w:rsidP="007B0C0F">
            <w:pPr>
              <w:keepNext/>
              <w:keepLines/>
              <w:rPr>
                <w:sz w:val="8"/>
              </w:rPr>
            </w:pPr>
            <w:r w:rsidRPr="00813D46">
              <w:rPr>
                <w:rFonts w:cs="Arial"/>
                <w:b/>
                <w:bCs/>
              </w:rPr>
              <w:t> </w:t>
            </w:r>
          </w:p>
        </w:tc>
        <w:tc>
          <w:tcPr>
            <w:tcW w:w="0" w:type="auto"/>
            <w:vAlign w:val="bottom"/>
          </w:tcPr>
          <w:p w14:paraId="03FFA2E8" w14:textId="77777777" w:rsidR="00C334D1" w:rsidRPr="00813D46" w:rsidRDefault="00C334D1" w:rsidP="007B0C0F">
            <w:pPr>
              <w:pStyle w:val="la2"/>
              <w:keepNext/>
              <w:keepLines/>
            </w:pPr>
            <w:r w:rsidRPr="00813D46">
              <w:rPr>
                <w:sz w:val="15"/>
                <w:szCs w:val="15"/>
              </w:rPr>
              <w:t> </w:t>
            </w:r>
          </w:p>
        </w:tc>
        <w:tc>
          <w:tcPr>
            <w:tcW w:w="0" w:type="auto"/>
            <w:vAlign w:val="bottom"/>
          </w:tcPr>
          <w:p w14:paraId="01194818" w14:textId="77777777" w:rsidR="00C334D1" w:rsidRPr="00813D46" w:rsidRDefault="00C334D1" w:rsidP="007B0C0F">
            <w:pPr>
              <w:keepNext/>
              <w:keepLines/>
              <w:rPr>
                <w:sz w:val="8"/>
              </w:rPr>
            </w:pPr>
            <w:r w:rsidRPr="00813D46">
              <w:rPr>
                <w:rFonts w:cs="Arial"/>
              </w:rPr>
              <w:t> </w:t>
            </w:r>
          </w:p>
        </w:tc>
        <w:tc>
          <w:tcPr>
            <w:tcW w:w="0" w:type="auto"/>
            <w:vAlign w:val="bottom"/>
          </w:tcPr>
          <w:p w14:paraId="41EF81D5" w14:textId="77777777" w:rsidR="00C334D1" w:rsidRPr="00813D46" w:rsidRDefault="00C334D1" w:rsidP="007B0C0F">
            <w:pPr>
              <w:keepNext/>
              <w:keepLines/>
              <w:jc w:val="right"/>
            </w:pPr>
            <w:r w:rsidRPr="00813D46">
              <w:rPr>
                <w:rFonts w:cs="Arial"/>
                <w:bCs/>
              </w:rPr>
              <w:t>5,272</w:t>
            </w:r>
          </w:p>
        </w:tc>
        <w:tc>
          <w:tcPr>
            <w:tcW w:w="0" w:type="auto"/>
            <w:noWrap/>
            <w:vAlign w:val="bottom"/>
          </w:tcPr>
          <w:p w14:paraId="1C549C4D" w14:textId="77777777" w:rsidR="00C334D1" w:rsidRPr="00813D46" w:rsidRDefault="00C334D1" w:rsidP="007B0C0F">
            <w:pPr>
              <w:keepNext/>
              <w:keepLines/>
              <w:rPr>
                <w:sz w:val="8"/>
              </w:rPr>
            </w:pPr>
            <w:r w:rsidRPr="00813D46">
              <w:rPr>
                <w:rFonts w:cs="Arial"/>
                <w:bCs/>
              </w:rPr>
              <w:t> </w:t>
            </w:r>
          </w:p>
        </w:tc>
        <w:tc>
          <w:tcPr>
            <w:tcW w:w="0" w:type="auto"/>
            <w:vAlign w:val="bottom"/>
          </w:tcPr>
          <w:p w14:paraId="74FD05B2" w14:textId="77777777" w:rsidR="00C334D1" w:rsidRPr="00813D46" w:rsidRDefault="00C334D1" w:rsidP="007B0C0F">
            <w:pPr>
              <w:pStyle w:val="la2"/>
              <w:keepNext/>
              <w:keepLines/>
            </w:pPr>
            <w:r w:rsidRPr="00813D46">
              <w:rPr>
                <w:sz w:val="15"/>
                <w:szCs w:val="15"/>
              </w:rPr>
              <w:t> </w:t>
            </w:r>
          </w:p>
        </w:tc>
        <w:tc>
          <w:tcPr>
            <w:tcW w:w="0" w:type="auto"/>
            <w:vAlign w:val="bottom"/>
          </w:tcPr>
          <w:p w14:paraId="29D061B2" w14:textId="77777777" w:rsidR="00C334D1" w:rsidRPr="00813D46" w:rsidRDefault="00C334D1" w:rsidP="007B0C0F">
            <w:pPr>
              <w:keepNext/>
              <w:keepLines/>
              <w:rPr>
                <w:sz w:val="8"/>
              </w:rPr>
            </w:pPr>
            <w:r w:rsidRPr="00813D46">
              <w:rPr>
                <w:rFonts w:cs="Arial"/>
              </w:rPr>
              <w:t> </w:t>
            </w:r>
          </w:p>
        </w:tc>
        <w:tc>
          <w:tcPr>
            <w:tcW w:w="0" w:type="auto"/>
            <w:vAlign w:val="bottom"/>
          </w:tcPr>
          <w:p w14:paraId="3A40B006" w14:textId="77777777" w:rsidR="00C334D1" w:rsidRPr="00813D46" w:rsidRDefault="00C334D1" w:rsidP="007B0C0F">
            <w:pPr>
              <w:keepNext/>
              <w:keepLines/>
              <w:jc w:val="right"/>
            </w:pPr>
            <w:r w:rsidRPr="00813D46">
              <w:rPr>
                <w:rFonts w:cs="Arial"/>
              </w:rPr>
              <w:t>5,130</w:t>
            </w:r>
          </w:p>
        </w:tc>
        <w:tc>
          <w:tcPr>
            <w:tcW w:w="0" w:type="auto"/>
            <w:noWrap/>
            <w:vAlign w:val="bottom"/>
          </w:tcPr>
          <w:p w14:paraId="5EAD9F29" w14:textId="77777777" w:rsidR="00C334D1" w:rsidRPr="00813D46" w:rsidRDefault="00C334D1" w:rsidP="007B0C0F">
            <w:pPr>
              <w:keepNext/>
              <w:keepLines/>
              <w:rPr>
                <w:sz w:val="8"/>
              </w:rPr>
            </w:pPr>
            <w:r w:rsidRPr="00813D46">
              <w:rPr>
                <w:rFonts w:cs="Arial"/>
              </w:rPr>
              <w:t> </w:t>
            </w:r>
          </w:p>
        </w:tc>
      </w:tr>
      <w:tr w:rsidR="00FC431C" w:rsidRPr="00813D46" w14:paraId="3301D6ED" w14:textId="77777777" w:rsidTr="007B0C0F">
        <w:trPr>
          <w:jc w:val="center"/>
        </w:trPr>
        <w:tc>
          <w:tcPr>
            <w:tcW w:w="0" w:type="auto"/>
          </w:tcPr>
          <w:p w14:paraId="67FF6066" w14:textId="77777777" w:rsidR="00C334D1" w:rsidRPr="00813D46" w:rsidRDefault="00C334D1" w:rsidP="007B0C0F">
            <w:pPr>
              <w:pStyle w:val="NormalWeb"/>
              <w:keepNext/>
              <w:keepLines/>
              <w:ind w:left="240" w:hanging="240"/>
              <w:rPr>
                <w:sz w:val="8"/>
              </w:rPr>
            </w:pPr>
            <w:r w:rsidRPr="00813D46">
              <w:rPr>
                <w:rFonts w:cs="Arial"/>
                <w:sz w:val="20"/>
                <w:szCs w:val="20"/>
              </w:rPr>
              <w:t>Sales of investments</w:t>
            </w:r>
          </w:p>
        </w:tc>
        <w:tc>
          <w:tcPr>
            <w:tcW w:w="0" w:type="auto"/>
            <w:vAlign w:val="bottom"/>
          </w:tcPr>
          <w:p w14:paraId="4B221613" w14:textId="77777777" w:rsidR="00C334D1" w:rsidRPr="00813D46" w:rsidRDefault="00C334D1" w:rsidP="007B0C0F">
            <w:pPr>
              <w:pStyle w:val="la2"/>
              <w:keepNext/>
              <w:keepLines/>
            </w:pPr>
            <w:r w:rsidRPr="00813D46">
              <w:rPr>
                <w:sz w:val="15"/>
                <w:szCs w:val="15"/>
              </w:rPr>
              <w:t> </w:t>
            </w:r>
          </w:p>
        </w:tc>
        <w:tc>
          <w:tcPr>
            <w:tcW w:w="0" w:type="auto"/>
            <w:vAlign w:val="bottom"/>
          </w:tcPr>
          <w:p w14:paraId="75B5BBC1" w14:textId="77777777" w:rsidR="00C334D1" w:rsidRPr="00813D46" w:rsidRDefault="00C334D1" w:rsidP="007B0C0F">
            <w:pPr>
              <w:keepNext/>
              <w:keepLines/>
              <w:rPr>
                <w:sz w:val="8"/>
              </w:rPr>
            </w:pPr>
            <w:r w:rsidRPr="00813D46">
              <w:rPr>
                <w:rFonts w:cs="Arial"/>
                <w:b/>
                <w:bCs/>
              </w:rPr>
              <w:t> </w:t>
            </w:r>
          </w:p>
        </w:tc>
        <w:tc>
          <w:tcPr>
            <w:tcW w:w="0" w:type="auto"/>
            <w:vAlign w:val="bottom"/>
          </w:tcPr>
          <w:p w14:paraId="57F0C7AF" w14:textId="7FCCDD4B" w:rsidR="00C334D1" w:rsidRPr="00813D46" w:rsidRDefault="00FC431C" w:rsidP="00B12C65">
            <w:pPr>
              <w:keepNext/>
              <w:keepLines/>
              <w:jc w:val="right"/>
            </w:pPr>
            <w:r w:rsidRPr="00813D46">
              <w:rPr>
                <w:rFonts w:cs="Arial"/>
                <w:b/>
                <w:bCs/>
              </w:rPr>
              <w:t>70,84</w:t>
            </w:r>
            <w:r w:rsidR="00B12C65" w:rsidRPr="00813D46">
              <w:rPr>
                <w:rFonts w:cs="Arial"/>
                <w:b/>
                <w:bCs/>
              </w:rPr>
              <w:t>8</w:t>
            </w:r>
          </w:p>
        </w:tc>
        <w:tc>
          <w:tcPr>
            <w:tcW w:w="0" w:type="auto"/>
            <w:noWrap/>
            <w:vAlign w:val="bottom"/>
          </w:tcPr>
          <w:p w14:paraId="4B29660E" w14:textId="77777777" w:rsidR="00C334D1" w:rsidRPr="00813D46" w:rsidRDefault="00C334D1" w:rsidP="007B0C0F">
            <w:pPr>
              <w:keepNext/>
              <w:keepLines/>
              <w:rPr>
                <w:sz w:val="8"/>
              </w:rPr>
            </w:pPr>
            <w:r w:rsidRPr="00813D46">
              <w:rPr>
                <w:rFonts w:cs="Arial"/>
                <w:b/>
                <w:bCs/>
              </w:rPr>
              <w:t> </w:t>
            </w:r>
          </w:p>
        </w:tc>
        <w:tc>
          <w:tcPr>
            <w:tcW w:w="0" w:type="auto"/>
            <w:vAlign w:val="bottom"/>
          </w:tcPr>
          <w:p w14:paraId="0E3D0CFE" w14:textId="77777777" w:rsidR="00C334D1" w:rsidRPr="00813D46" w:rsidRDefault="00C334D1" w:rsidP="007B0C0F">
            <w:pPr>
              <w:pStyle w:val="la2"/>
              <w:keepNext/>
              <w:keepLines/>
            </w:pPr>
            <w:r w:rsidRPr="00813D46">
              <w:rPr>
                <w:sz w:val="15"/>
                <w:szCs w:val="15"/>
              </w:rPr>
              <w:t> </w:t>
            </w:r>
          </w:p>
        </w:tc>
        <w:tc>
          <w:tcPr>
            <w:tcW w:w="0" w:type="auto"/>
            <w:vAlign w:val="bottom"/>
          </w:tcPr>
          <w:p w14:paraId="572820F2" w14:textId="77777777" w:rsidR="00C334D1" w:rsidRPr="00813D46" w:rsidRDefault="00C334D1" w:rsidP="007B0C0F">
            <w:pPr>
              <w:keepNext/>
              <w:keepLines/>
              <w:rPr>
                <w:sz w:val="8"/>
              </w:rPr>
            </w:pPr>
            <w:r w:rsidRPr="00813D46">
              <w:rPr>
                <w:rFonts w:cs="Arial"/>
              </w:rPr>
              <w:t> </w:t>
            </w:r>
          </w:p>
        </w:tc>
        <w:tc>
          <w:tcPr>
            <w:tcW w:w="0" w:type="auto"/>
            <w:vAlign w:val="bottom"/>
          </w:tcPr>
          <w:p w14:paraId="3984D85A" w14:textId="77777777" w:rsidR="00C334D1" w:rsidRPr="00813D46" w:rsidRDefault="00C334D1" w:rsidP="007B0C0F">
            <w:pPr>
              <w:keepNext/>
              <w:keepLines/>
              <w:jc w:val="right"/>
            </w:pPr>
            <w:r w:rsidRPr="00813D46">
              <w:rPr>
                <w:rFonts w:cs="Arial"/>
                <w:bCs/>
              </w:rPr>
              <w:t>60,094</w:t>
            </w:r>
          </w:p>
        </w:tc>
        <w:tc>
          <w:tcPr>
            <w:tcW w:w="0" w:type="auto"/>
            <w:noWrap/>
            <w:vAlign w:val="bottom"/>
          </w:tcPr>
          <w:p w14:paraId="386CD8E0" w14:textId="77777777" w:rsidR="00C334D1" w:rsidRPr="00813D46" w:rsidRDefault="00C334D1" w:rsidP="007B0C0F">
            <w:pPr>
              <w:keepNext/>
              <w:keepLines/>
              <w:rPr>
                <w:sz w:val="8"/>
              </w:rPr>
            </w:pPr>
            <w:r w:rsidRPr="00813D46">
              <w:rPr>
                <w:rFonts w:cs="Arial"/>
                <w:bCs/>
              </w:rPr>
              <w:t> </w:t>
            </w:r>
          </w:p>
        </w:tc>
        <w:tc>
          <w:tcPr>
            <w:tcW w:w="0" w:type="auto"/>
            <w:vAlign w:val="bottom"/>
          </w:tcPr>
          <w:p w14:paraId="42C8DD98" w14:textId="77777777" w:rsidR="00C334D1" w:rsidRPr="00813D46" w:rsidRDefault="00C334D1" w:rsidP="007B0C0F">
            <w:pPr>
              <w:pStyle w:val="la2"/>
              <w:keepNext/>
              <w:keepLines/>
            </w:pPr>
            <w:r w:rsidRPr="00813D46">
              <w:rPr>
                <w:sz w:val="15"/>
                <w:szCs w:val="15"/>
              </w:rPr>
              <w:t> </w:t>
            </w:r>
          </w:p>
        </w:tc>
        <w:tc>
          <w:tcPr>
            <w:tcW w:w="0" w:type="auto"/>
            <w:vAlign w:val="bottom"/>
          </w:tcPr>
          <w:p w14:paraId="2EE9F05A" w14:textId="77777777" w:rsidR="00C334D1" w:rsidRPr="00813D46" w:rsidRDefault="00C334D1" w:rsidP="007B0C0F">
            <w:pPr>
              <w:keepNext/>
              <w:keepLines/>
              <w:rPr>
                <w:sz w:val="8"/>
              </w:rPr>
            </w:pPr>
            <w:r w:rsidRPr="00813D46">
              <w:rPr>
                <w:rFonts w:cs="Arial"/>
              </w:rPr>
              <w:t> </w:t>
            </w:r>
          </w:p>
        </w:tc>
        <w:tc>
          <w:tcPr>
            <w:tcW w:w="0" w:type="auto"/>
            <w:vAlign w:val="bottom"/>
          </w:tcPr>
          <w:p w14:paraId="5FB68842" w14:textId="77777777" w:rsidR="00C334D1" w:rsidRPr="00813D46" w:rsidRDefault="00C334D1" w:rsidP="007B0C0F">
            <w:pPr>
              <w:keepNext/>
              <w:keepLines/>
              <w:jc w:val="right"/>
            </w:pPr>
            <w:r w:rsidRPr="00813D46">
              <w:rPr>
                <w:rFonts w:cs="Arial"/>
              </w:rPr>
              <w:t>52,464</w:t>
            </w:r>
          </w:p>
        </w:tc>
        <w:tc>
          <w:tcPr>
            <w:tcW w:w="0" w:type="auto"/>
            <w:noWrap/>
            <w:vAlign w:val="bottom"/>
          </w:tcPr>
          <w:p w14:paraId="78962477" w14:textId="77777777" w:rsidR="00C334D1" w:rsidRPr="00813D46" w:rsidRDefault="00C334D1" w:rsidP="007B0C0F">
            <w:pPr>
              <w:keepNext/>
              <w:keepLines/>
              <w:rPr>
                <w:sz w:val="8"/>
              </w:rPr>
            </w:pPr>
            <w:r w:rsidRPr="00813D46">
              <w:rPr>
                <w:rFonts w:cs="Arial"/>
              </w:rPr>
              <w:t> </w:t>
            </w:r>
          </w:p>
        </w:tc>
      </w:tr>
      <w:tr w:rsidR="00FC431C" w:rsidRPr="00813D46" w14:paraId="10ABA800" w14:textId="77777777" w:rsidTr="007B0C0F">
        <w:trPr>
          <w:jc w:val="center"/>
        </w:trPr>
        <w:tc>
          <w:tcPr>
            <w:tcW w:w="0" w:type="auto"/>
          </w:tcPr>
          <w:p w14:paraId="689F18F0" w14:textId="77777777" w:rsidR="00C334D1" w:rsidRPr="00813D46" w:rsidRDefault="00C334D1" w:rsidP="007B0C0F">
            <w:pPr>
              <w:pStyle w:val="NormalWeb"/>
              <w:keepNext/>
              <w:keepLines/>
              <w:ind w:left="240" w:hanging="240"/>
              <w:rPr>
                <w:sz w:val="8"/>
              </w:rPr>
            </w:pPr>
            <w:r w:rsidRPr="00813D46">
              <w:rPr>
                <w:rFonts w:cs="Arial"/>
                <w:sz w:val="20"/>
                <w:szCs w:val="20"/>
              </w:rPr>
              <w:t>Securities lending payable</w:t>
            </w:r>
          </w:p>
        </w:tc>
        <w:tc>
          <w:tcPr>
            <w:tcW w:w="0" w:type="auto"/>
            <w:vAlign w:val="bottom"/>
          </w:tcPr>
          <w:p w14:paraId="3A8C9D08" w14:textId="77777777" w:rsidR="00C334D1" w:rsidRPr="00813D46" w:rsidRDefault="00C334D1" w:rsidP="007B0C0F">
            <w:pPr>
              <w:pStyle w:val="la2"/>
              <w:keepNext/>
              <w:keepLines/>
            </w:pPr>
            <w:r w:rsidRPr="00813D46">
              <w:rPr>
                <w:sz w:val="15"/>
                <w:szCs w:val="15"/>
              </w:rPr>
              <w:t> </w:t>
            </w:r>
          </w:p>
        </w:tc>
        <w:tc>
          <w:tcPr>
            <w:tcW w:w="0" w:type="auto"/>
            <w:vAlign w:val="bottom"/>
          </w:tcPr>
          <w:p w14:paraId="3F7120AF" w14:textId="77777777" w:rsidR="00C334D1" w:rsidRPr="00813D46" w:rsidRDefault="00C334D1" w:rsidP="007B0C0F">
            <w:pPr>
              <w:keepNext/>
              <w:keepLines/>
              <w:rPr>
                <w:sz w:val="8"/>
              </w:rPr>
            </w:pPr>
            <w:r w:rsidRPr="00813D46">
              <w:rPr>
                <w:rFonts w:cs="Arial"/>
                <w:b/>
                <w:bCs/>
              </w:rPr>
              <w:t> </w:t>
            </w:r>
          </w:p>
        </w:tc>
        <w:tc>
          <w:tcPr>
            <w:tcW w:w="0" w:type="auto"/>
            <w:vAlign w:val="bottom"/>
          </w:tcPr>
          <w:p w14:paraId="71FFBF2D" w14:textId="5F7E03E9" w:rsidR="00C334D1" w:rsidRPr="00813D46" w:rsidRDefault="00C334D1" w:rsidP="00FC431C">
            <w:pPr>
              <w:keepNext/>
              <w:keepLines/>
              <w:jc w:val="right"/>
            </w:pPr>
            <w:r w:rsidRPr="00813D46">
              <w:rPr>
                <w:rFonts w:cs="Arial"/>
                <w:b/>
                <w:bCs/>
              </w:rPr>
              <w:t>(</w:t>
            </w:r>
            <w:r w:rsidR="00FC431C" w:rsidRPr="00813D46">
              <w:rPr>
                <w:rFonts w:cs="Arial"/>
                <w:b/>
                <w:bCs/>
              </w:rPr>
              <w:t>466</w:t>
            </w:r>
          </w:p>
        </w:tc>
        <w:tc>
          <w:tcPr>
            <w:tcW w:w="0" w:type="auto"/>
            <w:noWrap/>
            <w:vAlign w:val="bottom"/>
          </w:tcPr>
          <w:p w14:paraId="7B5606DF" w14:textId="77777777" w:rsidR="00C334D1" w:rsidRPr="00813D46" w:rsidRDefault="00C334D1" w:rsidP="007B0C0F">
            <w:pPr>
              <w:keepNext/>
              <w:keepLines/>
              <w:rPr>
                <w:sz w:val="8"/>
              </w:rPr>
            </w:pPr>
            <w:r w:rsidRPr="00813D46">
              <w:rPr>
                <w:rFonts w:cs="Arial"/>
                <w:b/>
                <w:bCs/>
              </w:rPr>
              <w:t>)</w:t>
            </w:r>
          </w:p>
        </w:tc>
        <w:tc>
          <w:tcPr>
            <w:tcW w:w="0" w:type="auto"/>
            <w:vAlign w:val="bottom"/>
          </w:tcPr>
          <w:p w14:paraId="2E529E03" w14:textId="77777777" w:rsidR="00C334D1" w:rsidRPr="00813D46" w:rsidRDefault="00C334D1" w:rsidP="007B0C0F">
            <w:pPr>
              <w:pStyle w:val="la2"/>
              <w:keepNext/>
              <w:keepLines/>
            </w:pPr>
            <w:r w:rsidRPr="00813D46">
              <w:rPr>
                <w:sz w:val="15"/>
                <w:szCs w:val="15"/>
              </w:rPr>
              <w:t> </w:t>
            </w:r>
          </w:p>
        </w:tc>
        <w:tc>
          <w:tcPr>
            <w:tcW w:w="0" w:type="auto"/>
            <w:vAlign w:val="bottom"/>
          </w:tcPr>
          <w:p w14:paraId="32849C74" w14:textId="77777777" w:rsidR="00C334D1" w:rsidRPr="00813D46" w:rsidRDefault="00C334D1" w:rsidP="007B0C0F">
            <w:pPr>
              <w:keepNext/>
              <w:keepLines/>
              <w:rPr>
                <w:sz w:val="8"/>
              </w:rPr>
            </w:pPr>
            <w:r w:rsidRPr="00813D46">
              <w:rPr>
                <w:rFonts w:cs="Arial"/>
              </w:rPr>
              <w:t> </w:t>
            </w:r>
          </w:p>
        </w:tc>
        <w:tc>
          <w:tcPr>
            <w:tcW w:w="0" w:type="auto"/>
            <w:vAlign w:val="bottom"/>
          </w:tcPr>
          <w:p w14:paraId="2472CCEF" w14:textId="77777777" w:rsidR="00C334D1" w:rsidRPr="00813D46" w:rsidRDefault="00C334D1" w:rsidP="007B0C0F">
            <w:pPr>
              <w:keepNext/>
              <w:keepLines/>
              <w:jc w:val="right"/>
            </w:pPr>
            <w:r w:rsidRPr="00813D46">
              <w:rPr>
                <w:rFonts w:cs="Arial"/>
                <w:bCs/>
              </w:rPr>
              <w:t>(87</w:t>
            </w:r>
          </w:p>
        </w:tc>
        <w:tc>
          <w:tcPr>
            <w:tcW w:w="0" w:type="auto"/>
            <w:noWrap/>
            <w:vAlign w:val="bottom"/>
          </w:tcPr>
          <w:p w14:paraId="632CA88A" w14:textId="77777777" w:rsidR="00C334D1" w:rsidRPr="00813D46" w:rsidRDefault="00C334D1" w:rsidP="007B0C0F">
            <w:pPr>
              <w:keepNext/>
              <w:keepLines/>
              <w:rPr>
                <w:sz w:val="8"/>
              </w:rPr>
            </w:pPr>
            <w:r w:rsidRPr="00813D46">
              <w:rPr>
                <w:rFonts w:cs="Arial"/>
                <w:bCs/>
              </w:rPr>
              <w:t>)</w:t>
            </w:r>
          </w:p>
        </w:tc>
        <w:tc>
          <w:tcPr>
            <w:tcW w:w="0" w:type="auto"/>
            <w:vAlign w:val="bottom"/>
          </w:tcPr>
          <w:p w14:paraId="434AAD6B" w14:textId="77777777" w:rsidR="00C334D1" w:rsidRPr="00813D46" w:rsidRDefault="00C334D1" w:rsidP="007B0C0F">
            <w:pPr>
              <w:pStyle w:val="la2"/>
              <w:keepNext/>
              <w:keepLines/>
            </w:pPr>
            <w:r w:rsidRPr="00813D46">
              <w:rPr>
                <w:sz w:val="15"/>
                <w:szCs w:val="15"/>
              </w:rPr>
              <w:t> </w:t>
            </w:r>
          </w:p>
        </w:tc>
        <w:tc>
          <w:tcPr>
            <w:tcW w:w="0" w:type="auto"/>
            <w:vAlign w:val="bottom"/>
          </w:tcPr>
          <w:p w14:paraId="22EBC24E" w14:textId="77777777" w:rsidR="00C334D1" w:rsidRPr="00813D46" w:rsidRDefault="00C334D1" w:rsidP="007B0C0F">
            <w:pPr>
              <w:keepNext/>
              <w:keepLines/>
              <w:rPr>
                <w:sz w:val="8"/>
              </w:rPr>
            </w:pPr>
            <w:r w:rsidRPr="00813D46">
              <w:rPr>
                <w:rFonts w:cs="Arial"/>
              </w:rPr>
              <w:t> </w:t>
            </w:r>
          </w:p>
        </w:tc>
        <w:tc>
          <w:tcPr>
            <w:tcW w:w="0" w:type="auto"/>
            <w:vAlign w:val="bottom"/>
          </w:tcPr>
          <w:p w14:paraId="4989FB68" w14:textId="77777777" w:rsidR="00C334D1" w:rsidRPr="00813D46" w:rsidRDefault="00C334D1" w:rsidP="007B0C0F">
            <w:pPr>
              <w:keepNext/>
              <w:keepLines/>
              <w:jc w:val="right"/>
            </w:pPr>
            <w:r w:rsidRPr="00813D46">
              <w:rPr>
                <w:rFonts w:cs="Arial"/>
              </w:rPr>
              <w:t>(168</w:t>
            </w:r>
          </w:p>
        </w:tc>
        <w:tc>
          <w:tcPr>
            <w:tcW w:w="0" w:type="auto"/>
            <w:noWrap/>
            <w:vAlign w:val="bottom"/>
          </w:tcPr>
          <w:p w14:paraId="4D7EB326" w14:textId="77777777" w:rsidR="00C334D1" w:rsidRPr="00813D46" w:rsidRDefault="00C334D1" w:rsidP="007B0C0F">
            <w:pPr>
              <w:keepNext/>
              <w:keepLines/>
              <w:rPr>
                <w:sz w:val="8"/>
              </w:rPr>
            </w:pPr>
            <w:r w:rsidRPr="00813D46">
              <w:rPr>
                <w:rFonts w:cs="Arial"/>
              </w:rPr>
              <w:t>)</w:t>
            </w:r>
          </w:p>
        </w:tc>
      </w:tr>
      <w:tr w:rsidR="00FC431C" w:rsidRPr="00813D46" w14:paraId="2514FCA1" w14:textId="77777777" w:rsidTr="007B0C0F">
        <w:trPr>
          <w:jc w:val="center"/>
        </w:trPr>
        <w:tc>
          <w:tcPr>
            <w:tcW w:w="0" w:type="auto"/>
            <w:gridSpan w:val="4"/>
            <w:vAlign w:val="bottom"/>
          </w:tcPr>
          <w:p w14:paraId="2458D0C2"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E4D6443" w14:textId="77777777" w:rsidR="00C334D1" w:rsidRPr="00813D46" w:rsidRDefault="00C334D1" w:rsidP="007B0C0F">
            <w:pPr>
              <w:keepNext/>
              <w:keepLines/>
              <w:rPr>
                <w:sz w:val="8"/>
              </w:rPr>
            </w:pPr>
          </w:p>
        </w:tc>
        <w:tc>
          <w:tcPr>
            <w:tcW w:w="0" w:type="auto"/>
            <w:vAlign w:val="bottom"/>
          </w:tcPr>
          <w:p w14:paraId="7A0C4A9C" w14:textId="77777777" w:rsidR="00C334D1" w:rsidRPr="00813D46" w:rsidRDefault="00C334D1" w:rsidP="007B0C0F">
            <w:pPr>
              <w:pStyle w:val="la2"/>
              <w:keepNext/>
              <w:keepLines/>
            </w:pPr>
            <w:r w:rsidRPr="00813D46">
              <w:t> </w:t>
            </w:r>
          </w:p>
        </w:tc>
        <w:tc>
          <w:tcPr>
            <w:tcW w:w="0" w:type="auto"/>
            <w:vAlign w:val="bottom"/>
          </w:tcPr>
          <w:p w14:paraId="44972EA5"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6E54009"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3D6A024" w14:textId="77777777" w:rsidR="00C334D1" w:rsidRPr="00813D46" w:rsidRDefault="00C334D1" w:rsidP="007B0C0F">
            <w:pPr>
              <w:keepNext/>
              <w:keepLines/>
              <w:rPr>
                <w:sz w:val="8"/>
              </w:rPr>
            </w:pPr>
          </w:p>
        </w:tc>
        <w:tc>
          <w:tcPr>
            <w:tcW w:w="0" w:type="auto"/>
            <w:vAlign w:val="bottom"/>
          </w:tcPr>
          <w:p w14:paraId="6BCA5D1E" w14:textId="77777777" w:rsidR="00C334D1" w:rsidRPr="00813D46" w:rsidRDefault="00C334D1" w:rsidP="007B0C0F">
            <w:pPr>
              <w:pStyle w:val="la2"/>
              <w:keepNext/>
              <w:keepLines/>
            </w:pPr>
            <w:r w:rsidRPr="00813D46">
              <w:t> </w:t>
            </w:r>
          </w:p>
        </w:tc>
        <w:tc>
          <w:tcPr>
            <w:tcW w:w="0" w:type="auto"/>
            <w:vAlign w:val="bottom"/>
          </w:tcPr>
          <w:p w14:paraId="4D633225"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187A528" w14:textId="77777777" w:rsidR="00C334D1" w:rsidRPr="00813D46" w:rsidRDefault="00C334D1" w:rsidP="007B0C0F">
            <w:pPr>
              <w:pStyle w:val="rrdsinglerule"/>
              <w:keepNext/>
              <w:keepLines/>
            </w:pPr>
          </w:p>
        </w:tc>
        <w:tc>
          <w:tcPr>
            <w:tcW w:w="0" w:type="auto"/>
            <w:vAlign w:val="bottom"/>
          </w:tcPr>
          <w:p w14:paraId="7BD7E910" w14:textId="77777777" w:rsidR="00C334D1" w:rsidRPr="00813D46" w:rsidRDefault="00C334D1" w:rsidP="007B0C0F">
            <w:pPr>
              <w:keepNext/>
              <w:keepLines/>
              <w:rPr>
                <w:sz w:val="8"/>
              </w:rPr>
            </w:pPr>
          </w:p>
        </w:tc>
      </w:tr>
      <w:tr w:rsidR="00FC431C" w:rsidRPr="00813D46" w14:paraId="104B246C" w14:textId="77777777" w:rsidTr="007B0C0F">
        <w:trPr>
          <w:jc w:val="center"/>
        </w:trPr>
        <w:tc>
          <w:tcPr>
            <w:tcW w:w="0" w:type="auto"/>
          </w:tcPr>
          <w:p w14:paraId="312C8308" w14:textId="77777777" w:rsidR="00C334D1" w:rsidRPr="00813D46" w:rsidRDefault="00C334D1" w:rsidP="007B0C0F">
            <w:pPr>
              <w:pStyle w:val="NormalWeb"/>
              <w:keepNext/>
              <w:keepLines/>
              <w:ind w:left="960" w:hanging="240"/>
              <w:rPr>
                <w:sz w:val="8"/>
              </w:rPr>
            </w:pPr>
            <w:r w:rsidRPr="00813D46">
              <w:rPr>
                <w:rFonts w:cs="Arial"/>
                <w:sz w:val="20"/>
                <w:szCs w:val="20"/>
              </w:rPr>
              <w:t>Net cash used in investing</w:t>
            </w:r>
          </w:p>
        </w:tc>
        <w:tc>
          <w:tcPr>
            <w:tcW w:w="0" w:type="auto"/>
            <w:vAlign w:val="bottom"/>
          </w:tcPr>
          <w:p w14:paraId="13AB9BE1" w14:textId="77777777" w:rsidR="00C334D1" w:rsidRPr="00813D46" w:rsidRDefault="00C334D1" w:rsidP="007B0C0F">
            <w:pPr>
              <w:pStyle w:val="la2"/>
              <w:keepNext/>
              <w:keepLines/>
            </w:pPr>
            <w:r w:rsidRPr="00813D46">
              <w:rPr>
                <w:sz w:val="15"/>
                <w:szCs w:val="15"/>
              </w:rPr>
              <w:t> </w:t>
            </w:r>
          </w:p>
        </w:tc>
        <w:tc>
          <w:tcPr>
            <w:tcW w:w="0" w:type="auto"/>
            <w:vAlign w:val="bottom"/>
          </w:tcPr>
          <w:p w14:paraId="3987D5A3" w14:textId="77777777" w:rsidR="00C334D1" w:rsidRPr="00813D46" w:rsidRDefault="00C334D1" w:rsidP="007B0C0F">
            <w:pPr>
              <w:keepNext/>
              <w:keepLines/>
              <w:rPr>
                <w:sz w:val="8"/>
              </w:rPr>
            </w:pPr>
            <w:r w:rsidRPr="00813D46">
              <w:rPr>
                <w:rFonts w:cs="Arial"/>
                <w:b/>
                <w:bCs/>
              </w:rPr>
              <w:t> </w:t>
            </w:r>
          </w:p>
        </w:tc>
        <w:tc>
          <w:tcPr>
            <w:tcW w:w="0" w:type="auto"/>
            <w:vAlign w:val="bottom"/>
          </w:tcPr>
          <w:p w14:paraId="2B1BB252" w14:textId="700D1692" w:rsidR="00C334D1" w:rsidRPr="00813D46" w:rsidRDefault="00C334D1" w:rsidP="00B12C65">
            <w:pPr>
              <w:keepNext/>
              <w:keepLines/>
              <w:jc w:val="right"/>
            </w:pPr>
            <w:r w:rsidRPr="00813D46">
              <w:rPr>
                <w:rFonts w:cs="Arial"/>
                <w:b/>
                <w:bCs/>
              </w:rPr>
              <w:t>  (</w:t>
            </w:r>
            <w:r w:rsidR="00FC431C" w:rsidRPr="00813D46">
              <w:rPr>
                <w:rFonts w:cs="Arial"/>
                <w:b/>
                <w:bCs/>
              </w:rPr>
              <w:t>23,0</w:t>
            </w:r>
            <w:r w:rsidR="00B12C65" w:rsidRPr="00813D46">
              <w:rPr>
                <w:rFonts w:cs="Arial"/>
                <w:b/>
                <w:bCs/>
              </w:rPr>
              <w:t>01</w:t>
            </w:r>
          </w:p>
        </w:tc>
        <w:tc>
          <w:tcPr>
            <w:tcW w:w="0" w:type="auto"/>
            <w:noWrap/>
            <w:vAlign w:val="bottom"/>
          </w:tcPr>
          <w:p w14:paraId="6094C10A" w14:textId="77777777" w:rsidR="00C334D1" w:rsidRPr="00813D46" w:rsidRDefault="00C334D1" w:rsidP="007B0C0F">
            <w:pPr>
              <w:keepNext/>
              <w:keepLines/>
              <w:rPr>
                <w:sz w:val="8"/>
              </w:rPr>
            </w:pPr>
            <w:r w:rsidRPr="00813D46">
              <w:rPr>
                <w:rFonts w:cs="Arial"/>
                <w:b/>
                <w:bCs/>
              </w:rPr>
              <w:t>)</w:t>
            </w:r>
          </w:p>
        </w:tc>
        <w:tc>
          <w:tcPr>
            <w:tcW w:w="0" w:type="auto"/>
            <w:vAlign w:val="bottom"/>
          </w:tcPr>
          <w:p w14:paraId="45BE80E3" w14:textId="77777777" w:rsidR="00C334D1" w:rsidRPr="00813D46" w:rsidRDefault="00C334D1" w:rsidP="007B0C0F">
            <w:pPr>
              <w:pStyle w:val="la2"/>
              <w:keepNext/>
              <w:keepLines/>
            </w:pPr>
            <w:r w:rsidRPr="00813D46">
              <w:rPr>
                <w:sz w:val="15"/>
                <w:szCs w:val="15"/>
              </w:rPr>
              <w:t> </w:t>
            </w:r>
          </w:p>
        </w:tc>
        <w:tc>
          <w:tcPr>
            <w:tcW w:w="0" w:type="auto"/>
            <w:vAlign w:val="bottom"/>
          </w:tcPr>
          <w:p w14:paraId="38635FA7" w14:textId="77777777" w:rsidR="00C334D1" w:rsidRPr="00813D46" w:rsidRDefault="00C334D1" w:rsidP="007B0C0F">
            <w:pPr>
              <w:keepNext/>
              <w:keepLines/>
              <w:rPr>
                <w:sz w:val="8"/>
              </w:rPr>
            </w:pPr>
            <w:r w:rsidRPr="00813D46">
              <w:rPr>
                <w:rFonts w:cs="Arial"/>
              </w:rPr>
              <w:t> </w:t>
            </w:r>
          </w:p>
        </w:tc>
        <w:tc>
          <w:tcPr>
            <w:tcW w:w="0" w:type="auto"/>
            <w:vAlign w:val="bottom"/>
          </w:tcPr>
          <w:p w14:paraId="575965AE" w14:textId="77777777" w:rsidR="00C334D1" w:rsidRPr="00813D46" w:rsidRDefault="00C334D1" w:rsidP="007B0C0F">
            <w:pPr>
              <w:keepNext/>
              <w:keepLines/>
              <w:jc w:val="right"/>
            </w:pPr>
            <w:r w:rsidRPr="00813D46">
              <w:rPr>
                <w:rFonts w:cs="Arial"/>
                <w:bCs/>
              </w:rPr>
              <w:t>  (18,833</w:t>
            </w:r>
          </w:p>
        </w:tc>
        <w:tc>
          <w:tcPr>
            <w:tcW w:w="0" w:type="auto"/>
            <w:noWrap/>
            <w:vAlign w:val="bottom"/>
          </w:tcPr>
          <w:p w14:paraId="1B9EA027" w14:textId="77777777" w:rsidR="00C334D1" w:rsidRPr="00813D46" w:rsidRDefault="00C334D1" w:rsidP="007B0C0F">
            <w:pPr>
              <w:keepNext/>
              <w:keepLines/>
              <w:rPr>
                <w:sz w:val="8"/>
              </w:rPr>
            </w:pPr>
            <w:r w:rsidRPr="00813D46">
              <w:rPr>
                <w:rFonts w:cs="Arial"/>
                <w:bCs/>
              </w:rPr>
              <w:t>)</w:t>
            </w:r>
          </w:p>
        </w:tc>
        <w:tc>
          <w:tcPr>
            <w:tcW w:w="0" w:type="auto"/>
            <w:vAlign w:val="bottom"/>
          </w:tcPr>
          <w:p w14:paraId="2F72A6C6" w14:textId="77777777" w:rsidR="00C334D1" w:rsidRPr="00813D46" w:rsidRDefault="00C334D1" w:rsidP="007B0C0F">
            <w:pPr>
              <w:pStyle w:val="la2"/>
              <w:keepNext/>
              <w:keepLines/>
            </w:pPr>
            <w:r w:rsidRPr="00813D46">
              <w:rPr>
                <w:sz w:val="15"/>
                <w:szCs w:val="15"/>
              </w:rPr>
              <w:t> </w:t>
            </w:r>
          </w:p>
        </w:tc>
        <w:tc>
          <w:tcPr>
            <w:tcW w:w="0" w:type="auto"/>
            <w:vAlign w:val="bottom"/>
          </w:tcPr>
          <w:p w14:paraId="5C74D305" w14:textId="77777777" w:rsidR="00C334D1" w:rsidRPr="00813D46" w:rsidRDefault="00C334D1" w:rsidP="007B0C0F">
            <w:pPr>
              <w:keepNext/>
              <w:keepLines/>
              <w:rPr>
                <w:sz w:val="8"/>
              </w:rPr>
            </w:pPr>
            <w:r w:rsidRPr="00813D46">
              <w:rPr>
                <w:rFonts w:cs="Arial"/>
              </w:rPr>
              <w:t> </w:t>
            </w:r>
          </w:p>
        </w:tc>
        <w:tc>
          <w:tcPr>
            <w:tcW w:w="0" w:type="auto"/>
            <w:vAlign w:val="bottom"/>
          </w:tcPr>
          <w:p w14:paraId="08D03F89" w14:textId="77777777" w:rsidR="00C334D1" w:rsidRPr="00813D46" w:rsidRDefault="00C334D1" w:rsidP="007B0C0F">
            <w:pPr>
              <w:keepNext/>
              <w:keepLines/>
              <w:jc w:val="right"/>
            </w:pPr>
            <w:r w:rsidRPr="00813D46">
              <w:rPr>
                <w:rFonts w:cs="Arial"/>
              </w:rPr>
              <w:t>  (23,811</w:t>
            </w:r>
          </w:p>
        </w:tc>
        <w:tc>
          <w:tcPr>
            <w:tcW w:w="0" w:type="auto"/>
            <w:noWrap/>
            <w:vAlign w:val="bottom"/>
          </w:tcPr>
          <w:p w14:paraId="382220A5" w14:textId="77777777" w:rsidR="00C334D1" w:rsidRPr="00813D46" w:rsidRDefault="00C334D1" w:rsidP="007B0C0F">
            <w:pPr>
              <w:keepNext/>
              <w:keepLines/>
              <w:rPr>
                <w:sz w:val="8"/>
              </w:rPr>
            </w:pPr>
            <w:r w:rsidRPr="00813D46">
              <w:rPr>
                <w:rFonts w:cs="Arial"/>
              </w:rPr>
              <w:t>)</w:t>
            </w:r>
          </w:p>
        </w:tc>
      </w:tr>
      <w:tr w:rsidR="00FC431C" w:rsidRPr="00813D46" w14:paraId="57FD8C1F" w14:textId="77777777" w:rsidTr="007B0C0F">
        <w:trPr>
          <w:jc w:val="center"/>
        </w:trPr>
        <w:tc>
          <w:tcPr>
            <w:tcW w:w="0" w:type="auto"/>
            <w:gridSpan w:val="4"/>
            <w:vAlign w:val="bottom"/>
          </w:tcPr>
          <w:p w14:paraId="2DC10BD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1F01151" w14:textId="77777777" w:rsidR="00C334D1" w:rsidRPr="00813D46" w:rsidRDefault="00C334D1" w:rsidP="007B0C0F">
            <w:pPr>
              <w:keepNext/>
              <w:keepLines/>
              <w:rPr>
                <w:sz w:val="8"/>
              </w:rPr>
            </w:pPr>
          </w:p>
        </w:tc>
        <w:tc>
          <w:tcPr>
            <w:tcW w:w="0" w:type="auto"/>
            <w:vAlign w:val="bottom"/>
          </w:tcPr>
          <w:p w14:paraId="51D544F0" w14:textId="77777777" w:rsidR="00C334D1" w:rsidRPr="00813D46" w:rsidRDefault="00C334D1" w:rsidP="007B0C0F">
            <w:pPr>
              <w:pStyle w:val="la2"/>
              <w:keepNext/>
              <w:keepLines/>
            </w:pPr>
            <w:r w:rsidRPr="00813D46">
              <w:t> </w:t>
            </w:r>
          </w:p>
        </w:tc>
        <w:tc>
          <w:tcPr>
            <w:tcW w:w="0" w:type="auto"/>
            <w:vAlign w:val="bottom"/>
          </w:tcPr>
          <w:p w14:paraId="7DC29655"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D0E3158"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487B731" w14:textId="77777777" w:rsidR="00C334D1" w:rsidRPr="00813D46" w:rsidRDefault="00C334D1" w:rsidP="007B0C0F">
            <w:pPr>
              <w:keepNext/>
              <w:keepLines/>
              <w:rPr>
                <w:sz w:val="8"/>
              </w:rPr>
            </w:pPr>
          </w:p>
        </w:tc>
        <w:tc>
          <w:tcPr>
            <w:tcW w:w="0" w:type="auto"/>
            <w:vAlign w:val="bottom"/>
          </w:tcPr>
          <w:p w14:paraId="358B8B73" w14:textId="77777777" w:rsidR="00C334D1" w:rsidRPr="00813D46" w:rsidRDefault="00C334D1" w:rsidP="007B0C0F">
            <w:pPr>
              <w:pStyle w:val="la2"/>
              <w:keepNext/>
              <w:keepLines/>
            </w:pPr>
            <w:r w:rsidRPr="00813D46">
              <w:t> </w:t>
            </w:r>
          </w:p>
        </w:tc>
        <w:tc>
          <w:tcPr>
            <w:tcW w:w="0" w:type="auto"/>
            <w:vAlign w:val="bottom"/>
          </w:tcPr>
          <w:p w14:paraId="45717A8B"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D76F014" w14:textId="77777777" w:rsidR="00C334D1" w:rsidRPr="00813D46" w:rsidRDefault="00C334D1" w:rsidP="007B0C0F">
            <w:pPr>
              <w:pStyle w:val="rrdsinglerule"/>
              <w:keepNext/>
              <w:keepLines/>
            </w:pPr>
          </w:p>
        </w:tc>
        <w:tc>
          <w:tcPr>
            <w:tcW w:w="0" w:type="auto"/>
            <w:vAlign w:val="bottom"/>
          </w:tcPr>
          <w:p w14:paraId="46E4F0FA" w14:textId="77777777" w:rsidR="00C334D1" w:rsidRPr="00813D46" w:rsidRDefault="00C334D1" w:rsidP="007B0C0F">
            <w:pPr>
              <w:keepNext/>
              <w:keepLines/>
              <w:rPr>
                <w:sz w:val="8"/>
              </w:rPr>
            </w:pPr>
          </w:p>
        </w:tc>
      </w:tr>
      <w:tr w:rsidR="00FC431C" w:rsidRPr="00813D46" w14:paraId="77226EFA" w14:textId="77777777" w:rsidTr="007B0C0F">
        <w:trPr>
          <w:jc w:val="center"/>
        </w:trPr>
        <w:tc>
          <w:tcPr>
            <w:tcW w:w="0" w:type="auto"/>
          </w:tcPr>
          <w:p w14:paraId="34F57148" w14:textId="77777777" w:rsidR="00C334D1" w:rsidRPr="00813D46" w:rsidRDefault="00C334D1" w:rsidP="007B0C0F">
            <w:pPr>
              <w:pStyle w:val="NormalWeb"/>
              <w:keepNext/>
              <w:keepLines/>
              <w:ind w:left="240" w:hanging="240"/>
              <w:rPr>
                <w:sz w:val="8"/>
              </w:rPr>
            </w:pPr>
            <w:r w:rsidRPr="00813D46">
              <w:rPr>
                <w:rFonts w:cs="Arial"/>
                <w:sz w:val="20"/>
                <w:szCs w:val="20"/>
              </w:rPr>
              <w:t>Effect of exchange rates on cash and cash equivalents</w:t>
            </w:r>
          </w:p>
        </w:tc>
        <w:tc>
          <w:tcPr>
            <w:tcW w:w="0" w:type="auto"/>
            <w:vAlign w:val="bottom"/>
          </w:tcPr>
          <w:p w14:paraId="47079FD6" w14:textId="77777777" w:rsidR="00C334D1" w:rsidRPr="00813D46" w:rsidRDefault="00C334D1" w:rsidP="007B0C0F">
            <w:pPr>
              <w:pStyle w:val="la2"/>
              <w:keepNext/>
              <w:keepLines/>
            </w:pPr>
            <w:r w:rsidRPr="00813D46">
              <w:rPr>
                <w:sz w:val="15"/>
                <w:szCs w:val="15"/>
              </w:rPr>
              <w:t> </w:t>
            </w:r>
          </w:p>
        </w:tc>
        <w:tc>
          <w:tcPr>
            <w:tcW w:w="0" w:type="auto"/>
            <w:vAlign w:val="bottom"/>
          </w:tcPr>
          <w:p w14:paraId="0A8BB5EE" w14:textId="77777777" w:rsidR="00C334D1" w:rsidRPr="00813D46" w:rsidRDefault="00C334D1" w:rsidP="007B0C0F">
            <w:pPr>
              <w:keepNext/>
              <w:keepLines/>
              <w:rPr>
                <w:sz w:val="8"/>
              </w:rPr>
            </w:pPr>
            <w:r w:rsidRPr="00813D46">
              <w:rPr>
                <w:rFonts w:cs="Arial"/>
                <w:b/>
                <w:bCs/>
              </w:rPr>
              <w:t> </w:t>
            </w:r>
          </w:p>
        </w:tc>
        <w:tc>
          <w:tcPr>
            <w:tcW w:w="0" w:type="auto"/>
            <w:vAlign w:val="bottom"/>
          </w:tcPr>
          <w:p w14:paraId="2CCF0F21" w14:textId="189FA4BF" w:rsidR="00C334D1" w:rsidRPr="00813D46" w:rsidRDefault="00C334D1" w:rsidP="00FC431C">
            <w:pPr>
              <w:keepNext/>
              <w:keepLines/>
              <w:jc w:val="right"/>
            </w:pPr>
            <w:r w:rsidRPr="00813D46">
              <w:rPr>
                <w:rFonts w:cs="Arial"/>
                <w:b/>
                <w:bCs/>
              </w:rPr>
              <w:t>(</w:t>
            </w:r>
            <w:r w:rsidR="00FC431C" w:rsidRPr="00813D46">
              <w:rPr>
                <w:rFonts w:cs="Arial"/>
                <w:b/>
                <w:bCs/>
              </w:rPr>
              <w:t>73</w:t>
            </w:r>
          </w:p>
        </w:tc>
        <w:tc>
          <w:tcPr>
            <w:tcW w:w="0" w:type="auto"/>
            <w:noWrap/>
            <w:vAlign w:val="bottom"/>
          </w:tcPr>
          <w:p w14:paraId="1E842A26" w14:textId="77777777" w:rsidR="00C334D1" w:rsidRPr="00813D46" w:rsidRDefault="00C334D1" w:rsidP="007B0C0F">
            <w:pPr>
              <w:keepNext/>
              <w:keepLines/>
              <w:rPr>
                <w:sz w:val="8"/>
              </w:rPr>
            </w:pPr>
            <w:r w:rsidRPr="00813D46">
              <w:rPr>
                <w:rFonts w:cs="Arial"/>
                <w:b/>
                <w:bCs/>
              </w:rPr>
              <w:t>)</w:t>
            </w:r>
          </w:p>
        </w:tc>
        <w:tc>
          <w:tcPr>
            <w:tcW w:w="0" w:type="auto"/>
            <w:vAlign w:val="bottom"/>
          </w:tcPr>
          <w:p w14:paraId="4F51C061" w14:textId="77777777" w:rsidR="00C334D1" w:rsidRPr="00813D46" w:rsidRDefault="00C334D1" w:rsidP="007B0C0F">
            <w:pPr>
              <w:pStyle w:val="la2"/>
              <w:keepNext/>
              <w:keepLines/>
            </w:pPr>
            <w:r w:rsidRPr="00813D46">
              <w:rPr>
                <w:sz w:val="15"/>
                <w:szCs w:val="15"/>
              </w:rPr>
              <w:t> </w:t>
            </w:r>
          </w:p>
        </w:tc>
        <w:tc>
          <w:tcPr>
            <w:tcW w:w="0" w:type="auto"/>
            <w:vAlign w:val="bottom"/>
          </w:tcPr>
          <w:p w14:paraId="0E4E3B82" w14:textId="77777777" w:rsidR="00C334D1" w:rsidRPr="00813D46" w:rsidRDefault="00C334D1" w:rsidP="007B0C0F">
            <w:pPr>
              <w:keepNext/>
              <w:keepLines/>
              <w:rPr>
                <w:sz w:val="8"/>
              </w:rPr>
            </w:pPr>
            <w:r w:rsidRPr="00813D46">
              <w:rPr>
                <w:rFonts w:cs="Arial"/>
              </w:rPr>
              <w:t> </w:t>
            </w:r>
          </w:p>
        </w:tc>
        <w:tc>
          <w:tcPr>
            <w:tcW w:w="0" w:type="auto"/>
            <w:vAlign w:val="bottom"/>
          </w:tcPr>
          <w:p w14:paraId="6A4D9DC6" w14:textId="77777777" w:rsidR="00C334D1" w:rsidRPr="00813D46" w:rsidRDefault="00C334D1" w:rsidP="007B0C0F">
            <w:pPr>
              <w:keepNext/>
              <w:keepLines/>
              <w:jc w:val="right"/>
            </w:pPr>
            <w:r w:rsidRPr="00813D46">
              <w:rPr>
                <w:rFonts w:cs="Arial"/>
                <w:bCs/>
              </w:rPr>
              <w:t>(139</w:t>
            </w:r>
          </w:p>
        </w:tc>
        <w:tc>
          <w:tcPr>
            <w:tcW w:w="0" w:type="auto"/>
            <w:noWrap/>
            <w:vAlign w:val="bottom"/>
          </w:tcPr>
          <w:p w14:paraId="3EAAB3EF" w14:textId="77777777" w:rsidR="00C334D1" w:rsidRPr="00813D46" w:rsidRDefault="00C334D1" w:rsidP="007B0C0F">
            <w:pPr>
              <w:keepNext/>
              <w:keepLines/>
              <w:rPr>
                <w:sz w:val="8"/>
              </w:rPr>
            </w:pPr>
            <w:r w:rsidRPr="00813D46">
              <w:rPr>
                <w:rFonts w:cs="Arial"/>
                <w:bCs/>
              </w:rPr>
              <w:t>)</w:t>
            </w:r>
          </w:p>
        </w:tc>
        <w:tc>
          <w:tcPr>
            <w:tcW w:w="0" w:type="auto"/>
            <w:vAlign w:val="bottom"/>
          </w:tcPr>
          <w:p w14:paraId="35C5AD18" w14:textId="77777777" w:rsidR="00C334D1" w:rsidRPr="00813D46" w:rsidRDefault="00C334D1" w:rsidP="007B0C0F">
            <w:pPr>
              <w:pStyle w:val="la2"/>
              <w:keepNext/>
              <w:keepLines/>
            </w:pPr>
            <w:r w:rsidRPr="00813D46">
              <w:rPr>
                <w:sz w:val="15"/>
                <w:szCs w:val="15"/>
              </w:rPr>
              <w:t> </w:t>
            </w:r>
          </w:p>
        </w:tc>
        <w:tc>
          <w:tcPr>
            <w:tcW w:w="0" w:type="auto"/>
            <w:vAlign w:val="bottom"/>
          </w:tcPr>
          <w:p w14:paraId="7B8E4051" w14:textId="77777777" w:rsidR="00C334D1" w:rsidRPr="00813D46" w:rsidRDefault="00C334D1" w:rsidP="007B0C0F">
            <w:pPr>
              <w:keepNext/>
              <w:keepLines/>
              <w:rPr>
                <w:sz w:val="8"/>
              </w:rPr>
            </w:pPr>
            <w:r w:rsidRPr="00813D46">
              <w:rPr>
                <w:rFonts w:cs="Arial"/>
              </w:rPr>
              <w:t> </w:t>
            </w:r>
          </w:p>
        </w:tc>
        <w:tc>
          <w:tcPr>
            <w:tcW w:w="0" w:type="auto"/>
            <w:vAlign w:val="bottom"/>
          </w:tcPr>
          <w:p w14:paraId="1B465206" w14:textId="77777777" w:rsidR="00C334D1" w:rsidRPr="00813D46" w:rsidRDefault="00C334D1" w:rsidP="007B0C0F">
            <w:pPr>
              <w:keepNext/>
              <w:keepLines/>
              <w:jc w:val="right"/>
            </w:pPr>
            <w:r w:rsidRPr="00813D46">
              <w:rPr>
                <w:rFonts w:cs="Arial"/>
              </w:rPr>
              <w:t>(8</w:t>
            </w:r>
          </w:p>
        </w:tc>
        <w:tc>
          <w:tcPr>
            <w:tcW w:w="0" w:type="auto"/>
            <w:noWrap/>
            <w:vAlign w:val="bottom"/>
          </w:tcPr>
          <w:p w14:paraId="73C5678D" w14:textId="77777777" w:rsidR="00C334D1" w:rsidRPr="00813D46" w:rsidRDefault="00C334D1" w:rsidP="007B0C0F">
            <w:pPr>
              <w:keepNext/>
              <w:keepLines/>
              <w:rPr>
                <w:sz w:val="8"/>
              </w:rPr>
            </w:pPr>
            <w:r w:rsidRPr="00813D46">
              <w:rPr>
                <w:rFonts w:cs="Arial"/>
              </w:rPr>
              <w:t>)</w:t>
            </w:r>
          </w:p>
        </w:tc>
      </w:tr>
      <w:tr w:rsidR="00FC431C" w:rsidRPr="00813D46" w14:paraId="7324E0B9" w14:textId="77777777" w:rsidTr="007B0C0F">
        <w:trPr>
          <w:jc w:val="center"/>
        </w:trPr>
        <w:tc>
          <w:tcPr>
            <w:tcW w:w="0" w:type="auto"/>
            <w:gridSpan w:val="4"/>
            <w:vAlign w:val="bottom"/>
          </w:tcPr>
          <w:p w14:paraId="7F08563E"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DE1783D" w14:textId="77777777" w:rsidR="00C334D1" w:rsidRPr="00813D46" w:rsidRDefault="00C334D1" w:rsidP="007B0C0F">
            <w:pPr>
              <w:keepNext/>
              <w:keepLines/>
              <w:rPr>
                <w:sz w:val="8"/>
              </w:rPr>
            </w:pPr>
          </w:p>
        </w:tc>
        <w:tc>
          <w:tcPr>
            <w:tcW w:w="0" w:type="auto"/>
            <w:vAlign w:val="bottom"/>
          </w:tcPr>
          <w:p w14:paraId="4DCEB5C5" w14:textId="77777777" w:rsidR="00C334D1" w:rsidRPr="00813D46" w:rsidRDefault="00C334D1" w:rsidP="007B0C0F">
            <w:pPr>
              <w:pStyle w:val="la2"/>
              <w:keepNext/>
              <w:keepLines/>
            </w:pPr>
            <w:r w:rsidRPr="00813D46">
              <w:t> </w:t>
            </w:r>
          </w:p>
        </w:tc>
        <w:tc>
          <w:tcPr>
            <w:tcW w:w="0" w:type="auto"/>
            <w:vAlign w:val="bottom"/>
          </w:tcPr>
          <w:p w14:paraId="0E2018E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0689464"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7116977" w14:textId="77777777" w:rsidR="00C334D1" w:rsidRPr="00813D46" w:rsidRDefault="00C334D1" w:rsidP="007B0C0F">
            <w:pPr>
              <w:keepNext/>
              <w:keepLines/>
              <w:rPr>
                <w:sz w:val="8"/>
              </w:rPr>
            </w:pPr>
          </w:p>
        </w:tc>
        <w:tc>
          <w:tcPr>
            <w:tcW w:w="0" w:type="auto"/>
            <w:vAlign w:val="bottom"/>
          </w:tcPr>
          <w:p w14:paraId="0207C95C" w14:textId="77777777" w:rsidR="00C334D1" w:rsidRPr="00813D46" w:rsidRDefault="00C334D1" w:rsidP="007B0C0F">
            <w:pPr>
              <w:pStyle w:val="la2"/>
              <w:keepNext/>
              <w:keepLines/>
            </w:pPr>
            <w:r w:rsidRPr="00813D46">
              <w:t> </w:t>
            </w:r>
          </w:p>
        </w:tc>
        <w:tc>
          <w:tcPr>
            <w:tcW w:w="0" w:type="auto"/>
            <w:vAlign w:val="bottom"/>
          </w:tcPr>
          <w:p w14:paraId="7FC48916"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1CC19D1" w14:textId="77777777" w:rsidR="00C334D1" w:rsidRPr="00813D46" w:rsidRDefault="00C334D1" w:rsidP="007B0C0F">
            <w:pPr>
              <w:pStyle w:val="rrdsinglerule"/>
              <w:keepNext/>
              <w:keepLines/>
            </w:pPr>
          </w:p>
        </w:tc>
        <w:tc>
          <w:tcPr>
            <w:tcW w:w="0" w:type="auto"/>
            <w:vAlign w:val="bottom"/>
          </w:tcPr>
          <w:p w14:paraId="7E07250A" w14:textId="77777777" w:rsidR="00C334D1" w:rsidRPr="00813D46" w:rsidRDefault="00C334D1" w:rsidP="007B0C0F">
            <w:pPr>
              <w:keepNext/>
              <w:keepLines/>
              <w:rPr>
                <w:sz w:val="8"/>
              </w:rPr>
            </w:pPr>
          </w:p>
        </w:tc>
      </w:tr>
      <w:tr w:rsidR="00FC431C" w:rsidRPr="00813D46" w14:paraId="20FD0FBD" w14:textId="77777777" w:rsidTr="007B0C0F">
        <w:trPr>
          <w:jc w:val="center"/>
        </w:trPr>
        <w:tc>
          <w:tcPr>
            <w:tcW w:w="0" w:type="auto"/>
          </w:tcPr>
          <w:p w14:paraId="68CE0F38" w14:textId="77777777" w:rsidR="00C334D1" w:rsidRPr="00813D46" w:rsidRDefault="00C334D1" w:rsidP="007B0C0F">
            <w:pPr>
              <w:pStyle w:val="NormalWeb"/>
              <w:keepNext/>
              <w:keepLines/>
              <w:ind w:left="240" w:hanging="240"/>
              <w:rPr>
                <w:sz w:val="8"/>
              </w:rPr>
            </w:pPr>
            <w:r w:rsidRPr="00813D46">
              <w:rPr>
                <w:rFonts w:cs="Arial"/>
                <w:sz w:val="20"/>
                <w:szCs w:val="20"/>
              </w:rPr>
              <w:t>Net change in cash and cash equivalents</w:t>
            </w:r>
          </w:p>
        </w:tc>
        <w:tc>
          <w:tcPr>
            <w:tcW w:w="0" w:type="auto"/>
            <w:vAlign w:val="bottom"/>
          </w:tcPr>
          <w:p w14:paraId="442AB47B" w14:textId="77777777" w:rsidR="00C334D1" w:rsidRPr="00813D46" w:rsidRDefault="00C334D1" w:rsidP="007B0C0F">
            <w:pPr>
              <w:pStyle w:val="la2"/>
              <w:keepNext/>
              <w:keepLines/>
            </w:pPr>
            <w:r w:rsidRPr="00813D46">
              <w:rPr>
                <w:sz w:val="15"/>
                <w:szCs w:val="15"/>
              </w:rPr>
              <w:t> </w:t>
            </w:r>
          </w:p>
        </w:tc>
        <w:tc>
          <w:tcPr>
            <w:tcW w:w="0" w:type="auto"/>
            <w:vAlign w:val="bottom"/>
          </w:tcPr>
          <w:p w14:paraId="355AA40F" w14:textId="77777777" w:rsidR="00C334D1" w:rsidRPr="00813D46" w:rsidRDefault="00C334D1" w:rsidP="007B0C0F">
            <w:pPr>
              <w:keepNext/>
              <w:keepLines/>
              <w:rPr>
                <w:sz w:val="8"/>
              </w:rPr>
            </w:pPr>
            <w:r w:rsidRPr="00813D46">
              <w:rPr>
                <w:rFonts w:cs="Arial"/>
                <w:b/>
                <w:bCs/>
              </w:rPr>
              <w:t> </w:t>
            </w:r>
          </w:p>
        </w:tc>
        <w:tc>
          <w:tcPr>
            <w:tcW w:w="0" w:type="auto"/>
            <w:vAlign w:val="bottom"/>
          </w:tcPr>
          <w:p w14:paraId="715490F6" w14:textId="0CFE9AC3" w:rsidR="00C334D1" w:rsidRPr="00813D46" w:rsidRDefault="00FC431C" w:rsidP="007B0C0F">
            <w:pPr>
              <w:keepNext/>
              <w:keepLines/>
              <w:jc w:val="right"/>
            </w:pPr>
            <w:r w:rsidRPr="00813D46">
              <w:rPr>
                <w:rFonts w:cs="Arial"/>
                <w:b/>
                <w:bCs/>
              </w:rPr>
              <w:t>(3,074</w:t>
            </w:r>
          </w:p>
        </w:tc>
        <w:tc>
          <w:tcPr>
            <w:tcW w:w="0" w:type="auto"/>
            <w:noWrap/>
            <w:vAlign w:val="bottom"/>
          </w:tcPr>
          <w:p w14:paraId="544A3270" w14:textId="341575DA" w:rsidR="00C334D1" w:rsidRPr="00813D46" w:rsidRDefault="00FC431C" w:rsidP="007B0C0F">
            <w:pPr>
              <w:keepNext/>
              <w:keepLines/>
              <w:rPr>
                <w:sz w:val="8"/>
              </w:rPr>
            </w:pPr>
            <w:r w:rsidRPr="00813D46">
              <w:rPr>
                <w:rFonts w:cs="Arial"/>
                <w:b/>
                <w:bCs/>
              </w:rPr>
              <w:t>)</w:t>
            </w:r>
          </w:p>
        </w:tc>
        <w:tc>
          <w:tcPr>
            <w:tcW w:w="0" w:type="auto"/>
            <w:vAlign w:val="bottom"/>
          </w:tcPr>
          <w:p w14:paraId="3D7DE34E" w14:textId="77777777" w:rsidR="00C334D1" w:rsidRPr="00813D46" w:rsidRDefault="00C334D1" w:rsidP="007B0C0F">
            <w:pPr>
              <w:pStyle w:val="la2"/>
              <w:keepNext/>
              <w:keepLines/>
            </w:pPr>
            <w:r w:rsidRPr="00813D46">
              <w:rPr>
                <w:sz w:val="15"/>
                <w:szCs w:val="15"/>
              </w:rPr>
              <w:t> </w:t>
            </w:r>
          </w:p>
        </w:tc>
        <w:tc>
          <w:tcPr>
            <w:tcW w:w="0" w:type="auto"/>
            <w:vAlign w:val="bottom"/>
          </w:tcPr>
          <w:p w14:paraId="21860167" w14:textId="77777777" w:rsidR="00C334D1" w:rsidRPr="00813D46" w:rsidRDefault="00C334D1" w:rsidP="007B0C0F">
            <w:pPr>
              <w:keepNext/>
              <w:keepLines/>
              <w:rPr>
                <w:sz w:val="8"/>
              </w:rPr>
            </w:pPr>
            <w:r w:rsidRPr="00813D46">
              <w:rPr>
                <w:rFonts w:cs="Arial"/>
              </w:rPr>
              <w:t> </w:t>
            </w:r>
          </w:p>
        </w:tc>
        <w:tc>
          <w:tcPr>
            <w:tcW w:w="0" w:type="auto"/>
            <w:vAlign w:val="bottom"/>
          </w:tcPr>
          <w:p w14:paraId="2CF08CA2" w14:textId="77777777" w:rsidR="00C334D1" w:rsidRPr="00813D46" w:rsidRDefault="00C334D1" w:rsidP="007B0C0F">
            <w:pPr>
              <w:keepNext/>
              <w:keepLines/>
              <w:jc w:val="right"/>
            </w:pPr>
            <w:r w:rsidRPr="00813D46">
              <w:rPr>
                <w:rFonts w:cs="Arial"/>
                <w:bCs/>
              </w:rPr>
              <w:t>4,865</w:t>
            </w:r>
          </w:p>
        </w:tc>
        <w:tc>
          <w:tcPr>
            <w:tcW w:w="0" w:type="auto"/>
            <w:noWrap/>
            <w:vAlign w:val="bottom"/>
          </w:tcPr>
          <w:p w14:paraId="234FEFE1" w14:textId="77777777" w:rsidR="00C334D1" w:rsidRPr="00813D46" w:rsidRDefault="00C334D1" w:rsidP="007B0C0F">
            <w:pPr>
              <w:keepNext/>
              <w:keepLines/>
              <w:rPr>
                <w:sz w:val="8"/>
              </w:rPr>
            </w:pPr>
          </w:p>
        </w:tc>
        <w:tc>
          <w:tcPr>
            <w:tcW w:w="0" w:type="auto"/>
            <w:vAlign w:val="bottom"/>
          </w:tcPr>
          <w:p w14:paraId="4CB25A16" w14:textId="77777777" w:rsidR="00C334D1" w:rsidRPr="00813D46" w:rsidRDefault="00C334D1" w:rsidP="007B0C0F">
            <w:pPr>
              <w:pStyle w:val="la2"/>
              <w:keepNext/>
              <w:keepLines/>
            </w:pPr>
            <w:r w:rsidRPr="00813D46">
              <w:rPr>
                <w:sz w:val="15"/>
                <w:szCs w:val="15"/>
              </w:rPr>
              <w:t> </w:t>
            </w:r>
          </w:p>
        </w:tc>
        <w:tc>
          <w:tcPr>
            <w:tcW w:w="0" w:type="auto"/>
            <w:vAlign w:val="bottom"/>
          </w:tcPr>
          <w:p w14:paraId="7136E58A" w14:textId="77777777" w:rsidR="00C334D1" w:rsidRPr="00813D46" w:rsidRDefault="00C334D1" w:rsidP="007B0C0F">
            <w:pPr>
              <w:keepNext/>
              <w:keepLines/>
              <w:rPr>
                <w:sz w:val="8"/>
              </w:rPr>
            </w:pPr>
            <w:r w:rsidRPr="00813D46">
              <w:rPr>
                <w:rFonts w:cs="Arial"/>
              </w:rPr>
              <w:t> </w:t>
            </w:r>
          </w:p>
        </w:tc>
        <w:tc>
          <w:tcPr>
            <w:tcW w:w="0" w:type="auto"/>
            <w:vAlign w:val="bottom"/>
          </w:tcPr>
          <w:p w14:paraId="6210E062" w14:textId="77777777" w:rsidR="00C334D1" w:rsidRPr="00813D46" w:rsidRDefault="00C334D1" w:rsidP="007B0C0F">
            <w:pPr>
              <w:keepNext/>
              <w:keepLines/>
              <w:jc w:val="right"/>
            </w:pPr>
            <w:r w:rsidRPr="00813D46">
              <w:rPr>
                <w:rFonts w:cs="Arial"/>
              </w:rPr>
              <w:t>(3,134</w:t>
            </w:r>
          </w:p>
        </w:tc>
        <w:tc>
          <w:tcPr>
            <w:tcW w:w="0" w:type="auto"/>
            <w:noWrap/>
            <w:vAlign w:val="bottom"/>
          </w:tcPr>
          <w:p w14:paraId="3C7CF62E" w14:textId="77777777" w:rsidR="00C334D1" w:rsidRPr="00813D46" w:rsidRDefault="00C334D1" w:rsidP="007B0C0F">
            <w:pPr>
              <w:keepNext/>
              <w:keepLines/>
              <w:rPr>
                <w:sz w:val="8"/>
              </w:rPr>
            </w:pPr>
            <w:r w:rsidRPr="00813D46">
              <w:rPr>
                <w:rFonts w:cs="Arial"/>
              </w:rPr>
              <w:t>)</w:t>
            </w:r>
          </w:p>
        </w:tc>
      </w:tr>
      <w:tr w:rsidR="00FC431C" w:rsidRPr="00813D46" w14:paraId="1EE33177" w14:textId="77777777" w:rsidTr="007B0C0F">
        <w:trPr>
          <w:jc w:val="center"/>
        </w:trPr>
        <w:tc>
          <w:tcPr>
            <w:tcW w:w="0" w:type="auto"/>
          </w:tcPr>
          <w:p w14:paraId="27519503" w14:textId="77777777" w:rsidR="00C334D1" w:rsidRPr="00813D46" w:rsidRDefault="00C334D1" w:rsidP="007B0C0F">
            <w:pPr>
              <w:pStyle w:val="NormalWeb"/>
              <w:keepNext/>
              <w:keepLines/>
              <w:ind w:left="240" w:hanging="240"/>
              <w:rPr>
                <w:sz w:val="8"/>
              </w:rPr>
            </w:pPr>
            <w:r w:rsidRPr="00813D46">
              <w:rPr>
                <w:rFonts w:cs="Arial"/>
                <w:sz w:val="20"/>
                <w:szCs w:val="20"/>
              </w:rPr>
              <w:t>Cash and cash equivalents, beginning of period</w:t>
            </w:r>
          </w:p>
        </w:tc>
        <w:tc>
          <w:tcPr>
            <w:tcW w:w="0" w:type="auto"/>
            <w:vAlign w:val="bottom"/>
          </w:tcPr>
          <w:p w14:paraId="7FCE5546" w14:textId="77777777" w:rsidR="00C334D1" w:rsidRPr="00813D46" w:rsidRDefault="00C334D1" w:rsidP="007B0C0F">
            <w:pPr>
              <w:pStyle w:val="la2"/>
              <w:keepNext/>
              <w:keepLines/>
            </w:pPr>
            <w:r w:rsidRPr="00813D46">
              <w:rPr>
                <w:sz w:val="15"/>
                <w:szCs w:val="15"/>
              </w:rPr>
              <w:t> </w:t>
            </w:r>
          </w:p>
        </w:tc>
        <w:tc>
          <w:tcPr>
            <w:tcW w:w="0" w:type="auto"/>
            <w:vAlign w:val="bottom"/>
          </w:tcPr>
          <w:p w14:paraId="29AA5FAF" w14:textId="77777777" w:rsidR="00C334D1" w:rsidRPr="00813D46" w:rsidRDefault="00C334D1" w:rsidP="007B0C0F">
            <w:pPr>
              <w:keepNext/>
              <w:keepLines/>
              <w:rPr>
                <w:sz w:val="8"/>
              </w:rPr>
            </w:pPr>
            <w:r w:rsidRPr="00813D46">
              <w:rPr>
                <w:rFonts w:cs="Arial"/>
                <w:b/>
                <w:bCs/>
              </w:rPr>
              <w:t> </w:t>
            </w:r>
          </w:p>
        </w:tc>
        <w:tc>
          <w:tcPr>
            <w:tcW w:w="0" w:type="auto"/>
            <w:vAlign w:val="bottom"/>
          </w:tcPr>
          <w:p w14:paraId="08257CCB" w14:textId="057D8F78" w:rsidR="00C334D1" w:rsidRPr="00813D46" w:rsidRDefault="00556BA5" w:rsidP="007B0C0F">
            <w:pPr>
              <w:keepNext/>
              <w:keepLines/>
              <w:jc w:val="right"/>
            </w:pPr>
            <w:r w:rsidRPr="00813D46">
              <w:rPr>
                <w:rFonts w:cs="Arial"/>
                <w:b/>
                <w:bCs/>
              </w:rPr>
              <w:t>8,669</w:t>
            </w:r>
          </w:p>
        </w:tc>
        <w:tc>
          <w:tcPr>
            <w:tcW w:w="0" w:type="auto"/>
            <w:noWrap/>
            <w:vAlign w:val="bottom"/>
          </w:tcPr>
          <w:p w14:paraId="21311E69" w14:textId="77777777" w:rsidR="00C334D1" w:rsidRPr="00813D46" w:rsidRDefault="00C334D1" w:rsidP="007B0C0F">
            <w:pPr>
              <w:keepNext/>
              <w:keepLines/>
              <w:rPr>
                <w:sz w:val="8"/>
              </w:rPr>
            </w:pPr>
            <w:r w:rsidRPr="00813D46">
              <w:rPr>
                <w:rFonts w:cs="Arial"/>
                <w:b/>
                <w:bCs/>
              </w:rPr>
              <w:t> </w:t>
            </w:r>
          </w:p>
        </w:tc>
        <w:tc>
          <w:tcPr>
            <w:tcW w:w="0" w:type="auto"/>
            <w:vAlign w:val="bottom"/>
          </w:tcPr>
          <w:p w14:paraId="7468717E" w14:textId="77777777" w:rsidR="00C334D1" w:rsidRPr="00813D46" w:rsidRDefault="00C334D1" w:rsidP="007B0C0F">
            <w:pPr>
              <w:pStyle w:val="la2"/>
              <w:keepNext/>
              <w:keepLines/>
            </w:pPr>
            <w:r w:rsidRPr="00813D46">
              <w:rPr>
                <w:sz w:val="15"/>
                <w:szCs w:val="15"/>
              </w:rPr>
              <w:t> </w:t>
            </w:r>
          </w:p>
        </w:tc>
        <w:tc>
          <w:tcPr>
            <w:tcW w:w="0" w:type="auto"/>
            <w:vAlign w:val="bottom"/>
          </w:tcPr>
          <w:p w14:paraId="65D6D653" w14:textId="77777777" w:rsidR="00C334D1" w:rsidRPr="00813D46" w:rsidRDefault="00C334D1" w:rsidP="007B0C0F">
            <w:pPr>
              <w:keepNext/>
              <w:keepLines/>
              <w:rPr>
                <w:sz w:val="8"/>
              </w:rPr>
            </w:pPr>
            <w:r w:rsidRPr="00813D46">
              <w:rPr>
                <w:rFonts w:cs="Arial"/>
              </w:rPr>
              <w:t> </w:t>
            </w:r>
          </w:p>
        </w:tc>
        <w:tc>
          <w:tcPr>
            <w:tcW w:w="0" w:type="auto"/>
            <w:vAlign w:val="bottom"/>
          </w:tcPr>
          <w:p w14:paraId="7DE90930" w14:textId="77777777" w:rsidR="00C334D1" w:rsidRPr="00813D46" w:rsidRDefault="00C334D1" w:rsidP="007B0C0F">
            <w:pPr>
              <w:keepNext/>
              <w:keepLines/>
              <w:jc w:val="right"/>
            </w:pPr>
            <w:r w:rsidRPr="00813D46">
              <w:rPr>
                <w:rFonts w:cs="Arial"/>
                <w:bCs/>
              </w:rPr>
              <w:t>3,804</w:t>
            </w:r>
          </w:p>
        </w:tc>
        <w:tc>
          <w:tcPr>
            <w:tcW w:w="0" w:type="auto"/>
            <w:noWrap/>
            <w:vAlign w:val="bottom"/>
          </w:tcPr>
          <w:p w14:paraId="70126AE0" w14:textId="77777777" w:rsidR="00C334D1" w:rsidRPr="00813D46" w:rsidRDefault="00C334D1" w:rsidP="007B0C0F">
            <w:pPr>
              <w:keepNext/>
              <w:keepLines/>
              <w:rPr>
                <w:sz w:val="8"/>
              </w:rPr>
            </w:pPr>
            <w:r w:rsidRPr="00813D46">
              <w:rPr>
                <w:rFonts w:cs="Arial"/>
                <w:bCs/>
              </w:rPr>
              <w:t> </w:t>
            </w:r>
          </w:p>
        </w:tc>
        <w:tc>
          <w:tcPr>
            <w:tcW w:w="0" w:type="auto"/>
            <w:vAlign w:val="bottom"/>
          </w:tcPr>
          <w:p w14:paraId="0D9AF7B5" w14:textId="77777777" w:rsidR="00C334D1" w:rsidRPr="00813D46" w:rsidRDefault="00C334D1" w:rsidP="007B0C0F">
            <w:pPr>
              <w:pStyle w:val="la2"/>
              <w:keepNext/>
              <w:keepLines/>
            </w:pPr>
            <w:r w:rsidRPr="00813D46">
              <w:rPr>
                <w:sz w:val="15"/>
                <w:szCs w:val="15"/>
              </w:rPr>
              <w:t> </w:t>
            </w:r>
          </w:p>
        </w:tc>
        <w:tc>
          <w:tcPr>
            <w:tcW w:w="0" w:type="auto"/>
            <w:vAlign w:val="bottom"/>
          </w:tcPr>
          <w:p w14:paraId="0D1D96A0" w14:textId="77777777" w:rsidR="00C334D1" w:rsidRPr="00813D46" w:rsidRDefault="00C334D1" w:rsidP="007B0C0F">
            <w:pPr>
              <w:keepNext/>
              <w:keepLines/>
              <w:rPr>
                <w:sz w:val="8"/>
              </w:rPr>
            </w:pPr>
            <w:r w:rsidRPr="00813D46">
              <w:rPr>
                <w:rFonts w:cs="Arial"/>
              </w:rPr>
              <w:t> </w:t>
            </w:r>
          </w:p>
        </w:tc>
        <w:tc>
          <w:tcPr>
            <w:tcW w:w="0" w:type="auto"/>
            <w:vAlign w:val="bottom"/>
          </w:tcPr>
          <w:p w14:paraId="4328309F" w14:textId="77777777" w:rsidR="00C334D1" w:rsidRPr="00813D46" w:rsidRDefault="00C334D1" w:rsidP="007B0C0F">
            <w:pPr>
              <w:keepNext/>
              <w:keepLines/>
              <w:jc w:val="right"/>
            </w:pPr>
            <w:r w:rsidRPr="00813D46">
              <w:rPr>
                <w:rFonts w:cs="Arial"/>
              </w:rPr>
              <w:t>6,938</w:t>
            </w:r>
          </w:p>
        </w:tc>
        <w:tc>
          <w:tcPr>
            <w:tcW w:w="0" w:type="auto"/>
            <w:noWrap/>
            <w:vAlign w:val="bottom"/>
          </w:tcPr>
          <w:p w14:paraId="77DE1BF3" w14:textId="77777777" w:rsidR="00C334D1" w:rsidRPr="00813D46" w:rsidRDefault="00C334D1" w:rsidP="007B0C0F">
            <w:pPr>
              <w:keepNext/>
              <w:keepLines/>
              <w:rPr>
                <w:sz w:val="8"/>
              </w:rPr>
            </w:pPr>
            <w:r w:rsidRPr="00813D46">
              <w:rPr>
                <w:rFonts w:cs="Arial"/>
              </w:rPr>
              <w:t> </w:t>
            </w:r>
          </w:p>
        </w:tc>
      </w:tr>
      <w:tr w:rsidR="00FC431C" w:rsidRPr="00813D46" w14:paraId="114F1917" w14:textId="77777777" w:rsidTr="007B0C0F">
        <w:trPr>
          <w:jc w:val="center"/>
        </w:trPr>
        <w:tc>
          <w:tcPr>
            <w:tcW w:w="0" w:type="auto"/>
            <w:gridSpan w:val="4"/>
            <w:vAlign w:val="bottom"/>
          </w:tcPr>
          <w:p w14:paraId="0CED6332"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A033B27" w14:textId="77777777" w:rsidR="00C334D1" w:rsidRPr="00813D46" w:rsidRDefault="00C334D1" w:rsidP="007B0C0F">
            <w:pPr>
              <w:keepNext/>
              <w:keepLines/>
              <w:rPr>
                <w:sz w:val="8"/>
              </w:rPr>
            </w:pPr>
          </w:p>
        </w:tc>
        <w:tc>
          <w:tcPr>
            <w:tcW w:w="0" w:type="auto"/>
            <w:vAlign w:val="bottom"/>
          </w:tcPr>
          <w:p w14:paraId="3900ED4F" w14:textId="77777777" w:rsidR="00C334D1" w:rsidRPr="00813D46" w:rsidRDefault="00C334D1" w:rsidP="007B0C0F">
            <w:pPr>
              <w:pStyle w:val="la2"/>
              <w:keepNext/>
              <w:keepLines/>
            </w:pPr>
            <w:r w:rsidRPr="00813D46">
              <w:t> </w:t>
            </w:r>
          </w:p>
        </w:tc>
        <w:tc>
          <w:tcPr>
            <w:tcW w:w="0" w:type="auto"/>
            <w:vAlign w:val="bottom"/>
          </w:tcPr>
          <w:p w14:paraId="739CB4A1"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DCA88E3"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DF244CE" w14:textId="77777777" w:rsidR="00C334D1" w:rsidRPr="00813D46" w:rsidRDefault="00C334D1" w:rsidP="007B0C0F">
            <w:pPr>
              <w:keepNext/>
              <w:keepLines/>
              <w:rPr>
                <w:sz w:val="8"/>
              </w:rPr>
            </w:pPr>
          </w:p>
        </w:tc>
        <w:tc>
          <w:tcPr>
            <w:tcW w:w="0" w:type="auto"/>
            <w:vAlign w:val="bottom"/>
          </w:tcPr>
          <w:p w14:paraId="12467299" w14:textId="77777777" w:rsidR="00C334D1" w:rsidRPr="00813D46" w:rsidRDefault="00C334D1" w:rsidP="007B0C0F">
            <w:pPr>
              <w:pStyle w:val="la2"/>
              <w:keepNext/>
              <w:keepLines/>
            </w:pPr>
            <w:r w:rsidRPr="00813D46">
              <w:t> </w:t>
            </w:r>
          </w:p>
        </w:tc>
        <w:tc>
          <w:tcPr>
            <w:tcW w:w="0" w:type="auto"/>
            <w:vAlign w:val="bottom"/>
          </w:tcPr>
          <w:p w14:paraId="33A7104E"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B294712" w14:textId="77777777" w:rsidR="00C334D1" w:rsidRPr="00813D46" w:rsidRDefault="00C334D1" w:rsidP="007B0C0F">
            <w:pPr>
              <w:pStyle w:val="rrdsinglerule"/>
              <w:keepNext/>
              <w:keepLines/>
            </w:pPr>
          </w:p>
        </w:tc>
        <w:tc>
          <w:tcPr>
            <w:tcW w:w="0" w:type="auto"/>
            <w:vAlign w:val="bottom"/>
          </w:tcPr>
          <w:p w14:paraId="699842FF" w14:textId="77777777" w:rsidR="00C334D1" w:rsidRPr="00813D46" w:rsidRDefault="00C334D1" w:rsidP="007B0C0F">
            <w:pPr>
              <w:keepNext/>
              <w:keepLines/>
              <w:rPr>
                <w:sz w:val="8"/>
              </w:rPr>
            </w:pPr>
          </w:p>
        </w:tc>
      </w:tr>
      <w:tr w:rsidR="00FC431C" w:rsidRPr="00813D46" w14:paraId="2BAF0ABC" w14:textId="77777777" w:rsidTr="007B0C0F">
        <w:trPr>
          <w:jc w:val="center"/>
        </w:trPr>
        <w:tc>
          <w:tcPr>
            <w:tcW w:w="0" w:type="auto"/>
          </w:tcPr>
          <w:p w14:paraId="228242C7" w14:textId="77777777" w:rsidR="00C334D1" w:rsidRPr="00813D46" w:rsidRDefault="00C334D1" w:rsidP="007B0C0F">
            <w:pPr>
              <w:pStyle w:val="NormalWeb"/>
              <w:keepNext/>
              <w:keepLines/>
              <w:ind w:left="240" w:hanging="240"/>
              <w:rPr>
                <w:sz w:val="8"/>
              </w:rPr>
            </w:pPr>
            <w:r w:rsidRPr="00813D46">
              <w:rPr>
                <w:rFonts w:cs="Arial"/>
                <w:sz w:val="20"/>
                <w:szCs w:val="20"/>
              </w:rPr>
              <w:t>Cash and cash equivalents, end of period</w:t>
            </w:r>
          </w:p>
        </w:tc>
        <w:tc>
          <w:tcPr>
            <w:tcW w:w="0" w:type="auto"/>
            <w:vAlign w:val="bottom"/>
          </w:tcPr>
          <w:p w14:paraId="7A488157" w14:textId="77777777" w:rsidR="00C334D1" w:rsidRPr="00813D46" w:rsidRDefault="00C334D1" w:rsidP="007B0C0F">
            <w:pPr>
              <w:pStyle w:val="la2"/>
              <w:keepNext/>
              <w:keepLines/>
            </w:pPr>
            <w:r w:rsidRPr="00813D46">
              <w:rPr>
                <w:sz w:val="15"/>
                <w:szCs w:val="15"/>
              </w:rPr>
              <w:t> </w:t>
            </w:r>
          </w:p>
        </w:tc>
        <w:tc>
          <w:tcPr>
            <w:tcW w:w="0" w:type="auto"/>
            <w:vAlign w:val="bottom"/>
          </w:tcPr>
          <w:p w14:paraId="4A96D786" w14:textId="77777777" w:rsidR="00C334D1" w:rsidRPr="00813D46" w:rsidRDefault="00C334D1" w:rsidP="007B0C0F">
            <w:pPr>
              <w:keepNext/>
              <w:keepLines/>
              <w:rPr>
                <w:sz w:val="8"/>
              </w:rPr>
            </w:pPr>
            <w:r w:rsidRPr="00813D46">
              <w:rPr>
                <w:rFonts w:cs="Arial"/>
                <w:b/>
                <w:bCs/>
              </w:rPr>
              <w:t>$</w:t>
            </w:r>
          </w:p>
        </w:tc>
        <w:tc>
          <w:tcPr>
            <w:tcW w:w="0" w:type="auto"/>
            <w:vAlign w:val="bottom"/>
          </w:tcPr>
          <w:p w14:paraId="17D6FF55" w14:textId="7E2A3E43" w:rsidR="00C334D1" w:rsidRPr="00813D46" w:rsidRDefault="00556BA5" w:rsidP="007B0C0F">
            <w:pPr>
              <w:keepNext/>
              <w:keepLines/>
              <w:jc w:val="right"/>
            </w:pPr>
            <w:r w:rsidRPr="00813D46">
              <w:rPr>
                <w:rFonts w:cs="Arial"/>
                <w:b/>
                <w:bCs/>
              </w:rPr>
              <w:t>5,595</w:t>
            </w:r>
          </w:p>
        </w:tc>
        <w:tc>
          <w:tcPr>
            <w:tcW w:w="0" w:type="auto"/>
            <w:noWrap/>
            <w:vAlign w:val="bottom"/>
          </w:tcPr>
          <w:p w14:paraId="2E0E1694" w14:textId="77777777" w:rsidR="00C334D1" w:rsidRPr="00813D46" w:rsidRDefault="00C334D1" w:rsidP="007B0C0F">
            <w:pPr>
              <w:keepNext/>
              <w:keepLines/>
              <w:rPr>
                <w:sz w:val="8"/>
              </w:rPr>
            </w:pPr>
            <w:r w:rsidRPr="00813D46">
              <w:rPr>
                <w:rFonts w:cs="Arial"/>
                <w:b/>
                <w:bCs/>
              </w:rPr>
              <w:t> </w:t>
            </w:r>
          </w:p>
        </w:tc>
        <w:tc>
          <w:tcPr>
            <w:tcW w:w="0" w:type="auto"/>
            <w:vAlign w:val="bottom"/>
          </w:tcPr>
          <w:p w14:paraId="6D84F62B" w14:textId="77777777" w:rsidR="00C334D1" w:rsidRPr="00813D46" w:rsidRDefault="00C334D1" w:rsidP="007B0C0F">
            <w:pPr>
              <w:pStyle w:val="la2"/>
              <w:keepNext/>
              <w:keepLines/>
            </w:pPr>
            <w:r w:rsidRPr="00813D46">
              <w:rPr>
                <w:sz w:val="15"/>
                <w:szCs w:val="15"/>
              </w:rPr>
              <w:t> </w:t>
            </w:r>
          </w:p>
        </w:tc>
        <w:tc>
          <w:tcPr>
            <w:tcW w:w="0" w:type="auto"/>
            <w:vAlign w:val="bottom"/>
          </w:tcPr>
          <w:p w14:paraId="20E4B7A0" w14:textId="77777777" w:rsidR="00C334D1" w:rsidRPr="00813D46" w:rsidRDefault="00C334D1" w:rsidP="007B0C0F">
            <w:pPr>
              <w:keepNext/>
              <w:keepLines/>
              <w:rPr>
                <w:sz w:val="8"/>
              </w:rPr>
            </w:pPr>
            <w:r w:rsidRPr="00813D46">
              <w:rPr>
                <w:rFonts w:cs="Arial"/>
              </w:rPr>
              <w:t>$</w:t>
            </w:r>
          </w:p>
        </w:tc>
        <w:tc>
          <w:tcPr>
            <w:tcW w:w="0" w:type="auto"/>
            <w:vAlign w:val="bottom"/>
          </w:tcPr>
          <w:p w14:paraId="01652D1A" w14:textId="77777777" w:rsidR="00C334D1" w:rsidRPr="00813D46" w:rsidRDefault="00C334D1" w:rsidP="007B0C0F">
            <w:pPr>
              <w:keepNext/>
              <w:keepLines/>
              <w:jc w:val="right"/>
            </w:pPr>
            <w:r w:rsidRPr="00813D46">
              <w:rPr>
                <w:rFonts w:cs="Arial"/>
                <w:bCs/>
              </w:rPr>
              <w:t>8,669</w:t>
            </w:r>
          </w:p>
        </w:tc>
        <w:tc>
          <w:tcPr>
            <w:tcW w:w="0" w:type="auto"/>
            <w:noWrap/>
            <w:vAlign w:val="bottom"/>
          </w:tcPr>
          <w:p w14:paraId="217FE5DC" w14:textId="77777777" w:rsidR="00C334D1" w:rsidRPr="00813D46" w:rsidRDefault="00C334D1" w:rsidP="007B0C0F">
            <w:pPr>
              <w:keepNext/>
              <w:keepLines/>
              <w:rPr>
                <w:sz w:val="8"/>
              </w:rPr>
            </w:pPr>
            <w:r w:rsidRPr="00813D46">
              <w:rPr>
                <w:rFonts w:cs="Arial"/>
                <w:bCs/>
              </w:rPr>
              <w:t> </w:t>
            </w:r>
          </w:p>
        </w:tc>
        <w:tc>
          <w:tcPr>
            <w:tcW w:w="0" w:type="auto"/>
            <w:vAlign w:val="bottom"/>
          </w:tcPr>
          <w:p w14:paraId="42A1F13B" w14:textId="77777777" w:rsidR="00C334D1" w:rsidRPr="00813D46" w:rsidRDefault="00C334D1" w:rsidP="007B0C0F">
            <w:pPr>
              <w:pStyle w:val="la2"/>
              <w:keepNext/>
              <w:keepLines/>
            </w:pPr>
            <w:r w:rsidRPr="00813D46">
              <w:rPr>
                <w:sz w:val="15"/>
                <w:szCs w:val="15"/>
              </w:rPr>
              <w:t> </w:t>
            </w:r>
          </w:p>
        </w:tc>
        <w:tc>
          <w:tcPr>
            <w:tcW w:w="0" w:type="auto"/>
            <w:vAlign w:val="bottom"/>
          </w:tcPr>
          <w:p w14:paraId="59B02E46" w14:textId="77777777" w:rsidR="00C334D1" w:rsidRPr="00813D46" w:rsidRDefault="00C334D1" w:rsidP="007B0C0F">
            <w:pPr>
              <w:keepNext/>
              <w:keepLines/>
              <w:rPr>
                <w:sz w:val="8"/>
              </w:rPr>
            </w:pPr>
            <w:r w:rsidRPr="00813D46">
              <w:rPr>
                <w:rFonts w:cs="Arial"/>
              </w:rPr>
              <w:t>$</w:t>
            </w:r>
          </w:p>
        </w:tc>
        <w:tc>
          <w:tcPr>
            <w:tcW w:w="0" w:type="auto"/>
            <w:vAlign w:val="bottom"/>
          </w:tcPr>
          <w:p w14:paraId="56EC20AD" w14:textId="77777777" w:rsidR="00C334D1" w:rsidRPr="00813D46" w:rsidRDefault="00C334D1" w:rsidP="007B0C0F">
            <w:pPr>
              <w:keepNext/>
              <w:keepLines/>
              <w:jc w:val="right"/>
            </w:pPr>
            <w:r w:rsidRPr="00813D46">
              <w:rPr>
                <w:rFonts w:cs="Arial"/>
              </w:rPr>
              <w:t>3,804</w:t>
            </w:r>
          </w:p>
        </w:tc>
        <w:tc>
          <w:tcPr>
            <w:tcW w:w="0" w:type="auto"/>
            <w:noWrap/>
            <w:vAlign w:val="bottom"/>
          </w:tcPr>
          <w:p w14:paraId="3BAE603E" w14:textId="77777777" w:rsidR="00C334D1" w:rsidRPr="00813D46" w:rsidRDefault="00C334D1" w:rsidP="007B0C0F">
            <w:pPr>
              <w:keepNext/>
              <w:keepLines/>
              <w:rPr>
                <w:sz w:val="8"/>
              </w:rPr>
            </w:pPr>
            <w:r w:rsidRPr="00813D46">
              <w:rPr>
                <w:rFonts w:cs="Arial"/>
              </w:rPr>
              <w:t> </w:t>
            </w:r>
          </w:p>
        </w:tc>
      </w:tr>
      <w:tr w:rsidR="00FC431C" w:rsidRPr="00813D46" w14:paraId="28856084" w14:textId="77777777" w:rsidTr="007B0C0F">
        <w:trPr>
          <w:jc w:val="center"/>
        </w:trPr>
        <w:tc>
          <w:tcPr>
            <w:tcW w:w="0" w:type="auto"/>
            <w:vAlign w:val="bottom"/>
          </w:tcPr>
          <w:p w14:paraId="753B8A76" w14:textId="77777777" w:rsidR="00C334D1" w:rsidRPr="00813D46" w:rsidRDefault="00C334D1" w:rsidP="007B0C0F">
            <w:pPr>
              <w:pStyle w:val="la2"/>
              <w:keepNext/>
              <w:keepLines/>
            </w:pPr>
            <w:r w:rsidRPr="00813D46">
              <w:t> </w:t>
            </w:r>
          </w:p>
        </w:tc>
        <w:tc>
          <w:tcPr>
            <w:tcW w:w="0" w:type="auto"/>
            <w:vAlign w:val="bottom"/>
          </w:tcPr>
          <w:p w14:paraId="083BCB9A" w14:textId="77777777" w:rsidR="00C334D1" w:rsidRPr="00813D46" w:rsidRDefault="00C334D1" w:rsidP="007B0C0F">
            <w:pPr>
              <w:pStyle w:val="la2"/>
              <w:keepNext/>
              <w:keepLines/>
            </w:pPr>
            <w:r w:rsidRPr="00813D46">
              <w:t> </w:t>
            </w:r>
          </w:p>
        </w:tc>
        <w:tc>
          <w:tcPr>
            <w:tcW w:w="0" w:type="auto"/>
            <w:vAlign w:val="bottom"/>
          </w:tcPr>
          <w:p w14:paraId="78FE9ACC"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5A858BB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504E5615" w14:textId="77777777" w:rsidR="00C334D1" w:rsidRPr="00813D46" w:rsidRDefault="00C334D1" w:rsidP="007B0C0F">
            <w:pPr>
              <w:keepNext/>
              <w:keepLines/>
              <w:rPr>
                <w:sz w:val="8"/>
              </w:rPr>
            </w:pPr>
          </w:p>
        </w:tc>
        <w:tc>
          <w:tcPr>
            <w:tcW w:w="0" w:type="auto"/>
            <w:vAlign w:val="bottom"/>
          </w:tcPr>
          <w:p w14:paraId="6849329A" w14:textId="77777777" w:rsidR="00C334D1" w:rsidRPr="00813D46" w:rsidRDefault="00C334D1" w:rsidP="007B0C0F">
            <w:pPr>
              <w:pStyle w:val="la2"/>
              <w:keepNext/>
              <w:keepLines/>
            </w:pPr>
            <w:r w:rsidRPr="00813D46">
              <w:t> </w:t>
            </w:r>
          </w:p>
        </w:tc>
        <w:tc>
          <w:tcPr>
            <w:tcW w:w="0" w:type="auto"/>
            <w:vAlign w:val="bottom"/>
          </w:tcPr>
          <w:p w14:paraId="5B272904"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085D6DF3"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034FC18C" w14:textId="77777777" w:rsidR="00C334D1" w:rsidRPr="00813D46" w:rsidRDefault="00C334D1" w:rsidP="007B0C0F">
            <w:pPr>
              <w:keepNext/>
              <w:keepLines/>
              <w:rPr>
                <w:sz w:val="8"/>
              </w:rPr>
            </w:pPr>
          </w:p>
        </w:tc>
        <w:tc>
          <w:tcPr>
            <w:tcW w:w="0" w:type="auto"/>
            <w:vAlign w:val="bottom"/>
          </w:tcPr>
          <w:p w14:paraId="25C0C92A" w14:textId="77777777" w:rsidR="00C334D1" w:rsidRPr="00813D46" w:rsidRDefault="00C334D1" w:rsidP="007B0C0F">
            <w:pPr>
              <w:pStyle w:val="la2"/>
              <w:keepNext/>
              <w:keepLines/>
            </w:pPr>
            <w:r w:rsidRPr="00813D46">
              <w:t> </w:t>
            </w:r>
          </w:p>
        </w:tc>
        <w:tc>
          <w:tcPr>
            <w:tcW w:w="0" w:type="auto"/>
            <w:vAlign w:val="bottom"/>
          </w:tcPr>
          <w:p w14:paraId="6FF217A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3582C992"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757BC6C5" w14:textId="77777777" w:rsidR="00C334D1" w:rsidRPr="00813D46" w:rsidRDefault="00C334D1" w:rsidP="007B0C0F">
            <w:pPr>
              <w:keepNext/>
              <w:keepLines/>
              <w:rPr>
                <w:sz w:val="8"/>
              </w:rPr>
            </w:pPr>
          </w:p>
        </w:tc>
      </w:tr>
    </w:tbl>
    <w:p w14:paraId="1FD45FA1"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See accompanying notes. </w:t>
      </w:r>
    </w:p>
    <w:p w14:paraId="31655564"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1789B61F" w14:textId="77777777" w:rsidR="00C334D1" w:rsidRPr="00813D46" w:rsidRDefault="00C334D1" w:rsidP="00C334D1">
      <w:pPr>
        <w:pStyle w:val="NormalWeb"/>
        <w:keepNext/>
        <w:keepLines/>
        <w:spacing w:before="0" w:beforeAutospacing="0" w:after="0" w:afterAutospacing="0"/>
        <w:jc w:val="center"/>
      </w:pPr>
      <w:r w:rsidRPr="00813D46">
        <w:rPr>
          <w:rFonts w:cs="Arial"/>
          <w:b/>
          <w:bCs/>
          <w:sz w:val="20"/>
          <w:szCs w:val="20"/>
        </w:rPr>
        <w:t xml:space="preserve">STOCKHOLDERS’ EQUITY STATEMENTS </w:t>
      </w:r>
    </w:p>
    <w:p w14:paraId="191C801B"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715"/>
        <w:gridCol w:w="255"/>
        <w:gridCol w:w="126"/>
        <w:gridCol w:w="737"/>
        <w:gridCol w:w="137"/>
        <w:gridCol w:w="255"/>
        <w:gridCol w:w="126"/>
        <w:gridCol w:w="737"/>
        <w:gridCol w:w="81"/>
        <w:gridCol w:w="255"/>
        <w:gridCol w:w="126"/>
        <w:gridCol w:w="737"/>
        <w:gridCol w:w="81"/>
      </w:tblGrid>
      <w:tr w:rsidR="004131F7" w:rsidRPr="00813D46" w14:paraId="7E9E9BB6" w14:textId="77777777" w:rsidTr="007B0C0F">
        <w:trPr>
          <w:tblHeader/>
          <w:jc w:val="center"/>
        </w:trPr>
        <w:tc>
          <w:tcPr>
            <w:tcW w:w="3262" w:type="pct"/>
            <w:vAlign w:val="center"/>
          </w:tcPr>
          <w:p w14:paraId="756B522A" w14:textId="77777777" w:rsidR="00C334D1" w:rsidRPr="00813D46" w:rsidRDefault="00C334D1" w:rsidP="007B0C0F">
            <w:pPr>
              <w:keepNext/>
              <w:keepLines/>
              <w:rPr>
                <w:sz w:val="1"/>
              </w:rPr>
            </w:pPr>
          </w:p>
        </w:tc>
        <w:tc>
          <w:tcPr>
            <w:tcW w:w="124" w:type="pct"/>
            <w:vAlign w:val="bottom"/>
          </w:tcPr>
          <w:p w14:paraId="313C049A" w14:textId="77777777" w:rsidR="00C334D1" w:rsidRPr="00813D46" w:rsidRDefault="00C334D1" w:rsidP="007B0C0F">
            <w:pPr>
              <w:keepNext/>
              <w:keepLines/>
              <w:rPr>
                <w:sz w:val="1"/>
              </w:rPr>
            </w:pPr>
          </w:p>
        </w:tc>
        <w:tc>
          <w:tcPr>
            <w:tcW w:w="0" w:type="auto"/>
            <w:vAlign w:val="center"/>
          </w:tcPr>
          <w:p w14:paraId="66895EC9" w14:textId="77777777" w:rsidR="00C334D1" w:rsidRPr="00813D46" w:rsidRDefault="00C334D1" w:rsidP="007B0C0F">
            <w:pPr>
              <w:keepNext/>
              <w:keepLines/>
              <w:rPr>
                <w:sz w:val="1"/>
              </w:rPr>
            </w:pPr>
          </w:p>
        </w:tc>
        <w:tc>
          <w:tcPr>
            <w:tcW w:w="0" w:type="auto"/>
            <w:vAlign w:val="center"/>
          </w:tcPr>
          <w:p w14:paraId="3F0632DD" w14:textId="77777777" w:rsidR="00C334D1" w:rsidRPr="00813D46" w:rsidRDefault="00C334D1" w:rsidP="007B0C0F">
            <w:pPr>
              <w:keepNext/>
              <w:keepLines/>
              <w:rPr>
                <w:sz w:val="1"/>
              </w:rPr>
            </w:pPr>
          </w:p>
        </w:tc>
        <w:tc>
          <w:tcPr>
            <w:tcW w:w="0" w:type="auto"/>
            <w:vAlign w:val="center"/>
          </w:tcPr>
          <w:p w14:paraId="6BDA2D10" w14:textId="77777777" w:rsidR="00C334D1" w:rsidRPr="00813D46" w:rsidRDefault="00C334D1" w:rsidP="007B0C0F">
            <w:pPr>
              <w:keepNext/>
              <w:keepLines/>
              <w:rPr>
                <w:sz w:val="1"/>
              </w:rPr>
            </w:pPr>
          </w:p>
        </w:tc>
        <w:tc>
          <w:tcPr>
            <w:tcW w:w="124" w:type="pct"/>
            <w:vAlign w:val="bottom"/>
          </w:tcPr>
          <w:p w14:paraId="2BFFA46B" w14:textId="77777777" w:rsidR="00C334D1" w:rsidRPr="00813D46" w:rsidRDefault="00C334D1" w:rsidP="007B0C0F">
            <w:pPr>
              <w:keepNext/>
              <w:keepLines/>
              <w:rPr>
                <w:sz w:val="1"/>
              </w:rPr>
            </w:pPr>
          </w:p>
        </w:tc>
        <w:tc>
          <w:tcPr>
            <w:tcW w:w="0" w:type="auto"/>
            <w:vAlign w:val="center"/>
          </w:tcPr>
          <w:p w14:paraId="09535C0A" w14:textId="77777777" w:rsidR="00C334D1" w:rsidRPr="00813D46" w:rsidRDefault="00C334D1" w:rsidP="007B0C0F">
            <w:pPr>
              <w:keepNext/>
              <w:keepLines/>
              <w:rPr>
                <w:sz w:val="1"/>
              </w:rPr>
            </w:pPr>
          </w:p>
        </w:tc>
        <w:tc>
          <w:tcPr>
            <w:tcW w:w="0" w:type="auto"/>
            <w:vAlign w:val="center"/>
          </w:tcPr>
          <w:p w14:paraId="5DFEA3D4" w14:textId="77777777" w:rsidR="00C334D1" w:rsidRPr="00813D46" w:rsidRDefault="00C334D1" w:rsidP="007B0C0F">
            <w:pPr>
              <w:keepNext/>
              <w:keepLines/>
              <w:rPr>
                <w:sz w:val="1"/>
              </w:rPr>
            </w:pPr>
          </w:p>
        </w:tc>
        <w:tc>
          <w:tcPr>
            <w:tcW w:w="0" w:type="auto"/>
            <w:vAlign w:val="center"/>
          </w:tcPr>
          <w:p w14:paraId="0CDFDEB3" w14:textId="77777777" w:rsidR="00C334D1" w:rsidRPr="00813D46" w:rsidRDefault="00C334D1" w:rsidP="007B0C0F">
            <w:pPr>
              <w:keepNext/>
              <w:keepLines/>
              <w:rPr>
                <w:sz w:val="1"/>
              </w:rPr>
            </w:pPr>
          </w:p>
        </w:tc>
        <w:tc>
          <w:tcPr>
            <w:tcW w:w="124" w:type="pct"/>
            <w:vAlign w:val="bottom"/>
          </w:tcPr>
          <w:p w14:paraId="036F34F9" w14:textId="77777777" w:rsidR="00C334D1" w:rsidRPr="00813D46" w:rsidRDefault="00C334D1" w:rsidP="007B0C0F">
            <w:pPr>
              <w:keepNext/>
              <w:keepLines/>
              <w:rPr>
                <w:sz w:val="1"/>
              </w:rPr>
            </w:pPr>
          </w:p>
        </w:tc>
        <w:tc>
          <w:tcPr>
            <w:tcW w:w="0" w:type="auto"/>
            <w:vAlign w:val="center"/>
          </w:tcPr>
          <w:p w14:paraId="5C4FF3EB" w14:textId="77777777" w:rsidR="00C334D1" w:rsidRPr="00813D46" w:rsidRDefault="00C334D1" w:rsidP="007B0C0F">
            <w:pPr>
              <w:keepNext/>
              <w:keepLines/>
              <w:rPr>
                <w:sz w:val="1"/>
              </w:rPr>
            </w:pPr>
          </w:p>
        </w:tc>
        <w:tc>
          <w:tcPr>
            <w:tcW w:w="0" w:type="auto"/>
            <w:vAlign w:val="center"/>
          </w:tcPr>
          <w:p w14:paraId="024D78CF" w14:textId="77777777" w:rsidR="00C334D1" w:rsidRPr="00813D46" w:rsidRDefault="00C334D1" w:rsidP="007B0C0F">
            <w:pPr>
              <w:keepNext/>
              <w:keepLines/>
              <w:rPr>
                <w:sz w:val="1"/>
              </w:rPr>
            </w:pPr>
          </w:p>
        </w:tc>
        <w:tc>
          <w:tcPr>
            <w:tcW w:w="0" w:type="auto"/>
            <w:vAlign w:val="center"/>
          </w:tcPr>
          <w:p w14:paraId="71204908" w14:textId="77777777" w:rsidR="00C334D1" w:rsidRPr="00813D46" w:rsidRDefault="00C334D1" w:rsidP="007B0C0F">
            <w:pPr>
              <w:keepNext/>
              <w:keepLines/>
              <w:rPr>
                <w:sz w:val="1"/>
              </w:rPr>
            </w:pPr>
          </w:p>
        </w:tc>
      </w:tr>
      <w:tr w:rsidR="004131F7" w:rsidRPr="00813D46" w14:paraId="13EEEC6A" w14:textId="77777777" w:rsidTr="007B0C0F">
        <w:trPr>
          <w:tblHeader/>
          <w:jc w:val="center"/>
        </w:trPr>
        <w:tc>
          <w:tcPr>
            <w:tcW w:w="0" w:type="auto"/>
            <w:vAlign w:val="bottom"/>
          </w:tcPr>
          <w:p w14:paraId="25C883F0"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187A5A8B"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28F03D7F" w14:textId="77777777" w:rsidR="00C334D1" w:rsidRPr="00813D46" w:rsidRDefault="00C334D1" w:rsidP="007B0C0F">
            <w:pPr>
              <w:pStyle w:val="la2"/>
              <w:keepNext/>
              <w:keepLines/>
            </w:pPr>
            <w:r w:rsidRPr="00813D46">
              <w:t> </w:t>
            </w:r>
          </w:p>
        </w:tc>
        <w:tc>
          <w:tcPr>
            <w:tcW w:w="0" w:type="auto"/>
            <w:vAlign w:val="bottom"/>
          </w:tcPr>
          <w:p w14:paraId="2373F10D" w14:textId="77777777" w:rsidR="00C334D1" w:rsidRPr="00813D46" w:rsidRDefault="00C334D1" w:rsidP="007B0C0F">
            <w:pPr>
              <w:keepNext/>
              <w:keepLines/>
              <w:rPr>
                <w:sz w:val="8"/>
              </w:rPr>
            </w:pPr>
            <w:r w:rsidRPr="00813D46">
              <w:rPr>
                <w:sz w:val="15"/>
                <w:szCs w:val="15"/>
              </w:rPr>
              <w:t> </w:t>
            </w:r>
          </w:p>
        </w:tc>
        <w:tc>
          <w:tcPr>
            <w:tcW w:w="0" w:type="auto"/>
            <w:vAlign w:val="bottom"/>
          </w:tcPr>
          <w:p w14:paraId="31F3573D"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5F669EFE" w14:textId="77777777" w:rsidR="00C334D1" w:rsidRPr="00813D46" w:rsidRDefault="00C334D1" w:rsidP="007B0C0F">
            <w:pPr>
              <w:pStyle w:val="la2"/>
              <w:keepNext/>
              <w:keepLines/>
            </w:pPr>
            <w:r w:rsidRPr="00813D46">
              <w:t> </w:t>
            </w:r>
          </w:p>
        </w:tc>
        <w:tc>
          <w:tcPr>
            <w:tcW w:w="0" w:type="auto"/>
            <w:vAlign w:val="bottom"/>
          </w:tcPr>
          <w:p w14:paraId="7EEE5C52" w14:textId="77777777" w:rsidR="00C334D1" w:rsidRPr="00813D46" w:rsidRDefault="00C334D1" w:rsidP="007B0C0F">
            <w:pPr>
              <w:keepNext/>
              <w:keepLines/>
              <w:rPr>
                <w:sz w:val="8"/>
              </w:rPr>
            </w:pPr>
            <w:r w:rsidRPr="00813D46">
              <w:rPr>
                <w:sz w:val="15"/>
                <w:szCs w:val="15"/>
              </w:rPr>
              <w:t> </w:t>
            </w:r>
          </w:p>
        </w:tc>
        <w:tc>
          <w:tcPr>
            <w:tcW w:w="0" w:type="auto"/>
            <w:vAlign w:val="bottom"/>
          </w:tcPr>
          <w:p w14:paraId="1958C521"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7D8F48E5" w14:textId="77777777" w:rsidR="00C334D1" w:rsidRPr="00813D46" w:rsidRDefault="00C334D1" w:rsidP="007B0C0F">
            <w:pPr>
              <w:pStyle w:val="la2"/>
              <w:keepNext/>
              <w:keepLines/>
            </w:pPr>
            <w:r w:rsidRPr="00813D46">
              <w:t> </w:t>
            </w:r>
          </w:p>
        </w:tc>
        <w:tc>
          <w:tcPr>
            <w:tcW w:w="0" w:type="auto"/>
            <w:vAlign w:val="bottom"/>
          </w:tcPr>
          <w:p w14:paraId="7CEC6516" w14:textId="77777777" w:rsidR="00C334D1" w:rsidRPr="00813D46" w:rsidRDefault="00C334D1" w:rsidP="007B0C0F">
            <w:pPr>
              <w:keepNext/>
              <w:keepLines/>
              <w:rPr>
                <w:sz w:val="8"/>
              </w:rPr>
            </w:pPr>
            <w:r w:rsidRPr="00813D46">
              <w:rPr>
                <w:sz w:val="15"/>
                <w:szCs w:val="15"/>
              </w:rPr>
              <w:t> </w:t>
            </w:r>
          </w:p>
        </w:tc>
      </w:tr>
      <w:tr w:rsidR="00C334D1" w:rsidRPr="00813D46" w14:paraId="035D7A0D" w14:textId="77777777" w:rsidTr="007B0C0F">
        <w:trPr>
          <w:jc w:val="center"/>
        </w:trPr>
        <w:tc>
          <w:tcPr>
            <w:tcW w:w="0" w:type="auto"/>
            <w:gridSpan w:val="12"/>
            <w:vAlign w:val="bottom"/>
          </w:tcPr>
          <w:p w14:paraId="4FF055E1"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21B7B7E" w14:textId="77777777" w:rsidR="00C334D1" w:rsidRPr="00813D46" w:rsidRDefault="00C334D1" w:rsidP="007B0C0F">
            <w:pPr>
              <w:keepNext/>
              <w:keepLines/>
              <w:rPr>
                <w:sz w:val="8"/>
              </w:rPr>
            </w:pPr>
          </w:p>
        </w:tc>
      </w:tr>
      <w:tr w:rsidR="00D634D3" w:rsidRPr="00813D46" w14:paraId="2B22CB15" w14:textId="77777777" w:rsidTr="007B0C0F">
        <w:trPr>
          <w:trHeight w:val="75"/>
          <w:jc w:val="center"/>
        </w:trPr>
        <w:tc>
          <w:tcPr>
            <w:tcW w:w="0" w:type="auto"/>
            <w:vAlign w:val="center"/>
          </w:tcPr>
          <w:p w14:paraId="34200011" w14:textId="77777777" w:rsidR="00C334D1" w:rsidRPr="00813D46" w:rsidRDefault="00C334D1" w:rsidP="007B0C0F">
            <w:pPr>
              <w:keepNext/>
              <w:keepLines/>
              <w:rPr>
                <w:sz w:val="8"/>
              </w:rPr>
            </w:pPr>
          </w:p>
        </w:tc>
        <w:tc>
          <w:tcPr>
            <w:tcW w:w="0" w:type="auto"/>
            <w:gridSpan w:val="4"/>
            <w:vAlign w:val="center"/>
          </w:tcPr>
          <w:p w14:paraId="4AAF609F" w14:textId="77777777" w:rsidR="00C334D1" w:rsidRPr="00813D46" w:rsidRDefault="00C334D1" w:rsidP="007B0C0F">
            <w:pPr>
              <w:keepNext/>
              <w:keepLines/>
              <w:rPr>
                <w:sz w:val="8"/>
              </w:rPr>
            </w:pPr>
          </w:p>
        </w:tc>
        <w:tc>
          <w:tcPr>
            <w:tcW w:w="0" w:type="auto"/>
            <w:gridSpan w:val="4"/>
            <w:vAlign w:val="center"/>
          </w:tcPr>
          <w:p w14:paraId="451A8270" w14:textId="77777777" w:rsidR="00C334D1" w:rsidRPr="00813D46" w:rsidRDefault="00C334D1" w:rsidP="007B0C0F">
            <w:pPr>
              <w:keepNext/>
              <w:keepLines/>
              <w:rPr>
                <w:sz w:val="8"/>
              </w:rPr>
            </w:pPr>
          </w:p>
        </w:tc>
        <w:tc>
          <w:tcPr>
            <w:tcW w:w="0" w:type="auto"/>
            <w:gridSpan w:val="4"/>
            <w:vAlign w:val="center"/>
          </w:tcPr>
          <w:p w14:paraId="250AD1E4" w14:textId="77777777" w:rsidR="00C334D1" w:rsidRPr="00813D46" w:rsidRDefault="00C334D1" w:rsidP="007B0C0F">
            <w:pPr>
              <w:keepNext/>
              <w:keepLines/>
              <w:rPr>
                <w:sz w:val="8"/>
              </w:rPr>
            </w:pPr>
          </w:p>
        </w:tc>
      </w:tr>
      <w:tr w:rsidR="004131F7" w:rsidRPr="00813D46" w14:paraId="0ACE0B0E" w14:textId="77777777" w:rsidTr="007B0C0F">
        <w:trPr>
          <w:jc w:val="center"/>
        </w:trPr>
        <w:tc>
          <w:tcPr>
            <w:tcW w:w="0" w:type="auto"/>
            <w:vAlign w:val="bottom"/>
          </w:tcPr>
          <w:p w14:paraId="70D5A165"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Year Ended June 30,</w:t>
            </w:r>
          </w:p>
        </w:tc>
        <w:tc>
          <w:tcPr>
            <w:tcW w:w="0" w:type="auto"/>
            <w:vAlign w:val="bottom"/>
          </w:tcPr>
          <w:p w14:paraId="4E9D8572"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0C1533AB" w14:textId="77777777" w:rsidR="00C334D1" w:rsidRPr="00813D46" w:rsidRDefault="00C334D1" w:rsidP="007B0C0F">
            <w:pPr>
              <w:keepNext/>
              <w:keepLines/>
              <w:jc w:val="right"/>
            </w:pPr>
            <w:r w:rsidRPr="00813D46">
              <w:rPr>
                <w:rFonts w:cs="Arial"/>
                <w:b/>
                <w:bCs/>
                <w:sz w:val="15"/>
                <w:szCs w:val="15"/>
              </w:rPr>
              <w:t>2015</w:t>
            </w:r>
          </w:p>
        </w:tc>
        <w:tc>
          <w:tcPr>
            <w:tcW w:w="0" w:type="auto"/>
            <w:vAlign w:val="bottom"/>
          </w:tcPr>
          <w:p w14:paraId="246BE504" w14:textId="77777777" w:rsidR="00C334D1" w:rsidRPr="00813D46" w:rsidRDefault="00C334D1" w:rsidP="007B0C0F">
            <w:pPr>
              <w:keepNext/>
              <w:keepLines/>
              <w:rPr>
                <w:sz w:val="8"/>
              </w:rPr>
            </w:pPr>
            <w:r w:rsidRPr="00813D46">
              <w:rPr>
                <w:sz w:val="15"/>
                <w:szCs w:val="15"/>
              </w:rPr>
              <w:t> </w:t>
            </w:r>
          </w:p>
        </w:tc>
        <w:tc>
          <w:tcPr>
            <w:tcW w:w="0" w:type="auto"/>
            <w:vAlign w:val="bottom"/>
          </w:tcPr>
          <w:p w14:paraId="5A3D7F47"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0448A2CF" w14:textId="77777777" w:rsidR="00C334D1" w:rsidRPr="00813D46" w:rsidRDefault="00C334D1" w:rsidP="007B0C0F">
            <w:pPr>
              <w:keepNext/>
              <w:keepLines/>
              <w:jc w:val="right"/>
            </w:pPr>
            <w:r w:rsidRPr="00813D46">
              <w:rPr>
                <w:rFonts w:cs="Arial"/>
                <w:b/>
                <w:bCs/>
                <w:sz w:val="15"/>
                <w:szCs w:val="15"/>
              </w:rPr>
              <w:t>2014</w:t>
            </w:r>
          </w:p>
        </w:tc>
        <w:tc>
          <w:tcPr>
            <w:tcW w:w="0" w:type="auto"/>
            <w:vAlign w:val="bottom"/>
          </w:tcPr>
          <w:p w14:paraId="719A94C5" w14:textId="77777777" w:rsidR="00C334D1" w:rsidRPr="00813D46" w:rsidRDefault="00C334D1" w:rsidP="007B0C0F">
            <w:pPr>
              <w:keepNext/>
              <w:keepLines/>
              <w:rPr>
                <w:sz w:val="8"/>
              </w:rPr>
            </w:pPr>
            <w:r w:rsidRPr="00813D46">
              <w:rPr>
                <w:sz w:val="15"/>
                <w:szCs w:val="15"/>
              </w:rPr>
              <w:t> </w:t>
            </w:r>
          </w:p>
        </w:tc>
        <w:tc>
          <w:tcPr>
            <w:tcW w:w="0" w:type="auto"/>
            <w:vAlign w:val="bottom"/>
          </w:tcPr>
          <w:p w14:paraId="524A44E6"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064204CC" w14:textId="77777777" w:rsidR="00C334D1" w:rsidRPr="00813D46" w:rsidRDefault="00C334D1" w:rsidP="007B0C0F">
            <w:pPr>
              <w:keepNext/>
              <w:keepLines/>
              <w:jc w:val="right"/>
            </w:pPr>
            <w:r w:rsidRPr="00813D46">
              <w:rPr>
                <w:rFonts w:cs="Arial"/>
                <w:b/>
                <w:bCs/>
                <w:sz w:val="15"/>
                <w:szCs w:val="15"/>
              </w:rPr>
              <w:t>2013</w:t>
            </w:r>
          </w:p>
        </w:tc>
        <w:tc>
          <w:tcPr>
            <w:tcW w:w="0" w:type="auto"/>
            <w:vAlign w:val="bottom"/>
          </w:tcPr>
          <w:p w14:paraId="2DBEC666" w14:textId="77777777" w:rsidR="00C334D1" w:rsidRPr="00813D46" w:rsidRDefault="00C334D1" w:rsidP="007B0C0F">
            <w:pPr>
              <w:keepNext/>
              <w:keepLines/>
              <w:rPr>
                <w:sz w:val="8"/>
              </w:rPr>
            </w:pPr>
            <w:r w:rsidRPr="00813D46">
              <w:rPr>
                <w:sz w:val="15"/>
                <w:szCs w:val="15"/>
              </w:rPr>
              <w:t> </w:t>
            </w:r>
          </w:p>
        </w:tc>
      </w:tr>
      <w:tr w:rsidR="00D634D3" w:rsidRPr="00813D46" w14:paraId="440D220C" w14:textId="77777777" w:rsidTr="007B0C0F">
        <w:trPr>
          <w:trHeight w:val="75"/>
          <w:jc w:val="center"/>
        </w:trPr>
        <w:tc>
          <w:tcPr>
            <w:tcW w:w="0" w:type="auto"/>
            <w:vAlign w:val="center"/>
          </w:tcPr>
          <w:p w14:paraId="1D8ABCF4" w14:textId="77777777" w:rsidR="00C334D1" w:rsidRPr="00813D46" w:rsidRDefault="00C334D1" w:rsidP="007B0C0F">
            <w:pPr>
              <w:keepNext/>
              <w:keepLines/>
              <w:rPr>
                <w:sz w:val="8"/>
              </w:rPr>
            </w:pPr>
          </w:p>
        </w:tc>
        <w:tc>
          <w:tcPr>
            <w:tcW w:w="0" w:type="auto"/>
            <w:gridSpan w:val="4"/>
            <w:vAlign w:val="center"/>
          </w:tcPr>
          <w:p w14:paraId="6E7F9E33" w14:textId="77777777" w:rsidR="00C334D1" w:rsidRPr="00813D46" w:rsidRDefault="00C334D1" w:rsidP="007B0C0F">
            <w:pPr>
              <w:keepNext/>
              <w:keepLines/>
              <w:rPr>
                <w:sz w:val="8"/>
              </w:rPr>
            </w:pPr>
          </w:p>
        </w:tc>
        <w:tc>
          <w:tcPr>
            <w:tcW w:w="0" w:type="auto"/>
            <w:gridSpan w:val="4"/>
            <w:vAlign w:val="center"/>
          </w:tcPr>
          <w:p w14:paraId="30E50842" w14:textId="77777777" w:rsidR="00C334D1" w:rsidRPr="00813D46" w:rsidRDefault="00C334D1" w:rsidP="007B0C0F">
            <w:pPr>
              <w:keepNext/>
              <w:keepLines/>
              <w:rPr>
                <w:sz w:val="8"/>
              </w:rPr>
            </w:pPr>
          </w:p>
        </w:tc>
        <w:tc>
          <w:tcPr>
            <w:tcW w:w="0" w:type="auto"/>
            <w:gridSpan w:val="4"/>
            <w:vAlign w:val="center"/>
          </w:tcPr>
          <w:p w14:paraId="5D7A9E06" w14:textId="77777777" w:rsidR="00C334D1" w:rsidRPr="00813D46" w:rsidRDefault="00C334D1" w:rsidP="007B0C0F">
            <w:pPr>
              <w:keepNext/>
              <w:keepLines/>
              <w:rPr>
                <w:sz w:val="8"/>
              </w:rPr>
            </w:pPr>
          </w:p>
        </w:tc>
      </w:tr>
      <w:tr w:rsidR="004131F7" w:rsidRPr="00813D46" w14:paraId="533B7BB5" w14:textId="77777777" w:rsidTr="007B0C0F">
        <w:trPr>
          <w:jc w:val="center"/>
        </w:trPr>
        <w:tc>
          <w:tcPr>
            <w:tcW w:w="0" w:type="auto"/>
          </w:tcPr>
          <w:p w14:paraId="46E00658" w14:textId="77777777" w:rsidR="00C334D1" w:rsidRPr="00813D46" w:rsidRDefault="00C334D1" w:rsidP="007B0C0F">
            <w:pPr>
              <w:pStyle w:val="NormalWeb"/>
              <w:keepNext/>
              <w:keepLines/>
              <w:ind w:left="240" w:hanging="240"/>
              <w:rPr>
                <w:sz w:val="8"/>
              </w:rPr>
            </w:pPr>
            <w:r w:rsidRPr="00813D46">
              <w:rPr>
                <w:rFonts w:cs="Arial"/>
                <w:b/>
                <w:bCs/>
                <w:sz w:val="20"/>
                <w:szCs w:val="20"/>
              </w:rPr>
              <w:t>Common stock and paid-in capital</w:t>
            </w:r>
          </w:p>
        </w:tc>
        <w:tc>
          <w:tcPr>
            <w:tcW w:w="0" w:type="auto"/>
            <w:vAlign w:val="bottom"/>
          </w:tcPr>
          <w:p w14:paraId="1B602B99" w14:textId="77777777" w:rsidR="00C334D1" w:rsidRPr="00813D46" w:rsidRDefault="00C334D1" w:rsidP="007B0C0F">
            <w:pPr>
              <w:pStyle w:val="la2"/>
              <w:keepNext/>
              <w:keepLines/>
            </w:pPr>
            <w:r w:rsidRPr="00813D46">
              <w:rPr>
                <w:sz w:val="15"/>
                <w:szCs w:val="15"/>
              </w:rPr>
              <w:t> </w:t>
            </w:r>
          </w:p>
        </w:tc>
        <w:tc>
          <w:tcPr>
            <w:tcW w:w="0" w:type="auto"/>
            <w:vAlign w:val="bottom"/>
          </w:tcPr>
          <w:p w14:paraId="537546F3" w14:textId="77777777" w:rsidR="00C334D1" w:rsidRPr="00813D46" w:rsidRDefault="00C334D1" w:rsidP="007B0C0F">
            <w:pPr>
              <w:pStyle w:val="la2"/>
              <w:keepNext/>
              <w:keepLines/>
            </w:pPr>
            <w:r w:rsidRPr="00813D46">
              <w:t> </w:t>
            </w:r>
          </w:p>
        </w:tc>
        <w:tc>
          <w:tcPr>
            <w:tcW w:w="0" w:type="auto"/>
            <w:vAlign w:val="bottom"/>
          </w:tcPr>
          <w:p w14:paraId="552FC539" w14:textId="77777777" w:rsidR="00C334D1" w:rsidRPr="00813D46" w:rsidRDefault="00C334D1" w:rsidP="007B0C0F">
            <w:pPr>
              <w:pStyle w:val="la2"/>
              <w:keepNext/>
              <w:keepLines/>
            </w:pPr>
            <w:r w:rsidRPr="00813D46">
              <w:t> </w:t>
            </w:r>
          </w:p>
        </w:tc>
        <w:tc>
          <w:tcPr>
            <w:tcW w:w="0" w:type="auto"/>
            <w:vAlign w:val="bottom"/>
          </w:tcPr>
          <w:p w14:paraId="24ADF998" w14:textId="77777777" w:rsidR="00C334D1" w:rsidRPr="00813D46" w:rsidRDefault="00C334D1" w:rsidP="007B0C0F">
            <w:pPr>
              <w:pStyle w:val="la2"/>
              <w:keepNext/>
              <w:keepLines/>
            </w:pPr>
            <w:r w:rsidRPr="00813D46">
              <w:t> </w:t>
            </w:r>
          </w:p>
        </w:tc>
        <w:tc>
          <w:tcPr>
            <w:tcW w:w="0" w:type="auto"/>
            <w:vAlign w:val="bottom"/>
          </w:tcPr>
          <w:p w14:paraId="414D068C" w14:textId="77777777" w:rsidR="00C334D1" w:rsidRPr="00813D46" w:rsidRDefault="00C334D1" w:rsidP="007B0C0F">
            <w:pPr>
              <w:pStyle w:val="la2"/>
              <w:keepNext/>
              <w:keepLines/>
            </w:pPr>
            <w:r w:rsidRPr="00813D46">
              <w:rPr>
                <w:sz w:val="15"/>
                <w:szCs w:val="15"/>
              </w:rPr>
              <w:t> </w:t>
            </w:r>
          </w:p>
        </w:tc>
        <w:tc>
          <w:tcPr>
            <w:tcW w:w="0" w:type="auto"/>
            <w:vAlign w:val="bottom"/>
          </w:tcPr>
          <w:p w14:paraId="430109E4" w14:textId="77777777" w:rsidR="00C334D1" w:rsidRPr="00813D46" w:rsidRDefault="00C334D1" w:rsidP="007B0C0F">
            <w:pPr>
              <w:pStyle w:val="la2"/>
              <w:keepNext/>
              <w:keepLines/>
            </w:pPr>
            <w:r w:rsidRPr="00813D46">
              <w:t> </w:t>
            </w:r>
          </w:p>
        </w:tc>
        <w:tc>
          <w:tcPr>
            <w:tcW w:w="0" w:type="auto"/>
            <w:vAlign w:val="bottom"/>
          </w:tcPr>
          <w:p w14:paraId="19E55249" w14:textId="77777777" w:rsidR="00C334D1" w:rsidRPr="00813D46" w:rsidRDefault="00C334D1" w:rsidP="007B0C0F">
            <w:pPr>
              <w:pStyle w:val="la2"/>
              <w:keepNext/>
              <w:keepLines/>
            </w:pPr>
            <w:r w:rsidRPr="00813D46">
              <w:t> </w:t>
            </w:r>
          </w:p>
        </w:tc>
        <w:tc>
          <w:tcPr>
            <w:tcW w:w="0" w:type="auto"/>
            <w:vAlign w:val="bottom"/>
          </w:tcPr>
          <w:p w14:paraId="0D9287ED" w14:textId="77777777" w:rsidR="00C334D1" w:rsidRPr="00813D46" w:rsidRDefault="00C334D1" w:rsidP="007B0C0F">
            <w:pPr>
              <w:pStyle w:val="la2"/>
              <w:keepNext/>
              <w:keepLines/>
            </w:pPr>
            <w:r w:rsidRPr="00813D46">
              <w:t> </w:t>
            </w:r>
          </w:p>
        </w:tc>
        <w:tc>
          <w:tcPr>
            <w:tcW w:w="0" w:type="auto"/>
            <w:vAlign w:val="bottom"/>
          </w:tcPr>
          <w:p w14:paraId="49753490" w14:textId="77777777" w:rsidR="00C334D1" w:rsidRPr="00813D46" w:rsidRDefault="00C334D1" w:rsidP="007B0C0F">
            <w:pPr>
              <w:pStyle w:val="la2"/>
              <w:keepNext/>
              <w:keepLines/>
            </w:pPr>
            <w:r w:rsidRPr="00813D46">
              <w:rPr>
                <w:sz w:val="15"/>
                <w:szCs w:val="15"/>
              </w:rPr>
              <w:t> </w:t>
            </w:r>
          </w:p>
        </w:tc>
        <w:tc>
          <w:tcPr>
            <w:tcW w:w="0" w:type="auto"/>
            <w:vAlign w:val="bottom"/>
          </w:tcPr>
          <w:p w14:paraId="306E4B42" w14:textId="77777777" w:rsidR="00C334D1" w:rsidRPr="00813D46" w:rsidRDefault="00C334D1" w:rsidP="007B0C0F">
            <w:pPr>
              <w:pStyle w:val="la2"/>
              <w:keepNext/>
              <w:keepLines/>
            </w:pPr>
            <w:r w:rsidRPr="00813D46">
              <w:t> </w:t>
            </w:r>
          </w:p>
        </w:tc>
        <w:tc>
          <w:tcPr>
            <w:tcW w:w="0" w:type="auto"/>
            <w:vAlign w:val="bottom"/>
          </w:tcPr>
          <w:p w14:paraId="1249FFBE" w14:textId="77777777" w:rsidR="00C334D1" w:rsidRPr="00813D46" w:rsidRDefault="00C334D1" w:rsidP="007B0C0F">
            <w:pPr>
              <w:pStyle w:val="la2"/>
              <w:keepNext/>
              <w:keepLines/>
            </w:pPr>
            <w:r w:rsidRPr="00813D46">
              <w:t> </w:t>
            </w:r>
          </w:p>
        </w:tc>
        <w:tc>
          <w:tcPr>
            <w:tcW w:w="0" w:type="auto"/>
            <w:vAlign w:val="bottom"/>
          </w:tcPr>
          <w:p w14:paraId="3BE4CA8E" w14:textId="77777777" w:rsidR="00C334D1" w:rsidRPr="00813D46" w:rsidRDefault="00C334D1" w:rsidP="007B0C0F">
            <w:pPr>
              <w:pStyle w:val="la2"/>
              <w:keepNext/>
              <w:keepLines/>
            </w:pPr>
            <w:r w:rsidRPr="00813D46">
              <w:t> </w:t>
            </w:r>
          </w:p>
        </w:tc>
      </w:tr>
      <w:tr w:rsidR="004131F7" w:rsidRPr="00813D46" w14:paraId="247E1630" w14:textId="77777777" w:rsidTr="007B0C0F">
        <w:trPr>
          <w:jc w:val="center"/>
        </w:trPr>
        <w:tc>
          <w:tcPr>
            <w:tcW w:w="0" w:type="auto"/>
          </w:tcPr>
          <w:p w14:paraId="2C05AB97" w14:textId="77777777" w:rsidR="00C334D1" w:rsidRPr="00813D46" w:rsidRDefault="00C334D1" w:rsidP="007B0C0F">
            <w:pPr>
              <w:pStyle w:val="NormalWeb"/>
              <w:keepNext/>
              <w:keepLines/>
              <w:ind w:left="240" w:hanging="240"/>
              <w:rPr>
                <w:sz w:val="8"/>
              </w:rPr>
            </w:pPr>
            <w:r w:rsidRPr="00813D46">
              <w:rPr>
                <w:rFonts w:cs="Arial"/>
                <w:sz w:val="20"/>
                <w:szCs w:val="20"/>
              </w:rPr>
              <w:t>Balance, beginning of period</w:t>
            </w:r>
          </w:p>
        </w:tc>
        <w:tc>
          <w:tcPr>
            <w:tcW w:w="0" w:type="auto"/>
            <w:vAlign w:val="bottom"/>
          </w:tcPr>
          <w:p w14:paraId="70949BB7" w14:textId="77777777" w:rsidR="00C334D1" w:rsidRPr="00813D46" w:rsidRDefault="00C334D1" w:rsidP="007B0C0F">
            <w:pPr>
              <w:pStyle w:val="la2"/>
              <w:keepNext/>
              <w:keepLines/>
            </w:pPr>
            <w:r w:rsidRPr="00813D46">
              <w:rPr>
                <w:sz w:val="15"/>
                <w:szCs w:val="15"/>
              </w:rPr>
              <w:t> </w:t>
            </w:r>
          </w:p>
        </w:tc>
        <w:tc>
          <w:tcPr>
            <w:tcW w:w="0" w:type="auto"/>
            <w:vAlign w:val="bottom"/>
          </w:tcPr>
          <w:p w14:paraId="1026AFD9" w14:textId="77777777" w:rsidR="00C334D1" w:rsidRPr="00813D46" w:rsidRDefault="00C334D1" w:rsidP="007B0C0F">
            <w:pPr>
              <w:keepNext/>
              <w:keepLines/>
              <w:rPr>
                <w:sz w:val="8"/>
              </w:rPr>
            </w:pPr>
            <w:r w:rsidRPr="00813D46">
              <w:rPr>
                <w:rFonts w:cs="Arial"/>
                <w:b/>
                <w:bCs/>
              </w:rPr>
              <w:t>$</w:t>
            </w:r>
          </w:p>
        </w:tc>
        <w:tc>
          <w:tcPr>
            <w:tcW w:w="0" w:type="auto"/>
            <w:vAlign w:val="bottom"/>
          </w:tcPr>
          <w:p w14:paraId="3734CEC1" w14:textId="4D78A7CD" w:rsidR="00C334D1" w:rsidRPr="00813D46" w:rsidRDefault="00D634D3" w:rsidP="007B0C0F">
            <w:pPr>
              <w:keepNext/>
              <w:keepLines/>
              <w:jc w:val="right"/>
            </w:pPr>
            <w:r w:rsidRPr="00813D46">
              <w:rPr>
                <w:rFonts w:cs="Arial"/>
                <w:b/>
                <w:bCs/>
              </w:rPr>
              <w:t>68,366</w:t>
            </w:r>
          </w:p>
        </w:tc>
        <w:tc>
          <w:tcPr>
            <w:tcW w:w="0" w:type="auto"/>
            <w:noWrap/>
            <w:vAlign w:val="bottom"/>
          </w:tcPr>
          <w:p w14:paraId="7FECA16B" w14:textId="77777777" w:rsidR="00C334D1" w:rsidRPr="00813D46" w:rsidRDefault="00C334D1" w:rsidP="007B0C0F">
            <w:pPr>
              <w:keepNext/>
              <w:keepLines/>
              <w:rPr>
                <w:sz w:val="8"/>
              </w:rPr>
            </w:pPr>
            <w:r w:rsidRPr="00813D46">
              <w:rPr>
                <w:rFonts w:cs="Arial"/>
                <w:b/>
                <w:bCs/>
              </w:rPr>
              <w:t> </w:t>
            </w:r>
          </w:p>
        </w:tc>
        <w:tc>
          <w:tcPr>
            <w:tcW w:w="0" w:type="auto"/>
            <w:vAlign w:val="bottom"/>
          </w:tcPr>
          <w:p w14:paraId="33F987DF" w14:textId="77777777" w:rsidR="00C334D1" w:rsidRPr="00813D46" w:rsidRDefault="00C334D1" w:rsidP="007B0C0F">
            <w:pPr>
              <w:pStyle w:val="la2"/>
              <w:keepNext/>
              <w:keepLines/>
            </w:pPr>
            <w:r w:rsidRPr="00813D46">
              <w:rPr>
                <w:sz w:val="15"/>
                <w:szCs w:val="15"/>
              </w:rPr>
              <w:t> </w:t>
            </w:r>
          </w:p>
        </w:tc>
        <w:tc>
          <w:tcPr>
            <w:tcW w:w="0" w:type="auto"/>
            <w:vAlign w:val="bottom"/>
          </w:tcPr>
          <w:p w14:paraId="06DE558D" w14:textId="77777777" w:rsidR="00C334D1" w:rsidRPr="00813D46" w:rsidRDefault="00C334D1" w:rsidP="007B0C0F">
            <w:pPr>
              <w:keepNext/>
              <w:keepLines/>
              <w:rPr>
                <w:sz w:val="8"/>
              </w:rPr>
            </w:pPr>
            <w:r w:rsidRPr="00813D46">
              <w:rPr>
                <w:rFonts w:cs="Arial"/>
              </w:rPr>
              <w:t>$</w:t>
            </w:r>
          </w:p>
        </w:tc>
        <w:tc>
          <w:tcPr>
            <w:tcW w:w="0" w:type="auto"/>
            <w:vAlign w:val="bottom"/>
          </w:tcPr>
          <w:p w14:paraId="1A84A60A" w14:textId="77777777" w:rsidR="00C334D1" w:rsidRPr="00813D46" w:rsidRDefault="00C334D1" w:rsidP="007B0C0F">
            <w:pPr>
              <w:keepNext/>
              <w:keepLines/>
              <w:jc w:val="right"/>
            </w:pPr>
            <w:r w:rsidRPr="00813D46">
              <w:rPr>
                <w:rFonts w:cs="Arial"/>
                <w:bCs/>
              </w:rPr>
              <w:t>67,306</w:t>
            </w:r>
          </w:p>
        </w:tc>
        <w:tc>
          <w:tcPr>
            <w:tcW w:w="0" w:type="auto"/>
            <w:noWrap/>
            <w:vAlign w:val="bottom"/>
          </w:tcPr>
          <w:p w14:paraId="6DE2A0BA" w14:textId="77777777" w:rsidR="00C334D1" w:rsidRPr="00813D46" w:rsidRDefault="00C334D1" w:rsidP="007B0C0F">
            <w:pPr>
              <w:keepNext/>
              <w:keepLines/>
              <w:rPr>
                <w:sz w:val="8"/>
              </w:rPr>
            </w:pPr>
            <w:r w:rsidRPr="00813D46">
              <w:rPr>
                <w:rFonts w:cs="Arial"/>
                <w:bCs/>
              </w:rPr>
              <w:t> </w:t>
            </w:r>
          </w:p>
        </w:tc>
        <w:tc>
          <w:tcPr>
            <w:tcW w:w="0" w:type="auto"/>
            <w:vAlign w:val="bottom"/>
          </w:tcPr>
          <w:p w14:paraId="2A3CEA45" w14:textId="77777777" w:rsidR="00C334D1" w:rsidRPr="00813D46" w:rsidRDefault="00C334D1" w:rsidP="007B0C0F">
            <w:pPr>
              <w:pStyle w:val="la2"/>
              <w:keepNext/>
              <w:keepLines/>
            </w:pPr>
            <w:r w:rsidRPr="00813D46">
              <w:rPr>
                <w:sz w:val="15"/>
                <w:szCs w:val="15"/>
              </w:rPr>
              <w:t> </w:t>
            </w:r>
          </w:p>
        </w:tc>
        <w:tc>
          <w:tcPr>
            <w:tcW w:w="0" w:type="auto"/>
            <w:vAlign w:val="bottom"/>
          </w:tcPr>
          <w:p w14:paraId="7DF425B7" w14:textId="77777777" w:rsidR="00C334D1" w:rsidRPr="00813D46" w:rsidRDefault="00C334D1" w:rsidP="007B0C0F">
            <w:pPr>
              <w:keepNext/>
              <w:keepLines/>
              <w:rPr>
                <w:sz w:val="8"/>
              </w:rPr>
            </w:pPr>
            <w:r w:rsidRPr="00813D46">
              <w:rPr>
                <w:rFonts w:cs="Arial"/>
              </w:rPr>
              <w:t>$</w:t>
            </w:r>
          </w:p>
        </w:tc>
        <w:tc>
          <w:tcPr>
            <w:tcW w:w="0" w:type="auto"/>
            <w:vAlign w:val="bottom"/>
          </w:tcPr>
          <w:p w14:paraId="1A57D6B8" w14:textId="77777777" w:rsidR="00C334D1" w:rsidRPr="00813D46" w:rsidRDefault="00C334D1" w:rsidP="007B0C0F">
            <w:pPr>
              <w:keepNext/>
              <w:keepLines/>
              <w:jc w:val="right"/>
            </w:pPr>
            <w:r w:rsidRPr="00813D46">
              <w:rPr>
                <w:rFonts w:cs="Arial"/>
              </w:rPr>
              <w:t>65,797</w:t>
            </w:r>
          </w:p>
        </w:tc>
        <w:tc>
          <w:tcPr>
            <w:tcW w:w="0" w:type="auto"/>
            <w:noWrap/>
            <w:vAlign w:val="bottom"/>
          </w:tcPr>
          <w:p w14:paraId="36D5006D" w14:textId="77777777" w:rsidR="00C334D1" w:rsidRPr="00813D46" w:rsidRDefault="00C334D1" w:rsidP="007B0C0F">
            <w:pPr>
              <w:keepNext/>
              <w:keepLines/>
              <w:rPr>
                <w:sz w:val="8"/>
              </w:rPr>
            </w:pPr>
            <w:r w:rsidRPr="00813D46">
              <w:rPr>
                <w:rFonts w:cs="Arial"/>
              </w:rPr>
              <w:t> </w:t>
            </w:r>
          </w:p>
        </w:tc>
      </w:tr>
      <w:tr w:rsidR="004131F7" w:rsidRPr="00813D46" w14:paraId="7E243692" w14:textId="77777777" w:rsidTr="007B0C0F">
        <w:trPr>
          <w:jc w:val="center"/>
        </w:trPr>
        <w:tc>
          <w:tcPr>
            <w:tcW w:w="0" w:type="auto"/>
          </w:tcPr>
          <w:p w14:paraId="1425F8F2" w14:textId="77777777" w:rsidR="00C334D1" w:rsidRPr="00813D46" w:rsidRDefault="00C334D1" w:rsidP="007B0C0F">
            <w:pPr>
              <w:pStyle w:val="NormalWeb"/>
              <w:keepNext/>
              <w:keepLines/>
              <w:ind w:left="240" w:hanging="240"/>
              <w:rPr>
                <w:sz w:val="8"/>
              </w:rPr>
            </w:pPr>
            <w:r w:rsidRPr="00813D46">
              <w:rPr>
                <w:rFonts w:cs="Arial"/>
                <w:sz w:val="20"/>
                <w:szCs w:val="20"/>
              </w:rPr>
              <w:t>Common stock issued</w:t>
            </w:r>
          </w:p>
        </w:tc>
        <w:tc>
          <w:tcPr>
            <w:tcW w:w="0" w:type="auto"/>
            <w:vAlign w:val="bottom"/>
          </w:tcPr>
          <w:p w14:paraId="0FCC16A9" w14:textId="77777777" w:rsidR="00C334D1" w:rsidRPr="00813D46" w:rsidRDefault="00C334D1" w:rsidP="007B0C0F">
            <w:pPr>
              <w:pStyle w:val="la2"/>
              <w:keepNext/>
              <w:keepLines/>
            </w:pPr>
            <w:r w:rsidRPr="00813D46">
              <w:rPr>
                <w:sz w:val="15"/>
                <w:szCs w:val="15"/>
              </w:rPr>
              <w:t> </w:t>
            </w:r>
          </w:p>
        </w:tc>
        <w:tc>
          <w:tcPr>
            <w:tcW w:w="0" w:type="auto"/>
            <w:vAlign w:val="bottom"/>
          </w:tcPr>
          <w:p w14:paraId="238E1475" w14:textId="77777777" w:rsidR="00C334D1" w:rsidRPr="00813D46" w:rsidRDefault="00C334D1" w:rsidP="007B0C0F">
            <w:pPr>
              <w:keepNext/>
              <w:keepLines/>
              <w:rPr>
                <w:sz w:val="8"/>
              </w:rPr>
            </w:pPr>
            <w:r w:rsidRPr="00813D46">
              <w:rPr>
                <w:rFonts w:cs="Arial"/>
                <w:b/>
                <w:bCs/>
              </w:rPr>
              <w:t> </w:t>
            </w:r>
          </w:p>
        </w:tc>
        <w:tc>
          <w:tcPr>
            <w:tcW w:w="0" w:type="auto"/>
            <w:vAlign w:val="bottom"/>
          </w:tcPr>
          <w:p w14:paraId="1CB395C9" w14:textId="445551CB" w:rsidR="00C334D1" w:rsidRPr="00813D46" w:rsidRDefault="00502BD0" w:rsidP="00D634D3">
            <w:pPr>
              <w:keepNext/>
              <w:keepLines/>
              <w:jc w:val="right"/>
            </w:pPr>
            <w:r w:rsidRPr="00813D46">
              <w:rPr>
                <w:rFonts w:cs="Arial"/>
                <w:b/>
                <w:bCs/>
              </w:rPr>
              <w:t>634</w:t>
            </w:r>
          </w:p>
        </w:tc>
        <w:tc>
          <w:tcPr>
            <w:tcW w:w="0" w:type="auto"/>
            <w:noWrap/>
            <w:vAlign w:val="bottom"/>
          </w:tcPr>
          <w:p w14:paraId="30860C39" w14:textId="77777777" w:rsidR="00C334D1" w:rsidRPr="00813D46" w:rsidRDefault="00C334D1" w:rsidP="007B0C0F">
            <w:pPr>
              <w:keepNext/>
              <w:keepLines/>
              <w:rPr>
                <w:sz w:val="8"/>
              </w:rPr>
            </w:pPr>
            <w:r w:rsidRPr="00813D46">
              <w:rPr>
                <w:rFonts w:cs="Arial"/>
                <w:b/>
                <w:bCs/>
              </w:rPr>
              <w:t> </w:t>
            </w:r>
          </w:p>
        </w:tc>
        <w:tc>
          <w:tcPr>
            <w:tcW w:w="0" w:type="auto"/>
            <w:vAlign w:val="bottom"/>
          </w:tcPr>
          <w:p w14:paraId="218FB622" w14:textId="77777777" w:rsidR="00C334D1" w:rsidRPr="00813D46" w:rsidRDefault="00C334D1" w:rsidP="007B0C0F">
            <w:pPr>
              <w:pStyle w:val="la2"/>
              <w:keepNext/>
              <w:keepLines/>
            </w:pPr>
            <w:r w:rsidRPr="00813D46">
              <w:rPr>
                <w:sz w:val="15"/>
                <w:szCs w:val="15"/>
              </w:rPr>
              <w:t> </w:t>
            </w:r>
          </w:p>
        </w:tc>
        <w:tc>
          <w:tcPr>
            <w:tcW w:w="0" w:type="auto"/>
            <w:vAlign w:val="bottom"/>
          </w:tcPr>
          <w:p w14:paraId="214AFE82" w14:textId="77777777" w:rsidR="00C334D1" w:rsidRPr="00813D46" w:rsidRDefault="00C334D1" w:rsidP="007B0C0F">
            <w:pPr>
              <w:keepNext/>
              <w:keepLines/>
              <w:rPr>
                <w:sz w:val="8"/>
              </w:rPr>
            </w:pPr>
            <w:r w:rsidRPr="00813D46">
              <w:rPr>
                <w:rFonts w:cs="Arial"/>
              </w:rPr>
              <w:t> </w:t>
            </w:r>
          </w:p>
        </w:tc>
        <w:tc>
          <w:tcPr>
            <w:tcW w:w="0" w:type="auto"/>
            <w:vAlign w:val="bottom"/>
          </w:tcPr>
          <w:p w14:paraId="551297FE" w14:textId="77777777" w:rsidR="00C334D1" w:rsidRPr="00813D46" w:rsidRDefault="00C334D1" w:rsidP="007B0C0F">
            <w:pPr>
              <w:keepNext/>
              <w:keepLines/>
              <w:jc w:val="right"/>
            </w:pPr>
            <w:r w:rsidRPr="00813D46">
              <w:rPr>
                <w:rFonts w:cs="Arial"/>
                <w:bCs/>
              </w:rPr>
              <w:t>607</w:t>
            </w:r>
          </w:p>
        </w:tc>
        <w:tc>
          <w:tcPr>
            <w:tcW w:w="0" w:type="auto"/>
            <w:noWrap/>
            <w:vAlign w:val="bottom"/>
          </w:tcPr>
          <w:p w14:paraId="455DD226" w14:textId="77777777" w:rsidR="00C334D1" w:rsidRPr="00813D46" w:rsidRDefault="00C334D1" w:rsidP="007B0C0F">
            <w:pPr>
              <w:keepNext/>
              <w:keepLines/>
              <w:rPr>
                <w:sz w:val="8"/>
              </w:rPr>
            </w:pPr>
            <w:r w:rsidRPr="00813D46">
              <w:rPr>
                <w:rFonts w:cs="Arial"/>
                <w:bCs/>
              </w:rPr>
              <w:t> </w:t>
            </w:r>
          </w:p>
        </w:tc>
        <w:tc>
          <w:tcPr>
            <w:tcW w:w="0" w:type="auto"/>
            <w:vAlign w:val="bottom"/>
          </w:tcPr>
          <w:p w14:paraId="3B53E4B4" w14:textId="77777777" w:rsidR="00C334D1" w:rsidRPr="00813D46" w:rsidRDefault="00C334D1" w:rsidP="007B0C0F">
            <w:pPr>
              <w:pStyle w:val="la2"/>
              <w:keepNext/>
              <w:keepLines/>
            </w:pPr>
            <w:r w:rsidRPr="00813D46">
              <w:rPr>
                <w:sz w:val="15"/>
                <w:szCs w:val="15"/>
              </w:rPr>
              <w:t> </w:t>
            </w:r>
          </w:p>
        </w:tc>
        <w:tc>
          <w:tcPr>
            <w:tcW w:w="0" w:type="auto"/>
            <w:vAlign w:val="bottom"/>
          </w:tcPr>
          <w:p w14:paraId="1C79B29F" w14:textId="77777777" w:rsidR="00C334D1" w:rsidRPr="00813D46" w:rsidRDefault="00C334D1" w:rsidP="007B0C0F">
            <w:pPr>
              <w:keepNext/>
              <w:keepLines/>
              <w:rPr>
                <w:sz w:val="8"/>
              </w:rPr>
            </w:pPr>
            <w:r w:rsidRPr="00813D46">
              <w:rPr>
                <w:rFonts w:cs="Arial"/>
              </w:rPr>
              <w:t> </w:t>
            </w:r>
          </w:p>
        </w:tc>
        <w:tc>
          <w:tcPr>
            <w:tcW w:w="0" w:type="auto"/>
            <w:vAlign w:val="bottom"/>
          </w:tcPr>
          <w:p w14:paraId="03C64074" w14:textId="77777777" w:rsidR="00C334D1" w:rsidRPr="00813D46" w:rsidRDefault="00C334D1" w:rsidP="007B0C0F">
            <w:pPr>
              <w:keepNext/>
              <w:keepLines/>
              <w:jc w:val="right"/>
            </w:pPr>
            <w:r w:rsidRPr="00813D46">
              <w:rPr>
                <w:rFonts w:cs="Arial"/>
              </w:rPr>
              <w:t>920</w:t>
            </w:r>
          </w:p>
        </w:tc>
        <w:tc>
          <w:tcPr>
            <w:tcW w:w="0" w:type="auto"/>
            <w:noWrap/>
            <w:vAlign w:val="bottom"/>
          </w:tcPr>
          <w:p w14:paraId="67A34894" w14:textId="77777777" w:rsidR="00C334D1" w:rsidRPr="00813D46" w:rsidRDefault="00C334D1" w:rsidP="007B0C0F">
            <w:pPr>
              <w:keepNext/>
              <w:keepLines/>
              <w:rPr>
                <w:sz w:val="8"/>
              </w:rPr>
            </w:pPr>
            <w:r w:rsidRPr="00813D46">
              <w:rPr>
                <w:rFonts w:cs="Arial"/>
              </w:rPr>
              <w:t> </w:t>
            </w:r>
          </w:p>
        </w:tc>
      </w:tr>
      <w:tr w:rsidR="004131F7" w:rsidRPr="00813D46" w14:paraId="4D109523" w14:textId="77777777" w:rsidTr="007B0C0F">
        <w:trPr>
          <w:jc w:val="center"/>
        </w:trPr>
        <w:tc>
          <w:tcPr>
            <w:tcW w:w="0" w:type="auto"/>
          </w:tcPr>
          <w:p w14:paraId="4E4E72F4" w14:textId="77777777" w:rsidR="00C334D1" w:rsidRPr="00813D46" w:rsidRDefault="00C334D1" w:rsidP="007B0C0F">
            <w:pPr>
              <w:pStyle w:val="NormalWeb"/>
              <w:keepNext/>
              <w:keepLines/>
              <w:ind w:left="240" w:hanging="240"/>
              <w:rPr>
                <w:sz w:val="8"/>
              </w:rPr>
            </w:pPr>
            <w:r w:rsidRPr="00813D46">
              <w:rPr>
                <w:rFonts w:cs="Arial"/>
                <w:sz w:val="20"/>
                <w:szCs w:val="20"/>
              </w:rPr>
              <w:t>Common stock repurchased</w:t>
            </w:r>
          </w:p>
        </w:tc>
        <w:tc>
          <w:tcPr>
            <w:tcW w:w="0" w:type="auto"/>
            <w:vAlign w:val="bottom"/>
          </w:tcPr>
          <w:p w14:paraId="329CD47B" w14:textId="77777777" w:rsidR="00C334D1" w:rsidRPr="00813D46" w:rsidRDefault="00C334D1" w:rsidP="007B0C0F">
            <w:pPr>
              <w:pStyle w:val="la2"/>
              <w:keepNext/>
              <w:keepLines/>
            </w:pPr>
            <w:r w:rsidRPr="00813D46">
              <w:rPr>
                <w:sz w:val="15"/>
                <w:szCs w:val="15"/>
              </w:rPr>
              <w:t> </w:t>
            </w:r>
          </w:p>
        </w:tc>
        <w:tc>
          <w:tcPr>
            <w:tcW w:w="0" w:type="auto"/>
            <w:vAlign w:val="bottom"/>
          </w:tcPr>
          <w:p w14:paraId="4590445B" w14:textId="77777777" w:rsidR="00C334D1" w:rsidRPr="00813D46" w:rsidRDefault="00C334D1" w:rsidP="007B0C0F">
            <w:pPr>
              <w:keepNext/>
              <w:keepLines/>
              <w:rPr>
                <w:sz w:val="8"/>
              </w:rPr>
            </w:pPr>
            <w:r w:rsidRPr="00813D46">
              <w:rPr>
                <w:rFonts w:cs="Arial"/>
                <w:b/>
                <w:bCs/>
              </w:rPr>
              <w:t> </w:t>
            </w:r>
          </w:p>
        </w:tc>
        <w:tc>
          <w:tcPr>
            <w:tcW w:w="0" w:type="auto"/>
            <w:vAlign w:val="bottom"/>
          </w:tcPr>
          <w:p w14:paraId="4A9B3073" w14:textId="7EEF924C" w:rsidR="00C334D1" w:rsidRPr="00813D46" w:rsidRDefault="00C334D1" w:rsidP="00502BD0">
            <w:pPr>
              <w:keepNext/>
              <w:keepLines/>
              <w:jc w:val="right"/>
            </w:pPr>
            <w:r w:rsidRPr="00813D46">
              <w:rPr>
                <w:rFonts w:cs="Arial"/>
                <w:b/>
                <w:bCs/>
              </w:rPr>
              <w:t>(</w:t>
            </w:r>
            <w:r w:rsidR="00502BD0" w:rsidRPr="00813D46">
              <w:rPr>
                <w:rFonts w:cs="Arial"/>
                <w:b/>
                <w:bCs/>
              </w:rPr>
              <w:t>3,700</w:t>
            </w:r>
          </w:p>
        </w:tc>
        <w:tc>
          <w:tcPr>
            <w:tcW w:w="0" w:type="auto"/>
            <w:noWrap/>
            <w:vAlign w:val="bottom"/>
          </w:tcPr>
          <w:p w14:paraId="3E9E7A01" w14:textId="77777777" w:rsidR="00C334D1" w:rsidRPr="00813D46" w:rsidRDefault="00C334D1" w:rsidP="007B0C0F">
            <w:pPr>
              <w:keepNext/>
              <w:keepLines/>
              <w:rPr>
                <w:sz w:val="8"/>
              </w:rPr>
            </w:pPr>
            <w:r w:rsidRPr="00813D46">
              <w:rPr>
                <w:rFonts w:cs="Arial"/>
                <w:b/>
                <w:bCs/>
              </w:rPr>
              <w:t>)</w:t>
            </w:r>
          </w:p>
        </w:tc>
        <w:tc>
          <w:tcPr>
            <w:tcW w:w="0" w:type="auto"/>
            <w:vAlign w:val="bottom"/>
          </w:tcPr>
          <w:p w14:paraId="60BB441D" w14:textId="77777777" w:rsidR="00C334D1" w:rsidRPr="00813D46" w:rsidRDefault="00C334D1" w:rsidP="007B0C0F">
            <w:pPr>
              <w:pStyle w:val="la2"/>
              <w:keepNext/>
              <w:keepLines/>
            </w:pPr>
            <w:r w:rsidRPr="00813D46">
              <w:rPr>
                <w:sz w:val="15"/>
                <w:szCs w:val="15"/>
              </w:rPr>
              <w:t> </w:t>
            </w:r>
          </w:p>
        </w:tc>
        <w:tc>
          <w:tcPr>
            <w:tcW w:w="0" w:type="auto"/>
            <w:vAlign w:val="bottom"/>
          </w:tcPr>
          <w:p w14:paraId="0B30FEE1" w14:textId="77777777" w:rsidR="00C334D1" w:rsidRPr="00813D46" w:rsidRDefault="00C334D1" w:rsidP="007B0C0F">
            <w:pPr>
              <w:keepNext/>
              <w:keepLines/>
              <w:rPr>
                <w:sz w:val="8"/>
              </w:rPr>
            </w:pPr>
            <w:r w:rsidRPr="00813D46">
              <w:rPr>
                <w:rFonts w:cs="Arial"/>
              </w:rPr>
              <w:t> </w:t>
            </w:r>
          </w:p>
        </w:tc>
        <w:tc>
          <w:tcPr>
            <w:tcW w:w="0" w:type="auto"/>
            <w:vAlign w:val="bottom"/>
          </w:tcPr>
          <w:p w14:paraId="71AEB841" w14:textId="77777777" w:rsidR="00C334D1" w:rsidRPr="00813D46" w:rsidRDefault="00C334D1" w:rsidP="007B0C0F">
            <w:pPr>
              <w:keepNext/>
              <w:keepLines/>
              <w:jc w:val="right"/>
            </w:pPr>
            <w:r w:rsidRPr="00813D46">
              <w:rPr>
                <w:rFonts w:cs="Arial"/>
                <w:bCs/>
              </w:rPr>
              <w:t>(2,328</w:t>
            </w:r>
          </w:p>
        </w:tc>
        <w:tc>
          <w:tcPr>
            <w:tcW w:w="0" w:type="auto"/>
            <w:noWrap/>
            <w:vAlign w:val="bottom"/>
          </w:tcPr>
          <w:p w14:paraId="56DF907F" w14:textId="77777777" w:rsidR="00C334D1" w:rsidRPr="00813D46" w:rsidRDefault="00C334D1" w:rsidP="007B0C0F">
            <w:pPr>
              <w:keepNext/>
              <w:keepLines/>
              <w:rPr>
                <w:sz w:val="8"/>
              </w:rPr>
            </w:pPr>
            <w:r w:rsidRPr="00813D46">
              <w:rPr>
                <w:rFonts w:cs="Arial"/>
                <w:bCs/>
              </w:rPr>
              <w:t>)</w:t>
            </w:r>
          </w:p>
        </w:tc>
        <w:tc>
          <w:tcPr>
            <w:tcW w:w="0" w:type="auto"/>
            <w:vAlign w:val="bottom"/>
          </w:tcPr>
          <w:p w14:paraId="59B72DC7" w14:textId="77777777" w:rsidR="00C334D1" w:rsidRPr="00813D46" w:rsidRDefault="00C334D1" w:rsidP="007B0C0F">
            <w:pPr>
              <w:pStyle w:val="la2"/>
              <w:keepNext/>
              <w:keepLines/>
            </w:pPr>
            <w:r w:rsidRPr="00813D46">
              <w:rPr>
                <w:sz w:val="15"/>
                <w:szCs w:val="15"/>
              </w:rPr>
              <w:t> </w:t>
            </w:r>
          </w:p>
        </w:tc>
        <w:tc>
          <w:tcPr>
            <w:tcW w:w="0" w:type="auto"/>
            <w:vAlign w:val="bottom"/>
          </w:tcPr>
          <w:p w14:paraId="63641CBC" w14:textId="77777777" w:rsidR="00C334D1" w:rsidRPr="00813D46" w:rsidRDefault="00C334D1" w:rsidP="007B0C0F">
            <w:pPr>
              <w:keepNext/>
              <w:keepLines/>
              <w:rPr>
                <w:sz w:val="8"/>
              </w:rPr>
            </w:pPr>
            <w:r w:rsidRPr="00813D46">
              <w:rPr>
                <w:rFonts w:cs="Arial"/>
              </w:rPr>
              <w:t> </w:t>
            </w:r>
          </w:p>
        </w:tc>
        <w:tc>
          <w:tcPr>
            <w:tcW w:w="0" w:type="auto"/>
            <w:vAlign w:val="bottom"/>
          </w:tcPr>
          <w:p w14:paraId="12AF324A" w14:textId="77777777" w:rsidR="00C334D1" w:rsidRPr="00813D46" w:rsidRDefault="00C334D1" w:rsidP="007B0C0F">
            <w:pPr>
              <w:keepNext/>
              <w:keepLines/>
              <w:jc w:val="right"/>
            </w:pPr>
            <w:r w:rsidRPr="00813D46">
              <w:rPr>
                <w:rFonts w:cs="Arial"/>
              </w:rPr>
              <w:t>(2,014</w:t>
            </w:r>
          </w:p>
        </w:tc>
        <w:tc>
          <w:tcPr>
            <w:tcW w:w="0" w:type="auto"/>
            <w:noWrap/>
            <w:vAlign w:val="bottom"/>
          </w:tcPr>
          <w:p w14:paraId="6628FA20" w14:textId="77777777" w:rsidR="00C334D1" w:rsidRPr="00813D46" w:rsidRDefault="00C334D1" w:rsidP="007B0C0F">
            <w:pPr>
              <w:keepNext/>
              <w:keepLines/>
              <w:rPr>
                <w:sz w:val="8"/>
              </w:rPr>
            </w:pPr>
            <w:r w:rsidRPr="00813D46">
              <w:rPr>
                <w:rFonts w:cs="Arial"/>
              </w:rPr>
              <w:t>)</w:t>
            </w:r>
          </w:p>
        </w:tc>
      </w:tr>
      <w:tr w:rsidR="004131F7" w:rsidRPr="00813D46" w14:paraId="04B9259C" w14:textId="77777777" w:rsidTr="007B0C0F">
        <w:trPr>
          <w:jc w:val="center"/>
        </w:trPr>
        <w:tc>
          <w:tcPr>
            <w:tcW w:w="0" w:type="auto"/>
          </w:tcPr>
          <w:p w14:paraId="10362EB1" w14:textId="77777777" w:rsidR="00C334D1" w:rsidRPr="00813D46" w:rsidRDefault="00C334D1" w:rsidP="007B0C0F">
            <w:pPr>
              <w:pStyle w:val="NormalWeb"/>
              <w:keepNext/>
              <w:keepLines/>
              <w:ind w:left="240" w:hanging="240"/>
              <w:rPr>
                <w:sz w:val="8"/>
              </w:rPr>
            </w:pPr>
            <w:r w:rsidRPr="00813D46">
              <w:rPr>
                <w:rFonts w:cs="Arial"/>
                <w:sz w:val="20"/>
                <w:szCs w:val="20"/>
              </w:rPr>
              <w:t>Stock-based compensation expense</w:t>
            </w:r>
          </w:p>
        </w:tc>
        <w:tc>
          <w:tcPr>
            <w:tcW w:w="0" w:type="auto"/>
            <w:vAlign w:val="bottom"/>
          </w:tcPr>
          <w:p w14:paraId="09AA0103" w14:textId="77777777" w:rsidR="00C334D1" w:rsidRPr="00813D46" w:rsidRDefault="00C334D1" w:rsidP="007B0C0F">
            <w:pPr>
              <w:pStyle w:val="la2"/>
              <w:keepNext/>
              <w:keepLines/>
            </w:pPr>
            <w:r w:rsidRPr="00813D46">
              <w:rPr>
                <w:sz w:val="15"/>
                <w:szCs w:val="15"/>
              </w:rPr>
              <w:t> </w:t>
            </w:r>
          </w:p>
        </w:tc>
        <w:tc>
          <w:tcPr>
            <w:tcW w:w="0" w:type="auto"/>
            <w:vAlign w:val="bottom"/>
          </w:tcPr>
          <w:p w14:paraId="59F59938" w14:textId="77777777" w:rsidR="00C334D1" w:rsidRPr="00813D46" w:rsidRDefault="00C334D1" w:rsidP="007B0C0F">
            <w:pPr>
              <w:keepNext/>
              <w:keepLines/>
              <w:rPr>
                <w:sz w:val="8"/>
              </w:rPr>
            </w:pPr>
            <w:r w:rsidRPr="00813D46">
              <w:rPr>
                <w:rFonts w:cs="Arial"/>
                <w:b/>
                <w:bCs/>
              </w:rPr>
              <w:t> </w:t>
            </w:r>
          </w:p>
        </w:tc>
        <w:tc>
          <w:tcPr>
            <w:tcW w:w="0" w:type="auto"/>
            <w:vAlign w:val="bottom"/>
          </w:tcPr>
          <w:p w14:paraId="3E03DDF9" w14:textId="6B165DF4" w:rsidR="00C334D1" w:rsidRPr="00813D46" w:rsidRDefault="00502BD0" w:rsidP="007B0C0F">
            <w:pPr>
              <w:keepNext/>
              <w:keepLines/>
              <w:jc w:val="right"/>
            </w:pPr>
            <w:r w:rsidRPr="00813D46">
              <w:rPr>
                <w:rFonts w:cs="Arial"/>
                <w:b/>
                <w:bCs/>
              </w:rPr>
              <w:t>2,574</w:t>
            </w:r>
          </w:p>
        </w:tc>
        <w:tc>
          <w:tcPr>
            <w:tcW w:w="0" w:type="auto"/>
            <w:noWrap/>
            <w:vAlign w:val="bottom"/>
          </w:tcPr>
          <w:p w14:paraId="35677120" w14:textId="77777777" w:rsidR="00C334D1" w:rsidRPr="00813D46" w:rsidRDefault="00C334D1" w:rsidP="007B0C0F">
            <w:pPr>
              <w:keepNext/>
              <w:keepLines/>
              <w:rPr>
                <w:sz w:val="8"/>
              </w:rPr>
            </w:pPr>
            <w:r w:rsidRPr="00813D46">
              <w:rPr>
                <w:rFonts w:cs="Arial"/>
                <w:b/>
                <w:bCs/>
              </w:rPr>
              <w:t> </w:t>
            </w:r>
          </w:p>
        </w:tc>
        <w:tc>
          <w:tcPr>
            <w:tcW w:w="0" w:type="auto"/>
            <w:vAlign w:val="bottom"/>
          </w:tcPr>
          <w:p w14:paraId="5C6BA008" w14:textId="77777777" w:rsidR="00C334D1" w:rsidRPr="00813D46" w:rsidRDefault="00C334D1" w:rsidP="007B0C0F">
            <w:pPr>
              <w:pStyle w:val="la2"/>
              <w:keepNext/>
              <w:keepLines/>
            </w:pPr>
            <w:r w:rsidRPr="00813D46">
              <w:rPr>
                <w:sz w:val="15"/>
                <w:szCs w:val="15"/>
              </w:rPr>
              <w:t> </w:t>
            </w:r>
          </w:p>
        </w:tc>
        <w:tc>
          <w:tcPr>
            <w:tcW w:w="0" w:type="auto"/>
            <w:vAlign w:val="bottom"/>
          </w:tcPr>
          <w:p w14:paraId="27E730B8" w14:textId="77777777" w:rsidR="00C334D1" w:rsidRPr="00813D46" w:rsidRDefault="00C334D1" w:rsidP="007B0C0F">
            <w:pPr>
              <w:keepNext/>
              <w:keepLines/>
              <w:rPr>
                <w:sz w:val="8"/>
              </w:rPr>
            </w:pPr>
            <w:r w:rsidRPr="00813D46">
              <w:rPr>
                <w:rFonts w:cs="Arial"/>
              </w:rPr>
              <w:t> </w:t>
            </w:r>
          </w:p>
        </w:tc>
        <w:tc>
          <w:tcPr>
            <w:tcW w:w="0" w:type="auto"/>
            <w:vAlign w:val="bottom"/>
          </w:tcPr>
          <w:p w14:paraId="6B44C634" w14:textId="77777777" w:rsidR="00C334D1" w:rsidRPr="00813D46" w:rsidRDefault="00C334D1" w:rsidP="007B0C0F">
            <w:pPr>
              <w:keepNext/>
              <w:keepLines/>
              <w:jc w:val="right"/>
            </w:pPr>
            <w:r w:rsidRPr="00813D46">
              <w:rPr>
                <w:rFonts w:cs="Arial"/>
                <w:bCs/>
              </w:rPr>
              <w:t>2,446</w:t>
            </w:r>
          </w:p>
        </w:tc>
        <w:tc>
          <w:tcPr>
            <w:tcW w:w="0" w:type="auto"/>
            <w:noWrap/>
            <w:vAlign w:val="bottom"/>
          </w:tcPr>
          <w:p w14:paraId="48749E0B" w14:textId="77777777" w:rsidR="00C334D1" w:rsidRPr="00813D46" w:rsidRDefault="00C334D1" w:rsidP="007B0C0F">
            <w:pPr>
              <w:keepNext/>
              <w:keepLines/>
              <w:rPr>
                <w:sz w:val="8"/>
              </w:rPr>
            </w:pPr>
            <w:r w:rsidRPr="00813D46">
              <w:rPr>
                <w:rFonts w:cs="Arial"/>
                <w:bCs/>
              </w:rPr>
              <w:t> </w:t>
            </w:r>
          </w:p>
        </w:tc>
        <w:tc>
          <w:tcPr>
            <w:tcW w:w="0" w:type="auto"/>
            <w:vAlign w:val="bottom"/>
          </w:tcPr>
          <w:p w14:paraId="3CDFEE3A" w14:textId="77777777" w:rsidR="00C334D1" w:rsidRPr="00813D46" w:rsidRDefault="00C334D1" w:rsidP="007B0C0F">
            <w:pPr>
              <w:pStyle w:val="la2"/>
              <w:keepNext/>
              <w:keepLines/>
            </w:pPr>
            <w:r w:rsidRPr="00813D46">
              <w:rPr>
                <w:sz w:val="15"/>
                <w:szCs w:val="15"/>
              </w:rPr>
              <w:t> </w:t>
            </w:r>
          </w:p>
        </w:tc>
        <w:tc>
          <w:tcPr>
            <w:tcW w:w="0" w:type="auto"/>
            <w:vAlign w:val="bottom"/>
          </w:tcPr>
          <w:p w14:paraId="75C305ED" w14:textId="77777777" w:rsidR="00C334D1" w:rsidRPr="00813D46" w:rsidRDefault="00C334D1" w:rsidP="007B0C0F">
            <w:pPr>
              <w:keepNext/>
              <w:keepLines/>
              <w:rPr>
                <w:sz w:val="8"/>
              </w:rPr>
            </w:pPr>
            <w:r w:rsidRPr="00813D46">
              <w:rPr>
                <w:rFonts w:cs="Arial"/>
              </w:rPr>
              <w:t> </w:t>
            </w:r>
          </w:p>
        </w:tc>
        <w:tc>
          <w:tcPr>
            <w:tcW w:w="0" w:type="auto"/>
            <w:vAlign w:val="bottom"/>
          </w:tcPr>
          <w:p w14:paraId="55C753A7" w14:textId="77777777" w:rsidR="00C334D1" w:rsidRPr="00813D46" w:rsidRDefault="00C334D1" w:rsidP="007B0C0F">
            <w:pPr>
              <w:keepNext/>
              <w:keepLines/>
              <w:jc w:val="right"/>
            </w:pPr>
            <w:r w:rsidRPr="00813D46">
              <w:rPr>
                <w:rFonts w:cs="Arial"/>
              </w:rPr>
              <w:t>2,406</w:t>
            </w:r>
          </w:p>
        </w:tc>
        <w:tc>
          <w:tcPr>
            <w:tcW w:w="0" w:type="auto"/>
            <w:noWrap/>
            <w:vAlign w:val="bottom"/>
          </w:tcPr>
          <w:p w14:paraId="5AE0FF90" w14:textId="77777777" w:rsidR="00C334D1" w:rsidRPr="00813D46" w:rsidRDefault="00C334D1" w:rsidP="007B0C0F">
            <w:pPr>
              <w:keepNext/>
              <w:keepLines/>
              <w:rPr>
                <w:sz w:val="8"/>
              </w:rPr>
            </w:pPr>
            <w:r w:rsidRPr="00813D46">
              <w:rPr>
                <w:rFonts w:cs="Arial"/>
              </w:rPr>
              <w:t> </w:t>
            </w:r>
          </w:p>
        </w:tc>
      </w:tr>
      <w:tr w:rsidR="004131F7" w:rsidRPr="00813D46" w14:paraId="0E94A746" w14:textId="77777777" w:rsidTr="007B0C0F">
        <w:trPr>
          <w:jc w:val="center"/>
        </w:trPr>
        <w:tc>
          <w:tcPr>
            <w:tcW w:w="0" w:type="auto"/>
          </w:tcPr>
          <w:p w14:paraId="4DE49389" w14:textId="77777777" w:rsidR="00C334D1" w:rsidRPr="00813D46" w:rsidRDefault="00C334D1" w:rsidP="007B0C0F">
            <w:pPr>
              <w:pStyle w:val="NormalWeb"/>
              <w:keepNext/>
              <w:keepLines/>
              <w:ind w:left="240" w:hanging="240"/>
              <w:rPr>
                <w:sz w:val="8"/>
              </w:rPr>
            </w:pPr>
            <w:r w:rsidRPr="00813D46">
              <w:rPr>
                <w:rFonts w:cs="Arial"/>
                <w:sz w:val="20"/>
                <w:szCs w:val="20"/>
              </w:rPr>
              <w:t>Stock-based compensation income tax benefits</w:t>
            </w:r>
          </w:p>
        </w:tc>
        <w:tc>
          <w:tcPr>
            <w:tcW w:w="0" w:type="auto"/>
            <w:vAlign w:val="bottom"/>
          </w:tcPr>
          <w:p w14:paraId="54FCBBA5" w14:textId="77777777" w:rsidR="00C334D1" w:rsidRPr="00813D46" w:rsidRDefault="00C334D1" w:rsidP="007B0C0F">
            <w:pPr>
              <w:pStyle w:val="la2"/>
              <w:keepNext/>
              <w:keepLines/>
            </w:pPr>
            <w:r w:rsidRPr="00813D46">
              <w:rPr>
                <w:sz w:val="15"/>
                <w:szCs w:val="15"/>
              </w:rPr>
              <w:t> </w:t>
            </w:r>
          </w:p>
        </w:tc>
        <w:tc>
          <w:tcPr>
            <w:tcW w:w="0" w:type="auto"/>
            <w:vAlign w:val="bottom"/>
          </w:tcPr>
          <w:p w14:paraId="7EB790B7" w14:textId="77777777" w:rsidR="00C334D1" w:rsidRPr="00813D46" w:rsidRDefault="00C334D1" w:rsidP="007B0C0F">
            <w:pPr>
              <w:keepNext/>
              <w:keepLines/>
              <w:rPr>
                <w:sz w:val="8"/>
              </w:rPr>
            </w:pPr>
            <w:r w:rsidRPr="00813D46">
              <w:rPr>
                <w:rFonts w:cs="Arial"/>
                <w:b/>
                <w:bCs/>
              </w:rPr>
              <w:t> </w:t>
            </w:r>
          </w:p>
        </w:tc>
        <w:tc>
          <w:tcPr>
            <w:tcW w:w="0" w:type="auto"/>
            <w:vAlign w:val="bottom"/>
          </w:tcPr>
          <w:p w14:paraId="6337AC46" w14:textId="1B4E5958" w:rsidR="00C334D1" w:rsidRPr="00813D46" w:rsidRDefault="00502BD0" w:rsidP="007B0C0F">
            <w:pPr>
              <w:keepNext/>
              <w:keepLines/>
              <w:jc w:val="right"/>
            </w:pPr>
            <w:r w:rsidRPr="00813D46">
              <w:rPr>
                <w:rFonts w:cs="Arial"/>
                <w:b/>
                <w:bCs/>
              </w:rPr>
              <w:t>588</w:t>
            </w:r>
          </w:p>
        </w:tc>
        <w:tc>
          <w:tcPr>
            <w:tcW w:w="0" w:type="auto"/>
            <w:noWrap/>
            <w:vAlign w:val="bottom"/>
          </w:tcPr>
          <w:p w14:paraId="69D8D391" w14:textId="77777777" w:rsidR="00C334D1" w:rsidRPr="00813D46" w:rsidRDefault="00C334D1" w:rsidP="007B0C0F">
            <w:pPr>
              <w:keepNext/>
              <w:keepLines/>
              <w:rPr>
                <w:sz w:val="8"/>
              </w:rPr>
            </w:pPr>
            <w:r w:rsidRPr="00813D46">
              <w:rPr>
                <w:rFonts w:cs="Arial"/>
                <w:b/>
                <w:bCs/>
              </w:rPr>
              <w:t> </w:t>
            </w:r>
          </w:p>
        </w:tc>
        <w:tc>
          <w:tcPr>
            <w:tcW w:w="0" w:type="auto"/>
            <w:vAlign w:val="bottom"/>
          </w:tcPr>
          <w:p w14:paraId="3E394F39" w14:textId="77777777" w:rsidR="00C334D1" w:rsidRPr="00813D46" w:rsidRDefault="00C334D1" w:rsidP="007B0C0F">
            <w:pPr>
              <w:pStyle w:val="la2"/>
              <w:keepNext/>
              <w:keepLines/>
            </w:pPr>
            <w:r w:rsidRPr="00813D46">
              <w:rPr>
                <w:sz w:val="15"/>
                <w:szCs w:val="15"/>
              </w:rPr>
              <w:t> </w:t>
            </w:r>
          </w:p>
        </w:tc>
        <w:tc>
          <w:tcPr>
            <w:tcW w:w="0" w:type="auto"/>
            <w:vAlign w:val="bottom"/>
          </w:tcPr>
          <w:p w14:paraId="37A1069D" w14:textId="77777777" w:rsidR="00C334D1" w:rsidRPr="00813D46" w:rsidRDefault="00C334D1" w:rsidP="007B0C0F">
            <w:pPr>
              <w:keepNext/>
              <w:keepLines/>
              <w:rPr>
                <w:sz w:val="8"/>
              </w:rPr>
            </w:pPr>
            <w:r w:rsidRPr="00813D46">
              <w:rPr>
                <w:rFonts w:cs="Arial"/>
              </w:rPr>
              <w:t> </w:t>
            </w:r>
          </w:p>
        </w:tc>
        <w:tc>
          <w:tcPr>
            <w:tcW w:w="0" w:type="auto"/>
            <w:vAlign w:val="bottom"/>
          </w:tcPr>
          <w:p w14:paraId="378784C2" w14:textId="77777777" w:rsidR="00C334D1" w:rsidRPr="00813D46" w:rsidRDefault="00C334D1" w:rsidP="007B0C0F">
            <w:pPr>
              <w:keepNext/>
              <w:keepLines/>
              <w:jc w:val="right"/>
            </w:pPr>
            <w:r w:rsidRPr="00813D46">
              <w:rPr>
                <w:rFonts w:cs="Arial"/>
                <w:bCs/>
              </w:rPr>
              <w:t>272</w:t>
            </w:r>
          </w:p>
        </w:tc>
        <w:tc>
          <w:tcPr>
            <w:tcW w:w="0" w:type="auto"/>
            <w:noWrap/>
            <w:vAlign w:val="bottom"/>
          </w:tcPr>
          <w:p w14:paraId="64FCEA81" w14:textId="77777777" w:rsidR="00C334D1" w:rsidRPr="00813D46" w:rsidRDefault="00C334D1" w:rsidP="007B0C0F">
            <w:pPr>
              <w:keepNext/>
              <w:keepLines/>
              <w:rPr>
                <w:sz w:val="8"/>
              </w:rPr>
            </w:pPr>
            <w:r w:rsidRPr="00813D46">
              <w:rPr>
                <w:rFonts w:cs="Arial"/>
                <w:bCs/>
              </w:rPr>
              <w:t> </w:t>
            </w:r>
          </w:p>
        </w:tc>
        <w:tc>
          <w:tcPr>
            <w:tcW w:w="0" w:type="auto"/>
            <w:vAlign w:val="bottom"/>
          </w:tcPr>
          <w:p w14:paraId="55BD4382" w14:textId="77777777" w:rsidR="00C334D1" w:rsidRPr="00813D46" w:rsidRDefault="00C334D1" w:rsidP="007B0C0F">
            <w:pPr>
              <w:pStyle w:val="la2"/>
              <w:keepNext/>
              <w:keepLines/>
            </w:pPr>
            <w:r w:rsidRPr="00813D46">
              <w:rPr>
                <w:sz w:val="15"/>
                <w:szCs w:val="15"/>
              </w:rPr>
              <w:t> </w:t>
            </w:r>
          </w:p>
        </w:tc>
        <w:tc>
          <w:tcPr>
            <w:tcW w:w="0" w:type="auto"/>
            <w:vAlign w:val="bottom"/>
          </w:tcPr>
          <w:p w14:paraId="58D3BA9A" w14:textId="77777777" w:rsidR="00C334D1" w:rsidRPr="00813D46" w:rsidRDefault="00C334D1" w:rsidP="007B0C0F">
            <w:pPr>
              <w:keepNext/>
              <w:keepLines/>
              <w:rPr>
                <w:sz w:val="8"/>
              </w:rPr>
            </w:pPr>
            <w:r w:rsidRPr="00813D46">
              <w:rPr>
                <w:rFonts w:cs="Arial"/>
              </w:rPr>
              <w:t> </w:t>
            </w:r>
          </w:p>
        </w:tc>
        <w:tc>
          <w:tcPr>
            <w:tcW w:w="0" w:type="auto"/>
            <w:vAlign w:val="bottom"/>
          </w:tcPr>
          <w:p w14:paraId="4DAA80C2" w14:textId="77777777" w:rsidR="00C334D1" w:rsidRPr="00813D46" w:rsidRDefault="00C334D1" w:rsidP="007B0C0F">
            <w:pPr>
              <w:keepNext/>
              <w:keepLines/>
              <w:jc w:val="right"/>
            </w:pPr>
            <w:r w:rsidRPr="00813D46">
              <w:rPr>
                <w:rFonts w:cs="Arial"/>
              </w:rPr>
              <w:t>190</w:t>
            </w:r>
          </w:p>
        </w:tc>
        <w:tc>
          <w:tcPr>
            <w:tcW w:w="0" w:type="auto"/>
            <w:noWrap/>
            <w:vAlign w:val="bottom"/>
          </w:tcPr>
          <w:p w14:paraId="211A7203" w14:textId="77777777" w:rsidR="00C334D1" w:rsidRPr="00813D46" w:rsidRDefault="00C334D1" w:rsidP="007B0C0F">
            <w:pPr>
              <w:keepNext/>
              <w:keepLines/>
              <w:rPr>
                <w:sz w:val="8"/>
              </w:rPr>
            </w:pPr>
          </w:p>
        </w:tc>
      </w:tr>
      <w:tr w:rsidR="004131F7" w:rsidRPr="00813D46" w14:paraId="213ACFAE" w14:textId="77777777" w:rsidTr="007B0C0F">
        <w:trPr>
          <w:jc w:val="center"/>
        </w:trPr>
        <w:tc>
          <w:tcPr>
            <w:tcW w:w="0" w:type="auto"/>
          </w:tcPr>
          <w:p w14:paraId="77E1D529" w14:textId="77777777" w:rsidR="00C334D1" w:rsidRPr="00813D46" w:rsidRDefault="00C334D1" w:rsidP="007B0C0F">
            <w:pPr>
              <w:pStyle w:val="NormalWeb"/>
              <w:keepNext/>
              <w:keepLines/>
              <w:ind w:left="240" w:hanging="240"/>
              <w:rPr>
                <w:sz w:val="8"/>
              </w:rPr>
            </w:pPr>
            <w:r w:rsidRPr="00813D46">
              <w:rPr>
                <w:rFonts w:cs="Arial"/>
                <w:sz w:val="20"/>
                <w:szCs w:val="20"/>
              </w:rPr>
              <w:t>Other, net</w:t>
            </w:r>
          </w:p>
        </w:tc>
        <w:tc>
          <w:tcPr>
            <w:tcW w:w="0" w:type="auto"/>
            <w:vAlign w:val="bottom"/>
          </w:tcPr>
          <w:p w14:paraId="2DBB7098" w14:textId="77777777" w:rsidR="00C334D1" w:rsidRPr="00813D46" w:rsidRDefault="00C334D1" w:rsidP="007B0C0F">
            <w:pPr>
              <w:pStyle w:val="la2"/>
              <w:keepNext/>
              <w:keepLines/>
            </w:pPr>
            <w:r w:rsidRPr="00813D46">
              <w:rPr>
                <w:sz w:val="15"/>
                <w:szCs w:val="15"/>
              </w:rPr>
              <w:t> </w:t>
            </w:r>
          </w:p>
        </w:tc>
        <w:tc>
          <w:tcPr>
            <w:tcW w:w="0" w:type="auto"/>
            <w:vAlign w:val="bottom"/>
          </w:tcPr>
          <w:p w14:paraId="0ADB43E0" w14:textId="77777777" w:rsidR="00C334D1" w:rsidRPr="00813D46" w:rsidRDefault="00C334D1" w:rsidP="007B0C0F">
            <w:pPr>
              <w:keepNext/>
              <w:keepLines/>
              <w:rPr>
                <w:sz w:val="8"/>
              </w:rPr>
            </w:pPr>
            <w:r w:rsidRPr="00813D46">
              <w:rPr>
                <w:rFonts w:cs="Arial"/>
                <w:b/>
                <w:bCs/>
              </w:rPr>
              <w:t> </w:t>
            </w:r>
          </w:p>
        </w:tc>
        <w:tc>
          <w:tcPr>
            <w:tcW w:w="0" w:type="auto"/>
            <w:vAlign w:val="bottom"/>
          </w:tcPr>
          <w:p w14:paraId="18C794E3" w14:textId="27C64BA1" w:rsidR="00C334D1" w:rsidRPr="00813D46" w:rsidRDefault="00502BD0" w:rsidP="00D634D3">
            <w:pPr>
              <w:keepNext/>
              <w:keepLines/>
              <w:jc w:val="right"/>
            </w:pPr>
            <w:r w:rsidRPr="00813D46">
              <w:rPr>
                <w:rFonts w:cs="Arial"/>
                <w:b/>
                <w:bCs/>
              </w:rPr>
              <w:t>3</w:t>
            </w:r>
          </w:p>
        </w:tc>
        <w:tc>
          <w:tcPr>
            <w:tcW w:w="0" w:type="auto"/>
            <w:noWrap/>
            <w:vAlign w:val="bottom"/>
          </w:tcPr>
          <w:p w14:paraId="3BA777E5" w14:textId="77777777" w:rsidR="00C334D1" w:rsidRPr="00813D46" w:rsidRDefault="00C334D1" w:rsidP="007B0C0F">
            <w:pPr>
              <w:keepNext/>
              <w:keepLines/>
              <w:rPr>
                <w:sz w:val="8"/>
              </w:rPr>
            </w:pPr>
            <w:r w:rsidRPr="00813D46">
              <w:rPr>
                <w:rFonts w:cs="Arial"/>
                <w:b/>
                <w:bCs/>
              </w:rPr>
              <w:t> </w:t>
            </w:r>
          </w:p>
        </w:tc>
        <w:tc>
          <w:tcPr>
            <w:tcW w:w="0" w:type="auto"/>
            <w:vAlign w:val="bottom"/>
          </w:tcPr>
          <w:p w14:paraId="22AF6535" w14:textId="77777777" w:rsidR="00C334D1" w:rsidRPr="00813D46" w:rsidRDefault="00C334D1" w:rsidP="007B0C0F">
            <w:pPr>
              <w:pStyle w:val="la2"/>
              <w:keepNext/>
              <w:keepLines/>
            </w:pPr>
            <w:r w:rsidRPr="00813D46">
              <w:rPr>
                <w:sz w:val="15"/>
                <w:szCs w:val="15"/>
              </w:rPr>
              <w:t> </w:t>
            </w:r>
          </w:p>
        </w:tc>
        <w:tc>
          <w:tcPr>
            <w:tcW w:w="0" w:type="auto"/>
            <w:vAlign w:val="bottom"/>
          </w:tcPr>
          <w:p w14:paraId="3DCA7400" w14:textId="77777777" w:rsidR="00C334D1" w:rsidRPr="00813D46" w:rsidRDefault="00C334D1" w:rsidP="007B0C0F">
            <w:pPr>
              <w:keepNext/>
              <w:keepLines/>
              <w:rPr>
                <w:sz w:val="8"/>
              </w:rPr>
            </w:pPr>
            <w:r w:rsidRPr="00813D46">
              <w:rPr>
                <w:rFonts w:cs="Arial"/>
              </w:rPr>
              <w:t> </w:t>
            </w:r>
          </w:p>
        </w:tc>
        <w:tc>
          <w:tcPr>
            <w:tcW w:w="0" w:type="auto"/>
            <w:vAlign w:val="bottom"/>
          </w:tcPr>
          <w:p w14:paraId="1AD1045C" w14:textId="77777777" w:rsidR="00C334D1" w:rsidRPr="00813D46" w:rsidRDefault="00C334D1" w:rsidP="007B0C0F">
            <w:pPr>
              <w:keepNext/>
              <w:keepLines/>
              <w:jc w:val="right"/>
            </w:pPr>
            <w:r w:rsidRPr="00813D46">
              <w:rPr>
                <w:rFonts w:cs="Arial"/>
                <w:bCs/>
              </w:rPr>
              <w:t>63</w:t>
            </w:r>
          </w:p>
        </w:tc>
        <w:tc>
          <w:tcPr>
            <w:tcW w:w="0" w:type="auto"/>
            <w:noWrap/>
            <w:vAlign w:val="bottom"/>
          </w:tcPr>
          <w:p w14:paraId="5FA10786" w14:textId="77777777" w:rsidR="00C334D1" w:rsidRPr="00813D46" w:rsidRDefault="00C334D1" w:rsidP="007B0C0F">
            <w:pPr>
              <w:keepNext/>
              <w:keepLines/>
              <w:rPr>
                <w:sz w:val="8"/>
              </w:rPr>
            </w:pPr>
            <w:r w:rsidRPr="00813D46">
              <w:rPr>
                <w:rFonts w:cs="Arial"/>
                <w:bCs/>
              </w:rPr>
              <w:t> </w:t>
            </w:r>
          </w:p>
        </w:tc>
        <w:tc>
          <w:tcPr>
            <w:tcW w:w="0" w:type="auto"/>
            <w:vAlign w:val="bottom"/>
          </w:tcPr>
          <w:p w14:paraId="3FAA922C" w14:textId="77777777" w:rsidR="00C334D1" w:rsidRPr="00813D46" w:rsidRDefault="00C334D1" w:rsidP="007B0C0F">
            <w:pPr>
              <w:pStyle w:val="la2"/>
              <w:keepNext/>
              <w:keepLines/>
            </w:pPr>
            <w:r w:rsidRPr="00813D46">
              <w:rPr>
                <w:sz w:val="15"/>
                <w:szCs w:val="15"/>
              </w:rPr>
              <w:t> </w:t>
            </w:r>
          </w:p>
        </w:tc>
        <w:tc>
          <w:tcPr>
            <w:tcW w:w="0" w:type="auto"/>
            <w:vAlign w:val="bottom"/>
          </w:tcPr>
          <w:p w14:paraId="0DB66A72" w14:textId="77777777" w:rsidR="00C334D1" w:rsidRPr="00813D46" w:rsidRDefault="00C334D1" w:rsidP="007B0C0F">
            <w:pPr>
              <w:keepNext/>
              <w:keepLines/>
              <w:rPr>
                <w:sz w:val="8"/>
              </w:rPr>
            </w:pPr>
            <w:r w:rsidRPr="00813D46">
              <w:rPr>
                <w:rFonts w:cs="Arial"/>
              </w:rPr>
              <w:t> </w:t>
            </w:r>
          </w:p>
        </w:tc>
        <w:tc>
          <w:tcPr>
            <w:tcW w:w="0" w:type="auto"/>
            <w:vAlign w:val="bottom"/>
          </w:tcPr>
          <w:p w14:paraId="2A1E3D54" w14:textId="77777777" w:rsidR="00C334D1" w:rsidRPr="00813D46" w:rsidRDefault="00C334D1" w:rsidP="007B0C0F">
            <w:pPr>
              <w:keepNext/>
              <w:keepLines/>
              <w:jc w:val="right"/>
            </w:pPr>
            <w:r w:rsidRPr="00813D46">
              <w:rPr>
                <w:rFonts w:cs="Arial"/>
              </w:rPr>
              <w:t>7</w:t>
            </w:r>
          </w:p>
        </w:tc>
        <w:tc>
          <w:tcPr>
            <w:tcW w:w="0" w:type="auto"/>
            <w:noWrap/>
            <w:vAlign w:val="bottom"/>
          </w:tcPr>
          <w:p w14:paraId="652395E8" w14:textId="77777777" w:rsidR="00C334D1" w:rsidRPr="00813D46" w:rsidRDefault="00C334D1" w:rsidP="007B0C0F">
            <w:pPr>
              <w:keepNext/>
              <w:keepLines/>
              <w:rPr>
                <w:sz w:val="8"/>
              </w:rPr>
            </w:pPr>
            <w:r w:rsidRPr="00813D46">
              <w:rPr>
                <w:rFonts w:cs="Arial"/>
              </w:rPr>
              <w:t> </w:t>
            </w:r>
          </w:p>
        </w:tc>
      </w:tr>
      <w:tr w:rsidR="00D634D3" w:rsidRPr="00813D46" w14:paraId="2E7085DB" w14:textId="77777777" w:rsidTr="007B0C0F">
        <w:trPr>
          <w:jc w:val="center"/>
        </w:trPr>
        <w:tc>
          <w:tcPr>
            <w:tcW w:w="0" w:type="auto"/>
            <w:gridSpan w:val="4"/>
            <w:vAlign w:val="bottom"/>
          </w:tcPr>
          <w:p w14:paraId="683E1D5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1F8E90D" w14:textId="77777777" w:rsidR="00C334D1" w:rsidRPr="00813D46" w:rsidRDefault="00C334D1" w:rsidP="007B0C0F">
            <w:pPr>
              <w:keepNext/>
              <w:keepLines/>
              <w:rPr>
                <w:sz w:val="8"/>
              </w:rPr>
            </w:pPr>
          </w:p>
        </w:tc>
        <w:tc>
          <w:tcPr>
            <w:tcW w:w="0" w:type="auto"/>
            <w:vAlign w:val="bottom"/>
          </w:tcPr>
          <w:p w14:paraId="35116C05" w14:textId="77777777" w:rsidR="00C334D1" w:rsidRPr="00813D46" w:rsidRDefault="00C334D1" w:rsidP="007B0C0F">
            <w:pPr>
              <w:pStyle w:val="la2"/>
              <w:keepNext/>
              <w:keepLines/>
            </w:pPr>
            <w:r w:rsidRPr="00813D46">
              <w:t> </w:t>
            </w:r>
          </w:p>
        </w:tc>
        <w:tc>
          <w:tcPr>
            <w:tcW w:w="0" w:type="auto"/>
            <w:vAlign w:val="bottom"/>
          </w:tcPr>
          <w:p w14:paraId="7869BC8D"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B736B08"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5DDC47B" w14:textId="77777777" w:rsidR="00C334D1" w:rsidRPr="00813D46" w:rsidRDefault="00C334D1" w:rsidP="007B0C0F">
            <w:pPr>
              <w:keepNext/>
              <w:keepLines/>
              <w:rPr>
                <w:sz w:val="8"/>
              </w:rPr>
            </w:pPr>
          </w:p>
        </w:tc>
        <w:tc>
          <w:tcPr>
            <w:tcW w:w="0" w:type="auto"/>
            <w:vAlign w:val="bottom"/>
          </w:tcPr>
          <w:p w14:paraId="07C793D4" w14:textId="77777777" w:rsidR="00C334D1" w:rsidRPr="00813D46" w:rsidRDefault="00C334D1" w:rsidP="007B0C0F">
            <w:pPr>
              <w:pStyle w:val="la2"/>
              <w:keepNext/>
              <w:keepLines/>
            </w:pPr>
            <w:r w:rsidRPr="00813D46">
              <w:t> </w:t>
            </w:r>
          </w:p>
        </w:tc>
        <w:tc>
          <w:tcPr>
            <w:tcW w:w="0" w:type="auto"/>
            <w:vAlign w:val="bottom"/>
          </w:tcPr>
          <w:p w14:paraId="0E7EEA22"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5E8E415" w14:textId="77777777" w:rsidR="00C334D1" w:rsidRPr="00813D46" w:rsidRDefault="00C334D1" w:rsidP="007B0C0F">
            <w:pPr>
              <w:pStyle w:val="rrdsinglerule"/>
              <w:keepNext/>
              <w:keepLines/>
            </w:pPr>
          </w:p>
        </w:tc>
        <w:tc>
          <w:tcPr>
            <w:tcW w:w="0" w:type="auto"/>
            <w:vAlign w:val="bottom"/>
          </w:tcPr>
          <w:p w14:paraId="4282C947" w14:textId="77777777" w:rsidR="00C334D1" w:rsidRPr="00813D46" w:rsidRDefault="00C334D1" w:rsidP="007B0C0F">
            <w:pPr>
              <w:keepNext/>
              <w:keepLines/>
              <w:rPr>
                <w:sz w:val="8"/>
              </w:rPr>
            </w:pPr>
          </w:p>
        </w:tc>
      </w:tr>
      <w:tr w:rsidR="004131F7" w:rsidRPr="00813D46" w14:paraId="258F0232" w14:textId="77777777" w:rsidTr="007B0C0F">
        <w:trPr>
          <w:jc w:val="center"/>
        </w:trPr>
        <w:tc>
          <w:tcPr>
            <w:tcW w:w="0" w:type="auto"/>
          </w:tcPr>
          <w:p w14:paraId="2DCBECF7" w14:textId="77777777" w:rsidR="00C334D1" w:rsidRPr="00813D46" w:rsidRDefault="00C334D1" w:rsidP="007B0C0F">
            <w:pPr>
              <w:pStyle w:val="NormalWeb"/>
              <w:keepNext/>
              <w:keepLines/>
              <w:ind w:left="480" w:hanging="240"/>
              <w:rPr>
                <w:sz w:val="8"/>
              </w:rPr>
            </w:pPr>
            <w:r w:rsidRPr="00813D46">
              <w:rPr>
                <w:rFonts w:cs="Arial"/>
                <w:sz w:val="20"/>
                <w:szCs w:val="20"/>
              </w:rPr>
              <w:t>Balance, end of period</w:t>
            </w:r>
          </w:p>
        </w:tc>
        <w:tc>
          <w:tcPr>
            <w:tcW w:w="0" w:type="auto"/>
            <w:vAlign w:val="bottom"/>
          </w:tcPr>
          <w:p w14:paraId="034E815F" w14:textId="77777777" w:rsidR="00C334D1" w:rsidRPr="00813D46" w:rsidRDefault="00C334D1" w:rsidP="007B0C0F">
            <w:pPr>
              <w:pStyle w:val="la2"/>
              <w:keepNext/>
              <w:keepLines/>
            </w:pPr>
            <w:r w:rsidRPr="00813D46">
              <w:rPr>
                <w:sz w:val="15"/>
                <w:szCs w:val="15"/>
              </w:rPr>
              <w:t> </w:t>
            </w:r>
          </w:p>
        </w:tc>
        <w:tc>
          <w:tcPr>
            <w:tcW w:w="0" w:type="auto"/>
            <w:vAlign w:val="bottom"/>
          </w:tcPr>
          <w:p w14:paraId="75C5D17B" w14:textId="77777777" w:rsidR="00C334D1" w:rsidRPr="00813D46" w:rsidRDefault="00C334D1" w:rsidP="007B0C0F">
            <w:pPr>
              <w:keepNext/>
              <w:keepLines/>
              <w:rPr>
                <w:sz w:val="8"/>
              </w:rPr>
            </w:pPr>
            <w:r w:rsidRPr="00813D46">
              <w:rPr>
                <w:rFonts w:cs="Arial"/>
                <w:b/>
                <w:bCs/>
              </w:rPr>
              <w:t> </w:t>
            </w:r>
          </w:p>
        </w:tc>
        <w:tc>
          <w:tcPr>
            <w:tcW w:w="0" w:type="auto"/>
            <w:vAlign w:val="bottom"/>
          </w:tcPr>
          <w:p w14:paraId="41024FD3" w14:textId="7D501DFA" w:rsidR="00C334D1" w:rsidRPr="00813D46" w:rsidRDefault="00502BD0" w:rsidP="001D6A7D">
            <w:pPr>
              <w:keepNext/>
              <w:keepLines/>
              <w:jc w:val="right"/>
            </w:pPr>
            <w:r w:rsidRPr="00813D46">
              <w:rPr>
                <w:rFonts w:cs="Arial"/>
                <w:b/>
                <w:bCs/>
              </w:rPr>
              <w:t>68,465</w:t>
            </w:r>
          </w:p>
        </w:tc>
        <w:tc>
          <w:tcPr>
            <w:tcW w:w="0" w:type="auto"/>
            <w:noWrap/>
            <w:vAlign w:val="bottom"/>
          </w:tcPr>
          <w:p w14:paraId="10BD310A" w14:textId="77777777" w:rsidR="00C334D1" w:rsidRPr="00813D46" w:rsidRDefault="00C334D1" w:rsidP="007B0C0F">
            <w:pPr>
              <w:keepNext/>
              <w:keepLines/>
              <w:rPr>
                <w:sz w:val="8"/>
              </w:rPr>
            </w:pPr>
            <w:r w:rsidRPr="00813D46">
              <w:rPr>
                <w:rFonts w:cs="Arial"/>
                <w:b/>
                <w:bCs/>
              </w:rPr>
              <w:t> </w:t>
            </w:r>
          </w:p>
        </w:tc>
        <w:tc>
          <w:tcPr>
            <w:tcW w:w="0" w:type="auto"/>
            <w:vAlign w:val="bottom"/>
          </w:tcPr>
          <w:p w14:paraId="450F08E0" w14:textId="77777777" w:rsidR="00C334D1" w:rsidRPr="00813D46" w:rsidRDefault="00C334D1" w:rsidP="007B0C0F">
            <w:pPr>
              <w:pStyle w:val="la2"/>
              <w:keepNext/>
              <w:keepLines/>
            </w:pPr>
            <w:r w:rsidRPr="00813D46">
              <w:rPr>
                <w:sz w:val="15"/>
                <w:szCs w:val="15"/>
              </w:rPr>
              <w:t> </w:t>
            </w:r>
          </w:p>
        </w:tc>
        <w:tc>
          <w:tcPr>
            <w:tcW w:w="0" w:type="auto"/>
            <w:vAlign w:val="bottom"/>
          </w:tcPr>
          <w:p w14:paraId="6CD454B6" w14:textId="77777777" w:rsidR="00C334D1" w:rsidRPr="00813D46" w:rsidRDefault="00C334D1" w:rsidP="007B0C0F">
            <w:pPr>
              <w:keepNext/>
              <w:keepLines/>
              <w:rPr>
                <w:sz w:val="8"/>
              </w:rPr>
            </w:pPr>
            <w:r w:rsidRPr="00813D46">
              <w:rPr>
                <w:rFonts w:cs="Arial"/>
              </w:rPr>
              <w:t> </w:t>
            </w:r>
          </w:p>
        </w:tc>
        <w:tc>
          <w:tcPr>
            <w:tcW w:w="0" w:type="auto"/>
            <w:vAlign w:val="bottom"/>
          </w:tcPr>
          <w:p w14:paraId="28C2B411" w14:textId="77777777" w:rsidR="00C334D1" w:rsidRPr="00813D46" w:rsidRDefault="00C334D1" w:rsidP="007B0C0F">
            <w:pPr>
              <w:keepNext/>
              <w:keepLines/>
              <w:jc w:val="right"/>
            </w:pPr>
            <w:r w:rsidRPr="00813D46">
              <w:rPr>
                <w:rFonts w:cs="Arial"/>
                <w:bCs/>
              </w:rPr>
              <w:t>68,366</w:t>
            </w:r>
          </w:p>
        </w:tc>
        <w:tc>
          <w:tcPr>
            <w:tcW w:w="0" w:type="auto"/>
            <w:noWrap/>
            <w:vAlign w:val="bottom"/>
          </w:tcPr>
          <w:p w14:paraId="5082C405" w14:textId="77777777" w:rsidR="00C334D1" w:rsidRPr="00813D46" w:rsidRDefault="00C334D1" w:rsidP="007B0C0F">
            <w:pPr>
              <w:keepNext/>
              <w:keepLines/>
              <w:rPr>
                <w:sz w:val="8"/>
              </w:rPr>
            </w:pPr>
            <w:r w:rsidRPr="00813D46">
              <w:rPr>
                <w:rFonts w:cs="Arial"/>
                <w:bCs/>
              </w:rPr>
              <w:t> </w:t>
            </w:r>
          </w:p>
        </w:tc>
        <w:tc>
          <w:tcPr>
            <w:tcW w:w="0" w:type="auto"/>
            <w:vAlign w:val="bottom"/>
          </w:tcPr>
          <w:p w14:paraId="43A6D779" w14:textId="77777777" w:rsidR="00C334D1" w:rsidRPr="00813D46" w:rsidRDefault="00C334D1" w:rsidP="007B0C0F">
            <w:pPr>
              <w:pStyle w:val="la2"/>
              <w:keepNext/>
              <w:keepLines/>
            </w:pPr>
            <w:r w:rsidRPr="00813D46">
              <w:rPr>
                <w:sz w:val="15"/>
                <w:szCs w:val="15"/>
              </w:rPr>
              <w:t> </w:t>
            </w:r>
          </w:p>
        </w:tc>
        <w:tc>
          <w:tcPr>
            <w:tcW w:w="0" w:type="auto"/>
            <w:vAlign w:val="bottom"/>
          </w:tcPr>
          <w:p w14:paraId="72A506C2" w14:textId="77777777" w:rsidR="00C334D1" w:rsidRPr="00813D46" w:rsidRDefault="00C334D1" w:rsidP="007B0C0F">
            <w:pPr>
              <w:keepNext/>
              <w:keepLines/>
              <w:rPr>
                <w:sz w:val="8"/>
              </w:rPr>
            </w:pPr>
            <w:r w:rsidRPr="00813D46">
              <w:rPr>
                <w:rFonts w:cs="Arial"/>
              </w:rPr>
              <w:t> </w:t>
            </w:r>
          </w:p>
        </w:tc>
        <w:tc>
          <w:tcPr>
            <w:tcW w:w="0" w:type="auto"/>
            <w:vAlign w:val="bottom"/>
          </w:tcPr>
          <w:p w14:paraId="40013D75" w14:textId="77777777" w:rsidR="00C334D1" w:rsidRPr="00813D46" w:rsidRDefault="00C334D1" w:rsidP="007B0C0F">
            <w:pPr>
              <w:keepNext/>
              <w:keepLines/>
              <w:jc w:val="right"/>
            </w:pPr>
            <w:r w:rsidRPr="00813D46">
              <w:rPr>
                <w:rFonts w:cs="Arial"/>
              </w:rPr>
              <w:t>67,306</w:t>
            </w:r>
          </w:p>
        </w:tc>
        <w:tc>
          <w:tcPr>
            <w:tcW w:w="0" w:type="auto"/>
            <w:noWrap/>
            <w:vAlign w:val="bottom"/>
          </w:tcPr>
          <w:p w14:paraId="0A9F8A73" w14:textId="77777777" w:rsidR="00C334D1" w:rsidRPr="00813D46" w:rsidRDefault="00C334D1" w:rsidP="007B0C0F">
            <w:pPr>
              <w:keepNext/>
              <w:keepLines/>
              <w:rPr>
                <w:sz w:val="8"/>
              </w:rPr>
            </w:pPr>
            <w:r w:rsidRPr="00813D46">
              <w:rPr>
                <w:rFonts w:cs="Arial"/>
              </w:rPr>
              <w:t> </w:t>
            </w:r>
          </w:p>
        </w:tc>
      </w:tr>
      <w:tr w:rsidR="00D634D3" w:rsidRPr="00813D46" w14:paraId="40EAEE4B" w14:textId="77777777" w:rsidTr="007B0C0F">
        <w:trPr>
          <w:jc w:val="center"/>
        </w:trPr>
        <w:tc>
          <w:tcPr>
            <w:tcW w:w="0" w:type="auto"/>
            <w:gridSpan w:val="4"/>
            <w:vAlign w:val="bottom"/>
          </w:tcPr>
          <w:p w14:paraId="7A53F64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21BF1E4" w14:textId="77777777" w:rsidR="00C334D1" w:rsidRPr="00813D46" w:rsidRDefault="00C334D1" w:rsidP="007B0C0F">
            <w:pPr>
              <w:keepNext/>
              <w:keepLines/>
              <w:rPr>
                <w:sz w:val="8"/>
              </w:rPr>
            </w:pPr>
          </w:p>
        </w:tc>
        <w:tc>
          <w:tcPr>
            <w:tcW w:w="0" w:type="auto"/>
            <w:vAlign w:val="bottom"/>
          </w:tcPr>
          <w:p w14:paraId="051B611E" w14:textId="77777777" w:rsidR="00C334D1" w:rsidRPr="00813D46" w:rsidRDefault="00C334D1" w:rsidP="007B0C0F">
            <w:pPr>
              <w:pStyle w:val="la2"/>
              <w:keepNext/>
              <w:keepLines/>
            </w:pPr>
            <w:r w:rsidRPr="00813D46">
              <w:t> </w:t>
            </w:r>
          </w:p>
        </w:tc>
        <w:tc>
          <w:tcPr>
            <w:tcW w:w="0" w:type="auto"/>
            <w:vAlign w:val="bottom"/>
          </w:tcPr>
          <w:p w14:paraId="0669729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65E38FB"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7BCC4DC" w14:textId="77777777" w:rsidR="00C334D1" w:rsidRPr="00813D46" w:rsidRDefault="00C334D1" w:rsidP="007B0C0F">
            <w:pPr>
              <w:keepNext/>
              <w:keepLines/>
              <w:rPr>
                <w:sz w:val="8"/>
              </w:rPr>
            </w:pPr>
          </w:p>
        </w:tc>
        <w:tc>
          <w:tcPr>
            <w:tcW w:w="0" w:type="auto"/>
            <w:vAlign w:val="bottom"/>
          </w:tcPr>
          <w:p w14:paraId="5FD91066" w14:textId="77777777" w:rsidR="00C334D1" w:rsidRPr="00813D46" w:rsidRDefault="00C334D1" w:rsidP="007B0C0F">
            <w:pPr>
              <w:pStyle w:val="la2"/>
              <w:keepNext/>
              <w:keepLines/>
            </w:pPr>
            <w:r w:rsidRPr="00813D46">
              <w:t> </w:t>
            </w:r>
          </w:p>
        </w:tc>
        <w:tc>
          <w:tcPr>
            <w:tcW w:w="0" w:type="auto"/>
            <w:vAlign w:val="bottom"/>
          </w:tcPr>
          <w:p w14:paraId="25570926"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706C675" w14:textId="77777777" w:rsidR="00C334D1" w:rsidRPr="00813D46" w:rsidRDefault="00C334D1" w:rsidP="007B0C0F">
            <w:pPr>
              <w:pStyle w:val="rrdsinglerule"/>
              <w:keepNext/>
              <w:keepLines/>
            </w:pPr>
          </w:p>
        </w:tc>
        <w:tc>
          <w:tcPr>
            <w:tcW w:w="0" w:type="auto"/>
            <w:vAlign w:val="bottom"/>
          </w:tcPr>
          <w:p w14:paraId="79F82D33" w14:textId="77777777" w:rsidR="00C334D1" w:rsidRPr="00813D46" w:rsidRDefault="00C334D1" w:rsidP="007B0C0F">
            <w:pPr>
              <w:keepNext/>
              <w:keepLines/>
              <w:rPr>
                <w:sz w:val="8"/>
              </w:rPr>
            </w:pPr>
          </w:p>
        </w:tc>
      </w:tr>
      <w:tr w:rsidR="004131F7" w:rsidRPr="00813D46" w14:paraId="6010EF9B" w14:textId="77777777" w:rsidTr="007B0C0F">
        <w:trPr>
          <w:jc w:val="center"/>
        </w:trPr>
        <w:tc>
          <w:tcPr>
            <w:tcW w:w="0" w:type="auto"/>
          </w:tcPr>
          <w:p w14:paraId="0FC49B53" w14:textId="77777777" w:rsidR="00C334D1" w:rsidRPr="00813D46" w:rsidRDefault="00C334D1" w:rsidP="007B0C0F">
            <w:pPr>
              <w:pStyle w:val="NormalWeb"/>
              <w:keepNext/>
              <w:keepLines/>
              <w:ind w:left="240" w:hanging="240"/>
              <w:rPr>
                <w:sz w:val="8"/>
              </w:rPr>
            </w:pPr>
            <w:r w:rsidRPr="00813D46">
              <w:rPr>
                <w:rFonts w:cs="Arial"/>
                <w:b/>
                <w:bCs/>
                <w:sz w:val="20"/>
                <w:szCs w:val="20"/>
              </w:rPr>
              <w:t xml:space="preserve">Retained earnings </w:t>
            </w:r>
          </w:p>
        </w:tc>
        <w:tc>
          <w:tcPr>
            <w:tcW w:w="0" w:type="auto"/>
            <w:vAlign w:val="bottom"/>
          </w:tcPr>
          <w:p w14:paraId="04877E19" w14:textId="77777777" w:rsidR="00C334D1" w:rsidRPr="00813D46" w:rsidRDefault="00C334D1" w:rsidP="007B0C0F">
            <w:pPr>
              <w:pStyle w:val="la2"/>
              <w:keepNext/>
              <w:keepLines/>
            </w:pPr>
            <w:r w:rsidRPr="00813D46">
              <w:rPr>
                <w:sz w:val="15"/>
                <w:szCs w:val="15"/>
              </w:rPr>
              <w:t> </w:t>
            </w:r>
          </w:p>
        </w:tc>
        <w:tc>
          <w:tcPr>
            <w:tcW w:w="0" w:type="auto"/>
            <w:vAlign w:val="bottom"/>
          </w:tcPr>
          <w:p w14:paraId="5CFD285F" w14:textId="77777777" w:rsidR="00C334D1" w:rsidRPr="00813D46" w:rsidRDefault="00C334D1" w:rsidP="007B0C0F">
            <w:pPr>
              <w:pStyle w:val="la2"/>
              <w:keepNext/>
              <w:keepLines/>
            </w:pPr>
            <w:r w:rsidRPr="00813D46">
              <w:t> </w:t>
            </w:r>
          </w:p>
        </w:tc>
        <w:tc>
          <w:tcPr>
            <w:tcW w:w="0" w:type="auto"/>
            <w:vAlign w:val="bottom"/>
          </w:tcPr>
          <w:p w14:paraId="7702B38D" w14:textId="77777777" w:rsidR="00C334D1" w:rsidRPr="00813D46" w:rsidRDefault="00C334D1" w:rsidP="007B0C0F">
            <w:pPr>
              <w:pStyle w:val="la2"/>
              <w:keepNext/>
              <w:keepLines/>
            </w:pPr>
            <w:r w:rsidRPr="00813D46">
              <w:t> </w:t>
            </w:r>
          </w:p>
        </w:tc>
        <w:tc>
          <w:tcPr>
            <w:tcW w:w="0" w:type="auto"/>
            <w:vAlign w:val="bottom"/>
          </w:tcPr>
          <w:p w14:paraId="3DAF2FC5" w14:textId="77777777" w:rsidR="00C334D1" w:rsidRPr="00813D46" w:rsidRDefault="00C334D1" w:rsidP="007B0C0F">
            <w:pPr>
              <w:pStyle w:val="la2"/>
              <w:keepNext/>
              <w:keepLines/>
            </w:pPr>
            <w:r w:rsidRPr="00813D46">
              <w:t> </w:t>
            </w:r>
          </w:p>
        </w:tc>
        <w:tc>
          <w:tcPr>
            <w:tcW w:w="0" w:type="auto"/>
            <w:vAlign w:val="bottom"/>
          </w:tcPr>
          <w:p w14:paraId="04C862AD" w14:textId="77777777" w:rsidR="00C334D1" w:rsidRPr="00813D46" w:rsidRDefault="00C334D1" w:rsidP="007B0C0F">
            <w:pPr>
              <w:pStyle w:val="la2"/>
              <w:keepNext/>
              <w:keepLines/>
            </w:pPr>
            <w:r w:rsidRPr="00813D46">
              <w:rPr>
                <w:sz w:val="15"/>
                <w:szCs w:val="15"/>
              </w:rPr>
              <w:t> </w:t>
            </w:r>
          </w:p>
        </w:tc>
        <w:tc>
          <w:tcPr>
            <w:tcW w:w="0" w:type="auto"/>
            <w:vAlign w:val="bottom"/>
          </w:tcPr>
          <w:p w14:paraId="167E2C9D" w14:textId="77777777" w:rsidR="00C334D1" w:rsidRPr="00813D46" w:rsidRDefault="00C334D1" w:rsidP="007B0C0F">
            <w:pPr>
              <w:pStyle w:val="la2"/>
              <w:keepNext/>
              <w:keepLines/>
            </w:pPr>
            <w:r w:rsidRPr="00813D46">
              <w:t> </w:t>
            </w:r>
          </w:p>
        </w:tc>
        <w:tc>
          <w:tcPr>
            <w:tcW w:w="0" w:type="auto"/>
            <w:vAlign w:val="bottom"/>
          </w:tcPr>
          <w:p w14:paraId="01824B7F" w14:textId="77777777" w:rsidR="00C334D1" w:rsidRPr="00813D46" w:rsidRDefault="00C334D1" w:rsidP="007B0C0F">
            <w:pPr>
              <w:pStyle w:val="la2"/>
              <w:keepNext/>
              <w:keepLines/>
            </w:pPr>
            <w:r w:rsidRPr="00813D46">
              <w:t> </w:t>
            </w:r>
          </w:p>
        </w:tc>
        <w:tc>
          <w:tcPr>
            <w:tcW w:w="0" w:type="auto"/>
            <w:vAlign w:val="bottom"/>
          </w:tcPr>
          <w:p w14:paraId="7E96ED0C" w14:textId="77777777" w:rsidR="00C334D1" w:rsidRPr="00813D46" w:rsidRDefault="00C334D1" w:rsidP="007B0C0F">
            <w:pPr>
              <w:pStyle w:val="la2"/>
              <w:keepNext/>
              <w:keepLines/>
            </w:pPr>
            <w:r w:rsidRPr="00813D46">
              <w:t> </w:t>
            </w:r>
          </w:p>
        </w:tc>
        <w:tc>
          <w:tcPr>
            <w:tcW w:w="0" w:type="auto"/>
            <w:vAlign w:val="bottom"/>
          </w:tcPr>
          <w:p w14:paraId="7F10E21D" w14:textId="77777777" w:rsidR="00C334D1" w:rsidRPr="00813D46" w:rsidRDefault="00C334D1" w:rsidP="007B0C0F">
            <w:pPr>
              <w:pStyle w:val="la2"/>
              <w:keepNext/>
              <w:keepLines/>
            </w:pPr>
            <w:r w:rsidRPr="00813D46">
              <w:rPr>
                <w:sz w:val="15"/>
                <w:szCs w:val="15"/>
              </w:rPr>
              <w:t> </w:t>
            </w:r>
          </w:p>
        </w:tc>
        <w:tc>
          <w:tcPr>
            <w:tcW w:w="0" w:type="auto"/>
            <w:vAlign w:val="bottom"/>
          </w:tcPr>
          <w:p w14:paraId="45BF688C" w14:textId="77777777" w:rsidR="00C334D1" w:rsidRPr="00813D46" w:rsidRDefault="00C334D1" w:rsidP="007B0C0F">
            <w:pPr>
              <w:pStyle w:val="la2"/>
              <w:keepNext/>
              <w:keepLines/>
            </w:pPr>
            <w:r w:rsidRPr="00813D46">
              <w:t> </w:t>
            </w:r>
          </w:p>
        </w:tc>
        <w:tc>
          <w:tcPr>
            <w:tcW w:w="0" w:type="auto"/>
            <w:vAlign w:val="bottom"/>
          </w:tcPr>
          <w:p w14:paraId="5B1A9FFE" w14:textId="77777777" w:rsidR="00C334D1" w:rsidRPr="00813D46" w:rsidRDefault="00C334D1" w:rsidP="007B0C0F">
            <w:pPr>
              <w:pStyle w:val="la2"/>
              <w:keepNext/>
              <w:keepLines/>
            </w:pPr>
            <w:r w:rsidRPr="00813D46">
              <w:t> </w:t>
            </w:r>
          </w:p>
        </w:tc>
        <w:tc>
          <w:tcPr>
            <w:tcW w:w="0" w:type="auto"/>
            <w:vAlign w:val="bottom"/>
          </w:tcPr>
          <w:p w14:paraId="2778CB03" w14:textId="77777777" w:rsidR="00C334D1" w:rsidRPr="00813D46" w:rsidRDefault="00C334D1" w:rsidP="007B0C0F">
            <w:pPr>
              <w:pStyle w:val="la2"/>
              <w:keepNext/>
              <w:keepLines/>
            </w:pPr>
            <w:r w:rsidRPr="00813D46">
              <w:t> </w:t>
            </w:r>
          </w:p>
        </w:tc>
      </w:tr>
      <w:tr w:rsidR="004131F7" w:rsidRPr="00813D46" w14:paraId="1813873F" w14:textId="77777777" w:rsidTr="007B0C0F">
        <w:trPr>
          <w:jc w:val="center"/>
        </w:trPr>
        <w:tc>
          <w:tcPr>
            <w:tcW w:w="0" w:type="auto"/>
          </w:tcPr>
          <w:p w14:paraId="04C4EC06" w14:textId="77777777" w:rsidR="00C334D1" w:rsidRPr="00813D46" w:rsidRDefault="00C334D1" w:rsidP="007B0C0F">
            <w:pPr>
              <w:pStyle w:val="NormalWeb"/>
              <w:keepNext/>
              <w:keepLines/>
              <w:ind w:left="240" w:hanging="240"/>
              <w:rPr>
                <w:sz w:val="8"/>
              </w:rPr>
            </w:pPr>
            <w:r w:rsidRPr="00813D46">
              <w:rPr>
                <w:rFonts w:cs="Arial"/>
                <w:sz w:val="20"/>
                <w:szCs w:val="20"/>
              </w:rPr>
              <w:t>Balance, beginning of period</w:t>
            </w:r>
          </w:p>
        </w:tc>
        <w:tc>
          <w:tcPr>
            <w:tcW w:w="0" w:type="auto"/>
            <w:vAlign w:val="bottom"/>
          </w:tcPr>
          <w:p w14:paraId="119F4613" w14:textId="77777777" w:rsidR="00C334D1" w:rsidRPr="00813D46" w:rsidRDefault="00C334D1" w:rsidP="007B0C0F">
            <w:pPr>
              <w:pStyle w:val="la2"/>
              <w:keepNext/>
              <w:keepLines/>
            </w:pPr>
            <w:r w:rsidRPr="00813D46">
              <w:rPr>
                <w:sz w:val="15"/>
                <w:szCs w:val="15"/>
              </w:rPr>
              <w:t> </w:t>
            </w:r>
          </w:p>
        </w:tc>
        <w:tc>
          <w:tcPr>
            <w:tcW w:w="0" w:type="auto"/>
            <w:vAlign w:val="bottom"/>
          </w:tcPr>
          <w:p w14:paraId="264FFA9B" w14:textId="77777777" w:rsidR="00C334D1" w:rsidRPr="00813D46" w:rsidRDefault="00C334D1" w:rsidP="007B0C0F">
            <w:pPr>
              <w:keepNext/>
              <w:keepLines/>
              <w:rPr>
                <w:sz w:val="8"/>
              </w:rPr>
            </w:pPr>
            <w:r w:rsidRPr="00813D46">
              <w:rPr>
                <w:rFonts w:cs="Arial"/>
                <w:b/>
                <w:bCs/>
              </w:rPr>
              <w:t> </w:t>
            </w:r>
          </w:p>
        </w:tc>
        <w:tc>
          <w:tcPr>
            <w:tcW w:w="0" w:type="auto"/>
            <w:vAlign w:val="bottom"/>
          </w:tcPr>
          <w:p w14:paraId="654DCC85" w14:textId="02DFB0F9" w:rsidR="00C334D1" w:rsidRPr="00813D46" w:rsidRDefault="00D634D3" w:rsidP="007B0C0F">
            <w:pPr>
              <w:keepNext/>
              <w:keepLines/>
              <w:jc w:val="right"/>
            </w:pPr>
            <w:r w:rsidRPr="00813D46">
              <w:rPr>
                <w:rFonts w:cs="Arial"/>
                <w:b/>
                <w:bCs/>
              </w:rPr>
              <w:t>17,710</w:t>
            </w:r>
          </w:p>
        </w:tc>
        <w:tc>
          <w:tcPr>
            <w:tcW w:w="0" w:type="auto"/>
            <w:noWrap/>
            <w:vAlign w:val="bottom"/>
          </w:tcPr>
          <w:p w14:paraId="74ABFDB4" w14:textId="77777777" w:rsidR="00C334D1" w:rsidRPr="00813D46" w:rsidRDefault="00C334D1" w:rsidP="007B0C0F">
            <w:pPr>
              <w:keepNext/>
              <w:keepLines/>
              <w:rPr>
                <w:sz w:val="8"/>
              </w:rPr>
            </w:pPr>
          </w:p>
        </w:tc>
        <w:tc>
          <w:tcPr>
            <w:tcW w:w="0" w:type="auto"/>
            <w:vAlign w:val="bottom"/>
          </w:tcPr>
          <w:p w14:paraId="0530D81B" w14:textId="77777777" w:rsidR="00C334D1" w:rsidRPr="00813D46" w:rsidRDefault="00C334D1" w:rsidP="007B0C0F">
            <w:pPr>
              <w:pStyle w:val="la2"/>
              <w:keepNext/>
              <w:keepLines/>
            </w:pPr>
            <w:r w:rsidRPr="00813D46">
              <w:rPr>
                <w:sz w:val="15"/>
                <w:szCs w:val="15"/>
              </w:rPr>
              <w:t> </w:t>
            </w:r>
          </w:p>
        </w:tc>
        <w:tc>
          <w:tcPr>
            <w:tcW w:w="0" w:type="auto"/>
            <w:vAlign w:val="bottom"/>
          </w:tcPr>
          <w:p w14:paraId="3DDF4512" w14:textId="77777777" w:rsidR="00C334D1" w:rsidRPr="00813D46" w:rsidRDefault="00C334D1" w:rsidP="007B0C0F">
            <w:pPr>
              <w:keepNext/>
              <w:keepLines/>
              <w:rPr>
                <w:sz w:val="8"/>
              </w:rPr>
            </w:pPr>
            <w:r w:rsidRPr="00813D46">
              <w:rPr>
                <w:rFonts w:cs="Arial"/>
              </w:rPr>
              <w:t> </w:t>
            </w:r>
          </w:p>
        </w:tc>
        <w:tc>
          <w:tcPr>
            <w:tcW w:w="0" w:type="auto"/>
            <w:vAlign w:val="bottom"/>
          </w:tcPr>
          <w:p w14:paraId="3969A565" w14:textId="77777777" w:rsidR="00C334D1" w:rsidRPr="00813D46" w:rsidRDefault="00C334D1" w:rsidP="007B0C0F">
            <w:pPr>
              <w:keepNext/>
              <w:keepLines/>
              <w:jc w:val="right"/>
            </w:pPr>
            <w:r w:rsidRPr="00813D46">
              <w:rPr>
                <w:rFonts w:cs="Arial"/>
                <w:bCs/>
              </w:rPr>
              <w:t>9,895</w:t>
            </w:r>
          </w:p>
        </w:tc>
        <w:tc>
          <w:tcPr>
            <w:tcW w:w="0" w:type="auto"/>
            <w:noWrap/>
            <w:vAlign w:val="bottom"/>
          </w:tcPr>
          <w:p w14:paraId="24FAF613" w14:textId="77777777" w:rsidR="00C334D1" w:rsidRPr="00813D46" w:rsidRDefault="00C334D1" w:rsidP="007B0C0F">
            <w:pPr>
              <w:keepNext/>
              <w:keepLines/>
              <w:rPr>
                <w:sz w:val="8"/>
              </w:rPr>
            </w:pPr>
          </w:p>
        </w:tc>
        <w:tc>
          <w:tcPr>
            <w:tcW w:w="0" w:type="auto"/>
            <w:vAlign w:val="bottom"/>
          </w:tcPr>
          <w:p w14:paraId="4ABEFD56" w14:textId="77777777" w:rsidR="00C334D1" w:rsidRPr="00813D46" w:rsidRDefault="00C334D1" w:rsidP="007B0C0F">
            <w:pPr>
              <w:pStyle w:val="la2"/>
              <w:keepNext/>
              <w:keepLines/>
            </w:pPr>
            <w:r w:rsidRPr="00813D46">
              <w:rPr>
                <w:sz w:val="15"/>
                <w:szCs w:val="15"/>
              </w:rPr>
              <w:t> </w:t>
            </w:r>
          </w:p>
        </w:tc>
        <w:tc>
          <w:tcPr>
            <w:tcW w:w="0" w:type="auto"/>
            <w:vAlign w:val="bottom"/>
          </w:tcPr>
          <w:p w14:paraId="1C099C31" w14:textId="77777777" w:rsidR="00C334D1" w:rsidRPr="00813D46" w:rsidRDefault="00C334D1" w:rsidP="007B0C0F">
            <w:pPr>
              <w:keepNext/>
              <w:keepLines/>
              <w:rPr>
                <w:sz w:val="8"/>
              </w:rPr>
            </w:pPr>
            <w:r w:rsidRPr="00813D46">
              <w:rPr>
                <w:rFonts w:cs="Arial"/>
              </w:rPr>
              <w:t> </w:t>
            </w:r>
          </w:p>
        </w:tc>
        <w:tc>
          <w:tcPr>
            <w:tcW w:w="0" w:type="auto"/>
            <w:vAlign w:val="bottom"/>
          </w:tcPr>
          <w:p w14:paraId="37B9D65F" w14:textId="77777777" w:rsidR="00C334D1" w:rsidRPr="00813D46" w:rsidRDefault="00C334D1" w:rsidP="007B0C0F">
            <w:pPr>
              <w:keepNext/>
              <w:keepLines/>
              <w:jc w:val="right"/>
            </w:pPr>
            <w:r w:rsidRPr="00813D46">
              <w:rPr>
                <w:rFonts w:cs="Arial"/>
              </w:rPr>
              <w:t>(856</w:t>
            </w:r>
          </w:p>
        </w:tc>
        <w:tc>
          <w:tcPr>
            <w:tcW w:w="0" w:type="auto"/>
            <w:noWrap/>
            <w:vAlign w:val="bottom"/>
          </w:tcPr>
          <w:p w14:paraId="6F61DACB" w14:textId="77777777" w:rsidR="00C334D1" w:rsidRPr="00813D46" w:rsidRDefault="00C334D1" w:rsidP="007B0C0F">
            <w:pPr>
              <w:keepNext/>
              <w:keepLines/>
              <w:rPr>
                <w:sz w:val="8"/>
              </w:rPr>
            </w:pPr>
            <w:r w:rsidRPr="00813D46">
              <w:rPr>
                <w:rFonts w:cs="Arial"/>
              </w:rPr>
              <w:t>)</w:t>
            </w:r>
          </w:p>
        </w:tc>
      </w:tr>
      <w:tr w:rsidR="004131F7" w:rsidRPr="00813D46" w14:paraId="36E414DE" w14:textId="77777777" w:rsidTr="007B0C0F">
        <w:trPr>
          <w:jc w:val="center"/>
        </w:trPr>
        <w:tc>
          <w:tcPr>
            <w:tcW w:w="0" w:type="auto"/>
          </w:tcPr>
          <w:p w14:paraId="40384C23" w14:textId="77777777" w:rsidR="00C334D1" w:rsidRPr="00813D46" w:rsidRDefault="00C334D1" w:rsidP="007B0C0F">
            <w:pPr>
              <w:pStyle w:val="NormalWeb"/>
              <w:keepNext/>
              <w:keepLines/>
              <w:ind w:left="240" w:hanging="240"/>
              <w:rPr>
                <w:sz w:val="8"/>
              </w:rPr>
            </w:pPr>
            <w:r w:rsidRPr="00813D46">
              <w:rPr>
                <w:rFonts w:cs="Arial"/>
                <w:sz w:val="20"/>
                <w:szCs w:val="20"/>
              </w:rPr>
              <w:t>Net income</w:t>
            </w:r>
          </w:p>
        </w:tc>
        <w:tc>
          <w:tcPr>
            <w:tcW w:w="0" w:type="auto"/>
            <w:vAlign w:val="bottom"/>
          </w:tcPr>
          <w:p w14:paraId="4ACDA2CC" w14:textId="77777777" w:rsidR="00C334D1" w:rsidRPr="00813D46" w:rsidRDefault="00C334D1" w:rsidP="007B0C0F">
            <w:pPr>
              <w:pStyle w:val="la2"/>
              <w:keepNext/>
              <w:keepLines/>
            </w:pPr>
            <w:r w:rsidRPr="00813D46">
              <w:rPr>
                <w:sz w:val="15"/>
                <w:szCs w:val="15"/>
              </w:rPr>
              <w:t> </w:t>
            </w:r>
          </w:p>
        </w:tc>
        <w:tc>
          <w:tcPr>
            <w:tcW w:w="0" w:type="auto"/>
            <w:vAlign w:val="bottom"/>
          </w:tcPr>
          <w:p w14:paraId="4DEB3BE8" w14:textId="77777777" w:rsidR="00C334D1" w:rsidRPr="00813D46" w:rsidRDefault="00C334D1" w:rsidP="007B0C0F">
            <w:pPr>
              <w:keepNext/>
              <w:keepLines/>
              <w:rPr>
                <w:sz w:val="8"/>
              </w:rPr>
            </w:pPr>
            <w:r w:rsidRPr="00813D46">
              <w:rPr>
                <w:rFonts w:cs="Arial"/>
                <w:b/>
                <w:bCs/>
              </w:rPr>
              <w:t> </w:t>
            </w:r>
          </w:p>
        </w:tc>
        <w:tc>
          <w:tcPr>
            <w:tcW w:w="0" w:type="auto"/>
            <w:vAlign w:val="bottom"/>
          </w:tcPr>
          <w:p w14:paraId="54661E47" w14:textId="382EADA0" w:rsidR="00C334D1" w:rsidRPr="00813D46" w:rsidRDefault="00D634D3" w:rsidP="00502BD0">
            <w:pPr>
              <w:keepNext/>
              <w:keepLines/>
              <w:jc w:val="right"/>
            </w:pPr>
            <w:r w:rsidRPr="00813D46">
              <w:rPr>
                <w:rFonts w:cs="Arial"/>
                <w:b/>
                <w:bCs/>
              </w:rPr>
              <w:t>12,</w:t>
            </w:r>
            <w:r w:rsidR="00502BD0" w:rsidRPr="00813D46">
              <w:rPr>
                <w:rFonts w:cs="Arial"/>
                <w:b/>
                <w:bCs/>
              </w:rPr>
              <w:t>193</w:t>
            </w:r>
          </w:p>
        </w:tc>
        <w:tc>
          <w:tcPr>
            <w:tcW w:w="0" w:type="auto"/>
            <w:noWrap/>
            <w:vAlign w:val="bottom"/>
          </w:tcPr>
          <w:p w14:paraId="6CA47251" w14:textId="77777777" w:rsidR="00C334D1" w:rsidRPr="00813D46" w:rsidRDefault="00C334D1" w:rsidP="007B0C0F">
            <w:pPr>
              <w:keepNext/>
              <w:keepLines/>
              <w:rPr>
                <w:sz w:val="8"/>
              </w:rPr>
            </w:pPr>
            <w:r w:rsidRPr="00813D46">
              <w:rPr>
                <w:rFonts w:cs="Arial"/>
                <w:b/>
                <w:bCs/>
              </w:rPr>
              <w:t> </w:t>
            </w:r>
          </w:p>
        </w:tc>
        <w:tc>
          <w:tcPr>
            <w:tcW w:w="0" w:type="auto"/>
            <w:vAlign w:val="bottom"/>
          </w:tcPr>
          <w:p w14:paraId="7BC2762C" w14:textId="77777777" w:rsidR="00C334D1" w:rsidRPr="00813D46" w:rsidRDefault="00C334D1" w:rsidP="007B0C0F">
            <w:pPr>
              <w:pStyle w:val="la2"/>
              <w:keepNext/>
              <w:keepLines/>
            </w:pPr>
            <w:r w:rsidRPr="00813D46">
              <w:rPr>
                <w:sz w:val="15"/>
                <w:szCs w:val="15"/>
              </w:rPr>
              <w:t> </w:t>
            </w:r>
          </w:p>
        </w:tc>
        <w:tc>
          <w:tcPr>
            <w:tcW w:w="0" w:type="auto"/>
            <w:vAlign w:val="bottom"/>
          </w:tcPr>
          <w:p w14:paraId="6E3C73C9" w14:textId="77777777" w:rsidR="00C334D1" w:rsidRPr="00813D46" w:rsidRDefault="00C334D1" w:rsidP="007B0C0F">
            <w:pPr>
              <w:keepNext/>
              <w:keepLines/>
              <w:rPr>
                <w:sz w:val="8"/>
              </w:rPr>
            </w:pPr>
            <w:r w:rsidRPr="00813D46">
              <w:rPr>
                <w:rFonts w:cs="Arial"/>
              </w:rPr>
              <w:t> </w:t>
            </w:r>
          </w:p>
        </w:tc>
        <w:tc>
          <w:tcPr>
            <w:tcW w:w="0" w:type="auto"/>
            <w:vAlign w:val="bottom"/>
          </w:tcPr>
          <w:p w14:paraId="2032E553" w14:textId="77777777" w:rsidR="00C334D1" w:rsidRPr="00813D46" w:rsidRDefault="00C334D1" w:rsidP="007B0C0F">
            <w:pPr>
              <w:keepNext/>
              <w:keepLines/>
              <w:jc w:val="right"/>
            </w:pPr>
            <w:r w:rsidRPr="00813D46">
              <w:rPr>
                <w:rFonts w:cs="Arial"/>
                <w:bCs/>
              </w:rPr>
              <w:t>22,074</w:t>
            </w:r>
          </w:p>
        </w:tc>
        <w:tc>
          <w:tcPr>
            <w:tcW w:w="0" w:type="auto"/>
            <w:noWrap/>
            <w:vAlign w:val="bottom"/>
          </w:tcPr>
          <w:p w14:paraId="5B946C01" w14:textId="77777777" w:rsidR="00C334D1" w:rsidRPr="00813D46" w:rsidRDefault="00C334D1" w:rsidP="007B0C0F">
            <w:pPr>
              <w:keepNext/>
              <w:keepLines/>
              <w:rPr>
                <w:sz w:val="8"/>
              </w:rPr>
            </w:pPr>
            <w:r w:rsidRPr="00813D46">
              <w:rPr>
                <w:rFonts w:cs="Arial"/>
                <w:bCs/>
              </w:rPr>
              <w:t> </w:t>
            </w:r>
          </w:p>
        </w:tc>
        <w:tc>
          <w:tcPr>
            <w:tcW w:w="0" w:type="auto"/>
            <w:vAlign w:val="bottom"/>
          </w:tcPr>
          <w:p w14:paraId="68004DCF" w14:textId="77777777" w:rsidR="00C334D1" w:rsidRPr="00813D46" w:rsidRDefault="00C334D1" w:rsidP="007B0C0F">
            <w:pPr>
              <w:pStyle w:val="la2"/>
              <w:keepNext/>
              <w:keepLines/>
            </w:pPr>
            <w:r w:rsidRPr="00813D46">
              <w:rPr>
                <w:sz w:val="15"/>
                <w:szCs w:val="15"/>
              </w:rPr>
              <w:t> </w:t>
            </w:r>
          </w:p>
        </w:tc>
        <w:tc>
          <w:tcPr>
            <w:tcW w:w="0" w:type="auto"/>
            <w:vAlign w:val="bottom"/>
          </w:tcPr>
          <w:p w14:paraId="6EB5EA2B" w14:textId="77777777" w:rsidR="00C334D1" w:rsidRPr="00813D46" w:rsidRDefault="00C334D1" w:rsidP="007B0C0F">
            <w:pPr>
              <w:keepNext/>
              <w:keepLines/>
              <w:rPr>
                <w:sz w:val="8"/>
              </w:rPr>
            </w:pPr>
            <w:r w:rsidRPr="00813D46">
              <w:rPr>
                <w:rFonts w:cs="Arial"/>
              </w:rPr>
              <w:t> </w:t>
            </w:r>
          </w:p>
        </w:tc>
        <w:tc>
          <w:tcPr>
            <w:tcW w:w="0" w:type="auto"/>
            <w:vAlign w:val="bottom"/>
          </w:tcPr>
          <w:p w14:paraId="53E56A02" w14:textId="77777777" w:rsidR="00C334D1" w:rsidRPr="00813D46" w:rsidRDefault="00C334D1" w:rsidP="007B0C0F">
            <w:pPr>
              <w:keepNext/>
              <w:keepLines/>
              <w:jc w:val="right"/>
            </w:pPr>
            <w:r w:rsidRPr="00813D46">
              <w:rPr>
                <w:rFonts w:cs="Arial"/>
              </w:rPr>
              <w:t>21,863</w:t>
            </w:r>
          </w:p>
        </w:tc>
        <w:tc>
          <w:tcPr>
            <w:tcW w:w="0" w:type="auto"/>
            <w:noWrap/>
            <w:vAlign w:val="bottom"/>
          </w:tcPr>
          <w:p w14:paraId="2320A845" w14:textId="77777777" w:rsidR="00C334D1" w:rsidRPr="00813D46" w:rsidRDefault="00C334D1" w:rsidP="007B0C0F">
            <w:pPr>
              <w:keepNext/>
              <w:keepLines/>
              <w:rPr>
                <w:sz w:val="8"/>
              </w:rPr>
            </w:pPr>
            <w:r w:rsidRPr="00813D46">
              <w:rPr>
                <w:rFonts w:cs="Arial"/>
              </w:rPr>
              <w:t> </w:t>
            </w:r>
          </w:p>
        </w:tc>
      </w:tr>
      <w:tr w:rsidR="004131F7" w:rsidRPr="00813D46" w14:paraId="16C65F81" w14:textId="77777777" w:rsidTr="007B0C0F">
        <w:trPr>
          <w:jc w:val="center"/>
        </w:trPr>
        <w:tc>
          <w:tcPr>
            <w:tcW w:w="0" w:type="auto"/>
          </w:tcPr>
          <w:p w14:paraId="67014C28" w14:textId="77777777" w:rsidR="00C334D1" w:rsidRPr="00813D46" w:rsidRDefault="00C334D1" w:rsidP="007B0C0F">
            <w:pPr>
              <w:pStyle w:val="NormalWeb"/>
              <w:keepNext/>
              <w:keepLines/>
              <w:ind w:left="240" w:hanging="240"/>
              <w:rPr>
                <w:sz w:val="8"/>
              </w:rPr>
            </w:pPr>
            <w:r w:rsidRPr="00813D46">
              <w:rPr>
                <w:rFonts w:cs="Arial"/>
                <w:sz w:val="20"/>
                <w:szCs w:val="20"/>
              </w:rPr>
              <w:t>Common stock cash dividends</w:t>
            </w:r>
          </w:p>
        </w:tc>
        <w:tc>
          <w:tcPr>
            <w:tcW w:w="0" w:type="auto"/>
            <w:vAlign w:val="bottom"/>
          </w:tcPr>
          <w:p w14:paraId="37D38D9F" w14:textId="77777777" w:rsidR="00C334D1" w:rsidRPr="00813D46" w:rsidRDefault="00C334D1" w:rsidP="007B0C0F">
            <w:pPr>
              <w:pStyle w:val="la2"/>
              <w:keepNext/>
              <w:keepLines/>
            </w:pPr>
            <w:r w:rsidRPr="00813D46">
              <w:rPr>
                <w:sz w:val="15"/>
                <w:szCs w:val="15"/>
              </w:rPr>
              <w:t> </w:t>
            </w:r>
          </w:p>
        </w:tc>
        <w:tc>
          <w:tcPr>
            <w:tcW w:w="0" w:type="auto"/>
            <w:vAlign w:val="bottom"/>
          </w:tcPr>
          <w:p w14:paraId="49ECE69A" w14:textId="77777777" w:rsidR="00C334D1" w:rsidRPr="00813D46" w:rsidRDefault="00C334D1" w:rsidP="007B0C0F">
            <w:pPr>
              <w:keepNext/>
              <w:keepLines/>
              <w:rPr>
                <w:sz w:val="8"/>
              </w:rPr>
            </w:pPr>
            <w:r w:rsidRPr="00813D46">
              <w:rPr>
                <w:rFonts w:cs="Arial"/>
                <w:b/>
                <w:bCs/>
              </w:rPr>
              <w:t> </w:t>
            </w:r>
          </w:p>
        </w:tc>
        <w:tc>
          <w:tcPr>
            <w:tcW w:w="0" w:type="auto"/>
            <w:vAlign w:val="bottom"/>
          </w:tcPr>
          <w:p w14:paraId="2057739F" w14:textId="45DC3DBF" w:rsidR="00C334D1" w:rsidRPr="00813D46" w:rsidRDefault="00C334D1" w:rsidP="00502BD0">
            <w:pPr>
              <w:keepNext/>
              <w:keepLines/>
              <w:jc w:val="right"/>
            </w:pPr>
            <w:r w:rsidRPr="00813D46">
              <w:rPr>
                <w:rFonts w:cs="Arial"/>
                <w:b/>
                <w:bCs/>
              </w:rPr>
              <w:t>(</w:t>
            </w:r>
            <w:r w:rsidR="00502BD0" w:rsidRPr="00813D46">
              <w:rPr>
                <w:rFonts w:cs="Arial"/>
                <w:b/>
                <w:bCs/>
              </w:rPr>
              <w:t>10,063</w:t>
            </w:r>
          </w:p>
        </w:tc>
        <w:tc>
          <w:tcPr>
            <w:tcW w:w="0" w:type="auto"/>
            <w:noWrap/>
            <w:vAlign w:val="bottom"/>
          </w:tcPr>
          <w:p w14:paraId="55FB4DC9" w14:textId="77777777" w:rsidR="00C334D1" w:rsidRPr="00813D46" w:rsidRDefault="00C334D1" w:rsidP="007B0C0F">
            <w:pPr>
              <w:keepNext/>
              <w:keepLines/>
              <w:rPr>
                <w:sz w:val="8"/>
              </w:rPr>
            </w:pPr>
            <w:r w:rsidRPr="00813D46">
              <w:rPr>
                <w:rFonts w:cs="Arial"/>
                <w:b/>
                <w:bCs/>
              </w:rPr>
              <w:t>)</w:t>
            </w:r>
          </w:p>
        </w:tc>
        <w:tc>
          <w:tcPr>
            <w:tcW w:w="0" w:type="auto"/>
            <w:vAlign w:val="bottom"/>
          </w:tcPr>
          <w:p w14:paraId="24E40C9C" w14:textId="77777777" w:rsidR="00C334D1" w:rsidRPr="00813D46" w:rsidRDefault="00C334D1" w:rsidP="007B0C0F">
            <w:pPr>
              <w:pStyle w:val="la2"/>
              <w:keepNext/>
              <w:keepLines/>
            </w:pPr>
            <w:r w:rsidRPr="00813D46">
              <w:rPr>
                <w:sz w:val="15"/>
                <w:szCs w:val="15"/>
              </w:rPr>
              <w:t> </w:t>
            </w:r>
          </w:p>
        </w:tc>
        <w:tc>
          <w:tcPr>
            <w:tcW w:w="0" w:type="auto"/>
            <w:vAlign w:val="bottom"/>
          </w:tcPr>
          <w:p w14:paraId="5BC4886C" w14:textId="77777777" w:rsidR="00C334D1" w:rsidRPr="00813D46" w:rsidRDefault="00C334D1" w:rsidP="007B0C0F">
            <w:pPr>
              <w:keepNext/>
              <w:keepLines/>
              <w:rPr>
                <w:sz w:val="8"/>
              </w:rPr>
            </w:pPr>
            <w:r w:rsidRPr="00813D46">
              <w:rPr>
                <w:rFonts w:cs="Arial"/>
              </w:rPr>
              <w:t> </w:t>
            </w:r>
          </w:p>
        </w:tc>
        <w:tc>
          <w:tcPr>
            <w:tcW w:w="0" w:type="auto"/>
            <w:vAlign w:val="bottom"/>
          </w:tcPr>
          <w:p w14:paraId="1DB28994" w14:textId="77777777" w:rsidR="00C334D1" w:rsidRPr="00813D46" w:rsidRDefault="00C334D1" w:rsidP="007B0C0F">
            <w:pPr>
              <w:keepNext/>
              <w:keepLines/>
              <w:jc w:val="right"/>
            </w:pPr>
            <w:r w:rsidRPr="00813D46">
              <w:rPr>
                <w:rFonts w:cs="Arial"/>
                <w:bCs/>
              </w:rPr>
              <w:t>(9,271</w:t>
            </w:r>
          </w:p>
        </w:tc>
        <w:tc>
          <w:tcPr>
            <w:tcW w:w="0" w:type="auto"/>
            <w:noWrap/>
            <w:vAlign w:val="bottom"/>
          </w:tcPr>
          <w:p w14:paraId="6554AD48" w14:textId="77777777" w:rsidR="00C334D1" w:rsidRPr="00813D46" w:rsidRDefault="00C334D1" w:rsidP="007B0C0F">
            <w:pPr>
              <w:keepNext/>
              <w:keepLines/>
              <w:rPr>
                <w:sz w:val="8"/>
              </w:rPr>
            </w:pPr>
            <w:r w:rsidRPr="00813D46">
              <w:rPr>
                <w:rFonts w:cs="Arial"/>
                <w:bCs/>
              </w:rPr>
              <w:t>)</w:t>
            </w:r>
          </w:p>
        </w:tc>
        <w:tc>
          <w:tcPr>
            <w:tcW w:w="0" w:type="auto"/>
            <w:vAlign w:val="bottom"/>
          </w:tcPr>
          <w:p w14:paraId="7C889E09" w14:textId="77777777" w:rsidR="00C334D1" w:rsidRPr="00813D46" w:rsidRDefault="00C334D1" w:rsidP="007B0C0F">
            <w:pPr>
              <w:pStyle w:val="la2"/>
              <w:keepNext/>
              <w:keepLines/>
            </w:pPr>
            <w:r w:rsidRPr="00813D46">
              <w:rPr>
                <w:sz w:val="15"/>
                <w:szCs w:val="15"/>
              </w:rPr>
              <w:t> </w:t>
            </w:r>
          </w:p>
        </w:tc>
        <w:tc>
          <w:tcPr>
            <w:tcW w:w="0" w:type="auto"/>
            <w:vAlign w:val="bottom"/>
          </w:tcPr>
          <w:p w14:paraId="2023BB47" w14:textId="77777777" w:rsidR="00C334D1" w:rsidRPr="00813D46" w:rsidRDefault="00C334D1" w:rsidP="007B0C0F">
            <w:pPr>
              <w:keepNext/>
              <w:keepLines/>
              <w:rPr>
                <w:sz w:val="8"/>
              </w:rPr>
            </w:pPr>
            <w:r w:rsidRPr="00813D46">
              <w:rPr>
                <w:rFonts w:cs="Arial"/>
              </w:rPr>
              <w:t> </w:t>
            </w:r>
          </w:p>
        </w:tc>
        <w:tc>
          <w:tcPr>
            <w:tcW w:w="0" w:type="auto"/>
            <w:vAlign w:val="bottom"/>
          </w:tcPr>
          <w:p w14:paraId="15D45DF3" w14:textId="77777777" w:rsidR="00C334D1" w:rsidRPr="00813D46" w:rsidRDefault="00C334D1" w:rsidP="007B0C0F">
            <w:pPr>
              <w:keepNext/>
              <w:keepLines/>
              <w:jc w:val="right"/>
            </w:pPr>
            <w:r w:rsidRPr="00813D46">
              <w:rPr>
                <w:rFonts w:cs="Arial"/>
              </w:rPr>
              <w:t>(7,694</w:t>
            </w:r>
          </w:p>
        </w:tc>
        <w:tc>
          <w:tcPr>
            <w:tcW w:w="0" w:type="auto"/>
            <w:noWrap/>
            <w:vAlign w:val="bottom"/>
          </w:tcPr>
          <w:p w14:paraId="0F24EDE0" w14:textId="77777777" w:rsidR="00C334D1" w:rsidRPr="00813D46" w:rsidRDefault="00C334D1" w:rsidP="007B0C0F">
            <w:pPr>
              <w:keepNext/>
              <w:keepLines/>
              <w:rPr>
                <w:sz w:val="8"/>
              </w:rPr>
            </w:pPr>
            <w:r w:rsidRPr="00813D46">
              <w:rPr>
                <w:rFonts w:cs="Arial"/>
              </w:rPr>
              <w:t>)</w:t>
            </w:r>
          </w:p>
        </w:tc>
      </w:tr>
      <w:tr w:rsidR="004131F7" w:rsidRPr="00813D46" w14:paraId="4995FBBF" w14:textId="77777777" w:rsidTr="007B0C0F">
        <w:trPr>
          <w:jc w:val="center"/>
        </w:trPr>
        <w:tc>
          <w:tcPr>
            <w:tcW w:w="0" w:type="auto"/>
          </w:tcPr>
          <w:p w14:paraId="534A8305" w14:textId="77777777" w:rsidR="00C334D1" w:rsidRPr="00813D46" w:rsidRDefault="00C334D1" w:rsidP="007B0C0F">
            <w:pPr>
              <w:pStyle w:val="NormalWeb"/>
              <w:keepNext/>
              <w:keepLines/>
              <w:ind w:left="240" w:hanging="240"/>
              <w:rPr>
                <w:sz w:val="8"/>
              </w:rPr>
            </w:pPr>
            <w:r w:rsidRPr="00813D46">
              <w:rPr>
                <w:rFonts w:cs="Arial"/>
                <w:sz w:val="20"/>
                <w:szCs w:val="20"/>
              </w:rPr>
              <w:t>Common stock repurchased</w:t>
            </w:r>
          </w:p>
        </w:tc>
        <w:tc>
          <w:tcPr>
            <w:tcW w:w="0" w:type="auto"/>
            <w:vAlign w:val="bottom"/>
          </w:tcPr>
          <w:p w14:paraId="6C9148A1" w14:textId="77777777" w:rsidR="00C334D1" w:rsidRPr="00813D46" w:rsidRDefault="00C334D1" w:rsidP="007B0C0F">
            <w:pPr>
              <w:pStyle w:val="la2"/>
              <w:keepNext/>
              <w:keepLines/>
            </w:pPr>
            <w:r w:rsidRPr="00813D46">
              <w:rPr>
                <w:sz w:val="15"/>
                <w:szCs w:val="15"/>
              </w:rPr>
              <w:t> </w:t>
            </w:r>
          </w:p>
        </w:tc>
        <w:tc>
          <w:tcPr>
            <w:tcW w:w="0" w:type="auto"/>
            <w:vAlign w:val="bottom"/>
          </w:tcPr>
          <w:p w14:paraId="1C9C4552" w14:textId="77777777" w:rsidR="00C334D1" w:rsidRPr="00813D46" w:rsidRDefault="00C334D1" w:rsidP="007B0C0F">
            <w:pPr>
              <w:keepNext/>
              <w:keepLines/>
              <w:rPr>
                <w:sz w:val="8"/>
              </w:rPr>
            </w:pPr>
            <w:r w:rsidRPr="00813D46">
              <w:rPr>
                <w:rFonts w:cs="Arial"/>
                <w:b/>
                <w:bCs/>
              </w:rPr>
              <w:t> </w:t>
            </w:r>
          </w:p>
        </w:tc>
        <w:tc>
          <w:tcPr>
            <w:tcW w:w="0" w:type="auto"/>
            <w:vAlign w:val="bottom"/>
          </w:tcPr>
          <w:p w14:paraId="321C25F1" w14:textId="35D56414" w:rsidR="00C334D1" w:rsidRPr="00813D46" w:rsidRDefault="00C334D1" w:rsidP="00502BD0">
            <w:pPr>
              <w:keepNext/>
              <w:keepLines/>
              <w:jc w:val="right"/>
            </w:pPr>
            <w:r w:rsidRPr="00813D46">
              <w:rPr>
                <w:rFonts w:cs="Arial"/>
                <w:b/>
                <w:bCs/>
              </w:rPr>
              <w:t>(</w:t>
            </w:r>
            <w:r w:rsidR="00502BD0" w:rsidRPr="00813D46">
              <w:rPr>
                <w:rFonts w:cs="Arial"/>
                <w:b/>
                <w:bCs/>
              </w:rPr>
              <w:t>10,744</w:t>
            </w:r>
          </w:p>
        </w:tc>
        <w:tc>
          <w:tcPr>
            <w:tcW w:w="0" w:type="auto"/>
            <w:noWrap/>
            <w:vAlign w:val="bottom"/>
          </w:tcPr>
          <w:p w14:paraId="7CE86F81" w14:textId="77777777" w:rsidR="00C334D1" w:rsidRPr="00813D46" w:rsidRDefault="00C334D1" w:rsidP="007B0C0F">
            <w:pPr>
              <w:keepNext/>
              <w:keepLines/>
              <w:rPr>
                <w:sz w:val="8"/>
              </w:rPr>
            </w:pPr>
            <w:r w:rsidRPr="00813D46">
              <w:rPr>
                <w:rFonts w:cs="Arial"/>
                <w:b/>
                <w:bCs/>
              </w:rPr>
              <w:t>)</w:t>
            </w:r>
          </w:p>
        </w:tc>
        <w:tc>
          <w:tcPr>
            <w:tcW w:w="0" w:type="auto"/>
            <w:vAlign w:val="bottom"/>
          </w:tcPr>
          <w:p w14:paraId="7C0AA9B6" w14:textId="77777777" w:rsidR="00C334D1" w:rsidRPr="00813D46" w:rsidRDefault="00C334D1" w:rsidP="007B0C0F">
            <w:pPr>
              <w:pStyle w:val="la2"/>
              <w:keepNext/>
              <w:keepLines/>
            </w:pPr>
            <w:r w:rsidRPr="00813D46">
              <w:rPr>
                <w:sz w:val="15"/>
                <w:szCs w:val="15"/>
              </w:rPr>
              <w:t> </w:t>
            </w:r>
          </w:p>
        </w:tc>
        <w:tc>
          <w:tcPr>
            <w:tcW w:w="0" w:type="auto"/>
            <w:vAlign w:val="bottom"/>
          </w:tcPr>
          <w:p w14:paraId="401DA314" w14:textId="77777777" w:rsidR="00C334D1" w:rsidRPr="00813D46" w:rsidRDefault="00C334D1" w:rsidP="007B0C0F">
            <w:pPr>
              <w:keepNext/>
              <w:keepLines/>
              <w:rPr>
                <w:sz w:val="8"/>
              </w:rPr>
            </w:pPr>
            <w:r w:rsidRPr="00813D46">
              <w:rPr>
                <w:rFonts w:cs="Arial"/>
              </w:rPr>
              <w:t> </w:t>
            </w:r>
          </w:p>
        </w:tc>
        <w:tc>
          <w:tcPr>
            <w:tcW w:w="0" w:type="auto"/>
            <w:vAlign w:val="bottom"/>
          </w:tcPr>
          <w:p w14:paraId="4C0608C3" w14:textId="77777777" w:rsidR="00C334D1" w:rsidRPr="00813D46" w:rsidRDefault="00C334D1" w:rsidP="007B0C0F">
            <w:pPr>
              <w:keepNext/>
              <w:keepLines/>
              <w:jc w:val="right"/>
            </w:pPr>
            <w:r w:rsidRPr="00813D46">
              <w:rPr>
                <w:rFonts w:cs="Arial"/>
                <w:bCs/>
              </w:rPr>
              <w:t>(4,988</w:t>
            </w:r>
          </w:p>
        </w:tc>
        <w:tc>
          <w:tcPr>
            <w:tcW w:w="0" w:type="auto"/>
            <w:noWrap/>
            <w:vAlign w:val="bottom"/>
          </w:tcPr>
          <w:p w14:paraId="1E8AFA28" w14:textId="77777777" w:rsidR="00C334D1" w:rsidRPr="00813D46" w:rsidRDefault="00C334D1" w:rsidP="007B0C0F">
            <w:pPr>
              <w:keepNext/>
              <w:keepLines/>
              <w:rPr>
                <w:sz w:val="8"/>
              </w:rPr>
            </w:pPr>
            <w:r w:rsidRPr="00813D46">
              <w:rPr>
                <w:rFonts w:cs="Arial"/>
                <w:bCs/>
              </w:rPr>
              <w:t>)</w:t>
            </w:r>
          </w:p>
        </w:tc>
        <w:tc>
          <w:tcPr>
            <w:tcW w:w="0" w:type="auto"/>
            <w:vAlign w:val="bottom"/>
          </w:tcPr>
          <w:p w14:paraId="54AB97CA" w14:textId="77777777" w:rsidR="00C334D1" w:rsidRPr="00813D46" w:rsidRDefault="00C334D1" w:rsidP="007B0C0F">
            <w:pPr>
              <w:pStyle w:val="la2"/>
              <w:keepNext/>
              <w:keepLines/>
            </w:pPr>
            <w:r w:rsidRPr="00813D46">
              <w:rPr>
                <w:sz w:val="15"/>
                <w:szCs w:val="15"/>
              </w:rPr>
              <w:t> </w:t>
            </w:r>
          </w:p>
        </w:tc>
        <w:tc>
          <w:tcPr>
            <w:tcW w:w="0" w:type="auto"/>
            <w:vAlign w:val="bottom"/>
          </w:tcPr>
          <w:p w14:paraId="55EAF041" w14:textId="77777777" w:rsidR="00C334D1" w:rsidRPr="00813D46" w:rsidRDefault="00C334D1" w:rsidP="007B0C0F">
            <w:pPr>
              <w:keepNext/>
              <w:keepLines/>
              <w:rPr>
                <w:sz w:val="8"/>
              </w:rPr>
            </w:pPr>
            <w:r w:rsidRPr="00813D46">
              <w:rPr>
                <w:rFonts w:cs="Arial"/>
              </w:rPr>
              <w:t> </w:t>
            </w:r>
          </w:p>
        </w:tc>
        <w:tc>
          <w:tcPr>
            <w:tcW w:w="0" w:type="auto"/>
            <w:vAlign w:val="bottom"/>
          </w:tcPr>
          <w:p w14:paraId="310FDF95" w14:textId="77777777" w:rsidR="00C334D1" w:rsidRPr="00813D46" w:rsidRDefault="00C334D1" w:rsidP="007B0C0F">
            <w:pPr>
              <w:keepNext/>
              <w:keepLines/>
              <w:jc w:val="right"/>
            </w:pPr>
            <w:r w:rsidRPr="00813D46">
              <w:rPr>
                <w:rFonts w:cs="Arial"/>
              </w:rPr>
              <w:t>(3,418</w:t>
            </w:r>
          </w:p>
        </w:tc>
        <w:tc>
          <w:tcPr>
            <w:tcW w:w="0" w:type="auto"/>
            <w:noWrap/>
            <w:vAlign w:val="bottom"/>
          </w:tcPr>
          <w:p w14:paraId="4901152B" w14:textId="77777777" w:rsidR="00C334D1" w:rsidRPr="00813D46" w:rsidRDefault="00C334D1" w:rsidP="007B0C0F">
            <w:pPr>
              <w:keepNext/>
              <w:keepLines/>
              <w:rPr>
                <w:sz w:val="8"/>
              </w:rPr>
            </w:pPr>
            <w:r w:rsidRPr="00813D46">
              <w:rPr>
                <w:rFonts w:cs="Arial"/>
              </w:rPr>
              <w:t>)</w:t>
            </w:r>
          </w:p>
        </w:tc>
      </w:tr>
      <w:tr w:rsidR="00D634D3" w:rsidRPr="00813D46" w14:paraId="5ADD9E05" w14:textId="77777777" w:rsidTr="007B0C0F">
        <w:trPr>
          <w:jc w:val="center"/>
        </w:trPr>
        <w:tc>
          <w:tcPr>
            <w:tcW w:w="0" w:type="auto"/>
            <w:gridSpan w:val="4"/>
            <w:vAlign w:val="bottom"/>
          </w:tcPr>
          <w:p w14:paraId="19E7A229"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644B537" w14:textId="77777777" w:rsidR="00C334D1" w:rsidRPr="00813D46" w:rsidRDefault="00C334D1" w:rsidP="007B0C0F">
            <w:pPr>
              <w:keepNext/>
              <w:keepLines/>
              <w:rPr>
                <w:sz w:val="8"/>
              </w:rPr>
            </w:pPr>
          </w:p>
        </w:tc>
        <w:tc>
          <w:tcPr>
            <w:tcW w:w="0" w:type="auto"/>
            <w:vAlign w:val="bottom"/>
          </w:tcPr>
          <w:p w14:paraId="74E8F344" w14:textId="77777777" w:rsidR="00C334D1" w:rsidRPr="00813D46" w:rsidRDefault="00C334D1" w:rsidP="007B0C0F">
            <w:pPr>
              <w:pStyle w:val="la2"/>
              <w:keepNext/>
              <w:keepLines/>
            </w:pPr>
            <w:r w:rsidRPr="00813D46">
              <w:t> </w:t>
            </w:r>
          </w:p>
        </w:tc>
        <w:tc>
          <w:tcPr>
            <w:tcW w:w="0" w:type="auto"/>
            <w:vAlign w:val="bottom"/>
          </w:tcPr>
          <w:p w14:paraId="27C9745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67FD73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170FF27" w14:textId="77777777" w:rsidR="00C334D1" w:rsidRPr="00813D46" w:rsidRDefault="00C334D1" w:rsidP="007B0C0F">
            <w:pPr>
              <w:keepNext/>
              <w:keepLines/>
              <w:rPr>
                <w:sz w:val="8"/>
              </w:rPr>
            </w:pPr>
          </w:p>
        </w:tc>
        <w:tc>
          <w:tcPr>
            <w:tcW w:w="0" w:type="auto"/>
            <w:vAlign w:val="bottom"/>
          </w:tcPr>
          <w:p w14:paraId="06F93371" w14:textId="77777777" w:rsidR="00C334D1" w:rsidRPr="00813D46" w:rsidRDefault="00C334D1" w:rsidP="007B0C0F">
            <w:pPr>
              <w:pStyle w:val="la2"/>
              <w:keepNext/>
              <w:keepLines/>
            </w:pPr>
            <w:r w:rsidRPr="00813D46">
              <w:t> </w:t>
            </w:r>
          </w:p>
        </w:tc>
        <w:tc>
          <w:tcPr>
            <w:tcW w:w="0" w:type="auto"/>
            <w:vAlign w:val="bottom"/>
          </w:tcPr>
          <w:p w14:paraId="2137395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E9F766D" w14:textId="77777777" w:rsidR="00C334D1" w:rsidRPr="00813D46" w:rsidRDefault="00C334D1" w:rsidP="007B0C0F">
            <w:pPr>
              <w:pStyle w:val="rrdsinglerule"/>
              <w:keepNext/>
              <w:keepLines/>
            </w:pPr>
          </w:p>
        </w:tc>
        <w:tc>
          <w:tcPr>
            <w:tcW w:w="0" w:type="auto"/>
            <w:vAlign w:val="bottom"/>
          </w:tcPr>
          <w:p w14:paraId="268F19CD" w14:textId="77777777" w:rsidR="00C334D1" w:rsidRPr="00813D46" w:rsidRDefault="00C334D1" w:rsidP="007B0C0F">
            <w:pPr>
              <w:keepNext/>
              <w:keepLines/>
              <w:rPr>
                <w:sz w:val="8"/>
              </w:rPr>
            </w:pPr>
          </w:p>
        </w:tc>
      </w:tr>
      <w:tr w:rsidR="004131F7" w:rsidRPr="00813D46" w14:paraId="6AA790B3" w14:textId="77777777" w:rsidTr="007B0C0F">
        <w:trPr>
          <w:jc w:val="center"/>
        </w:trPr>
        <w:tc>
          <w:tcPr>
            <w:tcW w:w="0" w:type="auto"/>
          </w:tcPr>
          <w:p w14:paraId="030409C6" w14:textId="77777777" w:rsidR="00C334D1" w:rsidRPr="00813D46" w:rsidRDefault="00C334D1" w:rsidP="007B0C0F">
            <w:pPr>
              <w:pStyle w:val="NormalWeb"/>
              <w:keepNext/>
              <w:keepLines/>
              <w:ind w:left="480" w:hanging="240"/>
              <w:rPr>
                <w:sz w:val="8"/>
              </w:rPr>
            </w:pPr>
            <w:r w:rsidRPr="00813D46">
              <w:rPr>
                <w:rFonts w:cs="Arial"/>
                <w:sz w:val="20"/>
                <w:szCs w:val="20"/>
              </w:rPr>
              <w:t>Balance, end of period</w:t>
            </w:r>
          </w:p>
        </w:tc>
        <w:tc>
          <w:tcPr>
            <w:tcW w:w="0" w:type="auto"/>
            <w:vAlign w:val="bottom"/>
          </w:tcPr>
          <w:p w14:paraId="4CF7B03E" w14:textId="77777777" w:rsidR="00C334D1" w:rsidRPr="00813D46" w:rsidRDefault="00C334D1" w:rsidP="007B0C0F">
            <w:pPr>
              <w:pStyle w:val="la2"/>
              <w:keepNext/>
              <w:keepLines/>
            </w:pPr>
            <w:r w:rsidRPr="00813D46">
              <w:rPr>
                <w:sz w:val="15"/>
                <w:szCs w:val="15"/>
              </w:rPr>
              <w:t> </w:t>
            </w:r>
          </w:p>
        </w:tc>
        <w:tc>
          <w:tcPr>
            <w:tcW w:w="0" w:type="auto"/>
            <w:vAlign w:val="bottom"/>
          </w:tcPr>
          <w:p w14:paraId="55312705" w14:textId="77777777" w:rsidR="00C334D1" w:rsidRPr="00813D46" w:rsidRDefault="00C334D1" w:rsidP="007B0C0F">
            <w:pPr>
              <w:keepNext/>
              <w:keepLines/>
              <w:rPr>
                <w:sz w:val="8"/>
              </w:rPr>
            </w:pPr>
            <w:r w:rsidRPr="00813D46">
              <w:rPr>
                <w:rFonts w:cs="Arial"/>
                <w:b/>
                <w:bCs/>
              </w:rPr>
              <w:t> </w:t>
            </w:r>
          </w:p>
        </w:tc>
        <w:tc>
          <w:tcPr>
            <w:tcW w:w="0" w:type="auto"/>
            <w:vAlign w:val="bottom"/>
          </w:tcPr>
          <w:p w14:paraId="59B2DC42" w14:textId="0898C847" w:rsidR="00C334D1" w:rsidRPr="00813D46" w:rsidRDefault="00502BD0" w:rsidP="001D6A7D">
            <w:pPr>
              <w:keepNext/>
              <w:keepLines/>
              <w:jc w:val="right"/>
            </w:pPr>
            <w:r w:rsidRPr="00813D46">
              <w:rPr>
                <w:rFonts w:cs="Arial"/>
                <w:b/>
                <w:bCs/>
              </w:rPr>
              <w:t>9,096</w:t>
            </w:r>
          </w:p>
        </w:tc>
        <w:tc>
          <w:tcPr>
            <w:tcW w:w="0" w:type="auto"/>
            <w:noWrap/>
            <w:vAlign w:val="bottom"/>
          </w:tcPr>
          <w:p w14:paraId="3DB8A9F7" w14:textId="77777777" w:rsidR="00C334D1" w:rsidRPr="00813D46" w:rsidRDefault="00C334D1" w:rsidP="007B0C0F">
            <w:pPr>
              <w:keepNext/>
              <w:keepLines/>
              <w:rPr>
                <w:sz w:val="8"/>
              </w:rPr>
            </w:pPr>
            <w:r w:rsidRPr="00813D46">
              <w:rPr>
                <w:rFonts w:cs="Arial"/>
                <w:b/>
                <w:bCs/>
              </w:rPr>
              <w:t> </w:t>
            </w:r>
          </w:p>
        </w:tc>
        <w:tc>
          <w:tcPr>
            <w:tcW w:w="0" w:type="auto"/>
            <w:vAlign w:val="bottom"/>
          </w:tcPr>
          <w:p w14:paraId="705D4856" w14:textId="77777777" w:rsidR="00C334D1" w:rsidRPr="00813D46" w:rsidRDefault="00C334D1" w:rsidP="007B0C0F">
            <w:pPr>
              <w:pStyle w:val="la2"/>
              <w:keepNext/>
              <w:keepLines/>
            </w:pPr>
            <w:r w:rsidRPr="00813D46">
              <w:rPr>
                <w:sz w:val="15"/>
                <w:szCs w:val="15"/>
              </w:rPr>
              <w:t> </w:t>
            </w:r>
          </w:p>
        </w:tc>
        <w:tc>
          <w:tcPr>
            <w:tcW w:w="0" w:type="auto"/>
            <w:vAlign w:val="bottom"/>
          </w:tcPr>
          <w:p w14:paraId="45AD02C1" w14:textId="77777777" w:rsidR="00C334D1" w:rsidRPr="00813D46" w:rsidRDefault="00C334D1" w:rsidP="007B0C0F">
            <w:pPr>
              <w:keepNext/>
              <w:keepLines/>
              <w:rPr>
                <w:sz w:val="8"/>
              </w:rPr>
            </w:pPr>
            <w:r w:rsidRPr="00813D46">
              <w:rPr>
                <w:rFonts w:cs="Arial"/>
              </w:rPr>
              <w:t> </w:t>
            </w:r>
          </w:p>
        </w:tc>
        <w:tc>
          <w:tcPr>
            <w:tcW w:w="0" w:type="auto"/>
            <w:vAlign w:val="bottom"/>
          </w:tcPr>
          <w:p w14:paraId="194F752A" w14:textId="77777777" w:rsidR="00C334D1" w:rsidRPr="00813D46" w:rsidRDefault="00C334D1" w:rsidP="007B0C0F">
            <w:pPr>
              <w:keepNext/>
              <w:keepLines/>
              <w:jc w:val="right"/>
            </w:pPr>
            <w:r w:rsidRPr="00813D46">
              <w:rPr>
                <w:rFonts w:cs="Arial"/>
                <w:bCs/>
              </w:rPr>
              <w:t>17,710</w:t>
            </w:r>
          </w:p>
        </w:tc>
        <w:tc>
          <w:tcPr>
            <w:tcW w:w="0" w:type="auto"/>
            <w:noWrap/>
            <w:vAlign w:val="bottom"/>
          </w:tcPr>
          <w:p w14:paraId="184E97F0" w14:textId="77777777" w:rsidR="00C334D1" w:rsidRPr="00813D46" w:rsidRDefault="00C334D1" w:rsidP="007B0C0F">
            <w:pPr>
              <w:keepNext/>
              <w:keepLines/>
              <w:rPr>
                <w:sz w:val="8"/>
              </w:rPr>
            </w:pPr>
            <w:r w:rsidRPr="00813D46">
              <w:rPr>
                <w:rFonts w:cs="Arial"/>
                <w:bCs/>
              </w:rPr>
              <w:t> </w:t>
            </w:r>
          </w:p>
        </w:tc>
        <w:tc>
          <w:tcPr>
            <w:tcW w:w="0" w:type="auto"/>
            <w:vAlign w:val="bottom"/>
          </w:tcPr>
          <w:p w14:paraId="1A279733" w14:textId="77777777" w:rsidR="00C334D1" w:rsidRPr="00813D46" w:rsidRDefault="00C334D1" w:rsidP="007B0C0F">
            <w:pPr>
              <w:pStyle w:val="la2"/>
              <w:keepNext/>
              <w:keepLines/>
            </w:pPr>
            <w:r w:rsidRPr="00813D46">
              <w:rPr>
                <w:sz w:val="15"/>
                <w:szCs w:val="15"/>
              </w:rPr>
              <w:t> </w:t>
            </w:r>
          </w:p>
        </w:tc>
        <w:tc>
          <w:tcPr>
            <w:tcW w:w="0" w:type="auto"/>
            <w:vAlign w:val="bottom"/>
          </w:tcPr>
          <w:p w14:paraId="7BE03E2A" w14:textId="77777777" w:rsidR="00C334D1" w:rsidRPr="00813D46" w:rsidRDefault="00C334D1" w:rsidP="007B0C0F">
            <w:pPr>
              <w:keepNext/>
              <w:keepLines/>
              <w:rPr>
                <w:sz w:val="8"/>
              </w:rPr>
            </w:pPr>
            <w:r w:rsidRPr="00813D46">
              <w:rPr>
                <w:rFonts w:cs="Arial"/>
              </w:rPr>
              <w:t> </w:t>
            </w:r>
          </w:p>
        </w:tc>
        <w:tc>
          <w:tcPr>
            <w:tcW w:w="0" w:type="auto"/>
            <w:vAlign w:val="bottom"/>
          </w:tcPr>
          <w:p w14:paraId="64BDCBC3" w14:textId="77777777" w:rsidR="00C334D1" w:rsidRPr="00813D46" w:rsidRDefault="00C334D1" w:rsidP="007B0C0F">
            <w:pPr>
              <w:keepNext/>
              <w:keepLines/>
              <w:jc w:val="right"/>
            </w:pPr>
            <w:r w:rsidRPr="00813D46">
              <w:rPr>
                <w:rFonts w:cs="Arial"/>
              </w:rPr>
              <w:t>9,895</w:t>
            </w:r>
          </w:p>
        </w:tc>
        <w:tc>
          <w:tcPr>
            <w:tcW w:w="0" w:type="auto"/>
            <w:noWrap/>
            <w:vAlign w:val="bottom"/>
          </w:tcPr>
          <w:p w14:paraId="603EF771" w14:textId="77777777" w:rsidR="00C334D1" w:rsidRPr="00813D46" w:rsidRDefault="00C334D1" w:rsidP="007B0C0F">
            <w:pPr>
              <w:keepNext/>
              <w:keepLines/>
              <w:rPr>
                <w:sz w:val="8"/>
              </w:rPr>
            </w:pPr>
          </w:p>
        </w:tc>
      </w:tr>
      <w:tr w:rsidR="00D634D3" w:rsidRPr="00813D46" w14:paraId="74C4A08E" w14:textId="77777777" w:rsidTr="007B0C0F">
        <w:trPr>
          <w:jc w:val="center"/>
        </w:trPr>
        <w:tc>
          <w:tcPr>
            <w:tcW w:w="0" w:type="auto"/>
            <w:gridSpan w:val="4"/>
            <w:vAlign w:val="bottom"/>
          </w:tcPr>
          <w:p w14:paraId="39671D63"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3DF2A31" w14:textId="77777777" w:rsidR="00C334D1" w:rsidRPr="00813D46" w:rsidRDefault="00C334D1" w:rsidP="007B0C0F">
            <w:pPr>
              <w:keepNext/>
              <w:keepLines/>
              <w:rPr>
                <w:sz w:val="8"/>
              </w:rPr>
            </w:pPr>
          </w:p>
        </w:tc>
        <w:tc>
          <w:tcPr>
            <w:tcW w:w="0" w:type="auto"/>
            <w:vAlign w:val="bottom"/>
          </w:tcPr>
          <w:p w14:paraId="636281B9" w14:textId="77777777" w:rsidR="00C334D1" w:rsidRPr="00813D46" w:rsidRDefault="00C334D1" w:rsidP="007B0C0F">
            <w:pPr>
              <w:pStyle w:val="la2"/>
              <w:keepNext/>
              <w:keepLines/>
            </w:pPr>
            <w:r w:rsidRPr="00813D46">
              <w:t> </w:t>
            </w:r>
          </w:p>
        </w:tc>
        <w:tc>
          <w:tcPr>
            <w:tcW w:w="0" w:type="auto"/>
            <w:vAlign w:val="bottom"/>
          </w:tcPr>
          <w:p w14:paraId="551793F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493301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DA883ED" w14:textId="77777777" w:rsidR="00C334D1" w:rsidRPr="00813D46" w:rsidRDefault="00C334D1" w:rsidP="007B0C0F">
            <w:pPr>
              <w:keepNext/>
              <w:keepLines/>
              <w:rPr>
                <w:sz w:val="8"/>
              </w:rPr>
            </w:pPr>
          </w:p>
        </w:tc>
        <w:tc>
          <w:tcPr>
            <w:tcW w:w="0" w:type="auto"/>
            <w:vAlign w:val="bottom"/>
          </w:tcPr>
          <w:p w14:paraId="64D9DCF5" w14:textId="77777777" w:rsidR="00C334D1" w:rsidRPr="00813D46" w:rsidRDefault="00C334D1" w:rsidP="007B0C0F">
            <w:pPr>
              <w:pStyle w:val="la2"/>
              <w:keepNext/>
              <w:keepLines/>
            </w:pPr>
            <w:r w:rsidRPr="00813D46">
              <w:t> </w:t>
            </w:r>
          </w:p>
        </w:tc>
        <w:tc>
          <w:tcPr>
            <w:tcW w:w="0" w:type="auto"/>
            <w:vAlign w:val="bottom"/>
          </w:tcPr>
          <w:p w14:paraId="14FE963F"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5D6B04E" w14:textId="77777777" w:rsidR="00C334D1" w:rsidRPr="00813D46" w:rsidRDefault="00C334D1" w:rsidP="007B0C0F">
            <w:pPr>
              <w:pStyle w:val="rrdsinglerule"/>
              <w:keepNext/>
              <w:keepLines/>
            </w:pPr>
          </w:p>
        </w:tc>
        <w:tc>
          <w:tcPr>
            <w:tcW w:w="0" w:type="auto"/>
            <w:vAlign w:val="bottom"/>
          </w:tcPr>
          <w:p w14:paraId="18364368" w14:textId="77777777" w:rsidR="00C334D1" w:rsidRPr="00813D46" w:rsidRDefault="00C334D1" w:rsidP="007B0C0F">
            <w:pPr>
              <w:keepNext/>
              <w:keepLines/>
              <w:rPr>
                <w:sz w:val="8"/>
              </w:rPr>
            </w:pPr>
          </w:p>
        </w:tc>
      </w:tr>
      <w:tr w:rsidR="004131F7" w:rsidRPr="00813D46" w14:paraId="2A57B9CD" w14:textId="77777777" w:rsidTr="007B0C0F">
        <w:trPr>
          <w:jc w:val="center"/>
        </w:trPr>
        <w:tc>
          <w:tcPr>
            <w:tcW w:w="0" w:type="auto"/>
          </w:tcPr>
          <w:p w14:paraId="36505522" w14:textId="77777777" w:rsidR="00C334D1" w:rsidRPr="00813D46" w:rsidRDefault="00C334D1" w:rsidP="007B0C0F">
            <w:pPr>
              <w:pStyle w:val="NormalWeb"/>
              <w:keepNext/>
              <w:keepLines/>
              <w:ind w:left="240" w:hanging="240"/>
              <w:rPr>
                <w:sz w:val="8"/>
              </w:rPr>
            </w:pPr>
            <w:r w:rsidRPr="00813D46">
              <w:rPr>
                <w:rFonts w:cs="Arial"/>
                <w:b/>
                <w:bCs/>
                <w:sz w:val="20"/>
                <w:szCs w:val="20"/>
              </w:rPr>
              <w:t>Accumulated other comprehensive income</w:t>
            </w:r>
          </w:p>
        </w:tc>
        <w:tc>
          <w:tcPr>
            <w:tcW w:w="0" w:type="auto"/>
            <w:vAlign w:val="bottom"/>
          </w:tcPr>
          <w:p w14:paraId="42DEC268" w14:textId="77777777" w:rsidR="00C334D1" w:rsidRPr="00813D46" w:rsidRDefault="00C334D1" w:rsidP="007B0C0F">
            <w:pPr>
              <w:pStyle w:val="la2"/>
              <w:keepNext/>
              <w:keepLines/>
            </w:pPr>
            <w:r w:rsidRPr="00813D46">
              <w:rPr>
                <w:sz w:val="15"/>
                <w:szCs w:val="15"/>
              </w:rPr>
              <w:t> </w:t>
            </w:r>
          </w:p>
        </w:tc>
        <w:tc>
          <w:tcPr>
            <w:tcW w:w="0" w:type="auto"/>
            <w:vAlign w:val="bottom"/>
          </w:tcPr>
          <w:p w14:paraId="76D4ED70" w14:textId="77777777" w:rsidR="00C334D1" w:rsidRPr="00813D46" w:rsidRDefault="00C334D1" w:rsidP="007B0C0F">
            <w:pPr>
              <w:pStyle w:val="la2"/>
              <w:keepNext/>
              <w:keepLines/>
            </w:pPr>
            <w:r w:rsidRPr="00813D46">
              <w:t> </w:t>
            </w:r>
          </w:p>
        </w:tc>
        <w:tc>
          <w:tcPr>
            <w:tcW w:w="0" w:type="auto"/>
            <w:vAlign w:val="bottom"/>
          </w:tcPr>
          <w:p w14:paraId="61A5E3D6" w14:textId="77777777" w:rsidR="00C334D1" w:rsidRPr="00813D46" w:rsidRDefault="00C334D1" w:rsidP="007B0C0F">
            <w:pPr>
              <w:pStyle w:val="la2"/>
              <w:keepNext/>
              <w:keepLines/>
            </w:pPr>
            <w:r w:rsidRPr="00813D46">
              <w:t> </w:t>
            </w:r>
          </w:p>
        </w:tc>
        <w:tc>
          <w:tcPr>
            <w:tcW w:w="0" w:type="auto"/>
            <w:vAlign w:val="bottom"/>
          </w:tcPr>
          <w:p w14:paraId="34227637" w14:textId="77777777" w:rsidR="00C334D1" w:rsidRPr="00813D46" w:rsidRDefault="00C334D1" w:rsidP="007B0C0F">
            <w:pPr>
              <w:pStyle w:val="la2"/>
              <w:keepNext/>
              <w:keepLines/>
            </w:pPr>
            <w:r w:rsidRPr="00813D46">
              <w:t> </w:t>
            </w:r>
          </w:p>
        </w:tc>
        <w:tc>
          <w:tcPr>
            <w:tcW w:w="0" w:type="auto"/>
            <w:vAlign w:val="bottom"/>
          </w:tcPr>
          <w:p w14:paraId="291DDDEB" w14:textId="77777777" w:rsidR="00C334D1" w:rsidRPr="00813D46" w:rsidRDefault="00C334D1" w:rsidP="007B0C0F">
            <w:pPr>
              <w:pStyle w:val="la2"/>
              <w:keepNext/>
              <w:keepLines/>
            </w:pPr>
            <w:r w:rsidRPr="00813D46">
              <w:rPr>
                <w:sz w:val="15"/>
                <w:szCs w:val="15"/>
              </w:rPr>
              <w:t> </w:t>
            </w:r>
          </w:p>
        </w:tc>
        <w:tc>
          <w:tcPr>
            <w:tcW w:w="0" w:type="auto"/>
            <w:vAlign w:val="bottom"/>
          </w:tcPr>
          <w:p w14:paraId="79D75436" w14:textId="77777777" w:rsidR="00C334D1" w:rsidRPr="00813D46" w:rsidRDefault="00C334D1" w:rsidP="007B0C0F">
            <w:pPr>
              <w:pStyle w:val="la2"/>
              <w:keepNext/>
              <w:keepLines/>
            </w:pPr>
            <w:r w:rsidRPr="00813D46">
              <w:t> </w:t>
            </w:r>
          </w:p>
        </w:tc>
        <w:tc>
          <w:tcPr>
            <w:tcW w:w="0" w:type="auto"/>
            <w:vAlign w:val="bottom"/>
          </w:tcPr>
          <w:p w14:paraId="54C6A5A2" w14:textId="77777777" w:rsidR="00C334D1" w:rsidRPr="00813D46" w:rsidRDefault="00C334D1" w:rsidP="007B0C0F">
            <w:pPr>
              <w:pStyle w:val="la2"/>
              <w:keepNext/>
              <w:keepLines/>
            </w:pPr>
            <w:r w:rsidRPr="00813D46">
              <w:t> </w:t>
            </w:r>
          </w:p>
        </w:tc>
        <w:tc>
          <w:tcPr>
            <w:tcW w:w="0" w:type="auto"/>
            <w:vAlign w:val="bottom"/>
          </w:tcPr>
          <w:p w14:paraId="63CD282B" w14:textId="77777777" w:rsidR="00C334D1" w:rsidRPr="00813D46" w:rsidRDefault="00C334D1" w:rsidP="007B0C0F">
            <w:pPr>
              <w:pStyle w:val="la2"/>
              <w:keepNext/>
              <w:keepLines/>
            </w:pPr>
            <w:r w:rsidRPr="00813D46">
              <w:t> </w:t>
            </w:r>
          </w:p>
        </w:tc>
        <w:tc>
          <w:tcPr>
            <w:tcW w:w="0" w:type="auto"/>
            <w:vAlign w:val="bottom"/>
          </w:tcPr>
          <w:p w14:paraId="508ADE2D" w14:textId="77777777" w:rsidR="00C334D1" w:rsidRPr="00813D46" w:rsidRDefault="00C334D1" w:rsidP="007B0C0F">
            <w:pPr>
              <w:pStyle w:val="la2"/>
              <w:keepNext/>
              <w:keepLines/>
            </w:pPr>
            <w:r w:rsidRPr="00813D46">
              <w:rPr>
                <w:sz w:val="15"/>
                <w:szCs w:val="15"/>
              </w:rPr>
              <w:t> </w:t>
            </w:r>
          </w:p>
        </w:tc>
        <w:tc>
          <w:tcPr>
            <w:tcW w:w="0" w:type="auto"/>
            <w:vAlign w:val="bottom"/>
          </w:tcPr>
          <w:p w14:paraId="7A7A350B" w14:textId="77777777" w:rsidR="00C334D1" w:rsidRPr="00813D46" w:rsidRDefault="00C334D1" w:rsidP="007B0C0F">
            <w:pPr>
              <w:pStyle w:val="la2"/>
              <w:keepNext/>
              <w:keepLines/>
            </w:pPr>
            <w:r w:rsidRPr="00813D46">
              <w:t> </w:t>
            </w:r>
          </w:p>
        </w:tc>
        <w:tc>
          <w:tcPr>
            <w:tcW w:w="0" w:type="auto"/>
            <w:vAlign w:val="bottom"/>
          </w:tcPr>
          <w:p w14:paraId="3D51D8E3" w14:textId="77777777" w:rsidR="00C334D1" w:rsidRPr="00813D46" w:rsidRDefault="00C334D1" w:rsidP="007B0C0F">
            <w:pPr>
              <w:pStyle w:val="la2"/>
              <w:keepNext/>
              <w:keepLines/>
            </w:pPr>
            <w:r w:rsidRPr="00813D46">
              <w:t> </w:t>
            </w:r>
          </w:p>
        </w:tc>
        <w:tc>
          <w:tcPr>
            <w:tcW w:w="0" w:type="auto"/>
            <w:vAlign w:val="bottom"/>
          </w:tcPr>
          <w:p w14:paraId="07FA59E7" w14:textId="77777777" w:rsidR="00C334D1" w:rsidRPr="00813D46" w:rsidRDefault="00C334D1" w:rsidP="007B0C0F">
            <w:pPr>
              <w:pStyle w:val="la2"/>
              <w:keepNext/>
              <w:keepLines/>
            </w:pPr>
            <w:r w:rsidRPr="00813D46">
              <w:t> </w:t>
            </w:r>
          </w:p>
        </w:tc>
      </w:tr>
      <w:tr w:rsidR="004131F7" w:rsidRPr="00813D46" w14:paraId="516EB1B4" w14:textId="77777777" w:rsidTr="007B0C0F">
        <w:trPr>
          <w:jc w:val="center"/>
        </w:trPr>
        <w:tc>
          <w:tcPr>
            <w:tcW w:w="0" w:type="auto"/>
          </w:tcPr>
          <w:p w14:paraId="027FC0DF" w14:textId="77777777" w:rsidR="00C334D1" w:rsidRPr="00813D46" w:rsidRDefault="00C334D1" w:rsidP="007B0C0F">
            <w:pPr>
              <w:pStyle w:val="NormalWeb"/>
              <w:keepNext/>
              <w:keepLines/>
              <w:ind w:left="240" w:hanging="240"/>
              <w:rPr>
                <w:sz w:val="8"/>
              </w:rPr>
            </w:pPr>
            <w:r w:rsidRPr="00813D46">
              <w:rPr>
                <w:rFonts w:cs="Arial"/>
                <w:sz w:val="20"/>
                <w:szCs w:val="20"/>
              </w:rPr>
              <w:t>Balance, beginning of period</w:t>
            </w:r>
          </w:p>
        </w:tc>
        <w:tc>
          <w:tcPr>
            <w:tcW w:w="0" w:type="auto"/>
            <w:vAlign w:val="bottom"/>
          </w:tcPr>
          <w:p w14:paraId="7A16E4DA" w14:textId="77777777" w:rsidR="00C334D1" w:rsidRPr="00813D46" w:rsidRDefault="00C334D1" w:rsidP="007B0C0F">
            <w:pPr>
              <w:pStyle w:val="la2"/>
              <w:keepNext/>
              <w:keepLines/>
            </w:pPr>
            <w:r w:rsidRPr="00813D46">
              <w:rPr>
                <w:sz w:val="15"/>
                <w:szCs w:val="15"/>
              </w:rPr>
              <w:t> </w:t>
            </w:r>
          </w:p>
        </w:tc>
        <w:tc>
          <w:tcPr>
            <w:tcW w:w="0" w:type="auto"/>
            <w:vAlign w:val="bottom"/>
          </w:tcPr>
          <w:p w14:paraId="5B568817" w14:textId="77777777" w:rsidR="00C334D1" w:rsidRPr="00813D46" w:rsidRDefault="00C334D1" w:rsidP="007B0C0F">
            <w:pPr>
              <w:keepNext/>
              <w:keepLines/>
              <w:rPr>
                <w:sz w:val="8"/>
              </w:rPr>
            </w:pPr>
            <w:r w:rsidRPr="00813D46">
              <w:rPr>
                <w:rFonts w:cs="Arial"/>
                <w:b/>
                <w:bCs/>
              </w:rPr>
              <w:t> </w:t>
            </w:r>
          </w:p>
        </w:tc>
        <w:tc>
          <w:tcPr>
            <w:tcW w:w="0" w:type="auto"/>
            <w:vAlign w:val="bottom"/>
          </w:tcPr>
          <w:p w14:paraId="21AFC5BB" w14:textId="25AB9818" w:rsidR="00C334D1" w:rsidRPr="00813D46" w:rsidRDefault="00556BA5" w:rsidP="007B0C0F">
            <w:pPr>
              <w:keepNext/>
              <w:keepLines/>
              <w:jc w:val="right"/>
            </w:pPr>
            <w:r w:rsidRPr="00813D46">
              <w:rPr>
                <w:rFonts w:cs="Arial"/>
                <w:b/>
                <w:bCs/>
              </w:rPr>
              <w:t>3,708</w:t>
            </w:r>
          </w:p>
        </w:tc>
        <w:tc>
          <w:tcPr>
            <w:tcW w:w="0" w:type="auto"/>
            <w:noWrap/>
            <w:vAlign w:val="bottom"/>
          </w:tcPr>
          <w:p w14:paraId="6F415592" w14:textId="77777777" w:rsidR="00C334D1" w:rsidRPr="00813D46" w:rsidRDefault="00C334D1" w:rsidP="007B0C0F">
            <w:pPr>
              <w:keepNext/>
              <w:keepLines/>
              <w:rPr>
                <w:sz w:val="8"/>
              </w:rPr>
            </w:pPr>
            <w:r w:rsidRPr="00813D46">
              <w:rPr>
                <w:rFonts w:cs="Arial"/>
                <w:b/>
                <w:bCs/>
              </w:rPr>
              <w:t> </w:t>
            </w:r>
          </w:p>
        </w:tc>
        <w:tc>
          <w:tcPr>
            <w:tcW w:w="0" w:type="auto"/>
            <w:vAlign w:val="bottom"/>
          </w:tcPr>
          <w:p w14:paraId="387CBC8C" w14:textId="77777777" w:rsidR="00C334D1" w:rsidRPr="00813D46" w:rsidRDefault="00C334D1" w:rsidP="007B0C0F">
            <w:pPr>
              <w:pStyle w:val="la2"/>
              <w:keepNext/>
              <w:keepLines/>
            </w:pPr>
            <w:r w:rsidRPr="00813D46">
              <w:rPr>
                <w:sz w:val="15"/>
                <w:szCs w:val="15"/>
              </w:rPr>
              <w:t> </w:t>
            </w:r>
          </w:p>
        </w:tc>
        <w:tc>
          <w:tcPr>
            <w:tcW w:w="0" w:type="auto"/>
            <w:vAlign w:val="bottom"/>
          </w:tcPr>
          <w:p w14:paraId="245A201A" w14:textId="77777777" w:rsidR="00C334D1" w:rsidRPr="00813D46" w:rsidRDefault="00C334D1" w:rsidP="007B0C0F">
            <w:pPr>
              <w:keepNext/>
              <w:keepLines/>
              <w:rPr>
                <w:sz w:val="8"/>
              </w:rPr>
            </w:pPr>
            <w:r w:rsidRPr="00813D46">
              <w:rPr>
                <w:rFonts w:cs="Arial"/>
              </w:rPr>
              <w:t> </w:t>
            </w:r>
          </w:p>
        </w:tc>
        <w:tc>
          <w:tcPr>
            <w:tcW w:w="0" w:type="auto"/>
            <w:vAlign w:val="bottom"/>
          </w:tcPr>
          <w:p w14:paraId="308E45BC" w14:textId="77777777" w:rsidR="00C334D1" w:rsidRPr="00813D46" w:rsidRDefault="00C334D1" w:rsidP="007B0C0F">
            <w:pPr>
              <w:keepNext/>
              <w:keepLines/>
              <w:jc w:val="right"/>
            </w:pPr>
            <w:r w:rsidRPr="00813D46">
              <w:rPr>
                <w:rFonts w:cs="Arial"/>
                <w:bCs/>
              </w:rPr>
              <w:t>1,743</w:t>
            </w:r>
          </w:p>
        </w:tc>
        <w:tc>
          <w:tcPr>
            <w:tcW w:w="0" w:type="auto"/>
            <w:noWrap/>
            <w:vAlign w:val="bottom"/>
          </w:tcPr>
          <w:p w14:paraId="5D16114A" w14:textId="77777777" w:rsidR="00C334D1" w:rsidRPr="00813D46" w:rsidRDefault="00C334D1" w:rsidP="007B0C0F">
            <w:pPr>
              <w:keepNext/>
              <w:keepLines/>
              <w:rPr>
                <w:sz w:val="8"/>
              </w:rPr>
            </w:pPr>
            <w:r w:rsidRPr="00813D46">
              <w:rPr>
                <w:rFonts w:cs="Arial"/>
                <w:bCs/>
              </w:rPr>
              <w:t> </w:t>
            </w:r>
          </w:p>
        </w:tc>
        <w:tc>
          <w:tcPr>
            <w:tcW w:w="0" w:type="auto"/>
            <w:vAlign w:val="bottom"/>
          </w:tcPr>
          <w:p w14:paraId="32A2357A" w14:textId="77777777" w:rsidR="00C334D1" w:rsidRPr="00813D46" w:rsidRDefault="00C334D1" w:rsidP="007B0C0F">
            <w:pPr>
              <w:pStyle w:val="la2"/>
              <w:keepNext/>
              <w:keepLines/>
            </w:pPr>
            <w:r w:rsidRPr="00813D46">
              <w:rPr>
                <w:sz w:val="15"/>
                <w:szCs w:val="15"/>
              </w:rPr>
              <w:t> </w:t>
            </w:r>
          </w:p>
        </w:tc>
        <w:tc>
          <w:tcPr>
            <w:tcW w:w="0" w:type="auto"/>
            <w:vAlign w:val="bottom"/>
          </w:tcPr>
          <w:p w14:paraId="13EA4AE3" w14:textId="77777777" w:rsidR="00C334D1" w:rsidRPr="00813D46" w:rsidRDefault="00C334D1" w:rsidP="007B0C0F">
            <w:pPr>
              <w:keepNext/>
              <w:keepLines/>
              <w:rPr>
                <w:sz w:val="8"/>
              </w:rPr>
            </w:pPr>
            <w:r w:rsidRPr="00813D46">
              <w:rPr>
                <w:rFonts w:cs="Arial"/>
              </w:rPr>
              <w:t> </w:t>
            </w:r>
          </w:p>
        </w:tc>
        <w:tc>
          <w:tcPr>
            <w:tcW w:w="0" w:type="auto"/>
            <w:vAlign w:val="bottom"/>
          </w:tcPr>
          <w:p w14:paraId="1E479778" w14:textId="77777777" w:rsidR="00C334D1" w:rsidRPr="00813D46" w:rsidRDefault="00C334D1" w:rsidP="007B0C0F">
            <w:pPr>
              <w:keepNext/>
              <w:keepLines/>
              <w:jc w:val="right"/>
            </w:pPr>
            <w:r w:rsidRPr="00813D46">
              <w:rPr>
                <w:rFonts w:cs="Arial"/>
              </w:rPr>
              <w:t>1,422</w:t>
            </w:r>
          </w:p>
        </w:tc>
        <w:tc>
          <w:tcPr>
            <w:tcW w:w="0" w:type="auto"/>
            <w:noWrap/>
            <w:vAlign w:val="bottom"/>
          </w:tcPr>
          <w:p w14:paraId="3B8AA87E" w14:textId="77777777" w:rsidR="00C334D1" w:rsidRPr="00813D46" w:rsidRDefault="00C334D1" w:rsidP="007B0C0F">
            <w:pPr>
              <w:keepNext/>
              <w:keepLines/>
              <w:rPr>
                <w:sz w:val="8"/>
              </w:rPr>
            </w:pPr>
            <w:r w:rsidRPr="00813D46">
              <w:rPr>
                <w:rFonts w:cs="Arial"/>
              </w:rPr>
              <w:t> </w:t>
            </w:r>
          </w:p>
        </w:tc>
      </w:tr>
      <w:tr w:rsidR="004131F7" w:rsidRPr="00813D46" w14:paraId="6C1E6A97" w14:textId="77777777" w:rsidTr="007B0C0F">
        <w:trPr>
          <w:jc w:val="center"/>
        </w:trPr>
        <w:tc>
          <w:tcPr>
            <w:tcW w:w="0" w:type="auto"/>
          </w:tcPr>
          <w:p w14:paraId="1EA42E9E" w14:textId="77777777" w:rsidR="00C334D1" w:rsidRPr="00813D46" w:rsidRDefault="00C334D1" w:rsidP="007B0C0F">
            <w:pPr>
              <w:pStyle w:val="NormalWeb"/>
              <w:keepNext/>
              <w:keepLines/>
              <w:ind w:left="240" w:hanging="240"/>
              <w:rPr>
                <w:sz w:val="8"/>
              </w:rPr>
            </w:pPr>
            <w:r w:rsidRPr="00813D46">
              <w:rPr>
                <w:rFonts w:cs="Arial"/>
                <w:sz w:val="20"/>
                <w:szCs w:val="20"/>
              </w:rPr>
              <w:t>Other comprehensive income (loss)</w:t>
            </w:r>
          </w:p>
        </w:tc>
        <w:tc>
          <w:tcPr>
            <w:tcW w:w="0" w:type="auto"/>
            <w:vAlign w:val="bottom"/>
          </w:tcPr>
          <w:p w14:paraId="1B9D3047" w14:textId="77777777" w:rsidR="00C334D1" w:rsidRPr="00813D46" w:rsidRDefault="00C334D1" w:rsidP="007B0C0F">
            <w:pPr>
              <w:pStyle w:val="la2"/>
              <w:keepNext/>
              <w:keepLines/>
            </w:pPr>
            <w:r w:rsidRPr="00813D46">
              <w:rPr>
                <w:sz w:val="15"/>
                <w:szCs w:val="15"/>
              </w:rPr>
              <w:t> </w:t>
            </w:r>
          </w:p>
        </w:tc>
        <w:tc>
          <w:tcPr>
            <w:tcW w:w="0" w:type="auto"/>
            <w:vAlign w:val="bottom"/>
          </w:tcPr>
          <w:p w14:paraId="7851D534" w14:textId="77777777" w:rsidR="00C334D1" w:rsidRPr="00813D46" w:rsidRDefault="00C334D1" w:rsidP="007B0C0F">
            <w:pPr>
              <w:keepNext/>
              <w:keepLines/>
              <w:rPr>
                <w:sz w:val="8"/>
              </w:rPr>
            </w:pPr>
            <w:r w:rsidRPr="00813D46">
              <w:rPr>
                <w:rFonts w:cs="Arial"/>
                <w:b/>
                <w:bCs/>
              </w:rPr>
              <w:t> </w:t>
            </w:r>
          </w:p>
        </w:tc>
        <w:tc>
          <w:tcPr>
            <w:tcW w:w="0" w:type="auto"/>
            <w:vAlign w:val="bottom"/>
          </w:tcPr>
          <w:p w14:paraId="766D1BAE" w14:textId="2422BEEF" w:rsidR="00C334D1" w:rsidRPr="00813D46" w:rsidRDefault="00D634D3" w:rsidP="004131F7">
            <w:pPr>
              <w:keepNext/>
              <w:keepLines/>
              <w:jc w:val="right"/>
            </w:pPr>
            <w:r w:rsidRPr="00813D46">
              <w:rPr>
                <w:rFonts w:cs="Arial"/>
                <w:b/>
                <w:bCs/>
              </w:rPr>
              <w:t>(</w:t>
            </w:r>
            <w:r w:rsidR="004131F7" w:rsidRPr="00813D46">
              <w:rPr>
                <w:rFonts w:cs="Arial"/>
                <w:b/>
                <w:bCs/>
              </w:rPr>
              <w:t>1,186</w:t>
            </w:r>
          </w:p>
        </w:tc>
        <w:tc>
          <w:tcPr>
            <w:tcW w:w="0" w:type="auto"/>
            <w:noWrap/>
            <w:vAlign w:val="bottom"/>
          </w:tcPr>
          <w:p w14:paraId="52CBE2B6" w14:textId="0ED1D3FA" w:rsidR="00C334D1" w:rsidRPr="00813D46" w:rsidRDefault="00D634D3" w:rsidP="007B0C0F">
            <w:pPr>
              <w:keepNext/>
              <w:keepLines/>
              <w:rPr>
                <w:sz w:val="8"/>
              </w:rPr>
            </w:pPr>
            <w:r w:rsidRPr="00813D46">
              <w:rPr>
                <w:rFonts w:cs="Arial"/>
                <w:b/>
                <w:bCs/>
              </w:rPr>
              <w:t>)</w:t>
            </w:r>
            <w:r w:rsidR="00C334D1" w:rsidRPr="00813D46">
              <w:rPr>
                <w:rFonts w:cs="Arial"/>
                <w:b/>
                <w:bCs/>
              </w:rPr>
              <w:t> </w:t>
            </w:r>
          </w:p>
        </w:tc>
        <w:tc>
          <w:tcPr>
            <w:tcW w:w="0" w:type="auto"/>
            <w:vAlign w:val="bottom"/>
          </w:tcPr>
          <w:p w14:paraId="72C54DBC" w14:textId="77777777" w:rsidR="00C334D1" w:rsidRPr="00813D46" w:rsidRDefault="00C334D1" w:rsidP="007B0C0F">
            <w:pPr>
              <w:pStyle w:val="la2"/>
              <w:keepNext/>
              <w:keepLines/>
            </w:pPr>
            <w:r w:rsidRPr="00813D46">
              <w:rPr>
                <w:sz w:val="15"/>
                <w:szCs w:val="15"/>
              </w:rPr>
              <w:t> </w:t>
            </w:r>
          </w:p>
        </w:tc>
        <w:tc>
          <w:tcPr>
            <w:tcW w:w="0" w:type="auto"/>
            <w:vAlign w:val="bottom"/>
          </w:tcPr>
          <w:p w14:paraId="16441B89" w14:textId="77777777" w:rsidR="00C334D1" w:rsidRPr="00813D46" w:rsidRDefault="00C334D1" w:rsidP="007B0C0F">
            <w:pPr>
              <w:keepNext/>
              <w:keepLines/>
              <w:rPr>
                <w:sz w:val="8"/>
              </w:rPr>
            </w:pPr>
            <w:r w:rsidRPr="00813D46">
              <w:rPr>
                <w:rFonts w:cs="Arial"/>
              </w:rPr>
              <w:t> </w:t>
            </w:r>
          </w:p>
        </w:tc>
        <w:tc>
          <w:tcPr>
            <w:tcW w:w="0" w:type="auto"/>
            <w:vAlign w:val="bottom"/>
          </w:tcPr>
          <w:p w14:paraId="4DE12286" w14:textId="77777777" w:rsidR="00C334D1" w:rsidRPr="00813D46" w:rsidRDefault="00C334D1" w:rsidP="007B0C0F">
            <w:pPr>
              <w:keepNext/>
              <w:keepLines/>
              <w:jc w:val="right"/>
            </w:pPr>
            <w:r w:rsidRPr="00813D46">
              <w:rPr>
                <w:rFonts w:cs="Arial"/>
                <w:bCs/>
              </w:rPr>
              <w:t>1,965</w:t>
            </w:r>
          </w:p>
        </w:tc>
        <w:tc>
          <w:tcPr>
            <w:tcW w:w="0" w:type="auto"/>
            <w:noWrap/>
            <w:vAlign w:val="bottom"/>
          </w:tcPr>
          <w:p w14:paraId="50F63AA8" w14:textId="77777777" w:rsidR="00C334D1" w:rsidRPr="00813D46" w:rsidRDefault="00C334D1" w:rsidP="007B0C0F">
            <w:pPr>
              <w:keepNext/>
              <w:keepLines/>
              <w:rPr>
                <w:sz w:val="8"/>
              </w:rPr>
            </w:pPr>
            <w:r w:rsidRPr="00813D46">
              <w:rPr>
                <w:rFonts w:cs="Arial"/>
                <w:bCs/>
              </w:rPr>
              <w:t> </w:t>
            </w:r>
          </w:p>
        </w:tc>
        <w:tc>
          <w:tcPr>
            <w:tcW w:w="0" w:type="auto"/>
            <w:vAlign w:val="bottom"/>
          </w:tcPr>
          <w:p w14:paraId="11351FEB" w14:textId="77777777" w:rsidR="00C334D1" w:rsidRPr="00813D46" w:rsidRDefault="00C334D1" w:rsidP="007B0C0F">
            <w:pPr>
              <w:pStyle w:val="la2"/>
              <w:keepNext/>
              <w:keepLines/>
            </w:pPr>
            <w:r w:rsidRPr="00813D46">
              <w:rPr>
                <w:sz w:val="15"/>
                <w:szCs w:val="15"/>
              </w:rPr>
              <w:t> </w:t>
            </w:r>
          </w:p>
        </w:tc>
        <w:tc>
          <w:tcPr>
            <w:tcW w:w="0" w:type="auto"/>
            <w:vAlign w:val="bottom"/>
          </w:tcPr>
          <w:p w14:paraId="3E162887" w14:textId="77777777" w:rsidR="00C334D1" w:rsidRPr="00813D46" w:rsidRDefault="00C334D1" w:rsidP="007B0C0F">
            <w:pPr>
              <w:keepNext/>
              <w:keepLines/>
              <w:rPr>
                <w:sz w:val="8"/>
              </w:rPr>
            </w:pPr>
            <w:r w:rsidRPr="00813D46">
              <w:rPr>
                <w:rFonts w:cs="Arial"/>
              </w:rPr>
              <w:t> </w:t>
            </w:r>
          </w:p>
        </w:tc>
        <w:tc>
          <w:tcPr>
            <w:tcW w:w="0" w:type="auto"/>
            <w:vAlign w:val="bottom"/>
          </w:tcPr>
          <w:p w14:paraId="731D98AF" w14:textId="77777777" w:rsidR="00C334D1" w:rsidRPr="00813D46" w:rsidRDefault="00C334D1" w:rsidP="007B0C0F">
            <w:pPr>
              <w:keepNext/>
              <w:keepLines/>
              <w:jc w:val="right"/>
            </w:pPr>
            <w:r w:rsidRPr="00813D46">
              <w:rPr>
                <w:rFonts w:cs="Arial"/>
              </w:rPr>
              <w:t>321</w:t>
            </w:r>
          </w:p>
        </w:tc>
        <w:tc>
          <w:tcPr>
            <w:tcW w:w="0" w:type="auto"/>
            <w:noWrap/>
            <w:vAlign w:val="bottom"/>
          </w:tcPr>
          <w:p w14:paraId="51776304" w14:textId="77777777" w:rsidR="00C334D1" w:rsidRPr="00813D46" w:rsidRDefault="00C334D1" w:rsidP="007B0C0F">
            <w:pPr>
              <w:keepNext/>
              <w:keepLines/>
              <w:rPr>
                <w:sz w:val="8"/>
              </w:rPr>
            </w:pPr>
          </w:p>
        </w:tc>
      </w:tr>
      <w:tr w:rsidR="00D634D3" w:rsidRPr="00813D46" w14:paraId="022D9B80" w14:textId="77777777" w:rsidTr="007B0C0F">
        <w:trPr>
          <w:jc w:val="center"/>
        </w:trPr>
        <w:tc>
          <w:tcPr>
            <w:tcW w:w="0" w:type="auto"/>
            <w:gridSpan w:val="4"/>
            <w:vAlign w:val="bottom"/>
          </w:tcPr>
          <w:p w14:paraId="65EC1066"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C3E0879" w14:textId="77777777" w:rsidR="00C334D1" w:rsidRPr="00813D46" w:rsidRDefault="00C334D1" w:rsidP="007B0C0F">
            <w:pPr>
              <w:keepNext/>
              <w:keepLines/>
              <w:rPr>
                <w:sz w:val="8"/>
              </w:rPr>
            </w:pPr>
          </w:p>
        </w:tc>
        <w:tc>
          <w:tcPr>
            <w:tcW w:w="0" w:type="auto"/>
            <w:vAlign w:val="bottom"/>
          </w:tcPr>
          <w:p w14:paraId="62D7E79E" w14:textId="77777777" w:rsidR="00C334D1" w:rsidRPr="00813D46" w:rsidRDefault="00C334D1" w:rsidP="007B0C0F">
            <w:pPr>
              <w:pStyle w:val="la2"/>
              <w:keepNext/>
              <w:keepLines/>
            </w:pPr>
            <w:r w:rsidRPr="00813D46">
              <w:t> </w:t>
            </w:r>
          </w:p>
        </w:tc>
        <w:tc>
          <w:tcPr>
            <w:tcW w:w="0" w:type="auto"/>
            <w:vAlign w:val="bottom"/>
          </w:tcPr>
          <w:p w14:paraId="0FDD743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DBF1C78"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7B408EC" w14:textId="77777777" w:rsidR="00C334D1" w:rsidRPr="00813D46" w:rsidRDefault="00C334D1" w:rsidP="007B0C0F">
            <w:pPr>
              <w:keepNext/>
              <w:keepLines/>
              <w:rPr>
                <w:sz w:val="8"/>
              </w:rPr>
            </w:pPr>
          </w:p>
        </w:tc>
        <w:tc>
          <w:tcPr>
            <w:tcW w:w="0" w:type="auto"/>
            <w:vAlign w:val="bottom"/>
          </w:tcPr>
          <w:p w14:paraId="00C74411" w14:textId="77777777" w:rsidR="00C334D1" w:rsidRPr="00813D46" w:rsidRDefault="00C334D1" w:rsidP="007B0C0F">
            <w:pPr>
              <w:pStyle w:val="la2"/>
              <w:keepNext/>
              <w:keepLines/>
            </w:pPr>
            <w:r w:rsidRPr="00813D46">
              <w:t> </w:t>
            </w:r>
          </w:p>
        </w:tc>
        <w:tc>
          <w:tcPr>
            <w:tcW w:w="0" w:type="auto"/>
            <w:vAlign w:val="bottom"/>
          </w:tcPr>
          <w:p w14:paraId="778AFD1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A1C4F0C" w14:textId="77777777" w:rsidR="00C334D1" w:rsidRPr="00813D46" w:rsidRDefault="00C334D1" w:rsidP="007B0C0F">
            <w:pPr>
              <w:pStyle w:val="rrdsinglerule"/>
              <w:keepNext/>
              <w:keepLines/>
            </w:pPr>
          </w:p>
        </w:tc>
        <w:tc>
          <w:tcPr>
            <w:tcW w:w="0" w:type="auto"/>
            <w:vAlign w:val="bottom"/>
          </w:tcPr>
          <w:p w14:paraId="1B114FC3" w14:textId="77777777" w:rsidR="00C334D1" w:rsidRPr="00813D46" w:rsidRDefault="00C334D1" w:rsidP="007B0C0F">
            <w:pPr>
              <w:keepNext/>
              <w:keepLines/>
              <w:rPr>
                <w:sz w:val="8"/>
              </w:rPr>
            </w:pPr>
          </w:p>
        </w:tc>
      </w:tr>
      <w:tr w:rsidR="004131F7" w:rsidRPr="00813D46" w14:paraId="20AF1855" w14:textId="77777777" w:rsidTr="007B0C0F">
        <w:trPr>
          <w:jc w:val="center"/>
        </w:trPr>
        <w:tc>
          <w:tcPr>
            <w:tcW w:w="0" w:type="auto"/>
          </w:tcPr>
          <w:p w14:paraId="2AB31EB2" w14:textId="77777777" w:rsidR="00C334D1" w:rsidRPr="00813D46" w:rsidRDefault="00C334D1" w:rsidP="007B0C0F">
            <w:pPr>
              <w:pStyle w:val="NormalWeb"/>
              <w:keepNext/>
              <w:keepLines/>
              <w:ind w:left="480" w:hanging="240"/>
              <w:rPr>
                <w:sz w:val="8"/>
              </w:rPr>
            </w:pPr>
            <w:r w:rsidRPr="00813D46">
              <w:rPr>
                <w:rFonts w:cs="Arial"/>
                <w:sz w:val="20"/>
                <w:szCs w:val="20"/>
              </w:rPr>
              <w:t>Balance, end of period</w:t>
            </w:r>
          </w:p>
        </w:tc>
        <w:tc>
          <w:tcPr>
            <w:tcW w:w="0" w:type="auto"/>
            <w:vAlign w:val="bottom"/>
          </w:tcPr>
          <w:p w14:paraId="34AD580D" w14:textId="77777777" w:rsidR="00C334D1" w:rsidRPr="00813D46" w:rsidRDefault="00C334D1" w:rsidP="007B0C0F">
            <w:pPr>
              <w:pStyle w:val="la2"/>
              <w:keepNext/>
              <w:keepLines/>
            </w:pPr>
            <w:r w:rsidRPr="00813D46">
              <w:rPr>
                <w:sz w:val="15"/>
                <w:szCs w:val="15"/>
              </w:rPr>
              <w:t> </w:t>
            </w:r>
          </w:p>
        </w:tc>
        <w:tc>
          <w:tcPr>
            <w:tcW w:w="0" w:type="auto"/>
            <w:vAlign w:val="bottom"/>
          </w:tcPr>
          <w:p w14:paraId="7917BCD7" w14:textId="77777777" w:rsidR="00C334D1" w:rsidRPr="00813D46" w:rsidRDefault="00C334D1" w:rsidP="007B0C0F">
            <w:pPr>
              <w:keepNext/>
              <w:keepLines/>
              <w:rPr>
                <w:sz w:val="8"/>
              </w:rPr>
            </w:pPr>
            <w:r w:rsidRPr="00813D46">
              <w:rPr>
                <w:rFonts w:cs="Arial"/>
                <w:b/>
                <w:bCs/>
              </w:rPr>
              <w:t> </w:t>
            </w:r>
          </w:p>
        </w:tc>
        <w:tc>
          <w:tcPr>
            <w:tcW w:w="0" w:type="auto"/>
            <w:vAlign w:val="bottom"/>
          </w:tcPr>
          <w:p w14:paraId="1EB4874F" w14:textId="43D904A2" w:rsidR="00C334D1" w:rsidRPr="00813D46" w:rsidRDefault="004131F7" w:rsidP="001D6A7D">
            <w:pPr>
              <w:keepNext/>
              <w:keepLines/>
              <w:jc w:val="right"/>
            </w:pPr>
            <w:r w:rsidRPr="00813D46">
              <w:rPr>
                <w:rFonts w:cs="Arial"/>
                <w:b/>
                <w:bCs/>
              </w:rPr>
              <w:t>2,522</w:t>
            </w:r>
          </w:p>
        </w:tc>
        <w:tc>
          <w:tcPr>
            <w:tcW w:w="0" w:type="auto"/>
            <w:noWrap/>
            <w:vAlign w:val="bottom"/>
          </w:tcPr>
          <w:p w14:paraId="0EB79747" w14:textId="77777777" w:rsidR="00C334D1" w:rsidRPr="00813D46" w:rsidRDefault="00C334D1" w:rsidP="007B0C0F">
            <w:pPr>
              <w:keepNext/>
              <w:keepLines/>
              <w:rPr>
                <w:sz w:val="8"/>
              </w:rPr>
            </w:pPr>
            <w:r w:rsidRPr="00813D46">
              <w:rPr>
                <w:rFonts w:cs="Arial"/>
                <w:b/>
                <w:bCs/>
              </w:rPr>
              <w:t> </w:t>
            </w:r>
          </w:p>
        </w:tc>
        <w:tc>
          <w:tcPr>
            <w:tcW w:w="0" w:type="auto"/>
            <w:vAlign w:val="bottom"/>
          </w:tcPr>
          <w:p w14:paraId="34332D66" w14:textId="77777777" w:rsidR="00C334D1" w:rsidRPr="00813D46" w:rsidRDefault="00C334D1" w:rsidP="007B0C0F">
            <w:pPr>
              <w:pStyle w:val="la2"/>
              <w:keepNext/>
              <w:keepLines/>
            </w:pPr>
            <w:r w:rsidRPr="00813D46">
              <w:rPr>
                <w:sz w:val="15"/>
                <w:szCs w:val="15"/>
              </w:rPr>
              <w:t> </w:t>
            </w:r>
          </w:p>
        </w:tc>
        <w:tc>
          <w:tcPr>
            <w:tcW w:w="0" w:type="auto"/>
            <w:vAlign w:val="bottom"/>
          </w:tcPr>
          <w:p w14:paraId="2A617B25" w14:textId="77777777" w:rsidR="00C334D1" w:rsidRPr="00813D46" w:rsidRDefault="00C334D1" w:rsidP="007B0C0F">
            <w:pPr>
              <w:keepNext/>
              <w:keepLines/>
              <w:rPr>
                <w:sz w:val="8"/>
              </w:rPr>
            </w:pPr>
            <w:r w:rsidRPr="00813D46">
              <w:rPr>
                <w:rFonts w:cs="Arial"/>
              </w:rPr>
              <w:t> </w:t>
            </w:r>
          </w:p>
        </w:tc>
        <w:tc>
          <w:tcPr>
            <w:tcW w:w="0" w:type="auto"/>
            <w:vAlign w:val="bottom"/>
          </w:tcPr>
          <w:p w14:paraId="78BE1327" w14:textId="77777777" w:rsidR="00C334D1" w:rsidRPr="00813D46" w:rsidRDefault="00C334D1" w:rsidP="007B0C0F">
            <w:pPr>
              <w:keepNext/>
              <w:keepLines/>
              <w:jc w:val="right"/>
            </w:pPr>
            <w:r w:rsidRPr="00813D46">
              <w:rPr>
                <w:rFonts w:cs="Arial"/>
                <w:bCs/>
              </w:rPr>
              <w:t>3,708</w:t>
            </w:r>
          </w:p>
        </w:tc>
        <w:tc>
          <w:tcPr>
            <w:tcW w:w="0" w:type="auto"/>
            <w:noWrap/>
            <w:vAlign w:val="bottom"/>
          </w:tcPr>
          <w:p w14:paraId="2EF1C1C5" w14:textId="77777777" w:rsidR="00C334D1" w:rsidRPr="00813D46" w:rsidRDefault="00C334D1" w:rsidP="007B0C0F">
            <w:pPr>
              <w:keepNext/>
              <w:keepLines/>
              <w:rPr>
                <w:sz w:val="8"/>
              </w:rPr>
            </w:pPr>
            <w:r w:rsidRPr="00813D46">
              <w:rPr>
                <w:rFonts w:cs="Arial"/>
                <w:bCs/>
              </w:rPr>
              <w:t> </w:t>
            </w:r>
          </w:p>
        </w:tc>
        <w:tc>
          <w:tcPr>
            <w:tcW w:w="0" w:type="auto"/>
            <w:vAlign w:val="bottom"/>
          </w:tcPr>
          <w:p w14:paraId="0BA36D20" w14:textId="77777777" w:rsidR="00C334D1" w:rsidRPr="00813D46" w:rsidRDefault="00C334D1" w:rsidP="007B0C0F">
            <w:pPr>
              <w:pStyle w:val="la2"/>
              <w:keepNext/>
              <w:keepLines/>
            </w:pPr>
            <w:r w:rsidRPr="00813D46">
              <w:rPr>
                <w:sz w:val="15"/>
                <w:szCs w:val="15"/>
              </w:rPr>
              <w:t> </w:t>
            </w:r>
          </w:p>
        </w:tc>
        <w:tc>
          <w:tcPr>
            <w:tcW w:w="0" w:type="auto"/>
            <w:vAlign w:val="bottom"/>
          </w:tcPr>
          <w:p w14:paraId="179E0DD7" w14:textId="77777777" w:rsidR="00C334D1" w:rsidRPr="00813D46" w:rsidRDefault="00C334D1" w:rsidP="007B0C0F">
            <w:pPr>
              <w:keepNext/>
              <w:keepLines/>
              <w:rPr>
                <w:sz w:val="8"/>
              </w:rPr>
            </w:pPr>
            <w:r w:rsidRPr="00813D46">
              <w:rPr>
                <w:rFonts w:cs="Arial"/>
              </w:rPr>
              <w:t> </w:t>
            </w:r>
          </w:p>
        </w:tc>
        <w:tc>
          <w:tcPr>
            <w:tcW w:w="0" w:type="auto"/>
            <w:vAlign w:val="bottom"/>
          </w:tcPr>
          <w:p w14:paraId="2585A0D6" w14:textId="77777777" w:rsidR="00C334D1" w:rsidRPr="00813D46" w:rsidRDefault="00C334D1" w:rsidP="007B0C0F">
            <w:pPr>
              <w:keepNext/>
              <w:keepLines/>
              <w:jc w:val="right"/>
            </w:pPr>
            <w:r w:rsidRPr="00813D46">
              <w:rPr>
                <w:rFonts w:cs="Arial"/>
              </w:rPr>
              <w:t>1,743</w:t>
            </w:r>
          </w:p>
        </w:tc>
        <w:tc>
          <w:tcPr>
            <w:tcW w:w="0" w:type="auto"/>
            <w:noWrap/>
            <w:vAlign w:val="bottom"/>
          </w:tcPr>
          <w:p w14:paraId="12780045" w14:textId="77777777" w:rsidR="00C334D1" w:rsidRPr="00813D46" w:rsidRDefault="00C334D1" w:rsidP="007B0C0F">
            <w:pPr>
              <w:keepNext/>
              <w:keepLines/>
              <w:rPr>
                <w:sz w:val="8"/>
              </w:rPr>
            </w:pPr>
            <w:r w:rsidRPr="00813D46">
              <w:rPr>
                <w:rFonts w:cs="Arial"/>
              </w:rPr>
              <w:t> </w:t>
            </w:r>
          </w:p>
        </w:tc>
      </w:tr>
      <w:tr w:rsidR="00D634D3" w:rsidRPr="00813D46" w14:paraId="542D327C" w14:textId="77777777" w:rsidTr="007B0C0F">
        <w:trPr>
          <w:jc w:val="center"/>
        </w:trPr>
        <w:tc>
          <w:tcPr>
            <w:tcW w:w="0" w:type="auto"/>
            <w:gridSpan w:val="4"/>
            <w:vAlign w:val="bottom"/>
          </w:tcPr>
          <w:p w14:paraId="7845305E"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15D8EE5" w14:textId="77777777" w:rsidR="00C334D1" w:rsidRPr="00813D46" w:rsidRDefault="00C334D1" w:rsidP="007B0C0F">
            <w:pPr>
              <w:keepNext/>
              <w:keepLines/>
              <w:rPr>
                <w:sz w:val="8"/>
              </w:rPr>
            </w:pPr>
          </w:p>
        </w:tc>
        <w:tc>
          <w:tcPr>
            <w:tcW w:w="0" w:type="auto"/>
            <w:vAlign w:val="bottom"/>
          </w:tcPr>
          <w:p w14:paraId="4D3FADB3" w14:textId="77777777" w:rsidR="00C334D1" w:rsidRPr="00813D46" w:rsidRDefault="00C334D1" w:rsidP="007B0C0F">
            <w:pPr>
              <w:pStyle w:val="la2"/>
              <w:keepNext/>
              <w:keepLines/>
            </w:pPr>
            <w:r w:rsidRPr="00813D46">
              <w:t> </w:t>
            </w:r>
          </w:p>
        </w:tc>
        <w:tc>
          <w:tcPr>
            <w:tcW w:w="0" w:type="auto"/>
            <w:vAlign w:val="bottom"/>
          </w:tcPr>
          <w:p w14:paraId="1EF782F2"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8674C5E"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DE96C71" w14:textId="77777777" w:rsidR="00C334D1" w:rsidRPr="00813D46" w:rsidRDefault="00C334D1" w:rsidP="007B0C0F">
            <w:pPr>
              <w:keepNext/>
              <w:keepLines/>
              <w:rPr>
                <w:sz w:val="8"/>
              </w:rPr>
            </w:pPr>
          </w:p>
        </w:tc>
        <w:tc>
          <w:tcPr>
            <w:tcW w:w="0" w:type="auto"/>
            <w:vAlign w:val="bottom"/>
          </w:tcPr>
          <w:p w14:paraId="0EF21108" w14:textId="77777777" w:rsidR="00C334D1" w:rsidRPr="00813D46" w:rsidRDefault="00C334D1" w:rsidP="007B0C0F">
            <w:pPr>
              <w:pStyle w:val="la2"/>
              <w:keepNext/>
              <w:keepLines/>
            </w:pPr>
            <w:r w:rsidRPr="00813D46">
              <w:t> </w:t>
            </w:r>
          </w:p>
        </w:tc>
        <w:tc>
          <w:tcPr>
            <w:tcW w:w="0" w:type="auto"/>
            <w:vAlign w:val="bottom"/>
          </w:tcPr>
          <w:p w14:paraId="77841B8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221BA2E" w14:textId="77777777" w:rsidR="00C334D1" w:rsidRPr="00813D46" w:rsidRDefault="00C334D1" w:rsidP="007B0C0F">
            <w:pPr>
              <w:pStyle w:val="rrdsinglerule"/>
              <w:keepNext/>
              <w:keepLines/>
            </w:pPr>
          </w:p>
        </w:tc>
        <w:tc>
          <w:tcPr>
            <w:tcW w:w="0" w:type="auto"/>
            <w:vAlign w:val="bottom"/>
          </w:tcPr>
          <w:p w14:paraId="02F034FB" w14:textId="77777777" w:rsidR="00C334D1" w:rsidRPr="00813D46" w:rsidRDefault="00C334D1" w:rsidP="007B0C0F">
            <w:pPr>
              <w:keepNext/>
              <w:keepLines/>
              <w:rPr>
                <w:sz w:val="8"/>
              </w:rPr>
            </w:pPr>
          </w:p>
        </w:tc>
      </w:tr>
      <w:tr w:rsidR="004131F7" w:rsidRPr="00813D46" w14:paraId="3FFC3E75" w14:textId="77777777" w:rsidTr="007B0C0F">
        <w:trPr>
          <w:jc w:val="center"/>
        </w:trPr>
        <w:tc>
          <w:tcPr>
            <w:tcW w:w="0" w:type="auto"/>
          </w:tcPr>
          <w:p w14:paraId="64F6ACD1" w14:textId="77777777" w:rsidR="00C334D1" w:rsidRPr="00813D46" w:rsidRDefault="00C334D1" w:rsidP="007B0C0F">
            <w:pPr>
              <w:pStyle w:val="NormalWeb"/>
              <w:keepNext/>
              <w:keepLines/>
              <w:ind w:left="240" w:hanging="240"/>
              <w:rPr>
                <w:sz w:val="8"/>
              </w:rPr>
            </w:pPr>
            <w:r w:rsidRPr="00813D46">
              <w:rPr>
                <w:rFonts w:cs="Arial"/>
                <w:sz w:val="20"/>
                <w:szCs w:val="20"/>
              </w:rPr>
              <w:t>Total stockholders’ equity</w:t>
            </w:r>
          </w:p>
        </w:tc>
        <w:tc>
          <w:tcPr>
            <w:tcW w:w="0" w:type="auto"/>
            <w:vAlign w:val="bottom"/>
          </w:tcPr>
          <w:p w14:paraId="6650C2BD" w14:textId="77777777" w:rsidR="00C334D1" w:rsidRPr="00813D46" w:rsidRDefault="00C334D1" w:rsidP="007B0C0F">
            <w:pPr>
              <w:pStyle w:val="la2"/>
              <w:keepNext/>
              <w:keepLines/>
            </w:pPr>
            <w:r w:rsidRPr="00813D46">
              <w:rPr>
                <w:sz w:val="15"/>
                <w:szCs w:val="15"/>
              </w:rPr>
              <w:t> </w:t>
            </w:r>
          </w:p>
        </w:tc>
        <w:tc>
          <w:tcPr>
            <w:tcW w:w="0" w:type="auto"/>
            <w:vAlign w:val="bottom"/>
          </w:tcPr>
          <w:p w14:paraId="434BAD51" w14:textId="77777777" w:rsidR="00C334D1" w:rsidRPr="00813D46" w:rsidRDefault="00C334D1" w:rsidP="007B0C0F">
            <w:pPr>
              <w:keepNext/>
              <w:keepLines/>
              <w:rPr>
                <w:sz w:val="8"/>
              </w:rPr>
            </w:pPr>
            <w:r w:rsidRPr="00813D46">
              <w:rPr>
                <w:rFonts w:cs="Arial"/>
                <w:b/>
                <w:bCs/>
              </w:rPr>
              <w:t>$</w:t>
            </w:r>
          </w:p>
        </w:tc>
        <w:tc>
          <w:tcPr>
            <w:tcW w:w="0" w:type="auto"/>
            <w:vAlign w:val="bottom"/>
          </w:tcPr>
          <w:p w14:paraId="4944E267" w14:textId="57E23DCD" w:rsidR="00C334D1" w:rsidRPr="00813D46" w:rsidRDefault="00C334D1" w:rsidP="004131F7">
            <w:pPr>
              <w:keepNext/>
              <w:keepLines/>
              <w:jc w:val="right"/>
            </w:pPr>
            <w:r w:rsidRPr="00813D46">
              <w:rPr>
                <w:rFonts w:cs="Arial"/>
                <w:b/>
                <w:bCs/>
              </w:rPr>
              <w:t>  </w:t>
            </w:r>
            <w:r w:rsidR="004131F7" w:rsidRPr="00813D46">
              <w:rPr>
                <w:rFonts w:cs="Arial"/>
                <w:b/>
                <w:bCs/>
              </w:rPr>
              <w:t>80,083</w:t>
            </w:r>
          </w:p>
        </w:tc>
        <w:tc>
          <w:tcPr>
            <w:tcW w:w="0" w:type="auto"/>
            <w:noWrap/>
            <w:vAlign w:val="bottom"/>
          </w:tcPr>
          <w:p w14:paraId="72AE6B6C" w14:textId="77777777" w:rsidR="00C334D1" w:rsidRPr="00813D46" w:rsidRDefault="00C334D1" w:rsidP="007B0C0F">
            <w:pPr>
              <w:keepNext/>
              <w:keepLines/>
              <w:rPr>
                <w:sz w:val="8"/>
              </w:rPr>
            </w:pPr>
            <w:r w:rsidRPr="00813D46">
              <w:rPr>
                <w:rFonts w:cs="Arial"/>
                <w:b/>
                <w:bCs/>
              </w:rPr>
              <w:t> </w:t>
            </w:r>
          </w:p>
        </w:tc>
        <w:tc>
          <w:tcPr>
            <w:tcW w:w="0" w:type="auto"/>
            <w:vAlign w:val="bottom"/>
          </w:tcPr>
          <w:p w14:paraId="285BFE8E" w14:textId="77777777" w:rsidR="00C334D1" w:rsidRPr="00813D46" w:rsidRDefault="00C334D1" w:rsidP="007B0C0F">
            <w:pPr>
              <w:pStyle w:val="la2"/>
              <w:keepNext/>
              <w:keepLines/>
            </w:pPr>
            <w:r w:rsidRPr="00813D46">
              <w:rPr>
                <w:sz w:val="15"/>
                <w:szCs w:val="15"/>
              </w:rPr>
              <w:t> </w:t>
            </w:r>
          </w:p>
        </w:tc>
        <w:tc>
          <w:tcPr>
            <w:tcW w:w="0" w:type="auto"/>
            <w:vAlign w:val="bottom"/>
          </w:tcPr>
          <w:p w14:paraId="6C414BD9" w14:textId="77777777" w:rsidR="00C334D1" w:rsidRPr="00813D46" w:rsidRDefault="00C334D1" w:rsidP="007B0C0F">
            <w:pPr>
              <w:keepNext/>
              <w:keepLines/>
              <w:rPr>
                <w:sz w:val="8"/>
              </w:rPr>
            </w:pPr>
            <w:r w:rsidRPr="00813D46">
              <w:rPr>
                <w:rFonts w:cs="Arial"/>
              </w:rPr>
              <w:t>$</w:t>
            </w:r>
          </w:p>
        </w:tc>
        <w:tc>
          <w:tcPr>
            <w:tcW w:w="0" w:type="auto"/>
            <w:vAlign w:val="bottom"/>
          </w:tcPr>
          <w:p w14:paraId="2007C1DD" w14:textId="77777777" w:rsidR="00C334D1" w:rsidRPr="00813D46" w:rsidRDefault="00C334D1" w:rsidP="007B0C0F">
            <w:pPr>
              <w:keepNext/>
              <w:keepLines/>
              <w:jc w:val="right"/>
            </w:pPr>
            <w:r w:rsidRPr="00813D46">
              <w:rPr>
                <w:rFonts w:cs="Arial"/>
                <w:bCs/>
              </w:rPr>
              <w:t>  89,784</w:t>
            </w:r>
          </w:p>
        </w:tc>
        <w:tc>
          <w:tcPr>
            <w:tcW w:w="0" w:type="auto"/>
            <w:noWrap/>
            <w:vAlign w:val="bottom"/>
          </w:tcPr>
          <w:p w14:paraId="64A502D7" w14:textId="77777777" w:rsidR="00C334D1" w:rsidRPr="00813D46" w:rsidRDefault="00C334D1" w:rsidP="007B0C0F">
            <w:pPr>
              <w:keepNext/>
              <w:keepLines/>
              <w:rPr>
                <w:sz w:val="8"/>
              </w:rPr>
            </w:pPr>
            <w:r w:rsidRPr="00813D46">
              <w:rPr>
                <w:rFonts w:cs="Arial"/>
                <w:bCs/>
              </w:rPr>
              <w:t> </w:t>
            </w:r>
          </w:p>
        </w:tc>
        <w:tc>
          <w:tcPr>
            <w:tcW w:w="0" w:type="auto"/>
            <w:vAlign w:val="bottom"/>
          </w:tcPr>
          <w:p w14:paraId="296ADDDB" w14:textId="77777777" w:rsidR="00C334D1" w:rsidRPr="00813D46" w:rsidRDefault="00C334D1" w:rsidP="007B0C0F">
            <w:pPr>
              <w:pStyle w:val="la2"/>
              <w:keepNext/>
              <w:keepLines/>
            </w:pPr>
            <w:r w:rsidRPr="00813D46">
              <w:rPr>
                <w:sz w:val="15"/>
                <w:szCs w:val="15"/>
              </w:rPr>
              <w:t> </w:t>
            </w:r>
          </w:p>
        </w:tc>
        <w:tc>
          <w:tcPr>
            <w:tcW w:w="0" w:type="auto"/>
            <w:vAlign w:val="bottom"/>
          </w:tcPr>
          <w:p w14:paraId="03CDD5AE" w14:textId="77777777" w:rsidR="00C334D1" w:rsidRPr="00813D46" w:rsidRDefault="00C334D1" w:rsidP="007B0C0F">
            <w:pPr>
              <w:keepNext/>
              <w:keepLines/>
              <w:rPr>
                <w:sz w:val="8"/>
              </w:rPr>
            </w:pPr>
            <w:r w:rsidRPr="00813D46">
              <w:rPr>
                <w:rFonts w:cs="Arial"/>
              </w:rPr>
              <w:t>$</w:t>
            </w:r>
          </w:p>
        </w:tc>
        <w:tc>
          <w:tcPr>
            <w:tcW w:w="0" w:type="auto"/>
            <w:vAlign w:val="bottom"/>
          </w:tcPr>
          <w:p w14:paraId="0A8B33C1" w14:textId="77777777" w:rsidR="00C334D1" w:rsidRPr="00813D46" w:rsidRDefault="00C334D1" w:rsidP="007B0C0F">
            <w:pPr>
              <w:keepNext/>
              <w:keepLines/>
              <w:jc w:val="right"/>
            </w:pPr>
            <w:r w:rsidRPr="00813D46">
              <w:rPr>
                <w:rFonts w:cs="Arial"/>
              </w:rPr>
              <w:t>  78,944</w:t>
            </w:r>
          </w:p>
        </w:tc>
        <w:tc>
          <w:tcPr>
            <w:tcW w:w="0" w:type="auto"/>
            <w:noWrap/>
            <w:vAlign w:val="bottom"/>
          </w:tcPr>
          <w:p w14:paraId="194D27CA" w14:textId="77777777" w:rsidR="00C334D1" w:rsidRPr="00813D46" w:rsidRDefault="00C334D1" w:rsidP="007B0C0F">
            <w:pPr>
              <w:keepNext/>
              <w:keepLines/>
              <w:rPr>
                <w:sz w:val="8"/>
              </w:rPr>
            </w:pPr>
            <w:r w:rsidRPr="00813D46">
              <w:rPr>
                <w:rFonts w:cs="Arial"/>
              </w:rPr>
              <w:t> </w:t>
            </w:r>
          </w:p>
        </w:tc>
      </w:tr>
      <w:tr w:rsidR="004131F7" w:rsidRPr="00813D46" w14:paraId="713843D2" w14:textId="77777777" w:rsidTr="007B0C0F">
        <w:trPr>
          <w:jc w:val="center"/>
        </w:trPr>
        <w:tc>
          <w:tcPr>
            <w:tcW w:w="0" w:type="auto"/>
            <w:vAlign w:val="bottom"/>
          </w:tcPr>
          <w:p w14:paraId="4AF4F2AF" w14:textId="77777777" w:rsidR="00C334D1" w:rsidRPr="00813D46" w:rsidRDefault="00C334D1" w:rsidP="007B0C0F">
            <w:pPr>
              <w:pStyle w:val="la2"/>
              <w:keepNext/>
              <w:keepLines/>
            </w:pPr>
            <w:r w:rsidRPr="00813D46">
              <w:t> </w:t>
            </w:r>
          </w:p>
        </w:tc>
        <w:tc>
          <w:tcPr>
            <w:tcW w:w="0" w:type="auto"/>
            <w:vAlign w:val="bottom"/>
          </w:tcPr>
          <w:p w14:paraId="320EF7CB" w14:textId="77777777" w:rsidR="00C334D1" w:rsidRPr="00813D46" w:rsidRDefault="00C334D1" w:rsidP="007B0C0F">
            <w:pPr>
              <w:pStyle w:val="la2"/>
              <w:keepNext/>
              <w:keepLines/>
            </w:pPr>
            <w:r w:rsidRPr="00813D46">
              <w:t> </w:t>
            </w:r>
          </w:p>
        </w:tc>
        <w:tc>
          <w:tcPr>
            <w:tcW w:w="0" w:type="auto"/>
            <w:vAlign w:val="bottom"/>
          </w:tcPr>
          <w:p w14:paraId="034506E2"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0A25C14E"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65757F77" w14:textId="77777777" w:rsidR="00C334D1" w:rsidRPr="00813D46" w:rsidRDefault="00C334D1" w:rsidP="007B0C0F">
            <w:pPr>
              <w:keepNext/>
              <w:keepLines/>
              <w:rPr>
                <w:sz w:val="8"/>
              </w:rPr>
            </w:pPr>
          </w:p>
        </w:tc>
        <w:tc>
          <w:tcPr>
            <w:tcW w:w="0" w:type="auto"/>
            <w:vAlign w:val="bottom"/>
          </w:tcPr>
          <w:p w14:paraId="67A7D68E" w14:textId="77777777" w:rsidR="00C334D1" w:rsidRPr="00813D46" w:rsidRDefault="00C334D1" w:rsidP="007B0C0F">
            <w:pPr>
              <w:pStyle w:val="la2"/>
              <w:keepNext/>
              <w:keepLines/>
            </w:pPr>
            <w:r w:rsidRPr="00813D46">
              <w:t> </w:t>
            </w:r>
          </w:p>
        </w:tc>
        <w:tc>
          <w:tcPr>
            <w:tcW w:w="0" w:type="auto"/>
            <w:vAlign w:val="bottom"/>
          </w:tcPr>
          <w:p w14:paraId="2CDEEA71"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7ED4B741"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41874062" w14:textId="77777777" w:rsidR="00C334D1" w:rsidRPr="00813D46" w:rsidRDefault="00C334D1" w:rsidP="007B0C0F">
            <w:pPr>
              <w:keepNext/>
              <w:keepLines/>
              <w:rPr>
                <w:sz w:val="8"/>
              </w:rPr>
            </w:pPr>
          </w:p>
        </w:tc>
        <w:tc>
          <w:tcPr>
            <w:tcW w:w="0" w:type="auto"/>
            <w:vAlign w:val="bottom"/>
          </w:tcPr>
          <w:p w14:paraId="7CBDCE88" w14:textId="77777777" w:rsidR="00C334D1" w:rsidRPr="00813D46" w:rsidRDefault="00C334D1" w:rsidP="007B0C0F">
            <w:pPr>
              <w:pStyle w:val="la2"/>
              <w:keepNext/>
              <w:keepLines/>
            </w:pPr>
            <w:r w:rsidRPr="00813D46">
              <w:t> </w:t>
            </w:r>
          </w:p>
        </w:tc>
        <w:tc>
          <w:tcPr>
            <w:tcW w:w="0" w:type="auto"/>
            <w:vAlign w:val="bottom"/>
          </w:tcPr>
          <w:p w14:paraId="18A93CEE"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2F934450"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3FB08056" w14:textId="77777777" w:rsidR="00C334D1" w:rsidRPr="00813D46" w:rsidRDefault="00C334D1" w:rsidP="007B0C0F">
            <w:pPr>
              <w:keepNext/>
              <w:keepLines/>
              <w:rPr>
                <w:sz w:val="8"/>
              </w:rPr>
            </w:pPr>
          </w:p>
        </w:tc>
      </w:tr>
    </w:tbl>
    <w:p w14:paraId="168ED4AA"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See accompanying notes. </w:t>
      </w:r>
    </w:p>
    <w:p w14:paraId="00813D87" w14:textId="77777777" w:rsidR="00C334D1" w:rsidRPr="00813D46" w:rsidRDefault="00C334D1" w:rsidP="00C334D1">
      <w:pPr>
        <w:pStyle w:val="NormalWeb"/>
        <w:keepNext/>
        <w:keepLines/>
        <w:spacing w:before="180" w:beforeAutospacing="0" w:after="0" w:afterAutospacing="0"/>
        <w:rPr>
          <w:sz w:val="2"/>
          <w:szCs w:val="2"/>
        </w:rPr>
      </w:pPr>
      <w:r w:rsidRPr="00813D46">
        <w:rPr>
          <w:sz w:val="2"/>
          <w:szCs w:val="2"/>
        </w:rPr>
        <w:t> </w:t>
      </w:r>
    </w:p>
    <w:p w14:paraId="79220742" w14:textId="77777777" w:rsidR="00C334D1" w:rsidRPr="00813D46" w:rsidRDefault="00C334D1" w:rsidP="00C334D1">
      <w:pPr>
        <w:rPr>
          <w:rFonts w:cs="Arial"/>
          <w:b/>
          <w:bCs/>
        </w:rPr>
      </w:pPr>
      <w:r w:rsidRPr="00813D46">
        <w:rPr>
          <w:rFonts w:cs="Arial"/>
          <w:b/>
          <w:bCs/>
        </w:rPr>
        <w:br w:type="page"/>
      </w:r>
    </w:p>
    <w:p w14:paraId="297D570E" w14:textId="77777777" w:rsidR="00C334D1" w:rsidRPr="00813D46" w:rsidRDefault="00C334D1" w:rsidP="00C334D1">
      <w:pPr>
        <w:pStyle w:val="NormalWeb"/>
        <w:keepNext/>
        <w:spacing w:before="0" w:beforeAutospacing="0" w:after="0" w:afterAutospacing="0"/>
        <w:jc w:val="center"/>
      </w:pPr>
      <w:r w:rsidRPr="00813D46">
        <w:rPr>
          <w:rFonts w:cs="Arial"/>
          <w:b/>
          <w:bCs/>
          <w:sz w:val="20"/>
          <w:szCs w:val="20"/>
        </w:rPr>
        <w:t xml:space="preserve">NOTES TO FINANCIAL STATEMENTS </w:t>
      </w:r>
    </w:p>
    <w:p w14:paraId="48817EA4" w14:textId="77777777" w:rsidR="00C334D1" w:rsidRPr="00813D46" w:rsidRDefault="00C334D1" w:rsidP="00C334D1">
      <w:pPr>
        <w:pStyle w:val="NormalWeb"/>
        <w:keepNext/>
        <w:spacing w:before="180" w:beforeAutospacing="0" w:after="0" w:afterAutospacing="0"/>
        <w:jc w:val="center"/>
      </w:pPr>
      <w:r w:rsidRPr="00813D46">
        <w:rPr>
          <w:rFonts w:cs="Arial"/>
          <w:sz w:val="20"/>
          <w:szCs w:val="20"/>
          <w:u w:val="single"/>
        </w:rPr>
        <w:t xml:space="preserve">NOTE 1 — ACCOUNTING POLICIES </w:t>
      </w:r>
    </w:p>
    <w:p w14:paraId="2AE42927" w14:textId="77777777" w:rsidR="00C334D1" w:rsidRPr="00813D46" w:rsidRDefault="00C334D1" w:rsidP="00C334D1">
      <w:pPr>
        <w:pStyle w:val="NormalWeb"/>
        <w:keepNext/>
        <w:spacing w:before="180" w:beforeAutospacing="0" w:after="0" w:afterAutospacing="0"/>
        <w:rPr>
          <w:sz w:val="8"/>
        </w:rPr>
      </w:pPr>
      <w:r w:rsidRPr="00813D46">
        <w:rPr>
          <w:rFonts w:cs="Arial"/>
          <w:b/>
          <w:bCs/>
          <w:sz w:val="20"/>
          <w:szCs w:val="20"/>
        </w:rPr>
        <w:t xml:space="preserve">Accounting Principles </w:t>
      </w:r>
    </w:p>
    <w:p w14:paraId="0E0B9344" w14:textId="77777777"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The consolidated financial statements and accompanying notes are prepared in accordance with accounting principles generally accepted in the United States of America (“U.S. GAAP”). </w:t>
      </w:r>
    </w:p>
    <w:p w14:paraId="385CEB4C" w14:textId="77777777" w:rsidR="006A03DE" w:rsidRPr="00813D46" w:rsidRDefault="006A03DE" w:rsidP="006A03DE">
      <w:pPr>
        <w:pStyle w:val="NormalWeb"/>
        <w:keepNext/>
        <w:keepLines/>
        <w:spacing w:before="180" w:beforeAutospacing="0" w:after="0" w:afterAutospacing="0"/>
        <w:rPr>
          <w:sz w:val="8"/>
        </w:rPr>
      </w:pPr>
      <w:r w:rsidRPr="00813D46">
        <w:rPr>
          <w:rFonts w:cs="Arial"/>
          <w:sz w:val="20"/>
          <w:szCs w:val="20"/>
        </w:rPr>
        <w:t xml:space="preserve">We have recast certain prior period amounts to conform to the current period presentation, with no impact on consolidated net income or cash flows. </w:t>
      </w:r>
    </w:p>
    <w:p w14:paraId="6D1D3FDD"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Principles of Consolidation </w:t>
      </w:r>
    </w:p>
    <w:p w14:paraId="1627E8EA"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The consolidated financial statements include the accounts of Microsoft Corporation and its subsidiaries. Intercompany transactions and balances have been eliminated. Equity investments through which we are able to exercise significant influence over but do not control the investee and are not the primary beneficiary of the investee’s activities are accounted for using the equity method. Investments through which we are not able to exercise significant influence over the investee and which do not have readily determinable fair values are accounted for under the cost method. </w:t>
      </w:r>
    </w:p>
    <w:p w14:paraId="141F1494"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Estimates and Assumptions </w:t>
      </w:r>
    </w:p>
    <w:p w14:paraId="076534C1" w14:textId="11129C3B"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Preparing financial statements requires management to make estimates and assumptions that affect the reported amounts of assets, liabilities, revenue, and expenses. Examples of estimates include: loss contingencies; product warranties; the fair value of, and/or potential </w:t>
      </w:r>
      <w:r w:rsidR="00933988" w:rsidRPr="00813D46">
        <w:rPr>
          <w:rFonts w:cs="Arial"/>
          <w:sz w:val="20"/>
          <w:szCs w:val="20"/>
        </w:rPr>
        <w:t xml:space="preserve">impairment of </w:t>
      </w:r>
      <w:r w:rsidRPr="00813D46">
        <w:rPr>
          <w:rFonts w:cs="Arial"/>
          <w:sz w:val="20"/>
          <w:szCs w:val="20"/>
        </w:rPr>
        <w:t>goodwill</w:t>
      </w:r>
      <w:r w:rsidR="00D53F27" w:rsidRPr="00813D46">
        <w:rPr>
          <w:rFonts w:cs="Arial"/>
          <w:sz w:val="20"/>
          <w:szCs w:val="20"/>
        </w:rPr>
        <w:t xml:space="preserve"> and intangibles assets</w:t>
      </w:r>
      <w:r w:rsidR="00933988" w:rsidRPr="00813D46">
        <w:rPr>
          <w:rFonts w:cs="Arial"/>
          <w:sz w:val="20"/>
          <w:szCs w:val="20"/>
        </w:rPr>
        <w:t>,</w:t>
      </w:r>
      <w:r w:rsidRPr="00813D46">
        <w:rPr>
          <w:rFonts w:cs="Arial"/>
          <w:sz w:val="20"/>
          <w:szCs w:val="20"/>
        </w:rPr>
        <w:t xml:space="preserve"> for our reporting units; product life cycles; useful lives of our tangible and intangible assets; allowances for doubtful accounts; allowances for product returns; the market value of our inventory; and stock-based compensation forfeiture rates. Examples of assumptions include: the elements comprising a software arrangement, including the distinction between upgrades or enhancements and new products; when technological feasibility is achieved for our products; the potential outcome of future tax consequences of events that have been recognized in our consolidated financial statements or tax returns; and determining when investment impairments are other-than-temporary. Actual results and outcomes may differ from management’s estimates and assumptions. </w:t>
      </w:r>
    </w:p>
    <w:p w14:paraId="450E3FC9"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Foreign Currencies </w:t>
      </w:r>
    </w:p>
    <w:p w14:paraId="4EB1CDC5"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Assets and liabilities recorded in foreign currencies are translated at the exchange rate on the balance sheet date. Revenue and expenses are translated at average rates of exchange prevailing during the year. Translation adjustments resulting from this process are recorded to other comprehensive income (“OCI”). </w:t>
      </w:r>
    </w:p>
    <w:p w14:paraId="162FF0E9"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Revenue Recognition </w:t>
      </w:r>
    </w:p>
    <w:p w14:paraId="4839D52A" w14:textId="77777777" w:rsidR="00C334D1" w:rsidRPr="00813D46" w:rsidRDefault="00C334D1" w:rsidP="00C334D1">
      <w:pPr>
        <w:autoSpaceDE w:val="0"/>
        <w:autoSpaceDN w:val="0"/>
        <w:adjustRightInd w:val="0"/>
        <w:spacing w:before="180"/>
        <w:jc w:val="both"/>
        <w:rPr>
          <w:rFonts w:cs="Arial"/>
        </w:rPr>
      </w:pPr>
      <w:r w:rsidRPr="00813D46">
        <w:rPr>
          <w:rFonts w:cs="Arial"/>
        </w:rPr>
        <w:t>Revenue is recognized when persuasive evidence of an arrangement exists, delivery has occurred, the fee is fixed or determinable, and collectability is probable. Revenue generally is recognized net of allowances for returns and any taxes collected from customers and subsequently remitted to governmental authorities.</w:t>
      </w:r>
    </w:p>
    <w:p w14:paraId="6DB380C6" w14:textId="77777777" w:rsidR="00C334D1" w:rsidRPr="00813D46" w:rsidRDefault="00C334D1" w:rsidP="00C334D1">
      <w:pPr>
        <w:autoSpaceDE w:val="0"/>
        <w:autoSpaceDN w:val="0"/>
        <w:adjustRightInd w:val="0"/>
        <w:spacing w:before="180"/>
        <w:jc w:val="both"/>
        <w:rPr>
          <w:rFonts w:cs="Arial"/>
        </w:rPr>
      </w:pPr>
      <w:r w:rsidRPr="00813D46">
        <w:rPr>
          <w:rFonts w:cs="Arial"/>
        </w:rPr>
        <w:t xml:space="preserve">Revenue recognition for multiple-element arrangements requires judgment to determine if multiple elements exist, whether elements can be accounted for as separate units of accounting, and if so, the fair value for each of the elements. </w:t>
      </w:r>
    </w:p>
    <w:p w14:paraId="1A6027F0" w14:textId="77777777"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Microsoft enters into arrangements that can include various combinations of software, services, and hardware. Where elements are delivered over different periods of time, and when allowed under U.S. GAAP, revenue is allocated to the respective elements based on their relative selling prices at the inception of the arrangement, and revenue is recognized as each element is delivered. We use a hierarchy to determine the fair value to be used for allocating revenue to elements: (i) vendor-specific objective evidence of fair value (“VSOE”), (ii) third-party evidence, and (iii) best estimate of selling price (“ESP”). For software elements, we follow the industry specific software guidance which only allows for the use of VSOE in establishing fair value. Generally, VSOE is the price charged when the deliverable is sold separately or the price established by management for a product that is not yet sold if it is probable that the price will not change before introduction into the marketplace. ESPs are established as best estimates of what the selling prices would be if the deliverables were sold regularly on a stand-alone basis. Our process for determining ESPs requires judgment and considers multiple factors that may vary over time depending upon the unique facts and circumstances related to each deliverable.</w:t>
      </w:r>
    </w:p>
    <w:p w14:paraId="75E8ED56" w14:textId="77777777" w:rsidR="00C334D1" w:rsidRPr="00813D46" w:rsidDel="00FB7FFC" w:rsidRDefault="00C334D1" w:rsidP="00C334D1">
      <w:pPr>
        <w:pStyle w:val="NormalWeb"/>
        <w:spacing w:before="180" w:beforeAutospacing="0" w:after="0" w:afterAutospacing="0"/>
        <w:rPr>
          <w:sz w:val="8"/>
        </w:rPr>
      </w:pPr>
      <w:r w:rsidRPr="00813D46" w:rsidDel="00FB7FFC">
        <w:rPr>
          <w:rFonts w:cs="Arial"/>
          <w:sz w:val="20"/>
          <w:szCs w:val="20"/>
        </w:rPr>
        <w:t xml:space="preserve"> </w:t>
      </w:r>
    </w:p>
    <w:p w14:paraId="03E60391" w14:textId="77777777" w:rsidR="00C334D1" w:rsidRPr="00813D46" w:rsidRDefault="00C334D1" w:rsidP="00C334D1">
      <w:pPr>
        <w:pStyle w:val="NormalWeb"/>
        <w:spacing w:before="0" w:beforeAutospacing="0" w:after="0" w:afterAutospacing="0"/>
        <w:rPr>
          <w:sz w:val="8"/>
        </w:rPr>
      </w:pPr>
      <w:r w:rsidRPr="00813D46">
        <w:rPr>
          <w:rFonts w:cs="Arial"/>
          <w:sz w:val="20"/>
          <w:szCs w:val="20"/>
        </w:rPr>
        <w:t>Revenue for retail packaged products, products licensed to original equipment manufacturers (“OEMs”), and perpetual licenses under certain volume licensing programs generally is recognized as products are shipped or made available.</w:t>
      </w:r>
    </w:p>
    <w:p w14:paraId="2A2386F4"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Technology guarantee programs are accounted for as multiple-element arrangements as customers receive free or significantly discounted rights to use upcoming new versions of a software product if they license existing versions of the product during the eligibility period. Revenue is allocated between the existing product and the new product, and revenue allocated to the new product is deferred until that version is delivered. The revenue allocation is based on the VSOE of fair value of the products. The VSOE of fair value for upcoming new products are based on the price determined by management having the relevant authority when the element is not yet sold separately, but is expected to be sold in the near future at the price set by management. </w:t>
      </w:r>
    </w:p>
    <w:p w14:paraId="2FFCF7BD"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Software updates that will be provided free of charge are evaluated on a case-by-case basis to determine whether they meet the definition of an upgrade and create a multiple-element arrangement, which may require revenue to be deferred and recognized when the upgrade is delivered, or if it is determined that implied post-contract customer support (“PCS”) is being provided, the arrangement is accounted for as a multiple-element arrangement and all revenue from the arrangement is deferred and recognized over the implied PCS term when the VSOE of fair value does not exist. If updates are determined to not meet the definition of an upgrade, revenue is generally recognized as products are shipped or made available. </w:t>
      </w:r>
    </w:p>
    <w:p w14:paraId="16B8D0E0" w14:textId="1B56C993"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Certain volume licensing arrangements include a perpetual license for current products combined with rights to receive unspecified future versions of software products, which we have determined are additional software products and are therefore accounted for as subscriptions, with billings recorded as unearned revenue and recognized as revenue ratably over the coverage period. Arrangements that include term-based licenses for current products with the right to use unspecified future versions of the software during the coverage period, are also accounted for as subscriptions, with revenue recognized ratably over the coverage period. </w:t>
      </w:r>
    </w:p>
    <w:p w14:paraId="4B31D23A"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Revenue from cloud-based services arrangements that allow for the use of a hosted software product or service over a contractually determined period of time without taking possession of software are accounted for as subscriptions with billings recorded as unearned revenue and recognized as revenue ratably over the coverage period beginning on the date the service is made available to customers. Revenue from cloud-based services arrangements that are provided on a consumption basis (for example, the amount of storage used in a particular period) is recognized commensurate with the customer utilization of such resources. </w:t>
      </w:r>
    </w:p>
    <w:p w14:paraId="515AE565"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Some volume licensing arrangements include time-based subscriptions for cloud-based services and software offerings that are accounted for as subscriptions. These arrangements are considered multiple-element arrangements. However, because all elements are accounted for as subscriptions and have the same coverage period and delivery pattern, they have the same revenue recognition timing. </w:t>
      </w:r>
    </w:p>
    <w:p w14:paraId="271F23DE" w14:textId="6B72A34B" w:rsidR="00C334D1" w:rsidRPr="00813D46" w:rsidRDefault="00C334D1" w:rsidP="00C334D1">
      <w:pPr>
        <w:pStyle w:val="NormalWeb"/>
        <w:spacing w:before="180" w:beforeAutospacing="0" w:after="0" w:afterAutospacing="0"/>
        <w:rPr>
          <w:sz w:val="8"/>
        </w:rPr>
      </w:pPr>
      <w:r w:rsidRPr="00813D46">
        <w:rPr>
          <w:rFonts w:cs="Arial"/>
          <w:sz w:val="20"/>
          <w:szCs w:val="20"/>
        </w:rPr>
        <w:t>Revenue related to phones, Surface</w:t>
      </w:r>
      <w:r w:rsidR="00DC2DFA" w:rsidRPr="00813D46">
        <w:rPr>
          <w:rFonts w:cs="Arial"/>
          <w:sz w:val="20"/>
          <w:szCs w:val="20"/>
        </w:rPr>
        <w:t xml:space="preserve"> devices</w:t>
      </w:r>
      <w:r w:rsidRPr="00813D46">
        <w:rPr>
          <w:rFonts w:cs="Arial"/>
          <w:sz w:val="20"/>
          <w:szCs w:val="20"/>
        </w:rPr>
        <w:t xml:space="preserve">, Xbox consoles, games published by us, and other hardware components is generally recognized when ownership is transferred to the resellers or to end customers when selling directly through Microsoft retail stores and online marketplaces. A portion of revenue may be deferred when these products are combined with software elements, and/or services. Revenue related to licensing for games published by third parties for use on the Xbox consoles is recognized when games are manufactured by the game publishers. </w:t>
      </w:r>
    </w:p>
    <w:p w14:paraId="70AFBCC2"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Display advertising revenue is recognized as advertisements are displayed. Search advertising revenue is recognized when the ad appears in the search results or when the action necessary to earn the revenue has been completed. Consulting services revenue is recognized as services are rendered, generally based on the negotiated hourly rate in the consulting arrangement and the number of hours worked during the period. Consulting revenue for fixed-price services arrangements is recognized as services are provided. Revenue from prepaid points redeemable for the purchase of software or services is recognized upon redemption of the points and delivery of the software or services. </w:t>
      </w:r>
    </w:p>
    <w:p w14:paraId="20E958C3"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32FEF51A" w14:textId="77777777" w:rsidR="00C334D1" w:rsidRPr="00813D46" w:rsidRDefault="00C334D1" w:rsidP="00C334D1">
      <w:pPr>
        <w:pStyle w:val="NormalWeb"/>
        <w:keepNext/>
        <w:spacing w:before="0" w:beforeAutospacing="0" w:after="0" w:afterAutospacing="0"/>
        <w:rPr>
          <w:sz w:val="8"/>
        </w:rPr>
      </w:pPr>
      <w:r w:rsidRPr="00813D46">
        <w:rPr>
          <w:rFonts w:cs="Arial"/>
          <w:b/>
          <w:bCs/>
          <w:sz w:val="20"/>
          <w:szCs w:val="20"/>
        </w:rPr>
        <w:t xml:space="preserve">Cost of Revenue </w:t>
      </w:r>
    </w:p>
    <w:p w14:paraId="7A0DAC20" w14:textId="3F00C19E"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Cost of revenue includes: manufacturing and distribution costs for products sold and programs licensed; operating costs related to product support service centers and product distribution centers; costs incurred to include software on PCs sold by OEMs, to drive traffic to our websites, and to acquire online advertising space; costs incurred to support and maintain Internet-based products and services, including datacenter costs and royalties; warranty costs; inventory valuation adjustments; costs associated with the delivery of consulting services; and the amortization of capitalized </w:t>
      </w:r>
      <w:r w:rsidR="00663CDA" w:rsidRPr="00813D46">
        <w:rPr>
          <w:rFonts w:cs="Arial"/>
          <w:sz w:val="20"/>
          <w:szCs w:val="20"/>
        </w:rPr>
        <w:t>software</w:t>
      </w:r>
      <w:r w:rsidRPr="00813D46">
        <w:rPr>
          <w:rFonts w:cs="Arial"/>
          <w:sz w:val="20"/>
          <w:szCs w:val="20"/>
        </w:rPr>
        <w:t xml:space="preserve"> development costs. Capitalized </w:t>
      </w:r>
      <w:r w:rsidR="00BF6097" w:rsidRPr="00813D46">
        <w:rPr>
          <w:rFonts w:cs="Arial"/>
          <w:sz w:val="20"/>
          <w:szCs w:val="20"/>
        </w:rPr>
        <w:t>software development</w:t>
      </w:r>
      <w:r w:rsidRPr="00813D46">
        <w:rPr>
          <w:rFonts w:cs="Arial"/>
          <w:sz w:val="20"/>
          <w:szCs w:val="20"/>
        </w:rPr>
        <w:t xml:space="preserve"> costs are amortized over the estimated lives of the products. </w:t>
      </w:r>
    </w:p>
    <w:p w14:paraId="799144FA"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Product Warranty </w:t>
      </w:r>
    </w:p>
    <w:p w14:paraId="551026AD"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provide for the estimated costs of fulfilling our obligations under hardware and software warranties at the time the related revenue is recognized. For hardware warranties, we estimate the costs based on historical and projected product failure rates, historical and projected repair costs, and knowledge of specific product failures (if any). The specific hardware warranty terms and conditions vary depending upon the product sold and the country in which we do business, but generally include parts and labor over a period generally ranging from 90 days to three years. For software warranties, we estimate the costs to provide bug fixes, such as security patches, over the estimated life of the software. We regularly reevaluate our estimates to assess the adequacy of the recorded warranty liabilities and adjust the amounts as necessary. </w:t>
      </w:r>
    </w:p>
    <w:p w14:paraId="67A89E6D"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Research and Development </w:t>
      </w:r>
    </w:p>
    <w:p w14:paraId="4AD2A4CC"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Research and development expenses include payroll, employee benefits, stock-based compensation expense, and other headcount-related expenses associated with product development. Research and development expenses also include third-party development and programming costs, localization costs incurred to translate software for international markets, and the amortization of purchased software code and services content. Such costs related to software development are included in research and development expense until the point that technological feasibility is reached, which for our software products, is generally shortly before the products are released to manufacturing. Once technological feasibility is reached, such costs are capitalized and amortized to cost of revenue over the estimated lives of the products. </w:t>
      </w:r>
    </w:p>
    <w:p w14:paraId="0E0900DA"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Sales and Marketing </w:t>
      </w:r>
    </w:p>
    <w:p w14:paraId="0A725D67" w14:textId="1B10A032" w:rsidR="00C334D1" w:rsidRPr="00813D46" w:rsidRDefault="00C334D1" w:rsidP="00C334D1">
      <w:pPr>
        <w:pStyle w:val="NormalWeb"/>
        <w:spacing w:before="180" w:beforeAutospacing="0" w:after="0" w:afterAutospacing="0"/>
        <w:rPr>
          <w:sz w:val="8"/>
        </w:rPr>
      </w:pPr>
      <w:r w:rsidRPr="00813D46">
        <w:rPr>
          <w:rFonts w:cs="Arial"/>
          <w:sz w:val="20"/>
          <w:szCs w:val="20"/>
        </w:rPr>
        <w:t>Sales and marketing expenses include payroll, employee benefits, stock-based compensation expense, and other headcount-related expenses associated with sales and marketing personnel, and the costs of advertising, promotions, trade shows, seminars, and other programs. Advertising costs are expensed as incurred. Advertising expense was $</w:t>
      </w:r>
      <w:r w:rsidR="00C23B8B" w:rsidRPr="00813D46">
        <w:rPr>
          <w:rFonts w:cs="Arial"/>
          <w:sz w:val="20"/>
          <w:szCs w:val="20"/>
        </w:rPr>
        <w:t>1.9</w:t>
      </w:r>
      <w:r w:rsidRPr="00813D46">
        <w:rPr>
          <w:rFonts w:cs="Arial"/>
          <w:sz w:val="20"/>
          <w:szCs w:val="20"/>
        </w:rPr>
        <w:t xml:space="preserve"> billion, $2.3 billion, and $2.6 billion in fiscal years 2015, 2014, and 2013, respectively. </w:t>
      </w:r>
    </w:p>
    <w:p w14:paraId="6075E05A"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Stock-Based Compensation </w:t>
      </w:r>
    </w:p>
    <w:p w14:paraId="252CD5C8"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measure stock-based compensation cost at the grant date based on the fair value of the award and recognize it as expense, net of estimated forfeitures, over the vesting or service period, as applicable, of the stock award (generally four to five years) using the straight-line method. </w:t>
      </w:r>
    </w:p>
    <w:p w14:paraId="44122183"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Employee Stock Purchase Plan </w:t>
      </w:r>
    </w:p>
    <w:p w14:paraId="069C7FDA"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Shares of our common stock may be purchased by employees at three-month intervals at 90% of the fair market value of the stock on the last day of each three-month period. Compensation expense for the employee stock purchase plan is measured as the discount the employee is entitled to upon purchase and is recognized in the period of purchase. </w:t>
      </w:r>
    </w:p>
    <w:p w14:paraId="3CE178D4"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30E5446B" w14:textId="77777777" w:rsidR="00C334D1" w:rsidRPr="00813D46" w:rsidRDefault="00C334D1" w:rsidP="00C334D1">
      <w:pPr>
        <w:pStyle w:val="NormalWeb"/>
        <w:keepNext/>
        <w:spacing w:before="0" w:beforeAutospacing="0" w:after="0" w:afterAutospacing="0"/>
        <w:rPr>
          <w:sz w:val="8"/>
        </w:rPr>
      </w:pPr>
      <w:r w:rsidRPr="00813D46">
        <w:rPr>
          <w:rFonts w:cs="Arial"/>
          <w:b/>
          <w:bCs/>
          <w:sz w:val="20"/>
          <w:szCs w:val="20"/>
        </w:rPr>
        <w:t xml:space="preserve">Income Taxes </w:t>
      </w:r>
    </w:p>
    <w:p w14:paraId="667E89D2"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Income tax expense includes U.S. and international income taxes, the provision for U.S. taxes on undistributed earnings of international subsidiaries not deemed to be permanently invested, and interest and penalties on uncertain tax positions. Certain income and expenses are not reported in tax returns and financial statements in the same year. The tax effect of such temporary differences is reported as deferred income taxes. Deferred tax assets are reported net of a valuation allowance when it is more likely than not that a tax benefit will not be realized. The deferred income taxes are classified as current or long-term based on the classification of the related asset or liability. </w:t>
      </w:r>
    </w:p>
    <w:p w14:paraId="1F7A2C09"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Fair Value Measurements </w:t>
      </w:r>
    </w:p>
    <w:p w14:paraId="2CF81A94"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We account for certain assets and liabilities at fair value. The hierarchy below lists three levels of fair value based on the extent to which inputs used in measuring fair value are observable in the market. We categorize each of our fair value measurements in one of these three levels based on the lowest level input that is significant to the fair value measurement in its entirety. These levels are: </w:t>
      </w:r>
    </w:p>
    <w:p w14:paraId="45207A47" w14:textId="77777777"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Pr="00813D46">
        <w:rPr>
          <w:rFonts w:cs="Arial"/>
          <w:i/>
          <w:iCs/>
          <w:sz w:val="20"/>
          <w:szCs w:val="20"/>
        </w:rPr>
        <w:t>Level 1</w:t>
      </w:r>
      <w:r w:rsidRPr="00813D46">
        <w:rPr>
          <w:rFonts w:cs="Arial"/>
          <w:sz w:val="20"/>
          <w:szCs w:val="20"/>
        </w:rPr>
        <w:t xml:space="preserve"> – inputs are based upon unadjusted quoted prices for identical instruments traded in active markets. Our Level 1 non-derivative investments primarily include U.S. government securities, domestic and international equities, and actively traded mutual funds. Our Level 1 derivative assets and liabilities include those actively traded on exchanges. </w:t>
      </w:r>
    </w:p>
    <w:p w14:paraId="09FFDFD2" w14:textId="2D98E9F6" w:rsidR="00C334D1" w:rsidRPr="00813D46" w:rsidRDefault="00C334D1" w:rsidP="00C334D1">
      <w:pPr>
        <w:pStyle w:val="NormalWeb"/>
        <w:spacing w:before="90" w:beforeAutospacing="0" w:after="0" w:afterAutospacing="0"/>
        <w:ind w:left="979" w:hanging="367"/>
        <w:rPr>
          <w:rFonts w:cs="Arial"/>
          <w:sz w:val="20"/>
          <w:szCs w:val="20"/>
        </w:rPr>
      </w:pPr>
      <w:r w:rsidRPr="00813D46">
        <w:rPr>
          <w:rFonts w:cs="Arial"/>
          <w:sz w:val="20"/>
          <w:szCs w:val="20"/>
        </w:rPr>
        <w:t>•</w:t>
      </w:r>
      <w:r w:rsidRPr="00813D46">
        <w:rPr>
          <w:rFonts w:cs="Arial"/>
          <w:sz w:val="20"/>
          <w:szCs w:val="20"/>
        </w:rPr>
        <w:tab/>
      </w:r>
      <w:r w:rsidRPr="00813D46">
        <w:rPr>
          <w:rFonts w:cs="Arial"/>
          <w:i/>
          <w:iCs/>
          <w:sz w:val="20"/>
          <w:szCs w:val="20"/>
        </w:rPr>
        <w:t>Level 2</w:t>
      </w:r>
      <w:r w:rsidRPr="00813D46">
        <w:rPr>
          <w:rFonts w:cs="Arial"/>
          <w:sz w:val="20"/>
          <w:szCs w:val="20"/>
        </w:rPr>
        <w:t xml:space="preserve"> – inputs are based upon quoted prices for similar instruments in active markets, quoted prices for identical or similar instruments in markets that are not active, and model-based valuation techniques (e.g. the Black-Scholes model) for which all significant inputs are observable in the market or can be corroborated by observable market data for substantially the full term of the assets or liabilities. Where applicable, these models project future cash flows and discount the future amounts to a present value using market-based observable inputs including interest rate curves, credit spreads, foreign exchange rates, and forward and spot prices for currencies and commodities. Our Level 2 non-derivative investments consist primarily of corporate notes and bonds, common and preferred stock, mortgage- </w:t>
      </w:r>
      <w:r w:rsidR="00EA6097" w:rsidRPr="00813D46">
        <w:rPr>
          <w:rFonts w:cs="Arial"/>
          <w:sz w:val="20"/>
          <w:szCs w:val="20"/>
        </w:rPr>
        <w:t xml:space="preserve">and asset-backed </w:t>
      </w:r>
      <w:r w:rsidRPr="00813D46">
        <w:rPr>
          <w:rFonts w:cs="Arial"/>
          <w:sz w:val="20"/>
          <w:szCs w:val="20"/>
        </w:rPr>
        <w:t xml:space="preserve">securities, </w:t>
      </w:r>
      <w:r w:rsidR="00EA6097" w:rsidRPr="00813D46">
        <w:rPr>
          <w:rFonts w:cs="Arial"/>
          <w:sz w:val="20"/>
          <w:szCs w:val="20"/>
        </w:rPr>
        <w:t xml:space="preserve">U.S. government and agency securities, </w:t>
      </w:r>
      <w:r w:rsidRPr="00813D46">
        <w:rPr>
          <w:rFonts w:cs="Arial"/>
          <w:sz w:val="20"/>
          <w:szCs w:val="20"/>
        </w:rPr>
        <w:t xml:space="preserve">and foreign government bonds. Our Level 2 derivative assets and liabilities primarily include certain over-the-counter option and swap contracts. </w:t>
      </w:r>
    </w:p>
    <w:p w14:paraId="2F0B56A0" w14:textId="276A1562" w:rsidR="00EA6097" w:rsidRPr="00813D46" w:rsidRDefault="00C334D1" w:rsidP="00C334D1">
      <w:pPr>
        <w:pStyle w:val="NormalWeb"/>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r>
      <w:r w:rsidRPr="00813D46">
        <w:rPr>
          <w:rFonts w:cs="Arial"/>
          <w:i/>
          <w:iCs/>
          <w:sz w:val="20"/>
          <w:szCs w:val="20"/>
        </w:rPr>
        <w:t>Level 3</w:t>
      </w:r>
      <w:r w:rsidRPr="00813D46">
        <w:rPr>
          <w:rFonts w:cs="Arial"/>
          <w:sz w:val="20"/>
          <w:szCs w:val="20"/>
        </w:rPr>
        <w:t xml:space="preserve"> – inputs are generally unobservable and typically reflect management’s estimates of assumptions that market participants would use in pricing the asset or liability. The fair values are therefore determined using model-based techniques, including option pricing models and discounted cash flow models. Our Level 3 non-derivative assets primarily comprise investments in common and preferred stock and goodwill when it is recorded at fair value due to an impairment charge. Unobservable inputs used in the models are significant to the fair values of the assets and liabilities.</w:t>
      </w:r>
      <w:r w:rsidR="00EA6097" w:rsidRPr="00813D46">
        <w:rPr>
          <w:rFonts w:cs="Arial"/>
          <w:sz w:val="20"/>
          <w:szCs w:val="20"/>
        </w:rPr>
        <w:t xml:space="preserve"> Our Level 3 derivative assets and liabilities primarily include equity derivatives.</w:t>
      </w:r>
    </w:p>
    <w:p w14:paraId="2B408574"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measure certain assets, including our cost and equity method investments, at fair value on a nonrecurring basis when they are deemed to be other-than-temporarily impaired. The fair values of these investments are determined based on valuation techniques using the best information available, and may include quoted market prices, market comparables, and discounted cash flow projections. An impairment charge is recorded when the cost of the investment exceeds its fair value and this condition is determined to be other-than-temporary. </w:t>
      </w:r>
    </w:p>
    <w:p w14:paraId="654C858F"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other current financial assets and our current financial liabilities have fair values that approximate their carrying values. </w:t>
      </w:r>
    </w:p>
    <w:p w14:paraId="43ACB7A9"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Financial Instruments </w:t>
      </w:r>
    </w:p>
    <w:p w14:paraId="540E99C6"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consider all highly liquid interest-earning investments with a maturity of three months or less at the date of purchase to be cash equivalents. The fair values of these investments approximate their carrying values. In general, investments with original maturities of greater than three months and remaining maturities of less than one year are classified as short-term investments. Investments with maturities beyond one year may be classified as short-term based on their highly liquid nature and because such marketable securities represent the investment of cash that is available for current operations. All cash equivalents and short-term investments are classified as available-for-sale and realized gains and losses are recorded using the specific identification method. Changes in market value, excluding other-than-temporary impairments, are reflected in OCI. </w:t>
      </w:r>
    </w:p>
    <w:p w14:paraId="4F2E106E"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Equity and other investments classified as long-term include both debt and equity instruments. With the exception of certain corporate notes that are classified as held-to-maturity, debt and publicly-traded equity securities are classified as available-for-sale and realized gains and losses are recorded using the specific identification method. Changes in the market value of available-for-sale securities, excluding other-than-temporary impairments, are reflected in OCI. Held-to-maturity investments are recorded and held at amortized cost. Common and preferred stock and other investments that are restricted for more than one year or are not publicly traded are recorded at cost or using the equity method. </w:t>
      </w:r>
    </w:p>
    <w:p w14:paraId="35391B16"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lend certain fixed-income and equity securities to increase investment returns. The loaned securities continue to be carried as investments on our balance sheet. Cash and/or security interests are received as collateral for the loaned securities with the amount determined based upon the underlying security lent and the creditworthiness of the borrower. Cash received is recorded as an asset with a corresponding liability. </w:t>
      </w:r>
    </w:p>
    <w:p w14:paraId="6AD0EDA3" w14:textId="1E48D370" w:rsidR="00C334D1" w:rsidRPr="00813D46" w:rsidRDefault="00C334D1" w:rsidP="00C334D1">
      <w:pPr>
        <w:pStyle w:val="NormalWeb"/>
        <w:spacing w:before="180" w:beforeAutospacing="0" w:after="0" w:afterAutospacing="0"/>
        <w:rPr>
          <w:sz w:val="8"/>
        </w:rPr>
      </w:pPr>
      <w:r w:rsidRPr="00813D46">
        <w:rPr>
          <w:rFonts w:cs="Arial"/>
          <w:sz w:val="20"/>
          <w:szCs w:val="20"/>
        </w:rPr>
        <w:t>Investments are considered to be impaired when a decline in fair value is judged to be other-than-temporary. Fair value is calculated based on publicly available market information or other estimates determined by management. We employ a systematic methodology on a quarterly basis that considers available quantitative and qualitative evidence in evaluating potential impairment of our investments. If the cost of an investment exceeds its fair value, we evaluate, among other factors, general market conditions, credit quality of debt instrument issuers, the duration and extent to which the fair value is less than cost, and for equity securities, our intent and ability to hold, or plans to sell, the investment. For fixed-income securities, we also evaluate whether we have plans to sell the security or it is more likely than not that we will be required to sell the security before recovery. We also consider specific adverse conditions related to the financial health of and business outlook for the investee, including industry and sector performance, changes in technology, and operational and financing cash flow factors. Once a decline in fair value is determined to be other-than-temporary, an impairment charge is recorded to other income (expense)</w:t>
      </w:r>
      <w:r w:rsidR="00541964" w:rsidRPr="00813D46">
        <w:rPr>
          <w:rFonts w:cs="Arial"/>
          <w:sz w:val="20"/>
          <w:szCs w:val="20"/>
        </w:rPr>
        <w:t>, net</w:t>
      </w:r>
      <w:r w:rsidRPr="00813D46">
        <w:rPr>
          <w:rFonts w:cs="Arial"/>
          <w:sz w:val="20"/>
          <w:szCs w:val="20"/>
        </w:rPr>
        <w:t xml:space="preserve"> and a new cost basis in the investment is established. </w:t>
      </w:r>
    </w:p>
    <w:p w14:paraId="6C396D7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Derivative instruments are recognized as either assets or liabilities and are measured at fair value. The accounting for changes in the fair value of a derivative depends on the intended use of the derivative and the resulting designation. </w:t>
      </w:r>
    </w:p>
    <w:p w14:paraId="722953C1"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For derivative instruments designated as fair value hedges, the gains (losses) are recognized in earnings in the periods of change together with the offsetting losses (gains) on the hedged items attributed to the risk being hedged. For options designated as fair value hedges, changes in the time value are excluded from the assessment of hedge effectiveness and are recognized in earnings. </w:t>
      </w:r>
    </w:p>
    <w:p w14:paraId="367F181D"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For derivative instruments designated as cash-flow hedges, the effective portion of the gains (losses) on the derivatives is initially reported as a component of OCI and is subsequently recognized in earnings when the hedged exposure is recognized in earnings. For options designated as cash-flow hedges, changes in the time value are excluded from the assessment of hedge effectiveness and are recognized in earnings. Gains (losses) on derivatives representing either hedge components excluded from the assessment of effectiveness or hedge ineffectiveness are recognized in earnings. </w:t>
      </w:r>
    </w:p>
    <w:p w14:paraId="44CCD3E5" w14:textId="206259CC" w:rsidR="00C334D1" w:rsidRPr="00813D46" w:rsidRDefault="00C334D1" w:rsidP="00C334D1">
      <w:pPr>
        <w:pStyle w:val="NormalWeb"/>
        <w:spacing w:before="180" w:beforeAutospacing="0" w:after="0" w:afterAutospacing="0"/>
        <w:rPr>
          <w:sz w:val="8"/>
        </w:rPr>
      </w:pPr>
      <w:r w:rsidRPr="00813D46">
        <w:rPr>
          <w:rFonts w:cs="Arial"/>
          <w:sz w:val="20"/>
          <w:szCs w:val="20"/>
        </w:rPr>
        <w:t>For derivative instruments that are not designated as hedges, gains (losses) from changes in fair values are primarily recognized in other income (expense)</w:t>
      </w:r>
      <w:r w:rsidR="00541964" w:rsidRPr="00813D46">
        <w:rPr>
          <w:rFonts w:cs="Arial"/>
          <w:sz w:val="20"/>
          <w:szCs w:val="20"/>
        </w:rPr>
        <w:t>, net</w:t>
      </w:r>
      <w:r w:rsidRPr="00813D46">
        <w:rPr>
          <w:rFonts w:cs="Arial"/>
          <w:sz w:val="20"/>
          <w:szCs w:val="20"/>
        </w:rPr>
        <w:t>. Other than those derivatives entered into for investment purposes, such as commodity contracts, the gains (losses) are generally economically offset by unrealized gains (losses) in the underlying available-for-sale securities, which are recorded as a component of OCI until the securities are sold or other-than-temporarily impaired, at which time the amounts are reclassified from accumulated other comprehensive income (“AOCI”) into other income (expense)</w:t>
      </w:r>
      <w:r w:rsidR="00541964" w:rsidRPr="00813D46">
        <w:rPr>
          <w:rFonts w:cs="Arial"/>
          <w:sz w:val="20"/>
          <w:szCs w:val="20"/>
        </w:rPr>
        <w:t>, net</w:t>
      </w:r>
      <w:r w:rsidRPr="00813D46">
        <w:rPr>
          <w:rFonts w:cs="Arial"/>
          <w:sz w:val="20"/>
          <w:szCs w:val="20"/>
        </w:rPr>
        <w:t xml:space="preserve">. </w:t>
      </w:r>
    </w:p>
    <w:p w14:paraId="00E9DD59"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26DD5B0D" w14:textId="77777777" w:rsidR="00C334D1" w:rsidRPr="00813D46" w:rsidRDefault="00C334D1" w:rsidP="00C334D1">
      <w:pPr>
        <w:pStyle w:val="NormalWeb"/>
        <w:keepNext/>
        <w:spacing w:before="0" w:beforeAutospacing="0" w:after="0" w:afterAutospacing="0"/>
        <w:rPr>
          <w:sz w:val="8"/>
        </w:rPr>
      </w:pPr>
      <w:r w:rsidRPr="00813D46">
        <w:rPr>
          <w:rFonts w:cs="Arial"/>
          <w:b/>
          <w:bCs/>
          <w:sz w:val="20"/>
          <w:szCs w:val="20"/>
        </w:rPr>
        <w:t xml:space="preserve">Allowance for Doubtful Accounts </w:t>
      </w:r>
    </w:p>
    <w:p w14:paraId="14FAD2A6"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The allowance for doubtful accounts reflects our best estimate of probable losses inherent in the accounts receivable balance. We determine the allowance based on known troubled accounts, historical experience, and other currently available evidence. Activity in the allowance for doubtful accounts was as follows: </w:t>
      </w:r>
    </w:p>
    <w:p w14:paraId="756FEFDF"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530"/>
        <w:gridCol w:w="280"/>
        <w:gridCol w:w="126"/>
        <w:gridCol w:w="459"/>
        <w:gridCol w:w="81"/>
        <w:gridCol w:w="280"/>
        <w:gridCol w:w="126"/>
        <w:gridCol w:w="459"/>
        <w:gridCol w:w="81"/>
        <w:gridCol w:w="280"/>
        <w:gridCol w:w="126"/>
        <w:gridCol w:w="459"/>
        <w:gridCol w:w="81"/>
      </w:tblGrid>
      <w:tr w:rsidR="00C334D1" w:rsidRPr="00813D46" w14:paraId="57B0B1EA" w14:textId="77777777" w:rsidTr="007B0C0F">
        <w:trPr>
          <w:tblHeader/>
          <w:jc w:val="center"/>
        </w:trPr>
        <w:tc>
          <w:tcPr>
            <w:tcW w:w="3631" w:type="pct"/>
            <w:vAlign w:val="center"/>
          </w:tcPr>
          <w:p w14:paraId="62524418" w14:textId="77777777" w:rsidR="00C334D1" w:rsidRPr="00813D46" w:rsidRDefault="00C334D1" w:rsidP="007B0C0F">
            <w:pPr>
              <w:rPr>
                <w:sz w:val="1"/>
              </w:rPr>
            </w:pPr>
          </w:p>
        </w:tc>
        <w:tc>
          <w:tcPr>
            <w:tcW w:w="135" w:type="pct"/>
            <w:vAlign w:val="bottom"/>
          </w:tcPr>
          <w:p w14:paraId="090B3B8B" w14:textId="77777777" w:rsidR="00C334D1" w:rsidRPr="00813D46" w:rsidRDefault="00C334D1" w:rsidP="007B0C0F">
            <w:pPr>
              <w:rPr>
                <w:sz w:val="1"/>
              </w:rPr>
            </w:pPr>
          </w:p>
        </w:tc>
        <w:tc>
          <w:tcPr>
            <w:tcW w:w="0" w:type="auto"/>
            <w:vAlign w:val="center"/>
          </w:tcPr>
          <w:p w14:paraId="0EF7E96A" w14:textId="77777777" w:rsidR="00C334D1" w:rsidRPr="00813D46" w:rsidRDefault="00C334D1" w:rsidP="007B0C0F">
            <w:pPr>
              <w:rPr>
                <w:sz w:val="1"/>
              </w:rPr>
            </w:pPr>
          </w:p>
        </w:tc>
        <w:tc>
          <w:tcPr>
            <w:tcW w:w="0" w:type="auto"/>
            <w:vAlign w:val="center"/>
          </w:tcPr>
          <w:p w14:paraId="57C23789" w14:textId="77777777" w:rsidR="00C334D1" w:rsidRPr="00813D46" w:rsidRDefault="00C334D1" w:rsidP="007B0C0F">
            <w:pPr>
              <w:rPr>
                <w:sz w:val="1"/>
              </w:rPr>
            </w:pPr>
          </w:p>
        </w:tc>
        <w:tc>
          <w:tcPr>
            <w:tcW w:w="0" w:type="auto"/>
            <w:vAlign w:val="center"/>
          </w:tcPr>
          <w:p w14:paraId="50D96D2B" w14:textId="77777777" w:rsidR="00C334D1" w:rsidRPr="00813D46" w:rsidRDefault="00C334D1" w:rsidP="007B0C0F">
            <w:pPr>
              <w:rPr>
                <w:sz w:val="1"/>
              </w:rPr>
            </w:pPr>
          </w:p>
        </w:tc>
        <w:tc>
          <w:tcPr>
            <w:tcW w:w="135" w:type="pct"/>
            <w:vAlign w:val="bottom"/>
          </w:tcPr>
          <w:p w14:paraId="403DE1C3" w14:textId="77777777" w:rsidR="00C334D1" w:rsidRPr="00813D46" w:rsidRDefault="00C334D1" w:rsidP="007B0C0F">
            <w:pPr>
              <w:rPr>
                <w:sz w:val="1"/>
              </w:rPr>
            </w:pPr>
          </w:p>
        </w:tc>
        <w:tc>
          <w:tcPr>
            <w:tcW w:w="0" w:type="auto"/>
            <w:vAlign w:val="center"/>
          </w:tcPr>
          <w:p w14:paraId="210AD932" w14:textId="77777777" w:rsidR="00C334D1" w:rsidRPr="00813D46" w:rsidRDefault="00C334D1" w:rsidP="007B0C0F">
            <w:pPr>
              <w:rPr>
                <w:sz w:val="1"/>
              </w:rPr>
            </w:pPr>
          </w:p>
        </w:tc>
        <w:tc>
          <w:tcPr>
            <w:tcW w:w="0" w:type="auto"/>
            <w:vAlign w:val="center"/>
          </w:tcPr>
          <w:p w14:paraId="383B2776" w14:textId="77777777" w:rsidR="00C334D1" w:rsidRPr="00813D46" w:rsidRDefault="00C334D1" w:rsidP="007B0C0F">
            <w:pPr>
              <w:rPr>
                <w:sz w:val="1"/>
              </w:rPr>
            </w:pPr>
          </w:p>
        </w:tc>
        <w:tc>
          <w:tcPr>
            <w:tcW w:w="0" w:type="auto"/>
            <w:vAlign w:val="center"/>
          </w:tcPr>
          <w:p w14:paraId="50659A9B" w14:textId="77777777" w:rsidR="00C334D1" w:rsidRPr="00813D46" w:rsidRDefault="00C334D1" w:rsidP="007B0C0F">
            <w:pPr>
              <w:rPr>
                <w:sz w:val="1"/>
              </w:rPr>
            </w:pPr>
          </w:p>
        </w:tc>
        <w:tc>
          <w:tcPr>
            <w:tcW w:w="135" w:type="pct"/>
            <w:vAlign w:val="bottom"/>
          </w:tcPr>
          <w:p w14:paraId="64E903BF" w14:textId="77777777" w:rsidR="00C334D1" w:rsidRPr="00813D46" w:rsidRDefault="00C334D1" w:rsidP="007B0C0F">
            <w:pPr>
              <w:rPr>
                <w:sz w:val="1"/>
              </w:rPr>
            </w:pPr>
          </w:p>
        </w:tc>
        <w:tc>
          <w:tcPr>
            <w:tcW w:w="0" w:type="auto"/>
            <w:vAlign w:val="center"/>
          </w:tcPr>
          <w:p w14:paraId="5A41B59D" w14:textId="77777777" w:rsidR="00C334D1" w:rsidRPr="00813D46" w:rsidRDefault="00C334D1" w:rsidP="007B0C0F">
            <w:pPr>
              <w:rPr>
                <w:sz w:val="1"/>
              </w:rPr>
            </w:pPr>
          </w:p>
        </w:tc>
        <w:tc>
          <w:tcPr>
            <w:tcW w:w="0" w:type="auto"/>
            <w:vAlign w:val="center"/>
          </w:tcPr>
          <w:p w14:paraId="25E13236" w14:textId="77777777" w:rsidR="00C334D1" w:rsidRPr="00813D46" w:rsidRDefault="00C334D1" w:rsidP="007B0C0F">
            <w:pPr>
              <w:rPr>
                <w:sz w:val="1"/>
              </w:rPr>
            </w:pPr>
          </w:p>
        </w:tc>
        <w:tc>
          <w:tcPr>
            <w:tcW w:w="0" w:type="auto"/>
            <w:vAlign w:val="center"/>
          </w:tcPr>
          <w:p w14:paraId="4B5003DA" w14:textId="77777777" w:rsidR="00C334D1" w:rsidRPr="00813D46" w:rsidRDefault="00C334D1" w:rsidP="007B0C0F">
            <w:pPr>
              <w:rPr>
                <w:sz w:val="1"/>
              </w:rPr>
            </w:pPr>
          </w:p>
        </w:tc>
      </w:tr>
      <w:tr w:rsidR="00C334D1" w:rsidRPr="00813D46" w14:paraId="3ED13C5F" w14:textId="77777777" w:rsidTr="007B0C0F">
        <w:trPr>
          <w:tblHeader/>
          <w:jc w:val="center"/>
        </w:trPr>
        <w:tc>
          <w:tcPr>
            <w:tcW w:w="0" w:type="auto"/>
            <w:vAlign w:val="bottom"/>
          </w:tcPr>
          <w:p w14:paraId="30A6312E"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72B97D03" w14:textId="77777777" w:rsidR="00C334D1" w:rsidRPr="00813D46" w:rsidRDefault="00C334D1" w:rsidP="007B0C0F">
            <w:pPr>
              <w:pStyle w:val="la2"/>
            </w:pPr>
            <w:r w:rsidRPr="00813D46">
              <w:rPr>
                <w:sz w:val="15"/>
                <w:szCs w:val="15"/>
              </w:rPr>
              <w:t> </w:t>
            </w:r>
          </w:p>
        </w:tc>
        <w:tc>
          <w:tcPr>
            <w:tcW w:w="0" w:type="auto"/>
            <w:gridSpan w:val="2"/>
            <w:vAlign w:val="bottom"/>
          </w:tcPr>
          <w:p w14:paraId="50FDCAFC" w14:textId="77777777" w:rsidR="00C334D1" w:rsidRPr="00813D46" w:rsidRDefault="00C334D1" w:rsidP="007B0C0F">
            <w:pPr>
              <w:pStyle w:val="la2"/>
            </w:pPr>
            <w:r w:rsidRPr="00813D46">
              <w:t> </w:t>
            </w:r>
          </w:p>
        </w:tc>
        <w:tc>
          <w:tcPr>
            <w:tcW w:w="0" w:type="auto"/>
            <w:vAlign w:val="bottom"/>
          </w:tcPr>
          <w:p w14:paraId="3360F8CB" w14:textId="77777777" w:rsidR="00C334D1" w:rsidRPr="00813D46" w:rsidRDefault="00C334D1" w:rsidP="007B0C0F">
            <w:pPr>
              <w:rPr>
                <w:sz w:val="8"/>
              </w:rPr>
            </w:pPr>
            <w:r w:rsidRPr="00813D46">
              <w:rPr>
                <w:sz w:val="15"/>
                <w:szCs w:val="15"/>
              </w:rPr>
              <w:t> </w:t>
            </w:r>
          </w:p>
        </w:tc>
        <w:tc>
          <w:tcPr>
            <w:tcW w:w="0" w:type="auto"/>
            <w:vAlign w:val="bottom"/>
          </w:tcPr>
          <w:p w14:paraId="2A355605" w14:textId="77777777" w:rsidR="00C334D1" w:rsidRPr="00813D46" w:rsidRDefault="00C334D1" w:rsidP="007B0C0F">
            <w:pPr>
              <w:pStyle w:val="la2"/>
            </w:pPr>
            <w:r w:rsidRPr="00813D46">
              <w:rPr>
                <w:sz w:val="15"/>
                <w:szCs w:val="15"/>
              </w:rPr>
              <w:t> </w:t>
            </w:r>
          </w:p>
        </w:tc>
        <w:tc>
          <w:tcPr>
            <w:tcW w:w="0" w:type="auto"/>
            <w:gridSpan w:val="2"/>
            <w:vAlign w:val="bottom"/>
          </w:tcPr>
          <w:p w14:paraId="5B31C239" w14:textId="77777777" w:rsidR="00C334D1" w:rsidRPr="00813D46" w:rsidRDefault="00C334D1" w:rsidP="007B0C0F">
            <w:pPr>
              <w:pStyle w:val="la2"/>
            </w:pPr>
            <w:r w:rsidRPr="00813D46">
              <w:t> </w:t>
            </w:r>
          </w:p>
        </w:tc>
        <w:tc>
          <w:tcPr>
            <w:tcW w:w="0" w:type="auto"/>
            <w:vAlign w:val="bottom"/>
          </w:tcPr>
          <w:p w14:paraId="1EF4FEB1" w14:textId="77777777" w:rsidR="00C334D1" w:rsidRPr="00813D46" w:rsidRDefault="00C334D1" w:rsidP="007B0C0F">
            <w:pPr>
              <w:rPr>
                <w:sz w:val="8"/>
              </w:rPr>
            </w:pPr>
            <w:r w:rsidRPr="00813D46">
              <w:rPr>
                <w:sz w:val="15"/>
                <w:szCs w:val="15"/>
              </w:rPr>
              <w:t> </w:t>
            </w:r>
          </w:p>
        </w:tc>
        <w:tc>
          <w:tcPr>
            <w:tcW w:w="0" w:type="auto"/>
            <w:vAlign w:val="bottom"/>
          </w:tcPr>
          <w:p w14:paraId="37DB9B0D" w14:textId="77777777" w:rsidR="00C334D1" w:rsidRPr="00813D46" w:rsidRDefault="00C334D1" w:rsidP="007B0C0F">
            <w:pPr>
              <w:pStyle w:val="la2"/>
            </w:pPr>
            <w:r w:rsidRPr="00813D46">
              <w:rPr>
                <w:sz w:val="15"/>
                <w:szCs w:val="15"/>
              </w:rPr>
              <w:t> </w:t>
            </w:r>
          </w:p>
        </w:tc>
        <w:tc>
          <w:tcPr>
            <w:tcW w:w="0" w:type="auto"/>
            <w:gridSpan w:val="2"/>
            <w:vAlign w:val="bottom"/>
          </w:tcPr>
          <w:p w14:paraId="7ED817E3" w14:textId="77777777" w:rsidR="00C334D1" w:rsidRPr="00813D46" w:rsidRDefault="00C334D1" w:rsidP="007B0C0F">
            <w:pPr>
              <w:pStyle w:val="la2"/>
            </w:pPr>
            <w:r w:rsidRPr="00813D46">
              <w:t> </w:t>
            </w:r>
          </w:p>
        </w:tc>
        <w:tc>
          <w:tcPr>
            <w:tcW w:w="0" w:type="auto"/>
            <w:vAlign w:val="bottom"/>
          </w:tcPr>
          <w:p w14:paraId="43195B52" w14:textId="77777777" w:rsidR="00C334D1" w:rsidRPr="00813D46" w:rsidRDefault="00C334D1" w:rsidP="007B0C0F">
            <w:pPr>
              <w:rPr>
                <w:sz w:val="8"/>
              </w:rPr>
            </w:pPr>
            <w:r w:rsidRPr="00813D46">
              <w:rPr>
                <w:sz w:val="15"/>
                <w:szCs w:val="15"/>
              </w:rPr>
              <w:t> </w:t>
            </w:r>
          </w:p>
        </w:tc>
      </w:tr>
      <w:tr w:rsidR="00C334D1" w:rsidRPr="00813D46" w14:paraId="7344BB2D" w14:textId="77777777" w:rsidTr="007B0C0F">
        <w:trPr>
          <w:jc w:val="center"/>
        </w:trPr>
        <w:tc>
          <w:tcPr>
            <w:tcW w:w="0" w:type="auto"/>
            <w:gridSpan w:val="12"/>
            <w:vAlign w:val="bottom"/>
          </w:tcPr>
          <w:p w14:paraId="7C05CB58" w14:textId="77777777" w:rsidR="00C334D1" w:rsidRPr="00813D46" w:rsidRDefault="00C334D1" w:rsidP="007B0C0F">
            <w:pPr>
              <w:pStyle w:val="rrdsinglerule"/>
            </w:pPr>
            <w:r w:rsidRPr="00813D46">
              <w:rPr>
                <w:sz w:val="15"/>
                <w:szCs w:val="15"/>
              </w:rPr>
              <w:t> </w:t>
            </w:r>
          </w:p>
        </w:tc>
        <w:tc>
          <w:tcPr>
            <w:tcW w:w="0" w:type="auto"/>
            <w:vAlign w:val="bottom"/>
          </w:tcPr>
          <w:p w14:paraId="0556F013" w14:textId="77777777" w:rsidR="00C334D1" w:rsidRPr="00813D46" w:rsidRDefault="00C334D1" w:rsidP="007B0C0F">
            <w:pPr>
              <w:rPr>
                <w:sz w:val="8"/>
              </w:rPr>
            </w:pPr>
          </w:p>
        </w:tc>
      </w:tr>
      <w:tr w:rsidR="00C334D1" w:rsidRPr="00813D46" w14:paraId="397808B5" w14:textId="77777777" w:rsidTr="007B0C0F">
        <w:trPr>
          <w:trHeight w:val="75"/>
          <w:jc w:val="center"/>
        </w:trPr>
        <w:tc>
          <w:tcPr>
            <w:tcW w:w="0" w:type="auto"/>
            <w:vAlign w:val="center"/>
          </w:tcPr>
          <w:p w14:paraId="2ECDA8FB" w14:textId="77777777" w:rsidR="00C334D1" w:rsidRPr="00813D46" w:rsidRDefault="00C334D1" w:rsidP="007B0C0F">
            <w:pPr>
              <w:rPr>
                <w:sz w:val="8"/>
              </w:rPr>
            </w:pPr>
          </w:p>
        </w:tc>
        <w:tc>
          <w:tcPr>
            <w:tcW w:w="0" w:type="auto"/>
            <w:gridSpan w:val="4"/>
            <w:vAlign w:val="center"/>
          </w:tcPr>
          <w:p w14:paraId="22D873EF" w14:textId="77777777" w:rsidR="00C334D1" w:rsidRPr="00813D46" w:rsidRDefault="00C334D1" w:rsidP="007B0C0F">
            <w:pPr>
              <w:rPr>
                <w:sz w:val="8"/>
              </w:rPr>
            </w:pPr>
          </w:p>
        </w:tc>
        <w:tc>
          <w:tcPr>
            <w:tcW w:w="0" w:type="auto"/>
            <w:gridSpan w:val="4"/>
            <w:vAlign w:val="center"/>
          </w:tcPr>
          <w:p w14:paraId="64E46DFD" w14:textId="77777777" w:rsidR="00C334D1" w:rsidRPr="00813D46" w:rsidRDefault="00C334D1" w:rsidP="007B0C0F">
            <w:pPr>
              <w:rPr>
                <w:sz w:val="8"/>
              </w:rPr>
            </w:pPr>
          </w:p>
        </w:tc>
        <w:tc>
          <w:tcPr>
            <w:tcW w:w="0" w:type="auto"/>
            <w:gridSpan w:val="4"/>
            <w:vAlign w:val="center"/>
          </w:tcPr>
          <w:p w14:paraId="2A5C7EC5" w14:textId="77777777" w:rsidR="00C334D1" w:rsidRPr="00813D46" w:rsidRDefault="00C334D1" w:rsidP="007B0C0F">
            <w:pPr>
              <w:rPr>
                <w:sz w:val="8"/>
              </w:rPr>
            </w:pPr>
          </w:p>
        </w:tc>
      </w:tr>
      <w:tr w:rsidR="00C334D1" w:rsidRPr="00813D46" w14:paraId="391C0ADE" w14:textId="77777777" w:rsidTr="007B0C0F">
        <w:trPr>
          <w:jc w:val="center"/>
        </w:trPr>
        <w:tc>
          <w:tcPr>
            <w:tcW w:w="0" w:type="auto"/>
            <w:vAlign w:val="bottom"/>
          </w:tcPr>
          <w:p w14:paraId="4CF2E9FC"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1E074769"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84B38F9" w14:textId="77777777" w:rsidR="00C334D1" w:rsidRPr="00813D46" w:rsidRDefault="00C334D1" w:rsidP="007B0C0F">
            <w:pPr>
              <w:jc w:val="right"/>
            </w:pPr>
            <w:r w:rsidRPr="00813D46">
              <w:rPr>
                <w:rFonts w:cs="Arial"/>
                <w:b/>
                <w:bCs/>
                <w:sz w:val="15"/>
                <w:szCs w:val="15"/>
              </w:rPr>
              <w:t>2015</w:t>
            </w:r>
          </w:p>
        </w:tc>
        <w:tc>
          <w:tcPr>
            <w:tcW w:w="0" w:type="auto"/>
            <w:vAlign w:val="bottom"/>
          </w:tcPr>
          <w:p w14:paraId="18D57A48" w14:textId="77777777" w:rsidR="00C334D1" w:rsidRPr="00813D46" w:rsidRDefault="00C334D1" w:rsidP="007B0C0F">
            <w:pPr>
              <w:rPr>
                <w:sz w:val="8"/>
              </w:rPr>
            </w:pPr>
            <w:r w:rsidRPr="00813D46">
              <w:rPr>
                <w:sz w:val="15"/>
                <w:szCs w:val="15"/>
              </w:rPr>
              <w:t> </w:t>
            </w:r>
          </w:p>
        </w:tc>
        <w:tc>
          <w:tcPr>
            <w:tcW w:w="0" w:type="auto"/>
            <w:vAlign w:val="bottom"/>
          </w:tcPr>
          <w:p w14:paraId="50C0DD1E"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1EFB43F" w14:textId="77777777" w:rsidR="00C334D1" w:rsidRPr="00813D46" w:rsidRDefault="00C334D1" w:rsidP="007B0C0F">
            <w:pPr>
              <w:jc w:val="right"/>
            </w:pPr>
            <w:r w:rsidRPr="00813D46">
              <w:rPr>
                <w:rFonts w:cs="Arial"/>
                <w:b/>
                <w:bCs/>
                <w:sz w:val="15"/>
                <w:szCs w:val="15"/>
              </w:rPr>
              <w:t>2014</w:t>
            </w:r>
          </w:p>
        </w:tc>
        <w:tc>
          <w:tcPr>
            <w:tcW w:w="0" w:type="auto"/>
            <w:vAlign w:val="bottom"/>
          </w:tcPr>
          <w:p w14:paraId="33E2A164" w14:textId="77777777" w:rsidR="00C334D1" w:rsidRPr="00813D46" w:rsidRDefault="00C334D1" w:rsidP="007B0C0F">
            <w:pPr>
              <w:rPr>
                <w:sz w:val="8"/>
              </w:rPr>
            </w:pPr>
            <w:r w:rsidRPr="00813D46">
              <w:rPr>
                <w:sz w:val="15"/>
                <w:szCs w:val="15"/>
              </w:rPr>
              <w:t> </w:t>
            </w:r>
          </w:p>
        </w:tc>
        <w:tc>
          <w:tcPr>
            <w:tcW w:w="0" w:type="auto"/>
            <w:vAlign w:val="bottom"/>
          </w:tcPr>
          <w:p w14:paraId="18563E44"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F9F6E60" w14:textId="77777777" w:rsidR="00C334D1" w:rsidRPr="00813D46" w:rsidRDefault="00C334D1" w:rsidP="007B0C0F">
            <w:pPr>
              <w:jc w:val="right"/>
            </w:pPr>
            <w:r w:rsidRPr="00813D46">
              <w:rPr>
                <w:rFonts w:cs="Arial"/>
                <w:b/>
                <w:bCs/>
                <w:sz w:val="15"/>
                <w:szCs w:val="15"/>
              </w:rPr>
              <w:t>2013</w:t>
            </w:r>
          </w:p>
        </w:tc>
        <w:tc>
          <w:tcPr>
            <w:tcW w:w="0" w:type="auto"/>
            <w:vAlign w:val="bottom"/>
          </w:tcPr>
          <w:p w14:paraId="625A3124" w14:textId="77777777" w:rsidR="00C334D1" w:rsidRPr="00813D46" w:rsidRDefault="00C334D1" w:rsidP="007B0C0F">
            <w:pPr>
              <w:rPr>
                <w:sz w:val="8"/>
              </w:rPr>
            </w:pPr>
            <w:r w:rsidRPr="00813D46">
              <w:rPr>
                <w:sz w:val="15"/>
                <w:szCs w:val="15"/>
              </w:rPr>
              <w:t> </w:t>
            </w:r>
          </w:p>
        </w:tc>
      </w:tr>
      <w:tr w:rsidR="00C334D1" w:rsidRPr="00813D46" w14:paraId="2435E8E0" w14:textId="77777777" w:rsidTr="007B0C0F">
        <w:trPr>
          <w:trHeight w:val="75"/>
          <w:jc w:val="center"/>
        </w:trPr>
        <w:tc>
          <w:tcPr>
            <w:tcW w:w="0" w:type="auto"/>
            <w:vAlign w:val="center"/>
          </w:tcPr>
          <w:p w14:paraId="03D9C9DC" w14:textId="77777777" w:rsidR="00C334D1" w:rsidRPr="00813D46" w:rsidRDefault="00C334D1" w:rsidP="007B0C0F">
            <w:pPr>
              <w:rPr>
                <w:sz w:val="8"/>
              </w:rPr>
            </w:pPr>
          </w:p>
        </w:tc>
        <w:tc>
          <w:tcPr>
            <w:tcW w:w="0" w:type="auto"/>
            <w:gridSpan w:val="4"/>
            <w:vAlign w:val="center"/>
          </w:tcPr>
          <w:p w14:paraId="55219CEA" w14:textId="77777777" w:rsidR="00C334D1" w:rsidRPr="00813D46" w:rsidRDefault="00C334D1" w:rsidP="007B0C0F">
            <w:pPr>
              <w:rPr>
                <w:sz w:val="8"/>
              </w:rPr>
            </w:pPr>
          </w:p>
        </w:tc>
        <w:tc>
          <w:tcPr>
            <w:tcW w:w="0" w:type="auto"/>
            <w:gridSpan w:val="4"/>
            <w:vAlign w:val="center"/>
          </w:tcPr>
          <w:p w14:paraId="058DAC5B" w14:textId="77777777" w:rsidR="00C334D1" w:rsidRPr="00813D46" w:rsidRDefault="00C334D1" w:rsidP="007B0C0F">
            <w:pPr>
              <w:rPr>
                <w:sz w:val="8"/>
              </w:rPr>
            </w:pPr>
          </w:p>
        </w:tc>
        <w:tc>
          <w:tcPr>
            <w:tcW w:w="0" w:type="auto"/>
            <w:gridSpan w:val="4"/>
            <w:vAlign w:val="center"/>
          </w:tcPr>
          <w:p w14:paraId="2719CF64" w14:textId="77777777" w:rsidR="00C334D1" w:rsidRPr="00813D46" w:rsidRDefault="00C334D1" w:rsidP="007B0C0F">
            <w:pPr>
              <w:rPr>
                <w:sz w:val="8"/>
              </w:rPr>
            </w:pPr>
          </w:p>
        </w:tc>
      </w:tr>
      <w:tr w:rsidR="00C334D1" w:rsidRPr="00813D46" w14:paraId="2B672EBC" w14:textId="77777777" w:rsidTr="007B0C0F">
        <w:trPr>
          <w:jc w:val="center"/>
        </w:trPr>
        <w:tc>
          <w:tcPr>
            <w:tcW w:w="0" w:type="auto"/>
          </w:tcPr>
          <w:p w14:paraId="4333A008" w14:textId="77777777" w:rsidR="00C334D1" w:rsidRPr="00813D46" w:rsidRDefault="00C334D1" w:rsidP="007B0C0F">
            <w:pPr>
              <w:pStyle w:val="NormalWeb"/>
              <w:ind w:left="240" w:hanging="240"/>
              <w:rPr>
                <w:sz w:val="8"/>
              </w:rPr>
            </w:pPr>
            <w:r w:rsidRPr="00813D46">
              <w:rPr>
                <w:rFonts w:cs="Arial"/>
                <w:sz w:val="20"/>
                <w:szCs w:val="20"/>
              </w:rPr>
              <w:t>Balance, beginning of period</w:t>
            </w:r>
          </w:p>
        </w:tc>
        <w:tc>
          <w:tcPr>
            <w:tcW w:w="0" w:type="auto"/>
            <w:vAlign w:val="bottom"/>
          </w:tcPr>
          <w:p w14:paraId="2E8F37C3" w14:textId="77777777" w:rsidR="00C334D1" w:rsidRPr="00813D46" w:rsidRDefault="00C334D1" w:rsidP="007B0C0F">
            <w:pPr>
              <w:pStyle w:val="la2"/>
            </w:pPr>
            <w:r w:rsidRPr="00813D46">
              <w:rPr>
                <w:sz w:val="15"/>
                <w:szCs w:val="15"/>
              </w:rPr>
              <w:t> </w:t>
            </w:r>
          </w:p>
        </w:tc>
        <w:tc>
          <w:tcPr>
            <w:tcW w:w="0" w:type="auto"/>
            <w:vAlign w:val="bottom"/>
          </w:tcPr>
          <w:p w14:paraId="475AFA0C" w14:textId="77777777" w:rsidR="00C334D1" w:rsidRPr="00813D46" w:rsidRDefault="00C334D1" w:rsidP="007B0C0F">
            <w:pPr>
              <w:rPr>
                <w:sz w:val="8"/>
              </w:rPr>
            </w:pPr>
            <w:r w:rsidRPr="00813D46">
              <w:rPr>
                <w:rFonts w:cs="Arial"/>
                <w:b/>
                <w:bCs/>
              </w:rPr>
              <w:t>$</w:t>
            </w:r>
          </w:p>
        </w:tc>
        <w:tc>
          <w:tcPr>
            <w:tcW w:w="0" w:type="auto"/>
            <w:vAlign w:val="bottom"/>
          </w:tcPr>
          <w:p w14:paraId="08377FC5" w14:textId="6FE9C790" w:rsidR="00C334D1" w:rsidRPr="00813D46" w:rsidRDefault="0080389A" w:rsidP="0080389A">
            <w:pPr>
              <w:jc w:val="right"/>
            </w:pPr>
            <w:r w:rsidRPr="00813D46">
              <w:rPr>
                <w:rFonts w:cs="Arial"/>
                <w:b/>
                <w:bCs/>
              </w:rPr>
              <w:t>301</w:t>
            </w:r>
          </w:p>
        </w:tc>
        <w:tc>
          <w:tcPr>
            <w:tcW w:w="0" w:type="auto"/>
            <w:noWrap/>
            <w:vAlign w:val="bottom"/>
          </w:tcPr>
          <w:p w14:paraId="542D6123" w14:textId="77777777" w:rsidR="00C334D1" w:rsidRPr="00813D46" w:rsidRDefault="00C334D1" w:rsidP="007B0C0F">
            <w:pPr>
              <w:rPr>
                <w:sz w:val="8"/>
              </w:rPr>
            </w:pPr>
            <w:r w:rsidRPr="00813D46">
              <w:rPr>
                <w:rFonts w:cs="Arial"/>
                <w:b/>
                <w:bCs/>
              </w:rPr>
              <w:t> </w:t>
            </w:r>
          </w:p>
        </w:tc>
        <w:tc>
          <w:tcPr>
            <w:tcW w:w="0" w:type="auto"/>
            <w:vAlign w:val="bottom"/>
          </w:tcPr>
          <w:p w14:paraId="6BF45ADF" w14:textId="77777777" w:rsidR="00C334D1" w:rsidRPr="00813D46" w:rsidRDefault="00C334D1" w:rsidP="007B0C0F">
            <w:pPr>
              <w:pStyle w:val="la2"/>
            </w:pPr>
            <w:r w:rsidRPr="00813D46">
              <w:rPr>
                <w:sz w:val="15"/>
                <w:szCs w:val="15"/>
              </w:rPr>
              <w:t> </w:t>
            </w:r>
          </w:p>
        </w:tc>
        <w:tc>
          <w:tcPr>
            <w:tcW w:w="0" w:type="auto"/>
            <w:vAlign w:val="bottom"/>
          </w:tcPr>
          <w:p w14:paraId="184F1114" w14:textId="77777777" w:rsidR="00C334D1" w:rsidRPr="00813D46" w:rsidRDefault="00C334D1" w:rsidP="007B0C0F">
            <w:pPr>
              <w:rPr>
                <w:sz w:val="8"/>
              </w:rPr>
            </w:pPr>
            <w:r w:rsidRPr="00813D46">
              <w:rPr>
                <w:rFonts w:cs="Arial"/>
              </w:rPr>
              <w:t>$</w:t>
            </w:r>
          </w:p>
        </w:tc>
        <w:tc>
          <w:tcPr>
            <w:tcW w:w="0" w:type="auto"/>
            <w:vAlign w:val="bottom"/>
          </w:tcPr>
          <w:p w14:paraId="2C4EEDAE" w14:textId="77777777" w:rsidR="00C334D1" w:rsidRPr="00813D46" w:rsidRDefault="00C334D1" w:rsidP="007B0C0F">
            <w:pPr>
              <w:jc w:val="right"/>
            </w:pPr>
            <w:r w:rsidRPr="00813D46">
              <w:rPr>
                <w:rFonts w:cs="Arial"/>
                <w:bCs/>
              </w:rPr>
              <w:t>336</w:t>
            </w:r>
          </w:p>
        </w:tc>
        <w:tc>
          <w:tcPr>
            <w:tcW w:w="0" w:type="auto"/>
            <w:noWrap/>
            <w:vAlign w:val="bottom"/>
          </w:tcPr>
          <w:p w14:paraId="6B00F5A3" w14:textId="77777777" w:rsidR="00C334D1" w:rsidRPr="00813D46" w:rsidRDefault="00C334D1" w:rsidP="007B0C0F">
            <w:pPr>
              <w:rPr>
                <w:sz w:val="8"/>
              </w:rPr>
            </w:pPr>
            <w:r w:rsidRPr="00813D46">
              <w:rPr>
                <w:rFonts w:cs="Arial"/>
              </w:rPr>
              <w:t> </w:t>
            </w:r>
          </w:p>
        </w:tc>
        <w:tc>
          <w:tcPr>
            <w:tcW w:w="0" w:type="auto"/>
            <w:vAlign w:val="bottom"/>
          </w:tcPr>
          <w:p w14:paraId="1EDC6EB8" w14:textId="77777777" w:rsidR="00C334D1" w:rsidRPr="00813D46" w:rsidRDefault="00C334D1" w:rsidP="007B0C0F">
            <w:pPr>
              <w:pStyle w:val="la2"/>
            </w:pPr>
            <w:r w:rsidRPr="00813D46">
              <w:rPr>
                <w:sz w:val="15"/>
                <w:szCs w:val="15"/>
              </w:rPr>
              <w:t> </w:t>
            </w:r>
          </w:p>
        </w:tc>
        <w:tc>
          <w:tcPr>
            <w:tcW w:w="0" w:type="auto"/>
            <w:vAlign w:val="bottom"/>
          </w:tcPr>
          <w:p w14:paraId="0990501B" w14:textId="77777777" w:rsidR="00C334D1" w:rsidRPr="00813D46" w:rsidRDefault="00C334D1" w:rsidP="007B0C0F">
            <w:pPr>
              <w:rPr>
                <w:sz w:val="8"/>
              </w:rPr>
            </w:pPr>
            <w:r w:rsidRPr="00813D46">
              <w:rPr>
                <w:rFonts w:cs="Arial"/>
              </w:rPr>
              <w:t>$</w:t>
            </w:r>
          </w:p>
        </w:tc>
        <w:tc>
          <w:tcPr>
            <w:tcW w:w="0" w:type="auto"/>
            <w:vAlign w:val="bottom"/>
          </w:tcPr>
          <w:p w14:paraId="005DC553" w14:textId="77777777" w:rsidR="00C334D1" w:rsidRPr="00813D46" w:rsidRDefault="00C334D1" w:rsidP="007B0C0F">
            <w:pPr>
              <w:jc w:val="right"/>
            </w:pPr>
            <w:r w:rsidRPr="00813D46">
              <w:rPr>
                <w:rFonts w:cs="Arial"/>
              </w:rPr>
              <w:t>389</w:t>
            </w:r>
          </w:p>
        </w:tc>
        <w:tc>
          <w:tcPr>
            <w:tcW w:w="0" w:type="auto"/>
            <w:noWrap/>
            <w:vAlign w:val="bottom"/>
          </w:tcPr>
          <w:p w14:paraId="2867A665" w14:textId="77777777" w:rsidR="00C334D1" w:rsidRPr="00813D46" w:rsidRDefault="00C334D1" w:rsidP="007B0C0F">
            <w:pPr>
              <w:rPr>
                <w:sz w:val="8"/>
              </w:rPr>
            </w:pPr>
            <w:r w:rsidRPr="00813D46">
              <w:rPr>
                <w:rFonts w:cs="Arial"/>
              </w:rPr>
              <w:t> </w:t>
            </w:r>
          </w:p>
        </w:tc>
      </w:tr>
      <w:tr w:rsidR="00C334D1" w:rsidRPr="00813D46" w14:paraId="25FCF019" w14:textId="77777777" w:rsidTr="007B0C0F">
        <w:trPr>
          <w:jc w:val="center"/>
        </w:trPr>
        <w:tc>
          <w:tcPr>
            <w:tcW w:w="0" w:type="auto"/>
          </w:tcPr>
          <w:p w14:paraId="3078B372" w14:textId="77777777" w:rsidR="00C334D1" w:rsidRPr="00813D46" w:rsidRDefault="00C334D1" w:rsidP="007B0C0F">
            <w:pPr>
              <w:pStyle w:val="NormalWeb"/>
              <w:ind w:left="480" w:hanging="240"/>
              <w:rPr>
                <w:sz w:val="8"/>
              </w:rPr>
            </w:pPr>
            <w:r w:rsidRPr="00813D46">
              <w:rPr>
                <w:rFonts w:cs="Arial"/>
                <w:sz w:val="20"/>
                <w:szCs w:val="20"/>
              </w:rPr>
              <w:t>Charged to costs and other</w:t>
            </w:r>
          </w:p>
        </w:tc>
        <w:tc>
          <w:tcPr>
            <w:tcW w:w="0" w:type="auto"/>
            <w:vAlign w:val="bottom"/>
          </w:tcPr>
          <w:p w14:paraId="2188EB64" w14:textId="77777777" w:rsidR="00C334D1" w:rsidRPr="00813D46" w:rsidRDefault="00C334D1" w:rsidP="007B0C0F">
            <w:pPr>
              <w:pStyle w:val="la2"/>
            </w:pPr>
            <w:r w:rsidRPr="00813D46">
              <w:rPr>
                <w:sz w:val="15"/>
                <w:szCs w:val="15"/>
              </w:rPr>
              <w:t> </w:t>
            </w:r>
          </w:p>
        </w:tc>
        <w:tc>
          <w:tcPr>
            <w:tcW w:w="0" w:type="auto"/>
            <w:vAlign w:val="bottom"/>
          </w:tcPr>
          <w:p w14:paraId="1CBB200A" w14:textId="77777777" w:rsidR="00C334D1" w:rsidRPr="00813D46" w:rsidRDefault="00C334D1" w:rsidP="007B0C0F">
            <w:pPr>
              <w:rPr>
                <w:sz w:val="8"/>
              </w:rPr>
            </w:pPr>
            <w:r w:rsidRPr="00813D46">
              <w:rPr>
                <w:rFonts w:cs="Arial"/>
                <w:b/>
                <w:bCs/>
              </w:rPr>
              <w:t> </w:t>
            </w:r>
          </w:p>
        </w:tc>
        <w:tc>
          <w:tcPr>
            <w:tcW w:w="0" w:type="auto"/>
            <w:vAlign w:val="bottom"/>
          </w:tcPr>
          <w:p w14:paraId="51C8E8C3" w14:textId="3A615E9E" w:rsidR="00C334D1" w:rsidRPr="00813D46" w:rsidRDefault="00227431" w:rsidP="007B0C0F">
            <w:pPr>
              <w:jc w:val="right"/>
            </w:pPr>
            <w:r w:rsidRPr="00813D46">
              <w:rPr>
                <w:rFonts w:cs="Arial"/>
                <w:b/>
                <w:bCs/>
              </w:rPr>
              <w:t>77</w:t>
            </w:r>
          </w:p>
        </w:tc>
        <w:tc>
          <w:tcPr>
            <w:tcW w:w="0" w:type="auto"/>
            <w:noWrap/>
            <w:vAlign w:val="bottom"/>
          </w:tcPr>
          <w:p w14:paraId="23966578" w14:textId="77777777" w:rsidR="00C334D1" w:rsidRPr="00813D46" w:rsidRDefault="00C334D1" w:rsidP="007B0C0F">
            <w:pPr>
              <w:rPr>
                <w:sz w:val="8"/>
              </w:rPr>
            </w:pPr>
            <w:r w:rsidRPr="00813D46">
              <w:rPr>
                <w:rFonts w:cs="Arial"/>
                <w:b/>
                <w:bCs/>
              </w:rPr>
              <w:t> </w:t>
            </w:r>
          </w:p>
        </w:tc>
        <w:tc>
          <w:tcPr>
            <w:tcW w:w="0" w:type="auto"/>
            <w:vAlign w:val="bottom"/>
          </w:tcPr>
          <w:p w14:paraId="5BBF8442" w14:textId="77777777" w:rsidR="00C334D1" w:rsidRPr="00813D46" w:rsidRDefault="00C334D1" w:rsidP="007B0C0F">
            <w:pPr>
              <w:pStyle w:val="la2"/>
            </w:pPr>
            <w:r w:rsidRPr="00813D46">
              <w:rPr>
                <w:sz w:val="15"/>
                <w:szCs w:val="15"/>
              </w:rPr>
              <w:t> </w:t>
            </w:r>
          </w:p>
        </w:tc>
        <w:tc>
          <w:tcPr>
            <w:tcW w:w="0" w:type="auto"/>
            <w:vAlign w:val="bottom"/>
          </w:tcPr>
          <w:p w14:paraId="5D41C5BF" w14:textId="77777777" w:rsidR="00C334D1" w:rsidRPr="00813D46" w:rsidRDefault="00C334D1" w:rsidP="007B0C0F">
            <w:pPr>
              <w:rPr>
                <w:sz w:val="8"/>
              </w:rPr>
            </w:pPr>
            <w:r w:rsidRPr="00813D46">
              <w:rPr>
                <w:rFonts w:cs="Arial"/>
              </w:rPr>
              <w:t> </w:t>
            </w:r>
          </w:p>
        </w:tc>
        <w:tc>
          <w:tcPr>
            <w:tcW w:w="0" w:type="auto"/>
            <w:vAlign w:val="bottom"/>
          </w:tcPr>
          <w:p w14:paraId="3F4C0E33" w14:textId="77777777" w:rsidR="00C334D1" w:rsidRPr="00813D46" w:rsidRDefault="00C334D1" w:rsidP="007B0C0F">
            <w:pPr>
              <w:jc w:val="right"/>
            </w:pPr>
            <w:r w:rsidRPr="00813D46">
              <w:rPr>
                <w:rFonts w:cs="Arial"/>
                <w:bCs/>
              </w:rPr>
              <w:t>16</w:t>
            </w:r>
          </w:p>
        </w:tc>
        <w:tc>
          <w:tcPr>
            <w:tcW w:w="0" w:type="auto"/>
            <w:noWrap/>
            <w:vAlign w:val="bottom"/>
          </w:tcPr>
          <w:p w14:paraId="63C97DE3" w14:textId="77777777" w:rsidR="00C334D1" w:rsidRPr="00813D46" w:rsidRDefault="00C334D1" w:rsidP="007B0C0F">
            <w:pPr>
              <w:rPr>
                <w:sz w:val="8"/>
              </w:rPr>
            </w:pPr>
            <w:r w:rsidRPr="00813D46">
              <w:rPr>
                <w:rFonts w:cs="Arial"/>
              </w:rPr>
              <w:t> </w:t>
            </w:r>
          </w:p>
        </w:tc>
        <w:tc>
          <w:tcPr>
            <w:tcW w:w="0" w:type="auto"/>
            <w:vAlign w:val="bottom"/>
          </w:tcPr>
          <w:p w14:paraId="43EF529E" w14:textId="77777777" w:rsidR="00C334D1" w:rsidRPr="00813D46" w:rsidRDefault="00C334D1" w:rsidP="007B0C0F">
            <w:pPr>
              <w:pStyle w:val="la2"/>
            </w:pPr>
            <w:r w:rsidRPr="00813D46">
              <w:rPr>
                <w:sz w:val="15"/>
                <w:szCs w:val="15"/>
              </w:rPr>
              <w:t> </w:t>
            </w:r>
          </w:p>
        </w:tc>
        <w:tc>
          <w:tcPr>
            <w:tcW w:w="0" w:type="auto"/>
            <w:vAlign w:val="bottom"/>
          </w:tcPr>
          <w:p w14:paraId="4F41597B" w14:textId="77777777" w:rsidR="00C334D1" w:rsidRPr="00813D46" w:rsidRDefault="00C334D1" w:rsidP="007B0C0F">
            <w:pPr>
              <w:rPr>
                <w:sz w:val="8"/>
              </w:rPr>
            </w:pPr>
            <w:r w:rsidRPr="00813D46">
              <w:rPr>
                <w:rFonts w:cs="Arial"/>
              </w:rPr>
              <w:t> </w:t>
            </w:r>
          </w:p>
        </w:tc>
        <w:tc>
          <w:tcPr>
            <w:tcW w:w="0" w:type="auto"/>
            <w:vAlign w:val="bottom"/>
          </w:tcPr>
          <w:p w14:paraId="1912949C" w14:textId="77777777" w:rsidR="00C334D1" w:rsidRPr="00813D46" w:rsidRDefault="00C334D1" w:rsidP="007B0C0F">
            <w:pPr>
              <w:jc w:val="right"/>
            </w:pPr>
            <w:r w:rsidRPr="00813D46">
              <w:rPr>
                <w:rFonts w:cs="Arial"/>
              </w:rPr>
              <w:t>4</w:t>
            </w:r>
          </w:p>
        </w:tc>
        <w:tc>
          <w:tcPr>
            <w:tcW w:w="0" w:type="auto"/>
            <w:noWrap/>
            <w:vAlign w:val="bottom"/>
          </w:tcPr>
          <w:p w14:paraId="78DBDEBD" w14:textId="77777777" w:rsidR="00C334D1" w:rsidRPr="00813D46" w:rsidRDefault="00C334D1" w:rsidP="007B0C0F">
            <w:pPr>
              <w:rPr>
                <w:sz w:val="8"/>
              </w:rPr>
            </w:pPr>
            <w:r w:rsidRPr="00813D46">
              <w:rPr>
                <w:rFonts w:cs="Arial"/>
              </w:rPr>
              <w:t> </w:t>
            </w:r>
          </w:p>
        </w:tc>
      </w:tr>
      <w:tr w:rsidR="00C334D1" w:rsidRPr="00813D46" w14:paraId="38DCC3E1" w14:textId="77777777" w:rsidTr="007B0C0F">
        <w:trPr>
          <w:jc w:val="center"/>
        </w:trPr>
        <w:tc>
          <w:tcPr>
            <w:tcW w:w="0" w:type="auto"/>
          </w:tcPr>
          <w:p w14:paraId="7393B73C" w14:textId="77777777" w:rsidR="00C334D1" w:rsidRPr="00813D46" w:rsidRDefault="00C334D1" w:rsidP="007B0C0F">
            <w:pPr>
              <w:pStyle w:val="NormalWeb"/>
              <w:ind w:left="480" w:hanging="240"/>
              <w:rPr>
                <w:sz w:val="8"/>
              </w:rPr>
            </w:pPr>
            <w:r w:rsidRPr="00813D46">
              <w:rPr>
                <w:rFonts w:cs="Arial"/>
                <w:sz w:val="20"/>
                <w:szCs w:val="20"/>
              </w:rPr>
              <w:t>Write-offs</w:t>
            </w:r>
          </w:p>
        </w:tc>
        <w:tc>
          <w:tcPr>
            <w:tcW w:w="0" w:type="auto"/>
            <w:vAlign w:val="bottom"/>
          </w:tcPr>
          <w:p w14:paraId="04E975EE" w14:textId="77777777" w:rsidR="00C334D1" w:rsidRPr="00813D46" w:rsidRDefault="00C334D1" w:rsidP="007B0C0F">
            <w:pPr>
              <w:pStyle w:val="la2"/>
            </w:pPr>
            <w:r w:rsidRPr="00813D46">
              <w:rPr>
                <w:sz w:val="15"/>
                <w:szCs w:val="15"/>
              </w:rPr>
              <w:t> </w:t>
            </w:r>
          </w:p>
        </w:tc>
        <w:tc>
          <w:tcPr>
            <w:tcW w:w="0" w:type="auto"/>
            <w:vAlign w:val="bottom"/>
          </w:tcPr>
          <w:p w14:paraId="0B5DEC21" w14:textId="77777777" w:rsidR="00C334D1" w:rsidRPr="00813D46" w:rsidRDefault="00C334D1" w:rsidP="007B0C0F">
            <w:pPr>
              <w:rPr>
                <w:sz w:val="8"/>
              </w:rPr>
            </w:pPr>
            <w:r w:rsidRPr="00813D46">
              <w:rPr>
                <w:rFonts w:cs="Arial"/>
                <w:b/>
                <w:bCs/>
              </w:rPr>
              <w:t> </w:t>
            </w:r>
          </w:p>
        </w:tc>
        <w:tc>
          <w:tcPr>
            <w:tcW w:w="0" w:type="auto"/>
            <w:vAlign w:val="bottom"/>
          </w:tcPr>
          <w:p w14:paraId="2D385819" w14:textId="71D4C975" w:rsidR="00C334D1" w:rsidRPr="00813D46" w:rsidRDefault="00C334D1" w:rsidP="00227431">
            <w:pPr>
              <w:jc w:val="right"/>
            </w:pPr>
            <w:r w:rsidRPr="00813D46">
              <w:rPr>
                <w:rFonts w:cs="Arial"/>
                <w:b/>
                <w:bCs/>
              </w:rPr>
              <w:t>(</w:t>
            </w:r>
            <w:r w:rsidR="00227431" w:rsidRPr="00813D46">
              <w:rPr>
                <w:rFonts w:cs="Arial"/>
                <w:b/>
                <w:bCs/>
              </w:rPr>
              <w:t>43</w:t>
            </w:r>
          </w:p>
        </w:tc>
        <w:tc>
          <w:tcPr>
            <w:tcW w:w="0" w:type="auto"/>
            <w:noWrap/>
            <w:vAlign w:val="bottom"/>
          </w:tcPr>
          <w:p w14:paraId="65989411" w14:textId="77777777" w:rsidR="00C334D1" w:rsidRPr="00813D46" w:rsidRDefault="00C334D1" w:rsidP="007B0C0F">
            <w:pPr>
              <w:rPr>
                <w:sz w:val="8"/>
              </w:rPr>
            </w:pPr>
            <w:r w:rsidRPr="00813D46">
              <w:rPr>
                <w:rFonts w:cs="Arial"/>
                <w:b/>
                <w:bCs/>
              </w:rPr>
              <w:t>)</w:t>
            </w:r>
          </w:p>
        </w:tc>
        <w:tc>
          <w:tcPr>
            <w:tcW w:w="0" w:type="auto"/>
            <w:vAlign w:val="bottom"/>
          </w:tcPr>
          <w:p w14:paraId="297539FA" w14:textId="77777777" w:rsidR="00C334D1" w:rsidRPr="00813D46" w:rsidRDefault="00C334D1" w:rsidP="007B0C0F">
            <w:pPr>
              <w:pStyle w:val="la2"/>
            </w:pPr>
            <w:r w:rsidRPr="00813D46">
              <w:rPr>
                <w:sz w:val="15"/>
                <w:szCs w:val="15"/>
              </w:rPr>
              <w:t> </w:t>
            </w:r>
          </w:p>
        </w:tc>
        <w:tc>
          <w:tcPr>
            <w:tcW w:w="0" w:type="auto"/>
            <w:vAlign w:val="bottom"/>
          </w:tcPr>
          <w:p w14:paraId="113DF195" w14:textId="77777777" w:rsidR="00C334D1" w:rsidRPr="00813D46" w:rsidRDefault="00C334D1" w:rsidP="007B0C0F">
            <w:pPr>
              <w:rPr>
                <w:sz w:val="8"/>
              </w:rPr>
            </w:pPr>
            <w:r w:rsidRPr="00813D46">
              <w:rPr>
                <w:rFonts w:cs="Arial"/>
              </w:rPr>
              <w:t> </w:t>
            </w:r>
          </w:p>
        </w:tc>
        <w:tc>
          <w:tcPr>
            <w:tcW w:w="0" w:type="auto"/>
            <w:vAlign w:val="bottom"/>
          </w:tcPr>
          <w:p w14:paraId="106998BB" w14:textId="77777777" w:rsidR="00C334D1" w:rsidRPr="00813D46" w:rsidRDefault="00C334D1" w:rsidP="007B0C0F">
            <w:pPr>
              <w:jc w:val="right"/>
            </w:pPr>
            <w:r w:rsidRPr="00813D46">
              <w:rPr>
                <w:rFonts w:cs="Arial"/>
                <w:bCs/>
              </w:rPr>
              <w:t>(51</w:t>
            </w:r>
          </w:p>
        </w:tc>
        <w:tc>
          <w:tcPr>
            <w:tcW w:w="0" w:type="auto"/>
            <w:noWrap/>
            <w:vAlign w:val="bottom"/>
          </w:tcPr>
          <w:p w14:paraId="3E14E8DE" w14:textId="77777777" w:rsidR="00C334D1" w:rsidRPr="00813D46" w:rsidRDefault="00C334D1" w:rsidP="007B0C0F">
            <w:pPr>
              <w:rPr>
                <w:sz w:val="8"/>
              </w:rPr>
            </w:pPr>
            <w:r w:rsidRPr="00813D46">
              <w:rPr>
                <w:rFonts w:cs="Arial"/>
              </w:rPr>
              <w:t>)</w:t>
            </w:r>
          </w:p>
        </w:tc>
        <w:tc>
          <w:tcPr>
            <w:tcW w:w="0" w:type="auto"/>
            <w:vAlign w:val="bottom"/>
          </w:tcPr>
          <w:p w14:paraId="4336698F" w14:textId="77777777" w:rsidR="00C334D1" w:rsidRPr="00813D46" w:rsidRDefault="00C334D1" w:rsidP="007B0C0F">
            <w:pPr>
              <w:pStyle w:val="la2"/>
            </w:pPr>
            <w:r w:rsidRPr="00813D46">
              <w:rPr>
                <w:sz w:val="15"/>
                <w:szCs w:val="15"/>
              </w:rPr>
              <w:t> </w:t>
            </w:r>
          </w:p>
        </w:tc>
        <w:tc>
          <w:tcPr>
            <w:tcW w:w="0" w:type="auto"/>
            <w:vAlign w:val="bottom"/>
          </w:tcPr>
          <w:p w14:paraId="197C75C8" w14:textId="77777777" w:rsidR="00C334D1" w:rsidRPr="00813D46" w:rsidRDefault="00C334D1" w:rsidP="007B0C0F">
            <w:pPr>
              <w:rPr>
                <w:sz w:val="8"/>
              </w:rPr>
            </w:pPr>
            <w:r w:rsidRPr="00813D46">
              <w:rPr>
                <w:rFonts w:cs="Arial"/>
              </w:rPr>
              <w:t> </w:t>
            </w:r>
          </w:p>
        </w:tc>
        <w:tc>
          <w:tcPr>
            <w:tcW w:w="0" w:type="auto"/>
            <w:vAlign w:val="bottom"/>
          </w:tcPr>
          <w:p w14:paraId="56BF4389" w14:textId="77777777" w:rsidR="00C334D1" w:rsidRPr="00813D46" w:rsidRDefault="00C334D1" w:rsidP="007B0C0F">
            <w:pPr>
              <w:jc w:val="right"/>
            </w:pPr>
            <w:r w:rsidRPr="00813D46">
              <w:rPr>
                <w:rFonts w:cs="Arial"/>
              </w:rPr>
              <w:t>(57</w:t>
            </w:r>
          </w:p>
        </w:tc>
        <w:tc>
          <w:tcPr>
            <w:tcW w:w="0" w:type="auto"/>
            <w:noWrap/>
            <w:vAlign w:val="bottom"/>
          </w:tcPr>
          <w:p w14:paraId="028EBC5C" w14:textId="77777777" w:rsidR="00C334D1" w:rsidRPr="00813D46" w:rsidRDefault="00C334D1" w:rsidP="007B0C0F">
            <w:pPr>
              <w:rPr>
                <w:sz w:val="8"/>
              </w:rPr>
            </w:pPr>
            <w:r w:rsidRPr="00813D46">
              <w:rPr>
                <w:rFonts w:cs="Arial"/>
              </w:rPr>
              <w:t>)</w:t>
            </w:r>
          </w:p>
        </w:tc>
      </w:tr>
      <w:tr w:rsidR="00C334D1" w:rsidRPr="00813D46" w14:paraId="184510AA" w14:textId="77777777" w:rsidTr="007B0C0F">
        <w:trPr>
          <w:jc w:val="center"/>
        </w:trPr>
        <w:tc>
          <w:tcPr>
            <w:tcW w:w="0" w:type="auto"/>
            <w:gridSpan w:val="4"/>
            <w:vAlign w:val="bottom"/>
          </w:tcPr>
          <w:p w14:paraId="085359E6" w14:textId="77777777" w:rsidR="00C334D1" w:rsidRPr="00813D46" w:rsidRDefault="00C334D1" w:rsidP="007B0C0F">
            <w:pPr>
              <w:pStyle w:val="rrdsinglerule"/>
            </w:pPr>
            <w:r w:rsidRPr="00813D46">
              <w:rPr>
                <w:sz w:val="15"/>
                <w:szCs w:val="15"/>
              </w:rPr>
              <w:t> </w:t>
            </w:r>
          </w:p>
        </w:tc>
        <w:tc>
          <w:tcPr>
            <w:tcW w:w="0" w:type="auto"/>
            <w:vAlign w:val="bottom"/>
          </w:tcPr>
          <w:p w14:paraId="00AC77CB" w14:textId="77777777" w:rsidR="00C334D1" w:rsidRPr="00813D46" w:rsidRDefault="00C334D1" w:rsidP="007B0C0F">
            <w:pPr>
              <w:rPr>
                <w:sz w:val="8"/>
              </w:rPr>
            </w:pPr>
          </w:p>
        </w:tc>
        <w:tc>
          <w:tcPr>
            <w:tcW w:w="0" w:type="auto"/>
            <w:vAlign w:val="bottom"/>
          </w:tcPr>
          <w:p w14:paraId="737C52CD" w14:textId="77777777" w:rsidR="00C334D1" w:rsidRPr="00813D46" w:rsidRDefault="00C334D1" w:rsidP="007B0C0F">
            <w:pPr>
              <w:pStyle w:val="la2"/>
            </w:pPr>
            <w:r w:rsidRPr="00813D46">
              <w:t> </w:t>
            </w:r>
          </w:p>
        </w:tc>
        <w:tc>
          <w:tcPr>
            <w:tcW w:w="0" w:type="auto"/>
            <w:vAlign w:val="bottom"/>
          </w:tcPr>
          <w:p w14:paraId="03817B30" w14:textId="77777777" w:rsidR="00C334D1" w:rsidRPr="00813D46" w:rsidRDefault="00C334D1" w:rsidP="007B0C0F">
            <w:pPr>
              <w:pStyle w:val="rrdsinglerule"/>
            </w:pPr>
            <w:r w:rsidRPr="00813D46">
              <w:rPr>
                <w:sz w:val="15"/>
                <w:szCs w:val="15"/>
              </w:rPr>
              <w:t> </w:t>
            </w:r>
          </w:p>
        </w:tc>
        <w:tc>
          <w:tcPr>
            <w:tcW w:w="0" w:type="auto"/>
            <w:vAlign w:val="bottom"/>
          </w:tcPr>
          <w:p w14:paraId="195F9112" w14:textId="77777777" w:rsidR="00C334D1" w:rsidRPr="00813D46" w:rsidRDefault="00C334D1" w:rsidP="007B0C0F">
            <w:pPr>
              <w:pStyle w:val="rrdsinglerule"/>
            </w:pPr>
            <w:r w:rsidRPr="00813D46">
              <w:rPr>
                <w:sz w:val="15"/>
                <w:szCs w:val="15"/>
              </w:rPr>
              <w:t> </w:t>
            </w:r>
          </w:p>
        </w:tc>
        <w:tc>
          <w:tcPr>
            <w:tcW w:w="0" w:type="auto"/>
            <w:vAlign w:val="bottom"/>
          </w:tcPr>
          <w:p w14:paraId="024D0E99" w14:textId="77777777" w:rsidR="00C334D1" w:rsidRPr="00813D46" w:rsidRDefault="00C334D1" w:rsidP="007B0C0F">
            <w:pPr>
              <w:rPr>
                <w:sz w:val="8"/>
              </w:rPr>
            </w:pPr>
          </w:p>
        </w:tc>
        <w:tc>
          <w:tcPr>
            <w:tcW w:w="0" w:type="auto"/>
            <w:vAlign w:val="bottom"/>
          </w:tcPr>
          <w:p w14:paraId="6135B9C1" w14:textId="77777777" w:rsidR="00C334D1" w:rsidRPr="00813D46" w:rsidRDefault="00C334D1" w:rsidP="007B0C0F">
            <w:pPr>
              <w:pStyle w:val="la2"/>
            </w:pPr>
            <w:r w:rsidRPr="00813D46">
              <w:t> </w:t>
            </w:r>
          </w:p>
        </w:tc>
        <w:tc>
          <w:tcPr>
            <w:tcW w:w="0" w:type="auto"/>
            <w:vAlign w:val="bottom"/>
          </w:tcPr>
          <w:p w14:paraId="65240777" w14:textId="77777777" w:rsidR="00C334D1" w:rsidRPr="00813D46" w:rsidRDefault="00C334D1" w:rsidP="007B0C0F">
            <w:pPr>
              <w:pStyle w:val="rrdsinglerule"/>
            </w:pPr>
            <w:r w:rsidRPr="00813D46">
              <w:rPr>
                <w:sz w:val="15"/>
                <w:szCs w:val="15"/>
              </w:rPr>
              <w:t> </w:t>
            </w:r>
          </w:p>
        </w:tc>
        <w:tc>
          <w:tcPr>
            <w:tcW w:w="0" w:type="auto"/>
            <w:vAlign w:val="bottom"/>
          </w:tcPr>
          <w:p w14:paraId="323F55B8" w14:textId="77777777" w:rsidR="00C334D1" w:rsidRPr="00813D46" w:rsidRDefault="00C334D1" w:rsidP="007B0C0F">
            <w:pPr>
              <w:pStyle w:val="rrdsinglerule"/>
            </w:pPr>
            <w:r w:rsidRPr="00813D46">
              <w:rPr>
                <w:sz w:val="15"/>
                <w:szCs w:val="15"/>
              </w:rPr>
              <w:t> </w:t>
            </w:r>
          </w:p>
        </w:tc>
        <w:tc>
          <w:tcPr>
            <w:tcW w:w="0" w:type="auto"/>
            <w:vAlign w:val="bottom"/>
          </w:tcPr>
          <w:p w14:paraId="42C8467D" w14:textId="77777777" w:rsidR="00C334D1" w:rsidRPr="00813D46" w:rsidRDefault="00C334D1" w:rsidP="007B0C0F">
            <w:pPr>
              <w:rPr>
                <w:sz w:val="8"/>
              </w:rPr>
            </w:pPr>
          </w:p>
        </w:tc>
      </w:tr>
      <w:tr w:rsidR="00C334D1" w:rsidRPr="00813D46" w14:paraId="781162CF" w14:textId="77777777" w:rsidTr="007B0C0F">
        <w:trPr>
          <w:jc w:val="center"/>
        </w:trPr>
        <w:tc>
          <w:tcPr>
            <w:tcW w:w="0" w:type="auto"/>
          </w:tcPr>
          <w:p w14:paraId="2C9D08C6" w14:textId="77777777" w:rsidR="00C334D1" w:rsidRPr="00813D46" w:rsidRDefault="00C334D1" w:rsidP="007B0C0F">
            <w:pPr>
              <w:pStyle w:val="NormalWeb"/>
              <w:ind w:left="240" w:hanging="240"/>
              <w:rPr>
                <w:sz w:val="8"/>
              </w:rPr>
            </w:pPr>
            <w:r w:rsidRPr="00813D46">
              <w:rPr>
                <w:rFonts w:cs="Arial"/>
                <w:sz w:val="20"/>
                <w:szCs w:val="20"/>
              </w:rPr>
              <w:t>Balance, end of period</w:t>
            </w:r>
          </w:p>
        </w:tc>
        <w:tc>
          <w:tcPr>
            <w:tcW w:w="0" w:type="auto"/>
            <w:vAlign w:val="bottom"/>
          </w:tcPr>
          <w:p w14:paraId="1F66648E" w14:textId="77777777" w:rsidR="00C334D1" w:rsidRPr="00813D46" w:rsidRDefault="00C334D1" w:rsidP="007B0C0F">
            <w:pPr>
              <w:pStyle w:val="la2"/>
            </w:pPr>
            <w:r w:rsidRPr="00813D46">
              <w:rPr>
                <w:sz w:val="15"/>
                <w:szCs w:val="15"/>
              </w:rPr>
              <w:t> </w:t>
            </w:r>
          </w:p>
        </w:tc>
        <w:tc>
          <w:tcPr>
            <w:tcW w:w="0" w:type="auto"/>
            <w:vAlign w:val="bottom"/>
          </w:tcPr>
          <w:p w14:paraId="362C6025" w14:textId="77777777" w:rsidR="00C334D1" w:rsidRPr="00813D46" w:rsidRDefault="00C334D1" w:rsidP="007B0C0F">
            <w:pPr>
              <w:rPr>
                <w:sz w:val="8"/>
              </w:rPr>
            </w:pPr>
            <w:r w:rsidRPr="00813D46">
              <w:rPr>
                <w:rFonts w:cs="Arial"/>
                <w:b/>
                <w:bCs/>
              </w:rPr>
              <w:t>$</w:t>
            </w:r>
          </w:p>
        </w:tc>
        <w:tc>
          <w:tcPr>
            <w:tcW w:w="0" w:type="auto"/>
            <w:vAlign w:val="bottom"/>
          </w:tcPr>
          <w:p w14:paraId="5F714CFF" w14:textId="0E07A0D1" w:rsidR="00C334D1" w:rsidRPr="00813D46" w:rsidRDefault="00C334D1" w:rsidP="0080389A">
            <w:pPr>
              <w:jc w:val="right"/>
            </w:pPr>
            <w:r w:rsidRPr="00813D46">
              <w:rPr>
                <w:rFonts w:cs="Arial"/>
                <w:b/>
                <w:bCs/>
              </w:rPr>
              <w:t>  </w:t>
            </w:r>
            <w:r w:rsidR="0080389A" w:rsidRPr="00813D46">
              <w:rPr>
                <w:rFonts w:cs="Arial"/>
                <w:b/>
                <w:bCs/>
              </w:rPr>
              <w:t>335</w:t>
            </w:r>
          </w:p>
        </w:tc>
        <w:tc>
          <w:tcPr>
            <w:tcW w:w="0" w:type="auto"/>
            <w:noWrap/>
            <w:vAlign w:val="bottom"/>
          </w:tcPr>
          <w:p w14:paraId="18A3BF83" w14:textId="77777777" w:rsidR="00C334D1" w:rsidRPr="00813D46" w:rsidRDefault="00C334D1" w:rsidP="007B0C0F">
            <w:pPr>
              <w:rPr>
                <w:sz w:val="8"/>
              </w:rPr>
            </w:pPr>
            <w:r w:rsidRPr="00813D46">
              <w:rPr>
                <w:rFonts w:cs="Arial"/>
                <w:b/>
                <w:bCs/>
              </w:rPr>
              <w:t> </w:t>
            </w:r>
          </w:p>
        </w:tc>
        <w:tc>
          <w:tcPr>
            <w:tcW w:w="0" w:type="auto"/>
            <w:vAlign w:val="bottom"/>
          </w:tcPr>
          <w:p w14:paraId="5CF6B524" w14:textId="77777777" w:rsidR="00C334D1" w:rsidRPr="00813D46" w:rsidRDefault="00C334D1" w:rsidP="007B0C0F">
            <w:pPr>
              <w:pStyle w:val="la2"/>
            </w:pPr>
            <w:r w:rsidRPr="00813D46">
              <w:rPr>
                <w:sz w:val="15"/>
                <w:szCs w:val="15"/>
              </w:rPr>
              <w:t> </w:t>
            </w:r>
          </w:p>
        </w:tc>
        <w:tc>
          <w:tcPr>
            <w:tcW w:w="0" w:type="auto"/>
            <w:vAlign w:val="bottom"/>
          </w:tcPr>
          <w:p w14:paraId="7F901AE3" w14:textId="77777777" w:rsidR="00C334D1" w:rsidRPr="00813D46" w:rsidRDefault="00C334D1" w:rsidP="007B0C0F">
            <w:pPr>
              <w:rPr>
                <w:sz w:val="8"/>
              </w:rPr>
            </w:pPr>
            <w:r w:rsidRPr="00813D46">
              <w:rPr>
                <w:rFonts w:cs="Arial"/>
              </w:rPr>
              <w:t>$</w:t>
            </w:r>
          </w:p>
        </w:tc>
        <w:tc>
          <w:tcPr>
            <w:tcW w:w="0" w:type="auto"/>
            <w:vAlign w:val="bottom"/>
          </w:tcPr>
          <w:p w14:paraId="56647D7C" w14:textId="77777777" w:rsidR="00C334D1" w:rsidRPr="00813D46" w:rsidRDefault="00C334D1" w:rsidP="007B0C0F">
            <w:pPr>
              <w:jc w:val="right"/>
            </w:pPr>
            <w:r w:rsidRPr="00813D46">
              <w:rPr>
                <w:rFonts w:cs="Arial"/>
                <w:bCs/>
              </w:rPr>
              <w:t>  301</w:t>
            </w:r>
          </w:p>
        </w:tc>
        <w:tc>
          <w:tcPr>
            <w:tcW w:w="0" w:type="auto"/>
            <w:noWrap/>
            <w:vAlign w:val="bottom"/>
          </w:tcPr>
          <w:p w14:paraId="682EE42C" w14:textId="77777777" w:rsidR="00C334D1" w:rsidRPr="00813D46" w:rsidRDefault="00C334D1" w:rsidP="007B0C0F">
            <w:pPr>
              <w:rPr>
                <w:sz w:val="8"/>
              </w:rPr>
            </w:pPr>
            <w:r w:rsidRPr="00813D46">
              <w:rPr>
                <w:rFonts w:cs="Arial"/>
              </w:rPr>
              <w:t> </w:t>
            </w:r>
          </w:p>
        </w:tc>
        <w:tc>
          <w:tcPr>
            <w:tcW w:w="0" w:type="auto"/>
            <w:vAlign w:val="bottom"/>
          </w:tcPr>
          <w:p w14:paraId="69F45BED" w14:textId="77777777" w:rsidR="00C334D1" w:rsidRPr="00813D46" w:rsidRDefault="00C334D1" w:rsidP="007B0C0F">
            <w:pPr>
              <w:pStyle w:val="la2"/>
            </w:pPr>
            <w:r w:rsidRPr="00813D46">
              <w:rPr>
                <w:sz w:val="15"/>
                <w:szCs w:val="15"/>
              </w:rPr>
              <w:t> </w:t>
            </w:r>
          </w:p>
        </w:tc>
        <w:tc>
          <w:tcPr>
            <w:tcW w:w="0" w:type="auto"/>
            <w:vAlign w:val="bottom"/>
          </w:tcPr>
          <w:p w14:paraId="5E777B2C" w14:textId="77777777" w:rsidR="00C334D1" w:rsidRPr="00813D46" w:rsidRDefault="00C334D1" w:rsidP="007B0C0F">
            <w:pPr>
              <w:rPr>
                <w:sz w:val="8"/>
              </w:rPr>
            </w:pPr>
            <w:r w:rsidRPr="00813D46">
              <w:rPr>
                <w:rFonts w:cs="Arial"/>
              </w:rPr>
              <w:t>$</w:t>
            </w:r>
          </w:p>
        </w:tc>
        <w:tc>
          <w:tcPr>
            <w:tcW w:w="0" w:type="auto"/>
            <w:vAlign w:val="bottom"/>
          </w:tcPr>
          <w:p w14:paraId="28BD2C4A" w14:textId="77777777" w:rsidR="00C334D1" w:rsidRPr="00813D46" w:rsidRDefault="00C334D1" w:rsidP="007B0C0F">
            <w:pPr>
              <w:jc w:val="right"/>
            </w:pPr>
            <w:r w:rsidRPr="00813D46">
              <w:rPr>
                <w:rFonts w:cs="Arial"/>
              </w:rPr>
              <w:t>  336</w:t>
            </w:r>
          </w:p>
        </w:tc>
        <w:tc>
          <w:tcPr>
            <w:tcW w:w="0" w:type="auto"/>
            <w:noWrap/>
            <w:vAlign w:val="bottom"/>
          </w:tcPr>
          <w:p w14:paraId="7C58DC89" w14:textId="77777777" w:rsidR="00C334D1" w:rsidRPr="00813D46" w:rsidRDefault="00C334D1" w:rsidP="007B0C0F">
            <w:pPr>
              <w:rPr>
                <w:sz w:val="8"/>
              </w:rPr>
            </w:pPr>
            <w:r w:rsidRPr="00813D46">
              <w:rPr>
                <w:rFonts w:cs="Arial"/>
              </w:rPr>
              <w:t> </w:t>
            </w:r>
          </w:p>
        </w:tc>
      </w:tr>
      <w:tr w:rsidR="00C334D1" w:rsidRPr="00813D46" w14:paraId="0D2C421E" w14:textId="77777777" w:rsidTr="007B0C0F">
        <w:trPr>
          <w:jc w:val="center"/>
        </w:trPr>
        <w:tc>
          <w:tcPr>
            <w:tcW w:w="0" w:type="auto"/>
            <w:vAlign w:val="bottom"/>
          </w:tcPr>
          <w:p w14:paraId="4E08A6E5" w14:textId="77777777" w:rsidR="00C334D1" w:rsidRPr="00813D46" w:rsidRDefault="00C334D1" w:rsidP="007B0C0F">
            <w:pPr>
              <w:pStyle w:val="la2"/>
            </w:pPr>
            <w:r w:rsidRPr="00813D46">
              <w:t> </w:t>
            </w:r>
          </w:p>
        </w:tc>
        <w:tc>
          <w:tcPr>
            <w:tcW w:w="0" w:type="auto"/>
            <w:vAlign w:val="bottom"/>
          </w:tcPr>
          <w:p w14:paraId="3CF7773C" w14:textId="77777777" w:rsidR="00C334D1" w:rsidRPr="00813D46" w:rsidRDefault="00C334D1" w:rsidP="007B0C0F">
            <w:pPr>
              <w:pStyle w:val="la2"/>
            </w:pPr>
            <w:r w:rsidRPr="00813D46">
              <w:t> </w:t>
            </w:r>
          </w:p>
        </w:tc>
        <w:tc>
          <w:tcPr>
            <w:tcW w:w="0" w:type="auto"/>
            <w:vAlign w:val="bottom"/>
          </w:tcPr>
          <w:p w14:paraId="7CA5FCAE" w14:textId="77777777" w:rsidR="00C334D1" w:rsidRPr="00813D46" w:rsidRDefault="00C334D1" w:rsidP="007B0C0F">
            <w:pPr>
              <w:pStyle w:val="rrddoublerule"/>
            </w:pPr>
            <w:r w:rsidRPr="00813D46">
              <w:rPr>
                <w:sz w:val="15"/>
                <w:szCs w:val="15"/>
              </w:rPr>
              <w:t> </w:t>
            </w:r>
          </w:p>
        </w:tc>
        <w:tc>
          <w:tcPr>
            <w:tcW w:w="0" w:type="auto"/>
            <w:vAlign w:val="bottom"/>
          </w:tcPr>
          <w:p w14:paraId="06DB8EC8" w14:textId="77777777" w:rsidR="00C334D1" w:rsidRPr="00813D46" w:rsidRDefault="00C334D1" w:rsidP="007B0C0F">
            <w:pPr>
              <w:pStyle w:val="rrddoublerule"/>
            </w:pPr>
            <w:r w:rsidRPr="00813D46">
              <w:rPr>
                <w:sz w:val="15"/>
                <w:szCs w:val="15"/>
              </w:rPr>
              <w:t> </w:t>
            </w:r>
          </w:p>
        </w:tc>
        <w:tc>
          <w:tcPr>
            <w:tcW w:w="0" w:type="auto"/>
            <w:vAlign w:val="bottom"/>
          </w:tcPr>
          <w:p w14:paraId="300153F7" w14:textId="77777777" w:rsidR="00C334D1" w:rsidRPr="00813D46" w:rsidRDefault="00C334D1" w:rsidP="007B0C0F">
            <w:pPr>
              <w:rPr>
                <w:sz w:val="8"/>
              </w:rPr>
            </w:pPr>
          </w:p>
        </w:tc>
        <w:tc>
          <w:tcPr>
            <w:tcW w:w="0" w:type="auto"/>
            <w:vAlign w:val="bottom"/>
          </w:tcPr>
          <w:p w14:paraId="3DFF053F" w14:textId="77777777" w:rsidR="00C334D1" w:rsidRPr="00813D46" w:rsidRDefault="00C334D1" w:rsidP="007B0C0F">
            <w:pPr>
              <w:pStyle w:val="la2"/>
            </w:pPr>
            <w:r w:rsidRPr="00813D46">
              <w:t> </w:t>
            </w:r>
          </w:p>
        </w:tc>
        <w:tc>
          <w:tcPr>
            <w:tcW w:w="0" w:type="auto"/>
            <w:vAlign w:val="bottom"/>
          </w:tcPr>
          <w:p w14:paraId="7B79058B" w14:textId="77777777" w:rsidR="00C334D1" w:rsidRPr="00813D46" w:rsidRDefault="00C334D1" w:rsidP="007B0C0F">
            <w:pPr>
              <w:pStyle w:val="rrddoublerule"/>
            </w:pPr>
            <w:r w:rsidRPr="00813D46">
              <w:rPr>
                <w:sz w:val="15"/>
                <w:szCs w:val="15"/>
              </w:rPr>
              <w:t> </w:t>
            </w:r>
          </w:p>
        </w:tc>
        <w:tc>
          <w:tcPr>
            <w:tcW w:w="0" w:type="auto"/>
            <w:vAlign w:val="bottom"/>
          </w:tcPr>
          <w:p w14:paraId="6CD6A685" w14:textId="77777777" w:rsidR="00C334D1" w:rsidRPr="00813D46" w:rsidRDefault="00C334D1" w:rsidP="007B0C0F">
            <w:pPr>
              <w:pStyle w:val="rrddoublerule"/>
            </w:pPr>
            <w:r w:rsidRPr="00813D46">
              <w:rPr>
                <w:sz w:val="15"/>
                <w:szCs w:val="15"/>
              </w:rPr>
              <w:t> </w:t>
            </w:r>
          </w:p>
        </w:tc>
        <w:tc>
          <w:tcPr>
            <w:tcW w:w="0" w:type="auto"/>
            <w:vAlign w:val="bottom"/>
          </w:tcPr>
          <w:p w14:paraId="01BF346E" w14:textId="77777777" w:rsidR="00C334D1" w:rsidRPr="00813D46" w:rsidRDefault="00C334D1" w:rsidP="007B0C0F">
            <w:pPr>
              <w:rPr>
                <w:sz w:val="8"/>
              </w:rPr>
            </w:pPr>
          </w:p>
        </w:tc>
        <w:tc>
          <w:tcPr>
            <w:tcW w:w="0" w:type="auto"/>
            <w:vAlign w:val="bottom"/>
          </w:tcPr>
          <w:p w14:paraId="1F4B1A08" w14:textId="77777777" w:rsidR="00C334D1" w:rsidRPr="00813D46" w:rsidRDefault="00C334D1" w:rsidP="007B0C0F">
            <w:pPr>
              <w:pStyle w:val="la2"/>
            </w:pPr>
            <w:r w:rsidRPr="00813D46">
              <w:t> </w:t>
            </w:r>
          </w:p>
        </w:tc>
        <w:tc>
          <w:tcPr>
            <w:tcW w:w="0" w:type="auto"/>
            <w:vAlign w:val="bottom"/>
          </w:tcPr>
          <w:p w14:paraId="1F3275FC" w14:textId="77777777" w:rsidR="00C334D1" w:rsidRPr="00813D46" w:rsidRDefault="00C334D1" w:rsidP="007B0C0F">
            <w:pPr>
              <w:pStyle w:val="rrddoublerule"/>
            </w:pPr>
            <w:r w:rsidRPr="00813D46">
              <w:rPr>
                <w:sz w:val="15"/>
                <w:szCs w:val="15"/>
              </w:rPr>
              <w:t> </w:t>
            </w:r>
          </w:p>
        </w:tc>
        <w:tc>
          <w:tcPr>
            <w:tcW w:w="0" w:type="auto"/>
            <w:vAlign w:val="bottom"/>
          </w:tcPr>
          <w:p w14:paraId="6DE4FD31" w14:textId="77777777" w:rsidR="00C334D1" w:rsidRPr="00813D46" w:rsidRDefault="00C334D1" w:rsidP="007B0C0F">
            <w:pPr>
              <w:pStyle w:val="rrddoublerule"/>
            </w:pPr>
            <w:r w:rsidRPr="00813D46">
              <w:rPr>
                <w:sz w:val="15"/>
                <w:szCs w:val="15"/>
              </w:rPr>
              <w:t> </w:t>
            </w:r>
          </w:p>
        </w:tc>
        <w:tc>
          <w:tcPr>
            <w:tcW w:w="0" w:type="auto"/>
            <w:vAlign w:val="bottom"/>
          </w:tcPr>
          <w:p w14:paraId="04D226EF" w14:textId="77777777" w:rsidR="00C334D1" w:rsidRPr="00813D46" w:rsidRDefault="00C334D1" w:rsidP="007B0C0F">
            <w:pPr>
              <w:rPr>
                <w:sz w:val="8"/>
              </w:rPr>
            </w:pPr>
          </w:p>
        </w:tc>
      </w:tr>
    </w:tbl>
    <w:p w14:paraId="75F14193"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Inventories </w:t>
      </w:r>
    </w:p>
    <w:p w14:paraId="436DABF3" w14:textId="77777777" w:rsidR="00C334D1" w:rsidRPr="00813D46" w:rsidRDefault="00C334D1" w:rsidP="00C334D1">
      <w:pPr>
        <w:pStyle w:val="NormalWeb"/>
        <w:spacing w:before="180" w:beforeAutospacing="0" w:after="0" w:afterAutospacing="0"/>
        <w:rPr>
          <w:sz w:val="20"/>
          <w:szCs w:val="20"/>
        </w:rPr>
      </w:pPr>
      <w:r w:rsidRPr="00813D46">
        <w:rPr>
          <w:rFonts w:cs="Arial"/>
          <w:sz w:val="20"/>
          <w:szCs w:val="20"/>
        </w:rPr>
        <w:t xml:space="preserve">Inventories are stated at average cost, subject to the lower of cost or market. Cost includes materials, labor, and manufacturing overhead related to the purchase and production of inventories. We regularly review inventory quantities on hand, future purchase commitments with our suppliers, and the estimated utility of our inventory. If our review indicates a reduction in utility below carrying value, we reduce our inventory to a new cost basis through a charge to cost of revenue. </w:t>
      </w:r>
      <w:r w:rsidRPr="00813D46">
        <w:rPr>
          <w:sz w:val="20"/>
          <w:szCs w:val="20"/>
        </w:rPr>
        <w:t>The determination of market value and the estimated volume of demand used in the lower of cost or market analysis require significant judgment.</w:t>
      </w:r>
    </w:p>
    <w:p w14:paraId="616A5361"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Property and Equipment </w:t>
      </w:r>
    </w:p>
    <w:p w14:paraId="470DA2BB" w14:textId="1200485F" w:rsidR="00C334D1" w:rsidRPr="00813D46" w:rsidRDefault="00C334D1" w:rsidP="00C334D1">
      <w:pPr>
        <w:pStyle w:val="NormalWeb"/>
        <w:spacing w:before="180" w:beforeAutospacing="0" w:after="0" w:afterAutospacing="0"/>
        <w:rPr>
          <w:sz w:val="8"/>
        </w:rPr>
      </w:pPr>
      <w:r w:rsidRPr="00813D46">
        <w:rPr>
          <w:rFonts w:cs="Arial"/>
          <w:sz w:val="20"/>
          <w:szCs w:val="20"/>
        </w:rPr>
        <w:t xml:space="preserve">Property and equipment is stated at cost and depreciated using the straight-line method over the shorter of the estimated useful life of the asset or the lease term. The estimated useful lives of our property and equipment are generally as follows: computer software developed or acquired for internal use, three to seven years; computer equipment, two to three years; buildings and improvements, five to 15 years; leasehold improvements, </w:t>
      </w:r>
      <w:r w:rsidR="00164016" w:rsidRPr="00813D46">
        <w:rPr>
          <w:rFonts w:cs="Arial"/>
          <w:sz w:val="20"/>
          <w:szCs w:val="20"/>
        </w:rPr>
        <w:t>three</w:t>
      </w:r>
      <w:r w:rsidRPr="00813D46">
        <w:rPr>
          <w:rFonts w:cs="Arial"/>
          <w:sz w:val="20"/>
          <w:szCs w:val="20"/>
        </w:rPr>
        <w:t xml:space="preserve"> to 20 years; and furniture and equipment, one to 10 years. Land is not depreciated. </w:t>
      </w:r>
    </w:p>
    <w:p w14:paraId="7128A863"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Goodwill </w:t>
      </w:r>
    </w:p>
    <w:p w14:paraId="3FD0D09B"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Goodwill is tested for impairment at the reporting unit level (operating segment or one level below an operating segment) on an annual basis (May 1 for us) and between annual tests if an event occurs or circumstances change that would more likely than not reduce the fair value of a reporting unit below its carrying value. </w:t>
      </w:r>
    </w:p>
    <w:p w14:paraId="48DFA0DA"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Intangible Assets </w:t>
      </w:r>
    </w:p>
    <w:p w14:paraId="462A9D2B"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All of our intangible assets are subject to amortization and are amortized using the straight-line method over their estimated period of benefit, ranging from one to 15 years. We evaluate the recoverability of intangible assets periodically by taking into account events or circumstances that may warrant revised estimates of useful lives or that indicate the asset may be impaired. </w:t>
      </w:r>
    </w:p>
    <w:p w14:paraId="6BDC4985" w14:textId="3CE11329"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Recent Accounting Guidance </w:t>
      </w:r>
      <w:r w:rsidR="00872078" w:rsidRPr="00813D46">
        <w:rPr>
          <w:rFonts w:cs="Arial"/>
          <w:b/>
          <w:bCs/>
          <w:sz w:val="20"/>
          <w:szCs w:val="20"/>
        </w:rPr>
        <w:t>Not Yet Adopted</w:t>
      </w:r>
    </w:p>
    <w:p w14:paraId="5B462DCD" w14:textId="03770F58" w:rsidR="00A7796E"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In May 2014, as part of its ongoing efforts to assist in the convergence of U.S. GAAP and International Financial Reporting Standards, the Financial Accounting Standards Board </w:t>
      </w:r>
      <w:r w:rsidR="00872078" w:rsidRPr="00813D46">
        <w:rPr>
          <w:rFonts w:cs="Arial"/>
          <w:sz w:val="20"/>
          <w:szCs w:val="20"/>
        </w:rPr>
        <w:t xml:space="preserve">(“FASB”) </w:t>
      </w:r>
      <w:r w:rsidRPr="00813D46">
        <w:rPr>
          <w:rFonts w:cs="Arial"/>
          <w:sz w:val="20"/>
          <w:szCs w:val="20"/>
        </w:rPr>
        <w:t xml:space="preserve">issued a new standard related to revenue recognition. Under the new standard, recognition of revenue occurs when a customer obtains control of promised goods or services in an amount that reflects the consideration which the entity expects to receive in exchange for those goods or services. In addition, the standard requires disclosure of the nature, amount, timing, and uncertainty of revenue and cash flows arising from contracts with customers. The new standard will be effective for us beginning July 1, </w:t>
      </w:r>
      <w:r w:rsidR="00C367AC" w:rsidRPr="00813D46">
        <w:rPr>
          <w:rFonts w:cs="Arial"/>
          <w:sz w:val="20"/>
          <w:szCs w:val="20"/>
        </w:rPr>
        <w:t>2018</w:t>
      </w:r>
      <w:r w:rsidRPr="00813D46">
        <w:rPr>
          <w:rFonts w:cs="Arial"/>
          <w:sz w:val="20"/>
          <w:szCs w:val="20"/>
        </w:rPr>
        <w:t xml:space="preserve">, and </w:t>
      </w:r>
      <w:r w:rsidR="00CE5C1F" w:rsidRPr="00813D46">
        <w:rPr>
          <w:rFonts w:cs="Arial"/>
          <w:sz w:val="20"/>
          <w:szCs w:val="20"/>
        </w:rPr>
        <w:t>adoption as of the original effective date of July 1, 2017 is</w:t>
      </w:r>
      <w:r w:rsidRPr="00813D46">
        <w:rPr>
          <w:rFonts w:cs="Arial"/>
          <w:sz w:val="20"/>
          <w:szCs w:val="20"/>
        </w:rPr>
        <w:t xml:space="preserve"> permitted. We anticipate this standard will have a material impact on our consolidated financial statements, and we are currently evaluating its impact.</w:t>
      </w:r>
    </w:p>
    <w:p w14:paraId="57335460" w14:textId="77777777" w:rsidR="00C334D1" w:rsidRPr="00813D46" w:rsidRDefault="00C334D1" w:rsidP="00C334D1">
      <w:pPr>
        <w:pStyle w:val="NormalWeb"/>
        <w:keepNext/>
        <w:spacing w:before="180" w:beforeAutospacing="0" w:after="0" w:afterAutospacing="0"/>
        <w:jc w:val="center"/>
      </w:pPr>
      <w:r w:rsidRPr="00813D46">
        <w:rPr>
          <w:rFonts w:cs="Arial"/>
          <w:sz w:val="20"/>
          <w:szCs w:val="20"/>
          <w:u w:val="single"/>
        </w:rPr>
        <w:t xml:space="preserve">NOTE 2 — EARNINGS PER SHARE </w:t>
      </w:r>
    </w:p>
    <w:p w14:paraId="6738C907"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Basic earnings per share (“EPS”) is computed based on the weighted average number of shares of common stock outstanding during the period. Diluted EPS is computed based on the weighted average number of shares of common stock plus the effect of dilutive potential common shares outstanding during the period using the treasury stock method. Dilutive potential common shares include outstanding stock options and stock awards. </w:t>
      </w:r>
    </w:p>
    <w:p w14:paraId="08850FCD" w14:textId="152EA957" w:rsidR="00C334D1" w:rsidRPr="00813D46" w:rsidRDefault="00C334D1" w:rsidP="00C331CE">
      <w:pPr>
        <w:pStyle w:val="NormalWeb"/>
        <w:keepNext/>
        <w:spacing w:before="180" w:beforeAutospacing="0" w:after="0" w:afterAutospacing="0"/>
        <w:rPr>
          <w:sz w:val="8"/>
        </w:rPr>
      </w:pPr>
      <w:r w:rsidRPr="00813D46">
        <w:rPr>
          <w:rFonts w:cs="Arial"/>
          <w:sz w:val="20"/>
          <w:szCs w:val="20"/>
        </w:rPr>
        <w:t xml:space="preserve">The components of basic and diluted EPS </w:t>
      </w:r>
      <w:r w:rsidR="0039757B" w:rsidRPr="00813D46">
        <w:rPr>
          <w:rFonts w:cs="Arial"/>
          <w:sz w:val="20"/>
          <w:szCs w:val="20"/>
        </w:rPr>
        <w:t xml:space="preserve">were </w:t>
      </w:r>
      <w:r w:rsidRPr="00813D46">
        <w:rPr>
          <w:rFonts w:cs="Arial"/>
          <w:sz w:val="20"/>
          <w:szCs w:val="20"/>
        </w:rPr>
        <w:t xml:space="preserve">as follows: </w:t>
      </w:r>
    </w:p>
    <w:p w14:paraId="73BBE16B" w14:textId="77777777" w:rsidR="00C334D1" w:rsidRPr="00813D46" w:rsidRDefault="00C334D1" w:rsidP="00C331CE">
      <w:pPr>
        <w:pStyle w:val="NormalWeb"/>
        <w:keepNext/>
        <w:spacing w:before="0" w:beforeAutospacing="0" w:after="0" w:afterAutospacing="0"/>
        <w:rPr>
          <w:sz w:val="18"/>
          <w:szCs w:val="18"/>
        </w:rPr>
      </w:pPr>
      <w:r w:rsidRPr="00813D46">
        <w:rPr>
          <w:sz w:val="18"/>
          <w:szCs w:val="18"/>
        </w:rPr>
        <w:t> </w:t>
      </w:r>
    </w:p>
    <w:tbl>
      <w:tblPr>
        <w:tblW w:w="5044" w:type="pct"/>
        <w:jc w:val="center"/>
        <w:tblCellMar>
          <w:top w:w="14" w:type="dxa"/>
          <w:left w:w="0" w:type="dxa"/>
          <w:right w:w="14" w:type="dxa"/>
        </w:tblCellMar>
        <w:tblLook w:val="0000" w:firstRow="0" w:lastRow="0" w:firstColumn="0" w:lastColumn="0" w:noHBand="0" w:noVBand="0"/>
      </w:tblPr>
      <w:tblGrid>
        <w:gridCol w:w="6904"/>
        <w:gridCol w:w="255"/>
        <w:gridCol w:w="218"/>
        <w:gridCol w:w="626"/>
        <w:gridCol w:w="75"/>
        <w:gridCol w:w="259"/>
        <w:gridCol w:w="134"/>
        <w:gridCol w:w="665"/>
        <w:gridCol w:w="73"/>
        <w:gridCol w:w="259"/>
        <w:gridCol w:w="134"/>
        <w:gridCol w:w="784"/>
        <w:gridCol w:w="73"/>
      </w:tblGrid>
      <w:tr w:rsidR="00D173EF" w:rsidRPr="00813D46" w14:paraId="475922BE" w14:textId="77777777" w:rsidTr="007B0C0F">
        <w:trPr>
          <w:tblHeader/>
          <w:jc w:val="center"/>
        </w:trPr>
        <w:tc>
          <w:tcPr>
            <w:tcW w:w="3300" w:type="pct"/>
            <w:vAlign w:val="center"/>
          </w:tcPr>
          <w:p w14:paraId="09C3BDAF" w14:textId="77777777" w:rsidR="00C334D1" w:rsidRPr="00813D46" w:rsidRDefault="00C334D1" w:rsidP="00C331CE">
            <w:pPr>
              <w:keepNext/>
              <w:rPr>
                <w:sz w:val="1"/>
              </w:rPr>
            </w:pPr>
          </w:p>
        </w:tc>
        <w:tc>
          <w:tcPr>
            <w:tcW w:w="122" w:type="pct"/>
            <w:vAlign w:val="bottom"/>
          </w:tcPr>
          <w:p w14:paraId="3550A722" w14:textId="77777777" w:rsidR="00C334D1" w:rsidRPr="00813D46" w:rsidRDefault="00C334D1" w:rsidP="00C331CE">
            <w:pPr>
              <w:keepNext/>
              <w:rPr>
                <w:sz w:val="1"/>
              </w:rPr>
            </w:pPr>
          </w:p>
        </w:tc>
        <w:tc>
          <w:tcPr>
            <w:tcW w:w="104" w:type="pct"/>
            <w:vAlign w:val="center"/>
          </w:tcPr>
          <w:p w14:paraId="7228A4E8" w14:textId="77777777" w:rsidR="00C334D1" w:rsidRPr="00813D46" w:rsidRDefault="00C334D1" w:rsidP="00C331CE">
            <w:pPr>
              <w:keepNext/>
              <w:rPr>
                <w:sz w:val="1"/>
              </w:rPr>
            </w:pPr>
          </w:p>
        </w:tc>
        <w:tc>
          <w:tcPr>
            <w:tcW w:w="0" w:type="auto"/>
            <w:vAlign w:val="center"/>
          </w:tcPr>
          <w:p w14:paraId="1C4B4528" w14:textId="77777777" w:rsidR="00C334D1" w:rsidRPr="00813D46" w:rsidRDefault="00C334D1" w:rsidP="00C331CE">
            <w:pPr>
              <w:keepNext/>
              <w:rPr>
                <w:sz w:val="1"/>
              </w:rPr>
            </w:pPr>
          </w:p>
        </w:tc>
        <w:tc>
          <w:tcPr>
            <w:tcW w:w="0" w:type="auto"/>
            <w:vAlign w:val="center"/>
          </w:tcPr>
          <w:p w14:paraId="0EA8C02A" w14:textId="77777777" w:rsidR="00C334D1" w:rsidRPr="00813D46" w:rsidRDefault="00C334D1" w:rsidP="00C331CE">
            <w:pPr>
              <w:keepNext/>
              <w:rPr>
                <w:sz w:val="1"/>
              </w:rPr>
            </w:pPr>
          </w:p>
        </w:tc>
        <w:tc>
          <w:tcPr>
            <w:tcW w:w="124" w:type="pct"/>
            <w:vAlign w:val="bottom"/>
          </w:tcPr>
          <w:p w14:paraId="7AE0BA4F" w14:textId="77777777" w:rsidR="00C334D1" w:rsidRPr="00813D46" w:rsidRDefault="00C334D1" w:rsidP="00C331CE">
            <w:pPr>
              <w:keepNext/>
              <w:rPr>
                <w:sz w:val="1"/>
              </w:rPr>
            </w:pPr>
          </w:p>
        </w:tc>
        <w:tc>
          <w:tcPr>
            <w:tcW w:w="0" w:type="auto"/>
            <w:vAlign w:val="center"/>
          </w:tcPr>
          <w:p w14:paraId="1A586B9A" w14:textId="77777777" w:rsidR="00C334D1" w:rsidRPr="00813D46" w:rsidRDefault="00C334D1" w:rsidP="00C331CE">
            <w:pPr>
              <w:keepNext/>
              <w:rPr>
                <w:sz w:val="1"/>
              </w:rPr>
            </w:pPr>
          </w:p>
        </w:tc>
        <w:tc>
          <w:tcPr>
            <w:tcW w:w="0" w:type="auto"/>
            <w:vAlign w:val="center"/>
          </w:tcPr>
          <w:p w14:paraId="4D24B302" w14:textId="77777777" w:rsidR="00C334D1" w:rsidRPr="00813D46" w:rsidRDefault="00C334D1" w:rsidP="00C331CE">
            <w:pPr>
              <w:keepNext/>
              <w:rPr>
                <w:sz w:val="1"/>
              </w:rPr>
            </w:pPr>
          </w:p>
        </w:tc>
        <w:tc>
          <w:tcPr>
            <w:tcW w:w="0" w:type="auto"/>
            <w:vAlign w:val="center"/>
          </w:tcPr>
          <w:p w14:paraId="13F4392F" w14:textId="77777777" w:rsidR="00C334D1" w:rsidRPr="00813D46" w:rsidRDefault="00C334D1" w:rsidP="00C331CE">
            <w:pPr>
              <w:keepNext/>
              <w:rPr>
                <w:sz w:val="1"/>
              </w:rPr>
            </w:pPr>
          </w:p>
        </w:tc>
        <w:tc>
          <w:tcPr>
            <w:tcW w:w="124" w:type="pct"/>
            <w:vAlign w:val="bottom"/>
          </w:tcPr>
          <w:p w14:paraId="1B42714E" w14:textId="77777777" w:rsidR="00C334D1" w:rsidRPr="00813D46" w:rsidRDefault="00C334D1" w:rsidP="00C331CE">
            <w:pPr>
              <w:keepNext/>
              <w:rPr>
                <w:sz w:val="1"/>
              </w:rPr>
            </w:pPr>
          </w:p>
        </w:tc>
        <w:tc>
          <w:tcPr>
            <w:tcW w:w="0" w:type="auto"/>
            <w:vAlign w:val="center"/>
          </w:tcPr>
          <w:p w14:paraId="5F017DC6" w14:textId="77777777" w:rsidR="00C334D1" w:rsidRPr="00813D46" w:rsidRDefault="00C334D1" w:rsidP="00C331CE">
            <w:pPr>
              <w:keepNext/>
              <w:rPr>
                <w:sz w:val="1"/>
              </w:rPr>
            </w:pPr>
          </w:p>
        </w:tc>
        <w:tc>
          <w:tcPr>
            <w:tcW w:w="0" w:type="auto"/>
            <w:vAlign w:val="center"/>
          </w:tcPr>
          <w:p w14:paraId="5742F6DC" w14:textId="77777777" w:rsidR="00C334D1" w:rsidRPr="00813D46" w:rsidRDefault="00C334D1" w:rsidP="00C331CE">
            <w:pPr>
              <w:keepNext/>
              <w:rPr>
                <w:sz w:val="1"/>
              </w:rPr>
            </w:pPr>
          </w:p>
        </w:tc>
        <w:tc>
          <w:tcPr>
            <w:tcW w:w="0" w:type="auto"/>
            <w:vAlign w:val="center"/>
          </w:tcPr>
          <w:p w14:paraId="3F053F45" w14:textId="77777777" w:rsidR="00C334D1" w:rsidRPr="00813D46" w:rsidRDefault="00C334D1" w:rsidP="00C331CE">
            <w:pPr>
              <w:keepNext/>
              <w:rPr>
                <w:sz w:val="1"/>
              </w:rPr>
            </w:pPr>
          </w:p>
        </w:tc>
      </w:tr>
      <w:tr w:rsidR="00D173EF" w:rsidRPr="00813D46" w14:paraId="7BDD711A" w14:textId="77777777" w:rsidTr="007B0C0F">
        <w:trPr>
          <w:tblHeader/>
          <w:jc w:val="center"/>
        </w:trPr>
        <w:tc>
          <w:tcPr>
            <w:tcW w:w="0" w:type="auto"/>
            <w:vAlign w:val="bottom"/>
          </w:tcPr>
          <w:p w14:paraId="4196A359" w14:textId="77777777" w:rsidR="00C334D1" w:rsidRPr="00813D46" w:rsidRDefault="00C334D1" w:rsidP="00C331CE">
            <w:pPr>
              <w:pStyle w:val="NormalWeb"/>
              <w:keepNext/>
              <w:spacing w:before="0" w:beforeAutospacing="0" w:after="15" w:afterAutospacing="0"/>
              <w:rPr>
                <w:sz w:val="8"/>
              </w:rPr>
            </w:pPr>
            <w:r w:rsidRPr="00813D46">
              <w:rPr>
                <w:rFonts w:cs="Arial"/>
                <w:b/>
                <w:bCs/>
                <w:sz w:val="15"/>
                <w:szCs w:val="15"/>
              </w:rPr>
              <w:t>(In millions, except earnings per share)</w:t>
            </w:r>
          </w:p>
        </w:tc>
        <w:tc>
          <w:tcPr>
            <w:tcW w:w="0" w:type="auto"/>
            <w:vAlign w:val="bottom"/>
          </w:tcPr>
          <w:p w14:paraId="4B055C62" w14:textId="77777777" w:rsidR="00C334D1" w:rsidRPr="00813D46" w:rsidRDefault="00C334D1" w:rsidP="00C331CE">
            <w:pPr>
              <w:pStyle w:val="la2"/>
              <w:keepNext/>
            </w:pPr>
            <w:r w:rsidRPr="00813D46">
              <w:rPr>
                <w:sz w:val="15"/>
                <w:szCs w:val="15"/>
              </w:rPr>
              <w:t> </w:t>
            </w:r>
          </w:p>
        </w:tc>
        <w:tc>
          <w:tcPr>
            <w:tcW w:w="403" w:type="pct"/>
            <w:gridSpan w:val="2"/>
            <w:vAlign w:val="bottom"/>
          </w:tcPr>
          <w:p w14:paraId="27B5E748" w14:textId="77777777" w:rsidR="00C334D1" w:rsidRPr="00813D46" w:rsidRDefault="00C334D1" w:rsidP="00C331CE">
            <w:pPr>
              <w:pStyle w:val="la2"/>
              <w:keepNext/>
            </w:pPr>
            <w:r w:rsidRPr="00813D46">
              <w:t> </w:t>
            </w:r>
          </w:p>
        </w:tc>
        <w:tc>
          <w:tcPr>
            <w:tcW w:w="0" w:type="auto"/>
            <w:vAlign w:val="bottom"/>
          </w:tcPr>
          <w:p w14:paraId="08767A2B" w14:textId="77777777" w:rsidR="00C334D1" w:rsidRPr="00813D46" w:rsidRDefault="00C334D1" w:rsidP="00C331CE">
            <w:pPr>
              <w:keepNext/>
              <w:rPr>
                <w:sz w:val="8"/>
              </w:rPr>
            </w:pPr>
            <w:r w:rsidRPr="00813D46">
              <w:rPr>
                <w:sz w:val="15"/>
                <w:szCs w:val="15"/>
              </w:rPr>
              <w:t> </w:t>
            </w:r>
          </w:p>
        </w:tc>
        <w:tc>
          <w:tcPr>
            <w:tcW w:w="0" w:type="auto"/>
            <w:vAlign w:val="bottom"/>
          </w:tcPr>
          <w:p w14:paraId="44398243" w14:textId="77777777" w:rsidR="00C334D1" w:rsidRPr="00813D46" w:rsidRDefault="00C334D1" w:rsidP="00C331CE">
            <w:pPr>
              <w:pStyle w:val="la2"/>
              <w:keepNext/>
            </w:pPr>
            <w:r w:rsidRPr="00813D46">
              <w:rPr>
                <w:sz w:val="15"/>
                <w:szCs w:val="15"/>
              </w:rPr>
              <w:t> </w:t>
            </w:r>
          </w:p>
        </w:tc>
        <w:tc>
          <w:tcPr>
            <w:tcW w:w="0" w:type="auto"/>
            <w:gridSpan w:val="2"/>
            <w:vAlign w:val="bottom"/>
          </w:tcPr>
          <w:p w14:paraId="6D47187B" w14:textId="77777777" w:rsidR="00C334D1" w:rsidRPr="00813D46" w:rsidRDefault="00C334D1" w:rsidP="00C331CE">
            <w:pPr>
              <w:pStyle w:val="la2"/>
              <w:keepNext/>
            </w:pPr>
            <w:r w:rsidRPr="00813D46">
              <w:t> </w:t>
            </w:r>
          </w:p>
        </w:tc>
        <w:tc>
          <w:tcPr>
            <w:tcW w:w="0" w:type="auto"/>
            <w:vAlign w:val="bottom"/>
          </w:tcPr>
          <w:p w14:paraId="5B832636" w14:textId="77777777" w:rsidR="00C334D1" w:rsidRPr="00813D46" w:rsidRDefault="00C334D1" w:rsidP="00C331CE">
            <w:pPr>
              <w:keepNext/>
              <w:rPr>
                <w:sz w:val="8"/>
              </w:rPr>
            </w:pPr>
            <w:r w:rsidRPr="00813D46">
              <w:rPr>
                <w:sz w:val="15"/>
                <w:szCs w:val="15"/>
              </w:rPr>
              <w:t> </w:t>
            </w:r>
          </w:p>
        </w:tc>
        <w:tc>
          <w:tcPr>
            <w:tcW w:w="0" w:type="auto"/>
            <w:vAlign w:val="bottom"/>
          </w:tcPr>
          <w:p w14:paraId="515DC573" w14:textId="77777777" w:rsidR="00C334D1" w:rsidRPr="00813D46" w:rsidRDefault="00C334D1" w:rsidP="00C331CE">
            <w:pPr>
              <w:pStyle w:val="la2"/>
              <w:keepNext/>
            </w:pPr>
            <w:r w:rsidRPr="00813D46">
              <w:rPr>
                <w:sz w:val="15"/>
                <w:szCs w:val="15"/>
              </w:rPr>
              <w:t> </w:t>
            </w:r>
          </w:p>
        </w:tc>
        <w:tc>
          <w:tcPr>
            <w:tcW w:w="0" w:type="auto"/>
            <w:gridSpan w:val="2"/>
            <w:vAlign w:val="bottom"/>
          </w:tcPr>
          <w:p w14:paraId="156CB2D5" w14:textId="77777777" w:rsidR="00C334D1" w:rsidRPr="00813D46" w:rsidRDefault="00C334D1" w:rsidP="00C331CE">
            <w:pPr>
              <w:pStyle w:val="la2"/>
              <w:keepNext/>
            </w:pPr>
            <w:r w:rsidRPr="00813D46">
              <w:t> </w:t>
            </w:r>
          </w:p>
        </w:tc>
        <w:tc>
          <w:tcPr>
            <w:tcW w:w="0" w:type="auto"/>
            <w:vAlign w:val="bottom"/>
          </w:tcPr>
          <w:p w14:paraId="061557FE" w14:textId="77777777" w:rsidR="00C334D1" w:rsidRPr="00813D46" w:rsidRDefault="00C334D1" w:rsidP="00C331CE">
            <w:pPr>
              <w:keepNext/>
              <w:rPr>
                <w:sz w:val="8"/>
              </w:rPr>
            </w:pPr>
            <w:r w:rsidRPr="00813D46">
              <w:rPr>
                <w:sz w:val="15"/>
                <w:szCs w:val="15"/>
              </w:rPr>
              <w:t> </w:t>
            </w:r>
          </w:p>
        </w:tc>
      </w:tr>
      <w:tr w:rsidR="00C334D1" w:rsidRPr="00813D46" w14:paraId="73D1B6F8" w14:textId="77777777" w:rsidTr="007B0C0F">
        <w:trPr>
          <w:jc w:val="center"/>
        </w:trPr>
        <w:tc>
          <w:tcPr>
            <w:tcW w:w="4967" w:type="pct"/>
            <w:gridSpan w:val="12"/>
            <w:vAlign w:val="bottom"/>
          </w:tcPr>
          <w:p w14:paraId="7948FDBC" w14:textId="77777777" w:rsidR="00C334D1" w:rsidRPr="00813D46" w:rsidRDefault="00C334D1" w:rsidP="00C331CE">
            <w:pPr>
              <w:pStyle w:val="rrdsinglerule"/>
              <w:keepNext/>
            </w:pPr>
            <w:r w:rsidRPr="00813D46">
              <w:rPr>
                <w:sz w:val="15"/>
                <w:szCs w:val="15"/>
              </w:rPr>
              <w:t> </w:t>
            </w:r>
          </w:p>
        </w:tc>
        <w:tc>
          <w:tcPr>
            <w:tcW w:w="0" w:type="auto"/>
            <w:vAlign w:val="bottom"/>
          </w:tcPr>
          <w:p w14:paraId="003B08EA" w14:textId="77777777" w:rsidR="00C334D1" w:rsidRPr="00813D46" w:rsidRDefault="00C334D1" w:rsidP="00C331CE">
            <w:pPr>
              <w:keepNext/>
              <w:rPr>
                <w:sz w:val="8"/>
              </w:rPr>
            </w:pPr>
          </w:p>
        </w:tc>
      </w:tr>
      <w:tr w:rsidR="00C334D1" w:rsidRPr="00813D46" w14:paraId="5A9471A2" w14:textId="77777777" w:rsidTr="007B0C0F">
        <w:trPr>
          <w:trHeight w:val="75"/>
          <w:jc w:val="center"/>
        </w:trPr>
        <w:tc>
          <w:tcPr>
            <w:tcW w:w="0" w:type="auto"/>
            <w:vAlign w:val="center"/>
          </w:tcPr>
          <w:p w14:paraId="4F65509D" w14:textId="77777777" w:rsidR="00C334D1" w:rsidRPr="00813D46" w:rsidRDefault="00C334D1" w:rsidP="00C331CE">
            <w:pPr>
              <w:keepNext/>
              <w:rPr>
                <w:sz w:val="8"/>
              </w:rPr>
            </w:pPr>
          </w:p>
        </w:tc>
        <w:tc>
          <w:tcPr>
            <w:tcW w:w="561" w:type="pct"/>
            <w:gridSpan w:val="4"/>
            <w:vAlign w:val="center"/>
          </w:tcPr>
          <w:p w14:paraId="7CD27D4F" w14:textId="77777777" w:rsidR="00C334D1" w:rsidRPr="00813D46" w:rsidRDefault="00C334D1" w:rsidP="00C331CE">
            <w:pPr>
              <w:keepNext/>
              <w:rPr>
                <w:sz w:val="8"/>
              </w:rPr>
            </w:pPr>
          </w:p>
        </w:tc>
        <w:tc>
          <w:tcPr>
            <w:tcW w:w="0" w:type="auto"/>
            <w:gridSpan w:val="4"/>
            <w:vAlign w:val="center"/>
          </w:tcPr>
          <w:p w14:paraId="321E3D94" w14:textId="77777777" w:rsidR="00C334D1" w:rsidRPr="00813D46" w:rsidRDefault="00C334D1" w:rsidP="00C331CE">
            <w:pPr>
              <w:keepNext/>
              <w:rPr>
                <w:sz w:val="8"/>
              </w:rPr>
            </w:pPr>
          </w:p>
        </w:tc>
        <w:tc>
          <w:tcPr>
            <w:tcW w:w="0" w:type="auto"/>
            <w:gridSpan w:val="4"/>
            <w:vAlign w:val="center"/>
          </w:tcPr>
          <w:p w14:paraId="4D2D3699" w14:textId="77777777" w:rsidR="00C334D1" w:rsidRPr="00813D46" w:rsidRDefault="00C334D1" w:rsidP="00C331CE">
            <w:pPr>
              <w:keepNext/>
              <w:rPr>
                <w:sz w:val="8"/>
              </w:rPr>
            </w:pPr>
          </w:p>
        </w:tc>
      </w:tr>
      <w:tr w:rsidR="00D173EF" w:rsidRPr="00813D46" w14:paraId="11B5DE0D" w14:textId="77777777" w:rsidTr="007B0C0F">
        <w:trPr>
          <w:jc w:val="center"/>
        </w:trPr>
        <w:tc>
          <w:tcPr>
            <w:tcW w:w="0" w:type="auto"/>
            <w:vAlign w:val="bottom"/>
          </w:tcPr>
          <w:p w14:paraId="0BD83CD4" w14:textId="77777777" w:rsidR="00C334D1" w:rsidRPr="00813D46" w:rsidRDefault="00C334D1" w:rsidP="00C331CE">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01A256DA" w14:textId="77777777" w:rsidR="00C334D1" w:rsidRPr="00813D46" w:rsidRDefault="00C334D1" w:rsidP="00C331CE">
            <w:pPr>
              <w:pStyle w:val="la2"/>
              <w:keepNext/>
            </w:pPr>
            <w:r w:rsidRPr="00813D46">
              <w:rPr>
                <w:sz w:val="15"/>
                <w:szCs w:val="15"/>
              </w:rPr>
              <w:t> </w:t>
            </w:r>
          </w:p>
        </w:tc>
        <w:tc>
          <w:tcPr>
            <w:tcW w:w="403" w:type="pct"/>
            <w:gridSpan w:val="2"/>
            <w:tcMar>
              <w:top w:w="0" w:type="dxa"/>
              <w:left w:w="14" w:type="dxa"/>
              <w:bottom w:w="0" w:type="dxa"/>
              <w:right w:w="14" w:type="dxa"/>
            </w:tcMar>
            <w:vAlign w:val="bottom"/>
          </w:tcPr>
          <w:p w14:paraId="4BEAA7C3" w14:textId="77777777" w:rsidR="00C334D1" w:rsidRPr="00813D46" w:rsidRDefault="00C334D1" w:rsidP="00C331CE">
            <w:pPr>
              <w:keepNext/>
              <w:jc w:val="right"/>
            </w:pPr>
            <w:r w:rsidRPr="00813D46">
              <w:rPr>
                <w:rFonts w:cs="Arial"/>
                <w:b/>
                <w:bCs/>
                <w:sz w:val="15"/>
                <w:szCs w:val="15"/>
              </w:rPr>
              <w:t>2015</w:t>
            </w:r>
          </w:p>
        </w:tc>
        <w:tc>
          <w:tcPr>
            <w:tcW w:w="0" w:type="auto"/>
            <w:vAlign w:val="bottom"/>
          </w:tcPr>
          <w:p w14:paraId="0432B105" w14:textId="77777777" w:rsidR="00C334D1" w:rsidRPr="00813D46" w:rsidRDefault="00C334D1" w:rsidP="00C331CE">
            <w:pPr>
              <w:keepNext/>
              <w:rPr>
                <w:sz w:val="8"/>
              </w:rPr>
            </w:pPr>
            <w:r w:rsidRPr="00813D46">
              <w:rPr>
                <w:sz w:val="15"/>
                <w:szCs w:val="15"/>
              </w:rPr>
              <w:t> </w:t>
            </w:r>
          </w:p>
        </w:tc>
        <w:tc>
          <w:tcPr>
            <w:tcW w:w="0" w:type="auto"/>
            <w:vAlign w:val="bottom"/>
          </w:tcPr>
          <w:p w14:paraId="27BDCF34" w14:textId="77777777" w:rsidR="00C334D1" w:rsidRPr="00813D46" w:rsidRDefault="00C334D1" w:rsidP="00C331CE">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37C2D52F" w14:textId="77777777" w:rsidR="00C334D1" w:rsidRPr="00813D46" w:rsidRDefault="00C334D1" w:rsidP="00C331CE">
            <w:pPr>
              <w:keepNext/>
              <w:jc w:val="right"/>
            </w:pPr>
            <w:r w:rsidRPr="00813D46">
              <w:rPr>
                <w:rFonts w:cs="Arial"/>
                <w:b/>
                <w:bCs/>
                <w:sz w:val="15"/>
                <w:szCs w:val="15"/>
              </w:rPr>
              <w:t>2014</w:t>
            </w:r>
          </w:p>
        </w:tc>
        <w:tc>
          <w:tcPr>
            <w:tcW w:w="0" w:type="auto"/>
            <w:vAlign w:val="bottom"/>
          </w:tcPr>
          <w:p w14:paraId="48793701" w14:textId="77777777" w:rsidR="00C334D1" w:rsidRPr="00813D46" w:rsidRDefault="00C334D1" w:rsidP="00C331CE">
            <w:pPr>
              <w:keepNext/>
              <w:rPr>
                <w:sz w:val="8"/>
              </w:rPr>
            </w:pPr>
            <w:r w:rsidRPr="00813D46">
              <w:rPr>
                <w:sz w:val="15"/>
                <w:szCs w:val="15"/>
              </w:rPr>
              <w:t> </w:t>
            </w:r>
          </w:p>
        </w:tc>
        <w:tc>
          <w:tcPr>
            <w:tcW w:w="0" w:type="auto"/>
            <w:vAlign w:val="bottom"/>
          </w:tcPr>
          <w:p w14:paraId="6D3FED6A" w14:textId="77777777" w:rsidR="00C334D1" w:rsidRPr="00813D46" w:rsidRDefault="00C334D1" w:rsidP="00C331CE">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4883E35C" w14:textId="77777777" w:rsidR="00C334D1" w:rsidRPr="00813D46" w:rsidRDefault="00C334D1" w:rsidP="00C331CE">
            <w:pPr>
              <w:keepNext/>
              <w:jc w:val="right"/>
            </w:pPr>
            <w:r w:rsidRPr="00813D46">
              <w:rPr>
                <w:rFonts w:cs="Arial"/>
                <w:b/>
                <w:bCs/>
                <w:sz w:val="15"/>
                <w:szCs w:val="15"/>
              </w:rPr>
              <w:t>2013</w:t>
            </w:r>
          </w:p>
        </w:tc>
        <w:tc>
          <w:tcPr>
            <w:tcW w:w="0" w:type="auto"/>
            <w:vAlign w:val="bottom"/>
          </w:tcPr>
          <w:p w14:paraId="06B610F9" w14:textId="77777777" w:rsidR="00C334D1" w:rsidRPr="00813D46" w:rsidRDefault="00C334D1" w:rsidP="00C331CE">
            <w:pPr>
              <w:keepNext/>
              <w:rPr>
                <w:sz w:val="8"/>
              </w:rPr>
            </w:pPr>
            <w:r w:rsidRPr="00813D46">
              <w:rPr>
                <w:sz w:val="15"/>
                <w:szCs w:val="15"/>
              </w:rPr>
              <w:t> </w:t>
            </w:r>
          </w:p>
        </w:tc>
      </w:tr>
      <w:tr w:rsidR="00C334D1" w:rsidRPr="00813D46" w14:paraId="33B6D582" w14:textId="77777777" w:rsidTr="007B0C0F">
        <w:trPr>
          <w:trHeight w:val="75"/>
          <w:jc w:val="center"/>
        </w:trPr>
        <w:tc>
          <w:tcPr>
            <w:tcW w:w="0" w:type="auto"/>
            <w:vAlign w:val="center"/>
          </w:tcPr>
          <w:p w14:paraId="0914580A" w14:textId="77777777" w:rsidR="00C334D1" w:rsidRPr="00813D46" w:rsidRDefault="00C334D1" w:rsidP="00C331CE">
            <w:pPr>
              <w:keepNext/>
              <w:rPr>
                <w:sz w:val="8"/>
              </w:rPr>
            </w:pPr>
          </w:p>
        </w:tc>
        <w:tc>
          <w:tcPr>
            <w:tcW w:w="561" w:type="pct"/>
            <w:gridSpan w:val="4"/>
            <w:vAlign w:val="center"/>
          </w:tcPr>
          <w:p w14:paraId="6C823DC3" w14:textId="77777777" w:rsidR="00C334D1" w:rsidRPr="00813D46" w:rsidRDefault="00C334D1" w:rsidP="00C331CE">
            <w:pPr>
              <w:keepNext/>
              <w:rPr>
                <w:sz w:val="8"/>
              </w:rPr>
            </w:pPr>
          </w:p>
        </w:tc>
        <w:tc>
          <w:tcPr>
            <w:tcW w:w="0" w:type="auto"/>
            <w:gridSpan w:val="4"/>
            <w:vAlign w:val="center"/>
          </w:tcPr>
          <w:p w14:paraId="5B8862A4" w14:textId="77777777" w:rsidR="00C334D1" w:rsidRPr="00813D46" w:rsidRDefault="00C334D1" w:rsidP="00C331CE">
            <w:pPr>
              <w:keepNext/>
              <w:rPr>
                <w:sz w:val="8"/>
              </w:rPr>
            </w:pPr>
          </w:p>
        </w:tc>
        <w:tc>
          <w:tcPr>
            <w:tcW w:w="0" w:type="auto"/>
            <w:gridSpan w:val="4"/>
            <w:vAlign w:val="center"/>
          </w:tcPr>
          <w:p w14:paraId="1A3D10B6" w14:textId="77777777" w:rsidR="00C334D1" w:rsidRPr="00813D46" w:rsidRDefault="00C334D1" w:rsidP="00C331CE">
            <w:pPr>
              <w:keepNext/>
              <w:rPr>
                <w:sz w:val="8"/>
              </w:rPr>
            </w:pPr>
          </w:p>
        </w:tc>
      </w:tr>
      <w:tr w:rsidR="00D173EF" w:rsidRPr="00813D46" w14:paraId="7EB0DF39" w14:textId="77777777" w:rsidTr="007B0C0F">
        <w:trPr>
          <w:jc w:val="center"/>
        </w:trPr>
        <w:tc>
          <w:tcPr>
            <w:tcW w:w="0" w:type="auto"/>
          </w:tcPr>
          <w:p w14:paraId="0829A955" w14:textId="77777777" w:rsidR="00C334D1" w:rsidRPr="00813D46" w:rsidRDefault="00C334D1" w:rsidP="00C331CE">
            <w:pPr>
              <w:pStyle w:val="NormalWeb"/>
              <w:keepNext/>
              <w:ind w:left="240" w:hanging="240"/>
              <w:rPr>
                <w:sz w:val="8"/>
              </w:rPr>
            </w:pPr>
            <w:r w:rsidRPr="00813D46">
              <w:rPr>
                <w:rFonts w:cs="Arial"/>
                <w:sz w:val="20"/>
                <w:szCs w:val="20"/>
              </w:rPr>
              <w:t>Net income available for common shareholders (A)</w:t>
            </w:r>
          </w:p>
        </w:tc>
        <w:tc>
          <w:tcPr>
            <w:tcW w:w="0" w:type="auto"/>
            <w:vAlign w:val="bottom"/>
          </w:tcPr>
          <w:p w14:paraId="4151D1D5" w14:textId="77777777" w:rsidR="00C334D1" w:rsidRPr="00813D46" w:rsidRDefault="00C334D1" w:rsidP="00C331CE">
            <w:pPr>
              <w:pStyle w:val="la2"/>
              <w:keepNext/>
            </w:pPr>
            <w:r w:rsidRPr="00813D46">
              <w:rPr>
                <w:sz w:val="15"/>
                <w:szCs w:val="15"/>
              </w:rPr>
              <w:t> </w:t>
            </w:r>
          </w:p>
        </w:tc>
        <w:tc>
          <w:tcPr>
            <w:tcW w:w="104" w:type="pct"/>
            <w:vAlign w:val="bottom"/>
          </w:tcPr>
          <w:p w14:paraId="7AEBBBCE" w14:textId="77777777" w:rsidR="00C334D1" w:rsidRPr="00813D46" w:rsidRDefault="00C334D1" w:rsidP="00C331CE">
            <w:pPr>
              <w:keepNext/>
              <w:rPr>
                <w:sz w:val="8"/>
              </w:rPr>
            </w:pPr>
            <w:r w:rsidRPr="00813D46">
              <w:rPr>
                <w:rFonts w:cs="Arial"/>
                <w:b/>
                <w:bCs/>
              </w:rPr>
              <w:t>$</w:t>
            </w:r>
          </w:p>
        </w:tc>
        <w:tc>
          <w:tcPr>
            <w:tcW w:w="0" w:type="auto"/>
            <w:vAlign w:val="bottom"/>
          </w:tcPr>
          <w:p w14:paraId="4090CF76" w14:textId="5DB05732" w:rsidR="00C334D1" w:rsidRPr="00813D46" w:rsidRDefault="00FE2F40" w:rsidP="00B835D1">
            <w:pPr>
              <w:keepNext/>
              <w:jc w:val="right"/>
            </w:pPr>
            <w:r w:rsidRPr="00813D46">
              <w:rPr>
                <w:rFonts w:cs="Arial"/>
                <w:b/>
                <w:bCs/>
              </w:rPr>
              <w:t>12,</w:t>
            </w:r>
            <w:r w:rsidR="00B835D1" w:rsidRPr="00813D46">
              <w:rPr>
                <w:rFonts w:cs="Arial"/>
                <w:b/>
                <w:bCs/>
              </w:rPr>
              <w:t>193</w:t>
            </w:r>
          </w:p>
        </w:tc>
        <w:tc>
          <w:tcPr>
            <w:tcW w:w="0" w:type="auto"/>
            <w:noWrap/>
            <w:vAlign w:val="bottom"/>
          </w:tcPr>
          <w:p w14:paraId="0E73C500" w14:textId="77777777" w:rsidR="00C334D1" w:rsidRPr="00813D46" w:rsidRDefault="00C334D1" w:rsidP="00C331CE">
            <w:pPr>
              <w:keepNext/>
              <w:rPr>
                <w:sz w:val="8"/>
              </w:rPr>
            </w:pPr>
            <w:r w:rsidRPr="00813D46">
              <w:rPr>
                <w:rFonts w:cs="Arial"/>
                <w:b/>
                <w:bCs/>
              </w:rPr>
              <w:t> </w:t>
            </w:r>
          </w:p>
        </w:tc>
        <w:tc>
          <w:tcPr>
            <w:tcW w:w="0" w:type="auto"/>
            <w:vAlign w:val="bottom"/>
          </w:tcPr>
          <w:p w14:paraId="0A595065" w14:textId="77777777" w:rsidR="00C334D1" w:rsidRPr="00813D46" w:rsidRDefault="00C334D1" w:rsidP="00C331CE">
            <w:pPr>
              <w:pStyle w:val="la2"/>
              <w:keepNext/>
            </w:pPr>
            <w:r w:rsidRPr="00813D46">
              <w:rPr>
                <w:sz w:val="15"/>
                <w:szCs w:val="15"/>
              </w:rPr>
              <w:t> </w:t>
            </w:r>
          </w:p>
        </w:tc>
        <w:tc>
          <w:tcPr>
            <w:tcW w:w="0" w:type="auto"/>
            <w:vAlign w:val="bottom"/>
          </w:tcPr>
          <w:p w14:paraId="1F6DD96F" w14:textId="77777777" w:rsidR="00C334D1" w:rsidRPr="00813D46" w:rsidRDefault="00C334D1" w:rsidP="00C331CE">
            <w:pPr>
              <w:keepNext/>
              <w:rPr>
                <w:sz w:val="8"/>
              </w:rPr>
            </w:pPr>
            <w:r w:rsidRPr="00813D46">
              <w:rPr>
                <w:rFonts w:cs="Arial"/>
              </w:rPr>
              <w:t>$</w:t>
            </w:r>
          </w:p>
        </w:tc>
        <w:tc>
          <w:tcPr>
            <w:tcW w:w="0" w:type="auto"/>
            <w:vAlign w:val="bottom"/>
          </w:tcPr>
          <w:p w14:paraId="543B2747" w14:textId="77777777" w:rsidR="00C334D1" w:rsidRPr="00813D46" w:rsidRDefault="00C334D1" w:rsidP="00C331CE">
            <w:pPr>
              <w:keepNext/>
              <w:jc w:val="right"/>
            </w:pPr>
            <w:r w:rsidRPr="00813D46">
              <w:rPr>
                <w:rFonts w:cs="Arial"/>
                <w:bCs/>
              </w:rPr>
              <w:t>22,074</w:t>
            </w:r>
          </w:p>
        </w:tc>
        <w:tc>
          <w:tcPr>
            <w:tcW w:w="0" w:type="auto"/>
            <w:noWrap/>
            <w:vAlign w:val="bottom"/>
          </w:tcPr>
          <w:p w14:paraId="7C5EB238" w14:textId="77777777" w:rsidR="00C334D1" w:rsidRPr="00813D46" w:rsidRDefault="00C334D1" w:rsidP="00C331CE">
            <w:pPr>
              <w:keepNext/>
              <w:rPr>
                <w:sz w:val="8"/>
              </w:rPr>
            </w:pPr>
            <w:r w:rsidRPr="00813D46">
              <w:rPr>
                <w:rFonts w:cs="Arial"/>
              </w:rPr>
              <w:t> </w:t>
            </w:r>
          </w:p>
        </w:tc>
        <w:tc>
          <w:tcPr>
            <w:tcW w:w="0" w:type="auto"/>
            <w:vAlign w:val="bottom"/>
          </w:tcPr>
          <w:p w14:paraId="57E80FF8" w14:textId="77777777" w:rsidR="00C334D1" w:rsidRPr="00813D46" w:rsidRDefault="00C334D1" w:rsidP="00C331CE">
            <w:pPr>
              <w:pStyle w:val="la2"/>
              <w:keepNext/>
            </w:pPr>
            <w:r w:rsidRPr="00813D46">
              <w:rPr>
                <w:sz w:val="15"/>
                <w:szCs w:val="15"/>
              </w:rPr>
              <w:t> </w:t>
            </w:r>
          </w:p>
        </w:tc>
        <w:tc>
          <w:tcPr>
            <w:tcW w:w="0" w:type="auto"/>
            <w:vAlign w:val="bottom"/>
          </w:tcPr>
          <w:p w14:paraId="7CB98038" w14:textId="77777777" w:rsidR="00C334D1" w:rsidRPr="00813D46" w:rsidRDefault="00C334D1" w:rsidP="00C331CE">
            <w:pPr>
              <w:keepNext/>
              <w:rPr>
                <w:sz w:val="8"/>
              </w:rPr>
            </w:pPr>
            <w:r w:rsidRPr="00813D46">
              <w:rPr>
                <w:rFonts w:cs="Arial"/>
              </w:rPr>
              <w:t>$</w:t>
            </w:r>
          </w:p>
        </w:tc>
        <w:tc>
          <w:tcPr>
            <w:tcW w:w="0" w:type="auto"/>
            <w:vAlign w:val="bottom"/>
          </w:tcPr>
          <w:p w14:paraId="7378F075" w14:textId="77777777" w:rsidR="00C334D1" w:rsidRPr="00813D46" w:rsidRDefault="00C334D1" w:rsidP="00C331CE">
            <w:pPr>
              <w:keepNext/>
              <w:jc w:val="right"/>
            </w:pPr>
            <w:r w:rsidRPr="00813D46">
              <w:rPr>
                <w:rFonts w:cs="Arial"/>
              </w:rPr>
              <w:t>  21,863</w:t>
            </w:r>
          </w:p>
        </w:tc>
        <w:tc>
          <w:tcPr>
            <w:tcW w:w="0" w:type="auto"/>
            <w:noWrap/>
            <w:vAlign w:val="bottom"/>
          </w:tcPr>
          <w:p w14:paraId="01ADAC1F" w14:textId="77777777" w:rsidR="00C334D1" w:rsidRPr="00813D46" w:rsidRDefault="00C334D1" w:rsidP="00C331CE">
            <w:pPr>
              <w:keepNext/>
              <w:rPr>
                <w:sz w:val="8"/>
              </w:rPr>
            </w:pPr>
            <w:r w:rsidRPr="00813D46">
              <w:rPr>
                <w:rFonts w:cs="Arial"/>
              </w:rPr>
              <w:t> </w:t>
            </w:r>
          </w:p>
        </w:tc>
      </w:tr>
      <w:tr w:rsidR="00C334D1" w:rsidRPr="00813D46" w14:paraId="287EC968" w14:textId="77777777" w:rsidTr="007B0C0F">
        <w:trPr>
          <w:trHeight w:val="75"/>
          <w:jc w:val="center"/>
        </w:trPr>
        <w:tc>
          <w:tcPr>
            <w:tcW w:w="0" w:type="auto"/>
            <w:vAlign w:val="center"/>
          </w:tcPr>
          <w:p w14:paraId="6270963A" w14:textId="77777777" w:rsidR="00C334D1" w:rsidRPr="00813D46" w:rsidRDefault="00C334D1" w:rsidP="00C331CE">
            <w:pPr>
              <w:keepNext/>
              <w:rPr>
                <w:sz w:val="8"/>
              </w:rPr>
            </w:pPr>
          </w:p>
        </w:tc>
        <w:tc>
          <w:tcPr>
            <w:tcW w:w="560" w:type="pct"/>
            <w:gridSpan w:val="4"/>
            <w:vAlign w:val="center"/>
          </w:tcPr>
          <w:p w14:paraId="14401E0B" w14:textId="77777777" w:rsidR="00C334D1" w:rsidRPr="00813D46" w:rsidRDefault="00C334D1" w:rsidP="00C331CE">
            <w:pPr>
              <w:keepNext/>
              <w:rPr>
                <w:sz w:val="8"/>
              </w:rPr>
            </w:pPr>
          </w:p>
        </w:tc>
        <w:tc>
          <w:tcPr>
            <w:tcW w:w="0" w:type="auto"/>
            <w:gridSpan w:val="4"/>
            <w:vAlign w:val="center"/>
          </w:tcPr>
          <w:p w14:paraId="7ACD3FD8" w14:textId="77777777" w:rsidR="00C334D1" w:rsidRPr="00813D46" w:rsidRDefault="00C334D1" w:rsidP="00C331CE">
            <w:pPr>
              <w:keepNext/>
              <w:rPr>
                <w:sz w:val="8"/>
              </w:rPr>
            </w:pPr>
          </w:p>
        </w:tc>
        <w:tc>
          <w:tcPr>
            <w:tcW w:w="0" w:type="auto"/>
            <w:gridSpan w:val="4"/>
            <w:vAlign w:val="center"/>
          </w:tcPr>
          <w:p w14:paraId="2F1735FC" w14:textId="77777777" w:rsidR="00C334D1" w:rsidRPr="00813D46" w:rsidRDefault="00C334D1" w:rsidP="00C331CE">
            <w:pPr>
              <w:keepNext/>
              <w:rPr>
                <w:sz w:val="8"/>
              </w:rPr>
            </w:pPr>
          </w:p>
        </w:tc>
      </w:tr>
      <w:tr w:rsidR="00D173EF" w:rsidRPr="00813D46" w14:paraId="61057251" w14:textId="77777777" w:rsidTr="007B0C0F">
        <w:trPr>
          <w:jc w:val="center"/>
        </w:trPr>
        <w:tc>
          <w:tcPr>
            <w:tcW w:w="0" w:type="auto"/>
          </w:tcPr>
          <w:p w14:paraId="230171DA" w14:textId="77777777" w:rsidR="00C334D1" w:rsidRPr="00813D46" w:rsidRDefault="00C334D1" w:rsidP="00C331CE">
            <w:pPr>
              <w:pStyle w:val="NormalWeb"/>
              <w:keepNext/>
              <w:ind w:left="240" w:hanging="240"/>
              <w:rPr>
                <w:sz w:val="8"/>
              </w:rPr>
            </w:pPr>
            <w:r w:rsidRPr="00813D46">
              <w:rPr>
                <w:rFonts w:cs="Arial"/>
                <w:sz w:val="20"/>
                <w:szCs w:val="20"/>
              </w:rPr>
              <w:t>Weighted average outstanding shares of common stock (B)</w:t>
            </w:r>
          </w:p>
        </w:tc>
        <w:tc>
          <w:tcPr>
            <w:tcW w:w="0" w:type="auto"/>
            <w:vAlign w:val="bottom"/>
          </w:tcPr>
          <w:p w14:paraId="09796E39" w14:textId="77777777" w:rsidR="00C334D1" w:rsidRPr="00813D46" w:rsidRDefault="00C334D1" w:rsidP="00C331CE">
            <w:pPr>
              <w:pStyle w:val="la2"/>
              <w:keepNext/>
            </w:pPr>
            <w:r w:rsidRPr="00813D46">
              <w:rPr>
                <w:sz w:val="15"/>
                <w:szCs w:val="15"/>
              </w:rPr>
              <w:t> </w:t>
            </w:r>
          </w:p>
        </w:tc>
        <w:tc>
          <w:tcPr>
            <w:tcW w:w="104" w:type="pct"/>
            <w:vAlign w:val="bottom"/>
          </w:tcPr>
          <w:p w14:paraId="128632C3" w14:textId="77777777" w:rsidR="00C334D1" w:rsidRPr="00813D46" w:rsidRDefault="00C334D1" w:rsidP="00C331CE">
            <w:pPr>
              <w:keepNext/>
              <w:rPr>
                <w:sz w:val="8"/>
              </w:rPr>
            </w:pPr>
            <w:r w:rsidRPr="00813D46">
              <w:rPr>
                <w:rFonts w:cs="Arial"/>
                <w:b/>
                <w:bCs/>
              </w:rPr>
              <w:t> </w:t>
            </w:r>
          </w:p>
        </w:tc>
        <w:tc>
          <w:tcPr>
            <w:tcW w:w="0" w:type="auto"/>
            <w:vAlign w:val="bottom"/>
          </w:tcPr>
          <w:p w14:paraId="41562334" w14:textId="2A5683FE" w:rsidR="00C334D1" w:rsidRPr="00813D46" w:rsidRDefault="00D634D3" w:rsidP="00C331CE">
            <w:pPr>
              <w:keepNext/>
              <w:jc w:val="right"/>
            </w:pPr>
            <w:r w:rsidRPr="00813D46">
              <w:rPr>
                <w:rFonts w:cs="Arial"/>
                <w:b/>
                <w:bCs/>
              </w:rPr>
              <w:t>8,177</w:t>
            </w:r>
          </w:p>
        </w:tc>
        <w:tc>
          <w:tcPr>
            <w:tcW w:w="0" w:type="auto"/>
            <w:noWrap/>
            <w:vAlign w:val="bottom"/>
          </w:tcPr>
          <w:p w14:paraId="20915CDB" w14:textId="77777777" w:rsidR="00C334D1" w:rsidRPr="00813D46" w:rsidRDefault="00C334D1" w:rsidP="00C331CE">
            <w:pPr>
              <w:keepNext/>
              <w:rPr>
                <w:sz w:val="8"/>
              </w:rPr>
            </w:pPr>
            <w:r w:rsidRPr="00813D46">
              <w:rPr>
                <w:rFonts w:cs="Arial"/>
                <w:b/>
                <w:bCs/>
              </w:rPr>
              <w:t> </w:t>
            </w:r>
          </w:p>
        </w:tc>
        <w:tc>
          <w:tcPr>
            <w:tcW w:w="0" w:type="auto"/>
            <w:vAlign w:val="bottom"/>
          </w:tcPr>
          <w:p w14:paraId="03A404AB" w14:textId="77777777" w:rsidR="00C334D1" w:rsidRPr="00813D46" w:rsidRDefault="00C334D1" w:rsidP="00C331CE">
            <w:pPr>
              <w:pStyle w:val="la2"/>
              <w:keepNext/>
            </w:pPr>
            <w:r w:rsidRPr="00813D46">
              <w:rPr>
                <w:sz w:val="15"/>
                <w:szCs w:val="15"/>
              </w:rPr>
              <w:t> </w:t>
            </w:r>
          </w:p>
        </w:tc>
        <w:tc>
          <w:tcPr>
            <w:tcW w:w="0" w:type="auto"/>
            <w:vAlign w:val="bottom"/>
          </w:tcPr>
          <w:p w14:paraId="4653D60F" w14:textId="77777777" w:rsidR="00C334D1" w:rsidRPr="00813D46" w:rsidRDefault="00C334D1" w:rsidP="00C331CE">
            <w:pPr>
              <w:keepNext/>
              <w:rPr>
                <w:sz w:val="8"/>
              </w:rPr>
            </w:pPr>
            <w:r w:rsidRPr="00813D46">
              <w:rPr>
                <w:rFonts w:cs="Arial"/>
              </w:rPr>
              <w:t> </w:t>
            </w:r>
          </w:p>
        </w:tc>
        <w:tc>
          <w:tcPr>
            <w:tcW w:w="0" w:type="auto"/>
            <w:vAlign w:val="bottom"/>
          </w:tcPr>
          <w:p w14:paraId="1947D14C" w14:textId="77777777" w:rsidR="00C334D1" w:rsidRPr="00813D46" w:rsidRDefault="00C334D1" w:rsidP="00C331CE">
            <w:pPr>
              <w:keepNext/>
              <w:jc w:val="right"/>
            </w:pPr>
            <w:r w:rsidRPr="00813D46">
              <w:rPr>
                <w:rFonts w:cs="Arial"/>
                <w:bCs/>
              </w:rPr>
              <w:t>8,299</w:t>
            </w:r>
          </w:p>
        </w:tc>
        <w:tc>
          <w:tcPr>
            <w:tcW w:w="0" w:type="auto"/>
            <w:noWrap/>
            <w:vAlign w:val="bottom"/>
          </w:tcPr>
          <w:p w14:paraId="73350DE6" w14:textId="77777777" w:rsidR="00C334D1" w:rsidRPr="00813D46" w:rsidRDefault="00C334D1" w:rsidP="00C331CE">
            <w:pPr>
              <w:keepNext/>
              <w:rPr>
                <w:sz w:val="8"/>
              </w:rPr>
            </w:pPr>
            <w:r w:rsidRPr="00813D46">
              <w:rPr>
                <w:rFonts w:cs="Arial"/>
              </w:rPr>
              <w:t> </w:t>
            </w:r>
          </w:p>
        </w:tc>
        <w:tc>
          <w:tcPr>
            <w:tcW w:w="0" w:type="auto"/>
            <w:vAlign w:val="bottom"/>
          </w:tcPr>
          <w:p w14:paraId="556320B9" w14:textId="77777777" w:rsidR="00C334D1" w:rsidRPr="00813D46" w:rsidRDefault="00C334D1" w:rsidP="00C331CE">
            <w:pPr>
              <w:pStyle w:val="la2"/>
              <w:keepNext/>
            </w:pPr>
            <w:r w:rsidRPr="00813D46">
              <w:rPr>
                <w:sz w:val="15"/>
                <w:szCs w:val="15"/>
              </w:rPr>
              <w:t> </w:t>
            </w:r>
          </w:p>
        </w:tc>
        <w:tc>
          <w:tcPr>
            <w:tcW w:w="0" w:type="auto"/>
            <w:vAlign w:val="bottom"/>
          </w:tcPr>
          <w:p w14:paraId="56EB2FE6" w14:textId="77777777" w:rsidR="00C334D1" w:rsidRPr="00813D46" w:rsidRDefault="00C334D1" w:rsidP="00C331CE">
            <w:pPr>
              <w:keepNext/>
              <w:rPr>
                <w:sz w:val="8"/>
              </w:rPr>
            </w:pPr>
            <w:r w:rsidRPr="00813D46">
              <w:rPr>
                <w:rFonts w:cs="Arial"/>
              </w:rPr>
              <w:t> </w:t>
            </w:r>
          </w:p>
        </w:tc>
        <w:tc>
          <w:tcPr>
            <w:tcW w:w="0" w:type="auto"/>
            <w:vAlign w:val="bottom"/>
          </w:tcPr>
          <w:p w14:paraId="17996A77" w14:textId="77777777" w:rsidR="00C334D1" w:rsidRPr="00813D46" w:rsidRDefault="00C334D1" w:rsidP="00C331CE">
            <w:pPr>
              <w:keepNext/>
              <w:jc w:val="right"/>
            </w:pPr>
            <w:r w:rsidRPr="00813D46">
              <w:rPr>
                <w:rFonts w:cs="Arial"/>
              </w:rPr>
              <w:t>8,375</w:t>
            </w:r>
          </w:p>
        </w:tc>
        <w:tc>
          <w:tcPr>
            <w:tcW w:w="0" w:type="auto"/>
            <w:noWrap/>
            <w:vAlign w:val="bottom"/>
          </w:tcPr>
          <w:p w14:paraId="73961DE3" w14:textId="77777777" w:rsidR="00C334D1" w:rsidRPr="00813D46" w:rsidRDefault="00C334D1" w:rsidP="00C331CE">
            <w:pPr>
              <w:keepNext/>
              <w:rPr>
                <w:sz w:val="8"/>
              </w:rPr>
            </w:pPr>
            <w:r w:rsidRPr="00813D46">
              <w:rPr>
                <w:rFonts w:cs="Arial"/>
              </w:rPr>
              <w:t> </w:t>
            </w:r>
          </w:p>
        </w:tc>
      </w:tr>
      <w:tr w:rsidR="00D173EF" w:rsidRPr="00813D46" w14:paraId="1EF380D7" w14:textId="77777777" w:rsidTr="007B0C0F">
        <w:trPr>
          <w:jc w:val="center"/>
        </w:trPr>
        <w:tc>
          <w:tcPr>
            <w:tcW w:w="0" w:type="auto"/>
          </w:tcPr>
          <w:p w14:paraId="28FF7A26" w14:textId="77777777" w:rsidR="00C334D1" w:rsidRPr="00813D46" w:rsidRDefault="00C334D1" w:rsidP="00C331CE">
            <w:pPr>
              <w:pStyle w:val="NormalWeb"/>
              <w:keepNext/>
              <w:ind w:left="240" w:hanging="240"/>
              <w:rPr>
                <w:sz w:val="8"/>
              </w:rPr>
            </w:pPr>
            <w:r w:rsidRPr="00813D46">
              <w:rPr>
                <w:rFonts w:cs="Arial"/>
                <w:sz w:val="20"/>
                <w:szCs w:val="20"/>
              </w:rPr>
              <w:t>Dilutive effect of stock-based awards</w:t>
            </w:r>
          </w:p>
        </w:tc>
        <w:tc>
          <w:tcPr>
            <w:tcW w:w="0" w:type="auto"/>
            <w:vAlign w:val="bottom"/>
          </w:tcPr>
          <w:p w14:paraId="6BFDCCC8" w14:textId="77777777" w:rsidR="00C334D1" w:rsidRPr="00813D46" w:rsidRDefault="00C334D1" w:rsidP="00C331CE">
            <w:pPr>
              <w:pStyle w:val="la2"/>
              <w:keepNext/>
            </w:pPr>
            <w:r w:rsidRPr="00813D46">
              <w:rPr>
                <w:sz w:val="15"/>
                <w:szCs w:val="15"/>
              </w:rPr>
              <w:t> </w:t>
            </w:r>
          </w:p>
        </w:tc>
        <w:tc>
          <w:tcPr>
            <w:tcW w:w="104" w:type="pct"/>
            <w:vAlign w:val="bottom"/>
          </w:tcPr>
          <w:p w14:paraId="02A611B7" w14:textId="77777777" w:rsidR="00C334D1" w:rsidRPr="00813D46" w:rsidRDefault="00C334D1" w:rsidP="00C331CE">
            <w:pPr>
              <w:keepNext/>
              <w:rPr>
                <w:sz w:val="8"/>
              </w:rPr>
            </w:pPr>
            <w:r w:rsidRPr="00813D46">
              <w:rPr>
                <w:rFonts w:cs="Arial"/>
                <w:b/>
                <w:bCs/>
              </w:rPr>
              <w:t> </w:t>
            </w:r>
          </w:p>
        </w:tc>
        <w:tc>
          <w:tcPr>
            <w:tcW w:w="0" w:type="auto"/>
            <w:vAlign w:val="bottom"/>
          </w:tcPr>
          <w:p w14:paraId="3802531A" w14:textId="5981F08C" w:rsidR="00C334D1" w:rsidRPr="00813D46" w:rsidRDefault="00D173EF" w:rsidP="00C331CE">
            <w:pPr>
              <w:keepNext/>
              <w:jc w:val="right"/>
            </w:pPr>
            <w:r w:rsidRPr="00813D46">
              <w:rPr>
                <w:rFonts w:cs="Arial"/>
                <w:b/>
                <w:bCs/>
              </w:rPr>
              <w:t>77</w:t>
            </w:r>
          </w:p>
        </w:tc>
        <w:tc>
          <w:tcPr>
            <w:tcW w:w="0" w:type="auto"/>
            <w:noWrap/>
            <w:vAlign w:val="bottom"/>
          </w:tcPr>
          <w:p w14:paraId="4C3ADA13" w14:textId="77777777" w:rsidR="00C334D1" w:rsidRPr="00813D46" w:rsidRDefault="00C334D1" w:rsidP="00C331CE">
            <w:pPr>
              <w:keepNext/>
              <w:rPr>
                <w:sz w:val="8"/>
              </w:rPr>
            </w:pPr>
            <w:r w:rsidRPr="00813D46">
              <w:rPr>
                <w:rFonts w:cs="Arial"/>
                <w:b/>
                <w:bCs/>
              </w:rPr>
              <w:t> </w:t>
            </w:r>
          </w:p>
        </w:tc>
        <w:tc>
          <w:tcPr>
            <w:tcW w:w="0" w:type="auto"/>
            <w:vAlign w:val="bottom"/>
          </w:tcPr>
          <w:p w14:paraId="08CCDC47" w14:textId="77777777" w:rsidR="00C334D1" w:rsidRPr="00813D46" w:rsidRDefault="00C334D1" w:rsidP="00C331CE">
            <w:pPr>
              <w:pStyle w:val="la2"/>
              <w:keepNext/>
            </w:pPr>
            <w:r w:rsidRPr="00813D46">
              <w:rPr>
                <w:sz w:val="15"/>
                <w:szCs w:val="15"/>
              </w:rPr>
              <w:t> </w:t>
            </w:r>
          </w:p>
        </w:tc>
        <w:tc>
          <w:tcPr>
            <w:tcW w:w="0" w:type="auto"/>
            <w:vAlign w:val="bottom"/>
          </w:tcPr>
          <w:p w14:paraId="362B4D4F" w14:textId="77777777" w:rsidR="00C334D1" w:rsidRPr="00813D46" w:rsidRDefault="00C334D1" w:rsidP="00C331CE">
            <w:pPr>
              <w:keepNext/>
              <w:rPr>
                <w:sz w:val="8"/>
              </w:rPr>
            </w:pPr>
            <w:r w:rsidRPr="00813D46">
              <w:rPr>
                <w:rFonts w:cs="Arial"/>
              </w:rPr>
              <w:t> </w:t>
            </w:r>
          </w:p>
        </w:tc>
        <w:tc>
          <w:tcPr>
            <w:tcW w:w="0" w:type="auto"/>
            <w:vAlign w:val="bottom"/>
          </w:tcPr>
          <w:p w14:paraId="3641AE69" w14:textId="77777777" w:rsidR="00C334D1" w:rsidRPr="00813D46" w:rsidRDefault="00C334D1" w:rsidP="00C331CE">
            <w:pPr>
              <w:keepNext/>
              <w:jc w:val="right"/>
            </w:pPr>
            <w:r w:rsidRPr="00813D46">
              <w:rPr>
                <w:rFonts w:cs="Arial"/>
                <w:bCs/>
              </w:rPr>
              <w:t>100</w:t>
            </w:r>
          </w:p>
        </w:tc>
        <w:tc>
          <w:tcPr>
            <w:tcW w:w="0" w:type="auto"/>
            <w:noWrap/>
            <w:vAlign w:val="bottom"/>
          </w:tcPr>
          <w:p w14:paraId="10CCBC67" w14:textId="77777777" w:rsidR="00C334D1" w:rsidRPr="00813D46" w:rsidRDefault="00C334D1" w:rsidP="00C331CE">
            <w:pPr>
              <w:keepNext/>
              <w:rPr>
                <w:sz w:val="8"/>
              </w:rPr>
            </w:pPr>
            <w:r w:rsidRPr="00813D46">
              <w:rPr>
                <w:rFonts w:cs="Arial"/>
              </w:rPr>
              <w:t> </w:t>
            </w:r>
          </w:p>
        </w:tc>
        <w:tc>
          <w:tcPr>
            <w:tcW w:w="0" w:type="auto"/>
            <w:vAlign w:val="bottom"/>
          </w:tcPr>
          <w:p w14:paraId="19646F1F" w14:textId="77777777" w:rsidR="00C334D1" w:rsidRPr="00813D46" w:rsidRDefault="00C334D1" w:rsidP="00C331CE">
            <w:pPr>
              <w:pStyle w:val="la2"/>
              <w:keepNext/>
            </w:pPr>
            <w:r w:rsidRPr="00813D46">
              <w:rPr>
                <w:sz w:val="15"/>
                <w:szCs w:val="15"/>
              </w:rPr>
              <w:t> </w:t>
            </w:r>
          </w:p>
        </w:tc>
        <w:tc>
          <w:tcPr>
            <w:tcW w:w="0" w:type="auto"/>
            <w:vAlign w:val="bottom"/>
          </w:tcPr>
          <w:p w14:paraId="3D07B87A" w14:textId="77777777" w:rsidR="00C334D1" w:rsidRPr="00813D46" w:rsidRDefault="00C334D1" w:rsidP="00C331CE">
            <w:pPr>
              <w:keepNext/>
              <w:rPr>
                <w:sz w:val="8"/>
              </w:rPr>
            </w:pPr>
            <w:r w:rsidRPr="00813D46">
              <w:rPr>
                <w:rFonts w:cs="Arial"/>
              </w:rPr>
              <w:t> </w:t>
            </w:r>
          </w:p>
        </w:tc>
        <w:tc>
          <w:tcPr>
            <w:tcW w:w="0" w:type="auto"/>
            <w:vAlign w:val="bottom"/>
          </w:tcPr>
          <w:p w14:paraId="6C3CED58" w14:textId="77777777" w:rsidR="00C334D1" w:rsidRPr="00813D46" w:rsidRDefault="00C334D1" w:rsidP="00C331CE">
            <w:pPr>
              <w:keepNext/>
              <w:jc w:val="right"/>
            </w:pPr>
            <w:r w:rsidRPr="00813D46">
              <w:rPr>
                <w:rFonts w:cs="Arial"/>
              </w:rPr>
              <w:t>95</w:t>
            </w:r>
          </w:p>
        </w:tc>
        <w:tc>
          <w:tcPr>
            <w:tcW w:w="0" w:type="auto"/>
            <w:noWrap/>
            <w:vAlign w:val="bottom"/>
          </w:tcPr>
          <w:p w14:paraId="786A3EAE" w14:textId="77777777" w:rsidR="00C334D1" w:rsidRPr="00813D46" w:rsidRDefault="00C334D1" w:rsidP="00C331CE">
            <w:pPr>
              <w:keepNext/>
              <w:rPr>
                <w:sz w:val="8"/>
              </w:rPr>
            </w:pPr>
            <w:r w:rsidRPr="00813D46">
              <w:rPr>
                <w:rFonts w:cs="Arial"/>
              </w:rPr>
              <w:t> </w:t>
            </w:r>
          </w:p>
        </w:tc>
      </w:tr>
      <w:tr w:rsidR="00D173EF" w:rsidRPr="00813D46" w14:paraId="173B3236" w14:textId="77777777" w:rsidTr="007B0C0F">
        <w:trPr>
          <w:jc w:val="center"/>
        </w:trPr>
        <w:tc>
          <w:tcPr>
            <w:tcW w:w="3825" w:type="pct"/>
            <w:gridSpan w:val="4"/>
            <w:vAlign w:val="bottom"/>
          </w:tcPr>
          <w:p w14:paraId="7EA273AC" w14:textId="77777777" w:rsidR="00C334D1" w:rsidRPr="00813D46" w:rsidRDefault="00C334D1" w:rsidP="00C331CE">
            <w:pPr>
              <w:pStyle w:val="rrdsinglerule"/>
              <w:keepNext/>
            </w:pPr>
            <w:r w:rsidRPr="00813D46">
              <w:rPr>
                <w:sz w:val="15"/>
                <w:szCs w:val="15"/>
              </w:rPr>
              <w:t> </w:t>
            </w:r>
          </w:p>
        </w:tc>
        <w:tc>
          <w:tcPr>
            <w:tcW w:w="0" w:type="auto"/>
            <w:vAlign w:val="bottom"/>
          </w:tcPr>
          <w:p w14:paraId="393C76D6" w14:textId="77777777" w:rsidR="00C334D1" w:rsidRPr="00813D46" w:rsidRDefault="00C334D1" w:rsidP="00C331CE">
            <w:pPr>
              <w:keepNext/>
              <w:rPr>
                <w:sz w:val="8"/>
              </w:rPr>
            </w:pPr>
          </w:p>
        </w:tc>
        <w:tc>
          <w:tcPr>
            <w:tcW w:w="0" w:type="auto"/>
            <w:vAlign w:val="bottom"/>
          </w:tcPr>
          <w:p w14:paraId="5FA7B234" w14:textId="77777777" w:rsidR="00C334D1" w:rsidRPr="00813D46" w:rsidRDefault="00C334D1" w:rsidP="00C331CE">
            <w:pPr>
              <w:pStyle w:val="la2"/>
              <w:keepNext/>
            </w:pPr>
            <w:r w:rsidRPr="00813D46">
              <w:t> </w:t>
            </w:r>
          </w:p>
        </w:tc>
        <w:tc>
          <w:tcPr>
            <w:tcW w:w="0" w:type="auto"/>
            <w:vAlign w:val="bottom"/>
          </w:tcPr>
          <w:p w14:paraId="3F6C5327" w14:textId="77777777" w:rsidR="00C334D1" w:rsidRPr="00813D46" w:rsidRDefault="00C334D1" w:rsidP="00C331CE">
            <w:pPr>
              <w:pStyle w:val="rrdsinglerule"/>
              <w:keepNext/>
            </w:pPr>
            <w:r w:rsidRPr="00813D46">
              <w:rPr>
                <w:sz w:val="15"/>
                <w:szCs w:val="15"/>
              </w:rPr>
              <w:t> </w:t>
            </w:r>
          </w:p>
        </w:tc>
        <w:tc>
          <w:tcPr>
            <w:tcW w:w="0" w:type="auto"/>
            <w:vAlign w:val="bottom"/>
          </w:tcPr>
          <w:p w14:paraId="39BEC5FA" w14:textId="77777777" w:rsidR="00C334D1" w:rsidRPr="00813D46" w:rsidRDefault="00C334D1" w:rsidP="00C331CE">
            <w:pPr>
              <w:pStyle w:val="rrdsinglerule"/>
              <w:keepNext/>
            </w:pPr>
            <w:r w:rsidRPr="00813D46">
              <w:rPr>
                <w:sz w:val="15"/>
                <w:szCs w:val="15"/>
              </w:rPr>
              <w:t> </w:t>
            </w:r>
          </w:p>
        </w:tc>
        <w:tc>
          <w:tcPr>
            <w:tcW w:w="0" w:type="auto"/>
            <w:vAlign w:val="bottom"/>
          </w:tcPr>
          <w:p w14:paraId="66BDD43F" w14:textId="77777777" w:rsidR="00C334D1" w:rsidRPr="00813D46" w:rsidRDefault="00C334D1" w:rsidP="00C331CE">
            <w:pPr>
              <w:keepNext/>
              <w:rPr>
                <w:sz w:val="8"/>
              </w:rPr>
            </w:pPr>
          </w:p>
        </w:tc>
        <w:tc>
          <w:tcPr>
            <w:tcW w:w="0" w:type="auto"/>
            <w:vAlign w:val="bottom"/>
          </w:tcPr>
          <w:p w14:paraId="1B845938" w14:textId="77777777" w:rsidR="00C334D1" w:rsidRPr="00813D46" w:rsidRDefault="00C334D1" w:rsidP="00C331CE">
            <w:pPr>
              <w:pStyle w:val="la2"/>
              <w:keepNext/>
            </w:pPr>
            <w:r w:rsidRPr="00813D46">
              <w:t> </w:t>
            </w:r>
          </w:p>
        </w:tc>
        <w:tc>
          <w:tcPr>
            <w:tcW w:w="0" w:type="auto"/>
            <w:vAlign w:val="bottom"/>
          </w:tcPr>
          <w:p w14:paraId="3F5F7523" w14:textId="77777777" w:rsidR="00C334D1" w:rsidRPr="00813D46" w:rsidRDefault="00C334D1" w:rsidP="00C331CE">
            <w:pPr>
              <w:pStyle w:val="rrdsinglerule"/>
              <w:keepNext/>
            </w:pPr>
            <w:r w:rsidRPr="00813D46">
              <w:rPr>
                <w:sz w:val="15"/>
                <w:szCs w:val="15"/>
              </w:rPr>
              <w:t> </w:t>
            </w:r>
          </w:p>
        </w:tc>
        <w:tc>
          <w:tcPr>
            <w:tcW w:w="0" w:type="auto"/>
            <w:vAlign w:val="bottom"/>
          </w:tcPr>
          <w:p w14:paraId="4C1D979B" w14:textId="77777777" w:rsidR="00C334D1" w:rsidRPr="00813D46" w:rsidRDefault="00C334D1" w:rsidP="00C331CE">
            <w:pPr>
              <w:pStyle w:val="rrdsinglerule"/>
              <w:keepNext/>
            </w:pPr>
            <w:r w:rsidRPr="00813D46">
              <w:rPr>
                <w:sz w:val="15"/>
                <w:szCs w:val="15"/>
              </w:rPr>
              <w:t> </w:t>
            </w:r>
          </w:p>
        </w:tc>
        <w:tc>
          <w:tcPr>
            <w:tcW w:w="0" w:type="auto"/>
            <w:vAlign w:val="bottom"/>
          </w:tcPr>
          <w:p w14:paraId="264DF19F" w14:textId="77777777" w:rsidR="00C334D1" w:rsidRPr="00813D46" w:rsidRDefault="00C334D1" w:rsidP="00C331CE">
            <w:pPr>
              <w:keepNext/>
              <w:rPr>
                <w:sz w:val="8"/>
              </w:rPr>
            </w:pPr>
          </w:p>
        </w:tc>
      </w:tr>
      <w:tr w:rsidR="00D173EF" w:rsidRPr="00813D46" w14:paraId="3A9C5CFE" w14:textId="77777777" w:rsidTr="007B0C0F">
        <w:trPr>
          <w:jc w:val="center"/>
        </w:trPr>
        <w:tc>
          <w:tcPr>
            <w:tcW w:w="0" w:type="auto"/>
          </w:tcPr>
          <w:p w14:paraId="5502061A" w14:textId="77777777" w:rsidR="00C334D1" w:rsidRPr="00813D46" w:rsidRDefault="00C334D1" w:rsidP="00C331CE">
            <w:pPr>
              <w:pStyle w:val="NormalWeb"/>
              <w:keepNext/>
              <w:ind w:left="240" w:hanging="240"/>
              <w:rPr>
                <w:sz w:val="8"/>
              </w:rPr>
            </w:pPr>
            <w:r w:rsidRPr="00813D46">
              <w:rPr>
                <w:rFonts w:cs="Arial"/>
                <w:sz w:val="20"/>
                <w:szCs w:val="20"/>
              </w:rPr>
              <w:t>Common stock and common stock equivalents (C)</w:t>
            </w:r>
          </w:p>
        </w:tc>
        <w:tc>
          <w:tcPr>
            <w:tcW w:w="0" w:type="auto"/>
            <w:vAlign w:val="bottom"/>
          </w:tcPr>
          <w:p w14:paraId="49B0EE09" w14:textId="77777777" w:rsidR="00C334D1" w:rsidRPr="00813D46" w:rsidRDefault="00C334D1" w:rsidP="00C331CE">
            <w:pPr>
              <w:pStyle w:val="la2"/>
              <w:keepNext/>
            </w:pPr>
            <w:r w:rsidRPr="00813D46">
              <w:rPr>
                <w:sz w:val="15"/>
                <w:szCs w:val="15"/>
              </w:rPr>
              <w:t> </w:t>
            </w:r>
          </w:p>
        </w:tc>
        <w:tc>
          <w:tcPr>
            <w:tcW w:w="104" w:type="pct"/>
            <w:vAlign w:val="bottom"/>
          </w:tcPr>
          <w:p w14:paraId="23A899E6" w14:textId="77777777" w:rsidR="00C334D1" w:rsidRPr="00813D46" w:rsidRDefault="00C334D1" w:rsidP="00C331CE">
            <w:pPr>
              <w:keepNext/>
              <w:rPr>
                <w:sz w:val="8"/>
              </w:rPr>
            </w:pPr>
            <w:r w:rsidRPr="00813D46">
              <w:rPr>
                <w:rFonts w:cs="Arial"/>
                <w:b/>
                <w:bCs/>
              </w:rPr>
              <w:t> </w:t>
            </w:r>
          </w:p>
        </w:tc>
        <w:tc>
          <w:tcPr>
            <w:tcW w:w="0" w:type="auto"/>
            <w:vAlign w:val="bottom"/>
          </w:tcPr>
          <w:p w14:paraId="1624E31A" w14:textId="68F60AFE" w:rsidR="00C334D1" w:rsidRPr="00813D46" w:rsidRDefault="00C334D1" w:rsidP="00D173EF">
            <w:pPr>
              <w:keepNext/>
              <w:jc w:val="right"/>
            </w:pPr>
            <w:r w:rsidRPr="00813D46">
              <w:rPr>
                <w:rFonts w:cs="Arial"/>
                <w:b/>
                <w:bCs/>
              </w:rPr>
              <w:t>  </w:t>
            </w:r>
            <w:r w:rsidR="00D173EF" w:rsidRPr="00813D46">
              <w:rPr>
                <w:rFonts w:cs="Arial"/>
                <w:b/>
                <w:bCs/>
              </w:rPr>
              <w:t>8,254</w:t>
            </w:r>
          </w:p>
        </w:tc>
        <w:tc>
          <w:tcPr>
            <w:tcW w:w="0" w:type="auto"/>
            <w:noWrap/>
            <w:vAlign w:val="bottom"/>
          </w:tcPr>
          <w:p w14:paraId="2029080E" w14:textId="77777777" w:rsidR="00C334D1" w:rsidRPr="00813D46" w:rsidRDefault="00C334D1" w:rsidP="00C331CE">
            <w:pPr>
              <w:keepNext/>
              <w:rPr>
                <w:sz w:val="8"/>
              </w:rPr>
            </w:pPr>
            <w:r w:rsidRPr="00813D46">
              <w:rPr>
                <w:rFonts w:cs="Arial"/>
                <w:b/>
                <w:bCs/>
              </w:rPr>
              <w:t> </w:t>
            </w:r>
          </w:p>
        </w:tc>
        <w:tc>
          <w:tcPr>
            <w:tcW w:w="0" w:type="auto"/>
            <w:vAlign w:val="bottom"/>
          </w:tcPr>
          <w:p w14:paraId="6126CFFC" w14:textId="77777777" w:rsidR="00C334D1" w:rsidRPr="00813D46" w:rsidRDefault="00C334D1" w:rsidP="00C331CE">
            <w:pPr>
              <w:pStyle w:val="la2"/>
              <w:keepNext/>
            </w:pPr>
            <w:r w:rsidRPr="00813D46">
              <w:rPr>
                <w:sz w:val="15"/>
                <w:szCs w:val="15"/>
              </w:rPr>
              <w:t> </w:t>
            </w:r>
          </w:p>
        </w:tc>
        <w:tc>
          <w:tcPr>
            <w:tcW w:w="0" w:type="auto"/>
            <w:vAlign w:val="bottom"/>
          </w:tcPr>
          <w:p w14:paraId="2905DAA7" w14:textId="77777777" w:rsidR="00C334D1" w:rsidRPr="00813D46" w:rsidRDefault="00C334D1" w:rsidP="00C331CE">
            <w:pPr>
              <w:keepNext/>
              <w:rPr>
                <w:sz w:val="8"/>
              </w:rPr>
            </w:pPr>
            <w:r w:rsidRPr="00813D46">
              <w:rPr>
                <w:rFonts w:cs="Arial"/>
              </w:rPr>
              <w:t> </w:t>
            </w:r>
          </w:p>
        </w:tc>
        <w:tc>
          <w:tcPr>
            <w:tcW w:w="0" w:type="auto"/>
            <w:vAlign w:val="bottom"/>
          </w:tcPr>
          <w:p w14:paraId="60A205EB" w14:textId="77777777" w:rsidR="00C334D1" w:rsidRPr="00813D46" w:rsidRDefault="00C334D1" w:rsidP="00C331CE">
            <w:pPr>
              <w:keepNext/>
              <w:jc w:val="right"/>
            </w:pPr>
            <w:r w:rsidRPr="00813D46">
              <w:rPr>
                <w:rFonts w:cs="Arial"/>
                <w:bCs/>
              </w:rPr>
              <w:t>  8,399</w:t>
            </w:r>
          </w:p>
        </w:tc>
        <w:tc>
          <w:tcPr>
            <w:tcW w:w="0" w:type="auto"/>
            <w:noWrap/>
            <w:vAlign w:val="bottom"/>
          </w:tcPr>
          <w:p w14:paraId="42C9ECA0" w14:textId="77777777" w:rsidR="00C334D1" w:rsidRPr="00813D46" w:rsidRDefault="00C334D1" w:rsidP="00C331CE">
            <w:pPr>
              <w:keepNext/>
              <w:rPr>
                <w:sz w:val="8"/>
              </w:rPr>
            </w:pPr>
            <w:r w:rsidRPr="00813D46">
              <w:rPr>
                <w:rFonts w:cs="Arial"/>
              </w:rPr>
              <w:t> </w:t>
            </w:r>
          </w:p>
        </w:tc>
        <w:tc>
          <w:tcPr>
            <w:tcW w:w="0" w:type="auto"/>
            <w:vAlign w:val="bottom"/>
          </w:tcPr>
          <w:p w14:paraId="57879150" w14:textId="77777777" w:rsidR="00C334D1" w:rsidRPr="00813D46" w:rsidRDefault="00C334D1" w:rsidP="00C331CE">
            <w:pPr>
              <w:pStyle w:val="la2"/>
              <w:keepNext/>
            </w:pPr>
            <w:r w:rsidRPr="00813D46">
              <w:rPr>
                <w:sz w:val="15"/>
                <w:szCs w:val="15"/>
              </w:rPr>
              <w:t> </w:t>
            </w:r>
          </w:p>
        </w:tc>
        <w:tc>
          <w:tcPr>
            <w:tcW w:w="0" w:type="auto"/>
            <w:vAlign w:val="bottom"/>
          </w:tcPr>
          <w:p w14:paraId="06DE8614" w14:textId="77777777" w:rsidR="00C334D1" w:rsidRPr="00813D46" w:rsidRDefault="00C334D1" w:rsidP="00C331CE">
            <w:pPr>
              <w:keepNext/>
              <w:rPr>
                <w:sz w:val="8"/>
              </w:rPr>
            </w:pPr>
            <w:r w:rsidRPr="00813D46">
              <w:rPr>
                <w:rFonts w:cs="Arial"/>
              </w:rPr>
              <w:t> </w:t>
            </w:r>
          </w:p>
        </w:tc>
        <w:tc>
          <w:tcPr>
            <w:tcW w:w="0" w:type="auto"/>
            <w:vAlign w:val="bottom"/>
          </w:tcPr>
          <w:p w14:paraId="21CA62D7" w14:textId="77777777" w:rsidR="00C334D1" w:rsidRPr="00813D46" w:rsidRDefault="00C334D1" w:rsidP="00C331CE">
            <w:pPr>
              <w:keepNext/>
              <w:jc w:val="right"/>
            </w:pPr>
            <w:r w:rsidRPr="00813D46">
              <w:rPr>
                <w:rFonts w:cs="Arial"/>
              </w:rPr>
              <w:t>8,470</w:t>
            </w:r>
          </w:p>
        </w:tc>
        <w:tc>
          <w:tcPr>
            <w:tcW w:w="0" w:type="auto"/>
            <w:noWrap/>
            <w:vAlign w:val="bottom"/>
          </w:tcPr>
          <w:p w14:paraId="6C3EA712" w14:textId="77777777" w:rsidR="00C334D1" w:rsidRPr="00813D46" w:rsidRDefault="00C334D1" w:rsidP="00C331CE">
            <w:pPr>
              <w:keepNext/>
              <w:rPr>
                <w:sz w:val="8"/>
              </w:rPr>
            </w:pPr>
            <w:r w:rsidRPr="00813D46">
              <w:rPr>
                <w:rFonts w:cs="Arial"/>
              </w:rPr>
              <w:t> </w:t>
            </w:r>
          </w:p>
        </w:tc>
      </w:tr>
      <w:tr w:rsidR="00D173EF" w:rsidRPr="00813D46" w14:paraId="2E41F425" w14:textId="77777777" w:rsidTr="007B0C0F">
        <w:trPr>
          <w:jc w:val="center"/>
        </w:trPr>
        <w:tc>
          <w:tcPr>
            <w:tcW w:w="0" w:type="auto"/>
            <w:vAlign w:val="bottom"/>
          </w:tcPr>
          <w:p w14:paraId="1BA85511" w14:textId="77777777" w:rsidR="00C334D1" w:rsidRPr="00813D46" w:rsidRDefault="00C334D1" w:rsidP="00C331CE">
            <w:pPr>
              <w:pStyle w:val="la2"/>
              <w:keepNext/>
            </w:pPr>
            <w:r w:rsidRPr="00813D46">
              <w:t> </w:t>
            </w:r>
          </w:p>
        </w:tc>
        <w:tc>
          <w:tcPr>
            <w:tcW w:w="0" w:type="auto"/>
            <w:vAlign w:val="bottom"/>
          </w:tcPr>
          <w:p w14:paraId="23D42A05" w14:textId="77777777" w:rsidR="00C334D1" w:rsidRPr="00813D46" w:rsidRDefault="00C334D1" w:rsidP="00C331CE">
            <w:pPr>
              <w:pStyle w:val="la2"/>
              <w:keepNext/>
            </w:pPr>
            <w:r w:rsidRPr="00813D46">
              <w:t> </w:t>
            </w:r>
          </w:p>
        </w:tc>
        <w:tc>
          <w:tcPr>
            <w:tcW w:w="104" w:type="pct"/>
            <w:vAlign w:val="bottom"/>
          </w:tcPr>
          <w:p w14:paraId="1D5CC82D" w14:textId="77777777" w:rsidR="00C334D1" w:rsidRPr="00813D46" w:rsidRDefault="00C334D1" w:rsidP="00C331CE">
            <w:pPr>
              <w:pStyle w:val="rrddoublerule"/>
              <w:keepNext/>
            </w:pPr>
            <w:r w:rsidRPr="00813D46">
              <w:rPr>
                <w:sz w:val="15"/>
                <w:szCs w:val="15"/>
              </w:rPr>
              <w:t> </w:t>
            </w:r>
          </w:p>
        </w:tc>
        <w:tc>
          <w:tcPr>
            <w:tcW w:w="0" w:type="auto"/>
            <w:vAlign w:val="bottom"/>
          </w:tcPr>
          <w:p w14:paraId="0B782F55" w14:textId="77777777" w:rsidR="00C334D1" w:rsidRPr="00813D46" w:rsidRDefault="00C334D1" w:rsidP="00C331CE">
            <w:pPr>
              <w:pStyle w:val="rrddoublerule"/>
              <w:keepNext/>
            </w:pPr>
            <w:r w:rsidRPr="00813D46">
              <w:rPr>
                <w:sz w:val="15"/>
                <w:szCs w:val="15"/>
              </w:rPr>
              <w:t> </w:t>
            </w:r>
          </w:p>
        </w:tc>
        <w:tc>
          <w:tcPr>
            <w:tcW w:w="0" w:type="auto"/>
            <w:vAlign w:val="bottom"/>
          </w:tcPr>
          <w:p w14:paraId="1CBC8036" w14:textId="77777777" w:rsidR="00C334D1" w:rsidRPr="00813D46" w:rsidRDefault="00C334D1" w:rsidP="00C331CE">
            <w:pPr>
              <w:keepNext/>
              <w:rPr>
                <w:sz w:val="8"/>
              </w:rPr>
            </w:pPr>
          </w:p>
        </w:tc>
        <w:tc>
          <w:tcPr>
            <w:tcW w:w="0" w:type="auto"/>
            <w:vAlign w:val="bottom"/>
          </w:tcPr>
          <w:p w14:paraId="068F512A" w14:textId="77777777" w:rsidR="00C334D1" w:rsidRPr="00813D46" w:rsidRDefault="00C334D1" w:rsidP="00C331CE">
            <w:pPr>
              <w:pStyle w:val="la2"/>
              <w:keepNext/>
            </w:pPr>
            <w:r w:rsidRPr="00813D46">
              <w:t> </w:t>
            </w:r>
          </w:p>
        </w:tc>
        <w:tc>
          <w:tcPr>
            <w:tcW w:w="0" w:type="auto"/>
            <w:vAlign w:val="bottom"/>
          </w:tcPr>
          <w:p w14:paraId="43297EEA" w14:textId="77777777" w:rsidR="00C334D1" w:rsidRPr="00813D46" w:rsidRDefault="00C334D1" w:rsidP="00C331CE">
            <w:pPr>
              <w:pStyle w:val="rrddoublerule"/>
              <w:keepNext/>
            </w:pPr>
            <w:r w:rsidRPr="00813D46">
              <w:rPr>
                <w:sz w:val="15"/>
                <w:szCs w:val="15"/>
              </w:rPr>
              <w:t> </w:t>
            </w:r>
          </w:p>
        </w:tc>
        <w:tc>
          <w:tcPr>
            <w:tcW w:w="0" w:type="auto"/>
            <w:vAlign w:val="bottom"/>
          </w:tcPr>
          <w:p w14:paraId="29F6BBDD" w14:textId="77777777" w:rsidR="00C334D1" w:rsidRPr="00813D46" w:rsidRDefault="00C334D1" w:rsidP="00C331CE">
            <w:pPr>
              <w:pStyle w:val="rrddoublerule"/>
              <w:keepNext/>
            </w:pPr>
            <w:r w:rsidRPr="00813D46">
              <w:rPr>
                <w:sz w:val="15"/>
                <w:szCs w:val="15"/>
              </w:rPr>
              <w:t> </w:t>
            </w:r>
          </w:p>
        </w:tc>
        <w:tc>
          <w:tcPr>
            <w:tcW w:w="0" w:type="auto"/>
            <w:vAlign w:val="bottom"/>
          </w:tcPr>
          <w:p w14:paraId="7991D37D" w14:textId="77777777" w:rsidR="00C334D1" w:rsidRPr="00813D46" w:rsidRDefault="00C334D1" w:rsidP="00C331CE">
            <w:pPr>
              <w:keepNext/>
              <w:rPr>
                <w:sz w:val="8"/>
              </w:rPr>
            </w:pPr>
          </w:p>
        </w:tc>
        <w:tc>
          <w:tcPr>
            <w:tcW w:w="0" w:type="auto"/>
            <w:vAlign w:val="bottom"/>
          </w:tcPr>
          <w:p w14:paraId="6A6B6A2E" w14:textId="77777777" w:rsidR="00C334D1" w:rsidRPr="00813D46" w:rsidRDefault="00C334D1" w:rsidP="00C331CE">
            <w:pPr>
              <w:pStyle w:val="la2"/>
              <w:keepNext/>
            </w:pPr>
            <w:r w:rsidRPr="00813D46">
              <w:t> </w:t>
            </w:r>
          </w:p>
        </w:tc>
        <w:tc>
          <w:tcPr>
            <w:tcW w:w="0" w:type="auto"/>
            <w:vAlign w:val="bottom"/>
          </w:tcPr>
          <w:p w14:paraId="35D545A5" w14:textId="77777777" w:rsidR="00C334D1" w:rsidRPr="00813D46" w:rsidRDefault="00C334D1" w:rsidP="00C331CE">
            <w:pPr>
              <w:pStyle w:val="rrddoublerule"/>
              <w:keepNext/>
            </w:pPr>
            <w:r w:rsidRPr="00813D46">
              <w:rPr>
                <w:sz w:val="15"/>
                <w:szCs w:val="15"/>
              </w:rPr>
              <w:t> </w:t>
            </w:r>
          </w:p>
        </w:tc>
        <w:tc>
          <w:tcPr>
            <w:tcW w:w="0" w:type="auto"/>
            <w:vAlign w:val="bottom"/>
          </w:tcPr>
          <w:p w14:paraId="51DDAA19" w14:textId="77777777" w:rsidR="00C334D1" w:rsidRPr="00813D46" w:rsidRDefault="00C334D1" w:rsidP="00C331CE">
            <w:pPr>
              <w:pStyle w:val="rrddoublerule"/>
              <w:keepNext/>
            </w:pPr>
            <w:r w:rsidRPr="00813D46">
              <w:rPr>
                <w:sz w:val="15"/>
                <w:szCs w:val="15"/>
              </w:rPr>
              <w:t> </w:t>
            </w:r>
          </w:p>
        </w:tc>
        <w:tc>
          <w:tcPr>
            <w:tcW w:w="0" w:type="auto"/>
            <w:vAlign w:val="bottom"/>
          </w:tcPr>
          <w:p w14:paraId="3FD37525" w14:textId="77777777" w:rsidR="00C334D1" w:rsidRPr="00813D46" w:rsidRDefault="00C334D1" w:rsidP="00C331CE">
            <w:pPr>
              <w:keepNext/>
              <w:rPr>
                <w:sz w:val="8"/>
              </w:rPr>
            </w:pPr>
          </w:p>
        </w:tc>
      </w:tr>
      <w:tr w:rsidR="00C334D1" w:rsidRPr="00813D46" w14:paraId="34515F5A" w14:textId="77777777" w:rsidTr="007B0C0F">
        <w:trPr>
          <w:trHeight w:val="75"/>
          <w:jc w:val="center"/>
        </w:trPr>
        <w:tc>
          <w:tcPr>
            <w:tcW w:w="0" w:type="auto"/>
            <w:vAlign w:val="center"/>
          </w:tcPr>
          <w:p w14:paraId="333FF1E7" w14:textId="77777777" w:rsidR="00C334D1" w:rsidRPr="00813D46" w:rsidRDefault="00C334D1" w:rsidP="00C331CE">
            <w:pPr>
              <w:keepNext/>
              <w:rPr>
                <w:sz w:val="8"/>
              </w:rPr>
            </w:pPr>
          </w:p>
        </w:tc>
        <w:tc>
          <w:tcPr>
            <w:tcW w:w="560" w:type="pct"/>
            <w:gridSpan w:val="4"/>
            <w:vAlign w:val="center"/>
          </w:tcPr>
          <w:p w14:paraId="3730092E" w14:textId="77777777" w:rsidR="00C334D1" w:rsidRPr="00813D46" w:rsidRDefault="00C334D1" w:rsidP="00C331CE">
            <w:pPr>
              <w:keepNext/>
              <w:rPr>
                <w:sz w:val="8"/>
              </w:rPr>
            </w:pPr>
          </w:p>
        </w:tc>
        <w:tc>
          <w:tcPr>
            <w:tcW w:w="0" w:type="auto"/>
            <w:gridSpan w:val="4"/>
            <w:vAlign w:val="center"/>
          </w:tcPr>
          <w:p w14:paraId="48DCF085" w14:textId="77777777" w:rsidR="00C334D1" w:rsidRPr="00813D46" w:rsidRDefault="00C334D1" w:rsidP="00C331CE">
            <w:pPr>
              <w:keepNext/>
              <w:rPr>
                <w:sz w:val="8"/>
              </w:rPr>
            </w:pPr>
          </w:p>
        </w:tc>
        <w:tc>
          <w:tcPr>
            <w:tcW w:w="0" w:type="auto"/>
            <w:gridSpan w:val="4"/>
            <w:vAlign w:val="center"/>
          </w:tcPr>
          <w:p w14:paraId="5F03EABE" w14:textId="77777777" w:rsidR="00C334D1" w:rsidRPr="00813D46" w:rsidRDefault="00C334D1" w:rsidP="00C331CE">
            <w:pPr>
              <w:keepNext/>
              <w:rPr>
                <w:sz w:val="8"/>
              </w:rPr>
            </w:pPr>
          </w:p>
        </w:tc>
      </w:tr>
      <w:tr w:rsidR="00D173EF" w:rsidRPr="00813D46" w14:paraId="164B1F36" w14:textId="77777777" w:rsidTr="007B0C0F">
        <w:trPr>
          <w:jc w:val="center"/>
        </w:trPr>
        <w:tc>
          <w:tcPr>
            <w:tcW w:w="0" w:type="auto"/>
          </w:tcPr>
          <w:p w14:paraId="30C3E1DA" w14:textId="77777777" w:rsidR="00C334D1" w:rsidRPr="00813D46" w:rsidRDefault="00C334D1" w:rsidP="00C331CE">
            <w:pPr>
              <w:pStyle w:val="NormalWeb"/>
              <w:keepNext/>
              <w:ind w:left="240" w:hanging="240"/>
              <w:rPr>
                <w:sz w:val="8"/>
              </w:rPr>
            </w:pPr>
            <w:r w:rsidRPr="00813D46">
              <w:rPr>
                <w:rFonts w:cs="Arial"/>
                <w:b/>
                <w:bCs/>
                <w:sz w:val="15"/>
                <w:szCs w:val="15"/>
              </w:rPr>
              <w:t>Earnings Per Share</w:t>
            </w:r>
          </w:p>
        </w:tc>
        <w:tc>
          <w:tcPr>
            <w:tcW w:w="0" w:type="auto"/>
            <w:vAlign w:val="bottom"/>
          </w:tcPr>
          <w:p w14:paraId="65BC4016" w14:textId="77777777" w:rsidR="00C334D1" w:rsidRPr="00813D46" w:rsidRDefault="00C334D1" w:rsidP="00C331CE">
            <w:pPr>
              <w:pStyle w:val="la2"/>
              <w:keepNext/>
            </w:pPr>
            <w:r w:rsidRPr="00813D46">
              <w:rPr>
                <w:sz w:val="15"/>
                <w:szCs w:val="15"/>
              </w:rPr>
              <w:t> </w:t>
            </w:r>
          </w:p>
        </w:tc>
        <w:tc>
          <w:tcPr>
            <w:tcW w:w="104" w:type="pct"/>
            <w:vAlign w:val="bottom"/>
          </w:tcPr>
          <w:p w14:paraId="01F3684F" w14:textId="77777777" w:rsidR="00C334D1" w:rsidRPr="00813D46" w:rsidRDefault="00C334D1" w:rsidP="00C331CE">
            <w:pPr>
              <w:pStyle w:val="la2"/>
              <w:keepNext/>
            </w:pPr>
            <w:r w:rsidRPr="00813D46">
              <w:t> </w:t>
            </w:r>
          </w:p>
        </w:tc>
        <w:tc>
          <w:tcPr>
            <w:tcW w:w="0" w:type="auto"/>
            <w:vAlign w:val="bottom"/>
          </w:tcPr>
          <w:p w14:paraId="71F549C8" w14:textId="77777777" w:rsidR="00C334D1" w:rsidRPr="00813D46" w:rsidRDefault="00C334D1" w:rsidP="00C331CE">
            <w:pPr>
              <w:pStyle w:val="la2"/>
              <w:keepNext/>
            </w:pPr>
            <w:r w:rsidRPr="00813D46">
              <w:t> </w:t>
            </w:r>
          </w:p>
        </w:tc>
        <w:tc>
          <w:tcPr>
            <w:tcW w:w="0" w:type="auto"/>
            <w:vAlign w:val="bottom"/>
          </w:tcPr>
          <w:p w14:paraId="6A1C6881" w14:textId="77777777" w:rsidR="00C334D1" w:rsidRPr="00813D46" w:rsidRDefault="00C334D1" w:rsidP="00C331CE">
            <w:pPr>
              <w:pStyle w:val="la2"/>
              <w:keepNext/>
            </w:pPr>
            <w:r w:rsidRPr="00813D46">
              <w:t> </w:t>
            </w:r>
          </w:p>
        </w:tc>
        <w:tc>
          <w:tcPr>
            <w:tcW w:w="0" w:type="auto"/>
            <w:vAlign w:val="bottom"/>
          </w:tcPr>
          <w:p w14:paraId="5EE20E87" w14:textId="77777777" w:rsidR="00C334D1" w:rsidRPr="00813D46" w:rsidRDefault="00C334D1" w:rsidP="00C331CE">
            <w:pPr>
              <w:pStyle w:val="la2"/>
              <w:keepNext/>
            </w:pPr>
            <w:r w:rsidRPr="00813D46">
              <w:rPr>
                <w:sz w:val="15"/>
                <w:szCs w:val="15"/>
              </w:rPr>
              <w:t> </w:t>
            </w:r>
          </w:p>
        </w:tc>
        <w:tc>
          <w:tcPr>
            <w:tcW w:w="0" w:type="auto"/>
            <w:vAlign w:val="bottom"/>
          </w:tcPr>
          <w:p w14:paraId="21543FF0" w14:textId="77777777" w:rsidR="00C334D1" w:rsidRPr="00813D46" w:rsidRDefault="00C334D1" w:rsidP="00C331CE">
            <w:pPr>
              <w:pStyle w:val="la2"/>
              <w:keepNext/>
            </w:pPr>
            <w:r w:rsidRPr="00813D46">
              <w:t> </w:t>
            </w:r>
          </w:p>
        </w:tc>
        <w:tc>
          <w:tcPr>
            <w:tcW w:w="0" w:type="auto"/>
            <w:vAlign w:val="bottom"/>
          </w:tcPr>
          <w:p w14:paraId="3825AD6F" w14:textId="77777777" w:rsidR="00C334D1" w:rsidRPr="00813D46" w:rsidRDefault="00C334D1" w:rsidP="00C331CE">
            <w:pPr>
              <w:pStyle w:val="la2"/>
              <w:keepNext/>
            </w:pPr>
            <w:r w:rsidRPr="00813D46">
              <w:t> </w:t>
            </w:r>
          </w:p>
        </w:tc>
        <w:tc>
          <w:tcPr>
            <w:tcW w:w="0" w:type="auto"/>
            <w:vAlign w:val="bottom"/>
          </w:tcPr>
          <w:p w14:paraId="187B4D99" w14:textId="77777777" w:rsidR="00C334D1" w:rsidRPr="00813D46" w:rsidRDefault="00C334D1" w:rsidP="00C331CE">
            <w:pPr>
              <w:pStyle w:val="la2"/>
              <w:keepNext/>
            </w:pPr>
            <w:r w:rsidRPr="00813D46">
              <w:t> </w:t>
            </w:r>
          </w:p>
        </w:tc>
        <w:tc>
          <w:tcPr>
            <w:tcW w:w="0" w:type="auto"/>
            <w:vAlign w:val="bottom"/>
          </w:tcPr>
          <w:p w14:paraId="4D5CAAFE" w14:textId="77777777" w:rsidR="00C334D1" w:rsidRPr="00813D46" w:rsidRDefault="00C334D1" w:rsidP="00C331CE">
            <w:pPr>
              <w:pStyle w:val="la2"/>
              <w:keepNext/>
            </w:pPr>
            <w:r w:rsidRPr="00813D46">
              <w:rPr>
                <w:sz w:val="15"/>
                <w:szCs w:val="15"/>
              </w:rPr>
              <w:t> </w:t>
            </w:r>
          </w:p>
        </w:tc>
        <w:tc>
          <w:tcPr>
            <w:tcW w:w="0" w:type="auto"/>
            <w:vAlign w:val="bottom"/>
          </w:tcPr>
          <w:p w14:paraId="7718A5E4" w14:textId="77777777" w:rsidR="00C334D1" w:rsidRPr="00813D46" w:rsidRDefault="00C334D1" w:rsidP="00C331CE">
            <w:pPr>
              <w:pStyle w:val="la2"/>
              <w:keepNext/>
            </w:pPr>
            <w:r w:rsidRPr="00813D46">
              <w:t> </w:t>
            </w:r>
          </w:p>
        </w:tc>
        <w:tc>
          <w:tcPr>
            <w:tcW w:w="0" w:type="auto"/>
            <w:vAlign w:val="bottom"/>
          </w:tcPr>
          <w:p w14:paraId="07A110F2" w14:textId="77777777" w:rsidR="00C334D1" w:rsidRPr="00813D46" w:rsidRDefault="00C334D1" w:rsidP="00C331CE">
            <w:pPr>
              <w:pStyle w:val="la2"/>
              <w:keepNext/>
            </w:pPr>
            <w:r w:rsidRPr="00813D46">
              <w:t> </w:t>
            </w:r>
          </w:p>
        </w:tc>
        <w:tc>
          <w:tcPr>
            <w:tcW w:w="0" w:type="auto"/>
            <w:vAlign w:val="bottom"/>
          </w:tcPr>
          <w:p w14:paraId="4913C3CB" w14:textId="77777777" w:rsidR="00C334D1" w:rsidRPr="00813D46" w:rsidRDefault="00C334D1" w:rsidP="00C331CE">
            <w:pPr>
              <w:pStyle w:val="la2"/>
              <w:keepNext/>
            </w:pPr>
            <w:r w:rsidRPr="00813D46">
              <w:t> </w:t>
            </w:r>
          </w:p>
        </w:tc>
      </w:tr>
      <w:tr w:rsidR="00C334D1" w:rsidRPr="00813D46" w14:paraId="13D2B9C0" w14:textId="77777777" w:rsidTr="007B0C0F">
        <w:trPr>
          <w:trHeight w:val="75"/>
          <w:jc w:val="center"/>
        </w:trPr>
        <w:tc>
          <w:tcPr>
            <w:tcW w:w="0" w:type="auto"/>
            <w:vAlign w:val="center"/>
          </w:tcPr>
          <w:p w14:paraId="5AF913A3" w14:textId="77777777" w:rsidR="00C334D1" w:rsidRPr="00813D46" w:rsidRDefault="00C334D1" w:rsidP="00C331CE">
            <w:pPr>
              <w:keepNext/>
              <w:rPr>
                <w:sz w:val="8"/>
              </w:rPr>
            </w:pPr>
          </w:p>
        </w:tc>
        <w:tc>
          <w:tcPr>
            <w:tcW w:w="560" w:type="pct"/>
            <w:gridSpan w:val="4"/>
            <w:vAlign w:val="center"/>
          </w:tcPr>
          <w:p w14:paraId="207336D3" w14:textId="77777777" w:rsidR="00C334D1" w:rsidRPr="00813D46" w:rsidRDefault="00C334D1" w:rsidP="00C331CE">
            <w:pPr>
              <w:keepNext/>
              <w:rPr>
                <w:sz w:val="8"/>
              </w:rPr>
            </w:pPr>
          </w:p>
        </w:tc>
        <w:tc>
          <w:tcPr>
            <w:tcW w:w="0" w:type="auto"/>
            <w:gridSpan w:val="4"/>
            <w:vAlign w:val="center"/>
          </w:tcPr>
          <w:p w14:paraId="7F0AF1A0" w14:textId="77777777" w:rsidR="00C334D1" w:rsidRPr="00813D46" w:rsidRDefault="00C334D1" w:rsidP="00C331CE">
            <w:pPr>
              <w:keepNext/>
              <w:rPr>
                <w:sz w:val="8"/>
              </w:rPr>
            </w:pPr>
          </w:p>
        </w:tc>
        <w:tc>
          <w:tcPr>
            <w:tcW w:w="0" w:type="auto"/>
            <w:gridSpan w:val="4"/>
            <w:vAlign w:val="center"/>
          </w:tcPr>
          <w:p w14:paraId="61E47112" w14:textId="77777777" w:rsidR="00C334D1" w:rsidRPr="00813D46" w:rsidRDefault="00C334D1" w:rsidP="00C331CE">
            <w:pPr>
              <w:keepNext/>
              <w:rPr>
                <w:sz w:val="8"/>
              </w:rPr>
            </w:pPr>
          </w:p>
        </w:tc>
      </w:tr>
      <w:tr w:rsidR="00D173EF" w:rsidRPr="00813D46" w14:paraId="7196EE15" w14:textId="77777777" w:rsidTr="007B0C0F">
        <w:trPr>
          <w:jc w:val="center"/>
        </w:trPr>
        <w:tc>
          <w:tcPr>
            <w:tcW w:w="0" w:type="auto"/>
          </w:tcPr>
          <w:p w14:paraId="162CB80B" w14:textId="77777777" w:rsidR="00C334D1" w:rsidRPr="00813D46" w:rsidRDefault="00C334D1" w:rsidP="00C331CE">
            <w:pPr>
              <w:pStyle w:val="NormalWeb"/>
              <w:keepNext/>
              <w:ind w:left="240" w:hanging="240"/>
              <w:rPr>
                <w:sz w:val="8"/>
              </w:rPr>
            </w:pPr>
            <w:r w:rsidRPr="00813D46">
              <w:rPr>
                <w:rFonts w:cs="Arial"/>
                <w:sz w:val="20"/>
                <w:szCs w:val="20"/>
              </w:rPr>
              <w:t>Basic (A/B)</w:t>
            </w:r>
          </w:p>
        </w:tc>
        <w:tc>
          <w:tcPr>
            <w:tcW w:w="0" w:type="auto"/>
            <w:vAlign w:val="bottom"/>
          </w:tcPr>
          <w:p w14:paraId="4C9D47CD" w14:textId="77777777" w:rsidR="00C334D1" w:rsidRPr="00813D46" w:rsidRDefault="00C334D1" w:rsidP="00C331CE">
            <w:pPr>
              <w:pStyle w:val="la2"/>
              <w:keepNext/>
            </w:pPr>
            <w:r w:rsidRPr="00813D46">
              <w:rPr>
                <w:sz w:val="15"/>
                <w:szCs w:val="15"/>
              </w:rPr>
              <w:t> </w:t>
            </w:r>
          </w:p>
        </w:tc>
        <w:tc>
          <w:tcPr>
            <w:tcW w:w="104" w:type="pct"/>
            <w:vAlign w:val="bottom"/>
          </w:tcPr>
          <w:p w14:paraId="48D85A17" w14:textId="77777777" w:rsidR="00C334D1" w:rsidRPr="00813D46" w:rsidRDefault="00C334D1" w:rsidP="00C331CE">
            <w:pPr>
              <w:keepNext/>
              <w:rPr>
                <w:sz w:val="8"/>
              </w:rPr>
            </w:pPr>
            <w:r w:rsidRPr="00813D46">
              <w:rPr>
                <w:rFonts w:cs="Arial"/>
                <w:b/>
                <w:bCs/>
              </w:rPr>
              <w:t>$</w:t>
            </w:r>
          </w:p>
        </w:tc>
        <w:tc>
          <w:tcPr>
            <w:tcW w:w="0" w:type="auto"/>
            <w:vAlign w:val="bottom"/>
          </w:tcPr>
          <w:p w14:paraId="2F04FD4C" w14:textId="20D3EC28" w:rsidR="00C334D1" w:rsidRPr="00813D46" w:rsidRDefault="00D173EF" w:rsidP="00B835D1">
            <w:pPr>
              <w:keepNext/>
              <w:jc w:val="right"/>
            </w:pPr>
            <w:r w:rsidRPr="00813D46">
              <w:rPr>
                <w:rFonts w:cs="Arial"/>
                <w:b/>
                <w:bCs/>
              </w:rPr>
              <w:t>1.4</w:t>
            </w:r>
            <w:r w:rsidR="00B835D1" w:rsidRPr="00813D46">
              <w:rPr>
                <w:rFonts w:cs="Arial"/>
                <w:b/>
                <w:bCs/>
              </w:rPr>
              <w:t>9</w:t>
            </w:r>
          </w:p>
        </w:tc>
        <w:tc>
          <w:tcPr>
            <w:tcW w:w="0" w:type="auto"/>
            <w:noWrap/>
            <w:vAlign w:val="bottom"/>
          </w:tcPr>
          <w:p w14:paraId="6D761763" w14:textId="77777777" w:rsidR="00C334D1" w:rsidRPr="00813D46" w:rsidRDefault="00C334D1" w:rsidP="00C331CE">
            <w:pPr>
              <w:keepNext/>
              <w:rPr>
                <w:sz w:val="8"/>
              </w:rPr>
            </w:pPr>
            <w:r w:rsidRPr="00813D46">
              <w:rPr>
                <w:rFonts w:cs="Arial"/>
                <w:b/>
                <w:bCs/>
              </w:rPr>
              <w:t> </w:t>
            </w:r>
          </w:p>
        </w:tc>
        <w:tc>
          <w:tcPr>
            <w:tcW w:w="0" w:type="auto"/>
            <w:vAlign w:val="bottom"/>
          </w:tcPr>
          <w:p w14:paraId="666C1571" w14:textId="77777777" w:rsidR="00C334D1" w:rsidRPr="00813D46" w:rsidRDefault="00C334D1" w:rsidP="00C331CE">
            <w:pPr>
              <w:pStyle w:val="la2"/>
              <w:keepNext/>
            </w:pPr>
            <w:r w:rsidRPr="00813D46">
              <w:rPr>
                <w:sz w:val="15"/>
                <w:szCs w:val="15"/>
              </w:rPr>
              <w:t> </w:t>
            </w:r>
          </w:p>
        </w:tc>
        <w:tc>
          <w:tcPr>
            <w:tcW w:w="0" w:type="auto"/>
            <w:vAlign w:val="bottom"/>
          </w:tcPr>
          <w:p w14:paraId="5B7F8038" w14:textId="77777777" w:rsidR="00C334D1" w:rsidRPr="00813D46" w:rsidRDefault="00C334D1" w:rsidP="00C331CE">
            <w:pPr>
              <w:keepNext/>
              <w:rPr>
                <w:sz w:val="8"/>
              </w:rPr>
            </w:pPr>
            <w:r w:rsidRPr="00813D46">
              <w:rPr>
                <w:rFonts w:cs="Arial"/>
              </w:rPr>
              <w:t>$</w:t>
            </w:r>
          </w:p>
        </w:tc>
        <w:tc>
          <w:tcPr>
            <w:tcW w:w="0" w:type="auto"/>
            <w:vAlign w:val="bottom"/>
          </w:tcPr>
          <w:p w14:paraId="4566BAF6" w14:textId="77777777" w:rsidR="00C334D1" w:rsidRPr="00813D46" w:rsidRDefault="00C334D1" w:rsidP="00C331CE">
            <w:pPr>
              <w:keepNext/>
              <w:jc w:val="right"/>
            </w:pPr>
            <w:r w:rsidRPr="00813D46">
              <w:rPr>
                <w:rFonts w:cs="Arial"/>
                <w:bCs/>
              </w:rPr>
              <w:t>2.66</w:t>
            </w:r>
          </w:p>
        </w:tc>
        <w:tc>
          <w:tcPr>
            <w:tcW w:w="0" w:type="auto"/>
            <w:noWrap/>
            <w:vAlign w:val="bottom"/>
          </w:tcPr>
          <w:p w14:paraId="111F484F" w14:textId="77777777" w:rsidR="00C334D1" w:rsidRPr="00813D46" w:rsidRDefault="00C334D1" w:rsidP="00C331CE">
            <w:pPr>
              <w:keepNext/>
              <w:rPr>
                <w:sz w:val="8"/>
              </w:rPr>
            </w:pPr>
            <w:r w:rsidRPr="00813D46">
              <w:rPr>
                <w:rFonts w:cs="Arial"/>
              </w:rPr>
              <w:t> </w:t>
            </w:r>
          </w:p>
        </w:tc>
        <w:tc>
          <w:tcPr>
            <w:tcW w:w="0" w:type="auto"/>
            <w:vAlign w:val="bottom"/>
          </w:tcPr>
          <w:p w14:paraId="7825C979" w14:textId="77777777" w:rsidR="00C334D1" w:rsidRPr="00813D46" w:rsidRDefault="00C334D1" w:rsidP="00C331CE">
            <w:pPr>
              <w:pStyle w:val="la2"/>
              <w:keepNext/>
            </w:pPr>
            <w:r w:rsidRPr="00813D46">
              <w:rPr>
                <w:sz w:val="15"/>
                <w:szCs w:val="15"/>
              </w:rPr>
              <w:t> </w:t>
            </w:r>
          </w:p>
        </w:tc>
        <w:tc>
          <w:tcPr>
            <w:tcW w:w="0" w:type="auto"/>
            <w:vAlign w:val="bottom"/>
          </w:tcPr>
          <w:p w14:paraId="5CAF31CC" w14:textId="77777777" w:rsidR="00C334D1" w:rsidRPr="00813D46" w:rsidRDefault="00C334D1" w:rsidP="00C331CE">
            <w:pPr>
              <w:keepNext/>
              <w:rPr>
                <w:sz w:val="8"/>
              </w:rPr>
            </w:pPr>
            <w:r w:rsidRPr="00813D46">
              <w:rPr>
                <w:rFonts w:cs="Arial"/>
              </w:rPr>
              <w:t>$</w:t>
            </w:r>
          </w:p>
        </w:tc>
        <w:tc>
          <w:tcPr>
            <w:tcW w:w="0" w:type="auto"/>
            <w:vAlign w:val="bottom"/>
          </w:tcPr>
          <w:p w14:paraId="48164F47" w14:textId="77777777" w:rsidR="00C334D1" w:rsidRPr="00813D46" w:rsidRDefault="00C334D1" w:rsidP="00C331CE">
            <w:pPr>
              <w:keepNext/>
              <w:jc w:val="right"/>
            </w:pPr>
            <w:r w:rsidRPr="00813D46">
              <w:rPr>
                <w:rFonts w:cs="Arial"/>
              </w:rPr>
              <w:t>2.61</w:t>
            </w:r>
          </w:p>
        </w:tc>
        <w:tc>
          <w:tcPr>
            <w:tcW w:w="0" w:type="auto"/>
            <w:noWrap/>
            <w:vAlign w:val="bottom"/>
          </w:tcPr>
          <w:p w14:paraId="1AEC2D6A" w14:textId="77777777" w:rsidR="00C334D1" w:rsidRPr="00813D46" w:rsidRDefault="00C334D1" w:rsidP="00C331CE">
            <w:pPr>
              <w:keepNext/>
              <w:rPr>
                <w:sz w:val="8"/>
              </w:rPr>
            </w:pPr>
            <w:r w:rsidRPr="00813D46">
              <w:rPr>
                <w:rFonts w:cs="Arial"/>
              </w:rPr>
              <w:t> </w:t>
            </w:r>
          </w:p>
        </w:tc>
      </w:tr>
      <w:tr w:rsidR="00D173EF" w:rsidRPr="00813D46" w14:paraId="52809E23" w14:textId="77777777" w:rsidTr="007B0C0F">
        <w:trPr>
          <w:jc w:val="center"/>
        </w:trPr>
        <w:tc>
          <w:tcPr>
            <w:tcW w:w="0" w:type="auto"/>
          </w:tcPr>
          <w:p w14:paraId="46388CC5" w14:textId="77777777" w:rsidR="00C334D1" w:rsidRPr="00813D46" w:rsidRDefault="00C334D1" w:rsidP="00C331CE">
            <w:pPr>
              <w:pStyle w:val="NormalWeb"/>
              <w:keepNext/>
              <w:ind w:left="240" w:hanging="240"/>
              <w:rPr>
                <w:sz w:val="8"/>
              </w:rPr>
            </w:pPr>
            <w:r w:rsidRPr="00813D46">
              <w:rPr>
                <w:rFonts w:cs="Arial"/>
                <w:sz w:val="20"/>
                <w:szCs w:val="20"/>
              </w:rPr>
              <w:t>Diluted (A/C)</w:t>
            </w:r>
          </w:p>
        </w:tc>
        <w:tc>
          <w:tcPr>
            <w:tcW w:w="0" w:type="auto"/>
            <w:vAlign w:val="bottom"/>
          </w:tcPr>
          <w:p w14:paraId="027D4633" w14:textId="77777777" w:rsidR="00C334D1" w:rsidRPr="00813D46" w:rsidRDefault="00C334D1" w:rsidP="00C331CE">
            <w:pPr>
              <w:pStyle w:val="la2"/>
              <w:keepNext/>
            </w:pPr>
            <w:r w:rsidRPr="00813D46">
              <w:rPr>
                <w:sz w:val="15"/>
                <w:szCs w:val="15"/>
              </w:rPr>
              <w:t> </w:t>
            </w:r>
          </w:p>
        </w:tc>
        <w:tc>
          <w:tcPr>
            <w:tcW w:w="104" w:type="pct"/>
            <w:vAlign w:val="bottom"/>
          </w:tcPr>
          <w:p w14:paraId="1AFAC3D5" w14:textId="77777777" w:rsidR="00C334D1" w:rsidRPr="00813D46" w:rsidRDefault="00C334D1" w:rsidP="00C331CE">
            <w:pPr>
              <w:keepNext/>
              <w:rPr>
                <w:sz w:val="8"/>
              </w:rPr>
            </w:pPr>
            <w:r w:rsidRPr="00813D46">
              <w:rPr>
                <w:rFonts w:cs="Arial"/>
                <w:b/>
                <w:bCs/>
              </w:rPr>
              <w:t>$</w:t>
            </w:r>
          </w:p>
        </w:tc>
        <w:tc>
          <w:tcPr>
            <w:tcW w:w="0" w:type="auto"/>
            <w:vAlign w:val="bottom"/>
          </w:tcPr>
          <w:p w14:paraId="213789CA" w14:textId="5BC09103" w:rsidR="00C334D1" w:rsidRPr="00813D46" w:rsidRDefault="00D173EF" w:rsidP="00B835D1">
            <w:pPr>
              <w:keepNext/>
              <w:jc w:val="right"/>
            </w:pPr>
            <w:r w:rsidRPr="00813D46">
              <w:rPr>
                <w:rFonts w:cs="Arial"/>
                <w:b/>
                <w:bCs/>
              </w:rPr>
              <w:t>1.4</w:t>
            </w:r>
            <w:r w:rsidR="00B835D1" w:rsidRPr="00813D46">
              <w:rPr>
                <w:rFonts w:cs="Arial"/>
                <w:b/>
                <w:bCs/>
              </w:rPr>
              <w:t>8</w:t>
            </w:r>
          </w:p>
        </w:tc>
        <w:tc>
          <w:tcPr>
            <w:tcW w:w="0" w:type="auto"/>
            <w:noWrap/>
            <w:vAlign w:val="bottom"/>
          </w:tcPr>
          <w:p w14:paraId="6AADD8D5" w14:textId="77777777" w:rsidR="00C334D1" w:rsidRPr="00813D46" w:rsidRDefault="00C334D1" w:rsidP="00C331CE">
            <w:pPr>
              <w:keepNext/>
              <w:rPr>
                <w:sz w:val="8"/>
              </w:rPr>
            </w:pPr>
            <w:r w:rsidRPr="00813D46">
              <w:rPr>
                <w:rFonts w:cs="Arial"/>
                <w:b/>
                <w:bCs/>
              </w:rPr>
              <w:t> </w:t>
            </w:r>
          </w:p>
        </w:tc>
        <w:tc>
          <w:tcPr>
            <w:tcW w:w="0" w:type="auto"/>
            <w:vAlign w:val="bottom"/>
          </w:tcPr>
          <w:p w14:paraId="2A64440A" w14:textId="77777777" w:rsidR="00C334D1" w:rsidRPr="00813D46" w:rsidRDefault="00C334D1" w:rsidP="00C331CE">
            <w:pPr>
              <w:pStyle w:val="la2"/>
              <w:keepNext/>
            </w:pPr>
            <w:r w:rsidRPr="00813D46">
              <w:rPr>
                <w:sz w:val="15"/>
                <w:szCs w:val="15"/>
              </w:rPr>
              <w:t> </w:t>
            </w:r>
          </w:p>
        </w:tc>
        <w:tc>
          <w:tcPr>
            <w:tcW w:w="0" w:type="auto"/>
            <w:vAlign w:val="bottom"/>
          </w:tcPr>
          <w:p w14:paraId="6392F33F" w14:textId="77777777" w:rsidR="00C334D1" w:rsidRPr="00813D46" w:rsidRDefault="00C334D1" w:rsidP="00C331CE">
            <w:pPr>
              <w:keepNext/>
              <w:rPr>
                <w:sz w:val="8"/>
              </w:rPr>
            </w:pPr>
            <w:r w:rsidRPr="00813D46">
              <w:rPr>
                <w:rFonts w:cs="Arial"/>
              </w:rPr>
              <w:t>$</w:t>
            </w:r>
          </w:p>
        </w:tc>
        <w:tc>
          <w:tcPr>
            <w:tcW w:w="0" w:type="auto"/>
            <w:vAlign w:val="bottom"/>
          </w:tcPr>
          <w:p w14:paraId="178A99E5" w14:textId="77777777" w:rsidR="00C334D1" w:rsidRPr="00813D46" w:rsidRDefault="00C334D1" w:rsidP="00C331CE">
            <w:pPr>
              <w:keepNext/>
              <w:jc w:val="right"/>
            </w:pPr>
            <w:r w:rsidRPr="00813D46">
              <w:rPr>
                <w:rFonts w:cs="Arial"/>
                <w:bCs/>
              </w:rPr>
              <w:t>2.63</w:t>
            </w:r>
          </w:p>
        </w:tc>
        <w:tc>
          <w:tcPr>
            <w:tcW w:w="0" w:type="auto"/>
            <w:noWrap/>
            <w:vAlign w:val="bottom"/>
          </w:tcPr>
          <w:p w14:paraId="3B3EB025" w14:textId="77777777" w:rsidR="00C334D1" w:rsidRPr="00813D46" w:rsidRDefault="00C334D1" w:rsidP="00C331CE">
            <w:pPr>
              <w:keepNext/>
              <w:rPr>
                <w:sz w:val="8"/>
              </w:rPr>
            </w:pPr>
            <w:r w:rsidRPr="00813D46">
              <w:rPr>
                <w:rFonts w:cs="Arial"/>
              </w:rPr>
              <w:t> </w:t>
            </w:r>
          </w:p>
        </w:tc>
        <w:tc>
          <w:tcPr>
            <w:tcW w:w="0" w:type="auto"/>
            <w:vAlign w:val="bottom"/>
          </w:tcPr>
          <w:p w14:paraId="6EF85FFE" w14:textId="77777777" w:rsidR="00C334D1" w:rsidRPr="00813D46" w:rsidRDefault="00C334D1" w:rsidP="00C331CE">
            <w:pPr>
              <w:pStyle w:val="la2"/>
              <w:keepNext/>
            </w:pPr>
            <w:r w:rsidRPr="00813D46">
              <w:rPr>
                <w:sz w:val="15"/>
                <w:szCs w:val="15"/>
              </w:rPr>
              <w:t> </w:t>
            </w:r>
          </w:p>
        </w:tc>
        <w:tc>
          <w:tcPr>
            <w:tcW w:w="0" w:type="auto"/>
            <w:vAlign w:val="bottom"/>
          </w:tcPr>
          <w:p w14:paraId="49878A56" w14:textId="77777777" w:rsidR="00C334D1" w:rsidRPr="00813D46" w:rsidRDefault="00C334D1" w:rsidP="00C331CE">
            <w:pPr>
              <w:keepNext/>
              <w:rPr>
                <w:sz w:val="8"/>
              </w:rPr>
            </w:pPr>
            <w:r w:rsidRPr="00813D46">
              <w:rPr>
                <w:rFonts w:cs="Arial"/>
              </w:rPr>
              <w:t>$</w:t>
            </w:r>
          </w:p>
        </w:tc>
        <w:tc>
          <w:tcPr>
            <w:tcW w:w="0" w:type="auto"/>
            <w:vAlign w:val="bottom"/>
          </w:tcPr>
          <w:p w14:paraId="6FD2D0D8" w14:textId="77777777" w:rsidR="00C334D1" w:rsidRPr="00813D46" w:rsidRDefault="00C334D1" w:rsidP="00C331CE">
            <w:pPr>
              <w:keepNext/>
              <w:jc w:val="right"/>
            </w:pPr>
            <w:r w:rsidRPr="00813D46">
              <w:rPr>
                <w:rFonts w:cs="Arial"/>
              </w:rPr>
              <w:t>2.58</w:t>
            </w:r>
          </w:p>
        </w:tc>
        <w:tc>
          <w:tcPr>
            <w:tcW w:w="0" w:type="auto"/>
            <w:noWrap/>
            <w:vAlign w:val="bottom"/>
          </w:tcPr>
          <w:p w14:paraId="05A2D2E0" w14:textId="77777777" w:rsidR="00C334D1" w:rsidRPr="00813D46" w:rsidRDefault="00C334D1" w:rsidP="00C331CE">
            <w:pPr>
              <w:keepNext/>
              <w:rPr>
                <w:sz w:val="8"/>
              </w:rPr>
            </w:pPr>
            <w:r w:rsidRPr="00813D46">
              <w:rPr>
                <w:rFonts w:cs="Arial"/>
              </w:rPr>
              <w:t> </w:t>
            </w:r>
          </w:p>
        </w:tc>
      </w:tr>
      <w:tr w:rsidR="00C334D1" w:rsidRPr="00813D46" w14:paraId="78C83F38" w14:textId="77777777" w:rsidTr="007B0C0F">
        <w:trPr>
          <w:jc w:val="center"/>
        </w:trPr>
        <w:tc>
          <w:tcPr>
            <w:tcW w:w="4966" w:type="pct"/>
            <w:gridSpan w:val="12"/>
            <w:vAlign w:val="bottom"/>
          </w:tcPr>
          <w:p w14:paraId="2B3F787C" w14:textId="77777777" w:rsidR="00C334D1" w:rsidRPr="00813D46" w:rsidRDefault="00C334D1" w:rsidP="00C331CE">
            <w:pPr>
              <w:pStyle w:val="rrdsinglerule"/>
              <w:keepNext/>
            </w:pPr>
            <w:r w:rsidRPr="00813D46">
              <w:rPr>
                <w:sz w:val="15"/>
                <w:szCs w:val="15"/>
              </w:rPr>
              <w:t> </w:t>
            </w:r>
          </w:p>
        </w:tc>
        <w:tc>
          <w:tcPr>
            <w:tcW w:w="0" w:type="auto"/>
            <w:vAlign w:val="bottom"/>
          </w:tcPr>
          <w:p w14:paraId="3CFE09BC" w14:textId="77777777" w:rsidR="00C334D1" w:rsidRPr="00813D46" w:rsidRDefault="00C334D1" w:rsidP="00C331CE">
            <w:pPr>
              <w:keepNext/>
              <w:rPr>
                <w:sz w:val="8"/>
              </w:rPr>
            </w:pPr>
          </w:p>
        </w:tc>
      </w:tr>
    </w:tbl>
    <w:p w14:paraId="352E43F3"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Anti-dilutive stock-based awards excluded from the calculations of diluted EPS were immaterial during the periods presented. </w:t>
      </w:r>
    </w:p>
    <w:p w14:paraId="4AF19DD0"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32401AEA" w14:textId="7A0B524B" w:rsidR="00C334D1" w:rsidRPr="00813D46" w:rsidRDefault="00C334D1" w:rsidP="00A76201">
      <w:pPr>
        <w:pStyle w:val="NormalWeb"/>
        <w:keepNext/>
        <w:spacing w:before="0" w:beforeAutospacing="0" w:after="0" w:afterAutospacing="0"/>
        <w:jc w:val="center"/>
      </w:pPr>
      <w:r w:rsidRPr="00813D46">
        <w:rPr>
          <w:rFonts w:cs="Arial"/>
          <w:sz w:val="20"/>
          <w:szCs w:val="20"/>
          <w:u w:val="single"/>
        </w:rPr>
        <w:t>NOTE 3 — OTHER INCOME (EXPENSE)</w:t>
      </w:r>
      <w:r w:rsidR="00C331CE" w:rsidRPr="00813D46">
        <w:rPr>
          <w:rFonts w:cs="Arial"/>
          <w:sz w:val="20"/>
          <w:szCs w:val="20"/>
          <w:u w:val="single"/>
        </w:rPr>
        <w:t>, NET</w:t>
      </w:r>
      <w:r w:rsidRPr="00813D46">
        <w:rPr>
          <w:rFonts w:cs="Arial"/>
          <w:sz w:val="20"/>
          <w:szCs w:val="20"/>
          <w:u w:val="single"/>
        </w:rPr>
        <w:t xml:space="preserve"> </w:t>
      </w:r>
    </w:p>
    <w:p w14:paraId="6055617E" w14:textId="13266BC4" w:rsidR="00C334D1" w:rsidRPr="00813D46" w:rsidRDefault="00C334D1" w:rsidP="00A76201">
      <w:pPr>
        <w:pStyle w:val="NormalWeb"/>
        <w:keepNext/>
        <w:spacing w:before="180" w:beforeAutospacing="0" w:after="0" w:afterAutospacing="0"/>
        <w:rPr>
          <w:sz w:val="8"/>
        </w:rPr>
      </w:pPr>
      <w:r w:rsidRPr="00813D46">
        <w:rPr>
          <w:rFonts w:cs="Arial"/>
          <w:sz w:val="20"/>
          <w:szCs w:val="20"/>
        </w:rPr>
        <w:t>The components of other income (expense)</w:t>
      </w:r>
      <w:r w:rsidR="00C331CE" w:rsidRPr="00813D46">
        <w:rPr>
          <w:rFonts w:cs="Arial"/>
          <w:sz w:val="20"/>
          <w:szCs w:val="20"/>
        </w:rPr>
        <w:t>, net</w:t>
      </w:r>
      <w:r w:rsidRPr="00813D46">
        <w:rPr>
          <w:rFonts w:cs="Arial"/>
          <w:sz w:val="20"/>
          <w:szCs w:val="20"/>
        </w:rPr>
        <w:t xml:space="preserve"> were as follows: </w:t>
      </w:r>
    </w:p>
    <w:p w14:paraId="4689FA7C" w14:textId="77777777" w:rsidR="00C334D1" w:rsidRPr="00813D46" w:rsidRDefault="00C334D1" w:rsidP="00A7620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400"/>
        <w:gridCol w:w="281"/>
        <w:gridCol w:w="128"/>
        <w:gridCol w:w="424"/>
        <w:gridCol w:w="140"/>
        <w:gridCol w:w="282"/>
        <w:gridCol w:w="129"/>
        <w:gridCol w:w="424"/>
        <w:gridCol w:w="140"/>
        <w:gridCol w:w="282"/>
        <w:gridCol w:w="129"/>
        <w:gridCol w:w="526"/>
        <w:gridCol w:w="83"/>
      </w:tblGrid>
      <w:tr w:rsidR="00C334D1" w:rsidRPr="00813D46" w14:paraId="2564EDA3" w14:textId="77777777" w:rsidTr="007B0C0F">
        <w:trPr>
          <w:tblHeader/>
          <w:jc w:val="center"/>
        </w:trPr>
        <w:tc>
          <w:tcPr>
            <w:tcW w:w="3569" w:type="pct"/>
            <w:vAlign w:val="center"/>
          </w:tcPr>
          <w:p w14:paraId="365B4D7A" w14:textId="77777777" w:rsidR="00C334D1" w:rsidRPr="00813D46" w:rsidRDefault="00C334D1" w:rsidP="00A76201">
            <w:pPr>
              <w:keepNext/>
              <w:rPr>
                <w:sz w:val="1"/>
              </w:rPr>
            </w:pPr>
          </w:p>
        </w:tc>
        <w:tc>
          <w:tcPr>
            <w:tcW w:w="136" w:type="pct"/>
            <w:vAlign w:val="bottom"/>
          </w:tcPr>
          <w:p w14:paraId="67B80068" w14:textId="77777777" w:rsidR="00C334D1" w:rsidRPr="00813D46" w:rsidRDefault="00C334D1" w:rsidP="00A76201">
            <w:pPr>
              <w:keepNext/>
              <w:rPr>
                <w:sz w:val="1"/>
              </w:rPr>
            </w:pPr>
          </w:p>
        </w:tc>
        <w:tc>
          <w:tcPr>
            <w:tcW w:w="0" w:type="auto"/>
            <w:vAlign w:val="center"/>
          </w:tcPr>
          <w:p w14:paraId="18F493BD" w14:textId="77777777" w:rsidR="00C334D1" w:rsidRPr="00813D46" w:rsidRDefault="00C334D1" w:rsidP="00A76201">
            <w:pPr>
              <w:keepNext/>
              <w:rPr>
                <w:sz w:val="1"/>
              </w:rPr>
            </w:pPr>
          </w:p>
        </w:tc>
        <w:tc>
          <w:tcPr>
            <w:tcW w:w="0" w:type="auto"/>
            <w:vAlign w:val="center"/>
          </w:tcPr>
          <w:p w14:paraId="79D47A18" w14:textId="77777777" w:rsidR="00C334D1" w:rsidRPr="00813D46" w:rsidRDefault="00C334D1" w:rsidP="00A76201">
            <w:pPr>
              <w:keepNext/>
              <w:rPr>
                <w:sz w:val="1"/>
              </w:rPr>
            </w:pPr>
          </w:p>
        </w:tc>
        <w:tc>
          <w:tcPr>
            <w:tcW w:w="0" w:type="auto"/>
            <w:vAlign w:val="center"/>
          </w:tcPr>
          <w:p w14:paraId="675CF303" w14:textId="77777777" w:rsidR="00C334D1" w:rsidRPr="00813D46" w:rsidRDefault="00C334D1" w:rsidP="00A76201">
            <w:pPr>
              <w:keepNext/>
              <w:rPr>
                <w:sz w:val="1"/>
              </w:rPr>
            </w:pPr>
          </w:p>
        </w:tc>
        <w:tc>
          <w:tcPr>
            <w:tcW w:w="136" w:type="pct"/>
            <w:vAlign w:val="bottom"/>
          </w:tcPr>
          <w:p w14:paraId="73E3A383" w14:textId="77777777" w:rsidR="00C334D1" w:rsidRPr="00813D46" w:rsidRDefault="00C334D1" w:rsidP="00A76201">
            <w:pPr>
              <w:keepNext/>
              <w:rPr>
                <w:sz w:val="1"/>
              </w:rPr>
            </w:pPr>
          </w:p>
        </w:tc>
        <w:tc>
          <w:tcPr>
            <w:tcW w:w="0" w:type="auto"/>
            <w:vAlign w:val="center"/>
          </w:tcPr>
          <w:p w14:paraId="7F04C83B" w14:textId="77777777" w:rsidR="00C334D1" w:rsidRPr="00813D46" w:rsidRDefault="00C334D1" w:rsidP="00A76201">
            <w:pPr>
              <w:keepNext/>
              <w:rPr>
                <w:sz w:val="1"/>
              </w:rPr>
            </w:pPr>
          </w:p>
        </w:tc>
        <w:tc>
          <w:tcPr>
            <w:tcW w:w="0" w:type="auto"/>
            <w:vAlign w:val="center"/>
          </w:tcPr>
          <w:p w14:paraId="75827225" w14:textId="77777777" w:rsidR="00C334D1" w:rsidRPr="00813D46" w:rsidRDefault="00C334D1" w:rsidP="00A76201">
            <w:pPr>
              <w:keepNext/>
              <w:rPr>
                <w:sz w:val="1"/>
              </w:rPr>
            </w:pPr>
          </w:p>
        </w:tc>
        <w:tc>
          <w:tcPr>
            <w:tcW w:w="0" w:type="auto"/>
            <w:vAlign w:val="center"/>
          </w:tcPr>
          <w:p w14:paraId="2861F93E" w14:textId="77777777" w:rsidR="00C334D1" w:rsidRPr="00813D46" w:rsidRDefault="00C334D1" w:rsidP="00A76201">
            <w:pPr>
              <w:keepNext/>
              <w:rPr>
                <w:sz w:val="1"/>
              </w:rPr>
            </w:pPr>
          </w:p>
        </w:tc>
        <w:tc>
          <w:tcPr>
            <w:tcW w:w="136" w:type="pct"/>
            <w:vAlign w:val="bottom"/>
          </w:tcPr>
          <w:p w14:paraId="51A3867B" w14:textId="77777777" w:rsidR="00C334D1" w:rsidRPr="00813D46" w:rsidRDefault="00C334D1" w:rsidP="00A76201">
            <w:pPr>
              <w:keepNext/>
              <w:rPr>
                <w:sz w:val="1"/>
              </w:rPr>
            </w:pPr>
          </w:p>
        </w:tc>
        <w:tc>
          <w:tcPr>
            <w:tcW w:w="0" w:type="auto"/>
            <w:vAlign w:val="center"/>
          </w:tcPr>
          <w:p w14:paraId="096AF70D" w14:textId="77777777" w:rsidR="00C334D1" w:rsidRPr="00813D46" w:rsidRDefault="00C334D1" w:rsidP="00A76201">
            <w:pPr>
              <w:keepNext/>
              <w:rPr>
                <w:sz w:val="1"/>
              </w:rPr>
            </w:pPr>
          </w:p>
        </w:tc>
        <w:tc>
          <w:tcPr>
            <w:tcW w:w="0" w:type="auto"/>
            <w:vAlign w:val="center"/>
          </w:tcPr>
          <w:p w14:paraId="67946372" w14:textId="77777777" w:rsidR="00C334D1" w:rsidRPr="00813D46" w:rsidRDefault="00C334D1" w:rsidP="00A76201">
            <w:pPr>
              <w:keepNext/>
              <w:rPr>
                <w:sz w:val="1"/>
              </w:rPr>
            </w:pPr>
          </w:p>
        </w:tc>
        <w:tc>
          <w:tcPr>
            <w:tcW w:w="0" w:type="auto"/>
            <w:vAlign w:val="center"/>
          </w:tcPr>
          <w:p w14:paraId="42B7EF52" w14:textId="77777777" w:rsidR="00C334D1" w:rsidRPr="00813D46" w:rsidRDefault="00C334D1" w:rsidP="00A76201">
            <w:pPr>
              <w:keepNext/>
              <w:rPr>
                <w:sz w:val="1"/>
              </w:rPr>
            </w:pPr>
          </w:p>
        </w:tc>
      </w:tr>
      <w:tr w:rsidR="00C334D1" w:rsidRPr="00813D46" w14:paraId="1E558763" w14:textId="77777777" w:rsidTr="007B0C0F">
        <w:trPr>
          <w:tblHeader/>
          <w:jc w:val="center"/>
        </w:trPr>
        <w:tc>
          <w:tcPr>
            <w:tcW w:w="0" w:type="auto"/>
            <w:vAlign w:val="bottom"/>
          </w:tcPr>
          <w:p w14:paraId="2BFD5FAE" w14:textId="77777777" w:rsidR="00C334D1" w:rsidRPr="00813D46" w:rsidRDefault="00C334D1" w:rsidP="00A76201">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324C6B68" w14:textId="77777777" w:rsidR="00C334D1" w:rsidRPr="00813D46" w:rsidRDefault="00C334D1" w:rsidP="00A76201">
            <w:pPr>
              <w:pStyle w:val="la2"/>
              <w:keepNext/>
            </w:pPr>
            <w:r w:rsidRPr="00813D46">
              <w:rPr>
                <w:sz w:val="15"/>
                <w:szCs w:val="15"/>
              </w:rPr>
              <w:t> </w:t>
            </w:r>
          </w:p>
        </w:tc>
        <w:tc>
          <w:tcPr>
            <w:tcW w:w="0" w:type="auto"/>
            <w:gridSpan w:val="2"/>
            <w:vAlign w:val="bottom"/>
          </w:tcPr>
          <w:p w14:paraId="38C13C6A" w14:textId="77777777" w:rsidR="00C334D1" w:rsidRPr="00813D46" w:rsidRDefault="00C334D1" w:rsidP="00A76201">
            <w:pPr>
              <w:pStyle w:val="la2"/>
              <w:keepNext/>
            </w:pPr>
            <w:r w:rsidRPr="00813D46">
              <w:t> </w:t>
            </w:r>
          </w:p>
        </w:tc>
        <w:tc>
          <w:tcPr>
            <w:tcW w:w="0" w:type="auto"/>
            <w:vAlign w:val="bottom"/>
          </w:tcPr>
          <w:p w14:paraId="68377ADC" w14:textId="77777777" w:rsidR="00C334D1" w:rsidRPr="00813D46" w:rsidRDefault="00C334D1" w:rsidP="00A76201">
            <w:pPr>
              <w:keepNext/>
              <w:rPr>
                <w:sz w:val="8"/>
              </w:rPr>
            </w:pPr>
            <w:r w:rsidRPr="00813D46">
              <w:rPr>
                <w:sz w:val="15"/>
                <w:szCs w:val="15"/>
              </w:rPr>
              <w:t> </w:t>
            </w:r>
          </w:p>
        </w:tc>
        <w:tc>
          <w:tcPr>
            <w:tcW w:w="0" w:type="auto"/>
            <w:vAlign w:val="bottom"/>
          </w:tcPr>
          <w:p w14:paraId="33712749" w14:textId="77777777" w:rsidR="00C334D1" w:rsidRPr="00813D46" w:rsidRDefault="00C334D1" w:rsidP="00A76201">
            <w:pPr>
              <w:pStyle w:val="la2"/>
              <w:keepNext/>
            </w:pPr>
            <w:r w:rsidRPr="00813D46">
              <w:rPr>
                <w:sz w:val="15"/>
                <w:szCs w:val="15"/>
              </w:rPr>
              <w:t> </w:t>
            </w:r>
          </w:p>
        </w:tc>
        <w:tc>
          <w:tcPr>
            <w:tcW w:w="0" w:type="auto"/>
            <w:gridSpan w:val="2"/>
            <w:vAlign w:val="bottom"/>
          </w:tcPr>
          <w:p w14:paraId="16FCDB70" w14:textId="77777777" w:rsidR="00C334D1" w:rsidRPr="00813D46" w:rsidRDefault="00C334D1" w:rsidP="00A76201">
            <w:pPr>
              <w:pStyle w:val="la2"/>
              <w:keepNext/>
            </w:pPr>
            <w:r w:rsidRPr="00813D46">
              <w:t> </w:t>
            </w:r>
          </w:p>
        </w:tc>
        <w:tc>
          <w:tcPr>
            <w:tcW w:w="0" w:type="auto"/>
            <w:vAlign w:val="bottom"/>
          </w:tcPr>
          <w:p w14:paraId="7D7B08D6" w14:textId="77777777" w:rsidR="00C334D1" w:rsidRPr="00813D46" w:rsidRDefault="00C334D1" w:rsidP="00A76201">
            <w:pPr>
              <w:keepNext/>
              <w:rPr>
                <w:sz w:val="8"/>
              </w:rPr>
            </w:pPr>
            <w:r w:rsidRPr="00813D46">
              <w:rPr>
                <w:sz w:val="15"/>
                <w:szCs w:val="15"/>
              </w:rPr>
              <w:t> </w:t>
            </w:r>
          </w:p>
        </w:tc>
        <w:tc>
          <w:tcPr>
            <w:tcW w:w="0" w:type="auto"/>
            <w:vAlign w:val="bottom"/>
          </w:tcPr>
          <w:p w14:paraId="740EFFF0" w14:textId="77777777" w:rsidR="00C334D1" w:rsidRPr="00813D46" w:rsidRDefault="00C334D1" w:rsidP="00A76201">
            <w:pPr>
              <w:pStyle w:val="la2"/>
              <w:keepNext/>
            </w:pPr>
            <w:r w:rsidRPr="00813D46">
              <w:rPr>
                <w:sz w:val="15"/>
                <w:szCs w:val="15"/>
              </w:rPr>
              <w:t> </w:t>
            </w:r>
          </w:p>
        </w:tc>
        <w:tc>
          <w:tcPr>
            <w:tcW w:w="0" w:type="auto"/>
            <w:gridSpan w:val="2"/>
            <w:vAlign w:val="bottom"/>
          </w:tcPr>
          <w:p w14:paraId="7E7D8050" w14:textId="77777777" w:rsidR="00C334D1" w:rsidRPr="00813D46" w:rsidRDefault="00C334D1" w:rsidP="00A76201">
            <w:pPr>
              <w:pStyle w:val="la2"/>
              <w:keepNext/>
            </w:pPr>
            <w:r w:rsidRPr="00813D46">
              <w:t> </w:t>
            </w:r>
          </w:p>
        </w:tc>
        <w:tc>
          <w:tcPr>
            <w:tcW w:w="0" w:type="auto"/>
            <w:vAlign w:val="bottom"/>
          </w:tcPr>
          <w:p w14:paraId="2FB06D15" w14:textId="77777777" w:rsidR="00C334D1" w:rsidRPr="00813D46" w:rsidRDefault="00C334D1" w:rsidP="00A76201">
            <w:pPr>
              <w:keepNext/>
              <w:rPr>
                <w:sz w:val="8"/>
              </w:rPr>
            </w:pPr>
            <w:r w:rsidRPr="00813D46">
              <w:rPr>
                <w:sz w:val="15"/>
                <w:szCs w:val="15"/>
              </w:rPr>
              <w:t> </w:t>
            </w:r>
          </w:p>
        </w:tc>
      </w:tr>
      <w:tr w:rsidR="00C334D1" w:rsidRPr="00813D46" w14:paraId="27E787B7" w14:textId="77777777" w:rsidTr="007B0C0F">
        <w:trPr>
          <w:jc w:val="center"/>
        </w:trPr>
        <w:tc>
          <w:tcPr>
            <w:tcW w:w="0" w:type="auto"/>
            <w:gridSpan w:val="12"/>
            <w:vAlign w:val="bottom"/>
          </w:tcPr>
          <w:p w14:paraId="5237A2C0" w14:textId="77777777" w:rsidR="00C334D1" w:rsidRPr="00813D46" w:rsidRDefault="00C334D1" w:rsidP="00A76201">
            <w:pPr>
              <w:pStyle w:val="rrdsinglerule"/>
              <w:keepNext/>
            </w:pPr>
            <w:r w:rsidRPr="00813D46">
              <w:rPr>
                <w:sz w:val="15"/>
                <w:szCs w:val="15"/>
              </w:rPr>
              <w:t> </w:t>
            </w:r>
          </w:p>
        </w:tc>
        <w:tc>
          <w:tcPr>
            <w:tcW w:w="0" w:type="auto"/>
            <w:vAlign w:val="bottom"/>
          </w:tcPr>
          <w:p w14:paraId="3B6B8C06" w14:textId="77777777" w:rsidR="00C334D1" w:rsidRPr="00813D46" w:rsidRDefault="00C334D1" w:rsidP="00A76201">
            <w:pPr>
              <w:keepNext/>
              <w:rPr>
                <w:sz w:val="8"/>
              </w:rPr>
            </w:pPr>
          </w:p>
        </w:tc>
      </w:tr>
      <w:tr w:rsidR="00C334D1" w:rsidRPr="00813D46" w14:paraId="6E0FF1A3" w14:textId="77777777" w:rsidTr="007B0C0F">
        <w:trPr>
          <w:trHeight w:val="75"/>
          <w:jc w:val="center"/>
        </w:trPr>
        <w:tc>
          <w:tcPr>
            <w:tcW w:w="0" w:type="auto"/>
            <w:vAlign w:val="center"/>
          </w:tcPr>
          <w:p w14:paraId="784E4088" w14:textId="77777777" w:rsidR="00C334D1" w:rsidRPr="00813D46" w:rsidRDefault="00C334D1" w:rsidP="00A76201">
            <w:pPr>
              <w:keepNext/>
              <w:rPr>
                <w:sz w:val="8"/>
              </w:rPr>
            </w:pPr>
          </w:p>
        </w:tc>
        <w:tc>
          <w:tcPr>
            <w:tcW w:w="0" w:type="auto"/>
            <w:gridSpan w:val="4"/>
            <w:vAlign w:val="center"/>
          </w:tcPr>
          <w:p w14:paraId="6D0EA56D" w14:textId="77777777" w:rsidR="00C334D1" w:rsidRPr="00813D46" w:rsidRDefault="00C334D1" w:rsidP="00A76201">
            <w:pPr>
              <w:keepNext/>
              <w:rPr>
                <w:sz w:val="8"/>
              </w:rPr>
            </w:pPr>
          </w:p>
        </w:tc>
        <w:tc>
          <w:tcPr>
            <w:tcW w:w="0" w:type="auto"/>
            <w:gridSpan w:val="4"/>
            <w:vAlign w:val="center"/>
          </w:tcPr>
          <w:p w14:paraId="65ED48E5" w14:textId="77777777" w:rsidR="00C334D1" w:rsidRPr="00813D46" w:rsidRDefault="00C334D1" w:rsidP="00A76201">
            <w:pPr>
              <w:keepNext/>
              <w:rPr>
                <w:sz w:val="8"/>
              </w:rPr>
            </w:pPr>
          </w:p>
        </w:tc>
        <w:tc>
          <w:tcPr>
            <w:tcW w:w="0" w:type="auto"/>
            <w:gridSpan w:val="4"/>
            <w:vAlign w:val="center"/>
          </w:tcPr>
          <w:p w14:paraId="5B127499" w14:textId="77777777" w:rsidR="00C334D1" w:rsidRPr="00813D46" w:rsidRDefault="00C334D1" w:rsidP="00A76201">
            <w:pPr>
              <w:keepNext/>
              <w:rPr>
                <w:sz w:val="8"/>
              </w:rPr>
            </w:pPr>
          </w:p>
        </w:tc>
      </w:tr>
      <w:tr w:rsidR="00C334D1" w:rsidRPr="00813D46" w14:paraId="28B0ED92" w14:textId="77777777" w:rsidTr="007B0C0F">
        <w:trPr>
          <w:jc w:val="center"/>
        </w:trPr>
        <w:tc>
          <w:tcPr>
            <w:tcW w:w="0" w:type="auto"/>
            <w:vAlign w:val="bottom"/>
          </w:tcPr>
          <w:p w14:paraId="74B5F52B" w14:textId="77777777" w:rsidR="00C334D1" w:rsidRPr="00813D46" w:rsidRDefault="00C334D1" w:rsidP="00A76201">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038B75AD" w14:textId="77777777" w:rsidR="00C334D1" w:rsidRPr="00813D46" w:rsidRDefault="00C334D1" w:rsidP="00A76201">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182E157D" w14:textId="77777777" w:rsidR="00C334D1" w:rsidRPr="00813D46" w:rsidRDefault="00C334D1" w:rsidP="00A76201">
            <w:pPr>
              <w:keepNext/>
              <w:jc w:val="right"/>
            </w:pPr>
            <w:r w:rsidRPr="00813D46">
              <w:rPr>
                <w:rFonts w:cs="Arial"/>
                <w:b/>
                <w:bCs/>
                <w:sz w:val="15"/>
                <w:szCs w:val="15"/>
              </w:rPr>
              <w:t>2015</w:t>
            </w:r>
          </w:p>
        </w:tc>
        <w:tc>
          <w:tcPr>
            <w:tcW w:w="0" w:type="auto"/>
            <w:vAlign w:val="bottom"/>
          </w:tcPr>
          <w:p w14:paraId="3AFB1342" w14:textId="77777777" w:rsidR="00C334D1" w:rsidRPr="00813D46" w:rsidRDefault="00C334D1" w:rsidP="00A76201">
            <w:pPr>
              <w:keepNext/>
              <w:rPr>
                <w:sz w:val="8"/>
              </w:rPr>
            </w:pPr>
            <w:r w:rsidRPr="00813D46">
              <w:rPr>
                <w:sz w:val="15"/>
                <w:szCs w:val="15"/>
              </w:rPr>
              <w:t> </w:t>
            </w:r>
          </w:p>
        </w:tc>
        <w:tc>
          <w:tcPr>
            <w:tcW w:w="0" w:type="auto"/>
            <w:vAlign w:val="bottom"/>
          </w:tcPr>
          <w:p w14:paraId="4D1EA351" w14:textId="77777777" w:rsidR="00C334D1" w:rsidRPr="00813D46" w:rsidRDefault="00C334D1" w:rsidP="00A76201">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2B6C3A30" w14:textId="77777777" w:rsidR="00C334D1" w:rsidRPr="00813D46" w:rsidRDefault="00C334D1" w:rsidP="00A76201">
            <w:pPr>
              <w:keepNext/>
              <w:jc w:val="right"/>
            </w:pPr>
            <w:r w:rsidRPr="00813D46">
              <w:rPr>
                <w:rFonts w:cs="Arial"/>
                <w:b/>
                <w:bCs/>
                <w:sz w:val="15"/>
                <w:szCs w:val="15"/>
              </w:rPr>
              <w:t>2014</w:t>
            </w:r>
          </w:p>
        </w:tc>
        <w:tc>
          <w:tcPr>
            <w:tcW w:w="0" w:type="auto"/>
            <w:vAlign w:val="bottom"/>
          </w:tcPr>
          <w:p w14:paraId="7200FC28" w14:textId="77777777" w:rsidR="00C334D1" w:rsidRPr="00813D46" w:rsidRDefault="00C334D1" w:rsidP="00A76201">
            <w:pPr>
              <w:keepNext/>
              <w:rPr>
                <w:sz w:val="8"/>
              </w:rPr>
            </w:pPr>
            <w:r w:rsidRPr="00813D46">
              <w:rPr>
                <w:sz w:val="15"/>
                <w:szCs w:val="15"/>
              </w:rPr>
              <w:t> </w:t>
            </w:r>
          </w:p>
        </w:tc>
        <w:tc>
          <w:tcPr>
            <w:tcW w:w="0" w:type="auto"/>
            <w:vAlign w:val="bottom"/>
          </w:tcPr>
          <w:p w14:paraId="2AD677A1" w14:textId="77777777" w:rsidR="00C334D1" w:rsidRPr="00813D46" w:rsidRDefault="00C334D1" w:rsidP="00A76201">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00B820F3" w14:textId="77777777" w:rsidR="00C334D1" w:rsidRPr="00813D46" w:rsidRDefault="00C334D1" w:rsidP="00A76201">
            <w:pPr>
              <w:keepNext/>
              <w:jc w:val="right"/>
            </w:pPr>
            <w:r w:rsidRPr="00813D46">
              <w:rPr>
                <w:rFonts w:cs="Arial"/>
                <w:b/>
                <w:bCs/>
                <w:sz w:val="15"/>
                <w:szCs w:val="15"/>
              </w:rPr>
              <w:t>2013</w:t>
            </w:r>
          </w:p>
        </w:tc>
        <w:tc>
          <w:tcPr>
            <w:tcW w:w="0" w:type="auto"/>
            <w:vAlign w:val="bottom"/>
          </w:tcPr>
          <w:p w14:paraId="32D4CC5D" w14:textId="77777777" w:rsidR="00C334D1" w:rsidRPr="00813D46" w:rsidRDefault="00C334D1" w:rsidP="00A76201">
            <w:pPr>
              <w:keepNext/>
              <w:rPr>
                <w:sz w:val="8"/>
              </w:rPr>
            </w:pPr>
            <w:r w:rsidRPr="00813D46">
              <w:rPr>
                <w:sz w:val="15"/>
                <w:szCs w:val="15"/>
              </w:rPr>
              <w:t> </w:t>
            </w:r>
          </w:p>
        </w:tc>
      </w:tr>
      <w:tr w:rsidR="00C334D1" w:rsidRPr="00813D46" w14:paraId="184C514B" w14:textId="77777777" w:rsidTr="007B0C0F">
        <w:trPr>
          <w:trHeight w:val="75"/>
          <w:jc w:val="center"/>
        </w:trPr>
        <w:tc>
          <w:tcPr>
            <w:tcW w:w="0" w:type="auto"/>
            <w:vAlign w:val="center"/>
          </w:tcPr>
          <w:p w14:paraId="2696BA97" w14:textId="77777777" w:rsidR="00C334D1" w:rsidRPr="00813D46" w:rsidRDefault="00C334D1" w:rsidP="00A76201">
            <w:pPr>
              <w:keepNext/>
              <w:rPr>
                <w:sz w:val="8"/>
              </w:rPr>
            </w:pPr>
          </w:p>
        </w:tc>
        <w:tc>
          <w:tcPr>
            <w:tcW w:w="0" w:type="auto"/>
            <w:gridSpan w:val="4"/>
            <w:vAlign w:val="center"/>
          </w:tcPr>
          <w:p w14:paraId="7F810C0E" w14:textId="77777777" w:rsidR="00C334D1" w:rsidRPr="00813D46" w:rsidRDefault="00C334D1" w:rsidP="00A76201">
            <w:pPr>
              <w:keepNext/>
              <w:rPr>
                <w:sz w:val="8"/>
              </w:rPr>
            </w:pPr>
          </w:p>
        </w:tc>
        <w:tc>
          <w:tcPr>
            <w:tcW w:w="0" w:type="auto"/>
            <w:gridSpan w:val="4"/>
            <w:vAlign w:val="center"/>
          </w:tcPr>
          <w:p w14:paraId="14B86B70" w14:textId="77777777" w:rsidR="00C334D1" w:rsidRPr="00813D46" w:rsidRDefault="00C334D1" w:rsidP="00A76201">
            <w:pPr>
              <w:keepNext/>
              <w:rPr>
                <w:sz w:val="8"/>
              </w:rPr>
            </w:pPr>
          </w:p>
        </w:tc>
        <w:tc>
          <w:tcPr>
            <w:tcW w:w="0" w:type="auto"/>
            <w:gridSpan w:val="4"/>
            <w:vAlign w:val="center"/>
          </w:tcPr>
          <w:p w14:paraId="01FE6A9A" w14:textId="77777777" w:rsidR="00C334D1" w:rsidRPr="00813D46" w:rsidRDefault="00C334D1" w:rsidP="00A76201">
            <w:pPr>
              <w:keepNext/>
              <w:rPr>
                <w:sz w:val="8"/>
              </w:rPr>
            </w:pPr>
          </w:p>
        </w:tc>
      </w:tr>
      <w:tr w:rsidR="00C334D1" w:rsidRPr="00813D46" w14:paraId="2B652F83" w14:textId="77777777" w:rsidTr="007B0C0F">
        <w:trPr>
          <w:jc w:val="center"/>
        </w:trPr>
        <w:tc>
          <w:tcPr>
            <w:tcW w:w="0" w:type="auto"/>
          </w:tcPr>
          <w:p w14:paraId="42D75854" w14:textId="77777777" w:rsidR="00C334D1" w:rsidRPr="00813D46" w:rsidRDefault="00C334D1" w:rsidP="00A76201">
            <w:pPr>
              <w:pStyle w:val="NormalWeb"/>
              <w:keepNext/>
              <w:ind w:left="240" w:hanging="240"/>
              <w:rPr>
                <w:sz w:val="8"/>
              </w:rPr>
            </w:pPr>
            <w:r w:rsidRPr="00813D46">
              <w:rPr>
                <w:rFonts w:cs="Arial"/>
                <w:sz w:val="20"/>
                <w:szCs w:val="20"/>
              </w:rPr>
              <w:t>Dividends and interest income</w:t>
            </w:r>
          </w:p>
        </w:tc>
        <w:tc>
          <w:tcPr>
            <w:tcW w:w="0" w:type="auto"/>
            <w:vAlign w:val="bottom"/>
          </w:tcPr>
          <w:p w14:paraId="5A647431" w14:textId="77777777" w:rsidR="00C334D1" w:rsidRPr="00813D46" w:rsidRDefault="00C334D1" w:rsidP="00A76201">
            <w:pPr>
              <w:pStyle w:val="la2"/>
              <w:keepNext/>
            </w:pPr>
            <w:r w:rsidRPr="00813D46">
              <w:rPr>
                <w:sz w:val="15"/>
                <w:szCs w:val="15"/>
              </w:rPr>
              <w:t> </w:t>
            </w:r>
          </w:p>
        </w:tc>
        <w:tc>
          <w:tcPr>
            <w:tcW w:w="0" w:type="auto"/>
            <w:vAlign w:val="bottom"/>
          </w:tcPr>
          <w:p w14:paraId="5ACA684C" w14:textId="77777777" w:rsidR="00C334D1" w:rsidRPr="00813D46" w:rsidRDefault="00C334D1" w:rsidP="00A76201">
            <w:pPr>
              <w:keepNext/>
              <w:rPr>
                <w:sz w:val="8"/>
              </w:rPr>
            </w:pPr>
            <w:r w:rsidRPr="00813D46">
              <w:rPr>
                <w:rFonts w:cs="Arial"/>
                <w:b/>
                <w:bCs/>
              </w:rPr>
              <w:t>$</w:t>
            </w:r>
          </w:p>
        </w:tc>
        <w:tc>
          <w:tcPr>
            <w:tcW w:w="0" w:type="auto"/>
            <w:vAlign w:val="bottom"/>
          </w:tcPr>
          <w:p w14:paraId="2210060D" w14:textId="5B45307C" w:rsidR="00C334D1" w:rsidRPr="00813D46" w:rsidRDefault="00D173EF" w:rsidP="00A76201">
            <w:pPr>
              <w:keepNext/>
              <w:jc w:val="right"/>
            </w:pPr>
            <w:r w:rsidRPr="00813D46">
              <w:rPr>
                <w:rFonts w:cs="Arial"/>
                <w:b/>
                <w:bCs/>
              </w:rPr>
              <w:t>766</w:t>
            </w:r>
          </w:p>
        </w:tc>
        <w:tc>
          <w:tcPr>
            <w:tcW w:w="0" w:type="auto"/>
            <w:noWrap/>
            <w:vAlign w:val="bottom"/>
          </w:tcPr>
          <w:p w14:paraId="5BC4DD6A" w14:textId="77777777" w:rsidR="00C334D1" w:rsidRPr="00813D46" w:rsidRDefault="00C334D1" w:rsidP="00A76201">
            <w:pPr>
              <w:keepNext/>
              <w:rPr>
                <w:sz w:val="8"/>
              </w:rPr>
            </w:pPr>
            <w:r w:rsidRPr="00813D46">
              <w:rPr>
                <w:rFonts w:cs="Arial"/>
                <w:b/>
                <w:bCs/>
              </w:rPr>
              <w:t> </w:t>
            </w:r>
          </w:p>
        </w:tc>
        <w:tc>
          <w:tcPr>
            <w:tcW w:w="0" w:type="auto"/>
            <w:vAlign w:val="bottom"/>
          </w:tcPr>
          <w:p w14:paraId="2A6F0A4B" w14:textId="77777777" w:rsidR="00C334D1" w:rsidRPr="00813D46" w:rsidRDefault="00C334D1" w:rsidP="00A76201">
            <w:pPr>
              <w:pStyle w:val="la2"/>
              <w:keepNext/>
            </w:pPr>
            <w:r w:rsidRPr="00813D46">
              <w:rPr>
                <w:sz w:val="15"/>
                <w:szCs w:val="15"/>
              </w:rPr>
              <w:t> </w:t>
            </w:r>
          </w:p>
        </w:tc>
        <w:tc>
          <w:tcPr>
            <w:tcW w:w="0" w:type="auto"/>
            <w:vAlign w:val="bottom"/>
          </w:tcPr>
          <w:p w14:paraId="00EAB079" w14:textId="77777777" w:rsidR="00C334D1" w:rsidRPr="00813D46" w:rsidRDefault="00C334D1" w:rsidP="00A76201">
            <w:pPr>
              <w:keepNext/>
              <w:rPr>
                <w:sz w:val="8"/>
              </w:rPr>
            </w:pPr>
            <w:r w:rsidRPr="00813D46">
              <w:rPr>
                <w:rFonts w:cs="Arial"/>
              </w:rPr>
              <w:t>$</w:t>
            </w:r>
          </w:p>
        </w:tc>
        <w:tc>
          <w:tcPr>
            <w:tcW w:w="0" w:type="auto"/>
            <w:vAlign w:val="bottom"/>
          </w:tcPr>
          <w:p w14:paraId="4680C189" w14:textId="77777777" w:rsidR="00C334D1" w:rsidRPr="00813D46" w:rsidRDefault="00C334D1" w:rsidP="00A76201">
            <w:pPr>
              <w:keepNext/>
              <w:jc w:val="right"/>
            </w:pPr>
            <w:r w:rsidRPr="00813D46">
              <w:rPr>
                <w:rFonts w:cs="Arial"/>
                <w:bCs/>
              </w:rPr>
              <w:t>883</w:t>
            </w:r>
          </w:p>
        </w:tc>
        <w:tc>
          <w:tcPr>
            <w:tcW w:w="0" w:type="auto"/>
            <w:noWrap/>
            <w:vAlign w:val="bottom"/>
          </w:tcPr>
          <w:p w14:paraId="548D8BB9" w14:textId="77777777" w:rsidR="00C334D1" w:rsidRPr="00813D46" w:rsidRDefault="00C334D1" w:rsidP="00A76201">
            <w:pPr>
              <w:keepNext/>
              <w:rPr>
                <w:sz w:val="8"/>
              </w:rPr>
            </w:pPr>
            <w:r w:rsidRPr="00813D46">
              <w:rPr>
                <w:rFonts w:cs="Arial"/>
                <w:bCs/>
              </w:rPr>
              <w:t> </w:t>
            </w:r>
          </w:p>
        </w:tc>
        <w:tc>
          <w:tcPr>
            <w:tcW w:w="0" w:type="auto"/>
            <w:vAlign w:val="bottom"/>
          </w:tcPr>
          <w:p w14:paraId="55360D2D" w14:textId="77777777" w:rsidR="00C334D1" w:rsidRPr="00813D46" w:rsidRDefault="00C334D1" w:rsidP="00A76201">
            <w:pPr>
              <w:pStyle w:val="la2"/>
              <w:keepNext/>
            </w:pPr>
            <w:r w:rsidRPr="00813D46">
              <w:rPr>
                <w:sz w:val="15"/>
                <w:szCs w:val="15"/>
              </w:rPr>
              <w:t> </w:t>
            </w:r>
          </w:p>
        </w:tc>
        <w:tc>
          <w:tcPr>
            <w:tcW w:w="0" w:type="auto"/>
            <w:vAlign w:val="bottom"/>
          </w:tcPr>
          <w:p w14:paraId="15A45071" w14:textId="77777777" w:rsidR="00C334D1" w:rsidRPr="00813D46" w:rsidRDefault="00C334D1" w:rsidP="00A76201">
            <w:pPr>
              <w:keepNext/>
              <w:rPr>
                <w:sz w:val="8"/>
              </w:rPr>
            </w:pPr>
            <w:r w:rsidRPr="00813D46">
              <w:rPr>
                <w:rFonts w:cs="Arial"/>
              </w:rPr>
              <w:t>$</w:t>
            </w:r>
          </w:p>
        </w:tc>
        <w:tc>
          <w:tcPr>
            <w:tcW w:w="0" w:type="auto"/>
            <w:vAlign w:val="bottom"/>
          </w:tcPr>
          <w:p w14:paraId="5BAEB167" w14:textId="77777777" w:rsidR="00C334D1" w:rsidRPr="00813D46" w:rsidRDefault="00C334D1" w:rsidP="00A76201">
            <w:pPr>
              <w:keepNext/>
              <w:jc w:val="right"/>
            </w:pPr>
            <w:r w:rsidRPr="00813D46">
              <w:rPr>
                <w:rFonts w:cs="Arial"/>
              </w:rPr>
              <w:t>677</w:t>
            </w:r>
          </w:p>
        </w:tc>
        <w:tc>
          <w:tcPr>
            <w:tcW w:w="0" w:type="auto"/>
            <w:noWrap/>
            <w:vAlign w:val="bottom"/>
          </w:tcPr>
          <w:p w14:paraId="57D898A7" w14:textId="77777777" w:rsidR="00C334D1" w:rsidRPr="00813D46" w:rsidRDefault="00C334D1" w:rsidP="00A76201">
            <w:pPr>
              <w:keepNext/>
              <w:rPr>
                <w:sz w:val="8"/>
              </w:rPr>
            </w:pPr>
            <w:r w:rsidRPr="00813D46">
              <w:rPr>
                <w:rFonts w:cs="Arial"/>
              </w:rPr>
              <w:t> </w:t>
            </w:r>
          </w:p>
        </w:tc>
      </w:tr>
      <w:tr w:rsidR="00C334D1" w:rsidRPr="00813D46" w14:paraId="2AD573A4" w14:textId="77777777" w:rsidTr="007B0C0F">
        <w:trPr>
          <w:jc w:val="center"/>
        </w:trPr>
        <w:tc>
          <w:tcPr>
            <w:tcW w:w="0" w:type="auto"/>
          </w:tcPr>
          <w:p w14:paraId="63DC7D32" w14:textId="77777777" w:rsidR="00C334D1" w:rsidRPr="00813D46" w:rsidRDefault="00C334D1" w:rsidP="00A76201">
            <w:pPr>
              <w:pStyle w:val="NormalWeb"/>
              <w:keepNext/>
              <w:ind w:left="240" w:hanging="240"/>
              <w:rPr>
                <w:sz w:val="8"/>
              </w:rPr>
            </w:pPr>
            <w:r w:rsidRPr="00813D46">
              <w:rPr>
                <w:rFonts w:cs="Arial"/>
                <w:sz w:val="20"/>
                <w:szCs w:val="20"/>
              </w:rPr>
              <w:t>Interest expense</w:t>
            </w:r>
          </w:p>
        </w:tc>
        <w:tc>
          <w:tcPr>
            <w:tcW w:w="0" w:type="auto"/>
            <w:vAlign w:val="bottom"/>
          </w:tcPr>
          <w:p w14:paraId="1CBBC161" w14:textId="77777777" w:rsidR="00C334D1" w:rsidRPr="00813D46" w:rsidRDefault="00C334D1" w:rsidP="00A76201">
            <w:pPr>
              <w:pStyle w:val="la2"/>
              <w:keepNext/>
            </w:pPr>
            <w:r w:rsidRPr="00813D46">
              <w:rPr>
                <w:sz w:val="15"/>
                <w:szCs w:val="15"/>
              </w:rPr>
              <w:t> </w:t>
            </w:r>
          </w:p>
        </w:tc>
        <w:tc>
          <w:tcPr>
            <w:tcW w:w="0" w:type="auto"/>
            <w:vAlign w:val="bottom"/>
          </w:tcPr>
          <w:p w14:paraId="69F67463" w14:textId="77777777" w:rsidR="00C334D1" w:rsidRPr="00813D46" w:rsidRDefault="00C334D1" w:rsidP="00A76201">
            <w:pPr>
              <w:keepNext/>
              <w:rPr>
                <w:sz w:val="8"/>
              </w:rPr>
            </w:pPr>
            <w:r w:rsidRPr="00813D46">
              <w:rPr>
                <w:rFonts w:cs="Arial"/>
                <w:b/>
                <w:bCs/>
              </w:rPr>
              <w:t> </w:t>
            </w:r>
          </w:p>
        </w:tc>
        <w:tc>
          <w:tcPr>
            <w:tcW w:w="0" w:type="auto"/>
            <w:vAlign w:val="bottom"/>
          </w:tcPr>
          <w:p w14:paraId="2EDBE51D" w14:textId="0861DB85" w:rsidR="00C334D1" w:rsidRPr="00813D46" w:rsidRDefault="00C334D1" w:rsidP="00A76201">
            <w:pPr>
              <w:keepNext/>
              <w:jc w:val="right"/>
            </w:pPr>
            <w:r w:rsidRPr="00813D46">
              <w:rPr>
                <w:rFonts w:cs="Arial"/>
                <w:b/>
                <w:bCs/>
              </w:rPr>
              <w:t>(</w:t>
            </w:r>
            <w:r w:rsidR="00D173EF" w:rsidRPr="00813D46">
              <w:rPr>
                <w:rFonts w:cs="Arial"/>
                <w:b/>
                <w:bCs/>
              </w:rPr>
              <w:t>781</w:t>
            </w:r>
          </w:p>
        </w:tc>
        <w:tc>
          <w:tcPr>
            <w:tcW w:w="0" w:type="auto"/>
            <w:noWrap/>
            <w:vAlign w:val="bottom"/>
          </w:tcPr>
          <w:p w14:paraId="44F159A2" w14:textId="77777777" w:rsidR="00C334D1" w:rsidRPr="00813D46" w:rsidRDefault="00C334D1" w:rsidP="00A76201">
            <w:pPr>
              <w:keepNext/>
              <w:rPr>
                <w:sz w:val="8"/>
              </w:rPr>
            </w:pPr>
            <w:r w:rsidRPr="00813D46">
              <w:rPr>
                <w:rFonts w:cs="Arial"/>
                <w:b/>
                <w:bCs/>
              </w:rPr>
              <w:t>)</w:t>
            </w:r>
          </w:p>
        </w:tc>
        <w:tc>
          <w:tcPr>
            <w:tcW w:w="0" w:type="auto"/>
            <w:vAlign w:val="bottom"/>
          </w:tcPr>
          <w:p w14:paraId="7A087C5B" w14:textId="77777777" w:rsidR="00C334D1" w:rsidRPr="00813D46" w:rsidRDefault="00C334D1" w:rsidP="00A76201">
            <w:pPr>
              <w:pStyle w:val="la2"/>
              <w:keepNext/>
            </w:pPr>
            <w:r w:rsidRPr="00813D46">
              <w:rPr>
                <w:sz w:val="15"/>
                <w:szCs w:val="15"/>
              </w:rPr>
              <w:t> </w:t>
            </w:r>
          </w:p>
        </w:tc>
        <w:tc>
          <w:tcPr>
            <w:tcW w:w="0" w:type="auto"/>
            <w:vAlign w:val="bottom"/>
          </w:tcPr>
          <w:p w14:paraId="3297AD77" w14:textId="77777777" w:rsidR="00C334D1" w:rsidRPr="00813D46" w:rsidRDefault="00C334D1" w:rsidP="00A76201">
            <w:pPr>
              <w:keepNext/>
              <w:rPr>
                <w:sz w:val="8"/>
              </w:rPr>
            </w:pPr>
            <w:r w:rsidRPr="00813D46">
              <w:rPr>
                <w:rFonts w:cs="Arial"/>
              </w:rPr>
              <w:t> </w:t>
            </w:r>
          </w:p>
        </w:tc>
        <w:tc>
          <w:tcPr>
            <w:tcW w:w="0" w:type="auto"/>
            <w:vAlign w:val="bottom"/>
          </w:tcPr>
          <w:p w14:paraId="7FE67230" w14:textId="77777777" w:rsidR="00C334D1" w:rsidRPr="00813D46" w:rsidRDefault="00C334D1" w:rsidP="00A76201">
            <w:pPr>
              <w:keepNext/>
              <w:jc w:val="right"/>
            </w:pPr>
            <w:r w:rsidRPr="00813D46">
              <w:rPr>
                <w:rFonts w:cs="Arial"/>
                <w:bCs/>
              </w:rPr>
              <w:t>(597</w:t>
            </w:r>
          </w:p>
        </w:tc>
        <w:tc>
          <w:tcPr>
            <w:tcW w:w="0" w:type="auto"/>
            <w:noWrap/>
            <w:vAlign w:val="bottom"/>
          </w:tcPr>
          <w:p w14:paraId="46B791F9" w14:textId="77777777" w:rsidR="00C334D1" w:rsidRPr="00813D46" w:rsidRDefault="00C334D1" w:rsidP="00A76201">
            <w:pPr>
              <w:keepNext/>
              <w:rPr>
                <w:sz w:val="8"/>
              </w:rPr>
            </w:pPr>
            <w:r w:rsidRPr="00813D46">
              <w:rPr>
                <w:rFonts w:cs="Arial"/>
                <w:bCs/>
              </w:rPr>
              <w:t>)</w:t>
            </w:r>
          </w:p>
        </w:tc>
        <w:tc>
          <w:tcPr>
            <w:tcW w:w="0" w:type="auto"/>
            <w:vAlign w:val="bottom"/>
          </w:tcPr>
          <w:p w14:paraId="0B67E516" w14:textId="77777777" w:rsidR="00C334D1" w:rsidRPr="00813D46" w:rsidRDefault="00C334D1" w:rsidP="00A76201">
            <w:pPr>
              <w:pStyle w:val="la2"/>
              <w:keepNext/>
            </w:pPr>
            <w:r w:rsidRPr="00813D46">
              <w:rPr>
                <w:sz w:val="15"/>
                <w:szCs w:val="15"/>
              </w:rPr>
              <w:t> </w:t>
            </w:r>
          </w:p>
        </w:tc>
        <w:tc>
          <w:tcPr>
            <w:tcW w:w="0" w:type="auto"/>
            <w:vAlign w:val="bottom"/>
          </w:tcPr>
          <w:p w14:paraId="2BCC387D" w14:textId="77777777" w:rsidR="00C334D1" w:rsidRPr="00813D46" w:rsidRDefault="00C334D1" w:rsidP="00A76201">
            <w:pPr>
              <w:keepNext/>
              <w:rPr>
                <w:sz w:val="8"/>
              </w:rPr>
            </w:pPr>
            <w:r w:rsidRPr="00813D46">
              <w:rPr>
                <w:rFonts w:cs="Arial"/>
              </w:rPr>
              <w:t> </w:t>
            </w:r>
          </w:p>
        </w:tc>
        <w:tc>
          <w:tcPr>
            <w:tcW w:w="0" w:type="auto"/>
            <w:vAlign w:val="bottom"/>
          </w:tcPr>
          <w:p w14:paraId="549FCF6D" w14:textId="77777777" w:rsidR="00C334D1" w:rsidRPr="00813D46" w:rsidRDefault="00C334D1" w:rsidP="00A76201">
            <w:pPr>
              <w:keepNext/>
              <w:jc w:val="right"/>
            </w:pPr>
            <w:r w:rsidRPr="00813D46">
              <w:rPr>
                <w:rFonts w:cs="Arial"/>
              </w:rPr>
              <w:t>(429</w:t>
            </w:r>
          </w:p>
        </w:tc>
        <w:tc>
          <w:tcPr>
            <w:tcW w:w="0" w:type="auto"/>
            <w:noWrap/>
            <w:vAlign w:val="bottom"/>
          </w:tcPr>
          <w:p w14:paraId="11E57566" w14:textId="77777777" w:rsidR="00C334D1" w:rsidRPr="00813D46" w:rsidRDefault="00C334D1" w:rsidP="00A76201">
            <w:pPr>
              <w:keepNext/>
              <w:rPr>
                <w:sz w:val="8"/>
              </w:rPr>
            </w:pPr>
            <w:r w:rsidRPr="00813D46">
              <w:rPr>
                <w:rFonts w:cs="Arial"/>
              </w:rPr>
              <w:t>)</w:t>
            </w:r>
          </w:p>
        </w:tc>
      </w:tr>
      <w:tr w:rsidR="00C334D1" w:rsidRPr="00813D46" w14:paraId="4F072872" w14:textId="77777777" w:rsidTr="007B0C0F">
        <w:trPr>
          <w:jc w:val="center"/>
        </w:trPr>
        <w:tc>
          <w:tcPr>
            <w:tcW w:w="0" w:type="auto"/>
          </w:tcPr>
          <w:p w14:paraId="59C22D26" w14:textId="77777777" w:rsidR="00C334D1" w:rsidRPr="00813D46" w:rsidRDefault="00C334D1" w:rsidP="00A76201">
            <w:pPr>
              <w:pStyle w:val="NormalWeb"/>
              <w:keepNext/>
              <w:ind w:left="240" w:hanging="240"/>
              <w:rPr>
                <w:sz w:val="8"/>
              </w:rPr>
            </w:pPr>
            <w:r w:rsidRPr="00813D46">
              <w:rPr>
                <w:rFonts w:cs="Arial"/>
                <w:sz w:val="20"/>
                <w:szCs w:val="20"/>
              </w:rPr>
              <w:t>Net recognized gains on investments</w:t>
            </w:r>
          </w:p>
        </w:tc>
        <w:tc>
          <w:tcPr>
            <w:tcW w:w="0" w:type="auto"/>
            <w:vAlign w:val="bottom"/>
          </w:tcPr>
          <w:p w14:paraId="094AEB17" w14:textId="77777777" w:rsidR="00C334D1" w:rsidRPr="00813D46" w:rsidRDefault="00C334D1" w:rsidP="00A76201">
            <w:pPr>
              <w:pStyle w:val="la2"/>
              <w:keepNext/>
            </w:pPr>
            <w:r w:rsidRPr="00813D46">
              <w:rPr>
                <w:sz w:val="15"/>
                <w:szCs w:val="15"/>
              </w:rPr>
              <w:t> </w:t>
            </w:r>
          </w:p>
        </w:tc>
        <w:tc>
          <w:tcPr>
            <w:tcW w:w="0" w:type="auto"/>
            <w:vAlign w:val="bottom"/>
          </w:tcPr>
          <w:p w14:paraId="1A29947E" w14:textId="77777777" w:rsidR="00C334D1" w:rsidRPr="00813D46" w:rsidRDefault="00C334D1" w:rsidP="00A76201">
            <w:pPr>
              <w:keepNext/>
              <w:rPr>
                <w:sz w:val="8"/>
              </w:rPr>
            </w:pPr>
            <w:r w:rsidRPr="00813D46">
              <w:rPr>
                <w:rFonts w:cs="Arial"/>
                <w:b/>
                <w:bCs/>
              </w:rPr>
              <w:t> </w:t>
            </w:r>
          </w:p>
        </w:tc>
        <w:tc>
          <w:tcPr>
            <w:tcW w:w="0" w:type="auto"/>
            <w:vAlign w:val="bottom"/>
          </w:tcPr>
          <w:p w14:paraId="48327605" w14:textId="2D2F21F5" w:rsidR="00C334D1" w:rsidRPr="00813D46" w:rsidRDefault="00D173EF" w:rsidP="00A76201">
            <w:pPr>
              <w:keepNext/>
              <w:jc w:val="right"/>
            </w:pPr>
            <w:r w:rsidRPr="00813D46">
              <w:rPr>
                <w:rFonts w:cs="Arial"/>
                <w:b/>
                <w:bCs/>
              </w:rPr>
              <w:t>716</w:t>
            </w:r>
          </w:p>
        </w:tc>
        <w:tc>
          <w:tcPr>
            <w:tcW w:w="0" w:type="auto"/>
            <w:noWrap/>
            <w:vAlign w:val="bottom"/>
          </w:tcPr>
          <w:p w14:paraId="52E68C43" w14:textId="77777777" w:rsidR="00C334D1" w:rsidRPr="00813D46" w:rsidRDefault="00C334D1" w:rsidP="00A76201">
            <w:pPr>
              <w:keepNext/>
              <w:rPr>
                <w:sz w:val="8"/>
              </w:rPr>
            </w:pPr>
            <w:r w:rsidRPr="00813D46">
              <w:rPr>
                <w:rFonts w:cs="Arial"/>
                <w:b/>
                <w:bCs/>
              </w:rPr>
              <w:t> </w:t>
            </w:r>
          </w:p>
        </w:tc>
        <w:tc>
          <w:tcPr>
            <w:tcW w:w="0" w:type="auto"/>
            <w:vAlign w:val="bottom"/>
          </w:tcPr>
          <w:p w14:paraId="719FB623" w14:textId="77777777" w:rsidR="00C334D1" w:rsidRPr="00813D46" w:rsidRDefault="00C334D1" w:rsidP="00A76201">
            <w:pPr>
              <w:pStyle w:val="la2"/>
              <w:keepNext/>
            </w:pPr>
            <w:r w:rsidRPr="00813D46">
              <w:rPr>
                <w:sz w:val="15"/>
                <w:szCs w:val="15"/>
              </w:rPr>
              <w:t> </w:t>
            </w:r>
          </w:p>
        </w:tc>
        <w:tc>
          <w:tcPr>
            <w:tcW w:w="0" w:type="auto"/>
            <w:vAlign w:val="bottom"/>
          </w:tcPr>
          <w:p w14:paraId="171B47B7" w14:textId="77777777" w:rsidR="00C334D1" w:rsidRPr="00813D46" w:rsidRDefault="00C334D1" w:rsidP="00A76201">
            <w:pPr>
              <w:keepNext/>
              <w:rPr>
                <w:sz w:val="8"/>
              </w:rPr>
            </w:pPr>
            <w:r w:rsidRPr="00813D46">
              <w:rPr>
                <w:rFonts w:cs="Arial"/>
              </w:rPr>
              <w:t> </w:t>
            </w:r>
          </w:p>
        </w:tc>
        <w:tc>
          <w:tcPr>
            <w:tcW w:w="0" w:type="auto"/>
            <w:vAlign w:val="bottom"/>
          </w:tcPr>
          <w:p w14:paraId="0C9AF9A5" w14:textId="77777777" w:rsidR="00C334D1" w:rsidRPr="00813D46" w:rsidRDefault="00C334D1" w:rsidP="00A76201">
            <w:pPr>
              <w:keepNext/>
              <w:jc w:val="right"/>
            </w:pPr>
            <w:r w:rsidRPr="00813D46">
              <w:rPr>
                <w:rFonts w:cs="Arial"/>
                <w:bCs/>
              </w:rPr>
              <w:t>437</w:t>
            </w:r>
          </w:p>
        </w:tc>
        <w:tc>
          <w:tcPr>
            <w:tcW w:w="0" w:type="auto"/>
            <w:noWrap/>
            <w:vAlign w:val="bottom"/>
          </w:tcPr>
          <w:p w14:paraId="3067F154" w14:textId="77777777" w:rsidR="00C334D1" w:rsidRPr="00813D46" w:rsidRDefault="00C334D1" w:rsidP="00A76201">
            <w:pPr>
              <w:keepNext/>
              <w:rPr>
                <w:sz w:val="8"/>
              </w:rPr>
            </w:pPr>
            <w:r w:rsidRPr="00813D46">
              <w:rPr>
                <w:rFonts w:cs="Arial"/>
                <w:bCs/>
              </w:rPr>
              <w:t> </w:t>
            </w:r>
          </w:p>
        </w:tc>
        <w:tc>
          <w:tcPr>
            <w:tcW w:w="0" w:type="auto"/>
            <w:vAlign w:val="bottom"/>
          </w:tcPr>
          <w:p w14:paraId="1EA1FACF" w14:textId="77777777" w:rsidR="00C334D1" w:rsidRPr="00813D46" w:rsidRDefault="00C334D1" w:rsidP="00A76201">
            <w:pPr>
              <w:pStyle w:val="la2"/>
              <w:keepNext/>
            </w:pPr>
            <w:r w:rsidRPr="00813D46">
              <w:rPr>
                <w:sz w:val="15"/>
                <w:szCs w:val="15"/>
              </w:rPr>
              <w:t> </w:t>
            </w:r>
          </w:p>
        </w:tc>
        <w:tc>
          <w:tcPr>
            <w:tcW w:w="0" w:type="auto"/>
            <w:vAlign w:val="bottom"/>
          </w:tcPr>
          <w:p w14:paraId="471FA221" w14:textId="77777777" w:rsidR="00C334D1" w:rsidRPr="00813D46" w:rsidRDefault="00C334D1" w:rsidP="00A76201">
            <w:pPr>
              <w:keepNext/>
              <w:rPr>
                <w:sz w:val="8"/>
              </w:rPr>
            </w:pPr>
            <w:r w:rsidRPr="00813D46">
              <w:rPr>
                <w:rFonts w:cs="Arial"/>
              </w:rPr>
              <w:t> </w:t>
            </w:r>
          </w:p>
        </w:tc>
        <w:tc>
          <w:tcPr>
            <w:tcW w:w="0" w:type="auto"/>
            <w:vAlign w:val="bottom"/>
          </w:tcPr>
          <w:p w14:paraId="239B980B" w14:textId="77777777" w:rsidR="00C334D1" w:rsidRPr="00813D46" w:rsidRDefault="00C334D1" w:rsidP="00A76201">
            <w:pPr>
              <w:keepNext/>
              <w:jc w:val="right"/>
            </w:pPr>
            <w:r w:rsidRPr="00813D46">
              <w:rPr>
                <w:rFonts w:cs="Arial"/>
              </w:rPr>
              <w:t>116</w:t>
            </w:r>
          </w:p>
        </w:tc>
        <w:tc>
          <w:tcPr>
            <w:tcW w:w="0" w:type="auto"/>
            <w:noWrap/>
            <w:vAlign w:val="bottom"/>
          </w:tcPr>
          <w:p w14:paraId="23249F7C" w14:textId="77777777" w:rsidR="00C334D1" w:rsidRPr="00813D46" w:rsidRDefault="00C334D1" w:rsidP="00A76201">
            <w:pPr>
              <w:keepNext/>
              <w:rPr>
                <w:sz w:val="8"/>
              </w:rPr>
            </w:pPr>
            <w:r w:rsidRPr="00813D46">
              <w:rPr>
                <w:rFonts w:cs="Arial"/>
              </w:rPr>
              <w:t> </w:t>
            </w:r>
          </w:p>
        </w:tc>
      </w:tr>
      <w:tr w:rsidR="00C334D1" w:rsidRPr="00813D46" w14:paraId="415C4515" w14:textId="77777777" w:rsidTr="007B0C0F">
        <w:trPr>
          <w:jc w:val="center"/>
        </w:trPr>
        <w:tc>
          <w:tcPr>
            <w:tcW w:w="0" w:type="auto"/>
          </w:tcPr>
          <w:p w14:paraId="60A7736E" w14:textId="77777777" w:rsidR="00C334D1" w:rsidRPr="00813D46" w:rsidRDefault="00C334D1" w:rsidP="00A76201">
            <w:pPr>
              <w:pStyle w:val="NormalWeb"/>
              <w:keepNext/>
              <w:ind w:left="240" w:hanging="240"/>
              <w:rPr>
                <w:sz w:val="8"/>
              </w:rPr>
            </w:pPr>
            <w:r w:rsidRPr="00813D46">
              <w:rPr>
                <w:rFonts w:cs="Arial"/>
                <w:sz w:val="20"/>
                <w:szCs w:val="20"/>
              </w:rPr>
              <w:t>Net losses on derivatives</w:t>
            </w:r>
          </w:p>
        </w:tc>
        <w:tc>
          <w:tcPr>
            <w:tcW w:w="0" w:type="auto"/>
            <w:vAlign w:val="bottom"/>
          </w:tcPr>
          <w:p w14:paraId="130430E2" w14:textId="77777777" w:rsidR="00C334D1" w:rsidRPr="00813D46" w:rsidRDefault="00C334D1" w:rsidP="00A76201">
            <w:pPr>
              <w:pStyle w:val="la2"/>
              <w:keepNext/>
            </w:pPr>
            <w:r w:rsidRPr="00813D46">
              <w:rPr>
                <w:sz w:val="15"/>
                <w:szCs w:val="15"/>
              </w:rPr>
              <w:t> </w:t>
            </w:r>
          </w:p>
        </w:tc>
        <w:tc>
          <w:tcPr>
            <w:tcW w:w="0" w:type="auto"/>
            <w:vAlign w:val="bottom"/>
          </w:tcPr>
          <w:p w14:paraId="22D4137D" w14:textId="77777777" w:rsidR="00C334D1" w:rsidRPr="00813D46" w:rsidRDefault="00C334D1" w:rsidP="00A76201">
            <w:pPr>
              <w:keepNext/>
              <w:rPr>
                <w:sz w:val="8"/>
              </w:rPr>
            </w:pPr>
            <w:r w:rsidRPr="00813D46">
              <w:rPr>
                <w:rFonts w:cs="Arial"/>
                <w:b/>
                <w:bCs/>
              </w:rPr>
              <w:t> </w:t>
            </w:r>
          </w:p>
        </w:tc>
        <w:tc>
          <w:tcPr>
            <w:tcW w:w="0" w:type="auto"/>
            <w:vAlign w:val="bottom"/>
          </w:tcPr>
          <w:p w14:paraId="3CFC5D87" w14:textId="04368707" w:rsidR="00C334D1" w:rsidRPr="00813D46" w:rsidRDefault="00C334D1" w:rsidP="00A76201">
            <w:pPr>
              <w:keepNext/>
              <w:jc w:val="right"/>
            </w:pPr>
            <w:r w:rsidRPr="00813D46">
              <w:rPr>
                <w:rFonts w:cs="Arial"/>
                <w:b/>
                <w:bCs/>
              </w:rPr>
              <w:t>(</w:t>
            </w:r>
            <w:r w:rsidR="00D173EF" w:rsidRPr="00813D46">
              <w:rPr>
                <w:rFonts w:cs="Arial"/>
                <w:b/>
                <w:bCs/>
              </w:rPr>
              <w:t>423</w:t>
            </w:r>
          </w:p>
        </w:tc>
        <w:tc>
          <w:tcPr>
            <w:tcW w:w="0" w:type="auto"/>
            <w:noWrap/>
            <w:vAlign w:val="bottom"/>
          </w:tcPr>
          <w:p w14:paraId="389CE9F2" w14:textId="77777777" w:rsidR="00C334D1" w:rsidRPr="00813D46" w:rsidRDefault="00C334D1" w:rsidP="00A76201">
            <w:pPr>
              <w:keepNext/>
              <w:rPr>
                <w:sz w:val="8"/>
              </w:rPr>
            </w:pPr>
            <w:r w:rsidRPr="00813D46">
              <w:rPr>
                <w:rFonts w:cs="Arial"/>
                <w:b/>
                <w:bCs/>
              </w:rPr>
              <w:t>)</w:t>
            </w:r>
          </w:p>
        </w:tc>
        <w:tc>
          <w:tcPr>
            <w:tcW w:w="0" w:type="auto"/>
            <w:vAlign w:val="bottom"/>
          </w:tcPr>
          <w:p w14:paraId="76C7C3F3" w14:textId="77777777" w:rsidR="00C334D1" w:rsidRPr="00813D46" w:rsidRDefault="00C334D1" w:rsidP="00A76201">
            <w:pPr>
              <w:pStyle w:val="la2"/>
              <w:keepNext/>
            </w:pPr>
            <w:r w:rsidRPr="00813D46">
              <w:rPr>
                <w:sz w:val="15"/>
                <w:szCs w:val="15"/>
              </w:rPr>
              <w:t> </w:t>
            </w:r>
          </w:p>
        </w:tc>
        <w:tc>
          <w:tcPr>
            <w:tcW w:w="0" w:type="auto"/>
            <w:vAlign w:val="bottom"/>
          </w:tcPr>
          <w:p w14:paraId="68B535B7" w14:textId="77777777" w:rsidR="00C334D1" w:rsidRPr="00813D46" w:rsidRDefault="00C334D1" w:rsidP="00A76201">
            <w:pPr>
              <w:keepNext/>
              <w:rPr>
                <w:sz w:val="8"/>
              </w:rPr>
            </w:pPr>
            <w:r w:rsidRPr="00813D46">
              <w:rPr>
                <w:rFonts w:cs="Arial"/>
              </w:rPr>
              <w:t> </w:t>
            </w:r>
          </w:p>
        </w:tc>
        <w:tc>
          <w:tcPr>
            <w:tcW w:w="0" w:type="auto"/>
            <w:vAlign w:val="bottom"/>
          </w:tcPr>
          <w:p w14:paraId="0ADA91D0" w14:textId="77777777" w:rsidR="00C334D1" w:rsidRPr="00813D46" w:rsidRDefault="00C334D1" w:rsidP="00A76201">
            <w:pPr>
              <w:keepNext/>
              <w:jc w:val="right"/>
            </w:pPr>
            <w:r w:rsidRPr="00813D46">
              <w:rPr>
                <w:rFonts w:cs="Arial"/>
                <w:bCs/>
              </w:rPr>
              <w:t>(328</w:t>
            </w:r>
          </w:p>
        </w:tc>
        <w:tc>
          <w:tcPr>
            <w:tcW w:w="0" w:type="auto"/>
            <w:noWrap/>
            <w:vAlign w:val="bottom"/>
          </w:tcPr>
          <w:p w14:paraId="7E18945A" w14:textId="77777777" w:rsidR="00C334D1" w:rsidRPr="00813D46" w:rsidRDefault="00C334D1" w:rsidP="00A76201">
            <w:pPr>
              <w:keepNext/>
              <w:rPr>
                <w:sz w:val="8"/>
              </w:rPr>
            </w:pPr>
            <w:r w:rsidRPr="00813D46">
              <w:rPr>
                <w:rFonts w:cs="Arial"/>
                <w:bCs/>
              </w:rPr>
              <w:t>)</w:t>
            </w:r>
          </w:p>
        </w:tc>
        <w:tc>
          <w:tcPr>
            <w:tcW w:w="0" w:type="auto"/>
            <w:vAlign w:val="bottom"/>
          </w:tcPr>
          <w:p w14:paraId="10003EF4" w14:textId="77777777" w:rsidR="00C334D1" w:rsidRPr="00813D46" w:rsidRDefault="00C334D1" w:rsidP="00A76201">
            <w:pPr>
              <w:pStyle w:val="la2"/>
              <w:keepNext/>
            </w:pPr>
            <w:r w:rsidRPr="00813D46">
              <w:rPr>
                <w:sz w:val="15"/>
                <w:szCs w:val="15"/>
              </w:rPr>
              <w:t> </w:t>
            </w:r>
          </w:p>
        </w:tc>
        <w:tc>
          <w:tcPr>
            <w:tcW w:w="0" w:type="auto"/>
            <w:vAlign w:val="bottom"/>
          </w:tcPr>
          <w:p w14:paraId="747BCCA9" w14:textId="77777777" w:rsidR="00C334D1" w:rsidRPr="00813D46" w:rsidRDefault="00C334D1" w:rsidP="00A76201">
            <w:pPr>
              <w:keepNext/>
              <w:rPr>
                <w:sz w:val="8"/>
              </w:rPr>
            </w:pPr>
            <w:r w:rsidRPr="00813D46">
              <w:rPr>
                <w:rFonts w:cs="Arial"/>
              </w:rPr>
              <w:t> </w:t>
            </w:r>
          </w:p>
        </w:tc>
        <w:tc>
          <w:tcPr>
            <w:tcW w:w="0" w:type="auto"/>
            <w:vAlign w:val="bottom"/>
          </w:tcPr>
          <w:p w14:paraId="4C676E2C" w14:textId="77777777" w:rsidR="00C334D1" w:rsidRPr="00813D46" w:rsidRDefault="00C334D1" w:rsidP="00A76201">
            <w:pPr>
              <w:keepNext/>
              <w:jc w:val="right"/>
            </w:pPr>
            <w:r w:rsidRPr="00813D46">
              <w:rPr>
                <w:rFonts w:cs="Arial"/>
              </w:rPr>
              <w:t>(196</w:t>
            </w:r>
          </w:p>
        </w:tc>
        <w:tc>
          <w:tcPr>
            <w:tcW w:w="0" w:type="auto"/>
            <w:noWrap/>
            <w:vAlign w:val="bottom"/>
          </w:tcPr>
          <w:p w14:paraId="36FA74B6" w14:textId="77777777" w:rsidR="00C334D1" w:rsidRPr="00813D46" w:rsidRDefault="00C334D1" w:rsidP="00A76201">
            <w:pPr>
              <w:keepNext/>
              <w:rPr>
                <w:sz w:val="8"/>
              </w:rPr>
            </w:pPr>
            <w:r w:rsidRPr="00813D46">
              <w:rPr>
                <w:rFonts w:cs="Arial"/>
              </w:rPr>
              <w:t>)</w:t>
            </w:r>
          </w:p>
        </w:tc>
      </w:tr>
      <w:tr w:rsidR="00C334D1" w:rsidRPr="00813D46" w14:paraId="71A66394" w14:textId="77777777" w:rsidTr="007B0C0F">
        <w:trPr>
          <w:jc w:val="center"/>
        </w:trPr>
        <w:tc>
          <w:tcPr>
            <w:tcW w:w="0" w:type="auto"/>
          </w:tcPr>
          <w:p w14:paraId="0BD2FDBD" w14:textId="6DBCEFD5" w:rsidR="00C334D1" w:rsidRPr="00813D46" w:rsidRDefault="00C334D1" w:rsidP="003C2043">
            <w:pPr>
              <w:pStyle w:val="NormalWeb"/>
              <w:ind w:left="240" w:hanging="240"/>
              <w:rPr>
                <w:sz w:val="8"/>
              </w:rPr>
            </w:pPr>
            <w:r w:rsidRPr="00813D46">
              <w:rPr>
                <w:rFonts w:cs="Arial"/>
                <w:sz w:val="20"/>
                <w:szCs w:val="20"/>
              </w:rPr>
              <w:t xml:space="preserve">Net gains (losses) on foreign currency </w:t>
            </w:r>
            <w:r w:rsidR="00D25D52" w:rsidRPr="00813D46">
              <w:rPr>
                <w:rFonts w:cs="Arial"/>
                <w:sz w:val="20"/>
                <w:szCs w:val="20"/>
              </w:rPr>
              <w:t>remeasurements</w:t>
            </w:r>
          </w:p>
        </w:tc>
        <w:tc>
          <w:tcPr>
            <w:tcW w:w="0" w:type="auto"/>
            <w:vAlign w:val="bottom"/>
          </w:tcPr>
          <w:p w14:paraId="385CFD99" w14:textId="77777777" w:rsidR="00C334D1" w:rsidRPr="00813D46" w:rsidRDefault="00C334D1" w:rsidP="007B0C0F">
            <w:pPr>
              <w:pStyle w:val="la2"/>
            </w:pPr>
            <w:r w:rsidRPr="00813D46">
              <w:rPr>
                <w:sz w:val="15"/>
                <w:szCs w:val="15"/>
              </w:rPr>
              <w:t> </w:t>
            </w:r>
          </w:p>
        </w:tc>
        <w:tc>
          <w:tcPr>
            <w:tcW w:w="0" w:type="auto"/>
            <w:vAlign w:val="bottom"/>
          </w:tcPr>
          <w:p w14:paraId="6279AA6D" w14:textId="77777777" w:rsidR="00C334D1" w:rsidRPr="00813D46" w:rsidRDefault="00C334D1" w:rsidP="007B0C0F">
            <w:pPr>
              <w:rPr>
                <w:sz w:val="8"/>
              </w:rPr>
            </w:pPr>
            <w:r w:rsidRPr="00813D46">
              <w:rPr>
                <w:rFonts w:cs="Arial"/>
                <w:b/>
                <w:bCs/>
              </w:rPr>
              <w:t> </w:t>
            </w:r>
          </w:p>
        </w:tc>
        <w:tc>
          <w:tcPr>
            <w:tcW w:w="0" w:type="auto"/>
            <w:vAlign w:val="bottom"/>
          </w:tcPr>
          <w:p w14:paraId="708BFB40" w14:textId="3AE6D4E9" w:rsidR="00C334D1" w:rsidRPr="00813D46" w:rsidRDefault="00D173EF" w:rsidP="00D173EF">
            <w:pPr>
              <w:jc w:val="right"/>
            </w:pPr>
            <w:r w:rsidRPr="00813D46">
              <w:rPr>
                <w:rFonts w:cs="Arial"/>
                <w:b/>
                <w:bCs/>
              </w:rPr>
              <w:t>335</w:t>
            </w:r>
          </w:p>
        </w:tc>
        <w:tc>
          <w:tcPr>
            <w:tcW w:w="0" w:type="auto"/>
            <w:noWrap/>
            <w:vAlign w:val="bottom"/>
          </w:tcPr>
          <w:p w14:paraId="4532B66B" w14:textId="0BA60E88" w:rsidR="00C334D1" w:rsidRPr="00813D46" w:rsidRDefault="00C334D1" w:rsidP="007B0C0F">
            <w:pPr>
              <w:rPr>
                <w:sz w:val="8"/>
              </w:rPr>
            </w:pPr>
          </w:p>
        </w:tc>
        <w:tc>
          <w:tcPr>
            <w:tcW w:w="0" w:type="auto"/>
            <w:vAlign w:val="bottom"/>
          </w:tcPr>
          <w:p w14:paraId="458CFD90" w14:textId="77777777" w:rsidR="00C334D1" w:rsidRPr="00813D46" w:rsidRDefault="00C334D1" w:rsidP="007B0C0F">
            <w:pPr>
              <w:pStyle w:val="la2"/>
            </w:pPr>
            <w:r w:rsidRPr="00813D46">
              <w:rPr>
                <w:sz w:val="15"/>
                <w:szCs w:val="15"/>
              </w:rPr>
              <w:t> </w:t>
            </w:r>
          </w:p>
        </w:tc>
        <w:tc>
          <w:tcPr>
            <w:tcW w:w="0" w:type="auto"/>
            <w:vAlign w:val="bottom"/>
          </w:tcPr>
          <w:p w14:paraId="4CE85D38" w14:textId="77777777" w:rsidR="00C334D1" w:rsidRPr="00813D46" w:rsidRDefault="00C334D1" w:rsidP="007B0C0F">
            <w:pPr>
              <w:rPr>
                <w:sz w:val="8"/>
              </w:rPr>
            </w:pPr>
            <w:r w:rsidRPr="00813D46">
              <w:rPr>
                <w:rFonts w:cs="Arial"/>
              </w:rPr>
              <w:t> </w:t>
            </w:r>
          </w:p>
        </w:tc>
        <w:tc>
          <w:tcPr>
            <w:tcW w:w="0" w:type="auto"/>
            <w:vAlign w:val="bottom"/>
          </w:tcPr>
          <w:p w14:paraId="094D1A5E" w14:textId="77777777" w:rsidR="00C334D1" w:rsidRPr="00813D46" w:rsidRDefault="00C334D1" w:rsidP="007B0C0F">
            <w:pPr>
              <w:jc w:val="right"/>
            </w:pPr>
            <w:r w:rsidRPr="00813D46">
              <w:rPr>
                <w:rFonts w:cs="Arial"/>
                <w:bCs/>
              </w:rPr>
              <w:t>(165</w:t>
            </w:r>
          </w:p>
        </w:tc>
        <w:tc>
          <w:tcPr>
            <w:tcW w:w="0" w:type="auto"/>
            <w:noWrap/>
            <w:vAlign w:val="bottom"/>
          </w:tcPr>
          <w:p w14:paraId="6DF946A3" w14:textId="77777777" w:rsidR="00C334D1" w:rsidRPr="00813D46" w:rsidRDefault="00C334D1" w:rsidP="007B0C0F">
            <w:pPr>
              <w:rPr>
                <w:sz w:val="8"/>
              </w:rPr>
            </w:pPr>
            <w:r w:rsidRPr="00813D46">
              <w:rPr>
                <w:rFonts w:cs="Arial"/>
                <w:bCs/>
              </w:rPr>
              <w:t>)</w:t>
            </w:r>
          </w:p>
        </w:tc>
        <w:tc>
          <w:tcPr>
            <w:tcW w:w="0" w:type="auto"/>
            <w:vAlign w:val="bottom"/>
          </w:tcPr>
          <w:p w14:paraId="0F17C7CA" w14:textId="77777777" w:rsidR="00C334D1" w:rsidRPr="00813D46" w:rsidRDefault="00C334D1" w:rsidP="007B0C0F">
            <w:pPr>
              <w:pStyle w:val="la2"/>
            </w:pPr>
            <w:r w:rsidRPr="00813D46">
              <w:rPr>
                <w:sz w:val="15"/>
                <w:szCs w:val="15"/>
              </w:rPr>
              <w:t> </w:t>
            </w:r>
          </w:p>
        </w:tc>
        <w:tc>
          <w:tcPr>
            <w:tcW w:w="0" w:type="auto"/>
            <w:vAlign w:val="bottom"/>
          </w:tcPr>
          <w:p w14:paraId="1E584B81" w14:textId="77777777" w:rsidR="00C334D1" w:rsidRPr="00813D46" w:rsidRDefault="00C334D1" w:rsidP="007B0C0F">
            <w:pPr>
              <w:rPr>
                <w:sz w:val="8"/>
              </w:rPr>
            </w:pPr>
            <w:r w:rsidRPr="00813D46">
              <w:rPr>
                <w:rFonts w:cs="Arial"/>
              </w:rPr>
              <w:t> </w:t>
            </w:r>
          </w:p>
        </w:tc>
        <w:tc>
          <w:tcPr>
            <w:tcW w:w="0" w:type="auto"/>
            <w:vAlign w:val="bottom"/>
          </w:tcPr>
          <w:p w14:paraId="3C555367" w14:textId="77777777" w:rsidR="00C334D1" w:rsidRPr="00813D46" w:rsidRDefault="00C334D1" w:rsidP="007B0C0F">
            <w:pPr>
              <w:jc w:val="right"/>
            </w:pPr>
            <w:r w:rsidRPr="00813D46">
              <w:rPr>
                <w:rFonts w:cs="Arial"/>
              </w:rPr>
              <w:t>(74</w:t>
            </w:r>
          </w:p>
        </w:tc>
        <w:tc>
          <w:tcPr>
            <w:tcW w:w="0" w:type="auto"/>
            <w:noWrap/>
            <w:vAlign w:val="bottom"/>
          </w:tcPr>
          <w:p w14:paraId="306D7175" w14:textId="77777777" w:rsidR="00C334D1" w:rsidRPr="00813D46" w:rsidRDefault="00C334D1" w:rsidP="007B0C0F">
            <w:pPr>
              <w:rPr>
                <w:sz w:val="8"/>
              </w:rPr>
            </w:pPr>
            <w:r w:rsidRPr="00813D46">
              <w:rPr>
                <w:rFonts w:cs="Arial"/>
              </w:rPr>
              <w:t>)</w:t>
            </w:r>
          </w:p>
        </w:tc>
      </w:tr>
      <w:tr w:rsidR="00C334D1" w:rsidRPr="00813D46" w14:paraId="3681947B" w14:textId="77777777" w:rsidTr="007B0C0F">
        <w:trPr>
          <w:jc w:val="center"/>
        </w:trPr>
        <w:tc>
          <w:tcPr>
            <w:tcW w:w="0" w:type="auto"/>
          </w:tcPr>
          <w:p w14:paraId="174708F3" w14:textId="77777777" w:rsidR="00C334D1" w:rsidRPr="00813D46" w:rsidRDefault="00C334D1" w:rsidP="007B0C0F">
            <w:pPr>
              <w:pStyle w:val="NormalWeb"/>
              <w:ind w:left="240" w:hanging="240"/>
              <w:rPr>
                <w:sz w:val="8"/>
              </w:rPr>
            </w:pPr>
            <w:r w:rsidRPr="00813D46">
              <w:rPr>
                <w:rFonts w:cs="Arial"/>
                <w:sz w:val="20"/>
                <w:szCs w:val="20"/>
              </w:rPr>
              <w:t>Other</w:t>
            </w:r>
          </w:p>
        </w:tc>
        <w:tc>
          <w:tcPr>
            <w:tcW w:w="0" w:type="auto"/>
            <w:vAlign w:val="bottom"/>
          </w:tcPr>
          <w:p w14:paraId="1B2F0036" w14:textId="77777777" w:rsidR="00C334D1" w:rsidRPr="00813D46" w:rsidRDefault="00C334D1" w:rsidP="007B0C0F">
            <w:pPr>
              <w:pStyle w:val="la2"/>
            </w:pPr>
            <w:r w:rsidRPr="00813D46">
              <w:rPr>
                <w:sz w:val="15"/>
                <w:szCs w:val="15"/>
              </w:rPr>
              <w:t> </w:t>
            </w:r>
          </w:p>
        </w:tc>
        <w:tc>
          <w:tcPr>
            <w:tcW w:w="0" w:type="auto"/>
            <w:vAlign w:val="bottom"/>
          </w:tcPr>
          <w:p w14:paraId="7527D85A" w14:textId="77777777" w:rsidR="00C334D1" w:rsidRPr="00813D46" w:rsidRDefault="00C334D1" w:rsidP="007B0C0F">
            <w:pPr>
              <w:rPr>
                <w:sz w:val="8"/>
              </w:rPr>
            </w:pPr>
            <w:r w:rsidRPr="00813D46">
              <w:rPr>
                <w:rFonts w:cs="Arial"/>
                <w:b/>
                <w:bCs/>
              </w:rPr>
              <w:t> </w:t>
            </w:r>
          </w:p>
        </w:tc>
        <w:tc>
          <w:tcPr>
            <w:tcW w:w="0" w:type="auto"/>
            <w:vAlign w:val="bottom"/>
          </w:tcPr>
          <w:p w14:paraId="14A3F281" w14:textId="0BA9C15F" w:rsidR="00C334D1" w:rsidRPr="00813D46" w:rsidRDefault="00C334D1" w:rsidP="00D173EF">
            <w:pPr>
              <w:jc w:val="right"/>
            </w:pPr>
            <w:r w:rsidRPr="00813D46">
              <w:rPr>
                <w:rFonts w:cs="Arial"/>
                <w:b/>
                <w:bCs/>
              </w:rPr>
              <w:t>(</w:t>
            </w:r>
            <w:r w:rsidR="00D173EF" w:rsidRPr="00813D46">
              <w:rPr>
                <w:rFonts w:cs="Arial"/>
                <w:b/>
                <w:bCs/>
              </w:rPr>
              <w:t>267</w:t>
            </w:r>
          </w:p>
        </w:tc>
        <w:tc>
          <w:tcPr>
            <w:tcW w:w="0" w:type="auto"/>
            <w:noWrap/>
            <w:vAlign w:val="bottom"/>
          </w:tcPr>
          <w:p w14:paraId="709AF170" w14:textId="77777777" w:rsidR="00C334D1" w:rsidRPr="00813D46" w:rsidRDefault="00C334D1" w:rsidP="007B0C0F">
            <w:pPr>
              <w:rPr>
                <w:sz w:val="8"/>
              </w:rPr>
            </w:pPr>
            <w:r w:rsidRPr="00813D46">
              <w:rPr>
                <w:rFonts w:cs="Arial"/>
                <w:b/>
                <w:bCs/>
              </w:rPr>
              <w:t>) </w:t>
            </w:r>
          </w:p>
        </w:tc>
        <w:tc>
          <w:tcPr>
            <w:tcW w:w="0" w:type="auto"/>
            <w:vAlign w:val="bottom"/>
          </w:tcPr>
          <w:p w14:paraId="032D46D5" w14:textId="77777777" w:rsidR="00C334D1" w:rsidRPr="00813D46" w:rsidRDefault="00C334D1" w:rsidP="007B0C0F">
            <w:pPr>
              <w:pStyle w:val="la2"/>
            </w:pPr>
            <w:r w:rsidRPr="00813D46">
              <w:rPr>
                <w:sz w:val="15"/>
                <w:szCs w:val="15"/>
              </w:rPr>
              <w:t> </w:t>
            </w:r>
          </w:p>
        </w:tc>
        <w:tc>
          <w:tcPr>
            <w:tcW w:w="0" w:type="auto"/>
            <w:vAlign w:val="bottom"/>
          </w:tcPr>
          <w:p w14:paraId="7B0317A4" w14:textId="77777777" w:rsidR="00C334D1" w:rsidRPr="00813D46" w:rsidRDefault="00C334D1" w:rsidP="007B0C0F">
            <w:pPr>
              <w:rPr>
                <w:sz w:val="8"/>
              </w:rPr>
            </w:pPr>
            <w:r w:rsidRPr="00813D46">
              <w:rPr>
                <w:rFonts w:cs="Arial"/>
              </w:rPr>
              <w:t> </w:t>
            </w:r>
          </w:p>
        </w:tc>
        <w:tc>
          <w:tcPr>
            <w:tcW w:w="0" w:type="auto"/>
            <w:vAlign w:val="bottom"/>
          </w:tcPr>
          <w:p w14:paraId="40AEEC9C" w14:textId="77777777" w:rsidR="00C334D1" w:rsidRPr="00813D46" w:rsidRDefault="00C334D1" w:rsidP="007B0C0F">
            <w:pPr>
              <w:jc w:val="right"/>
            </w:pPr>
            <w:r w:rsidRPr="00813D46">
              <w:rPr>
                <w:rFonts w:cs="Arial"/>
                <w:bCs/>
              </w:rPr>
              <w:t>(169</w:t>
            </w:r>
          </w:p>
        </w:tc>
        <w:tc>
          <w:tcPr>
            <w:tcW w:w="0" w:type="auto"/>
            <w:noWrap/>
            <w:vAlign w:val="bottom"/>
          </w:tcPr>
          <w:p w14:paraId="11B7FB29" w14:textId="77777777" w:rsidR="00C334D1" w:rsidRPr="00813D46" w:rsidRDefault="00C334D1" w:rsidP="007B0C0F">
            <w:pPr>
              <w:rPr>
                <w:sz w:val="8"/>
              </w:rPr>
            </w:pPr>
            <w:r w:rsidRPr="00813D46">
              <w:rPr>
                <w:rFonts w:cs="Arial"/>
                <w:bCs/>
              </w:rPr>
              <w:t>) </w:t>
            </w:r>
          </w:p>
        </w:tc>
        <w:tc>
          <w:tcPr>
            <w:tcW w:w="0" w:type="auto"/>
            <w:vAlign w:val="bottom"/>
          </w:tcPr>
          <w:p w14:paraId="5A2B093E" w14:textId="77777777" w:rsidR="00C334D1" w:rsidRPr="00813D46" w:rsidRDefault="00C334D1" w:rsidP="007B0C0F">
            <w:pPr>
              <w:pStyle w:val="la2"/>
            </w:pPr>
            <w:r w:rsidRPr="00813D46">
              <w:rPr>
                <w:sz w:val="15"/>
                <w:szCs w:val="15"/>
              </w:rPr>
              <w:t> </w:t>
            </w:r>
          </w:p>
        </w:tc>
        <w:tc>
          <w:tcPr>
            <w:tcW w:w="0" w:type="auto"/>
            <w:vAlign w:val="bottom"/>
          </w:tcPr>
          <w:p w14:paraId="400E75F3" w14:textId="77777777" w:rsidR="00C334D1" w:rsidRPr="00813D46" w:rsidRDefault="00C334D1" w:rsidP="007B0C0F">
            <w:pPr>
              <w:rPr>
                <w:sz w:val="8"/>
              </w:rPr>
            </w:pPr>
            <w:r w:rsidRPr="00813D46">
              <w:rPr>
                <w:rFonts w:cs="Arial"/>
              </w:rPr>
              <w:t> </w:t>
            </w:r>
          </w:p>
        </w:tc>
        <w:tc>
          <w:tcPr>
            <w:tcW w:w="0" w:type="auto"/>
            <w:vAlign w:val="bottom"/>
          </w:tcPr>
          <w:p w14:paraId="05CFD0BC" w14:textId="77777777" w:rsidR="00C334D1" w:rsidRPr="00813D46" w:rsidRDefault="00C334D1" w:rsidP="007B0C0F">
            <w:pPr>
              <w:jc w:val="right"/>
            </w:pPr>
            <w:r w:rsidRPr="00813D46">
              <w:rPr>
                <w:rFonts w:cs="Arial"/>
              </w:rPr>
              <w:t>194</w:t>
            </w:r>
          </w:p>
        </w:tc>
        <w:tc>
          <w:tcPr>
            <w:tcW w:w="0" w:type="auto"/>
            <w:noWrap/>
            <w:vAlign w:val="bottom"/>
          </w:tcPr>
          <w:p w14:paraId="10876D87" w14:textId="77777777" w:rsidR="00C334D1" w:rsidRPr="00813D46" w:rsidRDefault="00C334D1" w:rsidP="007B0C0F">
            <w:pPr>
              <w:rPr>
                <w:sz w:val="8"/>
              </w:rPr>
            </w:pPr>
            <w:r w:rsidRPr="00813D46">
              <w:rPr>
                <w:rFonts w:cs="Arial"/>
              </w:rPr>
              <w:t> </w:t>
            </w:r>
          </w:p>
        </w:tc>
      </w:tr>
      <w:tr w:rsidR="00C334D1" w:rsidRPr="00813D46" w14:paraId="2A0ED963" w14:textId="77777777" w:rsidTr="007B0C0F">
        <w:trPr>
          <w:jc w:val="center"/>
        </w:trPr>
        <w:tc>
          <w:tcPr>
            <w:tcW w:w="0" w:type="auto"/>
            <w:gridSpan w:val="4"/>
            <w:vAlign w:val="bottom"/>
          </w:tcPr>
          <w:p w14:paraId="242A149E" w14:textId="77777777" w:rsidR="00C334D1" w:rsidRPr="00813D46" w:rsidRDefault="00C334D1" w:rsidP="007B0C0F">
            <w:pPr>
              <w:pStyle w:val="rrdsinglerule"/>
            </w:pPr>
            <w:r w:rsidRPr="00813D46">
              <w:rPr>
                <w:sz w:val="15"/>
                <w:szCs w:val="15"/>
              </w:rPr>
              <w:t> </w:t>
            </w:r>
          </w:p>
        </w:tc>
        <w:tc>
          <w:tcPr>
            <w:tcW w:w="0" w:type="auto"/>
            <w:vAlign w:val="bottom"/>
          </w:tcPr>
          <w:p w14:paraId="7D65B462" w14:textId="77777777" w:rsidR="00C334D1" w:rsidRPr="00813D46" w:rsidRDefault="00C334D1" w:rsidP="007B0C0F">
            <w:pPr>
              <w:rPr>
                <w:sz w:val="8"/>
              </w:rPr>
            </w:pPr>
          </w:p>
        </w:tc>
        <w:tc>
          <w:tcPr>
            <w:tcW w:w="0" w:type="auto"/>
            <w:vAlign w:val="bottom"/>
          </w:tcPr>
          <w:p w14:paraId="41C5FC47" w14:textId="77777777" w:rsidR="00C334D1" w:rsidRPr="00813D46" w:rsidRDefault="00C334D1" w:rsidP="007B0C0F">
            <w:pPr>
              <w:pStyle w:val="la2"/>
            </w:pPr>
            <w:r w:rsidRPr="00813D46">
              <w:t> </w:t>
            </w:r>
          </w:p>
        </w:tc>
        <w:tc>
          <w:tcPr>
            <w:tcW w:w="0" w:type="auto"/>
            <w:vAlign w:val="bottom"/>
          </w:tcPr>
          <w:p w14:paraId="636C0030" w14:textId="77777777" w:rsidR="00C334D1" w:rsidRPr="00813D46" w:rsidRDefault="00C334D1" w:rsidP="007B0C0F">
            <w:pPr>
              <w:pStyle w:val="rrdsinglerule"/>
            </w:pPr>
            <w:r w:rsidRPr="00813D46">
              <w:rPr>
                <w:sz w:val="15"/>
                <w:szCs w:val="15"/>
              </w:rPr>
              <w:t> </w:t>
            </w:r>
          </w:p>
        </w:tc>
        <w:tc>
          <w:tcPr>
            <w:tcW w:w="0" w:type="auto"/>
            <w:vAlign w:val="bottom"/>
          </w:tcPr>
          <w:p w14:paraId="41502DD2" w14:textId="77777777" w:rsidR="00C334D1" w:rsidRPr="00813D46" w:rsidRDefault="00C334D1" w:rsidP="007B0C0F">
            <w:pPr>
              <w:pStyle w:val="rrdsinglerule"/>
            </w:pPr>
            <w:r w:rsidRPr="00813D46">
              <w:rPr>
                <w:sz w:val="15"/>
                <w:szCs w:val="15"/>
              </w:rPr>
              <w:t> </w:t>
            </w:r>
          </w:p>
        </w:tc>
        <w:tc>
          <w:tcPr>
            <w:tcW w:w="0" w:type="auto"/>
            <w:vAlign w:val="bottom"/>
          </w:tcPr>
          <w:p w14:paraId="3BFA98D9" w14:textId="77777777" w:rsidR="00C334D1" w:rsidRPr="00813D46" w:rsidRDefault="00C334D1" w:rsidP="007B0C0F">
            <w:pPr>
              <w:rPr>
                <w:sz w:val="8"/>
              </w:rPr>
            </w:pPr>
          </w:p>
        </w:tc>
        <w:tc>
          <w:tcPr>
            <w:tcW w:w="0" w:type="auto"/>
            <w:vAlign w:val="bottom"/>
          </w:tcPr>
          <w:p w14:paraId="17C68238" w14:textId="77777777" w:rsidR="00C334D1" w:rsidRPr="00813D46" w:rsidRDefault="00C334D1" w:rsidP="007B0C0F">
            <w:pPr>
              <w:pStyle w:val="la2"/>
            </w:pPr>
            <w:r w:rsidRPr="00813D46">
              <w:t> </w:t>
            </w:r>
          </w:p>
        </w:tc>
        <w:tc>
          <w:tcPr>
            <w:tcW w:w="0" w:type="auto"/>
            <w:vAlign w:val="bottom"/>
          </w:tcPr>
          <w:p w14:paraId="357E5977" w14:textId="77777777" w:rsidR="00C334D1" w:rsidRPr="00813D46" w:rsidRDefault="00C334D1" w:rsidP="007B0C0F">
            <w:pPr>
              <w:pStyle w:val="rrdsinglerule"/>
            </w:pPr>
            <w:r w:rsidRPr="00813D46">
              <w:rPr>
                <w:sz w:val="15"/>
                <w:szCs w:val="15"/>
              </w:rPr>
              <w:t> </w:t>
            </w:r>
          </w:p>
        </w:tc>
        <w:tc>
          <w:tcPr>
            <w:tcW w:w="0" w:type="auto"/>
            <w:vAlign w:val="bottom"/>
          </w:tcPr>
          <w:p w14:paraId="4B3AE9C5" w14:textId="77777777" w:rsidR="00C334D1" w:rsidRPr="00813D46" w:rsidRDefault="00C334D1" w:rsidP="007B0C0F">
            <w:pPr>
              <w:pStyle w:val="rrdsinglerule"/>
            </w:pPr>
          </w:p>
        </w:tc>
        <w:tc>
          <w:tcPr>
            <w:tcW w:w="0" w:type="auto"/>
            <w:vAlign w:val="bottom"/>
          </w:tcPr>
          <w:p w14:paraId="2E27059B" w14:textId="77777777" w:rsidR="00C334D1" w:rsidRPr="00813D46" w:rsidRDefault="00C334D1" w:rsidP="007B0C0F">
            <w:pPr>
              <w:rPr>
                <w:sz w:val="8"/>
              </w:rPr>
            </w:pPr>
          </w:p>
        </w:tc>
      </w:tr>
      <w:tr w:rsidR="00C334D1" w:rsidRPr="00813D46" w14:paraId="245A1F6F" w14:textId="77777777" w:rsidTr="007B0C0F">
        <w:trPr>
          <w:jc w:val="center"/>
        </w:trPr>
        <w:tc>
          <w:tcPr>
            <w:tcW w:w="0" w:type="auto"/>
          </w:tcPr>
          <w:p w14:paraId="16B668C9"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6EDE94E0" w14:textId="77777777" w:rsidR="00C334D1" w:rsidRPr="00813D46" w:rsidRDefault="00C334D1" w:rsidP="007B0C0F">
            <w:pPr>
              <w:pStyle w:val="la2"/>
            </w:pPr>
            <w:r w:rsidRPr="00813D46">
              <w:rPr>
                <w:sz w:val="15"/>
                <w:szCs w:val="15"/>
              </w:rPr>
              <w:t> </w:t>
            </w:r>
          </w:p>
        </w:tc>
        <w:tc>
          <w:tcPr>
            <w:tcW w:w="0" w:type="auto"/>
            <w:vAlign w:val="bottom"/>
          </w:tcPr>
          <w:p w14:paraId="6C023581" w14:textId="77777777" w:rsidR="00C334D1" w:rsidRPr="00813D46" w:rsidRDefault="00C334D1" w:rsidP="007B0C0F">
            <w:pPr>
              <w:rPr>
                <w:sz w:val="8"/>
              </w:rPr>
            </w:pPr>
            <w:r w:rsidRPr="00813D46">
              <w:rPr>
                <w:rFonts w:cs="Arial"/>
                <w:b/>
                <w:bCs/>
              </w:rPr>
              <w:t>$</w:t>
            </w:r>
          </w:p>
        </w:tc>
        <w:tc>
          <w:tcPr>
            <w:tcW w:w="0" w:type="auto"/>
            <w:vAlign w:val="bottom"/>
          </w:tcPr>
          <w:p w14:paraId="2BCB97DE" w14:textId="07F7FE85" w:rsidR="00C334D1" w:rsidRPr="00813D46" w:rsidRDefault="00057E0E" w:rsidP="007B0C0F">
            <w:pPr>
              <w:jc w:val="right"/>
            </w:pPr>
            <w:r w:rsidRPr="00813D46">
              <w:rPr>
                <w:rFonts w:cs="Arial"/>
                <w:b/>
                <w:bCs/>
              </w:rPr>
              <w:t>346</w:t>
            </w:r>
          </w:p>
        </w:tc>
        <w:tc>
          <w:tcPr>
            <w:tcW w:w="0" w:type="auto"/>
            <w:noWrap/>
            <w:vAlign w:val="bottom"/>
          </w:tcPr>
          <w:p w14:paraId="3C8DD8D2" w14:textId="77777777" w:rsidR="00C334D1" w:rsidRPr="00813D46" w:rsidRDefault="00C334D1" w:rsidP="007B0C0F">
            <w:pPr>
              <w:rPr>
                <w:sz w:val="8"/>
              </w:rPr>
            </w:pPr>
            <w:r w:rsidRPr="00813D46">
              <w:rPr>
                <w:rFonts w:cs="Arial"/>
                <w:b/>
                <w:bCs/>
              </w:rPr>
              <w:t> </w:t>
            </w:r>
          </w:p>
        </w:tc>
        <w:tc>
          <w:tcPr>
            <w:tcW w:w="0" w:type="auto"/>
            <w:vAlign w:val="bottom"/>
          </w:tcPr>
          <w:p w14:paraId="28C3BA78" w14:textId="77777777" w:rsidR="00C334D1" w:rsidRPr="00813D46" w:rsidRDefault="00C334D1" w:rsidP="007B0C0F">
            <w:pPr>
              <w:pStyle w:val="la2"/>
            </w:pPr>
            <w:r w:rsidRPr="00813D46">
              <w:rPr>
                <w:sz w:val="15"/>
                <w:szCs w:val="15"/>
              </w:rPr>
              <w:t> </w:t>
            </w:r>
          </w:p>
        </w:tc>
        <w:tc>
          <w:tcPr>
            <w:tcW w:w="0" w:type="auto"/>
            <w:vAlign w:val="bottom"/>
          </w:tcPr>
          <w:p w14:paraId="77D560B0" w14:textId="77777777" w:rsidR="00C334D1" w:rsidRPr="00813D46" w:rsidRDefault="00C334D1" w:rsidP="007B0C0F">
            <w:pPr>
              <w:rPr>
                <w:sz w:val="8"/>
              </w:rPr>
            </w:pPr>
            <w:r w:rsidRPr="00813D46">
              <w:rPr>
                <w:rFonts w:cs="Arial"/>
              </w:rPr>
              <w:t>$</w:t>
            </w:r>
          </w:p>
        </w:tc>
        <w:tc>
          <w:tcPr>
            <w:tcW w:w="0" w:type="auto"/>
            <w:vAlign w:val="bottom"/>
          </w:tcPr>
          <w:p w14:paraId="4FEB2AA2" w14:textId="77777777" w:rsidR="00C334D1" w:rsidRPr="00813D46" w:rsidRDefault="00C334D1" w:rsidP="007B0C0F">
            <w:pPr>
              <w:jc w:val="right"/>
            </w:pPr>
            <w:r w:rsidRPr="00813D46">
              <w:rPr>
                <w:rFonts w:cs="Arial"/>
                <w:bCs/>
              </w:rPr>
              <w:t>  61</w:t>
            </w:r>
          </w:p>
        </w:tc>
        <w:tc>
          <w:tcPr>
            <w:tcW w:w="0" w:type="auto"/>
            <w:noWrap/>
            <w:vAlign w:val="bottom"/>
          </w:tcPr>
          <w:p w14:paraId="0BCF7BDF" w14:textId="77777777" w:rsidR="00C334D1" w:rsidRPr="00813D46" w:rsidRDefault="00C334D1" w:rsidP="007B0C0F">
            <w:pPr>
              <w:rPr>
                <w:sz w:val="8"/>
              </w:rPr>
            </w:pPr>
            <w:r w:rsidRPr="00813D46">
              <w:rPr>
                <w:rFonts w:cs="Arial"/>
                <w:bCs/>
              </w:rPr>
              <w:t> </w:t>
            </w:r>
          </w:p>
        </w:tc>
        <w:tc>
          <w:tcPr>
            <w:tcW w:w="0" w:type="auto"/>
            <w:vAlign w:val="bottom"/>
          </w:tcPr>
          <w:p w14:paraId="31CFC685" w14:textId="77777777" w:rsidR="00C334D1" w:rsidRPr="00813D46" w:rsidRDefault="00C334D1" w:rsidP="007B0C0F">
            <w:pPr>
              <w:pStyle w:val="la2"/>
            </w:pPr>
            <w:r w:rsidRPr="00813D46">
              <w:rPr>
                <w:sz w:val="15"/>
                <w:szCs w:val="15"/>
              </w:rPr>
              <w:t> </w:t>
            </w:r>
          </w:p>
        </w:tc>
        <w:tc>
          <w:tcPr>
            <w:tcW w:w="0" w:type="auto"/>
            <w:vAlign w:val="bottom"/>
          </w:tcPr>
          <w:p w14:paraId="0AFFB21D" w14:textId="77777777" w:rsidR="00C334D1" w:rsidRPr="00813D46" w:rsidRDefault="00C334D1" w:rsidP="007B0C0F">
            <w:pPr>
              <w:rPr>
                <w:sz w:val="8"/>
              </w:rPr>
            </w:pPr>
            <w:r w:rsidRPr="00813D46">
              <w:rPr>
                <w:rFonts w:cs="Arial"/>
              </w:rPr>
              <w:t>$</w:t>
            </w:r>
          </w:p>
        </w:tc>
        <w:tc>
          <w:tcPr>
            <w:tcW w:w="0" w:type="auto"/>
            <w:vAlign w:val="bottom"/>
          </w:tcPr>
          <w:p w14:paraId="0E60B531" w14:textId="77777777" w:rsidR="00C334D1" w:rsidRPr="00813D46" w:rsidRDefault="00C334D1" w:rsidP="007B0C0F">
            <w:pPr>
              <w:jc w:val="right"/>
            </w:pPr>
            <w:r w:rsidRPr="00813D46">
              <w:rPr>
                <w:rFonts w:cs="Arial"/>
              </w:rPr>
              <w:t>   288</w:t>
            </w:r>
          </w:p>
        </w:tc>
        <w:tc>
          <w:tcPr>
            <w:tcW w:w="0" w:type="auto"/>
            <w:noWrap/>
            <w:vAlign w:val="bottom"/>
          </w:tcPr>
          <w:p w14:paraId="2F13C430" w14:textId="77777777" w:rsidR="00C334D1" w:rsidRPr="00813D46" w:rsidRDefault="00C334D1" w:rsidP="007B0C0F">
            <w:pPr>
              <w:rPr>
                <w:sz w:val="8"/>
              </w:rPr>
            </w:pPr>
            <w:r w:rsidRPr="00813D46">
              <w:rPr>
                <w:rFonts w:cs="Arial"/>
              </w:rPr>
              <w:t> </w:t>
            </w:r>
          </w:p>
        </w:tc>
      </w:tr>
      <w:tr w:rsidR="00C334D1" w:rsidRPr="00813D46" w14:paraId="798925B6" w14:textId="77777777" w:rsidTr="007B0C0F">
        <w:trPr>
          <w:jc w:val="center"/>
        </w:trPr>
        <w:tc>
          <w:tcPr>
            <w:tcW w:w="0" w:type="auto"/>
            <w:vAlign w:val="bottom"/>
          </w:tcPr>
          <w:p w14:paraId="3074AF6E" w14:textId="77777777" w:rsidR="00C334D1" w:rsidRPr="00813D46" w:rsidRDefault="00C334D1" w:rsidP="007B0C0F">
            <w:pPr>
              <w:pStyle w:val="la2"/>
            </w:pPr>
            <w:r w:rsidRPr="00813D46">
              <w:t> </w:t>
            </w:r>
          </w:p>
        </w:tc>
        <w:tc>
          <w:tcPr>
            <w:tcW w:w="0" w:type="auto"/>
            <w:vAlign w:val="bottom"/>
          </w:tcPr>
          <w:p w14:paraId="077ADB18" w14:textId="77777777" w:rsidR="00C334D1" w:rsidRPr="00813D46" w:rsidRDefault="00C334D1" w:rsidP="007B0C0F">
            <w:pPr>
              <w:pStyle w:val="la2"/>
            </w:pPr>
            <w:r w:rsidRPr="00813D46">
              <w:t> </w:t>
            </w:r>
          </w:p>
        </w:tc>
        <w:tc>
          <w:tcPr>
            <w:tcW w:w="0" w:type="auto"/>
            <w:vAlign w:val="bottom"/>
          </w:tcPr>
          <w:p w14:paraId="0F33C9D0" w14:textId="77777777" w:rsidR="00C334D1" w:rsidRPr="00813D46" w:rsidRDefault="00C334D1" w:rsidP="007B0C0F">
            <w:pPr>
              <w:pStyle w:val="rrddoublerule"/>
            </w:pPr>
            <w:r w:rsidRPr="00813D46">
              <w:rPr>
                <w:sz w:val="15"/>
                <w:szCs w:val="15"/>
              </w:rPr>
              <w:t> </w:t>
            </w:r>
          </w:p>
        </w:tc>
        <w:tc>
          <w:tcPr>
            <w:tcW w:w="0" w:type="auto"/>
            <w:vAlign w:val="bottom"/>
          </w:tcPr>
          <w:p w14:paraId="50D1FCD7" w14:textId="77777777" w:rsidR="00C334D1" w:rsidRPr="00813D46" w:rsidRDefault="00C334D1" w:rsidP="007B0C0F">
            <w:pPr>
              <w:pStyle w:val="rrddoublerule"/>
            </w:pPr>
            <w:r w:rsidRPr="00813D46">
              <w:rPr>
                <w:sz w:val="15"/>
                <w:szCs w:val="15"/>
              </w:rPr>
              <w:t> </w:t>
            </w:r>
          </w:p>
        </w:tc>
        <w:tc>
          <w:tcPr>
            <w:tcW w:w="0" w:type="auto"/>
            <w:vAlign w:val="bottom"/>
          </w:tcPr>
          <w:p w14:paraId="22DD9A80" w14:textId="77777777" w:rsidR="00C334D1" w:rsidRPr="00813D46" w:rsidRDefault="00C334D1" w:rsidP="007B0C0F">
            <w:pPr>
              <w:rPr>
                <w:sz w:val="8"/>
              </w:rPr>
            </w:pPr>
          </w:p>
        </w:tc>
        <w:tc>
          <w:tcPr>
            <w:tcW w:w="0" w:type="auto"/>
            <w:vAlign w:val="bottom"/>
          </w:tcPr>
          <w:p w14:paraId="2A7CE489" w14:textId="77777777" w:rsidR="00C334D1" w:rsidRPr="00813D46" w:rsidRDefault="00C334D1" w:rsidP="007B0C0F">
            <w:pPr>
              <w:pStyle w:val="la2"/>
            </w:pPr>
            <w:r w:rsidRPr="00813D46">
              <w:t> </w:t>
            </w:r>
          </w:p>
        </w:tc>
        <w:tc>
          <w:tcPr>
            <w:tcW w:w="0" w:type="auto"/>
            <w:vAlign w:val="bottom"/>
          </w:tcPr>
          <w:p w14:paraId="145832EA" w14:textId="77777777" w:rsidR="00C334D1" w:rsidRPr="00813D46" w:rsidRDefault="00C334D1" w:rsidP="007B0C0F">
            <w:pPr>
              <w:pStyle w:val="rrddoublerule"/>
            </w:pPr>
            <w:r w:rsidRPr="00813D46">
              <w:rPr>
                <w:sz w:val="15"/>
                <w:szCs w:val="15"/>
              </w:rPr>
              <w:t> </w:t>
            </w:r>
          </w:p>
        </w:tc>
        <w:tc>
          <w:tcPr>
            <w:tcW w:w="0" w:type="auto"/>
            <w:vAlign w:val="bottom"/>
          </w:tcPr>
          <w:p w14:paraId="16A5F801" w14:textId="77777777" w:rsidR="00C334D1" w:rsidRPr="00813D46" w:rsidRDefault="00C334D1" w:rsidP="007B0C0F">
            <w:pPr>
              <w:pStyle w:val="rrddoublerule"/>
            </w:pPr>
            <w:r w:rsidRPr="00813D46">
              <w:rPr>
                <w:sz w:val="15"/>
                <w:szCs w:val="15"/>
              </w:rPr>
              <w:t> </w:t>
            </w:r>
          </w:p>
        </w:tc>
        <w:tc>
          <w:tcPr>
            <w:tcW w:w="0" w:type="auto"/>
            <w:vAlign w:val="bottom"/>
          </w:tcPr>
          <w:p w14:paraId="7827EC4B" w14:textId="77777777" w:rsidR="00C334D1" w:rsidRPr="00813D46" w:rsidRDefault="00C334D1" w:rsidP="007B0C0F">
            <w:pPr>
              <w:rPr>
                <w:sz w:val="8"/>
              </w:rPr>
            </w:pPr>
          </w:p>
        </w:tc>
        <w:tc>
          <w:tcPr>
            <w:tcW w:w="0" w:type="auto"/>
            <w:vAlign w:val="bottom"/>
          </w:tcPr>
          <w:p w14:paraId="2EA0E059" w14:textId="77777777" w:rsidR="00C334D1" w:rsidRPr="00813D46" w:rsidRDefault="00C334D1" w:rsidP="007B0C0F">
            <w:pPr>
              <w:pStyle w:val="la2"/>
            </w:pPr>
            <w:r w:rsidRPr="00813D46">
              <w:t> </w:t>
            </w:r>
          </w:p>
        </w:tc>
        <w:tc>
          <w:tcPr>
            <w:tcW w:w="0" w:type="auto"/>
            <w:vAlign w:val="bottom"/>
          </w:tcPr>
          <w:p w14:paraId="6CCB8DC5" w14:textId="77777777" w:rsidR="00C334D1" w:rsidRPr="00813D46" w:rsidRDefault="00C334D1" w:rsidP="007B0C0F">
            <w:pPr>
              <w:pStyle w:val="rrddoublerule"/>
            </w:pPr>
            <w:r w:rsidRPr="00813D46">
              <w:rPr>
                <w:sz w:val="15"/>
                <w:szCs w:val="15"/>
              </w:rPr>
              <w:t> </w:t>
            </w:r>
          </w:p>
        </w:tc>
        <w:tc>
          <w:tcPr>
            <w:tcW w:w="0" w:type="auto"/>
            <w:vAlign w:val="bottom"/>
          </w:tcPr>
          <w:p w14:paraId="580ABDCB" w14:textId="77777777" w:rsidR="00C334D1" w:rsidRPr="00813D46" w:rsidRDefault="00C334D1" w:rsidP="007B0C0F">
            <w:pPr>
              <w:pStyle w:val="rrddoublerule"/>
            </w:pPr>
            <w:r w:rsidRPr="00813D46">
              <w:rPr>
                <w:sz w:val="15"/>
                <w:szCs w:val="15"/>
              </w:rPr>
              <w:t> </w:t>
            </w:r>
          </w:p>
        </w:tc>
        <w:tc>
          <w:tcPr>
            <w:tcW w:w="0" w:type="auto"/>
            <w:vAlign w:val="bottom"/>
          </w:tcPr>
          <w:p w14:paraId="2F1FFF12" w14:textId="77777777" w:rsidR="00C334D1" w:rsidRPr="00813D46" w:rsidRDefault="00C334D1" w:rsidP="007B0C0F">
            <w:pPr>
              <w:rPr>
                <w:sz w:val="8"/>
              </w:rPr>
            </w:pPr>
          </w:p>
        </w:tc>
      </w:tr>
    </w:tbl>
    <w:p w14:paraId="1D789E98" w14:textId="2334E519"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Following are details of net recognized gains on investments during the periods reported: </w:t>
      </w:r>
    </w:p>
    <w:p w14:paraId="37690137" w14:textId="77777777" w:rsidR="00C334D1" w:rsidRPr="00813D46" w:rsidRDefault="00C334D1" w:rsidP="00C334D1">
      <w:pPr>
        <w:pStyle w:val="NormalWeb"/>
        <w:keepNext/>
        <w:spacing w:before="0" w:beforeAutospacing="0" w:after="0" w:afterAutospacing="0"/>
        <w:rPr>
          <w:sz w:val="18"/>
          <w:szCs w:val="18"/>
        </w:rPr>
      </w:pPr>
    </w:p>
    <w:tbl>
      <w:tblPr>
        <w:tblW w:w="5000" w:type="pct"/>
        <w:jc w:val="center"/>
        <w:tblCellMar>
          <w:top w:w="14" w:type="dxa"/>
          <w:left w:w="0" w:type="dxa"/>
          <w:right w:w="14" w:type="dxa"/>
        </w:tblCellMar>
        <w:tblLook w:val="0000" w:firstRow="0" w:lastRow="0" w:firstColumn="0" w:lastColumn="0" w:noHBand="0" w:noVBand="0"/>
      </w:tblPr>
      <w:tblGrid>
        <w:gridCol w:w="7260"/>
        <w:gridCol w:w="278"/>
        <w:gridCol w:w="126"/>
        <w:gridCol w:w="515"/>
        <w:gridCol w:w="137"/>
        <w:gridCol w:w="276"/>
        <w:gridCol w:w="126"/>
        <w:gridCol w:w="459"/>
        <w:gridCol w:w="137"/>
        <w:gridCol w:w="276"/>
        <w:gridCol w:w="126"/>
        <w:gridCol w:w="515"/>
        <w:gridCol w:w="137"/>
      </w:tblGrid>
      <w:tr w:rsidR="00C334D1" w:rsidRPr="00813D46" w14:paraId="70C4F2AE" w14:textId="77777777" w:rsidTr="007B0C0F">
        <w:trPr>
          <w:tblHeader/>
          <w:jc w:val="center"/>
        </w:trPr>
        <w:tc>
          <w:tcPr>
            <w:tcW w:w="3501" w:type="pct"/>
            <w:vAlign w:val="center"/>
          </w:tcPr>
          <w:p w14:paraId="52606635" w14:textId="77777777" w:rsidR="00C334D1" w:rsidRPr="00813D46" w:rsidRDefault="00C334D1" w:rsidP="007B0C0F">
            <w:pPr>
              <w:rPr>
                <w:sz w:val="1"/>
              </w:rPr>
            </w:pPr>
          </w:p>
        </w:tc>
        <w:tc>
          <w:tcPr>
            <w:tcW w:w="134" w:type="pct"/>
            <w:vAlign w:val="bottom"/>
          </w:tcPr>
          <w:p w14:paraId="573DE72E" w14:textId="77777777" w:rsidR="00C334D1" w:rsidRPr="00813D46" w:rsidRDefault="00C334D1" w:rsidP="007B0C0F">
            <w:pPr>
              <w:rPr>
                <w:sz w:val="1"/>
              </w:rPr>
            </w:pPr>
          </w:p>
        </w:tc>
        <w:tc>
          <w:tcPr>
            <w:tcW w:w="0" w:type="auto"/>
            <w:vAlign w:val="center"/>
          </w:tcPr>
          <w:p w14:paraId="7CDAA713" w14:textId="77777777" w:rsidR="00C334D1" w:rsidRPr="00813D46" w:rsidRDefault="00C334D1" w:rsidP="007B0C0F">
            <w:pPr>
              <w:rPr>
                <w:sz w:val="1"/>
              </w:rPr>
            </w:pPr>
          </w:p>
        </w:tc>
        <w:tc>
          <w:tcPr>
            <w:tcW w:w="0" w:type="auto"/>
            <w:vAlign w:val="center"/>
          </w:tcPr>
          <w:p w14:paraId="6B487C29" w14:textId="77777777" w:rsidR="00C334D1" w:rsidRPr="00813D46" w:rsidRDefault="00C334D1" w:rsidP="007B0C0F">
            <w:pPr>
              <w:rPr>
                <w:sz w:val="1"/>
              </w:rPr>
            </w:pPr>
          </w:p>
        </w:tc>
        <w:tc>
          <w:tcPr>
            <w:tcW w:w="0" w:type="auto"/>
            <w:vAlign w:val="center"/>
          </w:tcPr>
          <w:p w14:paraId="56D01F43" w14:textId="77777777" w:rsidR="00C334D1" w:rsidRPr="00813D46" w:rsidRDefault="00C334D1" w:rsidP="007B0C0F">
            <w:pPr>
              <w:rPr>
                <w:sz w:val="1"/>
              </w:rPr>
            </w:pPr>
          </w:p>
        </w:tc>
        <w:tc>
          <w:tcPr>
            <w:tcW w:w="133" w:type="pct"/>
            <w:vAlign w:val="bottom"/>
          </w:tcPr>
          <w:p w14:paraId="094C3C9D" w14:textId="77777777" w:rsidR="00C334D1" w:rsidRPr="00813D46" w:rsidRDefault="00C334D1" w:rsidP="007B0C0F">
            <w:pPr>
              <w:rPr>
                <w:sz w:val="1"/>
              </w:rPr>
            </w:pPr>
          </w:p>
        </w:tc>
        <w:tc>
          <w:tcPr>
            <w:tcW w:w="0" w:type="auto"/>
            <w:vAlign w:val="center"/>
          </w:tcPr>
          <w:p w14:paraId="4CBDFC65" w14:textId="77777777" w:rsidR="00C334D1" w:rsidRPr="00813D46" w:rsidRDefault="00C334D1" w:rsidP="007B0C0F">
            <w:pPr>
              <w:rPr>
                <w:sz w:val="1"/>
              </w:rPr>
            </w:pPr>
          </w:p>
        </w:tc>
        <w:tc>
          <w:tcPr>
            <w:tcW w:w="0" w:type="auto"/>
            <w:vAlign w:val="center"/>
          </w:tcPr>
          <w:p w14:paraId="2F8892B9" w14:textId="77777777" w:rsidR="00C334D1" w:rsidRPr="00813D46" w:rsidRDefault="00C334D1" w:rsidP="007B0C0F">
            <w:pPr>
              <w:rPr>
                <w:sz w:val="1"/>
              </w:rPr>
            </w:pPr>
          </w:p>
        </w:tc>
        <w:tc>
          <w:tcPr>
            <w:tcW w:w="0" w:type="auto"/>
            <w:vAlign w:val="center"/>
          </w:tcPr>
          <w:p w14:paraId="2571897E" w14:textId="77777777" w:rsidR="00C334D1" w:rsidRPr="00813D46" w:rsidRDefault="00C334D1" w:rsidP="007B0C0F">
            <w:pPr>
              <w:rPr>
                <w:sz w:val="1"/>
              </w:rPr>
            </w:pPr>
          </w:p>
        </w:tc>
        <w:tc>
          <w:tcPr>
            <w:tcW w:w="133" w:type="pct"/>
            <w:vAlign w:val="bottom"/>
          </w:tcPr>
          <w:p w14:paraId="0FB468CA" w14:textId="77777777" w:rsidR="00C334D1" w:rsidRPr="00813D46" w:rsidRDefault="00C334D1" w:rsidP="007B0C0F">
            <w:pPr>
              <w:rPr>
                <w:sz w:val="1"/>
              </w:rPr>
            </w:pPr>
          </w:p>
        </w:tc>
        <w:tc>
          <w:tcPr>
            <w:tcW w:w="0" w:type="auto"/>
            <w:vAlign w:val="center"/>
          </w:tcPr>
          <w:p w14:paraId="1724C1D6" w14:textId="77777777" w:rsidR="00C334D1" w:rsidRPr="00813D46" w:rsidRDefault="00C334D1" w:rsidP="007B0C0F">
            <w:pPr>
              <w:rPr>
                <w:sz w:val="1"/>
              </w:rPr>
            </w:pPr>
          </w:p>
        </w:tc>
        <w:tc>
          <w:tcPr>
            <w:tcW w:w="0" w:type="auto"/>
            <w:vAlign w:val="center"/>
          </w:tcPr>
          <w:p w14:paraId="782CE7E9" w14:textId="77777777" w:rsidR="00C334D1" w:rsidRPr="00813D46" w:rsidRDefault="00C334D1" w:rsidP="007B0C0F">
            <w:pPr>
              <w:rPr>
                <w:sz w:val="1"/>
              </w:rPr>
            </w:pPr>
          </w:p>
        </w:tc>
        <w:tc>
          <w:tcPr>
            <w:tcW w:w="0" w:type="auto"/>
            <w:vAlign w:val="center"/>
          </w:tcPr>
          <w:p w14:paraId="6DC9C62F" w14:textId="77777777" w:rsidR="00C334D1" w:rsidRPr="00813D46" w:rsidRDefault="00C334D1" w:rsidP="007B0C0F">
            <w:pPr>
              <w:rPr>
                <w:sz w:val="1"/>
              </w:rPr>
            </w:pPr>
          </w:p>
        </w:tc>
      </w:tr>
      <w:tr w:rsidR="00C334D1" w:rsidRPr="00813D46" w14:paraId="69C6FD52" w14:textId="77777777" w:rsidTr="007B0C0F">
        <w:trPr>
          <w:tblHeader/>
          <w:jc w:val="center"/>
        </w:trPr>
        <w:tc>
          <w:tcPr>
            <w:tcW w:w="0" w:type="auto"/>
            <w:vAlign w:val="bottom"/>
          </w:tcPr>
          <w:p w14:paraId="4E9EF5EB"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434D2A30" w14:textId="77777777" w:rsidR="00C334D1" w:rsidRPr="00813D46" w:rsidRDefault="00C334D1" w:rsidP="007B0C0F">
            <w:pPr>
              <w:pStyle w:val="la2"/>
            </w:pPr>
            <w:r w:rsidRPr="00813D46">
              <w:rPr>
                <w:sz w:val="15"/>
                <w:szCs w:val="15"/>
              </w:rPr>
              <w:t> </w:t>
            </w:r>
          </w:p>
        </w:tc>
        <w:tc>
          <w:tcPr>
            <w:tcW w:w="0" w:type="auto"/>
            <w:gridSpan w:val="2"/>
            <w:vAlign w:val="bottom"/>
          </w:tcPr>
          <w:p w14:paraId="025849E9" w14:textId="77777777" w:rsidR="00C334D1" w:rsidRPr="00813D46" w:rsidRDefault="00C334D1" w:rsidP="007B0C0F">
            <w:pPr>
              <w:pStyle w:val="la2"/>
            </w:pPr>
            <w:r w:rsidRPr="00813D46">
              <w:t> </w:t>
            </w:r>
          </w:p>
        </w:tc>
        <w:tc>
          <w:tcPr>
            <w:tcW w:w="0" w:type="auto"/>
            <w:vAlign w:val="bottom"/>
          </w:tcPr>
          <w:p w14:paraId="1018144A" w14:textId="77777777" w:rsidR="00C334D1" w:rsidRPr="00813D46" w:rsidRDefault="00C334D1" w:rsidP="007B0C0F">
            <w:pPr>
              <w:rPr>
                <w:sz w:val="8"/>
              </w:rPr>
            </w:pPr>
            <w:r w:rsidRPr="00813D46">
              <w:rPr>
                <w:sz w:val="15"/>
                <w:szCs w:val="15"/>
              </w:rPr>
              <w:t> </w:t>
            </w:r>
          </w:p>
        </w:tc>
        <w:tc>
          <w:tcPr>
            <w:tcW w:w="0" w:type="auto"/>
            <w:vAlign w:val="bottom"/>
          </w:tcPr>
          <w:p w14:paraId="06CF078C" w14:textId="77777777" w:rsidR="00C334D1" w:rsidRPr="00813D46" w:rsidRDefault="00C334D1" w:rsidP="007B0C0F">
            <w:pPr>
              <w:pStyle w:val="la2"/>
            </w:pPr>
            <w:r w:rsidRPr="00813D46">
              <w:rPr>
                <w:sz w:val="15"/>
                <w:szCs w:val="15"/>
              </w:rPr>
              <w:t> </w:t>
            </w:r>
          </w:p>
        </w:tc>
        <w:tc>
          <w:tcPr>
            <w:tcW w:w="0" w:type="auto"/>
            <w:gridSpan w:val="2"/>
            <w:vAlign w:val="bottom"/>
          </w:tcPr>
          <w:p w14:paraId="4F6133DD" w14:textId="77777777" w:rsidR="00C334D1" w:rsidRPr="00813D46" w:rsidRDefault="00C334D1" w:rsidP="007B0C0F">
            <w:pPr>
              <w:pStyle w:val="la2"/>
            </w:pPr>
            <w:r w:rsidRPr="00813D46">
              <w:t> </w:t>
            </w:r>
          </w:p>
        </w:tc>
        <w:tc>
          <w:tcPr>
            <w:tcW w:w="0" w:type="auto"/>
            <w:vAlign w:val="bottom"/>
          </w:tcPr>
          <w:p w14:paraId="5F0F935A" w14:textId="77777777" w:rsidR="00C334D1" w:rsidRPr="00813D46" w:rsidRDefault="00C334D1" w:rsidP="007B0C0F">
            <w:pPr>
              <w:rPr>
                <w:sz w:val="8"/>
              </w:rPr>
            </w:pPr>
            <w:r w:rsidRPr="00813D46">
              <w:rPr>
                <w:sz w:val="15"/>
                <w:szCs w:val="15"/>
              </w:rPr>
              <w:t> </w:t>
            </w:r>
          </w:p>
        </w:tc>
        <w:tc>
          <w:tcPr>
            <w:tcW w:w="0" w:type="auto"/>
            <w:vAlign w:val="bottom"/>
          </w:tcPr>
          <w:p w14:paraId="7394DD60" w14:textId="77777777" w:rsidR="00C334D1" w:rsidRPr="00813D46" w:rsidRDefault="00C334D1" w:rsidP="007B0C0F">
            <w:pPr>
              <w:pStyle w:val="la2"/>
            </w:pPr>
            <w:r w:rsidRPr="00813D46">
              <w:rPr>
                <w:sz w:val="15"/>
                <w:szCs w:val="15"/>
              </w:rPr>
              <w:t> </w:t>
            </w:r>
          </w:p>
        </w:tc>
        <w:tc>
          <w:tcPr>
            <w:tcW w:w="0" w:type="auto"/>
            <w:gridSpan w:val="2"/>
            <w:vAlign w:val="bottom"/>
          </w:tcPr>
          <w:p w14:paraId="30FDAB7B" w14:textId="77777777" w:rsidR="00C334D1" w:rsidRPr="00813D46" w:rsidRDefault="00C334D1" w:rsidP="007B0C0F">
            <w:pPr>
              <w:pStyle w:val="la2"/>
            </w:pPr>
            <w:r w:rsidRPr="00813D46">
              <w:t> </w:t>
            </w:r>
          </w:p>
        </w:tc>
        <w:tc>
          <w:tcPr>
            <w:tcW w:w="0" w:type="auto"/>
            <w:vAlign w:val="bottom"/>
          </w:tcPr>
          <w:p w14:paraId="0EA84E0D" w14:textId="77777777" w:rsidR="00C334D1" w:rsidRPr="00813D46" w:rsidRDefault="00C334D1" w:rsidP="007B0C0F">
            <w:pPr>
              <w:rPr>
                <w:sz w:val="8"/>
              </w:rPr>
            </w:pPr>
            <w:r w:rsidRPr="00813D46">
              <w:rPr>
                <w:sz w:val="15"/>
                <w:szCs w:val="15"/>
              </w:rPr>
              <w:t> </w:t>
            </w:r>
          </w:p>
        </w:tc>
      </w:tr>
      <w:tr w:rsidR="00C334D1" w:rsidRPr="00813D46" w14:paraId="4F99B3A3" w14:textId="77777777" w:rsidTr="007B0C0F">
        <w:trPr>
          <w:jc w:val="center"/>
        </w:trPr>
        <w:tc>
          <w:tcPr>
            <w:tcW w:w="0" w:type="auto"/>
            <w:gridSpan w:val="12"/>
            <w:vAlign w:val="bottom"/>
          </w:tcPr>
          <w:p w14:paraId="11F12043" w14:textId="77777777" w:rsidR="00C334D1" w:rsidRPr="00813D46" w:rsidRDefault="00C334D1" w:rsidP="007B0C0F">
            <w:pPr>
              <w:pStyle w:val="rrdsinglerule"/>
            </w:pPr>
            <w:r w:rsidRPr="00813D46">
              <w:rPr>
                <w:sz w:val="15"/>
                <w:szCs w:val="15"/>
              </w:rPr>
              <w:t> </w:t>
            </w:r>
          </w:p>
        </w:tc>
        <w:tc>
          <w:tcPr>
            <w:tcW w:w="0" w:type="auto"/>
            <w:vAlign w:val="bottom"/>
          </w:tcPr>
          <w:p w14:paraId="6A6F6C46" w14:textId="77777777" w:rsidR="00C334D1" w:rsidRPr="00813D46" w:rsidRDefault="00C334D1" w:rsidP="007B0C0F">
            <w:pPr>
              <w:rPr>
                <w:sz w:val="8"/>
              </w:rPr>
            </w:pPr>
          </w:p>
        </w:tc>
      </w:tr>
      <w:tr w:rsidR="00C334D1" w:rsidRPr="00813D46" w14:paraId="2126DF78" w14:textId="77777777" w:rsidTr="007B0C0F">
        <w:trPr>
          <w:trHeight w:val="75"/>
          <w:jc w:val="center"/>
        </w:trPr>
        <w:tc>
          <w:tcPr>
            <w:tcW w:w="0" w:type="auto"/>
            <w:vAlign w:val="center"/>
          </w:tcPr>
          <w:p w14:paraId="568D57DE" w14:textId="77777777" w:rsidR="00C334D1" w:rsidRPr="00813D46" w:rsidRDefault="00C334D1" w:rsidP="007B0C0F">
            <w:pPr>
              <w:rPr>
                <w:sz w:val="8"/>
              </w:rPr>
            </w:pPr>
          </w:p>
        </w:tc>
        <w:tc>
          <w:tcPr>
            <w:tcW w:w="0" w:type="auto"/>
            <w:gridSpan w:val="4"/>
            <w:vAlign w:val="center"/>
          </w:tcPr>
          <w:p w14:paraId="0770CFD2" w14:textId="77777777" w:rsidR="00C334D1" w:rsidRPr="00813D46" w:rsidRDefault="00C334D1" w:rsidP="007B0C0F">
            <w:pPr>
              <w:rPr>
                <w:sz w:val="8"/>
              </w:rPr>
            </w:pPr>
          </w:p>
        </w:tc>
        <w:tc>
          <w:tcPr>
            <w:tcW w:w="0" w:type="auto"/>
            <w:gridSpan w:val="4"/>
            <w:vAlign w:val="center"/>
          </w:tcPr>
          <w:p w14:paraId="0DE15B8C" w14:textId="77777777" w:rsidR="00C334D1" w:rsidRPr="00813D46" w:rsidRDefault="00C334D1" w:rsidP="007B0C0F">
            <w:pPr>
              <w:rPr>
                <w:sz w:val="8"/>
              </w:rPr>
            </w:pPr>
          </w:p>
        </w:tc>
        <w:tc>
          <w:tcPr>
            <w:tcW w:w="0" w:type="auto"/>
            <w:gridSpan w:val="4"/>
            <w:vAlign w:val="center"/>
          </w:tcPr>
          <w:p w14:paraId="1981BC70" w14:textId="77777777" w:rsidR="00C334D1" w:rsidRPr="00813D46" w:rsidRDefault="00C334D1" w:rsidP="007B0C0F">
            <w:pPr>
              <w:rPr>
                <w:sz w:val="8"/>
              </w:rPr>
            </w:pPr>
          </w:p>
        </w:tc>
      </w:tr>
      <w:tr w:rsidR="00C334D1" w:rsidRPr="00813D46" w14:paraId="78CDC917" w14:textId="77777777" w:rsidTr="007B0C0F">
        <w:trPr>
          <w:jc w:val="center"/>
        </w:trPr>
        <w:tc>
          <w:tcPr>
            <w:tcW w:w="0" w:type="auto"/>
            <w:vAlign w:val="bottom"/>
          </w:tcPr>
          <w:p w14:paraId="6B57BCB5"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1FEF5BD9"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CA3637B" w14:textId="77777777" w:rsidR="00C334D1" w:rsidRPr="00813D46" w:rsidRDefault="00C334D1" w:rsidP="007B0C0F">
            <w:pPr>
              <w:jc w:val="right"/>
            </w:pPr>
            <w:r w:rsidRPr="00813D46">
              <w:rPr>
                <w:rFonts w:cs="Arial"/>
                <w:b/>
                <w:bCs/>
                <w:sz w:val="15"/>
                <w:szCs w:val="15"/>
              </w:rPr>
              <w:t>2015</w:t>
            </w:r>
          </w:p>
        </w:tc>
        <w:tc>
          <w:tcPr>
            <w:tcW w:w="0" w:type="auto"/>
            <w:vAlign w:val="bottom"/>
          </w:tcPr>
          <w:p w14:paraId="632C42BE" w14:textId="77777777" w:rsidR="00C334D1" w:rsidRPr="00813D46" w:rsidRDefault="00C334D1" w:rsidP="007B0C0F">
            <w:pPr>
              <w:rPr>
                <w:sz w:val="8"/>
              </w:rPr>
            </w:pPr>
            <w:r w:rsidRPr="00813D46">
              <w:rPr>
                <w:sz w:val="15"/>
                <w:szCs w:val="15"/>
              </w:rPr>
              <w:t> </w:t>
            </w:r>
          </w:p>
        </w:tc>
        <w:tc>
          <w:tcPr>
            <w:tcW w:w="0" w:type="auto"/>
            <w:vAlign w:val="bottom"/>
          </w:tcPr>
          <w:p w14:paraId="340963CB"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67462462" w14:textId="77777777" w:rsidR="00C334D1" w:rsidRPr="00813D46" w:rsidRDefault="00C334D1" w:rsidP="007B0C0F">
            <w:pPr>
              <w:jc w:val="right"/>
            </w:pPr>
            <w:r w:rsidRPr="00813D46">
              <w:rPr>
                <w:rFonts w:cs="Arial"/>
                <w:b/>
                <w:bCs/>
                <w:sz w:val="15"/>
                <w:szCs w:val="15"/>
              </w:rPr>
              <w:t>2014</w:t>
            </w:r>
          </w:p>
        </w:tc>
        <w:tc>
          <w:tcPr>
            <w:tcW w:w="0" w:type="auto"/>
            <w:vAlign w:val="bottom"/>
          </w:tcPr>
          <w:p w14:paraId="08EEA1F1" w14:textId="77777777" w:rsidR="00C334D1" w:rsidRPr="00813D46" w:rsidRDefault="00C334D1" w:rsidP="007B0C0F">
            <w:pPr>
              <w:rPr>
                <w:sz w:val="8"/>
              </w:rPr>
            </w:pPr>
            <w:r w:rsidRPr="00813D46">
              <w:rPr>
                <w:sz w:val="15"/>
                <w:szCs w:val="15"/>
              </w:rPr>
              <w:t> </w:t>
            </w:r>
          </w:p>
        </w:tc>
        <w:tc>
          <w:tcPr>
            <w:tcW w:w="0" w:type="auto"/>
            <w:vAlign w:val="bottom"/>
          </w:tcPr>
          <w:p w14:paraId="45C741F7"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83A690A" w14:textId="77777777" w:rsidR="00C334D1" w:rsidRPr="00813D46" w:rsidRDefault="00C334D1" w:rsidP="007B0C0F">
            <w:pPr>
              <w:jc w:val="right"/>
            </w:pPr>
            <w:r w:rsidRPr="00813D46">
              <w:rPr>
                <w:rFonts w:cs="Arial"/>
                <w:b/>
                <w:bCs/>
                <w:sz w:val="15"/>
                <w:szCs w:val="15"/>
              </w:rPr>
              <w:t>2013</w:t>
            </w:r>
          </w:p>
        </w:tc>
        <w:tc>
          <w:tcPr>
            <w:tcW w:w="0" w:type="auto"/>
            <w:vAlign w:val="bottom"/>
          </w:tcPr>
          <w:p w14:paraId="43DC62F9" w14:textId="77777777" w:rsidR="00C334D1" w:rsidRPr="00813D46" w:rsidRDefault="00C334D1" w:rsidP="007B0C0F">
            <w:pPr>
              <w:rPr>
                <w:sz w:val="8"/>
              </w:rPr>
            </w:pPr>
            <w:r w:rsidRPr="00813D46">
              <w:rPr>
                <w:sz w:val="15"/>
                <w:szCs w:val="15"/>
              </w:rPr>
              <w:t> </w:t>
            </w:r>
          </w:p>
        </w:tc>
      </w:tr>
      <w:tr w:rsidR="00C334D1" w:rsidRPr="00813D46" w14:paraId="27D3D9C9" w14:textId="77777777" w:rsidTr="007B0C0F">
        <w:trPr>
          <w:trHeight w:val="75"/>
          <w:jc w:val="center"/>
        </w:trPr>
        <w:tc>
          <w:tcPr>
            <w:tcW w:w="0" w:type="auto"/>
            <w:vAlign w:val="center"/>
          </w:tcPr>
          <w:p w14:paraId="09A86102" w14:textId="77777777" w:rsidR="00C334D1" w:rsidRPr="00813D46" w:rsidRDefault="00C334D1" w:rsidP="007B0C0F">
            <w:pPr>
              <w:rPr>
                <w:sz w:val="8"/>
              </w:rPr>
            </w:pPr>
          </w:p>
        </w:tc>
        <w:tc>
          <w:tcPr>
            <w:tcW w:w="0" w:type="auto"/>
            <w:gridSpan w:val="4"/>
            <w:vAlign w:val="center"/>
          </w:tcPr>
          <w:p w14:paraId="1B9E41B3" w14:textId="77777777" w:rsidR="00C334D1" w:rsidRPr="00813D46" w:rsidRDefault="00C334D1" w:rsidP="007B0C0F">
            <w:pPr>
              <w:rPr>
                <w:sz w:val="8"/>
              </w:rPr>
            </w:pPr>
          </w:p>
        </w:tc>
        <w:tc>
          <w:tcPr>
            <w:tcW w:w="0" w:type="auto"/>
            <w:gridSpan w:val="4"/>
            <w:vAlign w:val="center"/>
          </w:tcPr>
          <w:p w14:paraId="214B3DCE" w14:textId="77777777" w:rsidR="00C334D1" w:rsidRPr="00813D46" w:rsidRDefault="00C334D1" w:rsidP="007B0C0F">
            <w:pPr>
              <w:rPr>
                <w:sz w:val="8"/>
              </w:rPr>
            </w:pPr>
          </w:p>
        </w:tc>
        <w:tc>
          <w:tcPr>
            <w:tcW w:w="0" w:type="auto"/>
            <w:gridSpan w:val="4"/>
            <w:vAlign w:val="center"/>
          </w:tcPr>
          <w:p w14:paraId="5E8ED024" w14:textId="77777777" w:rsidR="00C334D1" w:rsidRPr="00813D46" w:rsidRDefault="00C334D1" w:rsidP="007B0C0F">
            <w:pPr>
              <w:rPr>
                <w:sz w:val="8"/>
              </w:rPr>
            </w:pPr>
          </w:p>
        </w:tc>
      </w:tr>
      <w:tr w:rsidR="00C334D1" w:rsidRPr="00813D46" w14:paraId="2162AEA8" w14:textId="77777777" w:rsidTr="007B0C0F">
        <w:trPr>
          <w:jc w:val="center"/>
        </w:trPr>
        <w:tc>
          <w:tcPr>
            <w:tcW w:w="0" w:type="auto"/>
          </w:tcPr>
          <w:p w14:paraId="0556AC4B" w14:textId="77777777" w:rsidR="00C334D1" w:rsidRPr="00813D46" w:rsidRDefault="00C334D1" w:rsidP="007B0C0F">
            <w:pPr>
              <w:pStyle w:val="NormalWeb"/>
              <w:ind w:left="240" w:hanging="240"/>
              <w:rPr>
                <w:sz w:val="8"/>
              </w:rPr>
            </w:pPr>
            <w:r w:rsidRPr="00813D46">
              <w:rPr>
                <w:rFonts w:cs="Arial"/>
                <w:sz w:val="20"/>
                <w:szCs w:val="20"/>
              </w:rPr>
              <w:t>Other-than-temporary impairments of investments</w:t>
            </w:r>
          </w:p>
        </w:tc>
        <w:tc>
          <w:tcPr>
            <w:tcW w:w="0" w:type="auto"/>
            <w:vAlign w:val="bottom"/>
          </w:tcPr>
          <w:p w14:paraId="691C7C88" w14:textId="77777777" w:rsidR="00C334D1" w:rsidRPr="00813D46" w:rsidRDefault="00C334D1" w:rsidP="007B0C0F">
            <w:pPr>
              <w:pStyle w:val="la2"/>
            </w:pPr>
            <w:r w:rsidRPr="00813D46">
              <w:rPr>
                <w:sz w:val="15"/>
                <w:szCs w:val="15"/>
              </w:rPr>
              <w:t> </w:t>
            </w:r>
          </w:p>
        </w:tc>
        <w:tc>
          <w:tcPr>
            <w:tcW w:w="0" w:type="auto"/>
            <w:vAlign w:val="bottom"/>
          </w:tcPr>
          <w:p w14:paraId="04E24B98" w14:textId="77777777" w:rsidR="00C334D1" w:rsidRPr="00813D46" w:rsidRDefault="00C334D1" w:rsidP="007B0C0F">
            <w:pPr>
              <w:rPr>
                <w:sz w:val="8"/>
              </w:rPr>
            </w:pPr>
            <w:r w:rsidRPr="00813D46">
              <w:rPr>
                <w:rFonts w:cs="Arial"/>
                <w:b/>
                <w:bCs/>
              </w:rPr>
              <w:t>$</w:t>
            </w:r>
          </w:p>
        </w:tc>
        <w:tc>
          <w:tcPr>
            <w:tcW w:w="0" w:type="auto"/>
            <w:vAlign w:val="bottom"/>
          </w:tcPr>
          <w:p w14:paraId="787AC60E" w14:textId="443BFCDC" w:rsidR="00C334D1" w:rsidRPr="00813D46" w:rsidRDefault="00C334D1" w:rsidP="00D173EF">
            <w:pPr>
              <w:jc w:val="right"/>
            </w:pPr>
            <w:r w:rsidRPr="00813D46">
              <w:rPr>
                <w:rFonts w:cs="Arial"/>
                <w:b/>
                <w:bCs/>
              </w:rPr>
              <w:t>(</w:t>
            </w:r>
            <w:r w:rsidR="00D173EF" w:rsidRPr="00813D46">
              <w:rPr>
                <w:rFonts w:cs="Arial"/>
                <w:b/>
                <w:bCs/>
              </w:rPr>
              <w:t>183</w:t>
            </w:r>
          </w:p>
        </w:tc>
        <w:tc>
          <w:tcPr>
            <w:tcW w:w="0" w:type="auto"/>
            <w:noWrap/>
            <w:vAlign w:val="bottom"/>
          </w:tcPr>
          <w:p w14:paraId="190CFE00" w14:textId="77777777" w:rsidR="00C334D1" w:rsidRPr="00813D46" w:rsidRDefault="00C334D1" w:rsidP="007B0C0F">
            <w:pPr>
              <w:rPr>
                <w:sz w:val="8"/>
              </w:rPr>
            </w:pPr>
            <w:r w:rsidRPr="00813D46">
              <w:rPr>
                <w:rFonts w:cs="Arial"/>
                <w:b/>
                <w:bCs/>
              </w:rPr>
              <w:t>) </w:t>
            </w:r>
          </w:p>
        </w:tc>
        <w:tc>
          <w:tcPr>
            <w:tcW w:w="0" w:type="auto"/>
            <w:vAlign w:val="bottom"/>
          </w:tcPr>
          <w:p w14:paraId="227903AB" w14:textId="77777777" w:rsidR="00C334D1" w:rsidRPr="00813D46" w:rsidRDefault="00C334D1" w:rsidP="007B0C0F">
            <w:pPr>
              <w:pStyle w:val="la2"/>
            </w:pPr>
            <w:r w:rsidRPr="00813D46">
              <w:rPr>
                <w:sz w:val="15"/>
                <w:szCs w:val="15"/>
              </w:rPr>
              <w:t> </w:t>
            </w:r>
          </w:p>
        </w:tc>
        <w:tc>
          <w:tcPr>
            <w:tcW w:w="0" w:type="auto"/>
            <w:vAlign w:val="bottom"/>
          </w:tcPr>
          <w:p w14:paraId="178E7D68" w14:textId="77777777" w:rsidR="00C334D1" w:rsidRPr="00813D46" w:rsidRDefault="00C334D1" w:rsidP="007B0C0F">
            <w:pPr>
              <w:rPr>
                <w:sz w:val="8"/>
              </w:rPr>
            </w:pPr>
            <w:r w:rsidRPr="00813D46">
              <w:rPr>
                <w:rFonts w:cs="Arial"/>
              </w:rPr>
              <w:t>$</w:t>
            </w:r>
          </w:p>
        </w:tc>
        <w:tc>
          <w:tcPr>
            <w:tcW w:w="0" w:type="auto"/>
            <w:vAlign w:val="bottom"/>
          </w:tcPr>
          <w:p w14:paraId="506DC0CB" w14:textId="77777777" w:rsidR="00C334D1" w:rsidRPr="00813D46" w:rsidRDefault="00C334D1" w:rsidP="007B0C0F">
            <w:pPr>
              <w:jc w:val="right"/>
            </w:pPr>
            <w:r w:rsidRPr="00813D46">
              <w:rPr>
                <w:rFonts w:cs="Arial"/>
                <w:bCs/>
              </w:rPr>
              <w:t>(106</w:t>
            </w:r>
          </w:p>
        </w:tc>
        <w:tc>
          <w:tcPr>
            <w:tcW w:w="0" w:type="auto"/>
            <w:noWrap/>
            <w:vAlign w:val="bottom"/>
          </w:tcPr>
          <w:p w14:paraId="1D8A0690" w14:textId="77777777" w:rsidR="00C334D1" w:rsidRPr="00813D46" w:rsidRDefault="00C334D1" w:rsidP="007B0C0F">
            <w:pPr>
              <w:rPr>
                <w:sz w:val="8"/>
              </w:rPr>
            </w:pPr>
            <w:r w:rsidRPr="00813D46">
              <w:rPr>
                <w:rFonts w:cs="Arial"/>
                <w:bCs/>
              </w:rPr>
              <w:t>) </w:t>
            </w:r>
          </w:p>
        </w:tc>
        <w:tc>
          <w:tcPr>
            <w:tcW w:w="0" w:type="auto"/>
            <w:vAlign w:val="bottom"/>
          </w:tcPr>
          <w:p w14:paraId="532A7B7B" w14:textId="77777777" w:rsidR="00C334D1" w:rsidRPr="00813D46" w:rsidRDefault="00C334D1" w:rsidP="007B0C0F">
            <w:pPr>
              <w:pStyle w:val="la2"/>
            </w:pPr>
            <w:r w:rsidRPr="00813D46">
              <w:rPr>
                <w:sz w:val="15"/>
                <w:szCs w:val="15"/>
              </w:rPr>
              <w:t> </w:t>
            </w:r>
          </w:p>
        </w:tc>
        <w:tc>
          <w:tcPr>
            <w:tcW w:w="0" w:type="auto"/>
            <w:vAlign w:val="bottom"/>
          </w:tcPr>
          <w:p w14:paraId="1FD00E3A" w14:textId="77777777" w:rsidR="00C334D1" w:rsidRPr="00813D46" w:rsidRDefault="00C334D1" w:rsidP="007B0C0F">
            <w:pPr>
              <w:rPr>
                <w:sz w:val="8"/>
              </w:rPr>
            </w:pPr>
            <w:r w:rsidRPr="00813D46">
              <w:rPr>
                <w:rFonts w:cs="Arial"/>
              </w:rPr>
              <w:t>$</w:t>
            </w:r>
          </w:p>
        </w:tc>
        <w:tc>
          <w:tcPr>
            <w:tcW w:w="0" w:type="auto"/>
            <w:vAlign w:val="bottom"/>
          </w:tcPr>
          <w:p w14:paraId="0BBE9A2B" w14:textId="77777777" w:rsidR="00C334D1" w:rsidRPr="00813D46" w:rsidRDefault="00C334D1" w:rsidP="007B0C0F">
            <w:pPr>
              <w:jc w:val="right"/>
            </w:pPr>
            <w:r w:rsidRPr="00813D46">
              <w:rPr>
                <w:rFonts w:cs="Arial"/>
              </w:rPr>
              <w:t>(208</w:t>
            </w:r>
          </w:p>
        </w:tc>
        <w:tc>
          <w:tcPr>
            <w:tcW w:w="0" w:type="auto"/>
            <w:noWrap/>
            <w:vAlign w:val="bottom"/>
          </w:tcPr>
          <w:p w14:paraId="2A2D27F5" w14:textId="77777777" w:rsidR="00C334D1" w:rsidRPr="00813D46" w:rsidRDefault="00C334D1" w:rsidP="007B0C0F">
            <w:pPr>
              <w:rPr>
                <w:sz w:val="8"/>
              </w:rPr>
            </w:pPr>
            <w:r w:rsidRPr="00813D46">
              <w:rPr>
                <w:rFonts w:cs="Arial"/>
              </w:rPr>
              <w:t>) </w:t>
            </w:r>
          </w:p>
        </w:tc>
      </w:tr>
      <w:tr w:rsidR="00C334D1" w:rsidRPr="00813D46" w14:paraId="30A0E8CC" w14:textId="77777777" w:rsidTr="007B0C0F">
        <w:trPr>
          <w:jc w:val="center"/>
        </w:trPr>
        <w:tc>
          <w:tcPr>
            <w:tcW w:w="0" w:type="auto"/>
          </w:tcPr>
          <w:p w14:paraId="61D335E6" w14:textId="77777777" w:rsidR="00C334D1" w:rsidRPr="00813D46" w:rsidRDefault="00C334D1" w:rsidP="007B0C0F">
            <w:pPr>
              <w:pStyle w:val="NormalWeb"/>
              <w:ind w:left="240" w:hanging="240"/>
              <w:rPr>
                <w:sz w:val="8"/>
              </w:rPr>
            </w:pPr>
            <w:r w:rsidRPr="00813D46">
              <w:rPr>
                <w:rFonts w:cs="Arial"/>
                <w:sz w:val="20"/>
                <w:szCs w:val="20"/>
              </w:rPr>
              <w:t>Realized gains from sales of available-for-sale securities</w:t>
            </w:r>
          </w:p>
        </w:tc>
        <w:tc>
          <w:tcPr>
            <w:tcW w:w="0" w:type="auto"/>
            <w:vAlign w:val="bottom"/>
          </w:tcPr>
          <w:p w14:paraId="7EC7B4B5" w14:textId="77777777" w:rsidR="00C334D1" w:rsidRPr="00813D46" w:rsidRDefault="00C334D1" w:rsidP="007B0C0F">
            <w:pPr>
              <w:pStyle w:val="la2"/>
            </w:pPr>
            <w:r w:rsidRPr="00813D46">
              <w:rPr>
                <w:sz w:val="15"/>
                <w:szCs w:val="15"/>
              </w:rPr>
              <w:t> </w:t>
            </w:r>
          </w:p>
        </w:tc>
        <w:tc>
          <w:tcPr>
            <w:tcW w:w="0" w:type="auto"/>
            <w:vAlign w:val="bottom"/>
          </w:tcPr>
          <w:p w14:paraId="4E6C8322" w14:textId="77777777" w:rsidR="00C334D1" w:rsidRPr="00813D46" w:rsidRDefault="00C334D1" w:rsidP="007B0C0F">
            <w:pPr>
              <w:rPr>
                <w:sz w:val="8"/>
              </w:rPr>
            </w:pPr>
            <w:r w:rsidRPr="00813D46">
              <w:rPr>
                <w:rFonts w:cs="Arial"/>
                <w:b/>
                <w:bCs/>
              </w:rPr>
              <w:t> </w:t>
            </w:r>
          </w:p>
        </w:tc>
        <w:tc>
          <w:tcPr>
            <w:tcW w:w="0" w:type="auto"/>
            <w:vAlign w:val="bottom"/>
          </w:tcPr>
          <w:p w14:paraId="33EF8119" w14:textId="4C605046" w:rsidR="00C334D1" w:rsidRPr="00813D46" w:rsidRDefault="00D173EF" w:rsidP="007B0C0F">
            <w:pPr>
              <w:jc w:val="right"/>
            </w:pPr>
            <w:r w:rsidRPr="00813D46">
              <w:rPr>
                <w:rFonts w:cs="Arial"/>
                <w:b/>
                <w:bCs/>
              </w:rPr>
              <w:t>1,176</w:t>
            </w:r>
          </w:p>
        </w:tc>
        <w:tc>
          <w:tcPr>
            <w:tcW w:w="0" w:type="auto"/>
            <w:noWrap/>
            <w:vAlign w:val="bottom"/>
          </w:tcPr>
          <w:p w14:paraId="06387C72" w14:textId="77777777" w:rsidR="00C334D1" w:rsidRPr="00813D46" w:rsidRDefault="00C334D1" w:rsidP="007B0C0F">
            <w:pPr>
              <w:rPr>
                <w:sz w:val="8"/>
              </w:rPr>
            </w:pPr>
          </w:p>
        </w:tc>
        <w:tc>
          <w:tcPr>
            <w:tcW w:w="0" w:type="auto"/>
            <w:vAlign w:val="bottom"/>
          </w:tcPr>
          <w:p w14:paraId="400AC528" w14:textId="77777777" w:rsidR="00C334D1" w:rsidRPr="00813D46" w:rsidRDefault="00C334D1" w:rsidP="007B0C0F">
            <w:pPr>
              <w:pStyle w:val="la2"/>
            </w:pPr>
            <w:r w:rsidRPr="00813D46">
              <w:rPr>
                <w:sz w:val="15"/>
                <w:szCs w:val="15"/>
              </w:rPr>
              <w:t> </w:t>
            </w:r>
          </w:p>
        </w:tc>
        <w:tc>
          <w:tcPr>
            <w:tcW w:w="0" w:type="auto"/>
            <w:vAlign w:val="bottom"/>
          </w:tcPr>
          <w:p w14:paraId="783A5BA8" w14:textId="77777777" w:rsidR="00C334D1" w:rsidRPr="00813D46" w:rsidRDefault="00C334D1" w:rsidP="007B0C0F">
            <w:pPr>
              <w:rPr>
                <w:sz w:val="8"/>
              </w:rPr>
            </w:pPr>
            <w:r w:rsidRPr="00813D46">
              <w:rPr>
                <w:rFonts w:cs="Arial"/>
              </w:rPr>
              <w:t> </w:t>
            </w:r>
          </w:p>
        </w:tc>
        <w:tc>
          <w:tcPr>
            <w:tcW w:w="0" w:type="auto"/>
            <w:vAlign w:val="bottom"/>
          </w:tcPr>
          <w:p w14:paraId="71DB2AD9" w14:textId="77777777" w:rsidR="00C334D1" w:rsidRPr="00813D46" w:rsidRDefault="00C334D1" w:rsidP="007B0C0F">
            <w:pPr>
              <w:jc w:val="right"/>
            </w:pPr>
            <w:r w:rsidRPr="00813D46">
              <w:rPr>
                <w:rFonts w:cs="Arial"/>
                <w:bCs/>
              </w:rPr>
              <w:t>776</w:t>
            </w:r>
          </w:p>
        </w:tc>
        <w:tc>
          <w:tcPr>
            <w:tcW w:w="0" w:type="auto"/>
            <w:noWrap/>
            <w:vAlign w:val="bottom"/>
          </w:tcPr>
          <w:p w14:paraId="0007B98D" w14:textId="77777777" w:rsidR="00C334D1" w:rsidRPr="00813D46" w:rsidRDefault="00C334D1" w:rsidP="007B0C0F">
            <w:pPr>
              <w:rPr>
                <w:sz w:val="8"/>
              </w:rPr>
            </w:pPr>
          </w:p>
        </w:tc>
        <w:tc>
          <w:tcPr>
            <w:tcW w:w="0" w:type="auto"/>
            <w:vAlign w:val="bottom"/>
          </w:tcPr>
          <w:p w14:paraId="43660D4C" w14:textId="77777777" w:rsidR="00C334D1" w:rsidRPr="00813D46" w:rsidRDefault="00C334D1" w:rsidP="007B0C0F">
            <w:pPr>
              <w:pStyle w:val="la2"/>
            </w:pPr>
            <w:r w:rsidRPr="00813D46">
              <w:rPr>
                <w:sz w:val="15"/>
                <w:szCs w:val="15"/>
              </w:rPr>
              <w:t> </w:t>
            </w:r>
          </w:p>
        </w:tc>
        <w:tc>
          <w:tcPr>
            <w:tcW w:w="0" w:type="auto"/>
            <w:vAlign w:val="bottom"/>
          </w:tcPr>
          <w:p w14:paraId="3D18E37E" w14:textId="77777777" w:rsidR="00C334D1" w:rsidRPr="00813D46" w:rsidRDefault="00C334D1" w:rsidP="007B0C0F">
            <w:pPr>
              <w:rPr>
                <w:sz w:val="8"/>
              </w:rPr>
            </w:pPr>
            <w:r w:rsidRPr="00813D46">
              <w:rPr>
                <w:rFonts w:cs="Arial"/>
              </w:rPr>
              <w:t> </w:t>
            </w:r>
          </w:p>
        </w:tc>
        <w:tc>
          <w:tcPr>
            <w:tcW w:w="0" w:type="auto"/>
            <w:vAlign w:val="bottom"/>
          </w:tcPr>
          <w:p w14:paraId="7EDC39CD" w14:textId="77777777" w:rsidR="00C334D1" w:rsidRPr="00813D46" w:rsidRDefault="00C334D1" w:rsidP="007B0C0F">
            <w:pPr>
              <w:jc w:val="right"/>
            </w:pPr>
            <w:r w:rsidRPr="00813D46">
              <w:rPr>
                <w:rFonts w:cs="Arial"/>
              </w:rPr>
              <w:t>489</w:t>
            </w:r>
          </w:p>
        </w:tc>
        <w:tc>
          <w:tcPr>
            <w:tcW w:w="0" w:type="auto"/>
            <w:noWrap/>
            <w:vAlign w:val="bottom"/>
          </w:tcPr>
          <w:p w14:paraId="61A2764A" w14:textId="77777777" w:rsidR="00C334D1" w:rsidRPr="00813D46" w:rsidRDefault="00C334D1" w:rsidP="007B0C0F">
            <w:pPr>
              <w:rPr>
                <w:sz w:val="8"/>
              </w:rPr>
            </w:pPr>
          </w:p>
        </w:tc>
      </w:tr>
      <w:tr w:rsidR="00C334D1" w:rsidRPr="00813D46" w14:paraId="69D34D92" w14:textId="77777777" w:rsidTr="007B0C0F">
        <w:trPr>
          <w:jc w:val="center"/>
        </w:trPr>
        <w:tc>
          <w:tcPr>
            <w:tcW w:w="0" w:type="auto"/>
          </w:tcPr>
          <w:p w14:paraId="280FB3E0" w14:textId="77777777" w:rsidR="00C334D1" w:rsidRPr="00813D46" w:rsidRDefault="00C334D1" w:rsidP="007B0C0F">
            <w:pPr>
              <w:pStyle w:val="NormalWeb"/>
              <w:ind w:left="240" w:hanging="240"/>
              <w:rPr>
                <w:sz w:val="8"/>
              </w:rPr>
            </w:pPr>
            <w:r w:rsidRPr="00813D46">
              <w:rPr>
                <w:rFonts w:cs="Arial"/>
                <w:sz w:val="20"/>
                <w:szCs w:val="20"/>
              </w:rPr>
              <w:t>Realized losses from sales of available-for-sale securities</w:t>
            </w:r>
          </w:p>
        </w:tc>
        <w:tc>
          <w:tcPr>
            <w:tcW w:w="0" w:type="auto"/>
            <w:vAlign w:val="bottom"/>
          </w:tcPr>
          <w:p w14:paraId="7D746313" w14:textId="77777777" w:rsidR="00C334D1" w:rsidRPr="00813D46" w:rsidRDefault="00C334D1" w:rsidP="007B0C0F">
            <w:pPr>
              <w:pStyle w:val="la2"/>
            </w:pPr>
            <w:r w:rsidRPr="00813D46">
              <w:rPr>
                <w:sz w:val="15"/>
                <w:szCs w:val="15"/>
              </w:rPr>
              <w:t> </w:t>
            </w:r>
          </w:p>
        </w:tc>
        <w:tc>
          <w:tcPr>
            <w:tcW w:w="0" w:type="auto"/>
            <w:vAlign w:val="bottom"/>
          </w:tcPr>
          <w:p w14:paraId="7509D3C6" w14:textId="77777777" w:rsidR="00C334D1" w:rsidRPr="00813D46" w:rsidRDefault="00C334D1" w:rsidP="007B0C0F">
            <w:pPr>
              <w:rPr>
                <w:sz w:val="8"/>
              </w:rPr>
            </w:pPr>
            <w:r w:rsidRPr="00813D46">
              <w:rPr>
                <w:rFonts w:cs="Arial"/>
                <w:b/>
                <w:bCs/>
              </w:rPr>
              <w:t> </w:t>
            </w:r>
          </w:p>
        </w:tc>
        <w:tc>
          <w:tcPr>
            <w:tcW w:w="0" w:type="auto"/>
            <w:vAlign w:val="bottom"/>
          </w:tcPr>
          <w:p w14:paraId="150E4725" w14:textId="563E9399" w:rsidR="00C334D1" w:rsidRPr="00813D46" w:rsidRDefault="00C334D1" w:rsidP="00D173EF">
            <w:pPr>
              <w:jc w:val="right"/>
            </w:pPr>
            <w:r w:rsidRPr="00813D46">
              <w:rPr>
                <w:rFonts w:cs="Arial"/>
                <w:b/>
                <w:bCs/>
              </w:rPr>
              <w:t>(</w:t>
            </w:r>
            <w:r w:rsidR="00D173EF" w:rsidRPr="00813D46">
              <w:rPr>
                <w:rFonts w:cs="Arial"/>
                <w:b/>
                <w:bCs/>
              </w:rPr>
              <w:t>277</w:t>
            </w:r>
          </w:p>
        </w:tc>
        <w:tc>
          <w:tcPr>
            <w:tcW w:w="0" w:type="auto"/>
            <w:noWrap/>
            <w:vAlign w:val="bottom"/>
          </w:tcPr>
          <w:p w14:paraId="5FCC25CA" w14:textId="77777777" w:rsidR="00C334D1" w:rsidRPr="00813D46" w:rsidRDefault="00C334D1" w:rsidP="007B0C0F">
            <w:pPr>
              <w:rPr>
                <w:sz w:val="8"/>
              </w:rPr>
            </w:pPr>
            <w:r w:rsidRPr="00813D46">
              <w:rPr>
                <w:rFonts w:cs="Arial"/>
                <w:b/>
                <w:bCs/>
              </w:rPr>
              <w:t>) </w:t>
            </w:r>
          </w:p>
        </w:tc>
        <w:tc>
          <w:tcPr>
            <w:tcW w:w="0" w:type="auto"/>
            <w:vAlign w:val="bottom"/>
          </w:tcPr>
          <w:p w14:paraId="35D29DEF" w14:textId="77777777" w:rsidR="00C334D1" w:rsidRPr="00813D46" w:rsidRDefault="00C334D1" w:rsidP="007B0C0F">
            <w:pPr>
              <w:pStyle w:val="la2"/>
            </w:pPr>
            <w:r w:rsidRPr="00813D46">
              <w:rPr>
                <w:sz w:val="15"/>
                <w:szCs w:val="15"/>
              </w:rPr>
              <w:t> </w:t>
            </w:r>
          </w:p>
        </w:tc>
        <w:tc>
          <w:tcPr>
            <w:tcW w:w="0" w:type="auto"/>
            <w:vAlign w:val="bottom"/>
          </w:tcPr>
          <w:p w14:paraId="6C01B4B6" w14:textId="77777777" w:rsidR="00C334D1" w:rsidRPr="00813D46" w:rsidRDefault="00C334D1" w:rsidP="007B0C0F">
            <w:pPr>
              <w:rPr>
                <w:sz w:val="8"/>
              </w:rPr>
            </w:pPr>
            <w:r w:rsidRPr="00813D46">
              <w:rPr>
                <w:rFonts w:cs="Arial"/>
              </w:rPr>
              <w:t> </w:t>
            </w:r>
          </w:p>
        </w:tc>
        <w:tc>
          <w:tcPr>
            <w:tcW w:w="0" w:type="auto"/>
            <w:vAlign w:val="bottom"/>
          </w:tcPr>
          <w:p w14:paraId="187E909F" w14:textId="77777777" w:rsidR="00C334D1" w:rsidRPr="00813D46" w:rsidRDefault="00C334D1" w:rsidP="007B0C0F">
            <w:pPr>
              <w:jc w:val="right"/>
            </w:pPr>
            <w:r w:rsidRPr="00813D46">
              <w:rPr>
                <w:rFonts w:cs="Arial"/>
                <w:bCs/>
              </w:rPr>
              <w:t>(233</w:t>
            </w:r>
          </w:p>
        </w:tc>
        <w:tc>
          <w:tcPr>
            <w:tcW w:w="0" w:type="auto"/>
            <w:noWrap/>
            <w:vAlign w:val="bottom"/>
          </w:tcPr>
          <w:p w14:paraId="4A7EE9D2" w14:textId="77777777" w:rsidR="00C334D1" w:rsidRPr="00813D46" w:rsidRDefault="00C334D1" w:rsidP="007B0C0F">
            <w:pPr>
              <w:rPr>
                <w:sz w:val="8"/>
              </w:rPr>
            </w:pPr>
            <w:r w:rsidRPr="00813D46">
              <w:rPr>
                <w:rFonts w:cs="Arial"/>
                <w:bCs/>
              </w:rPr>
              <w:t>) </w:t>
            </w:r>
          </w:p>
        </w:tc>
        <w:tc>
          <w:tcPr>
            <w:tcW w:w="0" w:type="auto"/>
            <w:vAlign w:val="bottom"/>
          </w:tcPr>
          <w:p w14:paraId="01DCF0C3" w14:textId="77777777" w:rsidR="00C334D1" w:rsidRPr="00813D46" w:rsidRDefault="00C334D1" w:rsidP="007B0C0F">
            <w:pPr>
              <w:pStyle w:val="la2"/>
            </w:pPr>
            <w:r w:rsidRPr="00813D46">
              <w:rPr>
                <w:sz w:val="15"/>
                <w:szCs w:val="15"/>
              </w:rPr>
              <w:t> </w:t>
            </w:r>
          </w:p>
        </w:tc>
        <w:tc>
          <w:tcPr>
            <w:tcW w:w="0" w:type="auto"/>
            <w:vAlign w:val="bottom"/>
          </w:tcPr>
          <w:p w14:paraId="140D29A8" w14:textId="77777777" w:rsidR="00C334D1" w:rsidRPr="00813D46" w:rsidRDefault="00C334D1" w:rsidP="007B0C0F">
            <w:pPr>
              <w:rPr>
                <w:sz w:val="8"/>
              </w:rPr>
            </w:pPr>
            <w:r w:rsidRPr="00813D46">
              <w:rPr>
                <w:rFonts w:cs="Arial"/>
              </w:rPr>
              <w:t> </w:t>
            </w:r>
          </w:p>
        </w:tc>
        <w:tc>
          <w:tcPr>
            <w:tcW w:w="0" w:type="auto"/>
            <w:vAlign w:val="bottom"/>
          </w:tcPr>
          <w:p w14:paraId="5803CA14" w14:textId="77777777" w:rsidR="00C334D1" w:rsidRPr="00813D46" w:rsidRDefault="00C334D1" w:rsidP="007B0C0F">
            <w:pPr>
              <w:jc w:val="right"/>
            </w:pPr>
            <w:r w:rsidRPr="00813D46">
              <w:rPr>
                <w:rFonts w:cs="Arial"/>
              </w:rPr>
              <w:t>(165</w:t>
            </w:r>
          </w:p>
        </w:tc>
        <w:tc>
          <w:tcPr>
            <w:tcW w:w="0" w:type="auto"/>
            <w:noWrap/>
            <w:vAlign w:val="bottom"/>
          </w:tcPr>
          <w:p w14:paraId="246C4D04" w14:textId="77777777" w:rsidR="00C334D1" w:rsidRPr="00813D46" w:rsidRDefault="00C334D1" w:rsidP="007B0C0F">
            <w:pPr>
              <w:rPr>
                <w:sz w:val="8"/>
              </w:rPr>
            </w:pPr>
            <w:r w:rsidRPr="00813D46">
              <w:rPr>
                <w:rFonts w:cs="Arial"/>
              </w:rPr>
              <w:t>) </w:t>
            </w:r>
          </w:p>
        </w:tc>
      </w:tr>
      <w:tr w:rsidR="00C334D1" w:rsidRPr="00813D46" w14:paraId="38999F1C" w14:textId="77777777" w:rsidTr="007B0C0F">
        <w:trPr>
          <w:jc w:val="center"/>
        </w:trPr>
        <w:tc>
          <w:tcPr>
            <w:tcW w:w="0" w:type="auto"/>
            <w:gridSpan w:val="4"/>
            <w:vAlign w:val="bottom"/>
          </w:tcPr>
          <w:p w14:paraId="6A53BFF0" w14:textId="77777777" w:rsidR="00C334D1" w:rsidRPr="00813D46" w:rsidRDefault="00C334D1" w:rsidP="007B0C0F">
            <w:pPr>
              <w:pStyle w:val="rrdsinglerule"/>
            </w:pPr>
            <w:r w:rsidRPr="00813D46">
              <w:rPr>
                <w:sz w:val="15"/>
                <w:szCs w:val="15"/>
              </w:rPr>
              <w:t> </w:t>
            </w:r>
          </w:p>
        </w:tc>
        <w:tc>
          <w:tcPr>
            <w:tcW w:w="0" w:type="auto"/>
            <w:vAlign w:val="bottom"/>
          </w:tcPr>
          <w:p w14:paraId="29F75B97" w14:textId="77777777" w:rsidR="00C334D1" w:rsidRPr="00813D46" w:rsidRDefault="00C334D1" w:rsidP="007B0C0F">
            <w:pPr>
              <w:rPr>
                <w:sz w:val="8"/>
              </w:rPr>
            </w:pPr>
          </w:p>
        </w:tc>
        <w:tc>
          <w:tcPr>
            <w:tcW w:w="0" w:type="auto"/>
            <w:vAlign w:val="bottom"/>
          </w:tcPr>
          <w:p w14:paraId="11817DEF" w14:textId="77777777" w:rsidR="00C334D1" w:rsidRPr="00813D46" w:rsidRDefault="00C334D1" w:rsidP="007B0C0F">
            <w:pPr>
              <w:pStyle w:val="la2"/>
            </w:pPr>
            <w:r w:rsidRPr="00813D46">
              <w:t> </w:t>
            </w:r>
          </w:p>
        </w:tc>
        <w:tc>
          <w:tcPr>
            <w:tcW w:w="0" w:type="auto"/>
            <w:vAlign w:val="bottom"/>
          </w:tcPr>
          <w:p w14:paraId="2FC8F7A4" w14:textId="77777777" w:rsidR="00C334D1" w:rsidRPr="00813D46" w:rsidRDefault="00C334D1" w:rsidP="007B0C0F">
            <w:pPr>
              <w:pStyle w:val="rrdsinglerule"/>
            </w:pPr>
            <w:r w:rsidRPr="00813D46">
              <w:rPr>
                <w:sz w:val="15"/>
                <w:szCs w:val="15"/>
              </w:rPr>
              <w:t> </w:t>
            </w:r>
          </w:p>
        </w:tc>
        <w:tc>
          <w:tcPr>
            <w:tcW w:w="0" w:type="auto"/>
            <w:vAlign w:val="bottom"/>
          </w:tcPr>
          <w:p w14:paraId="4BD122CC" w14:textId="77777777" w:rsidR="00C334D1" w:rsidRPr="00813D46" w:rsidRDefault="00C334D1" w:rsidP="007B0C0F">
            <w:pPr>
              <w:pStyle w:val="rrdsinglerule"/>
            </w:pPr>
            <w:r w:rsidRPr="00813D46">
              <w:rPr>
                <w:sz w:val="15"/>
                <w:szCs w:val="15"/>
              </w:rPr>
              <w:t> </w:t>
            </w:r>
          </w:p>
        </w:tc>
        <w:tc>
          <w:tcPr>
            <w:tcW w:w="0" w:type="auto"/>
            <w:vAlign w:val="bottom"/>
          </w:tcPr>
          <w:p w14:paraId="3130CC3E" w14:textId="77777777" w:rsidR="00C334D1" w:rsidRPr="00813D46" w:rsidRDefault="00C334D1" w:rsidP="007B0C0F">
            <w:pPr>
              <w:rPr>
                <w:sz w:val="8"/>
              </w:rPr>
            </w:pPr>
          </w:p>
        </w:tc>
        <w:tc>
          <w:tcPr>
            <w:tcW w:w="0" w:type="auto"/>
            <w:vAlign w:val="bottom"/>
          </w:tcPr>
          <w:p w14:paraId="38184216" w14:textId="77777777" w:rsidR="00C334D1" w:rsidRPr="00813D46" w:rsidRDefault="00C334D1" w:rsidP="007B0C0F">
            <w:pPr>
              <w:pStyle w:val="la2"/>
            </w:pPr>
            <w:r w:rsidRPr="00813D46">
              <w:t> </w:t>
            </w:r>
          </w:p>
        </w:tc>
        <w:tc>
          <w:tcPr>
            <w:tcW w:w="0" w:type="auto"/>
            <w:vAlign w:val="bottom"/>
          </w:tcPr>
          <w:p w14:paraId="15AC1E7C" w14:textId="77777777" w:rsidR="00C334D1" w:rsidRPr="00813D46" w:rsidRDefault="00C334D1" w:rsidP="007B0C0F">
            <w:pPr>
              <w:pStyle w:val="rrdsinglerule"/>
            </w:pPr>
            <w:r w:rsidRPr="00813D46">
              <w:rPr>
                <w:sz w:val="15"/>
                <w:szCs w:val="15"/>
              </w:rPr>
              <w:t> </w:t>
            </w:r>
          </w:p>
        </w:tc>
        <w:tc>
          <w:tcPr>
            <w:tcW w:w="0" w:type="auto"/>
            <w:vAlign w:val="bottom"/>
          </w:tcPr>
          <w:p w14:paraId="071A4262" w14:textId="77777777" w:rsidR="00C334D1" w:rsidRPr="00813D46" w:rsidRDefault="00C334D1" w:rsidP="007B0C0F">
            <w:pPr>
              <w:pStyle w:val="rrdsinglerule"/>
            </w:pPr>
          </w:p>
        </w:tc>
        <w:tc>
          <w:tcPr>
            <w:tcW w:w="0" w:type="auto"/>
            <w:vAlign w:val="bottom"/>
          </w:tcPr>
          <w:p w14:paraId="15715A15" w14:textId="77777777" w:rsidR="00C334D1" w:rsidRPr="00813D46" w:rsidRDefault="00C334D1" w:rsidP="007B0C0F">
            <w:pPr>
              <w:rPr>
                <w:sz w:val="8"/>
              </w:rPr>
            </w:pPr>
          </w:p>
        </w:tc>
      </w:tr>
      <w:tr w:rsidR="00C334D1" w:rsidRPr="00813D46" w14:paraId="650F1BFC" w14:textId="77777777" w:rsidTr="007B0C0F">
        <w:trPr>
          <w:jc w:val="center"/>
        </w:trPr>
        <w:tc>
          <w:tcPr>
            <w:tcW w:w="0" w:type="auto"/>
          </w:tcPr>
          <w:p w14:paraId="7879D9F3"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75AB24E1" w14:textId="77777777" w:rsidR="00C334D1" w:rsidRPr="00813D46" w:rsidRDefault="00C334D1" w:rsidP="007B0C0F">
            <w:pPr>
              <w:pStyle w:val="la2"/>
            </w:pPr>
            <w:r w:rsidRPr="00813D46">
              <w:rPr>
                <w:sz w:val="15"/>
                <w:szCs w:val="15"/>
              </w:rPr>
              <w:t> </w:t>
            </w:r>
          </w:p>
        </w:tc>
        <w:tc>
          <w:tcPr>
            <w:tcW w:w="0" w:type="auto"/>
            <w:vAlign w:val="bottom"/>
          </w:tcPr>
          <w:p w14:paraId="41B2B144" w14:textId="77777777" w:rsidR="00C334D1" w:rsidRPr="00813D46" w:rsidRDefault="00C334D1" w:rsidP="007B0C0F">
            <w:pPr>
              <w:rPr>
                <w:sz w:val="8"/>
              </w:rPr>
            </w:pPr>
            <w:r w:rsidRPr="00813D46">
              <w:rPr>
                <w:rFonts w:cs="Arial"/>
                <w:b/>
                <w:bCs/>
              </w:rPr>
              <w:t>$</w:t>
            </w:r>
          </w:p>
        </w:tc>
        <w:tc>
          <w:tcPr>
            <w:tcW w:w="0" w:type="auto"/>
            <w:vAlign w:val="bottom"/>
          </w:tcPr>
          <w:p w14:paraId="7F475C56" w14:textId="39B13D1C" w:rsidR="00C334D1" w:rsidRPr="00813D46" w:rsidRDefault="00C334D1" w:rsidP="00D173EF">
            <w:pPr>
              <w:jc w:val="right"/>
            </w:pPr>
            <w:r w:rsidRPr="00813D46">
              <w:rPr>
                <w:rFonts w:cs="Arial"/>
                <w:b/>
                <w:bCs/>
              </w:rPr>
              <w:t>  </w:t>
            </w:r>
            <w:r w:rsidR="00D173EF" w:rsidRPr="00813D46">
              <w:rPr>
                <w:rFonts w:cs="Arial"/>
                <w:b/>
                <w:bCs/>
              </w:rPr>
              <w:t>716</w:t>
            </w:r>
          </w:p>
        </w:tc>
        <w:tc>
          <w:tcPr>
            <w:tcW w:w="0" w:type="auto"/>
            <w:noWrap/>
            <w:vAlign w:val="bottom"/>
          </w:tcPr>
          <w:p w14:paraId="6FAE38E3" w14:textId="77777777" w:rsidR="00C334D1" w:rsidRPr="00813D46" w:rsidRDefault="00C334D1" w:rsidP="007B0C0F">
            <w:pPr>
              <w:rPr>
                <w:sz w:val="8"/>
              </w:rPr>
            </w:pPr>
            <w:r w:rsidRPr="00813D46">
              <w:rPr>
                <w:rFonts w:cs="Arial"/>
                <w:b/>
                <w:bCs/>
              </w:rPr>
              <w:t> </w:t>
            </w:r>
          </w:p>
        </w:tc>
        <w:tc>
          <w:tcPr>
            <w:tcW w:w="0" w:type="auto"/>
            <w:vAlign w:val="bottom"/>
          </w:tcPr>
          <w:p w14:paraId="09C9612B" w14:textId="77777777" w:rsidR="00C334D1" w:rsidRPr="00813D46" w:rsidRDefault="00C334D1" w:rsidP="007B0C0F">
            <w:pPr>
              <w:pStyle w:val="la2"/>
            </w:pPr>
            <w:r w:rsidRPr="00813D46">
              <w:rPr>
                <w:sz w:val="15"/>
                <w:szCs w:val="15"/>
              </w:rPr>
              <w:t> </w:t>
            </w:r>
          </w:p>
        </w:tc>
        <w:tc>
          <w:tcPr>
            <w:tcW w:w="0" w:type="auto"/>
            <w:vAlign w:val="bottom"/>
          </w:tcPr>
          <w:p w14:paraId="0DA1561D" w14:textId="77777777" w:rsidR="00C334D1" w:rsidRPr="00813D46" w:rsidRDefault="00C334D1" w:rsidP="007B0C0F">
            <w:pPr>
              <w:rPr>
                <w:sz w:val="8"/>
              </w:rPr>
            </w:pPr>
            <w:r w:rsidRPr="00813D46">
              <w:rPr>
                <w:rFonts w:cs="Arial"/>
              </w:rPr>
              <w:t>$</w:t>
            </w:r>
          </w:p>
        </w:tc>
        <w:tc>
          <w:tcPr>
            <w:tcW w:w="0" w:type="auto"/>
            <w:vAlign w:val="bottom"/>
          </w:tcPr>
          <w:p w14:paraId="01713F73" w14:textId="77777777" w:rsidR="00C334D1" w:rsidRPr="00813D46" w:rsidRDefault="00C334D1" w:rsidP="007B0C0F">
            <w:pPr>
              <w:jc w:val="right"/>
            </w:pPr>
            <w:r w:rsidRPr="00813D46">
              <w:rPr>
                <w:rFonts w:cs="Arial"/>
                <w:bCs/>
              </w:rPr>
              <w:t>  437</w:t>
            </w:r>
          </w:p>
        </w:tc>
        <w:tc>
          <w:tcPr>
            <w:tcW w:w="0" w:type="auto"/>
            <w:noWrap/>
            <w:vAlign w:val="bottom"/>
          </w:tcPr>
          <w:p w14:paraId="709BD8FE" w14:textId="77777777" w:rsidR="00C334D1" w:rsidRPr="00813D46" w:rsidRDefault="00C334D1" w:rsidP="007B0C0F">
            <w:pPr>
              <w:rPr>
                <w:sz w:val="8"/>
              </w:rPr>
            </w:pPr>
            <w:r w:rsidRPr="00813D46">
              <w:rPr>
                <w:rFonts w:cs="Arial"/>
                <w:bCs/>
              </w:rPr>
              <w:t> </w:t>
            </w:r>
          </w:p>
        </w:tc>
        <w:tc>
          <w:tcPr>
            <w:tcW w:w="0" w:type="auto"/>
            <w:vAlign w:val="bottom"/>
          </w:tcPr>
          <w:p w14:paraId="25E08DA6" w14:textId="77777777" w:rsidR="00C334D1" w:rsidRPr="00813D46" w:rsidRDefault="00C334D1" w:rsidP="007B0C0F">
            <w:pPr>
              <w:pStyle w:val="la2"/>
            </w:pPr>
            <w:r w:rsidRPr="00813D46">
              <w:rPr>
                <w:sz w:val="15"/>
                <w:szCs w:val="15"/>
              </w:rPr>
              <w:t> </w:t>
            </w:r>
          </w:p>
        </w:tc>
        <w:tc>
          <w:tcPr>
            <w:tcW w:w="0" w:type="auto"/>
            <w:vAlign w:val="bottom"/>
          </w:tcPr>
          <w:p w14:paraId="32A6E49C" w14:textId="77777777" w:rsidR="00C334D1" w:rsidRPr="00813D46" w:rsidRDefault="00C334D1" w:rsidP="007B0C0F">
            <w:pPr>
              <w:rPr>
                <w:sz w:val="8"/>
              </w:rPr>
            </w:pPr>
            <w:r w:rsidRPr="00813D46">
              <w:rPr>
                <w:rFonts w:cs="Arial"/>
              </w:rPr>
              <w:t>$</w:t>
            </w:r>
          </w:p>
        </w:tc>
        <w:tc>
          <w:tcPr>
            <w:tcW w:w="0" w:type="auto"/>
            <w:vAlign w:val="bottom"/>
          </w:tcPr>
          <w:p w14:paraId="479CFD34" w14:textId="77777777" w:rsidR="00C334D1" w:rsidRPr="00813D46" w:rsidRDefault="00C334D1" w:rsidP="007B0C0F">
            <w:pPr>
              <w:jc w:val="right"/>
            </w:pPr>
            <w:r w:rsidRPr="00813D46">
              <w:rPr>
                <w:rFonts w:cs="Arial"/>
              </w:rPr>
              <w:t>   116</w:t>
            </w:r>
          </w:p>
        </w:tc>
        <w:tc>
          <w:tcPr>
            <w:tcW w:w="0" w:type="auto"/>
            <w:noWrap/>
            <w:vAlign w:val="bottom"/>
          </w:tcPr>
          <w:p w14:paraId="6CAA8722" w14:textId="77777777" w:rsidR="00C334D1" w:rsidRPr="00813D46" w:rsidRDefault="00C334D1" w:rsidP="007B0C0F">
            <w:pPr>
              <w:rPr>
                <w:sz w:val="8"/>
              </w:rPr>
            </w:pPr>
            <w:r w:rsidRPr="00813D46">
              <w:rPr>
                <w:rFonts w:cs="Arial"/>
              </w:rPr>
              <w:t> </w:t>
            </w:r>
          </w:p>
        </w:tc>
      </w:tr>
      <w:tr w:rsidR="00C334D1" w:rsidRPr="00813D46" w14:paraId="0512C5F1" w14:textId="77777777" w:rsidTr="007B0C0F">
        <w:trPr>
          <w:jc w:val="center"/>
        </w:trPr>
        <w:tc>
          <w:tcPr>
            <w:tcW w:w="0" w:type="auto"/>
            <w:vAlign w:val="bottom"/>
          </w:tcPr>
          <w:p w14:paraId="0FB17D79" w14:textId="77777777" w:rsidR="00C334D1" w:rsidRPr="00813D46" w:rsidRDefault="00C334D1" w:rsidP="007B0C0F">
            <w:pPr>
              <w:pStyle w:val="la2"/>
            </w:pPr>
            <w:r w:rsidRPr="00813D46">
              <w:t> </w:t>
            </w:r>
          </w:p>
        </w:tc>
        <w:tc>
          <w:tcPr>
            <w:tcW w:w="0" w:type="auto"/>
            <w:vAlign w:val="bottom"/>
          </w:tcPr>
          <w:p w14:paraId="27274627" w14:textId="77777777" w:rsidR="00C334D1" w:rsidRPr="00813D46" w:rsidRDefault="00C334D1" w:rsidP="007B0C0F">
            <w:pPr>
              <w:pStyle w:val="la2"/>
            </w:pPr>
            <w:r w:rsidRPr="00813D46">
              <w:t> </w:t>
            </w:r>
          </w:p>
        </w:tc>
        <w:tc>
          <w:tcPr>
            <w:tcW w:w="0" w:type="auto"/>
            <w:vAlign w:val="bottom"/>
          </w:tcPr>
          <w:p w14:paraId="28BB0CAD" w14:textId="77777777" w:rsidR="00C334D1" w:rsidRPr="00813D46" w:rsidRDefault="00C334D1" w:rsidP="007B0C0F">
            <w:pPr>
              <w:pStyle w:val="rrddoublerule"/>
            </w:pPr>
            <w:r w:rsidRPr="00813D46">
              <w:rPr>
                <w:sz w:val="15"/>
                <w:szCs w:val="15"/>
              </w:rPr>
              <w:t> </w:t>
            </w:r>
          </w:p>
        </w:tc>
        <w:tc>
          <w:tcPr>
            <w:tcW w:w="0" w:type="auto"/>
            <w:vAlign w:val="bottom"/>
          </w:tcPr>
          <w:p w14:paraId="2AE21FC4" w14:textId="77777777" w:rsidR="00C334D1" w:rsidRPr="00813D46" w:rsidRDefault="00C334D1" w:rsidP="007B0C0F">
            <w:pPr>
              <w:pStyle w:val="rrddoublerule"/>
            </w:pPr>
            <w:r w:rsidRPr="00813D46">
              <w:rPr>
                <w:sz w:val="15"/>
                <w:szCs w:val="15"/>
              </w:rPr>
              <w:t> </w:t>
            </w:r>
          </w:p>
        </w:tc>
        <w:tc>
          <w:tcPr>
            <w:tcW w:w="0" w:type="auto"/>
            <w:vAlign w:val="bottom"/>
          </w:tcPr>
          <w:p w14:paraId="3FE970A7" w14:textId="77777777" w:rsidR="00C334D1" w:rsidRPr="00813D46" w:rsidRDefault="00C334D1" w:rsidP="007B0C0F">
            <w:pPr>
              <w:rPr>
                <w:sz w:val="8"/>
              </w:rPr>
            </w:pPr>
          </w:p>
        </w:tc>
        <w:tc>
          <w:tcPr>
            <w:tcW w:w="0" w:type="auto"/>
            <w:vAlign w:val="bottom"/>
          </w:tcPr>
          <w:p w14:paraId="79939753" w14:textId="77777777" w:rsidR="00C334D1" w:rsidRPr="00813D46" w:rsidRDefault="00C334D1" w:rsidP="007B0C0F">
            <w:pPr>
              <w:pStyle w:val="la2"/>
            </w:pPr>
            <w:r w:rsidRPr="00813D46">
              <w:t> </w:t>
            </w:r>
          </w:p>
        </w:tc>
        <w:tc>
          <w:tcPr>
            <w:tcW w:w="0" w:type="auto"/>
            <w:vAlign w:val="bottom"/>
          </w:tcPr>
          <w:p w14:paraId="2E213122" w14:textId="77777777" w:rsidR="00C334D1" w:rsidRPr="00813D46" w:rsidRDefault="00C334D1" w:rsidP="007B0C0F">
            <w:pPr>
              <w:pStyle w:val="rrddoublerule"/>
            </w:pPr>
            <w:r w:rsidRPr="00813D46">
              <w:rPr>
                <w:sz w:val="15"/>
                <w:szCs w:val="15"/>
              </w:rPr>
              <w:t> </w:t>
            </w:r>
          </w:p>
        </w:tc>
        <w:tc>
          <w:tcPr>
            <w:tcW w:w="0" w:type="auto"/>
            <w:vAlign w:val="bottom"/>
          </w:tcPr>
          <w:p w14:paraId="4A66A112" w14:textId="77777777" w:rsidR="00C334D1" w:rsidRPr="00813D46" w:rsidRDefault="00C334D1" w:rsidP="007B0C0F">
            <w:pPr>
              <w:pStyle w:val="rrddoublerule"/>
            </w:pPr>
            <w:r w:rsidRPr="00813D46">
              <w:rPr>
                <w:sz w:val="15"/>
                <w:szCs w:val="15"/>
              </w:rPr>
              <w:t> </w:t>
            </w:r>
          </w:p>
        </w:tc>
        <w:tc>
          <w:tcPr>
            <w:tcW w:w="0" w:type="auto"/>
            <w:vAlign w:val="bottom"/>
          </w:tcPr>
          <w:p w14:paraId="5E3E0076" w14:textId="77777777" w:rsidR="00C334D1" w:rsidRPr="00813D46" w:rsidRDefault="00C334D1" w:rsidP="007B0C0F">
            <w:pPr>
              <w:rPr>
                <w:sz w:val="8"/>
              </w:rPr>
            </w:pPr>
          </w:p>
        </w:tc>
        <w:tc>
          <w:tcPr>
            <w:tcW w:w="0" w:type="auto"/>
            <w:vAlign w:val="bottom"/>
          </w:tcPr>
          <w:p w14:paraId="0BA48F4E" w14:textId="77777777" w:rsidR="00C334D1" w:rsidRPr="00813D46" w:rsidRDefault="00C334D1" w:rsidP="007B0C0F">
            <w:pPr>
              <w:pStyle w:val="la2"/>
            </w:pPr>
            <w:r w:rsidRPr="00813D46">
              <w:t> </w:t>
            </w:r>
          </w:p>
        </w:tc>
        <w:tc>
          <w:tcPr>
            <w:tcW w:w="0" w:type="auto"/>
            <w:vAlign w:val="bottom"/>
          </w:tcPr>
          <w:p w14:paraId="431A4E0C" w14:textId="77777777" w:rsidR="00C334D1" w:rsidRPr="00813D46" w:rsidRDefault="00C334D1" w:rsidP="007B0C0F">
            <w:pPr>
              <w:pStyle w:val="rrddoublerule"/>
            </w:pPr>
            <w:r w:rsidRPr="00813D46">
              <w:rPr>
                <w:sz w:val="15"/>
                <w:szCs w:val="15"/>
              </w:rPr>
              <w:t> </w:t>
            </w:r>
          </w:p>
        </w:tc>
        <w:tc>
          <w:tcPr>
            <w:tcW w:w="0" w:type="auto"/>
            <w:vAlign w:val="bottom"/>
          </w:tcPr>
          <w:p w14:paraId="6330EA5D" w14:textId="77777777" w:rsidR="00C334D1" w:rsidRPr="00813D46" w:rsidRDefault="00C334D1" w:rsidP="007B0C0F">
            <w:pPr>
              <w:pStyle w:val="rrddoublerule"/>
            </w:pPr>
            <w:r w:rsidRPr="00813D46">
              <w:rPr>
                <w:sz w:val="15"/>
                <w:szCs w:val="15"/>
              </w:rPr>
              <w:t> </w:t>
            </w:r>
          </w:p>
        </w:tc>
        <w:tc>
          <w:tcPr>
            <w:tcW w:w="0" w:type="auto"/>
            <w:vAlign w:val="bottom"/>
          </w:tcPr>
          <w:p w14:paraId="669BE0FA" w14:textId="77777777" w:rsidR="00C334D1" w:rsidRPr="00813D46" w:rsidRDefault="00C334D1" w:rsidP="007B0C0F">
            <w:pPr>
              <w:rPr>
                <w:sz w:val="8"/>
              </w:rPr>
            </w:pPr>
          </w:p>
        </w:tc>
      </w:tr>
    </w:tbl>
    <w:p w14:paraId="3DFF641C" w14:textId="77777777" w:rsidR="00C331CE" w:rsidRPr="00813D46" w:rsidRDefault="00C331CE" w:rsidP="00C334D1">
      <w:pPr>
        <w:pStyle w:val="NormalWeb"/>
        <w:keepNext/>
        <w:spacing w:before="0" w:beforeAutospacing="0" w:after="0" w:afterAutospacing="0"/>
        <w:jc w:val="center"/>
        <w:rPr>
          <w:rFonts w:cs="Arial"/>
          <w:sz w:val="20"/>
          <w:szCs w:val="20"/>
          <w:u w:val="single"/>
        </w:rPr>
      </w:pPr>
    </w:p>
    <w:p w14:paraId="3C407057" w14:textId="77777777" w:rsidR="00C334D1" w:rsidRPr="00813D46" w:rsidRDefault="00C334D1" w:rsidP="00C331CE">
      <w:pPr>
        <w:pStyle w:val="NormalWeb"/>
        <w:keepNext/>
        <w:spacing w:before="0" w:beforeAutospacing="0" w:after="0" w:afterAutospacing="0"/>
        <w:jc w:val="center"/>
      </w:pPr>
      <w:r w:rsidRPr="00813D46">
        <w:rPr>
          <w:rFonts w:cs="Arial"/>
          <w:sz w:val="20"/>
          <w:szCs w:val="20"/>
          <w:u w:val="single"/>
        </w:rPr>
        <w:t>NOTE 4 — INVESTMENTS</w:t>
      </w:r>
    </w:p>
    <w:p w14:paraId="0F227F84" w14:textId="77777777" w:rsidR="00C334D1" w:rsidRPr="00813D46" w:rsidRDefault="00C334D1" w:rsidP="00C331CE">
      <w:pPr>
        <w:pStyle w:val="NormalWeb"/>
        <w:keepNext/>
        <w:keepLines/>
        <w:spacing w:before="180" w:beforeAutospacing="0" w:after="0" w:afterAutospacing="0"/>
        <w:rPr>
          <w:sz w:val="8"/>
        </w:rPr>
      </w:pPr>
      <w:r w:rsidRPr="00813D46">
        <w:rPr>
          <w:rFonts w:cs="Arial"/>
          <w:b/>
          <w:bCs/>
          <w:sz w:val="20"/>
          <w:szCs w:val="20"/>
        </w:rPr>
        <w:t xml:space="preserve">Investment Components </w:t>
      </w:r>
    </w:p>
    <w:p w14:paraId="3982B07D" w14:textId="77777777" w:rsidR="00C334D1" w:rsidRPr="00813D46" w:rsidRDefault="00C334D1" w:rsidP="00C331CE">
      <w:pPr>
        <w:pStyle w:val="NormalWeb"/>
        <w:keepNext/>
        <w:keepLines/>
        <w:spacing w:before="180" w:beforeAutospacing="0" w:after="0" w:afterAutospacing="0"/>
        <w:rPr>
          <w:sz w:val="8"/>
        </w:rPr>
      </w:pPr>
      <w:r w:rsidRPr="00813D46">
        <w:rPr>
          <w:rFonts w:cs="Arial"/>
          <w:sz w:val="20"/>
          <w:szCs w:val="20"/>
        </w:rPr>
        <w:t xml:space="preserve">The components of investments, including associated derivatives, but excluding held-to-maturity investments, were as follows: </w:t>
      </w:r>
    </w:p>
    <w:p w14:paraId="65B97477" w14:textId="77777777" w:rsidR="00C334D1" w:rsidRPr="00813D46" w:rsidRDefault="00C334D1" w:rsidP="00C331CE">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1944"/>
        <w:gridCol w:w="169"/>
        <w:gridCol w:w="137"/>
        <w:gridCol w:w="931"/>
        <w:gridCol w:w="77"/>
        <w:gridCol w:w="170"/>
        <w:gridCol w:w="145"/>
        <w:gridCol w:w="718"/>
        <w:gridCol w:w="77"/>
        <w:gridCol w:w="170"/>
        <w:gridCol w:w="167"/>
        <w:gridCol w:w="696"/>
        <w:gridCol w:w="89"/>
        <w:gridCol w:w="172"/>
        <w:gridCol w:w="138"/>
        <w:gridCol w:w="808"/>
        <w:gridCol w:w="77"/>
        <w:gridCol w:w="172"/>
        <w:gridCol w:w="160"/>
        <w:gridCol w:w="794"/>
        <w:gridCol w:w="77"/>
        <w:gridCol w:w="172"/>
        <w:gridCol w:w="145"/>
        <w:gridCol w:w="846"/>
        <w:gridCol w:w="77"/>
        <w:gridCol w:w="172"/>
        <w:gridCol w:w="145"/>
        <w:gridCol w:w="846"/>
        <w:gridCol w:w="77"/>
      </w:tblGrid>
      <w:tr w:rsidR="00B835D1" w:rsidRPr="00813D46" w14:paraId="7F13C367" w14:textId="77777777" w:rsidTr="0062680A">
        <w:trPr>
          <w:tblHeader/>
          <w:jc w:val="center"/>
        </w:trPr>
        <w:tc>
          <w:tcPr>
            <w:tcW w:w="938" w:type="pct"/>
            <w:vAlign w:val="center"/>
          </w:tcPr>
          <w:p w14:paraId="16B5D6E5" w14:textId="77777777" w:rsidR="00C334D1" w:rsidRPr="00813D46" w:rsidRDefault="00C334D1" w:rsidP="00C331CE">
            <w:pPr>
              <w:keepNext/>
              <w:rPr>
                <w:sz w:val="1"/>
              </w:rPr>
            </w:pPr>
          </w:p>
        </w:tc>
        <w:tc>
          <w:tcPr>
            <w:tcW w:w="82" w:type="pct"/>
            <w:vAlign w:val="bottom"/>
          </w:tcPr>
          <w:p w14:paraId="5901C49D" w14:textId="77777777" w:rsidR="00C334D1" w:rsidRPr="00813D46" w:rsidRDefault="00C334D1" w:rsidP="00C331CE">
            <w:pPr>
              <w:keepNext/>
              <w:rPr>
                <w:sz w:val="1"/>
              </w:rPr>
            </w:pPr>
          </w:p>
        </w:tc>
        <w:tc>
          <w:tcPr>
            <w:tcW w:w="0" w:type="auto"/>
            <w:vAlign w:val="center"/>
          </w:tcPr>
          <w:p w14:paraId="33E0A86E" w14:textId="77777777" w:rsidR="00C334D1" w:rsidRPr="00813D46" w:rsidRDefault="00C334D1" w:rsidP="00C331CE">
            <w:pPr>
              <w:keepNext/>
              <w:rPr>
                <w:sz w:val="1"/>
              </w:rPr>
            </w:pPr>
          </w:p>
        </w:tc>
        <w:tc>
          <w:tcPr>
            <w:tcW w:w="0" w:type="auto"/>
            <w:vAlign w:val="center"/>
          </w:tcPr>
          <w:p w14:paraId="4CAA654B" w14:textId="77777777" w:rsidR="00C334D1" w:rsidRPr="00813D46" w:rsidRDefault="00C334D1" w:rsidP="00C331CE">
            <w:pPr>
              <w:keepNext/>
              <w:rPr>
                <w:sz w:val="1"/>
              </w:rPr>
            </w:pPr>
          </w:p>
        </w:tc>
        <w:tc>
          <w:tcPr>
            <w:tcW w:w="0" w:type="auto"/>
            <w:vAlign w:val="center"/>
          </w:tcPr>
          <w:p w14:paraId="3FFCC636" w14:textId="77777777" w:rsidR="00C334D1" w:rsidRPr="00813D46" w:rsidRDefault="00C334D1" w:rsidP="00C331CE">
            <w:pPr>
              <w:keepNext/>
              <w:rPr>
                <w:sz w:val="1"/>
              </w:rPr>
            </w:pPr>
          </w:p>
        </w:tc>
        <w:tc>
          <w:tcPr>
            <w:tcW w:w="82" w:type="pct"/>
            <w:vAlign w:val="bottom"/>
          </w:tcPr>
          <w:p w14:paraId="5F4CE8E5" w14:textId="77777777" w:rsidR="00C334D1" w:rsidRPr="00813D46" w:rsidRDefault="00C334D1" w:rsidP="00C331CE">
            <w:pPr>
              <w:keepNext/>
              <w:rPr>
                <w:sz w:val="1"/>
              </w:rPr>
            </w:pPr>
          </w:p>
        </w:tc>
        <w:tc>
          <w:tcPr>
            <w:tcW w:w="0" w:type="auto"/>
            <w:vAlign w:val="center"/>
          </w:tcPr>
          <w:p w14:paraId="248F8CE2" w14:textId="77777777" w:rsidR="00C334D1" w:rsidRPr="00813D46" w:rsidRDefault="00C334D1" w:rsidP="00C331CE">
            <w:pPr>
              <w:keepNext/>
              <w:rPr>
                <w:sz w:val="1"/>
              </w:rPr>
            </w:pPr>
          </w:p>
        </w:tc>
        <w:tc>
          <w:tcPr>
            <w:tcW w:w="0" w:type="auto"/>
            <w:vAlign w:val="center"/>
          </w:tcPr>
          <w:p w14:paraId="321C7EF6" w14:textId="77777777" w:rsidR="00C334D1" w:rsidRPr="00813D46" w:rsidRDefault="00C334D1" w:rsidP="00C331CE">
            <w:pPr>
              <w:keepNext/>
              <w:rPr>
                <w:sz w:val="1"/>
              </w:rPr>
            </w:pPr>
          </w:p>
        </w:tc>
        <w:tc>
          <w:tcPr>
            <w:tcW w:w="0" w:type="auto"/>
            <w:vAlign w:val="center"/>
          </w:tcPr>
          <w:p w14:paraId="0A3F7A70" w14:textId="77777777" w:rsidR="00C334D1" w:rsidRPr="00813D46" w:rsidRDefault="00C334D1" w:rsidP="00C331CE">
            <w:pPr>
              <w:keepNext/>
              <w:rPr>
                <w:sz w:val="1"/>
              </w:rPr>
            </w:pPr>
          </w:p>
        </w:tc>
        <w:tc>
          <w:tcPr>
            <w:tcW w:w="82" w:type="pct"/>
            <w:vAlign w:val="bottom"/>
          </w:tcPr>
          <w:p w14:paraId="4048D0B6" w14:textId="77777777" w:rsidR="00C334D1" w:rsidRPr="00813D46" w:rsidRDefault="00C334D1" w:rsidP="00C331CE">
            <w:pPr>
              <w:keepNext/>
              <w:rPr>
                <w:sz w:val="1"/>
              </w:rPr>
            </w:pPr>
          </w:p>
        </w:tc>
        <w:tc>
          <w:tcPr>
            <w:tcW w:w="0" w:type="auto"/>
            <w:vAlign w:val="center"/>
          </w:tcPr>
          <w:p w14:paraId="447BAE88" w14:textId="77777777" w:rsidR="00C334D1" w:rsidRPr="00813D46" w:rsidRDefault="00C334D1" w:rsidP="00C331CE">
            <w:pPr>
              <w:keepNext/>
              <w:rPr>
                <w:sz w:val="1"/>
              </w:rPr>
            </w:pPr>
          </w:p>
        </w:tc>
        <w:tc>
          <w:tcPr>
            <w:tcW w:w="0" w:type="auto"/>
            <w:vAlign w:val="center"/>
          </w:tcPr>
          <w:p w14:paraId="57E37E22" w14:textId="77777777" w:rsidR="00C334D1" w:rsidRPr="00813D46" w:rsidRDefault="00C334D1" w:rsidP="00C331CE">
            <w:pPr>
              <w:keepNext/>
              <w:rPr>
                <w:sz w:val="1"/>
              </w:rPr>
            </w:pPr>
          </w:p>
        </w:tc>
        <w:tc>
          <w:tcPr>
            <w:tcW w:w="0" w:type="auto"/>
            <w:vAlign w:val="center"/>
          </w:tcPr>
          <w:p w14:paraId="4D6AB950" w14:textId="77777777" w:rsidR="00C334D1" w:rsidRPr="00813D46" w:rsidRDefault="00C334D1" w:rsidP="00C331CE">
            <w:pPr>
              <w:keepNext/>
              <w:rPr>
                <w:sz w:val="1"/>
              </w:rPr>
            </w:pPr>
          </w:p>
        </w:tc>
        <w:tc>
          <w:tcPr>
            <w:tcW w:w="83" w:type="pct"/>
            <w:vAlign w:val="bottom"/>
          </w:tcPr>
          <w:p w14:paraId="12541F89" w14:textId="77777777" w:rsidR="00C334D1" w:rsidRPr="00813D46" w:rsidRDefault="00C334D1" w:rsidP="00C331CE">
            <w:pPr>
              <w:keepNext/>
              <w:rPr>
                <w:sz w:val="1"/>
              </w:rPr>
            </w:pPr>
          </w:p>
        </w:tc>
        <w:tc>
          <w:tcPr>
            <w:tcW w:w="0" w:type="auto"/>
            <w:vAlign w:val="center"/>
          </w:tcPr>
          <w:p w14:paraId="404A8CB5" w14:textId="77777777" w:rsidR="00C334D1" w:rsidRPr="00813D46" w:rsidRDefault="00C334D1" w:rsidP="00C331CE">
            <w:pPr>
              <w:keepNext/>
              <w:rPr>
                <w:sz w:val="1"/>
              </w:rPr>
            </w:pPr>
          </w:p>
        </w:tc>
        <w:tc>
          <w:tcPr>
            <w:tcW w:w="0" w:type="auto"/>
            <w:vAlign w:val="center"/>
          </w:tcPr>
          <w:p w14:paraId="0704CF9A" w14:textId="77777777" w:rsidR="00C334D1" w:rsidRPr="00813D46" w:rsidRDefault="00C334D1" w:rsidP="00C331CE">
            <w:pPr>
              <w:keepNext/>
              <w:rPr>
                <w:sz w:val="1"/>
              </w:rPr>
            </w:pPr>
          </w:p>
        </w:tc>
        <w:tc>
          <w:tcPr>
            <w:tcW w:w="0" w:type="auto"/>
            <w:vAlign w:val="center"/>
          </w:tcPr>
          <w:p w14:paraId="5E9D043C" w14:textId="77777777" w:rsidR="00C334D1" w:rsidRPr="00813D46" w:rsidRDefault="00C334D1" w:rsidP="00C331CE">
            <w:pPr>
              <w:keepNext/>
              <w:rPr>
                <w:sz w:val="1"/>
              </w:rPr>
            </w:pPr>
          </w:p>
        </w:tc>
        <w:tc>
          <w:tcPr>
            <w:tcW w:w="83" w:type="pct"/>
            <w:vAlign w:val="bottom"/>
          </w:tcPr>
          <w:p w14:paraId="48B861F7" w14:textId="77777777" w:rsidR="00C334D1" w:rsidRPr="00813D46" w:rsidRDefault="00C334D1" w:rsidP="00C331CE">
            <w:pPr>
              <w:keepNext/>
              <w:rPr>
                <w:sz w:val="1"/>
              </w:rPr>
            </w:pPr>
          </w:p>
        </w:tc>
        <w:tc>
          <w:tcPr>
            <w:tcW w:w="0" w:type="auto"/>
            <w:vAlign w:val="center"/>
          </w:tcPr>
          <w:p w14:paraId="64931758" w14:textId="77777777" w:rsidR="00C334D1" w:rsidRPr="00813D46" w:rsidRDefault="00C334D1" w:rsidP="00C331CE">
            <w:pPr>
              <w:keepNext/>
              <w:rPr>
                <w:sz w:val="1"/>
              </w:rPr>
            </w:pPr>
          </w:p>
        </w:tc>
        <w:tc>
          <w:tcPr>
            <w:tcW w:w="0" w:type="auto"/>
            <w:vAlign w:val="center"/>
          </w:tcPr>
          <w:p w14:paraId="79F38A45" w14:textId="77777777" w:rsidR="00C334D1" w:rsidRPr="00813D46" w:rsidRDefault="00C334D1" w:rsidP="00C331CE">
            <w:pPr>
              <w:keepNext/>
              <w:rPr>
                <w:sz w:val="1"/>
              </w:rPr>
            </w:pPr>
          </w:p>
        </w:tc>
        <w:tc>
          <w:tcPr>
            <w:tcW w:w="0" w:type="auto"/>
            <w:vAlign w:val="center"/>
          </w:tcPr>
          <w:p w14:paraId="0F0C6A36" w14:textId="77777777" w:rsidR="00C334D1" w:rsidRPr="00813D46" w:rsidRDefault="00C334D1" w:rsidP="00C331CE">
            <w:pPr>
              <w:keepNext/>
              <w:rPr>
                <w:sz w:val="1"/>
              </w:rPr>
            </w:pPr>
          </w:p>
        </w:tc>
        <w:tc>
          <w:tcPr>
            <w:tcW w:w="83" w:type="pct"/>
            <w:vAlign w:val="bottom"/>
          </w:tcPr>
          <w:p w14:paraId="6A5357E1" w14:textId="77777777" w:rsidR="00C334D1" w:rsidRPr="00813D46" w:rsidRDefault="00C334D1" w:rsidP="00C331CE">
            <w:pPr>
              <w:keepNext/>
              <w:rPr>
                <w:sz w:val="1"/>
              </w:rPr>
            </w:pPr>
          </w:p>
        </w:tc>
        <w:tc>
          <w:tcPr>
            <w:tcW w:w="0" w:type="auto"/>
            <w:vAlign w:val="center"/>
          </w:tcPr>
          <w:p w14:paraId="1A5F50C5" w14:textId="77777777" w:rsidR="00C334D1" w:rsidRPr="00813D46" w:rsidRDefault="00C334D1" w:rsidP="00C331CE">
            <w:pPr>
              <w:keepNext/>
              <w:rPr>
                <w:sz w:val="1"/>
              </w:rPr>
            </w:pPr>
          </w:p>
        </w:tc>
        <w:tc>
          <w:tcPr>
            <w:tcW w:w="0" w:type="auto"/>
            <w:vAlign w:val="center"/>
          </w:tcPr>
          <w:p w14:paraId="55AA5CF9" w14:textId="77777777" w:rsidR="00C334D1" w:rsidRPr="00813D46" w:rsidRDefault="00C334D1" w:rsidP="00C331CE">
            <w:pPr>
              <w:keepNext/>
              <w:rPr>
                <w:sz w:val="1"/>
              </w:rPr>
            </w:pPr>
          </w:p>
        </w:tc>
        <w:tc>
          <w:tcPr>
            <w:tcW w:w="0" w:type="auto"/>
            <w:vAlign w:val="center"/>
          </w:tcPr>
          <w:p w14:paraId="03BD9A45" w14:textId="77777777" w:rsidR="00C334D1" w:rsidRPr="00813D46" w:rsidRDefault="00C334D1" w:rsidP="00C331CE">
            <w:pPr>
              <w:keepNext/>
              <w:rPr>
                <w:sz w:val="1"/>
              </w:rPr>
            </w:pPr>
          </w:p>
        </w:tc>
        <w:tc>
          <w:tcPr>
            <w:tcW w:w="83" w:type="pct"/>
            <w:vAlign w:val="bottom"/>
          </w:tcPr>
          <w:p w14:paraId="1BD40C6E" w14:textId="77777777" w:rsidR="00C334D1" w:rsidRPr="00813D46" w:rsidRDefault="00C334D1" w:rsidP="00C331CE">
            <w:pPr>
              <w:keepNext/>
              <w:rPr>
                <w:sz w:val="1"/>
              </w:rPr>
            </w:pPr>
          </w:p>
        </w:tc>
        <w:tc>
          <w:tcPr>
            <w:tcW w:w="0" w:type="auto"/>
            <w:vAlign w:val="center"/>
          </w:tcPr>
          <w:p w14:paraId="30ED96C1" w14:textId="77777777" w:rsidR="00C334D1" w:rsidRPr="00813D46" w:rsidRDefault="00C334D1" w:rsidP="00C331CE">
            <w:pPr>
              <w:keepNext/>
              <w:rPr>
                <w:sz w:val="1"/>
              </w:rPr>
            </w:pPr>
          </w:p>
        </w:tc>
        <w:tc>
          <w:tcPr>
            <w:tcW w:w="0" w:type="auto"/>
            <w:vAlign w:val="center"/>
          </w:tcPr>
          <w:p w14:paraId="25BD25D5" w14:textId="77777777" w:rsidR="00C334D1" w:rsidRPr="00813D46" w:rsidRDefault="00C334D1" w:rsidP="00C331CE">
            <w:pPr>
              <w:keepNext/>
              <w:rPr>
                <w:sz w:val="1"/>
              </w:rPr>
            </w:pPr>
          </w:p>
        </w:tc>
        <w:tc>
          <w:tcPr>
            <w:tcW w:w="0" w:type="auto"/>
            <w:vAlign w:val="center"/>
          </w:tcPr>
          <w:p w14:paraId="64612D4D" w14:textId="77777777" w:rsidR="00C334D1" w:rsidRPr="00813D46" w:rsidRDefault="00C334D1" w:rsidP="00C331CE">
            <w:pPr>
              <w:keepNext/>
              <w:rPr>
                <w:sz w:val="1"/>
              </w:rPr>
            </w:pPr>
          </w:p>
        </w:tc>
      </w:tr>
      <w:tr w:rsidR="00B835D1" w:rsidRPr="00813D46" w14:paraId="786DD4CC" w14:textId="77777777" w:rsidTr="007B0C0F">
        <w:trPr>
          <w:tblHeader/>
          <w:jc w:val="center"/>
        </w:trPr>
        <w:tc>
          <w:tcPr>
            <w:tcW w:w="0" w:type="auto"/>
            <w:vAlign w:val="bottom"/>
          </w:tcPr>
          <w:p w14:paraId="343C3DDB" w14:textId="77777777" w:rsidR="00C334D1" w:rsidRPr="00813D46" w:rsidRDefault="00C334D1" w:rsidP="00C331CE">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061DC2B8" w14:textId="77777777" w:rsidR="00C334D1" w:rsidRPr="00813D46" w:rsidRDefault="00C334D1" w:rsidP="00C331CE">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3EC3BD3F" w14:textId="77777777" w:rsidR="00C334D1" w:rsidRPr="00813D46" w:rsidRDefault="00C334D1" w:rsidP="00C331CE">
            <w:pPr>
              <w:keepNext/>
              <w:jc w:val="right"/>
            </w:pPr>
            <w:r w:rsidRPr="00813D46">
              <w:rPr>
                <w:rFonts w:cs="Arial"/>
                <w:b/>
                <w:bCs/>
                <w:sz w:val="15"/>
                <w:szCs w:val="15"/>
              </w:rPr>
              <w:t>Cost Basis</w:t>
            </w:r>
          </w:p>
        </w:tc>
        <w:tc>
          <w:tcPr>
            <w:tcW w:w="0" w:type="auto"/>
            <w:vAlign w:val="bottom"/>
          </w:tcPr>
          <w:p w14:paraId="764000C3" w14:textId="77777777" w:rsidR="00C334D1" w:rsidRPr="00813D46" w:rsidRDefault="00C334D1" w:rsidP="00C331CE">
            <w:pPr>
              <w:keepNext/>
              <w:rPr>
                <w:sz w:val="8"/>
              </w:rPr>
            </w:pPr>
            <w:r w:rsidRPr="00813D46">
              <w:rPr>
                <w:sz w:val="15"/>
                <w:szCs w:val="15"/>
              </w:rPr>
              <w:t> </w:t>
            </w:r>
          </w:p>
        </w:tc>
        <w:tc>
          <w:tcPr>
            <w:tcW w:w="0" w:type="auto"/>
            <w:vAlign w:val="bottom"/>
          </w:tcPr>
          <w:p w14:paraId="106A21BE" w14:textId="77777777" w:rsidR="00C334D1" w:rsidRPr="00813D46" w:rsidRDefault="00C334D1" w:rsidP="00C331CE">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529D34E3" w14:textId="77777777" w:rsidR="00C334D1" w:rsidRPr="00813D46" w:rsidRDefault="00C334D1" w:rsidP="00C331CE">
            <w:pPr>
              <w:pStyle w:val="NormalWeb"/>
              <w:keepNext/>
              <w:spacing w:before="0" w:beforeAutospacing="0" w:after="0" w:afterAutospacing="0"/>
              <w:jc w:val="right"/>
            </w:pPr>
            <w:r w:rsidRPr="00813D46">
              <w:rPr>
                <w:rFonts w:cs="Arial"/>
                <w:b/>
                <w:bCs/>
                <w:sz w:val="15"/>
                <w:szCs w:val="15"/>
              </w:rPr>
              <w:t>Unrealized</w:t>
            </w:r>
          </w:p>
          <w:p w14:paraId="7402D183" w14:textId="77777777" w:rsidR="00C334D1" w:rsidRPr="00813D46" w:rsidRDefault="00C334D1" w:rsidP="00C331CE">
            <w:pPr>
              <w:pStyle w:val="NormalWeb"/>
              <w:keepNext/>
              <w:spacing w:before="0" w:beforeAutospacing="0" w:after="15" w:afterAutospacing="0"/>
              <w:jc w:val="right"/>
            </w:pPr>
            <w:r w:rsidRPr="00813D46">
              <w:rPr>
                <w:rFonts w:cs="Arial"/>
                <w:b/>
                <w:bCs/>
                <w:sz w:val="15"/>
                <w:szCs w:val="15"/>
              </w:rPr>
              <w:t>Gains</w:t>
            </w:r>
          </w:p>
        </w:tc>
        <w:tc>
          <w:tcPr>
            <w:tcW w:w="0" w:type="auto"/>
            <w:vAlign w:val="bottom"/>
          </w:tcPr>
          <w:p w14:paraId="2B2C81C2" w14:textId="77777777" w:rsidR="00C334D1" w:rsidRPr="00813D46" w:rsidRDefault="00C334D1" w:rsidP="00C331CE">
            <w:pPr>
              <w:keepNext/>
              <w:rPr>
                <w:sz w:val="8"/>
              </w:rPr>
            </w:pPr>
            <w:r w:rsidRPr="00813D46">
              <w:rPr>
                <w:sz w:val="15"/>
                <w:szCs w:val="15"/>
              </w:rPr>
              <w:t> </w:t>
            </w:r>
          </w:p>
        </w:tc>
        <w:tc>
          <w:tcPr>
            <w:tcW w:w="0" w:type="auto"/>
            <w:vAlign w:val="bottom"/>
          </w:tcPr>
          <w:p w14:paraId="657AA9FE" w14:textId="77777777" w:rsidR="00C334D1" w:rsidRPr="00813D46" w:rsidRDefault="00C334D1" w:rsidP="00C331CE">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2DD87028" w14:textId="77777777" w:rsidR="00C334D1" w:rsidRPr="00813D46" w:rsidRDefault="00C334D1" w:rsidP="00C331CE">
            <w:pPr>
              <w:pStyle w:val="NormalWeb"/>
              <w:keepNext/>
              <w:spacing w:before="0" w:beforeAutospacing="0" w:after="0" w:afterAutospacing="0"/>
              <w:jc w:val="right"/>
            </w:pPr>
            <w:r w:rsidRPr="00813D46">
              <w:rPr>
                <w:rFonts w:cs="Arial"/>
                <w:b/>
                <w:bCs/>
                <w:sz w:val="15"/>
                <w:szCs w:val="15"/>
              </w:rPr>
              <w:t>Unrealized</w:t>
            </w:r>
          </w:p>
          <w:p w14:paraId="6353842C" w14:textId="77777777" w:rsidR="00C334D1" w:rsidRPr="00813D46" w:rsidRDefault="00C334D1" w:rsidP="00C331CE">
            <w:pPr>
              <w:pStyle w:val="NormalWeb"/>
              <w:keepNext/>
              <w:spacing w:before="0" w:beforeAutospacing="0" w:after="15" w:afterAutospacing="0"/>
              <w:jc w:val="right"/>
            </w:pPr>
            <w:r w:rsidRPr="00813D46">
              <w:rPr>
                <w:rFonts w:cs="Arial"/>
                <w:b/>
                <w:bCs/>
                <w:sz w:val="15"/>
                <w:szCs w:val="15"/>
              </w:rPr>
              <w:t>Losses</w:t>
            </w:r>
          </w:p>
        </w:tc>
        <w:tc>
          <w:tcPr>
            <w:tcW w:w="0" w:type="auto"/>
            <w:vAlign w:val="bottom"/>
          </w:tcPr>
          <w:p w14:paraId="16027D6E" w14:textId="77777777" w:rsidR="00C334D1" w:rsidRPr="00813D46" w:rsidRDefault="00C334D1" w:rsidP="00C331CE">
            <w:pPr>
              <w:keepNext/>
              <w:rPr>
                <w:sz w:val="8"/>
              </w:rPr>
            </w:pPr>
            <w:r w:rsidRPr="00813D46">
              <w:rPr>
                <w:sz w:val="15"/>
                <w:szCs w:val="15"/>
              </w:rPr>
              <w:t> </w:t>
            </w:r>
          </w:p>
        </w:tc>
        <w:tc>
          <w:tcPr>
            <w:tcW w:w="0" w:type="auto"/>
            <w:vAlign w:val="bottom"/>
          </w:tcPr>
          <w:p w14:paraId="78929895" w14:textId="77777777" w:rsidR="00C334D1" w:rsidRPr="00813D46" w:rsidRDefault="00C334D1" w:rsidP="00C331CE">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2AF4921A" w14:textId="77777777" w:rsidR="00C334D1" w:rsidRPr="00813D46" w:rsidRDefault="00C334D1" w:rsidP="00C331CE">
            <w:pPr>
              <w:pStyle w:val="NormalWeb"/>
              <w:keepNext/>
              <w:spacing w:before="0" w:beforeAutospacing="0" w:after="0" w:afterAutospacing="0"/>
              <w:jc w:val="right"/>
            </w:pPr>
            <w:r w:rsidRPr="00813D46">
              <w:rPr>
                <w:rFonts w:cs="Arial"/>
                <w:b/>
                <w:bCs/>
                <w:sz w:val="15"/>
                <w:szCs w:val="15"/>
              </w:rPr>
              <w:t>Recorded</w:t>
            </w:r>
          </w:p>
          <w:p w14:paraId="0395C099" w14:textId="77777777" w:rsidR="00C334D1" w:rsidRPr="00813D46" w:rsidRDefault="00C334D1" w:rsidP="00C331CE">
            <w:pPr>
              <w:pStyle w:val="NormalWeb"/>
              <w:keepNext/>
              <w:spacing w:before="0" w:beforeAutospacing="0" w:after="15" w:afterAutospacing="0"/>
              <w:jc w:val="right"/>
            </w:pPr>
            <w:r w:rsidRPr="00813D46">
              <w:rPr>
                <w:rFonts w:cs="Arial"/>
                <w:b/>
                <w:bCs/>
                <w:sz w:val="15"/>
                <w:szCs w:val="15"/>
              </w:rPr>
              <w:t>Basis</w:t>
            </w:r>
          </w:p>
        </w:tc>
        <w:tc>
          <w:tcPr>
            <w:tcW w:w="0" w:type="auto"/>
            <w:vAlign w:val="bottom"/>
          </w:tcPr>
          <w:p w14:paraId="230A5632" w14:textId="77777777" w:rsidR="00C334D1" w:rsidRPr="00813D46" w:rsidRDefault="00C334D1" w:rsidP="00C331CE">
            <w:pPr>
              <w:keepNext/>
              <w:rPr>
                <w:sz w:val="8"/>
              </w:rPr>
            </w:pPr>
            <w:r w:rsidRPr="00813D46">
              <w:rPr>
                <w:sz w:val="15"/>
                <w:szCs w:val="15"/>
              </w:rPr>
              <w:t> </w:t>
            </w:r>
          </w:p>
        </w:tc>
        <w:tc>
          <w:tcPr>
            <w:tcW w:w="0" w:type="auto"/>
            <w:vAlign w:val="bottom"/>
          </w:tcPr>
          <w:p w14:paraId="5E9980DF" w14:textId="77777777" w:rsidR="00C334D1" w:rsidRPr="00813D46" w:rsidRDefault="00C334D1" w:rsidP="00C331CE">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41F1DA81" w14:textId="77777777" w:rsidR="00C334D1" w:rsidRPr="00813D46" w:rsidRDefault="00C334D1" w:rsidP="00C331CE">
            <w:pPr>
              <w:pStyle w:val="NormalWeb"/>
              <w:keepNext/>
              <w:spacing w:before="0" w:beforeAutospacing="0" w:after="0" w:afterAutospacing="0"/>
              <w:jc w:val="right"/>
            </w:pPr>
            <w:r w:rsidRPr="00813D46">
              <w:rPr>
                <w:rFonts w:cs="Arial"/>
                <w:b/>
                <w:bCs/>
                <w:sz w:val="15"/>
                <w:szCs w:val="15"/>
              </w:rPr>
              <w:t>Cash</w:t>
            </w:r>
          </w:p>
          <w:p w14:paraId="76586B7D" w14:textId="77777777" w:rsidR="00C334D1" w:rsidRPr="00813D46" w:rsidRDefault="00C334D1" w:rsidP="00C331CE">
            <w:pPr>
              <w:pStyle w:val="NormalWeb"/>
              <w:keepNext/>
              <w:spacing w:before="0" w:beforeAutospacing="0" w:after="0" w:afterAutospacing="0"/>
              <w:jc w:val="right"/>
            </w:pPr>
            <w:r w:rsidRPr="00813D46">
              <w:rPr>
                <w:rFonts w:cs="Arial"/>
                <w:b/>
                <w:bCs/>
                <w:sz w:val="15"/>
                <w:szCs w:val="15"/>
              </w:rPr>
              <w:t>and Cash</w:t>
            </w:r>
          </w:p>
          <w:p w14:paraId="39209871" w14:textId="77777777" w:rsidR="00C334D1" w:rsidRPr="00813D46" w:rsidRDefault="00C334D1" w:rsidP="00C331CE">
            <w:pPr>
              <w:pStyle w:val="NormalWeb"/>
              <w:keepNext/>
              <w:spacing w:before="0" w:beforeAutospacing="0" w:after="15" w:afterAutospacing="0"/>
              <w:jc w:val="right"/>
            </w:pPr>
            <w:r w:rsidRPr="00813D46">
              <w:rPr>
                <w:rFonts w:cs="Arial"/>
                <w:b/>
                <w:bCs/>
                <w:sz w:val="15"/>
                <w:szCs w:val="15"/>
              </w:rPr>
              <w:t>Equivalents</w:t>
            </w:r>
          </w:p>
        </w:tc>
        <w:tc>
          <w:tcPr>
            <w:tcW w:w="0" w:type="auto"/>
            <w:vAlign w:val="bottom"/>
          </w:tcPr>
          <w:p w14:paraId="3284EE9C" w14:textId="77777777" w:rsidR="00C334D1" w:rsidRPr="00813D46" w:rsidRDefault="00C334D1" w:rsidP="00C331CE">
            <w:pPr>
              <w:keepNext/>
              <w:rPr>
                <w:sz w:val="8"/>
              </w:rPr>
            </w:pPr>
            <w:r w:rsidRPr="00813D46">
              <w:rPr>
                <w:sz w:val="15"/>
                <w:szCs w:val="15"/>
              </w:rPr>
              <w:t> </w:t>
            </w:r>
          </w:p>
        </w:tc>
        <w:tc>
          <w:tcPr>
            <w:tcW w:w="0" w:type="auto"/>
            <w:vAlign w:val="bottom"/>
          </w:tcPr>
          <w:p w14:paraId="30C29C0F" w14:textId="77777777" w:rsidR="00C334D1" w:rsidRPr="00813D46" w:rsidRDefault="00C334D1" w:rsidP="00C331CE">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34E9A692" w14:textId="77777777" w:rsidR="00C334D1" w:rsidRPr="00813D46" w:rsidRDefault="00C334D1" w:rsidP="00C331CE">
            <w:pPr>
              <w:pStyle w:val="NormalWeb"/>
              <w:keepNext/>
              <w:spacing w:before="0" w:beforeAutospacing="0" w:after="0" w:afterAutospacing="0"/>
              <w:jc w:val="right"/>
            </w:pPr>
            <w:r w:rsidRPr="00813D46">
              <w:rPr>
                <w:rFonts w:cs="Arial"/>
                <w:b/>
                <w:bCs/>
                <w:sz w:val="15"/>
                <w:szCs w:val="15"/>
              </w:rPr>
              <w:t>Short-term</w:t>
            </w:r>
          </w:p>
          <w:p w14:paraId="02A7EE95" w14:textId="77777777" w:rsidR="00C334D1" w:rsidRPr="00813D46" w:rsidRDefault="00C334D1" w:rsidP="00C331CE">
            <w:pPr>
              <w:pStyle w:val="NormalWeb"/>
              <w:keepNext/>
              <w:spacing w:before="0" w:beforeAutospacing="0" w:after="15" w:afterAutospacing="0"/>
              <w:jc w:val="right"/>
            </w:pPr>
            <w:r w:rsidRPr="00813D46">
              <w:rPr>
                <w:rFonts w:cs="Arial"/>
                <w:b/>
                <w:bCs/>
                <w:sz w:val="15"/>
                <w:szCs w:val="15"/>
              </w:rPr>
              <w:t>Investments</w:t>
            </w:r>
          </w:p>
        </w:tc>
        <w:tc>
          <w:tcPr>
            <w:tcW w:w="0" w:type="auto"/>
            <w:vAlign w:val="bottom"/>
          </w:tcPr>
          <w:p w14:paraId="7F787ECD" w14:textId="77777777" w:rsidR="00C334D1" w:rsidRPr="00813D46" w:rsidRDefault="00C334D1" w:rsidP="00C331CE">
            <w:pPr>
              <w:keepNext/>
              <w:rPr>
                <w:sz w:val="8"/>
              </w:rPr>
            </w:pPr>
            <w:r w:rsidRPr="00813D46">
              <w:rPr>
                <w:sz w:val="15"/>
                <w:szCs w:val="15"/>
              </w:rPr>
              <w:t> </w:t>
            </w:r>
          </w:p>
        </w:tc>
        <w:tc>
          <w:tcPr>
            <w:tcW w:w="0" w:type="auto"/>
            <w:vAlign w:val="bottom"/>
          </w:tcPr>
          <w:p w14:paraId="4CA572EA" w14:textId="77777777" w:rsidR="00C334D1" w:rsidRPr="00813D46" w:rsidRDefault="00C334D1" w:rsidP="00C331CE">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02364FE8" w14:textId="77777777" w:rsidR="00C334D1" w:rsidRPr="00813D46" w:rsidRDefault="00C334D1" w:rsidP="00C331CE">
            <w:pPr>
              <w:pStyle w:val="NormalWeb"/>
              <w:keepNext/>
              <w:spacing w:before="0" w:beforeAutospacing="0" w:after="0" w:afterAutospacing="0"/>
              <w:jc w:val="right"/>
            </w:pPr>
            <w:r w:rsidRPr="00813D46">
              <w:rPr>
                <w:rFonts w:cs="Arial"/>
                <w:b/>
                <w:bCs/>
                <w:sz w:val="15"/>
                <w:szCs w:val="15"/>
              </w:rPr>
              <w:t>Equity</w:t>
            </w:r>
          </w:p>
          <w:p w14:paraId="78A42309" w14:textId="77777777" w:rsidR="00C334D1" w:rsidRPr="00813D46" w:rsidRDefault="00C334D1" w:rsidP="00C331CE">
            <w:pPr>
              <w:pStyle w:val="NormalWeb"/>
              <w:keepNext/>
              <w:spacing w:before="0" w:beforeAutospacing="0" w:after="0" w:afterAutospacing="0"/>
              <w:jc w:val="right"/>
            </w:pPr>
            <w:r w:rsidRPr="00813D46">
              <w:rPr>
                <w:rFonts w:cs="Arial"/>
                <w:b/>
                <w:bCs/>
                <w:sz w:val="15"/>
                <w:szCs w:val="15"/>
              </w:rPr>
              <w:t>and Other</w:t>
            </w:r>
          </w:p>
          <w:p w14:paraId="4BE11379" w14:textId="77777777" w:rsidR="00C334D1" w:rsidRPr="00813D46" w:rsidRDefault="00C334D1" w:rsidP="00C331CE">
            <w:pPr>
              <w:pStyle w:val="NormalWeb"/>
              <w:keepNext/>
              <w:spacing w:before="0" w:beforeAutospacing="0" w:after="15" w:afterAutospacing="0"/>
              <w:jc w:val="right"/>
            </w:pPr>
            <w:r w:rsidRPr="00813D46">
              <w:rPr>
                <w:rFonts w:cs="Arial"/>
                <w:b/>
                <w:bCs/>
                <w:sz w:val="15"/>
                <w:szCs w:val="15"/>
              </w:rPr>
              <w:t>Investments</w:t>
            </w:r>
          </w:p>
        </w:tc>
        <w:tc>
          <w:tcPr>
            <w:tcW w:w="0" w:type="auto"/>
            <w:vAlign w:val="bottom"/>
          </w:tcPr>
          <w:p w14:paraId="14B4D576" w14:textId="77777777" w:rsidR="00C334D1" w:rsidRPr="00813D46" w:rsidRDefault="00C334D1" w:rsidP="00C331CE">
            <w:pPr>
              <w:keepNext/>
              <w:rPr>
                <w:sz w:val="8"/>
              </w:rPr>
            </w:pPr>
            <w:r w:rsidRPr="00813D46">
              <w:rPr>
                <w:sz w:val="15"/>
                <w:szCs w:val="15"/>
              </w:rPr>
              <w:t> </w:t>
            </w:r>
          </w:p>
        </w:tc>
      </w:tr>
      <w:tr w:rsidR="00C334D1" w:rsidRPr="00813D46" w14:paraId="12EEAB70" w14:textId="77777777" w:rsidTr="007B0C0F">
        <w:trPr>
          <w:jc w:val="center"/>
        </w:trPr>
        <w:tc>
          <w:tcPr>
            <w:tcW w:w="0" w:type="auto"/>
            <w:gridSpan w:val="28"/>
            <w:vAlign w:val="bottom"/>
          </w:tcPr>
          <w:p w14:paraId="28899A82" w14:textId="77777777" w:rsidR="00C334D1" w:rsidRPr="00813D46" w:rsidRDefault="00C334D1" w:rsidP="00C331CE">
            <w:pPr>
              <w:pStyle w:val="rrdsinglerule"/>
              <w:keepNext/>
            </w:pPr>
            <w:r w:rsidRPr="00813D46">
              <w:rPr>
                <w:sz w:val="15"/>
                <w:szCs w:val="15"/>
              </w:rPr>
              <w:t> </w:t>
            </w:r>
          </w:p>
        </w:tc>
        <w:tc>
          <w:tcPr>
            <w:tcW w:w="0" w:type="auto"/>
            <w:vAlign w:val="bottom"/>
          </w:tcPr>
          <w:p w14:paraId="41F94591" w14:textId="77777777" w:rsidR="00C334D1" w:rsidRPr="00813D46" w:rsidRDefault="00C334D1" w:rsidP="00C331CE">
            <w:pPr>
              <w:keepNext/>
              <w:rPr>
                <w:sz w:val="8"/>
              </w:rPr>
            </w:pPr>
          </w:p>
        </w:tc>
      </w:tr>
      <w:tr w:rsidR="00B835D1" w:rsidRPr="00813D46" w14:paraId="2423A825" w14:textId="77777777" w:rsidTr="007B0C0F">
        <w:trPr>
          <w:trHeight w:val="75"/>
          <w:jc w:val="center"/>
        </w:trPr>
        <w:tc>
          <w:tcPr>
            <w:tcW w:w="0" w:type="auto"/>
            <w:vAlign w:val="center"/>
          </w:tcPr>
          <w:p w14:paraId="6933A068" w14:textId="77777777" w:rsidR="00C334D1" w:rsidRPr="00813D46" w:rsidRDefault="00C334D1" w:rsidP="00C331CE">
            <w:pPr>
              <w:keepNext/>
              <w:rPr>
                <w:sz w:val="8"/>
              </w:rPr>
            </w:pPr>
          </w:p>
        </w:tc>
        <w:tc>
          <w:tcPr>
            <w:tcW w:w="0" w:type="auto"/>
            <w:gridSpan w:val="4"/>
            <w:vAlign w:val="center"/>
          </w:tcPr>
          <w:p w14:paraId="7C9DA2E0" w14:textId="77777777" w:rsidR="00C334D1" w:rsidRPr="00813D46" w:rsidRDefault="00C334D1" w:rsidP="00C331CE">
            <w:pPr>
              <w:keepNext/>
              <w:rPr>
                <w:sz w:val="8"/>
              </w:rPr>
            </w:pPr>
          </w:p>
        </w:tc>
        <w:tc>
          <w:tcPr>
            <w:tcW w:w="0" w:type="auto"/>
            <w:gridSpan w:val="4"/>
            <w:vAlign w:val="center"/>
          </w:tcPr>
          <w:p w14:paraId="467E5732" w14:textId="77777777" w:rsidR="00C334D1" w:rsidRPr="00813D46" w:rsidRDefault="00C334D1" w:rsidP="00C331CE">
            <w:pPr>
              <w:keepNext/>
              <w:rPr>
                <w:sz w:val="8"/>
              </w:rPr>
            </w:pPr>
          </w:p>
        </w:tc>
        <w:tc>
          <w:tcPr>
            <w:tcW w:w="0" w:type="auto"/>
            <w:gridSpan w:val="4"/>
            <w:vAlign w:val="center"/>
          </w:tcPr>
          <w:p w14:paraId="77E401B0" w14:textId="77777777" w:rsidR="00C334D1" w:rsidRPr="00813D46" w:rsidRDefault="00C334D1" w:rsidP="00C331CE">
            <w:pPr>
              <w:keepNext/>
              <w:rPr>
                <w:sz w:val="8"/>
              </w:rPr>
            </w:pPr>
          </w:p>
        </w:tc>
        <w:tc>
          <w:tcPr>
            <w:tcW w:w="0" w:type="auto"/>
            <w:gridSpan w:val="4"/>
            <w:vAlign w:val="center"/>
          </w:tcPr>
          <w:p w14:paraId="0121A5B1" w14:textId="77777777" w:rsidR="00C334D1" w:rsidRPr="00813D46" w:rsidRDefault="00C334D1" w:rsidP="00C331CE">
            <w:pPr>
              <w:keepNext/>
              <w:rPr>
                <w:sz w:val="8"/>
              </w:rPr>
            </w:pPr>
          </w:p>
        </w:tc>
        <w:tc>
          <w:tcPr>
            <w:tcW w:w="0" w:type="auto"/>
            <w:gridSpan w:val="4"/>
            <w:vAlign w:val="center"/>
          </w:tcPr>
          <w:p w14:paraId="02DE2862" w14:textId="77777777" w:rsidR="00C334D1" w:rsidRPr="00813D46" w:rsidRDefault="00C334D1" w:rsidP="00C331CE">
            <w:pPr>
              <w:keepNext/>
              <w:rPr>
                <w:sz w:val="8"/>
              </w:rPr>
            </w:pPr>
          </w:p>
        </w:tc>
        <w:tc>
          <w:tcPr>
            <w:tcW w:w="0" w:type="auto"/>
            <w:gridSpan w:val="4"/>
            <w:vAlign w:val="center"/>
          </w:tcPr>
          <w:p w14:paraId="1FBFEA1B" w14:textId="77777777" w:rsidR="00C334D1" w:rsidRPr="00813D46" w:rsidRDefault="00C334D1" w:rsidP="00C331CE">
            <w:pPr>
              <w:keepNext/>
              <w:rPr>
                <w:sz w:val="8"/>
              </w:rPr>
            </w:pPr>
          </w:p>
        </w:tc>
        <w:tc>
          <w:tcPr>
            <w:tcW w:w="0" w:type="auto"/>
            <w:gridSpan w:val="4"/>
            <w:vAlign w:val="center"/>
          </w:tcPr>
          <w:p w14:paraId="2084DD1F" w14:textId="77777777" w:rsidR="00C334D1" w:rsidRPr="00813D46" w:rsidRDefault="00C334D1" w:rsidP="00C331CE">
            <w:pPr>
              <w:keepNext/>
              <w:rPr>
                <w:sz w:val="8"/>
              </w:rPr>
            </w:pPr>
          </w:p>
        </w:tc>
      </w:tr>
      <w:tr w:rsidR="00B835D1" w:rsidRPr="00813D46" w14:paraId="6B1DB0E1" w14:textId="77777777" w:rsidTr="007B0C0F">
        <w:trPr>
          <w:jc w:val="center"/>
        </w:trPr>
        <w:tc>
          <w:tcPr>
            <w:tcW w:w="0" w:type="auto"/>
          </w:tcPr>
          <w:p w14:paraId="06F66647" w14:textId="77777777" w:rsidR="00C334D1" w:rsidRPr="00813D46" w:rsidRDefault="00C334D1" w:rsidP="00C331CE">
            <w:pPr>
              <w:pStyle w:val="NormalWeb"/>
              <w:keepNext/>
              <w:ind w:left="240" w:hanging="240"/>
              <w:rPr>
                <w:sz w:val="8"/>
              </w:rPr>
            </w:pPr>
            <w:r w:rsidRPr="00813D46">
              <w:rPr>
                <w:rFonts w:cs="Arial"/>
                <w:b/>
                <w:bCs/>
                <w:sz w:val="15"/>
                <w:szCs w:val="15"/>
              </w:rPr>
              <w:t>June 30, 2015</w:t>
            </w:r>
          </w:p>
        </w:tc>
        <w:tc>
          <w:tcPr>
            <w:tcW w:w="0" w:type="auto"/>
            <w:vAlign w:val="bottom"/>
          </w:tcPr>
          <w:p w14:paraId="35BE70EC" w14:textId="77777777" w:rsidR="00C334D1" w:rsidRPr="00813D46" w:rsidRDefault="00C334D1" w:rsidP="00C331CE">
            <w:pPr>
              <w:pStyle w:val="la2"/>
              <w:keepNext/>
            </w:pPr>
            <w:r w:rsidRPr="00813D46">
              <w:rPr>
                <w:sz w:val="15"/>
                <w:szCs w:val="15"/>
              </w:rPr>
              <w:t> </w:t>
            </w:r>
          </w:p>
        </w:tc>
        <w:tc>
          <w:tcPr>
            <w:tcW w:w="0" w:type="auto"/>
            <w:vAlign w:val="bottom"/>
          </w:tcPr>
          <w:p w14:paraId="65FED5A0" w14:textId="77777777" w:rsidR="00C334D1" w:rsidRPr="00813D46" w:rsidRDefault="00C334D1" w:rsidP="00C331CE">
            <w:pPr>
              <w:pStyle w:val="la2"/>
              <w:keepNext/>
            </w:pPr>
            <w:r w:rsidRPr="00813D46">
              <w:t> </w:t>
            </w:r>
          </w:p>
        </w:tc>
        <w:tc>
          <w:tcPr>
            <w:tcW w:w="0" w:type="auto"/>
            <w:vAlign w:val="bottom"/>
          </w:tcPr>
          <w:p w14:paraId="7C565302" w14:textId="77777777" w:rsidR="00C334D1" w:rsidRPr="00813D46" w:rsidRDefault="00C334D1" w:rsidP="00C331CE">
            <w:pPr>
              <w:pStyle w:val="la2"/>
              <w:keepNext/>
            </w:pPr>
            <w:r w:rsidRPr="00813D46">
              <w:t> </w:t>
            </w:r>
          </w:p>
        </w:tc>
        <w:tc>
          <w:tcPr>
            <w:tcW w:w="0" w:type="auto"/>
            <w:vAlign w:val="bottom"/>
          </w:tcPr>
          <w:p w14:paraId="16BB658C" w14:textId="77777777" w:rsidR="00C334D1" w:rsidRPr="00813D46" w:rsidRDefault="00C334D1" w:rsidP="00C331CE">
            <w:pPr>
              <w:pStyle w:val="la2"/>
              <w:keepNext/>
            </w:pPr>
            <w:r w:rsidRPr="00813D46">
              <w:t> </w:t>
            </w:r>
          </w:p>
        </w:tc>
        <w:tc>
          <w:tcPr>
            <w:tcW w:w="0" w:type="auto"/>
            <w:vAlign w:val="bottom"/>
          </w:tcPr>
          <w:p w14:paraId="2E335C0A" w14:textId="77777777" w:rsidR="00C334D1" w:rsidRPr="00813D46" w:rsidRDefault="00C334D1" w:rsidP="00C331CE">
            <w:pPr>
              <w:pStyle w:val="la2"/>
              <w:keepNext/>
            </w:pPr>
            <w:r w:rsidRPr="00813D46">
              <w:rPr>
                <w:sz w:val="15"/>
                <w:szCs w:val="15"/>
              </w:rPr>
              <w:t> </w:t>
            </w:r>
          </w:p>
        </w:tc>
        <w:tc>
          <w:tcPr>
            <w:tcW w:w="0" w:type="auto"/>
            <w:vAlign w:val="bottom"/>
          </w:tcPr>
          <w:p w14:paraId="035EBD9C" w14:textId="77777777" w:rsidR="00C334D1" w:rsidRPr="00813D46" w:rsidRDefault="00C334D1" w:rsidP="00C331CE">
            <w:pPr>
              <w:pStyle w:val="la2"/>
              <w:keepNext/>
            </w:pPr>
            <w:r w:rsidRPr="00813D46">
              <w:t> </w:t>
            </w:r>
          </w:p>
        </w:tc>
        <w:tc>
          <w:tcPr>
            <w:tcW w:w="0" w:type="auto"/>
            <w:vAlign w:val="bottom"/>
          </w:tcPr>
          <w:p w14:paraId="649CB235" w14:textId="77777777" w:rsidR="00C334D1" w:rsidRPr="00813D46" w:rsidRDefault="00C334D1" w:rsidP="00C331CE">
            <w:pPr>
              <w:pStyle w:val="la2"/>
              <w:keepNext/>
            </w:pPr>
            <w:r w:rsidRPr="00813D46">
              <w:t> </w:t>
            </w:r>
          </w:p>
        </w:tc>
        <w:tc>
          <w:tcPr>
            <w:tcW w:w="0" w:type="auto"/>
            <w:vAlign w:val="bottom"/>
          </w:tcPr>
          <w:p w14:paraId="6A6D7F5B" w14:textId="77777777" w:rsidR="00C334D1" w:rsidRPr="00813D46" w:rsidRDefault="00C334D1" w:rsidP="00C331CE">
            <w:pPr>
              <w:pStyle w:val="la2"/>
              <w:keepNext/>
            </w:pPr>
            <w:r w:rsidRPr="00813D46">
              <w:t> </w:t>
            </w:r>
          </w:p>
        </w:tc>
        <w:tc>
          <w:tcPr>
            <w:tcW w:w="0" w:type="auto"/>
            <w:vAlign w:val="bottom"/>
          </w:tcPr>
          <w:p w14:paraId="05BBB9AD" w14:textId="77777777" w:rsidR="00C334D1" w:rsidRPr="00813D46" w:rsidRDefault="00C334D1" w:rsidP="00C331CE">
            <w:pPr>
              <w:pStyle w:val="la2"/>
              <w:keepNext/>
            </w:pPr>
            <w:r w:rsidRPr="00813D46">
              <w:rPr>
                <w:sz w:val="15"/>
                <w:szCs w:val="15"/>
              </w:rPr>
              <w:t> </w:t>
            </w:r>
          </w:p>
        </w:tc>
        <w:tc>
          <w:tcPr>
            <w:tcW w:w="0" w:type="auto"/>
            <w:vAlign w:val="bottom"/>
          </w:tcPr>
          <w:p w14:paraId="0DCEDFBE" w14:textId="77777777" w:rsidR="00C334D1" w:rsidRPr="00813D46" w:rsidRDefault="00C334D1" w:rsidP="00C331CE">
            <w:pPr>
              <w:pStyle w:val="la2"/>
              <w:keepNext/>
            </w:pPr>
            <w:r w:rsidRPr="00813D46">
              <w:t> </w:t>
            </w:r>
          </w:p>
        </w:tc>
        <w:tc>
          <w:tcPr>
            <w:tcW w:w="0" w:type="auto"/>
            <w:vAlign w:val="bottom"/>
          </w:tcPr>
          <w:p w14:paraId="546A30D9" w14:textId="77777777" w:rsidR="00C334D1" w:rsidRPr="00813D46" w:rsidRDefault="00C334D1" w:rsidP="00C331CE">
            <w:pPr>
              <w:pStyle w:val="la2"/>
              <w:keepNext/>
            </w:pPr>
            <w:r w:rsidRPr="00813D46">
              <w:t> </w:t>
            </w:r>
          </w:p>
        </w:tc>
        <w:tc>
          <w:tcPr>
            <w:tcW w:w="0" w:type="auto"/>
            <w:vAlign w:val="bottom"/>
          </w:tcPr>
          <w:p w14:paraId="08E0D0D9" w14:textId="77777777" w:rsidR="00C334D1" w:rsidRPr="00813D46" w:rsidRDefault="00C334D1" w:rsidP="00C331CE">
            <w:pPr>
              <w:pStyle w:val="la2"/>
              <w:keepNext/>
            </w:pPr>
            <w:r w:rsidRPr="00813D46">
              <w:t> </w:t>
            </w:r>
          </w:p>
        </w:tc>
        <w:tc>
          <w:tcPr>
            <w:tcW w:w="0" w:type="auto"/>
            <w:vAlign w:val="bottom"/>
          </w:tcPr>
          <w:p w14:paraId="33B8CA68" w14:textId="77777777" w:rsidR="00C334D1" w:rsidRPr="00813D46" w:rsidRDefault="00C334D1" w:rsidP="00C331CE">
            <w:pPr>
              <w:pStyle w:val="la2"/>
              <w:keepNext/>
            </w:pPr>
            <w:r w:rsidRPr="00813D46">
              <w:rPr>
                <w:sz w:val="15"/>
                <w:szCs w:val="15"/>
              </w:rPr>
              <w:t> </w:t>
            </w:r>
          </w:p>
        </w:tc>
        <w:tc>
          <w:tcPr>
            <w:tcW w:w="0" w:type="auto"/>
            <w:vAlign w:val="bottom"/>
          </w:tcPr>
          <w:p w14:paraId="5339CCC0" w14:textId="77777777" w:rsidR="00C334D1" w:rsidRPr="00813D46" w:rsidRDefault="00C334D1" w:rsidP="00C331CE">
            <w:pPr>
              <w:pStyle w:val="la2"/>
              <w:keepNext/>
            </w:pPr>
            <w:r w:rsidRPr="00813D46">
              <w:t> </w:t>
            </w:r>
          </w:p>
        </w:tc>
        <w:tc>
          <w:tcPr>
            <w:tcW w:w="0" w:type="auto"/>
            <w:vAlign w:val="bottom"/>
          </w:tcPr>
          <w:p w14:paraId="6B70BAD6" w14:textId="77777777" w:rsidR="00C334D1" w:rsidRPr="00813D46" w:rsidRDefault="00C334D1" w:rsidP="00C331CE">
            <w:pPr>
              <w:pStyle w:val="la2"/>
              <w:keepNext/>
            </w:pPr>
            <w:r w:rsidRPr="00813D46">
              <w:t> </w:t>
            </w:r>
          </w:p>
        </w:tc>
        <w:tc>
          <w:tcPr>
            <w:tcW w:w="0" w:type="auto"/>
            <w:vAlign w:val="bottom"/>
          </w:tcPr>
          <w:p w14:paraId="5EBCA2D2" w14:textId="77777777" w:rsidR="00C334D1" w:rsidRPr="00813D46" w:rsidRDefault="00C334D1" w:rsidP="00C331CE">
            <w:pPr>
              <w:pStyle w:val="la2"/>
              <w:keepNext/>
            </w:pPr>
            <w:r w:rsidRPr="00813D46">
              <w:t> </w:t>
            </w:r>
          </w:p>
        </w:tc>
        <w:tc>
          <w:tcPr>
            <w:tcW w:w="0" w:type="auto"/>
            <w:vAlign w:val="bottom"/>
          </w:tcPr>
          <w:p w14:paraId="05BF2E88" w14:textId="77777777" w:rsidR="00C334D1" w:rsidRPr="00813D46" w:rsidRDefault="00C334D1" w:rsidP="00C331CE">
            <w:pPr>
              <w:pStyle w:val="la2"/>
              <w:keepNext/>
            </w:pPr>
            <w:r w:rsidRPr="00813D46">
              <w:rPr>
                <w:sz w:val="15"/>
                <w:szCs w:val="15"/>
              </w:rPr>
              <w:t> </w:t>
            </w:r>
          </w:p>
        </w:tc>
        <w:tc>
          <w:tcPr>
            <w:tcW w:w="0" w:type="auto"/>
            <w:vAlign w:val="bottom"/>
          </w:tcPr>
          <w:p w14:paraId="1268BB86" w14:textId="77777777" w:rsidR="00C334D1" w:rsidRPr="00813D46" w:rsidRDefault="00C334D1" w:rsidP="00C331CE">
            <w:pPr>
              <w:pStyle w:val="la2"/>
              <w:keepNext/>
            </w:pPr>
            <w:r w:rsidRPr="00813D46">
              <w:t> </w:t>
            </w:r>
          </w:p>
        </w:tc>
        <w:tc>
          <w:tcPr>
            <w:tcW w:w="0" w:type="auto"/>
            <w:vAlign w:val="bottom"/>
          </w:tcPr>
          <w:p w14:paraId="56EECC49" w14:textId="77777777" w:rsidR="00C334D1" w:rsidRPr="00813D46" w:rsidRDefault="00C334D1" w:rsidP="00C331CE">
            <w:pPr>
              <w:pStyle w:val="la2"/>
              <w:keepNext/>
            </w:pPr>
            <w:r w:rsidRPr="00813D46">
              <w:t> </w:t>
            </w:r>
          </w:p>
        </w:tc>
        <w:tc>
          <w:tcPr>
            <w:tcW w:w="0" w:type="auto"/>
            <w:vAlign w:val="bottom"/>
          </w:tcPr>
          <w:p w14:paraId="221FE6BC" w14:textId="77777777" w:rsidR="00C334D1" w:rsidRPr="00813D46" w:rsidRDefault="00C334D1" w:rsidP="00C331CE">
            <w:pPr>
              <w:pStyle w:val="la2"/>
              <w:keepNext/>
            </w:pPr>
            <w:r w:rsidRPr="00813D46">
              <w:t> </w:t>
            </w:r>
          </w:p>
        </w:tc>
        <w:tc>
          <w:tcPr>
            <w:tcW w:w="0" w:type="auto"/>
            <w:vAlign w:val="bottom"/>
          </w:tcPr>
          <w:p w14:paraId="3CE38873" w14:textId="77777777" w:rsidR="00C334D1" w:rsidRPr="00813D46" w:rsidRDefault="00C334D1" w:rsidP="00C331CE">
            <w:pPr>
              <w:pStyle w:val="la2"/>
              <w:keepNext/>
            </w:pPr>
            <w:r w:rsidRPr="00813D46">
              <w:rPr>
                <w:sz w:val="15"/>
                <w:szCs w:val="15"/>
              </w:rPr>
              <w:t> </w:t>
            </w:r>
          </w:p>
        </w:tc>
        <w:tc>
          <w:tcPr>
            <w:tcW w:w="0" w:type="auto"/>
            <w:vAlign w:val="bottom"/>
          </w:tcPr>
          <w:p w14:paraId="7FF6688F" w14:textId="77777777" w:rsidR="00C334D1" w:rsidRPr="00813D46" w:rsidRDefault="00C334D1" w:rsidP="00C331CE">
            <w:pPr>
              <w:pStyle w:val="la2"/>
              <w:keepNext/>
            </w:pPr>
            <w:r w:rsidRPr="00813D46">
              <w:t> </w:t>
            </w:r>
          </w:p>
        </w:tc>
        <w:tc>
          <w:tcPr>
            <w:tcW w:w="0" w:type="auto"/>
            <w:vAlign w:val="bottom"/>
          </w:tcPr>
          <w:p w14:paraId="2B162C6A" w14:textId="77777777" w:rsidR="00C334D1" w:rsidRPr="00813D46" w:rsidRDefault="00C334D1" w:rsidP="00C331CE">
            <w:pPr>
              <w:pStyle w:val="la2"/>
              <w:keepNext/>
            </w:pPr>
            <w:r w:rsidRPr="00813D46">
              <w:t> </w:t>
            </w:r>
          </w:p>
        </w:tc>
        <w:tc>
          <w:tcPr>
            <w:tcW w:w="0" w:type="auto"/>
            <w:vAlign w:val="bottom"/>
          </w:tcPr>
          <w:p w14:paraId="0CB298BB" w14:textId="77777777" w:rsidR="00C334D1" w:rsidRPr="00813D46" w:rsidRDefault="00C334D1" w:rsidP="00C331CE">
            <w:pPr>
              <w:pStyle w:val="la2"/>
              <w:keepNext/>
            </w:pPr>
            <w:r w:rsidRPr="00813D46">
              <w:t> </w:t>
            </w:r>
          </w:p>
        </w:tc>
        <w:tc>
          <w:tcPr>
            <w:tcW w:w="0" w:type="auto"/>
            <w:vAlign w:val="bottom"/>
          </w:tcPr>
          <w:p w14:paraId="3A99F694" w14:textId="77777777" w:rsidR="00C334D1" w:rsidRPr="00813D46" w:rsidRDefault="00C334D1" w:rsidP="00C331CE">
            <w:pPr>
              <w:pStyle w:val="la2"/>
              <w:keepNext/>
            </w:pPr>
            <w:r w:rsidRPr="00813D46">
              <w:rPr>
                <w:sz w:val="15"/>
                <w:szCs w:val="15"/>
              </w:rPr>
              <w:t> </w:t>
            </w:r>
          </w:p>
        </w:tc>
        <w:tc>
          <w:tcPr>
            <w:tcW w:w="0" w:type="auto"/>
            <w:vAlign w:val="bottom"/>
          </w:tcPr>
          <w:p w14:paraId="3F9571E5" w14:textId="77777777" w:rsidR="00C334D1" w:rsidRPr="00813D46" w:rsidRDefault="00C334D1" w:rsidP="00C331CE">
            <w:pPr>
              <w:pStyle w:val="la2"/>
              <w:keepNext/>
            </w:pPr>
            <w:r w:rsidRPr="00813D46">
              <w:t> </w:t>
            </w:r>
          </w:p>
        </w:tc>
        <w:tc>
          <w:tcPr>
            <w:tcW w:w="0" w:type="auto"/>
            <w:vAlign w:val="bottom"/>
          </w:tcPr>
          <w:p w14:paraId="633F27C5" w14:textId="77777777" w:rsidR="00C334D1" w:rsidRPr="00813D46" w:rsidRDefault="00C334D1" w:rsidP="00C331CE">
            <w:pPr>
              <w:pStyle w:val="la2"/>
              <w:keepNext/>
            </w:pPr>
            <w:r w:rsidRPr="00813D46">
              <w:t> </w:t>
            </w:r>
          </w:p>
        </w:tc>
        <w:tc>
          <w:tcPr>
            <w:tcW w:w="0" w:type="auto"/>
            <w:vAlign w:val="bottom"/>
          </w:tcPr>
          <w:p w14:paraId="08E598A5" w14:textId="77777777" w:rsidR="00C334D1" w:rsidRPr="00813D46" w:rsidRDefault="00C334D1" w:rsidP="00C331CE">
            <w:pPr>
              <w:pStyle w:val="la2"/>
              <w:keepNext/>
            </w:pPr>
            <w:r w:rsidRPr="00813D46">
              <w:t> </w:t>
            </w:r>
          </w:p>
        </w:tc>
      </w:tr>
      <w:tr w:rsidR="00B835D1" w:rsidRPr="00813D46" w14:paraId="566BF279" w14:textId="77777777" w:rsidTr="007B0C0F">
        <w:trPr>
          <w:trHeight w:val="75"/>
          <w:jc w:val="center"/>
        </w:trPr>
        <w:tc>
          <w:tcPr>
            <w:tcW w:w="0" w:type="auto"/>
            <w:vAlign w:val="center"/>
          </w:tcPr>
          <w:p w14:paraId="6D1797C1" w14:textId="77777777" w:rsidR="00C334D1" w:rsidRPr="00813D46" w:rsidRDefault="00C334D1" w:rsidP="00C331CE">
            <w:pPr>
              <w:keepNext/>
              <w:rPr>
                <w:sz w:val="8"/>
              </w:rPr>
            </w:pPr>
          </w:p>
        </w:tc>
        <w:tc>
          <w:tcPr>
            <w:tcW w:w="0" w:type="auto"/>
            <w:gridSpan w:val="4"/>
            <w:vAlign w:val="center"/>
          </w:tcPr>
          <w:p w14:paraId="3D25B63C" w14:textId="77777777" w:rsidR="00C334D1" w:rsidRPr="00813D46" w:rsidRDefault="00C334D1" w:rsidP="00C331CE">
            <w:pPr>
              <w:keepNext/>
              <w:rPr>
                <w:sz w:val="8"/>
              </w:rPr>
            </w:pPr>
          </w:p>
        </w:tc>
        <w:tc>
          <w:tcPr>
            <w:tcW w:w="0" w:type="auto"/>
            <w:gridSpan w:val="4"/>
            <w:vAlign w:val="center"/>
          </w:tcPr>
          <w:p w14:paraId="6ACCDDA8" w14:textId="77777777" w:rsidR="00C334D1" w:rsidRPr="00813D46" w:rsidRDefault="00C334D1" w:rsidP="00C331CE">
            <w:pPr>
              <w:keepNext/>
              <w:rPr>
                <w:sz w:val="8"/>
              </w:rPr>
            </w:pPr>
          </w:p>
        </w:tc>
        <w:tc>
          <w:tcPr>
            <w:tcW w:w="0" w:type="auto"/>
            <w:gridSpan w:val="4"/>
            <w:vAlign w:val="center"/>
          </w:tcPr>
          <w:p w14:paraId="50606945" w14:textId="77777777" w:rsidR="00C334D1" w:rsidRPr="00813D46" w:rsidRDefault="00C334D1" w:rsidP="00C331CE">
            <w:pPr>
              <w:keepNext/>
              <w:rPr>
                <w:sz w:val="8"/>
              </w:rPr>
            </w:pPr>
          </w:p>
        </w:tc>
        <w:tc>
          <w:tcPr>
            <w:tcW w:w="0" w:type="auto"/>
            <w:gridSpan w:val="4"/>
            <w:vAlign w:val="center"/>
          </w:tcPr>
          <w:p w14:paraId="1DB363FF" w14:textId="77777777" w:rsidR="00C334D1" w:rsidRPr="00813D46" w:rsidRDefault="00C334D1" w:rsidP="00C331CE">
            <w:pPr>
              <w:keepNext/>
              <w:rPr>
                <w:sz w:val="8"/>
              </w:rPr>
            </w:pPr>
          </w:p>
        </w:tc>
        <w:tc>
          <w:tcPr>
            <w:tcW w:w="0" w:type="auto"/>
            <w:gridSpan w:val="4"/>
            <w:vAlign w:val="center"/>
          </w:tcPr>
          <w:p w14:paraId="060FDEA5" w14:textId="77777777" w:rsidR="00C334D1" w:rsidRPr="00813D46" w:rsidRDefault="00C334D1" w:rsidP="00C331CE">
            <w:pPr>
              <w:keepNext/>
              <w:rPr>
                <w:sz w:val="8"/>
              </w:rPr>
            </w:pPr>
          </w:p>
        </w:tc>
        <w:tc>
          <w:tcPr>
            <w:tcW w:w="0" w:type="auto"/>
            <w:gridSpan w:val="4"/>
            <w:vAlign w:val="center"/>
          </w:tcPr>
          <w:p w14:paraId="29DD0B7A" w14:textId="77777777" w:rsidR="00C334D1" w:rsidRPr="00813D46" w:rsidRDefault="00C334D1" w:rsidP="00C331CE">
            <w:pPr>
              <w:keepNext/>
              <w:rPr>
                <w:sz w:val="8"/>
              </w:rPr>
            </w:pPr>
          </w:p>
        </w:tc>
        <w:tc>
          <w:tcPr>
            <w:tcW w:w="0" w:type="auto"/>
            <w:gridSpan w:val="4"/>
            <w:vAlign w:val="center"/>
          </w:tcPr>
          <w:p w14:paraId="200E0F41" w14:textId="77777777" w:rsidR="00C334D1" w:rsidRPr="00813D46" w:rsidRDefault="00C334D1" w:rsidP="00C331CE">
            <w:pPr>
              <w:keepNext/>
              <w:rPr>
                <w:sz w:val="8"/>
              </w:rPr>
            </w:pPr>
          </w:p>
        </w:tc>
      </w:tr>
      <w:tr w:rsidR="00B835D1" w:rsidRPr="00813D46" w14:paraId="7959B66D" w14:textId="77777777" w:rsidTr="007B0C0F">
        <w:trPr>
          <w:jc w:val="center"/>
        </w:trPr>
        <w:tc>
          <w:tcPr>
            <w:tcW w:w="0" w:type="auto"/>
          </w:tcPr>
          <w:p w14:paraId="0641FF33" w14:textId="77777777" w:rsidR="00C334D1" w:rsidRPr="00813D46" w:rsidRDefault="00C334D1" w:rsidP="00C331CE">
            <w:pPr>
              <w:pStyle w:val="NormalWeb"/>
              <w:keepNext/>
              <w:ind w:left="240" w:hanging="240"/>
              <w:rPr>
                <w:sz w:val="8"/>
              </w:rPr>
            </w:pPr>
            <w:r w:rsidRPr="00813D46">
              <w:rPr>
                <w:rFonts w:cs="Arial"/>
                <w:sz w:val="20"/>
                <w:szCs w:val="20"/>
              </w:rPr>
              <w:t>Cash</w:t>
            </w:r>
          </w:p>
        </w:tc>
        <w:tc>
          <w:tcPr>
            <w:tcW w:w="0" w:type="auto"/>
            <w:vAlign w:val="bottom"/>
          </w:tcPr>
          <w:p w14:paraId="2CE808F1" w14:textId="77777777" w:rsidR="00C334D1" w:rsidRPr="00813D46" w:rsidRDefault="00C334D1" w:rsidP="00C331CE">
            <w:pPr>
              <w:pStyle w:val="la2"/>
              <w:keepNext/>
              <w:rPr>
                <w:b/>
              </w:rPr>
            </w:pPr>
            <w:r w:rsidRPr="00813D46">
              <w:rPr>
                <w:b/>
                <w:sz w:val="15"/>
                <w:szCs w:val="15"/>
              </w:rPr>
              <w:t> </w:t>
            </w:r>
          </w:p>
        </w:tc>
        <w:tc>
          <w:tcPr>
            <w:tcW w:w="0" w:type="auto"/>
            <w:vAlign w:val="bottom"/>
          </w:tcPr>
          <w:p w14:paraId="5CABCEFB" w14:textId="77777777" w:rsidR="00C334D1" w:rsidRPr="00813D46" w:rsidRDefault="00C334D1" w:rsidP="00C331CE">
            <w:pPr>
              <w:keepNext/>
              <w:rPr>
                <w:b/>
                <w:sz w:val="8"/>
              </w:rPr>
            </w:pPr>
            <w:r w:rsidRPr="00813D46">
              <w:rPr>
                <w:rFonts w:cs="Arial"/>
                <w:b/>
              </w:rPr>
              <w:t>$</w:t>
            </w:r>
          </w:p>
        </w:tc>
        <w:tc>
          <w:tcPr>
            <w:tcW w:w="0" w:type="auto"/>
            <w:vAlign w:val="bottom"/>
          </w:tcPr>
          <w:p w14:paraId="46304D53" w14:textId="5AA41340" w:rsidR="00C334D1" w:rsidRPr="00813D46" w:rsidRDefault="0062680A" w:rsidP="00C331CE">
            <w:pPr>
              <w:keepNext/>
              <w:jc w:val="right"/>
              <w:rPr>
                <w:b/>
              </w:rPr>
            </w:pPr>
            <w:r w:rsidRPr="00813D46">
              <w:rPr>
                <w:rFonts w:cs="Arial"/>
                <w:b/>
              </w:rPr>
              <w:t>3,6</w:t>
            </w:r>
            <w:r w:rsidR="00146692" w:rsidRPr="00813D46">
              <w:rPr>
                <w:rFonts w:cs="Arial"/>
                <w:b/>
              </w:rPr>
              <w:t>79</w:t>
            </w:r>
          </w:p>
        </w:tc>
        <w:tc>
          <w:tcPr>
            <w:tcW w:w="0" w:type="auto"/>
            <w:noWrap/>
            <w:vAlign w:val="bottom"/>
          </w:tcPr>
          <w:p w14:paraId="46133056" w14:textId="77777777" w:rsidR="00C334D1" w:rsidRPr="00813D46" w:rsidRDefault="00C334D1" w:rsidP="00C331CE">
            <w:pPr>
              <w:keepNext/>
              <w:rPr>
                <w:b/>
                <w:sz w:val="8"/>
              </w:rPr>
            </w:pPr>
            <w:r w:rsidRPr="00813D46">
              <w:rPr>
                <w:rFonts w:cs="Arial"/>
                <w:b/>
              </w:rPr>
              <w:t> </w:t>
            </w:r>
          </w:p>
        </w:tc>
        <w:tc>
          <w:tcPr>
            <w:tcW w:w="0" w:type="auto"/>
            <w:vAlign w:val="bottom"/>
          </w:tcPr>
          <w:p w14:paraId="69321C25" w14:textId="77777777" w:rsidR="00C334D1" w:rsidRPr="00813D46" w:rsidRDefault="00C334D1" w:rsidP="00C331CE">
            <w:pPr>
              <w:pStyle w:val="la2"/>
              <w:keepNext/>
              <w:rPr>
                <w:b/>
              </w:rPr>
            </w:pPr>
            <w:r w:rsidRPr="00813D46">
              <w:rPr>
                <w:b/>
                <w:sz w:val="15"/>
                <w:szCs w:val="15"/>
              </w:rPr>
              <w:t> </w:t>
            </w:r>
          </w:p>
        </w:tc>
        <w:tc>
          <w:tcPr>
            <w:tcW w:w="0" w:type="auto"/>
            <w:vAlign w:val="bottom"/>
          </w:tcPr>
          <w:p w14:paraId="426EAD87" w14:textId="77777777" w:rsidR="00C334D1" w:rsidRPr="00813D46" w:rsidRDefault="00C334D1" w:rsidP="00C331CE">
            <w:pPr>
              <w:keepNext/>
              <w:rPr>
                <w:b/>
                <w:sz w:val="8"/>
              </w:rPr>
            </w:pPr>
            <w:r w:rsidRPr="00813D46">
              <w:rPr>
                <w:rFonts w:cs="Arial"/>
                <w:b/>
              </w:rPr>
              <w:t>$</w:t>
            </w:r>
          </w:p>
        </w:tc>
        <w:tc>
          <w:tcPr>
            <w:tcW w:w="0" w:type="auto"/>
            <w:vAlign w:val="bottom"/>
          </w:tcPr>
          <w:p w14:paraId="2B03F813" w14:textId="77777777" w:rsidR="00C334D1" w:rsidRPr="00813D46" w:rsidRDefault="00C334D1" w:rsidP="00C331CE">
            <w:pPr>
              <w:keepNext/>
              <w:jc w:val="right"/>
              <w:rPr>
                <w:b/>
              </w:rPr>
            </w:pPr>
            <w:r w:rsidRPr="00813D46">
              <w:rPr>
                <w:rFonts w:cs="Arial"/>
                <w:b/>
              </w:rPr>
              <w:t>0</w:t>
            </w:r>
          </w:p>
        </w:tc>
        <w:tc>
          <w:tcPr>
            <w:tcW w:w="0" w:type="auto"/>
            <w:noWrap/>
            <w:vAlign w:val="bottom"/>
          </w:tcPr>
          <w:p w14:paraId="5250B72F" w14:textId="77777777" w:rsidR="00C334D1" w:rsidRPr="00813D46" w:rsidRDefault="00C334D1" w:rsidP="00C331CE">
            <w:pPr>
              <w:keepNext/>
              <w:rPr>
                <w:b/>
                <w:sz w:val="8"/>
              </w:rPr>
            </w:pPr>
            <w:r w:rsidRPr="00813D46">
              <w:rPr>
                <w:rFonts w:cs="Arial"/>
                <w:b/>
              </w:rPr>
              <w:t> </w:t>
            </w:r>
          </w:p>
        </w:tc>
        <w:tc>
          <w:tcPr>
            <w:tcW w:w="0" w:type="auto"/>
            <w:vAlign w:val="bottom"/>
          </w:tcPr>
          <w:p w14:paraId="7D906E72" w14:textId="77777777" w:rsidR="00C334D1" w:rsidRPr="00813D46" w:rsidRDefault="00C334D1" w:rsidP="00C331CE">
            <w:pPr>
              <w:pStyle w:val="la2"/>
              <w:keepNext/>
              <w:rPr>
                <w:b/>
              </w:rPr>
            </w:pPr>
            <w:r w:rsidRPr="00813D46">
              <w:rPr>
                <w:b/>
                <w:sz w:val="15"/>
                <w:szCs w:val="15"/>
              </w:rPr>
              <w:t> </w:t>
            </w:r>
          </w:p>
        </w:tc>
        <w:tc>
          <w:tcPr>
            <w:tcW w:w="0" w:type="auto"/>
            <w:vAlign w:val="bottom"/>
          </w:tcPr>
          <w:p w14:paraId="28EA0C98" w14:textId="77777777" w:rsidR="00C334D1" w:rsidRPr="00813D46" w:rsidRDefault="00C334D1" w:rsidP="00C331CE">
            <w:pPr>
              <w:keepNext/>
              <w:rPr>
                <w:b/>
                <w:sz w:val="8"/>
              </w:rPr>
            </w:pPr>
            <w:r w:rsidRPr="00813D46">
              <w:rPr>
                <w:rFonts w:cs="Arial"/>
                <w:b/>
              </w:rPr>
              <w:t>$</w:t>
            </w:r>
          </w:p>
        </w:tc>
        <w:tc>
          <w:tcPr>
            <w:tcW w:w="0" w:type="auto"/>
            <w:vAlign w:val="bottom"/>
          </w:tcPr>
          <w:p w14:paraId="35F1DC64" w14:textId="77777777" w:rsidR="00C334D1" w:rsidRPr="00813D46" w:rsidRDefault="00C334D1" w:rsidP="00C331CE">
            <w:pPr>
              <w:keepNext/>
              <w:jc w:val="right"/>
              <w:rPr>
                <w:b/>
              </w:rPr>
            </w:pPr>
            <w:r w:rsidRPr="00813D46">
              <w:rPr>
                <w:rFonts w:cs="Arial"/>
                <w:b/>
              </w:rPr>
              <w:t>0</w:t>
            </w:r>
          </w:p>
        </w:tc>
        <w:tc>
          <w:tcPr>
            <w:tcW w:w="0" w:type="auto"/>
            <w:noWrap/>
            <w:vAlign w:val="bottom"/>
          </w:tcPr>
          <w:p w14:paraId="1AA0B282" w14:textId="77777777" w:rsidR="00C334D1" w:rsidRPr="00813D46" w:rsidRDefault="00C334D1" w:rsidP="00C331CE">
            <w:pPr>
              <w:keepNext/>
              <w:rPr>
                <w:b/>
                <w:sz w:val="8"/>
              </w:rPr>
            </w:pPr>
            <w:r w:rsidRPr="00813D46">
              <w:rPr>
                <w:rFonts w:cs="Arial"/>
                <w:b/>
              </w:rPr>
              <w:t> </w:t>
            </w:r>
          </w:p>
        </w:tc>
        <w:tc>
          <w:tcPr>
            <w:tcW w:w="0" w:type="auto"/>
            <w:vAlign w:val="bottom"/>
          </w:tcPr>
          <w:p w14:paraId="21ECF853" w14:textId="77777777" w:rsidR="00C334D1" w:rsidRPr="00813D46" w:rsidRDefault="00C334D1" w:rsidP="00C331CE">
            <w:pPr>
              <w:pStyle w:val="la2"/>
              <w:keepNext/>
              <w:rPr>
                <w:b/>
              </w:rPr>
            </w:pPr>
            <w:r w:rsidRPr="00813D46">
              <w:rPr>
                <w:b/>
                <w:sz w:val="15"/>
                <w:szCs w:val="15"/>
              </w:rPr>
              <w:t> </w:t>
            </w:r>
          </w:p>
        </w:tc>
        <w:tc>
          <w:tcPr>
            <w:tcW w:w="0" w:type="auto"/>
            <w:vAlign w:val="bottom"/>
          </w:tcPr>
          <w:p w14:paraId="1AFF4C7D" w14:textId="77777777" w:rsidR="00C334D1" w:rsidRPr="00813D46" w:rsidRDefault="00C334D1" w:rsidP="00C331CE">
            <w:pPr>
              <w:keepNext/>
              <w:rPr>
                <w:b/>
                <w:sz w:val="8"/>
              </w:rPr>
            </w:pPr>
            <w:r w:rsidRPr="00813D46">
              <w:rPr>
                <w:rFonts w:cs="Arial"/>
                <w:b/>
              </w:rPr>
              <w:t>$</w:t>
            </w:r>
          </w:p>
        </w:tc>
        <w:tc>
          <w:tcPr>
            <w:tcW w:w="0" w:type="auto"/>
            <w:vAlign w:val="bottom"/>
          </w:tcPr>
          <w:p w14:paraId="4F262410" w14:textId="69E6D350" w:rsidR="00C334D1" w:rsidRPr="00813D46" w:rsidRDefault="0062680A" w:rsidP="00C331CE">
            <w:pPr>
              <w:keepNext/>
              <w:jc w:val="right"/>
              <w:rPr>
                <w:b/>
              </w:rPr>
            </w:pPr>
            <w:r w:rsidRPr="00813D46">
              <w:rPr>
                <w:rFonts w:cs="Arial"/>
                <w:b/>
              </w:rPr>
              <w:t>3,679</w:t>
            </w:r>
          </w:p>
        </w:tc>
        <w:tc>
          <w:tcPr>
            <w:tcW w:w="0" w:type="auto"/>
            <w:noWrap/>
            <w:vAlign w:val="bottom"/>
          </w:tcPr>
          <w:p w14:paraId="05424CB0" w14:textId="77777777" w:rsidR="00C334D1" w:rsidRPr="00813D46" w:rsidRDefault="00C334D1" w:rsidP="00C331CE">
            <w:pPr>
              <w:keepNext/>
              <w:rPr>
                <w:b/>
                <w:sz w:val="8"/>
              </w:rPr>
            </w:pPr>
            <w:r w:rsidRPr="00813D46">
              <w:rPr>
                <w:rFonts w:cs="Arial"/>
                <w:b/>
              </w:rPr>
              <w:t> </w:t>
            </w:r>
          </w:p>
        </w:tc>
        <w:tc>
          <w:tcPr>
            <w:tcW w:w="0" w:type="auto"/>
            <w:vAlign w:val="bottom"/>
          </w:tcPr>
          <w:p w14:paraId="5B84AB5E" w14:textId="77777777" w:rsidR="00C334D1" w:rsidRPr="00813D46" w:rsidRDefault="00C334D1" w:rsidP="00C331CE">
            <w:pPr>
              <w:pStyle w:val="la2"/>
              <w:keepNext/>
              <w:rPr>
                <w:b/>
              </w:rPr>
            </w:pPr>
            <w:r w:rsidRPr="00813D46">
              <w:rPr>
                <w:b/>
                <w:sz w:val="15"/>
                <w:szCs w:val="15"/>
              </w:rPr>
              <w:t> </w:t>
            </w:r>
          </w:p>
        </w:tc>
        <w:tc>
          <w:tcPr>
            <w:tcW w:w="0" w:type="auto"/>
            <w:vAlign w:val="bottom"/>
          </w:tcPr>
          <w:p w14:paraId="0BAF0E2B" w14:textId="77777777" w:rsidR="00C334D1" w:rsidRPr="00813D46" w:rsidRDefault="00C334D1" w:rsidP="00C331CE">
            <w:pPr>
              <w:keepNext/>
              <w:rPr>
                <w:b/>
                <w:sz w:val="8"/>
              </w:rPr>
            </w:pPr>
            <w:r w:rsidRPr="00813D46">
              <w:rPr>
                <w:rFonts w:cs="Arial"/>
                <w:b/>
              </w:rPr>
              <w:t>$</w:t>
            </w:r>
          </w:p>
        </w:tc>
        <w:tc>
          <w:tcPr>
            <w:tcW w:w="0" w:type="auto"/>
            <w:vAlign w:val="bottom"/>
          </w:tcPr>
          <w:p w14:paraId="55BF3301" w14:textId="11A83331" w:rsidR="00C334D1" w:rsidRPr="00813D46" w:rsidRDefault="004C754D" w:rsidP="00C331CE">
            <w:pPr>
              <w:keepNext/>
              <w:jc w:val="right"/>
              <w:rPr>
                <w:b/>
              </w:rPr>
            </w:pPr>
            <w:r w:rsidRPr="00813D46">
              <w:rPr>
                <w:rFonts w:cs="Arial"/>
                <w:b/>
              </w:rPr>
              <w:t>3,679</w:t>
            </w:r>
          </w:p>
        </w:tc>
        <w:tc>
          <w:tcPr>
            <w:tcW w:w="0" w:type="auto"/>
            <w:noWrap/>
            <w:vAlign w:val="bottom"/>
          </w:tcPr>
          <w:p w14:paraId="23148DB9" w14:textId="77777777" w:rsidR="00C334D1" w:rsidRPr="00813D46" w:rsidRDefault="00C334D1" w:rsidP="00C331CE">
            <w:pPr>
              <w:keepNext/>
              <w:rPr>
                <w:b/>
                <w:sz w:val="8"/>
              </w:rPr>
            </w:pPr>
            <w:r w:rsidRPr="00813D46">
              <w:rPr>
                <w:rFonts w:cs="Arial"/>
                <w:b/>
              </w:rPr>
              <w:t> </w:t>
            </w:r>
          </w:p>
        </w:tc>
        <w:tc>
          <w:tcPr>
            <w:tcW w:w="0" w:type="auto"/>
            <w:vAlign w:val="bottom"/>
          </w:tcPr>
          <w:p w14:paraId="668DBC4F" w14:textId="77777777" w:rsidR="00C334D1" w:rsidRPr="00813D46" w:rsidRDefault="00C334D1" w:rsidP="00C331CE">
            <w:pPr>
              <w:pStyle w:val="la2"/>
              <w:keepNext/>
              <w:rPr>
                <w:b/>
              </w:rPr>
            </w:pPr>
            <w:r w:rsidRPr="00813D46">
              <w:rPr>
                <w:b/>
                <w:sz w:val="15"/>
                <w:szCs w:val="15"/>
              </w:rPr>
              <w:t> </w:t>
            </w:r>
          </w:p>
        </w:tc>
        <w:tc>
          <w:tcPr>
            <w:tcW w:w="0" w:type="auto"/>
            <w:vAlign w:val="bottom"/>
          </w:tcPr>
          <w:p w14:paraId="667E1530" w14:textId="77777777" w:rsidR="00C334D1" w:rsidRPr="00813D46" w:rsidRDefault="00C334D1" w:rsidP="00C331CE">
            <w:pPr>
              <w:keepNext/>
              <w:rPr>
                <w:b/>
                <w:sz w:val="8"/>
              </w:rPr>
            </w:pPr>
            <w:r w:rsidRPr="00813D46">
              <w:rPr>
                <w:rFonts w:cs="Arial"/>
                <w:b/>
              </w:rPr>
              <w:t>$</w:t>
            </w:r>
          </w:p>
        </w:tc>
        <w:tc>
          <w:tcPr>
            <w:tcW w:w="0" w:type="auto"/>
            <w:vAlign w:val="bottom"/>
          </w:tcPr>
          <w:p w14:paraId="0DFFC143" w14:textId="77777777" w:rsidR="00C334D1" w:rsidRPr="00813D46" w:rsidRDefault="00C334D1" w:rsidP="00C331CE">
            <w:pPr>
              <w:keepNext/>
              <w:jc w:val="right"/>
              <w:rPr>
                <w:b/>
              </w:rPr>
            </w:pPr>
            <w:r w:rsidRPr="00813D46">
              <w:rPr>
                <w:rFonts w:cs="Arial"/>
                <w:b/>
              </w:rPr>
              <w:t>0</w:t>
            </w:r>
          </w:p>
        </w:tc>
        <w:tc>
          <w:tcPr>
            <w:tcW w:w="0" w:type="auto"/>
            <w:noWrap/>
            <w:vAlign w:val="bottom"/>
          </w:tcPr>
          <w:p w14:paraId="27A5CD41" w14:textId="77777777" w:rsidR="00C334D1" w:rsidRPr="00813D46" w:rsidRDefault="00C334D1" w:rsidP="00C331CE">
            <w:pPr>
              <w:keepNext/>
              <w:rPr>
                <w:b/>
                <w:sz w:val="8"/>
              </w:rPr>
            </w:pPr>
            <w:r w:rsidRPr="00813D46">
              <w:rPr>
                <w:rFonts w:cs="Arial"/>
                <w:b/>
              </w:rPr>
              <w:t> </w:t>
            </w:r>
          </w:p>
        </w:tc>
        <w:tc>
          <w:tcPr>
            <w:tcW w:w="0" w:type="auto"/>
            <w:vAlign w:val="bottom"/>
          </w:tcPr>
          <w:p w14:paraId="1EC00D02" w14:textId="77777777" w:rsidR="00C334D1" w:rsidRPr="00813D46" w:rsidRDefault="00C334D1" w:rsidP="00C331CE">
            <w:pPr>
              <w:pStyle w:val="la2"/>
              <w:keepNext/>
              <w:rPr>
                <w:b/>
              </w:rPr>
            </w:pPr>
            <w:r w:rsidRPr="00813D46">
              <w:rPr>
                <w:b/>
                <w:sz w:val="15"/>
                <w:szCs w:val="15"/>
              </w:rPr>
              <w:t> </w:t>
            </w:r>
          </w:p>
        </w:tc>
        <w:tc>
          <w:tcPr>
            <w:tcW w:w="0" w:type="auto"/>
            <w:vAlign w:val="bottom"/>
          </w:tcPr>
          <w:p w14:paraId="48BFC9C3" w14:textId="77777777" w:rsidR="00C334D1" w:rsidRPr="00813D46" w:rsidRDefault="00C334D1" w:rsidP="00C331CE">
            <w:pPr>
              <w:keepNext/>
              <w:rPr>
                <w:b/>
                <w:sz w:val="8"/>
              </w:rPr>
            </w:pPr>
            <w:r w:rsidRPr="00813D46">
              <w:rPr>
                <w:rFonts w:cs="Arial"/>
                <w:b/>
              </w:rPr>
              <w:t>$</w:t>
            </w:r>
          </w:p>
        </w:tc>
        <w:tc>
          <w:tcPr>
            <w:tcW w:w="0" w:type="auto"/>
            <w:vAlign w:val="bottom"/>
          </w:tcPr>
          <w:p w14:paraId="00AC14FC" w14:textId="77777777" w:rsidR="00C334D1" w:rsidRPr="00813D46" w:rsidRDefault="00C334D1" w:rsidP="00C331CE">
            <w:pPr>
              <w:keepNext/>
              <w:jc w:val="right"/>
              <w:rPr>
                <w:b/>
              </w:rPr>
            </w:pPr>
            <w:r w:rsidRPr="00813D46">
              <w:rPr>
                <w:rFonts w:cs="Arial"/>
                <w:b/>
              </w:rPr>
              <w:t>0</w:t>
            </w:r>
          </w:p>
        </w:tc>
        <w:tc>
          <w:tcPr>
            <w:tcW w:w="0" w:type="auto"/>
            <w:noWrap/>
            <w:vAlign w:val="bottom"/>
          </w:tcPr>
          <w:p w14:paraId="64ADC489" w14:textId="77777777" w:rsidR="00C334D1" w:rsidRPr="00813D46" w:rsidRDefault="00C334D1" w:rsidP="00C331CE">
            <w:pPr>
              <w:keepNext/>
              <w:rPr>
                <w:sz w:val="8"/>
              </w:rPr>
            </w:pPr>
            <w:r w:rsidRPr="00813D46">
              <w:rPr>
                <w:rFonts w:cs="Arial"/>
              </w:rPr>
              <w:t> </w:t>
            </w:r>
          </w:p>
        </w:tc>
      </w:tr>
      <w:tr w:rsidR="00B835D1" w:rsidRPr="00813D46" w14:paraId="7D2D2C71" w14:textId="77777777" w:rsidTr="007B0C0F">
        <w:trPr>
          <w:jc w:val="center"/>
        </w:trPr>
        <w:tc>
          <w:tcPr>
            <w:tcW w:w="0" w:type="auto"/>
          </w:tcPr>
          <w:p w14:paraId="01B8662B" w14:textId="77777777" w:rsidR="00C334D1" w:rsidRPr="00813D46" w:rsidRDefault="00C334D1" w:rsidP="00C331CE">
            <w:pPr>
              <w:pStyle w:val="NormalWeb"/>
              <w:keepNext/>
              <w:ind w:left="240" w:hanging="240"/>
              <w:rPr>
                <w:sz w:val="8"/>
              </w:rPr>
            </w:pPr>
            <w:r w:rsidRPr="00813D46">
              <w:rPr>
                <w:rFonts w:cs="Arial"/>
                <w:sz w:val="20"/>
                <w:szCs w:val="20"/>
              </w:rPr>
              <w:t>Mutual funds</w:t>
            </w:r>
          </w:p>
        </w:tc>
        <w:tc>
          <w:tcPr>
            <w:tcW w:w="0" w:type="auto"/>
            <w:vAlign w:val="bottom"/>
          </w:tcPr>
          <w:p w14:paraId="1A3428C2" w14:textId="77777777" w:rsidR="00C334D1" w:rsidRPr="00813D46" w:rsidRDefault="00C334D1" w:rsidP="00C331CE">
            <w:pPr>
              <w:pStyle w:val="la2"/>
              <w:keepNext/>
              <w:rPr>
                <w:b/>
              </w:rPr>
            </w:pPr>
            <w:r w:rsidRPr="00813D46">
              <w:rPr>
                <w:b/>
                <w:sz w:val="15"/>
                <w:szCs w:val="15"/>
              </w:rPr>
              <w:t> </w:t>
            </w:r>
          </w:p>
        </w:tc>
        <w:tc>
          <w:tcPr>
            <w:tcW w:w="0" w:type="auto"/>
            <w:vAlign w:val="bottom"/>
          </w:tcPr>
          <w:p w14:paraId="5E0C699A" w14:textId="77777777" w:rsidR="00C334D1" w:rsidRPr="00813D46" w:rsidRDefault="00C334D1" w:rsidP="00C331CE">
            <w:pPr>
              <w:keepNext/>
              <w:rPr>
                <w:b/>
                <w:sz w:val="8"/>
              </w:rPr>
            </w:pPr>
            <w:r w:rsidRPr="00813D46">
              <w:rPr>
                <w:rFonts w:cs="Arial"/>
                <w:b/>
              </w:rPr>
              <w:t> </w:t>
            </w:r>
          </w:p>
        </w:tc>
        <w:tc>
          <w:tcPr>
            <w:tcW w:w="0" w:type="auto"/>
            <w:vAlign w:val="bottom"/>
          </w:tcPr>
          <w:p w14:paraId="1D3C2299" w14:textId="1E9EF533" w:rsidR="00C334D1" w:rsidRPr="00813D46" w:rsidRDefault="0062680A" w:rsidP="00C331CE">
            <w:pPr>
              <w:keepNext/>
              <w:jc w:val="right"/>
              <w:rPr>
                <w:b/>
              </w:rPr>
            </w:pPr>
            <w:r w:rsidRPr="00813D46">
              <w:rPr>
                <w:rFonts w:cs="Arial"/>
                <w:b/>
              </w:rPr>
              <w:t>1,100</w:t>
            </w:r>
          </w:p>
        </w:tc>
        <w:tc>
          <w:tcPr>
            <w:tcW w:w="0" w:type="auto"/>
            <w:noWrap/>
            <w:vAlign w:val="bottom"/>
          </w:tcPr>
          <w:p w14:paraId="2707FF68" w14:textId="77777777" w:rsidR="00C334D1" w:rsidRPr="00813D46" w:rsidRDefault="00C334D1" w:rsidP="00C331CE">
            <w:pPr>
              <w:keepNext/>
              <w:rPr>
                <w:b/>
                <w:sz w:val="8"/>
              </w:rPr>
            </w:pPr>
            <w:r w:rsidRPr="00813D46">
              <w:rPr>
                <w:rFonts w:cs="Arial"/>
                <w:b/>
              </w:rPr>
              <w:t> </w:t>
            </w:r>
          </w:p>
        </w:tc>
        <w:tc>
          <w:tcPr>
            <w:tcW w:w="0" w:type="auto"/>
            <w:vAlign w:val="bottom"/>
          </w:tcPr>
          <w:p w14:paraId="78DDF89E" w14:textId="77777777" w:rsidR="00C334D1" w:rsidRPr="00813D46" w:rsidRDefault="00C334D1" w:rsidP="00C331CE">
            <w:pPr>
              <w:pStyle w:val="la2"/>
              <w:keepNext/>
              <w:rPr>
                <w:b/>
              </w:rPr>
            </w:pPr>
            <w:r w:rsidRPr="00813D46">
              <w:rPr>
                <w:b/>
                <w:sz w:val="15"/>
                <w:szCs w:val="15"/>
              </w:rPr>
              <w:t> </w:t>
            </w:r>
          </w:p>
        </w:tc>
        <w:tc>
          <w:tcPr>
            <w:tcW w:w="0" w:type="auto"/>
            <w:vAlign w:val="bottom"/>
          </w:tcPr>
          <w:p w14:paraId="7697BC4E" w14:textId="77777777" w:rsidR="00C334D1" w:rsidRPr="00813D46" w:rsidRDefault="00C334D1" w:rsidP="00C331CE">
            <w:pPr>
              <w:keepNext/>
              <w:rPr>
                <w:b/>
                <w:sz w:val="8"/>
              </w:rPr>
            </w:pPr>
            <w:r w:rsidRPr="00813D46">
              <w:rPr>
                <w:rFonts w:cs="Arial"/>
                <w:b/>
              </w:rPr>
              <w:t> </w:t>
            </w:r>
          </w:p>
        </w:tc>
        <w:tc>
          <w:tcPr>
            <w:tcW w:w="0" w:type="auto"/>
            <w:vAlign w:val="bottom"/>
          </w:tcPr>
          <w:p w14:paraId="362006BB" w14:textId="77777777" w:rsidR="00C334D1" w:rsidRPr="00813D46" w:rsidRDefault="00C334D1" w:rsidP="00C331CE">
            <w:pPr>
              <w:keepNext/>
              <w:jc w:val="right"/>
              <w:rPr>
                <w:b/>
              </w:rPr>
            </w:pPr>
            <w:r w:rsidRPr="00813D46">
              <w:rPr>
                <w:rFonts w:cs="Arial"/>
                <w:b/>
              </w:rPr>
              <w:t>0</w:t>
            </w:r>
          </w:p>
        </w:tc>
        <w:tc>
          <w:tcPr>
            <w:tcW w:w="0" w:type="auto"/>
            <w:noWrap/>
            <w:vAlign w:val="bottom"/>
          </w:tcPr>
          <w:p w14:paraId="05AEFA4C" w14:textId="77777777" w:rsidR="00C334D1" w:rsidRPr="00813D46" w:rsidRDefault="00C334D1" w:rsidP="00C331CE">
            <w:pPr>
              <w:keepNext/>
              <w:rPr>
                <w:b/>
                <w:sz w:val="8"/>
              </w:rPr>
            </w:pPr>
            <w:r w:rsidRPr="00813D46">
              <w:rPr>
                <w:rFonts w:cs="Arial"/>
                <w:b/>
              </w:rPr>
              <w:t> </w:t>
            </w:r>
          </w:p>
        </w:tc>
        <w:tc>
          <w:tcPr>
            <w:tcW w:w="0" w:type="auto"/>
            <w:vAlign w:val="bottom"/>
          </w:tcPr>
          <w:p w14:paraId="24C4D83A" w14:textId="77777777" w:rsidR="00C334D1" w:rsidRPr="00813D46" w:rsidRDefault="00C334D1" w:rsidP="00C331CE">
            <w:pPr>
              <w:pStyle w:val="la2"/>
              <w:keepNext/>
              <w:rPr>
                <w:b/>
              </w:rPr>
            </w:pPr>
            <w:r w:rsidRPr="00813D46">
              <w:rPr>
                <w:b/>
                <w:sz w:val="15"/>
                <w:szCs w:val="15"/>
              </w:rPr>
              <w:t> </w:t>
            </w:r>
          </w:p>
        </w:tc>
        <w:tc>
          <w:tcPr>
            <w:tcW w:w="0" w:type="auto"/>
            <w:vAlign w:val="bottom"/>
          </w:tcPr>
          <w:p w14:paraId="2EA7FFC4" w14:textId="77777777" w:rsidR="00C334D1" w:rsidRPr="00813D46" w:rsidRDefault="00C334D1" w:rsidP="00C331CE">
            <w:pPr>
              <w:keepNext/>
              <w:rPr>
                <w:b/>
                <w:sz w:val="8"/>
              </w:rPr>
            </w:pPr>
            <w:r w:rsidRPr="00813D46">
              <w:rPr>
                <w:rFonts w:cs="Arial"/>
                <w:b/>
              </w:rPr>
              <w:t> </w:t>
            </w:r>
          </w:p>
        </w:tc>
        <w:tc>
          <w:tcPr>
            <w:tcW w:w="0" w:type="auto"/>
            <w:vAlign w:val="bottom"/>
          </w:tcPr>
          <w:p w14:paraId="7E0BBBBF" w14:textId="77777777" w:rsidR="00C334D1" w:rsidRPr="00813D46" w:rsidRDefault="00C334D1" w:rsidP="00C331CE">
            <w:pPr>
              <w:keepNext/>
              <w:jc w:val="right"/>
              <w:rPr>
                <w:b/>
              </w:rPr>
            </w:pPr>
            <w:r w:rsidRPr="00813D46">
              <w:rPr>
                <w:rFonts w:cs="Arial"/>
                <w:b/>
              </w:rPr>
              <w:t>0</w:t>
            </w:r>
          </w:p>
        </w:tc>
        <w:tc>
          <w:tcPr>
            <w:tcW w:w="0" w:type="auto"/>
            <w:noWrap/>
            <w:vAlign w:val="bottom"/>
          </w:tcPr>
          <w:p w14:paraId="232E7B69" w14:textId="77777777" w:rsidR="00C334D1" w:rsidRPr="00813D46" w:rsidRDefault="00C334D1" w:rsidP="00C331CE">
            <w:pPr>
              <w:keepNext/>
              <w:rPr>
                <w:b/>
                <w:sz w:val="8"/>
              </w:rPr>
            </w:pPr>
            <w:r w:rsidRPr="00813D46">
              <w:rPr>
                <w:rFonts w:cs="Arial"/>
                <w:b/>
              </w:rPr>
              <w:t> </w:t>
            </w:r>
          </w:p>
        </w:tc>
        <w:tc>
          <w:tcPr>
            <w:tcW w:w="0" w:type="auto"/>
            <w:vAlign w:val="bottom"/>
          </w:tcPr>
          <w:p w14:paraId="494129B6" w14:textId="77777777" w:rsidR="00C334D1" w:rsidRPr="00813D46" w:rsidRDefault="00C334D1" w:rsidP="00C331CE">
            <w:pPr>
              <w:pStyle w:val="la2"/>
              <w:keepNext/>
              <w:rPr>
                <w:b/>
              </w:rPr>
            </w:pPr>
            <w:r w:rsidRPr="00813D46">
              <w:rPr>
                <w:b/>
                <w:sz w:val="15"/>
                <w:szCs w:val="15"/>
              </w:rPr>
              <w:t> </w:t>
            </w:r>
          </w:p>
        </w:tc>
        <w:tc>
          <w:tcPr>
            <w:tcW w:w="0" w:type="auto"/>
            <w:vAlign w:val="bottom"/>
          </w:tcPr>
          <w:p w14:paraId="63E9F84B" w14:textId="77777777" w:rsidR="00C334D1" w:rsidRPr="00813D46" w:rsidRDefault="00C334D1" w:rsidP="00C331CE">
            <w:pPr>
              <w:keepNext/>
              <w:rPr>
                <w:b/>
                <w:sz w:val="8"/>
              </w:rPr>
            </w:pPr>
            <w:r w:rsidRPr="00813D46">
              <w:rPr>
                <w:rFonts w:cs="Arial"/>
                <w:b/>
              </w:rPr>
              <w:t> </w:t>
            </w:r>
          </w:p>
        </w:tc>
        <w:tc>
          <w:tcPr>
            <w:tcW w:w="0" w:type="auto"/>
            <w:vAlign w:val="bottom"/>
          </w:tcPr>
          <w:p w14:paraId="21E73289" w14:textId="16CB2428" w:rsidR="00C334D1" w:rsidRPr="00813D46" w:rsidRDefault="0062680A" w:rsidP="00C331CE">
            <w:pPr>
              <w:keepNext/>
              <w:jc w:val="right"/>
              <w:rPr>
                <w:b/>
              </w:rPr>
            </w:pPr>
            <w:r w:rsidRPr="00813D46">
              <w:rPr>
                <w:rFonts w:cs="Arial"/>
                <w:b/>
              </w:rPr>
              <w:t>1,100</w:t>
            </w:r>
          </w:p>
        </w:tc>
        <w:tc>
          <w:tcPr>
            <w:tcW w:w="0" w:type="auto"/>
            <w:noWrap/>
            <w:vAlign w:val="bottom"/>
          </w:tcPr>
          <w:p w14:paraId="3D8A6AB7" w14:textId="77777777" w:rsidR="00C334D1" w:rsidRPr="00813D46" w:rsidRDefault="00C334D1" w:rsidP="00C331CE">
            <w:pPr>
              <w:keepNext/>
              <w:rPr>
                <w:b/>
                <w:sz w:val="8"/>
              </w:rPr>
            </w:pPr>
            <w:r w:rsidRPr="00813D46">
              <w:rPr>
                <w:rFonts w:cs="Arial"/>
                <w:b/>
              </w:rPr>
              <w:t> </w:t>
            </w:r>
          </w:p>
        </w:tc>
        <w:tc>
          <w:tcPr>
            <w:tcW w:w="0" w:type="auto"/>
            <w:vAlign w:val="bottom"/>
          </w:tcPr>
          <w:p w14:paraId="022CCA1F" w14:textId="77777777" w:rsidR="00C334D1" w:rsidRPr="00813D46" w:rsidRDefault="00C334D1" w:rsidP="00C331CE">
            <w:pPr>
              <w:pStyle w:val="la2"/>
              <w:keepNext/>
              <w:rPr>
                <w:b/>
              </w:rPr>
            </w:pPr>
            <w:r w:rsidRPr="00813D46">
              <w:rPr>
                <w:b/>
                <w:sz w:val="15"/>
                <w:szCs w:val="15"/>
              </w:rPr>
              <w:t> </w:t>
            </w:r>
          </w:p>
        </w:tc>
        <w:tc>
          <w:tcPr>
            <w:tcW w:w="0" w:type="auto"/>
            <w:vAlign w:val="bottom"/>
          </w:tcPr>
          <w:p w14:paraId="0B52C05C" w14:textId="77777777" w:rsidR="00C334D1" w:rsidRPr="00813D46" w:rsidRDefault="00C334D1" w:rsidP="00C331CE">
            <w:pPr>
              <w:keepNext/>
              <w:rPr>
                <w:b/>
                <w:sz w:val="8"/>
              </w:rPr>
            </w:pPr>
            <w:r w:rsidRPr="00813D46">
              <w:rPr>
                <w:rFonts w:cs="Arial"/>
                <w:b/>
              </w:rPr>
              <w:t> </w:t>
            </w:r>
          </w:p>
        </w:tc>
        <w:tc>
          <w:tcPr>
            <w:tcW w:w="0" w:type="auto"/>
            <w:vAlign w:val="bottom"/>
          </w:tcPr>
          <w:p w14:paraId="00AA4CA4" w14:textId="5EB77BEF" w:rsidR="00C334D1" w:rsidRPr="00813D46" w:rsidRDefault="004C754D" w:rsidP="00C331CE">
            <w:pPr>
              <w:keepNext/>
              <w:jc w:val="right"/>
              <w:rPr>
                <w:b/>
              </w:rPr>
            </w:pPr>
            <w:r w:rsidRPr="00813D46">
              <w:rPr>
                <w:rFonts w:cs="Arial"/>
                <w:b/>
              </w:rPr>
              <w:t>1,100</w:t>
            </w:r>
          </w:p>
        </w:tc>
        <w:tc>
          <w:tcPr>
            <w:tcW w:w="0" w:type="auto"/>
            <w:noWrap/>
            <w:vAlign w:val="bottom"/>
          </w:tcPr>
          <w:p w14:paraId="204AD110" w14:textId="77777777" w:rsidR="00C334D1" w:rsidRPr="00813D46" w:rsidRDefault="00C334D1" w:rsidP="00C331CE">
            <w:pPr>
              <w:keepNext/>
              <w:rPr>
                <w:b/>
                <w:sz w:val="8"/>
              </w:rPr>
            </w:pPr>
            <w:r w:rsidRPr="00813D46">
              <w:rPr>
                <w:rFonts w:cs="Arial"/>
                <w:b/>
              </w:rPr>
              <w:t> </w:t>
            </w:r>
          </w:p>
        </w:tc>
        <w:tc>
          <w:tcPr>
            <w:tcW w:w="0" w:type="auto"/>
            <w:vAlign w:val="bottom"/>
          </w:tcPr>
          <w:p w14:paraId="714324D0" w14:textId="77777777" w:rsidR="00C334D1" w:rsidRPr="00813D46" w:rsidRDefault="00C334D1" w:rsidP="00C331CE">
            <w:pPr>
              <w:pStyle w:val="la2"/>
              <w:keepNext/>
              <w:rPr>
                <w:b/>
              </w:rPr>
            </w:pPr>
            <w:r w:rsidRPr="00813D46">
              <w:rPr>
                <w:b/>
                <w:sz w:val="15"/>
                <w:szCs w:val="15"/>
              </w:rPr>
              <w:t> </w:t>
            </w:r>
          </w:p>
        </w:tc>
        <w:tc>
          <w:tcPr>
            <w:tcW w:w="0" w:type="auto"/>
            <w:vAlign w:val="bottom"/>
          </w:tcPr>
          <w:p w14:paraId="37E82162" w14:textId="77777777" w:rsidR="00C334D1" w:rsidRPr="00813D46" w:rsidRDefault="00C334D1" w:rsidP="00C331CE">
            <w:pPr>
              <w:keepNext/>
              <w:rPr>
                <w:b/>
                <w:sz w:val="8"/>
              </w:rPr>
            </w:pPr>
            <w:r w:rsidRPr="00813D46">
              <w:rPr>
                <w:rFonts w:cs="Arial"/>
                <w:b/>
              </w:rPr>
              <w:t> </w:t>
            </w:r>
          </w:p>
        </w:tc>
        <w:tc>
          <w:tcPr>
            <w:tcW w:w="0" w:type="auto"/>
            <w:vAlign w:val="bottom"/>
          </w:tcPr>
          <w:p w14:paraId="5F55785A" w14:textId="77777777" w:rsidR="00C334D1" w:rsidRPr="00813D46" w:rsidRDefault="00C334D1" w:rsidP="00C331CE">
            <w:pPr>
              <w:keepNext/>
              <w:jc w:val="right"/>
              <w:rPr>
                <w:b/>
              </w:rPr>
            </w:pPr>
            <w:r w:rsidRPr="00813D46">
              <w:rPr>
                <w:rFonts w:cs="Arial"/>
                <w:b/>
              </w:rPr>
              <w:t>0</w:t>
            </w:r>
          </w:p>
        </w:tc>
        <w:tc>
          <w:tcPr>
            <w:tcW w:w="0" w:type="auto"/>
            <w:noWrap/>
            <w:vAlign w:val="bottom"/>
          </w:tcPr>
          <w:p w14:paraId="6CF70709" w14:textId="77777777" w:rsidR="00C334D1" w:rsidRPr="00813D46" w:rsidRDefault="00C334D1" w:rsidP="00C331CE">
            <w:pPr>
              <w:keepNext/>
              <w:rPr>
                <w:b/>
                <w:sz w:val="8"/>
              </w:rPr>
            </w:pPr>
            <w:r w:rsidRPr="00813D46">
              <w:rPr>
                <w:rFonts w:cs="Arial"/>
                <w:b/>
              </w:rPr>
              <w:t> </w:t>
            </w:r>
          </w:p>
        </w:tc>
        <w:tc>
          <w:tcPr>
            <w:tcW w:w="0" w:type="auto"/>
            <w:vAlign w:val="bottom"/>
          </w:tcPr>
          <w:p w14:paraId="5BD5C527" w14:textId="77777777" w:rsidR="00C334D1" w:rsidRPr="00813D46" w:rsidRDefault="00C334D1" w:rsidP="00C331CE">
            <w:pPr>
              <w:pStyle w:val="la2"/>
              <w:keepNext/>
              <w:rPr>
                <w:b/>
              </w:rPr>
            </w:pPr>
            <w:r w:rsidRPr="00813D46">
              <w:rPr>
                <w:b/>
                <w:sz w:val="15"/>
                <w:szCs w:val="15"/>
              </w:rPr>
              <w:t> </w:t>
            </w:r>
          </w:p>
        </w:tc>
        <w:tc>
          <w:tcPr>
            <w:tcW w:w="0" w:type="auto"/>
            <w:vAlign w:val="bottom"/>
          </w:tcPr>
          <w:p w14:paraId="32F93DC3" w14:textId="77777777" w:rsidR="00C334D1" w:rsidRPr="00813D46" w:rsidRDefault="00C334D1" w:rsidP="00C331CE">
            <w:pPr>
              <w:keepNext/>
              <w:rPr>
                <w:b/>
                <w:sz w:val="8"/>
              </w:rPr>
            </w:pPr>
            <w:r w:rsidRPr="00813D46">
              <w:rPr>
                <w:rFonts w:cs="Arial"/>
                <w:b/>
              </w:rPr>
              <w:t> </w:t>
            </w:r>
          </w:p>
        </w:tc>
        <w:tc>
          <w:tcPr>
            <w:tcW w:w="0" w:type="auto"/>
            <w:vAlign w:val="bottom"/>
          </w:tcPr>
          <w:p w14:paraId="1EC33E74" w14:textId="77777777" w:rsidR="00C334D1" w:rsidRPr="00813D46" w:rsidRDefault="00C334D1" w:rsidP="00C331CE">
            <w:pPr>
              <w:keepNext/>
              <w:jc w:val="right"/>
              <w:rPr>
                <w:b/>
              </w:rPr>
            </w:pPr>
            <w:r w:rsidRPr="00813D46">
              <w:rPr>
                <w:rFonts w:cs="Arial"/>
                <w:b/>
              </w:rPr>
              <w:t>0</w:t>
            </w:r>
          </w:p>
        </w:tc>
        <w:tc>
          <w:tcPr>
            <w:tcW w:w="0" w:type="auto"/>
            <w:noWrap/>
            <w:vAlign w:val="bottom"/>
          </w:tcPr>
          <w:p w14:paraId="433FAF19" w14:textId="77777777" w:rsidR="00C334D1" w:rsidRPr="00813D46" w:rsidRDefault="00C334D1" w:rsidP="00C331CE">
            <w:pPr>
              <w:keepNext/>
              <w:rPr>
                <w:sz w:val="8"/>
              </w:rPr>
            </w:pPr>
            <w:r w:rsidRPr="00813D46">
              <w:rPr>
                <w:rFonts w:cs="Arial"/>
              </w:rPr>
              <w:t> </w:t>
            </w:r>
          </w:p>
        </w:tc>
      </w:tr>
      <w:tr w:rsidR="00B835D1" w:rsidRPr="00813D46" w14:paraId="5DE8D2B8" w14:textId="77777777" w:rsidTr="007B0C0F">
        <w:trPr>
          <w:jc w:val="center"/>
        </w:trPr>
        <w:tc>
          <w:tcPr>
            <w:tcW w:w="0" w:type="auto"/>
          </w:tcPr>
          <w:p w14:paraId="490EED80" w14:textId="77777777" w:rsidR="00C334D1" w:rsidRPr="00813D46" w:rsidRDefault="00C334D1" w:rsidP="00C331CE">
            <w:pPr>
              <w:pStyle w:val="NormalWeb"/>
              <w:keepNext/>
              <w:ind w:left="240" w:hanging="240"/>
              <w:rPr>
                <w:sz w:val="8"/>
              </w:rPr>
            </w:pPr>
            <w:r w:rsidRPr="00813D46">
              <w:rPr>
                <w:rFonts w:cs="Arial"/>
                <w:sz w:val="20"/>
                <w:szCs w:val="20"/>
              </w:rPr>
              <w:t>Commercial paper</w:t>
            </w:r>
          </w:p>
        </w:tc>
        <w:tc>
          <w:tcPr>
            <w:tcW w:w="0" w:type="auto"/>
            <w:vAlign w:val="bottom"/>
          </w:tcPr>
          <w:p w14:paraId="5CBA2A7B" w14:textId="77777777" w:rsidR="00C334D1" w:rsidRPr="00813D46" w:rsidRDefault="00C334D1" w:rsidP="00C331CE">
            <w:pPr>
              <w:pStyle w:val="la2"/>
              <w:keepNext/>
              <w:rPr>
                <w:b/>
              </w:rPr>
            </w:pPr>
            <w:r w:rsidRPr="00813D46">
              <w:rPr>
                <w:b/>
                <w:sz w:val="15"/>
                <w:szCs w:val="15"/>
              </w:rPr>
              <w:t> </w:t>
            </w:r>
          </w:p>
        </w:tc>
        <w:tc>
          <w:tcPr>
            <w:tcW w:w="0" w:type="auto"/>
            <w:vAlign w:val="bottom"/>
          </w:tcPr>
          <w:p w14:paraId="6CFC887F" w14:textId="77777777" w:rsidR="00C334D1" w:rsidRPr="00813D46" w:rsidRDefault="00C334D1" w:rsidP="00C331CE">
            <w:pPr>
              <w:keepNext/>
              <w:rPr>
                <w:b/>
                <w:sz w:val="8"/>
              </w:rPr>
            </w:pPr>
            <w:r w:rsidRPr="00813D46">
              <w:rPr>
                <w:rFonts w:cs="Arial"/>
                <w:b/>
              </w:rPr>
              <w:t> </w:t>
            </w:r>
          </w:p>
        </w:tc>
        <w:tc>
          <w:tcPr>
            <w:tcW w:w="0" w:type="auto"/>
            <w:vAlign w:val="bottom"/>
          </w:tcPr>
          <w:p w14:paraId="2F0D6BD8" w14:textId="7A73B28C" w:rsidR="00C334D1" w:rsidRPr="00813D46" w:rsidRDefault="0062680A" w:rsidP="00C331CE">
            <w:pPr>
              <w:keepNext/>
              <w:jc w:val="right"/>
              <w:rPr>
                <w:b/>
              </w:rPr>
            </w:pPr>
            <w:r w:rsidRPr="00813D46">
              <w:rPr>
                <w:rFonts w:cs="Arial"/>
                <w:b/>
              </w:rPr>
              <w:t>1</w:t>
            </w:r>
          </w:p>
        </w:tc>
        <w:tc>
          <w:tcPr>
            <w:tcW w:w="0" w:type="auto"/>
            <w:noWrap/>
            <w:vAlign w:val="bottom"/>
          </w:tcPr>
          <w:p w14:paraId="30EF131D" w14:textId="77777777" w:rsidR="00C334D1" w:rsidRPr="00813D46" w:rsidRDefault="00C334D1" w:rsidP="00C331CE">
            <w:pPr>
              <w:keepNext/>
              <w:rPr>
                <w:b/>
                <w:sz w:val="8"/>
              </w:rPr>
            </w:pPr>
            <w:r w:rsidRPr="00813D46">
              <w:rPr>
                <w:rFonts w:cs="Arial"/>
                <w:b/>
              </w:rPr>
              <w:t> </w:t>
            </w:r>
          </w:p>
        </w:tc>
        <w:tc>
          <w:tcPr>
            <w:tcW w:w="0" w:type="auto"/>
            <w:vAlign w:val="bottom"/>
          </w:tcPr>
          <w:p w14:paraId="5EBD0A9D" w14:textId="77777777" w:rsidR="00C334D1" w:rsidRPr="00813D46" w:rsidRDefault="00C334D1" w:rsidP="00C331CE">
            <w:pPr>
              <w:pStyle w:val="la2"/>
              <w:keepNext/>
              <w:rPr>
                <w:b/>
              </w:rPr>
            </w:pPr>
            <w:r w:rsidRPr="00813D46">
              <w:rPr>
                <w:b/>
                <w:sz w:val="15"/>
                <w:szCs w:val="15"/>
              </w:rPr>
              <w:t> </w:t>
            </w:r>
          </w:p>
        </w:tc>
        <w:tc>
          <w:tcPr>
            <w:tcW w:w="0" w:type="auto"/>
            <w:vAlign w:val="bottom"/>
          </w:tcPr>
          <w:p w14:paraId="154D0307" w14:textId="77777777" w:rsidR="00C334D1" w:rsidRPr="00813D46" w:rsidRDefault="00C334D1" w:rsidP="00C331CE">
            <w:pPr>
              <w:keepNext/>
              <w:rPr>
                <w:b/>
                <w:sz w:val="8"/>
              </w:rPr>
            </w:pPr>
            <w:r w:rsidRPr="00813D46">
              <w:rPr>
                <w:rFonts w:cs="Arial"/>
                <w:b/>
              </w:rPr>
              <w:t> </w:t>
            </w:r>
          </w:p>
        </w:tc>
        <w:tc>
          <w:tcPr>
            <w:tcW w:w="0" w:type="auto"/>
            <w:vAlign w:val="bottom"/>
          </w:tcPr>
          <w:p w14:paraId="4679DCCA" w14:textId="77777777" w:rsidR="00C334D1" w:rsidRPr="00813D46" w:rsidRDefault="00C334D1" w:rsidP="00C331CE">
            <w:pPr>
              <w:keepNext/>
              <w:jc w:val="right"/>
              <w:rPr>
                <w:b/>
              </w:rPr>
            </w:pPr>
            <w:r w:rsidRPr="00813D46">
              <w:rPr>
                <w:rFonts w:cs="Arial"/>
                <w:b/>
              </w:rPr>
              <w:t>0</w:t>
            </w:r>
          </w:p>
        </w:tc>
        <w:tc>
          <w:tcPr>
            <w:tcW w:w="0" w:type="auto"/>
            <w:noWrap/>
            <w:vAlign w:val="bottom"/>
          </w:tcPr>
          <w:p w14:paraId="4C180288" w14:textId="77777777" w:rsidR="00C334D1" w:rsidRPr="00813D46" w:rsidRDefault="00C334D1" w:rsidP="00C331CE">
            <w:pPr>
              <w:keepNext/>
              <w:rPr>
                <w:b/>
                <w:sz w:val="8"/>
              </w:rPr>
            </w:pPr>
            <w:r w:rsidRPr="00813D46">
              <w:rPr>
                <w:rFonts w:cs="Arial"/>
                <w:b/>
              </w:rPr>
              <w:t> </w:t>
            </w:r>
          </w:p>
        </w:tc>
        <w:tc>
          <w:tcPr>
            <w:tcW w:w="0" w:type="auto"/>
            <w:vAlign w:val="bottom"/>
          </w:tcPr>
          <w:p w14:paraId="5025EA61" w14:textId="77777777" w:rsidR="00C334D1" w:rsidRPr="00813D46" w:rsidRDefault="00C334D1" w:rsidP="00C331CE">
            <w:pPr>
              <w:pStyle w:val="la2"/>
              <w:keepNext/>
              <w:rPr>
                <w:b/>
              </w:rPr>
            </w:pPr>
            <w:r w:rsidRPr="00813D46">
              <w:rPr>
                <w:b/>
                <w:sz w:val="15"/>
                <w:szCs w:val="15"/>
              </w:rPr>
              <w:t> </w:t>
            </w:r>
          </w:p>
        </w:tc>
        <w:tc>
          <w:tcPr>
            <w:tcW w:w="0" w:type="auto"/>
            <w:vAlign w:val="bottom"/>
          </w:tcPr>
          <w:p w14:paraId="599D764F" w14:textId="77777777" w:rsidR="00C334D1" w:rsidRPr="00813D46" w:rsidRDefault="00C334D1" w:rsidP="00C331CE">
            <w:pPr>
              <w:keepNext/>
              <w:rPr>
                <w:b/>
                <w:sz w:val="8"/>
              </w:rPr>
            </w:pPr>
            <w:r w:rsidRPr="00813D46">
              <w:rPr>
                <w:rFonts w:cs="Arial"/>
                <w:b/>
              </w:rPr>
              <w:t> </w:t>
            </w:r>
          </w:p>
        </w:tc>
        <w:tc>
          <w:tcPr>
            <w:tcW w:w="0" w:type="auto"/>
            <w:vAlign w:val="bottom"/>
          </w:tcPr>
          <w:p w14:paraId="08D0A432" w14:textId="77777777" w:rsidR="00C334D1" w:rsidRPr="00813D46" w:rsidRDefault="00C334D1" w:rsidP="00C331CE">
            <w:pPr>
              <w:keepNext/>
              <w:jc w:val="right"/>
              <w:rPr>
                <w:b/>
              </w:rPr>
            </w:pPr>
            <w:r w:rsidRPr="00813D46">
              <w:rPr>
                <w:rFonts w:cs="Arial"/>
                <w:b/>
              </w:rPr>
              <w:t>0</w:t>
            </w:r>
          </w:p>
        </w:tc>
        <w:tc>
          <w:tcPr>
            <w:tcW w:w="0" w:type="auto"/>
            <w:noWrap/>
            <w:vAlign w:val="bottom"/>
          </w:tcPr>
          <w:p w14:paraId="4737D06E" w14:textId="77777777" w:rsidR="00C334D1" w:rsidRPr="00813D46" w:rsidRDefault="00C334D1" w:rsidP="00C331CE">
            <w:pPr>
              <w:keepNext/>
              <w:rPr>
                <w:b/>
                <w:sz w:val="8"/>
              </w:rPr>
            </w:pPr>
            <w:r w:rsidRPr="00813D46">
              <w:rPr>
                <w:rFonts w:cs="Arial"/>
                <w:b/>
              </w:rPr>
              <w:t> </w:t>
            </w:r>
          </w:p>
        </w:tc>
        <w:tc>
          <w:tcPr>
            <w:tcW w:w="0" w:type="auto"/>
            <w:vAlign w:val="bottom"/>
          </w:tcPr>
          <w:p w14:paraId="4343E3A1" w14:textId="77777777" w:rsidR="00C334D1" w:rsidRPr="00813D46" w:rsidRDefault="00C334D1" w:rsidP="00C331CE">
            <w:pPr>
              <w:pStyle w:val="la2"/>
              <w:keepNext/>
              <w:rPr>
                <w:b/>
              </w:rPr>
            </w:pPr>
            <w:r w:rsidRPr="00813D46">
              <w:rPr>
                <w:b/>
                <w:sz w:val="15"/>
                <w:szCs w:val="15"/>
              </w:rPr>
              <w:t> </w:t>
            </w:r>
          </w:p>
        </w:tc>
        <w:tc>
          <w:tcPr>
            <w:tcW w:w="0" w:type="auto"/>
            <w:vAlign w:val="bottom"/>
          </w:tcPr>
          <w:p w14:paraId="1E805EE6" w14:textId="77777777" w:rsidR="00C334D1" w:rsidRPr="00813D46" w:rsidRDefault="00C334D1" w:rsidP="00C331CE">
            <w:pPr>
              <w:keepNext/>
              <w:rPr>
                <w:b/>
                <w:sz w:val="8"/>
              </w:rPr>
            </w:pPr>
            <w:r w:rsidRPr="00813D46">
              <w:rPr>
                <w:rFonts w:cs="Arial"/>
                <w:b/>
              </w:rPr>
              <w:t> </w:t>
            </w:r>
          </w:p>
        </w:tc>
        <w:tc>
          <w:tcPr>
            <w:tcW w:w="0" w:type="auto"/>
            <w:vAlign w:val="bottom"/>
          </w:tcPr>
          <w:p w14:paraId="3DC55501" w14:textId="00153ADE" w:rsidR="00C334D1" w:rsidRPr="00813D46" w:rsidRDefault="0062680A" w:rsidP="00C331CE">
            <w:pPr>
              <w:keepNext/>
              <w:jc w:val="right"/>
              <w:rPr>
                <w:b/>
              </w:rPr>
            </w:pPr>
            <w:r w:rsidRPr="00813D46">
              <w:rPr>
                <w:rFonts w:cs="Arial"/>
                <w:b/>
              </w:rPr>
              <w:t>1</w:t>
            </w:r>
          </w:p>
        </w:tc>
        <w:tc>
          <w:tcPr>
            <w:tcW w:w="0" w:type="auto"/>
            <w:noWrap/>
            <w:vAlign w:val="bottom"/>
          </w:tcPr>
          <w:p w14:paraId="565ACAB9" w14:textId="77777777" w:rsidR="00C334D1" w:rsidRPr="00813D46" w:rsidRDefault="00C334D1" w:rsidP="00C331CE">
            <w:pPr>
              <w:keepNext/>
              <w:rPr>
                <w:b/>
                <w:sz w:val="8"/>
              </w:rPr>
            </w:pPr>
            <w:r w:rsidRPr="00813D46">
              <w:rPr>
                <w:rFonts w:cs="Arial"/>
                <w:b/>
              </w:rPr>
              <w:t> </w:t>
            </w:r>
          </w:p>
        </w:tc>
        <w:tc>
          <w:tcPr>
            <w:tcW w:w="0" w:type="auto"/>
            <w:vAlign w:val="bottom"/>
          </w:tcPr>
          <w:p w14:paraId="7420005B" w14:textId="77777777" w:rsidR="00C334D1" w:rsidRPr="00813D46" w:rsidRDefault="00C334D1" w:rsidP="00C331CE">
            <w:pPr>
              <w:pStyle w:val="la2"/>
              <w:keepNext/>
              <w:rPr>
                <w:b/>
              </w:rPr>
            </w:pPr>
            <w:r w:rsidRPr="00813D46">
              <w:rPr>
                <w:b/>
                <w:sz w:val="15"/>
                <w:szCs w:val="15"/>
              </w:rPr>
              <w:t> </w:t>
            </w:r>
          </w:p>
        </w:tc>
        <w:tc>
          <w:tcPr>
            <w:tcW w:w="0" w:type="auto"/>
            <w:vAlign w:val="bottom"/>
          </w:tcPr>
          <w:p w14:paraId="0ABAAB82" w14:textId="77777777" w:rsidR="00C334D1" w:rsidRPr="00813D46" w:rsidRDefault="00C334D1" w:rsidP="00C331CE">
            <w:pPr>
              <w:keepNext/>
              <w:rPr>
                <w:b/>
                <w:sz w:val="8"/>
              </w:rPr>
            </w:pPr>
            <w:r w:rsidRPr="00813D46">
              <w:rPr>
                <w:rFonts w:cs="Arial"/>
                <w:b/>
              </w:rPr>
              <w:t> </w:t>
            </w:r>
          </w:p>
        </w:tc>
        <w:tc>
          <w:tcPr>
            <w:tcW w:w="0" w:type="auto"/>
            <w:vAlign w:val="bottom"/>
          </w:tcPr>
          <w:p w14:paraId="365244DD" w14:textId="7A1B98B0" w:rsidR="00C334D1" w:rsidRPr="00813D46" w:rsidRDefault="004C754D" w:rsidP="00C331CE">
            <w:pPr>
              <w:keepNext/>
              <w:jc w:val="right"/>
              <w:rPr>
                <w:b/>
              </w:rPr>
            </w:pPr>
            <w:r w:rsidRPr="00813D46">
              <w:rPr>
                <w:rFonts w:cs="Arial"/>
                <w:b/>
              </w:rPr>
              <w:t>1</w:t>
            </w:r>
          </w:p>
        </w:tc>
        <w:tc>
          <w:tcPr>
            <w:tcW w:w="0" w:type="auto"/>
            <w:noWrap/>
            <w:vAlign w:val="bottom"/>
          </w:tcPr>
          <w:p w14:paraId="0D289354" w14:textId="77777777" w:rsidR="00C334D1" w:rsidRPr="00813D46" w:rsidRDefault="00C334D1" w:rsidP="00C331CE">
            <w:pPr>
              <w:keepNext/>
              <w:rPr>
                <w:b/>
                <w:sz w:val="8"/>
              </w:rPr>
            </w:pPr>
            <w:r w:rsidRPr="00813D46">
              <w:rPr>
                <w:rFonts w:cs="Arial"/>
                <w:b/>
              </w:rPr>
              <w:t> </w:t>
            </w:r>
          </w:p>
        </w:tc>
        <w:tc>
          <w:tcPr>
            <w:tcW w:w="0" w:type="auto"/>
            <w:vAlign w:val="bottom"/>
          </w:tcPr>
          <w:p w14:paraId="68A8A41A" w14:textId="77777777" w:rsidR="00C334D1" w:rsidRPr="00813D46" w:rsidRDefault="00C334D1" w:rsidP="00C331CE">
            <w:pPr>
              <w:pStyle w:val="la2"/>
              <w:keepNext/>
              <w:rPr>
                <w:b/>
              </w:rPr>
            </w:pPr>
            <w:r w:rsidRPr="00813D46">
              <w:rPr>
                <w:b/>
                <w:sz w:val="15"/>
                <w:szCs w:val="15"/>
              </w:rPr>
              <w:t> </w:t>
            </w:r>
          </w:p>
        </w:tc>
        <w:tc>
          <w:tcPr>
            <w:tcW w:w="0" w:type="auto"/>
            <w:vAlign w:val="bottom"/>
          </w:tcPr>
          <w:p w14:paraId="28AC6831" w14:textId="77777777" w:rsidR="00C334D1" w:rsidRPr="00813D46" w:rsidRDefault="00C334D1" w:rsidP="00C331CE">
            <w:pPr>
              <w:keepNext/>
              <w:rPr>
                <w:b/>
                <w:sz w:val="8"/>
              </w:rPr>
            </w:pPr>
            <w:r w:rsidRPr="00813D46">
              <w:rPr>
                <w:rFonts w:cs="Arial"/>
                <w:b/>
              </w:rPr>
              <w:t> </w:t>
            </w:r>
          </w:p>
        </w:tc>
        <w:tc>
          <w:tcPr>
            <w:tcW w:w="0" w:type="auto"/>
            <w:vAlign w:val="bottom"/>
          </w:tcPr>
          <w:p w14:paraId="7925E51B" w14:textId="0E042C1A" w:rsidR="00C334D1" w:rsidRPr="00813D46" w:rsidRDefault="004C754D" w:rsidP="00C331CE">
            <w:pPr>
              <w:keepNext/>
              <w:jc w:val="right"/>
              <w:rPr>
                <w:b/>
              </w:rPr>
            </w:pPr>
            <w:r w:rsidRPr="00813D46">
              <w:rPr>
                <w:rFonts w:cs="Arial"/>
                <w:b/>
              </w:rPr>
              <w:t>0</w:t>
            </w:r>
          </w:p>
        </w:tc>
        <w:tc>
          <w:tcPr>
            <w:tcW w:w="0" w:type="auto"/>
            <w:noWrap/>
            <w:vAlign w:val="bottom"/>
          </w:tcPr>
          <w:p w14:paraId="3DD33DB0" w14:textId="77777777" w:rsidR="00C334D1" w:rsidRPr="00813D46" w:rsidRDefault="00C334D1" w:rsidP="00C331CE">
            <w:pPr>
              <w:keepNext/>
              <w:rPr>
                <w:b/>
                <w:sz w:val="8"/>
              </w:rPr>
            </w:pPr>
            <w:r w:rsidRPr="00813D46">
              <w:rPr>
                <w:rFonts w:cs="Arial"/>
                <w:b/>
              </w:rPr>
              <w:t> </w:t>
            </w:r>
          </w:p>
        </w:tc>
        <w:tc>
          <w:tcPr>
            <w:tcW w:w="0" w:type="auto"/>
            <w:vAlign w:val="bottom"/>
          </w:tcPr>
          <w:p w14:paraId="6BF24C98" w14:textId="77777777" w:rsidR="00C334D1" w:rsidRPr="00813D46" w:rsidRDefault="00C334D1" w:rsidP="00C331CE">
            <w:pPr>
              <w:pStyle w:val="la2"/>
              <w:keepNext/>
              <w:rPr>
                <w:b/>
              </w:rPr>
            </w:pPr>
            <w:r w:rsidRPr="00813D46">
              <w:rPr>
                <w:b/>
                <w:sz w:val="15"/>
                <w:szCs w:val="15"/>
              </w:rPr>
              <w:t> </w:t>
            </w:r>
          </w:p>
        </w:tc>
        <w:tc>
          <w:tcPr>
            <w:tcW w:w="0" w:type="auto"/>
            <w:vAlign w:val="bottom"/>
          </w:tcPr>
          <w:p w14:paraId="4971643F" w14:textId="77777777" w:rsidR="00C334D1" w:rsidRPr="00813D46" w:rsidRDefault="00C334D1" w:rsidP="00C331CE">
            <w:pPr>
              <w:keepNext/>
              <w:rPr>
                <w:b/>
                <w:sz w:val="8"/>
              </w:rPr>
            </w:pPr>
            <w:r w:rsidRPr="00813D46">
              <w:rPr>
                <w:rFonts w:cs="Arial"/>
                <w:b/>
              </w:rPr>
              <w:t> </w:t>
            </w:r>
          </w:p>
        </w:tc>
        <w:tc>
          <w:tcPr>
            <w:tcW w:w="0" w:type="auto"/>
            <w:vAlign w:val="bottom"/>
          </w:tcPr>
          <w:p w14:paraId="1E1F96A3" w14:textId="77777777" w:rsidR="00C334D1" w:rsidRPr="00813D46" w:rsidRDefault="00C334D1" w:rsidP="00C331CE">
            <w:pPr>
              <w:keepNext/>
              <w:jc w:val="right"/>
              <w:rPr>
                <w:b/>
              </w:rPr>
            </w:pPr>
            <w:r w:rsidRPr="00813D46">
              <w:rPr>
                <w:rFonts w:cs="Arial"/>
                <w:b/>
              </w:rPr>
              <w:t>0</w:t>
            </w:r>
          </w:p>
        </w:tc>
        <w:tc>
          <w:tcPr>
            <w:tcW w:w="0" w:type="auto"/>
            <w:noWrap/>
            <w:vAlign w:val="bottom"/>
          </w:tcPr>
          <w:p w14:paraId="3CE2A536" w14:textId="77777777" w:rsidR="00C334D1" w:rsidRPr="00813D46" w:rsidRDefault="00C334D1" w:rsidP="00C331CE">
            <w:pPr>
              <w:keepNext/>
              <w:rPr>
                <w:sz w:val="8"/>
              </w:rPr>
            </w:pPr>
            <w:r w:rsidRPr="00813D46">
              <w:rPr>
                <w:rFonts w:cs="Arial"/>
              </w:rPr>
              <w:t> </w:t>
            </w:r>
          </w:p>
        </w:tc>
      </w:tr>
      <w:tr w:rsidR="00B835D1" w:rsidRPr="00813D46" w14:paraId="13C1B923" w14:textId="77777777" w:rsidTr="007B0C0F">
        <w:trPr>
          <w:jc w:val="center"/>
        </w:trPr>
        <w:tc>
          <w:tcPr>
            <w:tcW w:w="0" w:type="auto"/>
          </w:tcPr>
          <w:p w14:paraId="47E8CF56" w14:textId="77777777" w:rsidR="00C334D1" w:rsidRPr="00813D46" w:rsidRDefault="00C334D1" w:rsidP="00C331CE">
            <w:pPr>
              <w:pStyle w:val="NormalWeb"/>
              <w:keepNext/>
              <w:ind w:left="240" w:hanging="240"/>
              <w:rPr>
                <w:sz w:val="8"/>
              </w:rPr>
            </w:pPr>
            <w:r w:rsidRPr="00813D46">
              <w:rPr>
                <w:rFonts w:cs="Arial"/>
                <w:sz w:val="20"/>
                <w:szCs w:val="20"/>
              </w:rPr>
              <w:t>Certificates of deposit</w:t>
            </w:r>
          </w:p>
        </w:tc>
        <w:tc>
          <w:tcPr>
            <w:tcW w:w="0" w:type="auto"/>
            <w:vAlign w:val="bottom"/>
          </w:tcPr>
          <w:p w14:paraId="4966DEB3" w14:textId="77777777" w:rsidR="00C334D1" w:rsidRPr="00813D46" w:rsidRDefault="00C334D1" w:rsidP="00C331CE">
            <w:pPr>
              <w:pStyle w:val="la2"/>
              <w:keepNext/>
              <w:rPr>
                <w:b/>
              </w:rPr>
            </w:pPr>
            <w:r w:rsidRPr="00813D46">
              <w:rPr>
                <w:b/>
                <w:sz w:val="15"/>
                <w:szCs w:val="15"/>
              </w:rPr>
              <w:t> </w:t>
            </w:r>
          </w:p>
        </w:tc>
        <w:tc>
          <w:tcPr>
            <w:tcW w:w="0" w:type="auto"/>
            <w:vAlign w:val="bottom"/>
          </w:tcPr>
          <w:p w14:paraId="0A7A454F" w14:textId="77777777" w:rsidR="00C334D1" w:rsidRPr="00813D46" w:rsidRDefault="00C334D1" w:rsidP="00C331CE">
            <w:pPr>
              <w:keepNext/>
              <w:rPr>
                <w:b/>
                <w:sz w:val="8"/>
              </w:rPr>
            </w:pPr>
            <w:r w:rsidRPr="00813D46">
              <w:rPr>
                <w:rFonts w:cs="Arial"/>
                <w:b/>
              </w:rPr>
              <w:t> </w:t>
            </w:r>
          </w:p>
        </w:tc>
        <w:tc>
          <w:tcPr>
            <w:tcW w:w="0" w:type="auto"/>
            <w:vAlign w:val="bottom"/>
          </w:tcPr>
          <w:p w14:paraId="0FC197BB" w14:textId="20873885" w:rsidR="00C334D1" w:rsidRPr="00813D46" w:rsidRDefault="0062680A" w:rsidP="00C331CE">
            <w:pPr>
              <w:keepNext/>
              <w:jc w:val="right"/>
              <w:rPr>
                <w:b/>
              </w:rPr>
            </w:pPr>
            <w:r w:rsidRPr="00813D46">
              <w:rPr>
                <w:rFonts w:cs="Arial"/>
                <w:b/>
              </w:rPr>
              <w:t>90</w:t>
            </w:r>
            <w:r w:rsidR="00757323" w:rsidRPr="00813D46">
              <w:rPr>
                <w:rFonts w:cs="Arial"/>
                <w:b/>
              </w:rPr>
              <w:t>6</w:t>
            </w:r>
          </w:p>
        </w:tc>
        <w:tc>
          <w:tcPr>
            <w:tcW w:w="0" w:type="auto"/>
            <w:noWrap/>
            <w:vAlign w:val="bottom"/>
          </w:tcPr>
          <w:p w14:paraId="10E6A4F9" w14:textId="77777777" w:rsidR="00C334D1" w:rsidRPr="00813D46" w:rsidRDefault="00C334D1" w:rsidP="00C331CE">
            <w:pPr>
              <w:keepNext/>
              <w:rPr>
                <w:b/>
                <w:sz w:val="8"/>
              </w:rPr>
            </w:pPr>
            <w:r w:rsidRPr="00813D46">
              <w:rPr>
                <w:rFonts w:cs="Arial"/>
                <w:b/>
              </w:rPr>
              <w:t> </w:t>
            </w:r>
          </w:p>
        </w:tc>
        <w:tc>
          <w:tcPr>
            <w:tcW w:w="0" w:type="auto"/>
            <w:vAlign w:val="bottom"/>
          </w:tcPr>
          <w:p w14:paraId="7B53953B" w14:textId="77777777" w:rsidR="00C334D1" w:rsidRPr="00813D46" w:rsidRDefault="00C334D1" w:rsidP="00C331CE">
            <w:pPr>
              <w:pStyle w:val="la2"/>
              <w:keepNext/>
              <w:rPr>
                <w:b/>
              </w:rPr>
            </w:pPr>
            <w:r w:rsidRPr="00813D46">
              <w:rPr>
                <w:b/>
                <w:sz w:val="15"/>
                <w:szCs w:val="15"/>
              </w:rPr>
              <w:t> </w:t>
            </w:r>
          </w:p>
        </w:tc>
        <w:tc>
          <w:tcPr>
            <w:tcW w:w="0" w:type="auto"/>
            <w:vAlign w:val="bottom"/>
          </w:tcPr>
          <w:p w14:paraId="50910227" w14:textId="77777777" w:rsidR="00C334D1" w:rsidRPr="00813D46" w:rsidRDefault="00C334D1" w:rsidP="00C331CE">
            <w:pPr>
              <w:keepNext/>
              <w:rPr>
                <w:b/>
                <w:sz w:val="8"/>
              </w:rPr>
            </w:pPr>
            <w:r w:rsidRPr="00813D46">
              <w:rPr>
                <w:rFonts w:cs="Arial"/>
                <w:b/>
              </w:rPr>
              <w:t> </w:t>
            </w:r>
          </w:p>
        </w:tc>
        <w:tc>
          <w:tcPr>
            <w:tcW w:w="0" w:type="auto"/>
            <w:vAlign w:val="bottom"/>
          </w:tcPr>
          <w:p w14:paraId="660C669C" w14:textId="77777777" w:rsidR="00C334D1" w:rsidRPr="00813D46" w:rsidRDefault="00C334D1" w:rsidP="00C331CE">
            <w:pPr>
              <w:keepNext/>
              <w:jc w:val="right"/>
              <w:rPr>
                <w:b/>
              </w:rPr>
            </w:pPr>
            <w:r w:rsidRPr="00813D46">
              <w:rPr>
                <w:rFonts w:cs="Arial"/>
                <w:b/>
              </w:rPr>
              <w:t>0</w:t>
            </w:r>
          </w:p>
        </w:tc>
        <w:tc>
          <w:tcPr>
            <w:tcW w:w="0" w:type="auto"/>
            <w:noWrap/>
            <w:vAlign w:val="bottom"/>
          </w:tcPr>
          <w:p w14:paraId="04C963B7" w14:textId="77777777" w:rsidR="00C334D1" w:rsidRPr="00813D46" w:rsidRDefault="00C334D1" w:rsidP="00C331CE">
            <w:pPr>
              <w:keepNext/>
              <w:rPr>
                <w:b/>
                <w:sz w:val="8"/>
              </w:rPr>
            </w:pPr>
            <w:r w:rsidRPr="00813D46">
              <w:rPr>
                <w:rFonts w:cs="Arial"/>
                <w:b/>
              </w:rPr>
              <w:t> </w:t>
            </w:r>
          </w:p>
        </w:tc>
        <w:tc>
          <w:tcPr>
            <w:tcW w:w="0" w:type="auto"/>
            <w:vAlign w:val="bottom"/>
          </w:tcPr>
          <w:p w14:paraId="3D030C51" w14:textId="77777777" w:rsidR="00C334D1" w:rsidRPr="00813D46" w:rsidRDefault="00C334D1" w:rsidP="00C331CE">
            <w:pPr>
              <w:pStyle w:val="la2"/>
              <w:keepNext/>
              <w:rPr>
                <w:b/>
              </w:rPr>
            </w:pPr>
            <w:r w:rsidRPr="00813D46">
              <w:rPr>
                <w:b/>
                <w:sz w:val="15"/>
                <w:szCs w:val="15"/>
              </w:rPr>
              <w:t> </w:t>
            </w:r>
          </w:p>
        </w:tc>
        <w:tc>
          <w:tcPr>
            <w:tcW w:w="0" w:type="auto"/>
            <w:vAlign w:val="bottom"/>
          </w:tcPr>
          <w:p w14:paraId="38FC590A" w14:textId="77777777" w:rsidR="00C334D1" w:rsidRPr="00813D46" w:rsidRDefault="00C334D1" w:rsidP="00C331CE">
            <w:pPr>
              <w:keepNext/>
              <w:rPr>
                <w:b/>
                <w:sz w:val="8"/>
              </w:rPr>
            </w:pPr>
            <w:r w:rsidRPr="00813D46">
              <w:rPr>
                <w:rFonts w:cs="Arial"/>
                <w:b/>
              </w:rPr>
              <w:t> </w:t>
            </w:r>
          </w:p>
        </w:tc>
        <w:tc>
          <w:tcPr>
            <w:tcW w:w="0" w:type="auto"/>
            <w:vAlign w:val="bottom"/>
          </w:tcPr>
          <w:p w14:paraId="43F0B7C3" w14:textId="77777777" w:rsidR="00C334D1" w:rsidRPr="00813D46" w:rsidRDefault="00C334D1" w:rsidP="00C331CE">
            <w:pPr>
              <w:keepNext/>
              <w:jc w:val="right"/>
              <w:rPr>
                <w:b/>
              </w:rPr>
            </w:pPr>
            <w:r w:rsidRPr="00813D46">
              <w:rPr>
                <w:rFonts w:cs="Arial"/>
                <w:b/>
              </w:rPr>
              <w:t>0</w:t>
            </w:r>
          </w:p>
        </w:tc>
        <w:tc>
          <w:tcPr>
            <w:tcW w:w="0" w:type="auto"/>
            <w:noWrap/>
            <w:vAlign w:val="bottom"/>
          </w:tcPr>
          <w:p w14:paraId="04C69999" w14:textId="77777777" w:rsidR="00C334D1" w:rsidRPr="00813D46" w:rsidRDefault="00C334D1" w:rsidP="00C331CE">
            <w:pPr>
              <w:keepNext/>
              <w:rPr>
                <w:b/>
                <w:sz w:val="8"/>
              </w:rPr>
            </w:pPr>
            <w:r w:rsidRPr="00813D46">
              <w:rPr>
                <w:rFonts w:cs="Arial"/>
                <w:b/>
              </w:rPr>
              <w:t> </w:t>
            </w:r>
          </w:p>
        </w:tc>
        <w:tc>
          <w:tcPr>
            <w:tcW w:w="0" w:type="auto"/>
            <w:vAlign w:val="bottom"/>
          </w:tcPr>
          <w:p w14:paraId="51FF2952" w14:textId="77777777" w:rsidR="00C334D1" w:rsidRPr="00813D46" w:rsidRDefault="00C334D1" w:rsidP="00C331CE">
            <w:pPr>
              <w:pStyle w:val="la2"/>
              <w:keepNext/>
              <w:rPr>
                <w:b/>
              </w:rPr>
            </w:pPr>
            <w:r w:rsidRPr="00813D46">
              <w:rPr>
                <w:b/>
                <w:sz w:val="15"/>
                <w:szCs w:val="15"/>
              </w:rPr>
              <w:t> </w:t>
            </w:r>
          </w:p>
        </w:tc>
        <w:tc>
          <w:tcPr>
            <w:tcW w:w="0" w:type="auto"/>
            <w:vAlign w:val="bottom"/>
          </w:tcPr>
          <w:p w14:paraId="44E1051B" w14:textId="77777777" w:rsidR="00C334D1" w:rsidRPr="00813D46" w:rsidRDefault="00C334D1" w:rsidP="00C331CE">
            <w:pPr>
              <w:keepNext/>
              <w:rPr>
                <w:b/>
                <w:sz w:val="8"/>
              </w:rPr>
            </w:pPr>
            <w:r w:rsidRPr="00813D46">
              <w:rPr>
                <w:rFonts w:cs="Arial"/>
                <w:b/>
              </w:rPr>
              <w:t> </w:t>
            </w:r>
          </w:p>
        </w:tc>
        <w:tc>
          <w:tcPr>
            <w:tcW w:w="0" w:type="auto"/>
            <w:vAlign w:val="bottom"/>
          </w:tcPr>
          <w:p w14:paraId="078DC03E" w14:textId="496EDD77" w:rsidR="00C334D1" w:rsidRPr="00813D46" w:rsidRDefault="0062680A" w:rsidP="00C331CE">
            <w:pPr>
              <w:keepNext/>
              <w:jc w:val="right"/>
              <w:rPr>
                <w:b/>
              </w:rPr>
            </w:pPr>
            <w:r w:rsidRPr="00813D46">
              <w:rPr>
                <w:rFonts w:cs="Arial"/>
                <w:b/>
              </w:rPr>
              <w:t>90</w:t>
            </w:r>
            <w:r w:rsidR="00757323" w:rsidRPr="00813D46">
              <w:rPr>
                <w:rFonts w:cs="Arial"/>
                <w:b/>
              </w:rPr>
              <w:t>6</w:t>
            </w:r>
          </w:p>
        </w:tc>
        <w:tc>
          <w:tcPr>
            <w:tcW w:w="0" w:type="auto"/>
            <w:noWrap/>
            <w:vAlign w:val="bottom"/>
          </w:tcPr>
          <w:p w14:paraId="6414BF6C" w14:textId="77777777" w:rsidR="00C334D1" w:rsidRPr="00813D46" w:rsidRDefault="00C334D1" w:rsidP="00C331CE">
            <w:pPr>
              <w:keepNext/>
              <w:rPr>
                <w:b/>
                <w:sz w:val="8"/>
              </w:rPr>
            </w:pPr>
            <w:r w:rsidRPr="00813D46">
              <w:rPr>
                <w:rFonts w:cs="Arial"/>
                <w:b/>
              </w:rPr>
              <w:t> </w:t>
            </w:r>
          </w:p>
        </w:tc>
        <w:tc>
          <w:tcPr>
            <w:tcW w:w="0" w:type="auto"/>
            <w:vAlign w:val="bottom"/>
          </w:tcPr>
          <w:p w14:paraId="0B007538" w14:textId="77777777" w:rsidR="00C334D1" w:rsidRPr="00813D46" w:rsidRDefault="00C334D1" w:rsidP="00C331CE">
            <w:pPr>
              <w:pStyle w:val="la2"/>
              <w:keepNext/>
              <w:rPr>
                <w:b/>
              </w:rPr>
            </w:pPr>
            <w:r w:rsidRPr="00813D46">
              <w:rPr>
                <w:b/>
                <w:sz w:val="15"/>
                <w:szCs w:val="15"/>
              </w:rPr>
              <w:t> </w:t>
            </w:r>
          </w:p>
        </w:tc>
        <w:tc>
          <w:tcPr>
            <w:tcW w:w="0" w:type="auto"/>
            <w:vAlign w:val="bottom"/>
          </w:tcPr>
          <w:p w14:paraId="2B9D96CC" w14:textId="77777777" w:rsidR="00C334D1" w:rsidRPr="00813D46" w:rsidRDefault="00C334D1" w:rsidP="00C331CE">
            <w:pPr>
              <w:keepNext/>
              <w:rPr>
                <w:b/>
                <w:sz w:val="8"/>
              </w:rPr>
            </w:pPr>
            <w:r w:rsidRPr="00813D46">
              <w:rPr>
                <w:rFonts w:cs="Arial"/>
                <w:b/>
              </w:rPr>
              <w:t> </w:t>
            </w:r>
          </w:p>
        </w:tc>
        <w:tc>
          <w:tcPr>
            <w:tcW w:w="0" w:type="auto"/>
            <w:vAlign w:val="bottom"/>
          </w:tcPr>
          <w:p w14:paraId="57AEE574" w14:textId="0FB4C12C" w:rsidR="00C334D1" w:rsidRPr="00813D46" w:rsidRDefault="004C754D" w:rsidP="00C331CE">
            <w:pPr>
              <w:keepNext/>
              <w:jc w:val="right"/>
              <w:rPr>
                <w:b/>
              </w:rPr>
            </w:pPr>
            <w:r w:rsidRPr="00813D46">
              <w:rPr>
                <w:rFonts w:cs="Arial"/>
                <w:b/>
              </w:rPr>
              <w:t>776</w:t>
            </w:r>
          </w:p>
        </w:tc>
        <w:tc>
          <w:tcPr>
            <w:tcW w:w="0" w:type="auto"/>
            <w:noWrap/>
            <w:vAlign w:val="bottom"/>
          </w:tcPr>
          <w:p w14:paraId="6BA568B5" w14:textId="77777777" w:rsidR="00C334D1" w:rsidRPr="00813D46" w:rsidRDefault="00C334D1" w:rsidP="00C331CE">
            <w:pPr>
              <w:keepNext/>
              <w:rPr>
                <w:b/>
                <w:sz w:val="8"/>
              </w:rPr>
            </w:pPr>
            <w:r w:rsidRPr="00813D46">
              <w:rPr>
                <w:rFonts w:cs="Arial"/>
                <w:b/>
              </w:rPr>
              <w:t> </w:t>
            </w:r>
          </w:p>
        </w:tc>
        <w:tc>
          <w:tcPr>
            <w:tcW w:w="0" w:type="auto"/>
            <w:vAlign w:val="bottom"/>
          </w:tcPr>
          <w:p w14:paraId="43AED23A" w14:textId="77777777" w:rsidR="00C334D1" w:rsidRPr="00813D46" w:rsidRDefault="00C334D1" w:rsidP="00C331CE">
            <w:pPr>
              <w:pStyle w:val="la2"/>
              <w:keepNext/>
              <w:rPr>
                <w:b/>
              </w:rPr>
            </w:pPr>
            <w:r w:rsidRPr="00813D46">
              <w:rPr>
                <w:b/>
                <w:sz w:val="15"/>
                <w:szCs w:val="15"/>
              </w:rPr>
              <w:t> </w:t>
            </w:r>
          </w:p>
        </w:tc>
        <w:tc>
          <w:tcPr>
            <w:tcW w:w="0" w:type="auto"/>
            <w:vAlign w:val="bottom"/>
          </w:tcPr>
          <w:p w14:paraId="24C3D942" w14:textId="77777777" w:rsidR="00C334D1" w:rsidRPr="00813D46" w:rsidRDefault="00C334D1" w:rsidP="00C331CE">
            <w:pPr>
              <w:keepNext/>
              <w:rPr>
                <w:b/>
                <w:sz w:val="8"/>
              </w:rPr>
            </w:pPr>
            <w:r w:rsidRPr="00813D46">
              <w:rPr>
                <w:rFonts w:cs="Arial"/>
                <w:b/>
              </w:rPr>
              <w:t> </w:t>
            </w:r>
          </w:p>
        </w:tc>
        <w:tc>
          <w:tcPr>
            <w:tcW w:w="0" w:type="auto"/>
            <w:vAlign w:val="bottom"/>
          </w:tcPr>
          <w:p w14:paraId="087278D2" w14:textId="4C0F08D0" w:rsidR="00C334D1" w:rsidRPr="00813D46" w:rsidRDefault="004C754D" w:rsidP="00C331CE">
            <w:pPr>
              <w:keepNext/>
              <w:jc w:val="right"/>
              <w:rPr>
                <w:b/>
              </w:rPr>
            </w:pPr>
            <w:r w:rsidRPr="00813D46">
              <w:rPr>
                <w:rFonts w:cs="Arial"/>
                <w:b/>
              </w:rPr>
              <w:t>13</w:t>
            </w:r>
            <w:r w:rsidR="00F443D2" w:rsidRPr="00813D46">
              <w:rPr>
                <w:rFonts w:cs="Arial"/>
                <w:b/>
              </w:rPr>
              <w:t>0</w:t>
            </w:r>
          </w:p>
        </w:tc>
        <w:tc>
          <w:tcPr>
            <w:tcW w:w="0" w:type="auto"/>
            <w:noWrap/>
            <w:vAlign w:val="bottom"/>
          </w:tcPr>
          <w:p w14:paraId="2A91BA7A" w14:textId="77777777" w:rsidR="00C334D1" w:rsidRPr="00813D46" w:rsidRDefault="00C334D1" w:rsidP="00C331CE">
            <w:pPr>
              <w:keepNext/>
              <w:rPr>
                <w:b/>
                <w:sz w:val="8"/>
              </w:rPr>
            </w:pPr>
            <w:r w:rsidRPr="00813D46">
              <w:rPr>
                <w:rFonts w:cs="Arial"/>
                <w:b/>
              </w:rPr>
              <w:t> </w:t>
            </w:r>
          </w:p>
        </w:tc>
        <w:tc>
          <w:tcPr>
            <w:tcW w:w="0" w:type="auto"/>
            <w:vAlign w:val="bottom"/>
          </w:tcPr>
          <w:p w14:paraId="33AB97EA" w14:textId="77777777" w:rsidR="00C334D1" w:rsidRPr="00813D46" w:rsidRDefault="00C334D1" w:rsidP="00C331CE">
            <w:pPr>
              <w:pStyle w:val="la2"/>
              <w:keepNext/>
              <w:rPr>
                <w:b/>
              </w:rPr>
            </w:pPr>
            <w:r w:rsidRPr="00813D46">
              <w:rPr>
                <w:b/>
                <w:sz w:val="15"/>
                <w:szCs w:val="15"/>
              </w:rPr>
              <w:t> </w:t>
            </w:r>
          </w:p>
        </w:tc>
        <w:tc>
          <w:tcPr>
            <w:tcW w:w="0" w:type="auto"/>
            <w:vAlign w:val="bottom"/>
          </w:tcPr>
          <w:p w14:paraId="58EFAB52" w14:textId="77777777" w:rsidR="00C334D1" w:rsidRPr="00813D46" w:rsidRDefault="00C334D1" w:rsidP="00C331CE">
            <w:pPr>
              <w:keepNext/>
              <w:rPr>
                <w:b/>
                <w:sz w:val="8"/>
              </w:rPr>
            </w:pPr>
            <w:r w:rsidRPr="00813D46">
              <w:rPr>
                <w:rFonts w:cs="Arial"/>
                <w:b/>
              </w:rPr>
              <w:t> </w:t>
            </w:r>
          </w:p>
        </w:tc>
        <w:tc>
          <w:tcPr>
            <w:tcW w:w="0" w:type="auto"/>
            <w:vAlign w:val="bottom"/>
          </w:tcPr>
          <w:p w14:paraId="7D8C5548" w14:textId="77777777" w:rsidR="00C334D1" w:rsidRPr="00813D46" w:rsidRDefault="00C334D1" w:rsidP="00C331CE">
            <w:pPr>
              <w:keepNext/>
              <w:jc w:val="right"/>
              <w:rPr>
                <w:b/>
              </w:rPr>
            </w:pPr>
            <w:r w:rsidRPr="00813D46">
              <w:rPr>
                <w:rFonts w:cs="Arial"/>
                <w:b/>
              </w:rPr>
              <w:t>0</w:t>
            </w:r>
          </w:p>
        </w:tc>
        <w:tc>
          <w:tcPr>
            <w:tcW w:w="0" w:type="auto"/>
            <w:noWrap/>
            <w:vAlign w:val="bottom"/>
          </w:tcPr>
          <w:p w14:paraId="0BB0ABF6" w14:textId="77777777" w:rsidR="00C334D1" w:rsidRPr="00813D46" w:rsidRDefault="00C334D1" w:rsidP="00C331CE">
            <w:pPr>
              <w:keepNext/>
              <w:rPr>
                <w:sz w:val="8"/>
              </w:rPr>
            </w:pPr>
            <w:r w:rsidRPr="00813D46">
              <w:rPr>
                <w:rFonts w:cs="Arial"/>
              </w:rPr>
              <w:t> </w:t>
            </w:r>
          </w:p>
        </w:tc>
      </w:tr>
      <w:tr w:rsidR="00B835D1" w:rsidRPr="00813D46" w14:paraId="292C7CBB" w14:textId="77777777" w:rsidTr="007B0C0F">
        <w:trPr>
          <w:jc w:val="center"/>
        </w:trPr>
        <w:tc>
          <w:tcPr>
            <w:tcW w:w="0" w:type="auto"/>
          </w:tcPr>
          <w:p w14:paraId="09E8331C" w14:textId="77777777" w:rsidR="00C334D1" w:rsidRPr="00813D46" w:rsidRDefault="00C334D1" w:rsidP="00C331CE">
            <w:pPr>
              <w:pStyle w:val="NormalWeb"/>
              <w:keepNext/>
              <w:ind w:left="240" w:hanging="240"/>
              <w:jc w:val="left"/>
              <w:rPr>
                <w:sz w:val="8"/>
              </w:rPr>
            </w:pPr>
            <w:r w:rsidRPr="00813D46">
              <w:rPr>
                <w:rFonts w:cs="Arial"/>
                <w:sz w:val="20"/>
                <w:szCs w:val="20"/>
              </w:rPr>
              <w:t>U.S. government and agency securities</w:t>
            </w:r>
          </w:p>
        </w:tc>
        <w:tc>
          <w:tcPr>
            <w:tcW w:w="0" w:type="auto"/>
            <w:vAlign w:val="bottom"/>
          </w:tcPr>
          <w:p w14:paraId="2BFD5FE9" w14:textId="77777777" w:rsidR="00C334D1" w:rsidRPr="00813D46" w:rsidRDefault="00C334D1" w:rsidP="00C331CE">
            <w:pPr>
              <w:pStyle w:val="la2"/>
              <w:keepNext/>
              <w:rPr>
                <w:b/>
              </w:rPr>
            </w:pPr>
            <w:r w:rsidRPr="00813D46">
              <w:rPr>
                <w:b/>
                <w:sz w:val="15"/>
                <w:szCs w:val="15"/>
              </w:rPr>
              <w:t> </w:t>
            </w:r>
          </w:p>
        </w:tc>
        <w:tc>
          <w:tcPr>
            <w:tcW w:w="0" w:type="auto"/>
            <w:vAlign w:val="bottom"/>
          </w:tcPr>
          <w:p w14:paraId="325543F7" w14:textId="77777777" w:rsidR="00C334D1" w:rsidRPr="00813D46" w:rsidRDefault="00C334D1" w:rsidP="00C331CE">
            <w:pPr>
              <w:keepNext/>
              <w:rPr>
                <w:b/>
                <w:sz w:val="8"/>
              </w:rPr>
            </w:pPr>
            <w:r w:rsidRPr="00813D46">
              <w:rPr>
                <w:rFonts w:cs="Arial"/>
                <w:b/>
              </w:rPr>
              <w:t> </w:t>
            </w:r>
          </w:p>
        </w:tc>
        <w:tc>
          <w:tcPr>
            <w:tcW w:w="0" w:type="auto"/>
            <w:vAlign w:val="bottom"/>
          </w:tcPr>
          <w:p w14:paraId="0C1D17CD" w14:textId="3BF71A0A" w:rsidR="00C334D1" w:rsidRPr="00813D46" w:rsidRDefault="0062680A" w:rsidP="00C331CE">
            <w:pPr>
              <w:keepNext/>
              <w:jc w:val="right"/>
              <w:rPr>
                <w:b/>
              </w:rPr>
            </w:pPr>
            <w:r w:rsidRPr="00813D46">
              <w:rPr>
                <w:rFonts w:cs="Arial"/>
                <w:b/>
              </w:rPr>
              <w:t>72,843</w:t>
            </w:r>
          </w:p>
        </w:tc>
        <w:tc>
          <w:tcPr>
            <w:tcW w:w="0" w:type="auto"/>
            <w:noWrap/>
            <w:vAlign w:val="bottom"/>
          </w:tcPr>
          <w:p w14:paraId="5326C85F" w14:textId="77777777" w:rsidR="00C334D1" w:rsidRPr="00813D46" w:rsidRDefault="00C334D1" w:rsidP="00C331CE">
            <w:pPr>
              <w:keepNext/>
              <w:rPr>
                <w:b/>
                <w:sz w:val="8"/>
              </w:rPr>
            </w:pPr>
            <w:r w:rsidRPr="00813D46">
              <w:rPr>
                <w:rFonts w:cs="Arial"/>
                <w:b/>
              </w:rPr>
              <w:t> </w:t>
            </w:r>
          </w:p>
        </w:tc>
        <w:tc>
          <w:tcPr>
            <w:tcW w:w="0" w:type="auto"/>
            <w:vAlign w:val="bottom"/>
          </w:tcPr>
          <w:p w14:paraId="11E1C77F" w14:textId="77777777" w:rsidR="00C334D1" w:rsidRPr="00813D46" w:rsidRDefault="00C334D1" w:rsidP="00C331CE">
            <w:pPr>
              <w:pStyle w:val="la2"/>
              <w:keepNext/>
              <w:rPr>
                <w:b/>
              </w:rPr>
            </w:pPr>
            <w:r w:rsidRPr="00813D46">
              <w:rPr>
                <w:b/>
                <w:sz w:val="15"/>
                <w:szCs w:val="15"/>
              </w:rPr>
              <w:t> </w:t>
            </w:r>
          </w:p>
        </w:tc>
        <w:tc>
          <w:tcPr>
            <w:tcW w:w="0" w:type="auto"/>
            <w:vAlign w:val="bottom"/>
          </w:tcPr>
          <w:p w14:paraId="1DAF0498" w14:textId="77777777" w:rsidR="00C334D1" w:rsidRPr="00813D46" w:rsidRDefault="00C334D1" w:rsidP="00C331CE">
            <w:pPr>
              <w:keepNext/>
              <w:rPr>
                <w:b/>
                <w:sz w:val="8"/>
              </w:rPr>
            </w:pPr>
            <w:r w:rsidRPr="00813D46">
              <w:rPr>
                <w:rFonts w:cs="Arial"/>
                <w:b/>
              </w:rPr>
              <w:t> </w:t>
            </w:r>
          </w:p>
        </w:tc>
        <w:tc>
          <w:tcPr>
            <w:tcW w:w="0" w:type="auto"/>
            <w:vAlign w:val="bottom"/>
          </w:tcPr>
          <w:p w14:paraId="5E4FEA33" w14:textId="304ADBC0" w:rsidR="00C334D1" w:rsidRPr="00813D46" w:rsidRDefault="0062680A" w:rsidP="00C331CE">
            <w:pPr>
              <w:keepNext/>
              <w:jc w:val="right"/>
              <w:rPr>
                <w:b/>
              </w:rPr>
            </w:pPr>
            <w:r w:rsidRPr="00813D46">
              <w:rPr>
                <w:rFonts w:cs="Arial"/>
                <w:b/>
              </w:rPr>
              <w:t>76</w:t>
            </w:r>
          </w:p>
        </w:tc>
        <w:tc>
          <w:tcPr>
            <w:tcW w:w="0" w:type="auto"/>
            <w:noWrap/>
            <w:vAlign w:val="bottom"/>
          </w:tcPr>
          <w:p w14:paraId="3AD87C19" w14:textId="77777777" w:rsidR="00C334D1" w:rsidRPr="00813D46" w:rsidRDefault="00C334D1" w:rsidP="00C331CE">
            <w:pPr>
              <w:keepNext/>
              <w:rPr>
                <w:b/>
                <w:sz w:val="8"/>
              </w:rPr>
            </w:pPr>
            <w:r w:rsidRPr="00813D46">
              <w:rPr>
                <w:rFonts w:cs="Arial"/>
                <w:b/>
              </w:rPr>
              <w:t> </w:t>
            </w:r>
          </w:p>
        </w:tc>
        <w:tc>
          <w:tcPr>
            <w:tcW w:w="0" w:type="auto"/>
            <w:vAlign w:val="bottom"/>
          </w:tcPr>
          <w:p w14:paraId="1E1D8F32" w14:textId="77777777" w:rsidR="00C334D1" w:rsidRPr="00813D46" w:rsidRDefault="00C334D1" w:rsidP="00C331CE">
            <w:pPr>
              <w:pStyle w:val="la2"/>
              <w:keepNext/>
              <w:rPr>
                <w:b/>
              </w:rPr>
            </w:pPr>
            <w:r w:rsidRPr="00813D46">
              <w:rPr>
                <w:b/>
                <w:sz w:val="15"/>
                <w:szCs w:val="15"/>
              </w:rPr>
              <w:t> </w:t>
            </w:r>
          </w:p>
        </w:tc>
        <w:tc>
          <w:tcPr>
            <w:tcW w:w="0" w:type="auto"/>
            <w:vAlign w:val="bottom"/>
          </w:tcPr>
          <w:p w14:paraId="6F0B28E8" w14:textId="77777777" w:rsidR="00C334D1" w:rsidRPr="00813D46" w:rsidRDefault="00C334D1" w:rsidP="00C331CE">
            <w:pPr>
              <w:keepNext/>
              <w:rPr>
                <w:b/>
                <w:sz w:val="8"/>
              </w:rPr>
            </w:pPr>
            <w:r w:rsidRPr="00813D46">
              <w:rPr>
                <w:rFonts w:cs="Arial"/>
                <w:b/>
              </w:rPr>
              <w:t> </w:t>
            </w:r>
          </w:p>
        </w:tc>
        <w:tc>
          <w:tcPr>
            <w:tcW w:w="0" w:type="auto"/>
            <w:vAlign w:val="bottom"/>
          </w:tcPr>
          <w:p w14:paraId="1A2D51E2" w14:textId="4B2F651F" w:rsidR="00C334D1" w:rsidRPr="00813D46" w:rsidRDefault="00C334D1" w:rsidP="0062680A">
            <w:pPr>
              <w:keepNext/>
              <w:jc w:val="right"/>
              <w:rPr>
                <w:b/>
              </w:rPr>
            </w:pPr>
            <w:r w:rsidRPr="00813D46">
              <w:rPr>
                <w:rFonts w:cs="Arial"/>
                <w:b/>
              </w:rPr>
              <w:t>(</w:t>
            </w:r>
            <w:r w:rsidR="0062680A" w:rsidRPr="00813D46">
              <w:rPr>
                <w:rFonts w:cs="Arial"/>
                <w:b/>
              </w:rPr>
              <w:t>30</w:t>
            </w:r>
          </w:p>
        </w:tc>
        <w:tc>
          <w:tcPr>
            <w:tcW w:w="0" w:type="auto"/>
            <w:noWrap/>
            <w:vAlign w:val="bottom"/>
          </w:tcPr>
          <w:p w14:paraId="57AAF97B" w14:textId="77777777" w:rsidR="00C334D1" w:rsidRPr="00813D46" w:rsidRDefault="00C334D1" w:rsidP="00C331CE">
            <w:pPr>
              <w:keepNext/>
              <w:rPr>
                <w:b/>
                <w:sz w:val="8"/>
              </w:rPr>
            </w:pPr>
            <w:r w:rsidRPr="00813D46">
              <w:rPr>
                <w:rFonts w:cs="Arial"/>
                <w:b/>
              </w:rPr>
              <w:t>)</w:t>
            </w:r>
          </w:p>
        </w:tc>
        <w:tc>
          <w:tcPr>
            <w:tcW w:w="0" w:type="auto"/>
            <w:vAlign w:val="bottom"/>
          </w:tcPr>
          <w:p w14:paraId="5531CE3B" w14:textId="77777777" w:rsidR="00C334D1" w:rsidRPr="00813D46" w:rsidRDefault="00C334D1" w:rsidP="00C331CE">
            <w:pPr>
              <w:pStyle w:val="la2"/>
              <w:keepNext/>
              <w:rPr>
                <w:b/>
              </w:rPr>
            </w:pPr>
            <w:r w:rsidRPr="00813D46">
              <w:rPr>
                <w:b/>
                <w:sz w:val="15"/>
                <w:szCs w:val="15"/>
              </w:rPr>
              <w:t> </w:t>
            </w:r>
          </w:p>
        </w:tc>
        <w:tc>
          <w:tcPr>
            <w:tcW w:w="0" w:type="auto"/>
            <w:vAlign w:val="bottom"/>
          </w:tcPr>
          <w:p w14:paraId="72C19282" w14:textId="77777777" w:rsidR="00C334D1" w:rsidRPr="00813D46" w:rsidRDefault="00C334D1" w:rsidP="00C331CE">
            <w:pPr>
              <w:keepNext/>
              <w:rPr>
                <w:b/>
                <w:sz w:val="8"/>
              </w:rPr>
            </w:pPr>
            <w:r w:rsidRPr="00813D46">
              <w:rPr>
                <w:rFonts w:cs="Arial"/>
                <w:b/>
              </w:rPr>
              <w:t> </w:t>
            </w:r>
          </w:p>
        </w:tc>
        <w:tc>
          <w:tcPr>
            <w:tcW w:w="0" w:type="auto"/>
            <w:vAlign w:val="bottom"/>
          </w:tcPr>
          <w:p w14:paraId="071E86B5" w14:textId="3A4AF60C" w:rsidR="00C334D1" w:rsidRPr="00813D46" w:rsidRDefault="0062680A" w:rsidP="00C331CE">
            <w:pPr>
              <w:keepNext/>
              <w:jc w:val="right"/>
              <w:rPr>
                <w:b/>
              </w:rPr>
            </w:pPr>
            <w:r w:rsidRPr="00813D46">
              <w:rPr>
                <w:rFonts w:cs="Arial"/>
                <w:b/>
              </w:rPr>
              <w:t>72,889</w:t>
            </w:r>
          </w:p>
        </w:tc>
        <w:tc>
          <w:tcPr>
            <w:tcW w:w="0" w:type="auto"/>
            <w:noWrap/>
            <w:vAlign w:val="bottom"/>
          </w:tcPr>
          <w:p w14:paraId="39227C6F" w14:textId="77777777" w:rsidR="00C334D1" w:rsidRPr="00813D46" w:rsidRDefault="00C334D1" w:rsidP="00C331CE">
            <w:pPr>
              <w:keepNext/>
              <w:rPr>
                <w:b/>
                <w:sz w:val="8"/>
              </w:rPr>
            </w:pPr>
            <w:r w:rsidRPr="00813D46">
              <w:rPr>
                <w:rFonts w:cs="Arial"/>
                <w:b/>
              </w:rPr>
              <w:t> </w:t>
            </w:r>
          </w:p>
        </w:tc>
        <w:tc>
          <w:tcPr>
            <w:tcW w:w="0" w:type="auto"/>
            <w:vAlign w:val="bottom"/>
          </w:tcPr>
          <w:p w14:paraId="7B0C8E61" w14:textId="77777777" w:rsidR="00C334D1" w:rsidRPr="00813D46" w:rsidRDefault="00C334D1" w:rsidP="00C331CE">
            <w:pPr>
              <w:pStyle w:val="la2"/>
              <w:keepNext/>
              <w:rPr>
                <w:b/>
              </w:rPr>
            </w:pPr>
            <w:r w:rsidRPr="00813D46">
              <w:rPr>
                <w:b/>
                <w:sz w:val="15"/>
                <w:szCs w:val="15"/>
              </w:rPr>
              <w:t> </w:t>
            </w:r>
          </w:p>
        </w:tc>
        <w:tc>
          <w:tcPr>
            <w:tcW w:w="0" w:type="auto"/>
            <w:vAlign w:val="bottom"/>
          </w:tcPr>
          <w:p w14:paraId="2BBF1A32" w14:textId="77777777" w:rsidR="00C334D1" w:rsidRPr="00813D46" w:rsidRDefault="00C334D1" w:rsidP="00C331CE">
            <w:pPr>
              <w:keepNext/>
              <w:rPr>
                <w:b/>
                <w:sz w:val="8"/>
              </w:rPr>
            </w:pPr>
            <w:r w:rsidRPr="00813D46">
              <w:rPr>
                <w:rFonts w:cs="Arial"/>
                <w:b/>
              </w:rPr>
              <w:t> </w:t>
            </w:r>
          </w:p>
        </w:tc>
        <w:tc>
          <w:tcPr>
            <w:tcW w:w="0" w:type="auto"/>
            <w:vAlign w:val="bottom"/>
          </w:tcPr>
          <w:p w14:paraId="5D5CCCD9" w14:textId="63BFDC75" w:rsidR="00C334D1" w:rsidRPr="00813D46" w:rsidRDefault="004C754D" w:rsidP="00C331CE">
            <w:pPr>
              <w:keepNext/>
              <w:jc w:val="right"/>
              <w:rPr>
                <w:b/>
              </w:rPr>
            </w:pPr>
            <w:r w:rsidRPr="00813D46">
              <w:rPr>
                <w:rFonts w:cs="Arial"/>
                <w:b/>
              </w:rPr>
              <w:t>39</w:t>
            </w:r>
          </w:p>
        </w:tc>
        <w:tc>
          <w:tcPr>
            <w:tcW w:w="0" w:type="auto"/>
            <w:noWrap/>
            <w:vAlign w:val="bottom"/>
          </w:tcPr>
          <w:p w14:paraId="4C2B951F" w14:textId="77777777" w:rsidR="00C334D1" w:rsidRPr="00813D46" w:rsidRDefault="00C334D1" w:rsidP="00C331CE">
            <w:pPr>
              <w:keepNext/>
              <w:rPr>
                <w:b/>
                <w:sz w:val="8"/>
              </w:rPr>
            </w:pPr>
            <w:r w:rsidRPr="00813D46">
              <w:rPr>
                <w:rFonts w:cs="Arial"/>
                <w:b/>
              </w:rPr>
              <w:t> </w:t>
            </w:r>
          </w:p>
        </w:tc>
        <w:tc>
          <w:tcPr>
            <w:tcW w:w="0" w:type="auto"/>
            <w:vAlign w:val="bottom"/>
          </w:tcPr>
          <w:p w14:paraId="3F049C81" w14:textId="77777777" w:rsidR="00C334D1" w:rsidRPr="00813D46" w:rsidRDefault="00C334D1" w:rsidP="00C331CE">
            <w:pPr>
              <w:pStyle w:val="la2"/>
              <w:keepNext/>
              <w:rPr>
                <w:b/>
              </w:rPr>
            </w:pPr>
            <w:r w:rsidRPr="00813D46">
              <w:rPr>
                <w:b/>
                <w:sz w:val="15"/>
                <w:szCs w:val="15"/>
              </w:rPr>
              <w:t> </w:t>
            </w:r>
          </w:p>
        </w:tc>
        <w:tc>
          <w:tcPr>
            <w:tcW w:w="0" w:type="auto"/>
            <w:vAlign w:val="bottom"/>
          </w:tcPr>
          <w:p w14:paraId="2EF4DD53" w14:textId="77777777" w:rsidR="00C334D1" w:rsidRPr="00813D46" w:rsidRDefault="00C334D1" w:rsidP="00C331CE">
            <w:pPr>
              <w:keepNext/>
              <w:rPr>
                <w:b/>
                <w:sz w:val="8"/>
              </w:rPr>
            </w:pPr>
            <w:r w:rsidRPr="00813D46">
              <w:rPr>
                <w:rFonts w:cs="Arial"/>
                <w:b/>
              </w:rPr>
              <w:t> </w:t>
            </w:r>
          </w:p>
        </w:tc>
        <w:tc>
          <w:tcPr>
            <w:tcW w:w="0" w:type="auto"/>
            <w:vAlign w:val="bottom"/>
          </w:tcPr>
          <w:p w14:paraId="02DB988A" w14:textId="6D69E683" w:rsidR="00C334D1" w:rsidRPr="00813D46" w:rsidRDefault="004C754D" w:rsidP="00C331CE">
            <w:pPr>
              <w:keepNext/>
              <w:jc w:val="right"/>
              <w:rPr>
                <w:b/>
              </w:rPr>
            </w:pPr>
            <w:r w:rsidRPr="00813D46">
              <w:rPr>
                <w:rFonts w:cs="Arial"/>
                <w:b/>
              </w:rPr>
              <w:t>72,850</w:t>
            </w:r>
          </w:p>
        </w:tc>
        <w:tc>
          <w:tcPr>
            <w:tcW w:w="0" w:type="auto"/>
            <w:noWrap/>
            <w:vAlign w:val="bottom"/>
          </w:tcPr>
          <w:p w14:paraId="3D77A260" w14:textId="77777777" w:rsidR="00C334D1" w:rsidRPr="00813D46" w:rsidRDefault="00C334D1" w:rsidP="00C331CE">
            <w:pPr>
              <w:keepNext/>
              <w:rPr>
                <w:b/>
                <w:sz w:val="8"/>
              </w:rPr>
            </w:pPr>
            <w:r w:rsidRPr="00813D46">
              <w:rPr>
                <w:rFonts w:cs="Arial"/>
                <w:b/>
              </w:rPr>
              <w:t> </w:t>
            </w:r>
          </w:p>
        </w:tc>
        <w:tc>
          <w:tcPr>
            <w:tcW w:w="0" w:type="auto"/>
            <w:vAlign w:val="bottom"/>
          </w:tcPr>
          <w:p w14:paraId="319D1837" w14:textId="77777777" w:rsidR="00C334D1" w:rsidRPr="00813D46" w:rsidRDefault="00C334D1" w:rsidP="00C331CE">
            <w:pPr>
              <w:pStyle w:val="la2"/>
              <w:keepNext/>
              <w:rPr>
                <w:b/>
              </w:rPr>
            </w:pPr>
            <w:r w:rsidRPr="00813D46">
              <w:rPr>
                <w:b/>
                <w:sz w:val="15"/>
                <w:szCs w:val="15"/>
              </w:rPr>
              <w:t> </w:t>
            </w:r>
          </w:p>
        </w:tc>
        <w:tc>
          <w:tcPr>
            <w:tcW w:w="0" w:type="auto"/>
            <w:vAlign w:val="bottom"/>
          </w:tcPr>
          <w:p w14:paraId="72B6D091" w14:textId="77777777" w:rsidR="00C334D1" w:rsidRPr="00813D46" w:rsidRDefault="00C334D1" w:rsidP="00C331CE">
            <w:pPr>
              <w:keepNext/>
              <w:rPr>
                <w:b/>
                <w:sz w:val="8"/>
              </w:rPr>
            </w:pPr>
            <w:r w:rsidRPr="00813D46">
              <w:rPr>
                <w:rFonts w:cs="Arial"/>
                <w:b/>
              </w:rPr>
              <w:t> </w:t>
            </w:r>
          </w:p>
        </w:tc>
        <w:tc>
          <w:tcPr>
            <w:tcW w:w="0" w:type="auto"/>
            <w:vAlign w:val="bottom"/>
          </w:tcPr>
          <w:p w14:paraId="6A6C3BAA" w14:textId="77777777" w:rsidR="00C334D1" w:rsidRPr="00813D46" w:rsidRDefault="00C334D1" w:rsidP="00C331CE">
            <w:pPr>
              <w:keepNext/>
              <w:jc w:val="right"/>
              <w:rPr>
                <w:b/>
              </w:rPr>
            </w:pPr>
            <w:r w:rsidRPr="00813D46">
              <w:rPr>
                <w:rFonts w:cs="Arial"/>
                <w:b/>
              </w:rPr>
              <w:t>0</w:t>
            </w:r>
          </w:p>
        </w:tc>
        <w:tc>
          <w:tcPr>
            <w:tcW w:w="0" w:type="auto"/>
            <w:noWrap/>
            <w:vAlign w:val="bottom"/>
          </w:tcPr>
          <w:p w14:paraId="5539E5AA" w14:textId="77777777" w:rsidR="00C334D1" w:rsidRPr="00813D46" w:rsidRDefault="00C334D1" w:rsidP="00C331CE">
            <w:pPr>
              <w:keepNext/>
              <w:rPr>
                <w:sz w:val="8"/>
              </w:rPr>
            </w:pPr>
            <w:r w:rsidRPr="00813D46">
              <w:rPr>
                <w:rFonts w:cs="Arial"/>
              </w:rPr>
              <w:t> </w:t>
            </w:r>
          </w:p>
        </w:tc>
      </w:tr>
      <w:tr w:rsidR="00B835D1" w:rsidRPr="00813D46" w14:paraId="6277A288" w14:textId="77777777" w:rsidTr="007B0C0F">
        <w:trPr>
          <w:jc w:val="center"/>
        </w:trPr>
        <w:tc>
          <w:tcPr>
            <w:tcW w:w="0" w:type="auto"/>
          </w:tcPr>
          <w:p w14:paraId="2AB9E0D6" w14:textId="77777777" w:rsidR="00C334D1" w:rsidRPr="00813D46" w:rsidRDefault="00C334D1" w:rsidP="00C331CE">
            <w:pPr>
              <w:pStyle w:val="NormalWeb"/>
              <w:keepNext/>
              <w:ind w:left="240" w:hanging="240"/>
              <w:jc w:val="left"/>
              <w:rPr>
                <w:sz w:val="8"/>
              </w:rPr>
            </w:pPr>
            <w:r w:rsidRPr="00813D46">
              <w:rPr>
                <w:rFonts w:cs="Arial"/>
                <w:sz w:val="20"/>
                <w:szCs w:val="20"/>
              </w:rPr>
              <w:t>Foreign government bonds</w:t>
            </w:r>
          </w:p>
        </w:tc>
        <w:tc>
          <w:tcPr>
            <w:tcW w:w="0" w:type="auto"/>
            <w:vAlign w:val="bottom"/>
          </w:tcPr>
          <w:p w14:paraId="37F32F7C" w14:textId="77777777" w:rsidR="00C334D1" w:rsidRPr="00813D46" w:rsidRDefault="00C334D1" w:rsidP="00C331CE">
            <w:pPr>
              <w:pStyle w:val="la2"/>
              <w:keepNext/>
              <w:rPr>
                <w:b/>
              </w:rPr>
            </w:pPr>
            <w:r w:rsidRPr="00813D46">
              <w:rPr>
                <w:b/>
                <w:sz w:val="15"/>
                <w:szCs w:val="15"/>
              </w:rPr>
              <w:t> </w:t>
            </w:r>
          </w:p>
        </w:tc>
        <w:tc>
          <w:tcPr>
            <w:tcW w:w="0" w:type="auto"/>
            <w:vAlign w:val="bottom"/>
          </w:tcPr>
          <w:p w14:paraId="0771754D" w14:textId="77777777" w:rsidR="00C334D1" w:rsidRPr="00813D46" w:rsidRDefault="00C334D1" w:rsidP="00C331CE">
            <w:pPr>
              <w:keepNext/>
              <w:rPr>
                <w:b/>
                <w:sz w:val="8"/>
              </w:rPr>
            </w:pPr>
            <w:r w:rsidRPr="00813D46">
              <w:rPr>
                <w:rFonts w:cs="Arial"/>
                <w:b/>
              </w:rPr>
              <w:t> </w:t>
            </w:r>
          </w:p>
        </w:tc>
        <w:tc>
          <w:tcPr>
            <w:tcW w:w="0" w:type="auto"/>
            <w:vAlign w:val="bottom"/>
          </w:tcPr>
          <w:p w14:paraId="26ADC8DE" w14:textId="47C722CA" w:rsidR="00C334D1" w:rsidRPr="00813D46" w:rsidRDefault="0062680A" w:rsidP="00C331CE">
            <w:pPr>
              <w:keepNext/>
              <w:jc w:val="right"/>
              <w:rPr>
                <w:b/>
              </w:rPr>
            </w:pPr>
            <w:r w:rsidRPr="00813D46">
              <w:rPr>
                <w:rFonts w:cs="Arial"/>
                <w:b/>
              </w:rPr>
              <w:t>5,477</w:t>
            </w:r>
          </w:p>
        </w:tc>
        <w:tc>
          <w:tcPr>
            <w:tcW w:w="0" w:type="auto"/>
            <w:noWrap/>
            <w:vAlign w:val="bottom"/>
          </w:tcPr>
          <w:p w14:paraId="73FFA178" w14:textId="77777777" w:rsidR="00C334D1" w:rsidRPr="00813D46" w:rsidRDefault="00C334D1" w:rsidP="00C331CE">
            <w:pPr>
              <w:keepNext/>
              <w:rPr>
                <w:b/>
                <w:sz w:val="8"/>
              </w:rPr>
            </w:pPr>
            <w:r w:rsidRPr="00813D46">
              <w:rPr>
                <w:rFonts w:cs="Arial"/>
                <w:b/>
              </w:rPr>
              <w:t> </w:t>
            </w:r>
          </w:p>
        </w:tc>
        <w:tc>
          <w:tcPr>
            <w:tcW w:w="0" w:type="auto"/>
            <w:vAlign w:val="bottom"/>
          </w:tcPr>
          <w:p w14:paraId="30E27AF8" w14:textId="77777777" w:rsidR="00C334D1" w:rsidRPr="00813D46" w:rsidRDefault="00C334D1" w:rsidP="00C331CE">
            <w:pPr>
              <w:pStyle w:val="la2"/>
              <w:keepNext/>
              <w:rPr>
                <w:b/>
              </w:rPr>
            </w:pPr>
            <w:r w:rsidRPr="00813D46">
              <w:rPr>
                <w:b/>
                <w:sz w:val="15"/>
                <w:szCs w:val="15"/>
              </w:rPr>
              <w:t> </w:t>
            </w:r>
          </w:p>
        </w:tc>
        <w:tc>
          <w:tcPr>
            <w:tcW w:w="0" w:type="auto"/>
            <w:vAlign w:val="bottom"/>
          </w:tcPr>
          <w:p w14:paraId="7B945807" w14:textId="77777777" w:rsidR="00C334D1" w:rsidRPr="00813D46" w:rsidRDefault="00C334D1" w:rsidP="00C331CE">
            <w:pPr>
              <w:keepNext/>
              <w:rPr>
                <w:b/>
                <w:sz w:val="8"/>
              </w:rPr>
            </w:pPr>
            <w:r w:rsidRPr="00813D46">
              <w:rPr>
                <w:rFonts w:cs="Arial"/>
                <w:b/>
              </w:rPr>
              <w:t> </w:t>
            </w:r>
          </w:p>
        </w:tc>
        <w:tc>
          <w:tcPr>
            <w:tcW w:w="0" w:type="auto"/>
            <w:vAlign w:val="bottom"/>
          </w:tcPr>
          <w:p w14:paraId="0501FFE1" w14:textId="79E0AB8A" w:rsidR="00C334D1" w:rsidRPr="00813D46" w:rsidRDefault="0062680A" w:rsidP="00C331CE">
            <w:pPr>
              <w:keepNext/>
              <w:jc w:val="right"/>
              <w:rPr>
                <w:b/>
              </w:rPr>
            </w:pPr>
            <w:r w:rsidRPr="00813D46">
              <w:rPr>
                <w:rFonts w:cs="Arial"/>
                <w:b/>
              </w:rPr>
              <w:t>3</w:t>
            </w:r>
          </w:p>
        </w:tc>
        <w:tc>
          <w:tcPr>
            <w:tcW w:w="0" w:type="auto"/>
            <w:noWrap/>
            <w:vAlign w:val="bottom"/>
          </w:tcPr>
          <w:p w14:paraId="38C20D9E" w14:textId="77777777" w:rsidR="00C334D1" w:rsidRPr="00813D46" w:rsidRDefault="00C334D1" w:rsidP="00C331CE">
            <w:pPr>
              <w:keepNext/>
              <w:rPr>
                <w:b/>
                <w:sz w:val="8"/>
              </w:rPr>
            </w:pPr>
            <w:r w:rsidRPr="00813D46">
              <w:rPr>
                <w:rFonts w:cs="Arial"/>
                <w:b/>
              </w:rPr>
              <w:t> </w:t>
            </w:r>
          </w:p>
        </w:tc>
        <w:tc>
          <w:tcPr>
            <w:tcW w:w="0" w:type="auto"/>
            <w:vAlign w:val="bottom"/>
          </w:tcPr>
          <w:p w14:paraId="079126B1" w14:textId="77777777" w:rsidR="00C334D1" w:rsidRPr="00813D46" w:rsidRDefault="00C334D1" w:rsidP="00C331CE">
            <w:pPr>
              <w:pStyle w:val="la2"/>
              <w:keepNext/>
              <w:rPr>
                <w:b/>
              </w:rPr>
            </w:pPr>
            <w:r w:rsidRPr="00813D46">
              <w:rPr>
                <w:b/>
                <w:sz w:val="15"/>
                <w:szCs w:val="15"/>
              </w:rPr>
              <w:t> </w:t>
            </w:r>
          </w:p>
        </w:tc>
        <w:tc>
          <w:tcPr>
            <w:tcW w:w="0" w:type="auto"/>
            <w:vAlign w:val="bottom"/>
          </w:tcPr>
          <w:p w14:paraId="668601EE" w14:textId="77777777" w:rsidR="00C334D1" w:rsidRPr="00813D46" w:rsidRDefault="00C334D1" w:rsidP="00C331CE">
            <w:pPr>
              <w:keepNext/>
              <w:rPr>
                <w:b/>
                <w:sz w:val="8"/>
              </w:rPr>
            </w:pPr>
            <w:r w:rsidRPr="00813D46">
              <w:rPr>
                <w:rFonts w:cs="Arial"/>
                <w:b/>
              </w:rPr>
              <w:t> </w:t>
            </w:r>
          </w:p>
        </w:tc>
        <w:tc>
          <w:tcPr>
            <w:tcW w:w="0" w:type="auto"/>
            <w:vAlign w:val="bottom"/>
          </w:tcPr>
          <w:p w14:paraId="3E04F90D" w14:textId="19321134" w:rsidR="00C334D1" w:rsidRPr="00813D46" w:rsidRDefault="00C334D1" w:rsidP="0062680A">
            <w:pPr>
              <w:keepNext/>
              <w:jc w:val="right"/>
              <w:rPr>
                <w:b/>
              </w:rPr>
            </w:pPr>
            <w:r w:rsidRPr="00813D46">
              <w:rPr>
                <w:rFonts w:cs="Arial"/>
                <w:b/>
              </w:rPr>
              <w:t>(</w:t>
            </w:r>
            <w:r w:rsidR="0062680A" w:rsidRPr="00813D46">
              <w:rPr>
                <w:rFonts w:cs="Arial"/>
                <w:b/>
              </w:rPr>
              <w:t>24</w:t>
            </w:r>
          </w:p>
        </w:tc>
        <w:tc>
          <w:tcPr>
            <w:tcW w:w="0" w:type="auto"/>
            <w:noWrap/>
            <w:vAlign w:val="bottom"/>
          </w:tcPr>
          <w:p w14:paraId="5FD34FA6" w14:textId="77777777" w:rsidR="00C334D1" w:rsidRPr="00813D46" w:rsidRDefault="00C334D1" w:rsidP="00C331CE">
            <w:pPr>
              <w:keepNext/>
              <w:rPr>
                <w:b/>
                <w:sz w:val="8"/>
              </w:rPr>
            </w:pPr>
            <w:r w:rsidRPr="00813D46">
              <w:rPr>
                <w:rFonts w:cs="Arial"/>
                <w:b/>
              </w:rPr>
              <w:t>)</w:t>
            </w:r>
          </w:p>
        </w:tc>
        <w:tc>
          <w:tcPr>
            <w:tcW w:w="0" w:type="auto"/>
            <w:vAlign w:val="bottom"/>
          </w:tcPr>
          <w:p w14:paraId="48A36AAC" w14:textId="77777777" w:rsidR="00C334D1" w:rsidRPr="00813D46" w:rsidRDefault="00C334D1" w:rsidP="00C331CE">
            <w:pPr>
              <w:pStyle w:val="la2"/>
              <w:keepNext/>
              <w:rPr>
                <w:b/>
              </w:rPr>
            </w:pPr>
            <w:r w:rsidRPr="00813D46">
              <w:rPr>
                <w:b/>
                <w:sz w:val="15"/>
                <w:szCs w:val="15"/>
              </w:rPr>
              <w:t> </w:t>
            </w:r>
          </w:p>
        </w:tc>
        <w:tc>
          <w:tcPr>
            <w:tcW w:w="0" w:type="auto"/>
            <w:vAlign w:val="bottom"/>
          </w:tcPr>
          <w:p w14:paraId="40401A62" w14:textId="77777777" w:rsidR="00C334D1" w:rsidRPr="00813D46" w:rsidRDefault="00C334D1" w:rsidP="00C331CE">
            <w:pPr>
              <w:keepNext/>
              <w:rPr>
                <w:b/>
                <w:sz w:val="8"/>
              </w:rPr>
            </w:pPr>
            <w:r w:rsidRPr="00813D46">
              <w:rPr>
                <w:rFonts w:cs="Arial"/>
                <w:b/>
              </w:rPr>
              <w:t> </w:t>
            </w:r>
          </w:p>
        </w:tc>
        <w:tc>
          <w:tcPr>
            <w:tcW w:w="0" w:type="auto"/>
            <w:vAlign w:val="bottom"/>
          </w:tcPr>
          <w:p w14:paraId="7640E988" w14:textId="6B56F8EB" w:rsidR="00C334D1" w:rsidRPr="00813D46" w:rsidRDefault="0062680A" w:rsidP="00C331CE">
            <w:pPr>
              <w:keepNext/>
              <w:jc w:val="right"/>
              <w:rPr>
                <w:b/>
              </w:rPr>
            </w:pPr>
            <w:r w:rsidRPr="00813D46">
              <w:rPr>
                <w:rFonts w:cs="Arial"/>
                <w:b/>
              </w:rPr>
              <w:t>5,456</w:t>
            </w:r>
          </w:p>
        </w:tc>
        <w:tc>
          <w:tcPr>
            <w:tcW w:w="0" w:type="auto"/>
            <w:noWrap/>
            <w:vAlign w:val="bottom"/>
          </w:tcPr>
          <w:p w14:paraId="334BEEA2" w14:textId="77777777" w:rsidR="00C334D1" w:rsidRPr="00813D46" w:rsidRDefault="00C334D1" w:rsidP="00C331CE">
            <w:pPr>
              <w:keepNext/>
              <w:rPr>
                <w:b/>
                <w:sz w:val="8"/>
              </w:rPr>
            </w:pPr>
            <w:r w:rsidRPr="00813D46">
              <w:rPr>
                <w:rFonts w:cs="Arial"/>
                <w:b/>
              </w:rPr>
              <w:t> </w:t>
            </w:r>
          </w:p>
        </w:tc>
        <w:tc>
          <w:tcPr>
            <w:tcW w:w="0" w:type="auto"/>
            <w:vAlign w:val="bottom"/>
          </w:tcPr>
          <w:p w14:paraId="030E89CF" w14:textId="77777777" w:rsidR="00C334D1" w:rsidRPr="00813D46" w:rsidRDefault="00C334D1" w:rsidP="00C331CE">
            <w:pPr>
              <w:pStyle w:val="la2"/>
              <w:keepNext/>
              <w:rPr>
                <w:b/>
              </w:rPr>
            </w:pPr>
            <w:r w:rsidRPr="00813D46">
              <w:rPr>
                <w:b/>
                <w:sz w:val="15"/>
                <w:szCs w:val="15"/>
              </w:rPr>
              <w:t> </w:t>
            </w:r>
          </w:p>
        </w:tc>
        <w:tc>
          <w:tcPr>
            <w:tcW w:w="0" w:type="auto"/>
            <w:vAlign w:val="bottom"/>
          </w:tcPr>
          <w:p w14:paraId="5FC96C37" w14:textId="77777777" w:rsidR="00C334D1" w:rsidRPr="00813D46" w:rsidRDefault="00C334D1" w:rsidP="00C331CE">
            <w:pPr>
              <w:keepNext/>
              <w:rPr>
                <w:b/>
                <w:sz w:val="8"/>
              </w:rPr>
            </w:pPr>
            <w:r w:rsidRPr="00813D46">
              <w:rPr>
                <w:rFonts w:cs="Arial"/>
                <w:b/>
              </w:rPr>
              <w:t> </w:t>
            </w:r>
          </w:p>
        </w:tc>
        <w:tc>
          <w:tcPr>
            <w:tcW w:w="0" w:type="auto"/>
            <w:vAlign w:val="bottom"/>
          </w:tcPr>
          <w:p w14:paraId="4D4965A7" w14:textId="47B23C54" w:rsidR="00C334D1" w:rsidRPr="00813D46" w:rsidRDefault="004C754D" w:rsidP="00C331CE">
            <w:pPr>
              <w:keepNext/>
              <w:jc w:val="right"/>
              <w:rPr>
                <w:b/>
              </w:rPr>
            </w:pPr>
            <w:r w:rsidRPr="00813D46">
              <w:rPr>
                <w:rFonts w:cs="Arial"/>
                <w:b/>
              </w:rPr>
              <w:t>0</w:t>
            </w:r>
          </w:p>
        </w:tc>
        <w:tc>
          <w:tcPr>
            <w:tcW w:w="0" w:type="auto"/>
            <w:noWrap/>
            <w:vAlign w:val="bottom"/>
          </w:tcPr>
          <w:p w14:paraId="13CDA930" w14:textId="77777777" w:rsidR="00C334D1" w:rsidRPr="00813D46" w:rsidRDefault="00C334D1" w:rsidP="00C331CE">
            <w:pPr>
              <w:keepNext/>
              <w:rPr>
                <w:b/>
                <w:sz w:val="8"/>
              </w:rPr>
            </w:pPr>
            <w:r w:rsidRPr="00813D46">
              <w:rPr>
                <w:rFonts w:cs="Arial"/>
                <w:b/>
              </w:rPr>
              <w:t> </w:t>
            </w:r>
          </w:p>
        </w:tc>
        <w:tc>
          <w:tcPr>
            <w:tcW w:w="0" w:type="auto"/>
            <w:vAlign w:val="bottom"/>
          </w:tcPr>
          <w:p w14:paraId="53E05108" w14:textId="77777777" w:rsidR="00C334D1" w:rsidRPr="00813D46" w:rsidRDefault="00C334D1" w:rsidP="00C331CE">
            <w:pPr>
              <w:pStyle w:val="la2"/>
              <w:keepNext/>
              <w:rPr>
                <w:b/>
              </w:rPr>
            </w:pPr>
            <w:r w:rsidRPr="00813D46">
              <w:rPr>
                <w:b/>
                <w:sz w:val="15"/>
                <w:szCs w:val="15"/>
              </w:rPr>
              <w:t> </w:t>
            </w:r>
          </w:p>
        </w:tc>
        <w:tc>
          <w:tcPr>
            <w:tcW w:w="0" w:type="auto"/>
            <w:vAlign w:val="bottom"/>
          </w:tcPr>
          <w:p w14:paraId="5F917B64" w14:textId="77777777" w:rsidR="00C334D1" w:rsidRPr="00813D46" w:rsidRDefault="00C334D1" w:rsidP="00C331CE">
            <w:pPr>
              <w:keepNext/>
              <w:rPr>
                <w:b/>
                <w:sz w:val="8"/>
              </w:rPr>
            </w:pPr>
            <w:r w:rsidRPr="00813D46">
              <w:rPr>
                <w:rFonts w:cs="Arial"/>
                <w:b/>
              </w:rPr>
              <w:t> </w:t>
            </w:r>
          </w:p>
        </w:tc>
        <w:tc>
          <w:tcPr>
            <w:tcW w:w="0" w:type="auto"/>
            <w:vAlign w:val="bottom"/>
          </w:tcPr>
          <w:p w14:paraId="6B37A336" w14:textId="309268FF" w:rsidR="00C334D1" w:rsidRPr="00813D46" w:rsidRDefault="004C754D" w:rsidP="00C331CE">
            <w:pPr>
              <w:keepNext/>
              <w:jc w:val="right"/>
              <w:rPr>
                <w:b/>
              </w:rPr>
            </w:pPr>
            <w:r w:rsidRPr="00813D46">
              <w:rPr>
                <w:rFonts w:cs="Arial"/>
                <w:b/>
              </w:rPr>
              <w:t>5,456</w:t>
            </w:r>
          </w:p>
        </w:tc>
        <w:tc>
          <w:tcPr>
            <w:tcW w:w="0" w:type="auto"/>
            <w:noWrap/>
            <w:vAlign w:val="bottom"/>
          </w:tcPr>
          <w:p w14:paraId="507D406F" w14:textId="77777777" w:rsidR="00C334D1" w:rsidRPr="00813D46" w:rsidRDefault="00C334D1" w:rsidP="00C331CE">
            <w:pPr>
              <w:keepNext/>
              <w:rPr>
                <w:b/>
                <w:sz w:val="8"/>
              </w:rPr>
            </w:pPr>
            <w:r w:rsidRPr="00813D46">
              <w:rPr>
                <w:rFonts w:cs="Arial"/>
                <w:b/>
              </w:rPr>
              <w:t> </w:t>
            </w:r>
          </w:p>
        </w:tc>
        <w:tc>
          <w:tcPr>
            <w:tcW w:w="0" w:type="auto"/>
            <w:vAlign w:val="bottom"/>
          </w:tcPr>
          <w:p w14:paraId="701DB8DD" w14:textId="77777777" w:rsidR="00C334D1" w:rsidRPr="00813D46" w:rsidRDefault="00C334D1" w:rsidP="00C331CE">
            <w:pPr>
              <w:pStyle w:val="la2"/>
              <w:keepNext/>
              <w:rPr>
                <w:b/>
              </w:rPr>
            </w:pPr>
            <w:r w:rsidRPr="00813D46">
              <w:rPr>
                <w:b/>
                <w:sz w:val="15"/>
                <w:szCs w:val="15"/>
              </w:rPr>
              <w:t> </w:t>
            </w:r>
          </w:p>
        </w:tc>
        <w:tc>
          <w:tcPr>
            <w:tcW w:w="0" w:type="auto"/>
            <w:vAlign w:val="bottom"/>
          </w:tcPr>
          <w:p w14:paraId="3F49EE9F" w14:textId="77777777" w:rsidR="00C334D1" w:rsidRPr="00813D46" w:rsidRDefault="00C334D1" w:rsidP="00C331CE">
            <w:pPr>
              <w:keepNext/>
              <w:rPr>
                <w:b/>
                <w:sz w:val="8"/>
              </w:rPr>
            </w:pPr>
            <w:r w:rsidRPr="00813D46">
              <w:rPr>
                <w:rFonts w:cs="Arial"/>
                <w:b/>
              </w:rPr>
              <w:t> </w:t>
            </w:r>
          </w:p>
        </w:tc>
        <w:tc>
          <w:tcPr>
            <w:tcW w:w="0" w:type="auto"/>
            <w:vAlign w:val="bottom"/>
          </w:tcPr>
          <w:p w14:paraId="125418D0" w14:textId="77777777" w:rsidR="00C334D1" w:rsidRPr="00813D46" w:rsidRDefault="00C334D1" w:rsidP="00C331CE">
            <w:pPr>
              <w:keepNext/>
              <w:jc w:val="right"/>
              <w:rPr>
                <w:b/>
              </w:rPr>
            </w:pPr>
            <w:r w:rsidRPr="00813D46">
              <w:rPr>
                <w:rFonts w:cs="Arial"/>
                <w:b/>
              </w:rPr>
              <w:t>0</w:t>
            </w:r>
          </w:p>
        </w:tc>
        <w:tc>
          <w:tcPr>
            <w:tcW w:w="0" w:type="auto"/>
            <w:noWrap/>
            <w:vAlign w:val="bottom"/>
          </w:tcPr>
          <w:p w14:paraId="3F48AF3E" w14:textId="77777777" w:rsidR="00C334D1" w:rsidRPr="00813D46" w:rsidRDefault="00C334D1" w:rsidP="00C331CE">
            <w:pPr>
              <w:keepNext/>
              <w:rPr>
                <w:sz w:val="8"/>
              </w:rPr>
            </w:pPr>
            <w:r w:rsidRPr="00813D46">
              <w:rPr>
                <w:rFonts w:cs="Arial"/>
              </w:rPr>
              <w:t> </w:t>
            </w:r>
          </w:p>
        </w:tc>
      </w:tr>
      <w:tr w:rsidR="00B835D1" w:rsidRPr="00813D46" w14:paraId="7C7FADE1" w14:textId="77777777" w:rsidTr="007B0C0F">
        <w:trPr>
          <w:jc w:val="center"/>
        </w:trPr>
        <w:tc>
          <w:tcPr>
            <w:tcW w:w="0" w:type="auto"/>
          </w:tcPr>
          <w:p w14:paraId="22A32069" w14:textId="77777777" w:rsidR="00C334D1" w:rsidRPr="00813D46" w:rsidRDefault="00C334D1" w:rsidP="00C331CE">
            <w:pPr>
              <w:pStyle w:val="NormalWeb"/>
              <w:keepNext/>
              <w:ind w:left="240" w:hanging="240"/>
              <w:jc w:val="left"/>
              <w:rPr>
                <w:sz w:val="8"/>
              </w:rPr>
            </w:pPr>
            <w:r w:rsidRPr="00813D46">
              <w:rPr>
                <w:rFonts w:cs="Arial"/>
                <w:sz w:val="20"/>
                <w:szCs w:val="20"/>
              </w:rPr>
              <w:t>Mortgage- and asset-backed securities</w:t>
            </w:r>
          </w:p>
        </w:tc>
        <w:tc>
          <w:tcPr>
            <w:tcW w:w="0" w:type="auto"/>
            <w:vAlign w:val="bottom"/>
          </w:tcPr>
          <w:p w14:paraId="671F3049" w14:textId="77777777" w:rsidR="00C334D1" w:rsidRPr="00813D46" w:rsidRDefault="00C334D1" w:rsidP="00C331CE">
            <w:pPr>
              <w:pStyle w:val="la2"/>
              <w:keepNext/>
              <w:rPr>
                <w:b/>
              </w:rPr>
            </w:pPr>
            <w:r w:rsidRPr="00813D46">
              <w:rPr>
                <w:b/>
                <w:sz w:val="15"/>
                <w:szCs w:val="15"/>
              </w:rPr>
              <w:t> </w:t>
            </w:r>
          </w:p>
        </w:tc>
        <w:tc>
          <w:tcPr>
            <w:tcW w:w="0" w:type="auto"/>
            <w:vAlign w:val="bottom"/>
          </w:tcPr>
          <w:p w14:paraId="328C600C" w14:textId="77777777" w:rsidR="00C334D1" w:rsidRPr="00813D46" w:rsidRDefault="00C334D1" w:rsidP="00C331CE">
            <w:pPr>
              <w:keepNext/>
              <w:rPr>
                <w:b/>
                <w:sz w:val="8"/>
              </w:rPr>
            </w:pPr>
            <w:r w:rsidRPr="00813D46">
              <w:rPr>
                <w:rFonts w:cs="Arial"/>
                <w:b/>
              </w:rPr>
              <w:t> </w:t>
            </w:r>
          </w:p>
        </w:tc>
        <w:tc>
          <w:tcPr>
            <w:tcW w:w="0" w:type="auto"/>
            <w:vAlign w:val="bottom"/>
          </w:tcPr>
          <w:p w14:paraId="4E4D8C0B" w14:textId="7E9C852F" w:rsidR="00C334D1" w:rsidRPr="00813D46" w:rsidRDefault="0062680A" w:rsidP="00C331CE">
            <w:pPr>
              <w:keepNext/>
              <w:jc w:val="right"/>
              <w:rPr>
                <w:b/>
              </w:rPr>
            </w:pPr>
            <w:r w:rsidRPr="00813D46">
              <w:rPr>
                <w:rFonts w:cs="Arial"/>
                <w:b/>
              </w:rPr>
              <w:t>4,899</w:t>
            </w:r>
          </w:p>
        </w:tc>
        <w:tc>
          <w:tcPr>
            <w:tcW w:w="0" w:type="auto"/>
            <w:noWrap/>
            <w:vAlign w:val="bottom"/>
          </w:tcPr>
          <w:p w14:paraId="10025A1D" w14:textId="77777777" w:rsidR="00C334D1" w:rsidRPr="00813D46" w:rsidRDefault="00C334D1" w:rsidP="00C331CE">
            <w:pPr>
              <w:keepNext/>
              <w:rPr>
                <w:b/>
                <w:sz w:val="8"/>
              </w:rPr>
            </w:pPr>
            <w:r w:rsidRPr="00813D46">
              <w:rPr>
                <w:rFonts w:cs="Arial"/>
                <w:b/>
              </w:rPr>
              <w:t> </w:t>
            </w:r>
          </w:p>
        </w:tc>
        <w:tc>
          <w:tcPr>
            <w:tcW w:w="0" w:type="auto"/>
            <w:vAlign w:val="bottom"/>
          </w:tcPr>
          <w:p w14:paraId="4547D563" w14:textId="77777777" w:rsidR="00C334D1" w:rsidRPr="00813D46" w:rsidRDefault="00C334D1" w:rsidP="00C331CE">
            <w:pPr>
              <w:pStyle w:val="la2"/>
              <w:keepNext/>
              <w:rPr>
                <w:b/>
              </w:rPr>
            </w:pPr>
            <w:r w:rsidRPr="00813D46">
              <w:rPr>
                <w:b/>
                <w:sz w:val="15"/>
                <w:szCs w:val="15"/>
              </w:rPr>
              <w:t> </w:t>
            </w:r>
          </w:p>
        </w:tc>
        <w:tc>
          <w:tcPr>
            <w:tcW w:w="0" w:type="auto"/>
            <w:vAlign w:val="bottom"/>
          </w:tcPr>
          <w:p w14:paraId="6FD22269" w14:textId="77777777" w:rsidR="00C334D1" w:rsidRPr="00813D46" w:rsidRDefault="00C334D1" w:rsidP="00C331CE">
            <w:pPr>
              <w:keepNext/>
              <w:rPr>
                <w:b/>
                <w:sz w:val="8"/>
              </w:rPr>
            </w:pPr>
            <w:r w:rsidRPr="00813D46">
              <w:rPr>
                <w:rFonts w:cs="Arial"/>
                <w:b/>
              </w:rPr>
              <w:t> </w:t>
            </w:r>
          </w:p>
        </w:tc>
        <w:tc>
          <w:tcPr>
            <w:tcW w:w="0" w:type="auto"/>
            <w:vAlign w:val="bottom"/>
          </w:tcPr>
          <w:p w14:paraId="6B7F021D" w14:textId="052651C7" w:rsidR="00C334D1" w:rsidRPr="00813D46" w:rsidRDefault="0062680A" w:rsidP="00C331CE">
            <w:pPr>
              <w:keepNext/>
              <w:jc w:val="right"/>
              <w:rPr>
                <w:b/>
              </w:rPr>
            </w:pPr>
            <w:r w:rsidRPr="00813D46">
              <w:rPr>
                <w:rFonts w:cs="Arial"/>
                <w:b/>
              </w:rPr>
              <w:t>23</w:t>
            </w:r>
          </w:p>
        </w:tc>
        <w:tc>
          <w:tcPr>
            <w:tcW w:w="0" w:type="auto"/>
            <w:noWrap/>
            <w:vAlign w:val="bottom"/>
          </w:tcPr>
          <w:p w14:paraId="02810900" w14:textId="77777777" w:rsidR="00C334D1" w:rsidRPr="00813D46" w:rsidRDefault="00C334D1" w:rsidP="00C331CE">
            <w:pPr>
              <w:keepNext/>
              <w:rPr>
                <w:b/>
                <w:sz w:val="8"/>
              </w:rPr>
            </w:pPr>
            <w:r w:rsidRPr="00813D46">
              <w:rPr>
                <w:rFonts w:cs="Arial"/>
                <w:b/>
              </w:rPr>
              <w:t> </w:t>
            </w:r>
          </w:p>
        </w:tc>
        <w:tc>
          <w:tcPr>
            <w:tcW w:w="0" w:type="auto"/>
            <w:vAlign w:val="bottom"/>
          </w:tcPr>
          <w:p w14:paraId="2B42FF39" w14:textId="77777777" w:rsidR="00C334D1" w:rsidRPr="00813D46" w:rsidRDefault="00C334D1" w:rsidP="00C331CE">
            <w:pPr>
              <w:pStyle w:val="la2"/>
              <w:keepNext/>
              <w:rPr>
                <w:b/>
              </w:rPr>
            </w:pPr>
            <w:r w:rsidRPr="00813D46">
              <w:rPr>
                <w:b/>
                <w:sz w:val="15"/>
                <w:szCs w:val="15"/>
              </w:rPr>
              <w:t> </w:t>
            </w:r>
          </w:p>
        </w:tc>
        <w:tc>
          <w:tcPr>
            <w:tcW w:w="0" w:type="auto"/>
            <w:vAlign w:val="bottom"/>
          </w:tcPr>
          <w:p w14:paraId="4445E65B" w14:textId="77777777" w:rsidR="00C334D1" w:rsidRPr="00813D46" w:rsidRDefault="00C334D1" w:rsidP="00C331CE">
            <w:pPr>
              <w:keepNext/>
              <w:rPr>
                <w:b/>
                <w:sz w:val="8"/>
              </w:rPr>
            </w:pPr>
            <w:r w:rsidRPr="00813D46">
              <w:rPr>
                <w:rFonts w:cs="Arial"/>
                <w:b/>
              </w:rPr>
              <w:t> </w:t>
            </w:r>
          </w:p>
        </w:tc>
        <w:tc>
          <w:tcPr>
            <w:tcW w:w="0" w:type="auto"/>
            <w:vAlign w:val="bottom"/>
          </w:tcPr>
          <w:p w14:paraId="48A307D3" w14:textId="2539CA12" w:rsidR="00C334D1" w:rsidRPr="00813D46" w:rsidRDefault="00C334D1" w:rsidP="0062680A">
            <w:pPr>
              <w:keepNext/>
              <w:jc w:val="right"/>
              <w:rPr>
                <w:b/>
              </w:rPr>
            </w:pPr>
            <w:r w:rsidRPr="00813D46">
              <w:rPr>
                <w:rFonts w:cs="Arial"/>
                <w:b/>
              </w:rPr>
              <w:t>(</w:t>
            </w:r>
            <w:r w:rsidR="0062680A" w:rsidRPr="00813D46">
              <w:rPr>
                <w:rFonts w:cs="Arial"/>
                <w:b/>
              </w:rPr>
              <w:t>6</w:t>
            </w:r>
          </w:p>
        </w:tc>
        <w:tc>
          <w:tcPr>
            <w:tcW w:w="0" w:type="auto"/>
            <w:noWrap/>
            <w:vAlign w:val="bottom"/>
          </w:tcPr>
          <w:p w14:paraId="31701088" w14:textId="77777777" w:rsidR="00C334D1" w:rsidRPr="00813D46" w:rsidRDefault="00C334D1" w:rsidP="00C331CE">
            <w:pPr>
              <w:keepNext/>
              <w:rPr>
                <w:b/>
                <w:sz w:val="8"/>
              </w:rPr>
            </w:pPr>
            <w:r w:rsidRPr="00813D46">
              <w:rPr>
                <w:rFonts w:cs="Arial"/>
                <w:b/>
              </w:rPr>
              <w:t>)</w:t>
            </w:r>
          </w:p>
        </w:tc>
        <w:tc>
          <w:tcPr>
            <w:tcW w:w="0" w:type="auto"/>
            <w:vAlign w:val="bottom"/>
          </w:tcPr>
          <w:p w14:paraId="3336F3F2" w14:textId="77777777" w:rsidR="00C334D1" w:rsidRPr="00813D46" w:rsidRDefault="00C334D1" w:rsidP="00C331CE">
            <w:pPr>
              <w:pStyle w:val="la2"/>
              <w:keepNext/>
              <w:rPr>
                <w:b/>
              </w:rPr>
            </w:pPr>
            <w:r w:rsidRPr="00813D46">
              <w:rPr>
                <w:b/>
                <w:sz w:val="15"/>
                <w:szCs w:val="15"/>
              </w:rPr>
              <w:t> </w:t>
            </w:r>
          </w:p>
        </w:tc>
        <w:tc>
          <w:tcPr>
            <w:tcW w:w="0" w:type="auto"/>
            <w:vAlign w:val="bottom"/>
          </w:tcPr>
          <w:p w14:paraId="5E3949C7" w14:textId="77777777" w:rsidR="00C334D1" w:rsidRPr="00813D46" w:rsidRDefault="00C334D1" w:rsidP="00C331CE">
            <w:pPr>
              <w:keepNext/>
              <w:rPr>
                <w:b/>
                <w:sz w:val="8"/>
              </w:rPr>
            </w:pPr>
            <w:r w:rsidRPr="00813D46">
              <w:rPr>
                <w:rFonts w:cs="Arial"/>
                <w:b/>
              </w:rPr>
              <w:t> </w:t>
            </w:r>
          </w:p>
        </w:tc>
        <w:tc>
          <w:tcPr>
            <w:tcW w:w="0" w:type="auto"/>
            <w:vAlign w:val="bottom"/>
          </w:tcPr>
          <w:p w14:paraId="56D04057" w14:textId="1666063D" w:rsidR="00C334D1" w:rsidRPr="00813D46" w:rsidRDefault="0062680A" w:rsidP="00C331CE">
            <w:pPr>
              <w:keepNext/>
              <w:jc w:val="right"/>
              <w:rPr>
                <w:b/>
              </w:rPr>
            </w:pPr>
            <w:r w:rsidRPr="00813D46">
              <w:rPr>
                <w:rFonts w:cs="Arial"/>
                <w:b/>
              </w:rPr>
              <w:t>4,916</w:t>
            </w:r>
          </w:p>
        </w:tc>
        <w:tc>
          <w:tcPr>
            <w:tcW w:w="0" w:type="auto"/>
            <w:noWrap/>
            <w:vAlign w:val="bottom"/>
          </w:tcPr>
          <w:p w14:paraId="0E413CC6" w14:textId="77777777" w:rsidR="00C334D1" w:rsidRPr="00813D46" w:rsidRDefault="00C334D1" w:rsidP="00C331CE">
            <w:pPr>
              <w:keepNext/>
              <w:rPr>
                <w:b/>
                <w:sz w:val="8"/>
              </w:rPr>
            </w:pPr>
            <w:r w:rsidRPr="00813D46">
              <w:rPr>
                <w:rFonts w:cs="Arial"/>
                <w:b/>
              </w:rPr>
              <w:t> </w:t>
            </w:r>
          </w:p>
        </w:tc>
        <w:tc>
          <w:tcPr>
            <w:tcW w:w="0" w:type="auto"/>
            <w:vAlign w:val="bottom"/>
          </w:tcPr>
          <w:p w14:paraId="77C5325F" w14:textId="77777777" w:rsidR="00C334D1" w:rsidRPr="00813D46" w:rsidRDefault="00C334D1" w:rsidP="00C331CE">
            <w:pPr>
              <w:pStyle w:val="la2"/>
              <w:keepNext/>
              <w:rPr>
                <w:b/>
              </w:rPr>
            </w:pPr>
            <w:r w:rsidRPr="00813D46">
              <w:rPr>
                <w:b/>
                <w:sz w:val="15"/>
                <w:szCs w:val="15"/>
              </w:rPr>
              <w:t> </w:t>
            </w:r>
          </w:p>
        </w:tc>
        <w:tc>
          <w:tcPr>
            <w:tcW w:w="0" w:type="auto"/>
            <w:vAlign w:val="bottom"/>
          </w:tcPr>
          <w:p w14:paraId="632A5A6D" w14:textId="77777777" w:rsidR="00C334D1" w:rsidRPr="00813D46" w:rsidRDefault="00C334D1" w:rsidP="00C331CE">
            <w:pPr>
              <w:keepNext/>
              <w:rPr>
                <w:b/>
                <w:sz w:val="8"/>
              </w:rPr>
            </w:pPr>
            <w:r w:rsidRPr="00813D46">
              <w:rPr>
                <w:rFonts w:cs="Arial"/>
                <w:b/>
              </w:rPr>
              <w:t> </w:t>
            </w:r>
          </w:p>
        </w:tc>
        <w:tc>
          <w:tcPr>
            <w:tcW w:w="0" w:type="auto"/>
            <w:vAlign w:val="bottom"/>
          </w:tcPr>
          <w:p w14:paraId="6ADBE16F" w14:textId="77777777" w:rsidR="00C334D1" w:rsidRPr="00813D46" w:rsidRDefault="00C334D1" w:rsidP="00C331CE">
            <w:pPr>
              <w:keepNext/>
              <w:jc w:val="right"/>
              <w:rPr>
                <w:b/>
              </w:rPr>
            </w:pPr>
            <w:r w:rsidRPr="00813D46">
              <w:rPr>
                <w:rFonts w:cs="Arial"/>
                <w:b/>
              </w:rPr>
              <w:t>0</w:t>
            </w:r>
          </w:p>
        </w:tc>
        <w:tc>
          <w:tcPr>
            <w:tcW w:w="0" w:type="auto"/>
            <w:noWrap/>
            <w:vAlign w:val="bottom"/>
          </w:tcPr>
          <w:p w14:paraId="1064575D" w14:textId="77777777" w:rsidR="00C334D1" w:rsidRPr="00813D46" w:rsidRDefault="00C334D1" w:rsidP="00C331CE">
            <w:pPr>
              <w:keepNext/>
              <w:rPr>
                <w:b/>
                <w:sz w:val="8"/>
              </w:rPr>
            </w:pPr>
            <w:r w:rsidRPr="00813D46">
              <w:rPr>
                <w:rFonts w:cs="Arial"/>
                <w:b/>
              </w:rPr>
              <w:t> </w:t>
            </w:r>
          </w:p>
        </w:tc>
        <w:tc>
          <w:tcPr>
            <w:tcW w:w="0" w:type="auto"/>
            <w:vAlign w:val="bottom"/>
          </w:tcPr>
          <w:p w14:paraId="74783DF5" w14:textId="77777777" w:rsidR="00C334D1" w:rsidRPr="00813D46" w:rsidRDefault="00C334D1" w:rsidP="00C331CE">
            <w:pPr>
              <w:pStyle w:val="la2"/>
              <w:keepNext/>
              <w:rPr>
                <w:b/>
              </w:rPr>
            </w:pPr>
            <w:r w:rsidRPr="00813D46">
              <w:rPr>
                <w:b/>
                <w:sz w:val="15"/>
                <w:szCs w:val="15"/>
              </w:rPr>
              <w:t> </w:t>
            </w:r>
          </w:p>
        </w:tc>
        <w:tc>
          <w:tcPr>
            <w:tcW w:w="0" w:type="auto"/>
            <w:vAlign w:val="bottom"/>
          </w:tcPr>
          <w:p w14:paraId="43EDE287" w14:textId="77777777" w:rsidR="00C334D1" w:rsidRPr="00813D46" w:rsidRDefault="00C334D1" w:rsidP="00C331CE">
            <w:pPr>
              <w:keepNext/>
              <w:rPr>
                <w:b/>
                <w:sz w:val="8"/>
              </w:rPr>
            </w:pPr>
            <w:r w:rsidRPr="00813D46">
              <w:rPr>
                <w:rFonts w:cs="Arial"/>
                <w:b/>
              </w:rPr>
              <w:t> </w:t>
            </w:r>
          </w:p>
        </w:tc>
        <w:tc>
          <w:tcPr>
            <w:tcW w:w="0" w:type="auto"/>
            <w:vAlign w:val="bottom"/>
          </w:tcPr>
          <w:p w14:paraId="18183F12" w14:textId="77930391" w:rsidR="00C334D1" w:rsidRPr="00813D46" w:rsidRDefault="004C754D" w:rsidP="00C331CE">
            <w:pPr>
              <w:keepNext/>
              <w:jc w:val="right"/>
              <w:rPr>
                <w:b/>
              </w:rPr>
            </w:pPr>
            <w:r w:rsidRPr="00813D46">
              <w:rPr>
                <w:rFonts w:cs="Arial"/>
                <w:b/>
              </w:rPr>
              <w:t>4,916</w:t>
            </w:r>
          </w:p>
        </w:tc>
        <w:tc>
          <w:tcPr>
            <w:tcW w:w="0" w:type="auto"/>
            <w:noWrap/>
            <w:vAlign w:val="bottom"/>
          </w:tcPr>
          <w:p w14:paraId="753849D6" w14:textId="77777777" w:rsidR="00C334D1" w:rsidRPr="00813D46" w:rsidRDefault="00C334D1" w:rsidP="00C331CE">
            <w:pPr>
              <w:keepNext/>
              <w:rPr>
                <w:b/>
                <w:sz w:val="8"/>
              </w:rPr>
            </w:pPr>
            <w:r w:rsidRPr="00813D46">
              <w:rPr>
                <w:rFonts w:cs="Arial"/>
                <w:b/>
              </w:rPr>
              <w:t> </w:t>
            </w:r>
          </w:p>
        </w:tc>
        <w:tc>
          <w:tcPr>
            <w:tcW w:w="0" w:type="auto"/>
            <w:vAlign w:val="bottom"/>
          </w:tcPr>
          <w:p w14:paraId="0B758EB5" w14:textId="77777777" w:rsidR="00C334D1" w:rsidRPr="00813D46" w:rsidRDefault="00C334D1" w:rsidP="00C331CE">
            <w:pPr>
              <w:pStyle w:val="la2"/>
              <w:keepNext/>
              <w:rPr>
                <w:b/>
              </w:rPr>
            </w:pPr>
            <w:r w:rsidRPr="00813D46">
              <w:rPr>
                <w:b/>
                <w:sz w:val="15"/>
                <w:szCs w:val="15"/>
              </w:rPr>
              <w:t> </w:t>
            </w:r>
          </w:p>
        </w:tc>
        <w:tc>
          <w:tcPr>
            <w:tcW w:w="0" w:type="auto"/>
            <w:vAlign w:val="bottom"/>
          </w:tcPr>
          <w:p w14:paraId="37F061E3" w14:textId="77777777" w:rsidR="00C334D1" w:rsidRPr="00813D46" w:rsidRDefault="00C334D1" w:rsidP="00C331CE">
            <w:pPr>
              <w:keepNext/>
              <w:rPr>
                <w:b/>
                <w:sz w:val="8"/>
              </w:rPr>
            </w:pPr>
            <w:r w:rsidRPr="00813D46">
              <w:rPr>
                <w:rFonts w:cs="Arial"/>
                <w:b/>
              </w:rPr>
              <w:t> </w:t>
            </w:r>
          </w:p>
        </w:tc>
        <w:tc>
          <w:tcPr>
            <w:tcW w:w="0" w:type="auto"/>
            <w:vAlign w:val="bottom"/>
          </w:tcPr>
          <w:p w14:paraId="1BE81AC8" w14:textId="77777777" w:rsidR="00C334D1" w:rsidRPr="00813D46" w:rsidRDefault="00C334D1" w:rsidP="00C331CE">
            <w:pPr>
              <w:keepNext/>
              <w:jc w:val="right"/>
              <w:rPr>
                <w:b/>
              </w:rPr>
            </w:pPr>
            <w:r w:rsidRPr="00813D46">
              <w:rPr>
                <w:rFonts w:cs="Arial"/>
                <w:b/>
              </w:rPr>
              <w:t>0</w:t>
            </w:r>
          </w:p>
        </w:tc>
        <w:tc>
          <w:tcPr>
            <w:tcW w:w="0" w:type="auto"/>
            <w:noWrap/>
            <w:vAlign w:val="bottom"/>
          </w:tcPr>
          <w:p w14:paraId="325831EA" w14:textId="77777777" w:rsidR="00C334D1" w:rsidRPr="00813D46" w:rsidRDefault="00C334D1" w:rsidP="00C331CE">
            <w:pPr>
              <w:keepNext/>
              <w:rPr>
                <w:sz w:val="8"/>
              </w:rPr>
            </w:pPr>
            <w:r w:rsidRPr="00813D46">
              <w:rPr>
                <w:rFonts w:cs="Arial"/>
              </w:rPr>
              <w:t> </w:t>
            </w:r>
          </w:p>
        </w:tc>
      </w:tr>
      <w:tr w:rsidR="00B835D1" w:rsidRPr="00813D46" w14:paraId="36C7907F" w14:textId="77777777" w:rsidTr="007B0C0F">
        <w:trPr>
          <w:jc w:val="center"/>
        </w:trPr>
        <w:tc>
          <w:tcPr>
            <w:tcW w:w="0" w:type="auto"/>
          </w:tcPr>
          <w:p w14:paraId="493E82B4" w14:textId="77777777" w:rsidR="00C334D1" w:rsidRPr="00813D46" w:rsidRDefault="00C334D1" w:rsidP="00C331CE">
            <w:pPr>
              <w:pStyle w:val="NormalWeb"/>
              <w:keepNext/>
              <w:ind w:left="240" w:hanging="240"/>
              <w:jc w:val="left"/>
              <w:rPr>
                <w:sz w:val="8"/>
              </w:rPr>
            </w:pPr>
            <w:r w:rsidRPr="00813D46">
              <w:rPr>
                <w:rFonts w:cs="Arial"/>
                <w:sz w:val="20"/>
                <w:szCs w:val="20"/>
              </w:rPr>
              <w:t>Corporate notes and bonds</w:t>
            </w:r>
          </w:p>
        </w:tc>
        <w:tc>
          <w:tcPr>
            <w:tcW w:w="0" w:type="auto"/>
            <w:vAlign w:val="bottom"/>
          </w:tcPr>
          <w:p w14:paraId="7E2917DE" w14:textId="77777777" w:rsidR="00C334D1" w:rsidRPr="00813D46" w:rsidRDefault="00C334D1" w:rsidP="00C331CE">
            <w:pPr>
              <w:pStyle w:val="la2"/>
              <w:keepNext/>
              <w:rPr>
                <w:b/>
              </w:rPr>
            </w:pPr>
            <w:r w:rsidRPr="00813D46">
              <w:rPr>
                <w:b/>
                <w:sz w:val="15"/>
                <w:szCs w:val="15"/>
              </w:rPr>
              <w:t> </w:t>
            </w:r>
          </w:p>
        </w:tc>
        <w:tc>
          <w:tcPr>
            <w:tcW w:w="0" w:type="auto"/>
            <w:vAlign w:val="bottom"/>
          </w:tcPr>
          <w:p w14:paraId="09858FBF" w14:textId="77777777" w:rsidR="00C334D1" w:rsidRPr="00813D46" w:rsidRDefault="00C334D1" w:rsidP="00C331CE">
            <w:pPr>
              <w:keepNext/>
              <w:rPr>
                <w:b/>
                <w:sz w:val="8"/>
              </w:rPr>
            </w:pPr>
            <w:r w:rsidRPr="00813D46">
              <w:rPr>
                <w:rFonts w:cs="Arial"/>
                <w:b/>
              </w:rPr>
              <w:t> </w:t>
            </w:r>
          </w:p>
        </w:tc>
        <w:tc>
          <w:tcPr>
            <w:tcW w:w="0" w:type="auto"/>
            <w:vAlign w:val="bottom"/>
          </w:tcPr>
          <w:p w14:paraId="63E83BAC" w14:textId="39CB1BA9" w:rsidR="00C334D1" w:rsidRPr="00813D46" w:rsidRDefault="0062680A" w:rsidP="00C331CE">
            <w:pPr>
              <w:keepNext/>
              <w:jc w:val="right"/>
              <w:rPr>
                <w:b/>
              </w:rPr>
            </w:pPr>
            <w:r w:rsidRPr="00813D46">
              <w:rPr>
                <w:rFonts w:cs="Arial"/>
                <w:b/>
              </w:rPr>
              <w:t>7,192</w:t>
            </w:r>
          </w:p>
        </w:tc>
        <w:tc>
          <w:tcPr>
            <w:tcW w:w="0" w:type="auto"/>
            <w:noWrap/>
            <w:vAlign w:val="bottom"/>
          </w:tcPr>
          <w:p w14:paraId="5F46128B" w14:textId="77777777" w:rsidR="00C334D1" w:rsidRPr="00813D46" w:rsidRDefault="00C334D1" w:rsidP="00C331CE">
            <w:pPr>
              <w:keepNext/>
              <w:rPr>
                <w:b/>
                <w:sz w:val="8"/>
              </w:rPr>
            </w:pPr>
            <w:r w:rsidRPr="00813D46">
              <w:rPr>
                <w:rFonts w:cs="Arial"/>
                <w:b/>
              </w:rPr>
              <w:t> </w:t>
            </w:r>
          </w:p>
        </w:tc>
        <w:tc>
          <w:tcPr>
            <w:tcW w:w="0" w:type="auto"/>
            <w:vAlign w:val="bottom"/>
          </w:tcPr>
          <w:p w14:paraId="1E424F44" w14:textId="77777777" w:rsidR="00C334D1" w:rsidRPr="00813D46" w:rsidRDefault="00C334D1" w:rsidP="00C331CE">
            <w:pPr>
              <w:pStyle w:val="la2"/>
              <w:keepNext/>
              <w:rPr>
                <w:b/>
              </w:rPr>
            </w:pPr>
            <w:r w:rsidRPr="00813D46">
              <w:rPr>
                <w:b/>
                <w:sz w:val="15"/>
                <w:szCs w:val="15"/>
              </w:rPr>
              <w:t> </w:t>
            </w:r>
          </w:p>
        </w:tc>
        <w:tc>
          <w:tcPr>
            <w:tcW w:w="0" w:type="auto"/>
            <w:vAlign w:val="bottom"/>
          </w:tcPr>
          <w:p w14:paraId="70E7A556" w14:textId="77777777" w:rsidR="00C334D1" w:rsidRPr="00813D46" w:rsidRDefault="00C334D1" w:rsidP="00C331CE">
            <w:pPr>
              <w:keepNext/>
              <w:rPr>
                <w:b/>
                <w:sz w:val="8"/>
              </w:rPr>
            </w:pPr>
            <w:r w:rsidRPr="00813D46">
              <w:rPr>
                <w:rFonts w:cs="Arial"/>
                <w:b/>
              </w:rPr>
              <w:t> </w:t>
            </w:r>
          </w:p>
        </w:tc>
        <w:tc>
          <w:tcPr>
            <w:tcW w:w="0" w:type="auto"/>
            <w:vAlign w:val="bottom"/>
          </w:tcPr>
          <w:p w14:paraId="01BED8F2" w14:textId="1B70DE06" w:rsidR="00C334D1" w:rsidRPr="00813D46" w:rsidRDefault="0062680A" w:rsidP="00C331CE">
            <w:pPr>
              <w:keepNext/>
              <w:jc w:val="right"/>
              <w:rPr>
                <w:b/>
              </w:rPr>
            </w:pPr>
            <w:r w:rsidRPr="00813D46">
              <w:rPr>
                <w:rFonts w:cs="Arial"/>
                <w:b/>
              </w:rPr>
              <w:t>97</w:t>
            </w:r>
          </w:p>
        </w:tc>
        <w:tc>
          <w:tcPr>
            <w:tcW w:w="0" w:type="auto"/>
            <w:noWrap/>
            <w:vAlign w:val="bottom"/>
          </w:tcPr>
          <w:p w14:paraId="11956368" w14:textId="77777777" w:rsidR="00C334D1" w:rsidRPr="00813D46" w:rsidRDefault="00C334D1" w:rsidP="00C331CE">
            <w:pPr>
              <w:keepNext/>
              <w:rPr>
                <w:b/>
                <w:sz w:val="8"/>
              </w:rPr>
            </w:pPr>
            <w:r w:rsidRPr="00813D46">
              <w:rPr>
                <w:rFonts w:cs="Arial"/>
                <w:b/>
              </w:rPr>
              <w:t> </w:t>
            </w:r>
          </w:p>
        </w:tc>
        <w:tc>
          <w:tcPr>
            <w:tcW w:w="0" w:type="auto"/>
            <w:vAlign w:val="bottom"/>
          </w:tcPr>
          <w:p w14:paraId="2B1335B2" w14:textId="77777777" w:rsidR="00C334D1" w:rsidRPr="00813D46" w:rsidRDefault="00C334D1" w:rsidP="00C331CE">
            <w:pPr>
              <w:pStyle w:val="la2"/>
              <w:keepNext/>
              <w:rPr>
                <w:b/>
              </w:rPr>
            </w:pPr>
            <w:r w:rsidRPr="00813D46">
              <w:rPr>
                <w:b/>
                <w:sz w:val="15"/>
                <w:szCs w:val="15"/>
              </w:rPr>
              <w:t> </w:t>
            </w:r>
          </w:p>
        </w:tc>
        <w:tc>
          <w:tcPr>
            <w:tcW w:w="0" w:type="auto"/>
            <w:vAlign w:val="bottom"/>
          </w:tcPr>
          <w:p w14:paraId="1AFFBEE4" w14:textId="77777777" w:rsidR="00C334D1" w:rsidRPr="00813D46" w:rsidRDefault="00C334D1" w:rsidP="00C331CE">
            <w:pPr>
              <w:keepNext/>
              <w:rPr>
                <w:b/>
                <w:sz w:val="8"/>
              </w:rPr>
            </w:pPr>
            <w:r w:rsidRPr="00813D46">
              <w:rPr>
                <w:rFonts w:cs="Arial"/>
                <w:b/>
              </w:rPr>
              <w:t> </w:t>
            </w:r>
          </w:p>
        </w:tc>
        <w:tc>
          <w:tcPr>
            <w:tcW w:w="0" w:type="auto"/>
            <w:vAlign w:val="bottom"/>
          </w:tcPr>
          <w:p w14:paraId="604AE068" w14:textId="6E69F4BB" w:rsidR="00C334D1" w:rsidRPr="00813D46" w:rsidRDefault="00C334D1" w:rsidP="0062680A">
            <w:pPr>
              <w:keepNext/>
              <w:jc w:val="right"/>
              <w:rPr>
                <w:b/>
              </w:rPr>
            </w:pPr>
            <w:r w:rsidRPr="00813D46">
              <w:rPr>
                <w:rFonts w:cs="Arial"/>
                <w:b/>
              </w:rPr>
              <w:t>(</w:t>
            </w:r>
            <w:r w:rsidR="0062680A" w:rsidRPr="00813D46">
              <w:rPr>
                <w:rFonts w:cs="Arial"/>
                <w:b/>
              </w:rPr>
              <w:t>37</w:t>
            </w:r>
          </w:p>
        </w:tc>
        <w:tc>
          <w:tcPr>
            <w:tcW w:w="0" w:type="auto"/>
            <w:noWrap/>
            <w:vAlign w:val="bottom"/>
          </w:tcPr>
          <w:p w14:paraId="338FDCBC" w14:textId="77777777" w:rsidR="00C334D1" w:rsidRPr="00813D46" w:rsidRDefault="00C334D1" w:rsidP="00C331CE">
            <w:pPr>
              <w:keepNext/>
              <w:rPr>
                <w:b/>
                <w:sz w:val="8"/>
              </w:rPr>
            </w:pPr>
            <w:r w:rsidRPr="00813D46">
              <w:rPr>
                <w:rFonts w:cs="Arial"/>
                <w:b/>
              </w:rPr>
              <w:t>)</w:t>
            </w:r>
          </w:p>
        </w:tc>
        <w:tc>
          <w:tcPr>
            <w:tcW w:w="0" w:type="auto"/>
            <w:vAlign w:val="bottom"/>
          </w:tcPr>
          <w:p w14:paraId="3113E1CE" w14:textId="77777777" w:rsidR="00C334D1" w:rsidRPr="00813D46" w:rsidRDefault="00C334D1" w:rsidP="00C331CE">
            <w:pPr>
              <w:pStyle w:val="la2"/>
              <w:keepNext/>
              <w:rPr>
                <w:b/>
              </w:rPr>
            </w:pPr>
            <w:r w:rsidRPr="00813D46">
              <w:rPr>
                <w:b/>
                <w:sz w:val="15"/>
                <w:szCs w:val="15"/>
              </w:rPr>
              <w:t> </w:t>
            </w:r>
          </w:p>
        </w:tc>
        <w:tc>
          <w:tcPr>
            <w:tcW w:w="0" w:type="auto"/>
            <w:vAlign w:val="bottom"/>
          </w:tcPr>
          <w:p w14:paraId="62CA5694" w14:textId="77777777" w:rsidR="00C334D1" w:rsidRPr="00813D46" w:rsidRDefault="00C334D1" w:rsidP="00C331CE">
            <w:pPr>
              <w:keepNext/>
              <w:rPr>
                <w:b/>
                <w:sz w:val="8"/>
              </w:rPr>
            </w:pPr>
            <w:r w:rsidRPr="00813D46">
              <w:rPr>
                <w:rFonts w:cs="Arial"/>
                <w:b/>
              </w:rPr>
              <w:t> </w:t>
            </w:r>
          </w:p>
        </w:tc>
        <w:tc>
          <w:tcPr>
            <w:tcW w:w="0" w:type="auto"/>
            <w:vAlign w:val="bottom"/>
          </w:tcPr>
          <w:p w14:paraId="07685532" w14:textId="238BDFFF" w:rsidR="00C334D1" w:rsidRPr="00813D46" w:rsidRDefault="0062680A" w:rsidP="00C331CE">
            <w:pPr>
              <w:keepNext/>
              <w:jc w:val="right"/>
              <w:rPr>
                <w:b/>
              </w:rPr>
            </w:pPr>
            <w:r w:rsidRPr="00813D46">
              <w:rPr>
                <w:rFonts w:cs="Arial"/>
                <w:b/>
              </w:rPr>
              <w:t>7,252</w:t>
            </w:r>
          </w:p>
        </w:tc>
        <w:tc>
          <w:tcPr>
            <w:tcW w:w="0" w:type="auto"/>
            <w:noWrap/>
            <w:vAlign w:val="bottom"/>
          </w:tcPr>
          <w:p w14:paraId="48990215" w14:textId="77777777" w:rsidR="00C334D1" w:rsidRPr="00813D46" w:rsidRDefault="00C334D1" w:rsidP="00C331CE">
            <w:pPr>
              <w:keepNext/>
              <w:rPr>
                <w:b/>
                <w:sz w:val="8"/>
              </w:rPr>
            </w:pPr>
            <w:r w:rsidRPr="00813D46">
              <w:rPr>
                <w:rFonts w:cs="Arial"/>
                <w:b/>
              </w:rPr>
              <w:t> </w:t>
            </w:r>
          </w:p>
        </w:tc>
        <w:tc>
          <w:tcPr>
            <w:tcW w:w="0" w:type="auto"/>
            <w:vAlign w:val="bottom"/>
          </w:tcPr>
          <w:p w14:paraId="30F1ABD5" w14:textId="77777777" w:rsidR="00C334D1" w:rsidRPr="00813D46" w:rsidRDefault="00C334D1" w:rsidP="00C331CE">
            <w:pPr>
              <w:pStyle w:val="la2"/>
              <w:keepNext/>
              <w:rPr>
                <w:b/>
              </w:rPr>
            </w:pPr>
            <w:r w:rsidRPr="00813D46">
              <w:rPr>
                <w:b/>
                <w:sz w:val="15"/>
                <w:szCs w:val="15"/>
              </w:rPr>
              <w:t> </w:t>
            </w:r>
          </w:p>
        </w:tc>
        <w:tc>
          <w:tcPr>
            <w:tcW w:w="0" w:type="auto"/>
            <w:vAlign w:val="bottom"/>
          </w:tcPr>
          <w:p w14:paraId="4259D9CE" w14:textId="77777777" w:rsidR="00C334D1" w:rsidRPr="00813D46" w:rsidRDefault="00C334D1" w:rsidP="00C331CE">
            <w:pPr>
              <w:keepNext/>
              <w:rPr>
                <w:b/>
                <w:sz w:val="8"/>
              </w:rPr>
            </w:pPr>
            <w:r w:rsidRPr="00813D46">
              <w:rPr>
                <w:rFonts w:cs="Arial"/>
                <w:b/>
              </w:rPr>
              <w:t> </w:t>
            </w:r>
          </w:p>
        </w:tc>
        <w:tc>
          <w:tcPr>
            <w:tcW w:w="0" w:type="auto"/>
            <w:vAlign w:val="bottom"/>
          </w:tcPr>
          <w:p w14:paraId="0C057BFF" w14:textId="23000812" w:rsidR="00C334D1" w:rsidRPr="00813D46" w:rsidRDefault="004C754D" w:rsidP="00C331CE">
            <w:pPr>
              <w:keepNext/>
              <w:jc w:val="right"/>
              <w:rPr>
                <w:b/>
              </w:rPr>
            </w:pPr>
            <w:r w:rsidRPr="00813D46">
              <w:rPr>
                <w:rFonts w:cs="Arial"/>
                <w:b/>
              </w:rPr>
              <w:t>0</w:t>
            </w:r>
          </w:p>
        </w:tc>
        <w:tc>
          <w:tcPr>
            <w:tcW w:w="0" w:type="auto"/>
            <w:noWrap/>
            <w:vAlign w:val="bottom"/>
          </w:tcPr>
          <w:p w14:paraId="4972960A" w14:textId="77777777" w:rsidR="00C334D1" w:rsidRPr="00813D46" w:rsidRDefault="00C334D1" w:rsidP="00C331CE">
            <w:pPr>
              <w:keepNext/>
              <w:rPr>
                <w:b/>
                <w:sz w:val="8"/>
              </w:rPr>
            </w:pPr>
            <w:r w:rsidRPr="00813D46">
              <w:rPr>
                <w:rFonts w:cs="Arial"/>
                <w:b/>
              </w:rPr>
              <w:t> </w:t>
            </w:r>
          </w:p>
        </w:tc>
        <w:tc>
          <w:tcPr>
            <w:tcW w:w="0" w:type="auto"/>
            <w:vAlign w:val="bottom"/>
          </w:tcPr>
          <w:p w14:paraId="4BF2E482" w14:textId="77777777" w:rsidR="00C334D1" w:rsidRPr="00813D46" w:rsidRDefault="00C334D1" w:rsidP="00C331CE">
            <w:pPr>
              <w:pStyle w:val="la2"/>
              <w:keepNext/>
              <w:rPr>
                <w:b/>
              </w:rPr>
            </w:pPr>
            <w:r w:rsidRPr="00813D46">
              <w:rPr>
                <w:b/>
                <w:sz w:val="15"/>
                <w:szCs w:val="15"/>
              </w:rPr>
              <w:t> </w:t>
            </w:r>
          </w:p>
        </w:tc>
        <w:tc>
          <w:tcPr>
            <w:tcW w:w="0" w:type="auto"/>
            <w:vAlign w:val="bottom"/>
          </w:tcPr>
          <w:p w14:paraId="40353820" w14:textId="77777777" w:rsidR="00C334D1" w:rsidRPr="00813D46" w:rsidRDefault="00C334D1" w:rsidP="00C331CE">
            <w:pPr>
              <w:keepNext/>
              <w:rPr>
                <w:b/>
                <w:sz w:val="8"/>
              </w:rPr>
            </w:pPr>
            <w:r w:rsidRPr="00813D46">
              <w:rPr>
                <w:rFonts w:cs="Arial"/>
                <w:b/>
              </w:rPr>
              <w:t> </w:t>
            </w:r>
          </w:p>
        </w:tc>
        <w:tc>
          <w:tcPr>
            <w:tcW w:w="0" w:type="auto"/>
            <w:vAlign w:val="bottom"/>
          </w:tcPr>
          <w:p w14:paraId="54B708DA" w14:textId="2AB60FEF" w:rsidR="00C334D1" w:rsidRPr="00813D46" w:rsidRDefault="004C754D" w:rsidP="00C331CE">
            <w:pPr>
              <w:keepNext/>
              <w:jc w:val="right"/>
              <w:rPr>
                <w:b/>
              </w:rPr>
            </w:pPr>
            <w:r w:rsidRPr="00813D46">
              <w:rPr>
                <w:rFonts w:cs="Arial"/>
                <w:b/>
              </w:rPr>
              <w:t>7,252</w:t>
            </w:r>
          </w:p>
        </w:tc>
        <w:tc>
          <w:tcPr>
            <w:tcW w:w="0" w:type="auto"/>
            <w:noWrap/>
            <w:vAlign w:val="bottom"/>
          </w:tcPr>
          <w:p w14:paraId="0CDB7C40" w14:textId="77777777" w:rsidR="00C334D1" w:rsidRPr="00813D46" w:rsidRDefault="00C334D1" w:rsidP="00C331CE">
            <w:pPr>
              <w:keepNext/>
              <w:rPr>
                <w:b/>
                <w:sz w:val="8"/>
              </w:rPr>
            </w:pPr>
            <w:r w:rsidRPr="00813D46">
              <w:rPr>
                <w:rFonts w:cs="Arial"/>
                <w:b/>
              </w:rPr>
              <w:t> </w:t>
            </w:r>
          </w:p>
        </w:tc>
        <w:tc>
          <w:tcPr>
            <w:tcW w:w="0" w:type="auto"/>
            <w:vAlign w:val="bottom"/>
          </w:tcPr>
          <w:p w14:paraId="5B3A49B0" w14:textId="77777777" w:rsidR="00C334D1" w:rsidRPr="00813D46" w:rsidRDefault="00C334D1" w:rsidP="00C331CE">
            <w:pPr>
              <w:pStyle w:val="la2"/>
              <w:keepNext/>
              <w:rPr>
                <w:b/>
              </w:rPr>
            </w:pPr>
            <w:r w:rsidRPr="00813D46">
              <w:rPr>
                <w:b/>
                <w:sz w:val="15"/>
                <w:szCs w:val="15"/>
              </w:rPr>
              <w:t> </w:t>
            </w:r>
          </w:p>
        </w:tc>
        <w:tc>
          <w:tcPr>
            <w:tcW w:w="0" w:type="auto"/>
            <w:vAlign w:val="bottom"/>
          </w:tcPr>
          <w:p w14:paraId="6629C5BE" w14:textId="77777777" w:rsidR="00C334D1" w:rsidRPr="00813D46" w:rsidRDefault="00C334D1" w:rsidP="00C331CE">
            <w:pPr>
              <w:keepNext/>
              <w:rPr>
                <w:b/>
                <w:sz w:val="8"/>
              </w:rPr>
            </w:pPr>
            <w:r w:rsidRPr="00813D46">
              <w:rPr>
                <w:rFonts w:cs="Arial"/>
                <w:b/>
              </w:rPr>
              <w:t> </w:t>
            </w:r>
          </w:p>
        </w:tc>
        <w:tc>
          <w:tcPr>
            <w:tcW w:w="0" w:type="auto"/>
            <w:vAlign w:val="bottom"/>
          </w:tcPr>
          <w:p w14:paraId="6B93FDEF" w14:textId="77777777" w:rsidR="00C334D1" w:rsidRPr="00813D46" w:rsidRDefault="00C334D1" w:rsidP="00C331CE">
            <w:pPr>
              <w:keepNext/>
              <w:jc w:val="right"/>
              <w:rPr>
                <w:b/>
              </w:rPr>
            </w:pPr>
            <w:r w:rsidRPr="00813D46">
              <w:rPr>
                <w:rFonts w:cs="Arial"/>
                <w:b/>
              </w:rPr>
              <w:t>0</w:t>
            </w:r>
          </w:p>
        </w:tc>
        <w:tc>
          <w:tcPr>
            <w:tcW w:w="0" w:type="auto"/>
            <w:noWrap/>
            <w:vAlign w:val="bottom"/>
          </w:tcPr>
          <w:p w14:paraId="2781B9F4" w14:textId="77777777" w:rsidR="00C334D1" w:rsidRPr="00813D46" w:rsidRDefault="00C334D1" w:rsidP="00C331CE">
            <w:pPr>
              <w:keepNext/>
              <w:rPr>
                <w:sz w:val="8"/>
              </w:rPr>
            </w:pPr>
            <w:r w:rsidRPr="00813D46">
              <w:rPr>
                <w:rFonts w:cs="Arial"/>
              </w:rPr>
              <w:t> </w:t>
            </w:r>
          </w:p>
        </w:tc>
      </w:tr>
      <w:tr w:rsidR="00B835D1" w:rsidRPr="00813D46" w14:paraId="7BF0FA5A" w14:textId="77777777" w:rsidTr="007B0C0F">
        <w:trPr>
          <w:jc w:val="center"/>
        </w:trPr>
        <w:tc>
          <w:tcPr>
            <w:tcW w:w="0" w:type="auto"/>
          </w:tcPr>
          <w:p w14:paraId="20FF1D39" w14:textId="77777777" w:rsidR="0062680A" w:rsidRPr="00813D46" w:rsidRDefault="0062680A" w:rsidP="0062680A">
            <w:pPr>
              <w:pStyle w:val="NormalWeb"/>
              <w:keepNext/>
              <w:ind w:left="240" w:hanging="240"/>
              <w:rPr>
                <w:sz w:val="8"/>
              </w:rPr>
            </w:pPr>
            <w:r w:rsidRPr="00813D46">
              <w:rPr>
                <w:rFonts w:cs="Arial"/>
                <w:sz w:val="20"/>
                <w:szCs w:val="20"/>
              </w:rPr>
              <w:t>Municipal securities</w:t>
            </w:r>
          </w:p>
        </w:tc>
        <w:tc>
          <w:tcPr>
            <w:tcW w:w="0" w:type="auto"/>
            <w:vAlign w:val="bottom"/>
          </w:tcPr>
          <w:p w14:paraId="7610D950" w14:textId="77777777" w:rsidR="0062680A" w:rsidRPr="00813D46" w:rsidRDefault="0062680A" w:rsidP="0062680A">
            <w:pPr>
              <w:pStyle w:val="la2"/>
              <w:keepNext/>
              <w:rPr>
                <w:b/>
              </w:rPr>
            </w:pPr>
            <w:r w:rsidRPr="00813D46">
              <w:rPr>
                <w:b/>
                <w:sz w:val="15"/>
                <w:szCs w:val="15"/>
              </w:rPr>
              <w:t> </w:t>
            </w:r>
          </w:p>
        </w:tc>
        <w:tc>
          <w:tcPr>
            <w:tcW w:w="0" w:type="auto"/>
            <w:vAlign w:val="bottom"/>
          </w:tcPr>
          <w:p w14:paraId="7F6DC872" w14:textId="77777777" w:rsidR="0062680A" w:rsidRPr="00813D46" w:rsidRDefault="0062680A" w:rsidP="0062680A">
            <w:pPr>
              <w:keepNext/>
              <w:rPr>
                <w:b/>
                <w:sz w:val="8"/>
              </w:rPr>
            </w:pPr>
            <w:r w:rsidRPr="00813D46">
              <w:rPr>
                <w:rFonts w:cs="Arial"/>
                <w:b/>
              </w:rPr>
              <w:t> </w:t>
            </w:r>
          </w:p>
        </w:tc>
        <w:tc>
          <w:tcPr>
            <w:tcW w:w="0" w:type="auto"/>
            <w:vAlign w:val="bottom"/>
          </w:tcPr>
          <w:p w14:paraId="31AFBD51" w14:textId="4765528F" w:rsidR="0062680A" w:rsidRPr="00813D46" w:rsidRDefault="0062680A" w:rsidP="0062680A">
            <w:pPr>
              <w:keepNext/>
              <w:jc w:val="right"/>
              <w:rPr>
                <w:b/>
              </w:rPr>
            </w:pPr>
            <w:r w:rsidRPr="00813D46">
              <w:rPr>
                <w:rFonts w:cs="Arial"/>
                <w:b/>
              </w:rPr>
              <w:t>285</w:t>
            </w:r>
          </w:p>
        </w:tc>
        <w:tc>
          <w:tcPr>
            <w:tcW w:w="0" w:type="auto"/>
            <w:noWrap/>
            <w:vAlign w:val="bottom"/>
          </w:tcPr>
          <w:p w14:paraId="3DFEA8AA" w14:textId="77777777" w:rsidR="0062680A" w:rsidRPr="00813D46" w:rsidRDefault="0062680A" w:rsidP="0062680A">
            <w:pPr>
              <w:keepNext/>
              <w:rPr>
                <w:b/>
                <w:sz w:val="8"/>
              </w:rPr>
            </w:pPr>
            <w:r w:rsidRPr="00813D46">
              <w:rPr>
                <w:rFonts w:cs="Arial"/>
                <w:b/>
              </w:rPr>
              <w:t> </w:t>
            </w:r>
          </w:p>
        </w:tc>
        <w:tc>
          <w:tcPr>
            <w:tcW w:w="0" w:type="auto"/>
            <w:vAlign w:val="bottom"/>
          </w:tcPr>
          <w:p w14:paraId="6D994C3C" w14:textId="77777777" w:rsidR="0062680A" w:rsidRPr="00813D46" w:rsidRDefault="0062680A" w:rsidP="0062680A">
            <w:pPr>
              <w:pStyle w:val="la2"/>
              <w:keepNext/>
              <w:rPr>
                <w:b/>
              </w:rPr>
            </w:pPr>
            <w:r w:rsidRPr="00813D46">
              <w:rPr>
                <w:b/>
                <w:sz w:val="15"/>
                <w:szCs w:val="15"/>
              </w:rPr>
              <w:t> </w:t>
            </w:r>
          </w:p>
        </w:tc>
        <w:tc>
          <w:tcPr>
            <w:tcW w:w="0" w:type="auto"/>
            <w:vAlign w:val="bottom"/>
          </w:tcPr>
          <w:p w14:paraId="2D0E88C4" w14:textId="77777777" w:rsidR="0062680A" w:rsidRPr="00813D46" w:rsidRDefault="0062680A" w:rsidP="0062680A">
            <w:pPr>
              <w:keepNext/>
              <w:rPr>
                <w:b/>
                <w:sz w:val="8"/>
              </w:rPr>
            </w:pPr>
            <w:r w:rsidRPr="00813D46">
              <w:rPr>
                <w:rFonts w:cs="Arial"/>
                <w:b/>
              </w:rPr>
              <w:t> </w:t>
            </w:r>
          </w:p>
        </w:tc>
        <w:tc>
          <w:tcPr>
            <w:tcW w:w="0" w:type="auto"/>
            <w:vAlign w:val="bottom"/>
          </w:tcPr>
          <w:p w14:paraId="21A1A17E" w14:textId="7592C415" w:rsidR="0062680A" w:rsidRPr="00813D46" w:rsidRDefault="0062680A" w:rsidP="0062680A">
            <w:pPr>
              <w:keepNext/>
              <w:jc w:val="right"/>
              <w:rPr>
                <w:b/>
              </w:rPr>
            </w:pPr>
            <w:r w:rsidRPr="00813D46">
              <w:rPr>
                <w:rFonts w:cs="Arial"/>
                <w:b/>
              </w:rPr>
              <w:t>35</w:t>
            </w:r>
          </w:p>
        </w:tc>
        <w:tc>
          <w:tcPr>
            <w:tcW w:w="0" w:type="auto"/>
            <w:noWrap/>
            <w:vAlign w:val="bottom"/>
          </w:tcPr>
          <w:p w14:paraId="50BD33E4" w14:textId="77777777" w:rsidR="0062680A" w:rsidRPr="00813D46" w:rsidRDefault="0062680A" w:rsidP="0062680A">
            <w:pPr>
              <w:keepNext/>
              <w:rPr>
                <w:b/>
                <w:sz w:val="8"/>
              </w:rPr>
            </w:pPr>
            <w:r w:rsidRPr="00813D46">
              <w:rPr>
                <w:rFonts w:cs="Arial"/>
                <w:b/>
              </w:rPr>
              <w:t> </w:t>
            </w:r>
          </w:p>
        </w:tc>
        <w:tc>
          <w:tcPr>
            <w:tcW w:w="0" w:type="auto"/>
            <w:vAlign w:val="bottom"/>
          </w:tcPr>
          <w:p w14:paraId="057C98DC" w14:textId="77777777" w:rsidR="0062680A" w:rsidRPr="00813D46" w:rsidRDefault="0062680A" w:rsidP="0062680A">
            <w:pPr>
              <w:pStyle w:val="la2"/>
              <w:keepNext/>
              <w:rPr>
                <w:b/>
              </w:rPr>
            </w:pPr>
            <w:r w:rsidRPr="00813D46">
              <w:rPr>
                <w:b/>
                <w:sz w:val="15"/>
                <w:szCs w:val="15"/>
              </w:rPr>
              <w:t> </w:t>
            </w:r>
          </w:p>
        </w:tc>
        <w:tc>
          <w:tcPr>
            <w:tcW w:w="0" w:type="auto"/>
            <w:vAlign w:val="bottom"/>
          </w:tcPr>
          <w:p w14:paraId="1800DA09" w14:textId="77777777" w:rsidR="0062680A" w:rsidRPr="00813D46" w:rsidRDefault="0062680A" w:rsidP="0062680A">
            <w:pPr>
              <w:keepNext/>
              <w:rPr>
                <w:b/>
                <w:sz w:val="8"/>
              </w:rPr>
            </w:pPr>
            <w:r w:rsidRPr="00813D46">
              <w:rPr>
                <w:rFonts w:cs="Arial"/>
                <w:b/>
              </w:rPr>
              <w:t> </w:t>
            </w:r>
          </w:p>
        </w:tc>
        <w:tc>
          <w:tcPr>
            <w:tcW w:w="0" w:type="auto"/>
            <w:vAlign w:val="bottom"/>
          </w:tcPr>
          <w:p w14:paraId="73B941E4" w14:textId="1906A7B8" w:rsidR="0062680A" w:rsidRPr="00813D46" w:rsidRDefault="0062680A" w:rsidP="0062680A">
            <w:pPr>
              <w:keepNext/>
              <w:jc w:val="right"/>
              <w:rPr>
                <w:b/>
              </w:rPr>
            </w:pPr>
            <w:r w:rsidRPr="00813D46">
              <w:rPr>
                <w:rFonts w:cs="Arial"/>
                <w:b/>
              </w:rPr>
              <w:t>(1</w:t>
            </w:r>
          </w:p>
        </w:tc>
        <w:tc>
          <w:tcPr>
            <w:tcW w:w="0" w:type="auto"/>
            <w:noWrap/>
            <w:vAlign w:val="bottom"/>
          </w:tcPr>
          <w:p w14:paraId="2521B1A1" w14:textId="03BC313E" w:rsidR="0062680A" w:rsidRPr="00813D46" w:rsidRDefault="0062680A" w:rsidP="0062680A">
            <w:pPr>
              <w:keepNext/>
              <w:rPr>
                <w:b/>
                <w:sz w:val="8"/>
              </w:rPr>
            </w:pPr>
            <w:r w:rsidRPr="00813D46">
              <w:rPr>
                <w:rFonts w:cs="Arial"/>
                <w:b/>
              </w:rPr>
              <w:t>)</w:t>
            </w:r>
          </w:p>
        </w:tc>
        <w:tc>
          <w:tcPr>
            <w:tcW w:w="0" w:type="auto"/>
            <w:vAlign w:val="bottom"/>
          </w:tcPr>
          <w:p w14:paraId="18A83340" w14:textId="77777777" w:rsidR="0062680A" w:rsidRPr="00813D46" w:rsidRDefault="0062680A" w:rsidP="0062680A">
            <w:pPr>
              <w:pStyle w:val="la2"/>
              <w:keepNext/>
              <w:rPr>
                <w:b/>
              </w:rPr>
            </w:pPr>
            <w:r w:rsidRPr="00813D46">
              <w:rPr>
                <w:b/>
                <w:sz w:val="15"/>
                <w:szCs w:val="15"/>
              </w:rPr>
              <w:t> </w:t>
            </w:r>
          </w:p>
        </w:tc>
        <w:tc>
          <w:tcPr>
            <w:tcW w:w="0" w:type="auto"/>
            <w:vAlign w:val="bottom"/>
          </w:tcPr>
          <w:p w14:paraId="07C2D5DA" w14:textId="77777777" w:rsidR="0062680A" w:rsidRPr="00813D46" w:rsidRDefault="0062680A" w:rsidP="0062680A">
            <w:pPr>
              <w:keepNext/>
              <w:rPr>
                <w:b/>
                <w:sz w:val="8"/>
              </w:rPr>
            </w:pPr>
            <w:r w:rsidRPr="00813D46">
              <w:rPr>
                <w:rFonts w:cs="Arial"/>
                <w:b/>
              </w:rPr>
              <w:t> </w:t>
            </w:r>
          </w:p>
        </w:tc>
        <w:tc>
          <w:tcPr>
            <w:tcW w:w="0" w:type="auto"/>
            <w:vAlign w:val="bottom"/>
          </w:tcPr>
          <w:p w14:paraId="5892B721" w14:textId="56CA984E" w:rsidR="0062680A" w:rsidRPr="00813D46" w:rsidRDefault="004C754D" w:rsidP="0062680A">
            <w:pPr>
              <w:keepNext/>
              <w:jc w:val="right"/>
              <w:rPr>
                <w:b/>
              </w:rPr>
            </w:pPr>
            <w:r w:rsidRPr="00813D46">
              <w:rPr>
                <w:rFonts w:cs="Arial"/>
                <w:b/>
              </w:rPr>
              <w:t>319</w:t>
            </w:r>
          </w:p>
        </w:tc>
        <w:tc>
          <w:tcPr>
            <w:tcW w:w="0" w:type="auto"/>
            <w:noWrap/>
            <w:vAlign w:val="bottom"/>
          </w:tcPr>
          <w:p w14:paraId="0F8849E7" w14:textId="77777777" w:rsidR="0062680A" w:rsidRPr="00813D46" w:rsidRDefault="0062680A" w:rsidP="0062680A">
            <w:pPr>
              <w:keepNext/>
              <w:rPr>
                <w:b/>
                <w:sz w:val="8"/>
              </w:rPr>
            </w:pPr>
            <w:r w:rsidRPr="00813D46">
              <w:rPr>
                <w:rFonts w:cs="Arial"/>
                <w:b/>
              </w:rPr>
              <w:t> </w:t>
            </w:r>
          </w:p>
        </w:tc>
        <w:tc>
          <w:tcPr>
            <w:tcW w:w="0" w:type="auto"/>
            <w:vAlign w:val="bottom"/>
          </w:tcPr>
          <w:p w14:paraId="7A87DF62" w14:textId="77777777" w:rsidR="0062680A" w:rsidRPr="00813D46" w:rsidRDefault="0062680A" w:rsidP="0062680A">
            <w:pPr>
              <w:pStyle w:val="la2"/>
              <w:keepNext/>
              <w:rPr>
                <w:b/>
              </w:rPr>
            </w:pPr>
            <w:r w:rsidRPr="00813D46">
              <w:rPr>
                <w:b/>
                <w:sz w:val="15"/>
                <w:szCs w:val="15"/>
              </w:rPr>
              <w:t> </w:t>
            </w:r>
          </w:p>
        </w:tc>
        <w:tc>
          <w:tcPr>
            <w:tcW w:w="0" w:type="auto"/>
            <w:vAlign w:val="bottom"/>
          </w:tcPr>
          <w:p w14:paraId="4991A2D8" w14:textId="77777777" w:rsidR="0062680A" w:rsidRPr="00813D46" w:rsidRDefault="0062680A" w:rsidP="0062680A">
            <w:pPr>
              <w:keepNext/>
              <w:rPr>
                <w:b/>
                <w:sz w:val="8"/>
              </w:rPr>
            </w:pPr>
            <w:r w:rsidRPr="00813D46">
              <w:rPr>
                <w:rFonts w:cs="Arial"/>
                <w:b/>
              </w:rPr>
              <w:t> </w:t>
            </w:r>
          </w:p>
        </w:tc>
        <w:tc>
          <w:tcPr>
            <w:tcW w:w="0" w:type="auto"/>
            <w:vAlign w:val="bottom"/>
          </w:tcPr>
          <w:p w14:paraId="73211634" w14:textId="77777777" w:rsidR="0062680A" w:rsidRPr="00813D46" w:rsidRDefault="0062680A" w:rsidP="0062680A">
            <w:pPr>
              <w:keepNext/>
              <w:jc w:val="right"/>
              <w:rPr>
                <w:b/>
              </w:rPr>
            </w:pPr>
            <w:r w:rsidRPr="00813D46">
              <w:rPr>
                <w:rFonts w:cs="Arial"/>
                <w:b/>
              </w:rPr>
              <w:t>0</w:t>
            </w:r>
          </w:p>
        </w:tc>
        <w:tc>
          <w:tcPr>
            <w:tcW w:w="0" w:type="auto"/>
            <w:noWrap/>
            <w:vAlign w:val="bottom"/>
          </w:tcPr>
          <w:p w14:paraId="575DABA5" w14:textId="77777777" w:rsidR="0062680A" w:rsidRPr="00813D46" w:rsidRDefault="0062680A" w:rsidP="0062680A">
            <w:pPr>
              <w:keepNext/>
              <w:rPr>
                <w:b/>
                <w:sz w:val="8"/>
              </w:rPr>
            </w:pPr>
            <w:r w:rsidRPr="00813D46">
              <w:rPr>
                <w:rFonts w:cs="Arial"/>
                <w:b/>
              </w:rPr>
              <w:t> </w:t>
            </w:r>
          </w:p>
        </w:tc>
        <w:tc>
          <w:tcPr>
            <w:tcW w:w="0" w:type="auto"/>
            <w:vAlign w:val="bottom"/>
          </w:tcPr>
          <w:p w14:paraId="3F8EC25E" w14:textId="77777777" w:rsidR="0062680A" w:rsidRPr="00813D46" w:rsidRDefault="0062680A" w:rsidP="0062680A">
            <w:pPr>
              <w:pStyle w:val="la2"/>
              <w:keepNext/>
              <w:rPr>
                <w:b/>
              </w:rPr>
            </w:pPr>
            <w:r w:rsidRPr="00813D46">
              <w:rPr>
                <w:b/>
                <w:sz w:val="15"/>
                <w:szCs w:val="15"/>
              </w:rPr>
              <w:t> </w:t>
            </w:r>
          </w:p>
        </w:tc>
        <w:tc>
          <w:tcPr>
            <w:tcW w:w="0" w:type="auto"/>
            <w:vAlign w:val="bottom"/>
          </w:tcPr>
          <w:p w14:paraId="62C3596D" w14:textId="77777777" w:rsidR="0062680A" w:rsidRPr="00813D46" w:rsidRDefault="0062680A" w:rsidP="0062680A">
            <w:pPr>
              <w:keepNext/>
              <w:rPr>
                <w:b/>
                <w:sz w:val="8"/>
              </w:rPr>
            </w:pPr>
            <w:r w:rsidRPr="00813D46">
              <w:rPr>
                <w:rFonts w:cs="Arial"/>
                <w:b/>
              </w:rPr>
              <w:t> </w:t>
            </w:r>
          </w:p>
        </w:tc>
        <w:tc>
          <w:tcPr>
            <w:tcW w:w="0" w:type="auto"/>
            <w:vAlign w:val="bottom"/>
          </w:tcPr>
          <w:p w14:paraId="7B4A9D29" w14:textId="49F1F2F9" w:rsidR="0062680A" w:rsidRPr="00813D46" w:rsidRDefault="004C754D" w:rsidP="0062680A">
            <w:pPr>
              <w:keepNext/>
              <w:jc w:val="right"/>
              <w:rPr>
                <w:b/>
              </w:rPr>
            </w:pPr>
            <w:r w:rsidRPr="00813D46">
              <w:rPr>
                <w:rFonts w:cs="Arial"/>
                <w:b/>
              </w:rPr>
              <w:t>319</w:t>
            </w:r>
          </w:p>
        </w:tc>
        <w:tc>
          <w:tcPr>
            <w:tcW w:w="0" w:type="auto"/>
            <w:noWrap/>
            <w:vAlign w:val="bottom"/>
          </w:tcPr>
          <w:p w14:paraId="787C23AE" w14:textId="77777777" w:rsidR="0062680A" w:rsidRPr="00813D46" w:rsidRDefault="0062680A" w:rsidP="0062680A">
            <w:pPr>
              <w:keepNext/>
              <w:rPr>
                <w:b/>
                <w:sz w:val="8"/>
              </w:rPr>
            </w:pPr>
            <w:r w:rsidRPr="00813D46">
              <w:rPr>
                <w:rFonts w:cs="Arial"/>
                <w:b/>
              </w:rPr>
              <w:t> </w:t>
            </w:r>
          </w:p>
        </w:tc>
        <w:tc>
          <w:tcPr>
            <w:tcW w:w="0" w:type="auto"/>
            <w:vAlign w:val="bottom"/>
          </w:tcPr>
          <w:p w14:paraId="4D71B8BB" w14:textId="77777777" w:rsidR="0062680A" w:rsidRPr="00813D46" w:rsidRDefault="0062680A" w:rsidP="0062680A">
            <w:pPr>
              <w:pStyle w:val="la2"/>
              <w:keepNext/>
              <w:rPr>
                <w:b/>
              </w:rPr>
            </w:pPr>
            <w:r w:rsidRPr="00813D46">
              <w:rPr>
                <w:b/>
                <w:sz w:val="15"/>
                <w:szCs w:val="15"/>
              </w:rPr>
              <w:t> </w:t>
            </w:r>
          </w:p>
        </w:tc>
        <w:tc>
          <w:tcPr>
            <w:tcW w:w="0" w:type="auto"/>
            <w:vAlign w:val="bottom"/>
          </w:tcPr>
          <w:p w14:paraId="1EC8B4C7" w14:textId="77777777" w:rsidR="0062680A" w:rsidRPr="00813D46" w:rsidRDefault="0062680A" w:rsidP="0062680A">
            <w:pPr>
              <w:keepNext/>
              <w:rPr>
                <w:b/>
                <w:sz w:val="8"/>
              </w:rPr>
            </w:pPr>
            <w:r w:rsidRPr="00813D46">
              <w:rPr>
                <w:rFonts w:cs="Arial"/>
                <w:b/>
              </w:rPr>
              <w:t> </w:t>
            </w:r>
          </w:p>
        </w:tc>
        <w:tc>
          <w:tcPr>
            <w:tcW w:w="0" w:type="auto"/>
            <w:vAlign w:val="bottom"/>
          </w:tcPr>
          <w:p w14:paraId="14CBFDC7" w14:textId="77777777" w:rsidR="0062680A" w:rsidRPr="00813D46" w:rsidRDefault="0062680A" w:rsidP="0062680A">
            <w:pPr>
              <w:keepNext/>
              <w:jc w:val="right"/>
              <w:rPr>
                <w:b/>
              </w:rPr>
            </w:pPr>
            <w:r w:rsidRPr="00813D46">
              <w:rPr>
                <w:rFonts w:cs="Arial"/>
                <w:b/>
              </w:rPr>
              <w:t>0</w:t>
            </w:r>
          </w:p>
        </w:tc>
        <w:tc>
          <w:tcPr>
            <w:tcW w:w="0" w:type="auto"/>
            <w:noWrap/>
            <w:vAlign w:val="bottom"/>
          </w:tcPr>
          <w:p w14:paraId="70D379B5" w14:textId="77777777" w:rsidR="0062680A" w:rsidRPr="00813D46" w:rsidRDefault="0062680A" w:rsidP="0062680A">
            <w:pPr>
              <w:keepNext/>
              <w:rPr>
                <w:sz w:val="8"/>
              </w:rPr>
            </w:pPr>
            <w:r w:rsidRPr="00813D46">
              <w:rPr>
                <w:rFonts w:cs="Arial"/>
              </w:rPr>
              <w:t> </w:t>
            </w:r>
          </w:p>
        </w:tc>
      </w:tr>
      <w:tr w:rsidR="00B835D1" w:rsidRPr="00813D46" w14:paraId="24CB7487" w14:textId="77777777" w:rsidTr="007B0C0F">
        <w:trPr>
          <w:jc w:val="center"/>
        </w:trPr>
        <w:tc>
          <w:tcPr>
            <w:tcW w:w="0" w:type="auto"/>
          </w:tcPr>
          <w:p w14:paraId="66C15A96" w14:textId="77777777" w:rsidR="0062680A" w:rsidRPr="00813D46" w:rsidRDefault="0062680A" w:rsidP="0062680A">
            <w:pPr>
              <w:pStyle w:val="NormalWeb"/>
              <w:keepNext/>
              <w:ind w:left="240" w:hanging="240"/>
              <w:jc w:val="left"/>
              <w:rPr>
                <w:sz w:val="8"/>
              </w:rPr>
            </w:pPr>
            <w:r w:rsidRPr="00813D46">
              <w:rPr>
                <w:rFonts w:cs="Arial"/>
                <w:sz w:val="20"/>
                <w:szCs w:val="20"/>
              </w:rPr>
              <w:t>Common and preferred stock</w:t>
            </w:r>
          </w:p>
        </w:tc>
        <w:tc>
          <w:tcPr>
            <w:tcW w:w="0" w:type="auto"/>
            <w:vAlign w:val="bottom"/>
          </w:tcPr>
          <w:p w14:paraId="22BD0B21" w14:textId="77777777" w:rsidR="0062680A" w:rsidRPr="00813D46" w:rsidRDefault="0062680A" w:rsidP="0062680A">
            <w:pPr>
              <w:pStyle w:val="la2"/>
              <w:keepNext/>
              <w:rPr>
                <w:b/>
              </w:rPr>
            </w:pPr>
            <w:r w:rsidRPr="00813D46">
              <w:rPr>
                <w:b/>
                <w:sz w:val="15"/>
                <w:szCs w:val="15"/>
              </w:rPr>
              <w:t> </w:t>
            </w:r>
          </w:p>
        </w:tc>
        <w:tc>
          <w:tcPr>
            <w:tcW w:w="0" w:type="auto"/>
            <w:vAlign w:val="bottom"/>
          </w:tcPr>
          <w:p w14:paraId="4960B446" w14:textId="77777777" w:rsidR="0062680A" w:rsidRPr="00813D46" w:rsidRDefault="0062680A" w:rsidP="0062680A">
            <w:pPr>
              <w:keepNext/>
              <w:rPr>
                <w:b/>
                <w:sz w:val="8"/>
              </w:rPr>
            </w:pPr>
            <w:r w:rsidRPr="00813D46">
              <w:rPr>
                <w:rFonts w:cs="Arial"/>
                <w:b/>
              </w:rPr>
              <w:t> </w:t>
            </w:r>
          </w:p>
        </w:tc>
        <w:tc>
          <w:tcPr>
            <w:tcW w:w="0" w:type="auto"/>
            <w:vAlign w:val="bottom"/>
          </w:tcPr>
          <w:p w14:paraId="1DF0BF9E" w14:textId="2F897A50" w:rsidR="0062680A" w:rsidRPr="00813D46" w:rsidRDefault="0062680A" w:rsidP="00AA4738">
            <w:pPr>
              <w:keepNext/>
              <w:jc w:val="right"/>
              <w:rPr>
                <w:b/>
              </w:rPr>
            </w:pPr>
            <w:r w:rsidRPr="00813D46">
              <w:rPr>
                <w:rFonts w:cs="Arial"/>
                <w:b/>
              </w:rPr>
              <w:t>6,66</w:t>
            </w:r>
            <w:r w:rsidR="00AA4738" w:rsidRPr="00813D46">
              <w:rPr>
                <w:rFonts w:cs="Arial"/>
                <w:b/>
              </w:rPr>
              <w:t>8</w:t>
            </w:r>
          </w:p>
        </w:tc>
        <w:tc>
          <w:tcPr>
            <w:tcW w:w="0" w:type="auto"/>
            <w:noWrap/>
            <w:vAlign w:val="bottom"/>
          </w:tcPr>
          <w:p w14:paraId="37F3D03D" w14:textId="77777777" w:rsidR="0062680A" w:rsidRPr="00813D46" w:rsidRDefault="0062680A" w:rsidP="0062680A">
            <w:pPr>
              <w:keepNext/>
              <w:rPr>
                <w:b/>
                <w:sz w:val="8"/>
              </w:rPr>
            </w:pPr>
            <w:r w:rsidRPr="00813D46">
              <w:rPr>
                <w:rFonts w:cs="Arial"/>
                <w:b/>
              </w:rPr>
              <w:t> </w:t>
            </w:r>
          </w:p>
        </w:tc>
        <w:tc>
          <w:tcPr>
            <w:tcW w:w="0" w:type="auto"/>
            <w:vAlign w:val="bottom"/>
          </w:tcPr>
          <w:p w14:paraId="1F8884B6" w14:textId="77777777" w:rsidR="0062680A" w:rsidRPr="00813D46" w:rsidRDefault="0062680A" w:rsidP="0062680A">
            <w:pPr>
              <w:pStyle w:val="la2"/>
              <w:keepNext/>
              <w:rPr>
                <w:b/>
              </w:rPr>
            </w:pPr>
            <w:r w:rsidRPr="00813D46">
              <w:rPr>
                <w:b/>
                <w:sz w:val="15"/>
                <w:szCs w:val="15"/>
              </w:rPr>
              <w:t> </w:t>
            </w:r>
          </w:p>
        </w:tc>
        <w:tc>
          <w:tcPr>
            <w:tcW w:w="0" w:type="auto"/>
            <w:vAlign w:val="bottom"/>
          </w:tcPr>
          <w:p w14:paraId="5357F7B5" w14:textId="77777777" w:rsidR="0062680A" w:rsidRPr="00813D46" w:rsidRDefault="0062680A" w:rsidP="0062680A">
            <w:pPr>
              <w:keepNext/>
              <w:rPr>
                <w:b/>
                <w:sz w:val="8"/>
              </w:rPr>
            </w:pPr>
            <w:r w:rsidRPr="00813D46">
              <w:rPr>
                <w:rFonts w:cs="Arial"/>
                <w:b/>
              </w:rPr>
              <w:t> </w:t>
            </w:r>
          </w:p>
        </w:tc>
        <w:tc>
          <w:tcPr>
            <w:tcW w:w="0" w:type="auto"/>
            <w:vAlign w:val="bottom"/>
          </w:tcPr>
          <w:p w14:paraId="70C6C06E" w14:textId="2C428E6C" w:rsidR="0062680A" w:rsidRPr="00813D46" w:rsidRDefault="0062680A" w:rsidP="0062680A">
            <w:pPr>
              <w:keepNext/>
              <w:jc w:val="right"/>
              <w:rPr>
                <w:b/>
              </w:rPr>
            </w:pPr>
            <w:r w:rsidRPr="00813D46">
              <w:rPr>
                <w:rFonts w:cs="Arial"/>
                <w:b/>
              </w:rPr>
              <w:t>4,986</w:t>
            </w:r>
          </w:p>
        </w:tc>
        <w:tc>
          <w:tcPr>
            <w:tcW w:w="0" w:type="auto"/>
            <w:noWrap/>
            <w:vAlign w:val="bottom"/>
          </w:tcPr>
          <w:p w14:paraId="13D12876" w14:textId="77777777" w:rsidR="0062680A" w:rsidRPr="00813D46" w:rsidRDefault="0062680A" w:rsidP="0062680A">
            <w:pPr>
              <w:keepNext/>
              <w:rPr>
                <w:b/>
                <w:sz w:val="8"/>
              </w:rPr>
            </w:pPr>
            <w:r w:rsidRPr="00813D46">
              <w:rPr>
                <w:rFonts w:cs="Arial"/>
                <w:b/>
              </w:rPr>
              <w:t> </w:t>
            </w:r>
          </w:p>
        </w:tc>
        <w:tc>
          <w:tcPr>
            <w:tcW w:w="0" w:type="auto"/>
            <w:vAlign w:val="bottom"/>
          </w:tcPr>
          <w:p w14:paraId="5A09EAF1" w14:textId="77777777" w:rsidR="0062680A" w:rsidRPr="00813D46" w:rsidRDefault="0062680A" w:rsidP="0062680A">
            <w:pPr>
              <w:pStyle w:val="la2"/>
              <w:keepNext/>
              <w:rPr>
                <w:b/>
              </w:rPr>
            </w:pPr>
            <w:r w:rsidRPr="00813D46">
              <w:rPr>
                <w:b/>
                <w:sz w:val="15"/>
                <w:szCs w:val="15"/>
              </w:rPr>
              <w:t> </w:t>
            </w:r>
          </w:p>
        </w:tc>
        <w:tc>
          <w:tcPr>
            <w:tcW w:w="0" w:type="auto"/>
            <w:vAlign w:val="bottom"/>
          </w:tcPr>
          <w:p w14:paraId="4987029B" w14:textId="77777777" w:rsidR="0062680A" w:rsidRPr="00813D46" w:rsidRDefault="0062680A" w:rsidP="0062680A">
            <w:pPr>
              <w:keepNext/>
              <w:rPr>
                <w:b/>
                <w:sz w:val="8"/>
              </w:rPr>
            </w:pPr>
            <w:r w:rsidRPr="00813D46">
              <w:rPr>
                <w:rFonts w:cs="Arial"/>
                <w:b/>
              </w:rPr>
              <w:t> </w:t>
            </w:r>
          </w:p>
        </w:tc>
        <w:tc>
          <w:tcPr>
            <w:tcW w:w="0" w:type="auto"/>
            <w:vAlign w:val="bottom"/>
          </w:tcPr>
          <w:p w14:paraId="5B7BD317" w14:textId="7AC9DBD0" w:rsidR="0062680A" w:rsidRPr="00813D46" w:rsidRDefault="0062680A" w:rsidP="0062680A">
            <w:pPr>
              <w:keepNext/>
              <w:jc w:val="right"/>
              <w:rPr>
                <w:b/>
              </w:rPr>
            </w:pPr>
            <w:r w:rsidRPr="00813D46">
              <w:rPr>
                <w:rFonts w:cs="Arial"/>
                <w:b/>
              </w:rPr>
              <w:t>(215</w:t>
            </w:r>
          </w:p>
        </w:tc>
        <w:tc>
          <w:tcPr>
            <w:tcW w:w="0" w:type="auto"/>
            <w:noWrap/>
            <w:vAlign w:val="bottom"/>
          </w:tcPr>
          <w:p w14:paraId="385E10F1" w14:textId="77777777" w:rsidR="0062680A" w:rsidRPr="00813D46" w:rsidRDefault="0062680A" w:rsidP="0062680A">
            <w:pPr>
              <w:keepNext/>
              <w:rPr>
                <w:b/>
                <w:sz w:val="8"/>
              </w:rPr>
            </w:pPr>
            <w:r w:rsidRPr="00813D46">
              <w:rPr>
                <w:rFonts w:cs="Arial"/>
                <w:b/>
              </w:rPr>
              <w:t>)</w:t>
            </w:r>
          </w:p>
        </w:tc>
        <w:tc>
          <w:tcPr>
            <w:tcW w:w="0" w:type="auto"/>
            <w:vAlign w:val="bottom"/>
          </w:tcPr>
          <w:p w14:paraId="0BBCC37F" w14:textId="77777777" w:rsidR="0062680A" w:rsidRPr="00813D46" w:rsidRDefault="0062680A" w:rsidP="0062680A">
            <w:pPr>
              <w:pStyle w:val="la2"/>
              <w:keepNext/>
              <w:rPr>
                <w:b/>
              </w:rPr>
            </w:pPr>
            <w:r w:rsidRPr="00813D46">
              <w:rPr>
                <w:b/>
                <w:sz w:val="15"/>
                <w:szCs w:val="15"/>
              </w:rPr>
              <w:t> </w:t>
            </w:r>
          </w:p>
        </w:tc>
        <w:tc>
          <w:tcPr>
            <w:tcW w:w="0" w:type="auto"/>
            <w:vAlign w:val="bottom"/>
          </w:tcPr>
          <w:p w14:paraId="63A49FB9" w14:textId="77777777" w:rsidR="0062680A" w:rsidRPr="00813D46" w:rsidRDefault="0062680A" w:rsidP="0062680A">
            <w:pPr>
              <w:keepNext/>
              <w:rPr>
                <w:b/>
                <w:sz w:val="8"/>
              </w:rPr>
            </w:pPr>
            <w:r w:rsidRPr="00813D46">
              <w:rPr>
                <w:rFonts w:cs="Arial"/>
                <w:b/>
              </w:rPr>
              <w:t> </w:t>
            </w:r>
          </w:p>
        </w:tc>
        <w:tc>
          <w:tcPr>
            <w:tcW w:w="0" w:type="auto"/>
            <w:vAlign w:val="bottom"/>
          </w:tcPr>
          <w:p w14:paraId="3D906C13" w14:textId="42610A4F" w:rsidR="0062680A" w:rsidRPr="00813D46" w:rsidRDefault="00B835D1" w:rsidP="00B835D1">
            <w:pPr>
              <w:keepNext/>
              <w:jc w:val="right"/>
              <w:rPr>
                <w:b/>
              </w:rPr>
            </w:pPr>
            <w:r w:rsidRPr="00813D46">
              <w:rPr>
                <w:rFonts w:cs="Arial"/>
                <w:b/>
              </w:rPr>
              <w:t>11</w:t>
            </w:r>
            <w:r w:rsidR="0062680A" w:rsidRPr="00813D46">
              <w:rPr>
                <w:rFonts w:cs="Arial"/>
                <w:b/>
              </w:rPr>
              <w:t>,</w:t>
            </w:r>
            <w:r w:rsidR="004C754D" w:rsidRPr="00813D46">
              <w:rPr>
                <w:rFonts w:cs="Arial"/>
                <w:b/>
              </w:rPr>
              <w:t>43</w:t>
            </w:r>
            <w:r w:rsidR="00146692" w:rsidRPr="00813D46">
              <w:rPr>
                <w:rFonts w:cs="Arial"/>
                <w:b/>
              </w:rPr>
              <w:t>9</w:t>
            </w:r>
          </w:p>
        </w:tc>
        <w:tc>
          <w:tcPr>
            <w:tcW w:w="0" w:type="auto"/>
            <w:noWrap/>
            <w:vAlign w:val="bottom"/>
          </w:tcPr>
          <w:p w14:paraId="688EF602" w14:textId="77777777" w:rsidR="0062680A" w:rsidRPr="00813D46" w:rsidRDefault="0062680A" w:rsidP="0062680A">
            <w:pPr>
              <w:keepNext/>
              <w:rPr>
                <w:b/>
                <w:sz w:val="8"/>
              </w:rPr>
            </w:pPr>
            <w:r w:rsidRPr="00813D46">
              <w:rPr>
                <w:rFonts w:cs="Arial"/>
                <w:b/>
              </w:rPr>
              <w:t> </w:t>
            </w:r>
          </w:p>
        </w:tc>
        <w:tc>
          <w:tcPr>
            <w:tcW w:w="0" w:type="auto"/>
            <w:vAlign w:val="bottom"/>
          </w:tcPr>
          <w:p w14:paraId="4F809426" w14:textId="77777777" w:rsidR="0062680A" w:rsidRPr="00813D46" w:rsidRDefault="0062680A" w:rsidP="0062680A">
            <w:pPr>
              <w:pStyle w:val="la2"/>
              <w:keepNext/>
              <w:rPr>
                <w:b/>
              </w:rPr>
            </w:pPr>
            <w:r w:rsidRPr="00813D46">
              <w:rPr>
                <w:b/>
                <w:sz w:val="15"/>
                <w:szCs w:val="15"/>
              </w:rPr>
              <w:t> </w:t>
            </w:r>
          </w:p>
        </w:tc>
        <w:tc>
          <w:tcPr>
            <w:tcW w:w="0" w:type="auto"/>
            <w:vAlign w:val="bottom"/>
          </w:tcPr>
          <w:p w14:paraId="12C06573" w14:textId="77777777" w:rsidR="0062680A" w:rsidRPr="00813D46" w:rsidRDefault="0062680A" w:rsidP="0062680A">
            <w:pPr>
              <w:keepNext/>
              <w:rPr>
                <w:b/>
                <w:sz w:val="8"/>
              </w:rPr>
            </w:pPr>
            <w:r w:rsidRPr="00813D46">
              <w:rPr>
                <w:rFonts w:cs="Arial"/>
                <w:b/>
              </w:rPr>
              <w:t> </w:t>
            </w:r>
          </w:p>
        </w:tc>
        <w:tc>
          <w:tcPr>
            <w:tcW w:w="0" w:type="auto"/>
            <w:vAlign w:val="bottom"/>
          </w:tcPr>
          <w:p w14:paraId="7A00B8FA" w14:textId="77777777" w:rsidR="0062680A" w:rsidRPr="00813D46" w:rsidRDefault="0062680A" w:rsidP="0062680A">
            <w:pPr>
              <w:keepNext/>
              <w:jc w:val="right"/>
              <w:rPr>
                <w:b/>
              </w:rPr>
            </w:pPr>
            <w:r w:rsidRPr="00813D46">
              <w:rPr>
                <w:rFonts w:cs="Arial"/>
                <w:b/>
              </w:rPr>
              <w:t>0</w:t>
            </w:r>
          </w:p>
        </w:tc>
        <w:tc>
          <w:tcPr>
            <w:tcW w:w="0" w:type="auto"/>
            <w:noWrap/>
            <w:vAlign w:val="bottom"/>
          </w:tcPr>
          <w:p w14:paraId="08C5449C" w14:textId="77777777" w:rsidR="0062680A" w:rsidRPr="00813D46" w:rsidRDefault="0062680A" w:rsidP="0062680A">
            <w:pPr>
              <w:keepNext/>
              <w:rPr>
                <w:b/>
                <w:sz w:val="8"/>
              </w:rPr>
            </w:pPr>
            <w:r w:rsidRPr="00813D46">
              <w:rPr>
                <w:rFonts w:cs="Arial"/>
                <w:b/>
              </w:rPr>
              <w:t> </w:t>
            </w:r>
          </w:p>
        </w:tc>
        <w:tc>
          <w:tcPr>
            <w:tcW w:w="0" w:type="auto"/>
            <w:vAlign w:val="bottom"/>
          </w:tcPr>
          <w:p w14:paraId="12E5DCD5" w14:textId="77777777" w:rsidR="0062680A" w:rsidRPr="00813D46" w:rsidRDefault="0062680A" w:rsidP="0062680A">
            <w:pPr>
              <w:pStyle w:val="la2"/>
              <w:keepNext/>
              <w:rPr>
                <w:b/>
              </w:rPr>
            </w:pPr>
            <w:r w:rsidRPr="00813D46">
              <w:rPr>
                <w:b/>
                <w:sz w:val="15"/>
                <w:szCs w:val="15"/>
              </w:rPr>
              <w:t> </w:t>
            </w:r>
          </w:p>
        </w:tc>
        <w:tc>
          <w:tcPr>
            <w:tcW w:w="0" w:type="auto"/>
            <w:vAlign w:val="bottom"/>
          </w:tcPr>
          <w:p w14:paraId="175587C9" w14:textId="77777777" w:rsidR="0062680A" w:rsidRPr="00813D46" w:rsidRDefault="0062680A" w:rsidP="0062680A">
            <w:pPr>
              <w:keepNext/>
              <w:rPr>
                <w:b/>
                <w:sz w:val="8"/>
              </w:rPr>
            </w:pPr>
            <w:r w:rsidRPr="00813D46">
              <w:rPr>
                <w:rFonts w:cs="Arial"/>
                <w:b/>
              </w:rPr>
              <w:t> </w:t>
            </w:r>
          </w:p>
        </w:tc>
        <w:tc>
          <w:tcPr>
            <w:tcW w:w="0" w:type="auto"/>
            <w:vAlign w:val="bottom"/>
          </w:tcPr>
          <w:p w14:paraId="4746EA88" w14:textId="77777777" w:rsidR="0062680A" w:rsidRPr="00813D46" w:rsidRDefault="0062680A" w:rsidP="0062680A">
            <w:pPr>
              <w:keepNext/>
              <w:jc w:val="right"/>
              <w:rPr>
                <w:b/>
              </w:rPr>
            </w:pPr>
            <w:r w:rsidRPr="00813D46">
              <w:rPr>
                <w:rFonts w:cs="Arial"/>
                <w:b/>
              </w:rPr>
              <w:t>0</w:t>
            </w:r>
          </w:p>
        </w:tc>
        <w:tc>
          <w:tcPr>
            <w:tcW w:w="0" w:type="auto"/>
            <w:noWrap/>
            <w:vAlign w:val="bottom"/>
          </w:tcPr>
          <w:p w14:paraId="06A04C4F" w14:textId="77777777" w:rsidR="0062680A" w:rsidRPr="00813D46" w:rsidRDefault="0062680A" w:rsidP="0062680A">
            <w:pPr>
              <w:keepNext/>
              <w:rPr>
                <w:b/>
                <w:sz w:val="8"/>
              </w:rPr>
            </w:pPr>
            <w:r w:rsidRPr="00813D46">
              <w:rPr>
                <w:rFonts w:cs="Arial"/>
                <w:b/>
              </w:rPr>
              <w:t> </w:t>
            </w:r>
          </w:p>
        </w:tc>
        <w:tc>
          <w:tcPr>
            <w:tcW w:w="0" w:type="auto"/>
            <w:vAlign w:val="bottom"/>
          </w:tcPr>
          <w:p w14:paraId="4E9C3190" w14:textId="77777777" w:rsidR="0062680A" w:rsidRPr="00813D46" w:rsidRDefault="0062680A" w:rsidP="0062680A">
            <w:pPr>
              <w:pStyle w:val="la2"/>
              <w:keepNext/>
              <w:rPr>
                <w:b/>
              </w:rPr>
            </w:pPr>
            <w:r w:rsidRPr="00813D46">
              <w:rPr>
                <w:b/>
                <w:sz w:val="15"/>
                <w:szCs w:val="15"/>
              </w:rPr>
              <w:t> </w:t>
            </w:r>
          </w:p>
        </w:tc>
        <w:tc>
          <w:tcPr>
            <w:tcW w:w="0" w:type="auto"/>
            <w:vAlign w:val="bottom"/>
          </w:tcPr>
          <w:p w14:paraId="59264A5C" w14:textId="77777777" w:rsidR="0062680A" w:rsidRPr="00813D46" w:rsidRDefault="0062680A" w:rsidP="0062680A">
            <w:pPr>
              <w:keepNext/>
              <w:rPr>
                <w:b/>
                <w:sz w:val="8"/>
              </w:rPr>
            </w:pPr>
            <w:r w:rsidRPr="00813D46">
              <w:rPr>
                <w:rFonts w:cs="Arial"/>
                <w:b/>
              </w:rPr>
              <w:t> </w:t>
            </w:r>
          </w:p>
        </w:tc>
        <w:tc>
          <w:tcPr>
            <w:tcW w:w="0" w:type="auto"/>
            <w:vAlign w:val="bottom"/>
          </w:tcPr>
          <w:p w14:paraId="2CFF9E97" w14:textId="18E57B58" w:rsidR="0062680A" w:rsidRPr="00813D46" w:rsidRDefault="00B835D1" w:rsidP="00B835D1">
            <w:pPr>
              <w:keepNext/>
              <w:jc w:val="right"/>
              <w:rPr>
                <w:b/>
              </w:rPr>
            </w:pPr>
            <w:r w:rsidRPr="00813D46">
              <w:rPr>
                <w:rFonts w:cs="Arial"/>
                <w:b/>
              </w:rPr>
              <w:t>11</w:t>
            </w:r>
            <w:r w:rsidR="0062680A" w:rsidRPr="00813D46">
              <w:rPr>
                <w:rFonts w:cs="Arial"/>
                <w:b/>
              </w:rPr>
              <w:t>,</w:t>
            </w:r>
            <w:r w:rsidR="004C754D" w:rsidRPr="00813D46">
              <w:rPr>
                <w:rFonts w:cs="Arial"/>
                <w:b/>
              </w:rPr>
              <w:t>43</w:t>
            </w:r>
            <w:r w:rsidR="00AA4738" w:rsidRPr="00813D46">
              <w:rPr>
                <w:rFonts w:cs="Arial"/>
                <w:b/>
              </w:rPr>
              <w:t>9</w:t>
            </w:r>
          </w:p>
        </w:tc>
        <w:tc>
          <w:tcPr>
            <w:tcW w:w="0" w:type="auto"/>
            <w:noWrap/>
            <w:vAlign w:val="bottom"/>
          </w:tcPr>
          <w:p w14:paraId="6573C14C" w14:textId="77777777" w:rsidR="0062680A" w:rsidRPr="00813D46" w:rsidRDefault="0062680A" w:rsidP="0062680A">
            <w:pPr>
              <w:keepNext/>
              <w:rPr>
                <w:sz w:val="8"/>
              </w:rPr>
            </w:pPr>
            <w:r w:rsidRPr="00813D46">
              <w:rPr>
                <w:rFonts w:cs="Arial"/>
              </w:rPr>
              <w:t> </w:t>
            </w:r>
          </w:p>
        </w:tc>
      </w:tr>
      <w:tr w:rsidR="00B835D1" w:rsidRPr="00813D46" w14:paraId="394CC8A8" w14:textId="77777777" w:rsidTr="007B0C0F">
        <w:trPr>
          <w:jc w:val="center"/>
        </w:trPr>
        <w:tc>
          <w:tcPr>
            <w:tcW w:w="0" w:type="auto"/>
          </w:tcPr>
          <w:p w14:paraId="2C421272" w14:textId="77777777" w:rsidR="0062680A" w:rsidRPr="00813D46" w:rsidRDefault="0062680A" w:rsidP="0062680A">
            <w:pPr>
              <w:pStyle w:val="NormalWeb"/>
              <w:keepNext/>
              <w:ind w:left="240" w:hanging="240"/>
              <w:rPr>
                <w:sz w:val="8"/>
              </w:rPr>
            </w:pPr>
            <w:r w:rsidRPr="00813D46">
              <w:rPr>
                <w:rFonts w:cs="Arial"/>
                <w:sz w:val="20"/>
                <w:szCs w:val="20"/>
              </w:rPr>
              <w:t>Other investments</w:t>
            </w:r>
          </w:p>
        </w:tc>
        <w:tc>
          <w:tcPr>
            <w:tcW w:w="0" w:type="auto"/>
            <w:vAlign w:val="bottom"/>
          </w:tcPr>
          <w:p w14:paraId="7DCA6A1D" w14:textId="77777777" w:rsidR="0062680A" w:rsidRPr="00813D46" w:rsidRDefault="0062680A" w:rsidP="0062680A">
            <w:pPr>
              <w:pStyle w:val="la2"/>
              <w:keepNext/>
              <w:rPr>
                <w:b/>
              </w:rPr>
            </w:pPr>
            <w:r w:rsidRPr="00813D46">
              <w:rPr>
                <w:b/>
                <w:sz w:val="15"/>
                <w:szCs w:val="15"/>
              </w:rPr>
              <w:t> </w:t>
            </w:r>
          </w:p>
        </w:tc>
        <w:tc>
          <w:tcPr>
            <w:tcW w:w="0" w:type="auto"/>
            <w:vAlign w:val="bottom"/>
          </w:tcPr>
          <w:p w14:paraId="5955DE68" w14:textId="77777777" w:rsidR="0062680A" w:rsidRPr="00813D46" w:rsidRDefault="0062680A" w:rsidP="0062680A">
            <w:pPr>
              <w:keepNext/>
              <w:rPr>
                <w:b/>
                <w:sz w:val="8"/>
              </w:rPr>
            </w:pPr>
            <w:r w:rsidRPr="00813D46">
              <w:rPr>
                <w:rFonts w:cs="Arial"/>
                <w:b/>
              </w:rPr>
              <w:t> </w:t>
            </w:r>
          </w:p>
        </w:tc>
        <w:tc>
          <w:tcPr>
            <w:tcW w:w="0" w:type="auto"/>
            <w:vAlign w:val="bottom"/>
          </w:tcPr>
          <w:p w14:paraId="4E422FFF" w14:textId="60413F7D" w:rsidR="0062680A" w:rsidRPr="00813D46" w:rsidRDefault="0062680A" w:rsidP="0062680A">
            <w:pPr>
              <w:keepNext/>
              <w:jc w:val="right"/>
              <w:rPr>
                <w:b/>
              </w:rPr>
            </w:pPr>
            <w:r w:rsidRPr="00813D46">
              <w:rPr>
                <w:rFonts w:cs="Arial"/>
                <w:b/>
              </w:rPr>
              <w:t>59</w:t>
            </w:r>
            <w:r w:rsidR="00757323" w:rsidRPr="00813D46">
              <w:rPr>
                <w:rFonts w:cs="Arial"/>
                <w:b/>
              </w:rPr>
              <w:t>7</w:t>
            </w:r>
          </w:p>
        </w:tc>
        <w:tc>
          <w:tcPr>
            <w:tcW w:w="0" w:type="auto"/>
            <w:noWrap/>
            <w:vAlign w:val="bottom"/>
          </w:tcPr>
          <w:p w14:paraId="5C3818E9" w14:textId="77777777" w:rsidR="0062680A" w:rsidRPr="00813D46" w:rsidRDefault="0062680A" w:rsidP="0062680A">
            <w:pPr>
              <w:keepNext/>
              <w:rPr>
                <w:b/>
                <w:sz w:val="8"/>
              </w:rPr>
            </w:pPr>
            <w:r w:rsidRPr="00813D46">
              <w:rPr>
                <w:rFonts w:cs="Arial"/>
                <w:b/>
              </w:rPr>
              <w:t> </w:t>
            </w:r>
          </w:p>
        </w:tc>
        <w:tc>
          <w:tcPr>
            <w:tcW w:w="0" w:type="auto"/>
            <w:vAlign w:val="bottom"/>
          </w:tcPr>
          <w:p w14:paraId="6F208339" w14:textId="77777777" w:rsidR="0062680A" w:rsidRPr="00813D46" w:rsidRDefault="0062680A" w:rsidP="0062680A">
            <w:pPr>
              <w:pStyle w:val="la2"/>
              <w:keepNext/>
              <w:rPr>
                <w:b/>
              </w:rPr>
            </w:pPr>
            <w:r w:rsidRPr="00813D46">
              <w:rPr>
                <w:b/>
                <w:sz w:val="15"/>
                <w:szCs w:val="15"/>
              </w:rPr>
              <w:t> </w:t>
            </w:r>
          </w:p>
        </w:tc>
        <w:tc>
          <w:tcPr>
            <w:tcW w:w="0" w:type="auto"/>
            <w:vAlign w:val="bottom"/>
          </w:tcPr>
          <w:p w14:paraId="4D572714" w14:textId="77777777" w:rsidR="0062680A" w:rsidRPr="00813D46" w:rsidRDefault="0062680A" w:rsidP="0062680A">
            <w:pPr>
              <w:keepNext/>
              <w:rPr>
                <w:b/>
                <w:sz w:val="8"/>
              </w:rPr>
            </w:pPr>
            <w:r w:rsidRPr="00813D46">
              <w:rPr>
                <w:rFonts w:cs="Arial"/>
                <w:b/>
              </w:rPr>
              <w:t> </w:t>
            </w:r>
          </w:p>
        </w:tc>
        <w:tc>
          <w:tcPr>
            <w:tcW w:w="0" w:type="auto"/>
            <w:vAlign w:val="bottom"/>
          </w:tcPr>
          <w:p w14:paraId="23831065" w14:textId="77777777" w:rsidR="0062680A" w:rsidRPr="00813D46" w:rsidRDefault="0062680A" w:rsidP="0062680A">
            <w:pPr>
              <w:keepNext/>
              <w:jc w:val="right"/>
              <w:rPr>
                <w:b/>
              </w:rPr>
            </w:pPr>
            <w:r w:rsidRPr="00813D46">
              <w:rPr>
                <w:rFonts w:cs="Arial"/>
                <w:b/>
              </w:rPr>
              <w:t>0</w:t>
            </w:r>
          </w:p>
        </w:tc>
        <w:tc>
          <w:tcPr>
            <w:tcW w:w="0" w:type="auto"/>
            <w:noWrap/>
            <w:vAlign w:val="bottom"/>
          </w:tcPr>
          <w:p w14:paraId="7618BC45" w14:textId="77777777" w:rsidR="0062680A" w:rsidRPr="00813D46" w:rsidRDefault="0062680A" w:rsidP="0062680A">
            <w:pPr>
              <w:keepNext/>
              <w:rPr>
                <w:b/>
                <w:sz w:val="8"/>
              </w:rPr>
            </w:pPr>
            <w:r w:rsidRPr="00813D46">
              <w:rPr>
                <w:rFonts w:cs="Arial"/>
                <w:b/>
              </w:rPr>
              <w:t> </w:t>
            </w:r>
          </w:p>
        </w:tc>
        <w:tc>
          <w:tcPr>
            <w:tcW w:w="0" w:type="auto"/>
            <w:vAlign w:val="bottom"/>
          </w:tcPr>
          <w:p w14:paraId="2DFB8B25" w14:textId="77777777" w:rsidR="0062680A" w:rsidRPr="00813D46" w:rsidRDefault="0062680A" w:rsidP="0062680A">
            <w:pPr>
              <w:pStyle w:val="la2"/>
              <w:keepNext/>
              <w:rPr>
                <w:b/>
              </w:rPr>
            </w:pPr>
            <w:r w:rsidRPr="00813D46">
              <w:rPr>
                <w:b/>
                <w:sz w:val="15"/>
                <w:szCs w:val="15"/>
              </w:rPr>
              <w:t> </w:t>
            </w:r>
          </w:p>
        </w:tc>
        <w:tc>
          <w:tcPr>
            <w:tcW w:w="0" w:type="auto"/>
            <w:vAlign w:val="bottom"/>
          </w:tcPr>
          <w:p w14:paraId="2615C975" w14:textId="77777777" w:rsidR="0062680A" w:rsidRPr="00813D46" w:rsidRDefault="0062680A" w:rsidP="0062680A">
            <w:pPr>
              <w:keepNext/>
              <w:rPr>
                <w:b/>
                <w:sz w:val="8"/>
              </w:rPr>
            </w:pPr>
            <w:r w:rsidRPr="00813D46">
              <w:rPr>
                <w:rFonts w:cs="Arial"/>
                <w:b/>
              </w:rPr>
              <w:t> </w:t>
            </w:r>
          </w:p>
        </w:tc>
        <w:tc>
          <w:tcPr>
            <w:tcW w:w="0" w:type="auto"/>
            <w:vAlign w:val="bottom"/>
          </w:tcPr>
          <w:p w14:paraId="2CDE5E21" w14:textId="77777777" w:rsidR="0062680A" w:rsidRPr="00813D46" w:rsidRDefault="0062680A" w:rsidP="0062680A">
            <w:pPr>
              <w:keepNext/>
              <w:jc w:val="right"/>
              <w:rPr>
                <w:b/>
              </w:rPr>
            </w:pPr>
            <w:r w:rsidRPr="00813D46">
              <w:rPr>
                <w:rFonts w:cs="Arial"/>
                <w:b/>
              </w:rPr>
              <w:t>0</w:t>
            </w:r>
          </w:p>
        </w:tc>
        <w:tc>
          <w:tcPr>
            <w:tcW w:w="0" w:type="auto"/>
            <w:noWrap/>
            <w:vAlign w:val="bottom"/>
          </w:tcPr>
          <w:p w14:paraId="69CDDC8C" w14:textId="77777777" w:rsidR="0062680A" w:rsidRPr="00813D46" w:rsidRDefault="0062680A" w:rsidP="0062680A">
            <w:pPr>
              <w:keepNext/>
              <w:rPr>
                <w:b/>
                <w:sz w:val="8"/>
              </w:rPr>
            </w:pPr>
            <w:r w:rsidRPr="00813D46">
              <w:rPr>
                <w:rFonts w:cs="Arial"/>
                <w:b/>
              </w:rPr>
              <w:t> </w:t>
            </w:r>
          </w:p>
        </w:tc>
        <w:tc>
          <w:tcPr>
            <w:tcW w:w="0" w:type="auto"/>
            <w:vAlign w:val="bottom"/>
          </w:tcPr>
          <w:p w14:paraId="1992C86B" w14:textId="77777777" w:rsidR="0062680A" w:rsidRPr="00813D46" w:rsidRDefault="0062680A" w:rsidP="0062680A">
            <w:pPr>
              <w:pStyle w:val="la2"/>
              <w:keepNext/>
              <w:rPr>
                <w:b/>
              </w:rPr>
            </w:pPr>
            <w:r w:rsidRPr="00813D46">
              <w:rPr>
                <w:b/>
                <w:sz w:val="15"/>
                <w:szCs w:val="15"/>
              </w:rPr>
              <w:t> </w:t>
            </w:r>
          </w:p>
        </w:tc>
        <w:tc>
          <w:tcPr>
            <w:tcW w:w="0" w:type="auto"/>
            <w:vAlign w:val="bottom"/>
          </w:tcPr>
          <w:p w14:paraId="2F1F7761" w14:textId="77777777" w:rsidR="0062680A" w:rsidRPr="00813D46" w:rsidRDefault="0062680A" w:rsidP="0062680A">
            <w:pPr>
              <w:keepNext/>
              <w:rPr>
                <w:b/>
                <w:sz w:val="8"/>
              </w:rPr>
            </w:pPr>
            <w:r w:rsidRPr="00813D46">
              <w:rPr>
                <w:rFonts w:cs="Arial"/>
                <w:b/>
              </w:rPr>
              <w:t> </w:t>
            </w:r>
          </w:p>
        </w:tc>
        <w:tc>
          <w:tcPr>
            <w:tcW w:w="0" w:type="auto"/>
            <w:vAlign w:val="bottom"/>
          </w:tcPr>
          <w:p w14:paraId="65339B27" w14:textId="17EBD8FC" w:rsidR="0062680A" w:rsidRPr="00813D46" w:rsidRDefault="004C754D" w:rsidP="0062680A">
            <w:pPr>
              <w:keepNext/>
              <w:jc w:val="right"/>
              <w:rPr>
                <w:b/>
              </w:rPr>
            </w:pPr>
            <w:r w:rsidRPr="00813D46">
              <w:rPr>
                <w:rFonts w:cs="Arial"/>
                <w:b/>
              </w:rPr>
              <w:t>59</w:t>
            </w:r>
            <w:r w:rsidR="00757323" w:rsidRPr="00813D46">
              <w:rPr>
                <w:rFonts w:cs="Arial"/>
                <w:b/>
              </w:rPr>
              <w:t>7</w:t>
            </w:r>
          </w:p>
        </w:tc>
        <w:tc>
          <w:tcPr>
            <w:tcW w:w="0" w:type="auto"/>
            <w:noWrap/>
            <w:vAlign w:val="bottom"/>
          </w:tcPr>
          <w:p w14:paraId="07D41BFC" w14:textId="77777777" w:rsidR="0062680A" w:rsidRPr="00813D46" w:rsidRDefault="0062680A" w:rsidP="0062680A">
            <w:pPr>
              <w:keepNext/>
              <w:rPr>
                <w:b/>
                <w:sz w:val="8"/>
              </w:rPr>
            </w:pPr>
            <w:r w:rsidRPr="00813D46">
              <w:rPr>
                <w:rFonts w:cs="Arial"/>
                <w:b/>
              </w:rPr>
              <w:t> </w:t>
            </w:r>
          </w:p>
        </w:tc>
        <w:tc>
          <w:tcPr>
            <w:tcW w:w="0" w:type="auto"/>
            <w:vAlign w:val="bottom"/>
          </w:tcPr>
          <w:p w14:paraId="6F424CD7" w14:textId="77777777" w:rsidR="0062680A" w:rsidRPr="00813D46" w:rsidRDefault="0062680A" w:rsidP="0062680A">
            <w:pPr>
              <w:pStyle w:val="la2"/>
              <w:keepNext/>
              <w:rPr>
                <w:b/>
              </w:rPr>
            </w:pPr>
            <w:r w:rsidRPr="00813D46">
              <w:rPr>
                <w:b/>
                <w:sz w:val="15"/>
                <w:szCs w:val="15"/>
              </w:rPr>
              <w:t> </w:t>
            </w:r>
          </w:p>
        </w:tc>
        <w:tc>
          <w:tcPr>
            <w:tcW w:w="0" w:type="auto"/>
            <w:vAlign w:val="bottom"/>
          </w:tcPr>
          <w:p w14:paraId="5D8ABA15" w14:textId="77777777" w:rsidR="0062680A" w:rsidRPr="00813D46" w:rsidRDefault="0062680A" w:rsidP="0062680A">
            <w:pPr>
              <w:keepNext/>
              <w:rPr>
                <w:b/>
                <w:sz w:val="8"/>
              </w:rPr>
            </w:pPr>
            <w:r w:rsidRPr="00813D46">
              <w:rPr>
                <w:rFonts w:cs="Arial"/>
                <w:b/>
              </w:rPr>
              <w:t> </w:t>
            </w:r>
          </w:p>
        </w:tc>
        <w:tc>
          <w:tcPr>
            <w:tcW w:w="0" w:type="auto"/>
            <w:vAlign w:val="bottom"/>
          </w:tcPr>
          <w:p w14:paraId="2E1199B6" w14:textId="77777777" w:rsidR="0062680A" w:rsidRPr="00813D46" w:rsidRDefault="0062680A" w:rsidP="0062680A">
            <w:pPr>
              <w:keepNext/>
              <w:jc w:val="right"/>
              <w:rPr>
                <w:b/>
              </w:rPr>
            </w:pPr>
            <w:r w:rsidRPr="00813D46">
              <w:rPr>
                <w:rFonts w:cs="Arial"/>
                <w:b/>
              </w:rPr>
              <w:t>0</w:t>
            </w:r>
          </w:p>
        </w:tc>
        <w:tc>
          <w:tcPr>
            <w:tcW w:w="0" w:type="auto"/>
            <w:noWrap/>
            <w:vAlign w:val="bottom"/>
          </w:tcPr>
          <w:p w14:paraId="7442AC09" w14:textId="77777777" w:rsidR="0062680A" w:rsidRPr="00813D46" w:rsidRDefault="0062680A" w:rsidP="0062680A">
            <w:pPr>
              <w:keepNext/>
              <w:rPr>
                <w:b/>
                <w:sz w:val="8"/>
              </w:rPr>
            </w:pPr>
            <w:r w:rsidRPr="00813D46">
              <w:rPr>
                <w:rFonts w:cs="Arial"/>
                <w:b/>
              </w:rPr>
              <w:t> </w:t>
            </w:r>
          </w:p>
        </w:tc>
        <w:tc>
          <w:tcPr>
            <w:tcW w:w="0" w:type="auto"/>
            <w:vAlign w:val="bottom"/>
          </w:tcPr>
          <w:p w14:paraId="3CCEDC11" w14:textId="77777777" w:rsidR="0062680A" w:rsidRPr="00813D46" w:rsidRDefault="0062680A" w:rsidP="0062680A">
            <w:pPr>
              <w:pStyle w:val="la2"/>
              <w:keepNext/>
              <w:rPr>
                <w:b/>
              </w:rPr>
            </w:pPr>
            <w:r w:rsidRPr="00813D46">
              <w:rPr>
                <w:b/>
                <w:sz w:val="15"/>
                <w:szCs w:val="15"/>
              </w:rPr>
              <w:t> </w:t>
            </w:r>
          </w:p>
        </w:tc>
        <w:tc>
          <w:tcPr>
            <w:tcW w:w="0" w:type="auto"/>
            <w:vAlign w:val="bottom"/>
          </w:tcPr>
          <w:p w14:paraId="66DD4952" w14:textId="77777777" w:rsidR="0062680A" w:rsidRPr="00813D46" w:rsidRDefault="0062680A" w:rsidP="0062680A">
            <w:pPr>
              <w:keepNext/>
              <w:rPr>
                <w:b/>
                <w:sz w:val="8"/>
              </w:rPr>
            </w:pPr>
            <w:r w:rsidRPr="00813D46">
              <w:rPr>
                <w:rFonts w:cs="Arial"/>
                <w:b/>
              </w:rPr>
              <w:t> </w:t>
            </w:r>
          </w:p>
        </w:tc>
        <w:tc>
          <w:tcPr>
            <w:tcW w:w="0" w:type="auto"/>
            <w:vAlign w:val="bottom"/>
          </w:tcPr>
          <w:p w14:paraId="5252C420" w14:textId="727E2242" w:rsidR="0062680A" w:rsidRPr="00813D46" w:rsidRDefault="00F443D2" w:rsidP="0062680A">
            <w:pPr>
              <w:keepNext/>
              <w:jc w:val="right"/>
              <w:rPr>
                <w:b/>
              </w:rPr>
            </w:pPr>
            <w:r w:rsidRPr="00813D46">
              <w:rPr>
                <w:rFonts w:cs="Arial"/>
                <w:b/>
              </w:rPr>
              <w:t>8</w:t>
            </w:r>
          </w:p>
        </w:tc>
        <w:tc>
          <w:tcPr>
            <w:tcW w:w="0" w:type="auto"/>
            <w:noWrap/>
            <w:vAlign w:val="bottom"/>
          </w:tcPr>
          <w:p w14:paraId="4C3AEAB2" w14:textId="77777777" w:rsidR="0062680A" w:rsidRPr="00813D46" w:rsidRDefault="0062680A" w:rsidP="0062680A">
            <w:pPr>
              <w:keepNext/>
              <w:rPr>
                <w:b/>
                <w:sz w:val="8"/>
              </w:rPr>
            </w:pPr>
            <w:r w:rsidRPr="00813D46">
              <w:rPr>
                <w:rFonts w:cs="Arial"/>
                <w:b/>
              </w:rPr>
              <w:t> </w:t>
            </w:r>
          </w:p>
        </w:tc>
        <w:tc>
          <w:tcPr>
            <w:tcW w:w="0" w:type="auto"/>
            <w:vAlign w:val="bottom"/>
          </w:tcPr>
          <w:p w14:paraId="0B4A9E29" w14:textId="77777777" w:rsidR="0062680A" w:rsidRPr="00813D46" w:rsidRDefault="0062680A" w:rsidP="0062680A">
            <w:pPr>
              <w:pStyle w:val="la2"/>
              <w:keepNext/>
              <w:rPr>
                <w:b/>
              </w:rPr>
            </w:pPr>
            <w:r w:rsidRPr="00813D46">
              <w:rPr>
                <w:b/>
                <w:sz w:val="15"/>
                <w:szCs w:val="15"/>
              </w:rPr>
              <w:t> </w:t>
            </w:r>
          </w:p>
        </w:tc>
        <w:tc>
          <w:tcPr>
            <w:tcW w:w="0" w:type="auto"/>
            <w:vAlign w:val="bottom"/>
          </w:tcPr>
          <w:p w14:paraId="48A24929" w14:textId="77777777" w:rsidR="0062680A" w:rsidRPr="00813D46" w:rsidRDefault="0062680A" w:rsidP="0062680A">
            <w:pPr>
              <w:keepNext/>
              <w:rPr>
                <w:b/>
                <w:sz w:val="8"/>
              </w:rPr>
            </w:pPr>
            <w:r w:rsidRPr="00813D46">
              <w:rPr>
                <w:rFonts w:cs="Arial"/>
                <w:b/>
              </w:rPr>
              <w:t> </w:t>
            </w:r>
          </w:p>
        </w:tc>
        <w:tc>
          <w:tcPr>
            <w:tcW w:w="0" w:type="auto"/>
            <w:vAlign w:val="bottom"/>
          </w:tcPr>
          <w:p w14:paraId="14DD8190" w14:textId="7C10097D" w:rsidR="0062680A" w:rsidRPr="00813D46" w:rsidRDefault="004C754D" w:rsidP="0062680A">
            <w:pPr>
              <w:keepNext/>
              <w:jc w:val="right"/>
              <w:rPr>
                <w:b/>
              </w:rPr>
            </w:pPr>
            <w:r w:rsidRPr="00813D46">
              <w:rPr>
                <w:rFonts w:cs="Arial"/>
                <w:b/>
              </w:rPr>
              <w:t>589</w:t>
            </w:r>
          </w:p>
        </w:tc>
        <w:tc>
          <w:tcPr>
            <w:tcW w:w="0" w:type="auto"/>
            <w:noWrap/>
            <w:vAlign w:val="bottom"/>
          </w:tcPr>
          <w:p w14:paraId="10C038B9" w14:textId="77777777" w:rsidR="0062680A" w:rsidRPr="00813D46" w:rsidRDefault="0062680A" w:rsidP="0062680A">
            <w:pPr>
              <w:keepNext/>
              <w:rPr>
                <w:sz w:val="8"/>
              </w:rPr>
            </w:pPr>
            <w:r w:rsidRPr="00813D46">
              <w:rPr>
                <w:rFonts w:cs="Arial"/>
              </w:rPr>
              <w:t> </w:t>
            </w:r>
          </w:p>
        </w:tc>
      </w:tr>
      <w:tr w:rsidR="00B835D1" w:rsidRPr="00813D46" w14:paraId="37D76521" w14:textId="77777777" w:rsidTr="007B0C0F">
        <w:trPr>
          <w:jc w:val="center"/>
        </w:trPr>
        <w:tc>
          <w:tcPr>
            <w:tcW w:w="0" w:type="auto"/>
            <w:gridSpan w:val="4"/>
            <w:vAlign w:val="bottom"/>
          </w:tcPr>
          <w:p w14:paraId="51BA9864"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7E75197A" w14:textId="77777777" w:rsidR="0062680A" w:rsidRPr="00813D46" w:rsidRDefault="0062680A" w:rsidP="0062680A">
            <w:pPr>
              <w:keepNext/>
              <w:rPr>
                <w:b/>
                <w:sz w:val="8"/>
              </w:rPr>
            </w:pPr>
          </w:p>
        </w:tc>
        <w:tc>
          <w:tcPr>
            <w:tcW w:w="0" w:type="auto"/>
            <w:vAlign w:val="bottom"/>
          </w:tcPr>
          <w:p w14:paraId="6D5F65C3" w14:textId="77777777" w:rsidR="0062680A" w:rsidRPr="00813D46" w:rsidRDefault="0062680A" w:rsidP="0062680A">
            <w:pPr>
              <w:pStyle w:val="la2"/>
              <w:keepNext/>
              <w:rPr>
                <w:b/>
              </w:rPr>
            </w:pPr>
            <w:r w:rsidRPr="00813D46">
              <w:rPr>
                <w:b/>
              </w:rPr>
              <w:t> </w:t>
            </w:r>
          </w:p>
        </w:tc>
        <w:tc>
          <w:tcPr>
            <w:tcW w:w="0" w:type="auto"/>
            <w:vAlign w:val="bottom"/>
          </w:tcPr>
          <w:p w14:paraId="7FCFE132"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64FF4900"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30A07F5C" w14:textId="77777777" w:rsidR="0062680A" w:rsidRPr="00813D46" w:rsidRDefault="0062680A" w:rsidP="0062680A">
            <w:pPr>
              <w:keepNext/>
              <w:rPr>
                <w:b/>
                <w:sz w:val="8"/>
              </w:rPr>
            </w:pPr>
          </w:p>
        </w:tc>
        <w:tc>
          <w:tcPr>
            <w:tcW w:w="0" w:type="auto"/>
            <w:vAlign w:val="bottom"/>
          </w:tcPr>
          <w:p w14:paraId="1842B7A7" w14:textId="77777777" w:rsidR="0062680A" w:rsidRPr="00813D46" w:rsidRDefault="0062680A" w:rsidP="0062680A">
            <w:pPr>
              <w:pStyle w:val="la2"/>
              <w:keepNext/>
              <w:rPr>
                <w:b/>
              </w:rPr>
            </w:pPr>
            <w:r w:rsidRPr="00813D46">
              <w:rPr>
                <w:b/>
              </w:rPr>
              <w:t> </w:t>
            </w:r>
          </w:p>
        </w:tc>
        <w:tc>
          <w:tcPr>
            <w:tcW w:w="0" w:type="auto"/>
            <w:vAlign w:val="bottom"/>
          </w:tcPr>
          <w:p w14:paraId="528C433B"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69FC05CC"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04775B60" w14:textId="77777777" w:rsidR="0062680A" w:rsidRPr="00813D46" w:rsidRDefault="0062680A" w:rsidP="0062680A">
            <w:pPr>
              <w:keepNext/>
              <w:rPr>
                <w:b/>
                <w:sz w:val="8"/>
              </w:rPr>
            </w:pPr>
          </w:p>
        </w:tc>
        <w:tc>
          <w:tcPr>
            <w:tcW w:w="0" w:type="auto"/>
            <w:vAlign w:val="bottom"/>
          </w:tcPr>
          <w:p w14:paraId="71F91371" w14:textId="77777777" w:rsidR="0062680A" w:rsidRPr="00813D46" w:rsidRDefault="0062680A" w:rsidP="0062680A">
            <w:pPr>
              <w:pStyle w:val="la2"/>
              <w:keepNext/>
              <w:rPr>
                <w:b/>
              </w:rPr>
            </w:pPr>
            <w:r w:rsidRPr="00813D46">
              <w:rPr>
                <w:b/>
              </w:rPr>
              <w:t> </w:t>
            </w:r>
          </w:p>
        </w:tc>
        <w:tc>
          <w:tcPr>
            <w:tcW w:w="0" w:type="auto"/>
            <w:vAlign w:val="bottom"/>
          </w:tcPr>
          <w:p w14:paraId="7B6BBE46"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6F6F76BE"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222B45D8" w14:textId="77777777" w:rsidR="0062680A" w:rsidRPr="00813D46" w:rsidRDefault="0062680A" w:rsidP="0062680A">
            <w:pPr>
              <w:keepNext/>
              <w:rPr>
                <w:b/>
                <w:sz w:val="8"/>
              </w:rPr>
            </w:pPr>
          </w:p>
        </w:tc>
        <w:tc>
          <w:tcPr>
            <w:tcW w:w="0" w:type="auto"/>
            <w:vAlign w:val="bottom"/>
          </w:tcPr>
          <w:p w14:paraId="71233BD1" w14:textId="77777777" w:rsidR="0062680A" w:rsidRPr="00813D46" w:rsidRDefault="0062680A" w:rsidP="0062680A">
            <w:pPr>
              <w:pStyle w:val="la2"/>
              <w:keepNext/>
              <w:rPr>
                <w:b/>
              </w:rPr>
            </w:pPr>
            <w:r w:rsidRPr="00813D46">
              <w:rPr>
                <w:b/>
              </w:rPr>
              <w:t> </w:t>
            </w:r>
          </w:p>
        </w:tc>
        <w:tc>
          <w:tcPr>
            <w:tcW w:w="0" w:type="auto"/>
            <w:vAlign w:val="bottom"/>
          </w:tcPr>
          <w:p w14:paraId="6FBAC4A6"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6B16FABB"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6B9DBD76" w14:textId="77777777" w:rsidR="0062680A" w:rsidRPr="00813D46" w:rsidRDefault="0062680A" w:rsidP="0062680A">
            <w:pPr>
              <w:keepNext/>
              <w:rPr>
                <w:b/>
                <w:sz w:val="8"/>
              </w:rPr>
            </w:pPr>
          </w:p>
        </w:tc>
        <w:tc>
          <w:tcPr>
            <w:tcW w:w="0" w:type="auto"/>
            <w:vAlign w:val="bottom"/>
          </w:tcPr>
          <w:p w14:paraId="1D7A3681" w14:textId="77777777" w:rsidR="0062680A" w:rsidRPr="00813D46" w:rsidRDefault="0062680A" w:rsidP="0062680A">
            <w:pPr>
              <w:pStyle w:val="la2"/>
              <w:keepNext/>
              <w:rPr>
                <w:b/>
              </w:rPr>
            </w:pPr>
            <w:r w:rsidRPr="00813D46">
              <w:rPr>
                <w:b/>
              </w:rPr>
              <w:t> </w:t>
            </w:r>
          </w:p>
        </w:tc>
        <w:tc>
          <w:tcPr>
            <w:tcW w:w="0" w:type="auto"/>
            <w:vAlign w:val="bottom"/>
          </w:tcPr>
          <w:p w14:paraId="7489B639"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62208DDC"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15EF1328" w14:textId="77777777" w:rsidR="0062680A" w:rsidRPr="00813D46" w:rsidRDefault="0062680A" w:rsidP="0062680A">
            <w:pPr>
              <w:keepNext/>
              <w:rPr>
                <w:b/>
                <w:sz w:val="8"/>
              </w:rPr>
            </w:pPr>
          </w:p>
        </w:tc>
        <w:tc>
          <w:tcPr>
            <w:tcW w:w="0" w:type="auto"/>
            <w:vAlign w:val="bottom"/>
          </w:tcPr>
          <w:p w14:paraId="0FBE9E08" w14:textId="77777777" w:rsidR="0062680A" w:rsidRPr="00813D46" w:rsidRDefault="0062680A" w:rsidP="0062680A">
            <w:pPr>
              <w:pStyle w:val="la2"/>
              <w:keepNext/>
              <w:rPr>
                <w:b/>
              </w:rPr>
            </w:pPr>
            <w:r w:rsidRPr="00813D46">
              <w:rPr>
                <w:b/>
              </w:rPr>
              <w:t> </w:t>
            </w:r>
          </w:p>
        </w:tc>
        <w:tc>
          <w:tcPr>
            <w:tcW w:w="0" w:type="auto"/>
            <w:vAlign w:val="bottom"/>
          </w:tcPr>
          <w:p w14:paraId="1EC14ABC"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785CE01E" w14:textId="77777777" w:rsidR="0062680A" w:rsidRPr="00813D46" w:rsidRDefault="0062680A" w:rsidP="0062680A">
            <w:pPr>
              <w:pStyle w:val="rrdsinglerule"/>
              <w:keepNext/>
              <w:rPr>
                <w:b/>
              </w:rPr>
            </w:pPr>
            <w:r w:rsidRPr="00813D46">
              <w:rPr>
                <w:b/>
                <w:sz w:val="15"/>
                <w:szCs w:val="15"/>
              </w:rPr>
              <w:t> </w:t>
            </w:r>
          </w:p>
        </w:tc>
        <w:tc>
          <w:tcPr>
            <w:tcW w:w="0" w:type="auto"/>
            <w:vAlign w:val="bottom"/>
          </w:tcPr>
          <w:p w14:paraId="1E0EC63A" w14:textId="77777777" w:rsidR="0062680A" w:rsidRPr="00813D46" w:rsidRDefault="0062680A" w:rsidP="0062680A">
            <w:pPr>
              <w:keepNext/>
              <w:rPr>
                <w:sz w:val="8"/>
              </w:rPr>
            </w:pPr>
          </w:p>
        </w:tc>
      </w:tr>
      <w:tr w:rsidR="00B835D1" w:rsidRPr="00813D46" w14:paraId="2E7D2D3B" w14:textId="77777777" w:rsidTr="007B0C0F">
        <w:trPr>
          <w:jc w:val="center"/>
        </w:trPr>
        <w:tc>
          <w:tcPr>
            <w:tcW w:w="0" w:type="auto"/>
          </w:tcPr>
          <w:p w14:paraId="5D4F7675" w14:textId="77777777" w:rsidR="0062680A" w:rsidRPr="00813D46" w:rsidRDefault="0062680A" w:rsidP="0062680A">
            <w:pPr>
              <w:pStyle w:val="NormalWeb"/>
              <w:keepNext/>
              <w:ind w:left="480" w:hanging="240"/>
              <w:rPr>
                <w:sz w:val="8"/>
              </w:rPr>
            </w:pPr>
            <w:r w:rsidRPr="00813D46">
              <w:rPr>
                <w:rFonts w:cs="Arial"/>
                <w:sz w:val="20"/>
                <w:szCs w:val="20"/>
              </w:rPr>
              <w:t>Total</w:t>
            </w:r>
          </w:p>
        </w:tc>
        <w:tc>
          <w:tcPr>
            <w:tcW w:w="0" w:type="auto"/>
            <w:vAlign w:val="bottom"/>
          </w:tcPr>
          <w:p w14:paraId="4C804DAE" w14:textId="77777777" w:rsidR="0062680A" w:rsidRPr="00813D46" w:rsidRDefault="0062680A" w:rsidP="0062680A">
            <w:pPr>
              <w:pStyle w:val="la2"/>
              <w:keepNext/>
              <w:rPr>
                <w:b/>
              </w:rPr>
            </w:pPr>
            <w:r w:rsidRPr="00813D46">
              <w:rPr>
                <w:b/>
                <w:sz w:val="15"/>
                <w:szCs w:val="15"/>
              </w:rPr>
              <w:t> </w:t>
            </w:r>
          </w:p>
        </w:tc>
        <w:tc>
          <w:tcPr>
            <w:tcW w:w="0" w:type="auto"/>
            <w:vAlign w:val="bottom"/>
          </w:tcPr>
          <w:p w14:paraId="7130EA9E" w14:textId="77777777" w:rsidR="0062680A" w:rsidRPr="00813D46" w:rsidRDefault="0062680A" w:rsidP="0062680A">
            <w:pPr>
              <w:keepNext/>
              <w:rPr>
                <w:b/>
                <w:sz w:val="8"/>
              </w:rPr>
            </w:pPr>
            <w:r w:rsidRPr="00813D46">
              <w:rPr>
                <w:rFonts w:cs="Arial"/>
                <w:b/>
              </w:rPr>
              <w:t>$</w:t>
            </w:r>
          </w:p>
        </w:tc>
        <w:tc>
          <w:tcPr>
            <w:tcW w:w="0" w:type="auto"/>
            <w:vAlign w:val="bottom"/>
          </w:tcPr>
          <w:p w14:paraId="7CA5AA81" w14:textId="086B18D4" w:rsidR="0062680A" w:rsidRPr="00813D46" w:rsidRDefault="0062680A" w:rsidP="0062680A">
            <w:pPr>
              <w:keepNext/>
              <w:jc w:val="right"/>
              <w:rPr>
                <w:b/>
              </w:rPr>
            </w:pPr>
            <w:r w:rsidRPr="00813D46">
              <w:rPr>
                <w:rFonts w:cs="Arial"/>
                <w:b/>
              </w:rPr>
              <w:t>  103,64</w:t>
            </w:r>
            <w:r w:rsidR="00146692" w:rsidRPr="00813D46">
              <w:rPr>
                <w:rFonts w:cs="Arial"/>
                <w:b/>
              </w:rPr>
              <w:t>7</w:t>
            </w:r>
          </w:p>
        </w:tc>
        <w:tc>
          <w:tcPr>
            <w:tcW w:w="0" w:type="auto"/>
            <w:noWrap/>
            <w:vAlign w:val="bottom"/>
          </w:tcPr>
          <w:p w14:paraId="7A8B017C" w14:textId="77777777" w:rsidR="0062680A" w:rsidRPr="00813D46" w:rsidRDefault="0062680A" w:rsidP="0062680A">
            <w:pPr>
              <w:keepNext/>
              <w:rPr>
                <w:b/>
                <w:sz w:val="8"/>
              </w:rPr>
            </w:pPr>
            <w:r w:rsidRPr="00813D46">
              <w:rPr>
                <w:rFonts w:cs="Arial"/>
                <w:b/>
              </w:rPr>
              <w:t> </w:t>
            </w:r>
          </w:p>
        </w:tc>
        <w:tc>
          <w:tcPr>
            <w:tcW w:w="0" w:type="auto"/>
            <w:vAlign w:val="bottom"/>
          </w:tcPr>
          <w:p w14:paraId="41C4DE2B" w14:textId="77777777" w:rsidR="0062680A" w:rsidRPr="00813D46" w:rsidRDefault="0062680A" w:rsidP="0062680A">
            <w:pPr>
              <w:pStyle w:val="la2"/>
              <w:keepNext/>
              <w:rPr>
                <w:b/>
              </w:rPr>
            </w:pPr>
            <w:r w:rsidRPr="00813D46">
              <w:rPr>
                <w:b/>
                <w:sz w:val="15"/>
                <w:szCs w:val="15"/>
              </w:rPr>
              <w:t> </w:t>
            </w:r>
          </w:p>
        </w:tc>
        <w:tc>
          <w:tcPr>
            <w:tcW w:w="0" w:type="auto"/>
            <w:vAlign w:val="bottom"/>
          </w:tcPr>
          <w:p w14:paraId="388BF5A8" w14:textId="77777777" w:rsidR="0062680A" w:rsidRPr="00813D46" w:rsidRDefault="0062680A" w:rsidP="0062680A">
            <w:pPr>
              <w:keepNext/>
              <w:rPr>
                <w:b/>
                <w:sz w:val="8"/>
              </w:rPr>
            </w:pPr>
            <w:r w:rsidRPr="00813D46">
              <w:rPr>
                <w:rFonts w:cs="Arial"/>
                <w:b/>
              </w:rPr>
              <w:t>$</w:t>
            </w:r>
          </w:p>
        </w:tc>
        <w:tc>
          <w:tcPr>
            <w:tcW w:w="0" w:type="auto"/>
            <w:vAlign w:val="bottom"/>
          </w:tcPr>
          <w:p w14:paraId="6C5C064B" w14:textId="37A713C9" w:rsidR="0062680A" w:rsidRPr="00813D46" w:rsidRDefault="0062680A" w:rsidP="0062680A">
            <w:pPr>
              <w:keepNext/>
              <w:jc w:val="right"/>
              <w:rPr>
                <w:b/>
              </w:rPr>
            </w:pPr>
            <w:r w:rsidRPr="00813D46">
              <w:rPr>
                <w:rFonts w:cs="Arial"/>
                <w:b/>
              </w:rPr>
              <w:t>  5,220</w:t>
            </w:r>
          </w:p>
        </w:tc>
        <w:tc>
          <w:tcPr>
            <w:tcW w:w="0" w:type="auto"/>
            <w:noWrap/>
            <w:vAlign w:val="bottom"/>
          </w:tcPr>
          <w:p w14:paraId="216A6A67" w14:textId="77777777" w:rsidR="0062680A" w:rsidRPr="00813D46" w:rsidRDefault="0062680A" w:rsidP="0062680A">
            <w:pPr>
              <w:keepNext/>
              <w:rPr>
                <w:b/>
                <w:sz w:val="8"/>
              </w:rPr>
            </w:pPr>
            <w:r w:rsidRPr="00813D46">
              <w:rPr>
                <w:rFonts w:cs="Arial"/>
                <w:b/>
              </w:rPr>
              <w:t> </w:t>
            </w:r>
          </w:p>
        </w:tc>
        <w:tc>
          <w:tcPr>
            <w:tcW w:w="0" w:type="auto"/>
            <w:vAlign w:val="bottom"/>
          </w:tcPr>
          <w:p w14:paraId="0A80AE57" w14:textId="77777777" w:rsidR="0062680A" w:rsidRPr="00813D46" w:rsidRDefault="0062680A" w:rsidP="0062680A">
            <w:pPr>
              <w:pStyle w:val="la2"/>
              <w:keepNext/>
              <w:rPr>
                <w:b/>
              </w:rPr>
            </w:pPr>
            <w:r w:rsidRPr="00813D46">
              <w:rPr>
                <w:b/>
                <w:sz w:val="15"/>
                <w:szCs w:val="15"/>
              </w:rPr>
              <w:t> </w:t>
            </w:r>
          </w:p>
        </w:tc>
        <w:tc>
          <w:tcPr>
            <w:tcW w:w="0" w:type="auto"/>
            <w:vAlign w:val="bottom"/>
          </w:tcPr>
          <w:p w14:paraId="05ACE692" w14:textId="77777777" w:rsidR="0062680A" w:rsidRPr="00813D46" w:rsidRDefault="0062680A" w:rsidP="0062680A">
            <w:pPr>
              <w:keepNext/>
              <w:rPr>
                <w:b/>
                <w:sz w:val="8"/>
              </w:rPr>
            </w:pPr>
            <w:r w:rsidRPr="00813D46">
              <w:rPr>
                <w:rFonts w:cs="Arial"/>
                <w:b/>
              </w:rPr>
              <w:t>$</w:t>
            </w:r>
          </w:p>
        </w:tc>
        <w:tc>
          <w:tcPr>
            <w:tcW w:w="0" w:type="auto"/>
            <w:vAlign w:val="bottom"/>
          </w:tcPr>
          <w:p w14:paraId="551633E6" w14:textId="6532C951" w:rsidR="0062680A" w:rsidRPr="00813D46" w:rsidRDefault="0062680A" w:rsidP="0062680A">
            <w:pPr>
              <w:keepNext/>
              <w:jc w:val="right"/>
              <w:rPr>
                <w:b/>
              </w:rPr>
            </w:pPr>
            <w:r w:rsidRPr="00813D46">
              <w:rPr>
                <w:rFonts w:cs="Arial"/>
                <w:b/>
              </w:rPr>
              <w:t>  (313</w:t>
            </w:r>
          </w:p>
        </w:tc>
        <w:tc>
          <w:tcPr>
            <w:tcW w:w="0" w:type="auto"/>
            <w:noWrap/>
            <w:vAlign w:val="bottom"/>
          </w:tcPr>
          <w:p w14:paraId="4FD1D59F" w14:textId="77777777" w:rsidR="0062680A" w:rsidRPr="00813D46" w:rsidRDefault="0062680A" w:rsidP="0062680A">
            <w:pPr>
              <w:keepNext/>
              <w:rPr>
                <w:b/>
                <w:sz w:val="8"/>
              </w:rPr>
            </w:pPr>
            <w:r w:rsidRPr="00813D46">
              <w:rPr>
                <w:rFonts w:cs="Arial"/>
                <w:b/>
              </w:rPr>
              <w:t>)</w:t>
            </w:r>
          </w:p>
        </w:tc>
        <w:tc>
          <w:tcPr>
            <w:tcW w:w="0" w:type="auto"/>
            <w:vAlign w:val="bottom"/>
          </w:tcPr>
          <w:p w14:paraId="3FFD1126" w14:textId="77777777" w:rsidR="0062680A" w:rsidRPr="00813D46" w:rsidRDefault="0062680A" w:rsidP="0062680A">
            <w:pPr>
              <w:pStyle w:val="la2"/>
              <w:keepNext/>
              <w:rPr>
                <w:b/>
              </w:rPr>
            </w:pPr>
            <w:r w:rsidRPr="00813D46">
              <w:rPr>
                <w:b/>
                <w:sz w:val="15"/>
                <w:szCs w:val="15"/>
              </w:rPr>
              <w:t> </w:t>
            </w:r>
          </w:p>
        </w:tc>
        <w:tc>
          <w:tcPr>
            <w:tcW w:w="0" w:type="auto"/>
            <w:vAlign w:val="bottom"/>
          </w:tcPr>
          <w:p w14:paraId="6A87B738" w14:textId="77777777" w:rsidR="0062680A" w:rsidRPr="00813D46" w:rsidRDefault="0062680A" w:rsidP="0062680A">
            <w:pPr>
              <w:keepNext/>
              <w:rPr>
                <w:b/>
                <w:sz w:val="8"/>
              </w:rPr>
            </w:pPr>
            <w:r w:rsidRPr="00813D46">
              <w:rPr>
                <w:rFonts w:cs="Arial"/>
                <w:b/>
              </w:rPr>
              <w:t>$</w:t>
            </w:r>
          </w:p>
        </w:tc>
        <w:tc>
          <w:tcPr>
            <w:tcW w:w="0" w:type="auto"/>
            <w:vAlign w:val="bottom"/>
          </w:tcPr>
          <w:p w14:paraId="738CC611" w14:textId="6801347A" w:rsidR="0062680A" w:rsidRPr="00813D46" w:rsidRDefault="004C754D" w:rsidP="0062680A">
            <w:pPr>
              <w:keepNext/>
              <w:jc w:val="right"/>
              <w:rPr>
                <w:b/>
              </w:rPr>
            </w:pPr>
            <w:r w:rsidRPr="00813D46">
              <w:rPr>
                <w:rFonts w:cs="Arial"/>
                <w:b/>
              </w:rPr>
              <w:t>108,55</w:t>
            </w:r>
            <w:r w:rsidR="00146692" w:rsidRPr="00813D46">
              <w:rPr>
                <w:rFonts w:cs="Arial"/>
                <w:b/>
              </w:rPr>
              <w:t>4</w:t>
            </w:r>
          </w:p>
        </w:tc>
        <w:tc>
          <w:tcPr>
            <w:tcW w:w="0" w:type="auto"/>
            <w:noWrap/>
            <w:vAlign w:val="bottom"/>
          </w:tcPr>
          <w:p w14:paraId="7A977B80" w14:textId="77777777" w:rsidR="0062680A" w:rsidRPr="00813D46" w:rsidRDefault="0062680A" w:rsidP="0062680A">
            <w:pPr>
              <w:keepNext/>
              <w:rPr>
                <w:b/>
                <w:sz w:val="8"/>
              </w:rPr>
            </w:pPr>
            <w:r w:rsidRPr="00813D46">
              <w:rPr>
                <w:rFonts w:cs="Arial"/>
                <w:b/>
              </w:rPr>
              <w:t> </w:t>
            </w:r>
          </w:p>
        </w:tc>
        <w:tc>
          <w:tcPr>
            <w:tcW w:w="0" w:type="auto"/>
            <w:vAlign w:val="bottom"/>
          </w:tcPr>
          <w:p w14:paraId="2069CB1F" w14:textId="77777777" w:rsidR="0062680A" w:rsidRPr="00813D46" w:rsidRDefault="0062680A" w:rsidP="0062680A">
            <w:pPr>
              <w:pStyle w:val="la2"/>
              <w:keepNext/>
              <w:rPr>
                <w:b/>
              </w:rPr>
            </w:pPr>
            <w:r w:rsidRPr="00813D46">
              <w:rPr>
                <w:b/>
                <w:sz w:val="15"/>
                <w:szCs w:val="15"/>
              </w:rPr>
              <w:t> </w:t>
            </w:r>
          </w:p>
        </w:tc>
        <w:tc>
          <w:tcPr>
            <w:tcW w:w="0" w:type="auto"/>
            <w:vAlign w:val="bottom"/>
          </w:tcPr>
          <w:p w14:paraId="15A23437" w14:textId="77777777" w:rsidR="0062680A" w:rsidRPr="00813D46" w:rsidRDefault="0062680A" w:rsidP="0062680A">
            <w:pPr>
              <w:keepNext/>
              <w:rPr>
                <w:b/>
                <w:sz w:val="8"/>
              </w:rPr>
            </w:pPr>
            <w:r w:rsidRPr="00813D46">
              <w:rPr>
                <w:rFonts w:cs="Arial"/>
                <w:b/>
              </w:rPr>
              <w:t>$</w:t>
            </w:r>
          </w:p>
        </w:tc>
        <w:tc>
          <w:tcPr>
            <w:tcW w:w="0" w:type="auto"/>
            <w:vAlign w:val="bottom"/>
          </w:tcPr>
          <w:p w14:paraId="0AB9CE31" w14:textId="53206415" w:rsidR="0062680A" w:rsidRPr="00813D46" w:rsidRDefault="0062680A" w:rsidP="0062680A">
            <w:pPr>
              <w:keepNext/>
              <w:jc w:val="right"/>
              <w:rPr>
                <w:b/>
              </w:rPr>
            </w:pPr>
            <w:r w:rsidRPr="00813D46">
              <w:rPr>
                <w:rFonts w:cs="Arial"/>
                <w:b/>
              </w:rPr>
              <w:t>  5,595</w:t>
            </w:r>
          </w:p>
        </w:tc>
        <w:tc>
          <w:tcPr>
            <w:tcW w:w="0" w:type="auto"/>
            <w:noWrap/>
            <w:vAlign w:val="bottom"/>
          </w:tcPr>
          <w:p w14:paraId="1527E7B9" w14:textId="77777777" w:rsidR="0062680A" w:rsidRPr="00813D46" w:rsidRDefault="0062680A" w:rsidP="0062680A">
            <w:pPr>
              <w:keepNext/>
              <w:rPr>
                <w:b/>
                <w:sz w:val="8"/>
              </w:rPr>
            </w:pPr>
            <w:r w:rsidRPr="00813D46">
              <w:rPr>
                <w:rFonts w:cs="Arial"/>
                <w:b/>
              </w:rPr>
              <w:t> </w:t>
            </w:r>
          </w:p>
        </w:tc>
        <w:tc>
          <w:tcPr>
            <w:tcW w:w="0" w:type="auto"/>
            <w:vAlign w:val="bottom"/>
          </w:tcPr>
          <w:p w14:paraId="36F16758" w14:textId="77777777" w:rsidR="0062680A" w:rsidRPr="00813D46" w:rsidRDefault="0062680A" w:rsidP="0062680A">
            <w:pPr>
              <w:pStyle w:val="la2"/>
              <w:keepNext/>
              <w:rPr>
                <w:b/>
              </w:rPr>
            </w:pPr>
            <w:r w:rsidRPr="00813D46">
              <w:rPr>
                <w:b/>
                <w:sz w:val="15"/>
                <w:szCs w:val="15"/>
              </w:rPr>
              <w:t> </w:t>
            </w:r>
          </w:p>
        </w:tc>
        <w:tc>
          <w:tcPr>
            <w:tcW w:w="0" w:type="auto"/>
            <w:vAlign w:val="bottom"/>
          </w:tcPr>
          <w:p w14:paraId="66166B37" w14:textId="77777777" w:rsidR="0062680A" w:rsidRPr="00813D46" w:rsidRDefault="0062680A" w:rsidP="0062680A">
            <w:pPr>
              <w:keepNext/>
              <w:rPr>
                <w:b/>
                <w:sz w:val="8"/>
              </w:rPr>
            </w:pPr>
            <w:r w:rsidRPr="00813D46">
              <w:rPr>
                <w:rFonts w:cs="Arial"/>
                <w:b/>
              </w:rPr>
              <w:t>$</w:t>
            </w:r>
          </w:p>
        </w:tc>
        <w:tc>
          <w:tcPr>
            <w:tcW w:w="0" w:type="auto"/>
            <w:vAlign w:val="bottom"/>
          </w:tcPr>
          <w:p w14:paraId="051C0B6E" w14:textId="7C610047" w:rsidR="0062680A" w:rsidRPr="00813D46" w:rsidRDefault="0062680A" w:rsidP="0062680A">
            <w:pPr>
              <w:keepNext/>
              <w:jc w:val="right"/>
              <w:rPr>
                <w:b/>
              </w:rPr>
            </w:pPr>
            <w:r w:rsidRPr="00813D46">
              <w:rPr>
                <w:rFonts w:cs="Arial"/>
                <w:b/>
              </w:rPr>
              <w:t>  90,931</w:t>
            </w:r>
          </w:p>
        </w:tc>
        <w:tc>
          <w:tcPr>
            <w:tcW w:w="0" w:type="auto"/>
            <w:noWrap/>
            <w:vAlign w:val="bottom"/>
          </w:tcPr>
          <w:p w14:paraId="1FEF2466" w14:textId="77777777" w:rsidR="0062680A" w:rsidRPr="00813D46" w:rsidRDefault="0062680A" w:rsidP="0062680A">
            <w:pPr>
              <w:keepNext/>
              <w:rPr>
                <w:b/>
                <w:sz w:val="8"/>
              </w:rPr>
            </w:pPr>
            <w:r w:rsidRPr="00813D46">
              <w:rPr>
                <w:rFonts w:cs="Arial"/>
                <w:b/>
              </w:rPr>
              <w:t> </w:t>
            </w:r>
          </w:p>
        </w:tc>
        <w:tc>
          <w:tcPr>
            <w:tcW w:w="0" w:type="auto"/>
            <w:vAlign w:val="bottom"/>
          </w:tcPr>
          <w:p w14:paraId="345421B1" w14:textId="77777777" w:rsidR="0062680A" w:rsidRPr="00813D46" w:rsidRDefault="0062680A" w:rsidP="0062680A">
            <w:pPr>
              <w:pStyle w:val="la2"/>
              <w:keepNext/>
              <w:rPr>
                <w:b/>
              </w:rPr>
            </w:pPr>
            <w:r w:rsidRPr="00813D46">
              <w:rPr>
                <w:b/>
                <w:sz w:val="15"/>
                <w:szCs w:val="15"/>
              </w:rPr>
              <w:t> </w:t>
            </w:r>
          </w:p>
        </w:tc>
        <w:tc>
          <w:tcPr>
            <w:tcW w:w="0" w:type="auto"/>
            <w:vAlign w:val="bottom"/>
          </w:tcPr>
          <w:p w14:paraId="1A9D4577" w14:textId="77777777" w:rsidR="0062680A" w:rsidRPr="00813D46" w:rsidRDefault="0062680A" w:rsidP="0062680A">
            <w:pPr>
              <w:keepNext/>
              <w:rPr>
                <w:b/>
                <w:sz w:val="8"/>
              </w:rPr>
            </w:pPr>
            <w:r w:rsidRPr="00813D46">
              <w:rPr>
                <w:rFonts w:cs="Arial"/>
                <w:b/>
              </w:rPr>
              <w:t>$</w:t>
            </w:r>
          </w:p>
        </w:tc>
        <w:tc>
          <w:tcPr>
            <w:tcW w:w="0" w:type="auto"/>
            <w:vAlign w:val="bottom"/>
          </w:tcPr>
          <w:p w14:paraId="1E7EA89F" w14:textId="1EDEF9F3" w:rsidR="0062680A" w:rsidRPr="00813D46" w:rsidRDefault="0062680A" w:rsidP="0062680A">
            <w:pPr>
              <w:keepNext/>
              <w:jc w:val="right"/>
              <w:rPr>
                <w:b/>
              </w:rPr>
            </w:pPr>
            <w:r w:rsidRPr="00813D46">
              <w:rPr>
                <w:rFonts w:cs="Arial"/>
                <w:b/>
              </w:rPr>
              <w:t>  12,0</w:t>
            </w:r>
            <w:r w:rsidR="00146692" w:rsidRPr="00813D46">
              <w:rPr>
                <w:rFonts w:cs="Arial"/>
                <w:b/>
              </w:rPr>
              <w:t>28</w:t>
            </w:r>
          </w:p>
        </w:tc>
        <w:tc>
          <w:tcPr>
            <w:tcW w:w="0" w:type="auto"/>
            <w:noWrap/>
            <w:vAlign w:val="bottom"/>
          </w:tcPr>
          <w:p w14:paraId="7C178CB0" w14:textId="77777777" w:rsidR="0062680A" w:rsidRPr="00813D46" w:rsidRDefault="0062680A" w:rsidP="0062680A">
            <w:pPr>
              <w:keepNext/>
              <w:rPr>
                <w:sz w:val="8"/>
              </w:rPr>
            </w:pPr>
            <w:r w:rsidRPr="00813D46">
              <w:rPr>
                <w:rFonts w:cs="Arial"/>
              </w:rPr>
              <w:t> </w:t>
            </w:r>
          </w:p>
        </w:tc>
      </w:tr>
      <w:tr w:rsidR="00B835D1" w:rsidRPr="00813D46" w14:paraId="395A05E6" w14:textId="77777777" w:rsidTr="007B0C0F">
        <w:trPr>
          <w:jc w:val="center"/>
        </w:trPr>
        <w:tc>
          <w:tcPr>
            <w:tcW w:w="0" w:type="auto"/>
            <w:vAlign w:val="bottom"/>
          </w:tcPr>
          <w:p w14:paraId="133CFC7D" w14:textId="77777777" w:rsidR="0062680A" w:rsidRPr="00813D46" w:rsidRDefault="0062680A" w:rsidP="0062680A">
            <w:pPr>
              <w:pStyle w:val="la2"/>
              <w:keepNext/>
            </w:pPr>
            <w:r w:rsidRPr="00813D46">
              <w:t> </w:t>
            </w:r>
          </w:p>
        </w:tc>
        <w:tc>
          <w:tcPr>
            <w:tcW w:w="0" w:type="auto"/>
            <w:vAlign w:val="bottom"/>
          </w:tcPr>
          <w:p w14:paraId="25AF08E6" w14:textId="77777777" w:rsidR="0062680A" w:rsidRPr="00813D46" w:rsidRDefault="0062680A" w:rsidP="0062680A">
            <w:pPr>
              <w:pStyle w:val="la2"/>
              <w:keepNext/>
            </w:pPr>
            <w:r w:rsidRPr="00813D46">
              <w:t> </w:t>
            </w:r>
          </w:p>
        </w:tc>
        <w:tc>
          <w:tcPr>
            <w:tcW w:w="0" w:type="auto"/>
            <w:vAlign w:val="bottom"/>
          </w:tcPr>
          <w:p w14:paraId="46F52FF4" w14:textId="77777777" w:rsidR="0062680A" w:rsidRPr="00813D46" w:rsidRDefault="0062680A" w:rsidP="0062680A">
            <w:pPr>
              <w:pStyle w:val="rrddoublerule"/>
              <w:keepNext/>
            </w:pPr>
            <w:r w:rsidRPr="00813D46">
              <w:rPr>
                <w:sz w:val="15"/>
                <w:szCs w:val="15"/>
              </w:rPr>
              <w:t> </w:t>
            </w:r>
          </w:p>
        </w:tc>
        <w:tc>
          <w:tcPr>
            <w:tcW w:w="0" w:type="auto"/>
            <w:vAlign w:val="bottom"/>
          </w:tcPr>
          <w:p w14:paraId="473D79A8" w14:textId="77777777" w:rsidR="0062680A" w:rsidRPr="00813D46" w:rsidRDefault="0062680A" w:rsidP="0062680A">
            <w:pPr>
              <w:pStyle w:val="rrddoublerule"/>
              <w:keepNext/>
            </w:pPr>
            <w:r w:rsidRPr="00813D46">
              <w:rPr>
                <w:sz w:val="15"/>
                <w:szCs w:val="15"/>
              </w:rPr>
              <w:t> </w:t>
            </w:r>
          </w:p>
        </w:tc>
        <w:tc>
          <w:tcPr>
            <w:tcW w:w="0" w:type="auto"/>
            <w:vAlign w:val="bottom"/>
          </w:tcPr>
          <w:p w14:paraId="1C710FF4" w14:textId="77777777" w:rsidR="0062680A" w:rsidRPr="00813D46" w:rsidRDefault="0062680A" w:rsidP="0062680A">
            <w:pPr>
              <w:keepNext/>
              <w:rPr>
                <w:sz w:val="8"/>
              </w:rPr>
            </w:pPr>
          </w:p>
        </w:tc>
        <w:tc>
          <w:tcPr>
            <w:tcW w:w="0" w:type="auto"/>
            <w:vAlign w:val="bottom"/>
          </w:tcPr>
          <w:p w14:paraId="387DC906" w14:textId="77777777" w:rsidR="0062680A" w:rsidRPr="00813D46" w:rsidRDefault="0062680A" w:rsidP="0062680A">
            <w:pPr>
              <w:pStyle w:val="la2"/>
              <w:keepNext/>
            </w:pPr>
            <w:r w:rsidRPr="00813D46">
              <w:t> </w:t>
            </w:r>
          </w:p>
        </w:tc>
        <w:tc>
          <w:tcPr>
            <w:tcW w:w="0" w:type="auto"/>
            <w:vAlign w:val="bottom"/>
          </w:tcPr>
          <w:p w14:paraId="4C95CCA9" w14:textId="77777777" w:rsidR="0062680A" w:rsidRPr="00813D46" w:rsidRDefault="0062680A" w:rsidP="0062680A">
            <w:pPr>
              <w:pStyle w:val="rrddoublerule"/>
              <w:keepNext/>
            </w:pPr>
            <w:r w:rsidRPr="00813D46">
              <w:rPr>
                <w:sz w:val="15"/>
                <w:szCs w:val="15"/>
              </w:rPr>
              <w:t> </w:t>
            </w:r>
          </w:p>
        </w:tc>
        <w:tc>
          <w:tcPr>
            <w:tcW w:w="0" w:type="auto"/>
            <w:vAlign w:val="bottom"/>
          </w:tcPr>
          <w:p w14:paraId="29D9554C" w14:textId="77777777" w:rsidR="0062680A" w:rsidRPr="00813D46" w:rsidRDefault="0062680A" w:rsidP="0062680A">
            <w:pPr>
              <w:pStyle w:val="rrddoublerule"/>
              <w:keepNext/>
            </w:pPr>
            <w:r w:rsidRPr="00813D46">
              <w:rPr>
                <w:sz w:val="15"/>
                <w:szCs w:val="15"/>
              </w:rPr>
              <w:t> </w:t>
            </w:r>
          </w:p>
        </w:tc>
        <w:tc>
          <w:tcPr>
            <w:tcW w:w="0" w:type="auto"/>
            <w:vAlign w:val="bottom"/>
          </w:tcPr>
          <w:p w14:paraId="11AA1FA7" w14:textId="77777777" w:rsidR="0062680A" w:rsidRPr="00813D46" w:rsidRDefault="0062680A" w:rsidP="0062680A">
            <w:pPr>
              <w:keepNext/>
              <w:rPr>
                <w:sz w:val="8"/>
              </w:rPr>
            </w:pPr>
          </w:p>
        </w:tc>
        <w:tc>
          <w:tcPr>
            <w:tcW w:w="0" w:type="auto"/>
            <w:vAlign w:val="bottom"/>
          </w:tcPr>
          <w:p w14:paraId="468CF161" w14:textId="77777777" w:rsidR="0062680A" w:rsidRPr="00813D46" w:rsidRDefault="0062680A" w:rsidP="0062680A">
            <w:pPr>
              <w:pStyle w:val="la2"/>
              <w:keepNext/>
            </w:pPr>
            <w:r w:rsidRPr="00813D46">
              <w:t> </w:t>
            </w:r>
          </w:p>
        </w:tc>
        <w:tc>
          <w:tcPr>
            <w:tcW w:w="0" w:type="auto"/>
            <w:vAlign w:val="bottom"/>
          </w:tcPr>
          <w:p w14:paraId="2814FA6B" w14:textId="77777777" w:rsidR="0062680A" w:rsidRPr="00813D46" w:rsidRDefault="0062680A" w:rsidP="0062680A">
            <w:pPr>
              <w:pStyle w:val="rrddoublerule"/>
              <w:keepNext/>
            </w:pPr>
            <w:r w:rsidRPr="00813D46">
              <w:rPr>
                <w:sz w:val="15"/>
                <w:szCs w:val="15"/>
              </w:rPr>
              <w:t> </w:t>
            </w:r>
          </w:p>
        </w:tc>
        <w:tc>
          <w:tcPr>
            <w:tcW w:w="0" w:type="auto"/>
            <w:vAlign w:val="bottom"/>
          </w:tcPr>
          <w:p w14:paraId="47D7AF17" w14:textId="77777777" w:rsidR="0062680A" w:rsidRPr="00813D46" w:rsidRDefault="0062680A" w:rsidP="0062680A">
            <w:pPr>
              <w:pStyle w:val="rrddoublerule"/>
              <w:keepNext/>
            </w:pPr>
            <w:r w:rsidRPr="00813D46">
              <w:rPr>
                <w:sz w:val="15"/>
                <w:szCs w:val="15"/>
              </w:rPr>
              <w:t> </w:t>
            </w:r>
          </w:p>
        </w:tc>
        <w:tc>
          <w:tcPr>
            <w:tcW w:w="0" w:type="auto"/>
            <w:vAlign w:val="bottom"/>
          </w:tcPr>
          <w:p w14:paraId="3864E57D" w14:textId="77777777" w:rsidR="0062680A" w:rsidRPr="00813D46" w:rsidRDefault="0062680A" w:rsidP="0062680A">
            <w:pPr>
              <w:keepNext/>
              <w:rPr>
                <w:sz w:val="8"/>
              </w:rPr>
            </w:pPr>
          </w:p>
        </w:tc>
        <w:tc>
          <w:tcPr>
            <w:tcW w:w="0" w:type="auto"/>
            <w:vAlign w:val="bottom"/>
          </w:tcPr>
          <w:p w14:paraId="11C4C7FA" w14:textId="77777777" w:rsidR="0062680A" w:rsidRPr="00813D46" w:rsidRDefault="0062680A" w:rsidP="0062680A">
            <w:pPr>
              <w:pStyle w:val="la2"/>
              <w:keepNext/>
            </w:pPr>
            <w:r w:rsidRPr="00813D46">
              <w:t> </w:t>
            </w:r>
          </w:p>
        </w:tc>
        <w:tc>
          <w:tcPr>
            <w:tcW w:w="0" w:type="auto"/>
            <w:vAlign w:val="bottom"/>
          </w:tcPr>
          <w:p w14:paraId="453873F3" w14:textId="77777777" w:rsidR="0062680A" w:rsidRPr="00813D46" w:rsidRDefault="0062680A" w:rsidP="0062680A">
            <w:pPr>
              <w:pStyle w:val="rrddoublerule"/>
              <w:keepNext/>
            </w:pPr>
            <w:r w:rsidRPr="00813D46">
              <w:rPr>
                <w:sz w:val="15"/>
                <w:szCs w:val="15"/>
              </w:rPr>
              <w:t> </w:t>
            </w:r>
          </w:p>
        </w:tc>
        <w:tc>
          <w:tcPr>
            <w:tcW w:w="0" w:type="auto"/>
            <w:vAlign w:val="bottom"/>
          </w:tcPr>
          <w:p w14:paraId="21C4F89C" w14:textId="77777777" w:rsidR="0062680A" w:rsidRPr="00813D46" w:rsidRDefault="0062680A" w:rsidP="0062680A">
            <w:pPr>
              <w:pStyle w:val="rrddoublerule"/>
              <w:keepNext/>
            </w:pPr>
            <w:r w:rsidRPr="00813D46">
              <w:rPr>
                <w:sz w:val="15"/>
                <w:szCs w:val="15"/>
              </w:rPr>
              <w:t> </w:t>
            </w:r>
          </w:p>
        </w:tc>
        <w:tc>
          <w:tcPr>
            <w:tcW w:w="0" w:type="auto"/>
            <w:vAlign w:val="bottom"/>
          </w:tcPr>
          <w:p w14:paraId="1C824F84" w14:textId="77777777" w:rsidR="0062680A" w:rsidRPr="00813D46" w:rsidRDefault="0062680A" w:rsidP="0062680A">
            <w:pPr>
              <w:keepNext/>
              <w:rPr>
                <w:sz w:val="8"/>
              </w:rPr>
            </w:pPr>
          </w:p>
        </w:tc>
        <w:tc>
          <w:tcPr>
            <w:tcW w:w="0" w:type="auto"/>
            <w:vAlign w:val="bottom"/>
          </w:tcPr>
          <w:p w14:paraId="4E31426F" w14:textId="77777777" w:rsidR="0062680A" w:rsidRPr="00813D46" w:rsidRDefault="0062680A" w:rsidP="0062680A">
            <w:pPr>
              <w:pStyle w:val="la2"/>
              <w:keepNext/>
            </w:pPr>
            <w:r w:rsidRPr="00813D46">
              <w:t> </w:t>
            </w:r>
          </w:p>
        </w:tc>
        <w:tc>
          <w:tcPr>
            <w:tcW w:w="0" w:type="auto"/>
            <w:vAlign w:val="bottom"/>
          </w:tcPr>
          <w:p w14:paraId="52CE811A" w14:textId="77777777" w:rsidR="0062680A" w:rsidRPr="00813D46" w:rsidRDefault="0062680A" w:rsidP="0062680A">
            <w:pPr>
              <w:pStyle w:val="rrddoublerule"/>
              <w:keepNext/>
            </w:pPr>
            <w:r w:rsidRPr="00813D46">
              <w:rPr>
                <w:sz w:val="15"/>
                <w:szCs w:val="15"/>
              </w:rPr>
              <w:t> </w:t>
            </w:r>
          </w:p>
        </w:tc>
        <w:tc>
          <w:tcPr>
            <w:tcW w:w="0" w:type="auto"/>
            <w:vAlign w:val="bottom"/>
          </w:tcPr>
          <w:p w14:paraId="573BA80C" w14:textId="77777777" w:rsidR="0062680A" w:rsidRPr="00813D46" w:rsidRDefault="0062680A" w:rsidP="0062680A">
            <w:pPr>
              <w:pStyle w:val="rrddoublerule"/>
              <w:keepNext/>
            </w:pPr>
            <w:r w:rsidRPr="00813D46">
              <w:rPr>
                <w:sz w:val="15"/>
                <w:szCs w:val="15"/>
              </w:rPr>
              <w:t> </w:t>
            </w:r>
          </w:p>
        </w:tc>
        <w:tc>
          <w:tcPr>
            <w:tcW w:w="0" w:type="auto"/>
            <w:vAlign w:val="bottom"/>
          </w:tcPr>
          <w:p w14:paraId="26AAB9E4" w14:textId="77777777" w:rsidR="0062680A" w:rsidRPr="00813D46" w:rsidRDefault="0062680A" w:rsidP="0062680A">
            <w:pPr>
              <w:keepNext/>
              <w:rPr>
                <w:sz w:val="8"/>
              </w:rPr>
            </w:pPr>
          </w:p>
        </w:tc>
        <w:tc>
          <w:tcPr>
            <w:tcW w:w="0" w:type="auto"/>
            <w:vAlign w:val="bottom"/>
          </w:tcPr>
          <w:p w14:paraId="7EAA1805" w14:textId="77777777" w:rsidR="0062680A" w:rsidRPr="00813D46" w:rsidRDefault="0062680A" w:rsidP="0062680A">
            <w:pPr>
              <w:pStyle w:val="la2"/>
              <w:keepNext/>
            </w:pPr>
            <w:r w:rsidRPr="00813D46">
              <w:t> </w:t>
            </w:r>
          </w:p>
        </w:tc>
        <w:tc>
          <w:tcPr>
            <w:tcW w:w="0" w:type="auto"/>
            <w:vAlign w:val="bottom"/>
          </w:tcPr>
          <w:p w14:paraId="5E6880DC" w14:textId="77777777" w:rsidR="0062680A" w:rsidRPr="00813D46" w:rsidRDefault="0062680A" w:rsidP="0062680A">
            <w:pPr>
              <w:pStyle w:val="rrddoublerule"/>
              <w:keepNext/>
            </w:pPr>
            <w:r w:rsidRPr="00813D46">
              <w:rPr>
                <w:sz w:val="15"/>
                <w:szCs w:val="15"/>
              </w:rPr>
              <w:t> </w:t>
            </w:r>
          </w:p>
        </w:tc>
        <w:tc>
          <w:tcPr>
            <w:tcW w:w="0" w:type="auto"/>
            <w:vAlign w:val="bottom"/>
          </w:tcPr>
          <w:p w14:paraId="6A245A4D" w14:textId="77777777" w:rsidR="0062680A" w:rsidRPr="00813D46" w:rsidRDefault="0062680A" w:rsidP="0062680A">
            <w:pPr>
              <w:pStyle w:val="rrddoublerule"/>
              <w:keepNext/>
            </w:pPr>
            <w:r w:rsidRPr="00813D46">
              <w:rPr>
                <w:sz w:val="15"/>
                <w:szCs w:val="15"/>
              </w:rPr>
              <w:t> </w:t>
            </w:r>
          </w:p>
        </w:tc>
        <w:tc>
          <w:tcPr>
            <w:tcW w:w="0" w:type="auto"/>
            <w:vAlign w:val="bottom"/>
          </w:tcPr>
          <w:p w14:paraId="0FA928C6" w14:textId="77777777" w:rsidR="0062680A" w:rsidRPr="00813D46" w:rsidRDefault="0062680A" w:rsidP="0062680A">
            <w:pPr>
              <w:keepNext/>
              <w:rPr>
                <w:sz w:val="8"/>
              </w:rPr>
            </w:pPr>
          </w:p>
        </w:tc>
        <w:tc>
          <w:tcPr>
            <w:tcW w:w="0" w:type="auto"/>
            <w:vAlign w:val="bottom"/>
          </w:tcPr>
          <w:p w14:paraId="678DDD83" w14:textId="77777777" w:rsidR="0062680A" w:rsidRPr="00813D46" w:rsidRDefault="0062680A" w:rsidP="0062680A">
            <w:pPr>
              <w:pStyle w:val="la2"/>
              <w:keepNext/>
            </w:pPr>
            <w:r w:rsidRPr="00813D46">
              <w:t> </w:t>
            </w:r>
          </w:p>
        </w:tc>
        <w:tc>
          <w:tcPr>
            <w:tcW w:w="0" w:type="auto"/>
            <w:vAlign w:val="bottom"/>
          </w:tcPr>
          <w:p w14:paraId="4877E386" w14:textId="77777777" w:rsidR="0062680A" w:rsidRPr="00813D46" w:rsidRDefault="0062680A" w:rsidP="0062680A">
            <w:pPr>
              <w:pStyle w:val="rrddoublerule"/>
              <w:keepNext/>
            </w:pPr>
            <w:r w:rsidRPr="00813D46">
              <w:rPr>
                <w:sz w:val="15"/>
                <w:szCs w:val="15"/>
              </w:rPr>
              <w:t> </w:t>
            </w:r>
          </w:p>
        </w:tc>
        <w:tc>
          <w:tcPr>
            <w:tcW w:w="0" w:type="auto"/>
            <w:vAlign w:val="bottom"/>
          </w:tcPr>
          <w:p w14:paraId="3A606BF7" w14:textId="77777777" w:rsidR="0062680A" w:rsidRPr="00813D46" w:rsidRDefault="0062680A" w:rsidP="0062680A">
            <w:pPr>
              <w:pStyle w:val="rrddoublerule"/>
              <w:keepNext/>
            </w:pPr>
            <w:r w:rsidRPr="00813D46">
              <w:rPr>
                <w:sz w:val="15"/>
                <w:szCs w:val="15"/>
              </w:rPr>
              <w:t> </w:t>
            </w:r>
          </w:p>
        </w:tc>
        <w:tc>
          <w:tcPr>
            <w:tcW w:w="0" w:type="auto"/>
            <w:vAlign w:val="bottom"/>
          </w:tcPr>
          <w:p w14:paraId="201AA5DE" w14:textId="77777777" w:rsidR="0062680A" w:rsidRPr="00813D46" w:rsidRDefault="0062680A" w:rsidP="0062680A">
            <w:pPr>
              <w:keepNext/>
              <w:rPr>
                <w:sz w:val="8"/>
              </w:rPr>
            </w:pPr>
          </w:p>
        </w:tc>
      </w:tr>
    </w:tbl>
    <w:p w14:paraId="4DA110A3"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tbl>
      <w:tblPr>
        <w:tblW w:w="5000" w:type="pct"/>
        <w:jc w:val="center"/>
        <w:tblCellMar>
          <w:top w:w="14" w:type="dxa"/>
          <w:left w:w="0" w:type="dxa"/>
          <w:right w:w="14" w:type="dxa"/>
        </w:tblCellMar>
        <w:tblLook w:val="0000" w:firstRow="0" w:lastRow="0" w:firstColumn="0" w:lastColumn="0" w:noHBand="0" w:noVBand="0"/>
      </w:tblPr>
      <w:tblGrid>
        <w:gridCol w:w="2403"/>
        <w:gridCol w:w="214"/>
        <w:gridCol w:w="128"/>
        <w:gridCol w:w="750"/>
        <w:gridCol w:w="71"/>
        <w:gridCol w:w="212"/>
        <w:gridCol w:w="134"/>
        <w:gridCol w:w="667"/>
        <w:gridCol w:w="71"/>
        <w:gridCol w:w="212"/>
        <w:gridCol w:w="155"/>
        <w:gridCol w:w="646"/>
        <w:gridCol w:w="82"/>
        <w:gridCol w:w="212"/>
        <w:gridCol w:w="128"/>
        <w:gridCol w:w="637"/>
        <w:gridCol w:w="71"/>
        <w:gridCol w:w="212"/>
        <w:gridCol w:w="149"/>
        <w:gridCol w:w="737"/>
        <w:gridCol w:w="71"/>
        <w:gridCol w:w="212"/>
        <w:gridCol w:w="134"/>
        <w:gridCol w:w="786"/>
        <w:gridCol w:w="71"/>
        <w:gridCol w:w="212"/>
        <w:gridCol w:w="134"/>
        <w:gridCol w:w="786"/>
        <w:gridCol w:w="71"/>
      </w:tblGrid>
      <w:tr w:rsidR="00C334D1" w:rsidRPr="00813D46" w14:paraId="7EAEF0CF" w14:textId="77777777" w:rsidTr="007B0C0F">
        <w:trPr>
          <w:tblHeader/>
          <w:jc w:val="center"/>
        </w:trPr>
        <w:tc>
          <w:tcPr>
            <w:tcW w:w="1159" w:type="pct"/>
            <w:vAlign w:val="center"/>
          </w:tcPr>
          <w:p w14:paraId="37080D04" w14:textId="77777777" w:rsidR="00C334D1" w:rsidRPr="00813D46" w:rsidRDefault="00C334D1" w:rsidP="007B0C0F">
            <w:pPr>
              <w:rPr>
                <w:sz w:val="1"/>
              </w:rPr>
            </w:pPr>
          </w:p>
        </w:tc>
        <w:tc>
          <w:tcPr>
            <w:tcW w:w="103" w:type="pct"/>
            <w:vAlign w:val="bottom"/>
          </w:tcPr>
          <w:p w14:paraId="4AE81716" w14:textId="77777777" w:rsidR="00C334D1" w:rsidRPr="00813D46" w:rsidRDefault="00C334D1" w:rsidP="007B0C0F">
            <w:pPr>
              <w:rPr>
                <w:sz w:val="1"/>
              </w:rPr>
            </w:pPr>
          </w:p>
        </w:tc>
        <w:tc>
          <w:tcPr>
            <w:tcW w:w="0" w:type="auto"/>
            <w:vAlign w:val="center"/>
          </w:tcPr>
          <w:p w14:paraId="44CA8F84" w14:textId="77777777" w:rsidR="00C334D1" w:rsidRPr="00813D46" w:rsidRDefault="00C334D1" w:rsidP="007B0C0F">
            <w:pPr>
              <w:rPr>
                <w:sz w:val="1"/>
              </w:rPr>
            </w:pPr>
          </w:p>
        </w:tc>
        <w:tc>
          <w:tcPr>
            <w:tcW w:w="0" w:type="auto"/>
            <w:vAlign w:val="center"/>
          </w:tcPr>
          <w:p w14:paraId="29F0A3B4" w14:textId="77777777" w:rsidR="00C334D1" w:rsidRPr="00813D46" w:rsidRDefault="00C334D1" w:rsidP="007B0C0F">
            <w:pPr>
              <w:rPr>
                <w:sz w:val="1"/>
              </w:rPr>
            </w:pPr>
          </w:p>
        </w:tc>
        <w:tc>
          <w:tcPr>
            <w:tcW w:w="0" w:type="auto"/>
            <w:vAlign w:val="center"/>
          </w:tcPr>
          <w:p w14:paraId="0FC507AF" w14:textId="77777777" w:rsidR="00C334D1" w:rsidRPr="00813D46" w:rsidRDefault="00C334D1" w:rsidP="007B0C0F">
            <w:pPr>
              <w:rPr>
                <w:sz w:val="1"/>
              </w:rPr>
            </w:pPr>
          </w:p>
        </w:tc>
        <w:tc>
          <w:tcPr>
            <w:tcW w:w="102" w:type="pct"/>
            <w:vAlign w:val="bottom"/>
          </w:tcPr>
          <w:p w14:paraId="14C48F81" w14:textId="77777777" w:rsidR="00C334D1" w:rsidRPr="00813D46" w:rsidRDefault="00C334D1" w:rsidP="007B0C0F">
            <w:pPr>
              <w:rPr>
                <w:sz w:val="1"/>
              </w:rPr>
            </w:pPr>
          </w:p>
        </w:tc>
        <w:tc>
          <w:tcPr>
            <w:tcW w:w="0" w:type="auto"/>
            <w:vAlign w:val="center"/>
          </w:tcPr>
          <w:p w14:paraId="53C213EA" w14:textId="77777777" w:rsidR="00C334D1" w:rsidRPr="00813D46" w:rsidRDefault="00C334D1" w:rsidP="007B0C0F">
            <w:pPr>
              <w:rPr>
                <w:sz w:val="1"/>
              </w:rPr>
            </w:pPr>
          </w:p>
        </w:tc>
        <w:tc>
          <w:tcPr>
            <w:tcW w:w="0" w:type="auto"/>
            <w:vAlign w:val="center"/>
          </w:tcPr>
          <w:p w14:paraId="5782DFDB" w14:textId="77777777" w:rsidR="00C334D1" w:rsidRPr="00813D46" w:rsidRDefault="00C334D1" w:rsidP="007B0C0F">
            <w:pPr>
              <w:rPr>
                <w:sz w:val="1"/>
              </w:rPr>
            </w:pPr>
          </w:p>
        </w:tc>
        <w:tc>
          <w:tcPr>
            <w:tcW w:w="0" w:type="auto"/>
            <w:vAlign w:val="center"/>
          </w:tcPr>
          <w:p w14:paraId="52D2CB52" w14:textId="77777777" w:rsidR="00C334D1" w:rsidRPr="00813D46" w:rsidRDefault="00C334D1" w:rsidP="007B0C0F">
            <w:pPr>
              <w:rPr>
                <w:sz w:val="1"/>
              </w:rPr>
            </w:pPr>
          </w:p>
        </w:tc>
        <w:tc>
          <w:tcPr>
            <w:tcW w:w="102" w:type="pct"/>
            <w:vAlign w:val="bottom"/>
          </w:tcPr>
          <w:p w14:paraId="7BCEDECE" w14:textId="77777777" w:rsidR="00C334D1" w:rsidRPr="00813D46" w:rsidRDefault="00C334D1" w:rsidP="007B0C0F">
            <w:pPr>
              <w:rPr>
                <w:sz w:val="1"/>
              </w:rPr>
            </w:pPr>
          </w:p>
        </w:tc>
        <w:tc>
          <w:tcPr>
            <w:tcW w:w="0" w:type="auto"/>
            <w:vAlign w:val="center"/>
          </w:tcPr>
          <w:p w14:paraId="4A4672C1" w14:textId="77777777" w:rsidR="00C334D1" w:rsidRPr="00813D46" w:rsidRDefault="00C334D1" w:rsidP="007B0C0F">
            <w:pPr>
              <w:rPr>
                <w:sz w:val="1"/>
              </w:rPr>
            </w:pPr>
          </w:p>
        </w:tc>
        <w:tc>
          <w:tcPr>
            <w:tcW w:w="0" w:type="auto"/>
            <w:vAlign w:val="center"/>
          </w:tcPr>
          <w:p w14:paraId="0BAD41F0" w14:textId="77777777" w:rsidR="00C334D1" w:rsidRPr="00813D46" w:rsidRDefault="00C334D1" w:rsidP="007B0C0F">
            <w:pPr>
              <w:rPr>
                <w:sz w:val="1"/>
              </w:rPr>
            </w:pPr>
          </w:p>
        </w:tc>
        <w:tc>
          <w:tcPr>
            <w:tcW w:w="0" w:type="auto"/>
            <w:vAlign w:val="center"/>
          </w:tcPr>
          <w:p w14:paraId="10C75647" w14:textId="77777777" w:rsidR="00C334D1" w:rsidRPr="00813D46" w:rsidRDefault="00C334D1" w:rsidP="007B0C0F">
            <w:pPr>
              <w:rPr>
                <w:sz w:val="1"/>
              </w:rPr>
            </w:pPr>
          </w:p>
        </w:tc>
        <w:tc>
          <w:tcPr>
            <w:tcW w:w="102" w:type="pct"/>
            <w:vAlign w:val="bottom"/>
          </w:tcPr>
          <w:p w14:paraId="4A459D36" w14:textId="77777777" w:rsidR="00C334D1" w:rsidRPr="00813D46" w:rsidRDefault="00C334D1" w:rsidP="007B0C0F">
            <w:pPr>
              <w:rPr>
                <w:sz w:val="1"/>
              </w:rPr>
            </w:pPr>
          </w:p>
        </w:tc>
        <w:tc>
          <w:tcPr>
            <w:tcW w:w="0" w:type="auto"/>
            <w:vAlign w:val="center"/>
          </w:tcPr>
          <w:p w14:paraId="6BACFC07" w14:textId="77777777" w:rsidR="00C334D1" w:rsidRPr="00813D46" w:rsidRDefault="00C334D1" w:rsidP="007B0C0F">
            <w:pPr>
              <w:rPr>
                <w:sz w:val="1"/>
              </w:rPr>
            </w:pPr>
          </w:p>
        </w:tc>
        <w:tc>
          <w:tcPr>
            <w:tcW w:w="0" w:type="auto"/>
            <w:vAlign w:val="center"/>
          </w:tcPr>
          <w:p w14:paraId="664D8975" w14:textId="77777777" w:rsidR="00C334D1" w:rsidRPr="00813D46" w:rsidRDefault="00C334D1" w:rsidP="007B0C0F">
            <w:pPr>
              <w:rPr>
                <w:sz w:val="1"/>
              </w:rPr>
            </w:pPr>
          </w:p>
        </w:tc>
        <w:tc>
          <w:tcPr>
            <w:tcW w:w="0" w:type="auto"/>
            <w:vAlign w:val="center"/>
          </w:tcPr>
          <w:p w14:paraId="479F4384" w14:textId="77777777" w:rsidR="00C334D1" w:rsidRPr="00813D46" w:rsidRDefault="00C334D1" w:rsidP="007B0C0F">
            <w:pPr>
              <w:rPr>
                <w:sz w:val="1"/>
              </w:rPr>
            </w:pPr>
          </w:p>
        </w:tc>
        <w:tc>
          <w:tcPr>
            <w:tcW w:w="102" w:type="pct"/>
            <w:vAlign w:val="bottom"/>
          </w:tcPr>
          <w:p w14:paraId="43EDFC04" w14:textId="77777777" w:rsidR="00C334D1" w:rsidRPr="00813D46" w:rsidRDefault="00C334D1" w:rsidP="007B0C0F">
            <w:pPr>
              <w:rPr>
                <w:sz w:val="1"/>
              </w:rPr>
            </w:pPr>
          </w:p>
        </w:tc>
        <w:tc>
          <w:tcPr>
            <w:tcW w:w="0" w:type="auto"/>
            <w:vAlign w:val="center"/>
          </w:tcPr>
          <w:p w14:paraId="1BE9EFDC" w14:textId="77777777" w:rsidR="00C334D1" w:rsidRPr="00813D46" w:rsidRDefault="00C334D1" w:rsidP="007B0C0F">
            <w:pPr>
              <w:rPr>
                <w:sz w:val="1"/>
              </w:rPr>
            </w:pPr>
          </w:p>
        </w:tc>
        <w:tc>
          <w:tcPr>
            <w:tcW w:w="0" w:type="auto"/>
            <w:vAlign w:val="center"/>
          </w:tcPr>
          <w:p w14:paraId="78A38C8E" w14:textId="77777777" w:rsidR="00C334D1" w:rsidRPr="00813D46" w:rsidRDefault="00C334D1" w:rsidP="007B0C0F">
            <w:pPr>
              <w:rPr>
                <w:sz w:val="1"/>
              </w:rPr>
            </w:pPr>
          </w:p>
        </w:tc>
        <w:tc>
          <w:tcPr>
            <w:tcW w:w="0" w:type="auto"/>
            <w:vAlign w:val="center"/>
          </w:tcPr>
          <w:p w14:paraId="35542849" w14:textId="77777777" w:rsidR="00C334D1" w:rsidRPr="00813D46" w:rsidRDefault="00C334D1" w:rsidP="007B0C0F">
            <w:pPr>
              <w:rPr>
                <w:sz w:val="1"/>
              </w:rPr>
            </w:pPr>
          </w:p>
        </w:tc>
        <w:tc>
          <w:tcPr>
            <w:tcW w:w="102" w:type="pct"/>
            <w:vAlign w:val="bottom"/>
          </w:tcPr>
          <w:p w14:paraId="789A465E" w14:textId="77777777" w:rsidR="00C334D1" w:rsidRPr="00813D46" w:rsidRDefault="00C334D1" w:rsidP="007B0C0F">
            <w:pPr>
              <w:rPr>
                <w:sz w:val="1"/>
              </w:rPr>
            </w:pPr>
          </w:p>
        </w:tc>
        <w:tc>
          <w:tcPr>
            <w:tcW w:w="0" w:type="auto"/>
            <w:vAlign w:val="center"/>
          </w:tcPr>
          <w:p w14:paraId="518A79C9" w14:textId="77777777" w:rsidR="00C334D1" w:rsidRPr="00813D46" w:rsidRDefault="00C334D1" w:rsidP="007B0C0F">
            <w:pPr>
              <w:rPr>
                <w:sz w:val="1"/>
              </w:rPr>
            </w:pPr>
          </w:p>
        </w:tc>
        <w:tc>
          <w:tcPr>
            <w:tcW w:w="0" w:type="auto"/>
            <w:vAlign w:val="center"/>
          </w:tcPr>
          <w:p w14:paraId="486EF4C0" w14:textId="77777777" w:rsidR="00C334D1" w:rsidRPr="00813D46" w:rsidRDefault="00C334D1" w:rsidP="007B0C0F">
            <w:pPr>
              <w:rPr>
                <w:sz w:val="1"/>
              </w:rPr>
            </w:pPr>
          </w:p>
        </w:tc>
        <w:tc>
          <w:tcPr>
            <w:tcW w:w="0" w:type="auto"/>
            <w:vAlign w:val="center"/>
          </w:tcPr>
          <w:p w14:paraId="63B056B2" w14:textId="77777777" w:rsidR="00C334D1" w:rsidRPr="00813D46" w:rsidRDefault="00C334D1" w:rsidP="007B0C0F">
            <w:pPr>
              <w:rPr>
                <w:sz w:val="1"/>
              </w:rPr>
            </w:pPr>
          </w:p>
        </w:tc>
        <w:tc>
          <w:tcPr>
            <w:tcW w:w="102" w:type="pct"/>
            <w:vAlign w:val="bottom"/>
          </w:tcPr>
          <w:p w14:paraId="7EFAC88C" w14:textId="77777777" w:rsidR="00C334D1" w:rsidRPr="00813D46" w:rsidRDefault="00C334D1" w:rsidP="007B0C0F">
            <w:pPr>
              <w:rPr>
                <w:sz w:val="1"/>
              </w:rPr>
            </w:pPr>
          </w:p>
        </w:tc>
        <w:tc>
          <w:tcPr>
            <w:tcW w:w="0" w:type="auto"/>
            <w:vAlign w:val="center"/>
          </w:tcPr>
          <w:p w14:paraId="75EC938C" w14:textId="77777777" w:rsidR="00C334D1" w:rsidRPr="00813D46" w:rsidRDefault="00C334D1" w:rsidP="007B0C0F">
            <w:pPr>
              <w:rPr>
                <w:sz w:val="1"/>
              </w:rPr>
            </w:pPr>
          </w:p>
        </w:tc>
        <w:tc>
          <w:tcPr>
            <w:tcW w:w="0" w:type="auto"/>
            <w:vAlign w:val="center"/>
          </w:tcPr>
          <w:p w14:paraId="0FE56942" w14:textId="77777777" w:rsidR="00C334D1" w:rsidRPr="00813D46" w:rsidRDefault="00C334D1" w:rsidP="007B0C0F">
            <w:pPr>
              <w:rPr>
                <w:sz w:val="1"/>
              </w:rPr>
            </w:pPr>
          </w:p>
        </w:tc>
        <w:tc>
          <w:tcPr>
            <w:tcW w:w="0" w:type="auto"/>
            <w:vAlign w:val="center"/>
          </w:tcPr>
          <w:p w14:paraId="6F03C524" w14:textId="77777777" w:rsidR="00C334D1" w:rsidRPr="00813D46" w:rsidRDefault="00C334D1" w:rsidP="007B0C0F">
            <w:pPr>
              <w:rPr>
                <w:sz w:val="1"/>
              </w:rPr>
            </w:pPr>
          </w:p>
        </w:tc>
      </w:tr>
      <w:tr w:rsidR="00C334D1" w:rsidRPr="00813D46" w14:paraId="2B2FC45A" w14:textId="77777777" w:rsidTr="007B0C0F">
        <w:trPr>
          <w:tblHeader/>
          <w:jc w:val="center"/>
        </w:trPr>
        <w:tc>
          <w:tcPr>
            <w:tcW w:w="0" w:type="auto"/>
            <w:vAlign w:val="bottom"/>
          </w:tcPr>
          <w:p w14:paraId="1859236C"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2EB0A134"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9251FDB" w14:textId="77777777" w:rsidR="00C334D1" w:rsidRPr="00813D46" w:rsidRDefault="00C334D1" w:rsidP="007B0C0F">
            <w:pPr>
              <w:jc w:val="right"/>
            </w:pPr>
            <w:r w:rsidRPr="00813D46">
              <w:rPr>
                <w:rFonts w:cs="Arial"/>
                <w:b/>
                <w:bCs/>
                <w:sz w:val="15"/>
                <w:szCs w:val="15"/>
              </w:rPr>
              <w:t>Cost Basis</w:t>
            </w:r>
          </w:p>
        </w:tc>
        <w:tc>
          <w:tcPr>
            <w:tcW w:w="0" w:type="auto"/>
            <w:vAlign w:val="bottom"/>
          </w:tcPr>
          <w:p w14:paraId="3043F7D7" w14:textId="77777777" w:rsidR="00C334D1" w:rsidRPr="00813D46" w:rsidRDefault="00C334D1" w:rsidP="007B0C0F">
            <w:pPr>
              <w:rPr>
                <w:sz w:val="8"/>
              </w:rPr>
            </w:pPr>
            <w:r w:rsidRPr="00813D46">
              <w:rPr>
                <w:sz w:val="15"/>
                <w:szCs w:val="15"/>
              </w:rPr>
              <w:t> </w:t>
            </w:r>
          </w:p>
        </w:tc>
        <w:tc>
          <w:tcPr>
            <w:tcW w:w="0" w:type="auto"/>
            <w:vAlign w:val="bottom"/>
          </w:tcPr>
          <w:p w14:paraId="3A87C06F"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4EE2730"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Unrealized</w:t>
            </w:r>
          </w:p>
          <w:p w14:paraId="3F620D24"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Gains</w:t>
            </w:r>
          </w:p>
        </w:tc>
        <w:tc>
          <w:tcPr>
            <w:tcW w:w="0" w:type="auto"/>
            <w:vAlign w:val="bottom"/>
          </w:tcPr>
          <w:p w14:paraId="2F9EFA77" w14:textId="77777777" w:rsidR="00C334D1" w:rsidRPr="00813D46" w:rsidRDefault="00C334D1" w:rsidP="007B0C0F">
            <w:pPr>
              <w:rPr>
                <w:sz w:val="8"/>
              </w:rPr>
            </w:pPr>
            <w:r w:rsidRPr="00813D46">
              <w:rPr>
                <w:sz w:val="15"/>
                <w:szCs w:val="15"/>
              </w:rPr>
              <w:t> </w:t>
            </w:r>
          </w:p>
        </w:tc>
        <w:tc>
          <w:tcPr>
            <w:tcW w:w="0" w:type="auto"/>
            <w:vAlign w:val="bottom"/>
          </w:tcPr>
          <w:p w14:paraId="00FB7FA6"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B5CC3AB"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Unrealized</w:t>
            </w:r>
          </w:p>
          <w:p w14:paraId="40CB5216"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Losses</w:t>
            </w:r>
          </w:p>
        </w:tc>
        <w:tc>
          <w:tcPr>
            <w:tcW w:w="0" w:type="auto"/>
            <w:vAlign w:val="bottom"/>
          </w:tcPr>
          <w:p w14:paraId="5318E890" w14:textId="77777777" w:rsidR="00C334D1" w:rsidRPr="00813D46" w:rsidRDefault="00C334D1" w:rsidP="007B0C0F">
            <w:pPr>
              <w:rPr>
                <w:sz w:val="8"/>
              </w:rPr>
            </w:pPr>
            <w:r w:rsidRPr="00813D46">
              <w:rPr>
                <w:sz w:val="15"/>
                <w:szCs w:val="15"/>
              </w:rPr>
              <w:t> </w:t>
            </w:r>
          </w:p>
        </w:tc>
        <w:tc>
          <w:tcPr>
            <w:tcW w:w="0" w:type="auto"/>
            <w:vAlign w:val="bottom"/>
          </w:tcPr>
          <w:p w14:paraId="7D9EBC98"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DB5FCB8"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Recorded</w:t>
            </w:r>
          </w:p>
          <w:p w14:paraId="59ACEF17"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Basis</w:t>
            </w:r>
          </w:p>
        </w:tc>
        <w:tc>
          <w:tcPr>
            <w:tcW w:w="0" w:type="auto"/>
            <w:vAlign w:val="bottom"/>
          </w:tcPr>
          <w:p w14:paraId="5A5D33CC" w14:textId="77777777" w:rsidR="00C334D1" w:rsidRPr="00813D46" w:rsidRDefault="00C334D1" w:rsidP="007B0C0F">
            <w:pPr>
              <w:rPr>
                <w:sz w:val="8"/>
              </w:rPr>
            </w:pPr>
            <w:r w:rsidRPr="00813D46">
              <w:rPr>
                <w:sz w:val="15"/>
                <w:szCs w:val="15"/>
              </w:rPr>
              <w:t> </w:t>
            </w:r>
          </w:p>
        </w:tc>
        <w:tc>
          <w:tcPr>
            <w:tcW w:w="0" w:type="auto"/>
            <w:vAlign w:val="bottom"/>
          </w:tcPr>
          <w:p w14:paraId="44990F4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EEBB510"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Cash</w:t>
            </w:r>
          </w:p>
          <w:p w14:paraId="738E0F56"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and Cash</w:t>
            </w:r>
          </w:p>
          <w:p w14:paraId="2BEF3EFE"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Equivalents</w:t>
            </w:r>
          </w:p>
        </w:tc>
        <w:tc>
          <w:tcPr>
            <w:tcW w:w="0" w:type="auto"/>
            <w:vAlign w:val="bottom"/>
          </w:tcPr>
          <w:p w14:paraId="14506DB8" w14:textId="77777777" w:rsidR="00C334D1" w:rsidRPr="00813D46" w:rsidRDefault="00C334D1" w:rsidP="007B0C0F">
            <w:pPr>
              <w:rPr>
                <w:sz w:val="8"/>
              </w:rPr>
            </w:pPr>
            <w:r w:rsidRPr="00813D46">
              <w:rPr>
                <w:sz w:val="15"/>
                <w:szCs w:val="15"/>
              </w:rPr>
              <w:t> </w:t>
            </w:r>
          </w:p>
        </w:tc>
        <w:tc>
          <w:tcPr>
            <w:tcW w:w="0" w:type="auto"/>
            <w:vAlign w:val="bottom"/>
          </w:tcPr>
          <w:p w14:paraId="6C8DDE58"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997C025"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Short-term</w:t>
            </w:r>
          </w:p>
          <w:p w14:paraId="6DB30DC0"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Investments</w:t>
            </w:r>
          </w:p>
        </w:tc>
        <w:tc>
          <w:tcPr>
            <w:tcW w:w="0" w:type="auto"/>
            <w:vAlign w:val="bottom"/>
          </w:tcPr>
          <w:p w14:paraId="09237571" w14:textId="77777777" w:rsidR="00C334D1" w:rsidRPr="00813D46" w:rsidRDefault="00C334D1" w:rsidP="007B0C0F">
            <w:pPr>
              <w:rPr>
                <w:sz w:val="8"/>
              </w:rPr>
            </w:pPr>
            <w:r w:rsidRPr="00813D46">
              <w:rPr>
                <w:sz w:val="15"/>
                <w:szCs w:val="15"/>
              </w:rPr>
              <w:t> </w:t>
            </w:r>
          </w:p>
        </w:tc>
        <w:tc>
          <w:tcPr>
            <w:tcW w:w="0" w:type="auto"/>
            <w:vAlign w:val="bottom"/>
          </w:tcPr>
          <w:p w14:paraId="305D18BD"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E8AD656"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Equity</w:t>
            </w:r>
          </w:p>
          <w:p w14:paraId="2F4D8C9E"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and Other</w:t>
            </w:r>
          </w:p>
          <w:p w14:paraId="4D18481D"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Investments</w:t>
            </w:r>
          </w:p>
        </w:tc>
        <w:tc>
          <w:tcPr>
            <w:tcW w:w="0" w:type="auto"/>
            <w:vAlign w:val="bottom"/>
          </w:tcPr>
          <w:p w14:paraId="37935BA6" w14:textId="77777777" w:rsidR="00C334D1" w:rsidRPr="00813D46" w:rsidRDefault="00C334D1" w:rsidP="007B0C0F">
            <w:pPr>
              <w:rPr>
                <w:sz w:val="8"/>
              </w:rPr>
            </w:pPr>
            <w:r w:rsidRPr="00813D46">
              <w:rPr>
                <w:sz w:val="15"/>
                <w:szCs w:val="15"/>
              </w:rPr>
              <w:t> </w:t>
            </w:r>
          </w:p>
        </w:tc>
      </w:tr>
      <w:tr w:rsidR="00C334D1" w:rsidRPr="00813D46" w14:paraId="35AC0459" w14:textId="77777777" w:rsidTr="007B0C0F">
        <w:trPr>
          <w:jc w:val="center"/>
        </w:trPr>
        <w:tc>
          <w:tcPr>
            <w:tcW w:w="0" w:type="auto"/>
            <w:gridSpan w:val="28"/>
            <w:vAlign w:val="bottom"/>
          </w:tcPr>
          <w:p w14:paraId="628C6A63" w14:textId="77777777" w:rsidR="00C334D1" w:rsidRPr="00813D46" w:rsidRDefault="00C334D1" w:rsidP="007B0C0F">
            <w:pPr>
              <w:pStyle w:val="rrdsinglerule"/>
            </w:pPr>
            <w:r w:rsidRPr="00813D46">
              <w:rPr>
                <w:sz w:val="15"/>
                <w:szCs w:val="15"/>
              </w:rPr>
              <w:t> </w:t>
            </w:r>
          </w:p>
        </w:tc>
        <w:tc>
          <w:tcPr>
            <w:tcW w:w="0" w:type="auto"/>
            <w:vAlign w:val="bottom"/>
          </w:tcPr>
          <w:p w14:paraId="3FDA52EC" w14:textId="77777777" w:rsidR="00C334D1" w:rsidRPr="00813D46" w:rsidRDefault="00C334D1" w:rsidP="007B0C0F">
            <w:pPr>
              <w:rPr>
                <w:sz w:val="8"/>
              </w:rPr>
            </w:pPr>
          </w:p>
        </w:tc>
      </w:tr>
      <w:tr w:rsidR="00C334D1" w:rsidRPr="00813D46" w14:paraId="7C670977" w14:textId="77777777" w:rsidTr="007B0C0F">
        <w:trPr>
          <w:trHeight w:val="75"/>
          <w:jc w:val="center"/>
        </w:trPr>
        <w:tc>
          <w:tcPr>
            <w:tcW w:w="0" w:type="auto"/>
            <w:vAlign w:val="center"/>
          </w:tcPr>
          <w:p w14:paraId="232F914B" w14:textId="77777777" w:rsidR="00C334D1" w:rsidRPr="00813D46" w:rsidRDefault="00C334D1" w:rsidP="007B0C0F">
            <w:pPr>
              <w:rPr>
                <w:sz w:val="8"/>
              </w:rPr>
            </w:pPr>
          </w:p>
        </w:tc>
        <w:tc>
          <w:tcPr>
            <w:tcW w:w="0" w:type="auto"/>
            <w:gridSpan w:val="4"/>
            <w:vAlign w:val="center"/>
          </w:tcPr>
          <w:p w14:paraId="72E59E3E" w14:textId="77777777" w:rsidR="00C334D1" w:rsidRPr="00813D46" w:rsidRDefault="00C334D1" w:rsidP="007B0C0F">
            <w:pPr>
              <w:rPr>
                <w:sz w:val="8"/>
              </w:rPr>
            </w:pPr>
          </w:p>
        </w:tc>
        <w:tc>
          <w:tcPr>
            <w:tcW w:w="0" w:type="auto"/>
            <w:gridSpan w:val="4"/>
            <w:vAlign w:val="center"/>
          </w:tcPr>
          <w:p w14:paraId="6DF4B2F9" w14:textId="77777777" w:rsidR="00C334D1" w:rsidRPr="00813D46" w:rsidRDefault="00C334D1" w:rsidP="007B0C0F">
            <w:pPr>
              <w:rPr>
                <w:sz w:val="8"/>
              </w:rPr>
            </w:pPr>
          </w:p>
        </w:tc>
        <w:tc>
          <w:tcPr>
            <w:tcW w:w="0" w:type="auto"/>
            <w:gridSpan w:val="4"/>
            <w:vAlign w:val="center"/>
          </w:tcPr>
          <w:p w14:paraId="5F82DD70" w14:textId="77777777" w:rsidR="00C334D1" w:rsidRPr="00813D46" w:rsidRDefault="00C334D1" w:rsidP="007B0C0F">
            <w:pPr>
              <w:rPr>
                <w:sz w:val="8"/>
              </w:rPr>
            </w:pPr>
          </w:p>
        </w:tc>
        <w:tc>
          <w:tcPr>
            <w:tcW w:w="0" w:type="auto"/>
            <w:gridSpan w:val="4"/>
            <w:vAlign w:val="center"/>
          </w:tcPr>
          <w:p w14:paraId="3A75E994" w14:textId="77777777" w:rsidR="00C334D1" w:rsidRPr="00813D46" w:rsidRDefault="00C334D1" w:rsidP="007B0C0F">
            <w:pPr>
              <w:rPr>
                <w:sz w:val="8"/>
              </w:rPr>
            </w:pPr>
          </w:p>
        </w:tc>
        <w:tc>
          <w:tcPr>
            <w:tcW w:w="0" w:type="auto"/>
            <w:gridSpan w:val="4"/>
            <w:vAlign w:val="center"/>
          </w:tcPr>
          <w:p w14:paraId="588EAF13" w14:textId="77777777" w:rsidR="00C334D1" w:rsidRPr="00813D46" w:rsidRDefault="00C334D1" w:rsidP="007B0C0F">
            <w:pPr>
              <w:rPr>
                <w:sz w:val="8"/>
              </w:rPr>
            </w:pPr>
          </w:p>
        </w:tc>
        <w:tc>
          <w:tcPr>
            <w:tcW w:w="0" w:type="auto"/>
            <w:gridSpan w:val="4"/>
            <w:vAlign w:val="center"/>
          </w:tcPr>
          <w:p w14:paraId="74DF63B6" w14:textId="77777777" w:rsidR="00C334D1" w:rsidRPr="00813D46" w:rsidRDefault="00C334D1" w:rsidP="007B0C0F">
            <w:pPr>
              <w:rPr>
                <w:sz w:val="8"/>
              </w:rPr>
            </w:pPr>
          </w:p>
        </w:tc>
        <w:tc>
          <w:tcPr>
            <w:tcW w:w="0" w:type="auto"/>
            <w:gridSpan w:val="4"/>
            <w:vAlign w:val="center"/>
          </w:tcPr>
          <w:p w14:paraId="390127F7" w14:textId="77777777" w:rsidR="00C334D1" w:rsidRPr="00813D46" w:rsidRDefault="00C334D1" w:rsidP="007B0C0F">
            <w:pPr>
              <w:rPr>
                <w:sz w:val="8"/>
              </w:rPr>
            </w:pPr>
          </w:p>
        </w:tc>
      </w:tr>
      <w:tr w:rsidR="00C334D1" w:rsidRPr="00813D46" w14:paraId="04D7F482" w14:textId="77777777" w:rsidTr="007B0C0F">
        <w:trPr>
          <w:jc w:val="center"/>
        </w:trPr>
        <w:tc>
          <w:tcPr>
            <w:tcW w:w="0" w:type="auto"/>
          </w:tcPr>
          <w:p w14:paraId="17E31929" w14:textId="77777777" w:rsidR="00C334D1" w:rsidRPr="00813D46" w:rsidRDefault="00C334D1" w:rsidP="007B0C0F">
            <w:pPr>
              <w:pStyle w:val="NormalWeb"/>
              <w:keepNext/>
              <w:ind w:left="240" w:hanging="240"/>
              <w:rPr>
                <w:sz w:val="8"/>
              </w:rPr>
            </w:pPr>
            <w:r w:rsidRPr="00813D46">
              <w:rPr>
                <w:rFonts w:cs="Arial"/>
                <w:b/>
                <w:bCs/>
                <w:sz w:val="15"/>
                <w:szCs w:val="15"/>
              </w:rPr>
              <w:t>June 30, 2014</w:t>
            </w:r>
          </w:p>
        </w:tc>
        <w:tc>
          <w:tcPr>
            <w:tcW w:w="0" w:type="auto"/>
            <w:vAlign w:val="bottom"/>
          </w:tcPr>
          <w:p w14:paraId="7E490857" w14:textId="77777777" w:rsidR="00C334D1" w:rsidRPr="00813D46" w:rsidRDefault="00C334D1" w:rsidP="007B0C0F">
            <w:pPr>
              <w:pStyle w:val="la2"/>
            </w:pPr>
            <w:r w:rsidRPr="00813D46">
              <w:rPr>
                <w:sz w:val="15"/>
                <w:szCs w:val="15"/>
              </w:rPr>
              <w:t> </w:t>
            </w:r>
          </w:p>
        </w:tc>
        <w:tc>
          <w:tcPr>
            <w:tcW w:w="0" w:type="auto"/>
            <w:vAlign w:val="bottom"/>
          </w:tcPr>
          <w:p w14:paraId="52D1F8A0" w14:textId="77777777" w:rsidR="00C334D1" w:rsidRPr="00813D46" w:rsidRDefault="00C334D1" w:rsidP="007B0C0F">
            <w:pPr>
              <w:pStyle w:val="la2"/>
            </w:pPr>
            <w:r w:rsidRPr="00813D46">
              <w:t> </w:t>
            </w:r>
          </w:p>
        </w:tc>
        <w:tc>
          <w:tcPr>
            <w:tcW w:w="0" w:type="auto"/>
            <w:vAlign w:val="bottom"/>
          </w:tcPr>
          <w:p w14:paraId="5C3BF840" w14:textId="77777777" w:rsidR="00C334D1" w:rsidRPr="00813D46" w:rsidRDefault="00C334D1" w:rsidP="007B0C0F">
            <w:pPr>
              <w:pStyle w:val="la2"/>
            </w:pPr>
            <w:r w:rsidRPr="00813D46">
              <w:t> </w:t>
            </w:r>
          </w:p>
        </w:tc>
        <w:tc>
          <w:tcPr>
            <w:tcW w:w="0" w:type="auto"/>
            <w:vAlign w:val="bottom"/>
          </w:tcPr>
          <w:p w14:paraId="03AF9F32" w14:textId="77777777" w:rsidR="00C334D1" w:rsidRPr="00813D46" w:rsidRDefault="00C334D1" w:rsidP="007B0C0F">
            <w:pPr>
              <w:pStyle w:val="la2"/>
            </w:pPr>
            <w:r w:rsidRPr="00813D46">
              <w:t> </w:t>
            </w:r>
          </w:p>
        </w:tc>
        <w:tc>
          <w:tcPr>
            <w:tcW w:w="0" w:type="auto"/>
            <w:vAlign w:val="bottom"/>
          </w:tcPr>
          <w:p w14:paraId="037B02E1" w14:textId="77777777" w:rsidR="00C334D1" w:rsidRPr="00813D46" w:rsidRDefault="00C334D1" w:rsidP="007B0C0F">
            <w:pPr>
              <w:pStyle w:val="la2"/>
            </w:pPr>
            <w:r w:rsidRPr="00813D46">
              <w:rPr>
                <w:sz w:val="15"/>
                <w:szCs w:val="15"/>
              </w:rPr>
              <w:t> </w:t>
            </w:r>
          </w:p>
        </w:tc>
        <w:tc>
          <w:tcPr>
            <w:tcW w:w="0" w:type="auto"/>
            <w:vAlign w:val="bottom"/>
          </w:tcPr>
          <w:p w14:paraId="212A30AE" w14:textId="77777777" w:rsidR="00C334D1" w:rsidRPr="00813D46" w:rsidRDefault="00C334D1" w:rsidP="007B0C0F">
            <w:pPr>
              <w:pStyle w:val="la2"/>
            </w:pPr>
            <w:r w:rsidRPr="00813D46">
              <w:t> </w:t>
            </w:r>
          </w:p>
        </w:tc>
        <w:tc>
          <w:tcPr>
            <w:tcW w:w="0" w:type="auto"/>
            <w:vAlign w:val="bottom"/>
          </w:tcPr>
          <w:p w14:paraId="6A9A4CDD" w14:textId="77777777" w:rsidR="00C334D1" w:rsidRPr="00813D46" w:rsidRDefault="00C334D1" w:rsidP="007B0C0F">
            <w:pPr>
              <w:pStyle w:val="la2"/>
            </w:pPr>
            <w:r w:rsidRPr="00813D46">
              <w:t> </w:t>
            </w:r>
          </w:p>
        </w:tc>
        <w:tc>
          <w:tcPr>
            <w:tcW w:w="0" w:type="auto"/>
            <w:vAlign w:val="bottom"/>
          </w:tcPr>
          <w:p w14:paraId="3C83A954" w14:textId="77777777" w:rsidR="00C334D1" w:rsidRPr="00813D46" w:rsidRDefault="00C334D1" w:rsidP="007B0C0F">
            <w:pPr>
              <w:pStyle w:val="la2"/>
            </w:pPr>
            <w:r w:rsidRPr="00813D46">
              <w:t> </w:t>
            </w:r>
          </w:p>
        </w:tc>
        <w:tc>
          <w:tcPr>
            <w:tcW w:w="0" w:type="auto"/>
            <w:vAlign w:val="bottom"/>
          </w:tcPr>
          <w:p w14:paraId="2203DCB3" w14:textId="77777777" w:rsidR="00C334D1" w:rsidRPr="00813D46" w:rsidRDefault="00C334D1" w:rsidP="007B0C0F">
            <w:pPr>
              <w:pStyle w:val="la2"/>
            </w:pPr>
            <w:r w:rsidRPr="00813D46">
              <w:rPr>
                <w:sz w:val="15"/>
                <w:szCs w:val="15"/>
              </w:rPr>
              <w:t> </w:t>
            </w:r>
          </w:p>
        </w:tc>
        <w:tc>
          <w:tcPr>
            <w:tcW w:w="0" w:type="auto"/>
            <w:vAlign w:val="bottom"/>
          </w:tcPr>
          <w:p w14:paraId="0936890F" w14:textId="77777777" w:rsidR="00C334D1" w:rsidRPr="00813D46" w:rsidRDefault="00C334D1" w:rsidP="007B0C0F">
            <w:pPr>
              <w:pStyle w:val="la2"/>
            </w:pPr>
            <w:r w:rsidRPr="00813D46">
              <w:t> </w:t>
            </w:r>
          </w:p>
        </w:tc>
        <w:tc>
          <w:tcPr>
            <w:tcW w:w="0" w:type="auto"/>
            <w:vAlign w:val="bottom"/>
          </w:tcPr>
          <w:p w14:paraId="0C34C99D" w14:textId="77777777" w:rsidR="00C334D1" w:rsidRPr="00813D46" w:rsidRDefault="00C334D1" w:rsidP="007B0C0F">
            <w:pPr>
              <w:pStyle w:val="la2"/>
            </w:pPr>
            <w:r w:rsidRPr="00813D46">
              <w:t> </w:t>
            </w:r>
          </w:p>
        </w:tc>
        <w:tc>
          <w:tcPr>
            <w:tcW w:w="0" w:type="auto"/>
            <w:vAlign w:val="bottom"/>
          </w:tcPr>
          <w:p w14:paraId="6027323F" w14:textId="77777777" w:rsidR="00C334D1" w:rsidRPr="00813D46" w:rsidRDefault="00C334D1" w:rsidP="007B0C0F">
            <w:pPr>
              <w:pStyle w:val="la2"/>
            </w:pPr>
            <w:r w:rsidRPr="00813D46">
              <w:t> </w:t>
            </w:r>
          </w:p>
        </w:tc>
        <w:tc>
          <w:tcPr>
            <w:tcW w:w="0" w:type="auto"/>
            <w:vAlign w:val="bottom"/>
          </w:tcPr>
          <w:p w14:paraId="5ABF8D27" w14:textId="77777777" w:rsidR="00C334D1" w:rsidRPr="00813D46" w:rsidRDefault="00C334D1" w:rsidP="007B0C0F">
            <w:pPr>
              <w:pStyle w:val="la2"/>
            </w:pPr>
            <w:r w:rsidRPr="00813D46">
              <w:rPr>
                <w:sz w:val="15"/>
                <w:szCs w:val="15"/>
              </w:rPr>
              <w:t> </w:t>
            </w:r>
          </w:p>
        </w:tc>
        <w:tc>
          <w:tcPr>
            <w:tcW w:w="0" w:type="auto"/>
            <w:vAlign w:val="bottom"/>
          </w:tcPr>
          <w:p w14:paraId="0196EB16" w14:textId="77777777" w:rsidR="00C334D1" w:rsidRPr="00813D46" w:rsidRDefault="00C334D1" w:rsidP="007B0C0F">
            <w:pPr>
              <w:pStyle w:val="la2"/>
            </w:pPr>
            <w:r w:rsidRPr="00813D46">
              <w:t> </w:t>
            </w:r>
          </w:p>
        </w:tc>
        <w:tc>
          <w:tcPr>
            <w:tcW w:w="0" w:type="auto"/>
            <w:vAlign w:val="bottom"/>
          </w:tcPr>
          <w:p w14:paraId="15C55D46" w14:textId="77777777" w:rsidR="00C334D1" w:rsidRPr="00813D46" w:rsidRDefault="00C334D1" w:rsidP="007B0C0F">
            <w:pPr>
              <w:pStyle w:val="la2"/>
            </w:pPr>
            <w:r w:rsidRPr="00813D46">
              <w:t> </w:t>
            </w:r>
          </w:p>
        </w:tc>
        <w:tc>
          <w:tcPr>
            <w:tcW w:w="0" w:type="auto"/>
            <w:vAlign w:val="bottom"/>
          </w:tcPr>
          <w:p w14:paraId="4F97F556" w14:textId="77777777" w:rsidR="00C334D1" w:rsidRPr="00813D46" w:rsidRDefault="00C334D1" w:rsidP="007B0C0F">
            <w:pPr>
              <w:pStyle w:val="la2"/>
            </w:pPr>
            <w:r w:rsidRPr="00813D46">
              <w:t> </w:t>
            </w:r>
          </w:p>
        </w:tc>
        <w:tc>
          <w:tcPr>
            <w:tcW w:w="0" w:type="auto"/>
            <w:vAlign w:val="bottom"/>
          </w:tcPr>
          <w:p w14:paraId="13ABBE59" w14:textId="77777777" w:rsidR="00C334D1" w:rsidRPr="00813D46" w:rsidRDefault="00C334D1" w:rsidP="007B0C0F">
            <w:pPr>
              <w:pStyle w:val="la2"/>
            </w:pPr>
            <w:r w:rsidRPr="00813D46">
              <w:rPr>
                <w:sz w:val="15"/>
                <w:szCs w:val="15"/>
              </w:rPr>
              <w:t> </w:t>
            </w:r>
          </w:p>
        </w:tc>
        <w:tc>
          <w:tcPr>
            <w:tcW w:w="0" w:type="auto"/>
            <w:vAlign w:val="bottom"/>
          </w:tcPr>
          <w:p w14:paraId="3EB20CE3" w14:textId="77777777" w:rsidR="00C334D1" w:rsidRPr="00813D46" w:rsidRDefault="00C334D1" w:rsidP="007B0C0F">
            <w:pPr>
              <w:pStyle w:val="la2"/>
            </w:pPr>
            <w:r w:rsidRPr="00813D46">
              <w:t> </w:t>
            </w:r>
          </w:p>
        </w:tc>
        <w:tc>
          <w:tcPr>
            <w:tcW w:w="0" w:type="auto"/>
            <w:vAlign w:val="bottom"/>
          </w:tcPr>
          <w:p w14:paraId="4FA52EEA" w14:textId="77777777" w:rsidR="00C334D1" w:rsidRPr="00813D46" w:rsidRDefault="00C334D1" w:rsidP="007B0C0F">
            <w:pPr>
              <w:pStyle w:val="la2"/>
            </w:pPr>
            <w:r w:rsidRPr="00813D46">
              <w:t> </w:t>
            </w:r>
          </w:p>
        </w:tc>
        <w:tc>
          <w:tcPr>
            <w:tcW w:w="0" w:type="auto"/>
            <w:vAlign w:val="bottom"/>
          </w:tcPr>
          <w:p w14:paraId="0F05A7AB" w14:textId="77777777" w:rsidR="00C334D1" w:rsidRPr="00813D46" w:rsidRDefault="00C334D1" w:rsidP="007B0C0F">
            <w:pPr>
              <w:pStyle w:val="la2"/>
            </w:pPr>
            <w:r w:rsidRPr="00813D46">
              <w:t> </w:t>
            </w:r>
          </w:p>
        </w:tc>
        <w:tc>
          <w:tcPr>
            <w:tcW w:w="0" w:type="auto"/>
            <w:vAlign w:val="bottom"/>
          </w:tcPr>
          <w:p w14:paraId="66FE0ABC" w14:textId="77777777" w:rsidR="00C334D1" w:rsidRPr="00813D46" w:rsidRDefault="00C334D1" w:rsidP="007B0C0F">
            <w:pPr>
              <w:pStyle w:val="la2"/>
            </w:pPr>
            <w:r w:rsidRPr="00813D46">
              <w:rPr>
                <w:sz w:val="15"/>
                <w:szCs w:val="15"/>
              </w:rPr>
              <w:t> </w:t>
            </w:r>
          </w:p>
        </w:tc>
        <w:tc>
          <w:tcPr>
            <w:tcW w:w="0" w:type="auto"/>
            <w:vAlign w:val="bottom"/>
          </w:tcPr>
          <w:p w14:paraId="3AEEB04E" w14:textId="77777777" w:rsidR="00C334D1" w:rsidRPr="00813D46" w:rsidRDefault="00C334D1" w:rsidP="007B0C0F">
            <w:pPr>
              <w:pStyle w:val="la2"/>
            </w:pPr>
            <w:r w:rsidRPr="00813D46">
              <w:t> </w:t>
            </w:r>
          </w:p>
        </w:tc>
        <w:tc>
          <w:tcPr>
            <w:tcW w:w="0" w:type="auto"/>
            <w:vAlign w:val="bottom"/>
          </w:tcPr>
          <w:p w14:paraId="71EE6A4A" w14:textId="77777777" w:rsidR="00C334D1" w:rsidRPr="00813D46" w:rsidRDefault="00C334D1" w:rsidP="007B0C0F">
            <w:pPr>
              <w:pStyle w:val="la2"/>
            </w:pPr>
            <w:r w:rsidRPr="00813D46">
              <w:t> </w:t>
            </w:r>
          </w:p>
        </w:tc>
        <w:tc>
          <w:tcPr>
            <w:tcW w:w="0" w:type="auto"/>
            <w:vAlign w:val="bottom"/>
          </w:tcPr>
          <w:p w14:paraId="62707D6F" w14:textId="77777777" w:rsidR="00C334D1" w:rsidRPr="00813D46" w:rsidRDefault="00C334D1" w:rsidP="007B0C0F">
            <w:pPr>
              <w:pStyle w:val="la2"/>
            </w:pPr>
            <w:r w:rsidRPr="00813D46">
              <w:t> </w:t>
            </w:r>
          </w:p>
        </w:tc>
        <w:tc>
          <w:tcPr>
            <w:tcW w:w="0" w:type="auto"/>
            <w:vAlign w:val="bottom"/>
          </w:tcPr>
          <w:p w14:paraId="1089028A" w14:textId="77777777" w:rsidR="00C334D1" w:rsidRPr="00813D46" w:rsidRDefault="00C334D1" w:rsidP="007B0C0F">
            <w:pPr>
              <w:pStyle w:val="la2"/>
            </w:pPr>
            <w:r w:rsidRPr="00813D46">
              <w:rPr>
                <w:sz w:val="15"/>
                <w:szCs w:val="15"/>
              </w:rPr>
              <w:t> </w:t>
            </w:r>
          </w:p>
        </w:tc>
        <w:tc>
          <w:tcPr>
            <w:tcW w:w="0" w:type="auto"/>
            <w:vAlign w:val="bottom"/>
          </w:tcPr>
          <w:p w14:paraId="73331B3B" w14:textId="77777777" w:rsidR="00C334D1" w:rsidRPr="00813D46" w:rsidRDefault="00C334D1" w:rsidP="007B0C0F">
            <w:pPr>
              <w:pStyle w:val="la2"/>
            </w:pPr>
            <w:r w:rsidRPr="00813D46">
              <w:t> </w:t>
            </w:r>
          </w:p>
        </w:tc>
        <w:tc>
          <w:tcPr>
            <w:tcW w:w="0" w:type="auto"/>
            <w:vAlign w:val="bottom"/>
          </w:tcPr>
          <w:p w14:paraId="0AA8A1FE" w14:textId="77777777" w:rsidR="00C334D1" w:rsidRPr="00813D46" w:rsidRDefault="00C334D1" w:rsidP="007B0C0F">
            <w:pPr>
              <w:pStyle w:val="la2"/>
            </w:pPr>
            <w:r w:rsidRPr="00813D46">
              <w:t> </w:t>
            </w:r>
          </w:p>
        </w:tc>
        <w:tc>
          <w:tcPr>
            <w:tcW w:w="0" w:type="auto"/>
            <w:vAlign w:val="bottom"/>
          </w:tcPr>
          <w:p w14:paraId="025B54FC" w14:textId="77777777" w:rsidR="00C334D1" w:rsidRPr="00813D46" w:rsidRDefault="00C334D1" w:rsidP="007B0C0F">
            <w:pPr>
              <w:pStyle w:val="la2"/>
            </w:pPr>
            <w:r w:rsidRPr="00813D46">
              <w:t> </w:t>
            </w:r>
          </w:p>
        </w:tc>
      </w:tr>
      <w:tr w:rsidR="00C334D1" w:rsidRPr="00813D46" w14:paraId="14065B1F" w14:textId="77777777" w:rsidTr="007B0C0F">
        <w:trPr>
          <w:trHeight w:val="75"/>
          <w:jc w:val="center"/>
        </w:trPr>
        <w:tc>
          <w:tcPr>
            <w:tcW w:w="0" w:type="auto"/>
            <w:vAlign w:val="center"/>
          </w:tcPr>
          <w:p w14:paraId="6BCBD21A" w14:textId="77777777" w:rsidR="00C334D1" w:rsidRPr="00813D46" w:rsidRDefault="00C334D1" w:rsidP="007B0C0F">
            <w:pPr>
              <w:rPr>
                <w:sz w:val="8"/>
              </w:rPr>
            </w:pPr>
          </w:p>
        </w:tc>
        <w:tc>
          <w:tcPr>
            <w:tcW w:w="0" w:type="auto"/>
            <w:gridSpan w:val="4"/>
            <w:vAlign w:val="center"/>
          </w:tcPr>
          <w:p w14:paraId="05482D18" w14:textId="77777777" w:rsidR="00C334D1" w:rsidRPr="00813D46" w:rsidRDefault="00C334D1" w:rsidP="007B0C0F">
            <w:pPr>
              <w:rPr>
                <w:sz w:val="8"/>
              </w:rPr>
            </w:pPr>
          </w:p>
        </w:tc>
        <w:tc>
          <w:tcPr>
            <w:tcW w:w="0" w:type="auto"/>
            <w:gridSpan w:val="4"/>
            <w:vAlign w:val="center"/>
          </w:tcPr>
          <w:p w14:paraId="3CF6AD70" w14:textId="77777777" w:rsidR="00C334D1" w:rsidRPr="00813D46" w:rsidRDefault="00C334D1" w:rsidP="007B0C0F">
            <w:pPr>
              <w:rPr>
                <w:sz w:val="8"/>
              </w:rPr>
            </w:pPr>
          </w:p>
        </w:tc>
        <w:tc>
          <w:tcPr>
            <w:tcW w:w="0" w:type="auto"/>
            <w:gridSpan w:val="4"/>
            <w:vAlign w:val="center"/>
          </w:tcPr>
          <w:p w14:paraId="5E68729C" w14:textId="77777777" w:rsidR="00C334D1" w:rsidRPr="00813D46" w:rsidRDefault="00C334D1" w:rsidP="007B0C0F">
            <w:pPr>
              <w:rPr>
                <w:sz w:val="8"/>
              </w:rPr>
            </w:pPr>
          </w:p>
        </w:tc>
        <w:tc>
          <w:tcPr>
            <w:tcW w:w="0" w:type="auto"/>
            <w:gridSpan w:val="4"/>
            <w:vAlign w:val="center"/>
          </w:tcPr>
          <w:p w14:paraId="6801AB1A" w14:textId="77777777" w:rsidR="00C334D1" w:rsidRPr="00813D46" w:rsidRDefault="00C334D1" w:rsidP="007B0C0F">
            <w:pPr>
              <w:rPr>
                <w:sz w:val="8"/>
              </w:rPr>
            </w:pPr>
          </w:p>
        </w:tc>
        <w:tc>
          <w:tcPr>
            <w:tcW w:w="0" w:type="auto"/>
            <w:gridSpan w:val="4"/>
            <w:vAlign w:val="center"/>
          </w:tcPr>
          <w:p w14:paraId="230DFBE2" w14:textId="77777777" w:rsidR="00C334D1" w:rsidRPr="00813D46" w:rsidRDefault="00C334D1" w:rsidP="007B0C0F">
            <w:pPr>
              <w:rPr>
                <w:sz w:val="8"/>
              </w:rPr>
            </w:pPr>
          </w:p>
        </w:tc>
        <w:tc>
          <w:tcPr>
            <w:tcW w:w="0" w:type="auto"/>
            <w:gridSpan w:val="4"/>
            <w:vAlign w:val="center"/>
          </w:tcPr>
          <w:p w14:paraId="6A84D51B" w14:textId="77777777" w:rsidR="00C334D1" w:rsidRPr="00813D46" w:rsidRDefault="00C334D1" w:rsidP="007B0C0F">
            <w:pPr>
              <w:rPr>
                <w:sz w:val="8"/>
              </w:rPr>
            </w:pPr>
          </w:p>
        </w:tc>
        <w:tc>
          <w:tcPr>
            <w:tcW w:w="0" w:type="auto"/>
            <w:gridSpan w:val="4"/>
            <w:vAlign w:val="center"/>
          </w:tcPr>
          <w:p w14:paraId="04F05C02" w14:textId="77777777" w:rsidR="00C334D1" w:rsidRPr="00813D46" w:rsidRDefault="00C334D1" w:rsidP="007B0C0F">
            <w:pPr>
              <w:rPr>
                <w:sz w:val="8"/>
              </w:rPr>
            </w:pPr>
          </w:p>
        </w:tc>
      </w:tr>
      <w:tr w:rsidR="00C334D1" w:rsidRPr="00813D46" w14:paraId="75BA3304" w14:textId="77777777" w:rsidTr="007B0C0F">
        <w:trPr>
          <w:jc w:val="center"/>
        </w:trPr>
        <w:tc>
          <w:tcPr>
            <w:tcW w:w="0" w:type="auto"/>
          </w:tcPr>
          <w:p w14:paraId="52E2760C" w14:textId="77777777" w:rsidR="00C334D1" w:rsidRPr="00813D46" w:rsidRDefault="00C334D1" w:rsidP="007B0C0F">
            <w:pPr>
              <w:pStyle w:val="NormalWeb"/>
              <w:ind w:left="240" w:hanging="240"/>
              <w:rPr>
                <w:sz w:val="8"/>
              </w:rPr>
            </w:pPr>
            <w:r w:rsidRPr="00813D46">
              <w:rPr>
                <w:rFonts w:cs="Arial"/>
                <w:sz w:val="20"/>
                <w:szCs w:val="20"/>
              </w:rPr>
              <w:t>Cash</w:t>
            </w:r>
          </w:p>
        </w:tc>
        <w:tc>
          <w:tcPr>
            <w:tcW w:w="0" w:type="auto"/>
            <w:vAlign w:val="bottom"/>
          </w:tcPr>
          <w:p w14:paraId="54D796A1" w14:textId="77777777" w:rsidR="00C334D1" w:rsidRPr="00813D46" w:rsidRDefault="00C334D1" w:rsidP="007B0C0F">
            <w:pPr>
              <w:pStyle w:val="la2"/>
            </w:pPr>
            <w:r w:rsidRPr="00813D46">
              <w:rPr>
                <w:sz w:val="15"/>
                <w:szCs w:val="15"/>
              </w:rPr>
              <w:t> </w:t>
            </w:r>
          </w:p>
        </w:tc>
        <w:tc>
          <w:tcPr>
            <w:tcW w:w="0" w:type="auto"/>
            <w:vAlign w:val="bottom"/>
          </w:tcPr>
          <w:p w14:paraId="6DBA8A62" w14:textId="77777777" w:rsidR="00C334D1" w:rsidRPr="00813D46" w:rsidRDefault="00C334D1" w:rsidP="007B0C0F">
            <w:pPr>
              <w:rPr>
                <w:sz w:val="8"/>
              </w:rPr>
            </w:pPr>
            <w:r w:rsidRPr="00813D46">
              <w:rPr>
                <w:rFonts w:cs="Arial"/>
              </w:rPr>
              <w:t>$</w:t>
            </w:r>
          </w:p>
        </w:tc>
        <w:tc>
          <w:tcPr>
            <w:tcW w:w="0" w:type="auto"/>
            <w:vAlign w:val="bottom"/>
          </w:tcPr>
          <w:p w14:paraId="285BC106" w14:textId="77777777" w:rsidR="00C334D1" w:rsidRPr="00813D46" w:rsidRDefault="00C334D1" w:rsidP="007B0C0F">
            <w:pPr>
              <w:jc w:val="right"/>
            </w:pPr>
            <w:r w:rsidRPr="00813D46">
              <w:rPr>
                <w:rFonts w:cs="Arial"/>
              </w:rPr>
              <w:t>4,980</w:t>
            </w:r>
          </w:p>
        </w:tc>
        <w:tc>
          <w:tcPr>
            <w:tcW w:w="0" w:type="auto"/>
            <w:noWrap/>
            <w:vAlign w:val="bottom"/>
          </w:tcPr>
          <w:p w14:paraId="6308BA8D" w14:textId="77777777" w:rsidR="00C334D1" w:rsidRPr="00813D46" w:rsidRDefault="00C334D1" w:rsidP="007B0C0F">
            <w:pPr>
              <w:rPr>
                <w:sz w:val="8"/>
              </w:rPr>
            </w:pPr>
            <w:r w:rsidRPr="00813D46">
              <w:rPr>
                <w:rFonts w:cs="Arial"/>
              </w:rPr>
              <w:t> </w:t>
            </w:r>
          </w:p>
        </w:tc>
        <w:tc>
          <w:tcPr>
            <w:tcW w:w="0" w:type="auto"/>
            <w:vAlign w:val="bottom"/>
          </w:tcPr>
          <w:p w14:paraId="60E995FA" w14:textId="77777777" w:rsidR="00C334D1" w:rsidRPr="00813D46" w:rsidRDefault="00C334D1" w:rsidP="007B0C0F">
            <w:pPr>
              <w:pStyle w:val="la2"/>
            </w:pPr>
            <w:r w:rsidRPr="00813D46">
              <w:rPr>
                <w:sz w:val="15"/>
                <w:szCs w:val="15"/>
              </w:rPr>
              <w:t> </w:t>
            </w:r>
          </w:p>
        </w:tc>
        <w:tc>
          <w:tcPr>
            <w:tcW w:w="0" w:type="auto"/>
            <w:vAlign w:val="bottom"/>
          </w:tcPr>
          <w:p w14:paraId="7C2B8117" w14:textId="77777777" w:rsidR="00C334D1" w:rsidRPr="00813D46" w:rsidRDefault="00C334D1" w:rsidP="007B0C0F">
            <w:pPr>
              <w:rPr>
                <w:sz w:val="8"/>
              </w:rPr>
            </w:pPr>
            <w:r w:rsidRPr="00813D46">
              <w:rPr>
                <w:rFonts w:cs="Arial"/>
              </w:rPr>
              <w:t>$</w:t>
            </w:r>
          </w:p>
        </w:tc>
        <w:tc>
          <w:tcPr>
            <w:tcW w:w="0" w:type="auto"/>
            <w:vAlign w:val="bottom"/>
          </w:tcPr>
          <w:p w14:paraId="2C04576D" w14:textId="77777777" w:rsidR="00C334D1" w:rsidRPr="00813D46" w:rsidRDefault="00C334D1" w:rsidP="007B0C0F">
            <w:pPr>
              <w:jc w:val="right"/>
            </w:pPr>
            <w:r w:rsidRPr="00813D46">
              <w:rPr>
                <w:rFonts w:cs="Arial"/>
              </w:rPr>
              <w:t>0</w:t>
            </w:r>
          </w:p>
        </w:tc>
        <w:tc>
          <w:tcPr>
            <w:tcW w:w="0" w:type="auto"/>
            <w:noWrap/>
            <w:vAlign w:val="bottom"/>
          </w:tcPr>
          <w:p w14:paraId="3D9AC50B" w14:textId="77777777" w:rsidR="00C334D1" w:rsidRPr="00813D46" w:rsidRDefault="00C334D1" w:rsidP="007B0C0F">
            <w:pPr>
              <w:rPr>
                <w:sz w:val="8"/>
              </w:rPr>
            </w:pPr>
            <w:r w:rsidRPr="00813D46">
              <w:rPr>
                <w:rFonts w:cs="Arial"/>
              </w:rPr>
              <w:t> </w:t>
            </w:r>
          </w:p>
        </w:tc>
        <w:tc>
          <w:tcPr>
            <w:tcW w:w="0" w:type="auto"/>
            <w:vAlign w:val="bottom"/>
          </w:tcPr>
          <w:p w14:paraId="758605AB" w14:textId="77777777" w:rsidR="00C334D1" w:rsidRPr="00813D46" w:rsidRDefault="00C334D1" w:rsidP="007B0C0F">
            <w:pPr>
              <w:pStyle w:val="la2"/>
            </w:pPr>
            <w:r w:rsidRPr="00813D46">
              <w:rPr>
                <w:sz w:val="15"/>
                <w:szCs w:val="15"/>
              </w:rPr>
              <w:t> </w:t>
            </w:r>
          </w:p>
        </w:tc>
        <w:tc>
          <w:tcPr>
            <w:tcW w:w="0" w:type="auto"/>
            <w:vAlign w:val="bottom"/>
          </w:tcPr>
          <w:p w14:paraId="319466AF" w14:textId="77777777" w:rsidR="00C334D1" w:rsidRPr="00813D46" w:rsidRDefault="00C334D1" w:rsidP="007B0C0F">
            <w:pPr>
              <w:rPr>
                <w:sz w:val="8"/>
              </w:rPr>
            </w:pPr>
            <w:r w:rsidRPr="00813D46">
              <w:rPr>
                <w:rFonts w:cs="Arial"/>
              </w:rPr>
              <w:t>$</w:t>
            </w:r>
          </w:p>
        </w:tc>
        <w:tc>
          <w:tcPr>
            <w:tcW w:w="0" w:type="auto"/>
            <w:vAlign w:val="bottom"/>
          </w:tcPr>
          <w:p w14:paraId="25342144" w14:textId="77777777" w:rsidR="00C334D1" w:rsidRPr="00813D46" w:rsidRDefault="00C334D1" w:rsidP="007B0C0F">
            <w:pPr>
              <w:jc w:val="right"/>
            </w:pPr>
            <w:r w:rsidRPr="00813D46">
              <w:rPr>
                <w:rFonts w:cs="Arial"/>
              </w:rPr>
              <w:t>0</w:t>
            </w:r>
          </w:p>
        </w:tc>
        <w:tc>
          <w:tcPr>
            <w:tcW w:w="0" w:type="auto"/>
            <w:noWrap/>
            <w:vAlign w:val="bottom"/>
          </w:tcPr>
          <w:p w14:paraId="5BECF170" w14:textId="77777777" w:rsidR="00C334D1" w:rsidRPr="00813D46" w:rsidRDefault="00C334D1" w:rsidP="007B0C0F">
            <w:pPr>
              <w:rPr>
                <w:sz w:val="8"/>
              </w:rPr>
            </w:pPr>
            <w:r w:rsidRPr="00813D46">
              <w:rPr>
                <w:rFonts w:cs="Arial"/>
              </w:rPr>
              <w:t> </w:t>
            </w:r>
          </w:p>
        </w:tc>
        <w:tc>
          <w:tcPr>
            <w:tcW w:w="0" w:type="auto"/>
            <w:vAlign w:val="bottom"/>
          </w:tcPr>
          <w:p w14:paraId="2BF73752" w14:textId="77777777" w:rsidR="00C334D1" w:rsidRPr="00813D46" w:rsidRDefault="00C334D1" w:rsidP="007B0C0F">
            <w:pPr>
              <w:pStyle w:val="la2"/>
            </w:pPr>
            <w:r w:rsidRPr="00813D46">
              <w:rPr>
                <w:sz w:val="15"/>
                <w:szCs w:val="15"/>
              </w:rPr>
              <w:t> </w:t>
            </w:r>
          </w:p>
        </w:tc>
        <w:tc>
          <w:tcPr>
            <w:tcW w:w="0" w:type="auto"/>
            <w:vAlign w:val="bottom"/>
          </w:tcPr>
          <w:p w14:paraId="46121244" w14:textId="77777777" w:rsidR="00C334D1" w:rsidRPr="00813D46" w:rsidRDefault="00C334D1" w:rsidP="007B0C0F">
            <w:pPr>
              <w:rPr>
                <w:sz w:val="8"/>
              </w:rPr>
            </w:pPr>
            <w:r w:rsidRPr="00813D46">
              <w:rPr>
                <w:rFonts w:cs="Arial"/>
              </w:rPr>
              <w:t>$</w:t>
            </w:r>
          </w:p>
        </w:tc>
        <w:tc>
          <w:tcPr>
            <w:tcW w:w="0" w:type="auto"/>
            <w:vAlign w:val="bottom"/>
          </w:tcPr>
          <w:p w14:paraId="3E538D80" w14:textId="77777777" w:rsidR="00C334D1" w:rsidRPr="00813D46" w:rsidRDefault="00C334D1" w:rsidP="007B0C0F">
            <w:pPr>
              <w:jc w:val="right"/>
            </w:pPr>
            <w:r w:rsidRPr="00813D46">
              <w:rPr>
                <w:rFonts w:cs="Arial"/>
              </w:rPr>
              <w:t>4,980</w:t>
            </w:r>
          </w:p>
        </w:tc>
        <w:tc>
          <w:tcPr>
            <w:tcW w:w="0" w:type="auto"/>
            <w:noWrap/>
            <w:vAlign w:val="bottom"/>
          </w:tcPr>
          <w:p w14:paraId="26683654" w14:textId="77777777" w:rsidR="00C334D1" w:rsidRPr="00813D46" w:rsidRDefault="00C334D1" w:rsidP="007B0C0F">
            <w:pPr>
              <w:rPr>
                <w:sz w:val="8"/>
              </w:rPr>
            </w:pPr>
            <w:r w:rsidRPr="00813D46">
              <w:rPr>
                <w:rFonts w:cs="Arial"/>
              </w:rPr>
              <w:t> </w:t>
            </w:r>
          </w:p>
        </w:tc>
        <w:tc>
          <w:tcPr>
            <w:tcW w:w="0" w:type="auto"/>
            <w:vAlign w:val="bottom"/>
          </w:tcPr>
          <w:p w14:paraId="06F8EB4B" w14:textId="77777777" w:rsidR="00C334D1" w:rsidRPr="00813D46" w:rsidRDefault="00C334D1" w:rsidP="007B0C0F">
            <w:pPr>
              <w:pStyle w:val="la2"/>
            </w:pPr>
            <w:r w:rsidRPr="00813D46">
              <w:rPr>
                <w:sz w:val="15"/>
                <w:szCs w:val="15"/>
              </w:rPr>
              <w:t> </w:t>
            </w:r>
          </w:p>
        </w:tc>
        <w:tc>
          <w:tcPr>
            <w:tcW w:w="0" w:type="auto"/>
            <w:vAlign w:val="bottom"/>
          </w:tcPr>
          <w:p w14:paraId="16674742" w14:textId="77777777" w:rsidR="00C334D1" w:rsidRPr="00813D46" w:rsidRDefault="00C334D1" w:rsidP="007B0C0F">
            <w:pPr>
              <w:rPr>
                <w:sz w:val="8"/>
              </w:rPr>
            </w:pPr>
            <w:r w:rsidRPr="00813D46">
              <w:rPr>
                <w:rFonts w:cs="Arial"/>
              </w:rPr>
              <w:t>$</w:t>
            </w:r>
          </w:p>
        </w:tc>
        <w:tc>
          <w:tcPr>
            <w:tcW w:w="0" w:type="auto"/>
            <w:vAlign w:val="bottom"/>
          </w:tcPr>
          <w:p w14:paraId="13256C7F" w14:textId="77777777" w:rsidR="00C334D1" w:rsidRPr="00813D46" w:rsidRDefault="00C334D1" w:rsidP="007B0C0F">
            <w:pPr>
              <w:jc w:val="right"/>
            </w:pPr>
            <w:r w:rsidRPr="00813D46">
              <w:rPr>
                <w:rFonts w:cs="Arial"/>
              </w:rPr>
              <w:t>4,980</w:t>
            </w:r>
          </w:p>
        </w:tc>
        <w:tc>
          <w:tcPr>
            <w:tcW w:w="0" w:type="auto"/>
            <w:noWrap/>
            <w:vAlign w:val="bottom"/>
          </w:tcPr>
          <w:p w14:paraId="1DBFFC7C" w14:textId="77777777" w:rsidR="00C334D1" w:rsidRPr="00813D46" w:rsidRDefault="00C334D1" w:rsidP="007B0C0F">
            <w:pPr>
              <w:rPr>
                <w:sz w:val="8"/>
              </w:rPr>
            </w:pPr>
            <w:r w:rsidRPr="00813D46">
              <w:rPr>
                <w:rFonts w:cs="Arial"/>
              </w:rPr>
              <w:t> </w:t>
            </w:r>
          </w:p>
        </w:tc>
        <w:tc>
          <w:tcPr>
            <w:tcW w:w="0" w:type="auto"/>
            <w:vAlign w:val="bottom"/>
          </w:tcPr>
          <w:p w14:paraId="6945EB4C" w14:textId="77777777" w:rsidR="00C334D1" w:rsidRPr="00813D46" w:rsidRDefault="00C334D1" w:rsidP="007B0C0F">
            <w:pPr>
              <w:pStyle w:val="la2"/>
            </w:pPr>
            <w:r w:rsidRPr="00813D46">
              <w:rPr>
                <w:sz w:val="15"/>
                <w:szCs w:val="15"/>
              </w:rPr>
              <w:t> </w:t>
            </w:r>
          </w:p>
        </w:tc>
        <w:tc>
          <w:tcPr>
            <w:tcW w:w="0" w:type="auto"/>
            <w:vAlign w:val="bottom"/>
          </w:tcPr>
          <w:p w14:paraId="3A60C30A" w14:textId="77777777" w:rsidR="00C334D1" w:rsidRPr="00813D46" w:rsidRDefault="00C334D1" w:rsidP="007B0C0F">
            <w:pPr>
              <w:rPr>
                <w:sz w:val="8"/>
              </w:rPr>
            </w:pPr>
            <w:r w:rsidRPr="00813D46">
              <w:rPr>
                <w:rFonts w:cs="Arial"/>
              </w:rPr>
              <w:t>$</w:t>
            </w:r>
          </w:p>
        </w:tc>
        <w:tc>
          <w:tcPr>
            <w:tcW w:w="0" w:type="auto"/>
            <w:vAlign w:val="bottom"/>
          </w:tcPr>
          <w:p w14:paraId="2D2716D9" w14:textId="77777777" w:rsidR="00C334D1" w:rsidRPr="00813D46" w:rsidRDefault="00C334D1" w:rsidP="007B0C0F">
            <w:pPr>
              <w:jc w:val="right"/>
            </w:pPr>
            <w:r w:rsidRPr="00813D46">
              <w:rPr>
                <w:rFonts w:cs="Arial"/>
              </w:rPr>
              <w:t>0</w:t>
            </w:r>
          </w:p>
        </w:tc>
        <w:tc>
          <w:tcPr>
            <w:tcW w:w="0" w:type="auto"/>
            <w:noWrap/>
            <w:vAlign w:val="bottom"/>
          </w:tcPr>
          <w:p w14:paraId="4FA44FDC" w14:textId="77777777" w:rsidR="00C334D1" w:rsidRPr="00813D46" w:rsidRDefault="00C334D1" w:rsidP="007B0C0F">
            <w:pPr>
              <w:rPr>
                <w:sz w:val="8"/>
              </w:rPr>
            </w:pPr>
            <w:r w:rsidRPr="00813D46">
              <w:rPr>
                <w:rFonts w:cs="Arial"/>
              </w:rPr>
              <w:t> </w:t>
            </w:r>
          </w:p>
        </w:tc>
        <w:tc>
          <w:tcPr>
            <w:tcW w:w="0" w:type="auto"/>
            <w:vAlign w:val="bottom"/>
          </w:tcPr>
          <w:p w14:paraId="6D987A45" w14:textId="77777777" w:rsidR="00C334D1" w:rsidRPr="00813D46" w:rsidRDefault="00C334D1" w:rsidP="007B0C0F">
            <w:pPr>
              <w:pStyle w:val="la2"/>
            </w:pPr>
            <w:r w:rsidRPr="00813D46">
              <w:rPr>
                <w:sz w:val="15"/>
                <w:szCs w:val="15"/>
              </w:rPr>
              <w:t> </w:t>
            </w:r>
          </w:p>
        </w:tc>
        <w:tc>
          <w:tcPr>
            <w:tcW w:w="0" w:type="auto"/>
            <w:vAlign w:val="bottom"/>
          </w:tcPr>
          <w:p w14:paraId="0D97909F" w14:textId="77777777" w:rsidR="00C334D1" w:rsidRPr="00813D46" w:rsidRDefault="00C334D1" w:rsidP="007B0C0F">
            <w:pPr>
              <w:rPr>
                <w:sz w:val="8"/>
              </w:rPr>
            </w:pPr>
            <w:r w:rsidRPr="00813D46">
              <w:rPr>
                <w:rFonts w:cs="Arial"/>
              </w:rPr>
              <w:t>$</w:t>
            </w:r>
          </w:p>
        </w:tc>
        <w:tc>
          <w:tcPr>
            <w:tcW w:w="0" w:type="auto"/>
            <w:vAlign w:val="bottom"/>
          </w:tcPr>
          <w:p w14:paraId="0A93D871" w14:textId="77777777" w:rsidR="00C334D1" w:rsidRPr="00813D46" w:rsidRDefault="00C334D1" w:rsidP="007B0C0F">
            <w:pPr>
              <w:jc w:val="right"/>
            </w:pPr>
            <w:r w:rsidRPr="00813D46">
              <w:rPr>
                <w:rFonts w:cs="Arial"/>
              </w:rPr>
              <w:t>0</w:t>
            </w:r>
          </w:p>
        </w:tc>
        <w:tc>
          <w:tcPr>
            <w:tcW w:w="0" w:type="auto"/>
            <w:noWrap/>
            <w:vAlign w:val="bottom"/>
          </w:tcPr>
          <w:p w14:paraId="64E30EC3" w14:textId="77777777" w:rsidR="00C334D1" w:rsidRPr="00813D46" w:rsidRDefault="00C334D1" w:rsidP="007B0C0F">
            <w:pPr>
              <w:rPr>
                <w:sz w:val="8"/>
              </w:rPr>
            </w:pPr>
            <w:r w:rsidRPr="00813D46">
              <w:rPr>
                <w:rFonts w:cs="Arial"/>
              </w:rPr>
              <w:t> </w:t>
            </w:r>
          </w:p>
        </w:tc>
      </w:tr>
      <w:tr w:rsidR="00C334D1" w:rsidRPr="00813D46" w14:paraId="54A2B228" w14:textId="77777777" w:rsidTr="007B0C0F">
        <w:trPr>
          <w:jc w:val="center"/>
        </w:trPr>
        <w:tc>
          <w:tcPr>
            <w:tcW w:w="0" w:type="auto"/>
          </w:tcPr>
          <w:p w14:paraId="03441B0A" w14:textId="77777777" w:rsidR="00C334D1" w:rsidRPr="00813D46" w:rsidRDefault="00C334D1" w:rsidP="007B0C0F">
            <w:pPr>
              <w:pStyle w:val="NormalWeb"/>
              <w:ind w:left="240" w:hanging="240"/>
              <w:rPr>
                <w:sz w:val="8"/>
              </w:rPr>
            </w:pPr>
            <w:r w:rsidRPr="00813D46">
              <w:rPr>
                <w:rFonts w:cs="Arial"/>
                <w:sz w:val="20"/>
                <w:szCs w:val="20"/>
              </w:rPr>
              <w:t>Mutual funds</w:t>
            </w:r>
          </w:p>
        </w:tc>
        <w:tc>
          <w:tcPr>
            <w:tcW w:w="0" w:type="auto"/>
            <w:vAlign w:val="bottom"/>
          </w:tcPr>
          <w:p w14:paraId="66CE0867" w14:textId="77777777" w:rsidR="00C334D1" w:rsidRPr="00813D46" w:rsidRDefault="00C334D1" w:rsidP="007B0C0F">
            <w:pPr>
              <w:pStyle w:val="la2"/>
            </w:pPr>
            <w:r w:rsidRPr="00813D46">
              <w:rPr>
                <w:sz w:val="15"/>
                <w:szCs w:val="15"/>
              </w:rPr>
              <w:t> </w:t>
            </w:r>
          </w:p>
        </w:tc>
        <w:tc>
          <w:tcPr>
            <w:tcW w:w="0" w:type="auto"/>
            <w:vAlign w:val="bottom"/>
          </w:tcPr>
          <w:p w14:paraId="092532FD" w14:textId="77777777" w:rsidR="00C334D1" w:rsidRPr="00813D46" w:rsidRDefault="00C334D1" w:rsidP="007B0C0F">
            <w:pPr>
              <w:rPr>
                <w:sz w:val="8"/>
              </w:rPr>
            </w:pPr>
            <w:r w:rsidRPr="00813D46">
              <w:rPr>
                <w:rFonts w:cs="Arial"/>
              </w:rPr>
              <w:t> </w:t>
            </w:r>
          </w:p>
        </w:tc>
        <w:tc>
          <w:tcPr>
            <w:tcW w:w="0" w:type="auto"/>
            <w:vAlign w:val="bottom"/>
          </w:tcPr>
          <w:p w14:paraId="7321B6AD" w14:textId="77777777" w:rsidR="00C334D1" w:rsidRPr="00813D46" w:rsidRDefault="00C334D1" w:rsidP="007B0C0F">
            <w:pPr>
              <w:jc w:val="right"/>
            </w:pPr>
            <w:r w:rsidRPr="00813D46">
              <w:rPr>
                <w:rFonts w:cs="Arial"/>
              </w:rPr>
              <w:t>590</w:t>
            </w:r>
          </w:p>
        </w:tc>
        <w:tc>
          <w:tcPr>
            <w:tcW w:w="0" w:type="auto"/>
            <w:noWrap/>
            <w:vAlign w:val="bottom"/>
          </w:tcPr>
          <w:p w14:paraId="6F69EF79" w14:textId="77777777" w:rsidR="00C334D1" w:rsidRPr="00813D46" w:rsidRDefault="00C334D1" w:rsidP="007B0C0F">
            <w:pPr>
              <w:rPr>
                <w:sz w:val="8"/>
              </w:rPr>
            </w:pPr>
            <w:r w:rsidRPr="00813D46">
              <w:rPr>
                <w:rFonts w:cs="Arial"/>
              </w:rPr>
              <w:t> </w:t>
            </w:r>
          </w:p>
        </w:tc>
        <w:tc>
          <w:tcPr>
            <w:tcW w:w="0" w:type="auto"/>
            <w:vAlign w:val="bottom"/>
          </w:tcPr>
          <w:p w14:paraId="4E14F310" w14:textId="77777777" w:rsidR="00C334D1" w:rsidRPr="00813D46" w:rsidRDefault="00C334D1" w:rsidP="007B0C0F">
            <w:pPr>
              <w:pStyle w:val="la2"/>
            </w:pPr>
            <w:r w:rsidRPr="00813D46">
              <w:rPr>
                <w:sz w:val="15"/>
                <w:szCs w:val="15"/>
              </w:rPr>
              <w:t> </w:t>
            </w:r>
          </w:p>
        </w:tc>
        <w:tc>
          <w:tcPr>
            <w:tcW w:w="0" w:type="auto"/>
            <w:vAlign w:val="bottom"/>
          </w:tcPr>
          <w:p w14:paraId="14BD7B44" w14:textId="77777777" w:rsidR="00C334D1" w:rsidRPr="00813D46" w:rsidRDefault="00C334D1" w:rsidP="007B0C0F">
            <w:pPr>
              <w:rPr>
                <w:sz w:val="8"/>
              </w:rPr>
            </w:pPr>
            <w:r w:rsidRPr="00813D46">
              <w:rPr>
                <w:rFonts w:cs="Arial"/>
              </w:rPr>
              <w:t> </w:t>
            </w:r>
          </w:p>
        </w:tc>
        <w:tc>
          <w:tcPr>
            <w:tcW w:w="0" w:type="auto"/>
            <w:vAlign w:val="bottom"/>
          </w:tcPr>
          <w:p w14:paraId="442E99FF" w14:textId="77777777" w:rsidR="00C334D1" w:rsidRPr="00813D46" w:rsidRDefault="00C334D1" w:rsidP="007B0C0F">
            <w:pPr>
              <w:jc w:val="right"/>
            </w:pPr>
            <w:r w:rsidRPr="00813D46">
              <w:rPr>
                <w:rFonts w:cs="Arial"/>
              </w:rPr>
              <w:t>0</w:t>
            </w:r>
          </w:p>
        </w:tc>
        <w:tc>
          <w:tcPr>
            <w:tcW w:w="0" w:type="auto"/>
            <w:noWrap/>
            <w:vAlign w:val="bottom"/>
          </w:tcPr>
          <w:p w14:paraId="4AD6B19D" w14:textId="77777777" w:rsidR="00C334D1" w:rsidRPr="00813D46" w:rsidRDefault="00C334D1" w:rsidP="007B0C0F">
            <w:pPr>
              <w:rPr>
                <w:sz w:val="8"/>
              </w:rPr>
            </w:pPr>
            <w:r w:rsidRPr="00813D46">
              <w:rPr>
                <w:rFonts w:cs="Arial"/>
              </w:rPr>
              <w:t> </w:t>
            </w:r>
          </w:p>
        </w:tc>
        <w:tc>
          <w:tcPr>
            <w:tcW w:w="0" w:type="auto"/>
            <w:vAlign w:val="bottom"/>
          </w:tcPr>
          <w:p w14:paraId="2968B60B" w14:textId="77777777" w:rsidR="00C334D1" w:rsidRPr="00813D46" w:rsidRDefault="00C334D1" w:rsidP="007B0C0F">
            <w:pPr>
              <w:pStyle w:val="la2"/>
            </w:pPr>
            <w:r w:rsidRPr="00813D46">
              <w:rPr>
                <w:sz w:val="15"/>
                <w:szCs w:val="15"/>
              </w:rPr>
              <w:t> </w:t>
            </w:r>
          </w:p>
        </w:tc>
        <w:tc>
          <w:tcPr>
            <w:tcW w:w="0" w:type="auto"/>
            <w:vAlign w:val="bottom"/>
          </w:tcPr>
          <w:p w14:paraId="311C8DF4" w14:textId="77777777" w:rsidR="00C334D1" w:rsidRPr="00813D46" w:rsidRDefault="00C334D1" w:rsidP="007B0C0F">
            <w:pPr>
              <w:rPr>
                <w:sz w:val="8"/>
              </w:rPr>
            </w:pPr>
            <w:r w:rsidRPr="00813D46">
              <w:rPr>
                <w:rFonts w:cs="Arial"/>
              </w:rPr>
              <w:t> </w:t>
            </w:r>
          </w:p>
        </w:tc>
        <w:tc>
          <w:tcPr>
            <w:tcW w:w="0" w:type="auto"/>
            <w:vAlign w:val="bottom"/>
          </w:tcPr>
          <w:p w14:paraId="2F7E87D5" w14:textId="77777777" w:rsidR="00C334D1" w:rsidRPr="00813D46" w:rsidRDefault="00C334D1" w:rsidP="007B0C0F">
            <w:pPr>
              <w:jc w:val="right"/>
            </w:pPr>
            <w:r w:rsidRPr="00813D46">
              <w:rPr>
                <w:rFonts w:cs="Arial"/>
              </w:rPr>
              <w:t>0</w:t>
            </w:r>
          </w:p>
        </w:tc>
        <w:tc>
          <w:tcPr>
            <w:tcW w:w="0" w:type="auto"/>
            <w:noWrap/>
            <w:vAlign w:val="bottom"/>
          </w:tcPr>
          <w:p w14:paraId="242DC714" w14:textId="77777777" w:rsidR="00C334D1" w:rsidRPr="00813D46" w:rsidRDefault="00C334D1" w:rsidP="007B0C0F">
            <w:pPr>
              <w:rPr>
                <w:sz w:val="8"/>
              </w:rPr>
            </w:pPr>
            <w:r w:rsidRPr="00813D46">
              <w:rPr>
                <w:rFonts w:cs="Arial"/>
              </w:rPr>
              <w:t> </w:t>
            </w:r>
          </w:p>
        </w:tc>
        <w:tc>
          <w:tcPr>
            <w:tcW w:w="0" w:type="auto"/>
            <w:vAlign w:val="bottom"/>
          </w:tcPr>
          <w:p w14:paraId="0B3B15CC" w14:textId="77777777" w:rsidR="00C334D1" w:rsidRPr="00813D46" w:rsidRDefault="00C334D1" w:rsidP="007B0C0F">
            <w:pPr>
              <w:pStyle w:val="la2"/>
            </w:pPr>
            <w:r w:rsidRPr="00813D46">
              <w:rPr>
                <w:sz w:val="15"/>
                <w:szCs w:val="15"/>
              </w:rPr>
              <w:t> </w:t>
            </w:r>
          </w:p>
        </w:tc>
        <w:tc>
          <w:tcPr>
            <w:tcW w:w="0" w:type="auto"/>
            <w:vAlign w:val="bottom"/>
          </w:tcPr>
          <w:p w14:paraId="74BFEA2E" w14:textId="77777777" w:rsidR="00C334D1" w:rsidRPr="00813D46" w:rsidRDefault="00C334D1" w:rsidP="007B0C0F">
            <w:pPr>
              <w:rPr>
                <w:sz w:val="8"/>
              </w:rPr>
            </w:pPr>
            <w:r w:rsidRPr="00813D46">
              <w:rPr>
                <w:rFonts w:cs="Arial"/>
              </w:rPr>
              <w:t> </w:t>
            </w:r>
          </w:p>
        </w:tc>
        <w:tc>
          <w:tcPr>
            <w:tcW w:w="0" w:type="auto"/>
            <w:vAlign w:val="bottom"/>
          </w:tcPr>
          <w:p w14:paraId="0187D3F6" w14:textId="77777777" w:rsidR="00C334D1" w:rsidRPr="00813D46" w:rsidRDefault="00C334D1" w:rsidP="007B0C0F">
            <w:pPr>
              <w:jc w:val="right"/>
            </w:pPr>
            <w:r w:rsidRPr="00813D46">
              <w:rPr>
                <w:rFonts w:cs="Arial"/>
              </w:rPr>
              <w:t>590</w:t>
            </w:r>
          </w:p>
        </w:tc>
        <w:tc>
          <w:tcPr>
            <w:tcW w:w="0" w:type="auto"/>
            <w:noWrap/>
            <w:vAlign w:val="bottom"/>
          </w:tcPr>
          <w:p w14:paraId="52DB318C" w14:textId="77777777" w:rsidR="00C334D1" w:rsidRPr="00813D46" w:rsidRDefault="00C334D1" w:rsidP="007B0C0F">
            <w:pPr>
              <w:rPr>
                <w:sz w:val="8"/>
              </w:rPr>
            </w:pPr>
            <w:r w:rsidRPr="00813D46">
              <w:rPr>
                <w:rFonts w:cs="Arial"/>
              </w:rPr>
              <w:t> </w:t>
            </w:r>
          </w:p>
        </w:tc>
        <w:tc>
          <w:tcPr>
            <w:tcW w:w="0" w:type="auto"/>
            <w:vAlign w:val="bottom"/>
          </w:tcPr>
          <w:p w14:paraId="3E08B601" w14:textId="77777777" w:rsidR="00C334D1" w:rsidRPr="00813D46" w:rsidRDefault="00C334D1" w:rsidP="007B0C0F">
            <w:pPr>
              <w:pStyle w:val="la2"/>
            </w:pPr>
            <w:r w:rsidRPr="00813D46">
              <w:rPr>
                <w:sz w:val="15"/>
                <w:szCs w:val="15"/>
              </w:rPr>
              <w:t> </w:t>
            </w:r>
          </w:p>
        </w:tc>
        <w:tc>
          <w:tcPr>
            <w:tcW w:w="0" w:type="auto"/>
            <w:vAlign w:val="bottom"/>
          </w:tcPr>
          <w:p w14:paraId="6F3B2A1D" w14:textId="77777777" w:rsidR="00C334D1" w:rsidRPr="00813D46" w:rsidRDefault="00C334D1" w:rsidP="007B0C0F">
            <w:pPr>
              <w:rPr>
                <w:sz w:val="8"/>
              </w:rPr>
            </w:pPr>
            <w:r w:rsidRPr="00813D46">
              <w:rPr>
                <w:rFonts w:cs="Arial"/>
              </w:rPr>
              <w:t> </w:t>
            </w:r>
          </w:p>
        </w:tc>
        <w:tc>
          <w:tcPr>
            <w:tcW w:w="0" w:type="auto"/>
            <w:vAlign w:val="bottom"/>
          </w:tcPr>
          <w:p w14:paraId="4BCB8E00" w14:textId="77777777" w:rsidR="00C334D1" w:rsidRPr="00813D46" w:rsidRDefault="00C334D1" w:rsidP="007B0C0F">
            <w:pPr>
              <w:jc w:val="right"/>
            </w:pPr>
            <w:r w:rsidRPr="00813D46">
              <w:rPr>
                <w:rFonts w:cs="Arial"/>
              </w:rPr>
              <w:t>590</w:t>
            </w:r>
          </w:p>
        </w:tc>
        <w:tc>
          <w:tcPr>
            <w:tcW w:w="0" w:type="auto"/>
            <w:noWrap/>
            <w:vAlign w:val="bottom"/>
          </w:tcPr>
          <w:p w14:paraId="5B136C64" w14:textId="77777777" w:rsidR="00C334D1" w:rsidRPr="00813D46" w:rsidRDefault="00C334D1" w:rsidP="007B0C0F">
            <w:pPr>
              <w:rPr>
                <w:sz w:val="8"/>
              </w:rPr>
            </w:pPr>
            <w:r w:rsidRPr="00813D46">
              <w:rPr>
                <w:rFonts w:cs="Arial"/>
              </w:rPr>
              <w:t> </w:t>
            </w:r>
          </w:p>
        </w:tc>
        <w:tc>
          <w:tcPr>
            <w:tcW w:w="0" w:type="auto"/>
            <w:vAlign w:val="bottom"/>
          </w:tcPr>
          <w:p w14:paraId="133222BB" w14:textId="77777777" w:rsidR="00C334D1" w:rsidRPr="00813D46" w:rsidRDefault="00C334D1" w:rsidP="007B0C0F">
            <w:pPr>
              <w:pStyle w:val="la2"/>
            </w:pPr>
            <w:r w:rsidRPr="00813D46">
              <w:rPr>
                <w:sz w:val="15"/>
                <w:szCs w:val="15"/>
              </w:rPr>
              <w:t> </w:t>
            </w:r>
          </w:p>
        </w:tc>
        <w:tc>
          <w:tcPr>
            <w:tcW w:w="0" w:type="auto"/>
            <w:vAlign w:val="bottom"/>
          </w:tcPr>
          <w:p w14:paraId="056B10B7" w14:textId="77777777" w:rsidR="00C334D1" w:rsidRPr="00813D46" w:rsidRDefault="00C334D1" w:rsidP="007B0C0F">
            <w:pPr>
              <w:rPr>
                <w:sz w:val="8"/>
              </w:rPr>
            </w:pPr>
            <w:r w:rsidRPr="00813D46">
              <w:rPr>
                <w:rFonts w:cs="Arial"/>
              </w:rPr>
              <w:t> </w:t>
            </w:r>
          </w:p>
        </w:tc>
        <w:tc>
          <w:tcPr>
            <w:tcW w:w="0" w:type="auto"/>
            <w:vAlign w:val="bottom"/>
          </w:tcPr>
          <w:p w14:paraId="776CF978" w14:textId="77777777" w:rsidR="00C334D1" w:rsidRPr="00813D46" w:rsidRDefault="00C334D1" w:rsidP="007B0C0F">
            <w:pPr>
              <w:jc w:val="right"/>
            </w:pPr>
            <w:r w:rsidRPr="00813D46">
              <w:rPr>
                <w:rFonts w:cs="Arial"/>
              </w:rPr>
              <w:t>0</w:t>
            </w:r>
          </w:p>
        </w:tc>
        <w:tc>
          <w:tcPr>
            <w:tcW w:w="0" w:type="auto"/>
            <w:noWrap/>
            <w:vAlign w:val="bottom"/>
          </w:tcPr>
          <w:p w14:paraId="2AAB6B41" w14:textId="77777777" w:rsidR="00C334D1" w:rsidRPr="00813D46" w:rsidRDefault="00C334D1" w:rsidP="007B0C0F">
            <w:pPr>
              <w:rPr>
                <w:sz w:val="8"/>
              </w:rPr>
            </w:pPr>
            <w:r w:rsidRPr="00813D46">
              <w:rPr>
                <w:rFonts w:cs="Arial"/>
              </w:rPr>
              <w:t> </w:t>
            </w:r>
          </w:p>
        </w:tc>
        <w:tc>
          <w:tcPr>
            <w:tcW w:w="0" w:type="auto"/>
            <w:vAlign w:val="bottom"/>
          </w:tcPr>
          <w:p w14:paraId="0D3E5D6E" w14:textId="77777777" w:rsidR="00C334D1" w:rsidRPr="00813D46" w:rsidRDefault="00C334D1" w:rsidP="007B0C0F">
            <w:pPr>
              <w:pStyle w:val="la2"/>
            </w:pPr>
            <w:r w:rsidRPr="00813D46">
              <w:rPr>
                <w:sz w:val="15"/>
                <w:szCs w:val="15"/>
              </w:rPr>
              <w:t> </w:t>
            </w:r>
          </w:p>
        </w:tc>
        <w:tc>
          <w:tcPr>
            <w:tcW w:w="0" w:type="auto"/>
            <w:vAlign w:val="bottom"/>
          </w:tcPr>
          <w:p w14:paraId="2C92FD02" w14:textId="77777777" w:rsidR="00C334D1" w:rsidRPr="00813D46" w:rsidRDefault="00C334D1" w:rsidP="007B0C0F">
            <w:pPr>
              <w:rPr>
                <w:sz w:val="8"/>
              </w:rPr>
            </w:pPr>
            <w:r w:rsidRPr="00813D46">
              <w:rPr>
                <w:rFonts w:cs="Arial"/>
              </w:rPr>
              <w:t> </w:t>
            </w:r>
          </w:p>
        </w:tc>
        <w:tc>
          <w:tcPr>
            <w:tcW w:w="0" w:type="auto"/>
            <w:vAlign w:val="bottom"/>
          </w:tcPr>
          <w:p w14:paraId="1E010A79" w14:textId="77777777" w:rsidR="00C334D1" w:rsidRPr="00813D46" w:rsidRDefault="00C334D1" w:rsidP="007B0C0F">
            <w:pPr>
              <w:jc w:val="right"/>
            </w:pPr>
            <w:r w:rsidRPr="00813D46">
              <w:rPr>
                <w:rFonts w:cs="Arial"/>
              </w:rPr>
              <w:t>0</w:t>
            </w:r>
          </w:p>
        </w:tc>
        <w:tc>
          <w:tcPr>
            <w:tcW w:w="0" w:type="auto"/>
            <w:noWrap/>
            <w:vAlign w:val="bottom"/>
          </w:tcPr>
          <w:p w14:paraId="28FB8825" w14:textId="77777777" w:rsidR="00C334D1" w:rsidRPr="00813D46" w:rsidRDefault="00C334D1" w:rsidP="007B0C0F">
            <w:pPr>
              <w:rPr>
                <w:sz w:val="8"/>
              </w:rPr>
            </w:pPr>
            <w:r w:rsidRPr="00813D46">
              <w:rPr>
                <w:rFonts w:cs="Arial"/>
              </w:rPr>
              <w:t> </w:t>
            </w:r>
          </w:p>
        </w:tc>
      </w:tr>
      <w:tr w:rsidR="00C334D1" w:rsidRPr="00813D46" w14:paraId="1C0C448B" w14:textId="77777777" w:rsidTr="007B0C0F">
        <w:trPr>
          <w:jc w:val="center"/>
        </w:trPr>
        <w:tc>
          <w:tcPr>
            <w:tcW w:w="0" w:type="auto"/>
          </w:tcPr>
          <w:p w14:paraId="009983A6" w14:textId="77777777" w:rsidR="00C334D1" w:rsidRPr="00813D46" w:rsidRDefault="00C334D1" w:rsidP="007B0C0F">
            <w:pPr>
              <w:pStyle w:val="NormalWeb"/>
              <w:ind w:left="240" w:hanging="240"/>
              <w:rPr>
                <w:sz w:val="8"/>
              </w:rPr>
            </w:pPr>
            <w:r w:rsidRPr="00813D46">
              <w:rPr>
                <w:rFonts w:cs="Arial"/>
                <w:sz w:val="20"/>
                <w:szCs w:val="20"/>
              </w:rPr>
              <w:t>Commercial paper</w:t>
            </w:r>
          </w:p>
        </w:tc>
        <w:tc>
          <w:tcPr>
            <w:tcW w:w="0" w:type="auto"/>
            <w:vAlign w:val="bottom"/>
          </w:tcPr>
          <w:p w14:paraId="1C5C25FD" w14:textId="77777777" w:rsidR="00C334D1" w:rsidRPr="00813D46" w:rsidRDefault="00C334D1" w:rsidP="007B0C0F">
            <w:pPr>
              <w:pStyle w:val="la2"/>
            </w:pPr>
            <w:r w:rsidRPr="00813D46">
              <w:rPr>
                <w:sz w:val="15"/>
                <w:szCs w:val="15"/>
              </w:rPr>
              <w:t> </w:t>
            </w:r>
          </w:p>
        </w:tc>
        <w:tc>
          <w:tcPr>
            <w:tcW w:w="0" w:type="auto"/>
            <w:vAlign w:val="bottom"/>
          </w:tcPr>
          <w:p w14:paraId="162A149C" w14:textId="77777777" w:rsidR="00C334D1" w:rsidRPr="00813D46" w:rsidRDefault="00C334D1" w:rsidP="007B0C0F">
            <w:pPr>
              <w:rPr>
                <w:sz w:val="8"/>
              </w:rPr>
            </w:pPr>
            <w:r w:rsidRPr="00813D46">
              <w:rPr>
                <w:rFonts w:cs="Arial"/>
              </w:rPr>
              <w:t> </w:t>
            </w:r>
          </w:p>
        </w:tc>
        <w:tc>
          <w:tcPr>
            <w:tcW w:w="0" w:type="auto"/>
            <w:vAlign w:val="bottom"/>
          </w:tcPr>
          <w:p w14:paraId="67655E67" w14:textId="77777777" w:rsidR="00C334D1" w:rsidRPr="00813D46" w:rsidRDefault="00C334D1" w:rsidP="007B0C0F">
            <w:pPr>
              <w:jc w:val="right"/>
            </w:pPr>
            <w:r w:rsidRPr="00813D46">
              <w:rPr>
                <w:rFonts w:cs="Arial"/>
              </w:rPr>
              <w:t>189</w:t>
            </w:r>
          </w:p>
        </w:tc>
        <w:tc>
          <w:tcPr>
            <w:tcW w:w="0" w:type="auto"/>
            <w:noWrap/>
            <w:vAlign w:val="bottom"/>
          </w:tcPr>
          <w:p w14:paraId="36E380AE" w14:textId="77777777" w:rsidR="00C334D1" w:rsidRPr="00813D46" w:rsidRDefault="00C334D1" w:rsidP="007B0C0F">
            <w:pPr>
              <w:rPr>
                <w:sz w:val="8"/>
              </w:rPr>
            </w:pPr>
            <w:r w:rsidRPr="00813D46">
              <w:rPr>
                <w:rFonts w:cs="Arial"/>
              </w:rPr>
              <w:t> </w:t>
            </w:r>
          </w:p>
        </w:tc>
        <w:tc>
          <w:tcPr>
            <w:tcW w:w="0" w:type="auto"/>
            <w:vAlign w:val="bottom"/>
          </w:tcPr>
          <w:p w14:paraId="50CC5A8B" w14:textId="77777777" w:rsidR="00C334D1" w:rsidRPr="00813D46" w:rsidRDefault="00C334D1" w:rsidP="007B0C0F">
            <w:pPr>
              <w:pStyle w:val="la2"/>
            </w:pPr>
            <w:r w:rsidRPr="00813D46">
              <w:rPr>
                <w:sz w:val="15"/>
                <w:szCs w:val="15"/>
              </w:rPr>
              <w:t> </w:t>
            </w:r>
          </w:p>
        </w:tc>
        <w:tc>
          <w:tcPr>
            <w:tcW w:w="0" w:type="auto"/>
            <w:vAlign w:val="bottom"/>
          </w:tcPr>
          <w:p w14:paraId="4ABA5D56" w14:textId="77777777" w:rsidR="00C334D1" w:rsidRPr="00813D46" w:rsidRDefault="00C334D1" w:rsidP="007B0C0F">
            <w:pPr>
              <w:rPr>
                <w:sz w:val="8"/>
              </w:rPr>
            </w:pPr>
            <w:r w:rsidRPr="00813D46">
              <w:rPr>
                <w:rFonts w:cs="Arial"/>
              </w:rPr>
              <w:t> </w:t>
            </w:r>
          </w:p>
        </w:tc>
        <w:tc>
          <w:tcPr>
            <w:tcW w:w="0" w:type="auto"/>
            <w:vAlign w:val="bottom"/>
          </w:tcPr>
          <w:p w14:paraId="6A9B9A16" w14:textId="77777777" w:rsidR="00C334D1" w:rsidRPr="00813D46" w:rsidRDefault="00C334D1" w:rsidP="007B0C0F">
            <w:pPr>
              <w:jc w:val="right"/>
            </w:pPr>
            <w:r w:rsidRPr="00813D46">
              <w:rPr>
                <w:rFonts w:cs="Arial"/>
              </w:rPr>
              <w:t>0</w:t>
            </w:r>
          </w:p>
        </w:tc>
        <w:tc>
          <w:tcPr>
            <w:tcW w:w="0" w:type="auto"/>
            <w:noWrap/>
            <w:vAlign w:val="bottom"/>
          </w:tcPr>
          <w:p w14:paraId="6E7322C5" w14:textId="77777777" w:rsidR="00C334D1" w:rsidRPr="00813D46" w:rsidRDefault="00C334D1" w:rsidP="007B0C0F">
            <w:pPr>
              <w:rPr>
                <w:sz w:val="8"/>
              </w:rPr>
            </w:pPr>
            <w:r w:rsidRPr="00813D46">
              <w:rPr>
                <w:rFonts w:cs="Arial"/>
              </w:rPr>
              <w:t> </w:t>
            </w:r>
          </w:p>
        </w:tc>
        <w:tc>
          <w:tcPr>
            <w:tcW w:w="0" w:type="auto"/>
            <w:vAlign w:val="bottom"/>
          </w:tcPr>
          <w:p w14:paraId="5209C52B" w14:textId="77777777" w:rsidR="00C334D1" w:rsidRPr="00813D46" w:rsidRDefault="00C334D1" w:rsidP="007B0C0F">
            <w:pPr>
              <w:pStyle w:val="la2"/>
            </w:pPr>
            <w:r w:rsidRPr="00813D46">
              <w:rPr>
                <w:sz w:val="15"/>
                <w:szCs w:val="15"/>
              </w:rPr>
              <w:t> </w:t>
            </w:r>
          </w:p>
        </w:tc>
        <w:tc>
          <w:tcPr>
            <w:tcW w:w="0" w:type="auto"/>
            <w:vAlign w:val="bottom"/>
          </w:tcPr>
          <w:p w14:paraId="5BDDE826" w14:textId="77777777" w:rsidR="00C334D1" w:rsidRPr="00813D46" w:rsidRDefault="00C334D1" w:rsidP="007B0C0F">
            <w:pPr>
              <w:rPr>
                <w:sz w:val="8"/>
              </w:rPr>
            </w:pPr>
            <w:r w:rsidRPr="00813D46">
              <w:rPr>
                <w:rFonts w:cs="Arial"/>
              </w:rPr>
              <w:t> </w:t>
            </w:r>
          </w:p>
        </w:tc>
        <w:tc>
          <w:tcPr>
            <w:tcW w:w="0" w:type="auto"/>
            <w:vAlign w:val="bottom"/>
          </w:tcPr>
          <w:p w14:paraId="6B1FD85D" w14:textId="77777777" w:rsidR="00C334D1" w:rsidRPr="00813D46" w:rsidRDefault="00C334D1" w:rsidP="007B0C0F">
            <w:pPr>
              <w:jc w:val="right"/>
            </w:pPr>
            <w:r w:rsidRPr="00813D46">
              <w:rPr>
                <w:rFonts w:cs="Arial"/>
              </w:rPr>
              <w:t>0</w:t>
            </w:r>
          </w:p>
        </w:tc>
        <w:tc>
          <w:tcPr>
            <w:tcW w:w="0" w:type="auto"/>
            <w:noWrap/>
            <w:vAlign w:val="bottom"/>
          </w:tcPr>
          <w:p w14:paraId="3FBC4A77" w14:textId="77777777" w:rsidR="00C334D1" w:rsidRPr="00813D46" w:rsidRDefault="00C334D1" w:rsidP="007B0C0F">
            <w:pPr>
              <w:rPr>
                <w:sz w:val="8"/>
              </w:rPr>
            </w:pPr>
            <w:r w:rsidRPr="00813D46">
              <w:rPr>
                <w:rFonts w:cs="Arial"/>
              </w:rPr>
              <w:t> </w:t>
            </w:r>
          </w:p>
        </w:tc>
        <w:tc>
          <w:tcPr>
            <w:tcW w:w="0" w:type="auto"/>
            <w:vAlign w:val="bottom"/>
          </w:tcPr>
          <w:p w14:paraId="3581999D" w14:textId="77777777" w:rsidR="00C334D1" w:rsidRPr="00813D46" w:rsidRDefault="00C334D1" w:rsidP="007B0C0F">
            <w:pPr>
              <w:pStyle w:val="la2"/>
            </w:pPr>
            <w:r w:rsidRPr="00813D46">
              <w:rPr>
                <w:sz w:val="15"/>
                <w:szCs w:val="15"/>
              </w:rPr>
              <w:t> </w:t>
            </w:r>
          </w:p>
        </w:tc>
        <w:tc>
          <w:tcPr>
            <w:tcW w:w="0" w:type="auto"/>
            <w:vAlign w:val="bottom"/>
          </w:tcPr>
          <w:p w14:paraId="47EEE278" w14:textId="77777777" w:rsidR="00C334D1" w:rsidRPr="00813D46" w:rsidRDefault="00C334D1" w:rsidP="007B0C0F">
            <w:pPr>
              <w:rPr>
                <w:sz w:val="8"/>
              </w:rPr>
            </w:pPr>
            <w:r w:rsidRPr="00813D46">
              <w:rPr>
                <w:rFonts w:cs="Arial"/>
              </w:rPr>
              <w:t> </w:t>
            </w:r>
          </w:p>
        </w:tc>
        <w:tc>
          <w:tcPr>
            <w:tcW w:w="0" w:type="auto"/>
            <w:vAlign w:val="bottom"/>
          </w:tcPr>
          <w:p w14:paraId="3272E58B" w14:textId="77777777" w:rsidR="00C334D1" w:rsidRPr="00813D46" w:rsidRDefault="00C334D1" w:rsidP="007B0C0F">
            <w:pPr>
              <w:jc w:val="right"/>
            </w:pPr>
            <w:r w:rsidRPr="00813D46">
              <w:rPr>
                <w:rFonts w:cs="Arial"/>
              </w:rPr>
              <w:t>189</w:t>
            </w:r>
          </w:p>
        </w:tc>
        <w:tc>
          <w:tcPr>
            <w:tcW w:w="0" w:type="auto"/>
            <w:noWrap/>
            <w:vAlign w:val="bottom"/>
          </w:tcPr>
          <w:p w14:paraId="7CDCD810" w14:textId="77777777" w:rsidR="00C334D1" w:rsidRPr="00813D46" w:rsidRDefault="00C334D1" w:rsidP="007B0C0F">
            <w:pPr>
              <w:rPr>
                <w:sz w:val="8"/>
              </w:rPr>
            </w:pPr>
            <w:r w:rsidRPr="00813D46">
              <w:rPr>
                <w:rFonts w:cs="Arial"/>
              </w:rPr>
              <w:t> </w:t>
            </w:r>
          </w:p>
        </w:tc>
        <w:tc>
          <w:tcPr>
            <w:tcW w:w="0" w:type="auto"/>
            <w:vAlign w:val="bottom"/>
          </w:tcPr>
          <w:p w14:paraId="3F59E476" w14:textId="77777777" w:rsidR="00C334D1" w:rsidRPr="00813D46" w:rsidRDefault="00C334D1" w:rsidP="007B0C0F">
            <w:pPr>
              <w:pStyle w:val="la2"/>
            </w:pPr>
            <w:r w:rsidRPr="00813D46">
              <w:rPr>
                <w:sz w:val="15"/>
                <w:szCs w:val="15"/>
              </w:rPr>
              <w:t> </w:t>
            </w:r>
          </w:p>
        </w:tc>
        <w:tc>
          <w:tcPr>
            <w:tcW w:w="0" w:type="auto"/>
            <w:vAlign w:val="bottom"/>
          </w:tcPr>
          <w:p w14:paraId="769E4613" w14:textId="77777777" w:rsidR="00C334D1" w:rsidRPr="00813D46" w:rsidRDefault="00C334D1" w:rsidP="007B0C0F">
            <w:pPr>
              <w:rPr>
                <w:sz w:val="8"/>
              </w:rPr>
            </w:pPr>
            <w:r w:rsidRPr="00813D46">
              <w:rPr>
                <w:rFonts w:cs="Arial"/>
              </w:rPr>
              <w:t> </w:t>
            </w:r>
          </w:p>
        </w:tc>
        <w:tc>
          <w:tcPr>
            <w:tcW w:w="0" w:type="auto"/>
            <w:vAlign w:val="bottom"/>
          </w:tcPr>
          <w:p w14:paraId="30F3447C" w14:textId="77777777" w:rsidR="00C334D1" w:rsidRPr="00813D46" w:rsidRDefault="00C334D1" w:rsidP="007B0C0F">
            <w:pPr>
              <w:jc w:val="right"/>
            </w:pPr>
            <w:r w:rsidRPr="00813D46">
              <w:rPr>
                <w:rFonts w:cs="Arial"/>
              </w:rPr>
              <w:t>89</w:t>
            </w:r>
          </w:p>
        </w:tc>
        <w:tc>
          <w:tcPr>
            <w:tcW w:w="0" w:type="auto"/>
            <w:noWrap/>
            <w:vAlign w:val="bottom"/>
          </w:tcPr>
          <w:p w14:paraId="7F970D01" w14:textId="77777777" w:rsidR="00C334D1" w:rsidRPr="00813D46" w:rsidRDefault="00C334D1" w:rsidP="007B0C0F">
            <w:pPr>
              <w:rPr>
                <w:sz w:val="8"/>
              </w:rPr>
            </w:pPr>
            <w:r w:rsidRPr="00813D46">
              <w:rPr>
                <w:rFonts w:cs="Arial"/>
              </w:rPr>
              <w:t> </w:t>
            </w:r>
          </w:p>
        </w:tc>
        <w:tc>
          <w:tcPr>
            <w:tcW w:w="0" w:type="auto"/>
            <w:vAlign w:val="bottom"/>
          </w:tcPr>
          <w:p w14:paraId="60DAD5E6" w14:textId="77777777" w:rsidR="00C334D1" w:rsidRPr="00813D46" w:rsidRDefault="00C334D1" w:rsidP="007B0C0F">
            <w:pPr>
              <w:pStyle w:val="la2"/>
            </w:pPr>
            <w:r w:rsidRPr="00813D46">
              <w:rPr>
                <w:sz w:val="15"/>
                <w:szCs w:val="15"/>
              </w:rPr>
              <w:t> </w:t>
            </w:r>
          </w:p>
        </w:tc>
        <w:tc>
          <w:tcPr>
            <w:tcW w:w="0" w:type="auto"/>
            <w:vAlign w:val="bottom"/>
          </w:tcPr>
          <w:p w14:paraId="464CC02E" w14:textId="77777777" w:rsidR="00C334D1" w:rsidRPr="00813D46" w:rsidRDefault="00C334D1" w:rsidP="007B0C0F">
            <w:pPr>
              <w:rPr>
                <w:sz w:val="8"/>
              </w:rPr>
            </w:pPr>
            <w:r w:rsidRPr="00813D46">
              <w:rPr>
                <w:rFonts w:cs="Arial"/>
              </w:rPr>
              <w:t> </w:t>
            </w:r>
          </w:p>
        </w:tc>
        <w:tc>
          <w:tcPr>
            <w:tcW w:w="0" w:type="auto"/>
            <w:vAlign w:val="bottom"/>
          </w:tcPr>
          <w:p w14:paraId="09758692" w14:textId="77777777" w:rsidR="00C334D1" w:rsidRPr="00813D46" w:rsidRDefault="00C334D1" w:rsidP="007B0C0F">
            <w:pPr>
              <w:jc w:val="right"/>
            </w:pPr>
            <w:r w:rsidRPr="00813D46">
              <w:rPr>
                <w:rFonts w:cs="Arial"/>
              </w:rPr>
              <w:t>100</w:t>
            </w:r>
          </w:p>
        </w:tc>
        <w:tc>
          <w:tcPr>
            <w:tcW w:w="0" w:type="auto"/>
            <w:noWrap/>
            <w:vAlign w:val="bottom"/>
          </w:tcPr>
          <w:p w14:paraId="7CB84B0E" w14:textId="77777777" w:rsidR="00C334D1" w:rsidRPr="00813D46" w:rsidRDefault="00C334D1" w:rsidP="007B0C0F">
            <w:pPr>
              <w:rPr>
                <w:sz w:val="8"/>
              </w:rPr>
            </w:pPr>
            <w:r w:rsidRPr="00813D46">
              <w:rPr>
                <w:rFonts w:cs="Arial"/>
              </w:rPr>
              <w:t> </w:t>
            </w:r>
          </w:p>
        </w:tc>
        <w:tc>
          <w:tcPr>
            <w:tcW w:w="0" w:type="auto"/>
            <w:vAlign w:val="bottom"/>
          </w:tcPr>
          <w:p w14:paraId="452444E2" w14:textId="77777777" w:rsidR="00C334D1" w:rsidRPr="00813D46" w:rsidRDefault="00C334D1" w:rsidP="007B0C0F">
            <w:pPr>
              <w:pStyle w:val="la2"/>
            </w:pPr>
            <w:r w:rsidRPr="00813D46">
              <w:rPr>
                <w:sz w:val="15"/>
                <w:szCs w:val="15"/>
              </w:rPr>
              <w:t> </w:t>
            </w:r>
          </w:p>
        </w:tc>
        <w:tc>
          <w:tcPr>
            <w:tcW w:w="0" w:type="auto"/>
            <w:vAlign w:val="bottom"/>
          </w:tcPr>
          <w:p w14:paraId="1B73620D" w14:textId="77777777" w:rsidR="00C334D1" w:rsidRPr="00813D46" w:rsidRDefault="00C334D1" w:rsidP="007B0C0F">
            <w:pPr>
              <w:rPr>
                <w:sz w:val="8"/>
              </w:rPr>
            </w:pPr>
            <w:r w:rsidRPr="00813D46">
              <w:rPr>
                <w:rFonts w:cs="Arial"/>
              </w:rPr>
              <w:t> </w:t>
            </w:r>
          </w:p>
        </w:tc>
        <w:tc>
          <w:tcPr>
            <w:tcW w:w="0" w:type="auto"/>
            <w:vAlign w:val="bottom"/>
          </w:tcPr>
          <w:p w14:paraId="34855F4B" w14:textId="77777777" w:rsidR="00C334D1" w:rsidRPr="00813D46" w:rsidRDefault="00C334D1" w:rsidP="007B0C0F">
            <w:pPr>
              <w:jc w:val="right"/>
            </w:pPr>
            <w:r w:rsidRPr="00813D46">
              <w:rPr>
                <w:rFonts w:cs="Arial"/>
              </w:rPr>
              <w:t>0</w:t>
            </w:r>
          </w:p>
        </w:tc>
        <w:tc>
          <w:tcPr>
            <w:tcW w:w="0" w:type="auto"/>
            <w:noWrap/>
            <w:vAlign w:val="bottom"/>
          </w:tcPr>
          <w:p w14:paraId="7BA5A087" w14:textId="77777777" w:rsidR="00C334D1" w:rsidRPr="00813D46" w:rsidRDefault="00C334D1" w:rsidP="007B0C0F">
            <w:pPr>
              <w:rPr>
                <w:sz w:val="8"/>
              </w:rPr>
            </w:pPr>
            <w:r w:rsidRPr="00813D46">
              <w:rPr>
                <w:rFonts w:cs="Arial"/>
              </w:rPr>
              <w:t> </w:t>
            </w:r>
          </w:p>
        </w:tc>
      </w:tr>
      <w:tr w:rsidR="00C334D1" w:rsidRPr="00813D46" w14:paraId="29FB0901" w14:textId="77777777" w:rsidTr="007B0C0F">
        <w:trPr>
          <w:jc w:val="center"/>
        </w:trPr>
        <w:tc>
          <w:tcPr>
            <w:tcW w:w="0" w:type="auto"/>
          </w:tcPr>
          <w:p w14:paraId="1DAE58BF" w14:textId="77777777" w:rsidR="00C334D1" w:rsidRPr="00813D46" w:rsidRDefault="00C334D1" w:rsidP="007B0C0F">
            <w:pPr>
              <w:pStyle w:val="NormalWeb"/>
              <w:ind w:left="240" w:hanging="240"/>
              <w:rPr>
                <w:sz w:val="8"/>
              </w:rPr>
            </w:pPr>
            <w:r w:rsidRPr="00813D46">
              <w:rPr>
                <w:rFonts w:cs="Arial"/>
                <w:sz w:val="20"/>
                <w:szCs w:val="20"/>
              </w:rPr>
              <w:t>Certificates of deposit</w:t>
            </w:r>
          </w:p>
        </w:tc>
        <w:tc>
          <w:tcPr>
            <w:tcW w:w="0" w:type="auto"/>
            <w:vAlign w:val="bottom"/>
          </w:tcPr>
          <w:p w14:paraId="448F5F78" w14:textId="77777777" w:rsidR="00C334D1" w:rsidRPr="00813D46" w:rsidRDefault="00C334D1" w:rsidP="007B0C0F">
            <w:pPr>
              <w:pStyle w:val="la2"/>
            </w:pPr>
            <w:r w:rsidRPr="00813D46">
              <w:rPr>
                <w:sz w:val="15"/>
                <w:szCs w:val="15"/>
              </w:rPr>
              <w:t> </w:t>
            </w:r>
          </w:p>
        </w:tc>
        <w:tc>
          <w:tcPr>
            <w:tcW w:w="0" w:type="auto"/>
            <w:vAlign w:val="bottom"/>
          </w:tcPr>
          <w:p w14:paraId="4B4E4E64" w14:textId="77777777" w:rsidR="00C334D1" w:rsidRPr="00813D46" w:rsidRDefault="00C334D1" w:rsidP="007B0C0F">
            <w:pPr>
              <w:rPr>
                <w:sz w:val="8"/>
              </w:rPr>
            </w:pPr>
            <w:r w:rsidRPr="00813D46">
              <w:rPr>
                <w:rFonts w:cs="Arial"/>
              </w:rPr>
              <w:t> </w:t>
            </w:r>
          </w:p>
        </w:tc>
        <w:tc>
          <w:tcPr>
            <w:tcW w:w="0" w:type="auto"/>
            <w:vAlign w:val="bottom"/>
          </w:tcPr>
          <w:p w14:paraId="16223D54" w14:textId="77777777" w:rsidR="00C334D1" w:rsidRPr="00813D46" w:rsidRDefault="00C334D1" w:rsidP="007B0C0F">
            <w:pPr>
              <w:jc w:val="right"/>
            </w:pPr>
            <w:r w:rsidRPr="00813D46">
              <w:rPr>
                <w:rFonts w:cs="Arial"/>
              </w:rPr>
              <w:t>1,197</w:t>
            </w:r>
          </w:p>
        </w:tc>
        <w:tc>
          <w:tcPr>
            <w:tcW w:w="0" w:type="auto"/>
            <w:noWrap/>
            <w:vAlign w:val="bottom"/>
          </w:tcPr>
          <w:p w14:paraId="3A9781AE" w14:textId="77777777" w:rsidR="00C334D1" w:rsidRPr="00813D46" w:rsidRDefault="00C334D1" w:rsidP="007B0C0F">
            <w:pPr>
              <w:rPr>
                <w:sz w:val="8"/>
              </w:rPr>
            </w:pPr>
            <w:r w:rsidRPr="00813D46">
              <w:rPr>
                <w:rFonts w:cs="Arial"/>
              </w:rPr>
              <w:t> </w:t>
            </w:r>
          </w:p>
        </w:tc>
        <w:tc>
          <w:tcPr>
            <w:tcW w:w="0" w:type="auto"/>
            <w:vAlign w:val="bottom"/>
          </w:tcPr>
          <w:p w14:paraId="6156B298" w14:textId="77777777" w:rsidR="00C334D1" w:rsidRPr="00813D46" w:rsidRDefault="00C334D1" w:rsidP="007B0C0F">
            <w:pPr>
              <w:pStyle w:val="la2"/>
            </w:pPr>
            <w:r w:rsidRPr="00813D46">
              <w:rPr>
                <w:sz w:val="15"/>
                <w:szCs w:val="15"/>
              </w:rPr>
              <w:t> </w:t>
            </w:r>
          </w:p>
        </w:tc>
        <w:tc>
          <w:tcPr>
            <w:tcW w:w="0" w:type="auto"/>
            <w:vAlign w:val="bottom"/>
          </w:tcPr>
          <w:p w14:paraId="560E6EDF" w14:textId="77777777" w:rsidR="00C334D1" w:rsidRPr="00813D46" w:rsidRDefault="00C334D1" w:rsidP="007B0C0F">
            <w:pPr>
              <w:rPr>
                <w:sz w:val="8"/>
              </w:rPr>
            </w:pPr>
            <w:r w:rsidRPr="00813D46">
              <w:rPr>
                <w:rFonts w:cs="Arial"/>
              </w:rPr>
              <w:t> </w:t>
            </w:r>
          </w:p>
        </w:tc>
        <w:tc>
          <w:tcPr>
            <w:tcW w:w="0" w:type="auto"/>
            <w:vAlign w:val="bottom"/>
          </w:tcPr>
          <w:p w14:paraId="02C0524F" w14:textId="77777777" w:rsidR="00C334D1" w:rsidRPr="00813D46" w:rsidRDefault="00C334D1" w:rsidP="007B0C0F">
            <w:pPr>
              <w:jc w:val="right"/>
            </w:pPr>
            <w:r w:rsidRPr="00813D46">
              <w:rPr>
                <w:rFonts w:cs="Arial"/>
              </w:rPr>
              <w:t>0</w:t>
            </w:r>
          </w:p>
        </w:tc>
        <w:tc>
          <w:tcPr>
            <w:tcW w:w="0" w:type="auto"/>
            <w:noWrap/>
            <w:vAlign w:val="bottom"/>
          </w:tcPr>
          <w:p w14:paraId="27224664" w14:textId="77777777" w:rsidR="00C334D1" w:rsidRPr="00813D46" w:rsidRDefault="00C334D1" w:rsidP="007B0C0F">
            <w:pPr>
              <w:rPr>
                <w:sz w:val="8"/>
              </w:rPr>
            </w:pPr>
            <w:r w:rsidRPr="00813D46">
              <w:rPr>
                <w:rFonts w:cs="Arial"/>
              </w:rPr>
              <w:t> </w:t>
            </w:r>
          </w:p>
        </w:tc>
        <w:tc>
          <w:tcPr>
            <w:tcW w:w="0" w:type="auto"/>
            <w:vAlign w:val="bottom"/>
          </w:tcPr>
          <w:p w14:paraId="68F32BD1" w14:textId="77777777" w:rsidR="00C334D1" w:rsidRPr="00813D46" w:rsidRDefault="00C334D1" w:rsidP="007B0C0F">
            <w:pPr>
              <w:pStyle w:val="la2"/>
            </w:pPr>
            <w:r w:rsidRPr="00813D46">
              <w:rPr>
                <w:sz w:val="15"/>
                <w:szCs w:val="15"/>
              </w:rPr>
              <w:t> </w:t>
            </w:r>
          </w:p>
        </w:tc>
        <w:tc>
          <w:tcPr>
            <w:tcW w:w="0" w:type="auto"/>
            <w:vAlign w:val="bottom"/>
          </w:tcPr>
          <w:p w14:paraId="53E4D853" w14:textId="77777777" w:rsidR="00C334D1" w:rsidRPr="00813D46" w:rsidRDefault="00C334D1" w:rsidP="007B0C0F">
            <w:pPr>
              <w:rPr>
                <w:sz w:val="8"/>
              </w:rPr>
            </w:pPr>
            <w:r w:rsidRPr="00813D46">
              <w:rPr>
                <w:rFonts w:cs="Arial"/>
              </w:rPr>
              <w:t> </w:t>
            </w:r>
          </w:p>
        </w:tc>
        <w:tc>
          <w:tcPr>
            <w:tcW w:w="0" w:type="auto"/>
            <w:vAlign w:val="bottom"/>
          </w:tcPr>
          <w:p w14:paraId="0D4BDB78" w14:textId="77777777" w:rsidR="00C334D1" w:rsidRPr="00813D46" w:rsidRDefault="00C334D1" w:rsidP="007B0C0F">
            <w:pPr>
              <w:jc w:val="right"/>
            </w:pPr>
            <w:r w:rsidRPr="00813D46">
              <w:rPr>
                <w:rFonts w:cs="Arial"/>
              </w:rPr>
              <w:t>0</w:t>
            </w:r>
          </w:p>
        </w:tc>
        <w:tc>
          <w:tcPr>
            <w:tcW w:w="0" w:type="auto"/>
            <w:noWrap/>
            <w:vAlign w:val="bottom"/>
          </w:tcPr>
          <w:p w14:paraId="322F52FA" w14:textId="77777777" w:rsidR="00C334D1" w:rsidRPr="00813D46" w:rsidRDefault="00C334D1" w:rsidP="007B0C0F">
            <w:pPr>
              <w:rPr>
                <w:sz w:val="8"/>
              </w:rPr>
            </w:pPr>
            <w:r w:rsidRPr="00813D46">
              <w:rPr>
                <w:rFonts w:cs="Arial"/>
              </w:rPr>
              <w:t> </w:t>
            </w:r>
          </w:p>
        </w:tc>
        <w:tc>
          <w:tcPr>
            <w:tcW w:w="0" w:type="auto"/>
            <w:vAlign w:val="bottom"/>
          </w:tcPr>
          <w:p w14:paraId="5C8F0621" w14:textId="77777777" w:rsidR="00C334D1" w:rsidRPr="00813D46" w:rsidRDefault="00C334D1" w:rsidP="007B0C0F">
            <w:pPr>
              <w:pStyle w:val="la2"/>
            </w:pPr>
            <w:r w:rsidRPr="00813D46">
              <w:rPr>
                <w:sz w:val="15"/>
                <w:szCs w:val="15"/>
              </w:rPr>
              <w:t> </w:t>
            </w:r>
          </w:p>
        </w:tc>
        <w:tc>
          <w:tcPr>
            <w:tcW w:w="0" w:type="auto"/>
            <w:vAlign w:val="bottom"/>
          </w:tcPr>
          <w:p w14:paraId="75EAFA80" w14:textId="77777777" w:rsidR="00C334D1" w:rsidRPr="00813D46" w:rsidRDefault="00C334D1" w:rsidP="007B0C0F">
            <w:pPr>
              <w:rPr>
                <w:sz w:val="8"/>
              </w:rPr>
            </w:pPr>
            <w:r w:rsidRPr="00813D46">
              <w:rPr>
                <w:rFonts w:cs="Arial"/>
              </w:rPr>
              <w:t> </w:t>
            </w:r>
          </w:p>
        </w:tc>
        <w:tc>
          <w:tcPr>
            <w:tcW w:w="0" w:type="auto"/>
            <w:vAlign w:val="bottom"/>
          </w:tcPr>
          <w:p w14:paraId="5298EA86" w14:textId="77777777" w:rsidR="00C334D1" w:rsidRPr="00813D46" w:rsidRDefault="00C334D1" w:rsidP="007B0C0F">
            <w:pPr>
              <w:jc w:val="right"/>
            </w:pPr>
            <w:r w:rsidRPr="00813D46">
              <w:rPr>
                <w:rFonts w:cs="Arial"/>
              </w:rPr>
              <w:t>1,197</w:t>
            </w:r>
          </w:p>
        </w:tc>
        <w:tc>
          <w:tcPr>
            <w:tcW w:w="0" w:type="auto"/>
            <w:noWrap/>
            <w:vAlign w:val="bottom"/>
          </w:tcPr>
          <w:p w14:paraId="4F69F16B" w14:textId="77777777" w:rsidR="00C334D1" w:rsidRPr="00813D46" w:rsidRDefault="00C334D1" w:rsidP="007B0C0F">
            <w:pPr>
              <w:rPr>
                <w:sz w:val="8"/>
              </w:rPr>
            </w:pPr>
            <w:r w:rsidRPr="00813D46">
              <w:rPr>
                <w:rFonts w:cs="Arial"/>
              </w:rPr>
              <w:t> </w:t>
            </w:r>
          </w:p>
        </w:tc>
        <w:tc>
          <w:tcPr>
            <w:tcW w:w="0" w:type="auto"/>
            <w:vAlign w:val="bottom"/>
          </w:tcPr>
          <w:p w14:paraId="2E5F6E70" w14:textId="77777777" w:rsidR="00C334D1" w:rsidRPr="00813D46" w:rsidRDefault="00C334D1" w:rsidP="007B0C0F">
            <w:pPr>
              <w:pStyle w:val="la2"/>
            </w:pPr>
            <w:r w:rsidRPr="00813D46">
              <w:rPr>
                <w:sz w:val="15"/>
                <w:szCs w:val="15"/>
              </w:rPr>
              <w:t> </w:t>
            </w:r>
          </w:p>
        </w:tc>
        <w:tc>
          <w:tcPr>
            <w:tcW w:w="0" w:type="auto"/>
            <w:vAlign w:val="bottom"/>
          </w:tcPr>
          <w:p w14:paraId="1E1C8CFD" w14:textId="77777777" w:rsidR="00C334D1" w:rsidRPr="00813D46" w:rsidRDefault="00C334D1" w:rsidP="007B0C0F">
            <w:pPr>
              <w:rPr>
                <w:sz w:val="8"/>
              </w:rPr>
            </w:pPr>
            <w:r w:rsidRPr="00813D46">
              <w:rPr>
                <w:rFonts w:cs="Arial"/>
              </w:rPr>
              <w:t> </w:t>
            </w:r>
          </w:p>
        </w:tc>
        <w:tc>
          <w:tcPr>
            <w:tcW w:w="0" w:type="auto"/>
            <w:vAlign w:val="bottom"/>
          </w:tcPr>
          <w:p w14:paraId="485998A1" w14:textId="77777777" w:rsidR="00C334D1" w:rsidRPr="00813D46" w:rsidRDefault="00C334D1" w:rsidP="007B0C0F">
            <w:pPr>
              <w:jc w:val="right"/>
            </w:pPr>
            <w:r w:rsidRPr="00813D46">
              <w:rPr>
                <w:rFonts w:cs="Arial"/>
              </w:rPr>
              <w:t>865</w:t>
            </w:r>
          </w:p>
        </w:tc>
        <w:tc>
          <w:tcPr>
            <w:tcW w:w="0" w:type="auto"/>
            <w:noWrap/>
            <w:vAlign w:val="bottom"/>
          </w:tcPr>
          <w:p w14:paraId="304146B6" w14:textId="77777777" w:rsidR="00C334D1" w:rsidRPr="00813D46" w:rsidRDefault="00C334D1" w:rsidP="007B0C0F">
            <w:pPr>
              <w:rPr>
                <w:sz w:val="8"/>
              </w:rPr>
            </w:pPr>
            <w:r w:rsidRPr="00813D46">
              <w:rPr>
                <w:rFonts w:cs="Arial"/>
              </w:rPr>
              <w:t> </w:t>
            </w:r>
          </w:p>
        </w:tc>
        <w:tc>
          <w:tcPr>
            <w:tcW w:w="0" w:type="auto"/>
            <w:vAlign w:val="bottom"/>
          </w:tcPr>
          <w:p w14:paraId="53426F03" w14:textId="77777777" w:rsidR="00C334D1" w:rsidRPr="00813D46" w:rsidRDefault="00C334D1" w:rsidP="007B0C0F">
            <w:pPr>
              <w:pStyle w:val="la2"/>
            </w:pPr>
            <w:r w:rsidRPr="00813D46">
              <w:rPr>
                <w:sz w:val="15"/>
                <w:szCs w:val="15"/>
              </w:rPr>
              <w:t> </w:t>
            </w:r>
          </w:p>
        </w:tc>
        <w:tc>
          <w:tcPr>
            <w:tcW w:w="0" w:type="auto"/>
            <w:vAlign w:val="bottom"/>
          </w:tcPr>
          <w:p w14:paraId="36A99717" w14:textId="77777777" w:rsidR="00C334D1" w:rsidRPr="00813D46" w:rsidRDefault="00C334D1" w:rsidP="007B0C0F">
            <w:pPr>
              <w:rPr>
                <w:sz w:val="8"/>
              </w:rPr>
            </w:pPr>
            <w:r w:rsidRPr="00813D46">
              <w:rPr>
                <w:rFonts w:cs="Arial"/>
              </w:rPr>
              <w:t> </w:t>
            </w:r>
          </w:p>
        </w:tc>
        <w:tc>
          <w:tcPr>
            <w:tcW w:w="0" w:type="auto"/>
            <w:vAlign w:val="bottom"/>
          </w:tcPr>
          <w:p w14:paraId="23160E65" w14:textId="77777777" w:rsidR="00C334D1" w:rsidRPr="00813D46" w:rsidRDefault="00C334D1" w:rsidP="007B0C0F">
            <w:pPr>
              <w:jc w:val="right"/>
            </w:pPr>
            <w:r w:rsidRPr="00813D46">
              <w:rPr>
                <w:rFonts w:cs="Arial"/>
              </w:rPr>
              <w:t>332</w:t>
            </w:r>
          </w:p>
        </w:tc>
        <w:tc>
          <w:tcPr>
            <w:tcW w:w="0" w:type="auto"/>
            <w:noWrap/>
            <w:vAlign w:val="bottom"/>
          </w:tcPr>
          <w:p w14:paraId="203305A5" w14:textId="77777777" w:rsidR="00C334D1" w:rsidRPr="00813D46" w:rsidRDefault="00C334D1" w:rsidP="007B0C0F">
            <w:pPr>
              <w:rPr>
                <w:sz w:val="8"/>
              </w:rPr>
            </w:pPr>
            <w:r w:rsidRPr="00813D46">
              <w:rPr>
                <w:rFonts w:cs="Arial"/>
              </w:rPr>
              <w:t> </w:t>
            </w:r>
          </w:p>
        </w:tc>
        <w:tc>
          <w:tcPr>
            <w:tcW w:w="0" w:type="auto"/>
            <w:vAlign w:val="bottom"/>
          </w:tcPr>
          <w:p w14:paraId="606C5352" w14:textId="77777777" w:rsidR="00C334D1" w:rsidRPr="00813D46" w:rsidRDefault="00C334D1" w:rsidP="007B0C0F">
            <w:pPr>
              <w:pStyle w:val="la2"/>
            </w:pPr>
            <w:r w:rsidRPr="00813D46">
              <w:rPr>
                <w:sz w:val="15"/>
                <w:szCs w:val="15"/>
              </w:rPr>
              <w:t> </w:t>
            </w:r>
          </w:p>
        </w:tc>
        <w:tc>
          <w:tcPr>
            <w:tcW w:w="0" w:type="auto"/>
            <w:vAlign w:val="bottom"/>
          </w:tcPr>
          <w:p w14:paraId="36C55C76" w14:textId="77777777" w:rsidR="00C334D1" w:rsidRPr="00813D46" w:rsidRDefault="00C334D1" w:rsidP="007B0C0F">
            <w:pPr>
              <w:rPr>
                <w:sz w:val="8"/>
              </w:rPr>
            </w:pPr>
            <w:r w:rsidRPr="00813D46">
              <w:rPr>
                <w:rFonts w:cs="Arial"/>
              </w:rPr>
              <w:t> </w:t>
            </w:r>
          </w:p>
        </w:tc>
        <w:tc>
          <w:tcPr>
            <w:tcW w:w="0" w:type="auto"/>
            <w:vAlign w:val="bottom"/>
          </w:tcPr>
          <w:p w14:paraId="4C78F561" w14:textId="77777777" w:rsidR="00C334D1" w:rsidRPr="00813D46" w:rsidRDefault="00C334D1" w:rsidP="007B0C0F">
            <w:pPr>
              <w:jc w:val="right"/>
            </w:pPr>
            <w:r w:rsidRPr="00813D46">
              <w:rPr>
                <w:rFonts w:cs="Arial"/>
              </w:rPr>
              <w:t>0</w:t>
            </w:r>
          </w:p>
        </w:tc>
        <w:tc>
          <w:tcPr>
            <w:tcW w:w="0" w:type="auto"/>
            <w:noWrap/>
            <w:vAlign w:val="bottom"/>
          </w:tcPr>
          <w:p w14:paraId="576A7443" w14:textId="77777777" w:rsidR="00C334D1" w:rsidRPr="00813D46" w:rsidRDefault="00C334D1" w:rsidP="007B0C0F">
            <w:pPr>
              <w:rPr>
                <w:sz w:val="8"/>
              </w:rPr>
            </w:pPr>
            <w:r w:rsidRPr="00813D46">
              <w:rPr>
                <w:rFonts w:cs="Arial"/>
              </w:rPr>
              <w:t> </w:t>
            </w:r>
          </w:p>
        </w:tc>
      </w:tr>
      <w:tr w:rsidR="00C334D1" w:rsidRPr="00813D46" w14:paraId="3A21B07D" w14:textId="77777777" w:rsidTr="007B0C0F">
        <w:trPr>
          <w:jc w:val="center"/>
        </w:trPr>
        <w:tc>
          <w:tcPr>
            <w:tcW w:w="0" w:type="auto"/>
          </w:tcPr>
          <w:p w14:paraId="1E953CF6" w14:textId="77777777" w:rsidR="00C334D1" w:rsidRPr="00813D46" w:rsidRDefault="00C334D1" w:rsidP="007B0C0F">
            <w:pPr>
              <w:pStyle w:val="NormalWeb"/>
              <w:ind w:left="240" w:hanging="240"/>
              <w:jc w:val="left"/>
              <w:rPr>
                <w:sz w:val="8"/>
              </w:rPr>
            </w:pPr>
            <w:r w:rsidRPr="00813D46">
              <w:rPr>
                <w:rFonts w:cs="Arial"/>
                <w:sz w:val="20"/>
                <w:szCs w:val="20"/>
              </w:rPr>
              <w:t>U.S. government and agency securities</w:t>
            </w:r>
          </w:p>
        </w:tc>
        <w:tc>
          <w:tcPr>
            <w:tcW w:w="0" w:type="auto"/>
            <w:vAlign w:val="bottom"/>
          </w:tcPr>
          <w:p w14:paraId="5E507BC9" w14:textId="77777777" w:rsidR="00C334D1" w:rsidRPr="00813D46" w:rsidRDefault="00C334D1" w:rsidP="007B0C0F">
            <w:pPr>
              <w:pStyle w:val="la2"/>
            </w:pPr>
            <w:r w:rsidRPr="00813D46">
              <w:rPr>
                <w:sz w:val="15"/>
                <w:szCs w:val="15"/>
              </w:rPr>
              <w:t> </w:t>
            </w:r>
          </w:p>
        </w:tc>
        <w:tc>
          <w:tcPr>
            <w:tcW w:w="0" w:type="auto"/>
            <w:vAlign w:val="bottom"/>
          </w:tcPr>
          <w:p w14:paraId="50A9C6BA" w14:textId="77777777" w:rsidR="00C334D1" w:rsidRPr="00813D46" w:rsidRDefault="00C334D1" w:rsidP="007B0C0F">
            <w:pPr>
              <w:rPr>
                <w:sz w:val="8"/>
              </w:rPr>
            </w:pPr>
            <w:r w:rsidRPr="00813D46">
              <w:rPr>
                <w:rFonts w:cs="Arial"/>
              </w:rPr>
              <w:t> </w:t>
            </w:r>
          </w:p>
        </w:tc>
        <w:tc>
          <w:tcPr>
            <w:tcW w:w="0" w:type="auto"/>
            <w:vAlign w:val="bottom"/>
          </w:tcPr>
          <w:p w14:paraId="1C39BF50" w14:textId="77777777" w:rsidR="00C334D1" w:rsidRPr="00813D46" w:rsidRDefault="00C334D1" w:rsidP="007B0C0F">
            <w:pPr>
              <w:jc w:val="right"/>
            </w:pPr>
            <w:r w:rsidRPr="00813D46">
              <w:rPr>
                <w:rFonts w:cs="Arial"/>
              </w:rPr>
              <w:t>66,952</w:t>
            </w:r>
          </w:p>
        </w:tc>
        <w:tc>
          <w:tcPr>
            <w:tcW w:w="0" w:type="auto"/>
            <w:noWrap/>
            <w:vAlign w:val="bottom"/>
          </w:tcPr>
          <w:p w14:paraId="6E6D2F8F" w14:textId="77777777" w:rsidR="00C334D1" w:rsidRPr="00813D46" w:rsidRDefault="00C334D1" w:rsidP="007B0C0F">
            <w:pPr>
              <w:rPr>
                <w:sz w:val="8"/>
              </w:rPr>
            </w:pPr>
            <w:r w:rsidRPr="00813D46">
              <w:rPr>
                <w:rFonts w:cs="Arial"/>
              </w:rPr>
              <w:t> </w:t>
            </w:r>
          </w:p>
        </w:tc>
        <w:tc>
          <w:tcPr>
            <w:tcW w:w="0" w:type="auto"/>
            <w:vAlign w:val="bottom"/>
          </w:tcPr>
          <w:p w14:paraId="6DC6766F" w14:textId="77777777" w:rsidR="00C334D1" w:rsidRPr="00813D46" w:rsidRDefault="00C334D1" w:rsidP="007B0C0F">
            <w:pPr>
              <w:pStyle w:val="la2"/>
            </w:pPr>
            <w:r w:rsidRPr="00813D46">
              <w:rPr>
                <w:sz w:val="15"/>
                <w:szCs w:val="15"/>
              </w:rPr>
              <w:t> </w:t>
            </w:r>
          </w:p>
        </w:tc>
        <w:tc>
          <w:tcPr>
            <w:tcW w:w="0" w:type="auto"/>
            <w:vAlign w:val="bottom"/>
          </w:tcPr>
          <w:p w14:paraId="71BA7955" w14:textId="77777777" w:rsidR="00C334D1" w:rsidRPr="00813D46" w:rsidRDefault="00C334D1" w:rsidP="007B0C0F">
            <w:pPr>
              <w:rPr>
                <w:sz w:val="8"/>
              </w:rPr>
            </w:pPr>
            <w:r w:rsidRPr="00813D46">
              <w:rPr>
                <w:rFonts w:cs="Arial"/>
              </w:rPr>
              <w:t> </w:t>
            </w:r>
          </w:p>
        </w:tc>
        <w:tc>
          <w:tcPr>
            <w:tcW w:w="0" w:type="auto"/>
            <w:vAlign w:val="bottom"/>
          </w:tcPr>
          <w:p w14:paraId="19CD9935" w14:textId="77777777" w:rsidR="00C334D1" w:rsidRPr="00813D46" w:rsidRDefault="00C334D1" w:rsidP="007B0C0F">
            <w:pPr>
              <w:jc w:val="right"/>
            </w:pPr>
            <w:r w:rsidRPr="00813D46">
              <w:rPr>
                <w:rFonts w:cs="Arial"/>
              </w:rPr>
              <w:t>103</w:t>
            </w:r>
          </w:p>
        </w:tc>
        <w:tc>
          <w:tcPr>
            <w:tcW w:w="0" w:type="auto"/>
            <w:noWrap/>
            <w:vAlign w:val="bottom"/>
          </w:tcPr>
          <w:p w14:paraId="7F7B4C4F" w14:textId="77777777" w:rsidR="00C334D1" w:rsidRPr="00813D46" w:rsidRDefault="00C334D1" w:rsidP="007B0C0F">
            <w:pPr>
              <w:rPr>
                <w:sz w:val="8"/>
              </w:rPr>
            </w:pPr>
            <w:r w:rsidRPr="00813D46">
              <w:rPr>
                <w:rFonts w:cs="Arial"/>
              </w:rPr>
              <w:t> </w:t>
            </w:r>
          </w:p>
        </w:tc>
        <w:tc>
          <w:tcPr>
            <w:tcW w:w="0" w:type="auto"/>
            <w:vAlign w:val="bottom"/>
          </w:tcPr>
          <w:p w14:paraId="382B6C89" w14:textId="77777777" w:rsidR="00C334D1" w:rsidRPr="00813D46" w:rsidRDefault="00C334D1" w:rsidP="007B0C0F">
            <w:pPr>
              <w:pStyle w:val="la2"/>
            </w:pPr>
            <w:r w:rsidRPr="00813D46">
              <w:rPr>
                <w:sz w:val="15"/>
                <w:szCs w:val="15"/>
              </w:rPr>
              <w:t> </w:t>
            </w:r>
          </w:p>
        </w:tc>
        <w:tc>
          <w:tcPr>
            <w:tcW w:w="0" w:type="auto"/>
            <w:vAlign w:val="bottom"/>
          </w:tcPr>
          <w:p w14:paraId="74EF84BB" w14:textId="77777777" w:rsidR="00C334D1" w:rsidRPr="00813D46" w:rsidRDefault="00C334D1" w:rsidP="007B0C0F">
            <w:pPr>
              <w:rPr>
                <w:sz w:val="8"/>
              </w:rPr>
            </w:pPr>
            <w:r w:rsidRPr="00813D46">
              <w:rPr>
                <w:rFonts w:cs="Arial"/>
              </w:rPr>
              <w:t> </w:t>
            </w:r>
          </w:p>
        </w:tc>
        <w:tc>
          <w:tcPr>
            <w:tcW w:w="0" w:type="auto"/>
            <w:vAlign w:val="bottom"/>
          </w:tcPr>
          <w:p w14:paraId="23C3E648" w14:textId="77777777" w:rsidR="00C334D1" w:rsidRPr="00813D46" w:rsidRDefault="00C334D1" w:rsidP="007B0C0F">
            <w:pPr>
              <w:jc w:val="right"/>
            </w:pPr>
            <w:r w:rsidRPr="00813D46">
              <w:rPr>
                <w:rFonts w:cs="Arial"/>
              </w:rPr>
              <w:t>(29</w:t>
            </w:r>
          </w:p>
        </w:tc>
        <w:tc>
          <w:tcPr>
            <w:tcW w:w="0" w:type="auto"/>
            <w:noWrap/>
            <w:vAlign w:val="bottom"/>
          </w:tcPr>
          <w:p w14:paraId="2D6624CF" w14:textId="77777777" w:rsidR="00C334D1" w:rsidRPr="00813D46" w:rsidRDefault="00C334D1" w:rsidP="007B0C0F">
            <w:pPr>
              <w:rPr>
                <w:sz w:val="8"/>
              </w:rPr>
            </w:pPr>
            <w:r w:rsidRPr="00813D46">
              <w:rPr>
                <w:rFonts w:cs="Arial"/>
              </w:rPr>
              <w:t>)</w:t>
            </w:r>
          </w:p>
        </w:tc>
        <w:tc>
          <w:tcPr>
            <w:tcW w:w="0" w:type="auto"/>
            <w:vAlign w:val="bottom"/>
          </w:tcPr>
          <w:p w14:paraId="429EEC12" w14:textId="77777777" w:rsidR="00C334D1" w:rsidRPr="00813D46" w:rsidRDefault="00C334D1" w:rsidP="007B0C0F">
            <w:pPr>
              <w:pStyle w:val="la2"/>
            </w:pPr>
            <w:r w:rsidRPr="00813D46">
              <w:rPr>
                <w:sz w:val="15"/>
                <w:szCs w:val="15"/>
              </w:rPr>
              <w:t> </w:t>
            </w:r>
          </w:p>
        </w:tc>
        <w:tc>
          <w:tcPr>
            <w:tcW w:w="0" w:type="auto"/>
            <w:vAlign w:val="bottom"/>
          </w:tcPr>
          <w:p w14:paraId="65D34454" w14:textId="77777777" w:rsidR="00C334D1" w:rsidRPr="00813D46" w:rsidRDefault="00C334D1" w:rsidP="007B0C0F">
            <w:pPr>
              <w:rPr>
                <w:sz w:val="8"/>
              </w:rPr>
            </w:pPr>
            <w:r w:rsidRPr="00813D46">
              <w:rPr>
                <w:rFonts w:cs="Arial"/>
              </w:rPr>
              <w:t> </w:t>
            </w:r>
          </w:p>
        </w:tc>
        <w:tc>
          <w:tcPr>
            <w:tcW w:w="0" w:type="auto"/>
            <w:vAlign w:val="bottom"/>
          </w:tcPr>
          <w:p w14:paraId="74F149E4" w14:textId="77777777" w:rsidR="00C334D1" w:rsidRPr="00813D46" w:rsidRDefault="00C334D1" w:rsidP="007B0C0F">
            <w:pPr>
              <w:jc w:val="right"/>
            </w:pPr>
            <w:r w:rsidRPr="00813D46">
              <w:rPr>
                <w:rFonts w:cs="Arial"/>
              </w:rPr>
              <w:t>67,026</w:t>
            </w:r>
          </w:p>
        </w:tc>
        <w:tc>
          <w:tcPr>
            <w:tcW w:w="0" w:type="auto"/>
            <w:noWrap/>
            <w:vAlign w:val="bottom"/>
          </w:tcPr>
          <w:p w14:paraId="67ACA7F0" w14:textId="77777777" w:rsidR="00C334D1" w:rsidRPr="00813D46" w:rsidRDefault="00C334D1" w:rsidP="007B0C0F">
            <w:pPr>
              <w:rPr>
                <w:sz w:val="8"/>
              </w:rPr>
            </w:pPr>
            <w:r w:rsidRPr="00813D46">
              <w:rPr>
                <w:rFonts w:cs="Arial"/>
              </w:rPr>
              <w:t> </w:t>
            </w:r>
          </w:p>
        </w:tc>
        <w:tc>
          <w:tcPr>
            <w:tcW w:w="0" w:type="auto"/>
            <w:vAlign w:val="bottom"/>
          </w:tcPr>
          <w:p w14:paraId="65B3829E" w14:textId="77777777" w:rsidR="00C334D1" w:rsidRPr="00813D46" w:rsidRDefault="00C334D1" w:rsidP="007B0C0F">
            <w:pPr>
              <w:pStyle w:val="la2"/>
            </w:pPr>
            <w:r w:rsidRPr="00813D46">
              <w:rPr>
                <w:sz w:val="15"/>
                <w:szCs w:val="15"/>
              </w:rPr>
              <w:t> </w:t>
            </w:r>
          </w:p>
        </w:tc>
        <w:tc>
          <w:tcPr>
            <w:tcW w:w="0" w:type="auto"/>
            <w:vAlign w:val="bottom"/>
          </w:tcPr>
          <w:p w14:paraId="32A6DED6" w14:textId="77777777" w:rsidR="00C334D1" w:rsidRPr="00813D46" w:rsidRDefault="00C334D1" w:rsidP="007B0C0F">
            <w:pPr>
              <w:rPr>
                <w:sz w:val="8"/>
              </w:rPr>
            </w:pPr>
            <w:r w:rsidRPr="00813D46">
              <w:rPr>
                <w:rFonts w:cs="Arial"/>
              </w:rPr>
              <w:t> </w:t>
            </w:r>
          </w:p>
        </w:tc>
        <w:tc>
          <w:tcPr>
            <w:tcW w:w="0" w:type="auto"/>
            <w:vAlign w:val="bottom"/>
          </w:tcPr>
          <w:p w14:paraId="46BF7FC0" w14:textId="77777777" w:rsidR="00C334D1" w:rsidRPr="00813D46" w:rsidRDefault="00C334D1" w:rsidP="007B0C0F">
            <w:pPr>
              <w:jc w:val="right"/>
            </w:pPr>
            <w:r w:rsidRPr="00813D46">
              <w:rPr>
                <w:rFonts w:cs="Arial"/>
              </w:rPr>
              <w:t>109</w:t>
            </w:r>
          </w:p>
        </w:tc>
        <w:tc>
          <w:tcPr>
            <w:tcW w:w="0" w:type="auto"/>
            <w:noWrap/>
            <w:vAlign w:val="bottom"/>
          </w:tcPr>
          <w:p w14:paraId="3B94B195" w14:textId="77777777" w:rsidR="00C334D1" w:rsidRPr="00813D46" w:rsidRDefault="00C334D1" w:rsidP="007B0C0F">
            <w:pPr>
              <w:rPr>
                <w:sz w:val="8"/>
              </w:rPr>
            </w:pPr>
            <w:r w:rsidRPr="00813D46">
              <w:rPr>
                <w:rFonts w:cs="Arial"/>
              </w:rPr>
              <w:t> </w:t>
            </w:r>
          </w:p>
        </w:tc>
        <w:tc>
          <w:tcPr>
            <w:tcW w:w="0" w:type="auto"/>
            <w:vAlign w:val="bottom"/>
          </w:tcPr>
          <w:p w14:paraId="526D69E2" w14:textId="77777777" w:rsidR="00C334D1" w:rsidRPr="00813D46" w:rsidRDefault="00C334D1" w:rsidP="007B0C0F">
            <w:pPr>
              <w:pStyle w:val="la2"/>
            </w:pPr>
            <w:r w:rsidRPr="00813D46">
              <w:rPr>
                <w:sz w:val="15"/>
                <w:szCs w:val="15"/>
              </w:rPr>
              <w:t> </w:t>
            </w:r>
          </w:p>
        </w:tc>
        <w:tc>
          <w:tcPr>
            <w:tcW w:w="0" w:type="auto"/>
            <w:vAlign w:val="bottom"/>
          </w:tcPr>
          <w:p w14:paraId="4A83EB40" w14:textId="77777777" w:rsidR="00C334D1" w:rsidRPr="00813D46" w:rsidRDefault="00C334D1" w:rsidP="007B0C0F">
            <w:pPr>
              <w:rPr>
                <w:sz w:val="8"/>
              </w:rPr>
            </w:pPr>
            <w:r w:rsidRPr="00813D46">
              <w:rPr>
                <w:rFonts w:cs="Arial"/>
              </w:rPr>
              <w:t> </w:t>
            </w:r>
          </w:p>
        </w:tc>
        <w:tc>
          <w:tcPr>
            <w:tcW w:w="0" w:type="auto"/>
            <w:vAlign w:val="bottom"/>
          </w:tcPr>
          <w:p w14:paraId="41E4E286" w14:textId="77777777" w:rsidR="00C334D1" w:rsidRPr="00813D46" w:rsidRDefault="00C334D1" w:rsidP="007B0C0F">
            <w:pPr>
              <w:jc w:val="right"/>
            </w:pPr>
            <w:r w:rsidRPr="00813D46">
              <w:rPr>
                <w:rFonts w:cs="Arial"/>
              </w:rPr>
              <w:t>66,917</w:t>
            </w:r>
          </w:p>
        </w:tc>
        <w:tc>
          <w:tcPr>
            <w:tcW w:w="0" w:type="auto"/>
            <w:noWrap/>
            <w:vAlign w:val="bottom"/>
          </w:tcPr>
          <w:p w14:paraId="04D2F438" w14:textId="77777777" w:rsidR="00C334D1" w:rsidRPr="00813D46" w:rsidRDefault="00C334D1" w:rsidP="007B0C0F">
            <w:pPr>
              <w:rPr>
                <w:sz w:val="8"/>
              </w:rPr>
            </w:pPr>
            <w:r w:rsidRPr="00813D46">
              <w:rPr>
                <w:rFonts w:cs="Arial"/>
              </w:rPr>
              <w:t> </w:t>
            </w:r>
          </w:p>
        </w:tc>
        <w:tc>
          <w:tcPr>
            <w:tcW w:w="0" w:type="auto"/>
            <w:vAlign w:val="bottom"/>
          </w:tcPr>
          <w:p w14:paraId="2BEFAB09" w14:textId="77777777" w:rsidR="00C334D1" w:rsidRPr="00813D46" w:rsidRDefault="00C334D1" w:rsidP="007B0C0F">
            <w:pPr>
              <w:pStyle w:val="la2"/>
            </w:pPr>
            <w:r w:rsidRPr="00813D46">
              <w:rPr>
                <w:sz w:val="15"/>
                <w:szCs w:val="15"/>
              </w:rPr>
              <w:t> </w:t>
            </w:r>
          </w:p>
        </w:tc>
        <w:tc>
          <w:tcPr>
            <w:tcW w:w="0" w:type="auto"/>
            <w:vAlign w:val="bottom"/>
          </w:tcPr>
          <w:p w14:paraId="248155EF" w14:textId="77777777" w:rsidR="00C334D1" w:rsidRPr="00813D46" w:rsidRDefault="00C334D1" w:rsidP="007B0C0F">
            <w:pPr>
              <w:rPr>
                <w:sz w:val="8"/>
              </w:rPr>
            </w:pPr>
            <w:r w:rsidRPr="00813D46">
              <w:rPr>
                <w:rFonts w:cs="Arial"/>
              </w:rPr>
              <w:t> </w:t>
            </w:r>
          </w:p>
        </w:tc>
        <w:tc>
          <w:tcPr>
            <w:tcW w:w="0" w:type="auto"/>
            <w:vAlign w:val="bottom"/>
          </w:tcPr>
          <w:p w14:paraId="10CA6740" w14:textId="77777777" w:rsidR="00C334D1" w:rsidRPr="00813D46" w:rsidRDefault="00C334D1" w:rsidP="007B0C0F">
            <w:pPr>
              <w:jc w:val="right"/>
            </w:pPr>
            <w:r w:rsidRPr="00813D46">
              <w:rPr>
                <w:rFonts w:cs="Arial"/>
              </w:rPr>
              <w:t>0</w:t>
            </w:r>
          </w:p>
        </w:tc>
        <w:tc>
          <w:tcPr>
            <w:tcW w:w="0" w:type="auto"/>
            <w:noWrap/>
            <w:vAlign w:val="bottom"/>
          </w:tcPr>
          <w:p w14:paraId="3FE7C948" w14:textId="77777777" w:rsidR="00C334D1" w:rsidRPr="00813D46" w:rsidRDefault="00C334D1" w:rsidP="007B0C0F">
            <w:pPr>
              <w:rPr>
                <w:sz w:val="8"/>
              </w:rPr>
            </w:pPr>
            <w:r w:rsidRPr="00813D46">
              <w:rPr>
                <w:rFonts w:cs="Arial"/>
              </w:rPr>
              <w:t> </w:t>
            </w:r>
          </w:p>
        </w:tc>
      </w:tr>
      <w:tr w:rsidR="00C334D1" w:rsidRPr="00813D46" w14:paraId="5CA0EF4E" w14:textId="77777777" w:rsidTr="007B0C0F">
        <w:trPr>
          <w:jc w:val="center"/>
        </w:trPr>
        <w:tc>
          <w:tcPr>
            <w:tcW w:w="0" w:type="auto"/>
          </w:tcPr>
          <w:p w14:paraId="397C8360" w14:textId="77777777" w:rsidR="00C334D1" w:rsidRPr="00813D46" w:rsidRDefault="00C334D1" w:rsidP="007B0C0F">
            <w:pPr>
              <w:pStyle w:val="NormalWeb"/>
              <w:ind w:left="240" w:hanging="240"/>
              <w:jc w:val="left"/>
              <w:rPr>
                <w:sz w:val="8"/>
              </w:rPr>
            </w:pPr>
            <w:r w:rsidRPr="00813D46">
              <w:rPr>
                <w:rFonts w:cs="Arial"/>
                <w:sz w:val="20"/>
                <w:szCs w:val="20"/>
              </w:rPr>
              <w:t>Foreign government bonds</w:t>
            </w:r>
          </w:p>
        </w:tc>
        <w:tc>
          <w:tcPr>
            <w:tcW w:w="0" w:type="auto"/>
            <w:vAlign w:val="bottom"/>
          </w:tcPr>
          <w:p w14:paraId="78C8DD27" w14:textId="77777777" w:rsidR="00C334D1" w:rsidRPr="00813D46" w:rsidRDefault="00C334D1" w:rsidP="007B0C0F">
            <w:pPr>
              <w:pStyle w:val="la2"/>
            </w:pPr>
            <w:r w:rsidRPr="00813D46">
              <w:rPr>
                <w:sz w:val="15"/>
                <w:szCs w:val="15"/>
              </w:rPr>
              <w:t> </w:t>
            </w:r>
          </w:p>
        </w:tc>
        <w:tc>
          <w:tcPr>
            <w:tcW w:w="0" w:type="auto"/>
            <w:vAlign w:val="bottom"/>
          </w:tcPr>
          <w:p w14:paraId="4CD914DB" w14:textId="77777777" w:rsidR="00C334D1" w:rsidRPr="00813D46" w:rsidRDefault="00C334D1" w:rsidP="007B0C0F">
            <w:pPr>
              <w:rPr>
                <w:sz w:val="8"/>
              </w:rPr>
            </w:pPr>
            <w:r w:rsidRPr="00813D46">
              <w:rPr>
                <w:rFonts w:cs="Arial"/>
              </w:rPr>
              <w:t> </w:t>
            </w:r>
          </w:p>
        </w:tc>
        <w:tc>
          <w:tcPr>
            <w:tcW w:w="0" w:type="auto"/>
            <w:vAlign w:val="bottom"/>
          </w:tcPr>
          <w:p w14:paraId="3F0200C8" w14:textId="77777777" w:rsidR="00C334D1" w:rsidRPr="00813D46" w:rsidRDefault="00C334D1" w:rsidP="007B0C0F">
            <w:pPr>
              <w:jc w:val="right"/>
            </w:pPr>
            <w:r w:rsidRPr="00813D46">
              <w:rPr>
                <w:rFonts w:cs="Arial"/>
              </w:rPr>
              <w:t>3,328</w:t>
            </w:r>
          </w:p>
        </w:tc>
        <w:tc>
          <w:tcPr>
            <w:tcW w:w="0" w:type="auto"/>
            <w:noWrap/>
            <w:vAlign w:val="bottom"/>
          </w:tcPr>
          <w:p w14:paraId="4AE4CFB9" w14:textId="77777777" w:rsidR="00C334D1" w:rsidRPr="00813D46" w:rsidRDefault="00C334D1" w:rsidP="007B0C0F">
            <w:pPr>
              <w:rPr>
                <w:sz w:val="8"/>
              </w:rPr>
            </w:pPr>
            <w:r w:rsidRPr="00813D46">
              <w:rPr>
                <w:rFonts w:cs="Arial"/>
              </w:rPr>
              <w:t> </w:t>
            </w:r>
          </w:p>
        </w:tc>
        <w:tc>
          <w:tcPr>
            <w:tcW w:w="0" w:type="auto"/>
            <w:vAlign w:val="bottom"/>
          </w:tcPr>
          <w:p w14:paraId="4701C898" w14:textId="77777777" w:rsidR="00C334D1" w:rsidRPr="00813D46" w:rsidRDefault="00C334D1" w:rsidP="007B0C0F">
            <w:pPr>
              <w:pStyle w:val="la2"/>
            </w:pPr>
            <w:r w:rsidRPr="00813D46">
              <w:rPr>
                <w:sz w:val="15"/>
                <w:szCs w:val="15"/>
              </w:rPr>
              <w:t> </w:t>
            </w:r>
          </w:p>
        </w:tc>
        <w:tc>
          <w:tcPr>
            <w:tcW w:w="0" w:type="auto"/>
            <w:vAlign w:val="bottom"/>
          </w:tcPr>
          <w:p w14:paraId="2A7947A3" w14:textId="77777777" w:rsidR="00C334D1" w:rsidRPr="00813D46" w:rsidRDefault="00C334D1" w:rsidP="007B0C0F">
            <w:pPr>
              <w:rPr>
                <w:sz w:val="8"/>
              </w:rPr>
            </w:pPr>
            <w:r w:rsidRPr="00813D46">
              <w:rPr>
                <w:rFonts w:cs="Arial"/>
              </w:rPr>
              <w:t> </w:t>
            </w:r>
          </w:p>
        </w:tc>
        <w:tc>
          <w:tcPr>
            <w:tcW w:w="0" w:type="auto"/>
            <w:vAlign w:val="bottom"/>
          </w:tcPr>
          <w:p w14:paraId="09BDF895" w14:textId="77777777" w:rsidR="00C334D1" w:rsidRPr="00813D46" w:rsidRDefault="00C334D1" w:rsidP="007B0C0F">
            <w:pPr>
              <w:jc w:val="right"/>
            </w:pPr>
            <w:r w:rsidRPr="00813D46">
              <w:rPr>
                <w:rFonts w:cs="Arial"/>
              </w:rPr>
              <w:t>17</w:t>
            </w:r>
          </w:p>
        </w:tc>
        <w:tc>
          <w:tcPr>
            <w:tcW w:w="0" w:type="auto"/>
            <w:noWrap/>
            <w:vAlign w:val="bottom"/>
          </w:tcPr>
          <w:p w14:paraId="57F620BA" w14:textId="77777777" w:rsidR="00C334D1" w:rsidRPr="00813D46" w:rsidRDefault="00C334D1" w:rsidP="007B0C0F">
            <w:pPr>
              <w:rPr>
                <w:sz w:val="8"/>
              </w:rPr>
            </w:pPr>
            <w:r w:rsidRPr="00813D46">
              <w:rPr>
                <w:rFonts w:cs="Arial"/>
              </w:rPr>
              <w:t> </w:t>
            </w:r>
          </w:p>
        </w:tc>
        <w:tc>
          <w:tcPr>
            <w:tcW w:w="0" w:type="auto"/>
            <w:vAlign w:val="bottom"/>
          </w:tcPr>
          <w:p w14:paraId="18526D0B" w14:textId="77777777" w:rsidR="00C334D1" w:rsidRPr="00813D46" w:rsidRDefault="00C334D1" w:rsidP="007B0C0F">
            <w:pPr>
              <w:pStyle w:val="la2"/>
            </w:pPr>
            <w:r w:rsidRPr="00813D46">
              <w:rPr>
                <w:sz w:val="15"/>
                <w:szCs w:val="15"/>
              </w:rPr>
              <w:t> </w:t>
            </w:r>
          </w:p>
        </w:tc>
        <w:tc>
          <w:tcPr>
            <w:tcW w:w="0" w:type="auto"/>
            <w:vAlign w:val="bottom"/>
          </w:tcPr>
          <w:p w14:paraId="2D2E00EF" w14:textId="77777777" w:rsidR="00C334D1" w:rsidRPr="00813D46" w:rsidRDefault="00C334D1" w:rsidP="007B0C0F">
            <w:pPr>
              <w:rPr>
                <w:sz w:val="8"/>
              </w:rPr>
            </w:pPr>
            <w:r w:rsidRPr="00813D46">
              <w:rPr>
                <w:rFonts w:cs="Arial"/>
              </w:rPr>
              <w:t> </w:t>
            </w:r>
          </w:p>
        </w:tc>
        <w:tc>
          <w:tcPr>
            <w:tcW w:w="0" w:type="auto"/>
            <w:vAlign w:val="bottom"/>
          </w:tcPr>
          <w:p w14:paraId="58E6A4AB" w14:textId="77777777" w:rsidR="00C334D1" w:rsidRPr="00813D46" w:rsidRDefault="00C334D1" w:rsidP="007B0C0F">
            <w:pPr>
              <w:jc w:val="right"/>
            </w:pPr>
            <w:r w:rsidRPr="00813D46">
              <w:rPr>
                <w:rFonts w:cs="Arial"/>
              </w:rPr>
              <w:t>(10</w:t>
            </w:r>
          </w:p>
        </w:tc>
        <w:tc>
          <w:tcPr>
            <w:tcW w:w="0" w:type="auto"/>
            <w:noWrap/>
            <w:vAlign w:val="bottom"/>
          </w:tcPr>
          <w:p w14:paraId="234817C7" w14:textId="77777777" w:rsidR="00C334D1" w:rsidRPr="00813D46" w:rsidRDefault="00C334D1" w:rsidP="007B0C0F">
            <w:pPr>
              <w:rPr>
                <w:sz w:val="8"/>
              </w:rPr>
            </w:pPr>
            <w:r w:rsidRPr="00813D46">
              <w:rPr>
                <w:rFonts w:cs="Arial"/>
              </w:rPr>
              <w:t>)</w:t>
            </w:r>
          </w:p>
        </w:tc>
        <w:tc>
          <w:tcPr>
            <w:tcW w:w="0" w:type="auto"/>
            <w:vAlign w:val="bottom"/>
          </w:tcPr>
          <w:p w14:paraId="1FC4F71A" w14:textId="77777777" w:rsidR="00C334D1" w:rsidRPr="00813D46" w:rsidRDefault="00C334D1" w:rsidP="007B0C0F">
            <w:pPr>
              <w:pStyle w:val="la2"/>
            </w:pPr>
            <w:r w:rsidRPr="00813D46">
              <w:rPr>
                <w:sz w:val="15"/>
                <w:szCs w:val="15"/>
              </w:rPr>
              <w:t> </w:t>
            </w:r>
          </w:p>
        </w:tc>
        <w:tc>
          <w:tcPr>
            <w:tcW w:w="0" w:type="auto"/>
            <w:vAlign w:val="bottom"/>
          </w:tcPr>
          <w:p w14:paraId="624850B3" w14:textId="77777777" w:rsidR="00C334D1" w:rsidRPr="00813D46" w:rsidRDefault="00C334D1" w:rsidP="007B0C0F">
            <w:pPr>
              <w:rPr>
                <w:sz w:val="8"/>
              </w:rPr>
            </w:pPr>
            <w:r w:rsidRPr="00813D46">
              <w:rPr>
                <w:rFonts w:cs="Arial"/>
              </w:rPr>
              <w:t> </w:t>
            </w:r>
          </w:p>
        </w:tc>
        <w:tc>
          <w:tcPr>
            <w:tcW w:w="0" w:type="auto"/>
            <w:vAlign w:val="bottom"/>
          </w:tcPr>
          <w:p w14:paraId="0B4CBBF9" w14:textId="77777777" w:rsidR="00C334D1" w:rsidRPr="00813D46" w:rsidRDefault="00C334D1" w:rsidP="007B0C0F">
            <w:pPr>
              <w:jc w:val="right"/>
            </w:pPr>
            <w:r w:rsidRPr="00813D46">
              <w:rPr>
                <w:rFonts w:cs="Arial"/>
              </w:rPr>
              <w:t>3,335</w:t>
            </w:r>
          </w:p>
        </w:tc>
        <w:tc>
          <w:tcPr>
            <w:tcW w:w="0" w:type="auto"/>
            <w:noWrap/>
            <w:vAlign w:val="bottom"/>
          </w:tcPr>
          <w:p w14:paraId="19D3E3E0" w14:textId="77777777" w:rsidR="00C334D1" w:rsidRPr="00813D46" w:rsidRDefault="00C334D1" w:rsidP="007B0C0F">
            <w:pPr>
              <w:rPr>
                <w:sz w:val="8"/>
              </w:rPr>
            </w:pPr>
            <w:r w:rsidRPr="00813D46">
              <w:rPr>
                <w:rFonts w:cs="Arial"/>
              </w:rPr>
              <w:t> </w:t>
            </w:r>
          </w:p>
        </w:tc>
        <w:tc>
          <w:tcPr>
            <w:tcW w:w="0" w:type="auto"/>
            <w:vAlign w:val="bottom"/>
          </w:tcPr>
          <w:p w14:paraId="70D9C67D" w14:textId="77777777" w:rsidR="00C334D1" w:rsidRPr="00813D46" w:rsidRDefault="00C334D1" w:rsidP="007B0C0F">
            <w:pPr>
              <w:pStyle w:val="la2"/>
            </w:pPr>
            <w:r w:rsidRPr="00813D46">
              <w:rPr>
                <w:sz w:val="15"/>
                <w:szCs w:val="15"/>
              </w:rPr>
              <w:t> </w:t>
            </w:r>
          </w:p>
        </w:tc>
        <w:tc>
          <w:tcPr>
            <w:tcW w:w="0" w:type="auto"/>
            <w:vAlign w:val="bottom"/>
          </w:tcPr>
          <w:p w14:paraId="6DA09980" w14:textId="77777777" w:rsidR="00C334D1" w:rsidRPr="00813D46" w:rsidRDefault="00C334D1" w:rsidP="007B0C0F">
            <w:pPr>
              <w:rPr>
                <w:sz w:val="8"/>
              </w:rPr>
            </w:pPr>
            <w:r w:rsidRPr="00813D46">
              <w:rPr>
                <w:rFonts w:cs="Arial"/>
              </w:rPr>
              <w:t> </w:t>
            </w:r>
          </w:p>
        </w:tc>
        <w:tc>
          <w:tcPr>
            <w:tcW w:w="0" w:type="auto"/>
            <w:vAlign w:val="bottom"/>
          </w:tcPr>
          <w:p w14:paraId="452DB983" w14:textId="77777777" w:rsidR="00C334D1" w:rsidRPr="00813D46" w:rsidRDefault="00C334D1" w:rsidP="007B0C0F">
            <w:pPr>
              <w:jc w:val="right"/>
            </w:pPr>
            <w:r w:rsidRPr="00813D46">
              <w:rPr>
                <w:rFonts w:cs="Arial"/>
              </w:rPr>
              <w:t>2,027</w:t>
            </w:r>
          </w:p>
        </w:tc>
        <w:tc>
          <w:tcPr>
            <w:tcW w:w="0" w:type="auto"/>
            <w:noWrap/>
            <w:vAlign w:val="bottom"/>
          </w:tcPr>
          <w:p w14:paraId="0632B3BB" w14:textId="77777777" w:rsidR="00C334D1" w:rsidRPr="00813D46" w:rsidRDefault="00C334D1" w:rsidP="007B0C0F">
            <w:pPr>
              <w:rPr>
                <w:sz w:val="8"/>
              </w:rPr>
            </w:pPr>
            <w:r w:rsidRPr="00813D46">
              <w:rPr>
                <w:rFonts w:cs="Arial"/>
              </w:rPr>
              <w:t> </w:t>
            </w:r>
          </w:p>
        </w:tc>
        <w:tc>
          <w:tcPr>
            <w:tcW w:w="0" w:type="auto"/>
            <w:vAlign w:val="bottom"/>
          </w:tcPr>
          <w:p w14:paraId="6225B7F1" w14:textId="77777777" w:rsidR="00C334D1" w:rsidRPr="00813D46" w:rsidRDefault="00C334D1" w:rsidP="007B0C0F">
            <w:pPr>
              <w:pStyle w:val="la2"/>
            </w:pPr>
            <w:r w:rsidRPr="00813D46">
              <w:rPr>
                <w:sz w:val="15"/>
                <w:szCs w:val="15"/>
              </w:rPr>
              <w:t> </w:t>
            </w:r>
          </w:p>
        </w:tc>
        <w:tc>
          <w:tcPr>
            <w:tcW w:w="0" w:type="auto"/>
            <w:vAlign w:val="bottom"/>
          </w:tcPr>
          <w:p w14:paraId="5C0E7C6E" w14:textId="77777777" w:rsidR="00C334D1" w:rsidRPr="00813D46" w:rsidRDefault="00C334D1" w:rsidP="007B0C0F">
            <w:pPr>
              <w:rPr>
                <w:sz w:val="8"/>
              </w:rPr>
            </w:pPr>
            <w:r w:rsidRPr="00813D46">
              <w:rPr>
                <w:rFonts w:cs="Arial"/>
              </w:rPr>
              <w:t> </w:t>
            </w:r>
          </w:p>
        </w:tc>
        <w:tc>
          <w:tcPr>
            <w:tcW w:w="0" w:type="auto"/>
            <w:vAlign w:val="bottom"/>
          </w:tcPr>
          <w:p w14:paraId="32C866AC" w14:textId="77777777" w:rsidR="00C334D1" w:rsidRPr="00813D46" w:rsidRDefault="00C334D1" w:rsidP="007B0C0F">
            <w:pPr>
              <w:jc w:val="right"/>
            </w:pPr>
            <w:r w:rsidRPr="00813D46">
              <w:rPr>
                <w:rFonts w:cs="Arial"/>
              </w:rPr>
              <w:t>1,308</w:t>
            </w:r>
          </w:p>
        </w:tc>
        <w:tc>
          <w:tcPr>
            <w:tcW w:w="0" w:type="auto"/>
            <w:noWrap/>
            <w:vAlign w:val="bottom"/>
          </w:tcPr>
          <w:p w14:paraId="4D179EBD" w14:textId="77777777" w:rsidR="00C334D1" w:rsidRPr="00813D46" w:rsidRDefault="00C334D1" w:rsidP="007B0C0F">
            <w:pPr>
              <w:rPr>
                <w:sz w:val="8"/>
              </w:rPr>
            </w:pPr>
            <w:r w:rsidRPr="00813D46">
              <w:rPr>
                <w:rFonts w:cs="Arial"/>
              </w:rPr>
              <w:t> </w:t>
            </w:r>
          </w:p>
        </w:tc>
        <w:tc>
          <w:tcPr>
            <w:tcW w:w="0" w:type="auto"/>
            <w:vAlign w:val="bottom"/>
          </w:tcPr>
          <w:p w14:paraId="1E3192BA" w14:textId="77777777" w:rsidR="00C334D1" w:rsidRPr="00813D46" w:rsidRDefault="00C334D1" w:rsidP="007B0C0F">
            <w:pPr>
              <w:pStyle w:val="la2"/>
            </w:pPr>
            <w:r w:rsidRPr="00813D46">
              <w:rPr>
                <w:sz w:val="15"/>
                <w:szCs w:val="15"/>
              </w:rPr>
              <w:t> </w:t>
            </w:r>
          </w:p>
        </w:tc>
        <w:tc>
          <w:tcPr>
            <w:tcW w:w="0" w:type="auto"/>
            <w:vAlign w:val="bottom"/>
          </w:tcPr>
          <w:p w14:paraId="6ED6A9C8" w14:textId="77777777" w:rsidR="00C334D1" w:rsidRPr="00813D46" w:rsidRDefault="00C334D1" w:rsidP="007B0C0F">
            <w:pPr>
              <w:rPr>
                <w:sz w:val="8"/>
              </w:rPr>
            </w:pPr>
            <w:r w:rsidRPr="00813D46">
              <w:rPr>
                <w:rFonts w:cs="Arial"/>
              </w:rPr>
              <w:t> </w:t>
            </w:r>
          </w:p>
        </w:tc>
        <w:tc>
          <w:tcPr>
            <w:tcW w:w="0" w:type="auto"/>
            <w:vAlign w:val="bottom"/>
          </w:tcPr>
          <w:p w14:paraId="3C3C510C" w14:textId="77777777" w:rsidR="00C334D1" w:rsidRPr="00813D46" w:rsidRDefault="00C334D1" w:rsidP="007B0C0F">
            <w:pPr>
              <w:jc w:val="right"/>
            </w:pPr>
            <w:r w:rsidRPr="00813D46">
              <w:rPr>
                <w:rFonts w:cs="Arial"/>
              </w:rPr>
              <w:t>0</w:t>
            </w:r>
          </w:p>
        </w:tc>
        <w:tc>
          <w:tcPr>
            <w:tcW w:w="0" w:type="auto"/>
            <w:noWrap/>
            <w:vAlign w:val="bottom"/>
          </w:tcPr>
          <w:p w14:paraId="70FE08B5" w14:textId="77777777" w:rsidR="00C334D1" w:rsidRPr="00813D46" w:rsidRDefault="00C334D1" w:rsidP="007B0C0F">
            <w:pPr>
              <w:rPr>
                <w:sz w:val="8"/>
              </w:rPr>
            </w:pPr>
            <w:r w:rsidRPr="00813D46">
              <w:rPr>
                <w:rFonts w:cs="Arial"/>
              </w:rPr>
              <w:t> </w:t>
            </w:r>
          </w:p>
        </w:tc>
      </w:tr>
      <w:tr w:rsidR="00C334D1" w:rsidRPr="00813D46" w14:paraId="03DA1BC2" w14:textId="77777777" w:rsidTr="007B0C0F">
        <w:trPr>
          <w:jc w:val="center"/>
        </w:trPr>
        <w:tc>
          <w:tcPr>
            <w:tcW w:w="0" w:type="auto"/>
          </w:tcPr>
          <w:p w14:paraId="25095E60" w14:textId="77777777" w:rsidR="00C334D1" w:rsidRPr="00813D46" w:rsidRDefault="00C334D1" w:rsidP="007B0C0F">
            <w:pPr>
              <w:pStyle w:val="NormalWeb"/>
              <w:ind w:left="240" w:hanging="240"/>
              <w:jc w:val="left"/>
              <w:rPr>
                <w:sz w:val="8"/>
              </w:rPr>
            </w:pPr>
            <w:r w:rsidRPr="00813D46">
              <w:rPr>
                <w:rFonts w:cs="Arial"/>
                <w:sz w:val="20"/>
                <w:szCs w:val="20"/>
              </w:rPr>
              <w:t>Mortgage- and asset-backed securities</w:t>
            </w:r>
          </w:p>
        </w:tc>
        <w:tc>
          <w:tcPr>
            <w:tcW w:w="0" w:type="auto"/>
            <w:vAlign w:val="bottom"/>
          </w:tcPr>
          <w:p w14:paraId="737656F3" w14:textId="77777777" w:rsidR="00C334D1" w:rsidRPr="00813D46" w:rsidRDefault="00C334D1" w:rsidP="007B0C0F">
            <w:pPr>
              <w:pStyle w:val="la2"/>
            </w:pPr>
            <w:r w:rsidRPr="00813D46">
              <w:rPr>
                <w:sz w:val="15"/>
                <w:szCs w:val="15"/>
              </w:rPr>
              <w:t> </w:t>
            </w:r>
          </w:p>
        </w:tc>
        <w:tc>
          <w:tcPr>
            <w:tcW w:w="0" w:type="auto"/>
            <w:vAlign w:val="bottom"/>
          </w:tcPr>
          <w:p w14:paraId="1DF28C75" w14:textId="77777777" w:rsidR="00C334D1" w:rsidRPr="00813D46" w:rsidRDefault="00C334D1" w:rsidP="007B0C0F">
            <w:pPr>
              <w:rPr>
                <w:sz w:val="8"/>
              </w:rPr>
            </w:pPr>
            <w:r w:rsidRPr="00813D46">
              <w:rPr>
                <w:rFonts w:cs="Arial"/>
              </w:rPr>
              <w:t> </w:t>
            </w:r>
          </w:p>
        </w:tc>
        <w:tc>
          <w:tcPr>
            <w:tcW w:w="0" w:type="auto"/>
            <w:vAlign w:val="bottom"/>
          </w:tcPr>
          <w:p w14:paraId="7D0338CB" w14:textId="77777777" w:rsidR="00C334D1" w:rsidRPr="00813D46" w:rsidRDefault="00C334D1" w:rsidP="007B0C0F">
            <w:pPr>
              <w:jc w:val="right"/>
            </w:pPr>
            <w:r w:rsidRPr="00813D46">
              <w:rPr>
                <w:rFonts w:cs="Arial"/>
              </w:rPr>
              <w:t>991</w:t>
            </w:r>
          </w:p>
        </w:tc>
        <w:tc>
          <w:tcPr>
            <w:tcW w:w="0" w:type="auto"/>
            <w:noWrap/>
            <w:vAlign w:val="bottom"/>
          </w:tcPr>
          <w:p w14:paraId="7FA6D135" w14:textId="77777777" w:rsidR="00C334D1" w:rsidRPr="00813D46" w:rsidRDefault="00C334D1" w:rsidP="007B0C0F">
            <w:pPr>
              <w:rPr>
                <w:sz w:val="8"/>
              </w:rPr>
            </w:pPr>
            <w:r w:rsidRPr="00813D46">
              <w:rPr>
                <w:rFonts w:cs="Arial"/>
              </w:rPr>
              <w:t> </w:t>
            </w:r>
          </w:p>
        </w:tc>
        <w:tc>
          <w:tcPr>
            <w:tcW w:w="0" w:type="auto"/>
            <w:vAlign w:val="bottom"/>
          </w:tcPr>
          <w:p w14:paraId="3DB4DC0F" w14:textId="77777777" w:rsidR="00C334D1" w:rsidRPr="00813D46" w:rsidRDefault="00C334D1" w:rsidP="007B0C0F">
            <w:pPr>
              <w:pStyle w:val="la2"/>
            </w:pPr>
            <w:r w:rsidRPr="00813D46">
              <w:rPr>
                <w:sz w:val="15"/>
                <w:szCs w:val="15"/>
              </w:rPr>
              <w:t> </w:t>
            </w:r>
          </w:p>
        </w:tc>
        <w:tc>
          <w:tcPr>
            <w:tcW w:w="0" w:type="auto"/>
            <w:vAlign w:val="bottom"/>
          </w:tcPr>
          <w:p w14:paraId="5E6B0463" w14:textId="77777777" w:rsidR="00C334D1" w:rsidRPr="00813D46" w:rsidRDefault="00C334D1" w:rsidP="007B0C0F">
            <w:pPr>
              <w:rPr>
                <w:sz w:val="8"/>
              </w:rPr>
            </w:pPr>
            <w:r w:rsidRPr="00813D46">
              <w:rPr>
                <w:rFonts w:cs="Arial"/>
              </w:rPr>
              <w:t> </w:t>
            </w:r>
          </w:p>
        </w:tc>
        <w:tc>
          <w:tcPr>
            <w:tcW w:w="0" w:type="auto"/>
            <w:vAlign w:val="bottom"/>
          </w:tcPr>
          <w:p w14:paraId="4A943B1B" w14:textId="77777777" w:rsidR="00C334D1" w:rsidRPr="00813D46" w:rsidRDefault="00C334D1" w:rsidP="007B0C0F">
            <w:pPr>
              <w:jc w:val="right"/>
            </w:pPr>
            <w:r w:rsidRPr="00813D46">
              <w:rPr>
                <w:rFonts w:cs="Arial"/>
              </w:rPr>
              <w:t>30</w:t>
            </w:r>
          </w:p>
        </w:tc>
        <w:tc>
          <w:tcPr>
            <w:tcW w:w="0" w:type="auto"/>
            <w:noWrap/>
            <w:vAlign w:val="bottom"/>
          </w:tcPr>
          <w:p w14:paraId="33AC5F4A" w14:textId="77777777" w:rsidR="00C334D1" w:rsidRPr="00813D46" w:rsidRDefault="00C334D1" w:rsidP="007B0C0F">
            <w:pPr>
              <w:rPr>
                <w:sz w:val="8"/>
              </w:rPr>
            </w:pPr>
            <w:r w:rsidRPr="00813D46">
              <w:rPr>
                <w:rFonts w:cs="Arial"/>
              </w:rPr>
              <w:t> </w:t>
            </w:r>
          </w:p>
        </w:tc>
        <w:tc>
          <w:tcPr>
            <w:tcW w:w="0" w:type="auto"/>
            <w:vAlign w:val="bottom"/>
          </w:tcPr>
          <w:p w14:paraId="76D0639C" w14:textId="77777777" w:rsidR="00C334D1" w:rsidRPr="00813D46" w:rsidRDefault="00C334D1" w:rsidP="007B0C0F">
            <w:pPr>
              <w:pStyle w:val="la2"/>
            </w:pPr>
            <w:r w:rsidRPr="00813D46">
              <w:rPr>
                <w:sz w:val="15"/>
                <w:szCs w:val="15"/>
              </w:rPr>
              <w:t> </w:t>
            </w:r>
          </w:p>
        </w:tc>
        <w:tc>
          <w:tcPr>
            <w:tcW w:w="0" w:type="auto"/>
            <w:vAlign w:val="bottom"/>
          </w:tcPr>
          <w:p w14:paraId="338A4DAF" w14:textId="77777777" w:rsidR="00C334D1" w:rsidRPr="00813D46" w:rsidRDefault="00C334D1" w:rsidP="007B0C0F">
            <w:pPr>
              <w:rPr>
                <w:sz w:val="8"/>
              </w:rPr>
            </w:pPr>
            <w:r w:rsidRPr="00813D46">
              <w:rPr>
                <w:rFonts w:cs="Arial"/>
              </w:rPr>
              <w:t> </w:t>
            </w:r>
          </w:p>
        </w:tc>
        <w:tc>
          <w:tcPr>
            <w:tcW w:w="0" w:type="auto"/>
            <w:vAlign w:val="bottom"/>
          </w:tcPr>
          <w:p w14:paraId="5BD30FB5" w14:textId="77777777" w:rsidR="00C334D1" w:rsidRPr="00813D46" w:rsidRDefault="00C334D1" w:rsidP="007B0C0F">
            <w:pPr>
              <w:jc w:val="right"/>
            </w:pPr>
            <w:r w:rsidRPr="00813D46">
              <w:rPr>
                <w:rFonts w:cs="Arial"/>
              </w:rPr>
              <w:t>(2</w:t>
            </w:r>
          </w:p>
        </w:tc>
        <w:tc>
          <w:tcPr>
            <w:tcW w:w="0" w:type="auto"/>
            <w:noWrap/>
            <w:vAlign w:val="bottom"/>
          </w:tcPr>
          <w:p w14:paraId="4B0E8A7D" w14:textId="77777777" w:rsidR="00C334D1" w:rsidRPr="00813D46" w:rsidRDefault="00C334D1" w:rsidP="007B0C0F">
            <w:pPr>
              <w:rPr>
                <w:sz w:val="8"/>
              </w:rPr>
            </w:pPr>
            <w:r w:rsidRPr="00813D46">
              <w:rPr>
                <w:rFonts w:cs="Arial"/>
              </w:rPr>
              <w:t>)</w:t>
            </w:r>
          </w:p>
        </w:tc>
        <w:tc>
          <w:tcPr>
            <w:tcW w:w="0" w:type="auto"/>
            <w:vAlign w:val="bottom"/>
          </w:tcPr>
          <w:p w14:paraId="07E3C14B" w14:textId="77777777" w:rsidR="00C334D1" w:rsidRPr="00813D46" w:rsidRDefault="00C334D1" w:rsidP="007B0C0F">
            <w:pPr>
              <w:pStyle w:val="la2"/>
            </w:pPr>
            <w:r w:rsidRPr="00813D46">
              <w:rPr>
                <w:sz w:val="15"/>
                <w:szCs w:val="15"/>
              </w:rPr>
              <w:t> </w:t>
            </w:r>
          </w:p>
        </w:tc>
        <w:tc>
          <w:tcPr>
            <w:tcW w:w="0" w:type="auto"/>
            <w:vAlign w:val="bottom"/>
          </w:tcPr>
          <w:p w14:paraId="477B1298" w14:textId="77777777" w:rsidR="00C334D1" w:rsidRPr="00813D46" w:rsidRDefault="00C334D1" w:rsidP="007B0C0F">
            <w:pPr>
              <w:rPr>
                <w:sz w:val="8"/>
              </w:rPr>
            </w:pPr>
            <w:r w:rsidRPr="00813D46">
              <w:rPr>
                <w:rFonts w:cs="Arial"/>
              </w:rPr>
              <w:t> </w:t>
            </w:r>
          </w:p>
        </w:tc>
        <w:tc>
          <w:tcPr>
            <w:tcW w:w="0" w:type="auto"/>
            <w:vAlign w:val="bottom"/>
          </w:tcPr>
          <w:p w14:paraId="57851B79" w14:textId="77777777" w:rsidR="00C334D1" w:rsidRPr="00813D46" w:rsidRDefault="00C334D1" w:rsidP="007B0C0F">
            <w:pPr>
              <w:jc w:val="right"/>
            </w:pPr>
            <w:r w:rsidRPr="00813D46">
              <w:rPr>
                <w:rFonts w:cs="Arial"/>
              </w:rPr>
              <w:t>1,019</w:t>
            </w:r>
          </w:p>
        </w:tc>
        <w:tc>
          <w:tcPr>
            <w:tcW w:w="0" w:type="auto"/>
            <w:noWrap/>
            <w:vAlign w:val="bottom"/>
          </w:tcPr>
          <w:p w14:paraId="287BCB06" w14:textId="77777777" w:rsidR="00C334D1" w:rsidRPr="00813D46" w:rsidRDefault="00C334D1" w:rsidP="007B0C0F">
            <w:pPr>
              <w:rPr>
                <w:sz w:val="8"/>
              </w:rPr>
            </w:pPr>
            <w:r w:rsidRPr="00813D46">
              <w:rPr>
                <w:rFonts w:cs="Arial"/>
              </w:rPr>
              <w:t> </w:t>
            </w:r>
          </w:p>
        </w:tc>
        <w:tc>
          <w:tcPr>
            <w:tcW w:w="0" w:type="auto"/>
            <w:vAlign w:val="bottom"/>
          </w:tcPr>
          <w:p w14:paraId="30286565" w14:textId="77777777" w:rsidR="00C334D1" w:rsidRPr="00813D46" w:rsidRDefault="00C334D1" w:rsidP="007B0C0F">
            <w:pPr>
              <w:pStyle w:val="la2"/>
            </w:pPr>
            <w:r w:rsidRPr="00813D46">
              <w:rPr>
                <w:sz w:val="15"/>
                <w:szCs w:val="15"/>
              </w:rPr>
              <w:t> </w:t>
            </w:r>
          </w:p>
        </w:tc>
        <w:tc>
          <w:tcPr>
            <w:tcW w:w="0" w:type="auto"/>
            <w:vAlign w:val="bottom"/>
          </w:tcPr>
          <w:p w14:paraId="18C6A0B8" w14:textId="77777777" w:rsidR="00C334D1" w:rsidRPr="00813D46" w:rsidRDefault="00C334D1" w:rsidP="007B0C0F">
            <w:pPr>
              <w:rPr>
                <w:sz w:val="8"/>
              </w:rPr>
            </w:pPr>
            <w:r w:rsidRPr="00813D46">
              <w:rPr>
                <w:rFonts w:cs="Arial"/>
              </w:rPr>
              <w:t> </w:t>
            </w:r>
          </w:p>
        </w:tc>
        <w:tc>
          <w:tcPr>
            <w:tcW w:w="0" w:type="auto"/>
            <w:vAlign w:val="bottom"/>
          </w:tcPr>
          <w:p w14:paraId="17108232" w14:textId="77777777" w:rsidR="00C334D1" w:rsidRPr="00813D46" w:rsidRDefault="00C334D1" w:rsidP="007B0C0F">
            <w:pPr>
              <w:jc w:val="right"/>
            </w:pPr>
            <w:r w:rsidRPr="00813D46">
              <w:rPr>
                <w:rFonts w:cs="Arial"/>
              </w:rPr>
              <w:t>0</w:t>
            </w:r>
          </w:p>
        </w:tc>
        <w:tc>
          <w:tcPr>
            <w:tcW w:w="0" w:type="auto"/>
            <w:noWrap/>
            <w:vAlign w:val="bottom"/>
          </w:tcPr>
          <w:p w14:paraId="6F5F7959" w14:textId="77777777" w:rsidR="00C334D1" w:rsidRPr="00813D46" w:rsidRDefault="00C334D1" w:rsidP="007B0C0F">
            <w:pPr>
              <w:rPr>
                <w:sz w:val="8"/>
              </w:rPr>
            </w:pPr>
            <w:r w:rsidRPr="00813D46">
              <w:rPr>
                <w:rFonts w:cs="Arial"/>
              </w:rPr>
              <w:t> </w:t>
            </w:r>
          </w:p>
        </w:tc>
        <w:tc>
          <w:tcPr>
            <w:tcW w:w="0" w:type="auto"/>
            <w:vAlign w:val="bottom"/>
          </w:tcPr>
          <w:p w14:paraId="3CBF4C95" w14:textId="77777777" w:rsidR="00C334D1" w:rsidRPr="00813D46" w:rsidRDefault="00C334D1" w:rsidP="007B0C0F">
            <w:pPr>
              <w:pStyle w:val="la2"/>
            </w:pPr>
            <w:r w:rsidRPr="00813D46">
              <w:rPr>
                <w:sz w:val="15"/>
                <w:szCs w:val="15"/>
              </w:rPr>
              <w:t> </w:t>
            </w:r>
          </w:p>
        </w:tc>
        <w:tc>
          <w:tcPr>
            <w:tcW w:w="0" w:type="auto"/>
            <w:vAlign w:val="bottom"/>
          </w:tcPr>
          <w:p w14:paraId="11E9D6B5" w14:textId="77777777" w:rsidR="00C334D1" w:rsidRPr="00813D46" w:rsidRDefault="00C334D1" w:rsidP="007B0C0F">
            <w:pPr>
              <w:rPr>
                <w:sz w:val="8"/>
              </w:rPr>
            </w:pPr>
            <w:r w:rsidRPr="00813D46">
              <w:rPr>
                <w:rFonts w:cs="Arial"/>
              </w:rPr>
              <w:t> </w:t>
            </w:r>
          </w:p>
        </w:tc>
        <w:tc>
          <w:tcPr>
            <w:tcW w:w="0" w:type="auto"/>
            <w:vAlign w:val="bottom"/>
          </w:tcPr>
          <w:p w14:paraId="52DEAAC8" w14:textId="77777777" w:rsidR="00C334D1" w:rsidRPr="00813D46" w:rsidRDefault="00C334D1" w:rsidP="007B0C0F">
            <w:pPr>
              <w:jc w:val="right"/>
            </w:pPr>
            <w:r w:rsidRPr="00813D46">
              <w:rPr>
                <w:rFonts w:cs="Arial"/>
              </w:rPr>
              <w:t>1,019</w:t>
            </w:r>
          </w:p>
        </w:tc>
        <w:tc>
          <w:tcPr>
            <w:tcW w:w="0" w:type="auto"/>
            <w:noWrap/>
            <w:vAlign w:val="bottom"/>
          </w:tcPr>
          <w:p w14:paraId="434A8A01" w14:textId="77777777" w:rsidR="00C334D1" w:rsidRPr="00813D46" w:rsidRDefault="00C334D1" w:rsidP="007B0C0F">
            <w:pPr>
              <w:rPr>
                <w:sz w:val="8"/>
              </w:rPr>
            </w:pPr>
            <w:r w:rsidRPr="00813D46">
              <w:rPr>
                <w:rFonts w:cs="Arial"/>
              </w:rPr>
              <w:t> </w:t>
            </w:r>
          </w:p>
        </w:tc>
        <w:tc>
          <w:tcPr>
            <w:tcW w:w="0" w:type="auto"/>
            <w:vAlign w:val="bottom"/>
          </w:tcPr>
          <w:p w14:paraId="1D9D2FEB" w14:textId="77777777" w:rsidR="00C334D1" w:rsidRPr="00813D46" w:rsidRDefault="00C334D1" w:rsidP="007B0C0F">
            <w:pPr>
              <w:pStyle w:val="la2"/>
            </w:pPr>
            <w:r w:rsidRPr="00813D46">
              <w:rPr>
                <w:sz w:val="15"/>
                <w:szCs w:val="15"/>
              </w:rPr>
              <w:t> </w:t>
            </w:r>
          </w:p>
        </w:tc>
        <w:tc>
          <w:tcPr>
            <w:tcW w:w="0" w:type="auto"/>
            <w:vAlign w:val="bottom"/>
          </w:tcPr>
          <w:p w14:paraId="3243FEE6" w14:textId="77777777" w:rsidR="00C334D1" w:rsidRPr="00813D46" w:rsidRDefault="00C334D1" w:rsidP="007B0C0F">
            <w:pPr>
              <w:rPr>
                <w:sz w:val="8"/>
              </w:rPr>
            </w:pPr>
            <w:r w:rsidRPr="00813D46">
              <w:rPr>
                <w:rFonts w:cs="Arial"/>
              </w:rPr>
              <w:t> </w:t>
            </w:r>
          </w:p>
        </w:tc>
        <w:tc>
          <w:tcPr>
            <w:tcW w:w="0" w:type="auto"/>
            <w:vAlign w:val="bottom"/>
          </w:tcPr>
          <w:p w14:paraId="75967DB1" w14:textId="77777777" w:rsidR="00C334D1" w:rsidRPr="00813D46" w:rsidRDefault="00C334D1" w:rsidP="007B0C0F">
            <w:pPr>
              <w:jc w:val="right"/>
            </w:pPr>
            <w:r w:rsidRPr="00813D46">
              <w:rPr>
                <w:rFonts w:cs="Arial"/>
              </w:rPr>
              <w:t>0</w:t>
            </w:r>
          </w:p>
        </w:tc>
        <w:tc>
          <w:tcPr>
            <w:tcW w:w="0" w:type="auto"/>
            <w:noWrap/>
            <w:vAlign w:val="bottom"/>
          </w:tcPr>
          <w:p w14:paraId="2960DBB9" w14:textId="77777777" w:rsidR="00C334D1" w:rsidRPr="00813D46" w:rsidRDefault="00C334D1" w:rsidP="007B0C0F">
            <w:pPr>
              <w:rPr>
                <w:sz w:val="8"/>
              </w:rPr>
            </w:pPr>
            <w:r w:rsidRPr="00813D46">
              <w:rPr>
                <w:rFonts w:cs="Arial"/>
              </w:rPr>
              <w:t> </w:t>
            </w:r>
          </w:p>
        </w:tc>
      </w:tr>
      <w:tr w:rsidR="00C334D1" w:rsidRPr="00813D46" w14:paraId="3107BE5D" w14:textId="77777777" w:rsidTr="007B0C0F">
        <w:trPr>
          <w:jc w:val="center"/>
        </w:trPr>
        <w:tc>
          <w:tcPr>
            <w:tcW w:w="0" w:type="auto"/>
          </w:tcPr>
          <w:p w14:paraId="616782E5" w14:textId="77777777" w:rsidR="00C334D1" w:rsidRPr="00813D46" w:rsidRDefault="00C334D1" w:rsidP="007B0C0F">
            <w:pPr>
              <w:pStyle w:val="NormalWeb"/>
              <w:ind w:left="240" w:hanging="240"/>
              <w:jc w:val="left"/>
              <w:rPr>
                <w:sz w:val="8"/>
              </w:rPr>
            </w:pPr>
            <w:r w:rsidRPr="00813D46">
              <w:rPr>
                <w:rFonts w:cs="Arial"/>
                <w:sz w:val="20"/>
                <w:szCs w:val="20"/>
              </w:rPr>
              <w:t>Corporate notes and bonds</w:t>
            </w:r>
          </w:p>
        </w:tc>
        <w:tc>
          <w:tcPr>
            <w:tcW w:w="0" w:type="auto"/>
            <w:vAlign w:val="bottom"/>
          </w:tcPr>
          <w:p w14:paraId="5B15657B" w14:textId="77777777" w:rsidR="00C334D1" w:rsidRPr="00813D46" w:rsidRDefault="00C334D1" w:rsidP="007B0C0F">
            <w:pPr>
              <w:pStyle w:val="la2"/>
            </w:pPr>
            <w:r w:rsidRPr="00813D46">
              <w:rPr>
                <w:sz w:val="15"/>
                <w:szCs w:val="15"/>
              </w:rPr>
              <w:t> </w:t>
            </w:r>
          </w:p>
        </w:tc>
        <w:tc>
          <w:tcPr>
            <w:tcW w:w="0" w:type="auto"/>
            <w:vAlign w:val="bottom"/>
          </w:tcPr>
          <w:p w14:paraId="5EE2F4CD" w14:textId="77777777" w:rsidR="00C334D1" w:rsidRPr="00813D46" w:rsidRDefault="00C334D1" w:rsidP="007B0C0F">
            <w:pPr>
              <w:rPr>
                <w:sz w:val="8"/>
              </w:rPr>
            </w:pPr>
            <w:r w:rsidRPr="00813D46">
              <w:rPr>
                <w:rFonts w:cs="Arial"/>
              </w:rPr>
              <w:t> </w:t>
            </w:r>
          </w:p>
        </w:tc>
        <w:tc>
          <w:tcPr>
            <w:tcW w:w="0" w:type="auto"/>
            <w:vAlign w:val="bottom"/>
          </w:tcPr>
          <w:p w14:paraId="43D64380" w14:textId="77777777" w:rsidR="00C334D1" w:rsidRPr="00813D46" w:rsidRDefault="00C334D1" w:rsidP="007B0C0F">
            <w:pPr>
              <w:jc w:val="right"/>
            </w:pPr>
            <w:r w:rsidRPr="00813D46">
              <w:rPr>
                <w:rFonts w:cs="Arial"/>
              </w:rPr>
              <w:t>6,845</w:t>
            </w:r>
          </w:p>
        </w:tc>
        <w:tc>
          <w:tcPr>
            <w:tcW w:w="0" w:type="auto"/>
            <w:noWrap/>
            <w:vAlign w:val="bottom"/>
          </w:tcPr>
          <w:p w14:paraId="0DE855FA" w14:textId="77777777" w:rsidR="00C334D1" w:rsidRPr="00813D46" w:rsidRDefault="00C334D1" w:rsidP="007B0C0F">
            <w:pPr>
              <w:rPr>
                <w:sz w:val="8"/>
              </w:rPr>
            </w:pPr>
            <w:r w:rsidRPr="00813D46">
              <w:rPr>
                <w:rFonts w:cs="Arial"/>
              </w:rPr>
              <w:t> </w:t>
            </w:r>
          </w:p>
        </w:tc>
        <w:tc>
          <w:tcPr>
            <w:tcW w:w="0" w:type="auto"/>
            <w:vAlign w:val="bottom"/>
          </w:tcPr>
          <w:p w14:paraId="25370E72" w14:textId="77777777" w:rsidR="00C334D1" w:rsidRPr="00813D46" w:rsidRDefault="00C334D1" w:rsidP="007B0C0F">
            <w:pPr>
              <w:pStyle w:val="la2"/>
            </w:pPr>
            <w:r w:rsidRPr="00813D46">
              <w:rPr>
                <w:sz w:val="15"/>
                <w:szCs w:val="15"/>
              </w:rPr>
              <w:t> </w:t>
            </w:r>
          </w:p>
        </w:tc>
        <w:tc>
          <w:tcPr>
            <w:tcW w:w="0" w:type="auto"/>
            <w:vAlign w:val="bottom"/>
          </w:tcPr>
          <w:p w14:paraId="4C31EED9" w14:textId="77777777" w:rsidR="00C334D1" w:rsidRPr="00813D46" w:rsidRDefault="00C334D1" w:rsidP="007B0C0F">
            <w:pPr>
              <w:rPr>
                <w:sz w:val="8"/>
              </w:rPr>
            </w:pPr>
            <w:r w:rsidRPr="00813D46">
              <w:rPr>
                <w:rFonts w:cs="Arial"/>
              </w:rPr>
              <w:t> </w:t>
            </w:r>
          </w:p>
        </w:tc>
        <w:tc>
          <w:tcPr>
            <w:tcW w:w="0" w:type="auto"/>
            <w:vAlign w:val="bottom"/>
          </w:tcPr>
          <w:p w14:paraId="32A4E6F4" w14:textId="77777777" w:rsidR="00C334D1" w:rsidRPr="00813D46" w:rsidRDefault="00C334D1" w:rsidP="007B0C0F">
            <w:pPr>
              <w:jc w:val="right"/>
            </w:pPr>
            <w:r w:rsidRPr="00813D46">
              <w:rPr>
                <w:rFonts w:cs="Arial"/>
              </w:rPr>
              <w:t>191</w:t>
            </w:r>
          </w:p>
        </w:tc>
        <w:tc>
          <w:tcPr>
            <w:tcW w:w="0" w:type="auto"/>
            <w:noWrap/>
            <w:vAlign w:val="bottom"/>
          </w:tcPr>
          <w:p w14:paraId="7B3CFC99" w14:textId="77777777" w:rsidR="00C334D1" w:rsidRPr="00813D46" w:rsidRDefault="00C334D1" w:rsidP="007B0C0F">
            <w:pPr>
              <w:rPr>
                <w:sz w:val="8"/>
              </w:rPr>
            </w:pPr>
            <w:r w:rsidRPr="00813D46">
              <w:rPr>
                <w:rFonts w:cs="Arial"/>
              </w:rPr>
              <w:t> </w:t>
            </w:r>
          </w:p>
        </w:tc>
        <w:tc>
          <w:tcPr>
            <w:tcW w:w="0" w:type="auto"/>
            <w:vAlign w:val="bottom"/>
          </w:tcPr>
          <w:p w14:paraId="6DB3713D" w14:textId="77777777" w:rsidR="00C334D1" w:rsidRPr="00813D46" w:rsidRDefault="00C334D1" w:rsidP="007B0C0F">
            <w:pPr>
              <w:pStyle w:val="la2"/>
            </w:pPr>
            <w:r w:rsidRPr="00813D46">
              <w:rPr>
                <w:sz w:val="15"/>
                <w:szCs w:val="15"/>
              </w:rPr>
              <w:t> </w:t>
            </w:r>
          </w:p>
        </w:tc>
        <w:tc>
          <w:tcPr>
            <w:tcW w:w="0" w:type="auto"/>
            <w:vAlign w:val="bottom"/>
          </w:tcPr>
          <w:p w14:paraId="180C3483" w14:textId="77777777" w:rsidR="00C334D1" w:rsidRPr="00813D46" w:rsidRDefault="00C334D1" w:rsidP="007B0C0F">
            <w:pPr>
              <w:rPr>
                <w:sz w:val="8"/>
              </w:rPr>
            </w:pPr>
            <w:r w:rsidRPr="00813D46">
              <w:rPr>
                <w:rFonts w:cs="Arial"/>
              </w:rPr>
              <w:t> </w:t>
            </w:r>
          </w:p>
        </w:tc>
        <w:tc>
          <w:tcPr>
            <w:tcW w:w="0" w:type="auto"/>
            <w:vAlign w:val="bottom"/>
          </w:tcPr>
          <w:p w14:paraId="2747491A" w14:textId="77777777" w:rsidR="00C334D1" w:rsidRPr="00813D46" w:rsidRDefault="00C334D1" w:rsidP="007B0C0F">
            <w:pPr>
              <w:jc w:val="right"/>
            </w:pPr>
            <w:r w:rsidRPr="00813D46">
              <w:rPr>
                <w:rFonts w:cs="Arial"/>
              </w:rPr>
              <w:t>(9</w:t>
            </w:r>
          </w:p>
        </w:tc>
        <w:tc>
          <w:tcPr>
            <w:tcW w:w="0" w:type="auto"/>
            <w:noWrap/>
            <w:vAlign w:val="bottom"/>
          </w:tcPr>
          <w:p w14:paraId="74CC372B" w14:textId="77777777" w:rsidR="00C334D1" w:rsidRPr="00813D46" w:rsidRDefault="00C334D1" w:rsidP="007B0C0F">
            <w:pPr>
              <w:rPr>
                <w:sz w:val="8"/>
              </w:rPr>
            </w:pPr>
            <w:r w:rsidRPr="00813D46">
              <w:rPr>
                <w:rFonts w:cs="Arial"/>
              </w:rPr>
              <w:t>)</w:t>
            </w:r>
          </w:p>
        </w:tc>
        <w:tc>
          <w:tcPr>
            <w:tcW w:w="0" w:type="auto"/>
            <w:vAlign w:val="bottom"/>
          </w:tcPr>
          <w:p w14:paraId="596D6CD2" w14:textId="77777777" w:rsidR="00C334D1" w:rsidRPr="00813D46" w:rsidRDefault="00C334D1" w:rsidP="007B0C0F">
            <w:pPr>
              <w:pStyle w:val="la2"/>
            </w:pPr>
            <w:r w:rsidRPr="00813D46">
              <w:rPr>
                <w:sz w:val="15"/>
                <w:szCs w:val="15"/>
              </w:rPr>
              <w:t> </w:t>
            </w:r>
          </w:p>
        </w:tc>
        <w:tc>
          <w:tcPr>
            <w:tcW w:w="0" w:type="auto"/>
            <w:vAlign w:val="bottom"/>
          </w:tcPr>
          <w:p w14:paraId="55F4AC66" w14:textId="77777777" w:rsidR="00C334D1" w:rsidRPr="00813D46" w:rsidRDefault="00C334D1" w:rsidP="007B0C0F">
            <w:pPr>
              <w:rPr>
                <w:sz w:val="8"/>
              </w:rPr>
            </w:pPr>
            <w:r w:rsidRPr="00813D46">
              <w:rPr>
                <w:rFonts w:cs="Arial"/>
              </w:rPr>
              <w:t> </w:t>
            </w:r>
          </w:p>
        </w:tc>
        <w:tc>
          <w:tcPr>
            <w:tcW w:w="0" w:type="auto"/>
            <w:vAlign w:val="bottom"/>
          </w:tcPr>
          <w:p w14:paraId="2686A56A" w14:textId="77777777" w:rsidR="00C334D1" w:rsidRPr="00813D46" w:rsidRDefault="00C334D1" w:rsidP="007B0C0F">
            <w:pPr>
              <w:jc w:val="right"/>
            </w:pPr>
            <w:r w:rsidRPr="00813D46">
              <w:rPr>
                <w:rFonts w:cs="Arial"/>
              </w:rPr>
              <w:t>7,027</w:t>
            </w:r>
          </w:p>
        </w:tc>
        <w:tc>
          <w:tcPr>
            <w:tcW w:w="0" w:type="auto"/>
            <w:noWrap/>
            <w:vAlign w:val="bottom"/>
          </w:tcPr>
          <w:p w14:paraId="16849D9D" w14:textId="77777777" w:rsidR="00C334D1" w:rsidRPr="00813D46" w:rsidRDefault="00C334D1" w:rsidP="007B0C0F">
            <w:pPr>
              <w:rPr>
                <w:sz w:val="8"/>
              </w:rPr>
            </w:pPr>
            <w:r w:rsidRPr="00813D46">
              <w:rPr>
                <w:rFonts w:cs="Arial"/>
              </w:rPr>
              <w:t> </w:t>
            </w:r>
          </w:p>
        </w:tc>
        <w:tc>
          <w:tcPr>
            <w:tcW w:w="0" w:type="auto"/>
            <w:vAlign w:val="bottom"/>
          </w:tcPr>
          <w:p w14:paraId="789F5C29" w14:textId="77777777" w:rsidR="00C334D1" w:rsidRPr="00813D46" w:rsidRDefault="00C334D1" w:rsidP="007B0C0F">
            <w:pPr>
              <w:pStyle w:val="la2"/>
            </w:pPr>
            <w:r w:rsidRPr="00813D46">
              <w:rPr>
                <w:sz w:val="15"/>
                <w:szCs w:val="15"/>
              </w:rPr>
              <w:t> </w:t>
            </w:r>
          </w:p>
        </w:tc>
        <w:tc>
          <w:tcPr>
            <w:tcW w:w="0" w:type="auto"/>
            <w:vAlign w:val="bottom"/>
          </w:tcPr>
          <w:p w14:paraId="149F7FB7" w14:textId="77777777" w:rsidR="00C334D1" w:rsidRPr="00813D46" w:rsidRDefault="00C334D1" w:rsidP="007B0C0F">
            <w:pPr>
              <w:rPr>
                <w:sz w:val="8"/>
              </w:rPr>
            </w:pPr>
            <w:r w:rsidRPr="00813D46">
              <w:rPr>
                <w:rFonts w:cs="Arial"/>
              </w:rPr>
              <w:t> </w:t>
            </w:r>
          </w:p>
        </w:tc>
        <w:tc>
          <w:tcPr>
            <w:tcW w:w="0" w:type="auto"/>
            <w:vAlign w:val="bottom"/>
          </w:tcPr>
          <w:p w14:paraId="45F35BD5" w14:textId="77777777" w:rsidR="00C334D1" w:rsidRPr="00813D46" w:rsidRDefault="00C334D1" w:rsidP="007B0C0F">
            <w:pPr>
              <w:jc w:val="right"/>
            </w:pPr>
            <w:r w:rsidRPr="00813D46">
              <w:rPr>
                <w:rFonts w:cs="Arial"/>
              </w:rPr>
              <w:t>9</w:t>
            </w:r>
          </w:p>
        </w:tc>
        <w:tc>
          <w:tcPr>
            <w:tcW w:w="0" w:type="auto"/>
            <w:noWrap/>
            <w:vAlign w:val="bottom"/>
          </w:tcPr>
          <w:p w14:paraId="2416D7BE" w14:textId="77777777" w:rsidR="00C334D1" w:rsidRPr="00813D46" w:rsidRDefault="00C334D1" w:rsidP="007B0C0F">
            <w:pPr>
              <w:rPr>
                <w:sz w:val="8"/>
              </w:rPr>
            </w:pPr>
            <w:r w:rsidRPr="00813D46">
              <w:rPr>
                <w:rFonts w:cs="Arial"/>
              </w:rPr>
              <w:t> </w:t>
            </w:r>
          </w:p>
        </w:tc>
        <w:tc>
          <w:tcPr>
            <w:tcW w:w="0" w:type="auto"/>
            <w:vAlign w:val="bottom"/>
          </w:tcPr>
          <w:p w14:paraId="1B5F53F1" w14:textId="77777777" w:rsidR="00C334D1" w:rsidRPr="00813D46" w:rsidRDefault="00C334D1" w:rsidP="007B0C0F">
            <w:pPr>
              <w:pStyle w:val="la2"/>
            </w:pPr>
            <w:r w:rsidRPr="00813D46">
              <w:rPr>
                <w:sz w:val="15"/>
                <w:szCs w:val="15"/>
              </w:rPr>
              <w:t> </w:t>
            </w:r>
          </w:p>
        </w:tc>
        <w:tc>
          <w:tcPr>
            <w:tcW w:w="0" w:type="auto"/>
            <w:vAlign w:val="bottom"/>
          </w:tcPr>
          <w:p w14:paraId="3323F5B4" w14:textId="77777777" w:rsidR="00C334D1" w:rsidRPr="00813D46" w:rsidRDefault="00C334D1" w:rsidP="007B0C0F">
            <w:pPr>
              <w:rPr>
                <w:sz w:val="8"/>
              </w:rPr>
            </w:pPr>
            <w:r w:rsidRPr="00813D46">
              <w:rPr>
                <w:rFonts w:cs="Arial"/>
              </w:rPr>
              <w:t> </w:t>
            </w:r>
          </w:p>
        </w:tc>
        <w:tc>
          <w:tcPr>
            <w:tcW w:w="0" w:type="auto"/>
            <w:vAlign w:val="bottom"/>
          </w:tcPr>
          <w:p w14:paraId="0595DA3A" w14:textId="77777777" w:rsidR="00C334D1" w:rsidRPr="00813D46" w:rsidRDefault="00C334D1" w:rsidP="007B0C0F">
            <w:pPr>
              <w:jc w:val="right"/>
            </w:pPr>
            <w:r w:rsidRPr="00813D46">
              <w:rPr>
                <w:rFonts w:cs="Arial"/>
              </w:rPr>
              <w:t>7,018</w:t>
            </w:r>
          </w:p>
        </w:tc>
        <w:tc>
          <w:tcPr>
            <w:tcW w:w="0" w:type="auto"/>
            <w:noWrap/>
            <w:vAlign w:val="bottom"/>
          </w:tcPr>
          <w:p w14:paraId="60E1A2C2" w14:textId="77777777" w:rsidR="00C334D1" w:rsidRPr="00813D46" w:rsidRDefault="00C334D1" w:rsidP="007B0C0F">
            <w:pPr>
              <w:rPr>
                <w:sz w:val="8"/>
              </w:rPr>
            </w:pPr>
            <w:r w:rsidRPr="00813D46">
              <w:rPr>
                <w:rFonts w:cs="Arial"/>
              </w:rPr>
              <w:t> </w:t>
            </w:r>
          </w:p>
        </w:tc>
        <w:tc>
          <w:tcPr>
            <w:tcW w:w="0" w:type="auto"/>
            <w:vAlign w:val="bottom"/>
          </w:tcPr>
          <w:p w14:paraId="4B2DD573" w14:textId="77777777" w:rsidR="00C334D1" w:rsidRPr="00813D46" w:rsidRDefault="00C334D1" w:rsidP="007B0C0F">
            <w:pPr>
              <w:pStyle w:val="la2"/>
            </w:pPr>
            <w:r w:rsidRPr="00813D46">
              <w:rPr>
                <w:sz w:val="15"/>
                <w:szCs w:val="15"/>
              </w:rPr>
              <w:t> </w:t>
            </w:r>
          </w:p>
        </w:tc>
        <w:tc>
          <w:tcPr>
            <w:tcW w:w="0" w:type="auto"/>
            <w:vAlign w:val="bottom"/>
          </w:tcPr>
          <w:p w14:paraId="386288F9" w14:textId="77777777" w:rsidR="00C334D1" w:rsidRPr="00813D46" w:rsidRDefault="00C334D1" w:rsidP="007B0C0F">
            <w:pPr>
              <w:rPr>
                <w:sz w:val="8"/>
              </w:rPr>
            </w:pPr>
            <w:r w:rsidRPr="00813D46">
              <w:rPr>
                <w:rFonts w:cs="Arial"/>
              </w:rPr>
              <w:t> </w:t>
            </w:r>
          </w:p>
        </w:tc>
        <w:tc>
          <w:tcPr>
            <w:tcW w:w="0" w:type="auto"/>
            <w:vAlign w:val="bottom"/>
          </w:tcPr>
          <w:p w14:paraId="372D9D63" w14:textId="77777777" w:rsidR="00C334D1" w:rsidRPr="00813D46" w:rsidRDefault="00C334D1" w:rsidP="007B0C0F">
            <w:pPr>
              <w:jc w:val="right"/>
            </w:pPr>
            <w:r w:rsidRPr="00813D46">
              <w:rPr>
                <w:rFonts w:cs="Arial"/>
              </w:rPr>
              <w:t>0</w:t>
            </w:r>
          </w:p>
        </w:tc>
        <w:tc>
          <w:tcPr>
            <w:tcW w:w="0" w:type="auto"/>
            <w:noWrap/>
            <w:vAlign w:val="bottom"/>
          </w:tcPr>
          <w:p w14:paraId="6BFBAC23" w14:textId="77777777" w:rsidR="00C334D1" w:rsidRPr="00813D46" w:rsidRDefault="00C334D1" w:rsidP="007B0C0F">
            <w:pPr>
              <w:rPr>
                <w:sz w:val="8"/>
              </w:rPr>
            </w:pPr>
            <w:r w:rsidRPr="00813D46">
              <w:rPr>
                <w:rFonts w:cs="Arial"/>
              </w:rPr>
              <w:t> </w:t>
            </w:r>
          </w:p>
        </w:tc>
      </w:tr>
      <w:tr w:rsidR="00C334D1" w:rsidRPr="00813D46" w14:paraId="2A1BDF7B" w14:textId="77777777" w:rsidTr="007B0C0F">
        <w:trPr>
          <w:jc w:val="center"/>
        </w:trPr>
        <w:tc>
          <w:tcPr>
            <w:tcW w:w="0" w:type="auto"/>
          </w:tcPr>
          <w:p w14:paraId="111ED52C" w14:textId="77777777" w:rsidR="00C334D1" w:rsidRPr="00813D46" w:rsidRDefault="00C334D1" w:rsidP="007B0C0F">
            <w:pPr>
              <w:pStyle w:val="NormalWeb"/>
              <w:ind w:left="240" w:hanging="240"/>
              <w:rPr>
                <w:sz w:val="8"/>
              </w:rPr>
            </w:pPr>
            <w:r w:rsidRPr="00813D46">
              <w:rPr>
                <w:rFonts w:cs="Arial"/>
                <w:sz w:val="20"/>
                <w:szCs w:val="20"/>
              </w:rPr>
              <w:t>Municipal securities</w:t>
            </w:r>
          </w:p>
        </w:tc>
        <w:tc>
          <w:tcPr>
            <w:tcW w:w="0" w:type="auto"/>
            <w:vAlign w:val="bottom"/>
          </w:tcPr>
          <w:p w14:paraId="66E4B53A" w14:textId="77777777" w:rsidR="00C334D1" w:rsidRPr="00813D46" w:rsidRDefault="00C334D1" w:rsidP="007B0C0F">
            <w:pPr>
              <w:pStyle w:val="la2"/>
            </w:pPr>
            <w:r w:rsidRPr="00813D46">
              <w:rPr>
                <w:sz w:val="15"/>
                <w:szCs w:val="15"/>
              </w:rPr>
              <w:t> </w:t>
            </w:r>
          </w:p>
        </w:tc>
        <w:tc>
          <w:tcPr>
            <w:tcW w:w="0" w:type="auto"/>
            <w:vAlign w:val="bottom"/>
          </w:tcPr>
          <w:p w14:paraId="6F094D68" w14:textId="77777777" w:rsidR="00C334D1" w:rsidRPr="00813D46" w:rsidRDefault="00C334D1" w:rsidP="007B0C0F">
            <w:pPr>
              <w:rPr>
                <w:sz w:val="8"/>
              </w:rPr>
            </w:pPr>
            <w:r w:rsidRPr="00813D46">
              <w:rPr>
                <w:rFonts w:cs="Arial"/>
              </w:rPr>
              <w:t> </w:t>
            </w:r>
          </w:p>
        </w:tc>
        <w:tc>
          <w:tcPr>
            <w:tcW w:w="0" w:type="auto"/>
            <w:vAlign w:val="bottom"/>
          </w:tcPr>
          <w:p w14:paraId="52EB78BB" w14:textId="77777777" w:rsidR="00C334D1" w:rsidRPr="00813D46" w:rsidRDefault="00C334D1" w:rsidP="007B0C0F">
            <w:pPr>
              <w:jc w:val="right"/>
            </w:pPr>
            <w:r w:rsidRPr="00813D46">
              <w:rPr>
                <w:rFonts w:cs="Arial"/>
              </w:rPr>
              <w:t>287</w:t>
            </w:r>
          </w:p>
        </w:tc>
        <w:tc>
          <w:tcPr>
            <w:tcW w:w="0" w:type="auto"/>
            <w:noWrap/>
            <w:vAlign w:val="bottom"/>
          </w:tcPr>
          <w:p w14:paraId="2E8371C8" w14:textId="77777777" w:rsidR="00C334D1" w:rsidRPr="00813D46" w:rsidRDefault="00C334D1" w:rsidP="007B0C0F">
            <w:pPr>
              <w:rPr>
                <w:sz w:val="8"/>
              </w:rPr>
            </w:pPr>
            <w:r w:rsidRPr="00813D46">
              <w:rPr>
                <w:rFonts w:cs="Arial"/>
              </w:rPr>
              <w:t> </w:t>
            </w:r>
          </w:p>
        </w:tc>
        <w:tc>
          <w:tcPr>
            <w:tcW w:w="0" w:type="auto"/>
            <w:vAlign w:val="bottom"/>
          </w:tcPr>
          <w:p w14:paraId="03B0C2F4" w14:textId="77777777" w:rsidR="00C334D1" w:rsidRPr="00813D46" w:rsidRDefault="00C334D1" w:rsidP="007B0C0F">
            <w:pPr>
              <w:pStyle w:val="la2"/>
            </w:pPr>
            <w:r w:rsidRPr="00813D46">
              <w:rPr>
                <w:sz w:val="15"/>
                <w:szCs w:val="15"/>
              </w:rPr>
              <w:t> </w:t>
            </w:r>
          </w:p>
        </w:tc>
        <w:tc>
          <w:tcPr>
            <w:tcW w:w="0" w:type="auto"/>
            <w:vAlign w:val="bottom"/>
          </w:tcPr>
          <w:p w14:paraId="2F33AE15" w14:textId="77777777" w:rsidR="00C334D1" w:rsidRPr="00813D46" w:rsidRDefault="00C334D1" w:rsidP="007B0C0F">
            <w:pPr>
              <w:rPr>
                <w:sz w:val="8"/>
              </w:rPr>
            </w:pPr>
            <w:r w:rsidRPr="00813D46">
              <w:rPr>
                <w:rFonts w:cs="Arial"/>
              </w:rPr>
              <w:t> </w:t>
            </w:r>
          </w:p>
        </w:tc>
        <w:tc>
          <w:tcPr>
            <w:tcW w:w="0" w:type="auto"/>
            <w:vAlign w:val="bottom"/>
          </w:tcPr>
          <w:p w14:paraId="6CAA323E" w14:textId="77777777" w:rsidR="00C334D1" w:rsidRPr="00813D46" w:rsidRDefault="00C334D1" w:rsidP="007B0C0F">
            <w:pPr>
              <w:jc w:val="right"/>
            </w:pPr>
            <w:r w:rsidRPr="00813D46">
              <w:rPr>
                <w:rFonts w:cs="Arial"/>
              </w:rPr>
              <w:t>45</w:t>
            </w:r>
          </w:p>
        </w:tc>
        <w:tc>
          <w:tcPr>
            <w:tcW w:w="0" w:type="auto"/>
            <w:noWrap/>
            <w:vAlign w:val="bottom"/>
          </w:tcPr>
          <w:p w14:paraId="585673D3" w14:textId="77777777" w:rsidR="00C334D1" w:rsidRPr="00813D46" w:rsidRDefault="00C334D1" w:rsidP="007B0C0F">
            <w:pPr>
              <w:rPr>
                <w:sz w:val="8"/>
              </w:rPr>
            </w:pPr>
            <w:r w:rsidRPr="00813D46">
              <w:rPr>
                <w:rFonts w:cs="Arial"/>
              </w:rPr>
              <w:t> </w:t>
            </w:r>
          </w:p>
        </w:tc>
        <w:tc>
          <w:tcPr>
            <w:tcW w:w="0" w:type="auto"/>
            <w:vAlign w:val="bottom"/>
          </w:tcPr>
          <w:p w14:paraId="07A656DF" w14:textId="77777777" w:rsidR="00C334D1" w:rsidRPr="00813D46" w:rsidRDefault="00C334D1" w:rsidP="007B0C0F">
            <w:pPr>
              <w:pStyle w:val="la2"/>
            </w:pPr>
            <w:r w:rsidRPr="00813D46">
              <w:rPr>
                <w:sz w:val="15"/>
                <w:szCs w:val="15"/>
              </w:rPr>
              <w:t> </w:t>
            </w:r>
          </w:p>
        </w:tc>
        <w:tc>
          <w:tcPr>
            <w:tcW w:w="0" w:type="auto"/>
            <w:vAlign w:val="bottom"/>
          </w:tcPr>
          <w:p w14:paraId="135F6E19" w14:textId="77777777" w:rsidR="00C334D1" w:rsidRPr="00813D46" w:rsidRDefault="00C334D1" w:rsidP="007B0C0F">
            <w:pPr>
              <w:rPr>
                <w:sz w:val="8"/>
              </w:rPr>
            </w:pPr>
            <w:r w:rsidRPr="00813D46">
              <w:rPr>
                <w:rFonts w:cs="Arial"/>
              </w:rPr>
              <w:t> </w:t>
            </w:r>
          </w:p>
        </w:tc>
        <w:tc>
          <w:tcPr>
            <w:tcW w:w="0" w:type="auto"/>
            <w:vAlign w:val="bottom"/>
          </w:tcPr>
          <w:p w14:paraId="4F0F7AB1" w14:textId="77777777" w:rsidR="00C334D1" w:rsidRPr="00813D46" w:rsidRDefault="00C334D1" w:rsidP="007B0C0F">
            <w:pPr>
              <w:jc w:val="right"/>
            </w:pPr>
            <w:r w:rsidRPr="00813D46">
              <w:rPr>
                <w:rFonts w:cs="Arial"/>
              </w:rPr>
              <w:t>0</w:t>
            </w:r>
          </w:p>
        </w:tc>
        <w:tc>
          <w:tcPr>
            <w:tcW w:w="0" w:type="auto"/>
            <w:noWrap/>
            <w:vAlign w:val="bottom"/>
          </w:tcPr>
          <w:p w14:paraId="1FE2A854" w14:textId="77777777" w:rsidR="00C334D1" w:rsidRPr="00813D46" w:rsidRDefault="00C334D1" w:rsidP="007B0C0F">
            <w:pPr>
              <w:rPr>
                <w:sz w:val="8"/>
              </w:rPr>
            </w:pPr>
          </w:p>
        </w:tc>
        <w:tc>
          <w:tcPr>
            <w:tcW w:w="0" w:type="auto"/>
            <w:vAlign w:val="bottom"/>
          </w:tcPr>
          <w:p w14:paraId="556051B1" w14:textId="77777777" w:rsidR="00C334D1" w:rsidRPr="00813D46" w:rsidRDefault="00C334D1" w:rsidP="007B0C0F">
            <w:pPr>
              <w:pStyle w:val="la2"/>
            </w:pPr>
            <w:r w:rsidRPr="00813D46">
              <w:rPr>
                <w:sz w:val="15"/>
                <w:szCs w:val="15"/>
              </w:rPr>
              <w:t> </w:t>
            </w:r>
          </w:p>
        </w:tc>
        <w:tc>
          <w:tcPr>
            <w:tcW w:w="0" w:type="auto"/>
            <w:vAlign w:val="bottom"/>
          </w:tcPr>
          <w:p w14:paraId="6B2ACF76" w14:textId="77777777" w:rsidR="00C334D1" w:rsidRPr="00813D46" w:rsidRDefault="00C334D1" w:rsidP="007B0C0F">
            <w:pPr>
              <w:rPr>
                <w:sz w:val="8"/>
              </w:rPr>
            </w:pPr>
            <w:r w:rsidRPr="00813D46">
              <w:rPr>
                <w:rFonts w:cs="Arial"/>
              </w:rPr>
              <w:t> </w:t>
            </w:r>
          </w:p>
        </w:tc>
        <w:tc>
          <w:tcPr>
            <w:tcW w:w="0" w:type="auto"/>
            <w:vAlign w:val="bottom"/>
          </w:tcPr>
          <w:p w14:paraId="6465CBBD" w14:textId="77777777" w:rsidR="00C334D1" w:rsidRPr="00813D46" w:rsidRDefault="00C334D1" w:rsidP="007B0C0F">
            <w:pPr>
              <w:jc w:val="right"/>
            </w:pPr>
            <w:r w:rsidRPr="00813D46">
              <w:rPr>
                <w:rFonts w:cs="Arial"/>
              </w:rPr>
              <w:t>332</w:t>
            </w:r>
          </w:p>
        </w:tc>
        <w:tc>
          <w:tcPr>
            <w:tcW w:w="0" w:type="auto"/>
            <w:noWrap/>
            <w:vAlign w:val="bottom"/>
          </w:tcPr>
          <w:p w14:paraId="304604D4" w14:textId="77777777" w:rsidR="00C334D1" w:rsidRPr="00813D46" w:rsidRDefault="00C334D1" w:rsidP="007B0C0F">
            <w:pPr>
              <w:rPr>
                <w:sz w:val="8"/>
              </w:rPr>
            </w:pPr>
            <w:r w:rsidRPr="00813D46">
              <w:rPr>
                <w:rFonts w:cs="Arial"/>
              </w:rPr>
              <w:t> </w:t>
            </w:r>
          </w:p>
        </w:tc>
        <w:tc>
          <w:tcPr>
            <w:tcW w:w="0" w:type="auto"/>
            <w:vAlign w:val="bottom"/>
          </w:tcPr>
          <w:p w14:paraId="0933F377" w14:textId="77777777" w:rsidR="00C334D1" w:rsidRPr="00813D46" w:rsidRDefault="00C334D1" w:rsidP="007B0C0F">
            <w:pPr>
              <w:pStyle w:val="la2"/>
            </w:pPr>
            <w:r w:rsidRPr="00813D46">
              <w:rPr>
                <w:sz w:val="15"/>
                <w:szCs w:val="15"/>
              </w:rPr>
              <w:t> </w:t>
            </w:r>
          </w:p>
        </w:tc>
        <w:tc>
          <w:tcPr>
            <w:tcW w:w="0" w:type="auto"/>
            <w:vAlign w:val="bottom"/>
          </w:tcPr>
          <w:p w14:paraId="290FC36B" w14:textId="77777777" w:rsidR="00C334D1" w:rsidRPr="00813D46" w:rsidRDefault="00C334D1" w:rsidP="007B0C0F">
            <w:pPr>
              <w:rPr>
                <w:sz w:val="8"/>
              </w:rPr>
            </w:pPr>
            <w:r w:rsidRPr="00813D46">
              <w:rPr>
                <w:rFonts w:cs="Arial"/>
              </w:rPr>
              <w:t> </w:t>
            </w:r>
          </w:p>
        </w:tc>
        <w:tc>
          <w:tcPr>
            <w:tcW w:w="0" w:type="auto"/>
            <w:vAlign w:val="bottom"/>
          </w:tcPr>
          <w:p w14:paraId="5CC8B9A2" w14:textId="77777777" w:rsidR="00C334D1" w:rsidRPr="00813D46" w:rsidRDefault="00C334D1" w:rsidP="007B0C0F">
            <w:pPr>
              <w:jc w:val="right"/>
            </w:pPr>
            <w:r w:rsidRPr="00813D46">
              <w:rPr>
                <w:rFonts w:cs="Arial"/>
              </w:rPr>
              <w:t>0</w:t>
            </w:r>
          </w:p>
        </w:tc>
        <w:tc>
          <w:tcPr>
            <w:tcW w:w="0" w:type="auto"/>
            <w:noWrap/>
            <w:vAlign w:val="bottom"/>
          </w:tcPr>
          <w:p w14:paraId="1B866CEC" w14:textId="77777777" w:rsidR="00C334D1" w:rsidRPr="00813D46" w:rsidRDefault="00C334D1" w:rsidP="007B0C0F">
            <w:pPr>
              <w:rPr>
                <w:sz w:val="8"/>
              </w:rPr>
            </w:pPr>
            <w:r w:rsidRPr="00813D46">
              <w:rPr>
                <w:rFonts w:cs="Arial"/>
              </w:rPr>
              <w:t> </w:t>
            </w:r>
          </w:p>
        </w:tc>
        <w:tc>
          <w:tcPr>
            <w:tcW w:w="0" w:type="auto"/>
            <w:vAlign w:val="bottom"/>
          </w:tcPr>
          <w:p w14:paraId="0F0D50E3" w14:textId="77777777" w:rsidR="00C334D1" w:rsidRPr="00813D46" w:rsidRDefault="00C334D1" w:rsidP="007B0C0F">
            <w:pPr>
              <w:pStyle w:val="la2"/>
            </w:pPr>
            <w:r w:rsidRPr="00813D46">
              <w:rPr>
                <w:sz w:val="15"/>
                <w:szCs w:val="15"/>
              </w:rPr>
              <w:t> </w:t>
            </w:r>
          </w:p>
        </w:tc>
        <w:tc>
          <w:tcPr>
            <w:tcW w:w="0" w:type="auto"/>
            <w:vAlign w:val="bottom"/>
          </w:tcPr>
          <w:p w14:paraId="0CE4BBF5" w14:textId="77777777" w:rsidR="00C334D1" w:rsidRPr="00813D46" w:rsidRDefault="00C334D1" w:rsidP="007B0C0F">
            <w:pPr>
              <w:rPr>
                <w:sz w:val="8"/>
              </w:rPr>
            </w:pPr>
            <w:r w:rsidRPr="00813D46">
              <w:rPr>
                <w:rFonts w:cs="Arial"/>
              </w:rPr>
              <w:t> </w:t>
            </w:r>
          </w:p>
        </w:tc>
        <w:tc>
          <w:tcPr>
            <w:tcW w:w="0" w:type="auto"/>
            <w:vAlign w:val="bottom"/>
          </w:tcPr>
          <w:p w14:paraId="3E0B4EEA" w14:textId="77777777" w:rsidR="00C334D1" w:rsidRPr="00813D46" w:rsidRDefault="00C334D1" w:rsidP="007B0C0F">
            <w:pPr>
              <w:jc w:val="right"/>
            </w:pPr>
            <w:r w:rsidRPr="00813D46">
              <w:rPr>
                <w:rFonts w:cs="Arial"/>
              </w:rPr>
              <w:t>332</w:t>
            </w:r>
          </w:p>
        </w:tc>
        <w:tc>
          <w:tcPr>
            <w:tcW w:w="0" w:type="auto"/>
            <w:noWrap/>
            <w:vAlign w:val="bottom"/>
          </w:tcPr>
          <w:p w14:paraId="52DF4797" w14:textId="77777777" w:rsidR="00C334D1" w:rsidRPr="00813D46" w:rsidRDefault="00C334D1" w:rsidP="007B0C0F">
            <w:pPr>
              <w:rPr>
                <w:sz w:val="8"/>
              </w:rPr>
            </w:pPr>
            <w:r w:rsidRPr="00813D46">
              <w:rPr>
                <w:rFonts w:cs="Arial"/>
              </w:rPr>
              <w:t> </w:t>
            </w:r>
          </w:p>
        </w:tc>
        <w:tc>
          <w:tcPr>
            <w:tcW w:w="0" w:type="auto"/>
            <w:vAlign w:val="bottom"/>
          </w:tcPr>
          <w:p w14:paraId="5ACA4ADD" w14:textId="77777777" w:rsidR="00C334D1" w:rsidRPr="00813D46" w:rsidRDefault="00C334D1" w:rsidP="007B0C0F">
            <w:pPr>
              <w:pStyle w:val="la2"/>
            </w:pPr>
            <w:r w:rsidRPr="00813D46">
              <w:rPr>
                <w:sz w:val="15"/>
                <w:szCs w:val="15"/>
              </w:rPr>
              <w:t> </w:t>
            </w:r>
          </w:p>
        </w:tc>
        <w:tc>
          <w:tcPr>
            <w:tcW w:w="0" w:type="auto"/>
            <w:vAlign w:val="bottom"/>
          </w:tcPr>
          <w:p w14:paraId="1DA6E66A" w14:textId="77777777" w:rsidR="00C334D1" w:rsidRPr="00813D46" w:rsidRDefault="00C334D1" w:rsidP="007B0C0F">
            <w:pPr>
              <w:rPr>
                <w:sz w:val="8"/>
              </w:rPr>
            </w:pPr>
            <w:r w:rsidRPr="00813D46">
              <w:rPr>
                <w:rFonts w:cs="Arial"/>
              </w:rPr>
              <w:t> </w:t>
            </w:r>
          </w:p>
        </w:tc>
        <w:tc>
          <w:tcPr>
            <w:tcW w:w="0" w:type="auto"/>
            <w:vAlign w:val="bottom"/>
          </w:tcPr>
          <w:p w14:paraId="26E23A17" w14:textId="77777777" w:rsidR="00C334D1" w:rsidRPr="00813D46" w:rsidRDefault="00C334D1" w:rsidP="007B0C0F">
            <w:pPr>
              <w:jc w:val="right"/>
            </w:pPr>
            <w:r w:rsidRPr="00813D46">
              <w:rPr>
                <w:rFonts w:cs="Arial"/>
              </w:rPr>
              <w:t>0</w:t>
            </w:r>
          </w:p>
        </w:tc>
        <w:tc>
          <w:tcPr>
            <w:tcW w:w="0" w:type="auto"/>
            <w:noWrap/>
            <w:vAlign w:val="bottom"/>
          </w:tcPr>
          <w:p w14:paraId="4FDB4611" w14:textId="77777777" w:rsidR="00C334D1" w:rsidRPr="00813D46" w:rsidRDefault="00C334D1" w:rsidP="007B0C0F">
            <w:pPr>
              <w:rPr>
                <w:sz w:val="8"/>
              </w:rPr>
            </w:pPr>
            <w:r w:rsidRPr="00813D46">
              <w:rPr>
                <w:rFonts w:cs="Arial"/>
              </w:rPr>
              <w:t> </w:t>
            </w:r>
          </w:p>
        </w:tc>
      </w:tr>
      <w:tr w:rsidR="00C334D1" w:rsidRPr="00813D46" w14:paraId="25198A28" w14:textId="77777777" w:rsidTr="007B0C0F">
        <w:trPr>
          <w:jc w:val="center"/>
        </w:trPr>
        <w:tc>
          <w:tcPr>
            <w:tcW w:w="0" w:type="auto"/>
          </w:tcPr>
          <w:p w14:paraId="0A593B57" w14:textId="77777777" w:rsidR="00C334D1" w:rsidRPr="00813D46" w:rsidRDefault="00C334D1" w:rsidP="007B0C0F">
            <w:pPr>
              <w:pStyle w:val="NormalWeb"/>
              <w:ind w:left="240" w:hanging="240"/>
              <w:jc w:val="left"/>
              <w:rPr>
                <w:sz w:val="8"/>
              </w:rPr>
            </w:pPr>
            <w:r w:rsidRPr="00813D46">
              <w:rPr>
                <w:rFonts w:cs="Arial"/>
                <w:sz w:val="20"/>
                <w:szCs w:val="20"/>
              </w:rPr>
              <w:t>Common and preferred stock</w:t>
            </w:r>
          </w:p>
        </w:tc>
        <w:tc>
          <w:tcPr>
            <w:tcW w:w="0" w:type="auto"/>
            <w:vAlign w:val="bottom"/>
          </w:tcPr>
          <w:p w14:paraId="1C46414A" w14:textId="77777777" w:rsidR="00C334D1" w:rsidRPr="00813D46" w:rsidRDefault="00C334D1" w:rsidP="007B0C0F">
            <w:pPr>
              <w:pStyle w:val="la2"/>
            </w:pPr>
            <w:r w:rsidRPr="00813D46">
              <w:rPr>
                <w:sz w:val="15"/>
                <w:szCs w:val="15"/>
              </w:rPr>
              <w:t> </w:t>
            </w:r>
          </w:p>
        </w:tc>
        <w:tc>
          <w:tcPr>
            <w:tcW w:w="0" w:type="auto"/>
            <w:vAlign w:val="bottom"/>
          </w:tcPr>
          <w:p w14:paraId="4E436EB3" w14:textId="77777777" w:rsidR="00C334D1" w:rsidRPr="00813D46" w:rsidRDefault="00C334D1" w:rsidP="007B0C0F">
            <w:pPr>
              <w:rPr>
                <w:sz w:val="8"/>
              </w:rPr>
            </w:pPr>
            <w:r w:rsidRPr="00813D46">
              <w:rPr>
                <w:rFonts w:cs="Arial"/>
              </w:rPr>
              <w:t> </w:t>
            </w:r>
          </w:p>
        </w:tc>
        <w:tc>
          <w:tcPr>
            <w:tcW w:w="0" w:type="auto"/>
            <w:vAlign w:val="bottom"/>
          </w:tcPr>
          <w:p w14:paraId="0BFAB96C" w14:textId="77777777" w:rsidR="00C334D1" w:rsidRPr="00813D46" w:rsidRDefault="00C334D1" w:rsidP="007B0C0F">
            <w:pPr>
              <w:jc w:val="right"/>
            </w:pPr>
            <w:r w:rsidRPr="00813D46">
              <w:rPr>
                <w:rFonts w:cs="Arial"/>
              </w:rPr>
              <w:t>6,785</w:t>
            </w:r>
          </w:p>
        </w:tc>
        <w:tc>
          <w:tcPr>
            <w:tcW w:w="0" w:type="auto"/>
            <w:noWrap/>
            <w:vAlign w:val="bottom"/>
          </w:tcPr>
          <w:p w14:paraId="2CA82965" w14:textId="77777777" w:rsidR="00C334D1" w:rsidRPr="00813D46" w:rsidRDefault="00C334D1" w:rsidP="007B0C0F">
            <w:pPr>
              <w:rPr>
                <w:sz w:val="8"/>
              </w:rPr>
            </w:pPr>
            <w:r w:rsidRPr="00813D46">
              <w:rPr>
                <w:rFonts w:cs="Arial"/>
              </w:rPr>
              <w:t> </w:t>
            </w:r>
          </w:p>
        </w:tc>
        <w:tc>
          <w:tcPr>
            <w:tcW w:w="0" w:type="auto"/>
            <w:vAlign w:val="bottom"/>
          </w:tcPr>
          <w:p w14:paraId="4A48D445" w14:textId="77777777" w:rsidR="00C334D1" w:rsidRPr="00813D46" w:rsidRDefault="00C334D1" w:rsidP="007B0C0F">
            <w:pPr>
              <w:pStyle w:val="la2"/>
            </w:pPr>
            <w:r w:rsidRPr="00813D46">
              <w:rPr>
                <w:sz w:val="15"/>
                <w:szCs w:val="15"/>
              </w:rPr>
              <w:t> </w:t>
            </w:r>
          </w:p>
        </w:tc>
        <w:tc>
          <w:tcPr>
            <w:tcW w:w="0" w:type="auto"/>
            <w:vAlign w:val="bottom"/>
          </w:tcPr>
          <w:p w14:paraId="670426F7" w14:textId="77777777" w:rsidR="00C334D1" w:rsidRPr="00813D46" w:rsidRDefault="00C334D1" w:rsidP="007B0C0F">
            <w:pPr>
              <w:rPr>
                <w:sz w:val="8"/>
              </w:rPr>
            </w:pPr>
            <w:r w:rsidRPr="00813D46">
              <w:rPr>
                <w:rFonts w:cs="Arial"/>
              </w:rPr>
              <w:t> </w:t>
            </w:r>
          </w:p>
        </w:tc>
        <w:tc>
          <w:tcPr>
            <w:tcW w:w="0" w:type="auto"/>
            <w:vAlign w:val="bottom"/>
          </w:tcPr>
          <w:p w14:paraId="2557D202" w14:textId="77777777" w:rsidR="00C334D1" w:rsidRPr="00813D46" w:rsidRDefault="00C334D1" w:rsidP="007B0C0F">
            <w:pPr>
              <w:jc w:val="right"/>
            </w:pPr>
            <w:r w:rsidRPr="00813D46">
              <w:rPr>
                <w:rFonts w:cs="Arial"/>
              </w:rPr>
              <w:t>5,207</w:t>
            </w:r>
          </w:p>
        </w:tc>
        <w:tc>
          <w:tcPr>
            <w:tcW w:w="0" w:type="auto"/>
            <w:noWrap/>
            <w:vAlign w:val="bottom"/>
          </w:tcPr>
          <w:p w14:paraId="35206F5E" w14:textId="77777777" w:rsidR="00C334D1" w:rsidRPr="00813D46" w:rsidRDefault="00C334D1" w:rsidP="007B0C0F">
            <w:pPr>
              <w:rPr>
                <w:sz w:val="8"/>
              </w:rPr>
            </w:pPr>
            <w:r w:rsidRPr="00813D46">
              <w:rPr>
                <w:rFonts w:cs="Arial"/>
              </w:rPr>
              <w:t> </w:t>
            </w:r>
          </w:p>
        </w:tc>
        <w:tc>
          <w:tcPr>
            <w:tcW w:w="0" w:type="auto"/>
            <w:vAlign w:val="bottom"/>
          </w:tcPr>
          <w:p w14:paraId="385D3E6B" w14:textId="77777777" w:rsidR="00C334D1" w:rsidRPr="00813D46" w:rsidRDefault="00C334D1" w:rsidP="007B0C0F">
            <w:pPr>
              <w:pStyle w:val="la2"/>
            </w:pPr>
            <w:r w:rsidRPr="00813D46">
              <w:rPr>
                <w:sz w:val="15"/>
                <w:szCs w:val="15"/>
              </w:rPr>
              <w:t> </w:t>
            </w:r>
          </w:p>
        </w:tc>
        <w:tc>
          <w:tcPr>
            <w:tcW w:w="0" w:type="auto"/>
            <w:vAlign w:val="bottom"/>
          </w:tcPr>
          <w:p w14:paraId="6C305D78" w14:textId="77777777" w:rsidR="00C334D1" w:rsidRPr="00813D46" w:rsidRDefault="00C334D1" w:rsidP="007B0C0F">
            <w:pPr>
              <w:rPr>
                <w:sz w:val="8"/>
              </w:rPr>
            </w:pPr>
            <w:r w:rsidRPr="00813D46">
              <w:rPr>
                <w:rFonts w:cs="Arial"/>
              </w:rPr>
              <w:t> </w:t>
            </w:r>
          </w:p>
        </w:tc>
        <w:tc>
          <w:tcPr>
            <w:tcW w:w="0" w:type="auto"/>
            <w:vAlign w:val="bottom"/>
          </w:tcPr>
          <w:p w14:paraId="167EB331" w14:textId="77777777" w:rsidR="00C334D1" w:rsidRPr="00813D46" w:rsidRDefault="00C334D1" w:rsidP="007B0C0F">
            <w:pPr>
              <w:jc w:val="right"/>
            </w:pPr>
            <w:r w:rsidRPr="00813D46">
              <w:rPr>
                <w:rFonts w:cs="Arial"/>
              </w:rPr>
              <w:t>(81</w:t>
            </w:r>
          </w:p>
        </w:tc>
        <w:tc>
          <w:tcPr>
            <w:tcW w:w="0" w:type="auto"/>
            <w:noWrap/>
            <w:vAlign w:val="bottom"/>
          </w:tcPr>
          <w:p w14:paraId="15AD162D" w14:textId="77777777" w:rsidR="00C334D1" w:rsidRPr="00813D46" w:rsidRDefault="00C334D1" w:rsidP="007B0C0F">
            <w:pPr>
              <w:rPr>
                <w:sz w:val="8"/>
              </w:rPr>
            </w:pPr>
            <w:r w:rsidRPr="00813D46">
              <w:rPr>
                <w:rFonts w:cs="Arial"/>
              </w:rPr>
              <w:t>)</w:t>
            </w:r>
          </w:p>
        </w:tc>
        <w:tc>
          <w:tcPr>
            <w:tcW w:w="0" w:type="auto"/>
            <w:vAlign w:val="bottom"/>
          </w:tcPr>
          <w:p w14:paraId="2C3878BE" w14:textId="77777777" w:rsidR="00C334D1" w:rsidRPr="00813D46" w:rsidRDefault="00C334D1" w:rsidP="007B0C0F">
            <w:pPr>
              <w:pStyle w:val="la2"/>
            </w:pPr>
            <w:r w:rsidRPr="00813D46">
              <w:rPr>
                <w:sz w:val="15"/>
                <w:szCs w:val="15"/>
              </w:rPr>
              <w:t> </w:t>
            </w:r>
          </w:p>
        </w:tc>
        <w:tc>
          <w:tcPr>
            <w:tcW w:w="0" w:type="auto"/>
            <w:vAlign w:val="bottom"/>
          </w:tcPr>
          <w:p w14:paraId="0D7CD3F0" w14:textId="77777777" w:rsidR="00C334D1" w:rsidRPr="00813D46" w:rsidRDefault="00C334D1" w:rsidP="007B0C0F">
            <w:pPr>
              <w:rPr>
                <w:sz w:val="8"/>
              </w:rPr>
            </w:pPr>
            <w:r w:rsidRPr="00813D46">
              <w:rPr>
                <w:rFonts w:cs="Arial"/>
              </w:rPr>
              <w:t> </w:t>
            </w:r>
          </w:p>
        </w:tc>
        <w:tc>
          <w:tcPr>
            <w:tcW w:w="0" w:type="auto"/>
            <w:vAlign w:val="bottom"/>
          </w:tcPr>
          <w:p w14:paraId="08DB5989" w14:textId="77777777" w:rsidR="00C334D1" w:rsidRPr="00813D46" w:rsidRDefault="00C334D1" w:rsidP="007B0C0F">
            <w:pPr>
              <w:jc w:val="right"/>
            </w:pPr>
            <w:r w:rsidRPr="00813D46">
              <w:rPr>
                <w:rFonts w:cs="Arial"/>
              </w:rPr>
              <w:t>11,911</w:t>
            </w:r>
          </w:p>
        </w:tc>
        <w:tc>
          <w:tcPr>
            <w:tcW w:w="0" w:type="auto"/>
            <w:noWrap/>
            <w:vAlign w:val="bottom"/>
          </w:tcPr>
          <w:p w14:paraId="62068AD9" w14:textId="77777777" w:rsidR="00C334D1" w:rsidRPr="00813D46" w:rsidRDefault="00C334D1" w:rsidP="007B0C0F">
            <w:pPr>
              <w:rPr>
                <w:sz w:val="8"/>
              </w:rPr>
            </w:pPr>
            <w:r w:rsidRPr="00813D46">
              <w:rPr>
                <w:rFonts w:cs="Arial"/>
              </w:rPr>
              <w:t> </w:t>
            </w:r>
          </w:p>
        </w:tc>
        <w:tc>
          <w:tcPr>
            <w:tcW w:w="0" w:type="auto"/>
            <w:vAlign w:val="bottom"/>
          </w:tcPr>
          <w:p w14:paraId="30099BDF" w14:textId="77777777" w:rsidR="00C334D1" w:rsidRPr="00813D46" w:rsidRDefault="00C334D1" w:rsidP="007B0C0F">
            <w:pPr>
              <w:pStyle w:val="la2"/>
            </w:pPr>
            <w:r w:rsidRPr="00813D46">
              <w:rPr>
                <w:sz w:val="15"/>
                <w:szCs w:val="15"/>
              </w:rPr>
              <w:t> </w:t>
            </w:r>
          </w:p>
        </w:tc>
        <w:tc>
          <w:tcPr>
            <w:tcW w:w="0" w:type="auto"/>
            <w:vAlign w:val="bottom"/>
          </w:tcPr>
          <w:p w14:paraId="7BAD8935" w14:textId="77777777" w:rsidR="00C334D1" w:rsidRPr="00813D46" w:rsidRDefault="00C334D1" w:rsidP="007B0C0F">
            <w:pPr>
              <w:rPr>
                <w:sz w:val="8"/>
              </w:rPr>
            </w:pPr>
            <w:r w:rsidRPr="00813D46">
              <w:rPr>
                <w:rFonts w:cs="Arial"/>
              </w:rPr>
              <w:t> </w:t>
            </w:r>
          </w:p>
        </w:tc>
        <w:tc>
          <w:tcPr>
            <w:tcW w:w="0" w:type="auto"/>
            <w:vAlign w:val="bottom"/>
          </w:tcPr>
          <w:p w14:paraId="4B75B63B" w14:textId="77777777" w:rsidR="00C334D1" w:rsidRPr="00813D46" w:rsidRDefault="00C334D1" w:rsidP="007B0C0F">
            <w:pPr>
              <w:jc w:val="right"/>
            </w:pPr>
            <w:r w:rsidRPr="00813D46">
              <w:rPr>
                <w:rFonts w:cs="Arial"/>
              </w:rPr>
              <w:t>0</w:t>
            </w:r>
          </w:p>
        </w:tc>
        <w:tc>
          <w:tcPr>
            <w:tcW w:w="0" w:type="auto"/>
            <w:noWrap/>
            <w:vAlign w:val="bottom"/>
          </w:tcPr>
          <w:p w14:paraId="7DDCD88F" w14:textId="77777777" w:rsidR="00C334D1" w:rsidRPr="00813D46" w:rsidRDefault="00C334D1" w:rsidP="007B0C0F">
            <w:pPr>
              <w:rPr>
                <w:sz w:val="8"/>
              </w:rPr>
            </w:pPr>
            <w:r w:rsidRPr="00813D46">
              <w:rPr>
                <w:rFonts w:cs="Arial"/>
              </w:rPr>
              <w:t> </w:t>
            </w:r>
          </w:p>
        </w:tc>
        <w:tc>
          <w:tcPr>
            <w:tcW w:w="0" w:type="auto"/>
            <w:vAlign w:val="bottom"/>
          </w:tcPr>
          <w:p w14:paraId="1C6CF211" w14:textId="77777777" w:rsidR="00C334D1" w:rsidRPr="00813D46" w:rsidRDefault="00C334D1" w:rsidP="007B0C0F">
            <w:pPr>
              <w:pStyle w:val="la2"/>
            </w:pPr>
            <w:r w:rsidRPr="00813D46">
              <w:rPr>
                <w:sz w:val="15"/>
                <w:szCs w:val="15"/>
              </w:rPr>
              <w:t> </w:t>
            </w:r>
          </w:p>
        </w:tc>
        <w:tc>
          <w:tcPr>
            <w:tcW w:w="0" w:type="auto"/>
            <w:vAlign w:val="bottom"/>
          </w:tcPr>
          <w:p w14:paraId="1A8F436E" w14:textId="77777777" w:rsidR="00C334D1" w:rsidRPr="00813D46" w:rsidRDefault="00C334D1" w:rsidP="007B0C0F">
            <w:pPr>
              <w:rPr>
                <w:sz w:val="8"/>
              </w:rPr>
            </w:pPr>
            <w:r w:rsidRPr="00813D46">
              <w:rPr>
                <w:rFonts w:cs="Arial"/>
              </w:rPr>
              <w:t> </w:t>
            </w:r>
          </w:p>
        </w:tc>
        <w:tc>
          <w:tcPr>
            <w:tcW w:w="0" w:type="auto"/>
            <w:vAlign w:val="bottom"/>
          </w:tcPr>
          <w:p w14:paraId="051A90DB" w14:textId="77777777" w:rsidR="00C334D1" w:rsidRPr="00813D46" w:rsidRDefault="00C334D1" w:rsidP="007B0C0F">
            <w:pPr>
              <w:jc w:val="right"/>
            </w:pPr>
            <w:r w:rsidRPr="00813D46">
              <w:rPr>
                <w:rFonts w:cs="Arial"/>
              </w:rPr>
              <w:t>0</w:t>
            </w:r>
          </w:p>
        </w:tc>
        <w:tc>
          <w:tcPr>
            <w:tcW w:w="0" w:type="auto"/>
            <w:noWrap/>
            <w:vAlign w:val="bottom"/>
          </w:tcPr>
          <w:p w14:paraId="6733D662" w14:textId="77777777" w:rsidR="00C334D1" w:rsidRPr="00813D46" w:rsidRDefault="00C334D1" w:rsidP="007B0C0F">
            <w:pPr>
              <w:rPr>
                <w:sz w:val="8"/>
              </w:rPr>
            </w:pPr>
            <w:r w:rsidRPr="00813D46">
              <w:rPr>
                <w:rFonts w:cs="Arial"/>
              </w:rPr>
              <w:t> </w:t>
            </w:r>
          </w:p>
        </w:tc>
        <w:tc>
          <w:tcPr>
            <w:tcW w:w="0" w:type="auto"/>
            <w:vAlign w:val="bottom"/>
          </w:tcPr>
          <w:p w14:paraId="4AB4499D" w14:textId="77777777" w:rsidR="00C334D1" w:rsidRPr="00813D46" w:rsidRDefault="00C334D1" w:rsidP="007B0C0F">
            <w:pPr>
              <w:pStyle w:val="la2"/>
            </w:pPr>
            <w:r w:rsidRPr="00813D46">
              <w:rPr>
                <w:sz w:val="15"/>
                <w:szCs w:val="15"/>
              </w:rPr>
              <w:t> </w:t>
            </w:r>
          </w:p>
        </w:tc>
        <w:tc>
          <w:tcPr>
            <w:tcW w:w="0" w:type="auto"/>
            <w:vAlign w:val="bottom"/>
          </w:tcPr>
          <w:p w14:paraId="0178E7FA" w14:textId="77777777" w:rsidR="00C334D1" w:rsidRPr="00813D46" w:rsidRDefault="00C334D1" w:rsidP="007B0C0F">
            <w:pPr>
              <w:rPr>
                <w:sz w:val="8"/>
              </w:rPr>
            </w:pPr>
            <w:r w:rsidRPr="00813D46">
              <w:rPr>
                <w:rFonts w:cs="Arial"/>
              </w:rPr>
              <w:t> </w:t>
            </w:r>
          </w:p>
        </w:tc>
        <w:tc>
          <w:tcPr>
            <w:tcW w:w="0" w:type="auto"/>
            <w:vAlign w:val="bottom"/>
          </w:tcPr>
          <w:p w14:paraId="1668106E" w14:textId="77777777" w:rsidR="00C334D1" w:rsidRPr="00813D46" w:rsidRDefault="00C334D1" w:rsidP="007B0C0F">
            <w:pPr>
              <w:jc w:val="right"/>
            </w:pPr>
            <w:r w:rsidRPr="00813D46">
              <w:rPr>
                <w:rFonts w:cs="Arial"/>
              </w:rPr>
              <w:t>11,911</w:t>
            </w:r>
          </w:p>
        </w:tc>
        <w:tc>
          <w:tcPr>
            <w:tcW w:w="0" w:type="auto"/>
            <w:noWrap/>
            <w:vAlign w:val="bottom"/>
          </w:tcPr>
          <w:p w14:paraId="314AFEB1" w14:textId="77777777" w:rsidR="00C334D1" w:rsidRPr="00813D46" w:rsidRDefault="00C334D1" w:rsidP="007B0C0F">
            <w:pPr>
              <w:rPr>
                <w:sz w:val="8"/>
              </w:rPr>
            </w:pPr>
            <w:r w:rsidRPr="00813D46">
              <w:rPr>
                <w:rFonts w:cs="Arial"/>
              </w:rPr>
              <w:t> </w:t>
            </w:r>
          </w:p>
        </w:tc>
      </w:tr>
      <w:tr w:rsidR="00C334D1" w:rsidRPr="00813D46" w14:paraId="7876C589" w14:textId="77777777" w:rsidTr="007B0C0F">
        <w:trPr>
          <w:jc w:val="center"/>
        </w:trPr>
        <w:tc>
          <w:tcPr>
            <w:tcW w:w="0" w:type="auto"/>
          </w:tcPr>
          <w:p w14:paraId="5FD5E50D" w14:textId="77777777" w:rsidR="00C334D1" w:rsidRPr="00813D46" w:rsidRDefault="00C334D1" w:rsidP="007B0C0F">
            <w:pPr>
              <w:pStyle w:val="NormalWeb"/>
              <w:ind w:left="240" w:hanging="240"/>
              <w:rPr>
                <w:sz w:val="8"/>
              </w:rPr>
            </w:pPr>
            <w:r w:rsidRPr="00813D46">
              <w:rPr>
                <w:rFonts w:cs="Arial"/>
                <w:sz w:val="20"/>
                <w:szCs w:val="20"/>
              </w:rPr>
              <w:t>Other investments</w:t>
            </w:r>
          </w:p>
        </w:tc>
        <w:tc>
          <w:tcPr>
            <w:tcW w:w="0" w:type="auto"/>
            <w:vAlign w:val="bottom"/>
          </w:tcPr>
          <w:p w14:paraId="2BC114FA" w14:textId="77777777" w:rsidR="00C334D1" w:rsidRPr="00813D46" w:rsidRDefault="00C334D1" w:rsidP="007B0C0F">
            <w:pPr>
              <w:pStyle w:val="la2"/>
            </w:pPr>
            <w:r w:rsidRPr="00813D46">
              <w:rPr>
                <w:sz w:val="15"/>
                <w:szCs w:val="15"/>
              </w:rPr>
              <w:t> </w:t>
            </w:r>
          </w:p>
        </w:tc>
        <w:tc>
          <w:tcPr>
            <w:tcW w:w="0" w:type="auto"/>
            <w:vAlign w:val="bottom"/>
          </w:tcPr>
          <w:p w14:paraId="294E9689" w14:textId="77777777" w:rsidR="00C334D1" w:rsidRPr="00813D46" w:rsidRDefault="00C334D1" w:rsidP="007B0C0F">
            <w:pPr>
              <w:rPr>
                <w:sz w:val="8"/>
              </w:rPr>
            </w:pPr>
            <w:r w:rsidRPr="00813D46">
              <w:rPr>
                <w:rFonts w:cs="Arial"/>
              </w:rPr>
              <w:t> </w:t>
            </w:r>
          </w:p>
        </w:tc>
        <w:tc>
          <w:tcPr>
            <w:tcW w:w="0" w:type="auto"/>
            <w:vAlign w:val="bottom"/>
          </w:tcPr>
          <w:p w14:paraId="46F1C5D5" w14:textId="77777777" w:rsidR="00C334D1" w:rsidRPr="00813D46" w:rsidRDefault="00C334D1" w:rsidP="007B0C0F">
            <w:pPr>
              <w:jc w:val="right"/>
            </w:pPr>
            <w:r w:rsidRPr="00813D46">
              <w:rPr>
                <w:rFonts w:cs="Arial"/>
              </w:rPr>
              <w:t>1,164</w:t>
            </w:r>
          </w:p>
        </w:tc>
        <w:tc>
          <w:tcPr>
            <w:tcW w:w="0" w:type="auto"/>
            <w:noWrap/>
            <w:vAlign w:val="bottom"/>
          </w:tcPr>
          <w:p w14:paraId="443F61D5" w14:textId="77777777" w:rsidR="00C334D1" w:rsidRPr="00813D46" w:rsidRDefault="00C334D1" w:rsidP="007B0C0F">
            <w:pPr>
              <w:rPr>
                <w:sz w:val="8"/>
              </w:rPr>
            </w:pPr>
            <w:r w:rsidRPr="00813D46">
              <w:rPr>
                <w:rFonts w:cs="Arial"/>
              </w:rPr>
              <w:t> </w:t>
            </w:r>
          </w:p>
        </w:tc>
        <w:tc>
          <w:tcPr>
            <w:tcW w:w="0" w:type="auto"/>
            <w:vAlign w:val="bottom"/>
          </w:tcPr>
          <w:p w14:paraId="4E98FFF8" w14:textId="77777777" w:rsidR="00C334D1" w:rsidRPr="00813D46" w:rsidRDefault="00C334D1" w:rsidP="007B0C0F">
            <w:pPr>
              <w:pStyle w:val="la2"/>
            </w:pPr>
            <w:r w:rsidRPr="00813D46">
              <w:rPr>
                <w:sz w:val="15"/>
                <w:szCs w:val="15"/>
              </w:rPr>
              <w:t> </w:t>
            </w:r>
          </w:p>
        </w:tc>
        <w:tc>
          <w:tcPr>
            <w:tcW w:w="0" w:type="auto"/>
            <w:vAlign w:val="bottom"/>
          </w:tcPr>
          <w:p w14:paraId="5EA0B3E5" w14:textId="77777777" w:rsidR="00C334D1" w:rsidRPr="00813D46" w:rsidRDefault="00C334D1" w:rsidP="007B0C0F">
            <w:pPr>
              <w:rPr>
                <w:sz w:val="8"/>
              </w:rPr>
            </w:pPr>
            <w:r w:rsidRPr="00813D46">
              <w:rPr>
                <w:rFonts w:cs="Arial"/>
              </w:rPr>
              <w:t> </w:t>
            </w:r>
          </w:p>
        </w:tc>
        <w:tc>
          <w:tcPr>
            <w:tcW w:w="0" w:type="auto"/>
            <w:vAlign w:val="bottom"/>
          </w:tcPr>
          <w:p w14:paraId="56223A1F" w14:textId="77777777" w:rsidR="00C334D1" w:rsidRPr="00813D46" w:rsidRDefault="00C334D1" w:rsidP="007B0C0F">
            <w:pPr>
              <w:jc w:val="right"/>
            </w:pPr>
            <w:r w:rsidRPr="00813D46">
              <w:rPr>
                <w:rFonts w:cs="Arial"/>
              </w:rPr>
              <w:t>0</w:t>
            </w:r>
          </w:p>
        </w:tc>
        <w:tc>
          <w:tcPr>
            <w:tcW w:w="0" w:type="auto"/>
            <w:noWrap/>
            <w:vAlign w:val="bottom"/>
          </w:tcPr>
          <w:p w14:paraId="7A1CA09C" w14:textId="77777777" w:rsidR="00C334D1" w:rsidRPr="00813D46" w:rsidRDefault="00C334D1" w:rsidP="007B0C0F">
            <w:pPr>
              <w:rPr>
                <w:sz w:val="8"/>
              </w:rPr>
            </w:pPr>
            <w:r w:rsidRPr="00813D46">
              <w:rPr>
                <w:rFonts w:cs="Arial"/>
              </w:rPr>
              <w:t> </w:t>
            </w:r>
          </w:p>
        </w:tc>
        <w:tc>
          <w:tcPr>
            <w:tcW w:w="0" w:type="auto"/>
            <w:vAlign w:val="bottom"/>
          </w:tcPr>
          <w:p w14:paraId="374A6959" w14:textId="77777777" w:rsidR="00C334D1" w:rsidRPr="00813D46" w:rsidRDefault="00C334D1" w:rsidP="007B0C0F">
            <w:pPr>
              <w:pStyle w:val="la2"/>
            </w:pPr>
            <w:r w:rsidRPr="00813D46">
              <w:rPr>
                <w:sz w:val="15"/>
                <w:szCs w:val="15"/>
              </w:rPr>
              <w:t> </w:t>
            </w:r>
          </w:p>
        </w:tc>
        <w:tc>
          <w:tcPr>
            <w:tcW w:w="0" w:type="auto"/>
            <w:vAlign w:val="bottom"/>
          </w:tcPr>
          <w:p w14:paraId="3CB84BBB" w14:textId="77777777" w:rsidR="00C334D1" w:rsidRPr="00813D46" w:rsidRDefault="00C334D1" w:rsidP="007B0C0F">
            <w:pPr>
              <w:rPr>
                <w:sz w:val="8"/>
              </w:rPr>
            </w:pPr>
            <w:r w:rsidRPr="00813D46">
              <w:rPr>
                <w:rFonts w:cs="Arial"/>
              </w:rPr>
              <w:t> </w:t>
            </w:r>
          </w:p>
        </w:tc>
        <w:tc>
          <w:tcPr>
            <w:tcW w:w="0" w:type="auto"/>
            <w:vAlign w:val="bottom"/>
          </w:tcPr>
          <w:p w14:paraId="053E1AF5" w14:textId="77777777" w:rsidR="00C334D1" w:rsidRPr="00813D46" w:rsidRDefault="00C334D1" w:rsidP="007B0C0F">
            <w:pPr>
              <w:jc w:val="right"/>
            </w:pPr>
            <w:r w:rsidRPr="00813D46">
              <w:rPr>
                <w:rFonts w:cs="Arial"/>
              </w:rPr>
              <w:t>0</w:t>
            </w:r>
          </w:p>
        </w:tc>
        <w:tc>
          <w:tcPr>
            <w:tcW w:w="0" w:type="auto"/>
            <w:noWrap/>
            <w:vAlign w:val="bottom"/>
          </w:tcPr>
          <w:p w14:paraId="3A9CCA33" w14:textId="77777777" w:rsidR="00C334D1" w:rsidRPr="00813D46" w:rsidRDefault="00C334D1" w:rsidP="007B0C0F">
            <w:pPr>
              <w:rPr>
                <w:sz w:val="8"/>
              </w:rPr>
            </w:pPr>
            <w:r w:rsidRPr="00813D46">
              <w:rPr>
                <w:rFonts w:cs="Arial"/>
              </w:rPr>
              <w:t> </w:t>
            </w:r>
          </w:p>
        </w:tc>
        <w:tc>
          <w:tcPr>
            <w:tcW w:w="0" w:type="auto"/>
            <w:vAlign w:val="bottom"/>
          </w:tcPr>
          <w:p w14:paraId="2C05CBEA" w14:textId="77777777" w:rsidR="00C334D1" w:rsidRPr="00813D46" w:rsidRDefault="00C334D1" w:rsidP="007B0C0F">
            <w:pPr>
              <w:pStyle w:val="la2"/>
            </w:pPr>
            <w:r w:rsidRPr="00813D46">
              <w:rPr>
                <w:sz w:val="15"/>
                <w:szCs w:val="15"/>
              </w:rPr>
              <w:t> </w:t>
            </w:r>
          </w:p>
        </w:tc>
        <w:tc>
          <w:tcPr>
            <w:tcW w:w="0" w:type="auto"/>
            <w:vAlign w:val="bottom"/>
          </w:tcPr>
          <w:p w14:paraId="756C8B20" w14:textId="77777777" w:rsidR="00C334D1" w:rsidRPr="00813D46" w:rsidRDefault="00C334D1" w:rsidP="007B0C0F">
            <w:pPr>
              <w:rPr>
                <w:sz w:val="8"/>
              </w:rPr>
            </w:pPr>
            <w:r w:rsidRPr="00813D46">
              <w:rPr>
                <w:rFonts w:cs="Arial"/>
              </w:rPr>
              <w:t> </w:t>
            </w:r>
          </w:p>
        </w:tc>
        <w:tc>
          <w:tcPr>
            <w:tcW w:w="0" w:type="auto"/>
            <w:vAlign w:val="bottom"/>
          </w:tcPr>
          <w:p w14:paraId="60223087" w14:textId="77777777" w:rsidR="00C334D1" w:rsidRPr="00813D46" w:rsidRDefault="00C334D1" w:rsidP="007B0C0F">
            <w:pPr>
              <w:jc w:val="right"/>
            </w:pPr>
            <w:r w:rsidRPr="00813D46">
              <w:rPr>
                <w:rFonts w:cs="Arial"/>
              </w:rPr>
              <w:t>1,164</w:t>
            </w:r>
          </w:p>
        </w:tc>
        <w:tc>
          <w:tcPr>
            <w:tcW w:w="0" w:type="auto"/>
            <w:noWrap/>
            <w:vAlign w:val="bottom"/>
          </w:tcPr>
          <w:p w14:paraId="1AAC8615" w14:textId="77777777" w:rsidR="00C334D1" w:rsidRPr="00813D46" w:rsidRDefault="00C334D1" w:rsidP="007B0C0F">
            <w:pPr>
              <w:rPr>
                <w:sz w:val="8"/>
              </w:rPr>
            </w:pPr>
            <w:r w:rsidRPr="00813D46">
              <w:rPr>
                <w:rFonts w:cs="Arial"/>
              </w:rPr>
              <w:t> </w:t>
            </w:r>
          </w:p>
        </w:tc>
        <w:tc>
          <w:tcPr>
            <w:tcW w:w="0" w:type="auto"/>
            <w:vAlign w:val="bottom"/>
          </w:tcPr>
          <w:p w14:paraId="67A0A1B4" w14:textId="77777777" w:rsidR="00C334D1" w:rsidRPr="00813D46" w:rsidRDefault="00C334D1" w:rsidP="007B0C0F">
            <w:pPr>
              <w:pStyle w:val="la2"/>
            </w:pPr>
            <w:r w:rsidRPr="00813D46">
              <w:rPr>
                <w:sz w:val="15"/>
                <w:szCs w:val="15"/>
              </w:rPr>
              <w:t> </w:t>
            </w:r>
          </w:p>
        </w:tc>
        <w:tc>
          <w:tcPr>
            <w:tcW w:w="0" w:type="auto"/>
            <w:vAlign w:val="bottom"/>
          </w:tcPr>
          <w:p w14:paraId="18685A93" w14:textId="77777777" w:rsidR="00C334D1" w:rsidRPr="00813D46" w:rsidRDefault="00C334D1" w:rsidP="007B0C0F">
            <w:pPr>
              <w:rPr>
                <w:sz w:val="8"/>
              </w:rPr>
            </w:pPr>
            <w:r w:rsidRPr="00813D46">
              <w:rPr>
                <w:rFonts w:cs="Arial"/>
              </w:rPr>
              <w:t> </w:t>
            </w:r>
          </w:p>
        </w:tc>
        <w:tc>
          <w:tcPr>
            <w:tcW w:w="0" w:type="auto"/>
            <w:vAlign w:val="bottom"/>
          </w:tcPr>
          <w:p w14:paraId="76676741" w14:textId="77777777" w:rsidR="00C334D1" w:rsidRPr="00813D46" w:rsidRDefault="00C334D1" w:rsidP="007B0C0F">
            <w:pPr>
              <w:jc w:val="right"/>
            </w:pPr>
            <w:r w:rsidRPr="00813D46">
              <w:rPr>
                <w:rFonts w:cs="Arial"/>
              </w:rPr>
              <w:t>0</w:t>
            </w:r>
          </w:p>
        </w:tc>
        <w:tc>
          <w:tcPr>
            <w:tcW w:w="0" w:type="auto"/>
            <w:noWrap/>
            <w:vAlign w:val="bottom"/>
          </w:tcPr>
          <w:p w14:paraId="77F12F1B" w14:textId="77777777" w:rsidR="00C334D1" w:rsidRPr="00813D46" w:rsidRDefault="00C334D1" w:rsidP="007B0C0F">
            <w:pPr>
              <w:rPr>
                <w:sz w:val="8"/>
              </w:rPr>
            </w:pPr>
            <w:r w:rsidRPr="00813D46">
              <w:rPr>
                <w:rFonts w:cs="Arial"/>
              </w:rPr>
              <w:t> </w:t>
            </w:r>
          </w:p>
        </w:tc>
        <w:tc>
          <w:tcPr>
            <w:tcW w:w="0" w:type="auto"/>
            <w:vAlign w:val="bottom"/>
          </w:tcPr>
          <w:p w14:paraId="7AA920CE" w14:textId="77777777" w:rsidR="00C334D1" w:rsidRPr="00813D46" w:rsidRDefault="00C334D1" w:rsidP="007B0C0F">
            <w:pPr>
              <w:pStyle w:val="la2"/>
            </w:pPr>
            <w:r w:rsidRPr="00813D46">
              <w:rPr>
                <w:sz w:val="15"/>
                <w:szCs w:val="15"/>
              </w:rPr>
              <w:t> </w:t>
            </w:r>
          </w:p>
        </w:tc>
        <w:tc>
          <w:tcPr>
            <w:tcW w:w="0" w:type="auto"/>
            <w:vAlign w:val="bottom"/>
          </w:tcPr>
          <w:p w14:paraId="455C84BC" w14:textId="77777777" w:rsidR="00C334D1" w:rsidRPr="00813D46" w:rsidRDefault="00C334D1" w:rsidP="007B0C0F">
            <w:pPr>
              <w:rPr>
                <w:sz w:val="8"/>
              </w:rPr>
            </w:pPr>
            <w:r w:rsidRPr="00813D46">
              <w:rPr>
                <w:rFonts w:cs="Arial"/>
              </w:rPr>
              <w:t> </w:t>
            </w:r>
          </w:p>
        </w:tc>
        <w:tc>
          <w:tcPr>
            <w:tcW w:w="0" w:type="auto"/>
            <w:vAlign w:val="bottom"/>
          </w:tcPr>
          <w:p w14:paraId="095CEA8E" w14:textId="77777777" w:rsidR="00C334D1" w:rsidRPr="00813D46" w:rsidRDefault="00C334D1" w:rsidP="007B0C0F">
            <w:pPr>
              <w:jc w:val="right"/>
            </w:pPr>
            <w:r w:rsidRPr="00813D46">
              <w:rPr>
                <w:rFonts w:cs="Arial"/>
              </w:rPr>
              <w:t>14</w:t>
            </w:r>
          </w:p>
        </w:tc>
        <w:tc>
          <w:tcPr>
            <w:tcW w:w="0" w:type="auto"/>
            <w:noWrap/>
            <w:vAlign w:val="bottom"/>
          </w:tcPr>
          <w:p w14:paraId="4C9EFD49" w14:textId="77777777" w:rsidR="00C334D1" w:rsidRPr="00813D46" w:rsidRDefault="00C334D1" w:rsidP="007B0C0F">
            <w:pPr>
              <w:rPr>
                <w:sz w:val="8"/>
              </w:rPr>
            </w:pPr>
            <w:r w:rsidRPr="00813D46">
              <w:rPr>
                <w:rFonts w:cs="Arial"/>
              </w:rPr>
              <w:t> </w:t>
            </w:r>
          </w:p>
        </w:tc>
        <w:tc>
          <w:tcPr>
            <w:tcW w:w="0" w:type="auto"/>
            <w:vAlign w:val="bottom"/>
          </w:tcPr>
          <w:p w14:paraId="0A67C01A" w14:textId="77777777" w:rsidR="00C334D1" w:rsidRPr="00813D46" w:rsidRDefault="00C334D1" w:rsidP="007B0C0F">
            <w:pPr>
              <w:pStyle w:val="la2"/>
            </w:pPr>
            <w:r w:rsidRPr="00813D46">
              <w:rPr>
                <w:sz w:val="15"/>
                <w:szCs w:val="15"/>
              </w:rPr>
              <w:t> </w:t>
            </w:r>
          </w:p>
        </w:tc>
        <w:tc>
          <w:tcPr>
            <w:tcW w:w="0" w:type="auto"/>
            <w:vAlign w:val="bottom"/>
          </w:tcPr>
          <w:p w14:paraId="49414C1C" w14:textId="77777777" w:rsidR="00C334D1" w:rsidRPr="00813D46" w:rsidRDefault="00C334D1" w:rsidP="007B0C0F">
            <w:pPr>
              <w:rPr>
                <w:sz w:val="8"/>
              </w:rPr>
            </w:pPr>
            <w:r w:rsidRPr="00813D46">
              <w:rPr>
                <w:rFonts w:cs="Arial"/>
              </w:rPr>
              <w:t> </w:t>
            </w:r>
          </w:p>
        </w:tc>
        <w:tc>
          <w:tcPr>
            <w:tcW w:w="0" w:type="auto"/>
            <w:vAlign w:val="bottom"/>
          </w:tcPr>
          <w:p w14:paraId="69119D85" w14:textId="77777777" w:rsidR="00C334D1" w:rsidRPr="00813D46" w:rsidRDefault="00C334D1" w:rsidP="007B0C0F">
            <w:pPr>
              <w:jc w:val="right"/>
            </w:pPr>
            <w:r w:rsidRPr="00813D46">
              <w:rPr>
                <w:rFonts w:cs="Arial"/>
              </w:rPr>
              <w:t>1,150</w:t>
            </w:r>
          </w:p>
        </w:tc>
        <w:tc>
          <w:tcPr>
            <w:tcW w:w="0" w:type="auto"/>
            <w:noWrap/>
            <w:vAlign w:val="bottom"/>
          </w:tcPr>
          <w:p w14:paraId="63D4DEDE" w14:textId="77777777" w:rsidR="00C334D1" w:rsidRPr="00813D46" w:rsidRDefault="00C334D1" w:rsidP="007B0C0F">
            <w:pPr>
              <w:rPr>
                <w:sz w:val="8"/>
              </w:rPr>
            </w:pPr>
            <w:r w:rsidRPr="00813D46">
              <w:rPr>
                <w:rFonts w:cs="Arial"/>
              </w:rPr>
              <w:t> </w:t>
            </w:r>
          </w:p>
        </w:tc>
      </w:tr>
      <w:tr w:rsidR="00C334D1" w:rsidRPr="00813D46" w14:paraId="6C4F1357" w14:textId="77777777" w:rsidTr="007B0C0F">
        <w:trPr>
          <w:jc w:val="center"/>
        </w:trPr>
        <w:tc>
          <w:tcPr>
            <w:tcW w:w="0" w:type="auto"/>
            <w:gridSpan w:val="4"/>
            <w:vAlign w:val="bottom"/>
          </w:tcPr>
          <w:p w14:paraId="7F84FF45" w14:textId="77777777" w:rsidR="00C334D1" w:rsidRPr="00813D46" w:rsidRDefault="00C334D1" w:rsidP="007B0C0F">
            <w:pPr>
              <w:pStyle w:val="rrdsinglerule"/>
            </w:pPr>
            <w:r w:rsidRPr="00813D46">
              <w:rPr>
                <w:sz w:val="15"/>
                <w:szCs w:val="15"/>
              </w:rPr>
              <w:t> </w:t>
            </w:r>
          </w:p>
        </w:tc>
        <w:tc>
          <w:tcPr>
            <w:tcW w:w="0" w:type="auto"/>
            <w:vAlign w:val="bottom"/>
          </w:tcPr>
          <w:p w14:paraId="2C41E67D" w14:textId="77777777" w:rsidR="00C334D1" w:rsidRPr="00813D46" w:rsidRDefault="00C334D1" w:rsidP="007B0C0F">
            <w:pPr>
              <w:rPr>
                <w:sz w:val="8"/>
              </w:rPr>
            </w:pPr>
          </w:p>
        </w:tc>
        <w:tc>
          <w:tcPr>
            <w:tcW w:w="0" w:type="auto"/>
            <w:vAlign w:val="bottom"/>
          </w:tcPr>
          <w:p w14:paraId="77341CF4" w14:textId="77777777" w:rsidR="00C334D1" w:rsidRPr="00813D46" w:rsidRDefault="00C334D1" w:rsidP="007B0C0F">
            <w:pPr>
              <w:pStyle w:val="la2"/>
            </w:pPr>
            <w:r w:rsidRPr="00813D46">
              <w:t> </w:t>
            </w:r>
          </w:p>
        </w:tc>
        <w:tc>
          <w:tcPr>
            <w:tcW w:w="0" w:type="auto"/>
            <w:vAlign w:val="bottom"/>
          </w:tcPr>
          <w:p w14:paraId="2547AACA" w14:textId="77777777" w:rsidR="00C334D1" w:rsidRPr="00813D46" w:rsidRDefault="00C334D1" w:rsidP="007B0C0F">
            <w:pPr>
              <w:pStyle w:val="rrdsinglerule"/>
            </w:pPr>
            <w:r w:rsidRPr="00813D46">
              <w:rPr>
                <w:b/>
                <w:sz w:val="15"/>
                <w:szCs w:val="15"/>
              </w:rPr>
              <w:t> </w:t>
            </w:r>
          </w:p>
        </w:tc>
        <w:tc>
          <w:tcPr>
            <w:tcW w:w="0" w:type="auto"/>
            <w:vAlign w:val="bottom"/>
          </w:tcPr>
          <w:p w14:paraId="496FBB75" w14:textId="77777777" w:rsidR="00C334D1" w:rsidRPr="00813D46" w:rsidRDefault="00C334D1" w:rsidP="007B0C0F">
            <w:pPr>
              <w:pStyle w:val="rrdsinglerule"/>
            </w:pPr>
            <w:r w:rsidRPr="00813D46">
              <w:rPr>
                <w:sz w:val="15"/>
                <w:szCs w:val="15"/>
              </w:rPr>
              <w:t> </w:t>
            </w:r>
          </w:p>
        </w:tc>
        <w:tc>
          <w:tcPr>
            <w:tcW w:w="0" w:type="auto"/>
            <w:vAlign w:val="bottom"/>
          </w:tcPr>
          <w:p w14:paraId="5E775A8F" w14:textId="77777777" w:rsidR="00C334D1" w:rsidRPr="00813D46" w:rsidRDefault="00C334D1" w:rsidP="007B0C0F">
            <w:pPr>
              <w:rPr>
                <w:sz w:val="8"/>
              </w:rPr>
            </w:pPr>
          </w:p>
        </w:tc>
        <w:tc>
          <w:tcPr>
            <w:tcW w:w="0" w:type="auto"/>
            <w:vAlign w:val="bottom"/>
          </w:tcPr>
          <w:p w14:paraId="23D9FEBC" w14:textId="77777777" w:rsidR="00C334D1" w:rsidRPr="00813D46" w:rsidRDefault="00C334D1" w:rsidP="007B0C0F">
            <w:pPr>
              <w:pStyle w:val="la2"/>
            </w:pPr>
            <w:r w:rsidRPr="00813D46">
              <w:t> </w:t>
            </w:r>
          </w:p>
        </w:tc>
        <w:tc>
          <w:tcPr>
            <w:tcW w:w="0" w:type="auto"/>
            <w:vAlign w:val="bottom"/>
          </w:tcPr>
          <w:p w14:paraId="7D0E4384" w14:textId="77777777" w:rsidR="00C334D1" w:rsidRPr="00813D46" w:rsidRDefault="00C334D1" w:rsidP="007B0C0F">
            <w:pPr>
              <w:pStyle w:val="rrdsinglerule"/>
            </w:pPr>
            <w:r w:rsidRPr="00813D46">
              <w:rPr>
                <w:b/>
                <w:sz w:val="15"/>
                <w:szCs w:val="15"/>
              </w:rPr>
              <w:t> </w:t>
            </w:r>
          </w:p>
        </w:tc>
        <w:tc>
          <w:tcPr>
            <w:tcW w:w="0" w:type="auto"/>
            <w:vAlign w:val="bottom"/>
          </w:tcPr>
          <w:p w14:paraId="27411B43" w14:textId="77777777" w:rsidR="00C334D1" w:rsidRPr="00813D46" w:rsidRDefault="00C334D1" w:rsidP="007B0C0F">
            <w:pPr>
              <w:pStyle w:val="rrdsinglerule"/>
            </w:pPr>
            <w:r w:rsidRPr="00813D46">
              <w:rPr>
                <w:sz w:val="15"/>
                <w:szCs w:val="15"/>
              </w:rPr>
              <w:t> </w:t>
            </w:r>
          </w:p>
        </w:tc>
        <w:tc>
          <w:tcPr>
            <w:tcW w:w="0" w:type="auto"/>
            <w:vAlign w:val="bottom"/>
          </w:tcPr>
          <w:p w14:paraId="07BF9A02" w14:textId="77777777" w:rsidR="00C334D1" w:rsidRPr="00813D46" w:rsidRDefault="00C334D1" w:rsidP="007B0C0F">
            <w:pPr>
              <w:rPr>
                <w:sz w:val="8"/>
              </w:rPr>
            </w:pPr>
          </w:p>
        </w:tc>
        <w:tc>
          <w:tcPr>
            <w:tcW w:w="0" w:type="auto"/>
            <w:vAlign w:val="bottom"/>
          </w:tcPr>
          <w:p w14:paraId="5C83E8D6" w14:textId="77777777" w:rsidR="00C334D1" w:rsidRPr="00813D46" w:rsidRDefault="00C334D1" w:rsidP="007B0C0F">
            <w:pPr>
              <w:pStyle w:val="la2"/>
            </w:pPr>
            <w:r w:rsidRPr="00813D46">
              <w:t> </w:t>
            </w:r>
          </w:p>
        </w:tc>
        <w:tc>
          <w:tcPr>
            <w:tcW w:w="0" w:type="auto"/>
            <w:vAlign w:val="bottom"/>
          </w:tcPr>
          <w:p w14:paraId="4B8836BA" w14:textId="77777777" w:rsidR="00C334D1" w:rsidRPr="00813D46" w:rsidRDefault="00C334D1" w:rsidP="007B0C0F">
            <w:pPr>
              <w:pStyle w:val="rrdsinglerule"/>
            </w:pPr>
            <w:r w:rsidRPr="00813D46">
              <w:rPr>
                <w:b/>
                <w:sz w:val="15"/>
                <w:szCs w:val="15"/>
              </w:rPr>
              <w:t> </w:t>
            </w:r>
          </w:p>
        </w:tc>
        <w:tc>
          <w:tcPr>
            <w:tcW w:w="0" w:type="auto"/>
            <w:vAlign w:val="bottom"/>
          </w:tcPr>
          <w:p w14:paraId="43A8675F" w14:textId="77777777" w:rsidR="00C334D1" w:rsidRPr="00813D46" w:rsidRDefault="00C334D1" w:rsidP="007B0C0F">
            <w:pPr>
              <w:pStyle w:val="rrdsinglerule"/>
            </w:pPr>
          </w:p>
        </w:tc>
        <w:tc>
          <w:tcPr>
            <w:tcW w:w="0" w:type="auto"/>
            <w:vAlign w:val="bottom"/>
          </w:tcPr>
          <w:p w14:paraId="2E926D45" w14:textId="77777777" w:rsidR="00C334D1" w:rsidRPr="00813D46" w:rsidRDefault="00C334D1" w:rsidP="007B0C0F">
            <w:pPr>
              <w:rPr>
                <w:sz w:val="8"/>
              </w:rPr>
            </w:pPr>
          </w:p>
        </w:tc>
        <w:tc>
          <w:tcPr>
            <w:tcW w:w="0" w:type="auto"/>
            <w:vAlign w:val="bottom"/>
          </w:tcPr>
          <w:p w14:paraId="4276CE07" w14:textId="77777777" w:rsidR="00C334D1" w:rsidRPr="00813D46" w:rsidRDefault="00C334D1" w:rsidP="007B0C0F">
            <w:pPr>
              <w:pStyle w:val="la2"/>
            </w:pPr>
            <w:r w:rsidRPr="00813D46">
              <w:t> </w:t>
            </w:r>
          </w:p>
        </w:tc>
        <w:tc>
          <w:tcPr>
            <w:tcW w:w="0" w:type="auto"/>
            <w:vAlign w:val="bottom"/>
          </w:tcPr>
          <w:p w14:paraId="62CAB3D7" w14:textId="77777777" w:rsidR="00C334D1" w:rsidRPr="00813D46" w:rsidRDefault="00C334D1" w:rsidP="007B0C0F">
            <w:pPr>
              <w:pStyle w:val="rrdsinglerule"/>
            </w:pPr>
            <w:r w:rsidRPr="00813D46">
              <w:rPr>
                <w:b/>
                <w:sz w:val="15"/>
                <w:szCs w:val="15"/>
              </w:rPr>
              <w:t> </w:t>
            </w:r>
          </w:p>
        </w:tc>
        <w:tc>
          <w:tcPr>
            <w:tcW w:w="0" w:type="auto"/>
            <w:vAlign w:val="bottom"/>
          </w:tcPr>
          <w:p w14:paraId="15621C05" w14:textId="77777777" w:rsidR="00C334D1" w:rsidRPr="00813D46" w:rsidRDefault="00C334D1" w:rsidP="007B0C0F">
            <w:pPr>
              <w:pStyle w:val="rrdsinglerule"/>
            </w:pPr>
            <w:r w:rsidRPr="00813D46">
              <w:rPr>
                <w:sz w:val="15"/>
                <w:szCs w:val="15"/>
              </w:rPr>
              <w:t> </w:t>
            </w:r>
          </w:p>
        </w:tc>
        <w:tc>
          <w:tcPr>
            <w:tcW w:w="0" w:type="auto"/>
            <w:vAlign w:val="bottom"/>
          </w:tcPr>
          <w:p w14:paraId="6FD9A848" w14:textId="77777777" w:rsidR="00C334D1" w:rsidRPr="00813D46" w:rsidRDefault="00C334D1" w:rsidP="007B0C0F">
            <w:pPr>
              <w:rPr>
                <w:sz w:val="8"/>
              </w:rPr>
            </w:pPr>
          </w:p>
        </w:tc>
        <w:tc>
          <w:tcPr>
            <w:tcW w:w="0" w:type="auto"/>
            <w:vAlign w:val="bottom"/>
          </w:tcPr>
          <w:p w14:paraId="0C19C267" w14:textId="77777777" w:rsidR="00C334D1" w:rsidRPr="00813D46" w:rsidRDefault="00C334D1" w:rsidP="007B0C0F">
            <w:pPr>
              <w:pStyle w:val="la2"/>
            </w:pPr>
            <w:r w:rsidRPr="00813D46">
              <w:t> </w:t>
            </w:r>
          </w:p>
        </w:tc>
        <w:tc>
          <w:tcPr>
            <w:tcW w:w="0" w:type="auto"/>
            <w:vAlign w:val="bottom"/>
          </w:tcPr>
          <w:p w14:paraId="5343A0CA" w14:textId="77777777" w:rsidR="00C334D1" w:rsidRPr="00813D46" w:rsidRDefault="00C334D1" w:rsidP="007B0C0F">
            <w:pPr>
              <w:pStyle w:val="rrdsinglerule"/>
            </w:pPr>
            <w:r w:rsidRPr="00813D46">
              <w:rPr>
                <w:b/>
                <w:sz w:val="15"/>
                <w:szCs w:val="15"/>
              </w:rPr>
              <w:t> </w:t>
            </w:r>
          </w:p>
        </w:tc>
        <w:tc>
          <w:tcPr>
            <w:tcW w:w="0" w:type="auto"/>
            <w:vAlign w:val="bottom"/>
          </w:tcPr>
          <w:p w14:paraId="647C4823" w14:textId="77777777" w:rsidR="00C334D1" w:rsidRPr="00813D46" w:rsidRDefault="00C334D1" w:rsidP="007B0C0F">
            <w:pPr>
              <w:pStyle w:val="rrdsinglerule"/>
            </w:pPr>
            <w:r w:rsidRPr="00813D46">
              <w:rPr>
                <w:sz w:val="15"/>
                <w:szCs w:val="15"/>
              </w:rPr>
              <w:t> </w:t>
            </w:r>
          </w:p>
        </w:tc>
        <w:tc>
          <w:tcPr>
            <w:tcW w:w="0" w:type="auto"/>
            <w:vAlign w:val="bottom"/>
          </w:tcPr>
          <w:p w14:paraId="0EE84FFE" w14:textId="77777777" w:rsidR="00C334D1" w:rsidRPr="00813D46" w:rsidRDefault="00C334D1" w:rsidP="007B0C0F">
            <w:pPr>
              <w:rPr>
                <w:sz w:val="8"/>
              </w:rPr>
            </w:pPr>
          </w:p>
        </w:tc>
        <w:tc>
          <w:tcPr>
            <w:tcW w:w="0" w:type="auto"/>
            <w:vAlign w:val="bottom"/>
          </w:tcPr>
          <w:p w14:paraId="01517E9F" w14:textId="77777777" w:rsidR="00C334D1" w:rsidRPr="00813D46" w:rsidRDefault="00C334D1" w:rsidP="007B0C0F">
            <w:pPr>
              <w:pStyle w:val="la2"/>
            </w:pPr>
            <w:r w:rsidRPr="00813D46">
              <w:t> </w:t>
            </w:r>
          </w:p>
        </w:tc>
        <w:tc>
          <w:tcPr>
            <w:tcW w:w="0" w:type="auto"/>
            <w:vAlign w:val="bottom"/>
          </w:tcPr>
          <w:p w14:paraId="2E7347D8" w14:textId="77777777" w:rsidR="00C334D1" w:rsidRPr="00813D46" w:rsidRDefault="00C334D1" w:rsidP="007B0C0F">
            <w:pPr>
              <w:pStyle w:val="rrdsinglerule"/>
            </w:pPr>
            <w:r w:rsidRPr="00813D46">
              <w:rPr>
                <w:b/>
                <w:sz w:val="15"/>
                <w:szCs w:val="15"/>
              </w:rPr>
              <w:t> </w:t>
            </w:r>
          </w:p>
        </w:tc>
        <w:tc>
          <w:tcPr>
            <w:tcW w:w="0" w:type="auto"/>
            <w:vAlign w:val="bottom"/>
          </w:tcPr>
          <w:p w14:paraId="1797F826" w14:textId="77777777" w:rsidR="00C334D1" w:rsidRPr="00813D46" w:rsidRDefault="00C334D1" w:rsidP="007B0C0F">
            <w:pPr>
              <w:pStyle w:val="rrdsinglerule"/>
            </w:pPr>
            <w:r w:rsidRPr="00813D46">
              <w:rPr>
                <w:sz w:val="15"/>
                <w:szCs w:val="15"/>
              </w:rPr>
              <w:t> </w:t>
            </w:r>
          </w:p>
        </w:tc>
        <w:tc>
          <w:tcPr>
            <w:tcW w:w="0" w:type="auto"/>
            <w:vAlign w:val="bottom"/>
          </w:tcPr>
          <w:p w14:paraId="3C177E25" w14:textId="77777777" w:rsidR="00C334D1" w:rsidRPr="00813D46" w:rsidRDefault="00C334D1" w:rsidP="007B0C0F">
            <w:pPr>
              <w:rPr>
                <w:sz w:val="8"/>
              </w:rPr>
            </w:pPr>
          </w:p>
        </w:tc>
      </w:tr>
      <w:tr w:rsidR="00C334D1" w:rsidRPr="00813D46" w14:paraId="5EBBCE02" w14:textId="77777777" w:rsidTr="007B0C0F">
        <w:trPr>
          <w:jc w:val="center"/>
        </w:trPr>
        <w:tc>
          <w:tcPr>
            <w:tcW w:w="0" w:type="auto"/>
          </w:tcPr>
          <w:p w14:paraId="30A5D41D"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64C71867" w14:textId="77777777" w:rsidR="00C334D1" w:rsidRPr="00813D46" w:rsidRDefault="00C334D1" w:rsidP="007B0C0F">
            <w:pPr>
              <w:pStyle w:val="la2"/>
            </w:pPr>
            <w:r w:rsidRPr="00813D46">
              <w:rPr>
                <w:sz w:val="15"/>
                <w:szCs w:val="15"/>
              </w:rPr>
              <w:t> </w:t>
            </w:r>
          </w:p>
        </w:tc>
        <w:tc>
          <w:tcPr>
            <w:tcW w:w="0" w:type="auto"/>
            <w:vAlign w:val="bottom"/>
          </w:tcPr>
          <w:p w14:paraId="45000647" w14:textId="77777777" w:rsidR="00C334D1" w:rsidRPr="00813D46" w:rsidRDefault="00C334D1" w:rsidP="007B0C0F">
            <w:pPr>
              <w:rPr>
                <w:sz w:val="8"/>
              </w:rPr>
            </w:pPr>
            <w:r w:rsidRPr="00813D46">
              <w:rPr>
                <w:rFonts w:cs="Arial"/>
              </w:rPr>
              <w:t>$</w:t>
            </w:r>
          </w:p>
        </w:tc>
        <w:tc>
          <w:tcPr>
            <w:tcW w:w="0" w:type="auto"/>
            <w:vAlign w:val="bottom"/>
          </w:tcPr>
          <w:p w14:paraId="2CFDA9FC" w14:textId="77777777" w:rsidR="00C334D1" w:rsidRPr="00813D46" w:rsidRDefault="00C334D1" w:rsidP="007B0C0F">
            <w:pPr>
              <w:jc w:val="right"/>
            </w:pPr>
            <w:r w:rsidRPr="00813D46">
              <w:rPr>
                <w:rFonts w:cs="Arial"/>
              </w:rPr>
              <w:t>  93,308</w:t>
            </w:r>
          </w:p>
        </w:tc>
        <w:tc>
          <w:tcPr>
            <w:tcW w:w="0" w:type="auto"/>
            <w:noWrap/>
            <w:vAlign w:val="bottom"/>
          </w:tcPr>
          <w:p w14:paraId="1A6EFA5F" w14:textId="77777777" w:rsidR="00C334D1" w:rsidRPr="00813D46" w:rsidRDefault="00C334D1" w:rsidP="007B0C0F">
            <w:pPr>
              <w:rPr>
                <w:sz w:val="8"/>
              </w:rPr>
            </w:pPr>
            <w:r w:rsidRPr="00813D46">
              <w:rPr>
                <w:rFonts w:cs="Arial"/>
              </w:rPr>
              <w:t> </w:t>
            </w:r>
          </w:p>
        </w:tc>
        <w:tc>
          <w:tcPr>
            <w:tcW w:w="0" w:type="auto"/>
            <w:vAlign w:val="bottom"/>
          </w:tcPr>
          <w:p w14:paraId="2E87CF7A" w14:textId="77777777" w:rsidR="00C334D1" w:rsidRPr="00813D46" w:rsidRDefault="00C334D1" w:rsidP="007B0C0F">
            <w:pPr>
              <w:pStyle w:val="la2"/>
            </w:pPr>
            <w:r w:rsidRPr="00813D46">
              <w:rPr>
                <w:sz w:val="15"/>
                <w:szCs w:val="15"/>
              </w:rPr>
              <w:t> </w:t>
            </w:r>
          </w:p>
        </w:tc>
        <w:tc>
          <w:tcPr>
            <w:tcW w:w="0" w:type="auto"/>
            <w:vAlign w:val="bottom"/>
          </w:tcPr>
          <w:p w14:paraId="2B2F414E" w14:textId="77777777" w:rsidR="00C334D1" w:rsidRPr="00813D46" w:rsidRDefault="00C334D1" w:rsidP="007B0C0F">
            <w:pPr>
              <w:rPr>
                <w:sz w:val="8"/>
              </w:rPr>
            </w:pPr>
            <w:r w:rsidRPr="00813D46">
              <w:rPr>
                <w:rFonts w:cs="Arial"/>
              </w:rPr>
              <w:t>$</w:t>
            </w:r>
          </w:p>
        </w:tc>
        <w:tc>
          <w:tcPr>
            <w:tcW w:w="0" w:type="auto"/>
            <w:vAlign w:val="bottom"/>
          </w:tcPr>
          <w:p w14:paraId="4EE919D6" w14:textId="77777777" w:rsidR="00C334D1" w:rsidRPr="00813D46" w:rsidRDefault="00C334D1" w:rsidP="007B0C0F">
            <w:pPr>
              <w:jc w:val="right"/>
            </w:pPr>
            <w:r w:rsidRPr="00813D46">
              <w:rPr>
                <w:rFonts w:cs="Arial"/>
              </w:rPr>
              <w:t>  5,593</w:t>
            </w:r>
          </w:p>
        </w:tc>
        <w:tc>
          <w:tcPr>
            <w:tcW w:w="0" w:type="auto"/>
            <w:noWrap/>
            <w:vAlign w:val="bottom"/>
          </w:tcPr>
          <w:p w14:paraId="5F91120A" w14:textId="77777777" w:rsidR="00C334D1" w:rsidRPr="00813D46" w:rsidRDefault="00C334D1" w:rsidP="007B0C0F">
            <w:pPr>
              <w:rPr>
                <w:sz w:val="8"/>
              </w:rPr>
            </w:pPr>
            <w:r w:rsidRPr="00813D46">
              <w:rPr>
                <w:rFonts w:cs="Arial"/>
              </w:rPr>
              <w:t> </w:t>
            </w:r>
          </w:p>
        </w:tc>
        <w:tc>
          <w:tcPr>
            <w:tcW w:w="0" w:type="auto"/>
            <w:vAlign w:val="bottom"/>
          </w:tcPr>
          <w:p w14:paraId="5B6DE7AB" w14:textId="77777777" w:rsidR="00C334D1" w:rsidRPr="00813D46" w:rsidRDefault="00C334D1" w:rsidP="007B0C0F">
            <w:pPr>
              <w:pStyle w:val="la2"/>
            </w:pPr>
            <w:r w:rsidRPr="00813D46">
              <w:rPr>
                <w:sz w:val="15"/>
                <w:szCs w:val="15"/>
              </w:rPr>
              <w:t> </w:t>
            </w:r>
          </w:p>
        </w:tc>
        <w:tc>
          <w:tcPr>
            <w:tcW w:w="0" w:type="auto"/>
            <w:vAlign w:val="bottom"/>
          </w:tcPr>
          <w:p w14:paraId="225D6364" w14:textId="77777777" w:rsidR="00C334D1" w:rsidRPr="00813D46" w:rsidRDefault="00C334D1" w:rsidP="007B0C0F">
            <w:pPr>
              <w:rPr>
                <w:sz w:val="8"/>
              </w:rPr>
            </w:pPr>
            <w:r w:rsidRPr="00813D46">
              <w:rPr>
                <w:rFonts w:cs="Arial"/>
              </w:rPr>
              <w:t>$</w:t>
            </w:r>
          </w:p>
        </w:tc>
        <w:tc>
          <w:tcPr>
            <w:tcW w:w="0" w:type="auto"/>
            <w:vAlign w:val="bottom"/>
          </w:tcPr>
          <w:p w14:paraId="73BAA5C1" w14:textId="77777777" w:rsidR="00C334D1" w:rsidRPr="00813D46" w:rsidRDefault="00C334D1" w:rsidP="007B0C0F">
            <w:pPr>
              <w:jc w:val="right"/>
            </w:pPr>
            <w:r w:rsidRPr="00813D46">
              <w:rPr>
                <w:rFonts w:cs="Arial"/>
              </w:rPr>
              <w:t>  (131</w:t>
            </w:r>
          </w:p>
        </w:tc>
        <w:tc>
          <w:tcPr>
            <w:tcW w:w="0" w:type="auto"/>
            <w:noWrap/>
            <w:vAlign w:val="bottom"/>
          </w:tcPr>
          <w:p w14:paraId="5A75C051" w14:textId="77777777" w:rsidR="00C334D1" w:rsidRPr="00813D46" w:rsidRDefault="00C334D1" w:rsidP="007B0C0F">
            <w:pPr>
              <w:rPr>
                <w:sz w:val="8"/>
              </w:rPr>
            </w:pPr>
            <w:r w:rsidRPr="00813D46">
              <w:rPr>
                <w:rFonts w:cs="Arial"/>
              </w:rPr>
              <w:t>)</w:t>
            </w:r>
          </w:p>
        </w:tc>
        <w:tc>
          <w:tcPr>
            <w:tcW w:w="0" w:type="auto"/>
            <w:vAlign w:val="bottom"/>
          </w:tcPr>
          <w:p w14:paraId="725FD025" w14:textId="77777777" w:rsidR="00C334D1" w:rsidRPr="00813D46" w:rsidRDefault="00C334D1" w:rsidP="007B0C0F">
            <w:pPr>
              <w:pStyle w:val="la2"/>
            </w:pPr>
            <w:r w:rsidRPr="00813D46">
              <w:rPr>
                <w:sz w:val="15"/>
                <w:szCs w:val="15"/>
              </w:rPr>
              <w:t> </w:t>
            </w:r>
          </w:p>
        </w:tc>
        <w:tc>
          <w:tcPr>
            <w:tcW w:w="0" w:type="auto"/>
            <w:vAlign w:val="bottom"/>
          </w:tcPr>
          <w:p w14:paraId="60C10AC8" w14:textId="77777777" w:rsidR="00C334D1" w:rsidRPr="00813D46" w:rsidRDefault="00C334D1" w:rsidP="007B0C0F">
            <w:pPr>
              <w:rPr>
                <w:sz w:val="8"/>
              </w:rPr>
            </w:pPr>
            <w:r w:rsidRPr="00813D46">
              <w:rPr>
                <w:rFonts w:cs="Arial"/>
              </w:rPr>
              <w:t>$</w:t>
            </w:r>
          </w:p>
        </w:tc>
        <w:tc>
          <w:tcPr>
            <w:tcW w:w="0" w:type="auto"/>
            <w:vAlign w:val="bottom"/>
          </w:tcPr>
          <w:p w14:paraId="68C797DC" w14:textId="77777777" w:rsidR="00C334D1" w:rsidRPr="00813D46" w:rsidRDefault="00C334D1" w:rsidP="007B0C0F">
            <w:pPr>
              <w:jc w:val="right"/>
            </w:pPr>
            <w:r w:rsidRPr="00813D46">
              <w:rPr>
                <w:rFonts w:cs="Arial"/>
              </w:rPr>
              <w:t>98,770</w:t>
            </w:r>
          </w:p>
        </w:tc>
        <w:tc>
          <w:tcPr>
            <w:tcW w:w="0" w:type="auto"/>
            <w:noWrap/>
            <w:vAlign w:val="bottom"/>
          </w:tcPr>
          <w:p w14:paraId="4C19C0C4" w14:textId="77777777" w:rsidR="00C334D1" w:rsidRPr="00813D46" w:rsidRDefault="00C334D1" w:rsidP="007B0C0F">
            <w:pPr>
              <w:rPr>
                <w:sz w:val="8"/>
              </w:rPr>
            </w:pPr>
            <w:r w:rsidRPr="00813D46">
              <w:rPr>
                <w:rFonts w:cs="Arial"/>
              </w:rPr>
              <w:t> </w:t>
            </w:r>
          </w:p>
        </w:tc>
        <w:tc>
          <w:tcPr>
            <w:tcW w:w="0" w:type="auto"/>
            <w:vAlign w:val="bottom"/>
          </w:tcPr>
          <w:p w14:paraId="130503FC" w14:textId="77777777" w:rsidR="00C334D1" w:rsidRPr="00813D46" w:rsidRDefault="00C334D1" w:rsidP="007B0C0F">
            <w:pPr>
              <w:pStyle w:val="la2"/>
            </w:pPr>
            <w:r w:rsidRPr="00813D46">
              <w:rPr>
                <w:sz w:val="15"/>
                <w:szCs w:val="15"/>
              </w:rPr>
              <w:t> </w:t>
            </w:r>
          </w:p>
        </w:tc>
        <w:tc>
          <w:tcPr>
            <w:tcW w:w="0" w:type="auto"/>
            <w:vAlign w:val="bottom"/>
          </w:tcPr>
          <w:p w14:paraId="427699C9" w14:textId="77777777" w:rsidR="00C334D1" w:rsidRPr="00813D46" w:rsidRDefault="00C334D1" w:rsidP="007B0C0F">
            <w:pPr>
              <w:rPr>
                <w:sz w:val="8"/>
              </w:rPr>
            </w:pPr>
            <w:r w:rsidRPr="00813D46">
              <w:rPr>
                <w:rFonts w:cs="Arial"/>
              </w:rPr>
              <w:t>$</w:t>
            </w:r>
          </w:p>
        </w:tc>
        <w:tc>
          <w:tcPr>
            <w:tcW w:w="0" w:type="auto"/>
            <w:vAlign w:val="bottom"/>
          </w:tcPr>
          <w:p w14:paraId="5AF6998C" w14:textId="77777777" w:rsidR="00C334D1" w:rsidRPr="00813D46" w:rsidRDefault="00C334D1" w:rsidP="007B0C0F">
            <w:pPr>
              <w:jc w:val="right"/>
            </w:pPr>
            <w:r w:rsidRPr="00813D46">
              <w:rPr>
                <w:rFonts w:cs="Arial"/>
              </w:rPr>
              <w:t>  8,669</w:t>
            </w:r>
          </w:p>
        </w:tc>
        <w:tc>
          <w:tcPr>
            <w:tcW w:w="0" w:type="auto"/>
            <w:noWrap/>
            <w:vAlign w:val="bottom"/>
          </w:tcPr>
          <w:p w14:paraId="416D6E6B" w14:textId="77777777" w:rsidR="00C334D1" w:rsidRPr="00813D46" w:rsidRDefault="00C334D1" w:rsidP="007B0C0F">
            <w:pPr>
              <w:rPr>
                <w:sz w:val="8"/>
              </w:rPr>
            </w:pPr>
            <w:r w:rsidRPr="00813D46">
              <w:rPr>
                <w:rFonts w:cs="Arial"/>
              </w:rPr>
              <w:t> </w:t>
            </w:r>
          </w:p>
        </w:tc>
        <w:tc>
          <w:tcPr>
            <w:tcW w:w="0" w:type="auto"/>
            <w:vAlign w:val="bottom"/>
          </w:tcPr>
          <w:p w14:paraId="1E31E18E" w14:textId="77777777" w:rsidR="00C334D1" w:rsidRPr="00813D46" w:rsidRDefault="00C334D1" w:rsidP="007B0C0F">
            <w:pPr>
              <w:pStyle w:val="la2"/>
            </w:pPr>
            <w:r w:rsidRPr="00813D46">
              <w:rPr>
                <w:sz w:val="15"/>
                <w:szCs w:val="15"/>
              </w:rPr>
              <w:t> </w:t>
            </w:r>
          </w:p>
        </w:tc>
        <w:tc>
          <w:tcPr>
            <w:tcW w:w="0" w:type="auto"/>
            <w:vAlign w:val="bottom"/>
          </w:tcPr>
          <w:p w14:paraId="7AA6C086" w14:textId="77777777" w:rsidR="00C334D1" w:rsidRPr="00813D46" w:rsidRDefault="00C334D1" w:rsidP="007B0C0F">
            <w:pPr>
              <w:rPr>
                <w:sz w:val="8"/>
              </w:rPr>
            </w:pPr>
            <w:r w:rsidRPr="00813D46">
              <w:rPr>
                <w:rFonts w:cs="Arial"/>
              </w:rPr>
              <w:t>$</w:t>
            </w:r>
          </w:p>
        </w:tc>
        <w:tc>
          <w:tcPr>
            <w:tcW w:w="0" w:type="auto"/>
            <w:vAlign w:val="bottom"/>
          </w:tcPr>
          <w:p w14:paraId="6A34E0DE" w14:textId="77777777" w:rsidR="00C334D1" w:rsidRPr="00813D46" w:rsidRDefault="00C334D1" w:rsidP="007B0C0F">
            <w:pPr>
              <w:jc w:val="right"/>
            </w:pPr>
            <w:r w:rsidRPr="00813D46">
              <w:rPr>
                <w:rFonts w:cs="Arial"/>
              </w:rPr>
              <w:t>  77,040</w:t>
            </w:r>
          </w:p>
        </w:tc>
        <w:tc>
          <w:tcPr>
            <w:tcW w:w="0" w:type="auto"/>
            <w:noWrap/>
            <w:vAlign w:val="bottom"/>
          </w:tcPr>
          <w:p w14:paraId="09A39F29" w14:textId="77777777" w:rsidR="00C334D1" w:rsidRPr="00813D46" w:rsidRDefault="00C334D1" w:rsidP="007B0C0F">
            <w:pPr>
              <w:rPr>
                <w:sz w:val="8"/>
              </w:rPr>
            </w:pPr>
            <w:r w:rsidRPr="00813D46">
              <w:rPr>
                <w:rFonts w:cs="Arial"/>
              </w:rPr>
              <w:t> </w:t>
            </w:r>
          </w:p>
        </w:tc>
        <w:tc>
          <w:tcPr>
            <w:tcW w:w="0" w:type="auto"/>
            <w:vAlign w:val="bottom"/>
          </w:tcPr>
          <w:p w14:paraId="651D9AB2" w14:textId="77777777" w:rsidR="00C334D1" w:rsidRPr="00813D46" w:rsidRDefault="00C334D1" w:rsidP="007B0C0F">
            <w:pPr>
              <w:pStyle w:val="la2"/>
            </w:pPr>
            <w:r w:rsidRPr="00813D46">
              <w:rPr>
                <w:sz w:val="15"/>
                <w:szCs w:val="15"/>
              </w:rPr>
              <w:t> </w:t>
            </w:r>
          </w:p>
        </w:tc>
        <w:tc>
          <w:tcPr>
            <w:tcW w:w="0" w:type="auto"/>
            <w:vAlign w:val="bottom"/>
          </w:tcPr>
          <w:p w14:paraId="3BC47E59" w14:textId="77777777" w:rsidR="00C334D1" w:rsidRPr="00813D46" w:rsidRDefault="00C334D1" w:rsidP="007B0C0F">
            <w:pPr>
              <w:rPr>
                <w:sz w:val="8"/>
              </w:rPr>
            </w:pPr>
            <w:r w:rsidRPr="00813D46">
              <w:rPr>
                <w:rFonts w:cs="Arial"/>
              </w:rPr>
              <w:t>$</w:t>
            </w:r>
          </w:p>
        </w:tc>
        <w:tc>
          <w:tcPr>
            <w:tcW w:w="0" w:type="auto"/>
            <w:vAlign w:val="bottom"/>
          </w:tcPr>
          <w:p w14:paraId="7C2FF472" w14:textId="77777777" w:rsidR="00C334D1" w:rsidRPr="00813D46" w:rsidRDefault="00C334D1" w:rsidP="007B0C0F">
            <w:pPr>
              <w:jc w:val="right"/>
            </w:pPr>
            <w:r w:rsidRPr="00813D46">
              <w:rPr>
                <w:rFonts w:cs="Arial"/>
              </w:rPr>
              <w:t>  13,061</w:t>
            </w:r>
          </w:p>
        </w:tc>
        <w:tc>
          <w:tcPr>
            <w:tcW w:w="0" w:type="auto"/>
            <w:noWrap/>
            <w:vAlign w:val="bottom"/>
          </w:tcPr>
          <w:p w14:paraId="56C1AAA1" w14:textId="77777777" w:rsidR="00C334D1" w:rsidRPr="00813D46" w:rsidRDefault="00C334D1" w:rsidP="007B0C0F">
            <w:pPr>
              <w:rPr>
                <w:sz w:val="8"/>
              </w:rPr>
            </w:pPr>
            <w:r w:rsidRPr="00813D46">
              <w:rPr>
                <w:rFonts w:cs="Arial"/>
              </w:rPr>
              <w:t> </w:t>
            </w:r>
          </w:p>
        </w:tc>
      </w:tr>
      <w:tr w:rsidR="00C334D1" w:rsidRPr="00813D46" w14:paraId="11FD0265" w14:textId="77777777" w:rsidTr="007B0C0F">
        <w:trPr>
          <w:jc w:val="center"/>
        </w:trPr>
        <w:tc>
          <w:tcPr>
            <w:tcW w:w="0" w:type="auto"/>
            <w:vAlign w:val="bottom"/>
          </w:tcPr>
          <w:p w14:paraId="65DB15AA" w14:textId="77777777" w:rsidR="00C334D1" w:rsidRPr="00813D46" w:rsidRDefault="00C334D1" w:rsidP="007B0C0F">
            <w:pPr>
              <w:pStyle w:val="la2"/>
            </w:pPr>
            <w:r w:rsidRPr="00813D46">
              <w:t> </w:t>
            </w:r>
          </w:p>
        </w:tc>
        <w:tc>
          <w:tcPr>
            <w:tcW w:w="0" w:type="auto"/>
            <w:vAlign w:val="bottom"/>
          </w:tcPr>
          <w:p w14:paraId="20DB0D07" w14:textId="77777777" w:rsidR="00C334D1" w:rsidRPr="00813D46" w:rsidRDefault="00C334D1" w:rsidP="007B0C0F">
            <w:pPr>
              <w:pStyle w:val="la2"/>
            </w:pPr>
            <w:r w:rsidRPr="00813D46">
              <w:t> </w:t>
            </w:r>
          </w:p>
        </w:tc>
        <w:tc>
          <w:tcPr>
            <w:tcW w:w="0" w:type="auto"/>
            <w:vAlign w:val="bottom"/>
          </w:tcPr>
          <w:p w14:paraId="0E8F7919" w14:textId="77777777" w:rsidR="00C334D1" w:rsidRPr="00813D46" w:rsidRDefault="00C334D1" w:rsidP="007B0C0F">
            <w:pPr>
              <w:pStyle w:val="rrddoublerule"/>
            </w:pPr>
            <w:r w:rsidRPr="00813D46">
              <w:rPr>
                <w:sz w:val="15"/>
                <w:szCs w:val="15"/>
              </w:rPr>
              <w:t> </w:t>
            </w:r>
          </w:p>
        </w:tc>
        <w:tc>
          <w:tcPr>
            <w:tcW w:w="0" w:type="auto"/>
            <w:vAlign w:val="bottom"/>
          </w:tcPr>
          <w:p w14:paraId="3125665C" w14:textId="77777777" w:rsidR="00C334D1" w:rsidRPr="00813D46" w:rsidRDefault="00C334D1" w:rsidP="007B0C0F">
            <w:pPr>
              <w:pStyle w:val="rrddoublerule"/>
            </w:pPr>
            <w:r w:rsidRPr="00813D46">
              <w:rPr>
                <w:sz w:val="15"/>
                <w:szCs w:val="15"/>
              </w:rPr>
              <w:t> </w:t>
            </w:r>
          </w:p>
        </w:tc>
        <w:tc>
          <w:tcPr>
            <w:tcW w:w="0" w:type="auto"/>
            <w:vAlign w:val="bottom"/>
          </w:tcPr>
          <w:p w14:paraId="02D4ACB2" w14:textId="77777777" w:rsidR="00C334D1" w:rsidRPr="00813D46" w:rsidRDefault="00C334D1" w:rsidP="007B0C0F">
            <w:pPr>
              <w:rPr>
                <w:sz w:val="8"/>
              </w:rPr>
            </w:pPr>
          </w:p>
        </w:tc>
        <w:tc>
          <w:tcPr>
            <w:tcW w:w="0" w:type="auto"/>
            <w:vAlign w:val="bottom"/>
          </w:tcPr>
          <w:p w14:paraId="33F1D0E7" w14:textId="77777777" w:rsidR="00C334D1" w:rsidRPr="00813D46" w:rsidRDefault="00C334D1" w:rsidP="007B0C0F">
            <w:pPr>
              <w:pStyle w:val="la2"/>
            </w:pPr>
            <w:r w:rsidRPr="00813D46">
              <w:t> </w:t>
            </w:r>
          </w:p>
        </w:tc>
        <w:tc>
          <w:tcPr>
            <w:tcW w:w="0" w:type="auto"/>
            <w:vAlign w:val="bottom"/>
          </w:tcPr>
          <w:p w14:paraId="5EE7F626" w14:textId="77777777" w:rsidR="00C334D1" w:rsidRPr="00813D46" w:rsidRDefault="00C334D1" w:rsidP="007B0C0F">
            <w:pPr>
              <w:pStyle w:val="rrddoublerule"/>
            </w:pPr>
            <w:r w:rsidRPr="00813D46">
              <w:rPr>
                <w:sz w:val="15"/>
                <w:szCs w:val="15"/>
              </w:rPr>
              <w:t> </w:t>
            </w:r>
          </w:p>
        </w:tc>
        <w:tc>
          <w:tcPr>
            <w:tcW w:w="0" w:type="auto"/>
            <w:vAlign w:val="bottom"/>
          </w:tcPr>
          <w:p w14:paraId="03DB048C" w14:textId="77777777" w:rsidR="00C334D1" w:rsidRPr="00813D46" w:rsidRDefault="00C334D1" w:rsidP="007B0C0F">
            <w:pPr>
              <w:pStyle w:val="rrddoublerule"/>
            </w:pPr>
            <w:r w:rsidRPr="00813D46">
              <w:rPr>
                <w:sz w:val="15"/>
                <w:szCs w:val="15"/>
              </w:rPr>
              <w:t> </w:t>
            </w:r>
          </w:p>
        </w:tc>
        <w:tc>
          <w:tcPr>
            <w:tcW w:w="0" w:type="auto"/>
            <w:vAlign w:val="bottom"/>
          </w:tcPr>
          <w:p w14:paraId="044A2230" w14:textId="77777777" w:rsidR="00C334D1" w:rsidRPr="00813D46" w:rsidRDefault="00C334D1" w:rsidP="007B0C0F">
            <w:pPr>
              <w:rPr>
                <w:sz w:val="8"/>
              </w:rPr>
            </w:pPr>
          </w:p>
        </w:tc>
        <w:tc>
          <w:tcPr>
            <w:tcW w:w="0" w:type="auto"/>
            <w:vAlign w:val="bottom"/>
          </w:tcPr>
          <w:p w14:paraId="2B0E4F2D" w14:textId="77777777" w:rsidR="00C334D1" w:rsidRPr="00813D46" w:rsidRDefault="00C334D1" w:rsidP="007B0C0F">
            <w:pPr>
              <w:pStyle w:val="la2"/>
            </w:pPr>
            <w:r w:rsidRPr="00813D46">
              <w:t> </w:t>
            </w:r>
          </w:p>
        </w:tc>
        <w:tc>
          <w:tcPr>
            <w:tcW w:w="0" w:type="auto"/>
            <w:vAlign w:val="bottom"/>
          </w:tcPr>
          <w:p w14:paraId="5F002C9D" w14:textId="77777777" w:rsidR="00C334D1" w:rsidRPr="00813D46" w:rsidRDefault="00C334D1" w:rsidP="007B0C0F">
            <w:pPr>
              <w:pStyle w:val="rrddoublerule"/>
            </w:pPr>
            <w:r w:rsidRPr="00813D46">
              <w:rPr>
                <w:sz w:val="15"/>
                <w:szCs w:val="15"/>
              </w:rPr>
              <w:t> </w:t>
            </w:r>
          </w:p>
        </w:tc>
        <w:tc>
          <w:tcPr>
            <w:tcW w:w="0" w:type="auto"/>
            <w:vAlign w:val="bottom"/>
          </w:tcPr>
          <w:p w14:paraId="24BC76E0" w14:textId="77777777" w:rsidR="00C334D1" w:rsidRPr="00813D46" w:rsidRDefault="00C334D1" w:rsidP="007B0C0F">
            <w:pPr>
              <w:pStyle w:val="rrddoublerule"/>
            </w:pPr>
            <w:r w:rsidRPr="00813D46">
              <w:rPr>
                <w:sz w:val="15"/>
                <w:szCs w:val="15"/>
              </w:rPr>
              <w:t> </w:t>
            </w:r>
          </w:p>
        </w:tc>
        <w:tc>
          <w:tcPr>
            <w:tcW w:w="0" w:type="auto"/>
            <w:vAlign w:val="bottom"/>
          </w:tcPr>
          <w:p w14:paraId="6D29422B" w14:textId="77777777" w:rsidR="00C334D1" w:rsidRPr="00813D46" w:rsidRDefault="00C334D1" w:rsidP="007B0C0F">
            <w:pPr>
              <w:rPr>
                <w:sz w:val="8"/>
              </w:rPr>
            </w:pPr>
          </w:p>
        </w:tc>
        <w:tc>
          <w:tcPr>
            <w:tcW w:w="0" w:type="auto"/>
            <w:vAlign w:val="bottom"/>
          </w:tcPr>
          <w:p w14:paraId="62DC60CF" w14:textId="77777777" w:rsidR="00C334D1" w:rsidRPr="00813D46" w:rsidRDefault="00C334D1" w:rsidP="007B0C0F">
            <w:pPr>
              <w:pStyle w:val="la2"/>
            </w:pPr>
            <w:r w:rsidRPr="00813D46">
              <w:t> </w:t>
            </w:r>
          </w:p>
        </w:tc>
        <w:tc>
          <w:tcPr>
            <w:tcW w:w="0" w:type="auto"/>
            <w:vAlign w:val="bottom"/>
          </w:tcPr>
          <w:p w14:paraId="3B7AC256" w14:textId="77777777" w:rsidR="00C334D1" w:rsidRPr="00813D46" w:rsidRDefault="00C334D1" w:rsidP="007B0C0F">
            <w:pPr>
              <w:pStyle w:val="rrddoublerule"/>
            </w:pPr>
            <w:r w:rsidRPr="00813D46">
              <w:rPr>
                <w:sz w:val="15"/>
                <w:szCs w:val="15"/>
              </w:rPr>
              <w:t> </w:t>
            </w:r>
          </w:p>
        </w:tc>
        <w:tc>
          <w:tcPr>
            <w:tcW w:w="0" w:type="auto"/>
            <w:vAlign w:val="bottom"/>
          </w:tcPr>
          <w:p w14:paraId="6F7E2E9D" w14:textId="77777777" w:rsidR="00C334D1" w:rsidRPr="00813D46" w:rsidRDefault="00C334D1" w:rsidP="007B0C0F">
            <w:pPr>
              <w:pStyle w:val="rrddoublerule"/>
            </w:pPr>
            <w:r w:rsidRPr="00813D46">
              <w:rPr>
                <w:sz w:val="15"/>
                <w:szCs w:val="15"/>
              </w:rPr>
              <w:t> </w:t>
            </w:r>
          </w:p>
        </w:tc>
        <w:tc>
          <w:tcPr>
            <w:tcW w:w="0" w:type="auto"/>
            <w:vAlign w:val="bottom"/>
          </w:tcPr>
          <w:p w14:paraId="56CF20EA" w14:textId="77777777" w:rsidR="00C334D1" w:rsidRPr="00813D46" w:rsidRDefault="00C334D1" w:rsidP="007B0C0F">
            <w:pPr>
              <w:rPr>
                <w:sz w:val="8"/>
              </w:rPr>
            </w:pPr>
          </w:p>
        </w:tc>
        <w:tc>
          <w:tcPr>
            <w:tcW w:w="0" w:type="auto"/>
            <w:vAlign w:val="bottom"/>
          </w:tcPr>
          <w:p w14:paraId="632E8FCA" w14:textId="77777777" w:rsidR="00C334D1" w:rsidRPr="00813D46" w:rsidRDefault="00C334D1" w:rsidP="007B0C0F">
            <w:pPr>
              <w:pStyle w:val="la2"/>
            </w:pPr>
            <w:r w:rsidRPr="00813D46">
              <w:t> </w:t>
            </w:r>
          </w:p>
        </w:tc>
        <w:tc>
          <w:tcPr>
            <w:tcW w:w="0" w:type="auto"/>
            <w:vAlign w:val="bottom"/>
          </w:tcPr>
          <w:p w14:paraId="0C4F2FF9" w14:textId="77777777" w:rsidR="00C334D1" w:rsidRPr="00813D46" w:rsidRDefault="00C334D1" w:rsidP="007B0C0F">
            <w:pPr>
              <w:pStyle w:val="rrddoublerule"/>
            </w:pPr>
            <w:r w:rsidRPr="00813D46">
              <w:rPr>
                <w:sz w:val="15"/>
                <w:szCs w:val="15"/>
              </w:rPr>
              <w:t> </w:t>
            </w:r>
          </w:p>
        </w:tc>
        <w:tc>
          <w:tcPr>
            <w:tcW w:w="0" w:type="auto"/>
            <w:vAlign w:val="bottom"/>
          </w:tcPr>
          <w:p w14:paraId="54F01309" w14:textId="77777777" w:rsidR="00C334D1" w:rsidRPr="00813D46" w:rsidRDefault="00C334D1" w:rsidP="007B0C0F">
            <w:pPr>
              <w:pStyle w:val="rrddoublerule"/>
            </w:pPr>
            <w:r w:rsidRPr="00813D46">
              <w:rPr>
                <w:sz w:val="15"/>
                <w:szCs w:val="15"/>
              </w:rPr>
              <w:t> </w:t>
            </w:r>
          </w:p>
        </w:tc>
        <w:tc>
          <w:tcPr>
            <w:tcW w:w="0" w:type="auto"/>
            <w:vAlign w:val="bottom"/>
          </w:tcPr>
          <w:p w14:paraId="19172739" w14:textId="77777777" w:rsidR="00C334D1" w:rsidRPr="00813D46" w:rsidRDefault="00C334D1" w:rsidP="007B0C0F">
            <w:pPr>
              <w:rPr>
                <w:sz w:val="8"/>
              </w:rPr>
            </w:pPr>
          </w:p>
        </w:tc>
        <w:tc>
          <w:tcPr>
            <w:tcW w:w="0" w:type="auto"/>
            <w:vAlign w:val="bottom"/>
          </w:tcPr>
          <w:p w14:paraId="28487F37" w14:textId="77777777" w:rsidR="00C334D1" w:rsidRPr="00813D46" w:rsidRDefault="00C334D1" w:rsidP="007B0C0F">
            <w:pPr>
              <w:pStyle w:val="la2"/>
            </w:pPr>
            <w:r w:rsidRPr="00813D46">
              <w:t> </w:t>
            </w:r>
          </w:p>
        </w:tc>
        <w:tc>
          <w:tcPr>
            <w:tcW w:w="0" w:type="auto"/>
            <w:vAlign w:val="bottom"/>
          </w:tcPr>
          <w:p w14:paraId="00451BBA" w14:textId="77777777" w:rsidR="00C334D1" w:rsidRPr="00813D46" w:rsidRDefault="00C334D1" w:rsidP="007B0C0F">
            <w:pPr>
              <w:pStyle w:val="rrddoublerule"/>
            </w:pPr>
            <w:r w:rsidRPr="00813D46">
              <w:rPr>
                <w:sz w:val="15"/>
                <w:szCs w:val="15"/>
              </w:rPr>
              <w:t> </w:t>
            </w:r>
          </w:p>
        </w:tc>
        <w:tc>
          <w:tcPr>
            <w:tcW w:w="0" w:type="auto"/>
            <w:vAlign w:val="bottom"/>
          </w:tcPr>
          <w:p w14:paraId="764571A1" w14:textId="77777777" w:rsidR="00C334D1" w:rsidRPr="00813D46" w:rsidRDefault="00C334D1" w:rsidP="007B0C0F">
            <w:pPr>
              <w:pStyle w:val="rrddoublerule"/>
            </w:pPr>
            <w:r w:rsidRPr="00813D46">
              <w:rPr>
                <w:sz w:val="15"/>
                <w:szCs w:val="15"/>
              </w:rPr>
              <w:t> </w:t>
            </w:r>
          </w:p>
        </w:tc>
        <w:tc>
          <w:tcPr>
            <w:tcW w:w="0" w:type="auto"/>
            <w:vAlign w:val="bottom"/>
          </w:tcPr>
          <w:p w14:paraId="61251D22" w14:textId="77777777" w:rsidR="00C334D1" w:rsidRPr="00813D46" w:rsidRDefault="00C334D1" w:rsidP="007B0C0F">
            <w:pPr>
              <w:rPr>
                <w:sz w:val="8"/>
              </w:rPr>
            </w:pPr>
          </w:p>
        </w:tc>
        <w:tc>
          <w:tcPr>
            <w:tcW w:w="0" w:type="auto"/>
            <w:vAlign w:val="bottom"/>
          </w:tcPr>
          <w:p w14:paraId="67DB7BF0" w14:textId="77777777" w:rsidR="00C334D1" w:rsidRPr="00813D46" w:rsidRDefault="00C334D1" w:rsidP="007B0C0F">
            <w:pPr>
              <w:pStyle w:val="la2"/>
            </w:pPr>
            <w:r w:rsidRPr="00813D46">
              <w:t> </w:t>
            </w:r>
          </w:p>
        </w:tc>
        <w:tc>
          <w:tcPr>
            <w:tcW w:w="0" w:type="auto"/>
            <w:vAlign w:val="bottom"/>
          </w:tcPr>
          <w:p w14:paraId="6A2E972D" w14:textId="77777777" w:rsidR="00C334D1" w:rsidRPr="00813D46" w:rsidRDefault="00C334D1" w:rsidP="007B0C0F">
            <w:pPr>
              <w:pStyle w:val="rrddoublerule"/>
            </w:pPr>
            <w:r w:rsidRPr="00813D46">
              <w:rPr>
                <w:sz w:val="15"/>
                <w:szCs w:val="15"/>
              </w:rPr>
              <w:t> </w:t>
            </w:r>
          </w:p>
        </w:tc>
        <w:tc>
          <w:tcPr>
            <w:tcW w:w="0" w:type="auto"/>
            <w:vAlign w:val="bottom"/>
          </w:tcPr>
          <w:p w14:paraId="186A9641" w14:textId="77777777" w:rsidR="00C334D1" w:rsidRPr="00813D46" w:rsidRDefault="00C334D1" w:rsidP="007B0C0F">
            <w:pPr>
              <w:pStyle w:val="rrddoublerule"/>
            </w:pPr>
            <w:r w:rsidRPr="00813D46">
              <w:rPr>
                <w:sz w:val="15"/>
                <w:szCs w:val="15"/>
              </w:rPr>
              <w:t> </w:t>
            </w:r>
          </w:p>
        </w:tc>
        <w:tc>
          <w:tcPr>
            <w:tcW w:w="0" w:type="auto"/>
            <w:vAlign w:val="bottom"/>
          </w:tcPr>
          <w:p w14:paraId="4C130D96" w14:textId="77777777" w:rsidR="00C334D1" w:rsidRPr="00813D46" w:rsidRDefault="00C334D1" w:rsidP="007B0C0F">
            <w:pPr>
              <w:rPr>
                <w:sz w:val="8"/>
              </w:rPr>
            </w:pPr>
          </w:p>
        </w:tc>
      </w:tr>
    </w:tbl>
    <w:p w14:paraId="682F86F4" w14:textId="1A9CE6E6" w:rsidR="00C331CE"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In addition to the investments in the table above, we also own corporate notes that </w:t>
      </w:r>
      <w:r w:rsidR="0063701C" w:rsidRPr="00813D46">
        <w:rPr>
          <w:rFonts w:cs="Arial"/>
          <w:sz w:val="20"/>
          <w:szCs w:val="20"/>
        </w:rPr>
        <w:t xml:space="preserve">are </w:t>
      </w:r>
      <w:r w:rsidRPr="00813D46">
        <w:rPr>
          <w:rFonts w:cs="Arial"/>
          <w:sz w:val="20"/>
          <w:szCs w:val="20"/>
        </w:rPr>
        <w:t>classified as held-to-maturity investments</w:t>
      </w:r>
      <w:r w:rsidR="000E7BBF" w:rsidRPr="00813D46">
        <w:rPr>
          <w:rFonts w:cs="Arial"/>
          <w:sz w:val="20"/>
          <w:szCs w:val="20"/>
        </w:rPr>
        <w:t>,</w:t>
      </w:r>
      <w:r w:rsidRPr="00813D46">
        <w:rPr>
          <w:rFonts w:cs="Arial"/>
          <w:sz w:val="20"/>
          <w:szCs w:val="20"/>
        </w:rPr>
        <w:t xml:space="preserve"> </w:t>
      </w:r>
      <w:r w:rsidR="00C331CE" w:rsidRPr="00813D46">
        <w:rPr>
          <w:rFonts w:cs="Arial"/>
          <w:sz w:val="20"/>
          <w:szCs w:val="20"/>
        </w:rPr>
        <w:t xml:space="preserve">which </w:t>
      </w:r>
      <w:r w:rsidRPr="00813D46">
        <w:rPr>
          <w:rFonts w:cs="Arial"/>
          <w:sz w:val="20"/>
          <w:szCs w:val="20"/>
        </w:rPr>
        <w:t>are included in equity and other investments on the balance sheet. </w:t>
      </w:r>
      <w:r w:rsidR="00C331CE" w:rsidRPr="00813D46">
        <w:rPr>
          <w:rFonts w:cs="Arial"/>
          <w:sz w:val="20"/>
          <w:szCs w:val="20"/>
        </w:rPr>
        <w:t xml:space="preserve">These corporate notes are due October 31, 2023 and are measured at fair value on a nonrecurring basis. As of June 30, 2015, the amortized cost and recorded basis of these corporate notes were both $25 million with an estimated fair value that approximates the carrying value. </w:t>
      </w:r>
      <w:r w:rsidRPr="00813D46">
        <w:rPr>
          <w:rFonts w:cs="Arial"/>
          <w:sz w:val="20"/>
          <w:szCs w:val="20"/>
        </w:rPr>
        <w:t>As of June 30, 201</w:t>
      </w:r>
      <w:r w:rsidR="00C331CE" w:rsidRPr="00813D46">
        <w:rPr>
          <w:rFonts w:cs="Arial"/>
          <w:sz w:val="20"/>
          <w:szCs w:val="20"/>
        </w:rPr>
        <w:t>4</w:t>
      </w:r>
      <w:r w:rsidRPr="00813D46">
        <w:rPr>
          <w:rFonts w:cs="Arial"/>
          <w:sz w:val="20"/>
          <w:szCs w:val="20"/>
        </w:rPr>
        <w:t xml:space="preserve">, the amortized cost, recorded basis, and estimated fair value of these corporate notes was $1.5 billion, $1.5 billion, and $1.7 billion, respectively, while their associated gross </w:t>
      </w:r>
      <w:r w:rsidR="00007F1B" w:rsidRPr="00813D46">
        <w:rPr>
          <w:rFonts w:cs="Arial"/>
          <w:sz w:val="20"/>
          <w:szCs w:val="20"/>
        </w:rPr>
        <w:t xml:space="preserve">unrealized </w:t>
      </w:r>
      <w:r w:rsidRPr="00813D46">
        <w:rPr>
          <w:rFonts w:cs="Arial"/>
          <w:sz w:val="20"/>
          <w:szCs w:val="20"/>
        </w:rPr>
        <w:t>holding gains were $164 million.</w:t>
      </w:r>
    </w:p>
    <w:p w14:paraId="7F9E6192" w14:textId="3D118128"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As of June 30, 2015 and 2014, the recorded bases of common and preferred stock that are restricted for more than one year or are not publicly traded were $</w:t>
      </w:r>
      <w:r w:rsidR="00114138" w:rsidRPr="00813D46">
        <w:rPr>
          <w:rFonts w:cs="Arial"/>
          <w:sz w:val="20"/>
          <w:szCs w:val="20"/>
        </w:rPr>
        <w:t xml:space="preserve">561 </w:t>
      </w:r>
      <w:r w:rsidRPr="00813D46">
        <w:rPr>
          <w:rFonts w:cs="Arial"/>
          <w:sz w:val="20"/>
          <w:szCs w:val="20"/>
        </w:rPr>
        <w:t xml:space="preserve">million and $520 million, respectively. These investments are carried at cost and are reviewed quarterly for indicators of other-than-temporary impairment. It is not practicable for us to reliably estimate the fair value of these investments. </w:t>
      </w:r>
    </w:p>
    <w:p w14:paraId="716FF834" w14:textId="27DA4A65" w:rsidR="008A264C" w:rsidRPr="00813D46" w:rsidRDefault="008A264C" w:rsidP="00C334D1">
      <w:pPr>
        <w:pStyle w:val="NormalWeb"/>
        <w:spacing w:before="180" w:beforeAutospacing="0" w:after="0" w:afterAutospacing="0"/>
        <w:rPr>
          <w:rFonts w:cs="Arial"/>
          <w:sz w:val="20"/>
          <w:szCs w:val="20"/>
        </w:rPr>
      </w:pPr>
      <w:r w:rsidRPr="00813D46">
        <w:rPr>
          <w:rFonts w:cs="Arial"/>
          <w:sz w:val="20"/>
          <w:szCs w:val="20"/>
        </w:rPr>
        <w:t xml:space="preserve">We lend certain fixed-income and equity securities to increase investment returns. </w:t>
      </w:r>
      <w:r w:rsidR="009201FE" w:rsidRPr="00813D46">
        <w:rPr>
          <w:rFonts w:cs="Arial"/>
          <w:sz w:val="20"/>
          <w:szCs w:val="20"/>
        </w:rPr>
        <w:t xml:space="preserve">These </w:t>
      </w:r>
      <w:r w:rsidRPr="00813D46">
        <w:rPr>
          <w:rFonts w:cs="Arial"/>
          <w:sz w:val="20"/>
          <w:szCs w:val="20"/>
        </w:rPr>
        <w:t xml:space="preserve">transactions are accounted for as secured borrowings and the loaned securities continue to be carried as investments on our balance sheet. Cash and/or security interests are received as collateral for the loaned securities with the amount determined based upon the underlying security lent and the creditworthiness of the borrower. </w:t>
      </w:r>
      <w:r w:rsidR="00E574EC" w:rsidRPr="00813D46">
        <w:rPr>
          <w:rFonts w:cs="Arial"/>
          <w:sz w:val="20"/>
          <w:szCs w:val="20"/>
        </w:rPr>
        <w:t>As of June 30, 2015, t</w:t>
      </w:r>
      <w:r w:rsidRPr="00813D46">
        <w:rPr>
          <w:rFonts w:cs="Arial"/>
          <w:sz w:val="20"/>
          <w:szCs w:val="20"/>
        </w:rPr>
        <w:t>he collateral received under these agreements totaled $</w:t>
      </w:r>
      <w:r w:rsidR="00952036" w:rsidRPr="00813D46">
        <w:rPr>
          <w:rFonts w:cs="Arial"/>
          <w:sz w:val="20"/>
          <w:szCs w:val="20"/>
        </w:rPr>
        <w:t>92</w:t>
      </w:r>
      <w:r w:rsidRPr="00813D46">
        <w:rPr>
          <w:rFonts w:cs="Arial"/>
          <w:sz w:val="20"/>
          <w:szCs w:val="20"/>
        </w:rPr>
        <w:t xml:space="preserve"> million which </w:t>
      </w:r>
      <w:r w:rsidR="0016303C" w:rsidRPr="00813D46">
        <w:rPr>
          <w:rFonts w:cs="Arial"/>
          <w:sz w:val="20"/>
          <w:szCs w:val="20"/>
        </w:rPr>
        <w:t xml:space="preserve">is </w:t>
      </w:r>
      <w:r w:rsidRPr="00813D46">
        <w:rPr>
          <w:rFonts w:cs="Arial"/>
          <w:sz w:val="20"/>
          <w:szCs w:val="20"/>
        </w:rPr>
        <w:t>comprise</w:t>
      </w:r>
      <w:r w:rsidR="0016303C" w:rsidRPr="00813D46">
        <w:rPr>
          <w:rFonts w:cs="Arial"/>
          <w:sz w:val="20"/>
          <w:szCs w:val="20"/>
        </w:rPr>
        <w:t>d</w:t>
      </w:r>
      <w:r w:rsidRPr="00813D46">
        <w:rPr>
          <w:rFonts w:cs="Arial"/>
          <w:sz w:val="20"/>
          <w:szCs w:val="20"/>
        </w:rPr>
        <w:t xml:space="preserve"> of $</w:t>
      </w:r>
      <w:r w:rsidR="00952036" w:rsidRPr="00813D46">
        <w:rPr>
          <w:rFonts w:cs="Arial"/>
          <w:sz w:val="20"/>
          <w:szCs w:val="20"/>
        </w:rPr>
        <w:t>79</w:t>
      </w:r>
      <w:r w:rsidRPr="00813D46">
        <w:rPr>
          <w:rFonts w:cs="Arial"/>
          <w:sz w:val="20"/>
          <w:szCs w:val="20"/>
        </w:rPr>
        <w:t xml:space="preserve"> million of </w:t>
      </w:r>
      <w:r w:rsidR="00952036" w:rsidRPr="00813D46">
        <w:rPr>
          <w:rFonts w:cs="Arial"/>
          <w:sz w:val="20"/>
          <w:szCs w:val="20"/>
        </w:rPr>
        <w:t>certificates of deposit</w:t>
      </w:r>
      <w:r w:rsidRPr="00813D46">
        <w:rPr>
          <w:rFonts w:cs="Arial"/>
          <w:sz w:val="20"/>
          <w:szCs w:val="20"/>
        </w:rPr>
        <w:t xml:space="preserve"> and $</w:t>
      </w:r>
      <w:r w:rsidR="00952036" w:rsidRPr="00813D46">
        <w:rPr>
          <w:rFonts w:cs="Arial"/>
          <w:sz w:val="20"/>
          <w:szCs w:val="20"/>
        </w:rPr>
        <w:t>13</w:t>
      </w:r>
      <w:r w:rsidRPr="00813D46">
        <w:rPr>
          <w:rFonts w:cs="Arial"/>
          <w:sz w:val="20"/>
          <w:szCs w:val="20"/>
        </w:rPr>
        <w:t xml:space="preserve"> million of U.S. government and agency securities. The contractual maturities of these agreements are primarily on a continuous and overnight basis.</w:t>
      </w:r>
    </w:p>
    <w:p w14:paraId="7A1228A7" w14:textId="77777777" w:rsidR="00C334D1" w:rsidRPr="00813D46" w:rsidRDefault="00C334D1" w:rsidP="0070494D">
      <w:pPr>
        <w:pStyle w:val="NormalWeb"/>
        <w:keepNext/>
        <w:spacing w:before="270" w:beforeAutospacing="0" w:after="0" w:afterAutospacing="0"/>
        <w:rPr>
          <w:sz w:val="8"/>
        </w:rPr>
      </w:pPr>
      <w:r w:rsidRPr="00813D46">
        <w:rPr>
          <w:rFonts w:cs="Arial"/>
          <w:b/>
          <w:bCs/>
          <w:sz w:val="20"/>
          <w:szCs w:val="20"/>
        </w:rPr>
        <w:t xml:space="preserve">Unrealized Losses on Investments </w:t>
      </w:r>
    </w:p>
    <w:p w14:paraId="25AE905F" w14:textId="49A4CFD7" w:rsidR="00C334D1" w:rsidRPr="00813D46" w:rsidRDefault="00C334D1" w:rsidP="0070494D">
      <w:pPr>
        <w:pStyle w:val="NormalWeb"/>
        <w:keepNext/>
        <w:spacing w:before="180" w:beforeAutospacing="0" w:after="0" w:afterAutospacing="0"/>
        <w:rPr>
          <w:sz w:val="8"/>
        </w:rPr>
      </w:pPr>
      <w:r w:rsidRPr="00813D46">
        <w:rPr>
          <w:rFonts w:cs="Arial"/>
          <w:sz w:val="20"/>
          <w:szCs w:val="20"/>
        </w:rPr>
        <w:t xml:space="preserve">Investments with continuous unrealized losses for less than 12 months and 12 months or greater and their related fair values were as follows: </w:t>
      </w:r>
    </w:p>
    <w:p w14:paraId="32DE1D29" w14:textId="77777777" w:rsidR="00C95517" w:rsidRPr="00813D46" w:rsidRDefault="00C334D1" w:rsidP="0070494D">
      <w:pPr>
        <w:pStyle w:val="NormalWeb"/>
        <w:keepNext/>
        <w:tabs>
          <w:tab w:val="left" w:pos="4260"/>
        </w:tab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2659"/>
        <w:gridCol w:w="155"/>
        <w:gridCol w:w="161"/>
        <w:gridCol w:w="942"/>
        <w:gridCol w:w="89"/>
        <w:gridCol w:w="156"/>
        <w:gridCol w:w="194"/>
        <w:gridCol w:w="811"/>
        <w:gridCol w:w="104"/>
        <w:gridCol w:w="156"/>
        <w:gridCol w:w="206"/>
        <w:gridCol w:w="746"/>
        <w:gridCol w:w="110"/>
        <w:gridCol w:w="156"/>
        <w:gridCol w:w="234"/>
        <w:gridCol w:w="772"/>
        <w:gridCol w:w="104"/>
        <w:gridCol w:w="156"/>
        <w:gridCol w:w="161"/>
        <w:gridCol w:w="942"/>
        <w:gridCol w:w="89"/>
        <w:gridCol w:w="156"/>
        <w:gridCol w:w="194"/>
        <w:gridCol w:w="811"/>
        <w:gridCol w:w="104"/>
      </w:tblGrid>
      <w:tr w:rsidR="00C95517" w:rsidRPr="00813D46" w14:paraId="021D2D02" w14:textId="77777777" w:rsidTr="00C95517">
        <w:trPr>
          <w:tblHeader/>
          <w:jc w:val="center"/>
        </w:trPr>
        <w:tc>
          <w:tcPr>
            <w:tcW w:w="1283" w:type="pct"/>
            <w:vAlign w:val="center"/>
          </w:tcPr>
          <w:p w14:paraId="0DD1D52D" w14:textId="77777777" w:rsidR="00C95517" w:rsidRPr="00813D46" w:rsidRDefault="00C95517" w:rsidP="0070494D">
            <w:pPr>
              <w:keepNext/>
              <w:rPr>
                <w:sz w:val="1"/>
              </w:rPr>
            </w:pPr>
          </w:p>
        </w:tc>
        <w:tc>
          <w:tcPr>
            <w:tcW w:w="75" w:type="pct"/>
            <w:vAlign w:val="bottom"/>
          </w:tcPr>
          <w:p w14:paraId="45EBD1A0" w14:textId="77777777" w:rsidR="00C95517" w:rsidRPr="00813D46" w:rsidRDefault="00C95517" w:rsidP="0070494D">
            <w:pPr>
              <w:keepNext/>
              <w:rPr>
                <w:sz w:val="1"/>
              </w:rPr>
            </w:pPr>
          </w:p>
        </w:tc>
        <w:tc>
          <w:tcPr>
            <w:tcW w:w="0" w:type="auto"/>
            <w:vAlign w:val="center"/>
          </w:tcPr>
          <w:p w14:paraId="02D5BC66" w14:textId="77777777" w:rsidR="00C95517" w:rsidRPr="00813D46" w:rsidRDefault="00C95517" w:rsidP="0070494D">
            <w:pPr>
              <w:keepNext/>
              <w:rPr>
                <w:sz w:val="1"/>
              </w:rPr>
            </w:pPr>
          </w:p>
        </w:tc>
        <w:tc>
          <w:tcPr>
            <w:tcW w:w="0" w:type="auto"/>
            <w:vAlign w:val="center"/>
          </w:tcPr>
          <w:p w14:paraId="5CA93D4A" w14:textId="77777777" w:rsidR="00C95517" w:rsidRPr="00813D46" w:rsidRDefault="00C95517" w:rsidP="0070494D">
            <w:pPr>
              <w:keepNext/>
              <w:rPr>
                <w:sz w:val="1"/>
              </w:rPr>
            </w:pPr>
          </w:p>
        </w:tc>
        <w:tc>
          <w:tcPr>
            <w:tcW w:w="0" w:type="auto"/>
            <w:vAlign w:val="center"/>
          </w:tcPr>
          <w:p w14:paraId="63A12E7A" w14:textId="77777777" w:rsidR="00C95517" w:rsidRPr="00813D46" w:rsidRDefault="00C95517" w:rsidP="0070494D">
            <w:pPr>
              <w:keepNext/>
              <w:rPr>
                <w:sz w:val="1"/>
              </w:rPr>
            </w:pPr>
          </w:p>
        </w:tc>
        <w:tc>
          <w:tcPr>
            <w:tcW w:w="75" w:type="pct"/>
            <w:vAlign w:val="bottom"/>
          </w:tcPr>
          <w:p w14:paraId="3980F30F" w14:textId="77777777" w:rsidR="00C95517" w:rsidRPr="00813D46" w:rsidRDefault="00C95517" w:rsidP="0070494D">
            <w:pPr>
              <w:keepNext/>
              <w:rPr>
                <w:sz w:val="1"/>
              </w:rPr>
            </w:pPr>
          </w:p>
        </w:tc>
        <w:tc>
          <w:tcPr>
            <w:tcW w:w="0" w:type="auto"/>
            <w:vAlign w:val="center"/>
          </w:tcPr>
          <w:p w14:paraId="22F96024" w14:textId="77777777" w:rsidR="00C95517" w:rsidRPr="00813D46" w:rsidRDefault="00C95517" w:rsidP="0070494D">
            <w:pPr>
              <w:keepNext/>
              <w:rPr>
                <w:sz w:val="1"/>
              </w:rPr>
            </w:pPr>
          </w:p>
        </w:tc>
        <w:tc>
          <w:tcPr>
            <w:tcW w:w="0" w:type="auto"/>
            <w:vAlign w:val="center"/>
          </w:tcPr>
          <w:p w14:paraId="53EA08D0" w14:textId="77777777" w:rsidR="00C95517" w:rsidRPr="00813D46" w:rsidRDefault="00C95517" w:rsidP="0070494D">
            <w:pPr>
              <w:keepNext/>
              <w:rPr>
                <w:sz w:val="1"/>
              </w:rPr>
            </w:pPr>
          </w:p>
        </w:tc>
        <w:tc>
          <w:tcPr>
            <w:tcW w:w="0" w:type="auto"/>
            <w:vAlign w:val="center"/>
          </w:tcPr>
          <w:p w14:paraId="5460F531" w14:textId="77777777" w:rsidR="00C95517" w:rsidRPr="00813D46" w:rsidRDefault="00C95517" w:rsidP="0070494D">
            <w:pPr>
              <w:keepNext/>
              <w:rPr>
                <w:sz w:val="1"/>
              </w:rPr>
            </w:pPr>
          </w:p>
        </w:tc>
        <w:tc>
          <w:tcPr>
            <w:tcW w:w="75" w:type="pct"/>
            <w:vAlign w:val="bottom"/>
          </w:tcPr>
          <w:p w14:paraId="26AB4CA4" w14:textId="77777777" w:rsidR="00C95517" w:rsidRPr="00813D46" w:rsidRDefault="00C95517" w:rsidP="0070494D">
            <w:pPr>
              <w:keepNext/>
              <w:rPr>
                <w:sz w:val="1"/>
              </w:rPr>
            </w:pPr>
          </w:p>
        </w:tc>
        <w:tc>
          <w:tcPr>
            <w:tcW w:w="0" w:type="auto"/>
            <w:vAlign w:val="center"/>
          </w:tcPr>
          <w:p w14:paraId="14A80260" w14:textId="77777777" w:rsidR="00C95517" w:rsidRPr="00813D46" w:rsidRDefault="00C95517" w:rsidP="0070494D">
            <w:pPr>
              <w:keepNext/>
              <w:rPr>
                <w:sz w:val="1"/>
              </w:rPr>
            </w:pPr>
          </w:p>
        </w:tc>
        <w:tc>
          <w:tcPr>
            <w:tcW w:w="0" w:type="auto"/>
            <w:vAlign w:val="center"/>
          </w:tcPr>
          <w:p w14:paraId="0C6FEBB4" w14:textId="77777777" w:rsidR="00C95517" w:rsidRPr="00813D46" w:rsidRDefault="00C95517" w:rsidP="0070494D">
            <w:pPr>
              <w:keepNext/>
              <w:rPr>
                <w:sz w:val="1"/>
              </w:rPr>
            </w:pPr>
          </w:p>
        </w:tc>
        <w:tc>
          <w:tcPr>
            <w:tcW w:w="0" w:type="auto"/>
            <w:vAlign w:val="center"/>
          </w:tcPr>
          <w:p w14:paraId="3CB20F2A" w14:textId="77777777" w:rsidR="00C95517" w:rsidRPr="00813D46" w:rsidRDefault="00C95517" w:rsidP="0070494D">
            <w:pPr>
              <w:keepNext/>
              <w:rPr>
                <w:sz w:val="1"/>
              </w:rPr>
            </w:pPr>
          </w:p>
        </w:tc>
        <w:tc>
          <w:tcPr>
            <w:tcW w:w="75" w:type="pct"/>
            <w:vAlign w:val="bottom"/>
          </w:tcPr>
          <w:p w14:paraId="15FC8FA2" w14:textId="77777777" w:rsidR="00C95517" w:rsidRPr="00813D46" w:rsidRDefault="00C95517" w:rsidP="0070494D">
            <w:pPr>
              <w:keepNext/>
              <w:rPr>
                <w:sz w:val="1"/>
              </w:rPr>
            </w:pPr>
          </w:p>
        </w:tc>
        <w:tc>
          <w:tcPr>
            <w:tcW w:w="0" w:type="auto"/>
            <w:vAlign w:val="center"/>
          </w:tcPr>
          <w:p w14:paraId="151EF75F" w14:textId="77777777" w:rsidR="00C95517" w:rsidRPr="00813D46" w:rsidRDefault="00C95517" w:rsidP="0070494D">
            <w:pPr>
              <w:keepNext/>
              <w:rPr>
                <w:sz w:val="1"/>
              </w:rPr>
            </w:pPr>
          </w:p>
        </w:tc>
        <w:tc>
          <w:tcPr>
            <w:tcW w:w="0" w:type="auto"/>
            <w:vAlign w:val="center"/>
          </w:tcPr>
          <w:p w14:paraId="6004AFDB" w14:textId="77777777" w:rsidR="00C95517" w:rsidRPr="00813D46" w:rsidRDefault="00C95517" w:rsidP="0070494D">
            <w:pPr>
              <w:keepNext/>
              <w:rPr>
                <w:sz w:val="1"/>
              </w:rPr>
            </w:pPr>
          </w:p>
        </w:tc>
        <w:tc>
          <w:tcPr>
            <w:tcW w:w="0" w:type="auto"/>
            <w:vAlign w:val="center"/>
          </w:tcPr>
          <w:p w14:paraId="2EDB552D" w14:textId="77777777" w:rsidR="00C95517" w:rsidRPr="00813D46" w:rsidRDefault="00C95517" w:rsidP="0070494D">
            <w:pPr>
              <w:keepNext/>
              <w:rPr>
                <w:sz w:val="1"/>
              </w:rPr>
            </w:pPr>
          </w:p>
        </w:tc>
        <w:tc>
          <w:tcPr>
            <w:tcW w:w="75" w:type="pct"/>
            <w:vAlign w:val="bottom"/>
          </w:tcPr>
          <w:p w14:paraId="2F5F796A" w14:textId="77777777" w:rsidR="00C95517" w:rsidRPr="00813D46" w:rsidRDefault="00C95517" w:rsidP="0070494D">
            <w:pPr>
              <w:keepNext/>
              <w:rPr>
                <w:sz w:val="1"/>
              </w:rPr>
            </w:pPr>
          </w:p>
        </w:tc>
        <w:tc>
          <w:tcPr>
            <w:tcW w:w="0" w:type="auto"/>
            <w:vAlign w:val="center"/>
          </w:tcPr>
          <w:p w14:paraId="7CC197B8" w14:textId="77777777" w:rsidR="00C95517" w:rsidRPr="00813D46" w:rsidRDefault="00C95517" w:rsidP="0070494D">
            <w:pPr>
              <w:keepNext/>
              <w:rPr>
                <w:sz w:val="1"/>
              </w:rPr>
            </w:pPr>
          </w:p>
        </w:tc>
        <w:tc>
          <w:tcPr>
            <w:tcW w:w="0" w:type="auto"/>
            <w:vAlign w:val="center"/>
          </w:tcPr>
          <w:p w14:paraId="29E6613C" w14:textId="77777777" w:rsidR="00C95517" w:rsidRPr="00813D46" w:rsidRDefault="00C95517" w:rsidP="0070494D">
            <w:pPr>
              <w:keepNext/>
              <w:rPr>
                <w:sz w:val="1"/>
              </w:rPr>
            </w:pPr>
          </w:p>
        </w:tc>
        <w:tc>
          <w:tcPr>
            <w:tcW w:w="0" w:type="auto"/>
            <w:vAlign w:val="center"/>
          </w:tcPr>
          <w:p w14:paraId="062D0A26" w14:textId="77777777" w:rsidR="00C95517" w:rsidRPr="00813D46" w:rsidRDefault="00C95517" w:rsidP="0070494D">
            <w:pPr>
              <w:keepNext/>
              <w:rPr>
                <w:sz w:val="1"/>
              </w:rPr>
            </w:pPr>
          </w:p>
        </w:tc>
        <w:tc>
          <w:tcPr>
            <w:tcW w:w="75" w:type="pct"/>
            <w:vAlign w:val="bottom"/>
          </w:tcPr>
          <w:p w14:paraId="08EB14FF" w14:textId="77777777" w:rsidR="00C95517" w:rsidRPr="00813D46" w:rsidRDefault="00C95517" w:rsidP="0070494D">
            <w:pPr>
              <w:keepNext/>
              <w:rPr>
                <w:sz w:val="1"/>
              </w:rPr>
            </w:pPr>
          </w:p>
        </w:tc>
        <w:tc>
          <w:tcPr>
            <w:tcW w:w="0" w:type="auto"/>
            <w:vAlign w:val="center"/>
          </w:tcPr>
          <w:p w14:paraId="3D912F29" w14:textId="77777777" w:rsidR="00C95517" w:rsidRPr="00813D46" w:rsidRDefault="00C95517" w:rsidP="0070494D">
            <w:pPr>
              <w:keepNext/>
              <w:rPr>
                <w:sz w:val="1"/>
              </w:rPr>
            </w:pPr>
          </w:p>
        </w:tc>
        <w:tc>
          <w:tcPr>
            <w:tcW w:w="0" w:type="auto"/>
            <w:vAlign w:val="center"/>
          </w:tcPr>
          <w:p w14:paraId="05CB1E66" w14:textId="77777777" w:rsidR="00C95517" w:rsidRPr="00813D46" w:rsidRDefault="00C95517" w:rsidP="0070494D">
            <w:pPr>
              <w:keepNext/>
              <w:rPr>
                <w:sz w:val="1"/>
              </w:rPr>
            </w:pPr>
          </w:p>
        </w:tc>
        <w:tc>
          <w:tcPr>
            <w:tcW w:w="0" w:type="auto"/>
            <w:vAlign w:val="center"/>
          </w:tcPr>
          <w:p w14:paraId="5C59F51C" w14:textId="77777777" w:rsidR="00C95517" w:rsidRPr="00813D46" w:rsidRDefault="00C95517" w:rsidP="0070494D">
            <w:pPr>
              <w:keepNext/>
              <w:rPr>
                <w:sz w:val="1"/>
              </w:rPr>
            </w:pPr>
          </w:p>
        </w:tc>
      </w:tr>
      <w:tr w:rsidR="00C95517" w:rsidRPr="00813D46" w14:paraId="61B238D3" w14:textId="77777777" w:rsidTr="00C95517">
        <w:trPr>
          <w:tblHeader/>
          <w:jc w:val="center"/>
        </w:trPr>
        <w:tc>
          <w:tcPr>
            <w:tcW w:w="0" w:type="auto"/>
            <w:vAlign w:val="bottom"/>
          </w:tcPr>
          <w:p w14:paraId="3454668A" w14:textId="77777777" w:rsidR="00C95517" w:rsidRPr="00813D46" w:rsidRDefault="00C95517" w:rsidP="0070494D">
            <w:pPr>
              <w:pStyle w:val="la2"/>
              <w:keepNext/>
            </w:pPr>
            <w:r w:rsidRPr="00813D46">
              <w:t> </w:t>
            </w:r>
          </w:p>
        </w:tc>
        <w:tc>
          <w:tcPr>
            <w:tcW w:w="0" w:type="auto"/>
            <w:vAlign w:val="bottom"/>
          </w:tcPr>
          <w:p w14:paraId="24EE9A8C" w14:textId="77777777" w:rsidR="00C95517" w:rsidRPr="00813D46" w:rsidRDefault="00C95517" w:rsidP="0070494D">
            <w:pPr>
              <w:pStyle w:val="la2"/>
              <w:keepNext/>
            </w:pPr>
            <w:r w:rsidRPr="00813D46">
              <w:rPr>
                <w:sz w:val="15"/>
                <w:szCs w:val="15"/>
              </w:rPr>
              <w:t> </w:t>
            </w:r>
          </w:p>
        </w:tc>
        <w:tc>
          <w:tcPr>
            <w:tcW w:w="0" w:type="auto"/>
            <w:gridSpan w:val="6"/>
            <w:tcMar>
              <w:top w:w="0" w:type="dxa"/>
              <w:left w:w="14" w:type="dxa"/>
              <w:bottom w:w="0" w:type="dxa"/>
              <w:right w:w="14" w:type="dxa"/>
            </w:tcMar>
            <w:vAlign w:val="bottom"/>
          </w:tcPr>
          <w:p w14:paraId="70ABB23E" w14:textId="77777777" w:rsidR="00C95517" w:rsidRPr="00813D46" w:rsidRDefault="00C95517" w:rsidP="0070494D">
            <w:pPr>
              <w:keepNext/>
              <w:jc w:val="right"/>
            </w:pPr>
            <w:r w:rsidRPr="00813D46">
              <w:rPr>
                <w:rFonts w:cs="Arial"/>
                <w:b/>
                <w:bCs/>
                <w:sz w:val="15"/>
                <w:szCs w:val="15"/>
              </w:rPr>
              <w:t>Less than 12 Months</w:t>
            </w:r>
          </w:p>
        </w:tc>
        <w:tc>
          <w:tcPr>
            <w:tcW w:w="0" w:type="auto"/>
            <w:vAlign w:val="bottom"/>
          </w:tcPr>
          <w:p w14:paraId="05E1D602" w14:textId="77777777" w:rsidR="00C95517" w:rsidRPr="00813D46" w:rsidRDefault="00C95517" w:rsidP="0070494D">
            <w:pPr>
              <w:keepNext/>
              <w:rPr>
                <w:sz w:val="8"/>
              </w:rPr>
            </w:pPr>
            <w:r w:rsidRPr="00813D46">
              <w:rPr>
                <w:sz w:val="15"/>
                <w:szCs w:val="15"/>
              </w:rPr>
              <w:t> </w:t>
            </w:r>
          </w:p>
        </w:tc>
        <w:tc>
          <w:tcPr>
            <w:tcW w:w="0" w:type="auto"/>
            <w:vAlign w:val="bottom"/>
          </w:tcPr>
          <w:p w14:paraId="43DBCA57" w14:textId="77777777" w:rsidR="00C95517" w:rsidRPr="00813D46" w:rsidRDefault="00C95517" w:rsidP="0070494D">
            <w:pPr>
              <w:pStyle w:val="la2"/>
              <w:keepNext/>
            </w:pPr>
            <w:r w:rsidRPr="00813D46">
              <w:rPr>
                <w:sz w:val="15"/>
                <w:szCs w:val="15"/>
              </w:rPr>
              <w:t> </w:t>
            </w:r>
          </w:p>
        </w:tc>
        <w:tc>
          <w:tcPr>
            <w:tcW w:w="0" w:type="auto"/>
            <w:gridSpan w:val="6"/>
            <w:tcMar>
              <w:top w:w="0" w:type="dxa"/>
              <w:left w:w="14" w:type="dxa"/>
              <w:bottom w:w="0" w:type="dxa"/>
              <w:right w:w="14" w:type="dxa"/>
            </w:tcMar>
            <w:vAlign w:val="bottom"/>
          </w:tcPr>
          <w:p w14:paraId="61EE4D9C" w14:textId="77777777" w:rsidR="00C95517" w:rsidRPr="00813D46" w:rsidRDefault="00C95517" w:rsidP="0070494D">
            <w:pPr>
              <w:keepNext/>
              <w:jc w:val="right"/>
            </w:pPr>
            <w:r w:rsidRPr="00813D46">
              <w:rPr>
                <w:rFonts w:cs="Arial"/>
                <w:b/>
                <w:bCs/>
                <w:sz w:val="15"/>
                <w:szCs w:val="15"/>
              </w:rPr>
              <w:t>12 Months or Greater</w:t>
            </w:r>
          </w:p>
        </w:tc>
        <w:tc>
          <w:tcPr>
            <w:tcW w:w="0" w:type="auto"/>
            <w:vAlign w:val="bottom"/>
          </w:tcPr>
          <w:p w14:paraId="0E2449FE" w14:textId="77777777" w:rsidR="00C95517" w:rsidRPr="00813D46" w:rsidRDefault="00C95517" w:rsidP="0070494D">
            <w:pPr>
              <w:keepNext/>
              <w:rPr>
                <w:sz w:val="8"/>
              </w:rPr>
            </w:pPr>
            <w:r w:rsidRPr="00813D46">
              <w:rPr>
                <w:sz w:val="15"/>
                <w:szCs w:val="15"/>
              </w:rPr>
              <w:t> </w:t>
            </w:r>
          </w:p>
        </w:tc>
        <w:tc>
          <w:tcPr>
            <w:tcW w:w="0" w:type="auto"/>
            <w:vAlign w:val="bottom"/>
          </w:tcPr>
          <w:p w14:paraId="21375377" w14:textId="77777777" w:rsidR="00C95517" w:rsidRPr="00813D46" w:rsidRDefault="00C95517" w:rsidP="0070494D">
            <w:pPr>
              <w:pStyle w:val="la2"/>
              <w:keepNext/>
            </w:pPr>
            <w:r w:rsidRPr="00813D46">
              <w:rPr>
                <w:sz w:val="15"/>
                <w:szCs w:val="15"/>
              </w:rPr>
              <w:t> </w:t>
            </w:r>
          </w:p>
        </w:tc>
        <w:tc>
          <w:tcPr>
            <w:tcW w:w="0" w:type="auto"/>
            <w:gridSpan w:val="2"/>
            <w:vAlign w:val="bottom"/>
          </w:tcPr>
          <w:p w14:paraId="6289CCED" w14:textId="77777777" w:rsidR="00C95517" w:rsidRPr="00813D46" w:rsidRDefault="00C95517" w:rsidP="0070494D">
            <w:pPr>
              <w:pStyle w:val="la2"/>
              <w:keepNext/>
            </w:pPr>
            <w:r w:rsidRPr="00813D46">
              <w:t> </w:t>
            </w:r>
          </w:p>
        </w:tc>
        <w:tc>
          <w:tcPr>
            <w:tcW w:w="0" w:type="auto"/>
            <w:vAlign w:val="bottom"/>
          </w:tcPr>
          <w:p w14:paraId="5B8791FD" w14:textId="77777777" w:rsidR="00C95517" w:rsidRPr="00813D46" w:rsidRDefault="00C95517" w:rsidP="0070494D">
            <w:pPr>
              <w:keepNext/>
              <w:rPr>
                <w:sz w:val="8"/>
              </w:rPr>
            </w:pPr>
            <w:r w:rsidRPr="00813D46">
              <w:rPr>
                <w:sz w:val="15"/>
                <w:szCs w:val="15"/>
              </w:rPr>
              <w:t> </w:t>
            </w:r>
          </w:p>
        </w:tc>
        <w:tc>
          <w:tcPr>
            <w:tcW w:w="0" w:type="auto"/>
            <w:vAlign w:val="bottom"/>
          </w:tcPr>
          <w:p w14:paraId="7AF87458" w14:textId="77777777" w:rsidR="00C95517" w:rsidRPr="00813D46" w:rsidRDefault="00C95517" w:rsidP="0070494D">
            <w:pPr>
              <w:pStyle w:val="la2"/>
              <w:keepNext/>
            </w:pPr>
            <w:r w:rsidRPr="00813D46">
              <w:rPr>
                <w:sz w:val="15"/>
                <w:szCs w:val="15"/>
              </w:rPr>
              <w:t> </w:t>
            </w:r>
          </w:p>
        </w:tc>
        <w:tc>
          <w:tcPr>
            <w:tcW w:w="0" w:type="auto"/>
            <w:gridSpan w:val="2"/>
            <w:vMerge w:val="restart"/>
            <w:tcMar>
              <w:top w:w="0" w:type="dxa"/>
              <w:left w:w="14" w:type="dxa"/>
              <w:bottom w:w="0" w:type="dxa"/>
              <w:right w:w="14" w:type="dxa"/>
            </w:tcMar>
            <w:vAlign w:val="bottom"/>
          </w:tcPr>
          <w:p w14:paraId="28944137" w14:textId="77777777" w:rsidR="00C95517" w:rsidRPr="00813D46" w:rsidRDefault="00C95517" w:rsidP="0070494D">
            <w:pPr>
              <w:keepNext/>
              <w:jc w:val="right"/>
            </w:pPr>
            <w:r w:rsidRPr="00813D46">
              <w:rPr>
                <w:rFonts w:cs="Arial"/>
                <w:b/>
                <w:bCs/>
                <w:sz w:val="15"/>
                <w:szCs w:val="15"/>
              </w:rPr>
              <w:t>Total</w:t>
            </w:r>
            <w:r w:rsidRPr="00813D46">
              <w:rPr>
                <w:rFonts w:cs="Arial"/>
                <w:b/>
                <w:bCs/>
                <w:sz w:val="15"/>
                <w:szCs w:val="15"/>
              </w:rPr>
              <w:br/>
              <w:t>Unrealized</w:t>
            </w:r>
            <w:r w:rsidRPr="00813D46">
              <w:rPr>
                <w:rFonts w:cs="Arial"/>
                <w:b/>
                <w:bCs/>
                <w:sz w:val="15"/>
                <w:szCs w:val="15"/>
              </w:rPr>
              <w:br/>
              <w:t>Losses</w:t>
            </w:r>
          </w:p>
        </w:tc>
        <w:tc>
          <w:tcPr>
            <w:tcW w:w="0" w:type="auto"/>
            <w:vMerge w:val="restart"/>
            <w:vAlign w:val="bottom"/>
          </w:tcPr>
          <w:p w14:paraId="5A96AE86" w14:textId="77777777" w:rsidR="00C95517" w:rsidRPr="00813D46" w:rsidRDefault="00C95517" w:rsidP="0070494D">
            <w:pPr>
              <w:keepNext/>
              <w:rPr>
                <w:sz w:val="8"/>
              </w:rPr>
            </w:pPr>
            <w:r w:rsidRPr="00813D46">
              <w:rPr>
                <w:sz w:val="15"/>
                <w:szCs w:val="15"/>
              </w:rPr>
              <w:t> </w:t>
            </w:r>
          </w:p>
        </w:tc>
      </w:tr>
      <w:tr w:rsidR="00C95517" w:rsidRPr="00813D46" w14:paraId="6237E60B" w14:textId="77777777" w:rsidTr="00C95517">
        <w:trPr>
          <w:jc w:val="center"/>
        </w:trPr>
        <w:tc>
          <w:tcPr>
            <w:tcW w:w="0" w:type="auto"/>
            <w:vAlign w:val="bottom"/>
          </w:tcPr>
          <w:p w14:paraId="0D3AD0F2" w14:textId="77777777" w:rsidR="00C95517" w:rsidRPr="00813D46" w:rsidRDefault="00C95517" w:rsidP="0070494D">
            <w:pPr>
              <w:pStyle w:val="la2"/>
              <w:keepNext/>
            </w:pPr>
            <w:r w:rsidRPr="00813D46">
              <w:t> </w:t>
            </w:r>
          </w:p>
        </w:tc>
        <w:tc>
          <w:tcPr>
            <w:tcW w:w="0" w:type="auto"/>
            <w:vAlign w:val="bottom"/>
          </w:tcPr>
          <w:p w14:paraId="246E82AC" w14:textId="77777777" w:rsidR="00C95517" w:rsidRPr="00813D46" w:rsidRDefault="00C95517" w:rsidP="0070494D">
            <w:pPr>
              <w:pStyle w:val="la2"/>
              <w:keepNext/>
            </w:pPr>
            <w:r w:rsidRPr="00813D46">
              <w:t> </w:t>
            </w:r>
          </w:p>
        </w:tc>
        <w:tc>
          <w:tcPr>
            <w:tcW w:w="0" w:type="auto"/>
            <w:vAlign w:val="bottom"/>
          </w:tcPr>
          <w:p w14:paraId="3E97C126" w14:textId="77777777" w:rsidR="00C95517" w:rsidRPr="00813D46" w:rsidRDefault="00C95517" w:rsidP="0070494D">
            <w:pPr>
              <w:pStyle w:val="rrdsinglerule"/>
              <w:keepNext/>
            </w:pPr>
            <w:r w:rsidRPr="00813D46">
              <w:rPr>
                <w:sz w:val="15"/>
                <w:szCs w:val="15"/>
              </w:rPr>
              <w:t> </w:t>
            </w:r>
          </w:p>
        </w:tc>
        <w:tc>
          <w:tcPr>
            <w:tcW w:w="0" w:type="auto"/>
            <w:gridSpan w:val="5"/>
            <w:vAlign w:val="bottom"/>
          </w:tcPr>
          <w:p w14:paraId="5ED99F47" w14:textId="77777777" w:rsidR="00C95517" w:rsidRPr="00813D46" w:rsidRDefault="00C95517" w:rsidP="0070494D">
            <w:pPr>
              <w:pStyle w:val="rrdsinglerule"/>
              <w:keepNext/>
            </w:pPr>
            <w:r w:rsidRPr="00813D46">
              <w:rPr>
                <w:sz w:val="15"/>
                <w:szCs w:val="15"/>
              </w:rPr>
              <w:t> </w:t>
            </w:r>
          </w:p>
        </w:tc>
        <w:tc>
          <w:tcPr>
            <w:tcW w:w="0" w:type="auto"/>
            <w:vAlign w:val="bottom"/>
          </w:tcPr>
          <w:p w14:paraId="5DC043C7" w14:textId="77777777" w:rsidR="00C95517" w:rsidRPr="00813D46" w:rsidRDefault="00C95517" w:rsidP="0070494D">
            <w:pPr>
              <w:keepNext/>
              <w:rPr>
                <w:sz w:val="8"/>
              </w:rPr>
            </w:pPr>
          </w:p>
        </w:tc>
        <w:tc>
          <w:tcPr>
            <w:tcW w:w="0" w:type="auto"/>
            <w:vAlign w:val="bottom"/>
          </w:tcPr>
          <w:p w14:paraId="33F51318" w14:textId="77777777" w:rsidR="00C95517" w:rsidRPr="00813D46" w:rsidRDefault="00C95517" w:rsidP="0070494D">
            <w:pPr>
              <w:pStyle w:val="la2"/>
              <w:keepNext/>
            </w:pPr>
            <w:r w:rsidRPr="00813D46">
              <w:t> </w:t>
            </w:r>
          </w:p>
        </w:tc>
        <w:tc>
          <w:tcPr>
            <w:tcW w:w="0" w:type="auto"/>
            <w:vAlign w:val="bottom"/>
          </w:tcPr>
          <w:p w14:paraId="5BEA457A" w14:textId="77777777" w:rsidR="00C95517" w:rsidRPr="00813D46" w:rsidRDefault="00C95517" w:rsidP="0070494D">
            <w:pPr>
              <w:pStyle w:val="rrdsinglerule"/>
              <w:keepNext/>
            </w:pPr>
            <w:r w:rsidRPr="00813D46">
              <w:rPr>
                <w:sz w:val="15"/>
                <w:szCs w:val="15"/>
              </w:rPr>
              <w:t> </w:t>
            </w:r>
          </w:p>
        </w:tc>
        <w:tc>
          <w:tcPr>
            <w:tcW w:w="0" w:type="auto"/>
            <w:gridSpan w:val="5"/>
            <w:vAlign w:val="bottom"/>
          </w:tcPr>
          <w:p w14:paraId="45783748" w14:textId="77777777" w:rsidR="00C95517" w:rsidRPr="00813D46" w:rsidRDefault="00C95517" w:rsidP="0070494D">
            <w:pPr>
              <w:pStyle w:val="rrdsinglerule"/>
              <w:keepNext/>
            </w:pPr>
            <w:r w:rsidRPr="00813D46">
              <w:rPr>
                <w:sz w:val="15"/>
                <w:szCs w:val="15"/>
              </w:rPr>
              <w:t> </w:t>
            </w:r>
          </w:p>
        </w:tc>
        <w:tc>
          <w:tcPr>
            <w:tcW w:w="0" w:type="auto"/>
            <w:vAlign w:val="bottom"/>
          </w:tcPr>
          <w:p w14:paraId="2FED9674" w14:textId="77777777" w:rsidR="00C95517" w:rsidRPr="00813D46" w:rsidRDefault="00C95517" w:rsidP="0070494D">
            <w:pPr>
              <w:keepNext/>
              <w:rPr>
                <w:sz w:val="8"/>
              </w:rPr>
            </w:pPr>
          </w:p>
        </w:tc>
        <w:tc>
          <w:tcPr>
            <w:tcW w:w="0" w:type="auto"/>
            <w:vAlign w:val="bottom"/>
          </w:tcPr>
          <w:p w14:paraId="48B1BD0D" w14:textId="77777777" w:rsidR="00C95517" w:rsidRPr="00813D46" w:rsidRDefault="00C95517" w:rsidP="0070494D">
            <w:pPr>
              <w:pStyle w:val="la2"/>
              <w:keepNext/>
            </w:pPr>
            <w:r w:rsidRPr="00813D46">
              <w:t> </w:t>
            </w:r>
          </w:p>
        </w:tc>
        <w:tc>
          <w:tcPr>
            <w:tcW w:w="0" w:type="auto"/>
            <w:vAlign w:val="bottom"/>
          </w:tcPr>
          <w:p w14:paraId="65AE7E8D" w14:textId="77777777" w:rsidR="00C95517" w:rsidRPr="00813D46" w:rsidRDefault="00C95517" w:rsidP="0070494D">
            <w:pPr>
              <w:pStyle w:val="la2"/>
              <w:keepNext/>
            </w:pPr>
            <w:r w:rsidRPr="00813D46">
              <w:t> </w:t>
            </w:r>
          </w:p>
        </w:tc>
        <w:tc>
          <w:tcPr>
            <w:tcW w:w="0" w:type="auto"/>
            <w:vAlign w:val="bottom"/>
          </w:tcPr>
          <w:p w14:paraId="7239D776" w14:textId="77777777" w:rsidR="00C95517" w:rsidRPr="00813D46" w:rsidRDefault="00C95517" w:rsidP="0070494D">
            <w:pPr>
              <w:pStyle w:val="la2"/>
              <w:keepNext/>
            </w:pPr>
            <w:r w:rsidRPr="00813D46">
              <w:t> </w:t>
            </w:r>
          </w:p>
        </w:tc>
        <w:tc>
          <w:tcPr>
            <w:tcW w:w="0" w:type="auto"/>
            <w:vAlign w:val="bottom"/>
          </w:tcPr>
          <w:p w14:paraId="300BCDD1" w14:textId="77777777" w:rsidR="00C95517" w:rsidRPr="00813D46" w:rsidRDefault="00C95517" w:rsidP="0070494D">
            <w:pPr>
              <w:pStyle w:val="la2"/>
              <w:keepNext/>
            </w:pPr>
            <w:r w:rsidRPr="00813D46">
              <w:t> </w:t>
            </w:r>
          </w:p>
        </w:tc>
        <w:tc>
          <w:tcPr>
            <w:tcW w:w="0" w:type="auto"/>
            <w:vAlign w:val="bottom"/>
          </w:tcPr>
          <w:p w14:paraId="4FE39FD2" w14:textId="77777777" w:rsidR="00C95517" w:rsidRPr="00813D46" w:rsidRDefault="00C95517" w:rsidP="0070494D">
            <w:pPr>
              <w:pStyle w:val="la2"/>
              <w:keepNext/>
            </w:pPr>
            <w:r w:rsidRPr="00813D46">
              <w:t> </w:t>
            </w:r>
          </w:p>
        </w:tc>
        <w:tc>
          <w:tcPr>
            <w:tcW w:w="0" w:type="auto"/>
            <w:gridSpan w:val="2"/>
            <w:vMerge/>
            <w:vAlign w:val="center"/>
          </w:tcPr>
          <w:p w14:paraId="6A770D69" w14:textId="77777777" w:rsidR="00C95517" w:rsidRPr="00813D46" w:rsidRDefault="00C95517" w:rsidP="0070494D">
            <w:pPr>
              <w:keepNext/>
              <w:rPr>
                <w:sz w:val="8"/>
              </w:rPr>
            </w:pPr>
          </w:p>
        </w:tc>
        <w:tc>
          <w:tcPr>
            <w:tcW w:w="0" w:type="auto"/>
            <w:vMerge/>
            <w:vAlign w:val="center"/>
          </w:tcPr>
          <w:p w14:paraId="744A51FA" w14:textId="77777777" w:rsidR="00C95517" w:rsidRPr="00813D46" w:rsidRDefault="00C95517" w:rsidP="0070494D">
            <w:pPr>
              <w:keepNext/>
              <w:rPr>
                <w:sz w:val="8"/>
              </w:rPr>
            </w:pPr>
          </w:p>
        </w:tc>
      </w:tr>
      <w:tr w:rsidR="00C95517" w:rsidRPr="00813D46" w14:paraId="4129C6CD" w14:textId="77777777" w:rsidTr="00C95517">
        <w:trPr>
          <w:jc w:val="center"/>
        </w:trPr>
        <w:tc>
          <w:tcPr>
            <w:tcW w:w="0" w:type="auto"/>
            <w:vAlign w:val="bottom"/>
          </w:tcPr>
          <w:p w14:paraId="15812883" w14:textId="77777777" w:rsidR="00C95517" w:rsidRPr="00813D46" w:rsidRDefault="00C95517" w:rsidP="0070494D">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16FBEE60" w14:textId="77777777" w:rsidR="00C95517" w:rsidRPr="00813D46" w:rsidRDefault="00C95517" w:rsidP="0070494D">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59F4A8F9" w14:textId="77777777" w:rsidR="00C95517" w:rsidRPr="00813D46" w:rsidRDefault="00C95517" w:rsidP="0070494D">
            <w:pPr>
              <w:keepNext/>
              <w:jc w:val="right"/>
            </w:pPr>
            <w:r w:rsidRPr="00813D46">
              <w:rPr>
                <w:rFonts w:cs="Arial"/>
                <w:b/>
                <w:bCs/>
                <w:sz w:val="15"/>
                <w:szCs w:val="15"/>
              </w:rPr>
              <w:t>Fair Value</w:t>
            </w:r>
          </w:p>
        </w:tc>
        <w:tc>
          <w:tcPr>
            <w:tcW w:w="0" w:type="auto"/>
            <w:vAlign w:val="bottom"/>
          </w:tcPr>
          <w:p w14:paraId="1A0338F8" w14:textId="77777777" w:rsidR="00C95517" w:rsidRPr="00813D46" w:rsidRDefault="00C95517" w:rsidP="0070494D">
            <w:pPr>
              <w:keepNext/>
              <w:rPr>
                <w:sz w:val="8"/>
              </w:rPr>
            </w:pPr>
            <w:r w:rsidRPr="00813D46">
              <w:rPr>
                <w:sz w:val="15"/>
                <w:szCs w:val="15"/>
              </w:rPr>
              <w:t> </w:t>
            </w:r>
          </w:p>
        </w:tc>
        <w:tc>
          <w:tcPr>
            <w:tcW w:w="0" w:type="auto"/>
            <w:vAlign w:val="bottom"/>
          </w:tcPr>
          <w:p w14:paraId="08AD33C6" w14:textId="77777777" w:rsidR="00C95517" w:rsidRPr="00813D46" w:rsidRDefault="00C95517" w:rsidP="0070494D">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77A7F6D0" w14:textId="77777777" w:rsidR="00C95517" w:rsidRPr="00813D46" w:rsidRDefault="00C95517" w:rsidP="0070494D">
            <w:pPr>
              <w:keepNext/>
              <w:jc w:val="right"/>
            </w:pPr>
            <w:r w:rsidRPr="00813D46">
              <w:rPr>
                <w:rFonts w:cs="Arial"/>
                <w:b/>
                <w:bCs/>
                <w:sz w:val="15"/>
                <w:szCs w:val="15"/>
              </w:rPr>
              <w:t>Unrealized</w:t>
            </w:r>
            <w:r w:rsidRPr="00813D46">
              <w:rPr>
                <w:rFonts w:cs="Arial"/>
                <w:b/>
                <w:bCs/>
                <w:sz w:val="15"/>
                <w:szCs w:val="15"/>
              </w:rPr>
              <w:br/>
              <w:t>Losses</w:t>
            </w:r>
          </w:p>
        </w:tc>
        <w:tc>
          <w:tcPr>
            <w:tcW w:w="0" w:type="auto"/>
            <w:vAlign w:val="bottom"/>
          </w:tcPr>
          <w:p w14:paraId="01B47923" w14:textId="77777777" w:rsidR="00C95517" w:rsidRPr="00813D46" w:rsidRDefault="00C95517" w:rsidP="0070494D">
            <w:pPr>
              <w:keepNext/>
              <w:rPr>
                <w:sz w:val="8"/>
              </w:rPr>
            </w:pPr>
            <w:r w:rsidRPr="00813D46">
              <w:rPr>
                <w:sz w:val="15"/>
                <w:szCs w:val="15"/>
              </w:rPr>
              <w:t> </w:t>
            </w:r>
          </w:p>
        </w:tc>
        <w:tc>
          <w:tcPr>
            <w:tcW w:w="0" w:type="auto"/>
            <w:vAlign w:val="bottom"/>
          </w:tcPr>
          <w:p w14:paraId="0397D2AA" w14:textId="77777777" w:rsidR="00C95517" w:rsidRPr="00813D46" w:rsidRDefault="00C95517" w:rsidP="0070494D">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727977E8" w14:textId="77777777" w:rsidR="00C95517" w:rsidRPr="00813D46" w:rsidRDefault="00C95517" w:rsidP="0070494D">
            <w:pPr>
              <w:keepNext/>
              <w:jc w:val="right"/>
            </w:pPr>
            <w:r w:rsidRPr="00813D46">
              <w:rPr>
                <w:rFonts w:cs="Arial"/>
                <w:b/>
                <w:bCs/>
                <w:sz w:val="15"/>
                <w:szCs w:val="15"/>
              </w:rPr>
              <w:t>Fair Value</w:t>
            </w:r>
          </w:p>
        </w:tc>
        <w:tc>
          <w:tcPr>
            <w:tcW w:w="0" w:type="auto"/>
            <w:vAlign w:val="bottom"/>
          </w:tcPr>
          <w:p w14:paraId="38FA004D" w14:textId="77777777" w:rsidR="00C95517" w:rsidRPr="00813D46" w:rsidRDefault="00C95517" w:rsidP="0070494D">
            <w:pPr>
              <w:keepNext/>
              <w:rPr>
                <w:sz w:val="8"/>
              </w:rPr>
            </w:pPr>
            <w:r w:rsidRPr="00813D46">
              <w:rPr>
                <w:sz w:val="15"/>
                <w:szCs w:val="15"/>
              </w:rPr>
              <w:t> </w:t>
            </w:r>
          </w:p>
        </w:tc>
        <w:tc>
          <w:tcPr>
            <w:tcW w:w="0" w:type="auto"/>
            <w:vAlign w:val="bottom"/>
          </w:tcPr>
          <w:p w14:paraId="69EA4C6F" w14:textId="77777777" w:rsidR="00C95517" w:rsidRPr="00813D46" w:rsidRDefault="00C95517" w:rsidP="0070494D">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5C831C95" w14:textId="77777777" w:rsidR="00C95517" w:rsidRPr="00813D46" w:rsidRDefault="00C95517" w:rsidP="0070494D">
            <w:pPr>
              <w:keepNext/>
              <w:jc w:val="right"/>
            </w:pPr>
            <w:r w:rsidRPr="00813D46">
              <w:rPr>
                <w:rFonts w:cs="Arial"/>
                <w:b/>
                <w:bCs/>
                <w:sz w:val="15"/>
                <w:szCs w:val="15"/>
              </w:rPr>
              <w:t>Unrealized</w:t>
            </w:r>
            <w:r w:rsidRPr="00813D46">
              <w:rPr>
                <w:rFonts w:cs="Arial"/>
                <w:b/>
                <w:bCs/>
                <w:sz w:val="15"/>
                <w:szCs w:val="15"/>
              </w:rPr>
              <w:br/>
              <w:t>Losses</w:t>
            </w:r>
          </w:p>
        </w:tc>
        <w:tc>
          <w:tcPr>
            <w:tcW w:w="0" w:type="auto"/>
            <w:vAlign w:val="bottom"/>
          </w:tcPr>
          <w:p w14:paraId="2CEC6D4D" w14:textId="77777777" w:rsidR="00C95517" w:rsidRPr="00813D46" w:rsidRDefault="00C95517" w:rsidP="0070494D">
            <w:pPr>
              <w:keepNext/>
              <w:rPr>
                <w:sz w:val="8"/>
              </w:rPr>
            </w:pPr>
            <w:r w:rsidRPr="00813D46">
              <w:rPr>
                <w:sz w:val="15"/>
                <w:szCs w:val="15"/>
              </w:rPr>
              <w:t> </w:t>
            </w:r>
          </w:p>
        </w:tc>
        <w:tc>
          <w:tcPr>
            <w:tcW w:w="0" w:type="auto"/>
            <w:vAlign w:val="bottom"/>
          </w:tcPr>
          <w:p w14:paraId="0529EF67" w14:textId="77777777" w:rsidR="00C95517" w:rsidRPr="00813D46" w:rsidRDefault="00C95517" w:rsidP="0070494D">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34D20062" w14:textId="77777777" w:rsidR="00C95517" w:rsidRPr="00813D46" w:rsidRDefault="00C95517" w:rsidP="0070494D">
            <w:pPr>
              <w:keepNext/>
              <w:jc w:val="right"/>
            </w:pPr>
            <w:r w:rsidRPr="00813D46">
              <w:rPr>
                <w:rFonts w:cs="Arial"/>
                <w:b/>
                <w:bCs/>
                <w:sz w:val="15"/>
                <w:szCs w:val="15"/>
              </w:rPr>
              <w:t>Total</w:t>
            </w:r>
            <w:r w:rsidRPr="00813D46">
              <w:rPr>
                <w:rFonts w:cs="Arial"/>
                <w:b/>
                <w:bCs/>
                <w:sz w:val="15"/>
                <w:szCs w:val="15"/>
              </w:rPr>
              <w:br/>
              <w:t>Fair Value</w:t>
            </w:r>
          </w:p>
        </w:tc>
        <w:tc>
          <w:tcPr>
            <w:tcW w:w="0" w:type="auto"/>
            <w:vAlign w:val="bottom"/>
          </w:tcPr>
          <w:p w14:paraId="776591C1" w14:textId="77777777" w:rsidR="00C95517" w:rsidRPr="00813D46" w:rsidRDefault="00C95517" w:rsidP="0070494D">
            <w:pPr>
              <w:keepNext/>
              <w:rPr>
                <w:sz w:val="8"/>
              </w:rPr>
            </w:pPr>
            <w:r w:rsidRPr="00813D46">
              <w:rPr>
                <w:sz w:val="15"/>
                <w:szCs w:val="15"/>
              </w:rPr>
              <w:t> </w:t>
            </w:r>
          </w:p>
        </w:tc>
        <w:tc>
          <w:tcPr>
            <w:tcW w:w="0" w:type="auto"/>
            <w:vAlign w:val="bottom"/>
          </w:tcPr>
          <w:p w14:paraId="0E95975F" w14:textId="77777777" w:rsidR="00C95517" w:rsidRPr="00813D46" w:rsidRDefault="00C95517" w:rsidP="0070494D">
            <w:pPr>
              <w:pStyle w:val="la2"/>
              <w:keepNext/>
            </w:pPr>
            <w:r w:rsidRPr="00813D46">
              <w:rPr>
                <w:sz w:val="15"/>
                <w:szCs w:val="15"/>
              </w:rPr>
              <w:t> </w:t>
            </w:r>
          </w:p>
        </w:tc>
        <w:tc>
          <w:tcPr>
            <w:tcW w:w="0" w:type="auto"/>
            <w:gridSpan w:val="2"/>
            <w:vMerge/>
            <w:vAlign w:val="center"/>
          </w:tcPr>
          <w:p w14:paraId="1BDCCD8A" w14:textId="77777777" w:rsidR="00C95517" w:rsidRPr="00813D46" w:rsidRDefault="00C95517" w:rsidP="0070494D">
            <w:pPr>
              <w:keepNext/>
              <w:rPr>
                <w:sz w:val="8"/>
              </w:rPr>
            </w:pPr>
          </w:p>
        </w:tc>
        <w:tc>
          <w:tcPr>
            <w:tcW w:w="0" w:type="auto"/>
            <w:vMerge/>
            <w:vAlign w:val="center"/>
          </w:tcPr>
          <w:p w14:paraId="00C5D930" w14:textId="77777777" w:rsidR="00C95517" w:rsidRPr="00813D46" w:rsidRDefault="00C95517" w:rsidP="0070494D">
            <w:pPr>
              <w:keepNext/>
              <w:rPr>
                <w:sz w:val="8"/>
              </w:rPr>
            </w:pPr>
          </w:p>
        </w:tc>
      </w:tr>
      <w:tr w:rsidR="00C95517" w:rsidRPr="00813D46" w14:paraId="22185C69" w14:textId="77777777" w:rsidTr="00C95517">
        <w:trPr>
          <w:jc w:val="center"/>
        </w:trPr>
        <w:tc>
          <w:tcPr>
            <w:tcW w:w="0" w:type="auto"/>
            <w:gridSpan w:val="24"/>
            <w:vAlign w:val="bottom"/>
          </w:tcPr>
          <w:p w14:paraId="7ABC816F" w14:textId="77777777" w:rsidR="00C95517" w:rsidRPr="00813D46" w:rsidRDefault="00C95517" w:rsidP="0070494D">
            <w:pPr>
              <w:pStyle w:val="rrdsinglerule"/>
              <w:keepNext/>
            </w:pPr>
            <w:r w:rsidRPr="00813D46">
              <w:rPr>
                <w:sz w:val="15"/>
                <w:szCs w:val="15"/>
              </w:rPr>
              <w:t> </w:t>
            </w:r>
          </w:p>
        </w:tc>
        <w:tc>
          <w:tcPr>
            <w:tcW w:w="0" w:type="auto"/>
            <w:vAlign w:val="bottom"/>
          </w:tcPr>
          <w:p w14:paraId="2CBE7843" w14:textId="77777777" w:rsidR="00C95517" w:rsidRPr="00813D46" w:rsidRDefault="00C95517" w:rsidP="0070494D">
            <w:pPr>
              <w:keepNext/>
              <w:rPr>
                <w:sz w:val="8"/>
              </w:rPr>
            </w:pPr>
          </w:p>
        </w:tc>
      </w:tr>
      <w:tr w:rsidR="00C95517" w:rsidRPr="00813D46" w14:paraId="6C591312" w14:textId="77777777" w:rsidTr="00C95517">
        <w:trPr>
          <w:trHeight w:val="75"/>
          <w:jc w:val="center"/>
        </w:trPr>
        <w:tc>
          <w:tcPr>
            <w:tcW w:w="0" w:type="auto"/>
            <w:vAlign w:val="center"/>
          </w:tcPr>
          <w:p w14:paraId="1B9DF938" w14:textId="77777777" w:rsidR="00C95517" w:rsidRPr="00813D46" w:rsidRDefault="00C95517" w:rsidP="0070494D">
            <w:pPr>
              <w:keepNext/>
              <w:rPr>
                <w:sz w:val="8"/>
              </w:rPr>
            </w:pPr>
          </w:p>
        </w:tc>
        <w:tc>
          <w:tcPr>
            <w:tcW w:w="0" w:type="auto"/>
            <w:gridSpan w:val="4"/>
            <w:vAlign w:val="center"/>
          </w:tcPr>
          <w:p w14:paraId="166EA15A" w14:textId="77777777" w:rsidR="00C95517" w:rsidRPr="00813D46" w:rsidRDefault="00C95517" w:rsidP="0070494D">
            <w:pPr>
              <w:keepNext/>
              <w:rPr>
                <w:sz w:val="8"/>
              </w:rPr>
            </w:pPr>
          </w:p>
        </w:tc>
        <w:tc>
          <w:tcPr>
            <w:tcW w:w="0" w:type="auto"/>
            <w:gridSpan w:val="4"/>
            <w:vAlign w:val="center"/>
          </w:tcPr>
          <w:p w14:paraId="2D30C287" w14:textId="77777777" w:rsidR="00C95517" w:rsidRPr="00813D46" w:rsidRDefault="00C95517" w:rsidP="0070494D">
            <w:pPr>
              <w:keepNext/>
              <w:rPr>
                <w:sz w:val="8"/>
              </w:rPr>
            </w:pPr>
          </w:p>
        </w:tc>
        <w:tc>
          <w:tcPr>
            <w:tcW w:w="0" w:type="auto"/>
            <w:gridSpan w:val="4"/>
            <w:vAlign w:val="center"/>
          </w:tcPr>
          <w:p w14:paraId="42A37DCC" w14:textId="77777777" w:rsidR="00C95517" w:rsidRPr="00813D46" w:rsidRDefault="00C95517" w:rsidP="0070494D">
            <w:pPr>
              <w:keepNext/>
              <w:rPr>
                <w:sz w:val="8"/>
              </w:rPr>
            </w:pPr>
          </w:p>
        </w:tc>
        <w:tc>
          <w:tcPr>
            <w:tcW w:w="0" w:type="auto"/>
            <w:gridSpan w:val="4"/>
            <w:vAlign w:val="center"/>
          </w:tcPr>
          <w:p w14:paraId="151DE343" w14:textId="77777777" w:rsidR="00C95517" w:rsidRPr="00813D46" w:rsidRDefault="00C95517" w:rsidP="0070494D">
            <w:pPr>
              <w:keepNext/>
              <w:rPr>
                <w:sz w:val="8"/>
              </w:rPr>
            </w:pPr>
          </w:p>
        </w:tc>
        <w:tc>
          <w:tcPr>
            <w:tcW w:w="0" w:type="auto"/>
            <w:gridSpan w:val="4"/>
            <w:vAlign w:val="center"/>
          </w:tcPr>
          <w:p w14:paraId="36A44740" w14:textId="77777777" w:rsidR="00C95517" w:rsidRPr="00813D46" w:rsidRDefault="00C95517" w:rsidP="0070494D">
            <w:pPr>
              <w:keepNext/>
              <w:rPr>
                <w:sz w:val="8"/>
              </w:rPr>
            </w:pPr>
          </w:p>
        </w:tc>
        <w:tc>
          <w:tcPr>
            <w:tcW w:w="0" w:type="auto"/>
            <w:gridSpan w:val="4"/>
            <w:vAlign w:val="center"/>
          </w:tcPr>
          <w:p w14:paraId="574E27C8" w14:textId="77777777" w:rsidR="00C95517" w:rsidRPr="00813D46" w:rsidRDefault="00C95517" w:rsidP="0070494D">
            <w:pPr>
              <w:keepNext/>
              <w:rPr>
                <w:sz w:val="8"/>
              </w:rPr>
            </w:pPr>
          </w:p>
        </w:tc>
      </w:tr>
      <w:tr w:rsidR="00C95517" w:rsidRPr="00813D46" w14:paraId="46495C70" w14:textId="77777777" w:rsidTr="00C95517">
        <w:trPr>
          <w:jc w:val="center"/>
        </w:trPr>
        <w:tc>
          <w:tcPr>
            <w:tcW w:w="0" w:type="auto"/>
          </w:tcPr>
          <w:p w14:paraId="303D9D90" w14:textId="77777777" w:rsidR="00C95517" w:rsidRPr="00813D46" w:rsidRDefault="00C95517" w:rsidP="0070494D">
            <w:pPr>
              <w:pStyle w:val="NormalWeb"/>
              <w:keepNext/>
              <w:ind w:left="240" w:hanging="240"/>
              <w:rPr>
                <w:sz w:val="8"/>
              </w:rPr>
            </w:pPr>
            <w:r w:rsidRPr="00813D46">
              <w:rPr>
                <w:rFonts w:cs="Arial"/>
                <w:b/>
                <w:bCs/>
                <w:sz w:val="15"/>
                <w:szCs w:val="15"/>
              </w:rPr>
              <w:t>June 30, 2015</w:t>
            </w:r>
          </w:p>
        </w:tc>
        <w:tc>
          <w:tcPr>
            <w:tcW w:w="0" w:type="auto"/>
            <w:vAlign w:val="bottom"/>
          </w:tcPr>
          <w:p w14:paraId="46D27940" w14:textId="77777777" w:rsidR="00C95517" w:rsidRPr="00813D46" w:rsidRDefault="00C95517" w:rsidP="0070494D">
            <w:pPr>
              <w:pStyle w:val="la2"/>
              <w:keepNext/>
            </w:pPr>
            <w:r w:rsidRPr="00813D46">
              <w:rPr>
                <w:sz w:val="15"/>
                <w:szCs w:val="15"/>
              </w:rPr>
              <w:t> </w:t>
            </w:r>
          </w:p>
        </w:tc>
        <w:tc>
          <w:tcPr>
            <w:tcW w:w="0" w:type="auto"/>
            <w:vAlign w:val="bottom"/>
          </w:tcPr>
          <w:p w14:paraId="13826139" w14:textId="77777777" w:rsidR="00C95517" w:rsidRPr="00813D46" w:rsidRDefault="00C95517" w:rsidP="0070494D">
            <w:pPr>
              <w:pStyle w:val="la2"/>
              <w:keepNext/>
            </w:pPr>
            <w:r w:rsidRPr="00813D46">
              <w:t> </w:t>
            </w:r>
          </w:p>
        </w:tc>
        <w:tc>
          <w:tcPr>
            <w:tcW w:w="0" w:type="auto"/>
            <w:vAlign w:val="bottom"/>
          </w:tcPr>
          <w:p w14:paraId="0BD87A70" w14:textId="77777777" w:rsidR="00C95517" w:rsidRPr="00813D46" w:rsidRDefault="00C95517" w:rsidP="0070494D">
            <w:pPr>
              <w:pStyle w:val="la2"/>
              <w:keepNext/>
            </w:pPr>
            <w:r w:rsidRPr="00813D46">
              <w:t> </w:t>
            </w:r>
          </w:p>
        </w:tc>
        <w:tc>
          <w:tcPr>
            <w:tcW w:w="0" w:type="auto"/>
            <w:vAlign w:val="bottom"/>
          </w:tcPr>
          <w:p w14:paraId="0ADDCD0B" w14:textId="77777777" w:rsidR="00C95517" w:rsidRPr="00813D46" w:rsidRDefault="00C95517" w:rsidP="0070494D">
            <w:pPr>
              <w:pStyle w:val="la2"/>
              <w:keepNext/>
            </w:pPr>
            <w:r w:rsidRPr="00813D46">
              <w:t> </w:t>
            </w:r>
          </w:p>
        </w:tc>
        <w:tc>
          <w:tcPr>
            <w:tcW w:w="0" w:type="auto"/>
            <w:vAlign w:val="bottom"/>
          </w:tcPr>
          <w:p w14:paraId="7A0FD4DE" w14:textId="77777777" w:rsidR="00C95517" w:rsidRPr="00813D46" w:rsidRDefault="00C95517" w:rsidP="0070494D">
            <w:pPr>
              <w:pStyle w:val="la2"/>
              <w:keepNext/>
            </w:pPr>
            <w:r w:rsidRPr="00813D46">
              <w:rPr>
                <w:sz w:val="15"/>
                <w:szCs w:val="15"/>
              </w:rPr>
              <w:t> </w:t>
            </w:r>
          </w:p>
        </w:tc>
        <w:tc>
          <w:tcPr>
            <w:tcW w:w="0" w:type="auto"/>
            <w:vAlign w:val="bottom"/>
          </w:tcPr>
          <w:p w14:paraId="4C66397D" w14:textId="77777777" w:rsidR="00C95517" w:rsidRPr="00813D46" w:rsidRDefault="00C95517" w:rsidP="0070494D">
            <w:pPr>
              <w:pStyle w:val="la2"/>
              <w:keepNext/>
            </w:pPr>
            <w:r w:rsidRPr="00813D46">
              <w:t> </w:t>
            </w:r>
          </w:p>
        </w:tc>
        <w:tc>
          <w:tcPr>
            <w:tcW w:w="0" w:type="auto"/>
            <w:vAlign w:val="bottom"/>
          </w:tcPr>
          <w:p w14:paraId="08B85F88" w14:textId="77777777" w:rsidR="00C95517" w:rsidRPr="00813D46" w:rsidRDefault="00C95517" w:rsidP="0070494D">
            <w:pPr>
              <w:pStyle w:val="la2"/>
              <w:keepNext/>
            </w:pPr>
            <w:r w:rsidRPr="00813D46">
              <w:t> </w:t>
            </w:r>
          </w:p>
        </w:tc>
        <w:tc>
          <w:tcPr>
            <w:tcW w:w="0" w:type="auto"/>
            <w:vAlign w:val="bottom"/>
          </w:tcPr>
          <w:p w14:paraId="2435A632" w14:textId="77777777" w:rsidR="00C95517" w:rsidRPr="00813D46" w:rsidRDefault="00C95517" w:rsidP="0070494D">
            <w:pPr>
              <w:pStyle w:val="la2"/>
              <w:keepNext/>
            </w:pPr>
            <w:r w:rsidRPr="00813D46">
              <w:t> </w:t>
            </w:r>
          </w:p>
        </w:tc>
        <w:tc>
          <w:tcPr>
            <w:tcW w:w="0" w:type="auto"/>
            <w:vAlign w:val="bottom"/>
          </w:tcPr>
          <w:p w14:paraId="39359213" w14:textId="77777777" w:rsidR="00C95517" w:rsidRPr="00813D46" w:rsidRDefault="00C95517" w:rsidP="0070494D">
            <w:pPr>
              <w:pStyle w:val="la2"/>
              <w:keepNext/>
            </w:pPr>
            <w:r w:rsidRPr="00813D46">
              <w:rPr>
                <w:sz w:val="15"/>
                <w:szCs w:val="15"/>
              </w:rPr>
              <w:t> </w:t>
            </w:r>
          </w:p>
        </w:tc>
        <w:tc>
          <w:tcPr>
            <w:tcW w:w="0" w:type="auto"/>
            <w:vAlign w:val="bottom"/>
          </w:tcPr>
          <w:p w14:paraId="5731A86F" w14:textId="77777777" w:rsidR="00C95517" w:rsidRPr="00813D46" w:rsidRDefault="00C95517" w:rsidP="0070494D">
            <w:pPr>
              <w:pStyle w:val="la2"/>
              <w:keepNext/>
            </w:pPr>
            <w:r w:rsidRPr="00813D46">
              <w:t> </w:t>
            </w:r>
          </w:p>
        </w:tc>
        <w:tc>
          <w:tcPr>
            <w:tcW w:w="0" w:type="auto"/>
            <w:vAlign w:val="bottom"/>
          </w:tcPr>
          <w:p w14:paraId="271799BF" w14:textId="77777777" w:rsidR="00C95517" w:rsidRPr="00813D46" w:rsidRDefault="00C95517" w:rsidP="0070494D">
            <w:pPr>
              <w:pStyle w:val="la2"/>
              <w:keepNext/>
            </w:pPr>
            <w:r w:rsidRPr="00813D46">
              <w:t> </w:t>
            </w:r>
          </w:p>
        </w:tc>
        <w:tc>
          <w:tcPr>
            <w:tcW w:w="0" w:type="auto"/>
            <w:vAlign w:val="bottom"/>
          </w:tcPr>
          <w:p w14:paraId="4F71EBAF" w14:textId="77777777" w:rsidR="00C95517" w:rsidRPr="00813D46" w:rsidRDefault="00C95517" w:rsidP="0070494D">
            <w:pPr>
              <w:pStyle w:val="la2"/>
              <w:keepNext/>
            </w:pPr>
            <w:r w:rsidRPr="00813D46">
              <w:t> </w:t>
            </w:r>
          </w:p>
        </w:tc>
        <w:tc>
          <w:tcPr>
            <w:tcW w:w="0" w:type="auto"/>
            <w:vAlign w:val="bottom"/>
          </w:tcPr>
          <w:p w14:paraId="606B745C" w14:textId="77777777" w:rsidR="00C95517" w:rsidRPr="00813D46" w:rsidRDefault="00C95517" w:rsidP="0070494D">
            <w:pPr>
              <w:pStyle w:val="la2"/>
              <w:keepNext/>
            </w:pPr>
            <w:r w:rsidRPr="00813D46">
              <w:rPr>
                <w:sz w:val="15"/>
                <w:szCs w:val="15"/>
              </w:rPr>
              <w:t> </w:t>
            </w:r>
          </w:p>
        </w:tc>
        <w:tc>
          <w:tcPr>
            <w:tcW w:w="0" w:type="auto"/>
            <w:vAlign w:val="bottom"/>
          </w:tcPr>
          <w:p w14:paraId="155BDAD2" w14:textId="77777777" w:rsidR="00C95517" w:rsidRPr="00813D46" w:rsidRDefault="00C95517" w:rsidP="0070494D">
            <w:pPr>
              <w:pStyle w:val="la2"/>
              <w:keepNext/>
            </w:pPr>
            <w:r w:rsidRPr="00813D46">
              <w:t> </w:t>
            </w:r>
          </w:p>
        </w:tc>
        <w:tc>
          <w:tcPr>
            <w:tcW w:w="0" w:type="auto"/>
            <w:vAlign w:val="bottom"/>
          </w:tcPr>
          <w:p w14:paraId="7FE66541" w14:textId="77777777" w:rsidR="00C95517" w:rsidRPr="00813D46" w:rsidRDefault="00C95517" w:rsidP="0070494D">
            <w:pPr>
              <w:pStyle w:val="la2"/>
              <w:keepNext/>
            </w:pPr>
            <w:r w:rsidRPr="00813D46">
              <w:t> </w:t>
            </w:r>
          </w:p>
        </w:tc>
        <w:tc>
          <w:tcPr>
            <w:tcW w:w="0" w:type="auto"/>
            <w:vAlign w:val="bottom"/>
          </w:tcPr>
          <w:p w14:paraId="44C76CF1" w14:textId="77777777" w:rsidR="00C95517" w:rsidRPr="00813D46" w:rsidRDefault="00C95517" w:rsidP="0070494D">
            <w:pPr>
              <w:pStyle w:val="la2"/>
              <w:keepNext/>
            </w:pPr>
            <w:r w:rsidRPr="00813D46">
              <w:t> </w:t>
            </w:r>
          </w:p>
        </w:tc>
        <w:tc>
          <w:tcPr>
            <w:tcW w:w="0" w:type="auto"/>
            <w:vAlign w:val="bottom"/>
          </w:tcPr>
          <w:p w14:paraId="31AB3CFB" w14:textId="77777777" w:rsidR="00C95517" w:rsidRPr="00813D46" w:rsidRDefault="00C95517" w:rsidP="0070494D">
            <w:pPr>
              <w:pStyle w:val="la2"/>
              <w:keepNext/>
            </w:pPr>
            <w:r w:rsidRPr="00813D46">
              <w:rPr>
                <w:sz w:val="15"/>
                <w:szCs w:val="15"/>
              </w:rPr>
              <w:t> </w:t>
            </w:r>
          </w:p>
        </w:tc>
        <w:tc>
          <w:tcPr>
            <w:tcW w:w="0" w:type="auto"/>
            <w:vAlign w:val="bottom"/>
          </w:tcPr>
          <w:p w14:paraId="114F4473" w14:textId="77777777" w:rsidR="00C95517" w:rsidRPr="00813D46" w:rsidRDefault="00C95517" w:rsidP="0070494D">
            <w:pPr>
              <w:pStyle w:val="la2"/>
              <w:keepNext/>
            </w:pPr>
            <w:r w:rsidRPr="00813D46">
              <w:t> </w:t>
            </w:r>
          </w:p>
        </w:tc>
        <w:tc>
          <w:tcPr>
            <w:tcW w:w="0" w:type="auto"/>
            <w:vAlign w:val="bottom"/>
          </w:tcPr>
          <w:p w14:paraId="2901AC65" w14:textId="77777777" w:rsidR="00C95517" w:rsidRPr="00813D46" w:rsidRDefault="00C95517" w:rsidP="0070494D">
            <w:pPr>
              <w:pStyle w:val="la2"/>
              <w:keepNext/>
            </w:pPr>
            <w:r w:rsidRPr="00813D46">
              <w:t> </w:t>
            </w:r>
          </w:p>
        </w:tc>
        <w:tc>
          <w:tcPr>
            <w:tcW w:w="0" w:type="auto"/>
            <w:vAlign w:val="bottom"/>
          </w:tcPr>
          <w:p w14:paraId="403F7682" w14:textId="77777777" w:rsidR="00C95517" w:rsidRPr="00813D46" w:rsidRDefault="00C95517" w:rsidP="0070494D">
            <w:pPr>
              <w:pStyle w:val="la2"/>
              <w:keepNext/>
            </w:pPr>
            <w:r w:rsidRPr="00813D46">
              <w:t> </w:t>
            </w:r>
          </w:p>
        </w:tc>
        <w:tc>
          <w:tcPr>
            <w:tcW w:w="0" w:type="auto"/>
            <w:vAlign w:val="bottom"/>
          </w:tcPr>
          <w:p w14:paraId="5DB22E92" w14:textId="77777777" w:rsidR="00C95517" w:rsidRPr="00813D46" w:rsidRDefault="00C95517" w:rsidP="0070494D">
            <w:pPr>
              <w:pStyle w:val="la2"/>
              <w:keepNext/>
            </w:pPr>
            <w:r w:rsidRPr="00813D46">
              <w:rPr>
                <w:sz w:val="15"/>
                <w:szCs w:val="15"/>
              </w:rPr>
              <w:t> </w:t>
            </w:r>
          </w:p>
        </w:tc>
        <w:tc>
          <w:tcPr>
            <w:tcW w:w="0" w:type="auto"/>
            <w:vAlign w:val="bottom"/>
          </w:tcPr>
          <w:p w14:paraId="17B16C9C" w14:textId="77777777" w:rsidR="00C95517" w:rsidRPr="00813D46" w:rsidRDefault="00C95517" w:rsidP="0070494D">
            <w:pPr>
              <w:pStyle w:val="la2"/>
              <w:keepNext/>
            </w:pPr>
            <w:r w:rsidRPr="00813D46">
              <w:t> </w:t>
            </w:r>
          </w:p>
        </w:tc>
        <w:tc>
          <w:tcPr>
            <w:tcW w:w="0" w:type="auto"/>
            <w:vAlign w:val="bottom"/>
          </w:tcPr>
          <w:p w14:paraId="0CA060C9" w14:textId="77777777" w:rsidR="00C95517" w:rsidRPr="00813D46" w:rsidRDefault="00C95517" w:rsidP="0070494D">
            <w:pPr>
              <w:pStyle w:val="la2"/>
              <w:keepNext/>
            </w:pPr>
            <w:r w:rsidRPr="00813D46">
              <w:t> </w:t>
            </w:r>
          </w:p>
        </w:tc>
        <w:tc>
          <w:tcPr>
            <w:tcW w:w="0" w:type="auto"/>
            <w:vAlign w:val="bottom"/>
          </w:tcPr>
          <w:p w14:paraId="7FADB6C3" w14:textId="77777777" w:rsidR="00C95517" w:rsidRPr="00813D46" w:rsidRDefault="00C95517" w:rsidP="0070494D">
            <w:pPr>
              <w:pStyle w:val="la2"/>
              <w:keepNext/>
            </w:pPr>
            <w:r w:rsidRPr="00813D46">
              <w:t> </w:t>
            </w:r>
          </w:p>
        </w:tc>
      </w:tr>
      <w:tr w:rsidR="00C95517" w:rsidRPr="00813D46" w14:paraId="409F18B6" w14:textId="77777777" w:rsidTr="00C95517">
        <w:trPr>
          <w:trHeight w:val="75"/>
          <w:jc w:val="center"/>
        </w:trPr>
        <w:tc>
          <w:tcPr>
            <w:tcW w:w="0" w:type="auto"/>
            <w:vAlign w:val="center"/>
          </w:tcPr>
          <w:p w14:paraId="076C096F" w14:textId="77777777" w:rsidR="00C95517" w:rsidRPr="00813D46" w:rsidRDefault="00C95517" w:rsidP="0070494D">
            <w:pPr>
              <w:keepNext/>
              <w:rPr>
                <w:sz w:val="8"/>
              </w:rPr>
            </w:pPr>
          </w:p>
        </w:tc>
        <w:tc>
          <w:tcPr>
            <w:tcW w:w="0" w:type="auto"/>
            <w:gridSpan w:val="4"/>
            <w:vAlign w:val="center"/>
          </w:tcPr>
          <w:p w14:paraId="56B2AB82" w14:textId="77777777" w:rsidR="00C95517" w:rsidRPr="00813D46" w:rsidRDefault="00C95517" w:rsidP="0070494D">
            <w:pPr>
              <w:keepNext/>
              <w:rPr>
                <w:sz w:val="8"/>
              </w:rPr>
            </w:pPr>
          </w:p>
        </w:tc>
        <w:tc>
          <w:tcPr>
            <w:tcW w:w="0" w:type="auto"/>
            <w:gridSpan w:val="4"/>
            <w:vAlign w:val="center"/>
          </w:tcPr>
          <w:p w14:paraId="1F6A7F4F" w14:textId="77777777" w:rsidR="00C95517" w:rsidRPr="00813D46" w:rsidRDefault="00C95517" w:rsidP="0070494D">
            <w:pPr>
              <w:keepNext/>
              <w:rPr>
                <w:sz w:val="8"/>
              </w:rPr>
            </w:pPr>
          </w:p>
        </w:tc>
        <w:tc>
          <w:tcPr>
            <w:tcW w:w="0" w:type="auto"/>
            <w:gridSpan w:val="4"/>
            <w:vAlign w:val="center"/>
          </w:tcPr>
          <w:p w14:paraId="53A2AE73" w14:textId="77777777" w:rsidR="00C95517" w:rsidRPr="00813D46" w:rsidRDefault="00C95517" w:rsidP="0070494D">
            <w:pPr>
              <w:keepNext/>
              <w:rPr>
                <w:sz w:val="8"/>
              </w:rPr>
            </w:pPr>
          </w:p>
        </w:tc>
        <w:tc>
          <w:tcPr>
            <w:tcW w:w="0" w:type="auto"/>
            <w:gridSpan w:val="4"/>
            <w:vAlign w:val="center"/>
          </w:tcPr>
          <w:p w14:paraId="230B46D3" w14:textId="77777777" w:rsidR="00C95517" w:rsidRPr="00813D46" w:rsidRDefault="00C95517" w:rsidP="0070494D">
            <w:pPr>
              <w:keepNext/>
              <w:rPr>
                <w:sz w:val="8"/>
              </w:rPr>
            </w:pPr>
          </w:p>
        </w:tc>
        <w:tc>
          <w:tcPr>
            <w:tcW w:w="0" w:type="auto"/>
            <w:gridSpan w:val="4"/>
            <w:vAlign w:val="center"/>
          </w:tcPr>
          <w:p w14:paraId="02A8C65A" w14:textId="77777777" w:rsidR="00C95517" w:rsidRPr="00813D46" w:rsidRDefault="00C95517" w:rsidP="0070494D">
            <w:pPr>
              <w:keepNext/>
              <w:rPr>
                <w:sz w:val="8"/>
              </w:rPr>
            </w:pPr>
          </w:p>
        </w:tc>
        <w:tc>
          <w:tcPr>
            <w:tcW w:w="0" w:type="auto"/>
            <w:gridSpan w:val="4"/>
            <w:vAlign w:val="center"/>
          </w:tcPr>
          <w:p w14:paraId="1FCE18EE" w14:textId="77777777" w:rsidR="00C95517" w:rsidRPr="00813D46" w:rsidRDefault="00C95517" w:rsidP="0070494D">
            <w:pPr>
              <w:keepNext/>
              <w:rPr>
                <w:sz w:val="8"/>
              </w:rPr>
            </w:pPr>
          </w:p>
        </w:tc>
      </w:tr>
      <w:tr w:rsidR="00C95517" w:rsidRPr="00813D46" w14:paraId="2C6D09B3" w14:textId="77777777" w:rsidTr="00C95517">
        <w:trPr>
          <w:jc w:val="center"/>
        </w:trPr>
        <w:tc>
          <w:tcPr>
            <w:tcW w:w="0" w:type="auto"/>
          </w:tcPr>
          <w:p w14:paraId="3283DC14" w14:textId="77777777" w:rsidR="00C95517" w:rsidRPr="00813D46" w:rsidRDefault="00C95517" w:rsidP="0070494D">
            <w:pPr>
              <w:pStyle w:val="NormalWeb"/>
              <w:keepNext/>
              <w:ind w:left="240" w:hanging="240"/>
              <w:rPr>
                <w:sz w:val="8"/>
              </w:rPr>
            </w:pPr>
            <w:r w:rsidRPr="00813D46">
              <w:rPr>
                <w:rFonts w:cs="Arial"/>
                <w:sz w:val="20"/>
                <w:szCs w:val="20"/>
              </w:rPr>
              <w:t>U.S. government and agency securities</w:t>
            </w:r>
          </w:p>
        </w:tc>
        <w:tc>
          <w:tcPr>
            <w:tcW w:w="0" w:type="auto"/>
            <w:vAlign w:val="bottom"/>
          </w:tcPr>
          <w:p w14:paraId="079EBC91" w14:textId="77777777" w:rsidR="00C95517" w:rsidRPr="00813D46" w:rsidRDefault="00C95517" w:rsidP="0070494D">
            <w:pPr>
              <w:pStyle w:val="la2"/>
              <w:keepNext/>
              <w:rPr>
                <w:b/>
              </w:rPr>
            </w:pPr>
            <w:r w:rsidRPr="00813D46">
              <w:rPr>
                <w:b/>
                <w:sz w:val="15"/>
                <w:szCs w:val="15"/>
              </w:rPr>
              <w:t> </w:t>
            </w:r>
          </w:p>
        </w:tc>
        <w:tc>
          <w:tcPr>
            <w:tcW w:w="0" w:type="auto"/>
            <w:vAlign w:val="bottom"/>
          </w:tcPr>
          <w:p w14:paraId="6FB4BD39" w14:textId="77777777" w:rsidR="00C95517" w:rsidRPr="00813D46" w:rsidRDefault="00C95517" w:rsidP="0070494D">
            <w:pPr>
              <w:keepNext/>
              <w:rPr>
                <w:b/>
                <w:sz w:val="8"/>
              </w:rPr>
            </w:pPr>
            <w:r w:rsidRPr="00813D46">
              <w:rPr>
                <w:rFonts w:cs="Arial"/>
                <w:b/>
              </w:rPr>
              <w:t>$</w:t>
            </w:r>
          </w:p>
        </w:tc>
        <w:tc>
          <w:tcPr>
            <w:tcW w:w="0" w:type="auto"/>
            <w:vAlign w:val="bottom"/>
          </w:tcPr>
          <w:p w14:paraId="03CC168B" w14:textId="77777777" w:rsidR="00C95517" w:rsidRPr="00813D46" w:rsidRDefault="00C95517" w:rsidP="0070494D">
            <w:pPr>
              <w:keepNext/>
              <w:jc w:val="right"/>
              <w:rPr>
                <w:b/>
              </w:rPr>
            </w:pPr>
            <w:r w:rsidRPr="00813D46">
              <w:rPr>
                <w:rFonts w:cs="Arial"/>
                <w:b/>
              </w:rPr>
              <w:t>6,636</w:t>
            </w:r>
          </w:p>
        </w:tc>
        <w:tc>
          <w:tcPr>
            <w:tcW w:w="0" w:type="auto"/>
            <w:noWrap/>
            <w:vAlign w:val="bottom"/>
          </w:tcPr>
          <w:p w14:paraId="47897616" w14:textId="77777777" w:rsidR="00C95517" w:rsidRPr="00813D46" w:rsidRDefault="00C95517" w:rsidP="0070494D">
            <w:pPr>
              <w:keepNext/>
              <w:rPr>
                <w:b/>
                <w:sz w:val="8"/>
              </w:rPr>
            </w:pPr>
            <w:r w:rsidRPr="00813D46">
              <w:rPr>
                <w:rFonts w:cs="Arial"/>
                <w:b/>
              </w:rPr>
              <w:t> </w:t>
            </w:r>
          </w:p>
        </w:tc>
        <w:tc>
          <w:tcPr>
            <w:tcW w:w="0" w:type="auto"/>
            <w:vAlign w:val="bottom"/>
          </w:tcPr>
          <w:p w14:paraId="7F840E8B" w14:textId="77777777" w:rsidR="00C95517" w:rsidRPr="00813D46" w:rsidRDefault="00C95517" w:rsidP="0070494D">
            <w:pPr>
              <w:pStyle w:val="la2"/>
              <w:keepNext/>
              <w:rPr>
                <w:b/>
              </w:rPr>
            </w:pPr>
            <w:r w:rsidRPr="00813D46">
              <w:rPr>
                <w:b/>
                <w:sz w:val="15"/>
                <w:szCs w:val="15"/>
              </w:rPr>
              <w:t> </w:t>
            </w:r>
          </w:p>
        </w:tc>
        <w:tc>
          <w:tcPr>
            <w:tcW w:w="0" w:type="auto"/>
            <w:vAlign w:val="bottom"/>
          </w:tcPr>
          <w:p w14:paraId="082EE190" w14:textId="77777777" w:rsidR="00C95517" w:rsidRPr="00813D46" w:rsidRDefault="00C95517" w:rsidP="0070494D">
            <w:pPr>
              <w:keepNext/>
              <w:rPr>
                <w:b/>
                <w:sz w:val="8"/>
              </w:rPr>
            </w:pPr>
            <w:r w:rsidRPr="00813D46">
              <w:rPr>
                <w:rFonts w:cs="Arial"/>
                <w:b/>
              </w:rPr>
              <w:t>$</w:t>
            </w:r>
          </w:p>
        </w:tc>
        <w:tc>
          <w:tcPr>
            <w:tcW w:w="0" w:type="auto"/>
            <w:vAlign w:val="bottom"/>
          </w:tcPr>
          <w:p w14:paraId="098FF68E" w14:textId="77777777" w:rsidR="00C95517" w:rsidRPr="00813D46" w:rsidRDefault="00C95517" w:rsidP="0070494D">
            <w:pPr>
              <w:keepNext/>
              <w:jc w:val="right"/>
              <w:rPr>
                <w:b/>
              </w:rPr>
            </w:pPr>
            <w:r w:rsidRPr="00813D46">
              <w:rPr>
                <w:rFonts w:cs="Arial"/>
                <w:b/>
              </w:rPr>
              <w:t>(9</w:t>
            </w:r>
          </w:p>
        </w:tc>
        <w:tc>
          <w:tcPr>
            <w:tcW w:w="0" w:type="auto"/>
            <w:noWrap/>
            <w:vAlign w:val="bottom"/>
          </w:tcPr>
          <w:p w14:paraId="72F263A0" w14:textId="77777777" w:rsidR="00C95517" w:rsidRPr="00813D46" w:rsidRDefault="00C95517" w:rsidP="0070494D">
            <w:pPr>
              <w:keepNext/>
              <w:rPr>
                <w:b/>
                <w:sz w:val="8"/>
              </w:rPr>
            </w:pPr>
            <w:r w:rsidRPr="00813D46">
              <w:rPr>
                <w:rFonts w:cs="Arial"/>
                <w:b/>
              </w:rPr>
              <w:t>)</w:t>
            </w:r>
          </w:p>
        </w:tc>
        <w:tc>
          <w:tcPr>
            <w:tcW w:w="0" w:type="auto"/>
            <w:vAlign w:val="bottom"/>
          </w:tcPr>
          <w:p w14:paraId="57E4DA40" w14:textId="77777777" w:rsidR="00C95517" w:rsidRPr="00813D46" w:rsidRDefault="00C95517" w:rsidP="0070494D">
            <w:pPr>
              <w:pStyle w:val="la2"/>
              <w:keepNext/>
              <w:rPr>
                <w:b/>
              </w:rPr>
            </w:pPr>
            <w:r w:rsidRPr="00813D46">
              <w:rPr>
                <w:b/>
                <w:sz w:val="15"/>
                <w:szCs w:val="15"/>
              </w:rPr>
              <w:t> </w:t>
            </w:r>
          </w:p>
        </w:tc>
        <w:tc>
          <w:tcPr>
            <w:tcW w:w="0" w:type="auto"/>
            <w:vAlign w:val="bottom"/>
          </w:tcPr>
          <w:p w14:paraId="01959D19" w14:textId="77777777" w:rsidR="00C95517" w:rsidRPr="00813D46" w:rsidRDefault="00C95517" w:rsidP="0070494D">
            <w:pPr>
              <w:keepNext/>
              <w:rPr>
                <w:b/>
                <w:sz w:val="8"/>
              </w:rPr>
            </w:pPr>
            <w:r w:rsidRPr="00813D46">
              <w:rPr>
                <w:rFonts w:cs="Arial"/>
                <w:b/>
              </w:rPr>
              <w:t>$</w:t>
            </w:r>
          </w:p>
        </w:tc>
        <w:tc>
          <w:tcPr>
            <w:tcW w:w="0" w:type="auto"/>
            <w:vAlign w:val="bottom"/>
          </w:tcPr>
          <w:p w14:paraId="63B8855F" w14:textId="77777777" w:rsidR="00C95517" w:rsidRPr="00813D46" w:rsidRDefault="00C95517" w:rsidP="0070494D">
            <w:pPr>
              <w:keepNext/>
              <w:jc w:val="right"/>
              <w:rPr>
                <w:b/>
              </w:rPr>
            </w:pPr>
            <w:r w:rsidRPr="00813D46">
              <w:rPr>
                <w:rFonts w:cs="Arial"/>
                <w:b/>
              </w:rPr>
              <w:t>421</w:t>
            </w:r>
          </w:p>
        </w:tc>
        <w:tc>
          <w:tcPr>
            <w:tcW w:w="0" w:type="auto"/>
            <w:noWrap/>
            <w:vAlign w:val="bottom"/>
          </w:tcPr>
          <w:p w14:paraId="38E17DAE" w14:textId="77777777" w:rsidR="00C95517" w:rsidRPr="00813D46" w:rsidRDefault="00C95517" w:rsidP="0070494D">
            <w:pPr>
              <w:keepNext/>
              <w:rPr>
                <w:b/>
                <w:sz w:val="8"/>
              </w:rPr>
            </w:pPr>
            <w:r w:rsidRPr="00813D46">
              <w:rPr>
                <w:rFonts w:cs="Arial"/>
                <w:b/>
              </w:rPr>
              <w:t> </w:t>
            </w:r>
          </w:p>
        </w:tc>
        <w:tc>
          <w:tcPr>
            <w:tcW w:w="0" w:type="auto"/>
            <w:vAlign w:val="bottom"/>
          </w:tcPr>
          <w:p w14:paraId="3D9F5E4B" w14:textId="77777777" w:rsidR="00C95517" w:rsidRPr="00813D46" w:rsidRDefault="00C95517" w:rsidP="0070494D">
            <w:pPr>
              <w:pStyle w:val="la2"/>
              <w:keepNext/>
              <w:rPr>
                <w:b/>
              </w:rPr>
            </w:pPr>
            <w:r w:rsidRPr="00813D46">
              <w:rPr>
                <w:b/>
                <w:sz w:val="15"/>
                <w:szCs w:val="15"/>
              </w:rPr>
              <w:t> </w:t>
            </w:r>
          </w:p>
        </w:tc>
        <w:tc>
          <w:tcPr>
            <w:tcW w:w="0" w:type="auto"/>
            <w:vAlign w:val="bottom"/>
          </w:tcPr>
          <w:p w14:paraId="25F1342C" w14:textId="77777777" w:rsidR="00C95517" w:rsidRPr="00813D46" w:rsidRDefault="00C95517" w:rsidP="0070494D">
            <w:pPr>
              <w:keepNext/>
              <w:rPr>
                <w:b/>
                <w:sz w:val="8"/>
              </w:rPr>
            </w:pPr>
            <w:r w:rsidRPr="00813D46">
              <w:rPr>
                <w:rFonts w:cs="Arial"/>
                <w:b/>
              </w:rPr>
              <w:t>$</w:t>
            </w:r>
          </w:p>
        </w:tc>
        <w:tc>
          <w:tcPr>
            <w:tcW w:w="0" w:type="auto"/>
            <w:vAlign w:val="bottom"/>
          </w:tcPr>
          <w:p w14:paraId="316B360E" w14:textId="77777777" w:rsidR="00C95517" w:rsidRPr="00813D46" w:rsidRDefault="00C95517" w:rsidP="0070494D">
            <w:pPr>
              <w:keepNext/>
              <w:jc w:val="right"/>
              <w:rPr>
                <w:b/>
              </w:rPr>
            </w:pPr>
            <w:r w:rsidRPr="00813D46">
              <w:rPr>
                <w:rFonts w:cs="Arial"/>
                <w:b/>
              </w:rPr>
              <w:t>(21</w:t>
            </w:r>
          </w:p>
        </w:tc>
        <w:tc>
          <w:tcPr>
            <w:tcW w:w="0" w:type="auto"/>
            <w:noWrap/>
            <w:vAlign w:val="bottom"/>
          </w:tcPr>
          <w:p w14:paraId="79058828" w14:textId="77777777" w:rsidR="00C95517" w:rsidRPr="00813D46" w:rsidRDefault="00C95517" w:rsidP="0070494D">
            <w:pPr>
              <w:keepNext/>
              <w:rPr>
                <w:b/>
                <w:sz w:val="8"/>
              </w:rPr>
            </w:pPr>
            <w:r w:rsidRPr="00813D46">
              <w:rPr>
                <w:rFonts w:cs="Arial"/>
                <w:b/>
              </w:rPr>
              <w:t>)</w:t>
            </w:r>
          </w:p>
        </w:tc>
        <w:tc>
          <w:tcPr>
            <w:tcW w:w="0" w:type="auto"/>
            <w:vAlign w:val="bottom"/>
          </w:tcPr>
          <w:p w14:paraId="644554E6" w14:textId="77777777" w:rsidR="00C95517" w:rsidRPr="00813D46" w:rsidRDefault="00C95517" w:rsidP="0070494D">
            <w:pPr>
              <w:pStyle w:val="la2"/>
              <w:keepNext/>
              <w:rPr>
                <w:b/>
              </w:rPr>
            </w:pPr>
            <w:r w:rsidRPr="00813D46">
              <w:rPr>
                <w:b/>
                <w:sz w:val="15"/>
                <w:szCs w:val="15"/>
              </w:rPr>
              <w:t> </w:t>
            </w:r>
          </w:p>
        </w:tc>
        <w:tc>
          <w:tcPr>
            <w:tcW w:w="0" w:type="auto"/>
            <w:vAlign w:val="bottom"/>
          </w:tcPr>
          <w:p w14:paraId="52D6EAD3" w14:textId="77777777" w:rsidR="00C95517" w:rsidRPr="00813D46" w:rsidRDefault="00C95517" w:rsidP="0070494D">
            <w:pPr>
              <w:keepNext/>
              <w:rPr>
                <w:b/>
                <w:sz w:val="8"/>
              </w:rPr>
            </w:pPr>
            <w:r w:rsidRPr="00813D46">
              <w:rPr>
                <w:rFonts w:cs="Arial"/>
                <w:b/>
              </w:rPr>
              <w:t>$</w:t>
            </w:r>
          </w:p>
        </w:tc>
        <w:tc>
          <w:tcPr>
            <w:tcW w:w="0" w:type="auto"/>
            <w:vAlign w:val="bottom"/>
          </w:tcPr>
          <w:p w14:paraId="19FB7061" w14:textId="77777777" w:rsidR="00C95517" w:rsidRPr="00813D46" w:rsidRDefault="00C95517" w:rsidP="0070494D">
            <w:pPr>
              <w:keepNext/>
              <w:jc w:val="right"/>
              <w:rPr>
                <w:b/>
              </w:rPr>
            </w:pPr>
            <w:r w:rsidRPr="00813D46">
              <w:rPr>
                <w:rFonts w:cs="Arial"/>
                <w:b/>
              </w:rPr>
              <w:t>7,057</w:t>
            </w:r>
          </w:p>
        </w:tc>
        <w:tc>
          <w:tcPr>
            <w:tcW w:w="0" w:type="auto"/>
            <w:noWrap/>
            <w:vAlign w:val="bottom"/>
          </w:tcPr>
          <w:p w14:paraId="5E12F6E7" w14:textId="77777777" w:rsidR="00C95517" w:rsidRPr="00813D46" w:rsidRDefault="00C95517" w:rsidP="0070494D">
            <w:pPr>
              <w:keepNext/>
              <w:rPr>
                <w:b/>
                <w:sz w:val="8"/>
              </w:rPr>
            </w:pPr>
            <w:r w:rsidRPr="00813D46">
              <w:rPr>
                <w:rFonts w:cs="Arial"/>
                <w:b/>
              </w:rPr>
              <w:t> </w:t>
            </w:r>
          </w:p>
        </w:tc>
        <w:tc>
          <w:tcPr>
            <w:tcW w:w="0" w:type="auto"/>
            <w:vAlign w:val="bottom"/>
          </w:tcPr>
          <w:p w14:paraId="1896E891" w14:textId="77777777" w:rsidR="00C95517" w:rsidRPr="00813D46" w:rsidRDefault="00C95517" w:rsidP="0070494D">
            <w:pPr>
              <w:pStyle w:val="la2"/>
              <w:keepNext/>
              <w:rPr>
                <w:b/>
              </w:rPr>
            </w:pPr>
            <w:r w:rsidRPr="00813D46">
              <w:rPr>
                <w:b/>
                <w:sz w:val="15"/>
                <w:szCs w:val="15"/>
              </w:rPr>
              <w:t> </w:t>
            </w:r>
          </w:p>
        </w:tc>
        <w:tc>
          <w:tcPr>
            <w:tcW w:w="0" w:type="auto"/>
            <w:vAlign w:val="bottom"/>
          </w:tcPr>
          <w:p w14:paraId="7064C4AF" w14:textId="77777777" w:rsidR="00C95517" w:rsidRPr="00813D46" w:rsidRDefault="00C95517" w:rsidP="0070494D">
            <w:pPr>
              <w:keepNext/>
              <w:rPr>
                <w:b/>
                <w:sz w:val="8"/>
              </w:rPr>
            </w:pPr>
            <w:r w:rsidRPr="00813D46">
              <w:rPr>
                <w:rFonts w:cs="Arial"/>
                <w:b/>
              </w:rPr>
              <w:t>$</w:t>
            </w:r>
          </w:p>
        </w:tc>
        <w:tc>
          <w:tcPr>
            <w:tcW w:w="0" w:type="auto"/>
            <w:vAlign w:val="bottom"/>
          </w:tcPr>
          <w:p w14:paraId="64DA6EC0" w14:textId="77777777" w:rsidR="00C95517" w:rsidRPr="00813D46" w:rsidRDefault="00C95517" w:rsidP="0070494D">
            <w:pPr>
              <w:keepNext/>
              <w:jc w:val="right"/>
              <w:rPr>
                <w:b/>
              </w:rPr>
            </w:pPr>
            <w:r w:rsidRPr="00813D46">
              <w:rPr>
                <w:rFonts w:cs="Arial"/>
                <w:b/>
              </w:rPr>
              <w:t>(30</w:t>
            </w:r>
          </w:p>
        </w:tc>
        <w:tc>
          <w:tcPr>
            <w:tcW w:w="0" w:type="auto"/>
            <w:noWrap/>
            <w:vAlign w:val="bottom"/>
          </w:tcPr>
          <w:p w14:paraId="2AD79B49" w14:textId="77777777" w:rsidR="00C95517" w:rsidRPr="00813D46" w:rsidRDefault="00C95517" w:rsidP="0070494D">
            <w:pPr>
              <w:keepNext/>
              <w:rPr>
                <w:b/>
                <w:sz w:val="8"/>
              </w:rPr>
            </w:pPr>
            <w:r w:rsidRPr="00813D46">
              <w:rPr>
                <w:rFonts w:cs="Arial"/>
                <w:b/>
              </w:rPr>
              <w:t>)</w:t>
            </w:r>
          </w:p>
        </w:tc>
      </w:tr>
      <w:tr w:rsidR="00C95517" w:rsidRPr="00813D46" w14:paraId="326C0549" w14:textId="77777777" w:rsidTr="00C95517">
        <w:trPr>
          <w:jc w:val="center"/>
        </w:trPr>
        <w:tc>
          <w:tcPr>
            <w:tcW w:w="0" w:type="auto"/>
          </w:tcPr>
          <w:p w14:paraId="6E19EB1F" w14:textId="77777777" w:rsidR="00C95517" w:rsidRPr="00813D46" w:rsidRDefault="00C95517" w:rsidP="0070494D">
            <w:pPr>
              <w:pStyle w:val="NormalWeb"/>
              <w:keepNext/>
              <w:ind w:left="240" w:hanging="240"/>
              <w:rPr>
                <w:sz w:val="8"/>
              </w:rPr>
            </w:pPr>
            <w:r w:rsidRPr="00813D46">
              <w:rPr>
                <w:rFonts w:cs="Arial"/>
                <w:sz w:val="20"/>
                <w:szCs w:val="20"/>
              </w:rPr>
              <w:t>Foreign government bonds</w:t>
            </w:r>
          </w:p>
        </w:tc>
        <w:tc>
          <w:tcPr>
            <w:tcW w:w="0" w:type="auto"/>
            <w:vAlign w:val="bottom"/>
          </w:tcPr>
          <w:p w14:paraId="735DEEF5" w14:textId="77777777" w:rsidR="00C95517" w:rsidRPr="00813D46" w:rsidRDefault="00C95517" w:rsidP="0070494D">
            <w:pPr>
              <w:pStyle w:val="la2"/>
              <w:keepNext/>
              <w:rPr>
                <w:b/>
              </w:rPr>
            </w:pPr>
            <w:r w:rsidRPr="00813D46">
              <w:rPr>
                <w:b/>
                <w:sz w:val="15"/>
                <w:szCs w:val="15"/>
              </w:rPr>
              <w:t> </w:t>
            </w:r>
          </w:p>
        </w:tc>
        <w:tc>
          <w:tcPr>
            <w:tcW w:w="0" w:type="auto"/>
            <w:vAlign w:val="bottom"/>
          </w:tcPr>
          <w:p w14:paraId="75A52004" w14:textId="77777777" w:rsidR="00C95517" w:rsidRPr="00813D46" w:rsidRDefault="00C95517" w:rsidP="0070494D">
            <w:pPr>
              <w:keepNext/>
              <w:rPr>
                <w:b/>
                <w:sz w:val="8"/>
              </w:rPr>
            </w:pPr>
            <w:r w:rsidRPr="00813D46">
              <w:rPr>
                <w:rFonts w:cs="Arial"/>
                <w:b/>
              </w:rPr>
              <w:t> </w:t>
            </w:r>
          </w:p>
        </w:tc>
        <w:tc>
          <w:tcPr>
            <w:tcW w:w="0" w:type="auto"/>
            <w:vAlign w:val="bottom"/>
          </w:tcPr>
          <w:p w14:paraId="5ACA32C3" w14:textId="77777777" w:rsidR="00C95517" w:rsidRPr="00813D46" w:rsidRDefault="00C95517" w:rsidP="0070494D">
            <w:pPr>
              <w:keepNext/>
              <w:jc w:val="right"/>
              <w:rPr>
                <w:b/>
              </w:rPr>
            </w:pPr>
            <w:r w:rsidRPr="00813D46">
              <w:rPr>
                <w:rFonts w:cs="Arial"/>
                <w:b/>
              </w:rPr>
              <w:t>4,611</w:t>
            </w:r>
          </w:p>
        </w:tc>
        <w:tc>
          <w:tcPr>
            <w:tcW w:w="0" w:type="auto"/>
            <w:noWrap/>
            <w:vAlign w:val="bottom"/>
          </w:tcPr>
          <w:p w14:paraId="1A0A3FAE" w14:textId="77777777" w:rsidR="00C95517" w:rsidRPr="00813D46" w:rsidRDefault="00C95517" w:rsidP="0070494D">
            <w:pPr>
              <w:keepNext/>
              <w:rPr>
                <w:b/>
                <w:sz w:val="8"/>
              </w:rPr>
            </w:pPr>
            <w:r w:rsidRPr="00813D46">
              <w:rPr>
                <w:rFonts w:cs="Arial"/>
                <w:b/>
              </w:rPr>
              <w:t> </w:t>
            </w:r>
          </w:p>
        </w:tc>
        <w:tc>
          <w:tcPr>
            <w:tcW w:w="0" w:type="auto"/>
            <w:vAlign w:val="bottom"/>
          </w:tcPr>
          <w:p w14:paraId="1639ABB6" w14:textId="77777777" w:rsidR="00C95517" w:rsidRPr="00813D46" w:rsidRDefault="00C95517" w:rsidP="0070494D">
            <w:pPr>
              <w:pStyle w:val="la2"/>
              <w:keepNext/>
              <w:rPr>
                <w:b/>
              </w:rPr>
            </w:pPr>
            <w:r w:rsidRPr="00813D46">
              <w:rPr>
                <w:b/>
                <w:sz w:val="15"/>
                <w:szCs w:val="15"/>
              </w:rPr>
              <w:t> </w:t>
            </w:r>
          </w:p>
        </w:tc>
        <w:tc>
          <w:tcPr>
            <w:tcW w:w="0" w:type="auto"/>
            <w:vAlign w:val="bottom"/>
          </w:tcPr>
          <w:p w14:paraId="3D7D331E" w14:textId="77777777" w:rsidR="00C95517" w:rsidRPr="00813D46" w:rsidRDefault="00C95517" w:rsidP="0070494D">
            <w:pPr>
              <w:keepNext/>
              <w:rPr>
                <w:b/>
                <w:sz w:val="8"/>
              </w:rPr>
            </w:pPr>
            <w:r w:rsidRPr="00813D46">
              <w:rPr>
                <w:rFonts w:cs="Arial"/>
                <w:b/>
              </w:rPr>
              <w:t> </w:t>
            </w:r>
          </w:p>
        </w:tc>
        <w:tc>
          <w:tcPr>
            <w:tcW w:w="0" w:type="auto"/>
            <w:vAlign w:val="bottom"/>
          </w:tcPr>
          <w:p w14:paraId="071EE31D" w14:textId="77777777" w:rsidR="00C95517" w:rsidRPr="00813D46" w:rsidRDefault="00C95517" w:rsidP="0070494D">
            <w:pPr>
              <w:keepNext/>
              <w:jc w:val="right"/>
              <w:rPr>
                <w:b/>
              </w:rPr>
            </w:pPr>
            <w:r w:rsidRPr="00813D46">
              <w:rPr>
                <w:rFonts w:cs="Arial"/>
                <w:b/>
              </w:rPr>
              <w:t>(12</w:t>
            </w:r>
          </w:p>
        </w:tc>
        <w:tc>
          <w:tcPr>
            <w:tcW w:w="0" w:type="auto"/>
            <w:noWrap/>
            <w:vAlign w:val="bottom"/>
          </w:tcPr>
          <w:p w14:paraId="46FB8183" w14:textId="77777777" w:rsidR="00C95517" w:rsidRPr="00813D46" w:rsidRDefault="00C95517" w:rsidP="0070494D">
            <w:pPr>
              <w:keepNext/>
              <w:rPr>
                <w:b/>
                <w:sz w:val="8"/>
              </w:rPr>
            </w:pPr>
            <w:r w:rsidRPr="00813D46">
              <w:rPr>
                <w:rFonts w:cs="Arial"/>
                <w:b/>
              </w:rPr>
              <w:t>)</w:t>
            </w:r>
          </w:p>
        </w:tc>
        <w:tc>
          <w:tcPr>
            <w:tcW w:w="0" w:type="auto"/>
            <w:vAlign w:val="bottom"/>
          </w:tcPr>
          <w:p w14:paraId="39A45E59" w14:textId="77777777" w:rsidR="00C95517" w:rsidRPr="00813D46" w:rsidRDefault="00C95517" w:rsidP="0070494D">
            <w:pPr>
              <w:pStyle w:val="la2"/>
              <w:keepNext/>
              <w:rPr>
                <w:b/>
              </w:rPr>
            </w:pPr>
            <w:r w:rsidRPr="00813D46">
              <w:rPr>
                <w:b/>
                <w:sz w:val="15"/>
                <w:szCs w:val="15"/>
              </w:rPr>
              <w:t> </w:t>
            </w:r>
          </w:p>
        </w:tc>
        <w:tc>
          <w:tcPr>
            <w:tcW w:w="0" w:type="auto"/>
            <w:vAlign w:val="bottom"/>
          </w:tcPr>
          <w:p w14:paraId="71C45B6A" w14:textId="77777777" w:rsidR="00C95517" w:rsidRPr="00813D46" w:rsidRDefault="00C95517" w:rsidP="0070494D">
            <w:pPr>
              <w:keepNext/>
              <w:rPr>
                <w:b/>
                <w:sz w:val="8"/>
              </w:rPr>
            </w:pPr>
            <w:r w:rsidRPr="00813D46">
              <w:rPr>
                <w:rFonts w:cs="Arial"/>
                <w:b/>
              </w:rPr>
              <w:t> </w:t>
            </w:r>
          </w:p>
        </w:tc>
        <w:tc>
          <w:tcPr>
            <w:tcW w:w="0" w:type="auto"/>
            <w:vAlign w:val="bottom"/>
          </w:tcPr>
          <w:p w14:paraId="14F3DE9B" w14:textId="77777777" w:rsidR="00C95517" w:rsidRPr="00813D46" w:rsidRDefault="00C95517" w:rsidP="0070494D">
            <w:pPr>
              <w:keepNext/>
              <w:jc w:val="right"/>
              <w:rPr>
                <w:b/>
              </w:rPr>
            </w:pPr>
            <w:r w:rsidRPr="00813D46">
              <w:rPr>
                <w:rFonts w:cs="Arial"/>
                <w:b/>
              </w:rPr>
              <w:t>18</w:t>
            </w:r>
          </w:p>
        </w:tc>
        <w:tc>
          <w:tcPr>
            <w:tcW w:w="0" w:type="auto"/>
            <w:noWrap/>
            <w:vAlign w:val="bottom"/>
          </w:tcPr>
          <w:p w14:paraId="6AAFA5C4" w14:textId="77777777" w:rsidR="00C95517" w:rsidRPr="00813D46" w:rsidRDefault="00C95517" w:rsidP="0070494D">
            <w:pPr>
              <w:keepNext/>
              <w:rPr>
                <w:b/>
                <w:sz w:val="8"/>
              </w:rPr>
            </w:pPr>
            <w:r w:rsidRPr="00813D46">
              <w:rPr>
                <w:rFonts w:cs="Arial"/>
                <w:b/>
              </w:rPr>
              <w:t> </w:t>
            </w:r>
          </w:p>
        </w:tc>
        <w:tc>
          <w:tcPr>
            <w:tcW w:w="0" w:type="auto"/>
            <w:vAlign w:val="bottom"/>
          </w:tcPr>
          <w:p w14:paraId="6F7738A7" w14:textId="77777777" w:rsidR="00C95517" w:rsidRPr="00813D46" w:rsidRDefault="00C95517" w:rsidP="0070494D">
            <w:pPr>
              <w:pStyle w:val="la2"/>
              <w:keepNext/>
              <w:rPr>
                <w:b/>
              </w:rPr>
            </w:pPr>
            <w:r w:rsidRPr="00813D46">
              <w:rPr>
                <w:b/>
                <w:sz w:val="15"/>
                <w:szCs w:val="15"/>
              </w:rPr>
              <w:t> </w:t>
            </w:r>
          </w:p>
        </w:tc>
        <w:tc>
          <w:tcPr>
            <w:tcW w:w="0" w:type="auto"/>
            <w:vAlign w:val="bottom"/>
          </w:tcPr>
          <w:p w14:paraId="4BC54073" w14:textId="77777777" w:rsidR="00C95517" w:rsidRPr="00813D46" w:rsidRDefault="00C95517" w:rsidP="0070494D">
            <w:pPr>
              <w:keepNext/>
              <w:rPr>
                <w:b/>
                <w:sz w:val="8"/>
              </w:rPr>
            </w:pPr>
            <w:r w:rsidRPr="00813D46">
              <w:rPr>
                <w:rFonts w:cs="Arial"/>
                <w:b/>
              </w:rPr>
              <w:t> </w:t>
            </w:r>
          </w:p>
        </w:tc>
        <w:tc>
          <w:tcPr>
            <w:tcW w:w="0" w:type="auto"/>
            <w:vAlign w:val="bottom"/>
          </w:tcPr>
          <w:p w14:paraId="69465743" w14:textId="77777777" w:rsidR="00C95517" w:rsidRPr="00813D46" w:rsidRDefault="00C95517" w:rsidP="0070494D">
            <w:pPr>
              <w:keepNext/>
              <w:jc w:val="right"/>
              <w:rPr>
                <w:b/>
              </w:rPr>
            </w:pPr>
            <w:r w:rsidRPr="00813D46">
              <w:rPr>
                <w:rFonts w:cs="Arial"/>
                <w:b/>
              </w:rPr>
              <w:t>(12</w:t>
            </w:r>
          </w:p>
        </w:tc>
        <w:tc>
          <w:tcPr>
            <w:tcW w:w="0" w:type="auto"/>
            <w:noWrap/>
            <w:vAlign w:val="bottom"/>
          </w:tcPr>
          <w:p w14:paraId="4A8E9D3A" w14:textId="77777777" w:rsidR="00C95517" w:rsidRPr="00813D46" w:rsidRDefault="00C95517" w:rsidP="0070494D">
            <w:pPr>
              <w:keepNext/>
              <w:rPr>
                <w:b/>
                <w:sz w:val="8"/>
              </w:rPr>
            </w:pPr>
            <w:r w:rsidRPr="00813D46">
              <w:rPr>
                <w:rFonts w:cs="Arial"/>
                <w:b/>
              </w:rPr>
              <w:t>)</w:t>
            </w:r>
          </w:p>
        </w:tc>
        <w:tc>
          <w:tcPr>
            <w:tcW w:w="0" w:type="auto"/>
            <w:vAlign w:val="bottom"/>
          </w:tcPr>
          <w:p w14:paraId="5C328586" w14:textId="77777777" w:rsidR="00C95517" w:rsidRPr="00813D46" w:rsidRDefault="00C95517" w:rsidP="0070494D">
            <w:pPr>
              <w:pStyle w:val="la2"/>
              <w:keepNext/>
              <w:rPr>
                <w:b/>
              </w:rPr>
            </w:pPr>
            <w:r w:rsidRPr="00813D46">
              <w:rPr>
                <w:b/>
                <w:sz w:val="15"/>
                <w:szCs w:val="15"/>
              </w:rPr>
              <w:t> </w:t>
            </w:r>
          </w:p>
        </w:tc>
        <w:tc>
          <w:tcPr>
            <w:tcW w:w="0" w:type="auto"/>
            <w:vAlign w:val="bottom"/>
          </w:tcPr>
          <w:p w14:paraId="19393C26" w14:textId="77777777" w:rsidR="00C95517" w:rsidRPr="00813D46" w:rsidRDefault="00C95517" w:rsidP="0070494D">
            <w:pPr>
              <w:keepNext/>
              <w:rPr>
                <w:b/>
                <w:sz w:val="8"/>
              </w:rPr>
            </w:pPr>
            <w:r w:rsidRPr="00813D46">
              <w:rPr>
                <w:rFonts w:cs="Arial"/>
                <w:b/>
              </w:rPr>
              <w:t> </w:t>
            </w:r>
          </w:p>
        </w:tc>
        <w:tc>
          <w:tcPr>
            <w:tcW w:w="0" w:type="auto"/>
            <w:vAlign w:val="bottom"/>
          </w:tcPr>
          <w:p w14:paraId="43C548CF" w14:textId="77777777" w:rsidR="00C95517" w:rsidRPr="00813D46" w:rsidRDefault="00C95517" w:rsidP="0070494D">
            <w:pPr>
              <w:keepNext/>
              <w:jc w:val="right"/>
              <w:rPr>
                <w:b/>
              </w:rPr>
            </w:pPr>
            <w:r w:rsidRPr="00813D46">
              <w:rPr>
                <w:rFonts w:cs="Arial"/>
                <w:b/>
              </w:rPr>
              <w:t>4,629</w:t>
            </w:r>
          </w:p>
        </w:tc>
        <w:tc>
          <w:tcPr>
            <w:tcW w:w="0" w:type="auto"/>
            <w:noWrap/>
            <w:vAlign w:val="bottom"/>
          </w:tcPr>
          <w:p w14:paraId="02870039" w14:textId="77777777" w:rsidR="00C95517" w:rsidRPr="00813D46" w:rsidRDefault="00C95517" w:rsidP="0070494D">
            <w:pPr>
              <w:keepNext/>
              <w:rPr>
                <w:b/>
                <w:sz w:val="8"/>
              </w:rPr>
            </w:pPr>
            <w:r w:rsidRPr="00813D46">
              <w:rPr>
                <w:rFonts w:cs="Arial"/>
                <w:b/>
              </w:rPr>
              <w:t> </w:t>
            </w:r>
          </w:p>
        </w:tc>
        <w:tc>
          <w:tcPr>
            <w:tcW w:w="0" w:type="auto"/>
            <w:vAlign w:val="bottom"/>
          </w:tcPr>
          <w:p w14:paraId="10204814" w14:textId="77777777" w:rsidR="00C95517" w:rsidRPr="00813D46" w:rsidRDefault="00C95517" w:rsidP="0070494D">
            <w:pPr>
              <w:pStyle w:val="la2"/>
              <w:keepNext/>
              <w:rPr>
                <w:b/>
              </w:rPr>
            </w:pPr>
            <w:r w:rsidRPr="00813D46">
              <w:rPr>
                <w:b/>
                <w:sz w:val="15"/>
                <w:szCs w:val="15"/>
              </w:rPr>
              <w:t> </w:t>
            </w:r>
          </w:p>
        </w:tc>
        <w:tc>
          <w:tcPr>
            <w:tcW w:w="0" w:type="auto"/>
            <w:vAlign w:val="bottom"/>
          </w:tcPr>
          <w:p w14:paraId="4179D1AD" w14:textId="77777777" w:rsidR="00C95517" w:rsidRPr="00813D46" w:rsidRDefault="00C95517" w:rsidP="0070494D">
            <w:pPr>
              <w:keepNext/>
              <w:rPr>
                <w:b/>
                <w:sz w:val="8"/>
              </w:rPr>
            </w:pPr>
            <w:r w:rsidRPr="00813D46">
              <w:rPr>
                <w:rFonts w:cs="Arial"/>
                <w:b/>
              </w:rPr>
              <w:t> </w:t>
            </w:r>
          </w:p>
        </w:tc>
        <w:tc>
          <w:tcPr>
            <w:tcW w:w="0" w:type="auto"/>
            <w:vAlign w:val="bottom"/>
          </w:tcPr>
          <w:p w14:paraId="796DC358" w14:textId="77777777" w:rsidR="00C95517" w:rsidRPr="00813D46" w:rsidRDefault="00C95517" w:rsidP="0070494D">
            <w:pPr>
              <w:keepNext/>
              <w:jc w:val="right"/>
              <w:rPr>
                <w:b/>
              </w:rPr>
            </w:pPr>
            <w:r w:rsidRPr="00813D46">
              <w:rPr>
                <w:rFonts w:cs="Arial"/>
                <w:b/>
              </w:rPr>
              <w:t>(24</w:t>
            </w:r>
          </w:p>
        </w:tc>
        <w:tc>
          <w:tcPr>
            <w:tcW w:w="0" w:type="auto"/>
            <w:noWrap/>
            <w:vAlign w:val="bottom"/>
          </w:tcPr>
          <w:p w14:paraId="02EBFD96" w14:textId="77777777" w:rsidR="00C95517" w:rsidRPr="00813D46" w:rsidRDefault="00C95517" w:rsidP="0070494D">
            <w:pPr>
              <w:keepNext/>
              <w:rPr>
                <w:b/>
                <w:sz w:val="8"/>
              </w:rPr>
            </w:pPr>
            <w:r w:rsidRPr="00813D46">
              <w:rPr>
                <w:rFonts w:cs="Arial"/>
                <w:b/>
              </w:rPr>
              <w:t>)</w:t>
            </w:r>
          </w:p>
        </w:tc>
      </w:tr>
      <w:tr w:rsidR="00C95517" w:rsidRPr="00813D46" w14:paraId="0AAECF49" w14:textId="77777777" w:rsidTr="00C95517">
        <w:trPr>
          <w:jc w:val="center"/>
        </w:trPr>
        <w:tc>
          <w:tcPr>
            <w:tcW w:w="0" w:type="auto"/>
          </w:tcPr>
          <w:p w14:paraId="75139849" w14:textId="77777777" w:rsidR="00C95517" w:rsidRPr="00813D46" w:rsidRDefault="00C95517" w:rsidP="0070494D">
            <w:pPr>
              <w:pStyle w:val="NormalWeb"/>
              <w:keepNext/>
              <w:ind w:left="240" w:hanging="240"/>
              <w:rPr>
                <w:sz w:val="8"/>
              </w:rPr>
            </w:pPr>
            <w:r w:rsidRPr="00813D46">
              <w:rPr>
                <w:rFonts w:cs="Arial"/>
                <w:sz w:val="20"/>
                <w:szCs w:val="20"/>
              </w:rPr>
              <w:t>Mortgage- and asset-backed securities</w:t>
            </w:r>
          </w:p>
        </w:tc>
        <w:tc>
          <w:tcPr>
            <w:tcW w:w="0" w:type="auto"/>
            <w:vAlign w:val="bottom"/>
          </w:tcPr>
          <w:p w14:paraId="0BC62667" w14:textId="77777777" w:rsidR="00C95517" w:rsidRPr="00813D46" w:rsidRDefault="00C95517" w:rsidP="0070494D">
            <w:pPr>
              <w:pStyle w:val="la2"/>
              <w:keepNext/>
              <w:rPr>
                <w:b/>
              </w:rPr>
            </w:pPr>
            <w:r w:rsidRPr="00813D46">
              <w:rPr>
                <w:b/>
                <w:sz w:val="15"/>
                <w:szCs w:val="15"/>
              </w:rPr>
              <w:t> </w:t>
            </w:r>
          </w:p>
        </w:tc>
        <w:tc>
          <w:tcPr>
            <w:tcW w:w="0" w:type="auto"/>
            <w:vAlign w:val="bottom"/>
          </w:tcPr>
          <w:p w14:paraId="4BBBF6E3" w14:textId="77777777" w:rsidR="00C95517" w:rsidRPr="00813D46" w:rsidRDefault="00C95517" w:rsidP="0070494D">
            <w:pPr>
              <w:keepNext/>
              <w:rPr>
                <w:b/>
                <w:sz w:val="8"/>
              </w:rPr>
            </w:pPr>
            <w:r w:rsidRPr="00813D46">
              <w:rPr>
                <w:rFonts w:cs="Arial"/>
                <w:b/>
              </w:rPr>
              <w:t> </w:t>
            </w:r>
          </w:p>
        </w:tc>
        <w:tc>
          <w:tcPr>
            <w:tcW w:w="0" w:type="auto"/>
            <w:vAlign w:val="bottom"/>
          </w:tcPr>
          <w:p w14:paraId="04FB4885" w14:textId="77777777" w:rsidR="00C95517" w:rsidRPr="00813D46" w:rsidRDefault="00C95517" w:rsidP="0070494D">
            <w:pPr>
              <w:keepNext/>
              <w:jc w:val="right"/>
              <w:rPr>
                <w:b/>
              </w:rPr>
            </w:pPr>
            <w:r w:rsidRPr="00813D46">
              <w:rPr>
                <w:rFonts w:cs="Arial"/>
                <w:b/>
              </w:rPr>
              <w:t>3,171</w:t>
            </w:r>
          </w:p>
        </w:tc>
        <w:tc>
          <w:tcPr>
            <w:tcW w:w="0" w:type="auto"/>
            <w:noWrap/>
            <w:vAlign w:val="bottom"/>
          </w:tcPr>
          <w:p w14:paraId="3719D8EE" w14:textId="77777777" w:rsidR="00C95517" w:rsidRPr="00813D46" w:rsidRDefault="00C95517" w:rsidP="0070494D">
            <w:pPr>
              <w:keepNext/>
              <w:rPr>
                <w:b/>
                <w:sz w:val="8"/>
              </w:rPr>
            </w:pPr>
            <w:r w:rsidRPr="00813D46">
              <w:rPr>
                <w:rFonts w:cs="Arial"/>
                <w:b/>
              </w:rPr>
              <w:t> </w:t>
            </w:r>
          </w:p>
        </w:tc>
        <w:tc>
          <w:tcPr>
            <w:tcW w:w="0" w:type="auto"/>
            <w:vAlign w:val="bottom"/>
          </w:tcPr>
          <w:p w14:paraId="75A3E84B" w14:textId="77777777" w:rsidR="00C95517" w:rsidRPr="00813D46" w:rsidRDefault="00C95517" w:rsidP="0070494D">
            <w:pPr>
              <w:pStyle w:val="la2"/>
              <w:keepNext/>
              <w:rPr>
                <w:b/>
              </w:rPr>
            </w:pPr>
            <w:r w:rsidRPr="00813D46">
              <w:rPr>
                <w:b/>
                <w:sz w:val="15"/>
                <w:szCs w:val="15"/>
              </w:rPr>
              <w:t> </w:t>
            </w:r>
          </w:p>
        </w:tc>
        <w:tc>
          <w:tcPr>
            <w:tcW w:w="0" w:type="auto"/>
            <w:vAlign w:val="bottom"/>
          </w:tcPr>
          <w:p w14:paraId="2C136A2D" w14:textId="77777777" w:rsidR="00C95517" w:rsidRPr="00813D46" w:rsidRDefault="00C95517" w:rsidP="0070494D">
            <w:pPr>
              <w:keepNext/>
              <w:rPr>
                <w:b/>
                <w:sz w:val="8"/>
              </w:rPr>
            </w:pPr>
            <w:r w:rsidRPr="00813D46">
              <w:rPr>
                <w:rFonts w:cs="Arial"/>
                <w:b/>
              </w:rPr>
              <w:t>$</w:t>
            </w:r>
          </w:p>
        </w:tc>
        <w:tc>
          <w:tcPr>
            <w:tcW w:w="0" w:type="auto"/>
            <w:vAlign w:val="bottom"/>
          </w:tcPr>
          <w:p w14:paraId="7FDD0D98" w14:textId="77777777" w:rsidR="00C95517" w:rsidRPr="00813D46" w:rsidRDefault="00C95517" w:rsidP="0070494D">
            <w:pPr>
              <w:keepNext/>
              <w:jc w:val="right"/>
              <w:rPr>
                <w:rFonts w:cs="Arial"/>
                <w:b/>
              </w:rPr>
            </w:pPr>
            <w:r w:rsidRPr="00813D46">
              <w:rPr>
                <w:rFonts w:cs="Arial"/>
                <w:b/>
              </w:rPr>
              <w:t>(5</w:t>
            </w:r>
          </w:p>
        </w:tc>
        <w:tc>
          <w:tcPr>
            <w:tcW w:w="0" w:type="auto"/>
            <w:noWrap/>
            <w:vAlign w:val="bottom"/>
          </w:tcPr>
          <w:p w14:paraId="5E5F8AD6" w14:textId="77777777" w:rsidR="00C95517" w:rsidRPr="00813D46" w:rsidRDefault="00C95517" w:rsidP="0070494D">
            <w:pPr>
              <w:keepNext/>
              <w:rPr>
                <w:rFonts w:cs="Arial"/>
                <w:b/>
              </w:rPr>
            </w:pPr>
            <w:r w:rsidRPr="00813D46">
              <w:rPr>
                <w:rFonts w:cs="Arial"/>
                <w:b/>
              </w:rPr>
              <w:t>)</w:t>
            </w:r>
          </w:p>
        </w:tc>
        <w:tc>
          <w:tcPr>
            <w:tcW w:w="0" w:type="auto"/>
            <w:vAlign w:val="bottom"/>
          </w:tcPr>
          <w:p w14:paraId="125E0F15" w14:textId="77777777" w:rsidR="00C95517" w:rsidRPr="00813D46" w:rsidRDefault="00C95517" w:rsidP="0070494D">
            <w:pPr>
              <w:pStyle w:val="la2"/>
              <w:keepNext/>
              <w:rPr>
                <w:b/>
              </w:rPr>
            </w:pPr>
            <w:r w:rsidRPr="00813D46">
              <w:rPr>
                <w:b/>
                <w:sz w:val="15"/>
                <w:szCs w:val="15"/>
              </w:rPr>
              <w:t> </w:t>
            </w:r>
          </w:p>
        </w:tc>
        <w:tc>
          <w:tcPr>
            <w:tcW w:w="0" w:type="auto"/>
            <w:vAlign w:val="bottom"/>
          </w:tcPr>
          <w:p w14:paraId="3D755C37" w14:textId="77777777" w:rsidR="00C95517" w:rsidRPr="00813D46" w:rsidRDefault="00C95517" w:rsidP="0070494D">
            <w:pPr>
              <w:keepNext/>
              <w:rPr>
                <w:b/>
                <w:sz w:val="8"/>
              </w:rPr>
            </w:pPr>
            <w:r w:rsidRPr="00813D46">
              <w:rPr>
                <w:rFonts w:cs="Arial"/>
                <w:b/>
              </w:rPr>
              <w:t> </w:t>
            </w:r>
          </w:p>
        </w:tc>
        <w:tc>
          <w:tcPr>
            <w:tcW w:w="0" w:type="auto"/>
            <w:vAlign w:val="bottom"/>
          </w:tcPr>
          <w:p w14:paraId="5A5F7DAD" w14:textId="77777777" w:rsidR="00C95517" w:rsidRPr="00813D46" w:rsidRDefault="00C95517" w:rsidP="0070494D">
            <w:pPr>
              <w:keepNext/>
              <w:jc w:val="right"/>
              <w:rPr>
                <w:b/>
              </w:rPr>
            </w:pPr>
            <w:r w:rsidRPr="00813D46">
              <w:rPr>
                <w:rFonts w:cs="Arial"/>
                <w:b/>
              </w:rPr>
              <w:t>28</w:t>
            </w:r>
          </w:p>
        </w:tc>
        <w:tc>
          <w:tcPr>
            <w:tcW w:w="0" w:type="auto"/>
            <w:noWrap/>
            <w:vAlign w:val="bottom"/>
          </w:tcPr>
          <w:p w14:paraId="1C652B91" w14:textId="77777777" w:rsidR="00C95517" w:rsidRPr="00813D46" w:rsidRDefault="00C95517" w:rsidP="0070494D">
            <w:pPr>
              <w:keepNext/>
              <w:rPr>
                <w:b/>
                <w:sz w:val="8"/>
              </w:rPr>
            </w:pPr>
            <w:r w:rsidRPr="00813D46">
              <w:rPr>
                <w:rFonts w:cs="Arial"/>
                <w:b/>
              </w:rPr>
              <w:t> </w:t>
            </w:r>
          </w:p>
        </w:tc>
        <w:tc>
          <w:tcPr>
            <w:tcW w:w="0" w:type="auto"/>
            <w:vAlign w:val="bottom"/>
          </w:tcPr>
          <w:p w14:paraId="70452BB8" w14:textId="77777777" w:rsidR="00C95517" w:rsidRPr="00813D46" w:rsidRDefault="00C95517" w:rsidP="0070494D">
            <w:pPr>
              <w:pStyle w:val="la2"/>
              <w:keepNext/>
              <w:rPr>
                <w:b/>
              </w:rPr>
            </w:pPr>
            <w:r w:rsidRPr="00813D46">
              <w:rPr>
                <w:b/>
                <w:sz w:val="15"/>
                <w:szCs w:val="15"/>
              </w:rPr>
              <w:t> </w:t>
            </w:r>
          </w:p>
        </w:tc>
        <w:tc>
          <w:tcPr>
            <w:tcW w:w="0" w:type="auto"/>
            <w:vAlign w:val="bottom"/>
          </w:tcPr>
          <w:p w14:paraId="28AB2E14" w14:textId="77777777" w:rsidR="00C95517" w:rsidRPr="00813D46" w:rsidRDefault="00C95517" w:rsidP="0070494D">
            <w:pPr>
              <w:keepNext/>
              <w:rPr>
                <w:b/>
                <w:sz w:val="8"/>
              </w:rPr>
            </w:pPr>
            <w:r w:rsidRPr="00813D46">
              <w:rPr>
                <w:rFonts w:cs="Arial"/>
                <w:b/>
              </w:rPr>
              <w:t> </w:t>
            </w:r>
          </w:p>
        </w:tc>
        <w:tc>
          <w:tcPr>
            <w:tcW w:w="0" w:type="auto"/>
            <w:vAlign w:val="bottom"/>
          </w:tcPr>
          <w:p w14:paraId="4A136F09" w14:textId="77777777" w:rsidR="00C95517" w:rsidRPr="00813D46" w:rsidRDefault="00C95517" w:rsidP="0070494D">
            <w:pPr>
              <w:keepNext/>
              <w:jc w:val="right"/>
              <w:rPr>
                <w:b/>
              </w:rPr>
            </w:pPr>
            <w:r w:rsidRPr="00813D46">
              <w:rPr>
                <w:rFonts w:cs="Arial"/>
                <w:b/>
              </w:rPr>
              <w:t>(1</w:t>
            </w:r>
          </w:p>
        </w:tc>
        <w:tc>
          <w:tcPr>
            <w:tcW w:w="0" w:type="auto"/>
            <w:noWrap/>
            <w:vAlign w:val="bottom"/>
          </w:tcPr>
          <w:p w14:paraId="669787D4" w14:textId="77777777" w:rsidR="00C95517" w:rsidRPr="00813D46" w:rsidRDefault="00C95517" w:rsidP="0070494D">
            <w:pPr>
              <w:keepNext/>
              <w:rPr>
                <w:b/>
                <w:sz w:val="8"/>
              </w:rPr>
            </w:pPr>
            <w:r w:rsidRPr="00813D46">
              <w:rPr>
                <w:rFonts w:cs="Arial"/>
                <w:b/>
              </w:rPr>
              <w:t>)</w:t>
            </w:r>
          </w:p>
        </w:tc>
        <w:tc>
          <w:tcPr>
            <w:tcW w:w="0" w:type="auto"/>
            <w:vAlign w:val="bottom"/>
          </w:tcPr>
          <w:p w14:paraId="5E42CEDE" w14:textId="77777777" w:rsidR="00C95517" w:rsidRPr="00813D46" w:rsidRDefault="00C95517" w:rsidP="0070494D">
            <w:pPr>
              <w:pStyle w:val="la2"/>
              <w:keepNext/>
              <w:rPr>
                <w:b/>
              </w:rPr>
            </w:pPr>
            <w:r w:rsidRPr="00813D46">
              <w:rPr>
                <w:b/>
                <w:sz w:val="15"/>
                <w:szCs w:val="15"/>
              </w:rPr>
              <w:t> </w:t>
            </w:r>
          </w:p>
        </w:tc>
        <w:tc>
          <w:tcPr>
            <w:tcW w:w="0" w:type="auto"/>
            <w:vAlign w:val="bottom"/>
          </w:tcPr>
          <w:p w14:paraId="44070858" w14:textId="77777777" w:rsidR="00C95517" w:rsidRPr="00813D46" w:rsidRDefault="00C95517" w:rsidP="0070494D">
            <w:pPr>
              <w:keepNext/>
              <w:rPr>
                <w:b/>
                <w:sz w:val="8"/>
              </w:rPr>
            </w:pPr>
            <w:r w:rsidRPr="00813D46">
              <w:rPr>
                <w:rFonts w:cs="Arial"/>
                <w:b/>
              </w:rPr>
              <w:t> </w:t>
            </w:r>
          </w:p>
        </w:tc>
        <w:tc>
          <w:tcPr>
            <w:tcW w:w="0" w:type="auto"/>
            <w:vAlign w:val="bottom"/>
          </w:tcPr>
          <w:p w14:paraId="5CD7EECF" w14:textId="77777777" w:rsidR="00C95517" w:rsidRPr="00813D46" w:rsidRDefault="00C95517" w:rsidP="0070494D">
            <w:pPr>
              <w:keepNext/>
              <w:jc w:val="right"/>
              <w:rPr>
                <w:b/>
              </w:rPr>
            </w:pPr>
            <w:r w:rsidRPr="00813D46">
              <w:rPr>
                <w:rFonts w:cs="Arial"/>
                <w:b/>
              </w:rPr>
              <w:t>3,199</w:t>
            </w:r>
          </w:p>
        </w:tc>
        <w:tc>
          <w:tcPr>
            <w:tcW w:w="0" w:type="auto"/>
            <w:noWrap/>
            <w:vAlign w:val="bottom"/>
          </w:tcPr>
          <w:p w14:paraId="62F1690B" w14:textId="77777777" w:rsidR="00C95517" w:rsidRPr="00813D46" w:rsidRDefault="00C95517" w:rsidP="0070494D">
            <w:pPr>
              <w:keepNext/>
              <w:rPr>
                <w:b/>
                <w:sz w:val="8"/>
              </w:rPr>
            </w:pPr>
            <w:r w:rsidRPr="00813D46">
              <w:rPr>
                <w:rFonts w:cs="Arial"/>
                <w:b/>
              </w:rPr>
              <w:t> </w:t>
            </w:r>
          </w:p>
        </w:tc>
        <w:tc>
          <w:tcPr>
            <w:tcW w:w="0" w:type="auto"/>
            <w:vAlign w:val="bottom"/>
          </w:tcPr>
          <w:p w14:paraId="6257AFC6" w14:textId="77777777" w:rsidR="00C95517" w:rsidRPr="00813D46" w:rsidRDefault="00C95517" w:rsidP="0070494D">
            <w:pPr>
              <w:pStyle w:val="la2"/>
              <w:keepNext/>
              <w:rPr>
                <w:b/>
              </w:rPr>
            </w:pPr>
            <w:r w:rsidRPr="00813D46">
              <w:rPr>
                <w:b/>
                <w:sz w:val="15"/>
                <w:szCs w:val="15"/>
              </w:rPr>
              <w:t> </w:t>
            </w:r>
          </w:p>
        </w:tc>
        <w:tc>
          <w:tcPr>
            <w:tcW w:w="0" w:type="auto"/>
            <w:vAlign w:val="bottom"/>
          </w:tcPr>
          <w:p w14:paraId="58FF2488" w14:textId="77777777" w:rsidR="00C95517" w:rsidRPr="00813D46" w:rsidRDefault="00C95517" w:rsidP="0070494D">
            <w:pPr>
              <w:keepNext/>
              <w:rPr>
                <w:b/>
                <w:sz w:val="8"/>
              </w:rPr>
            </w:pPr>
            <w:r w:rsidRPr="00813D46">
              <w:rPr>
                <w:rFonts w:cs="Arial"/>
                <w:b/>
              </w:rPr>
              <w:t> </w:t>
            </w:r>
          </w:p>
        </w:tc>
        <w:tc>
          <w:tcPr>
            <w:tcW w:w="0" w:type="auto"/>
            <w:vAlign w:val="bottom"/>
          </w:tcPr>
          <w:p w14:paraId="4F295AEF" w14:textId="77777777" w:rsidR="00C95517" w:rsidRPr="00813D46" w:rsidRDefault="00C95517" w:rsidP="0070494D">
            <w:pPr>
              <w:keepNext/>
              <w:jc w:val="right"/>
              <w:rPr>
                <w:b/>
              </w:rPr>
            </w:pPr>
            <w:r w:rsidRPr="00813D46">
              <w:rPr>
                <w:rFonts w:cs="Arial"/>
                <w:b/>
              </w:rPr>
              <w:t>(6</w:t>
            </w:r>
          </w:p>
        </w:tc>
        <w:tc>
          <w:tcPr>
            <w:tcW w:w="0" w:type="auto"/>
            <w:noWrap/>
            <w:vAlign w:val="bottom"/>
          </w:tcPr>
          <w:p w14:paraId="00926163" w14:textId="77777777" w:rsidR="00C95517" w:rsidRPr="00813D46" w:rsidRDefault="00C95517" w:rsidP="0070494D">
            <w:pPr>
              <w:keepNext/>
              <w:rPr>
                <w:b/>
                <w:sz w:val="8"/>
              </w:rPr>
            </w:pPr>
            <w:r w:rsidRPr="00813D46">
              <w:rPr>
                <w:rFonts w:cs="Arial"/>
                <w:b/>
              </w:rPr>
              <w:t>)</w:t>
            </w:r>
          </w:p>
        </w:tc>
      </w:tr>
      <w:tr w:rsidR="00C95517" w:rsidRPr="00813D46" w14:paraId="4BC3F1D8" w14:textId="77777777" w:rsidTr="00C95517">
        <w:trPr>
          <w:jc w:val="center"/>
        </w:trPr>
        <w:tc>
          <w:tcPr>
            <w:tcW w:w="0" w:type="auto"/>
          </w:tcPr>
          <w:p w14:paraId="6F52DF76" w14:textId="77777777" w:rsidR="00C95517" w:rsidRPr="00813D46" w:rsidRDefault="00C95517" w:rsidP="0070494D">
            <w:pPr>
              <w:pStyle w:val="NormalWeb"/>
              <w:keepNext/>
              <w:ind w:left="240" w:hanging="240"/>
              <w:rPr>
                <w:sz w:val="8"/>
              </w:rPr>
            </w:pPr>
            <w:r w:rsidRPr="00813D46">
              <w:rPr>
                <w:rFonts w:cs="Arial"/>
                <w:sz w:val="20"/>
                <w:szCs w:val="20"/>
              </w:rPr>
              <w:t>Corporate notes and bonds</w:t>
            </w:r>
          </w:p>
        </w:tc>
        <w:tc>
          <w:tcPr>
            <w:tcW w:w="0" w:type="auto"/>
            <w:vAlign w:val="bottom"/>
          </w:tcPr>
          <w:p w14:paraId="5953A332" w14:textId="77777777" w:rsidR="00C95517" w:rsidRPr="00813D46" w:rsidRDefault="00C95517" w:rsidP="0070494D">
            <w:pPr>
              <w:pStyle w:val="la2"/>
              <w:keepNext/>
              <w:rPr>
                <w:b/>
              </w:rPr>
            </w:pPr>
            <w:r w:rsidRPr="00813D46">
              <w:rPr>
                <w:b/>
                <w:sz w:val="15"/>
                <w:szCs w:val="15"/>
              </w:rPr>
              <w:t> </w:t>
            </w:r>
          </w:p>
        </w:tc>
        <w:tc>
          <w:tcPr>
            <w:tcW w:w="0" w:type="auto"/>
            <w:vAlign w:val="bottom"/>
          </w:tcPr>
          <w:p w14:paraId="78A897FE" w14:textId="77777777" w:rsidR="00C95517" w:rsidRPr="00813D46" w:rsidRDefault="00C95517" w:rsidP="0070494D">
            <w:pPr>
              <w:keepNext/>
              <w:rPr>
                <w:b/>
                <w:sz w:val="8"/>
              </w:rPr>
            </w:pPr>
            <w:r w:rsidRPr="00813D46">
              <w:rPr>
                <w:rFonts w:cs="Arial"/>
                <w:b/>
              </w:rPr>
              <w:t> </w:t>
            </w:r>
          </w:p>
        </w:tc>
        <w:tc>
          <w:tcPr>
            <w:tcW w:w="0" w:type="auto"/>
            <w:vAlign w:val="bottom"/>
          </w:tcPr>
          <w:p w14:paraId="76DBDB83" w14:textId="77777777" w:rsidR="00C95517" w:rsidRPr="00813D46" w:rsidRDefault="00C95517" w:rsidP="0070494D">
            <w:pPr>
              <w:keepNext/>
              <w:jc w:val="right"/>
              <w:rPr>
                <w:b/>
              </w:rPr>
            </w:pPr>
            <w:r w:rsidRPr="00813D46">
              <w:rPr>
                <w:rFonts w:cs="Arial"/>
                <w:b/>
              </w:rPr>
              <w:t>2,946</w:t>
            </w:r>
          </w:p>
        </w:tc>
        <w:tc>
          <w:tcPr>
            <w:tcW w:w="0" w:type="auto"/>
            <w:noWrap/>
            <w:vAlign w:val="bottom"/>
          </w:tcPr>
          <w:p w14:paraId="6B8134B0" w14:textId="77777777" w:rsidR="00C95517" w:rsidRPr="00813D46" w:rsidRDefault="00C95517" w:rsidP="0070494D">
            <w:pPr>
              <w:keepNext/>
              <w:rPr>
                <w:b/>
                <w:sz w:val="8"/>
              </w:rPr>
            </w:pPr>
            <w:r w:rsidRPr="00813D46">
              <w:rPr>
                <w:rFonts w:cs="Arial"/>
                <w:b/>
              </w:rPr>
              <w:t> </w:t>
            </w:r>
          </w:p>
        </w:tc>
        <w:tc>
          <w:tcPr>
            <w:tcW w:w="0" w:type="auto"/>
            <w:vAlign w:val="bottom"/>
          </w:tcPr>
          <w:p w14:paraId="56CF26C4" w14:textId="77777777" w:rsidR="00C95517" w:rsidRPr="00813D46" w:rsidRDefault="00C95517" w:rsidP="0070494D">
            <w:pPr>
              <w:pStyle w:val="la2"/>
              <w:keepNext/>
              <w:rPr>
                <w:b/>
              </w:rPr>
            </w:pPr>
            <w:r w:rsidRPr="00813D46">
              <w:rPr>
                <w:b/>
                <w:sz w:val="15"/>
                <w:szCs w:val="15"/>
              </w:rPr>
              <w:t> </w:t>
            </w:r>
          </w:p>
        </w:tc>
        <w:tc>
          <w:tcPr>
            <w:tcW w:w="0" w:type="auto"/>
            <w:vAlign w:val="bottom"/>
          </w:tcPr>
          <w:p w14:paraId="640F1D85" w14:textId="77777777" w:rsidR="00C95517" w:rsidRPr="00813D46" w:rsidRDefault="00C95517" w:rsidP="0070494D">
            <w:pPr>
              <w:keepNext/>
              <w:rPr>
                <w:b/>
                <w:sz w:val="8"/>
              </w:rPr>
            </w:pPr>
            <w:r w:rsidRPr="00813D46">
              <w:rPr>
                <w:rFonts w:cs="Arial"/>
                <w:b/>
              </w:rPr>
              <w:t> </w:t>
            </w:r>
          </w:p>
        </w:tc>
        <w:tc>
          <w:tcPr>
            <w:tcW w:w="0" w:type="auto"/>
            <w:vAlign w:val="bottom"/>
          </w:tcPr>
          <w:p w14:paraId="32EC5BDF" w14:textId="77777777" w:rsidR="00C95517" w:rsidRPr="00813D46" w:rsidRDefault="00C95517" w:rsidP="0070494D">
            <w:pPr>
              <w:keepNext/>
              <w:jc w:val="right"/>
              <w:rPr>
                <w:b/>
              </w:rPr>
            </w:pPr>
            <w:r w:rsidRPr="00813D46">
              <w:rPr>
                <w:rFonts w:cs="Arial"/>
                <w:b/>
              </w:rPr>
              <w:t>(29</w:t>
            </w:r>
          </w:p>
        </w:tc>
        <w:tc>
          <w:tcPr>
            <w:tcW w:w="0" w:type="auto"/>
            <w:noWrap/>
            <w:vAlign w:val="bottom"/>
          </w:tcPr>
          <w:p w14:paraId="308D4AB6" w14:textId="77777777" w:rsidR="00C95517" w:rsidRPr="00813D46" w:rsidRDefault="00C95517" w:rsidP="0070494D">
            <w:pPr>
              <w:keepNext/>
              <w:rPr>
                <w:b/>
                <w:sz w:val="8"/>
              </w:rPr>
            </w:pPr>
            <w:r w:rsidRPr="00813D46">
              <w:rPr>
                <w:rFonts w:cs="Arial"/>
                <w:b/>
              </w:rPr>
              <w:t>)</w:t>
            </w:r>
          </w:p>
        </w:tc>
        <w:tc>
          <w:tcPr>
            <w:tcW w:w="0" w:type="auto"/>
            <w:vAlign w:val="bottom"/>
          </w:tcPr>
          <w:p w14:paraId="3777F3A5" w14:textId="77777777" w:rsidR="00C95517" w:rsidRPr="00813D46" w:rsidRDefault="00C95517" w:rsidP="0070494D">
            <w:pPr>
              <w:pStyle w:val="la2"/>
              <w:keepNext/>
              <w:rPr>
                <w:b/>
              </w:rPr>
            </w:pPr>
            <w:r w:rsidRPr="00813D46">
              <w:rPr>
                <w:b/>
                <w:sz w:val="15"/>
                <w:szCs w:val="15"/>
              </w:rPr>
              <w:t> </w:t>
            </w:r>
          </w:p>
        </w:tc>
        <w:tc>
          <w:tcPr>
            <w:tcW w:w="0" w:type="auto"/>
            <w:vAlign w:val="bottom"/>
          </w:tcPr>
          <w:p w14:paraId="0FCADE61" w14:textId="77777777" w:rsidR="00C95517" w:rsidRPr="00813D46" w:rsidRDefault="00C95517" w:rsidP="0070494D">
            <w:pPr>
              <w:keepNext/>
              <w:rPr>
                <w:b/>
                <w:sz w:val="8"/>
              </w:rPr>
            </w:pPr>
            <w:r w:rsidRPr="00813D46">
              <w:rPr>
                <w:rFonts w:cs="Arial"/>
                <w:b/>
              </w:rPr>
              <w:t> </w:t>
            </w:r>
          </w:p>
        </w:tc>
        <w:tc>
          <w:tcPr>
            <w:tcW w:w="0" w:type="auto"/>
            <w:vAlign w:val="bottom"/>
          </w:tcPr>
          <w:p w14:paraId="74C1F61E" w14:textId="77777777" w:rsidR="00C95517" w:rsidRPr="00813D46" w:rsidRDefault="00C95517" w:rsidP="0070494D">
            <w:pPr>
              <w:keepNext/>
              <w:jc w:val="right"/>
              <w:rPr>
                <w:b/>
              </w:rPr>
            </w:pPr>
            <w:r w:rsidRPr="00813D46">
              <w:rPr>
                <w:rFonts w:cs="Arial"/>
                <w:b/>
              </w:rPr>
              <w:t>104</w:t>
            </w:r>
          </w:p>
        </w:tc>
        <w:tc>
          <w:tcPr>
            <w:tcW w:w="0" w:type="auto"/>
            <w:noWrap/>
            <w:vAlign w:val="bottom"/>
          </w:tcPr>
          <w:p w14:paraId="500BD6A8" w14:textId="77777777" w:rsidR="00C95517" w:rsidRPr="00813D46" w:rsidRDefault="00C95517" w:rsidP="0070494D">
            <w:pPr>
              <w:keepNext/>
              <w:rPr>
                <w:b/>
                <w:sz w:val="8"/>
              </w:rPr>
            </w:pPr>
            <w:r w:rsidRPr="00813D46">
              <w:rPr>
                <w:rFonts w:cs="Arial"/>
                <w:b/>
              </w:rPr>
              <w:t> </w:t>
            </w:r>
          </w:p>
        </w:tc>
        <w:tc>
          <w:tcPr>
            <w:tcW w:w="0" w:type="auto"/>
            <w:vAlign w:val="bottom"/>
          </w:tcPr>
          <w:p w14:paraId="7136CB50" w14:textId="77777777" w:rsidR="00C95517" w:rsidRPr="00813D46" w:rsidRDefault="00C95517" w:rsidP="0070494D">
            <w:pPr>
              <w:pStyle w:val="la2"/>
              <w:keepNext/>
              <w:rPr>
                <w:b/>
              </w:rPr>
            </w:pPr>
            <w:r w:rsidRPr="00813D46">
              <w:rPr>
                <w:b/>
                <w:sz w:val="15"/>
                <w:szCs w:val="15"/>
              </w:rPr>
              <w:t> </w:t>
            </w:r>
          </w:p>
        </w:tc>
        <w:tc>
          <w:tcPr>
            <w:tcW w:w="0" w:type="auto"/>
            <w:vAlign w:val="bottom"/>
          </w:tcPr>
          <w:p w14:paraId="5E22A58F" w14:textId="77777777" w:rsidR="00C95517" w:rsidRPr="00813D46" w:rsidRDefault="00C95517" w:rsidP="0070494D">
            <w:pPr>
              <w:keepNext/>
              <w:rPr>
                <w:b/>
                <w:sz w:val="8"/>
              </w:rPr>
            </w:pPr>
            <w:r w:rsidRPr="00813D46">
              <w:rPr>
                <w:rFonts w:cs="Arial"/>
                <w:b/>
              </w:rPr>
              <w:t> </w:t>
            </w:r>
          </w:p>
        </w:tc>
        <w:tc>
          <w:tcPr>
            <w:tcW w:w="0" w:type="auto"/>
            <w:vAlign w:val="bottom"/>
          </w:tcPr>
          <w:p w14:paraId="7236558F" w14:textId="77777777" w:rsidR="00C95517" w:rsidRPr="00813D46" w:rsidRDefault="00C95517" w:rsidP="0070494D">
            <w:pPr>
              <w:keepNext/>
              <w:jc w:val="right"/>
              <w:rPr>
                <w:b/>
              </w:rPr>
            </w:pPr>
            <w:r w:rsidRPr="00813D46">
              <w:rPr>
                <w:rFonts w:cs="Arial"/>
                <w:b/>
              </w:rPr>
              <w:t>(8</w:t>
            </w:r>
          </w:p>
        </w:tc>
        <w:tc>
          <w:tcPr>
            <w:tcW w:w="0" w:type="auto"/>
            <w:noWrap/>
            <w:vAlign w:val="bottom"/>
          </w:tcPr>
          <w:p w14:paraId="297D3D65" w14:textId="77777777" w:rsidR="00C95517" w:rsidRPr="00813D46" w:rsidRDefault="00C95517" w:rsidP="0070494D">
            <w:pPr>
              <w:keepNext/>
              <w:rPr>
                <w:b/>
                <w:sz w:val="8"/>
              </w:rPr>
            </w:pPr>
            <w:r w:rsidRPr="00813D46">
              <w:rPr>
                <w:rFonts w:cs="Arial"/>
                <w:b/>
              </w:rPr>
              <w:t>)</w:t>
            </w:r>
          </w:p>
        </w:tc>
        <w:tc>
          <w:tcPr>
            <w:tcW w:w="0" w:type="auto"/>
            <w:vAlign w:val="bottom"/>
          </w:tcPr>
          <w:p w14:paraId="44A91BA4" w14:textId="77777777" w:rsidR="00C95517" w:rsidRPr="00813D46" w:rsidRDefault="00C95517" w:rsidP="0070494D">
            <w:pPr>
              <w:pStyle w:val="la2"/>
              <w:keepNext/>
              <w:rPr>
                <w:b/>
              </w:rPr>
            </w:pPr>
            <w:r w:rsidRPr="00813D46">
              <w:rPr>
                <w:b/>
                <w:sz w:val="15"/>
                <w:szCs w:val="15"/>
              </w:rPr>
              <w:t> </w:t>
            </w:r>
          </w:p>
        </w:tc>
        <w:tc>
          <w:tcPr>
            <w:tcW w:w="0" w:type="auto"/>
            <w:vAlign w:val="bottom"/>
          </w:tcPr>
          <w:p w14:paraId="26963527" w14:textId="77777777" w:rsidR="00C95517" w:rsidRPr="00813D46" w:rsidRDefault="00C95517" w:rsidP="0070494D">
            <w:pPr>
              <w:keepNext/>
              <w:rPr>
                <w:b/>
                <w:sz w:val="8"/>
              </w:rPr>
            </w:pPr>
            <w:r w:rsidRPr="00813D46">
              <w:rPr>
                <w:rFonts w:cs="Arial"/>
                <w:b/>
              </w:rPr>
              <w:t> </w:t>
            </w:r>
          </w:p>
        </w:tc>
        <w:tc>
          <w:tcPr>
            <w:tcW w:w="0" w:type="auto"/>
            <w:vAlign w:val="bottom"/>
          </w:tcPr>
          <w:p w14:paraId="6B81D316" w14:textId="77777777" w:rsidR="00C95517" w:rsidRPr="00813D46" w:rsidRDefault="00C95517" w:rsidP="0070494D">
            <w:pPr>
              <w:keepNext/>
              <w:jc w:val="right"/>
              <w:rPr>
                <w:b/>
              </w:rPr>
            </w:pPr>
            <w:r w:rsidRPr="00813D46">
              <w:rPr>
                <w:rFonts w:cs="Arial"/>
                <w:b/>
              </w:rPr>
              <w:t>3,050</w:t>
            </w:r>
          </w:p>
        </w:tc>
        <w:tc>
          <w:tcPr>
            <w:tcW w:w="0" w:type="auto"/>
            <w:noWrap/>
            <w:vAlign w:val="bottom"/>
          </w:tcPr>
          <w:p w14:paraId="6E8BDC7D" w14:textId="77777777" w:rsidR="00C95517" w:rsidRPr="00813D46" w:rsidRDefault="00C95517" w:rsidP="0070494D">
            <w:pPr>
              <w:keepNext/>
              <w:rPr>
                <w:b/>
                <w:sz w:val="8"/>
              </w:rPr>
            </w:pPr>
            <w:r w:rsidRPr="00813D46">
              <w:rPr>
                <w:rFonts w:cs="Arial"/>
                <w:b/>
              </w:rPr>
              <w:t> </w:t>
            </w:r>
          </w:p>
        </w:tc>
        <w:tc>
          <w:tcPr>
            <w:tcW w:w="0" w:type="auto"/>
            <w:vAlign w:val="bottom"/>
          </w:tcPr>
          <w:p w14:paraId="06969E07" w14:textId="77777777" w:rsidR="00C95517" w:rsidRPr="00813D46" w:rsidRDefault="00C95517" w:rsidP="0070494D">
            <w:pPr>
              <w:pStyle w:val="la2"/>
              <w:keepNext/>
              <w:rPr>
                <w:b/>
              </w:rPr>
            </w:pPr>
            <w:r w:rsidRPr="00813D46">
              <w:rPr>
                <w:b/>
                <w:sz w:val="15"/>
                <w:szCs w:val="15"/>
              </w:rPr>
              <w:t> </w:t>
            </w:r>
          </w:p>
        </w:tc>
        <w:tc>
          <w:tcPr>
            <w:tcW w:w="0" w:type="auto"/>
            <w:vAlign w:val="bottom"/>
          </w:tcPr>
          <w:p w14:paraId="5B391456" w14:textId="77777777" w:rsidR="00C95517" w:rsidRPr="00813D46" w:rsidRDefault="00C95517" w:rsidP="0070494D">
            <w:pPr>
              <w:keepNext/>
              <w:rPr>
                <w:b/>
                <w:sz w:val="8"/>
              </w:rPr>
            </w:pPr>
            <w:r w:rsidRPr="00813D46">
              <w:rPr>
                <w:rFonts w:cs="Arial"/>
                <w:b/>
              </w:rPr>
              <w:t> </w:t>
            </w:r>
          </w:p>
        </w:tc>
        <w:tc>
          <w:tcPr>
            <w:tcW w:w="0" w:type="auto"/>
            <w:vAlign w:val="bottom"/>
          </w:tcPr>
          <w:p w14:paraId="37CDFE03" w14:textId="77777777" w:rsidR="00C95517" w:rsidRPr="00813D46" w:rsidRDefault="00C95517" w:rsidP="0070494D">
            <w:pPr>
              <w:keepNext/>
              <w:jc w:val="right"/>
              <w:rPr>
                <w:b/>
              </w:rPr>
            </w:pPr>
            <w:r w:rsidRPr="00813D46">
              <w:rPr>
                <w:rFonts w:cs="Arial"/>
                <w:b/>
              </w:rPr>
              <w:t>(37</w:t>
            </w:r>
          </w:p>
        </w:tc>
        <w:tc>
          <w:tcPr>
            <w:tcW w:w="0" w:type="auto"/>
            <w:noWrap/>
            <w:vAlign w:val="bottom"/>
          </w:tcPr>
          <w:p w14:paraId="7496799A" w14:textId="77777777" w:rsidR="00C95517" w:rsidRPr="00813D46" w:rsidRDefault="00C95517" w:rsidP="0070494D">
            <w:pPr>
              <w:keepNext/>
              <w:rPr>
                <w:b/>
                <w:sz w:val="8"/>
              </w:rPr>
            </w:pPr>
            <w:r w:rsidRPr="00813D46">
              <w:rPr>
                <w:rFonts w:cs="Arial"/>
                <w:b/>
              </w:rPr>
              <w:t>)</w:t>
            </w:r>
          </w:p>
        </w:tc>
      </w:tr>
      <w:tr w:rsidR="00C95517" w:rsidRPr="00813D46" w14:paraId="5E52E15E" w14:textId="77777777" w:rsidTr="00C95517">
        <w:trPr>
          <w:jc w:val="center"/>
        </w:trPr>
        <w:tc>
          <w:tcPr>
            <w:tcW w:w="0" w:type="auto"/>
          </w:tcPr>
          <w:p w14:paraId="3721D0B3" w14:textId="77777777" w:rsidR="00C95517" w:rsidRPr="00813D46" w:rsidRDefault="00C95517" w:rsidP="00C95517">
            <w:pPr>
              <w:pStyle w:val="NormalWeb"/>
              <w:ind w:left="240" w:hanging="240"/>
              <w:rPr>
                <w:rFonts w:cs="Arial"/>
                <w:sz w:val="20"/>
                <w:szCs w:val="20"/>
              </w:rPr>
            </w:pPr>
            <w:r w:rsidRPr="00813D46">
              <w:rPr>
                <w:rFonts w:cs="Arial"/>
                <w:sz w:val="20"/>
                <w:szCs w:val="20"/>
              </w:rPr>
              <w:t>Municipal securities</w:t>
            </w:r>
          </w:p>
        </w:tc>
        <w:tc>
          <w:tcPr>
            <w:tcW w:w="0" w:type="auto"/>
            <w:vAlign w:val="bottom"/>
          </w:tcPr>
          <w:p w14:paraId="275025B7" w14:textId="77777777" w:rsidR="00C95517" w:rsidRPr="00813D46" w:rsidRDefault="00C95517" w:rsidP="00C95517">
            <w:pPr>
              <w:pStyle w:val="la2"/>
              <w:rPr>
                <w:b/>
                <w:sz w:val="15"/>
                <w:szCs w:val="15"/>
              </w:rPr>
            </w:pPr>
          </w:p>
        </w:tc>
        <w:tc>
          <w:tcPr>
            <w:tcW w:w="0" w:type="auto"/>
            <w:vAlign w:val="bottom"/>
          </w:tcPr>
          <w:p w14:paraId="48C3AA48" w14:textId="77777777" w:rsidR="00C95517" w:rsidRPr="00813D46" w:rsidRDefault="00C95517" w:rsidP="00C95517">
            <w:pPr>
              <w:rPr>
                <w:rFonts w:cs="Arial"/>
                <w:b/>
              </w:rPr>
            </w:pPr>
          </w:p>
        </w:tc>
        <w:tc>
          <w:tcPr>
            <w:tcW w:w="0" w:type="auto"/>
            <w:vAlign w:val="bottom"/>
          </w:tcPr>
          <w:p w14:paraId="15686CF7" w14:textId="77777777" w:rsidR="00C95517" w:rsidRPr="00813D46" w:rsidRDefault="00C95517" w:rsidP="00C95517">
            <w:pPr>
              <w:jc w:val="right"/>
              <w:rPr>
                <w:rFonts w:cs="Arial"/>
                <w:b/>
              </w:rPr>
            </w:pPr>
            <w:r w:rsidRPr="00813D46">
              <w:rPr>
                <w:rFonts w:cs="Arial"/>
                <w:b/>
              </w:rPr>
              <w:t>36</w:t>
            </w:r>
          </w:p>
        </w:tc>
        <w:tc>
          <w:tcPr>
            <w:tcW w:w="0" w:type="auto"/>
            <w:noWrap/>
            <w:vAlign w:val="bottom"/>
          </w:tcPr>
          <w:p w14:paraId="62290D48" w14:textId="77777777" w:rsidR="00C95517" w:rsidRPr="00813D46" w:rsidRDefault="00C95517" w:rsidP="00C95517">
            <w:pPr>
              <w:rPr>
                <w:rFonts w:cs="Arial"/>
                <w:b/>
              </w:rPr>
            </w:pPr>
          </w:p>
        </w:tc>
        <w:tc>
          <w:tcPr>
            <w:tcW w:w="0" w:type="auto"/>
            <w:vAlign w:val="bottom"/>
          </w:tcPr>
          <w:p w14:paraId="5BEF5CEB" w14:textId="77777777" w:rsidR="00C95517" w:rsidRPr="00813D46" w:rsidRDefault="00C95517" w:rsidP="00C95517">
            <w:pPr>
              <w:pStyle w:val="la2"/>
              <w:rPr>
                <w:b/>
                <w:sz w:val="15"/>
                <w:szCs w:val="15"/>
              </w:rPr>
            </w:pPr>
          </w:p>
        </w:tc>
        <w:tc>
          <w:tcPr>
            <w:tcW w:w="0" w:type="auto"/>
            <w:vAlign w:val="bottom"/>
          </w:tcPr>
          <w:p w14:paraId="08CC9471" w14:textId="77777777" w:rsidR="00C95517" w:rsidRPr="00813D46" w:rsidRDefault="00C95517" w:rsidP="00C95517">
            <w:pPr>
              <w:rPr>
                <w:rFonts w:cs="Arial"/>
                <w:b/>
              </w:rPr>
            </w:pPr>
          </w:p>
        </w:tc>
        <w:tc>
          <w:tcPr>
            <w:tcW w:w="0" w:type="auto"/>
            <w:vAlign w:val="bottom"/>
          </w:tcPr>
          <w:p w14:paraId="2B676A33" w14:textId="77777777" w:rsidR="00C95517" w:rsidRPr="00813D46" w:rsidRDefault="00C95517" w:rsidP="00C95517">
            <w:pPr>
              <w:jc w:val="right"/>
              <w:rPr>
                <w:rFonts w:cs="Arial"/>
                <w:b/>
              </w:rPr>
            </w:pPr>
            <w:r w:rsidRPr="00813D46">
              <w:rPr>
                <w:rFonts w:cs="Arial"/>
                <w:b/>
              </w:rPr>
              <w:t>(1</w:t>
            </w:r>
          </w:p>
        </w:tc>
        <w:tc>
          <w:tcPr>
            <w:tcW w:w="0" w:type="auto"/>
            <w:noWrap/>
            <w:vAlign w:val="bottom"/>
          </w:tcPr>
          <w:p w14:paraId="3961F461" w14:textId="77777777" w:rsidR="00C95517" w:rsidRPr="00813D46" w:rsidRDefault="00C95517" w:rsidP="00C95517">
            <w:pPr>
              <w:rPr>
                <w:rFonts w:cs="Arial"/>
                <w:b/>
              </w:rPr>
            </w:pPr>
            <w:r w:rsidRPr="00813D46">
              <w:rPr>
                <w:rFonts w:cs="Arial"/>
                <w:b/>
              </w:rPr>
              <w:t>)</w:t>
            </w:r>
          </w:p>
        </w:tc>
        <w:tc>
          <w:tcPr>
            <w:tcW w:w="0" w:type="auto"/>
            <w:vAlign w:val="bottom"/>
          </w:tcPr>
          <w:p w14:paraId="7DE8FC82" w14:textId="77777777" w:rsidR="00C95517" w:rsidRPr="00813D46" w:rsidRDefault="00C95517" w:rsidP="00C95517">
            <w:pPr>
              <w:pStyle w:val="la2"/>
              <w:rPr>
                <w:b/>
                <w:sz w:val="15"/>
                <w:szCs w:val="15"/>
              </w:rPr>
            </w:pPr>
          </w:p>
        </w:tc>
        <w:tc>
          <w:tcPr>
            <w:tcW w:w="0" w:type="auto"/>
            <w:vAlign w:val="bottom"/>
          </w:tcPr>
          <w:p w14:paraId="6E2C0E2C" w14:textId="77777777" w:rsidR="00C95517" w:rsidRPr="00813D46" w:rsidRDefault="00C95517" w:rsidP="00C95517">
            <w:pPr>
              <w:rPr>
                <w:rFonts w:cs="Arial"/>
                <w:b/>
              </w:rPr>
            </w:pPr>
          </w:p>
        </w:tc>
        <w:tc>
          <w:tcPr>
            <w:tcW w:w="0" w:type="auto"/>
            <w:vAlign w:val="bottom"/>
          </w:tcPr>
          <w:p w14:paraId="2B288D12" w14:textId="77777777" w:rsidR="00C95517" w:rsidRPr="00813D46" w:rsidRDefault="00C95517" w:rsidP="00C95517">
            <w:pPr>
              <w:jc w:val="right"/>
              <w:rPr>
                <w:rFonts w:cs="Arial"/>
                <w:b/>
              </w:rPr>
            </w:pPr>
            <w:r w:rsidRPr="00813D46">
              <w:rPr>
                <w:rFonts w:cs="Arial"/>
                <w:b/>
              </w:rPr>
              <w:t>0</w:t>
            </w:r>
          </w:p>
        </w:tc>
        <w:tc>
          <w:tcPr>
            <w:tcW w:w="0" w:type="auto"/>
            <w:noWrap/>
            <w:vAlign w:val="bottom"/>
          </w:tcPr>
          <w:p w14:paraId="4DB8B259" w14:textId="77777777" w:rsidR="00C95517" w:rsidRPr="00813D46" w:rsidRDefault="00C95517" w:rsidP="00C95517">
            <w:pPr>
              <w:rPr>
                <w:rFonts w:cs="Arial"/>
                <w:b/>
              </w:rPr>
            </w:pPr>
          </w:p>
        </w:tc>
        <w:tc>
          <w:tcPr>
            <w:tcW w:w="0" w:type="auto"/>
            <w:vAlign w:val="bottom"/>
          </w:tcPr>
          <w:p w14:paraId="419ECCC2" w14:textId="77777777" w:rsidR="00C95517" w:rsidRPr="00813D46" w:rsidRDefault="00C95517" w:rsidP="00C95517">
            <w:pPr>
              <w:pStyle w:val="la2"/>
              <w:rPr>
                <w:b/>
                <w:sz w:val="15"/>
                <w:szCs w:val="15"/>
              </w:rPr>
            </w:pPr>
          </w:p>
        </w:tc>
        <w:tc>
          <w:tcPr>
            <w:tcW w:w="0" w:type="auto"/>
            <w:vAlign w:val="bottom"/>
          </w:tcPr>
          <w:p w14:paraId="042212CF" w14:textId="77777777" w:rsidR="00C95517" w:rsidRPr="00813D46" w:rsidRDefault="00C95517" w:rsidP="00C95517">
            <w:pPr>
              <w:rPr>
                <w:rFonts w:cs="Arial"/>
                <w:b/>
              </w:rPr>
            </w:pPr>
          </w:p>
        </w:tc>
        <w:tc>
          <w:tcPr>
            <w:tcW w:w="0" w:type="auto"/>
            <w:vAlign w:val="bottom"/>
          </w:tcPr>
          <w:p w14:paraId="2A384AFE" w14:textId="77777777" w:rsidR="00C95517" w:rsidRPr="00813D46" w:rsidRDefault="00C95517" w:rsidP="00C95517">
            <w:pPr>
              <w:jc w:val="right"/>
              <w:rPr>
                <w:rFonts w:cs="Arial"/>
                <w:b/>
              </w:rPr>
            </w:pPr>
            <w:r w:rsidRPr="00813D46">
              <w:rPr>
                <w:rFonts w:cs="Arial"/>
                <w:b/>
              </w:rPr>
              <w:t>0</w:t>
            </w:r>
          </w:p>
        </w:tc>
        <w:tc>
          <w:tcPr>
            <w:tcW w:w="0" w:type="auto"/>
            <w:noWrap/>
            <w:vAlign w:val="bottom"/>
          </w:tcPr>
          <w:p w14:paraId="4CA1CA2A" w14:textId="77777777" w:rsidR="00C95517" w:rsidRPr="00813D46" w:rsidRDefault="00C95517" w:rsidP="00C95517">
            <w:pPr>
              <w:rPr>
                <w:rFonts w:cs="Arial"/>
                <w:b/>
              </w:rPr>
            </w:pPr>
          </w:p>
        </w:tc>
        <w:tc>
          <w:tcPr>
            <w:tcW w:w="0" w:type="auto"/>
            <w:vAlign w:val="bottom"/>
          </w:tcPr>
          <w:p w14:paraId="75D58991" w14:textId="77777777" w:rsidR="00C95517" w:rsidRPr="00813D46" w:rsidRDefault="00C95517" w:rsidP="00C95517">
            <w:pPr>
              <w:pStyle w:val="la2"/>
              <w:rPr>
                <w:b/>
                <w:sz w:val="15"/>
                <w:szCs w:val="15"/>
              </w:rPr>
            </w:pPr>
          </w:p>
        </w:tc>
        <w:tc>
          <w:tcPr>
            <w:tcW w:w="0" w:type="auto"/>
            <w:vAlign w:val="bottom"/>
          </w:tcPr>
          <w:p w14:paraId="1C0B777D" w14:textId="77777777" w:rsidR="00C95517" w:rsidRPr="00813D46" w:rsidRDefault="00C95517" w:rsidP="00C95517">
            <w:pPr>
              <w:rPr>
                <w:rFonts w:cs="Arial"/>
                <w:b/>
              </w:rPr>
            </w:pPr>
          </w:p>
        </w:tc>
        <w:tc>
          <w:tcPr>
            <w:tcW w:w="0" w:type="auto"/>
            <w:vAlign w:val="bottom"/>
          </w:tcPr>
          <w:p w14:paraId="7EF3BAF7" w14:textId="77777777" w:rsidR="00C95517" w:rsidRPr="00813D46" w:rsidRDefault="00C95517" w:rsidP="00C95517">
            <w:pPr>
              <w:jc w:val="right"/>
              <w:rPr>
                <w:rFonts w:cs="Arial"/>
                <w:b/>
              </w:rPr>
            </w:pPr>
            <w:r w:rsidRPr="00813D46">
              <w:rPr>
                <w:rFonts w:cs="Arial"/>
                <w:b/>
              </w:rPr>
              <w:t>36</w:t>
            </w:r>
          </w:p>
        </w:tc>
        <w:tc>
          <w:tcPr>
            <w:tcW w:w="0" w:type="auto"/>
            <w:noWrap/>
            <w:vAlign w:val="bottom"/>
          </w:tcPr>
          <w:p w14:paraId="67589DA6" w14:textId="77777777" w:rsidR="00C95517" w:rsidRPr="00813D46" w:rsidRDefault="00C95517" w:rsidP="00C95517">
            <w:pPr>
              <w:rPr>
                <w:rFonts w:cs="Arial"/>
                <w:b/>
              </w:rPr>
            </w:pPr>
          </w:p>
        </w:tc>
        <w:tc>
          <w:tcPr>
            <w:tcW w:w="0" w:type="auto"/>
            <w:vAlign w:val="bottom"/>
          </w:tcPr>
          <w:p w14:paraId="4DA4D653" w14:textId="77777777" w:rsidR="00C95517" w:rsidRPr="00813D46" w:rsidRDefault="00C95517" w:rsidP="00C95517">
            <w:pPr>
              <w:pStyle w:val="la2"/>
              <w:rPr>
                <w:b/>
                <w:sz w:val="15"/>
                <w:szCs w:val="15"/>
              </w:rPr>
            </w:pPr>
          </w:p>
        </w:tc>
        <w:tc>
          <w:tcPr>
            <w:tcW w:w="0" w:type="auto"/>
            <w:vAlign w:val="bottom"/>
          </w:tcPr>
          <w:p w14:paraId="47BF1301" w14:textId="77777777" w:rsidR="00C95517" w:rsidRPr="00813D46" w:rsidRDefault="00C95517" w:rsidP="00C95517">
            <w:pPr>
              <w:rPr>
                <w:rFonts w:cs="Arial"/>
                <w:b/>
              </w:rPr>
            </w:pPr>
          </w:p>
        </w:tc>
        <w:tc>
          <w:tcPr>
            <w:tcW w:w="0" w:type="auto"/>
            <w:vAlign w:val="bottom"/>
          </w:tcPr>
          <w:p w14:paraId="0848F9F0" w14:textId="77777777" w:rsidR="00C95517" w:rsidRPr="00813D46" w:rsidRDefault="00C95517" w:rsidP="00C95517">
            <w:pPr>
              <w:jc w:val="right"/>
              <w:rPr>
                <w:rFonts w:cs="Arial"/>
                <w:b/>
              </w:rPr>
            </w:pPr>
            <w:r w:rsidRPr="00813D46">
              <w:rPr>
                <w:rFonts w:cs="Arial"/>
                <w:b/>
              </w:rPr>
              <w:t>(1</w:t>
            </w:r>
          </w:p>
        </w:tc>
        <w:tc>
          <w:tcPr>
            <w:tcW w:w="0" w:type="auto"/>
            <w:noWrap/>
            <w:vAlign w:val="bottom"/>
          </w:tcPr>
          <w:p w14:paraId="72A9273A" w14:textId="77777777" w:rsidR="00C95517" w:rsidRPr="00813D46" w:rsidRDefault="00C95517" w:rsidP="00C95517">
            <w:pPr>
              <w:rPr>
                <w:rFonts w:cs="Arial"/>
                <w:b/>
              </w:rPr>
            </w:pPr>
            <w:r w:rsidRPr="00813D46">
              <w:rPr>
                <w:rFonts w:cs="Arial"/>
                <w:b/>
              </w:rPr>
              <w:t>)</w:t>
            </w:r>
          </w:p>
        </w:tc>
      </w:tr>
      <w:tr w:rsidR="00C95517" w:rsidRPr="00813D46" w14:paraId="7DD9591A" w14:textId="77777777" w:rsidTr="00C95517">
        <w:trPr>
          <w:jc w:val="center"/>
        </w:trPr>
        <w:tc>
          <w:tcPr>
            <w:tcW w:w="0" w:type="auto"/>
          </w:tcPr>
          <w:p w14:paraId="2C9CB262" w14:textId="77777777" w:rsidR="00C95517" w:rsidRPr="00813D46" w:rsidRDefault="00C95517" w:rsidP="00C95517">
            <w:pPr>
              <w:pStyle w:val="NormalWeb"/>
              <w:ind w:left="240" w:hanging="240"/>
              <w:rPr>
                <w:sz w:val="8"/>
              </w:rPr>
            </w:pPr>
            <w:r w:rsidRPr="00813D46">
              <w:rPr>
                <w:rFonts w:cs="Arial"/>
                <w:sz w:val="20"/>
                <w:szCs w:val="20"/>
              </w:rPr>
              <w:t>Common and preferred stock</w:t>
            </w:r>
          </w:p>
        </w:tc>
        <w:tc>
          <w:tcPr>
            <w:tcW w:w="0" w:type="auto"/>
            <w:vAlign w:val="bottom"/>
          </w:tcPr>
          <w:p w14:paraId="12742E46" w14:textId="77777777" w:rsidR="00C95517" w:rsidRPr="00813D46" w:rsidRDefault="00C95517" w:rsidP="00C95517">
            <w:pPr>
              <w:pStyle w:val="la2"/>
              <w:rPr>
                <w:b/>
              </w:rPr>
            </w:pPr>
            <w:r w:rsidRPr="00813D46">
              <w:rPr>
                <w:b/>
                <w:sz w:val="15"/>
                <w:szCs w:val="15"/>
              </w:rPr>
              <w:t> </w:t>
            </w:r>
          </w:p>
        </w:tc>
        <w:tc>
          <w:tcPr>
            <w:tcW w:w="0" w:type="auto"/>
            <w:vAlign w:val="bottom"/>
          </w:tcPr>
          <w:p w14:paraId="0E1FF0A6" w14:textId="77777777" w:rsidR="00C95517" w:rsidRPr="00813D46" w:rsidRDefault="00C95517" w:rsidP="00C95517">
            <w:pPr>
              <w:rPr>
                <w:b/>
                <w:sz w:val="8"/>
              </w:rPr>
            </w:pPr>
            <w:r w:rsidRPr="00813D46">
              <w:rPr>
                <w:rFonts w:cs="Arial"/>
                <w:b/>
              </w:rPr>
              <w:t> </w:t>
            </w:r>
          </w:p>
        </w:tc>
        <w:tc>
          <w:tcPr>
            <w:tcW w:w="0" w:type="auto"/>
            <w:vAlign w:val="bottom"/>
          </w:tcPr>
          <w:p w14:paraId="7A5FD323" w14:textId="77777777" w:rsidR="00C95517" w:rsidRPr="00813D46" w:rsidRDefault="00C95517" w:rsidP="00C95517">
            <w:pPr>
              <w:jc w:val="right"/>
              <w:rPr>
                <w:b/>
              </w:rPr>
            </w:pPr>
            <w:r w:rsidRPr="00813D46">
              <w:rPr>
                <w:rFonts w:cs="Arial"/>
                <w:b/>
              </w:rPr>
              <w:t>1,389</w:t>
            </w:r>
          </w:p>
        </w:tc>
        <w:tc>
          <w:tcPr>
            <w:tcW w:w="0" w:type="auto"/>
            <w:noWrap/>
            <w:vAlign w:val="bottom"/>
          </w:tcPr>
          <w:p w14:paraId="4933E6D1" w14:textId="77777777" w:rsidR="00C95517" w:rsidRPr="00813D46" w:rsidRDefault="00C95517" w:rsidP="00C95517">
            <w:pPr>
              <w:rPr>
                <w:b/>
                <w:sz w:val="8"/>
              </w:rPr>
            </w:pPr>
            <w:r w:rsidRPr="00813D46">
              <w:rPr>
                <w:rFonts w:cs="Arial"/>
                <w:b/>
              </w:rPr>
              <w:t> </w:t>
            </w:r>
          </w:p>
        </w:tc>
        <w:tc>
          <w:tcPr>
            <w:tcW w:w="0" w:type="auto"/>
            <w:vAlign w:val="bottom"/>
          </w:tcPr>
          <w:p w14:paraId="672AB890" w14:textId="77777777" w:rsidR="00C95517" w:rsidRPr="00813D46" w:rsidRDefault="00C95517" w:rsidP="00C95517">
            <w:pPr>
              <w:pStyle w:val="la2"/>
              <w:rPr>
                <w:b/>
              </w:rPr>
            </w:pPr>
            <w:r w:rsidRPr="00813D46">
              <w:rPr>
                <w:b/>
                <w:sz w:val="15"/>
                <w:szCs w:val="15"/>
              </w:rPr>
              <w:t> </w:t>
            </w:r>
          </w:p>
        </w:tc>
        <w:tc>
          <w:tcPr>
            <w:tcW w:w="0" w:type="auto"/>
            <w:vAlign w:val="bottom"/>
          </w:tcPr>
          <w:p w14:paraId="6CF767F1" w14:textId="77777777" w:rsidR="00C95517" w:rsidRPr="00813D46" w:rsidRDefault="00C95517" w:rsidP="00C95517">
            <w:pPr>
              <w:rPr>
                <w:b/>
                <w:sz w:val="8"/>
              </w:rPr>
            </w:pPr>
            <w:r w:rsidRPr="00813D46">
              <w:rPr>
                <w:rFonts w:cs="Arial"/>
                <w:b/>
              </w:rPr>
              <w:t> </w:t>
            </w:r>
          </w:p>
        </w:tc>
        <w:tc>
          <w:tcPr>
            <w:tcW w:w="0" w:type="auto"/>
            <w:vAlign w:val="bottom"/>
          </w:tcPr>
          <w:p w14:paraId="6A5B7D83" w14:textId="77777777" w:rsidR="00C95517" w:rsidRPr="00813D46" w:rsidRDefault="00C95517" w:rsidP="00C95517">
            <w:pPr>
              <w:jc w:val="right"/>
              <w:rPr>
                <w:b/>
              </w:rPr>
            </w:pPr>
            <w:r w:rsidRPr="00813D46">
              <w:rPr>
                <w:rFonts w:cs="Arial"/>
                <w:b/>
              </w:rPr>
              <w:t>(180</w:t>
            </w:r>
          </w:p>
        </w:tc>
        <w:tc>
          <w:tcPr>
            <w:tcW w:w="0" w:type="auto"/>
            <w:noWrap/>
            <w:vAlign w:val="bottom"/>
          </w:tcPr>
          <w:p w14:paraId="52EAF942" w14:textId="77777777" w:rsidR="00C95517" w:rsidRPr="00813D46" w:rsidRDefault="00C95517" w:rsidP="00C95517">
            <w:pPr>
              <w:rPr>
                <w:b/>
                <w:sz w:val="8"/>
              </w:rPr>
            </w:pPr>
            <w:r w:rsidRPr="00813D46">
              <w:rPr>
                <w:rFonts w:cs="Arial"/>
                <w:b/>
              </w:rPr>
              <w:t>)</w:t>
            </w:r>
          </w:p>
        </w:tc>
        <w:tc>
          <w:tcPr>
            <w:tcW w:w="0" w:type="auto"/>
            <w:vAlign w:val="bottom"/>
          </w:tcPr>
          <w:p w14:paraId="1B693DAF" w14:textId="77777777" w:rsidR="00C95517" w:rsidRPr="00813D46" w:rsidRDefault="00C95517" w:rsidP="00C95517">
            <w:pPr>
              <w:pStyle w:val="la2"/>
              <w:rPr>
                <w:b/>
              </w:rPr>
            </w:pPr>
            <w:r w:rsidRPr="00813D46">
              <w:rPr>
                <w:b/>
                <w:sz w:val="15"/>
                <w:szCs w:val="15"/>
              </w:rPr>
              <w:t> </w:t>
            </w:r>
          </w:p>
        </w:tc>
        <w:tc>
          <w:tcPr>
            <w:tcW w:w="0" w:type="auto"/>
            <w:vAlign w:val="bottom"/>
          </w:tcPr>
          <w:p w14:paraId="2F701AD9" w14:textId="77777777" w:rsidR="00C95517" w:rsidRPr="00813D46" w:rsidRDefault="00C95517" w:rsidP="00C95517">
            <w:pPr>
              <w:rPr>
                <w:b/>
                <w:sz w:val="8"/>
              </w:rPr>
            </w:pPr>
            <w:r w:rsidRPr="00813D46">
              <w:rPr>
                <w:rFonts w:cs="Arial"/>
                <w:b/>
              </w:rPr>
              <w:t> </w:t>
            </w:r>
          </w:p>
        </w:tc>
        <w:tc>
          <w:tcPr>
            <w:tcW w:w="0" w:type="auto"/>
            <w:vAlign w:val="bottom"/>
          </w:tcPr>
          <w:p w14:paraId="7AC2BA1D" w14:textId="77777777" w:rsidR="00C95517" w:rsidRPr="00813D46" w:rsidRDefault="00C95517" w:rsidP="00C95517">
            <w:pPr>
              <w:jc w:val="right"/>
              <w:rPr>
                <w:b/>
              </w:rPr>
            </w:pPr>
            <w:r w:rsidRPr="00813D46">
              <w:rPr>
                <w:rFonts w:cs="Arial"/>
                <w:b/>
              </w:rPr>
              <w:t>148</w:t>
            </w:r>
          </w:p>
        </w:tc>
        <w:tc>
          <w:tcPr>
            <w:tcW w:w="0" w:type="auto"/>
            <w:noWrap/>
            <w:vAlign w:val="bottom"/>
          </w:tcPr>
          <w:p w14:paraId="1B6AEF16" w14:textId="77777777" w:rsidR="00C95517" w:rsidRPr="00813D46" w:rsidRDefault="00C95517" w:rsidP="00C95517">
            <w:pPr>
              <w:rPr>
                <w:b/>
                <w:sz w:val="8"/>
              </w:rPr>
            </w:pPr>
            <w:r w:rsidRPr="00813D46">
              <w:rPr>
                <w:rFonts w:cs="Arial"/>
                <w:b/>
              </w:rPr>
              <w:t> </w:t>
            </w:r>
          </w:p>
        </w:tc>
        <w:tc>
          <w:tcPr>
            <w:tcW w:w="0" w:type="auto"/>
            <w:vAlign w:val="bottom"/>
          </w:tcPr>
          <w:p w14:paraId="7062DEE7" w14:textId="77777777" w:rsidR="00C95517" w:rsidRPr="00813D46" w:rsidRDefault="00C95517" w:rsidP="00C95517">
            <w:pPr>
              <w:pStyle w:val="la2"/>
              <w:rPr>
                <w:b/>
              </w:rPr>
            </w:pPr>
            <w:r w:rsidRPr="00813D46">
              <w:rPr>
                <w:b/>
                <w:sz w:val="15"/>
                <w:szCs w:val="15"/>
              </w:rPr>
              <w:t> </w:t>
            </w:r>
          </w:p>
        </w:tc>
        <w:tc>
          <w:tcPr>
            <w:tcW w:w="0" w:type="auto"/>
            <w:vAlign w:val="bottom"/>
          </w:tcPr>
          <w:p w14:paraId="1C0E41CD" w14:textId="77777777" w:rsidR="00C95517" w:rsidRPr="00813D46" w:rsidRDefault="00C95517" w:rsidP="00C95517">
            <w:pPr>
              <w:rPr>
                <w:b/>
                <w:sz w:val="8"/>
              </w:rPr>
            </w:pPr>
            <w:r w:rsidRPr="00813D46">
              <w:rPr>
                <w:rFonts w:cs="Arial"/>
                <w:b/>
              </w:rPr>
              <w:t> </w:t>
            </w:r>
          </w:p>
        </w:tc>
        <w:tc>
          <w:tcPr>
            <w:tcW w:w="0" w:type="auto"/>
            <w:vAlign w:val="bottom"/>
          </w:tcPr>
          <w:p w14:paraId="69FF0EF1" w14:textId="77777777" w:rsidR="00C95517" w:rsidRPr="00813D46" w:rsidRDefault="00C95517" w:rsidP="00C95517">
            <w:pPr>
              <w:jc w:val="right"/>
              <w:rPr>
                <w:b/>
              </w:rPr>
            </w:pPr>
            <w:r w:rsidRPr="00813D46">
              <w:rPr>
                <w:rFonts w:cs="Arial"/>
                <w:b/>
              </w:rPr>
              <w:t>(35</w:t>
            </w:r>
          </w:p>
        </w:tc>
        <w:tc>
          <w:tcPr>
            <w:tcW w:w="0" w:type="auto"/>
            <w:noWrap/>
            <w:vAlign w:val="bottom"/>
          </w:tcPr>
          <w:p w14:paraId="78ED199A" w14:textId="77777777" w:rsidR="00C95517" w:rsidRPr="00813D46" w:rsidRDefault="00C95517" w:rsidP="00C95517">
            <w:pPr>
              <w:rPr>
                <w:b/>
                <w:sz w:val="8"/>
              </w:rPr>
            </w:pPr>
            <w:r w:rsidRPr="00813D46">
              <w:rPr>
                <w:rFonts w:cs="Arial"/>
                <w:b/>
              </w:rPr>
              <w:t>)</w:t>
            </w:r>
          </w:p>
        </w:tc>
        <w:tc>
          <w:tcPr>
            <w:tcW w:w="0" w:type="auto"/>
            <w:vAlign w:val="bottom"/>
          </w:tcPr>
          <w:p w14:paraId="3AFC11EC" w14:textId="77777777" w:rsidR="00C95517" w:rsidRPr="00813D46" w:rsidRDefault="00C95517" w:rsidP="00C95517">
            <w:pPr>
              <w:pStyle w:val="la2"/>
              <w:rPr>
                <w:b/>
              </w:rPr>
            </w:pPr>
            <w:r w:rsidRPr="00813D46">
              <w:rPr>
                <w:b/>
                <w:sz w:val="15"/>
                <w:szCs w:val="15"/>
              </w:rPr>
              <w:t> </w:t>
            </w:r>
          </w:p>
        </w:tc>
        <w:tc>
          <w:tcPr>
            <w:tcW w:w="0" w:type="auto"/>
            <w:vAlign w:val="bottom"/>
          </w:tcPr>
          <w:p w14:paraId="734850A4" w14:textId="77777777" w:rsidR="00C95517" w:rsidRPr="00813D46" w:rsidRDefault="00C95517" w:rsidP="00C95517">
            <w:pPr>
              <w:rPr>
                <w:b/>
                <w:sz w:val="8"/>
              </w:rPr>
            </w:pPr>
            <w:r w:rsidRPr="00813D46">
              <w:rPr>
                <w:rFonts w:cs="Arial"/>
                <w:b/>
              </w:rPr>
              <w:t> </w:t>
            </w:r>
          </w:p>
        </w:tc>
        <w:tc>
          <w:tcPr>
            <w:tcW w:w="0" w:type="auto"/>
            <w:vAlign w:val="bottom"/>
          </w:tcPr>
          <w:p w14:paraId="384A8F7A" w14:textId="77777777" w:rsidR="00C95517" w:rsidRPr="00813D46" w:rsidRDefault="00C95517" w:rsidP="00C95517">
            <w:pPr>
              <w:jc w:val="right"/>
              <w:rPr>
                <w:b/>
              </w:rPr>
            </w:pPr>
            <w:r w:rsidRPr="00813D46">
              <w:rPr>
                <w:rFonts w:cs="Arial"/>
                <w:b/>
              </w:rPr>
              <w:t>1,537</w:t>
            </w:r>
          </w:p>
        </w:tc>
        <w:tc>
          <w:tcPr>
            <w:tcW w:w="0" w:type="auto"/>
            <w:noWrap/>
            <w:vAlign w:val="bottom"/>
          </w:tcPr>
          <w:p w14:paraId="1F6F0461" w14:textId="77777777" w:rsidR="00C95517" w:rsidRPr="00813D46" w:rsidRDefault="00C95517" w:rsidP="00C95517">
            <w:pPr>
              <w:rPr>
                <w:b/>
                <w:sz w:val="8"/>
              </w:rPr>
            </w:pPr>
            <w:r w:rsidRPr="00813D46">
              <w:rPr>
                <w:rFonts w:cs="Arial"/>
                <w:b/>
              </w:rPr>
              <w:t> </w:t>
            </w:r>
          </w:p>
        </w:tc>
        <w:tc>
          <w:tcPr>
            <w:tcW w:w="0" w:type="auto"/>
            <w:vAlign w:val="bottom"/>
          </w:tcPr>
          <w:p w14:paraId="0107B48A" w14:textId="77777777" w:rsidR="00C95517" w:rsidRPr="00813D46" w:rsidRDefault="00C95517" w:rsidP="00C95517">
            <w:pPr>
              <w:pStyle w:val="la2"/>
              <w:rPr>
                <w:b/>
              </w:rPr>
            </w:pPr>
            <w:r w:rsidRPr="00813D46">
              <w:rPr>
                <w:b/>
                <w:sz w:val="15"/>
                <w:szCs w:val="15"/>
              </w:rPr>
              <w:t> </w:t>
            </w:r>
          </w:p>
        </w:tc>
        <w:tc>
          <w:tcPr>
            <w:tcW w:w="0" w:type="auto"/>
            <w:vAlign w:val="bottom"/>
          </w:tcPr>
          <w:p w14:paraId="1FA5C78F" w14:textId="77777777" w:rsidR="00C95517" w:rsidRPr="00813D46" w:rsidRDefault="00C95517" w:rsidP="00C95517">
            <w:pPr>
              <w:rPr>
                <w:b/>
                <w:sz w:val="8"/>
              </w:rPr>
            </w:pPr>
            <w:r w:rsidRPr="00813D46">
              <w:rPr>
                <w:rFonts w:cs="Arial"/>
                <w:b/>
              </w:rPr>
              <w:t> </w:t>
            </w:r>
          </w:p>
        </w:tc>
        <w:tc>
          <w:tcPr>
            <w:tcW w:w="0" w:type="auto"/>
            <w:vAlign w:val="bottom"/>
          </w:tcPr>
          <w:p w14:paraId="35E57FFC" w14:textId="77777777" w:rsidR="00C95517" w:rsidRPr="00813D46" w:rsidRDefault="00C95517" w:rsidP="00C95517">
            <w:pPr>
              <w:jc w:val="right"/>
              <w:rPr>
                <w:b/>
              </w:rPr>
            </w:pPr>
            <w:r w:rsidRPr="00813D46">
              <w:rPr>
                <w:rFonts w:cs="Arial"/>
                <w:b/>
              </w:rPr>
              <w:t>(215</w:t>
            </w:r>
          </w:p>
        </w:tc>
        <w:tc>
          <w:tcPr>
            <w:tcW w:w="0" w:type="auto"/>
            <w:noWrap/>
            <w:vAlign w:val="bottom"/>
          </w:tcPr>
          <w:p w14:paraId="406BAD04" w14:textId="77777777" w:rsidR="00C95517" w:rsidRPr="00813D46" w:rsidRDefault="00C95517" w:rsidP="00C95517">
            <w:pPr>
              <w:rPr>
                <w:b/>
                <w:sz w:val="8"/>
              </w:rPr>
            </w:pPr>
            <w:r w:rsidRPr="00813D46">
              <w:rPr>
                <w:rFonts w:cs="Arial"/>
                <w:b/>
              </w:rPr>
              <w:t>)</w:t>
            </w:r>
          </w:p>
        </w:tc>
      </w:tr>
      <w:tr w:rsidR="00C95517" w:rsidRPr="00813D46" w14:paraId="3A489DB1" w14:textId="77777777" w:rsidTr="00C95517">
        <w:trPr>
          <w:jc w:val="center"/>
        </w:trPr>
        <w:tc>
          <w:tcPr>
            <w:tcW w:w="0" w:type="auto"/>
            <w:gridSpan w:val="4"/>
            <w:vAlign w:val="bottom"/>
          </w:tcPr>
          <w:p w14:paraId="163C34CE" w14:textId="77777777" w:rsidR="00C95517" w:rsidRPr="00813D46" w:rsidRDefault="00C95517" w:rsidP="00C95517">
            <w:pPr>
              <w:pStyle w:val="rrdsinglerule"/>
              <w:rPr>
                <w:b/>
              </w:rPr>
            </w:pPr>
            <w:r w:rsidRPr="00813D46">
              <w:rPr>
                <w:b/>
                <w:sz w:val="15"/>
                <w:szCs w:val="15"/>
              </w:rPr>
              <w:t> </w:t>
            </w:r>
          </w:p>
        </w:tc>
        <w:tc>
          <w:tcPr>
            <w:tcW w:w="0" w:type="auto"/>
            <w:vAlign w:val="bottom"/>
          </w:tcPr>
          <w:p w14:paraId="1EC28E24" w14:textId="77777777" w:rsidR="00C95517" w:rsidRPr="00813D46" w:rsidRDefault="00C95517" w:rsidP="00C95517">
            <w:pPr>
              <w:rPr>
                <w:b/>
                <w:sz w:val="8"/>
              </w:rPr>
            </w:pPr>
          </w:p>
        </w:tc>
        <w:tc>
          <w:tcPr>
            <w:tcW w:w="0" w:type="auto"/>
            <w:vAlign w:val="bottom"/>
          </w:tcPr>
          <w:p w14:paraId="28D3C39C" w14:textId="77777777" w:rsidR="00C95517" w:rsidRPr="00813D46" w:rsidRDefault="00C95517" w:rsidP="00C95517">
            <w:pPr>
              <w:pStyle w:val="la2"/>
              <w:rPr>
                <w:b/>
              </w:rPr>
            </w:pPr>
            <w:r w:rsidRPr="00813D46">
              <w:rPr>
                <w:b/>
              </w:rPr>
              <w:t> </w:t>
            </w:r>
          </w:p>
        </w:tc>
        <w:tc>
          <w:tcPr>
            <w:tcW w:w="0" w:type="auto"/>
            <w:vAlign w:val="bottom"/>
          </w:tcPr>
          <w:p w14:paraId="5F040AEA" w14:textId="77777777" w:rsidR="00C95517" w:rsidRPr="00813D46" w:rsidRDefault="00C95517" w:rsidP="00C95517">
            <w:pPr>
              <w:pStyle w:val="rrdsinglerule"/>
              <w:rPr>
                <w:b/>
              </w:rPr>
            </w:pPr>
            <w:r w:rsidRPr="00813D46">
              <w:rPr>
                <w:b/>
                <w:sz w:val="15"/>
                <w:szCs w:val="15"/>
              </w:rPr>
              <w:t> </w:t>
            </w:r>
          </w:p>
        </w:tc>
        <w:tc>
          <w:tcPr>
            <w:tcW w:w="0" w:type="auto"/>
            <w:vAlign w:val="bottom"/>
          </w:tcPr>
          <w:p w14:paraId="3923ABA5" w14:textId="77777777" w:rsidR="00C95517" w:rsidRPr="00813D46" w:rsidRDefault="00C95517" w:rsidP="00C95517">
            <w:pPr>
              <w:pStyle w:val="rrdsinglerule"/>
              <w:rPr>
                <w:b/>
              </w:rPr>
            </w:pPr>
            <w:r w:rsidRPr="00813D46">
              <w:rPr>
                <w:b/>
                <w:sz w:val="15"/>
                <w:szCs w:val="15"/>
              </w:rPr>
              <w:t> </w:t>
            </w:r>
          </w:p>
        </w:tc>
        <w:tc>
          <w:tcPr>
            <w:tcW w:w="0" w:type="auto"/>
            <w:vAlign w:val="bottom"/>
          </w:tcPr>
          <w:p w14:paraId="287C9D5A" w14:textId="77777777" w:rsidR="00C95517" w:rsidRPr="00813D46" w:rsidRDefault="00C95517" w:rsidP="00C95517">
            <w:pPr>
              <w:rPr>
                <w:b/>
                <w:sz w:val="8"/>
              </w:rPr>
            </w:pPr>
          </w:p>
        </w:tc>
        <w:tc>
          <w:tcPr>
            <w:tcW w:w="0" w:type="auto"/>
            <w:vAlign w:val="bottom"/>
          </w:tcPr>
          <w:p w14:paraId="4FAD5951" w14:textId="77777777" w:rsidR="00C95517" w:rsidRPr="00813D46" w:rsidRDefault="00C95517" w:rsidP="00C95517">
            <w:pPr>
              <w:pStyle w:val="la2"/>
              <w:rPr>
                <w:b/>
              </w:rPr>
            </w:pPr>
            <w:r w:rsidRPr="00813D46">
              <w:rPr>
                <w:b/>
              </w:rPr>
              <w:t> </w:t>
            </w:r>
          </w:p>
        </w:tc>
        <w:tc>
          <w:tcPr>
            <w:tcW w:w="0" w:type="auto"/>
            <w:vAlign w:val="bottom"/>
          </w:tcPr>
          <w:p w14:paraId="4848472D" w14:textId="77777777" w:rsidR="00C95517" w:rsidRPr="00813D46" w:rsidRDefault="00C95517" w:rsidP="00C95517">
            <w:pPr>
              <w:pStyle w:val="rrdsinglerule"/>
              <w:rPr>
                <w:b/>
              </w:rPr>
            </w:pPr>
            <w:r w:rsidRPr="00813D46">
              <w:rPr>
                <w:b/>
                <w:sz w:val="15"/>
                <w:szCs w:val="15"/>
              </w:rPr>
              <w:t> </w:t>
            </w:r>
          </w:p>
        </w:tc>
        <w:tc>
          <w:tcPr>
            <w:tcW w:w="0" w:type="auto"/>
            <w:vAlign w:val="bottom"/>
          </w:tcPr>
          <w:p w14:paraId="17DF5F85" w14:textId="77777777" w:rsidR="00C95517" w:rsidRPr="00813D46" w:rsidRDefault="00C95517" w:rsidP="00C95517">
            <w:pPr>
              <w:pStyle w:val="rrdsinglerule"/>
              <w:rPr>
                <w:b/>
              </w:rPr>
            </w:pPr>
            <w:r w:rsidRPr="00813D46">
              <w:rPr>
                <w:b/>
                <w:sz w:val="15"/>
                <w:szCs w:val="15"/>
              </w:rPr>
              <w:t> </w:t>
            </w:r>
          </w:p>
        </w:tc>
        <w:tc>
          <w:tcPr>
            <w:tcW w:w="0" w:type="auto"/>
            <w:vAlign w:val="bottom"/>
          </w:tcPr>
          <w:p w14:paraId="6F602072" w14:textId="77777777" w:rsidR="00C95517" w:rsidRPr="00813D46" w:rsidRDefault="00C95517" w:rsidP="00C95517">
            <w:pPr>
              <w:rPr>
                <w:b/>
                <w:sz w:val="8"/>
              </w:rPr>
            </w:pPr>
          </w:p>
        </w:tc>
        <w:tc>
          <w:tcPr>
            <w:tcW w:w="0" w:type="auto"/>
            <w:vAlign w:val="bottom"/>
          </w:tcPr>
          <w:p w14:paraId="55C998EB" w14:textId="77777777" w:rsidR="00C95517" w:rsidRPr="00813D46" w:rsidRDefault="00C95517" w:rsidP="00C95517">
            <w:pPr>
              <w:pStyle w:val="la2"/>
              <w:rPr>
                <w:b/>
              </w:rPr>
            </w:pPr>
            <w:r w:rsidRPr="00813D46">
              <w:rPr>
                <w:b/>
              </w:rPr>
              <w:t> </w:t>
            </w:r>
          </w:p>
        </w:tc>
        <w:tc>
          <w:tcPr>
            <w:tcW w:w="0" w:type="auto"/>
            <w:vAlign w:val="bottom"/>
          </w:tcPr>
          <w:p w14:paraId="31FC519A" w14:textId="77777777" w:rsidR="00C95517" w:rsidRPr="00813D46" w:rsidRDefault="00C95517" w:rsidP="00C95517">
            <w:pPr>
              <w:pStyle w:val="rrdsinglerule"/>
              <w:rPr>
                <w:b/>
              </w:rPr>
            </w:pPr>
            <w:r w:rsidRPr="00813D46">
              <w:rPr>
                <w:b/>
                <w:sz w:val="15"/>
                <w:szCs w:val="15"/>
              </w:rPr>
              <w:t> </w:t>
            </w:r>
          </w:p>
        </w:tc>
        <w:tc>
          <w:tcPr>
            <w:tcW w:w="0" w:type="auto"/>
            <w:vAlign w:val="bottom"/>
          </w:tcPr>
          <w:p w14:paraId="37D35FCE" w14:textId="77777777" w:rsidR="00C95517" w:rsidRPr="00813D46" w:rsidRDefault="00C95517" w:rsidP="00C95517">
            <w:pPr>
              <w:pStyle w:val="rrdsinglerule"/>
              <w:rPr>
                <w:b/>
              </w:rPr>
            </w:pPr>
            <w:r w:rsidRPr="00813D46">
              <w:rPr>
                <w:b/>
                <w:sz w:val="15"/>
                <w:szCs w:val="15"/>
              </w:rPr>
              <w:t> </w:t>
            </w:r>
          </w:p>
        </w:tc>
        <w:tc>
          <w:tcPr>
            <w:tcW w:w="0" w:type="auto"/>
            <w:vAlign w:val="bottom"/>
          </w:tcPr>
          <w:p w14:paraId="430F3A07" w14:textId="77777777" w:rsidR="00C95517" w:rsidRPr="00813D46" w:rsidRDefault="00C95517" w:rsidP="00C95517">
            <w:pPr>
              <w:rPr>
                <w:b/>
                <w:sz w:val="8"/>
              </w:rPr>
            </w:pPr>
          </w:p>
        </w:tc>
        <w:tc>
          <w:tcPr>
            <w:tcW w:w="0" w:type="auto"/>
            <w:vAlign w:val="bottom"/>
          </w:tcPr>
          <w:p w14:paraId="3A31F05E" w14:textId="77777777" w:rsidR="00C95517" w:rsidRPr="00813D46" w:rsidRDefault="00C95517" w:rsidP="00C95517">
            <w:pPr>
              <w:pStyle w:val="la2"/>
              <w:rPr>
                <w:b/>
              </w:rPr>
            </w:pPr>
            <w:r w:rsidRPr="00813D46">
              <w:rPr>
                <w:b/>
              </w:rPr>
              <w:t> </w:t>
            </w:r>
          </w:p>
        </w:tc>
        <w:tc>
          <w:tcPr>
            <w:tcW w:w="0" w:type="auto"/>
            <w:vAlign w:val="bottom"/>
          </w:tcPr>
          <w:p w14:paraId="28DF071D" w14:textId="77777777" w:rsidR="00C95517" w:rsidRPr="00813D46" w:rsidRDefault="00C95517" w:rsidP="00C95517">
            <w:pPr>
              <w:pStyle w:val="rrdsinglerule"/>
              <w:rPr>
                <w:b/>
              </w:rPr>
            </w:pPr>
            <w:r w:rsidRPr="00813D46">
              <w:rPr>
                <w:b/>
                <w:sz w:val="15"/>
                <w:szCs w:val="15"/>
              </w:rPr>
              <w:t> </w:t>
            </w:r>
          </w:p>
        </w:tc>
        <w:tc>
          <w:tcPr>
            <w:tcW w:w="0" w:type="auto"/>
            <w:vAlign w:val="bottom"/>
          </w:tcPr>
          <w:p w14:paraId="0F20A986" w14:textId="77777777" w:rsidR="00C95517" w:rsidRPr="00813D46" w:rsidRDefault="00C95517" w:rsidP="00C95517">
            <w:pPr>
              <w:pStyle w:val="rrdsinglerule"/>
              <w:rPr>
                <w:b/>
              </w:rPr>
            </w:pPr>
            <w:r w:rsidRPr="00813D46">
              <w:rPr>
                <w:b/>
                <w:sz w:val="15"/>
                <w:szCs w:val="15"/>
              </w:rPr>
              <w:t> </w:t>
            </w:r>
          </w:p>
        </w:tc>
        <w:tc>
          <w:tcPr>
            <w:tcW w:w="0" w:type="auto"/>
            <w:vAlign w:val="bottom"/>
          </w:tcPr>
          <w:p w14:paraId="73141FD1" w14:textId="77777777" w:rsidR="00C95517" w:rsidRPr="00813D46" w:rsidRDefault="00C95517" w:rsidP="00C95517">
            <w:pPr>
              <w:rPr>
                <w:b/>
                <w:sz w:val="8"/>
              </w:rPr>
            </w:pPr>
          </w:p>
        </w:tc>
        <w:tc>
          <w:tcPr>
            <w:tcW w:w="0" w:type="auto"/>
            <w:vAlign w:val="bottom"/>
          </w:tcPr>
          <w:p w14:paraId="66158039" w14:textId="77777777" w:rsidR="00C95517" w:rsidRPr="00813D46" w:rsidRDefault="00C95517" w:rsidP="00C95517">
            <w:pPr>
              <w:pStyle w:val="la2"/>
              <w:rPr>
                <w:b/>
              </w:rPr>
            </w:pPr>
            <w:r w:rsidRPr="00813D46">
              <w:rPr>
                <w:b/>
              </w:rPr>
              <w:t> </w:t>
            </w:r>
          </w:p>
        </w:tc>
        <w:tc>
          <w:tcPr>
            <w:tcW w:w="0" w:type="auto"/>
            <w:vAlign w:val="bottom"/>
          </w:tcPr>
          <w:p w14:paraId="61E4E8BE" w14:textId="77777777" w:rsidR="00C95517" w:rsidRPr="00813D46" w:rsidRDefault="00C95517" w:rsidP="00C95517">
            <w:pPr>
              <w:pStyle w:val="rrdsinglerule"/>
              <w:rPr>
                <w:b/>
              </w:rPr>
            </w:pPr>
            <w:r w:rsidRPr="00813D46">
              <w:rPr>
                <w:b/>
                <w:sz w:val="15"/>
                <w:szCs w:val="15"/>
              </w:rPr>
              <w:t> </w:t>
            </w:r>
          </w:p>
        </w:tc>
        <w:tc>
          <w:tcPr>
            <w:tcW w:w="0" w:type="auto"/>
            <w:vAlign w:val="bottom"/>
          </w:tcPr>
          <w:p w14:paraId="25C1994A" w14:textId="77777777" w:rsidR="00C95517" w:rsidRPr="00813D46" w:rsidRDefault="00C95517" w:rsidP="00C95517">
            <w:pPr>
              <w:pStyle w:val="rrdsinglerule"/>
              <w:rPr>
                <w:b/>
              </w:rPr>
            </w:pPr>
            <w:r w:rsidRPr="00813D46">
              <w:rPr>
                <w:b/>
                <w:sz w:val="15"/>
                <w:szCs w:val="15"/>
              </w:rPr>
              <w:t> </w:t>
            </w:r>
          </w:p>
        </w:tc>
        <w:tc>
          <w:tcPr>
            <w:tcW w:w="0" w:type="auto"/>
            <w:vAlign w:val="bottom"/>
          </w:tcPr>
          <w:p w14:paraId="0F2284AD" w14:textId="77777777" w:rsidR="00C95517" w:rsidRPr="00813D46" w:rsidRDefault="00C95517" w:rsidP="00C95517">
            <w:pPr>
              <w:rPr>
                <w:b/>
                <w:sz w:val="8"/>
              </w:rPr>
            </w:pPr>
          </w:p>
        </w:tc>
      </w:tr>
      <w:tr w:rsidR="00C95517" w:rsidRPr="00813D46" w14:paraId="1D5923D9" w14:textId="77777777" w:rsidTr="00C95517">
        <w:trPr>
          <w:jc w:val="center"/>
        </w:trPr>
        <w:tc>
          <w:tcPr>
            <w:tcW w:w="0" w:type="auto"/>
          </w:tcPr>
          <w:p w14:paraId="0ED655A9" w14:textId="77777777" w:rsidR="00C95517" w:rsidRPr="00813D46" w:rsidRDefault="00C95517" w:rsidP="00C95517">
            <w:pPr>
              <w:pStyle w:val="NormalWeb"/>
              <w:ind w:left="480" w:hanging="240"/>
              <w:rPr>
                <w:sz w:val="8"/>
              </w:rPr>
            </w:pPr>
            <w:r w:rsidRPr="00813D46">
              <w:rPr>
                <w:rFonts w:cs="Arial"/>
                <w:sz w:val="20"/>
                <w:szCs w:val="20"/>
              </w:rPr>
              <w:t>Total</w:t>
            </w:r>
          </w:p>
        </w:tc>
        <w:tc>
          <w:tcPr>
            <w:tcW w:w="0" w:type="auto"/>
            <w:vAlign w:val="bottom"/>
          </w:tcPr>
          <w:p w14:paraId="4FA0FD60" w14:textId="77777777" w:rsidR="00C95517" w:rsidRPr="00813D46" w:rsidRDefault="00C95517" w:rsidP="00C95517">
            <w:pPr>
              <w:pStyle w:val="la2"/>
              <w:rPr>
                <w:b/>
              </w:rPr>
            </w:pPr>
            <w:r w:rsidRPr="00813D46">
              <w:rPr>
                <w:b/>
                <w:sz w:val="15"/>
                <w:szCs w:val="15"/>
              </w:rPr>
              <w:t> </w:t>
            </w:r>
          </w:p>
        </w:tc>
        <w:tc>
          <w:tcPr>
            <w:tcW w:w="0" w:type="auto"/>
            <w:vAlign w:val="bottom"/>
          </w:tcPr>
          <w:p w14:paraId="6E252291" w14:textId="77777777" w:rsidR="00C95517" w:rsidRPr="00813D46" w:rsidRDefault="00C95517" w:rsidP="00C95517">
            <w:pPr>
              <w:rPr>
                <w:b/>
                <w:sz w:val="8"/>
              </w:rPr>
            </w:pPr>
            <w:r w:rsidRPr="00813D46">
              <w:rPr>
                <w:rFonts w:cs="Arial"/>
                <w:b/>
              </w:rPr>
              <w:t>$</w:t>
            </w:r>
          </w:p>
        </w:tc>
        <w:tc>
          <w:tcPr>
            <w:tcW w:w="0" w:type="auto"/>
            <w:vAlign w:val="bottom"/>
          </w:tcPr>
          <w:p w14:paraId="21ABF496" w14:textId="77777777" w:rsidR="00C95517" w:rsidRPr="00813D46" w:rsidRDefault="00C95517" w:rsidP="00C95517">
            <w:pPr>
              <w:jc w:val="right"/>
              <w:rPr>
                <w:b/>
              </w:rPr>
            </w:pPr>
            <w:r w:rsidRPr="00813D46">
              <w:rPr>
                <w:rFonts w:cs="Arial"/>
                <w:b/>
              </w:rPr>
              <w:t>  18,789</w:t>
            </w:r>
          </w:p>
        </w:tc>
        <w:tc>
          <w:tcPr>
            <w:tcW w:w="0" w:type="auto"/>
            <w:noWrap/>
            <w:vAlign w:val="bottom"/>
          </w:tcPr>
          <w:p w14:paraId="5CD2E526" w14:textId="77777777" w:rsidR="00C95517" w:rsidRPr="00813D46" w:rsidRDefault="00C95517" w:rsidP="00C95517">
            <w:pPr>
              <w:rPr>
                <w:b/>
                <w:sz w:val="8"/>
              </w:rPr>
            </w:pPr>
            <w:r w:rsidRPr="00813D46">
              <w:rPr>
                <w:rFonts w:cs="Arial"/>
                <w:b/>
              </w:rPr>
              <w:t> </w:t>
            </w:r>
          </w:p>
        </w:tc>
        <w:tc>
          <w:tcPr>
            <w:tcW w:w="0" w:type="auto"/>
            <w:vAlign w:val="bottom"/>
          </w:tcPr>
          <w:p w14:paraId="21ADC7A9" w14:textId="77777777" w:rsidR="00C95517" w:rsidRPr="00813D46" w:rsidRDefault="00C95517" w:rsidP="00C95517">
            <w:pPr>
              <w:pStyle w:val="la2"/>
              <w:rPr>
                <w:b/>
              </w:rPr>
            </w:pPr>
            <w:r w:rsidRPr="00813D46">
              <w:rPr>
                <w:b/>
                <w:sz w:val="15"/>
                <w:szCs w:val="15"/>
              </w:rPr>
              <w:t> </w:t>
            </w:r>
          </w:p>
        </w:tc>
        <w:tc>
          <w:tcPr>
            <w:tcW w:w="0" w:type="auto"/>
            <w:vAlign w:val="bottom"/>
          </w:tcPr>
          <w:p w14:paraId="22D1649B" w14:textId="77777777" w:rsidR="00C95517" w:rsidRPr="00813D46" w:rsidRDefault="00C95517" w:rsidP="00C95517">
            <w:pPr>
              <w:rPr>
                <w:b/>
                <w:sz w:val="8"/>
              </w:rPr>
            </w:pPr>
            <w:r w:rsidRPr="00813D46">
              <w:rPr>
                <w:rFonts w:cs="Arial"/>
                <w:b/>
              </w:rPr>
              <w:t>$</w:t>
            </w:r>
          </w:p>
        </w:tc>
        <w:tc>
          <w:tcPr>
            <w:tcW w:w="0" w:type="auto"/>
            <w:vAlign w:val="bottom"/>
          </w:tcPr>
          <w:p w14:paraId="560D495A" w14:textId="77777777" w:rsidR="00C95517" w:rsidRPr="00813D46" w:rsidRDefault="00C95517" w:rsidP="00C95517">
            <w:pPr>
              <w:jc w:val="right"/>
              <w:rPr>
                <w:b/>
              </w:rPr>
            </w:pPr>
            <w:r w:rsidRPr="00813D46">
              <w:rPr>
                <w:rFonts w:cs="Arial"/>
                <w:b/>
              </w:rPr>
              <w:t>  (236</w:t>
            </w:r>
          </w:p>
        </w:tc>
        <w:tc>
          <w:tcPr>
            <w:tcW w:w="0" w:type="auto"/>
            <w:noWrap/>
            <w:vAlign w:val="bottom"/>
          </w:tcPr>
          <w:p w14:paraId="56C3E0A1" w14:textId="77777777" w:rsidR="00C95517" w:rsidRPr="00813D46" w:rsidRDefault="00C95517" w:rsidP="00C95517">
            <w:pPr>
              <w:rPr>
                <w:b/>
                <w:sz w:val="8"/>
              </w:rPr>
            </w:pPr>
            <w:r w:rsidRPr="00813D46">
              <w:rPr>
                <w:rFonts w:cs="Arial"/>
                <w:b/>
              </w:rPr>
              <w:t>)</w:t>
            </w:r>
          </w:p>
        </w:tc>
        <w:tc>
          <w:tcPr>
            <w:tcW w:w="0" w:type="auto"/>
            <w:vAlign w:val="bottom"/>
          </w:tcPr>
          <w:p w14:paraId="338D5FA6" w14:textId="77777777" w:rsidR="00C95517" w:rsidRPr="00813D46" w:rsidRDefault="00C95517" w:rsidP="00C95517">
            <w:pPr>
              <w:pStyle w:val="la2"/>
              <w:rPr>
                <w:b/>
              </w:rPr>
            </w:pPr>
            <w:r w:rsidRPr="00813D46">
              <w:rPr>
                <w:b/>
                <w:sz w:val="15"/>
                <w:szCs w:val="15"/>
              </w:rPr>
              <w:t> </w:t>
            </w:r>
          </w:p>
        </w:tc>
        <w:tc>
          <w:tcPr>
            <w:tcW w:w="0" w:type="auto"/>
            <w:vAlign w:val="bottom"/>
          </w:tcPr>
          <w:p w14:paraId="519B3101" w14:textId="77777777" w:rsidR="00C95517" w:rsidRPr="00813D46" w:rsidRDefault="00C95517" w:rsidP="00C95517">
            <w:pPr>
              <w:rPr>
                <w:b/>
                <w:sz w:val="8"/>
              </w:rPr>
            </w:pPr>
            <w:r w:rsidRPr="00813D46">
              <w:rPr>
                <w:rFonts w:cs="Arial"/>
                <w:b/>
              </w:rPr>
              <w:t>$</w:t>
            </w:r>
          </w:p>
        </w:tc>
        <w:tc>
          <w:tcPr>
            <w:tcW w:w="0" w:type="auto"/>
            <w:vAlign w:val="bottom"/>
          </w:tcPr>
          <w:p w14:paraId="49B3DB10" w14:textId="77777777" w:rsidR="00C95517" w:rsidRPr="00813D46" w:rsidRDefault="00C95517" w:rsidP="00C95517">
            <w:pPr>
              <w:jc w:val="right"/>
              <w:rPr>
                <w:b/>
              </w:rPr>
            </w:pPr>
            <w:r w:rsidRPr="00813D46">
              <w:rPr>
                <w:rFonts w:cs="Arial"/>
                <w:b/>
              </w:rPr>
              <w:t>  719</w:t>
            </w:r>
          </w:p>
        </w:tc>
        <w:tc>
          <w:tcPr>
            <w:tcW w:w="0" w:type="auto"/>
            <w:noWrap/>
            <w:vAlign w:val="bottom"/>
          </w:tcPr>
          <w:p w14:paraId="13E7DDA4" w14:textId="77777777" w:rsidR="00C95517" w:rsidRPr="00813D46" w:rsidRDefault="00C95517" w:rsidP="00C95517">
            <w:pPr>
              <w:rPr>
                <w:b/>
                <w:sz w:val="8"/>
              </w:rPr>
            </w:pPr>
            <w:r w:rsidRPr="00813D46">
              <w:rPr>
                <w:rFonts w:cs="Arial"/>
                <w:b/>
              </w:rPr>
              <w:t> </w:t>
            </w:r>
          </w:p>
        </w:tc>
        <w:tc>
          <w:tcPr>
            <w:tcW w:w="0" w:type="auto"/>
            <w:vAlign w:val="bottom"/>
          </w:tcPr>
          <w:p w14:paraId="412E947A" w14:textId="77777777" w:rsidR="00C95517" w:rsidRPr="00813D46" w:rsidRDefault="00C95517" w:rsidP="00C95517">
            <w:pPr>
              <w:pStyle w:val="la2"/>
              <w:rPr>
                <w:b/>
              </w:rPr>
            </w:pPr>
            <w:r w:rsidRPr="00813D46">
              <w:rPr>
                <w:b/>
                <w:sz w:val="15"/>
                <w:szCs w:val="15"/>
              </w:rPr>
              <w:t> </w:t>
            </w:r>
          </w:p>
        </w:tc>
        <w:tc>
          <w:tcPr>
            <w:tcW w:w="0" w:type="auto"/>
            <w:vAlign w:val="bottom"/>
          </w:tcPr>
          <w:p w14:paraId="3302D321" w14:textId="77777777" w:rsidR="00C95517" w:rsidRPr="00813D46" w:rsidRDefault="00C95517" w:rsidP="00C95517">
            <w:pPr>
              <w:rPr>
                <w:b/>
                <w:sz w:val="8"/>
              </w:rPr>
            </w:pPr>
            <w:r w:rsidRPr="00813D46">
              <w:rPr>
                <w:rFonts w:cs="Arial"/>
                <w:b/>
              </w:rPr>
              <w:t>$</w:t>
            </w:r>
          </w:p>
        </w:tc>
        <w:tc>
          <w:tcPr>
            <w:tcW w:w="0" w:type="auto"/>
            <w:vAlign w:val="bottom"/>
          </w:tcPr>
          <w:p w14:paraId="0E6A656B" w14:textId="77777777" w:rsidR="00C95517" w:rsidRPr="00813D46" w:rsidRDefault="00C95517" w:rsidP="00C95517">
            <w:pPr>
              <w:jc w:val="right"/>
              <w:rPr>
                <w:b/>
              </w:rPr>
            </w:pPr>
            <w:r w:rsidRPr="00813D46">
              <w:rPr>
                <w:rFonts w:cs="Arial"/>
                <w:b/>
              </w:rPr>
              <w:t>  (77</w:t>
            </w:r>
          </w:p>
        </w:tc>
        <w:tc>
          <w:tcPr>
            <w:tcW w:w="0" w:type="auto"/>
            <w:noWrap/>
            <w:vAlign w:val="bottom"/>
          </w:tcPr>
          <w:p w14:paraId="22C177D7" w14:textId="77777777" w:rsidR="00C95517" w:rsidRPr="00813D46" w:rsidRDefault="00C95517" w:rsidP="00C95517">
            <w:pPr>
              <w:rPr>
                <w:b/>
                <w:sz w:val="8"/>
              </w:rPr>
            </w:pPr>
            <w:r w:rsidRPr="00813D46">
              <w:rPr>
                <w:rFonts w:cs="Arial"/>
                <w:b/>
              </w:rPr>
              <w:t>)</w:t>
            </w:r>
          </w:p>
        </w:tc>
        <w:tc>
          <w:tcPr>
            <w:tcW w:w="0" w:type="auto"/>
            <w:vAlign w:val="bottom"/>
          </w:tcPr>
          <w:p w14:paraId="731F2EE5" w14:textId="77777777" w:rsidR="00C95517" w:rsidRPr="00813D46" w:rsidRDefault="00C95517" w:rsidP="00C95517">
            <w:pPr>
              <w:pStyle w:val="la2"/>
              <w:rPr>
                <w:b/>
              </w:rPr>
            </w:pPr>
            <w:r w:rsidRPr="00813D46">
              <w:rPr>
                <w:b/>
                <w:sz w:val="15"/>
                <w:szCs w:val="15"/>
              </w:rPr>
              <w:t> </w:t>
            </w:r>
          </w:p>
        </w:tc>
        <w:tc>
          <w:tcPr>
            <w:tcW w:w="0" w:type="auto"/>
            <w:vAlign w:val="bottom"/>
          </w:tcPr>
          <w:p w14:paraId="0E570573" w14:textId="77777777" w:rsidR="00C95517" w:rsidRPr="00813D46" w:rsidRDefault="00C95517" w:rsidP="00C95517">
            <w:pPr>
              <w:rPr>
                <w:b/>
                <w:sz w:val="8"/>
              </w:rPr>
            </w:pPr>
            <w:r w:rsidRPr="00813D46">
              <w:rPr>
                <w:rFonts w:cs="Arial"/>
                <w:b/>
              </w:rPr>
              <w:t>$</w:t>
            </w:r>
          </w:p>
        </w:tc>
        <w:tc>
          <w:tcPr>
            <w:tcW w:w="0" w:type="auto"/>
            <w:vAlign w:val="bottom"/>
          </w:tcPr>
          <w:p w14:paraId="3B78C2CD" w14:textId="77777777" w:rsidR="00C95517" w:rsidRPr="00813D46" w:rsidRDefault="00C95517" w:rsidP="00C95517">
            <w:pPr>
              <w:jc w:val="right"/>
              <w:rPr>
                <w:b/>
              </w:rPr>
            </w:pPr>
            <w:r w:rsidRPr="00813D46">
              <w:rPr>
                <w:rFonts w:cs="Arial"/>
                <w:b/>
              </w:rPr>
              <w:t>  19,508</w:t>
            </w:r>
          </w:p>
        </w:tc>
        <w:tc>
          <w:tcPr>
            <w:tcW w:w="0" w:type="auto"/>
            <w:noWrap/>
            <w:vAlign w:val="bottom"/>
          </w:tcPr>
          <w:p w14:paraId="22D60AE4" w14:textId="77777777" w:rsidR="00C95517" w:rsidRPr="00813D46" w:rsidRDefault="00C95517" w:rsidP="00C95517">
            <w:pPr>
              <w:rPr>
                <w:b/>
                <w:sz w:val="8"/>
              </w:rPr>
            </w:pPr>
            <w:r w:rsidRPr="00813D46">
              <w:rPr>
                <w:rFonts w:cs="Arial"/>
                <w:b/>
              </w:rPr>
              <w:t> </w:t>
            </w:r>
          </w:p>
        </w:tc>
        <w:tc>
          <w:tcPr>
            <w:tcW w:w="0" w:type="auto"/>
            <w:vAlign w:val="bottom"/>
          </w:tcPr>
          <w:p w14:paraId="086C8D32" w14:textId="77777777" w:rsidR="00C95517" w:rsidRPr="00813D46" w:rsidRDefault="00C95517" w:rsidP="00C95517">
            <w:pPr>
              <w:pStyle w:val="la2"/>
              <w:rPr>
                <w:b/>
              </w:rPr>
            </w:pPr>
            <w:r w:rsidRPr="00813D46">
              <w:rPr>
                <w:b/>
                <w:sz w:val="15"/>
                <w:szCs w:val="15"/>
              </w:rPr>
              <w:t> </w:t>
            </w:r>
          </w:p>
        </w:tc>
        <w:tc>
          <w:tcPr>
            <w:tcW w:w="0" w:type="auto"/>
            <w:vAlign w:val="bottom"/>
          </w:tcPr>
          <w:p w14:paraId="47716BC3" w14:textId="77777777" w:rsidR="00C95517" w:rsidRPr="00813D46" w:rsidRDefault="00C95517" w:rsidP="00C95517">
            <w:pPr>
              <w:rPr>
                <w:b/>
                <w:sz w:val="8"/>
              </w:rPr>
            </w:pPr>
            <w:r w:rsidRPr="00813D46">
              <w:rPr>
                <w:rFonts w:cs="Arial"/>
                <w:b/>
              </w:rPr>
              <w:t>$</w:t>
            </w:r>
          </w:p>
        </w:tc>
        <w:tc>
          <w:tcPr>
            <w:tcW w:w="0" w:type="auto"/>
            <w:vAlign w:val="bottom"/>
          </w:tcPr>
          <w:p w14:paraId="6540054F" w14:textId="77777777" w:rsidR="00C95517" w:rsidRPr="00813D46" w:rsidRDefault="00C95517" w:rsidP="00C95517">
            <w:pPr>
              <w:jc w:val="right"/>
              <w:rPr>
                <w:b/>
              </w:rPr>
            </w:pPr>
            <w:r w:rsidRPr="00813D46">
              <w:rPr>
                <w:rFonts w:cs="Arial"/>
                <w:b/>
              </w:rPr>
              <w:t>  (313</w:t>
            </w:r>
          </w:p>
        </w:tc>
        <w:tc>
          <w:tcPr>
            <w:tcW w:w="0" w:type="auto"/>
            <w:noWrap/>
            <w:vAlign w:val="bottom"/>
          </w:tcPr>
          <w:p w14:paraId="64188FFF" w14:textId="77777777" w:rsidR="00C95517" w:rsidRPr="00813D46" w:rsidRDefault="00C95517" w:rsidP="00C95517">
            <w:pPr>
              <w:rPr>
                <w:b/>
                <w:sz w:val="8"/>
              </w:rPr>
            </w:pPr>
            <w:r w:rsidRPr="00813D46">
              <w:rPr>
                <w:rFonts w:cs="Arial"/>
                <w:b/>
              </w:rPr>
              <w:t>)</w:t>
            </w:r>
          </w:p>
        </w:tc>
      </w:tr>
      <w:tr w:rsidR="00C95517" w:rsidRPr="00813D46" w14:paraId="330688AA" w14:textId="77777777" w:rsidTr="00C95517">
        <w:trPr>
          <w:jc w:val="center"/>
        </w:trPr>
        <w:tc>
          <w:tcPr>
            <w:tcW w:w="0" w:type="auto"/>
            <w:vAlign w:val="bottom"/>
          </w:tcPr>
          <w:p w14:paraId="7FC0F91F" w14:textId="77777777" w:rsidR="00C95517" w:rsidRPr="00813D46" w:rsidRDefault="00C95517" w:rsidP="00C95517">
            <w:pPr>
              <w:pStyle w:val="la2"/>
            </w:pPr>
            <w:r w:rsidRPr="00813D46">
              <w:t> </w:t>
            </w:r>
          </w:p>
        </w:tc>
        <w:tc>
          <w:tcPr>
            <w:tcW w:w="0" w:type="auto"/>
            <w:vAlign w:val="bottom"/>
          </w:tcPr>
          <w:p w14:paraId="29220A6E" w14:textId="77777777" w:rsidR="00C95517" w:rsidRPr="00813D46" w:rsidRDefault="00C95517" w:rsidP="00C95517">
            <w:pPr>
              <w:pStyle w:val="la2"/>
            </w:pPr>
            <w:r w:rsidRPr="00813D46">
              <w:t> </w:t>
            </w:r>
          </w:p>
        </w:tc>
        <w:tc>
          <w:tcPr>
            <w:tcW w:w="0" w:type="auto"/>
            <w:vAlign w:val="bottom"/>
          </w:tcPr>
          <w:p w14:paraId="19F6F4A8" w14:textId="77777777" w:rsidR="00C95517" w:rsidRPr="00813D46" w:rsidRDefault="00C95517" w:rsidP="00C95517">
            <w:pPr>
              <w:pStyle w:val="rrddoublerule"/>
            </w:pPr>
            <w:r w:rsidRPr="00813D46">
              <w:rPr>
                <w:sz w:val="15"/>
                <w:szCs w:val="15"/>
              </w:rPr>
              <w:t> </w:t>
            </w:r>
          </w:p>
        </w:tc>
        <w:tc>
          <w:tcPr>
            <w:tcW w:w="0" w:type="auto"/>
            <w:vAlign w:val="bottom"/>
          </w:tcPr>
          <w:p w14:paraId="32148A94" w14:textId="77777777" w:rsidR="00C95517" w:rsidRPr="00813D46" w:rsidRDefault="00C95517" w:rsidP="00C95517">
            <w:pPr>
              <w:pStyle w:val="rrddoublerule"/>
            </w:pPr>
            <w:r w:rsidRPr="00813D46">
              <w:rPr>
                <w:sz w:val="15"/>
                <w:szCs w:val="15"/>
              </w:rPr>
              <w:t> </w:t>
            </w:r>
          </w:p>
        </w:tc>
        <w:tc>
          <w:tcPr>
            <w:tcW w:w="0" w:type="auto"/>
            <w:vAlign w:val="bottom"/>
          </w:tcPr>
          <w:p w14:paraId="5915166C" w14:textId="77777777" w:rsidR="00C95517" w:rsidRPr="00813D46" w:rsidRDefault="00C95517" w:rsidP="00C95517">
            <w:pPr>
              <w:rPr>
                <w:sz w:val="8"/>
              </w:rPr>
            </w:pPr>
          </w:p>
        </w:tc>
        <w:tc>
          <w:tcPr>
            <w:tcW w:w="0" w:type="auto"/>
            <w:vAlign w:val="bottom"/>
          </w:tcPr>
          <w:p w14:paraId="190A1217" w14:textId="77777777" w:rsidR="00C95517" w:rsidRPr="00813D46" w:rsidRDefault="00C95517" w:rsidP="00C95517">
            <w:pPr>
              <w:pStyle w:val="la2"/>
            </w:pPr>
            <w:r w:rsidRPr="00813D46">
              <w:t> </w:t>
            </w:r>
          </w:p>
        </w:tc>
        <w:tc>
          <w:tcPr>
            <w:tcW w:w="0" w:type="auto"/>
            <w:vAlign w:val="bottom"/>
          </w:tcPr>
          <w:p w14:paraId="3264C290" w14:textId="77777777" w:rsidR="00C95517" w:rsidRPr="00813D46" w:rsidRDefault="00C95517" w:rsidP="00C95517">
            <w:pPr>
              <w:pStyle w:val="rrddoublerule"/>
            </w:pPr>
            <w:r w:rsidRPr="00813D46">
              <w:rPr>
                <w:sz w:val="15"/>
                <w:szCs w:val="15"/>
              </w:rPr>
              <w:t> </w:t>
            </w:r>
          </w:p>
        </w:tc>
        <w:tc>
          <w:tcPr>
            <w:tcW w:w="0" w:type="auto"/>
            <w:vAlign w:val="bottom"/>
          </w:tcPr>
          <w:p w14:paraId="5E88EFB8" w14:textId="77777777" w:rsidR="00C95517" w:rsidRPr="00813D46" w:rsidRDefault="00C95517" w:rsidP="00C95517">
            <w:pPr>
              <w:pStyle w:val="rrddoublerule"/>
            </w:pPr>
            <w:r w:rsidRPr="00813D46">
              <w:rPr>
                <w:sz w:val="15"/>
                <w:szCs w:val="15"/>
              </w:rPr>
              <w:t> </w:t>
            </w:r>
          </w:p>
        </w:tc>
        <w:tc>
          <w:tcPr>
            <w:tcW w:w="0" w:type="auto"/>
            <w:vAlign w:val="bottom"/>
          </w:tcPr>
          <w:p w14:paraId="466144C7" w14:textId="77777777" w:rsidR="00C95517" w:rsidRPr="00813D46" w:rsidRDefault="00C95517" w:rsidP="00C95517">
            <w:pPr>
              <w:rPr>
                <w:sz w:val="8"/>
              </w:rPr>
            </w:pPr>
          </w:p>
        </w:tc>
        <w:tc>
          <w:tcPr>
            <w:tcW w:w="0" w:type="auto"/>
            <w:vAlign w:val="bottom"/>
          </w:tcPr>
          <w:p w14:paraId="1C986574" w14:textId="77777777" w:rsidR="00C95517" w:rsidRPr="00813D46" w:rsidRDefault="00C95517" w:rsidP="00C95517">
            <w:pPr>
              <w:pStyle w:val="la2"/>
            </w:pPr>
            <w:r w:rsidRPr="00813D46">
              <w:t> </w:t>
            </w:r>
          </w:p>
        </w:tc>
        <w:tc>
          <w:tcPr>
            <w:tcW w:w="0" w:type="auto"/>
            <w:vAlign w:val="bottom"/>
          </w:tcPr>
          <w:p w14:paraId="1D78E0D8" w14:textId="77777777" w:rsidR="00C95517" w:rsidRPr="00813D46" w:rsidRDefault="00C95517" w:rsidP="00C95517">
            <w:pPr>
              <w:pStyle w:val="rrddoublerule"/>
            </w:pPr>
            <w:r w:rsidRPr="00813D46">
              <w:rPr>
                <w:sz w:val="15"/>
                <w:szCs w:val="15"/>
              </w:rPr>
              <w:t> </w:t>
            </w:r>
          </w:p>
        </w:tc>
        <w:tc>
          <w:tcPr>
            <w:tcW w:w="0" w:type="auto"/>
            <w:vAlign w:val="bottom"/>
          </w:tcPr>
          <w:p w14:paraId="41567FCE" w14:textId="77777777" w:rsidR="00C95517" w:rsidRPr="00813D46" w:rsidRDefault="00C95517" w:rsidP="00C95517">
            <w:pPr>
              <w:pStyle w:val="rrddoublerule"/>
            </w:pPr>
            <w:r w:rsidRPr="00813D46">
              <w:rPr>
                <w:sz w:val="15"/>
                <w:szCs w:val="15"/>
              </w:rPr>
              <w:t> </w:t>
            </w:r>
          </w:p>
        </w:tc>
        <w:tc>
          <w:tcPr>
            <w:tcW w:w="0" w:type="auto"/>
            <w:vAlign w:val="bottom"/>
          </w:tcPr>
          <w:p w14:paraId="2E71EAA9" w14:textId="77777777" w:rsidR="00C95517" w:rsidRPr="00813D46" w:rsidRDefault="00C95517" w:rsidP="00C95517">
            <w:pPr>
              <w:rPr>
                <w:sz w:val="8"/>
              </w:rPr>
            </w:pPr>
          </w:p>
        </w:tc>
        <w:tc>
          <w:tcPr>
            <w:tcW w:w="0" w:type="auto"/>
            <w:vAlign w:val="bottom"/>
          </w:tcPr>
          <w:p w14:paraId="634433A7" w14:textId="77777777" w:rsidR="00C95517" w:rsidRPr="00813D46" w:rsidRDefault="00C95517" w:rsidP="00C95517">
            <w:pPr>
              <w:pStyle w:val="la2"/>
            </w:pPr>
            <w:r w:rsidRPr="00813D46">
              <w:t> </w:t>
            </w:r>
          </w:p>
        </w:tc>
        <w:tc>
          <w:tcPr>
            <w:tcW w:w="0" w:type="auto"/>
            <w:vAlign w:val="bottom"/>
          </w:tcPr>
          <w:p w14:paraId="4A7E7AD7" w14:textId="77777777" w:rsidR="00C95517" w:rsidRPr="00813D46" w:rsidRDefault="00C95517" w:rsidP="00C95517">
            <w:pPr>
              <w:pStyle w:val="rrddoublerule"/>
            </w:pPr>
            <w:r w:rsidRPr="00813D46">
              <w:rPr>
                <w:sz w:val="15"/>
                <w:szCs w:val="15"/>
              </w:rPr>
              <w:t> </w:t>
            </w:r>
          </w:p>
        </w:tc>
        <w:tc>
          <w:tcPr>
            <w:tcW w:w="0" w:type="auto"/>
            <w:vAlign w:val="bottom"/>
          </w:tcPr>
          <w:p w14:paraId="713B5688" w14:textId="77777777" w:rsidR="00C95517" w:rsidRPr="00813D46" w:rsidRDefault="00C95517" w:rsidP="00C95517">
            <w:pPr>
              <w:pStyle w:val="rrddoublerule"/>
            </w:pPr>
            <w:r w:rsidRPr="00813D46">
              <w:rPr>
                <w:sz w:val="15"/>
                <w:szCs w:val="15"/>
              </w:rPr>
              <w:t> </w:t>
            </w:r>
          </w:p>
        </w:tc>
        <w:tc>
          <w:tcPr>
            <w:tcW w:w="0" w:type="auto"/>
            <w:vAlign w:val="bottom"/>
          </w:tcPr>
          <w:p w14:paraId="0C7383BD" w14:textId="77777777" w:rsidR="00C95517" w:rsidRPr="00813D46" w:rsidRDefault="00C95517" w:rsidP="00C95517">
            <w:pPr>
              <w:rPr>
                <w:sz w:val="8"/>
              </w:rPr>
            </w:pPr>
          </w:p>
        </w:tc>
        <w:tc>
          <w:tcPr>
            <w:tcW w:w="0" w:type="auto"/>
            <w:vAlign w:val="bottom"/>
          </w:tcPr>
          <w:p w14:paraId="4691A587" w14:textId="77777777" w:rsidR="00C95517" w:rsidRPr="00813D46" w:rsidRDefault="00C95517" w:rsidP="00C95517">
            <w:pPr>
              <w:pStyle w:val="la2"/>
            </w:pPr>
            <w:r w:rsidRPr="00813D46">
              <w:t> </w:t>
            </w:r>
          </w:p>
        </w:tc>
        <w:tc>
          <w:tcPr>
            <w:tcW w:w="0" w:type="auto"/>
            <w:vAlign w:val="bottom"/>
          </w:tcPr>
          <w:p w14:paraId="5C880AE7" w14:textId="77777777" w:rsidR="00C95517" w:rsidRPr="00813D46" w:rsidRDefault="00C95517" w:rsidP="00C95517">
            <w:pPr>
              <w:pStyle w:val="rrddoublerule"/>
            </w:pPr>
            <w:r w:rsidRPr="00813D46">
              <w:rPr>
                <w:sz w:val="15"/>
                <w:szCs w:val="15"/>
              </w:rPr>
              <w:t> </w:t>
            </w:r>
          </w:p>
        </w:tc>
        <w:tc>
          <w:tcPr>
            <w:tcW w:w="0" w:type="auto"/>
            <w:vAlign w:val="bottom"/>
          </w:tcPr>
          <w:p w14:paraId="6A17181B" w14:textId="77777777" w:rsidR="00C95517" w:rsidRPr="00813D46" w:rsidRDefault="00C95517" w:rsidP="00C95517">
            <w:pPr>
              <w:pStyle w:val="rrddoublerule"/>
            </w:pPr>
            <w:r w:rsidRPr="00813D46">
              <w:rPr>
                <w:sz w:val="15"/>
                <w:szCs w:val="15"/>
              </w:rPr>
              <w:t> </w:t>
            </w:r>
          </w:p>
        </w:tc>
        <w:tc>
          <w:tcPr>
            <w:tcW w:w="0" w:type="auto"/>
            <w:vAlign w:val="bottom"/>
          </w:tcPr>
          <w:p w14:paraId="1304BBFF" w14:textId="77777777" w:rsidR="00C95517" w:rsidRPr="00813D46" w:rsidRDefault="00C95517" w:rsidP="00C95517">
            <w:pPr>
              <w:rPr>
                <w:sz w:val="8"/>
              </w:rPr>
            </w:pPr>
          </w:p>
        </w:tc>
        <w:tc>
          <w:tcPr>
            <w:tcW w:w="0" w:type="auto"/>
            <w:vAlign w:val="bottom"/>
          </w:tcPr>
          <w:p w14:paraId="37ACE69A" w14:textId="77777777" w:rsidR="00C95517" w:rsidRPr="00813D46" w:rsidRDefault="00C95517" w:rsidP="00C95517">
            <w:pPr>
              <w:pStyle w:val="la2"/>
            </w:pPr>
            <w:r w:rsidRPr="00813D46">
              <w:t> </w:t>
            </w:r>
          </w:p>
        </w:tc>
        <w:tc>
          <w:tcPr>
            <w:tcW w:w="0" w:type="auto"/>
            <w:vAlign w:val="bottom"/>
          </w:tcPr>
          <w:p w14:paraId="7F1767ED" w14:textId="77777777" w:rsidR="00C95517" w:rsidRPr="00813D46" w:rsidRDefault="00C95517" w:rsidP="00C95517">
            <w:pPr>
              <w:pStyle w:val="rrddoublerule"/>
            </w:pPr>
            <w:r w:rsidRPr="00813D46">
              <w:rPr>
                <w:sz w:val="15"/>
                <w:szCs w:val="15"/>
              </w:rPr>
              <w:t> </w:t>
            </w:r>
          </w:p>
        </w:tc>
        <w:tc>
          <w:tcPr>
            <w:tcW w:w="0" w:type="auto"/>
            <w:vAlign w:val="bottom"/>
          </w:tcPr>
          <w:p w14:paraId="3FFAE1F7" w14:textId="77777777" w:rsidR="00C95517" w:rsidRPr="00813D46" w:rsidRDefault="00C95517" w:rsidP="00C95517">
            <w:pPr>
              <w:pStyle w:val="rrddoublerule"/>
            </w:pPr>
            <w:r w:rsidRPr="00813D46">
              <w:rPr>
                <w:sz w:val="15"/>
                <w:szCs w:val="15"/>
              </w:rPr>
              <w:t> </w:t>
            </w:r>
          </w:p>
        </w:tc>
        <w:tc>
          <w:tcPr>
            <w:tcW w:w="0" w:type="auto"/>
            <w:vAlign w:val="bottom"/>
          </w:tcPr>
          <w:p w14:paraId="16BB85BE" w14:textId="77777777" w:rsidR="00C95517" w:rsidRPr="00813D46" w:rsidRDefault="00C95517" w:rsidP="00C95517">
            <w:pPr>
              <w:rPr>
                <w:sz w:val="8"/>
              </w:rPr>
            </w:pPr>
          </w:p>
        </w:tc>
      </w:tr>
    </w:tbl>
    <w:p w14:paraId="517E3C59" w14:textId="1CB5B5E8" w:rsidR="00C334D1" w:rsidRPr="00813D46" w:rsidRDefault="00C334D1" w:rsidP="00C334D1">
      <w:pPr>
        <w:pStyle w:val="NormalWeb"/>
        <w:spacing w:before="180" w:beforeAutospacing="0" w:after="0" w:afterAutospacing="0"/>
        <w:rPr>
          <w:sz w:val="2"/>
          <w:szCs w:val="2"/>
        </w:rPr>
      </w:pPr>
    </w:p>
    <w:tbl>
      <w:tblPr>
        <w:tblW w:w="5000" w:type="pct"/>
        <w:jc w:val="center"/>
        <w:tblCellMar>
          <w:top w:w="14" w:type="dxa"/>
          <w:left w:w="0" w:type="dxa"/>
          <w:right w:w="14" w:type="dxa"/>
        </w:tblCellMar>
        <w:tblLook w:val="0000" w:firstRow="0" w:lastRow="0" w:firstColumn="0" w:lastColumn="0" w:noHBand="0" w:noVBand="0"/>
      </w:tblPr>
      <w:tblGrid>
        <w:gridCol w:w="3918"/>
        <w:gridCol w:w="230"/>
        <w:gridCol w:w="126"/>
        <w:gridCol w:w="626"/>
        <w:gridCol w:w="70"/>
        <w:gridCol w:w="230"/>
        <w:gridCol w:w="184"/>
        <w:gridCol w:w="603"/>
        <w:gridCol w:w="81"/>
        <w:gridCol w:w="230"/>
        <w:gridCol w:w="126"/>
        <w:gridCol w:w="626"/>
        <w:gridCol w:w="70"/>
        <w:gridCol w:w="230"/>
        <w:gridCol w:w="183"/>
        <w:gridCol w:w="604"/>
        <w:gridCol w:w="81"/>
        <w:gridCol w:w="230"/>
        <w:gridCol w:w="126"/>
        <w:gridCol w:w="626"/>
        <w:gridCol w:w="70"/>
        <w:gridCol w:w="230"/>
        <w:gridCol w:w="152"/>
        <w:gridCol w:w="635"/>
        <w:gridCol w:w="81"/>
      </w:tblGrid>
      <w:tr w:rsidR="00C334D1" w:rsidRPr="00813D46" w14:paraId="094E673C" w14:textId="77777777" w:rsidTr="007B0C0F">
        <w:trPr>
          <w:tblHeader/>
          <w:jc w:val="center"/>
        </w:trPr>
        <w:tc>
          <w:tcPr>
            <w:tcW w:w="1889" w:type="pct"/>
            <w:vAlign w:val="center"/>
          </w:tcPr>
          <w:p w14:paraId="72DE04DC" w14:textId="77777777" w:rsidR="00C334D1" w:rsidRPr="00813D46" w:rsidRDefault="00C334D1" w:rsidP="007B0C0F">
            <w:pPr>
              <w:rPr>
                <w:sz w:val="1"/>
              </w:rPr>
            </w:pPr>
            <w:r w:rsidRPr="00813D46">
              <w:rPr>
                <w:sz w:val="18"/>
                <w:szCs w:val="18"/>
              </w:rPr>
              <w:t> </w:t>
            </w:r>
          </w:p>
        </w:tc>
        <w:tc>
          <w:tcPr>
            <w:tcW w:w="111" w:type="pct"/>
            <w:vAlign w:val="bottom"/>
          </w:tcPr>
          <w:p w14:paraId="4A6D66A7" w14:textId="77777777" w:rsidR="00C334D1" w:rsidRPr="00813D46" w:rsidRDefault="00C334D1" w:rsidP="007B0C0F">
            <w:pPr>
              <w:rPr>
                <w:sz w:val="1"/>
              </w:rPr>
            </w:pPr>
          </w:p>
        </w:tc>
        <w:tc>
          <w:tcPr>
            <w:tcW w:w="0" w:type="auto"/>
            <w:vAlign w:val="center"/>
          </w:tcPr>
          <w:p w14:paraId="620802E3" w14:textId="77777777" w:rsidR="00C334D1" w:rsidRPr="00813D46" w:rsidRDefault="00C334D1" w:rsidP="007B0C0F">
            <w:pPr>
              <w:rPr>
                <w:sz w:val="1"/>
              </w:rPr>
            </w:pPr>
          </w:p>
        </w:tc>
        <w:tc>
          <w:tcPr>
            <w:tcW w:w="0" w:type="auto"/>
            <w:vAlign w:val="center"/>
          </w:tcPr>
          <w:p w14:paraId="68639FB8" w14:textId="77777777" w:rsidR="00C334D1" w:rsidRPr="00813D46" w:rsidRDefault="00C334D1" w:rsidP="007B0C0F">
            <w:pPr>
              <w:rPr>
                <w:sz w:val="1"/>
              </w:rPr>
            </w:pPr>
          </w:p>
        </w:tc>
        <w:tc>
          <w:tcPr>
            <w:tcW w:w="0" w:type="auto"/>
            <w:vAlign w:val="center"/>
          </w:tcPr>
          <w:p w14:paraId="50F34D34" w14:textId="77777777" w:rsidR="00C334D1" w:rsidRPr="00813D46" w:rsidRDefault="00C334D1" w:rsidP="007B0C0F">
            <w:pPr>
              <w:rPr>
                <w:sz w:val="1"/>
              </w:rPr>
            </w:pPr>
          </w:p>
        </w:tc>
        <w:tc>
          <w:tcPr>
            <w:tcW w:w="111" w:type="pct"/>
            <w:vAlign w:val="bottom"/>
          </w:tcPr>
          <w:p w14:paraId="20E5AB4B" w14:textId="77777777" w:rsidR="00C334D1" w:rsidRPr="00813D46" w:rsidRDefault="00C334D1" w:rsidP="007B0C0F">
            <w:pPr>
              <w:rPr>
                <w:sz w:val="1"/>
              </w:rPr>
            </w:pPr>
          </w:p>
        </w:tc>
        <w:tc>
          <w:tcPr>
            <w:tcW w:w="0" w:type="auto"/>
            <w:vAlign w:val="center"/>
          </w:tcPr>
          <w:p w14:paraId="25E92933" w14:textId="77777777" w:rsidR="00C334D1" w:rsidRPr="00813D46" w:rsidRDefault="00C334D1" w:rsidP="007B0C0F">
            <w:pPr>
              <w:rPr>
                <w:sz w:val="1"/>
              </w:rPr>
            </w:pPr>
          </w:p>
        </w:tc>
        <w:tc>
          <w:tcPr>
            <w:tcW w:w="0" w:type="auto"/>
            <w:vAlign w:val="center"/>
          </w:tcPr>
          <w:p w14:paraId="7CDE51E8" w14:textId="77777777" w:rsidR="00C334D1" w:rsidRPr="00813D46" w:rsidRDefault="00C334D1" w:rsidP="007B0C0F">
            <w:pPr>
              <w:rPr>
                <w:sz w:val="1"/>
              </w:rPr>
            </w:pPr>
          </w:p>
        </w:tc>
        <w:tc>
          <w:tcPr>
            <w:tcW w:w="0" w:type="auto"/>
            <w:vAlign w:val="center"/>
          </w:tcPr>
          <w:p w14:paraId="77F91CF3" w14:textId="77777777" w:rsidR="00C334D1" w:rsidRPr="00813D46" w:rsidRDefault="00C334D1" w:rsidP="007B0C0F">
            <w:pPr>
              <w:rPr>
                <w:sz w:val="1"/>
              </w:rPr>
            </w:pPr>
          </w:p>
        </w:tc>
        <w:tc>
          <w:tcPr>
            <w:tcW w:w="111" w:type="pct"/>
            <w:vAlign w:val="bottom"/>
          </w:tcPr>
          <w:p w14:paraId="2AD8973B" w14:textId="77777777" w:rsidR="00C334D1" w:rsidRPr="00813D46" w:rsidRDefault="00C334D1" w:rsidP="007B0C0F">
            <w:pPr>
              <w:rPr>
                <w:sz w:val="1"/>
              </w:rPr>
            </w:pPr>
          </w:p>
        </w:tc>
        <w:tc>
          <w:tcPr>
            <w:tcW w:w="0" w:type="auto"/>
            <w:vAlign w:val="center"/>
          </w:tcPr>
          <w:p w14:paraId="522E7D23" w14:textId="77777777" w:rsidR="00C334D1" w:rsidRPr="00813D46" w:rsidRDefault="00C334D1" w:rsidP="007B0C0F">
            <w:pPr>
              <w:rPr>
                <w:sz w:val="1"/>
              </w:rPr>
            </w:pPr>
          </w:p>
        </w:tc>
        <w:tc>
          <w:tcPr>
            <w:tcW w:w="0" w:type="auto"/>
            <w:vAlign w:val="center"/>
          </w:tcPr>
          <w:p w14:paraId="5C838539" w14:textId="77777777" w:rsidR="00C334D1" w:rsidRPr="00813D46" w:rsidRDefault="00C334D1" w:rsidP="007B0C0F">
            <w:pPr>
              <w:rPr>
                <w:sz w:val="1"/>
              </w:rPr>
            </w:pPr>
          </w:p>
        </w:tc>
        <w:tc>
          <w:tcPr>
            <w:tcW w:w="0" w:type="auto"/>
            <w:vAlign w:val="center"/>
          </w:tcPr>
          <w:p w14:paraId="3C9ACFEC" w14:textId="77777777" w:rsidR="00C334D1" w:rsidRPr="00813D46" w:rsidRDefault="00C334D1" w:rsidP="007B0C0F">
            <w:pPr>
              <w:rPr>
                <w:sz w:val="1"/>
              </w:rPr>
            </w:pPr>
          </w:p>
        </w:tc>
        <w:tc>
          <w:tcPr>
            <w:tcW w:w="111" w:type="pct"/>
            <w:vAlign w:val="bottom"/>
          </w:tcPr>
          <w:p w14:paraId="1A276003" w14:textId="77777777" w:rsidR="00C334D1" w:rsidRPr="00813D46" w:rsidRDefault="00C334D1" w:rsidP="007B0C0F">
            <w:pPr>
              <w:rPr>
                <w:sz w:val="1"/>
              </w:rPr>
            </w:pPr>
          </w:p>
        </w:tc>
        <w:tc>
          <w:tcPr>
            <w:tcW w:w="0" w:type="auto"/>
            <w:vAlign w:val="center"/>
          </w:tcPr>
          <w:p w14:paraId="739B0D4E" w14:textId="77777777" w:rsidR="00C334D1" w:rsidRPr="00813D46" w:rsidRDefault="00C334D1" w:rsidP="007B0C0F">
            <w:pPr>
              <w:rPr>
                <w:sz w:val="1"/>
              </w:rPr>
            </w:pPr>
          </w:p>
        </w:tc>
        <w:tc>
          <w:tcPr>
            <w:tcW w:w="0" w:type="auto"/>
            <w:vAlign w:val="center"/>
          </w:tcPr>
          <w:p w14:paraId="1E5A6EB6" w14:textId="77777777" w:rsidR="00C334D1" w:rsidRPr="00813D46" w:rsidRDefault="00C334D1" w:rsidP="007B0C0F">
            <w:pPr>
              <w:rPr>
                <w:sz w:val="1"/>
              </w:rPr>
            </w:pPr>
          </w:p>
        </w:tc>
        <w:tc>
          <w:tcPr>
            <w:tcW w:w="0" w:type="auto"/>
            <w:vAlign w:val="center"/>
          </w:tcPr>
          <w:p w14:paraId="0E55FBE2" w14:textId="77777777" w:rsidR="00C334D1" w:rsidRPr="00813D46" w:rsidRDefault="00C334D1" w:rsidP="007B0C0F">
            <w:pPr>
              <w:rPr>
                <w:sz w:val="1"/>
              </w:rPr>
            </w:pPr>
          </w:p>
        </w:tc>
        <w:tc>
          <w:tcPr>
            <w:tcW w:w="111" w:type="pct"/>
            <w:vAlign w:val="bottom"/>
          </w:tcPr>
          <w:p w14:paraId="13ACD6AF" w14:textId="77777777" w:rsidR="00C334D1" w:rsidRPr="00813D46" w:rsidRDefault="00C334D1" w:rsidP="007B0C0F">
            <w:pPr>
              <w:rPr>
                <w:sz w:val="1"/>
              </w:rPr>
            </w:pPr>
          </w:p>
        </w:tc>
        <w:tc>
          <w:tcPr>
            <w:tcW w:w="0" w:type="auto"/>
            <w:vAlign w:val="center"/>
          </w:tcPr>
          <w:p w14:paraId="68B4B949" w14:textId="77777777" w:rsidR="00C334D1" w:rsidRPr="00813D46" w:rsidRDefault="00C334D1" w:rsidP="007B0C0F">
            <w:pPr>
              <w:rPr>
                <w:sz w:val="1"/>
              </w:rPr>
            </w:pPr>
          </w:p>
        </w:tc>
        <w:tc>
          <w:tcPr>
            <w:tcW w:w="0" w:type="auto"/>
            <w:vAlign w:val="center"/>
          </w:tcPr>
          <w:p w14:paraId="78350AD2" w14:textId="77777777" w:rsidR="00C334D1" w:rsidRPr="00813D46" w:rsidRDefault="00C334D1" w:rsidP="007B0C0F">
            <w:pPr>
              <w:rPr>
                <w:sz w:val="1"/>
              </w:rPr>
            </w:pPr>
          </w:p>
        </w:tc>
        <w:tc>
          <w:tcPr>
            <w:tcW w:w="0" w:type="auto"/>
            <w:vAlign w:val="center"/>
          </w:tcPr>
          <w:p w14:paraId="25ED0A4F" w14:textId="77777777" w:rsidR="00C334D1" w:rsidRPr="00813D46" w:rsidRDefault="00C334D1" w:rsidP="007B0C0F">
            <w:pPr>
              <w:rPr>
                <w:sz w:val="1"/>
              </w:rPr>
            </w:pPr>
          </w:p>
        </w:tc>
        <w:tc>
          <w:tcPr>
            <w:tcW w:w="111" w:type="pct"/>
            <w:vAlign w:val="bottom"/>
          </w:tcPr>
          <w:p w14:paraId="11B14175" w14:textId="77777777" w:rsidR="00C334D1" w:rsidRPr="00813D46" w:rsidRDefault="00C334D1" w:rsidP="007B0C0F">
            <w:pPr>
              <w:rPr>
                <w:sz w:val="1"/>
              </w:rPr>
            </w:pPr>
          </w:p>
        </w:tc>
        <w:tc>
          <w:tcPr>
            <w:tcW w:w="0" w:type="auto"/>
            <w:vAlign w:val="center"/>
          </w:tcPr>
          <w:p w14:paraId="5828E74A" w14:textId="77777777" w:rsidR="00C334D1" w:rsidRPr="00813D46" w:rsidRDefault="00C334D1" w:rsidP="007B0C0F">
            <w:pPr>
              <w:rPr>
                <w:sz w:val="1"/>
              </w:rPr>
            </w:pPr>
          </w:p>
        </w:tc>
        <w:tc>
          <w:tcPr>
            <w:tcW w:w="0" w:type="auto"/>
            <w:vAlign w:val="center"/>
          </w:tcPr>
          <w:p w14:paraId="343DEE28" w14:textId="77777777" w:rsidR="00C334D1" w:rsidRPr="00813D46" w:rsidRDefault="00C334D1" w:rsidP="007B0C0F">
            <w:pPr>
              <w:rPr>
                <w:sz w:val="1"/>
              </w:rPr>
            </w:pPr>
          </w:p>
        </w:tc>
        <w:tc>
          <w:tcPr>
            <w:tcW w:w="0" w:type="auto"/>
            <w:vAlign w:val="center"/>
          </w:tcPr>
          <w:p w14:paraId="46E63A11" w14:textId="77777777" w:rsidR="00C334D1" w:rsidRPr="00813D46" w:rsidRDefault="00C334D1" w:rsidP="007B0C0F">
            <w:pPr>
              <w:rPr>
                <w:sz w:val="1"/>
              </w:rPr>
            </w:pPr>
          </w:p>
        </w:tc>
      </w:tr>
      <w:tr w:rsidR="00C334D1" w:rsidRPr="00813D46" w14:paraId="2A396545" w14:textId="77777777" w:rsidTr="007B0C0F">
        <w:trPr>
          <w:tblHeader/>
          <w:jc w:val="center"/>
        </w:trPr>
        <w:tc>
          <w:tcPr>
            <w:tcW w:w="0" w:type="auto"/>
            <w:vAlign w:val="bottom"/>
          </w:tcPr>
          <w:p w14:paraId="1FDB2019" w14:textId="77777777" w:rsidR="00C334D1" w:rsidRPr="00813D46" w:rsidRDefault="00C334D1" w:rsidP="007B0C0F">
            <w:pPr>
              <w:pStyle w:val="la2"/>
              <w:keepNext/>
            </w:pPr>
            <w:r w:rsidRPr="00813D46">
              <w:t> </w:t>
            </w:r>
          </w:p>
        </w:tc>
        <w:tc>
          <w:tcPr>
            <w:tcW w:w="0" w:type="auto"/>
            <w:vAlign w:val="bottom"/>
          </w:tcPr>
          <w:p w14:paraId="346B1482" w14:textId="77777777" w:rsidR="00C334D1" w:rsidRPr="00813D46" w:rsidRDefault="00C334D1" w:rsidP="007B0C0F">
            <w:pPr>
              <w:pStyle w:val="la2"/>
            </w:pPr>
            <w:r w:rsidRPr="00813D46">
              <w:rPr>
                <w:sz w:val="15"/>
                <w:szCs w:val="15"/>
              </w:rPr>
              <w:t> </w:t>
            </w:r>
          </w:p>
        </w:tc>
        <w:tc>
          <w:tcPr>
            <w:tcW w:w="0" w:type="auto"/>
            <w:gridSpan w:val="6"/>
            <w:tcMar>
              <w:top w:w="0" w:type="dxa"/>
              <w:left w:w="14" w:type="dxa"/>
              <w:bottom w:w="0" w:type="dxa"/>
              <w:right w:w="14" w:type="dxa"/>
            </w:tcMar>
            <w:vAlign w:val="bottom"/>
          </w:tcPr>
          <w:p w14:paraId="0AFE8643" w14:textId="77777777" w:rsidR="00C334D1" w:rsidRPr="00813D46" w:rsidRDefault="00C334D1" w:rsidP="007B0C0F">
            <w:pPr>
              <w:jc w:val="right"/>
            </w:pPr>
            <w:r w:rsidRPr="00813D46">
              <w:rPr>
                <w:rFonts w:cs="Arial"/>
                <w:b/>
                <w:bCs/>
                <w:sz w:val="15"/>
                <w:szCs w:val="15"/>
              </w:rPr>
              <w:t>Less than 12 Months</w:t>
            </w:r>
          </w:p>
        </w:tc>
        <w:tc>
          <w:tcPr>
            <w:tcW w:w="0" w:type="auto"/>
            <w:vAlign w:val="bottom"/>
          </w:tcPr>
          <w:p w14:paraId="6171734F" w14:textId="77777777" w:rsidR="00C334D1" w:rsidRPr="00813D46" w:rsidRDefault="00C334D1" w:rsidP="007B0C0F">
            <w:pPr>
              <w:rPr>
                <w:sz w:val="8"/>
              </w:rPr>
            </w:pPr>
            <w:r w:rsidRPr="00813D46">
              <w:rPr>
                <w:sz w:val="15"/>
                <w:szCs w:val="15"/>
              </w:rPr>
              <w:t> </w:t>
            </w:r>
          </w:p>
        </w:tc>
        <w:tc>
          <w:tcPr>
            <w:tcW w:w="0" w:type="auto"/>
            <w:vAlign w:val="bottom"/>
          </w:tcPr>
          <w:p w14:paraId="586175AA" w14:textId="77777777" w:rsidR="00C334D1" w:rsidRPr="00813D46" w:rsidRDefault="00C334D1" w:rsidP="007B0C0F">
            <w:pPr>
              <w:pStyle w:val="la2"/>
            </w:pPr>
            <w:r w:rsidRPr="00813D46">
              <w:rPr>
                <w:sz w:val="15"/>
                <w:szCs w:val="15"/>
              </w:rPr>
              <w:t> </w:t>
            </w:r>
          </w:p>
        </w:tc>
        <w:tc>
          <w:tcPr>
            <w:tcW w:w="0" w:type="auto"/>
            <w:gridSpan w:val="6"/>
            <w:tcMar>
              <w:top w:w="0" w:type="dxa"/>
              <w:left w:w="14" w:type="dxa"/>
              <w:bottom w:w="0" w:type="dxa"/>
              <w:right w:w="14" w:type="dxa"/>
            </w:tcMar>
            <w:vAlign w:val="bottom"/>
          </w:tcPr>
          <w:p w14:paraId="2DEBDE0A" w14:textId="77777777" w:rsidR="00C334D1" w:rsidRPr="00813D46" w:rsidRDefault="00C334D1" w:rsidP="007B0C0F">
            <w:pPr>
              <w:jc w:val="right"/>
            </w:pPr>
            <w:r w:rsidRPr="00813D46">
              <w:rPr>
                <w:rFonts w:cs="Arial"/>
                <w:b/>
                <w:bCs/>
                <w:sz w:val="15"/>
                <w:szCs w:val="15"/>
              </w:rPr>
              <w:t>12 Months or Greater</w:t>
            </w:r>
          </w:p>
        </w:tc>
        <w:tc>
          <w:tcPr>
            <w:tcW w:w="0" w:type="auto"/>
            <w:vAlign w:val="bottom"/>
          </w:tcPr>
          <w:p w14:paraId="4CB1F2F5" w14:textId="77777777" w:rsidR="00C334D1" w:rsidRPr="00813D46" w:rsidRDefault="00C334D1" w:rsidP="007B0C0F">
            <w:pPr>
              <w:rPr>
                <w:sz w:val="8"/>
              </w:rPr>
            </w:pPr>
            <w:r w:rsidRPr="00813D46">
              <w:rPr>
                <w:sz w:val="15"/>
                <w:szCs w:val="15"/>
              </w:rPr>
              <w:t> </w:t>
            </w:r>
          </w:p>
        </w:tc>
        <w:tc>
          <w:tcPr>
            <w:tcW w:w="0" w:type="auto"/>
            <w:vAlign w:val="bottom"/>
          </w:tcPr>
          <w:p w14:paraId="61C28C39" w14:textId="77777777" w:rsidR="00C334D1" w:rsidRPr="00813D46" w:rsidRDefault="00C334D1" w:rsidP="007B0C0F">
            <w:pPr>
              <w:pStyle w:val="la2"/>
            </w:pPr>
            <w:r w:rsidRPr="00813D46">
              <w:rPr>
                <w:sz w:val="15"/>
                <w:szCs w:val="15"/>
              </w:rPr>
              <w:t> </w:t>
            </w:r>
          </w:p>
        </w:tc>
        <w:tc>
          <w:tcPr>
            <w:tcW w:w="0" w:type="auto"/>
            <w:gridSpan w:val="2"/>
            <w:vAlign w:val="bottom"/>
          </w:tcPr>
          <w:p w14:paraId="7F8A6422" w14:textId="77777777" w:rsidR="00C334D1" w:rsidRPr="00813D46" w:rsidRDefault="00C334D1" w:rsidP="007B0C0F">
            <w:pPr>
              <w:pStyle w:val="la2"/>
            </w:pPr>
            <w:r w:rsidRPr="00813D46">
              <w:t> </w:t>
            </w:r>
          </w:p>
        </w:tc>
        <w:tc>
          <w:tcPr>
            <w:tcW w:w="0" w:type="auto"/>
            <w:vAlign w:val="bottom"/>
          </w:tcPr>
          <w:p w14:paraId="7B306F19" w14:textId="77777777" w:rsidR="00C334D1" w:rsidRPr="00813D46" w:rsidRDefault="00C334D1" w:rsidP="007B0C0F">
            <w:pPr>
              <w:rPr>
                <w:sz w:val="8"/>
              </w:rPr>
            </w:pPr>
            <w:r w:rsidRPr="00813D46">
              <w:rPr>
                <w:sz w:val="15"/>
                <w:szCs w:val="15"/>
              </w:rPr>
              <w:t> </w:t>
            </w:r>
          </w:p>
        </w:tc>
        <w:tc>
          <w:tcPr>
            <w:tcW w:w="0" w:type="auto"/>
            <w:vAlign w:val="bottom"/>
          </w:tcPr>
          <w:p w14:paraId="0C2310F0" w14:textId="77777777" w:rsidR="00C334D1" w:rsidRPr="00813D46" w:rsidRDefault="00C334D1" w:rsidP="007B0C0F">
            <w:pPr>
              <w:pStyle w:val="la2"/>
            </w:pPr>
            <w:r w:rsidRPr="00813D46">
              <w:rPr>
                <w:sz w:val="15"/>
                <w:szCs w:val="15"/>
              </w:rPr>
              <w:t> </w:t>
            </w:r>
          </w:p>
        </w:tc>
        <w:tc>
          <w:tcPr>
            <w:tcW w:w="0" w:type="auto"/>
            <w:gridSpan w:val="2"/>
            <w:vMerge w:val="restart"/>
            <w:tcMar>
              <w:top w:w="0" w:type="dxa"/>
              <w:left w:w="14" w:type="dxa"/>
              <w:bottom w:w="0" w:type="dxa"/>
              <w:right w:w="14" w:type="dxa"/>
            </w:tcMar>
            <w:vAlign w:val="bottom"/>
          </w:tcPr>
          <w:p w14:paraId="384D8E98" w14:textId="77777777" w:rsidR="00C334D1" w:rsidRPr="00813D46" w:rsidRDefault="00C334D1" w:rsidP="007B0C0F">
            <w:pPr>
              <w:jc w:val="right"/>
            </w:pPr>
            <w:r w:rsidRPr="00813D46">
              <w:rPr>
                <w:rFonts w:cs="Arial"/>
                <w:b/>
                <w:bCs/>
                <w:sz w:val="15"/>
                <w:szCs w:val="15"/>
              </w:rPr>
              <w:t>Total</w:t>
            </w:r>
            <w:r w:rsidRPr="00813D46">
              <w:rPr>
                <w:rFonts w:cs="Arial"/>
                <w:b/>
                <w:bCs/>
                <w:sz w:val="15"/>
                <w:szCs w:val="15"/>
              </w:rPr>
              <w:br/>
              <w:t>Unrealized</w:t>
            </w:r>
            <w:r w:rsidRPr="00813D46">
              <w:rPr>
                <w:rFonts w:cs="Arial"/>
                <w:b/>
                <w:bCs/>
                <w:sz w:val="15"/>
                <w:szCs w:val="15"/>
              </w:rPr>
              <w:br/>
              <w:t>Losses</w:t>
            </w:r>
          </w:p>
        </w:tc>
        <w:tc>
          <w:tcPr>
            <w:tcW w:w="0" w:type="auto"/>
            <w:vMerge w:val="restart"/>
            <w:vAlign w:val="bottom"/>
          </w:tcPr>
          <w:p w14:paraId="12643B08" w14:textId="77777777" w:rsidR="00C334D1" w:rsidRPr="00813D46" w:rsidRDefault="00C334D1" w:rsidP="007B0C0F">
            <w:pPr>
              <w:rPr>
                <w:sz w:val="8"/>
              </w:rPr>
            </w:pPr>
            <w:r w:rsidRPr="00813D46">
              <w:rPr>
                <w:sz w:val="15"/>
                <w:szCs w:val="15"/>
              </w:rPr>
              <w:t> </w:t>
            </w:r>
          </w:p>
        </w:tc>
      </w:tr>
      <w:tr w:rsidR="00C334D1" w:rsidRPr="00813D46" w14:paraId="1E1EE8AB" w14:textId="77777777" w:rsidTr="007B0C0F">
        <w:trPr>
          <w:jc w:val="center"/>
        </w:trPr>
        <w:tc>
          <w:tcPr>
            <w:tcW w:w="0" w:type="auto"/>
            <w:vAlign w:val="bottom"/>
          </w:tcPr>
          <w:p w14:paraId="76EEC6DA" w14:textId="77777777" w:rsidR="00C334D1" w:rsidRPr="00813D46" w:rsidRDefault="00C334D1" w:rsidP="007B0C0F">
            <w:pPr>
              <w:pStyle w:val="la2"/>
            </w:pPr>
            <w:r w:rsidRPr="00813D46">
              <w:t> </w:t>
            </w:r>
          </w:p>
        </w:tc>
        <w:tc>
          <w:tcPr>
            <w:tcW w:w="0" w:type="auto"/>
            <w:vAlign w:val="bottom"/>
          </w:tcPr>
          <w:p w14:paraId="414FA1A4" w14:textId="77777777" w:rsidR="00C334D1" w:rsidRPr="00813D46" w:rsidRDefault="00C334D1" w:rsidP="007B0C0F">
            <w:pPr>
              <w:pStyle w:val="la2"/>
            </w:pPr>
            <w:r w:rsidRPr="00813D46">
              <w:t> </w:t>
            </w:r>
          </w:p>
        </w:tc>
        <w:tc>
          <w:tcPr>
            <w:tcW w:w="0" w:type="auto"/>
            <w:vAlign w:val="bottom"/>
          </w:tcPr>
          <w:p w14:paraId="26F8E194" w14:textId="77777777" w:rsidR="00C334D1" w:rsidRPr="00813D46" w:rsidRDefault="00C334D1" w:rsidP="007B0C0F">
            <w:pPr>
              <w:pStyle w:val="rrdsinglerule"/>
            </w:pPr>
            <w:r w:rsidRPr="00813D46">
              <w:rPr>
                <w:sz w:val="15"/>
                <w:szCs w:val="15"/>
              </w:rPr>
              <w:t> </w:t>
            </w:r>
          </w:p>
        </w:tc>
        <w:tc>
          <w:tcPr>
            <w:tcW w:w="0" w:type="auto"/>
            <w:gridSpan w:val="5"/>
            <w:vAlign w:val="bottom"/>
          </w:tcPr>
          <w:p w14:paraId="34F2ABCE" w14:textId="77777777" w:rsidR="00C334D1" w:rsidRPr="00813D46" w:rsidRDefault="00C334D1" w:rsidP="007B0C0F">
            <w:pPr>
              <w:pStyle w:val="rrdsinglerule"/>
            </w:pPr>
            <w:r w:rsidRPr="00813D46">
              <w:rPr>
                <w:sz w:val="15"/>
                <w:szCs w:val="15"/>
              </w:rPr>
              <w:t> </w:t>
            </w:r>
          </w:p>
        </w:tc>
        <w:tc>
          <w:tcPr>
            <w:tcW w:w="0" w:type="auto"/>
            <w:vAlign w:val="bottom"/>
          </w:tcPr>
          <w:p w14:paraId="5CB5CAC9" w14:textId="77777777" w:rsidR="00C334D1" w:rsidRPr="00813D46" w:rsidRDefault="00C334D1" w:rsidP="007B0C0F">
            <w:pPr>
              <w:rPr>
                <w:sz w:val="8"/>
              </w:rPr>
            </w:pPr>
          </w:p>
        </w:tc>
        <w:tc>
          <w:tcPr>
            <w:tcW w:w="0" w:type="auto"/>
            <w:vAlign w:val="bottom"/>
          </w:tcPr>
          <w:p w14:paraId="45316FC3" w14:textId="77777777" w:rsidR="00C334D1" w:rsidRPr="00813D46" w:rsidRDefault="00C334D1" w:rsidP="007B0C0F">
            <w:pPr>
              <w:pStyle w:val="la2"/>
            </w:pPr>
            <w:r w:rsidRPr="00813D46">
              <w:t> </w:t>
            </w:r>
          </w:p>
        </w:tc>
        <w:tc>
          <w:tcPr>
            <w:tcW w:w="0" w:type="auto"/>
            <w:vAlign w:val="bottom"/>
          </w:tcPr>
          <w:p w14:paraId="14997784" w14:textId="77777777" w:rsidR="00C334D1" w:rsidRPr="00813D46" w:rsidRDefault="00C334D1" w:rsidP="007B0C0F">
            <w:pPr>
              <w:pStyle w:val="rrdsinglerule"/>
            </w:pPr>
            <w:r w:rsidRPr="00813D46">
              <w:rPr>
                <w:sz w:val="15"/>
                <w:szCs w:val="15"/>
              </w:rPr>
              <w:t> </w:t>
            </w:r>
          </w:p>
        </w:tc>
        <w:tc>
          <w:tcPr>
            <w:tcW w:w="0" w:type="auto"/>
            <w:gridSpan w:val="5"/>
            <w:vAlign w:val="bottom"/>
          </w:tcPr>
          <w:p w14:paraId="5E8AB71A" w14:textId="77777777" w:rsidR="00C334D1" w:rsidRPr="00813D46" w:rsidRDefault="00C334D1" w:rsidP="007B0C0F">
            <w:pPr>
              <w:pStyle w:val="rrdsinglerule"/>
            </w:pPr>
            <w:r w:rsidRPr="00813D46">
              <w:rPr>
                <w:sz w:val="15"/>
                <w:szCs w:val="15"/>
              </w:rPr>
              <w:t> </w:t>
            </w:r>
          </w:p>
        </w:tc>
        <w:tc>
          <w:tcPr>
            <w:tcW w:w="0" w:type="auto"/>
            <w:vAlign w:val="bottom"/>
          </w:tcPr>
          <w:p w14:paraId="0A9F4A79" w14:textId="77777777" w:rsidR="00C334D1" w:rsidRPr="00813D46" w:rsidRDefault="00C334D1" w:rsidP="007B0C0F">
            <w:pPr>
              <w:rPr>
                <w:sz w:val="8"/>
              </w:rPr>
            </w:pPr>
          </w:p>
        </w:tc>
        <w:tc>
          <w:tcPr>
            <w:tcW w:w="0" w:type="auto"/>
            <w:vAlign w:val="bottom"/>
          </w:tcPr>
          <w:p w14:paraId="1BF8B842" w14:textId="77777777" w:rsidR="00C334D1" w:rsidRPr="00813D46" w:rsidRDefault="00C334D1" w:rsidP="007B0C0F">
            <w:pPr>
              <w:pStyle w:val="la2"/>
            </w:pPr>
            <w:r w:rsidRPr="00813D46">
              <w:t> </w:t>
            </w:r>
          </w:p>
        </w:tc>
        <w:tc>
          <w:tcPr>
            <w:tcW w:w="0" w:type="auto"/>
            <w:vAlign w:val="bottom"/>
          </w:tcPr>
          <w:p w14:paraId="2FC18D93" w14:textId="77777777" w:rsidR="00C334D1" w:rsidRPr="00813D46" w:rsidRDefault="00C334D1" w:rsidP="007B0C0F">
            <w:pPr>
              <w:pStyle w:val="la2"/>
            </w:pPr>
            <w:r w:rsidRPr="00813D46">
              <w:t> </w:t>
            </w:r>
          </w:p>
        </w:tc>
        <w:tc>
          <w:tcPr>
            <w:tcW w:w="0" w:type="auto"/>
            <w:vAlign w:val="bottom"/>
          </w:tcPr>
          <w:p w14:paraId="2F6112D3" w14:textId="77777777" w:rsidR="00C334D1" w:rsidRPr="00813D46" w:rsidRDefault="00C334D1" w:rsidP="007B0C0F">
            <w:pPr>
              <w:pStyle w:val="la2"/>
            </w:pPr>
            <w:r w:rsidRPr="00813D46">
              <w:t> </w:t>
            </w:r>
          </w:p>
        </w:tc>
        <w:tc>
          <w:tcPr>
            <w:tcW w:w="0" w:type="auto"/>
            <w:vAlign w:val="bottom"/>
          </w:tcPr>
          <w:p w14:paraId="3A1BFB00" w14:textId="77777777" w:rsidR="00C334D1" w:rsidRPr="00813D46" w:rsidRDefault="00C334D1" w:rsidP="007B0C0F">
            <w:pPr>
              <w:pStyle w:val="la2"/>
            </w:pPr>
            <w:r w:rsidRPr="00813D46">
              <w:t> </w:t>
            </w:r>
          </w:p>
        </w:tc>
        <w:tc>
          <w:tcPr>
            <w:tcW w:w="0" w:type="auto"/>
            <w:vAlign w:val="bottom"/>
          </w:tcPr>
          <w:p w14:paraId="5E78FA60" w14:textId="77777777" w:rsidR="00C334D1" w:rsidRPr="00813D46" w:rsidRDefault="00C334D1" w:rsidP="007B0C0F">
            <w:pPr>
              <w:pStyle w:val="la2"/>
            </w:pPr>
            <w:r w:rsidRPr="00813D46">
              <w:t> </w:t>
            </w:r>
          </w:p>
        </w:tc>
        <w:tc>
          <w:tcPr>
            <w:tcW w:w="0" w:type="auto"/>
            <w:gridSpan w:val="2"/>
            <w:vMerge/>
            <w:vAlign w:val="center"/>
          </w:tcPr>
          <w:p w14:paraId="622A2ABC" w14:textId="77777777" w:rsidR="00C334D1" w:rsidRPr="00813D46" w:rsidRDefault="00C334D1" w:rsidP="007B0C0F">
            <w:pPr>
              <w:rPr>
                <w:sz w:val="8"/>
              </w:rPr>
            </w:pPr>
          </w:p>
        </w:tc>
        <w:tc>
          <w:tcPr>
            <w:tcW w:w="0" w:type="auto"/>
            <w:vMerge/>
            <w:vAlign w:val="center"/>
          </w:tcPr>
          <w:p w14:paraId="06B663CA" w14:textId="77777777" w:rsidR="00C334D1" w:rsidRPr="00813D46" w:rsidRDefault="00C334D1" w:rsidP="007B0C0F">
            <w:pPr>
              <w:rPr>
                <w:sz w:val="8"/>
              </w:rPr>
            </w:pPr>
          </w:p>
        </w:tc>
      </w:tr>
      <w:tr w:rsidR="00C334D1" w:rsidRPr="00813D46" w14:paraId="1D01E167" w14:textId="77777777" w:rsidTr="007B0C0F">
        <w:trPr>
          <w:jc w:val="center"/>
        </w:trPr>
        <w:tc>
          <w:tcPr>
            <w:tcW w:w="0" w:type="auto"/>
            <w:vAlign w:val="bottom"/>
          </w:tcPr>
          <w:p w14:paraId="22D0A903"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39F0971B"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DE1B76E" w14:textId="77777777" w:rsidR="00C334D1" w:rsidRPr="00813D46" w:rsidRDefault="00C334D1" w:rsidP="007B0C0F">
            <w:pPr>
              <w:jc w:val="right"/>
            </w:pPr>
            <w:r w:rsidRPr="00813D46">
              <w:rPr>
                <w:rFonts w:cs="Arial"/>
                <w:b/>
                <w:bCs/>
                <w:sz w:val="15"/>
                <w:szCs w:val="15"/>
              </w:rPr>
              <w:t>Fair Value</w:t>
            </w:r>
          </w:p>
        </w:tc>
        <w:tc>
          <w:tcPr>
            <w:tcW w:w="0" w:type="auto"/>
            <w:vAlign w:val="bottom"/>
          </w:tcPr>
          <w:p w14:paraId="3746E1E2" w14:textId="77777777" w:rsidR="00C334D1" w:rsidRPr="00813D46" w:rsidRDefault="00C334D1" w:rsidP="007B0C0F">
            <w:pPr>
              <w:rPr>
                <w:sz w:val="8"/>
              </w:rPr>
            </w:pPr>
            <w:r w:rsidRPr="00813D46">
              <w:rPr>
                <w:sz w:val="15"/>
                <w:szCs w:val="15"/>
              </w:rPr>
              <w:t> </w:t>
            </w:r>
          </w:p>
        </w:tc>
        <w:tc>
          <w:tcPr>
            <w:tcW w:w="0" w:type="auto"/>
            <w:vAlign w:val="bottom"/>
          </w:tcPr>
          <w:p w14:paraId="35547CA9"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53F25E8" w14:textId="77777777" w:rsidR="00C334D1" w:rsidRPr="00813D46" w:rsidRDefault="00C334D1" w:rsidP="007B0C0F">
            <w:pPr>
              <w:jc w:val="right"/>
            </w:pPr>
            <w:r w:rsidRPr="00813D46">
              <w:rPr>
                <w:rFonts w:cs="Arial"/>
                <w:b/>
                <w:bCs/>
                <w:sz w:val="15"/>
                <w:szCs w:val="15"/>
              </w:rPr>
              <w:t>Unrealized</w:t>
            </w:r>
            <w:r w:rsidRPr="00813D46">
              <w:rPr>
                <w:rFonts w:cs="Arial"/>
                <w:b/>
                <w:bCs/>
                <w:sz w:val="15"/>
                <w:szCs w:val="15"/>
              </w:rPr>
              <w:br/>
              <w:t>Losses</w:t>
            </w:r>
          </w:p>
        </w:tc>
        <w:tc>
          <w:tcPr>
            <w:tcW w:w="0" w:type="auto"/>
            <w:vAlign w:val="bottom"/>
          </w:tcPr>
          <w:p w14:paraId="629DE5D5" w14:textId="77777777" w:rsidR="00C334D1" w:rsidRPr="00813D46" w:rsidRDefault="00C334D1" w:rsidP="007B0C0F">
            <w:pPr>
              <w:rPr>
                <w:sz w:val="8"/>
              </w:rPr>
            </w:pPr>
            <w:r w:rsidRPr="00813D46">
              <w:rPr>
                <w:sz w:val="15"/>
                <w:szCs w:val="15"/>
              </w:rPr>
              <w:t> </w:t>
            </w:r>
          </w:p>
        </w:tc>
        <w:tc>
          <w:tcPr>
            <w:tcW w:w="0" w:type="auto"/>
            <w:vAlign w:val="bottom"/>
          </w:tcPr>
          <w:p w14:paraId="5E871131"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EAB6574" w14:textId="77777777" w:rsidR="00C334D1" w:rsidRPr="00813D46" w:rsidRDefault="00C334D1" w:rsidP="007B0C0F">
            <w:pPr>
              <w:jc w:val="right"/>
            </w:pPr>
            <w:r w:rsidRPr="00813D46">
              <w:rPr>
                <w:rFonts w:cs="Arial"/>
                <w:b/>
                <w:bCs/>
                <w:sz w:val="15"/>
                <w:szCs w:val="15"/>
              </w:rPr>
              <w:t>Fair Value</w:t>
            </w:r>
          </w:p>
        </w:tc>
        <w:tc>
          <w:tcPr>
            <w:tcW w:w="0" w:type="auto"/>
            <w:vAlign w:val="bottom"/>
          </w:tcPr>
          <w:p w14:paraId="10601F7C" w14:textId="77777777" w:rsidR="00C334D1" w:rsidRPr="00813D46" w:rsidRDefault="00C334D1" w:rsidP="007B0C0F">
            <w:pPr>
              <w:rPr>
                <w:sz w:val="8"/>
              </w:rPr>
            </w:pPr>
            <w:r w:rsidRPr="00813D46">
              <w:rPr>
                <w:sz w:val="15"/>
                <w:szCs w:val="15"/>
              </w:rPr>
              <w:t> </w:t>
            </w:r>
          </w:p>
        </w:tc>
        <w:tc>
          <w:tcPr>
            <w:tcW w:w="0" w:type="auto"/>
            <w:vAlign w:val="bottom"/>
          </w:tcPr>
          <w:p w14:paraId="52A493C4"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EC59721" w14:textId="77777777" w:rsidR="00C334D1" w:rsidRPr="00813D46" w:rsidRDefault="00C334D1" w:rsidP="007B0C0F">
            <w:pPr>
              <w:jc w:val="right"/>
            </w:pPr>
            <w:r w:rsidRPr="00813D46">
              <w:rPr>
                <w:rFonts w:cs="Arial"/>
                <w:b/>
                <w:bCs/>
                <w:sz w:val="15"/>
                <w:szCs w:val="15"/>
              </w:rPr>
              <w:t>Unrealized</w:t>
            </w:r>
            <w:r w:rsidRPr="00813D46">
              <w:rPr>
                <w:rFonts w:cs="Arial"/>
                <w:b/>
                <w:bCs/>
                <w:sz w:val="15"/>
                <w:szCs w:val="15"/>
              </w:rPr>
              <w:br/>
              <w:t>Losses</w:t>
            </w:r>
          </w:p>
        </w:tc>
        <w:tc>
          <w:tcPr>
            <w:tcW w:w="0" w:type="auto"/>
            <w:vAlign w:val="bottom"/>
          </w:tcPr>
          <w:p w14:paraId="4D43870F" w14:textId="77777777" w:rsidR="00C334D1" w:rsidRPr="00813D46" w:rsidRDefault="00C334D1" w:rsidP="007B0C0F">
            <w:pPr>
              <w:rPr>
                <w:sz w:val="8"/>
              </w:rPr>
            </w:pPr>
            <w:r w:rsidRPr="00813D46">
              <w:rPr>
                <w:sz w:val="15"/>
                <w:szCs w:val="15"/>
              </w:rPr>
              <w:t> </w:t>
            </w:r>
          </w:p>
        </w:tc>
        <w:tc>
          <w:tcPr>
            <w:tcW w:w="0" w:type="auto"/>
            <w:vAlign w:val="bottom"/>
          </w:tcPr>
          <w:p w14:paraId="32A11B86"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69A9ABAF" w14:textId="77777777" w:rsidR="00C334D1" w:rsidRPr="00813D46" w:rsidRDefault="00C334D1" w:rsidP="007B0C0F">
            <w:pPr>
              <w:jc w:val="right"/>
            </w:pPr>
            <w:r w:rsidRPr="00813D46">
              <w:rPr>
                <w:rFonts w:cs="Arial"/>
                <w:b/>
                <w:bCs/>
                <w:sz w:val="15"/>
                <w:szCs w:val="15"/>
              </w:rPr>
              <w:t>Total</w:t>
            </w:r>
            <w:r w:rsidRPr="00813D46">
              <w:rPr>
                <w:rFonts w:cs="Arial"/>
                <w:b/>
                <w:bCs/>
                <w:sz w:val="15"/>
                <w:szCs w:val="15"/>
              </w:rPr>
              <w:br/>
              <w:t>Fair Value</w:t>
            </w:r>
          </w:p>
        </w:tc>
        <w:tc>
          <w:tcPr>
            <w:tcW w:w="0" w:type="auto"/>
            <w:vAlign w:val="bottom"/>
          </w:tcPr>
          <w:p w14:paraId="2D2C47C5" w14:textId="77777777" w:rsidR="00C334D1" w:rsidRPr="00813D46" w:rsidRDefault="00C334D1" w:rsidP="007B0C0F">
            <w:pPr>
              <w:rPr>
                <w:sz w:val="8"/>
              </w:rPr>
            </w:pPr>
            <w:r w:rsidRPr="00813D46">
              <w:rPr>
                <w:sz w:val="15"/>
                <w:szCs w:val="15"/>
              </w:rPr>
              <w:t> </w:t>
            </w:r>
          </w:p>
        </w:tc>
        <w:tc>
          <w:tcPr>
            <w:tcW w:w="0" w:type="auto"/>
            <w:vAlign w:val="bottom"/>
          </w:tcPr>
          <w:p w14:paraId="16CA1953" w14:textId="77777777" w:rsidR="00C334D1" w:rsidRPr="00813D46" w:rsidRDefault="00C334D1" w:rsidP="007B0C0F">
            <w:pPr>
              <w:pStyle w:val="la2"/>
            </w:pPr>
            <w:r w:rsidRPr="00813D46">
              <w:rPr>
                <w:sz w:val="15"/>
                <w:szCs w:val="15"/>
              </w:rPr>
              <w:t> </w:t>
            </w:r>
          </w:p>
        </w:tc>
        <w:tc>
          <w:tcPr>
            <w:tcW w:w="0" w:type="auto"/>
            <w:gridSpan w:val="2"/>
            <w:vMerge/>
            <w:vAlign w:val="center"/>
          </w:tcPr>
          <w:p w14:paraId="623A46F0" w14:textId="77777777" w:rsidR="00C334D1" w:rsidRPr="00813D46" w:rsidRDefault="00C334D1" w:rsidP="007B0C0F">
            <w:pPr>
              <w:rPr>
                <w:sz w:val="8"/>
              </w:rPr>
            </w:pPr>
          </w:p>
        </w:tc>
        <w:tc>
          <w:tcPr>
            <w:tcW w:w="0" w:type="auto"/>
            <w:vMerge/>
            <w:vAlign w:val="center"/>
          </w:tcPr>
          <w:p w14:paraId="70C05175" w14:textId="77777777" w:rsidR="00C334D1" w:rsidRPr="00813D46" w:rsidRDefault="00C334D1" w:rsidP="007B0C0F">
            <w:pPr>
              <w:rPr>
                <w:sz w:val="8"/>
              </w:rPr>
            </w:pPr>
          </w:p>
        </w:tc>
      </w:tr>
      <w:tr w:rsidR="00C334D1" w:rsidRPr="00813D46" w14:paraId="71928955" w14:textId="77777777" w:rsidTr="007B0C0F">
        <w:trPr>
          <w:jc w:val="center"/>
        </w:trPr>
        <w:tc>
          <w:tcPr>
            <w:tcW w:w="0" w:type="auto"/>
            <w:gridSpan w:val="24"/>
            <w:vAlign w:val="bottom"/>
          </w:tcPr>
          <w:p w14:paraId="6C30F578" w14:textId="77777777" w:rsidR="00C334D1" w:rsidRPr="00813D46" w:rsidRDefault="00C334D1" w:rsidP="007B0C0F">
            <w:pPr>
              <w:pStyle w:val="rrdsinglerule"/>
            </w:pPr>
            <w:r w:rsidRPr="00813D46">
              <w:rPr>
                <w:sz w:val="15"/>
                <w:szCs w:val="15"/>
              </w:rPr>
              <w:t> </w:t>
            </w:r>
          </w:p>
        </w:tc>
        <w:tc>
          <w:tcPr>
            <w:tcW w:w="0" w:type="auto"/>
            <w:vAlign w:val="bottom"/>
          </w:tcPr>
          <w:p w14:paraId="2D46009E" w14:textId="77777777" w:rsidR="00C334D1" w:rsidRPr="00813D46" w:rsidRDefault="00C334D1" w:rsidP="007B0C0F">
            <w:pPr>
              <w:rPr>
                <w:sz w:val="8"/>
              </w:rPr>
            </w:pPr>
          </w:p>
        </w:tc>
      </w:tr>
      <w:tr w:rsidR="00C334D1" w:rsidRPr="00813D46" w14:paraId="04D7CC4F" w14:textId="77777777" w:rsidTr="007B0C0F">
        <w:trPr>
          <w:trHeight w:val="75"/>
          <w:jc w:val="center"/>
        </w:trPr>
        <w:tc>
          <w:tcPr>
            <w:tcW w:w="0" w:type="auto"/>
            <w:vAlign w:val="center"/>
          </w:tcPr>
          <w:p w14:paraId="1DAB7D37" w14:textId="77777777" w:rsidR="00C334D1" w:rsidRPr="00813D46" w:rsidRDefault="00C334D1" w:rsidP="007B0C0F">
            <w:pPr>
              <w:rPr>
                <w:sz w:val="8"/>
              </w:rPr>
            </w:pPr>
          </w:p>
        </w:tc>
        <w:tc>
          <w:tcPr>
            <w:tcW w:w="0" w:type="auto"/>
            <w:gridSpan w:val="4"/>
            <w:vAlign w:val="center"/>
          </w:tcPr>
          <w:p w14:paraId="56EF59DB" w14:textId="77777777" w:rsidR="00C334D1" w:rsidRPr="00813D46" w:rsidRDefault="00C334D1" w:rsidP="007B0C0F">
            <w:pPr>
              <w:rPr>
                <w:sz w:val="8"/>
              </w:rPr>
            </w:pPr>
          </w:p>
        </w:tc>
        <w:tc>
          <w:tcPr>
            <w:tcW w:w="0" w:type="auto"/>
            <w:gridSpan w:val="4"/>
            <w:vAlign w:val="center"/>
          </w:tcPr>
          <w:p w14:paraId="37570D36" w14:textId="77777777" w:rsidR="00C334D1" w:rsidRPr="00813D46" w:rsidRDefault="00C334D1" w:rsidP="007B0C0F">
            <w:pPr>
              <w:rPr>
                <w:sz w:val="8"/>
              </w:rPr>
            </w:pPr>
          </w:p>
        </w:tc>
        <w:tc>
          <w:tcPr>
            <w:tcW w:w="0" w:type="auto"/>
            <w:gridSpan w:val="4"/>
            <w:vAlign w:val="center"/>
          </w:tcPr>
          <w:p w14:paraId="21A2A49D" w14:textId="77777777" w:rsidR="00C334D1" w:rsidRPr="00813D46" w:rsidRDefault="00C334D1" w:rsidP="007B0C0F">
            <w:pPr>
              <w:rPr>
                <w:sz w:val="8"/>
              </w:rPr>
            </w:pPr>
          </w:p>
        </w:tc>
        <w:tc>
          <w:tcPr>
            <w:tcW w:w="0" w:type="auto"/>
            <w:gridSpan w:val="4"/>
            <w:vAlign w:val="center"/>
          </w:tcPr>
          <w:p w14:paraId="7791E643" w14:textId="77777777" w:rsidR="00C334D1" w:rsidRPr="00813D46" w:rsidRDefault="00C334D1" w:rsidP="007B0C0F">
            <w:pPr>
              <w:rPr>
                <w:sz w:val="8"/>
              </w:rPr>
            </w:pPr>
          </w:p>
        </w:tc>
        <w:tc>
          <w:tcPr>
            <w:tcW w:w="0" w:type="auto"/>
            <w:gridSpan w:val="4"/>
            <w:vAlign w:val="center"/>
          </w:tcPr>
          <w:p w14:paraId="333B8044" w14:textId="77777777" w:rsidR="00C334D1" w:rsidRPr="00813D46" w:rsidRDefault="00C334D1" w:rsidP="007B0C0F">
            <w:pPr>
              <w:rPr>
                <w:sz w:val="8"/>
              </w:rPr>
            </w:pPr>
          </w:p>
        </w:tc>
        <w:tc>
          <w:tcPr>
            <w:tcW w:w="0" w:type="auto"/>
            <w:gridSpan w:val="4"/>
            <w:vAlign w:val="center"/>
          </w:tcPr>
          <w:p w14:paraId="0CB48826" w14:textId="77777777" w:rsidR="00C334D1" w:rsidRPr="00813D46" w:rsidRDefault="00C334D1" w:rsidP="007B0C0F">
            <w:pPr>
              <w:rPr>
                <w:sz w:val="8"/>
              </w:rPr>
            </w:pPr>
          </w:p>
        </w:tc>
      </w:tr>
      <w:tr w:rsidR="00C334D1" w:rsidRPr="00813D46" w14:paraId="06A8043F" w14:textId="77777777" w:rsidTr="007B0C0F">
        <w:trPr>
          <w:jc w:val="center"/>
        </w:trPr>
        <w:tc>
          <w:tcPr>
            <w:tcW w:w="0" w:type="auto"/>
          </w:tcPr>
          <w:p w14:paraId="65C5B682" w14:textId="77777777" w:rsidR="00C334D1" w:rsidRPr="00813D46" w:rsidRDefault="00C334D1" w:rsidP="007B0C0F">
            <w:pPr>
              <w:pStyle w:val="NormalWeb"/>
              <w:ind w:left="240" w:hanging="240"/>
              <w:rPr>
                <w:sz w:val="8"/>
              </w:rPr>
            </w:pPr>
            <w:r w:rsidRPr="00813D46">
              <w:rPr>
                <w:rFonts w:cs="Arial"/>
                <w:b/>
                <w:bCs/>
                <w:sz w:val="15"/>
                <w:szCs w:val="15"/>
              </w:rPr>
              <w:t>June 30, 2014</w:t>
            </w:r>
          </w:p>
        </w:tc>
        <w:tc>
          <w:tcPr>
            <w:tcW w:w="0" w:type="auto"/>
            <w:vAlign w:val="bottom"/>
          </w:tcPr>
          <w:p w14:paraId="6CF781D3" w14:textId="77777777" w:rsidR="00C334D1" w:rsidRPr="00813D46" w:rsidRDefault="00C334D1" w:rsidP="007B0C0F">
            <w:pPr>
              <w:pStyle w:val="la2"/>
            </w:pPr>
            <w:r w:rsidRPr="00813D46">
              <w:rPr>
                <w:sz w:val="15"/>
                <w:szCs w:val="15"/>
              </w:rPr>
              <w:t> </w:t>
            </w:r>
          </w:p>
        </w:tc>
        <w:tc>
          <w:tcPr>
            <w:tcW w:w="0" w:type="auto"/>
            <w:vAlign w:val="bottom"/>
          </w:tcPr>
          <w:p w14:paraId="6E3C6B5E" w14:textId="77777777" w:rsidR="00C334D1" w:rsidRPr="00813D46" w:rsidRDefault="00C334D1" w:rsidP="007B0C0F">
            <w:pPr>
              <w:pStyle w:val="la2"/>
            </w:pPr>
            <w:r w:rsidRPr="00813D46">
              <w:t> </w:t>
            </w:r>
          </w:p>
        </w:tc>
        <w:tc>
          <w:tcPr>
            <w:tcW w:w="0" w:type="auto"/>
            <w:vAlign w:val="bottom"/>
          </w:tcPr>
          <w:p w14:paraId="1EEFEEC2" w14:textId="77777777" w:rsidR="00C334D1" w:rsidRPr="00813D46" w:rsidRDefault="00C334D1" w:rsidP="007B0C0F">
            <w:pPr>
              <w:pStyle w:val="la2"/>
            </w:pPr>
            <w:r w:rsidRPr="00813D46">
              <w:t> </w:t>
            </w:r>
          </w:p>
        </w:tc>
        <w:tc>
          <w:tcPr>
            <w:tcW w:w="0" w:type="auto"/>
            <w:vAlign w:val="bottom"/>
          </w:tcPr>
          <w:p w14:paraId="75A75AD2" w14:textId="77777777" w:rsidR="00C334D1" w:rsidRPr="00813D46" w:rsidRDefault="00C334D1" w:rsidP="007B0C0F">
            <w:pPr>
              <w:pStyle w:val="la2"/>
            </w:pPr>
            <w:r w:rsidRPr="00813D46">
              <w:t> </w:t>
            </w:r>
          </w:p>
        </w:tc>
        <w:tc>
          <w:tcPr>
            <w:tcW w:w="0" w:type="auto"/>
            <w:vAlign w:val="bottom"/>
          </w:tcPr>
          <w:p w14:paraId="30541C08" w14:textId="77777777" w:rsidR="00C334D1" w:rsidRPr="00813D46" w:rsidRDefault="00C334D1" w:rsidP="007B0C0F">
            <w:pPr>
              <w:pStyle w:val="la2"/>
            </w:pPr>
            <w:r w:rsidRPr="00813D46">
              <w:rPr>
                <w:sz w:val="15"/>
                <w:szCs w:val="15"/>
              </w:rPr>
              <w:t> </w:t>
            </w:r>
          </w:p>
        </w:tc>
        <w:tc>
          <w:tcPr>
            <w:tcW w:w="0" w:type="auto"/>
            <w:vAlign w:val="bottom"/>
          </w:tcPr>
          <w:p w14:paraId="25C42E8F" w14:textId="77777777" w:rsidR="00C334D1" w:rsidRPr="00813D46" w:rsidRDefault="00C334D1" w:rsidP="007B0C0F">
            <w:pPr>
              <w:pStyle w:val="la2"/>
            </w:pPr>
            <w:r w:rsidRPr="00813D46">
              <w:t> </w:t>
            </w:r>
          </w:p>
        </w:tc>
        <w:tc>
          <w:tcPr>
            <w:tcW w:w="0" w:type="auto"/>
            <w:vAlign w:val="bottom"/>
          </w:tcPr>
          <w:p w14:paraId="723ADAA5" w14:textId="77777777" w:rsidR="00C334D1" w:rsidRPr="00813D46" w:rsidRDefault="00C334D1" w:rsidP="007B0C0F">
            <w:pPr>
              <w:pStyle w:val="la2"/>
            </w:pPr>
            <w:r w:rsidRPr="00813D46">
              <w:t> </w:t>
            </w:r>
          </w:p>
        </w:tc>
        <w:tc>
          <w:tcPr>
            <w:tcW w:w="0" w:type="auto"/>
            <w:vAlign w:val="bottom"/>
          </w:tcPr>
          <w:p w14:paraId="56E2DCB5" w14:textId="77777777" w:rsidR="00C334D1" w:rsidRPr="00813D46" w:rsidRDefault="00C334D1" w:rsidP="007B0C0F">
            <w:pPr>
              <w:pStyle w:val="la2"/>
            </w:pPr>
            <w:r w:rsidRPr="00813D46">
              <w:t> </w:t>
            </w:r>
          </w:p>
        </w:tc>
        <w:tc>
          <w:tcPr>
            <w:tcW w:w="0" w:type="auto"/>
            <w:vAlign w:val="bottom"/>
          </w:tcPr>
          <w:p w14:paraId="5839F3D4" w14:textId="77777777" w:rsidR="00C334D1" w:rsidRPr="00813D46" w:rsidRDefault="00C334D1" w:rsidP="007B0C0F">
            <w:pPr>
              <w:pStyle w:val="la2"/>
            </w:pPr>
            <w:r w:rsidRPr="00813D46">
              <w:rPr>
                <w:sz w:val="15"/>
                <w:szCs w:val="15"/>
              </w:rPr>
              <w:t> </w:t>
            </w:r>
          </w:p>
        </w:tc>
        <w:tc>
          <w:tcPr>
            <w:tcW w:w="0" w:type="auto"/>
            <w:vAlign w:val="bottom"/>
          </w:tcPr>
          <w:p w14:paraId="424BF152" w14:textId="77777777" w:rsidR="00C334D1" w:rsidRPr="00813D46" w:rsidRDefault="00C334D1" w:rsidP="007B0C0F">
            <w:pPr>
              <w:pStyle w:val="la2"/>
            </w:pPr>
            <w:r w:rsidRPr="00813D46">
              <w:t> </w:t>
            </w:r>
          </w:p>
        </w:tc>
        <w:tc>
          <w:tcPr>
            <w:tcW w:w="0" w:type="auto"/>
            <w:vAlign w:val="bottom"/>
          </w:tcPr>
          <w:p w14:paraId="7675A071" w14:textId="77777777" w:rsidR="00C334D1" w:rsidRPr="00813D46" w:rsidRDefault="00C334D1" w:rsidP="007B0C0F">
            <w:pPr>
              <w:pStyle w:val="la2"/>
            </w:pPr>
            <w:r w:rsidRPr="00813D46">
              <w:t> </w:t>
            </w:r>
          </w:p>
        </w:tc>
        <w:tc>
          <w:tcPr>
            <w:tcW w:w="0" w:type="auto"/>
            <w:vAlign w:val="bottom"/>
          </w:tcPr>
          <w:p w14:paraId="1998FE19" w14:textId="77777777" w:rsidR="00C334D1" w:rsidRPr="00813D46" w:rsidRDefault="00C334D1" w:rsidP="007B0C0F">
            <w:pPr>
              <w:pStyle w:val="la2"/>
            </w:pPr>
            <w:r w:rsidRPr="00813D46">
              <w:t> </w:t>
            </w:r>
          </w:p>
        </w:tc>
        <w:tc>
          <w:tcPr>
            <w:tcW w:w="0" w:type="auto"/>
            <w:vAlign w:val="bottom"/>
          </w:tcPr>
          <w:p w14:paraId="1D58C00E" w14:textId="77777777" w:rsidR="00C334D1" w:rsidRPr="00813D46" w:rsidRDefault="00C334D1" w:rsidP="007B0C0F">
            <w:pPr>
              <w:pStyle w:val="la2"/>
            </w:pPr>
            <w:r w:rsidRPr="00813D46">
              <w:rPr>
                <w:sz w:val="15"/>
                <w:szCs w:val="15"/>
              </w:rPr>
              <w:t> </w:t>
            </w:r>
          </w:p>
        </w:tc>
        <w:tc>
          <w:tcPr>
            <w:tcW w:w="0" w:type="auto"/>
            <w:vAlign w:val="bottom"/>
          </w:tcPr>
          <w:p w14:paraId="70CC8AB0" w14:textId="77777777" w:rsidR="00C334D1" w:rsidRPr="00813D46" w:rsidRDefault="00C334D1" w:rsidP="007B0C0F">
            <w:pPr>
              <w:pStyle w:val="la2"/>
            </w:pPr>
            <w:r w:rsidRPr="00813D46">
              <w:t> </w:t>
            </w:r>
          </w:p>
        </w:tc>
        <w:tc>
          <w:tcPr>
            <w:tcW w:w="0" w:type="auto"/>
            <w:vAlign w:val="bottom"/>
          </w:tcPr>
          <w:p w14:paraId="71F16537" w14:textId="77777777" w:rsidR="00C334D1" w:rsidRPr="00813D46" w:rsidRDefault="00C334D1" w:rsidP="007B0C0F">
            <w:pPr>
              <w:pStyle w:val="la2"/>
            </w:pPr>
            <w:r w:rsidRPr="00813D46">
              <w:t> </w:t>
            </w:r>
          </w:p>
        </w:tc>
        <w:tc>
          <w:tcPr>
            <w:tcW w:w="0" w:type="auto"/>
            <w:vAlign w:val="bottom"/>
          </w:tcPr>
          <w:p w14:paraId="54C4E2BE" w14:textId="77777777" w:rsidR="00C334D1" w:rsidRPr="00813D46" w:rsidRDefault="00C334D1" w:rsidP="007B0C0F">
            <w:pPr>
              <w:pStyle w:val="la2"/>
            </w:pPr>
            <w:r w:rsidRPr="00813D46">
              <w:t> </w:t>
            </w:r>
          </w:p>
        </w:tc>
        <w:tc>
          <w:tcPr>
            <w:tcW w:w="0" w:type="auto"/>
            <w:vAlign w:val="bottom"/>
          </w:tcPr>
          <w:p w14:paraId="203B854B" w14:textId="77777777" w:rsidR="00C334D1" w:rsidRPr="00813D46" w:rsidRDefault="00C334D1" w:rsidP="007B0C0F">
            <w:pPr>
              <w:pStyle w:val="la2"/>
            </w:pPr>
            <w:r w:rsidRPr="00813D46">
              <w:rPr>
                <w:sz w:val="15"/>
                <w:szCs w:val="15"/>
              </w:rPr>
              <w:t> </w:t>
            </w:r>
          </w:p>
        </w:tc>
        <w:tc>
          <w:tcPr>
            <w:tcW w:w="0" w:type="auto"/>
            <w:vAlign w:val="bottom"/>
          </w:tcPr>
          <w:p w14:paraId="267541CC" w14:textId="77777777" w:rsidR="00C334D1" w:rsidRPr="00813D46" w:rsidRDefault="00C334D1" w:rsidP="007B0C0F">
            <w:pPr>
              <w:pStyle w:val="la2"/>
            </w:pPr>
            <w:r w:rsidRPr="00813D46">
              <w:t> </w:t>
            </w:r>
          </w:p>
        </w:tc>
        <w:tc>
          <w:tcPr>
            <w:tcW w:w="0" w:type="auto"/>
            <w:vAlign w:val="bottom"/>
          </w:tcPr>
          <w:p w14:paraId="7B6A07BF" w14:textId="77777777" w:rsidR="00C334D1" w:rsidRPr="00813D46" w:rsidRDefault="00C334D1" w:rsidP="007B0C0F">
            <w:pPr>
              <w:pStyle w:val="la2"/>
            </w:pPr>
            <w:r w:rsidRPr="00813D46">
              <w:t> </w:t>
            </w:r>
          </w:p>
        </w:tc>
        <w:tc>
          <w:tcPr>
            <w:tcW w:w="0" w:type="auto"/>
            <w:vAlign w:val="bottom"/>
          </w:tcPr>
          <w:p w14:paraId="2DB82605" w14:textId="77777777" w:rsidR="00C334D1" w:rsidRPr="00813D46" w:rsidRDefault="00C334D1" w:rsidP="007B0C0F">
            <w:pPr>
              <w:pStyle w:val="la2"/>
            </w:pPr>
            <w:r w:rsidRPr="00813D46">
              <w:t> </w:t>
            </w:r>
          </w:p>
        </w:tc>
        <w:tc>
          <w:tcPr>
            <w:tcW w:w="0" w:type="auto"/>
            <w:vAlign w:val="bottom"/>
          </w:tcPr>
          <w:p w14:paraId="0C975C92" w14:textId="77777777" w:rsidR="00C334D1" w:rsidRPr="00813D46" w:rsidRDefault="00C334D1" w:rsidP="007B0C0F">
            <w:pPr>
              <w:pStyle w:val="la2"/>
            </w:pPr>
            <w:r w:rsidRPr="00813D46">
              <w:rPr>
                <w:sz w:val="15"/>
                <w:szCs w:val="15"/>
              </w:rPr>
              <w:t> </w:t>
            </w:r>
          </w:p>
        </w:tc>
        <w:tc>
          <w:tcPr>
            <w:tcW w:w="0" w:type="auto"/>
            <w:vAlign w:val="bottom"/>
          </w:tcPr>
          <w:p w14:paraId="25C6FCD8" w14:textId="77777777" w:rsidR="00C334D1" w:rsidRPr="00813D46" w:rsidRDefault="00C334D1" w:rsidP="007B0C0F">
            <w:pPr>
              <w:pStyle w:val="la2"/>
            </w:pPr>
            <w:r w:rsidRPr="00813D46">
              <w:t> </w:t>
            </w:r>
          </w:p>
        </w:tc>
        <w:tc>
          <w:tcPr>
            <w:tcW w:w="0" w:type="auto"/>
            <w:vAlign w:val="bottom"/>
          </w:tcPr>
          <w:p w14:paraId="5DDEBFF6" w14:textId="77777777" w:rsidR="00C334D1" w:rsidRPr="00813D46" w:rsidRDefault="00C334D1" w:rsidP="007B0C0F">
            <w:pPr>
              <w:pStyle w:val="la2"/>
            </w:pPr>
            <w:r w:rsidRPr="00813D46">
              <w:t> </w:t>
            </w:r>
          </w:p>
        </w:tc>
        <w:tc>
          <w:tcPr>
            <w:tcW w:w="0" w:type="auto"/>
            <w:vAlign w:val="bottom"/>
          </w:tcPr>
          <w:p w14:paraId="457723DF" w14:textId="77777777" w:rsidR="00C334D1" w:rsidRPr="00813D46" w:rsidRDefault="00C334D1" w:rsidP="007B0C0F">
            <w:pPr>
              <w:pStyle w:val="la2"/>
            </w:pPr>
            <w:r w:rsidRPr="00813D46">
              <w:t> </w:t>
            </w:r>
          </w:p>
        </w:tc>
      </w:tr>
      <w:tr w:rsidR="00C334D1" w:rsidRPr="00813D46" w14:paraId="49F20C5C" w14:textId="77777777" w:rsidTr="007B0C0F">
        <w:trPr>
          <w:trHeight w:val="75"/>
          <w:jc w:val="center"/>
        </w:trPr>
        <w:tc>
          <w:tcPr>
            <w:tcW w:w="0" w:type="auto"/>
            <w:vAlign w:val="center"/>
          </w:tcPr>
          <w:p w14:paraId="76B79D61" w14:textId="77777777" w:rsidR="00C334D1" w:rsidRPr="00813D46" w:rsidRDefault="00C334D1" w:rsidP="007B0C0F">
            <w:pPr>
              <w:rPr>
                <w:sz w:val="8"/>
              </w:rPr>
            </w:pPr>
          </w:p>
        </w:tc>
        <w:tc>
          <w:tcPr>
            <w:tcW w:w="0" w:type="auto"/>
            <w:gridSpan w:val="4"/>
            <w:vAlign w:val="center"/>
          </w:tcPr>
          <w:p w14:paraId="7D1D90CA" w14:textId="77777777" w:rsidR="00C334D1" w:rsidRPr="00813D46" w:rsidRDefault="00C334D1" w:rsidP="007B0C0F">
            <w:pPr>
              <w:rPr>
                <w:sz w:val="8"/>
              </w:rPr>
            </w:pPr>
          </w:p>
        </w:tc>
        <w:tc>
          <w:tcPr>
            <w:tcW w:w="0" w:type="auto"/>
            <w:gridSpan w:val="4"/>
            <w:vAlign w:val="center"/>
          </w:tcPr>
          <w:p w14:paraId="72488DA4" w14:textId="77777777" w:rsidR="00C334D1" w:rsidRPr="00813D46" w:rsidRDefault="00C334D1" w:rsidP="007B0C0F">
            <w:pPr>
              <w:rPr>
                <w:sz w:val="8"/>
              </w:rPr>
            </w:pPr>
          </w:p>
        </w:tc>
        <w:tc>
          <w:tcPr>
            <w:tcW w:w="0" w:type="auto"/>
            <w:gridSpan w:val="4"/>
            <w:vAlign w:val="center"/>
          </w:tcPr>
          <w:p w14:paraId="646EBAF2" w14:textId="77777777" w:rsidR="00C334D1" w:rsidRPr="00813D46" w:rsidRDefault="00C334D1" w:rsidP="007B0C0F">
            <w:pPr>
              <w:rPr>
                <w:sz w:val="8"/>
              </w:rPr>
            </w:pPr>
          </w:p>
        </w:tc>
        <w:tc>
          <w:tcPr>
            <w:tcW w:w="0" w:type="auto"/>
            <w:gridSpan w:val="4"/>
            <w:vAlign w:val="center"/>
          </w:tcPr>
          <w:p w14:paraId="0706C530" w14:textId="77777777" w:rsidR="00C334D1" w:rsidRPr="00813D46" w:rsidRDefault="00C334D1" w:rsidP="007B0C0F">
            <w:pPr>
              <w:rPr>
                <w:sz w:val="8"/>
              </w:rPr>
            </w:pPr>
          </w:p>
        </w:tc>
        <w:tc>
          <w:tcPr>
            <w:tcW w:w="0" w:type="auto"/>
            <w:gridSpan w:val="4"/>
            <w:vAlign w:val="center"/>
          </w:tcPr>
          <w:p w14:paraId="29C76BCD" w14:textId="77777777" w:rsidR="00C334D1" w:rsidRPr="00813D46" w:rsidRDefault="00C334D1" w:rsidP="007B0C0F">
            <w:pPr>
              <w:rPr>
                <w:sz w:val="8"/>
              </w:rPr>
            </w:pPr>
          </w:p>
        </w:tc>
        <w:tc>
          <w:tcPr>
            <w:tcW w:w="0" w:type="auto"/>
            <w:gridSpan w:val="4"/>
            <w:vAlign w:val="center"/>
          </w:tcPr>
          <w:p w14:paraId="627F5523" w14:textId="77777777" w:rsidR="00C334D1" w:rsidRPr="00813D46" w:rsidRDefault="00C334D1" w:rsidP="007B0C0F">
            <w:pPr>
              <w:rPr>
                <w:sz w:val="8"/>
              </w:rPr>
            </w:pPr>
          </w:p>
        </w:tc>
      </w:tr>
      <w:tr w:rsidR="00C334D1" w:rsidRPr="00813D46" w14:paraId="48FCFA13" w14:textId="77777777" w:rsidTr="007B0C0F">
        <w:trPr>
          <w:jc w:val="center"/>
        </w:trPr>
        <w:tc>
          <w:tcPr>
            <w:tcW w:w="0" w:type="auto"/>
          </w:tcPr>
          <w:p w14:paraId="65D10DCC" w14:textId="77777777" w:rsidR="00C334D1" w:rsidRPr="00813D46" w:rsidRDefault="00C334D1" w:rsidP="007B0C0F">
            <w:pPr>
              <w:pStyle w:val="NormalWeb"/>
              <w:ind w:left="240" w:hanging="240"/>
              <w:rPr>
                <w:sz w:val="8"/>
              </w:rPr>
            </w:pPr>
            <w:r w:rsidRPr="00813D46">
              <w:rPr>
                <w:rFonts w:cs="Arial"/>
                <w:sz w:val="20"/>
                <w:szCs w:val="20"/>
              </w:rPr>
              <w:t>U.S. government and agency securities</w:t>
            </w:r>
          </w:p>
        </w:tc>
        <w:tc>
          <w:tcPr>
            <w:tcW w:w="0" w:type="auto"/>
            <w:vAlign w:val="bottom"/>
          </w:tcPr>
          <w:p w14:paraId="200B25ED" w14:textId="77777777" w:rsidR="00C334D1" w:rsidRPr="00813D46" w:rsidRDefault="00C334D1" w:rsidP="007B0C0F">
            <w:pPr>
              <w:pStyle w:val="la2"/>
            </w:pPr>
            <w:r w:rsidRPr="00813D46">
              <w:rPr>
                <w:sz w:val="15"/>
                <w:szCs w:val="15"/>
              </w:rPr>
              <w:t> </w:t>
            </w:r>
          </w:p>
        </w:tc>
        <w:tc>
          <w:tcPr>
            <w:tcW w:w="0" w:type="auto"/>
            <w:vAlign w:val="bottom"/>
          </w:tcPr>
          <w:p w14:paraId="66BAAE44" w14:textId="77777777" w:rsidR="00C334D1" w:rsidRPr="00813D46" w:rsidRDefault="00C334D1" w:rsidP="007B0C0F">
            <w:pPr>
              <w:rPr>
                <w:sz w:val="8"/>
              </w:rPr>
            </w:pPr>
            <w:r w:rsidRPr="00813D46">
              <w:rPr>
                <w:rFonts w:cs="Arial"/>
              </w:rPr>
              <w:t>$</w:t>
            </w:r>
          </w:p>
        </w:tc>
        <w:tc>
          <w:tcPr>
            <w:tcW w:w="0" w:type="auto"/>
            <w:vAlign w:val="bottom"/>
          </w:tcPr>
          <w:p w14:paraId="22BC573F" w14:textId="77777777" w:rsidR="00C334D1" w:rsidRPr="00813D46" w:rsidRDefault="00C334D1" w:rsidP="007B0C0F">
            <w:pPr>
              <w:jc w:val="right"/>
            </w:pPr>
            <w:r w:rsidRPr="00813D46">
              <w:rPr>
                <w:rFonts w:cs="Arial"/>
              </w:rPr>
              <w:t>4,161</w:t>
            </w:r>
          </w:p>
        </w:tc>
        <w:tc>
          <w:tcPr>
            <w:tcW w:w="0" w:type="auto"/>
            <w:noWrap/>
            <w:vAlign w:val="bottom"/>
          </w:tcPr>
          <w:p w14:paraId="2E6BDEFC" w14:textId="77777777" w:rsidR="00C334D1" w:rsidRPr="00813D46" w:rsidRDefault="00C334D1" w:rsidP="007B0C0F">
            <w:pPr>
              <w:rPr>
                <w:sz w:val="8"/>
              </w:rPr>
            </w:pPr>
            <w:r w:rsidRPr="00813D46">
              <w:rPr>
                <w:rFonts w:cs="Arial"/>
              </w:rPr>
              <w:t> </w:t>
            </w:r>
          </w:p>
        </w:tc>
        <w:tc>
          <w:tcPr>
            <w:tcW w:w="0" w:type="auto"/>
            <w:vAlign w:val="bottom"/>
          </w:tcPr>
          <w:p w14:paraId="7B562DE1" w14:textId="77777777" w:rsidR="00C334D1" w:rsidRPr="00813D46" w:rsidRDefault="00C334D1" w:rsidP="007B0C0F">
            <w:pPr>
              <w:pStyle w:val="la2"/>
            </w:pPr>
            <w:r w:rsidRPr="00813D46">
              <w:rPr>
                <w:sz w:val="15"/>
                <w:szCs w:val="15"/>
              </w:rPr>
              <w:t> </w:t>
            </w:r>
          </w:p>
        </w:tc>
        <w:tc>
          <w:tcPr>
            <w:tcW w:w="0" w:type="auto"/>
            <w:vAlign w:val="bottom"/>
          </w:tcPr>
          <w:p w14:paraId="342B03C1" w14:textId="77777777" w:rsidR="00C334D1" w:rsidRPr="00813D46" w:rsidRDefault="00C334D1" w:rsidP="007B0C0F">
            <w:pPr>
              <w:rPr>
                <w:sz w:val="8"/>
              </w:rPr>
            </w:pPr>
            <w:r w:rsidRPr="00813D46">
              <w:rPr>
                <w:rFonts w:cs="Arial"/>
              </w:rPr>
              <w:t>$</w:t>
            </w:r>
          </w:p>
        </w:tc>
        <w:tc>
          <w:tcPr>
            <w:tcW w:w="0" w:type="auto"/>
            <w:vAlign w:val="bottom"/>
          </w:tcPr>
          <w:p w14:paraId="713BD60E" w14:textId="77777777" w:rsidR="00C334D1" w:rsidRPr="00813D46" w:rsidRDefault="00C334D1" w:rsidP="007B0C0F">
            <w:pPr>
              <w:jc w:val="right"/>
            </w:pPr>
            <w:r w:rsidRPr="00813D46">
              <w:rPr>
                <w:rFonts w:cs="Arial"/>
              </w:rPr>
              <w:t>(29</w:t>
            </w:r>
          </w:p>
        </w:tc>
        <w:tc>
          <w:tcPr>
            <w:tcW w:w="0" w:type="auto"/>
            <w:noWrap/>
            <w:vAlign w:val="bottom"/>
          </w:tcPr>
          <w:p w14:paraId="1F8FDA36" w14:textId="77777777" w:rsidR="00C334D1" w:rsidRPr="00813D46" w:rsidRDefault="00C334D1" w:rsidP="007B0C0F">
            <w:pPr>
              <w:rPr>
                <w:sz w:val="8"/>
              </w:rPr>
            </w:pPr>
            <w:r w:rsidRPr="00813D46">
              <w:rPr>
                <w:rFonts w:cs="Arial"/>
              </w:rPr>
              <w:t>)</w:t>
            </w:r>
          </w:p>
        </w:tc>
        <w:tc>
          <w:tcPr>
            <w:tcW w:w="0" w:type="auto"/>
            <w:vAlign w:val="bottom"/>
          </w:tcPr>
          <w:p w14:paraId="6CB31EA9" w14:textId="77777777" w:rsidR="00C334D1" w:rsidRPr="00813D46" w:rsidRDefault="00C334D1" w:rsidP="007B0C0F">
            <w:pPr>
              <w:pStyle w:val="la2"/>
            </w:pPr>
            <w:r w:rsidRPr="00813D46">
              <w:rPr>
                <w:sz w:val="15"/>
                <w:szCs w:val="15"/>
              </w:rPr>
              <w:t> </w:t>
            </w:r>
          </w:p>
        </w:tc>
        <w:tc>
          <w:tcPr>
            <w:tcW w:w="0" w:type="auto"/>
            <w:vAlign w:val="bottom"/>
          </w:tcPr>
          <w:p w14:paraId="2EAC1974" w14:textId="77777777" w:rsidR="00C334D1" w:rsidRPr="00813D46" w:rsidRDefault="00C334D1" w:rsidP="007B0C0F">
            <w:pPr>
              <w:rPr>
                <w:sz w:val="8"/>
              </w:rPr>
            </w:pPr>
            <w:r w:rsidRPr="00813D46">
              <w:rPr>
                <w:rFonts w:cs="Arial"/>
              </w:rPr>
              <w:t>$</w:t>
            </w:r>
          </w:p>
        </w:tc>
        <w:tc>
          <w:tcPr>
            <w:tcW w:w="0" w:type="auto"/>
            <w:vAlign w:val="bottom"/>
          </w:tcPr>
          <w:p w14:paraId="1B594BE3" w14:textId="77777777" w:rsidR="00C334D1" w:rsidRPr="00813D46" w:rsidRDefault="00C334D1" w:rsidP="007B0C0F">
            <w:pPr>
              <w:jc w:val="right"/>
            </w:pPr>
            <w:r w:rsidRPr="00813D46">
              <w:rPr>
                <w:rFonts w:cs="Arial"/>
              </w:rPr>
              <w:t>850</w:t>
            </w:r>
          </w:p>
        </w:tc>
        <w:tc>
          <w:tcPr>
            <w:tcW w:w="0" w:type="auto"/>
            <w:noWrap/>
            <w:vAlign w:val="bottom"/>
          </w:tcPr>
          <w:p w14:paraId="4BC107A6" w14:textId="77777777" w:rsidR="00C334D1" w:rsidRPr="00813D46" w:rsidRDefault="00C334D1" w:rsidP="007B0C0F">
            <w:pPr>
              <w:rPr>
                <w:sz w:val="8"/>
              </w:rPr>
            </w:pPr>
            <w:r w:rsidRPr="00813D46">
              <w:rPr>
                <w:rFonts w:cs="Arial"/>
              </w:rPr>
              <w:t> </w:t>
            </w:r>
          </w:p>
        </w:tc>
        <w:tc>
          <w:tcPr>
            <w:tcW w:w="0" w:type="auto"/>
            <w:vAlign w:val="bottom"/>
          </w:tcPr>
          <w:p w14:paraId="474F5062" w14:textId="77777777" w:rsidR="00C334D1" w:rsidRPr="00813D46" w:rsidRDefault="00C334D1" w:rsidP="007B0C0F">
            <w:pPr>
              <w:pStyle w:val="la2"/>
            </w:pPr>
            <w:r w:rsidRPr="00813D46">
              <w:rPr>
                <w:sz w:val="15"/>
                <w:szCs w:val="15"/>
              </w:rPr>
              <w:t> </w:t>
            </w:r>
          </w:p>
        </w:tc>
        <w:tc>
          <w:tcPr>
            <w:tcW w:w="0" w:type="auto"/>
            <w:vAlign w:val="bottom"/>
          </w:tcPr>
          <w:p w14:paraId="48CB9AB7" w14:textId="77777777" w:rsidR="00C334D1" w:rsidRPr="00813D46" w:rsidRDefault="00C334D1" w:rsidP="007B0C0F">
            <w:pPr>
              <w:rPr>
                <w:sz w:val="8"/>
              </w:rPr>
            </w:pPr>
            <w:r w:rsidRPr="00813D46">
              <w:rPr>
                <w:rFonts w:cs="Arial"/>
              </w:rPr>
              <w:t>$</w:t>
            </w:r>
          </w:p>
        </w:tc>
        <w:tc>
          <w:tcPr>
            <w:tcW w:w="0" w:type="auto"/>
            <w:vAlign w:val="bottom"/>
          </w:tcPr>
          <w:p w14:paraId="45FB3386" w14:textId="77777777" w:rsidR="00C334D1" w:rsidRPr="00813D46" w:rsidRDefault="00C334D1" w:rsidP="007B0C0F">
            <w:pPr>
              <w:jc w:val="right"/>
            </w:pPr>
            <w:r w:rsidRPr="00813D46">
              <w:rPr>
                <w:rFonts w:cs="Arial"/>
              </w:rPr>
              <w:t>0</w:t>
            </w:r>
          </w:p>
        </w:tc>
        <w:tc>
          <w:tcPr>
            <w:tcW w:w="0" w:type="auto"/>
            <w:noWrap/>
            <w:vAlign w:val="bottom"/>
          </w:tcPr>
          <w:p w14:paraId="50F47BBD" w14:textId="77777777" w:rsidR="00C334D1" w:rsidRPr="00813D46" w:rsidRDefault="00C334D1" w:rsidP="007B0C0F">
            <w:pPr>
              <w:rPr>
                <w:sz w:val="8"/>
              </w:rPr>
            </w:pPr>
            <w:r w:rsidRPr="00813D46">
              <w:rPr>
                <w:rFonts w:cs="Arial"/>
              </w:rPr>
              <w:t> </w:t>
            </w:r>
          </w:p>
        </w:tc>
        <w:tc>
          <w:tcPr>
            <w:tcW w:w="0" w:type="auto"/>
            <w:vAlign w:val="bottom"/>
          </w:tcPr>
          <w:p w14:paraId="4E3BD641" w14:textId="77777777" w:rsidR="00C334D1" w:rsidRPr="00813D46" w:rsidRDefault="00C334D1" w:rsidP="007B0C0F">
            <w:pPr>
              <w:pStyle w:val="la2"/>
            </w:pPr>
            <w:r w:rsidRPr="00813D46">
              <w:rPr>
                <w:sz w:val="15"/>
                <w:szCs w:val="15"/>
              </w:rPr>
              <w:t> </w:t>
            </w:r>
          </w:p>
        </w:tc>
        <w:tc>
          <w:tcPr>
            <w:tcW w:w="0" w:type="auto"/>
            <w:vAlign w:val="bottom"/>
          </w:tcPr>
          <w:p w14:paraId="68975839" w14:textId="77777777" w:rsidR="00C334D1" w:rsidRPr="00813D46" w:rsidRDefault="00C334D1" w:rsidP="007B0C0F">
            <w:pPr>
              <w:rPr>
                <w:sz w:val="8"/>
              </w:rPr>
            </w:pPr>
            <w:r w:rsidRPr="00813D46">
              <w:rPr>
                <w:rFonts w:cs="Arial"/>
              </w:rPr>
              <w:t>$</w:t>
            </w:r>
          </w:p>
        </w:tc>
        <w:tc>
          <w:tcPr>
            <w:tcW w:w="0" w:type="auto"/>
            <w:vAlign w:val="bottom"/>
          </w:tcPr>
          <w:p w14:paraId="11207008" w14:textId="77777777" w:rsidR="00C334D1" w:rsidRPr="00813D46" w:rsidRDefault="00C334D1" w:rsidP="007B0C0F">
            <w:pPr>
              <w:jc w:val="right"/>
            </w:pPr>
            <w:r w:rsidRPr="00813D46">
              <w:rPr>
                <w:rFonts w:cs="Arial"/>
              </w:rPr>
              <w:t>5,011</w:t>
            </w:r>
          </w:p>
        </w:tc>
        <w:tc>
          <w:tcPr>
            <w:tcW w:w="0" w:type="auto"/>
            <w:noWrap/>
            <w:vAlign w:val="bottom"/>
          </w:tcPr>
          <w:p w14:paraId="247696E9" w14:textId="77777777" w:rsidR="00C334D1" w:rsidRPr="00813D46" w:rsidRDefault="00C334D1" w:rsidP="007B0C0F">
            <w:pPr>
              <w:rPr>
                <w:sz w:val="8"/>
              </w:rPr>
            </w:pPr>
            <w:r w:rsidRPr="00813D46">
              <w:rPr>
                <w:rFonts w:cs="Arial"/>
              </w:rPr>
              <w:t> </w:t>
            </w:r>
          </w:p>
        </w:tc>
        <w:tc>
          <w:tcPr>
            <w:tcW w:w="0" w:type="auto"/>
            <w:vAlign w:val="bottom"/>
          </w:tcPr>
          <w:p w14:paraId="74881E5E" w14:textId="77777777" w:rsidR="00C334D1" w:rsidRPr="00813D46" w:rsidRDefault="00C334D1" w:rsidP="007B0C0F">
            <w:pPr>
              <w:pStyle w:val="la2"/>
            </w:pPr>
            <w:r w:rsidRPr="00813D46">
              <w:rPr>
                <w:sz w:val="15"/>
                <w:szCs w:val="15"/>
              </w:rPr>
              <w:t> </w:t>
            </w:r>
          </w:p>
        </w:tc>
        <w:tc>
          <w:tcPr>
            <w:tcW w:w="0" w:type="auto"/>
            <w:vAlign w:val="bottom"/>
          </w:tcPr>
          <w:p w14:paraId="2501DF0E" w14:textId="77777777" w:rsidR="00C334D1" w:rsidRPr="00813D46" w:rsidRDefault="00C334D1" w:rsidP="007B0C0F">
            <w:pPr>
              <w:rPr>
                <w:sz w:val="8"/>
              </w:rPr>
            </w:pPr>
            <w:r w:rsidRPr="00813D46">
              <w:rPr>
                <w:rFonts w:cs="Arial"/>
              </w:rPr>
              <w:t>$</w:t>
            </w:r>
          </w:p>
        </w:tc>
        <w:tc>
          <w:tcPr>
            <w:tcW w:w="0" w:type="auto"/>
            <w:vAlign w:val="bottom"/>
          </w:tcPr>
          <w:p w14:paraId="53D6ECEF" w14:textId="77777777" w:rsidR="00C334D1" w:rsidRPr="00813D46" w:rsidRDefault="00C334D1" w:rsidP="007B0C0F">
            <w:pPr>
              <w:jc w:val="right"/>
            </w:pPr>
            <w:r w:rsidRPr="00813D46">
              <w:rPr>
                <w:rFonts w:cs="Arial"/>
              </w:rPr>
              <w:t>(29</w:t>
            </w:r>
          </w:p>
        </w:tc>
        <w:tc>
          <w:tcPr>
            <w:tcW w:w="0" w:type="auto"/>
            <w:noWrap/>
            <w:vAlign w:val="bottom"/>
          </w:tcPr>
          <w:p w14:paraId="774C6649" w14:textId="77777777" w:rsidR="00C334D1" w:rsidRPr="00813D46" w:rsidRDefault="00C334D1" w:rsidP="007B0C0F">
            <w:pPr>
              <w:rPr>
                <w:sz w:val="8"/>
              </w:rPr>
            </w:pPr>
            <w:r w:rsidRPr="00813D46">
              <w:rPr>
                <w:rFonts w:cs="Arial"/>
              </w:rPr>
              <w:t>)</w:t>
            </w:r>
          </w:p>
        </w:tc>
      </w:tr>
      <w:tr w:rsidR="00C334D1" w:rsidRPr="00813D46" w14:paraId="0D5878A8" w14:textId="77777777" w:rsidTr="007B0C0F">
        <w:trPr>
          <w:jc w:val="center"/>
        </w:trPr>
        <w:tc>
          <w:tcPr>
            <w:tcW w:w="0" w:type="auto"/>
          </w:tcPr>
          <w:p w14:paraId="2C1298F9" w14:textId="77777777" w:rsidR="00C334D1" w:rsidRPr="00813D46" w:rsidRDefault="00C334D1" w:rsidP="007B0C0F">
            <w:pPr>
              <w:pStyle w:val="NormalWeb"/>
              <w:ind w:left="240" w:hanging="240"/>
              <w:rPr>
                <w:sz w:val="8"/>
              </w:rPr>
            </w:pPr>
            <w:r w:rsidRPr="00813D46">
              <w:rPr>
                <w:rFonts w:cs="Arial"/>
                <w:sz w:val="20"/>
                <w:szCs w:val="20"/>
              </w:rPr>
              <w:t>Foreign government bonds</w:t>
            </w:r>
          </w:p>
        </w:tc>
        <w:tc>
          <w:tcPr>
            <w:tcW w:w="0" w:type="auto"/>
            <w:vAlign w:val="bottom"/>
          </w:tcPr>
          <w:p w14:paraId="60835BC7" w14:textId="77777777" w:rsidR="00C334D1" w:rsidRPr="00813D46" w:rsidRDefault="00C334D1" w:rsidP="007B0C0F">
            <w:pPr>
              <w:pStyle w:val="la2"/>
            </w:pPr>
            <w:r w:rsidRPr="00813D46">
              <w:rPr>
                <w:sz w:val="15"/>
                <w:szCs w:val="15"/>
              </w:rPr>
              <w:t> </w:t>
            </w:r>
          </w:p>
        </w:tc>
        <w:tc>
          <w:tcPr>
            <w:tcW w:w="0" w:type="auto"/>
            <w:vAlign w:val="bottom"/>
          </w:tcPr>
          <w:p w14:paraId="2A64BA89" w14:textId="77777777" w:rsidR="00C334D1" w:rsidRPr="00813D46" w:rsidRDefault="00C334D1" w:rsidP="007B0C0F">
            <w:pPr>
              <w:rPr>
                <w:sz w:val="8"/>
              </w:rPr>
            </w:pPr>
            <w:r w:rsidRPr="00813D46">
              <w:rPr>
                <w:rFonts w:cs="Arial"/>
              </w:rPr>
              <w:t> </w:t>
            </w:r>
          </w:p>
        </w:tc>
        <w:tc>
          <w:tcPr>
            <w:tcW w:w="0" w:type="auto"/>
            <w:vAlign w:val="bottom"/>
          </w:tcPr>
          <w:p w14:paraId="7554DA0E" w14:textId="77777777" w:rsidR="00C334D1" w:rsidRPr="00813D46" w:rsidRDefault="00C334D1" w:rsidP="007B0C0F">
            <w:pPr>
              <w:jc w:val="right"/>
            </w:pPr>
            <w:r w:rsidRPr="00813D46">
              <w:rPr>
                <w:rFonts w:cs="Arial"/>
              </w:rPr>
              <w:t>566</w:t>
            </w:r>
          </w:p>
        </w:tc>
        <w:tc>
          <w:tcPr>
            <w:tcW w:w="0" w:type="auto"/>
            <w:noWrap/>
            <w:vAlign w:val="bottom"/>
          </w:tcPr>
          <w:p w14:paraId="533E4571" w14:textId="77777777" w:rsidR="00C334D1" w:rsidRPr="00813D46" w:rsidRDefault="00C334D1" w:rsidP="007B0C0F">
            <w:pPr>
              <w:rPr>
                <w:sz w:val="8"/>
              </w:rPr>
            </w:pPr>
            <w:r w:rsidRPr="00813D46">
              <w:rPr>
                <w:rFonts w:cs="Arial"/>
              </w:rPr>
              <w:t> </w:t>
            </w:r>
          </w:p>
        </w:tc>
        <w:tc>
          <w:tcPr>
            <w:tcW w:w="0" w:type="auto"/>
            <w:vAlign w:val="bottom"/>
          </w:tcPr>
          <w:p w14:paraId="16FAF1B8" w14:textId="77777777" w:rsidR="00C334D1" w:rsidRPr="00813D46" w:rsidRDefault="00C334D1" w:rsidP="007B0C0F">
            <w:pPr>
              <w:pStyle w:val="la2"/>
            </w:pPr>
            <w:r w:rsidRPr="00813D46">
              <w:rPr>
                <w:sz w:val="15"/>
                <w:szCs w:val="15"/>
              </w:rPr>
              <w:t> </w:t>
            </w:r>
          </w:p>
        </w:tc>
        <w:tc>
          <w:tcPr>
            <w:tcW w:w="0" w:type="auto"/>
            <w:vAlign w:val="bottom"/>
          </w:tcPr>
          <w:p w14:paraId="3417E860" w14:textId="77777777" w:rsidR="00C334D1" w:rsidRPr="00813D46" w:rsidRDefault="00C334D1" w:rsidP="007B0C0F">
            <w:pPr>
              <w:rPr>
                <w:sz w:val="8"/>
              </w:rPr>
            </w:pPr>
            <w:r w:rsidRPr="00813D46">
              <w:rPr>
                <w:rFonts w:cs="Arial"/>
              </w:rPr>
              <w:t> </w:t>
            </w:r>
          </w:p>
        </w:tc>
        <w:tc>
          <w:tcPr>
            <w:tcW w:w="0" w:type="auto"/>
            <w:vAlign w:val="bottom"/>
          </w:tcPr>
          <w:p w14:paraId="143A7E20" w14:textId="77777777" w:rsidR="00C334D1" w:rsidRPr="00813D46" w:rsidRDefault="00C334D1" w:rsidP="007B0C0F">
            <w:pPr>
              <w:jc w:val="right"/>
            </w:pPr>
            <w:r w:rsidRPr="00813D46">
              <w:rPr>
                <w:rFonts w:cs="Arial"/>
              </w:rPr>
              <w:t>(4</w:t>
            </w:r>
          </w:p>
        </w:tc>
        <w:tc>
          <w:tcPr>
            <w:tcW w:w="0" w:type="auto"/>
            <w:noWrap/>
            <w:vAlign w:val="bottom"/>
          </w:tcPr>
          <w:p w14:paraId="23053D89" w14:textId="77777777" w:rsidR="00C334D1" w:rsidRPr="00813D46" w:rsidRDefault="00C334D1" w:rsidP="007B0C0F">
            <w:pPr>
              <w:rPr>
                <w:sz w:val="8"/>
              </w:rPr>
            </w:pPr>
            <w:r w:rsidRPr="00813D46">
              <w:rPr>
                <w:rFonts w:cs="Arial"/>
              </w:rPr>
              <w:t>)</w:t>
            </w:r>
          </w:p>
        </w:tc>
        <w:tc>
          <w:tcPr>
            <w:tcW w:w="0" w:type="auto"/>
            <w:vAlign w:val="bottom"/>
          </w:tcPr>
          <w:p w14:paraId="1B16752F" w14:textId="77777777" w:rsidR="00C334D1" w:rsidRPr="00813D46" w:rsidRDefault="00C334D1" w:rsidP="007B0C0F">
            <w:pPr>
              <w:pStyle w:val="la2"/>
            </w:pPr>
            <w:r w:rsidRPr="00813D46">
              <w:rPr>
                <w:sz w:val="15"/>
                <w:szCs w:val="15"/>
              </w:rPr>
              <w:t> </w:t>
            </w:r>
          </w:p>
        </w:tc>
        <w:tc>
          <w:tcPr>
            <w:tcW w:w="0" w:type="auto"/>
            <w:vAlign w:val="bottom"/>
          </w:tcPr>
          <w:p w14:paraId="479A3955" w14:textId="77777777" w:rsidR="00C334D1" w:rsidRPr="00813D46" w:rsidRDefault="00C334D1" w:rsidP="007B0C0F">
            <w:pPr>
              <w:rPr>
                <w:sz w:val="8"/>
              </w:rPr>
            </w:pPr>
            <w:r w:rsidRPr="00813D46">
              <w:rPr>
                <w:rFonts w:cs="Arial"/>
              </w:rPr>
              <w:t> </w:t>
            </w:r>
          </w:p>
        </w:tc>
        <w:tc>
          <w:tcPr>
            <w:tcW w:w="0" w:type="auto"/>
            <w:vAlign w:val="bottom"/>
          </w:tcPr>
          <w:p w14:paraId="029640A2" w14:textId="77777777" w:rsidR="00C334D1" w:rsidRPr="00813D46" w:rsidRDefault="00C334D1" w:rsidP="007B0C0F">
            <w:pPr>
              <w:jc w:val="right"/>
            </w:pPr>
            <w:r w:rsidRPr="00813D46">
              <w:rPr>
                <w:rFonts w:cs="Arial"/>
              </w:rPr>
              <w:t>21</w:t>
            </w:r>
          </w:p>
        </w:tc>
        <w:tc>
          <w:tcPr>
            <w:tcW w:w="0" w:type="auto"/>
            <w:noWrap/>
            <w:vAlign w:val="bottom"/>
          </w:tcPr>
          <w:p w14:paraId="593A36A8" w14:textId="77777777" w:rsidR="00C334D1" w:rsidRPr="00813D46" w:rsidRDefault="00C334D1" w:rsidP="007B0C0F">
            <w:pPr>
              <w:rPr>
                <w:sz w:val="8"/>
              </w:rPr>
            </w:pPr>
            <w:r w:rsidRPr="00813D46">
              <w:rPr>
                <w:rFonts w:cs="Arial"/>
              </w:rPr>
              <w:t> </w:t>
            </w:r>
          </w:p>
        </w:tc>
        <w:tc>
          <w:tcPr>
            <w:tcW w:w="0" w:type="auto"/>
            <w:vAlign w:val="bottom"/>
          </w:tcPr>
          <w:p w14:paraId="294FA087" w14:textId="77777777" w:rsidR="00C334D1" w:rsidRPr="00813D46" w:rsidRDefault="00C334D1" w:rsidP="007B0C0F">
            <w:pPr>
              <w:pStyle w:val="la2"/>
            </w:pPr>
            <w:r w:rsidRPr="00813D46">
              <w:rPr>
                <w:sz w:val="15"/>
                <w:szCs w:val="15"/>
              </w:rPr>
              <w:t> </w:t>
            </w:r>
          </w:p>
        </w:tc>
        <w:tc>
          <w:tcPr>
            <w:tcW w:w="0" w:type="auto"/>
            <w:vAlign w:val="bottom"/>
          </w:tcPr>
          <w:p w14:paraId="6ECE2F2F" w14:textId="77777777" w:rsidR="00C334D1" w:rsidRPr="00813D46" w:rsidRDefault="00C334D1" w:rsidP="007B0C0F">
            <w:pPr>
              <w:rPr>
                <w:sz w:val="8"/>
              </w:rPr>
            </w:pPr>
            <w:r w:rsidRPr="00813D46">
              <w:rPr>
                <w:rFonts w:cs="Arial"/>
              </w:rPr>
              <w:t> </w:t>
            </w:r>
          </w:p>
        </w:tc>
        <w:tc>
          <w:tcPr>
            <w:tcW w:w="0" w:type="auto"/>
            <w:vAlign w:val="bottom"/>
          </w:tcPr>
          <w:p w14:paraId="76F51D99" w14:textId="77777777" w:rsidR="00C334D1" w:rsidRPr="00813D46" w:rsidRDefault="00C334D1" w:rsidP="007B0C0F">
            <w:pPr>
              <w:jc w:val="right"/>
            </w:pPr>
            <w:r w:rsidRPr="00813D46">
              <w:rPr>
                <w:rFonts w:cs="Arial"/>
              </w:rPr>
              <w:t>(6</w:t>
            </w:r>
          </w:p>
        </w:tc>
        <w:tc>
          <w:tcPr>
            <w:tcW w:w="0" w:type="auto"/>
            <w:noWrap/>
            <w:vAlign w:val="bottom"/>
          </w:tcPr>
          <w:p w14:paraId="347D7CC8" w14:textId="77777777" w:rsidR="00C334D1" w:rsidRPr="00813D46" w:rsidRDefault="00C334D1" w:rsidP="007B0C0F">
            <w:pPr>
              <w:rPr>
                <w:sz w:val="8"/>
              </w:rPr>
            </w:pPr>
            <w:r w:rsidRPr="00813D46">
              <w:rPr>
                <w:rFonts w:cs="Arial"/>
              </w:rPr>
              <w:t>)</w:t>
            </w:r>
          </w:p>
        </w:tc>
        <w:tc>
          <w:tcPr>
            <w:tcW w:w="0" w:type="auto"/>
            <w:vAlign w:val="bottom"/>
          </w:tcPr>
          <w:p w14:paraId="4D28C46B" w14:textId="77777777" w:rsidR="00C334D1" w:rsidRPr="00813D46" w:rsidRDefault="00C334D1" w:rsidP="007B0C0F">
            <w:pPr>
              <w:pStyle w:val="la2"/>
            </w:pPr>
            <w:r w:rsidRPr="00813D46">
              <w:rPr>
                <w:sz w:val="15"/>
                <w:szCs w:val="15"/>
              </w:rPr>
              <w:t> </w:t>
            </w:r>
          </w:p>
        </w:tc>
        <w:tc>
          <w:tcPr>
            <w:tcW w:w="0" w:type="auto"/>
            <w:vAlign w:val="bottom"/>
          </w:tcPr>
          <w:p w14:paraId="30042CD1" w14:textId="77777777" w:rsidR="00C334D1" w:rsidRPr="00813D46" w:rsidRDefault="00C334D1" w:rsidP="007B0C0F">
            <w:pPr>
              <w:rPr>
                <w:sz w:val="8"/>
              </w:rPr>
            </w:pPr>
            <w:r w:rsidRPr="00813D46">
              <w:rPr>
                <w:rFonts w:cs="Arial"/>
              </w:rPr>
              <w:t> </w:t>
            </w:r>
          </w:p>
        </w:tc>
        <w:tc>
          <w:tcPr>
            <w:tcW w:w="0" w:type="auto"/>
            <w:vAlign w:val="bottom"/>
          </w:tcPr>
          <w:p w14:paraId="2B380FA4" w14:textId="77777777" w:rsidR="00C334D1" w:rsidRPr="00813D46" w:rsidRDefault="00C334D1" w:rsidP="007B0C0F">
            <w:pPr>
              <w:jc w:val="right"/>
            </w:pPr>
            <w:r w:rsidRPr="00813D46">
              <w:rPr>
                <w:rFonts w:cs="Arial"/>
              </w:rPr>
              <w:t>587</w:t>
            </w:r>
          </w:p>
        </w:tc>
        <w:tc>
          <w:tcPr>
            <w:tcW w:w="0" w:type="auto"/>
            <w:noWrap/>
            <w:vAlign w:val="bottom"/>
          </w:tcPr>
          <w:p w14:paraId="20BCC585" w14:textId="77777777" w:rsidR="00C334D1" w:rsidRPr="00813D46" w:rsidRDefault="00C334D1" w:rsidP="007B0C0F">
            <w:pPr>
              <w:rPr>
                <w:sz w:val="8"/>
              </w:rPr>
            </w:pPr>
            <w:r w:rsidRPr="00813D46">
              <w:rPr>
                <w:rFonts w:cs="Arial"/>
              </w:rPr>
              <w:t> </w:t>
            </w:r>
          </w:p>
        </w:tc>
        <w:tc>
          <w:tcPr>
            <w:tcW w:w="0" w:type="auto"/>
            <w:vAlign w:val="bottom"/>
          </w:tcPr>
          <w:p w14:paraId="04F248FA" w14:textId="77777777" w:rsidR="00C334D1" w:rsidRPr="00813D46" w:rsidRDefault="00C334D1" w:rsidP="007B0C0F">
            <w:pPr>
              <w:pStyle w:val="la2"/>
            </w:pPr>
            <w:r w:rsidRPr="00813D46">
              <w:rPr>
                <w:sz w:val="15"/>
                <w:szCs w:val="15"/>
              </w:rPr>
              <w:t> </w:t>
            </w:r>
          </w:p>
        </w:tc>
        <w:tc>
          <w:tcPr>
            <w:tcW w:w="0" w:type="auto"/>
            <w:vAlign w:val="bottom"/>
          </w:tcPr>
          <w:p w14:paraId="5DE64123" w14:textId="77777777" w:rsidR="00C334D1" w:rsidRPr="00813D46" w:rsidRDefault="00C334D1" w:rsidP="007B0C0F">
            <w:pPr>
              <w:rPr>
                <w:sz w:val="8"/>
              </w:rPr>
            </w:pPr>
            <w:r w:rsidRPr="00813D46">
              <w:rPr>
                <w:rFonts w:cs="Arial"/>
              </w:rPr>
              <w:t> </w:t>
            </w:r>
          </w:p>
        </w:tc>
        <w:tc>
          <w:tcPr>
            <w:tcW w:w="0" w:type="auto"/>
            <w:vAlign w:val="bottom"/>
          </w:tcPr>
          <w:p w14:paraId="655DBCE5" w14:textId="77777777" w:rsidR="00C334D1" w:rsidRPr="00813D46" w:rsidRDefault="00C334D1" w:rsidP="007B0C0F">
            <w:pPr>
              <w:jc w:val="right"/>
            </w:pPr>
            <w:r w:rsidRPr="00813D46">
              <w:rPr>
                <w:rFonts w:cs="Arial"/>
              </w:rPr>
              <w:t>(10</w:t>
            </w:r>
          </w:p>
        </w:tc>
        <w:tc>
          <w:tcPr>
            <w:tcW w:w="0" w:type="auto"/>
            <w:noWrap/>
            <w:vAlign w:val="bottom"/>
          </w:tcPr>
          <w:p w14:paraId="58248D95" w14:textId="77777777" w:rsidR="00C334D1" w:rsidRPr="00813D46" w:rsidRDefault="00C334D1" w:rsidP="007B0C0F">
            <w:pPr>
              <w:rPr>
                <w:sz w:val="8"/>
              </w:rPr>
            </w:pPr>
            <w:r w:rsidRPr="00813D46">
              <w:rPr>
                <w:rFonts w:cs="Arial"/>
              </w:rPr>
              <w:t>)</w:t>
            </w:r>
          </w:p>
        </w:tc>
      </w:tr>
      <w:tr w:rsidR="00C334D1" w:rsidRPr="00813D46" w14:paraId="6C3E54DD" w14:textId="77777777" w:rsidTr="007B0C0F">
        <w:trPr>
          <w:jc w:val="center"/>
        </w:trPr>
        <w:tc>
          <w:tcPr>
            <w:tcW w:w="0" w:type="auto"/>
          </w:tcPr>
          <w:p w14:paraId="16196B3F" w14:textId="77777777" w:rsidR="00C334D1" w:rsidRPr="00813D46" w:rsidRDefault="00C334D1" w:rsidP="007B0C0F">
            <w:pPr>
              <w:pStyle w:val="NormalWeb"/>
              <w:ind w:left="240" w:hanging="240"/>
              <w:rPr>
                <w:sz w:val="8"/>
              </w:rPr>
            </w:pPr>
            <w:r w:rsidRPr="00813D46">
              <w:rPr>
                <w:rFonts w:cs="Arial"/>
                <w:sz w:val="20"/>
                <w:szCs w:val="20"/>
              </w:rPr>
              <w:t>Mortgage- and asset-backed securities</w:t>
            </w:r>
          </w:p>
        </w:tc>
        <w:tc>
          <w:tcPr>
            <w:tcW w:w="0" w:type="auto"/>
            <w:vAlign w:val="bottom"/>
          </w:tcPr>
          <w:p w14:paraId="68341BC9" w14:textId="77777777" w:rsidR="00C334D1" w:rsidRPr="00813D46" w:rsidRDefault="00C334D1" w:rsidP="007B0C0F">
            <w:pPr>
              <w:pStyle w:val="la2"/>
            </w:pPr>
            <w:r w:rsidRPr="00813D46">
              <w:rPr>
                <w:sz w:val="15"/>
                <w:szCs w:val="15"/>
              </w:rPr>
              <w:t> </w:t>
            </w:r>
          </w:p>
        </w:tc>
        <w:tc>
          <w:tcPr>
            <w:tcW w:w="0" w:type="auto"/>
            <w:vAlign w:val="bottom"/>
          </w:tcPr>
          <w:p w14:paraId="321AEE4C" w14:textId="77777777" w:rsidR="00C334D1" w:rsidRPr="00813D46" w:rsidRDefault="00C334D1" w:rsidP="007B0C0F">
            <w:pPr>
              <w:rPr>
                <w:sz w:val="8"/>
              </w:rPr>
            </w:pPr>
            <w:r w:rsidRPr="00813D46">
              <w:rPr>
                <w:rFonts w:cs="Arial"/>
              </w:rPr>
              <w:t> </w:t>
            </w:r>
          </w:p>
        </w:tc>
        <w:tc>
          <w:tcPr>
            <w:tcW w:w="0" w:type="auto"/>
            <w:vAlign w:val="bottom"/>
          </w:tcPr>
          <w:p w14:paraId="4E34B240" w14:textId="77777777" w:rsidR="00C334D1" w:rsidRPr="00813D46" w:rsidRDefault="00C334D1" w:rsidP="007B0C0F">
            <w:pPr>
              <w:jc w:val="right"/>
            </w:pPr>
            <w:r w:rsidRPr="00813D46">
              <w:rPr>
                <w:rFonts w:cs="Arial"/>
              </w:rPr>
              <w:t>120</w:t>
            </w:r>
          </w:p>
        </w:tc>
        <w:tc>
          <w:tcPr>
            <w:tcW w:w="0" w:type="auto"/>
            <w:noWrap/>
            <w:vAlign w:val="bottom"/>
          </w:tcPr>
          <w:p w14:paraId="56A71684" w14:textId="77777777" w:rsidR="00C334D1" w:rsidRPr="00813D46" w:rsidRDefault="00C334D1" w:rsidP="007B0C0F">
            <w:pPr>
              <w:rPr>
                <w:sz w:val="8"/>
              </w:rPr>
            </w:pPr>
            <w:r w:rsidRPr="00813D46">
              <w:rPr>
                <w:rFonts w:cs="Arial"/>
              </w:rPr>
              <w:t> </w:t>
            </w:r>
          </w:p>
        </w:tc>
        <w:tc>
          <w:tcPr>
            <w:tcW w:w="0" w:type="auto"/>
            <w:vAlign w:val="bottom"/>
          </w:tcPr>
          <w:p w14:paraId="6317BAEA" w14:textId="77777777" w:rsidR="00C334D1" w:rsidRPr="00813D46" w:rsidRDefault="00C334D1" w:rsidP="007B0C0F">
            <w:pPr>
              <w:pStyle w:val="la2"/>
            </w:pPr>
            <w:r w:rsidRPr="00813D46">
              <w:rPr>
                <w:sz w:val="15"/>
                <w:szCs w:val="15"/>
              </w:rPr>
              <w:t> </w:t>
            </w:r>
          </w:p>
        </w:tc>
        <w:tc>
          <w:tcPr>
            <w:tcW w:w="0" w:type="auto"/>
            <w:vAlign w:val="bottom"/>
          </w:tcPr>
          <w:p w14:paraId="206A919B" w14:textId="77777777" w:rsidR="00C334D1" w:rsidRPr="00813D46" w:rsidRDefault="00C334D1" w:rsidP="007B0C0F">
            <w:pPr>
              <w:rPr>
                <w:sz w:val="8"/>
              </w:rPr>
            </w:pPr>
            <w:r w:rsidRPr="00813D46">
              <w:rPr>
                <w:rFonts w:cs="Arial"/>
              </w:rPr>
              <w:t> </w:t>
            </w:r>
          </w:p>
        </w:tc>
        <w:tc>
          <w:tcPr>
            <w:tcW w:w="0" w:type="auto"/>
            <w:vAlign w:val="bottom"/>
          </w:tcPr>
          <w:p w14:paraId="33609EAF" w14:textId="77777777" w:rsidR="00C334D1" w:rsidRPr="00813D46" w:rsidRDefault="00C334D1" w:rsidP="007B0C0F">
            <w:pPr>
              <w:jc w:val="right"/>
            </w:pPr>
            <w:r w:rsidRPr="00813D46">
              <w:rPr>
                <w:rFonts w:cs="Arial"/>
              </w:rPr>
              <w:t>0</w:t>
            </w:r>
          </w:p>
        </w:tc>
        <w:tc>
          <w:tcPr>
            <w:tcW w:w="0" w:type="auto"/>
            <w:noWrap/>
            <w:vAlign w:val="bottom"/>
          </w:tcPr>
          <w:p w14:paraId="1CB45BF8" w14:textId="77777777" w:rsidR="00C334D1" w:rsidRPr="00813D46" w:rsidRDefault="00C334D1" w:rsidP="007B0C0F">
            <w:pPr>
              <w:rPr>
                <w:sz w:val="8"/>
              </w:rPr>
            </w:pPr>
          </w:p>
        </w:tc>
        <w:tc>
          <w:tcPr>
            <w:tcW w:w="0" w:type="auto"/>
            <w:vAlign w:val="bottom"/>
          </w:tcPr>
          <w:p w14:paraId="4E38FC01" w14:textId="77777777" w:rsidR="00C334D1" w:rsidRPr="00813D46" w:rsidRDefault="00C334D1" w:rsidP="007B0C0F">
            <w:pPr>
              <w:pStyle w:val="la2"/>
            </w:pPr>
            <w:r w:rsidRPr="00813D46">
              <w:rPr>
                <w:sz w:val="15"/>
                <w:szCs w:val="15"/>
              </w:rPr>
              <w:t> </w:t>
            </w:r>
          </w:p>
        </w:tc>
        <w:tc>
          <w:tcPr>
            <w:tcW w:w="0" w:type="auto"/>
            <w:vAlign w:val="bottom"/>
          </w:tcPr>
          <w:p w14:paraId="7B289411" w14:textId="77777777" w:rsidR="00C334D1" w:rsidRPr="00813D46" w:rsidRDefault="00C334D1" w:rsidP="007B0C0F">
            <w:pPr>
              <w:rPr>
                <w:sz w:val="8"/>
              </w:rPr>
            </w:pPr>
            <w:r w:rsidRPr="00813D46">
              <w:rPr>
                <w:rFonts w:cs="Arial"/>
              </w:rPr>
              <w:t> </w:t>
            </w:r>
          </w:p>
        </w:tc>
        <w:tc>
          <w:tcPr>
            <w:tcW w:w="0" w:type="auto"/>
            <w:vAlign w:val="bottom"/>
          </w:tcPr>
          <w:p w14:paraId="5EC54AFB" w14:textId="77777777" w:rsidR="00C334D1" w:rsidRPr="00813D46" w:rsidRDefault="00C334D1" w:rsidP="007B0C0F">
            <w:pPr>
              <w:jc w:val="right"/>
            </w:pPr>
            <w:r w:rsidRPr="00813D46">
              <w:rPr>
                <w:rFonts w:cs="Arial"/>
              </w:rPr>
              <w:t>61</w:t>
            </w:r>
          </w:p>
        </w:tc>
        <w:tc>
          <w:tcPr>
            <w:tcW w:w="0" w:type="auto"/>
            <w:noWrap/>
            <w:vAlign w:val="bottom"/>
          </w:tcPr>
          <w:p w14:paraId="51DA744C" w14:textId="77777777" w:rsidR="00C334D1" w:rsidRPr="00813D46" w:rsidRDefault="00C334D1" w:rsidP="007B0C0F">
            <w:pPr>
              <w:rPr>
                <w:sz w:val="8"/>
              </w:rPr>
            </w:pPr>
            <w:r w:rsidRPr="00813D46">
              <w:rPr>
                <w:rFonts w:cs="Arial"/>
              </w:rPr>
              <w:t> </w:t>
            </w:r>
          </w:p>
        </w:tc>
        <w:tc>
          <w:tcPr>
            <w:tcW w:w="0" w:type="auto"/>
            <w:vAlign w:val="bottom"/>
          </w:tcPr>
          <w:p w14:paraId="44AC5DC7" w14:textId="77777777" w:rsidR="00C334D1" w:rsidRPr="00813D46" w:rsidRDefault="00C334D1" w:rsidP="007B0C0F">
            <w:pPr>
              <w:pStyle w:val="la2"/>
            </w:pPr>
            <w:r w:rsidRPr="00813D46">
              <w:rPr>
                <w:sz w:val="15"/>
                <w:szCs w:val="15"/>
              </w:rPr>
              <w:t> </w:t>
            </w:r>
          </w:p>
        </w:tc>
        <w:tc>
          <w:tcPr>
            <w:tcW w:w="0" w:type="auto"/>
            <w:vAlign w:val="bottom"/>
          </w:tcPr>
          <w:p w14:paraId="239670CA" w14:textId="77777777" w:rsidR="00C334D1" w:rsidRPr="00813D46" w:rsidRDefault="00C334D1" w:rsidP="007B0C0F">
            <w:pPr>
              <w:rPr>
                <w:sz w:val="8"/>
              </w:rPr>
            </w:pPr>
            <w:r w:rsidRPr="00813D46">
              <w:rPr>
                <w:rFonts w:cs="Arial"/>
              </w:rPr>
              <w:t> </w:t>
            </w:r>
          </w:p>
        </w:tc>
        <w:tc>
          <w:tcPr>
            <w:tcW w:w="0" w:type="auto"/>
            <w:vAlign w:val="bottom"/>
          </w:tcPr>
          <w:p w14:paraId="5D71B286" w14:textId="77777777" w:rsidR="00C334D1" w:rsidRPr="00813D46" w:rsidRDefault="00C334D1" w:rsidP="007B0C0F">
            <w:pPr>
              <w:jc w:val="right"/>
            </w:pPr>
            <w:r w:rsidRPr="00813D46">
              <w:rPr>
                <w:rFonts w:cs="Arial"/>
              </w:rPr>
              <w:t>(2</w:t>
            </w:r>
          </w:p>
        </w:tc>
        <w:tc>
          <w:tcPr>
            <w:tcW w:w="0" w:type="auto"/>
            <w:noWrap/>
            <w:vAlign w:val="bottom"/>
          </w:tcPr>
          <w:p w14:paraId="6DDAA0E9" w14:textId="77777777" w:rsidR="00C334D1" w:rsidRPr="00813D46" w:rsidRDefault="00C334D1" w:rsidP="007B0C0F">
            <w:pPr>
              <w:rPr>
                <w:sz w:val="8"/>
              </w:rPr>
            </w:pPr>
            <w:r w:rsidRPr="00813D46">
              <w:rPr>
                <w:rFonts w:cs="Arial"/>
              </w:rPr>
              <w:t>)</w:t>
            </w:r>
          </w:p>
        </w:tc>
        <w:tc>
          <w:tcPr>
            <w:tcW w:w="0" w:type="auto"/>
            <w:vAlign w:val="bottom"/>
          </w:tcPr>
          <w:p w14:paraId="775BE980" w14:textId="77777777" w:rsidR="00C334D1" w:rsidRPr="00813D46" w:rsidRDefault="00C334D1" w:rsidP="007B0C0F">
            <w:pPr>
              <w:pStyle w:val="la2"/>
            </w:pPr>
            <w:r w:rsidRPr="00813D46">
              <w:rPr>
                <w:sz w:val="15"/>
                <w:szCs w:val="15"/>
              </w:rPr>
              <w:t> </w:t>
            </w:r>
          </w:p>
        </w:tc>
        <w:tc>
          <w:tcPr>
            <w:tcW w:w="0" w:type="auto"/>
            <w:vAlign w:val="bottom"/>
          </w:tcPr>
          <w:p w14:paraId="1C19D235" w14:textId="77777777" w:rsidR="00C334D1" w:rsidRPr="00813D46" w:rsidRDefault="00C334D1" w:rsidP="007B0C0F">
            <w:pPr>
              <w:rPr>
                <w:sz w:val="8"/>
              </w:rPr>
            </w:pPr>
            <w:r w:rsidRPr="00813D46">
              <w:rPr>
                <w:rFonts w:cs="Arial"/>
              </w:rPr>
              <w:t> </w:t>
            </w:r>
          </w:p>
        </w:tc>
        <w:tc>
          <w:tcPr>
            <w:tcW w:w="0" w:type="auto"/>
            <w:vAlign w:val="bottom"/>
          </w:tcPr>
          <w:p w14:paraId="25A1F4BA" w14:textId="77777777" w:rsidR="00C334D1" w:rsidRPr="00813D46" w:rsidRDefault="00C334D1" w:rsidP="007B0C0F">
            <w:pPr>
              <w:jc w:val="right"/>
            </w:pPr>
            <w:r w:rsidRPr="00813D46">
              <w:rPr>
                <w:rFonts w:cs="Arial"/>
              </w:rPr>
              <w:t>181</w:t>
            </w:r>
          </w:p>
        </w:tc>
        <w:tc>
          <w:tcPr>
            <w:tcW w:w="0" w:type="auto"/>
            <w:noWrap/>
            <w:vAlign w:val="bottom"/>
          </w:tcPr>
          <w:p w14:paraId="51364342" w14:textId="77777777" w:rsidR="00C334D1" w:rsidRPr="00813D46" w:rsidRDefault="00C334D1" w:rsidP="007B0C0F">
            <w:pPr>
              <w:rPr>
                <w:sz w:val="8"/>
              </w:rPr>
            </w:pPr>
            <w:r w:rsidRPr="00813D46">
              <w:rPr>
                <w:rFonts w:cs="Arial"/>
              </w:rPr>
              <w:t> </w:t>
            </w:r>
          </w:p>
        </w:tc>
        <w:tc>
          <w:tcPr>
            <w:tcW w:w="0" w:type="auto"/>
            <w:vAlign w:val="bottom"/>
          </w:tcPr>
          <w:p w14:paraId="29BF23F4" w14:textId="77777777" w:rsidR="00C334D1" w:rsidRPr="00813D46" w:rsidRDefault="00C334D1" w:rsidP="007B0C0F">
            <w:pPr>
              <w:pStyle w:val="la2"/>
            </w:pPr>
            <w:r w:rsidRPr="00813D46">
              <w:rPr>
                <w:sz w:val="15"/>
                <w:szCs w:val="15"/>
              </w:rPr>
              <w:t> </w:t>
            </w:r>
          </w:p>
        </w:tc>
        <w:tc>
          <w:tcPr>
            <w:tcW w:w="0" w:type="auto"/>
            <w:vAlign w:val="bottom"/>
          </w:tcPr>
          <w:p w14:paraId="24D30D7A" w14:textId="77777777" w:rsidR="00C334D1" w:rsidRPr="00813D46" w:rsidRDefault="00C334D1" w:rsidP="007B0C0F">
            <w:pPr>
              <w:rPr>
                <w:sz w:val="8"/>
              </w:rPr>
            </w:pPr>
            <w:r w:rsidRPr="00813D46">
              <w:rPr>
                <w:rFonts w:cs="Arial"/>
              </w:rPr>
              <w:t> </w:t>
            </w:r>
          </w:p>
        </w:tc>
        <w:tc>
          <w:tcPr>
            <w:tcW w:w="0" w:type="auto"/>
            <w:vAlign w:val="bottom"/>
          </w:tcPr>
          <w:p w14:paraId="4FB8BFE3" w14:textId="77777777" w:rsidR="00C334D1" w:rsidRPr="00813D46" w:rsidRDefault="00C334D1" w:rsidP="007B0C0F">
            <w:pPr>
              <w:jc w:val="right"/>
            </w:pPr>
            <w:r w:rsidRPr="00813D46">
              <w:rPr>
                <w:rFonts w:cs="Arial"/>
              </w:rPr>
              <w:t>(2</w:t>
            </w:r>
          </w:p>
        </w:tc>
        <w:tc>
          <w:tcPr>
            <w:tcW w:w="0" w:type="auto"/>
            <w:noWrap/>
            <w:vAlign w:val="bottom"/>
          </w:tcPr>
          <w:p w14:paraId="7DA634A3" w14:textId="77777777" w:rsidR="00C334D1" w:rsidRPr="00813D46" w:rsidRDefault="00C334D1" w:rsidP="007B0C0F">
            <w:pPr>
              <w:rPr>
                <w:sz w:val="8"/>
              </w:rPr>
            </w:pPr>
            <w:r w:rsidRPr="00813D46">
              <w:rPr>
                <w:rFonts w:cs="Arial"/>
              </w:rPr>
              <w:t>)</w:t>
            </w:r>
          </w:p>
        </w:tc>
      </w:tr>
      <w:tr w:rsidR="00C334D1" w:rsidRPr="00813D46" w14:paraId="3C2A26AC" w14:textId="77777777" w:rsidTr="007B0C0F">
        <w:trPr>
          <w:jc w:val="center"/>
        </w:trPr>
        <w:tc>
          <w:tcPr>
            <w:tcW w:w="0" w:type="auto"/>
          </w:tcPr>
          <w:p w14:paraId="2E4A81AC" w14:textId="77777777" w:rsidR="00C334D1" w:rsidRPr="00813D46" w:rsidRDefault="00C334D1" w:rsidP="007B0C0F">
            <w:pPr>
              <w:pStyle w:val="NormalWeb"/>
              <w:ind w:left="240" w:hanging="240"/>
              <w:rPr>
                <w:sz w:val="8"/>
              </w:rPr>
            </w:pPr>
            <w:r w:rsidRPr="00813D46">
              <w:rPr>
                <w:rFonts w:cs="Arial"/>
                <w:sz w:val="20"/>
                <w:szCs w:val="20"/>
              </w:rPr>
              <w:t>Corporate notes and bonds</w:t>
            </w:r>
          </w:p>
        </w:tc>
        <w:tc>
          <w:tcPr>
            <w:tcW w:w="0" w:type="auto"/>
            <w:vAlign w:val="bottom"/>
          </w:tcPr>
          <w:p w14:paraId="7B5D5FCC" w14:textId="77777777" w:rsidR="00C334D1" w:rsidRPr="00813D46" w:rsidRDefault="00C334D1" w:rsidP="007B0C0F">
            <w:pPr>
              <w:pStyle w:val="la2"/>
            </w:pPr>
            <w:r w:rsidRPr="00813D46">
              <w:rPr>
                <w:sz w:val="15"/>
                <w:szCs w:val="15"/>
              </w:rPr>
              <w:t> </w:t>
            </w:r>
          </w:p>
        </w:tc>
        <w:tc>
          <w:tcPr>
            <w:tcW w:w="0" w:type="auto"/>
            <w:vAlign w:val="bottom"/>
          </w:tcPr>
          <w:p w14:paraId="48311DC7" w14:textId="77777777" w:rsidR="00C334D1" w:rsidRPr="00813D46" w:rsidRDefault="00C334D1" w:rsidP="007B0C0F">
            <w:pPr>
              <w:rPr>
                <w:sz w:val="8"/>
              </w:rPr>
            </w:pPr>
            <w:r w:rsidRPr="00813D46">
              <w:rPr>
                <w:rFonts w:cs="Arial"/>
              </w:rPr>
              <w:t> </w:t>
            </w:r>
          </w:p>
        </w:tc>
        <w:tc>
          <w:tcPr>
            <w:tcW w:w="0" w:type="auto"/>
            <w:vAlign w:val="bottom"/>
          </w:tcPr>
          <w:p w14:paraId="1F50411F" w14:textId="77777777" w:rsidR="00C334D1" w:rsidRPr="00813D46" w:rsidRDefault="00C334D1" w:rsidP="007B0C0F">
            <w:pPr>
              <w:jc w:val="right"/>
            </w:pPr>
            <w:r w:rsidRPr="00813D46">
              <w:rPr>
                <w:rFonts w:cs="Arial"/>
              </w:rPr>
              <w:t>1,154</w:t>
            </w:r>
          </w:p>
        </w:tc>
        <w:tc>
          <w:tcPr>
            <w:tcW w:w="0" w:type="auto"/>
            <w:noWrap/>
            <w:vAlign w:val="bottom"/>
          </w:tcPr>
          <w:p w14:paraId="64DF1654" w14:textId="77777777" w:rsidR="00C334D1" w:rsidRPr="00813D46" w:rsidRDefault="00C334D1" w:rsidP="007B0C0F">
            <w:pPr>
              <w:rPr>
                <w:sz w:val="8"/>
              </w:rPr>
            </w:pPr>
            <w:r w:rsidRPr="00813D46">
              <w:rPr>
                <w:rFonts w:cs="Arial"/>
              </w:rPr>
              <w:t> </w:t>
            </w:r>
          </w:p>
        </w:tc>
        <w:tc>
          <w:tcPr>
            <w:tcW w:w="0" w:type="auto"/>
            <w:vAlign w:val="bottom"/>
          </w:tcPr>
          <w:p w14:paraId="5D688D13" w14:textId="77777777" w:rsidR="00C334D1" w:rsidRPr="00813D46" w:rsidRDefault="00C334D1" w:rsidP="007B0C0F">
            <w:pPr>
              <w:pStyle w:val="la2"/>
            </w:pPr>
            <w:r w:rsidRPr="00813D46">
              <w:rPr>
                <w:sz w:val="15"/>
                <w:szCs w:val="15"/>
              </w:rPr>
              <w:t> </w:t>
            </w:r>
          </w:p>
        </w:tc>
        <w:tc>
          <w:tcPr>
            <w:tcW w:w="0" w:type="auto"/>
            <w:vAlign w:val="bottom"/>
          </w:tcPr>
          <w:p w14:paraId="0EF8F5B6" w14:textId="77777777" w:rsidR="00C334D1" w:rsidRPr="00813D46" w:rsidRDefault="00C334D1" w:rsidP="007B0C0F">
            <w:pPr>
              <w:rPr>
                <w:sz w:val="8"/>
              </w:rPr>
            </w:pPr>
            <w:r w:rsidRPr="00813D46">
              <w:rPr>
                <w:rFonts w:cs="Arial"/>
              </w:rPr>
              <w:t> </w:t>
            </w:r>
          </w:p>
        </w:tc>
        <w:tc>
          <w:tcPr>
            <w:tcW w:w="0" w:type="auto"/>
            <w:vAlign w:val="bottom"/>
          </w:tcPr>
          <w:p w14:paraId="7FF6F87E" w14:textId="77777777" w:rsidR="00C334D1" w:rsidRPr="00813D46" w:rsidRDefault="00C334D1" w:rsidP="007B0C0F">
            <w:pPr>
              <w:jc w:val="right"/>
            </w:pPr>
            <w:r w:rsidRPr="00813D46">
              <w:rPr>
                <w:rFonts w:cs="Arial"/>
              </w:rPr>
              <w:t>(8</w:t>
            </w:r>
          </w:p>
        </w:tc>
        <w:tc>
          <w:tcPr>
            <w:tcW w:w="0" w:type="auto"/>
            <w:noWrap/>
            <w:vAlign w:val="bottom"/>
          </w:tcPr>
          <w:p w14:paraId="40A7EE83" w14:textId="77777777" w:rsidR="00C334D1" w:rsidRPr="00813D46" w:rsidRDefault="00C334D1" w:rsidP="007B0C0F">
            <w:pPr>
              <w:rPr>
                <w:sz w:val="8"/>
              </w:rPr>
            </w:pPr>
            <w:r w:rsidRPr="00813D46">
              <w:rPr>
                <w:rFonts w:cs="Arial"/>
              </w:rPr>
              <w:t>)</w:t>
            </w:r>
          </w:p>
        </w:tc>
        <w:tc>
          <w:tcPr>
            <w:tcW w:w="0" w:type="auto"/>
            <w:vAlign w:val="bottom"/>
          </w:tcPr>
          <w:p w14:paraId="0575F16F" w14:textId="77777777" w:rsidR="00C334D1" w:rsidRPr="00813D46" w:rsidRDefault="00C334D1" w:rsidP="007B0C0F">
            <w:pPr>
              <w:pStyle w:val="la2"/>
            </w:pPr>
            <w:r w:rsidRPr="00813D46">
              <w:rPr>
                <w:sz w:val="15"/>
                <w:szCs w:val="15"/>
              </w:rPr>
              <w:t> </w:t>
            </w:r>
          </w:p>
        </w:tc>
        <w:tc>
          <w:tcPr>
            <w:tcW w:w="0" w:type="auto"/>
            <w:vAlign w:val="bottom"/>
          </w:tcPr>
          <w:p w14:paraId="18BBDAA3" w14:textId="77777777" w:rsidR="00C334D1" w:rsidRPr="00813D46" w:rsidRDefault="00C334D1" w:rsidP="007B0C0F">
            <w:pPr>
              <w:rPr>
                <w:sz w:val="8"/>
              </w:rPr>
            </w:pPr>
            <w:r w:rsidRPr="00813D46">
              <w:rPr>
                <w:rFonts w:cs="Arial"/>
              </w:rPr>
              <w:t> </w:t>
            </w:r>
          </w:p>
        </w:tc>
        <w:tc>
          <w:tcPr>
            <w:tcW w:w="0" w:type="auto"/>
            <w:vAlign w:val="bottom"/>
          </w:tcPr>
          <w:p w14:paraId="79BF523D" w14:textId="77777777" w:rsidR="00C334D1" w:rsidRPr="00813D46" w:rsidRDefault="00C334D1" w:rsidP="007B0C0F">
            <w:pPr>
              <w:jc w:val="right"/>
            </w:pPr>
            <w:r w:rsidRPr="00813D46">
              <w:rPr>
                <w:rFonts w:cs="Arial"/>
              </w:rPr>
              <w:t>34</w:t>
            </w:r>
          </w:p>
        </w:tc>
        <w:tc>
          <w:tcPr>
            <w:tcW w:w="0" w:type="auto"/>
            <w:noWrap/>
            <w:vAlign w:val="bottom"/>
          </w:tcPr>
          <w:p w14:paraId="3BC2E2C0" w14:textId="77777777" w:rsidR="00C334D1" w:rsidRPr="00813D46" w:rsidRDefault="00C334D1" w:rsidP="007B0C0F">
            <w:pPr>
              <w:rPr>
                <w:sz w:val="8"/>
              </w:rPr>
            </w:pPr>
            <w:r w:rsidRPr="00813D46">
              <w:rPr>
                <w:rFonts w:cs="Arial"/>
              </w:rPr>
              <w:t> </w:t>
            </w:r>
          </w:p>
        </w:tc>
        <w:tc>
          <w:tcPr>
            <w:tcW w:w="0" w:type="auto"/>
            <w:vAlign w:val="bottom"/>
          </w:tcPr>
          <w:p w14:paraId="3E81AB81" w14:textId="77777777" w:rsidR="00C334D1" w:rsidRPr="00813D46" w:rsidRDefault="00C334D1" w:rsidP="007B0C0F">
            <w:pPr>
              <w:pStyle w:val="la2"/>
            </w:pPr>
            <w:r w:rsidRPr="00813D46">
              <w:rPr>
                <w:sz w:val="15"/>
                <w:szCs w:val="15"/>
              </w:rPr>
              <w:t> </w:t>
            </w:r>
          </w:p>
        </w:tc>
        <w:tc>
          <w:tcPr>
            <w:tcW w:w="0" w:type="auto"/>
            <w:vAlign w:val="bottom"/>
          </w:tcPr>
          <w:p w14:paraId="0F9D3FD8" w14:textId="77777777" w:rsidR="00C334D1" w:rsidRPr="00813D46" w:rsidRDefault="00C334D1" w:rsidP="007B0C0F">
            <w:pPr>
              <w:rPr>
                <w:sz w:val="8"/>
              </w:rPr>
            </w:pPr>
            <w:r w:rsidRPr="00813D46">
              <w:rPr>
                <w:rFonts w:cs="Arial"/>
              </w:rPr>
              <w:t> </w:t>
            </w:r>
          </w:p>
        </w:tc>
        <w:tc>
          <w:tcPr>
            <w:tcW w:w="0" w:type="auto"/>
            <w:vAlign w:val="bottom"/>
          </w:tcPr>
          <w:p w14:paraId="1EA6FBFD" w14:textId="77777777" w:rsidR="00C334D1" w:rsidRPr="00813D46" w:rsidRDefault="00C334D1" w:rsidP="007B0C0F">
            <w:pPr>
              <w:jc w:val="right"/>
            </w:pPr>
            <w:r w:rsidRPr="00813D46">
              <w:rPr>
                <w:rFonts w:cs="Arial"/>
              </w:rPr>
              <w:t>(1</w:t>
            </w:r>
          </w:p>
        </w:tc>
        <w:tc>
          <w:tcPr>
            <w:tcW w:w="0" w:type="auto"/>
            <w:noWrap/>
            <w:vAlign w:val="bottom"/>
          </w:tcPr>
          <w:p w14:paraId="071DED6F" w14:textId="77777777" w:rsidR="00C334D1" w:rsidRPr="00813D46" w:rsidRDefault="00C334D1" w:rsidP="007B0C0F">
            <w:pPr>
              <w:rPr>
                <w:sz w:val="8"/>
              </w:rPr>
            </w:pPr>
            <w:r w:rsidRPr="00813D46">
              <w:rPr>
                <w:rFonts w:cs="Arial"/>
              </w:rPr>
              <w:t>)</w:t>
            </w:r>
          </w:p>
        </w:tc>
        <w:tc>
          <w:tcPr>
            <w:tcW w:w="0" w:type="auto"/>
            <w:vAlign w:val="bottom"/>
          </w:tcPr>
          <w:p w14:paraId="222A6A9B" w14:textId="77777777" w:rsidR="00C334D1" w:rsidRPr="00813D46" w:rsidRDefault="00C334D1" w:rsidP="007B0C0F">
            <w:pPr>
              <w:pStyle w:val="la2"/>
            </w:pPr>
            <w:r w:rsidRPr="00813D46">
              <w:rPr>
                <w:sz w:val="15"/>
                <w:szCs w:val="15"/>
              </w:rPr>
              <w:t> </w:t>
            </w:r>
          </w:p>
        </w:tc>
        <w:tc>
          <w:tcPr>
            <w:tcW w:w="0" w:type="auto"/>
            <w:vAlign w:val="bottom"/>
          </w:tcPr>
          <w:p w14:paraId="50488763" w14:textId="77777777" w:rsidR="00C334D1" w:rsidRPr="00813D46" w:rsidRDefault="00C334D1" w:rsidP="007B0C0F">
            <w:pPr>
              <w:rPr>
                <w:sz w:val="8"/>
              </w:rPr>
            </w:pPr>
            <w:r w:rsidRPr="00813D46">
              <w:rPr>
                <w:rFonts w:cs="Arial"/>
              </w:rPr>
              <w:t> </w:t>
            </w:r>
          </w:p>
        </w:tc>
        <w:tc>
          <w:tcPr>
            <w:tcW w:w="0" w:type="auto"/>
            <w:vAlign w:val="bottom"/>
          </w:tcPr>
          <w:p w14:paraId="097EBAF5" w14:textId="77777777" w:rsidR="00C334D1" w:rsidRPr="00813D46" w:rsidRDefault="00C334D1" w:rsidP="007B0C0F">
            <w:pPr>
              <w:jc w:val="right"/>
            </w:pPr>
            <w:r w:rsidRPr="00813D46">
              <w:rPr>
                <w:rFonts w:cs="Arial"/>
              </w:rPr>
              <w:t>1,188</w:t>
            </w:r>
          </w:p>
        </w:tc>
        <w:tc>
          <w:tcPr>
            <w:tcW w:w="0" w:type="auto"/>
            <w:noWrap/>
            <w:vAlign w:val="bottom"/>
          </w:tcPr>
          <w:p w14:paraId="5DD7023F" w14:textId="77777777" w:rsidR="00C334D1" w:rsidRPr="00813D46" w:rsidRDefault="00C334D1" w:rsidP="007B0C0F">
            <w:pPr>
              <w:rPr>
                <w:sz w:val="8"/>
              </w:rPr>
            </w:pPr>
            <w:r w:rsidRPr="00813D46">
              <w:rPr>
                <w:rFonts w:cs="Arial"/>
              </w:rPr>
              <w:t> </w:t>
            </w:r>
          </w:p>
        </w:tc>
        <w:tc>
          <w:tcPr>
            <w:tcW w:w="0" w:type="auto"/>
            <w:vAlign w:val="bottom"/>
          </w:tcPr>
          <w:p w14:paraId="1C7E2266" w14:textId="77777777" w:rsidR="00C334D1" w:rsidRPr="00813D46" w:rsidRDefault="00C334D1" w:rsidP="007B0C0F">
            <w:pPr>
              <w:pStyle w:val="la2"/>
            </w:pPr>
            <w:r w:rsidRPr="00813D46">
              <w:rPr>
                <w:sz w:val="15"/>
                <w:szCs w:val="15"/>
              </w:rPr>
              <w:t> </w:t>
            </w:r>
          </w:p>
        </w:tc>
        <w:tc>
          <w:tcPr>
            <w:tcW w:w="0" w:type="auto"/>
            <w:vAlign w:val="bottom"/>
          </w:tcPr>
          <w:p w14:paraId="2DFA7208" w14:textId="77777777" w:rsidR="00C334D1" w:rsidRPr="00813D46" w:rsidRDefault="00C334D1" w:rsidP="007B0C0F">
            <w:pPr>
              <w:rPr>
                <w:sz w:val="8"/>
              </w:rPr>
            </w:pPr>
            <w:r w:rsidRPr="00813D46">
              <w:rPr>
                <w:rFonts w:cs="Arial"/>
              </w:rPr>
              <w:t> </w:t>
            </w:r>
          </w:p>
        </w:tc>
        <w:tc>
          <w:tcPr>
            <w:tcW w:w="0" w:type="auto"/>
            <w:vAlign w:val="bottom"/>
          </w:tcPr>
          <w:p w14:paraId="7BF5619D" w14:textId="77777777" w:rsidR="00C334D1" w:rsidRPr="00813D46" w:rsidRDefault="00C334D1" w:rsidP="007B0C0F">
            <w:pPr>
              <w:jc w:val="right"/>
            </w:pPr>
            <w:r w:rsidRPr="00813D46">
              <w:rPr>
                <w:rFonts w:cs="Arial"/>
              </w:rPr>
              <w:t>(9</w:t>
            </w:r>
          </w:p>
        </w:tc>
        <w:tc>
          <w:tcPr>
            <w:tcW w:w="0" w:type="auto"/>
            <w:noWrap/>
            <w:vAlign w:val="bottom"/>
          </w:tcPr>
          <w:p w14:paraId="0FAEB388" w14:textId="77777777" w:rsidR="00C334D1" w:rsidRPr="00813D46" w:rsidRDefault="00C334D1" w:rsidP="007B0C0F">
            <w:pPr>
              <w:rPr>
                <w:sz w:val="8"/>
              </w:rPr>
            </w:pPr>
            <w:r w:rsidRPr="00813D46">
              <w:rPr>
                <w:rFonts w:cs="Arial"/>
              </w:rPr>
              <w:t>)</w:t>
            </w:r>
          </w:p>
        </w:tc>
      </w:tr>
      <w:tr w:rsidR="00C334D1" w:rsidRPr="00813D46" w14:paraId="14EABE4A" w14:textId="77777777" w:rsidTr="007B0C0F">
        <w:trPr>
          <w:jc w:val="center"/>
        </w:trPr>
        <w:tc>
          <w:tcPr>
            <w:tcW w:w="0" w:type="auto"/>
          </w:tcPr>
          <w:p w14:paraId="381A6C27" w14:textId="77777777" w:rsidR="00C334D1" w:rsidRPr="00813D46" w:rsidRDefault="00C334D1" w:rsidP="007B0C0F">
            <w:pPr>
              <w:pStyle w:val="NormalWeb"/>
              <w:ind w:left="240" w:hanging="240"/>
              <w:rPr>
                <w:sz w:val="8"/>
              </w:rPr>
            </w:pPr>
            <w:r w:rsidRPr="00813D46">
              <w:rPr>
                <w:rFonts w:cs="Arial"/>
                <w:sz w:val="20"/>
                <w:szCs w:val="20"/>
              </w:rPr>
              <w:t>Common and preferred stock</w:t>
            </w:r>
          </w:p>
        </w:tc>
        <w:tc>
          <w:tcPr>
            <w:tcW w:w="0" w:type="auto"/>
            <w:vAlign w:val="bottom"/>
          </w:tcPr>
          <w:p w14:paraId="68B3DB93" w14:textId="77777777" w:rsidR="00C334D1" w:rsidRPr="00813D46" w:rsidRDefault="00C334D1" w:rsidP="007B0C0F">
            <w:pPr>
              <w:pStyle w:val="la2"/>
            </w:pPr>
            <w:r w:rsidRPr="00813D46">
              <w:rPr>
                <w:sz w:val="15"/>
                <w:szCs w:val="15"/>
              </w:rPr>
              <w:t> </w:t>
            </w:r>
          </w:p>
        </w:tc>
        <w:tc>
          <w:tcPr>
            <w:tcW w:w="0" w:type="auto"/>
            <w:vAlign w:val="bottom"/>
          </w:tcPr>
          <w:p w14:paraId="56FB7436" w14:textId="77777777" w:rsidR="00C334D1" w:rsidRPr="00813D46" w:rsidRDefault="00C334D1" w:rsidP="007B0C0F">
            <w:pPr>
              <w:rPr>
                <w:sz w:val="8"/>
              </w:rPr>
            </w:pPr>
            <w:r w:rsidRPr="00813D46">
              <w:rPr>
                <w:rFonts w:cs="Arial"/>
              </w:rPr>
              <w:t> </w:t>
            </w:r>
          </w:p>
        </w:tc>
        <w:tc>
          <w:tcPr>
            <w:tcW w:w="0" w:type="auto"/>
            <w:vAlign w:val="bottom"/>
          </w:tcPr>
          <w:p w14:paraId="07A62558" w14:textId="77777777" w:rsidR="00C334D1" w:rsidRPr="00813D46" w:rsidRDefault="00C334D1" w:rsidP="007B0C0F">
            <w:pPr>
              <w:jc w:val="right"/>
            </w:pPr>
            <w:r w:rsidRPr="00813D46">
              <w:rPr>
                <w:rFonts w:cs="Arial"/>
              </w:rPr>
              <w:t>463</w:t>
            </w:r>
          </w:p>
        </w:tc>
        <w:tc>
          <w:tcPr>
            <w:tcW w:w="0" w:type="auto"/>
            <w:noWrap/>
            <w:vAlign w:val="bottom"/>
          </w:tcPr>
          <w:p w14:paraId="0BF35FC3" w14:textId="77777777" w:rsidR="00C334D1" w:rsidRPr="00813D46" w:rsidRDefault="00C334D1" w:rsidP="007B0C0F">
            <w:pPr>
              <w:rPr>
                <w:sz w:val="8"/>
              </w:rPr>
            </w:pPr>
            <w:r w:rsidRPr="00813D46">
              <w:rPr>
                <w:rFonts w:cs="Arial"/>
              </w:rPr>
              <w:t> </w:t>
            </w:r>
          </w:p>
        </w:tc>
        <w:tc>
          <w:tcPr>
            <w:tcW w:w="0" w:type="auto"/>
            <w:vAlign w:val="bottom"/>
          </w:tcPr>
          <w:p w14:paraId="12AD7790" w14:textId="77777777" w:rsidR="00C334D1" w:rsidRPr="00813D46" w:rsidRDefault="00C334D1" w:rsidP="007B0C0F">
            <w:pPr>
              <w:pStyle w:val="la2"/>
            </w:pPr>
            <w:r w:rsidRPr="00813D46">
              <w:rPr>
                <w:sz w:val="15"/>
                <w:szCs w:val="15"/>
              </w:rPr>
              <w:t> </w:t>
            </w:r>
          </w:p>
        </w:tc>
        <w:tc>
          <w:tcPr>
            <w:tcW w:w="0" w:type="auto"/>
            <w:vAlign w:val="bottom"/>
          </w:tcPr>
          <w:p w14:paraId="23D079E0" w14:textId="77777777" w:rsidR="00C334D1" w:rsidRPr="00813D46" w:rsidRDefault="00C334D1" w:rsidP="007B0C0F">
            <w:pPr>
              <w:rPr>
                <w:sz w:val="8"/>
              </w:rPr>
            </w:pPr>
            <w:r w:rsidRPr="00813D46">
              <w:rPr>
                <w:rFonts w:cs="Arial"/>
              </w:rPr>
              <w:t> </w:t>
            </w:r>
          </w:p>
        </w:tc>
        <w:tc>
          <w:tcPr>
            <w:tcW w:w="0" w:type="auto"/>
            <w:vAlign w:val="bottom"/>
          </w:tcPr>
          <w:p w14:paraId="0FE04073" w14:textId="77777777" w:rsidR="00C334D1" w:rsidRPr="00813D46" w:rsidRDefault="00C334D1" w:rsidP="007B0C0F">
            <w:pPr>
              <w:jc w:val="right"/>
            </w:pPr>
            <w:r w:rsidRPr="00813D46">
              <w:rPr>
                <w:rFonts w:cs="Arial"/>
              </w:rPr>
              <w:t>(48</w:t>
            </w:r>
          </w:p>
        </w:tc>
        <w:tc>
          <w:tcPr>
            <w:tcW w:w="0" w:type="auto"/>
            <w:noWrap/>
            <w:vAlign w:val="bottom"/>
          </w:tcPr>
          <w:p w14:paraId="2915267D" w14:textId="77777777" w:rsidR="00C334D1" w:rsidRPr="00813D46" w:rsidRDefault="00C334D1" w:rsidP="007B0C0F">
            <w:pPr>
              <w:rPr>
                <w:sz w:val="8"/>
              </w:rPr>
            </w:pPr>
            <w:r w:rsidRPr="00813D46">
              <w:rPr>
                <w:rFonts w:cs="Arial"/>
              </w:rPr>
              <w:t>)</w:t>
            </w:r>
          </w:p>
        </w:tc>
        <w:tc>
          <w:tcPr>
            <w:tcW w:w="0" w:type="auto"/>
            <w:vAlign w:val="bottom"/>
          </w:tcPr>
          <w:p w14:paraId="2B72516B" w14:textId="77777777" w:rsidR="00C334D1" w:rsidRPr="00813D46" w:rsidRDefault="00C334D1" w:rsidP="007B0C0F">
            <w:pPr>
              <w:pStyle w:val="la2"/>
            </w:pPr>
            <w:r w:rsidRPr="00813D46">
              <w:rPr>
                <w:sz w:val="15"/>
                <w:szCs w:val="15"/>
              </w:rPr>
              <w:t> </w:t>
            </w:r>
          </w:p>
        </w:tc>
        <w:tc>
          <w:tcPr>
            <w:tcW w:w="0" w:type="auto"/>
            <w:vAlign w:val="bottom"/>
          </w:tcPr>
          <w:p w14:paraId="5BAA3EB3" w14:textId="77777777" w:rsidR="00C334D1" w:rsidRPr="00813D46" w:rsidRDefault="00C334D1" w:rsidP="007B0C0F">
            <w:pPr>
              <w:rPr>
                <w:sz w:val="8"/>
              </w:rPr>
            </w:pPr>
            <w:r w:rsidRPr="00813D46">
              <w:rPr>
                <w:rFonts w:cs="Arial"/>
              </w:rPr>
              <w:t> </w:t>
            </w:r>
          </w:p>
        </w:tc>
        <w:tc>
          <w:tcPr>
            <w:tcW w:w="0" w:type="auto"/>
            <w:vAlign w:val="bottom"/>
          </w:tcPr>
          <w:p w14:paraId="2D344826" w14:textId="77777777" w:rsidR="00C334D1" w:rsidRPr="00813D46" w:rsidRDefault="00C334D1" w:rsidP="007B0C0F">
            <w:pPr>
              <w:jc w:val="right"/>
            </w:pPr>
            <w:r w:rsidRPr="00813D46">
              <w:rPr>
                <w:rFonts w:cs="Arial"/>
              </w:rPr>
              <w:t>257</w:t>
            </w:r>
          </w:p>
        </w:tc>
        <w:tc>
          <w:tcPr>
            <w:tcW w:w="0" w:type="auto"/>
            <w:noWrap/>
            <w:vAlign w:val="bottom"/>
          </w:tcPr>
          <w:p w14:paraId="49C09B97" w14:textId="77777777" w:rsidR="00C334D1" w:rsidRPr="00813D46" w:rsidRDefault="00C334D1" w:rsidP="007B0C0F">
            <w:pPr>
              <w:rPr>
                <w:sz w:val="8"/>
              </w:rPr>
            </w:pPr>
            <w:r w:rsidRPr="00813D46">
              <w:rPr>
                <w:rFonts w:cs="Arial"/>
              </w:rPr>
              <w:t> </w:t>
            </w:r>
          </w:p>
        </w:tc>
        <w:tc>
          <w:tcPr>
            <w:tcW w:w="0" w:type="auto"/>
            <w:vAlign w:val="bottom"/>
          </w:tcPr>
          <w:p w14:paraId="7D1DDC20" w14:textId="77777777" w:rsidR="00C334D1" w:rsidRPr="00813D46" w:rsidRDefault="00C334D1" w:rsidP="007B0C0F">
            <w:pPr>
              <w:pStyle w:val="la2"/>
            </w:pPr>
            <w:r w:rsidRPr="00813D46">
              <w:rPr>
                <w:sz w:val="15"/>
                <w:szCs w:val="15"/>
              </w:rPr>
              <w:t> </w:t>
            </w:r>
          </w:p>
        </w:tc>
        <w:tc>
          <w:tcPr>
            <w:tcW w:w="0" w:type="auto"/>
            <w:vAlign w:val="bottom"/>
          </w:tcPr>
          <w:p w14:paraId="7D92A385" w14:textId="77777777" w:rsidR="00C334D1" w:rsidRPr="00813D46" w:rsidRDefault="00C334D1" w:rsidP="007B0C0F">
            <w:pPr>
              <w:rPr>
                <w:sz w:val="8"/>
              </w:rPr>
            </w:pPr>
            <w:r w:rsidRPr="00813D46">
              <w:rPr>
                <w:rFonts w:cs="Arial"/>
              </w:rPr>
              <w:t> </w:t>
            </w:r>
          </w:p>
        </w:tc>
        <w:tc>
          <w:tcPr>
            <w:tcW w:w="0" w:type="auto"/>
            <w:vAlign w:val="bottom"/>
          </w:tcPr>
          <w:p w14:paraId="7D9814BB" w14:textId="77777777" w:rsidR="00C334D1" w:rsidRPr="00813D46" w:rsidRDefault="00C334D1" w:rsidP="007B0C0F">
            <w:pPr>
              <w:jc w:val="right"/>
            </w:pPr>
            <w:r w:rsidRPr="00813D46">
              <w:rPr>
                <w:rFonts w:cs="Arial"/>
              </w:rPr>
              <w:t>(33</w:t>
            </w:r>
          </w:p>
        </w:tc>
        <w:tc>
          <w:tcPr>
            <w:tcW w:w="0" w:type="auto"/>
            <w:noWrap/>
            <w:vAlign w:val="bottom"/>
          </w:tcPr>
          <w:p w14:paraId="4E604E08" w14:textId="77777777" w:rsidR="00C334D1" w:rsidRPr="00813D46" w:rsidRDefault="00C334D1" w:rsidP="007B0C0F">
            <w:pPr>
              <w:rPr>
                <w:sz w:val="8"/>
              </w:rPr>
            </w:pPr>
            <w:r w:rsidRPr="00813D46">
              <w:rPr>
                <w:rFonts w:cs="Arial"/>
              </w:rPr>
              <w:t>)</w:t>
            </w:r>
          </w:p>
        </w:tc>
        <w:tc>
          <w:tcPr>
            <w:tcW w:w="0" w:type="auto"/>
            <w:vAlign w:val="bottom"/>
          </w:tcPr>
          <w:p w14:paraId="5F9E6BBC" w14:textId="77777777" w:rsidR="00C334D1" w:rsidRPr="00813D46" w:rsidRDefault="00C334D1" w:rsidP="007B0C0F">
            <w:pPr>
              <w:pStyle w:val="la2"/>
            </w:pPr>
            <w:r w:rsidRPr="00813D46">
              <w:rPr>
                <w:sz w:val="15"/>
                <w:szCs w:val="15"/>
              </w:rPr>
              <w:t> </w:t>
            </w:r>
          </w:p>
        </w:tc>
        <w:tc>
          <w:tcPr>
            <w:tcW w:w="0" w:type="auto"/>
            <w:vAlign w:val="bottom"/>
          </w:tcPr>
          <w:p w14:paraId="5B97FB8A" w14:textId="77777777" w:rsidR="00C334D1" w:rsidRPr="00813D46" w:rsidRDefault="00C334D1" w:rsidP="007B0C0F">
            <w:pPr>
              <w:rPr>
                <w:sz w:val="8"/>
              </w:rPr>
            </w:pPr>
            <w:r w:rsidRPr="00813D46">
              <w:rPr>
                <w:rFonts w:cs="Arial"/>
              </w:rPr>
              <w:t> </w:t>
            </w:r>
          </w:p>
        </w:tc>
        <w:tc>
          <w:tcPr>
            <w:tcW w:w="0" w:type="auto"/>
            <w:vAlign w:val="bottom"/>
          </w:tcPr>
          <w:p w14:paraId="7099BAB7" w14:textId="77777777" w:rsidR="00C334D1" w:rsidRPr="00813D46" w:rsidRDefault="00C334D1" w:rsidP="007B0C0F">
            <w:pPr>
              <w:jc w:val="right"/>
            </w:pPr>
            <w:r w:rsidRPr="00813D46">
              <w:rPr>
                <w:rFonts w:cs="Arial"/>
              </w:rPr>
              <w:t>720</w:t>
            </w:r>
          </w:p>
        </w:tc>
        <w:tc>
          <w:tcPr>
            <w:tcW w:w="0" w:type="auto"/>
            <w:noWrap/>
            <w:vAlign w:val="bottom"/>
          </w:tcPr>
          <w:p w14:paraId="549CF9A9" w14:textId="77777777" w:rsidR="00C334D1" w:rsidRPr="00813D46" w:rsidRDefault="00C334D1" w:rsidP="007B0C0F">
            <w:pPr>
              <w:rPr>
                <w:sz w:val="8"/>
              </w:rPr>
            </w:pPr>
            <w:r w:rsidRPr="00813D46">
              <w:rPr>
                <w:rFonts w:cs="Arial"/>
              </w:rPr>
              <w:t> </w:t>
            </w:r>
          </w:p>
        </w:tc>
        <w:tc>
          <w:tcPr>
            <w:tcW w:w="0" w:type="auto"/>
            <w:vAlign w:val="bottom"/>
          </w:tcPr>
          <w:p w14:paraId="2522B9EA" w14:textId="77777777" w:rsidR="00C334D1" w:rsidRPr="00813D46" w:rsidRDefault="00C334D1" w:rsidP="007B0C0F">
            <w:pPr>
              <w:pStyle w:val="la2"/>
            </w:pPr>
            <w:r w:rsidRPr="00813D46">
              <w:rPr>
                <w:sz w:val="15"/>
                <w:szCs w:val="15"/>
              </w:rPr>
              <w:t> </w:t>
            </w:r>
          </w:p>
        </w:tc>
        <w:tc>
          <w:tcPr>
            <w:tcW w:w="0" w:type="auto"/>
            <w:vAlign w:val="bottom"/>
          </w:tcPr>
          <w:p w14:paraId="4043009A" w14:textId="77777777" w:rsidR="00C334D1" w:rsidRPr="00813D46" w:rsidRDefault="00C334D1" w:rsidP="007B0C0F">
            <w:pPr>
              <w:rPr>
                <w:sz w:val="8"/>
              </w:rPr>
            </w:pPr>
            <w:r w:rsidRPr="00813D46">
              <w:rPr>
                <w:rFonts w:cs="Arial"/>
              </w:rPr>
              <w:t> </w:t>
            </w:r>
          </w:p>
        </w:tc>
        <w:tc>
          <w:tcPr>
            <w:tcW w:w="0" w:type="auto"/>
            <w:vAlign w:val="bottom"/>
          </w:tcPr>
          <w:p w14:paraId="657AEF6E" w14:textId="77777777" w:rsidR="00C334D1" w:rsidRPr="00813D46" w:rsidRDefault="00C334D1" w:rsidP="007B0C0F">
            <w:pPr>
              <w:jc w:val="right"/>
            </w:pPr>
            <w:r w:rsidRPr="00813D46">
              <w:rPr>
                <w:rFonts w:cs="Arial"/>
              </w:rPr>
              <w:t>(81</w:t>
            </w:r>
          </w:p>
        </w:tc>
        <w:tc>
          <w:tcPr>
            <w:tcW w:w="0" w:type="auto"/>
            <w:noWrap/>
            <w:vAlign w:val="bottom"/>
          </w:tcPr>
          <w:p w14:paraId="384046D9" w14:textId="77777777" w:rsidR="00C334D1" w:rsidRPr="00813D46" w:rsidRDefault="00C334D1" w:rsidP="007B0C0F">
            <w:pPr>
              <w:rPr>
                <w:sz w:val="8"/>
              </w:rPr>
            </w:pPr>
            <w:r w:rsidRPr="00813D46">
              <w:rPr>
                <w:rFonts w:cs="Arial"/>
              </w:rPr>
              <w:t>)</w:t>
            </w:r>
          </w:p>
        </w:tc>
      </w:tr>
      <w:tr w:rsidR="00C334D1" w:rsidRPr="00813D46" w14:paraId="1F04F886" w14:textId="77777777" w:rsidTr="007B0C0F">
        <w:trPr>
          <w:jc w:val="center"/>
        </w:trPr>
        <w:tc>
          <w:tcPr>
            <w:tcW w:w="0" w:type="auto"/>
            <w:gridSpan w:val="4"/>
            <w:vAlign w:val="bottom"/>
          </w:tcPr>
          <w:p w14:paraId="0C92CCFE" w14:textId="77777777" w:rsidR="00C334D1" w:rsidRPr="00813D46" w:rsidRDefault="00C334D1" w:rsidP="007B0C0F">
            <w:pPr>
              <w:pStyle w:val="rrdsinglerule"/>
            </w:pPr>
            <w:r w:rsidRPr="00813D46">
              <w:rPr>
                <w:sz w:val="15"/>
                <w:szCs w:val="15"/>
              </w:rPr>
              <w:t> </w:t>
            </w:r>
          </w:p>
        </w:tc>
        <w:tc>
          <w:tcPr>
            <w:tcW w:w="0" w:type="auto"/>
            <w:vAlign w:val="bottom"/>
          </w:tcPr>
          <w:p w14:paraId="76CED0E9" w14:textId="77777777" w:rsidR="00C334D1" w:rsidRPr="00813D46" w:rsidRDefault="00C334D1" w:rsidP="007B0C0F">
            <w:pPr>
              <w:rPr>
                <w:sz w:val="8"/>
              </w:rPr>
            </w:pPr>
          </w:p>
        </w:tc>
        <w:tc>
          <w:tcPr>
            <w:tcW w:w="0" w:type="auto"/>
            <w:vAlign w:val="bottom"/>
          </w:tcPr>
          <w:p w14:paraId="77317406" w14:textId="77777777" w:rsidR="00C334D1" w:rsidRPr="00813D46" w:rsidRDefault="00C334D1" w:rsidP="007B0C0F">
            <w:pPr>
              <w:pStyle w:val="la2"/>
            </w:pPr>
            <w:r w:rsidRPr="00813D46">
              <w:t> </w:t>
            </w:r>
          </w:p>
        </w:tc>
        <w:tc>
          <w:tcPr>
            <w:tcW w:w="0" w:type="auto"/>
            <w:vAlign w:val="bottom"/>
          </w:tcPr>
          <w:p w14:paraId="3F3D1446" w14:textId="77777777" w:rsidR="00C334D1" w:rsidRPr="00813D46" w:rsidRDefault="00C334D1" w:rsidP="007B0C0F">
            <w:pPr>
              <w:pStyle w:val="rrdsinglerule"/>
            </w:pPr>
            <w:r w:rsidRPr="00813D46">
              <w:rPr>
                <w:b/>
                <w:sz w:val="15"/>
                <w:szCs w:val="15"/>
              </w:rPr>
              <w:t> </w:t>
            </w:r>
          </w:p>
        </w:tc>
        <w:tc>
          <w:tcPr>
            <w:tcW w:w="0" w:type="auto"/>
            <w:vAlign w:val="bottom"/>
          </w:tcPr>
          <w:p w14:paraId="253F9247" w14:textId="77777777" w:rsidR="00C334D1" w:rsidRPr="00813D46" w:rsidRDefault="00C334D1" w:rsidP="007B0C0F">
            <w:pPr>
              <w:pStyle w:val="rrdsinglerule"/>
            </w:pPr>
            <w:r w:rsidRPr="00813D46">
              <w:rPr>
                <w:sz w:val="15"/>
                <w:szCs w:val="15"/>
              </w:rPr>
              <w:t> </w:t>
            </w:r>
          </w:p>
        </w:tc>
        <w:tc>
          <w:tcPr>
            <w:tcW w:w="0" w:type="auto"/>
            <w:vAlign w:val="bottom"/>
          </w:tcPr>
          <w:p w14:paraId="12DB8743" w14:textId="77777777" w:rsidR="00C334D1" w:rsidRPr="00813D46" w:rsidRDefault="00C334D1" w:rsidP="007B0C0F">
            <w:pPr>
              <w:rPr>
                <w:sz w:val="8"/>
              </w:rPr>
            </w:pPr>
          </w:p>
        </w:tc>
        <w:tc>
          <w:tcPr>
            <w:tcW w:w="0" w:type="auto"/>
            <w:vAlign w:val="bottom"/>
          </w:tcPr>
          <w:p w14:paraId="0AE0C42C" w14:textId="77777777" w:rsidR="00C334D1" w:rsidRPr="00813D46" w:rsidRDefault="00C334D1" w:rsidP="007B0C0F">
            <w:pPr>
              <w:pStyle w:val="la2"/>
            </w:pPr>
            <w:r w:rsidRPr="00813D46">
              <w:t> </w:t>
            </w:r>
          </w:p>
        </w:tc>
        <w:tc>
          <w:tcPr>
            <w:tcW w:w="0" w:type="auto"/>
            <w:vAlign w:val="bottom"/>
          </w:tcPr>
          <w:p w14:paraId="6BD2939D" w14:textId="77777777" w:rsidR="00C334D1" w:rsidRPr="00813D46" w:rsidRDefault="00C334D1" w:rsidP="007B0C0F">
            <w:pPr>
              <w:pStyle w:val="rrdsinglerule"/>
            </w:pPr>
            <w:r w:rsidRPr="00813D46">
              <w:rPr>
                <w:b/>
                <w:sz w:val="15"/>
                <w:szCs w:val="15"/>
              </w:rPr>
              <w:t> </w:t>
            </w:r>
          </w:p>
        </w:tc>
        <w:tc>
          <w:tcPr>
            <w:tcW w:w="0" w:type="auto"/>
            <w:vAlign w:val="bottom"/>
          </w:tcPr>
          <w:p w14:paraId="0875E0C1" w14:textId="77777777" w:rsidR="00C334D1" w:rsidRPr="00813D46" w:rsidRDefault="00C334D1" w:rsidP="007B0C0F">
            <w:pPr>
              <w:pStyle w:val="rrdsinglerule"/>
            </w:pPr>
          </w:p>
        </w:tc>
        <w:tc>
          <w:tcPr>
            <w:tcW w:w="0" w:type="auto"/>
            <w:vAlign w:val="bottom"/>
          </w:tcPr>
          <w:p w14:paraId="2D3C0330" w14:textId="77777777" w:rsidR="00C334D1" w:rsidRPr="00813D46" w:rsidRDefault="00C334D1" w:rsidP="007B0C0F">
            <w:pPr>
              <w:rPr>
                <w:sz w:val="8"/>
              </w:rPr>
            </w:pPr>
          </w:p>
        </w:tc>
        <w:tc>
          <w:tcPr>
            <w:tcW w:w="0" w:type="auto"/>
            <w:vAlign w:val="bottom"/>
          </w:tcPr>
          <w:p w14:paraId="72530F51" w14:textId="77777777" w:rsidR="00C334D1" w:rsidRPr="00813D46" w:rsidRDefault="00C334D1" w:rsidP="007B0C0F">
            <w:pPr>
              <w:pStyle w:val="la2"/>
            </w:pPr>
            <w:r w:rsidRPr="00813D46">
              <w:t> </w:t>
            </w:r>
          </w:p>
        </w:tc>
        <w:tc>
          <w:tcPr>
            <w:tcW w:w="0" w:type="auto"/>
            <w:vAlign w:val="bottom"/>
          </w:tcPr>
          <w:p w14:paraId="777F902E" w14:textId="77777777" w:rsidR="00C334D1" w:rsidRPr="00813D46" w:rsidRDefault="00C334D1" w:rsidP="007B0C0F">
            <w:pPr>
              <w:pStyle w:val="rrdsinglerule"/>
            </w:pPr>
            <w:r w:rsidRPr="00813D46">
              <w:rPr>
                <w:b/>
                <w:sz w:val="15"/>
                <w:szCs w:val="15"/>
              </w:rPr>
              <w:t> </w:t>
            </w:r>
          </w:p>
        </w:tc>
        <w:tc>
          <w:tcPr>
            <w:tcW w:w="0" w:type="auto"/>
            <w:vAlign w:val="bottom"/>
          </w:tcPr>
          <w:p w14:paraId="73CB3B5B" w14:textId="77777777" w:rsidR="00C334D1" w:rsidRPr="00813D46" w:rsidRDefault="00C334D1" w:rsidP="007B0C0F">
            <w:pPr>
              <w:pStyle w:val="rrdsinglerule"/>
            </w:pPr>
            <w:r w:rsidRPr="00813D46">
              <w:rPr>
                <w:sz w:val="15"/>
                <w:szCs w:val="15"/>
              </w:rPr>
              <w:t> </w:t>
            </w:r>
          </w:p>
        </w:tc>
        <w:tc>
          <w:tcPr>
            <w:tcW w:w="0" w:type="auto"/>
            <w:vAlign w:val="bottom"/>
          </w:tcPr>
          <w:p w14:paraId="56B0FBA2" w14:textId="77777777" w:rsidR="00C334D1" w:rsidRPr="00813D46" w:rsidRDefault="00C334D1" w:rsidP="007B0C0F">
            <w:pPr>
              <w:rPr>
                <w:sz w:val="8"/>
              </w:rPr>
            </w:pPr>
          </w:p>
        </w:tc>
        <w:tc>
          <w:tcPr>
            <w:tcW w:w="0" w:type="auto"/>
            <w:vAlign w:val="bottom"/>
          </w:tcPr>
          <w:p w14:paraId="5EB24D24" w14:textId="77777777" w:rsidR="00C334D1" w:rsidRPr="00813D46" w:rsidRDefault="00C334D1" w:rsidP="007B0C0F">
            <w:pPr>
              <w:pStyle w:val="la2"/>
            </w:pPr>
            <w:r w:rsidRPr="00813D46">
              <w:t> </w:t>
            </w:r>
          </w:p>
        </w:tc>
        <w:tc>
          <w:tcPr>
            <w:tcW w:w="0" w:type="auto"/>
            <w:vAlign w:val="bottom"/>
          </w:tcPr>
          <w:p w14:paraId="79464F5E" w14:textId="77777777" w:rsidR="00C334D1" w:rsidRPr="00813D46" w:rsidRDefault="00C334D1" w:rsidP="007B0C0F">
            <w:pPr>
              <w:pStyle w:val="rrdsinglerule"/>
            </w:pPr>
            <w:r w:rsidRPr="00813D46">
              <w:rPr>
                <w:b/>
                <w:sz w:val="15"/>
                <w:szCs w:val="15"/>
              </w:rPr>
              <w:t> </w:t>
            </w:r>
          </w:p>
        </w:tc>
        <w:tc>
          <w:tcPr>
            <w:tcW w:w="0" w:type="auto"/>
            <w:vAlign w:val="bottom"/>
          </w:tcPr>
          <w:p w14:paraId="195FBB91" w14:textId="77777777" w:rsidR="00C334D1" w:rsidRPr="00813D46" w:rsidRDefault="00C334D1" w:rsidP="007B0C0F">
            <w:pPr>
              <w:pStyle w:val="rrdsinglerule"/>
            </w:pPr>
          </w:p>
        </w:tc>
        <w:tc>
          <w:tcPr>
            <w:tcW w:w="0" w:type="auto"/>
            <w:vAlign w:val="bottom"/>
          </w:tcPr>
          <w:p w14:paraId="08AB6B3E" w14:textId="77777777" w:rsidR="00C334D1" w:rsidRPr="00813D46" w:rsidRDefault="00C334D1" w:rsidP="007B0C0F">
            <w:pPr>
              <w:rPr>
                <w:sz w:val="8"/>
              </w:rPr>
            </w:pPr>
          </w:p>
        </w:tc>
        <w:tc>
          <w:tcPr>
            <w:tcW w:w="0" w:type="auto"/>
            <w:vAlign w:val="bottom"/>
          </w:tcPr>
          <w:p w14:paraId="333DDA87" w14:textId="77777777" w:rsidR="00C334D1" w:rsidRPr="00813D46" w:rsidRDefault="00C334D1" w:rsidP="007B0C0F">
            <w:pPr>
              <w:pStyle w:val="la2"/>
            </w:pPr>
            <w:r w:rsidRPr="00813D46">
              <w:t> </w:t>
            </w:r>
          </w:p>
        </w:tc>
        <w:tc>
          <w:tcPr>
            <w:tcW w:w="0" w:type="auto"/>
            <w:vAlign w:val="bottom"/>
          </w:tcPr>
          <w:p w14:paraId="66F53EF0" w14:textId="77777777" w:rsidR="00C334D1" w:rsidRPr="00813D46" w:rsidRDefault="00C334D1" w:rsidP="007B0C0F">
            <w:pPr>
              <w:pStyle w:val="rrdsinglerule"/>
            </w:pPr>
            <w:r w:rsidRPr="00813D46">
              <w:rPr>
                <w:b/>
                <w:sz w:val="15"/>
                <w:szCs w:val="15"/>
              </w:rPr>
              <w:t> </w:t>
            </w:r>
          </w:p>
        </w:tc>
        <w:tc>
          <w:tcPr>
            <w:tcW w:w="0" w:type="auto"/>
            <w:vAlign w:val="bottom"/>
          </w:tcPr>
          <w:p w14:paraId="697C6B7B" w14:textId="77777777" w:rsidR="00C334D1" w:rsidRPr="00813D46" w:rsidRDefault="00C334D1" w:rsidP="007B0C0F">
            <w:pPr>
              <w:pStyle w:val="rrdsinglerule"/>
            </w:pPr>
            <w:r w:rsidRPr="00813D46">
              <w:rPr>
                <w:sz w:val="15"/>
                <w:szCs w:val="15"/>
              </w:rPr>
              <w:t> </w:t>
            </w:r>
          </w:p>
        </w:tc>
        <w:tc>
          <w:tcPr>
            <w:tcW w:w="0" w:type="auto"/>
            <w:vAlign w:val="bottom"/>
          </w:tcPr>
          <w:p w14:paraId="653435E8" w14:textId="77777777" w:rsidR="00C334D1" w:rsidRPr="00813D46" w:rsidRDefault="00C334D1" w:rsidP="007B0C0F">
            <w:pPr>
              <w:rPr>
                <w:sz w:val="8"/>
              </w:rPr>
            </w:pPr>
          </w:p>
        </w:tc>
      </w:tr>
      <w:tr w:rsidR="00C334D1" w:rsidRPr="00813D46" w14:paraId="0E117653" w14:textId="77777777" w:rsidTr="007B0C0F">
        <w:trPr>
          <w:jc w:val="center"/>
        </w:trPr>
        <w:tc>
          <w:tcPr>
            <w:tcW w:w="0" w:type="auto"/>
          </w:tcPr>
          <w:p w14:paraId="1CBEEE18"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63C0D826" w14:textId="77777777" w:rsidR="00C334D1" w:rsidRPr="00813D46" w:rsidRDefault="00C334D1" w:rsidP="007B0C0F">
            <w:pPr>
              <w:pStyle w:val="la2"/>
            </w:pPr>
            <w:r w:rsidRPr="00813D46">
              <w:rPr>
                <w:sz w:val="15"/>
                <w:szCs w:val="15"/>
              </w:rPr>
              <w:t> </w:t>
            </w:r>
          </w:p>
        </w:tc>
        <w:tc>
          <w:tcPr>
            <w:tcW w:w="0" w:type="auto"/>
            <w:vAlign w:val="bottom"/>
          </w:tcPr>
          <w:p w14:paraId="783103F1" w14:textId="77777777" w:rsidR="00C334D1" w:rsidRPr="00813D46" w:rsidRDefault="00C334D1" w:rsidP="007B0C0F">
            <w:pPr>
              <w:rPr>
                <w:sz w:val="8"/>
              </w:rPr>
            </w:pPr>
            <w:r w:rsidRPr="00813D46">
              <w:rPr>
                <w:rFonts w:cs="Arial"/>
              </w:rPr>
              <w:t>$</w:t>
            </w:r>
          </w:p>
        </w:tc>
        <w:tc>
          <w:tcPr>
            <w:tcW w:w="0" w:type="auto"/>
            <w:vAlign w:val="bottom"/>
          </w:tcPr>
          <w:p w14:paraId="0B712219" w14:textId="77777777" w:rsidR="00C334D1" w:rsidRPr="00813D46" w:rsidRDefault="00C334D1" w:rsidP="007B0C0F">
            <w:pPr>
              <w:jc w:val="right"/>
            </w:pPr>
            <w:r w:rsidRPr="00813D46">
              <w:rPr>
                <w:rFonts w:cs="Arial"/>
              </w:rPr>
              <w:t>  6,464</w:t>
            </w:r>
          </w:p>
        </w:tc>
        <w:tc>
          <w:tcPr>
            <w:tcW w:w="0" w:type="auto"/>
            <w:noWrap/>
            <w:vAlign w:val="bottom"/>
          </w:tcPr>
          <w:p w14:paraId="0E35E224" w14:textId="77777777" w:rsidR="00C334D1" w:rsidRPr="00813D46" w:rsidRDefault="00C334D1" w:rsidP="007B0C0F">
            <w:pPr>
              <w:rPr>
                <w:sz w:val="8"/>
              </w:rPr>
            </w:pPr>
            <w:r w:rsidRPr="00813D46">
              <w:rPr>
                <w:rFonts w:cs="Arial"/>
              </w:rPr>
              <w:t> </w:t>
            </w:r>
          </w:p>
        </w:tc>
        <w:tc>
          <w:tcPr>
            <w:tcW w:w="0" w:type="auto"/>
            <w:vAlign w:val="bottom"/>
          </w:tcPr>
          <w:p w14:paraId="44313660" w14:textId="77777777" w:rsidR="00C334D1" w:rsidRPr="00813D46" w:rsidRDefault="00C334D1" w:rsidP="007B0C0F">
            <w:pPr>
              <w:pStyle w:val="la2"/>
            </w:pPr>
            <w:r w:rsidRPr="00813D46">
              <w:rPr>
                <w:sz w:val="15"/>
                <w:szCs w:val="15"/>
              </w:rPr>
              <w:t> </w:t>
            </w:r>
          </w:p>
        </w:tc>
        <w:tc>
          <w:tcPr>
            <w:tcW w:w="0" w:type="auto"/>
            <w:vAlign w:val="bottom"/>
          </w:tcPr>
          <w:p w14:paraId="2EFFDCAA" w14:textId="77777777" w:rsidR="00C334D1" w:rsidRPr="00813D46" w:rsidRDefault="00C334D1" w:rsidP="007B0C0F">
            <w:pPr>
              <w:rPr>
                <w:sz w:val="8"/>
              </w:rPr>
            </w:pPr>
            <w:r w:rsidRPr="00813D46">
              <w:rPr>
                <w:rFonts w:cs="Arial"/>
              </w:rPr>
              <w:t>$</w:t>
            </w:r>
          </w:p>
        </w:tc>
        <w:tc>
          <w:tcPr>
            <w:tcW w:w="0" w:type="auto"/>
            <w:vAlign w:val="bottom"/>
          </w:tcPr>
          <w:p w14:paraId="28C12CCB" w14:textId="77777777" w:rsidR="00C334D1" w:rsidRPr="00813D46" w:rsidRDefault="00C334D1" w:rsidP="007B0C0F">
            <w:pPr>
              <w:jc w:val="right"/>
            </w:pPr>
            <w:r w:rsidRPr="00813D46">
              <w:rPr>
                <w:rFonts w:cs="Arial"/>
              </w:rPr>
              <w:t>  (89</w:t>
            </w:r>
          </w:p>
        </w:tc>
        <w:tc>
          <w:tcPr>
            <w:tcW w:w="0" w:type="auto"/>
            <w:noWrap/>
            <w:vAlign w:val="bottom"/>
          </w:tcPr>
          <w:p w14:paraId="15E022B8" w14:textId="77777777" w:rsidR="00C334D1" w:rsidRPr="00813D46" w:rsidRDefault="00C334D1" w:rsidP="007B0C0F">
            <w:pPr>
              <w:rPr>
                <w:sz w:val="8"/>
              </w:rPr>
            </w:pPr>
            <w:r w:rsidRPr="00813D46">
              <w:rPr>
                <w:rFonts w:cs="Arial"/>
              </w:rPr>
              <w:t>)</w:t>
            </w:r>
          </w:p>
        </w:tc>
        <w:tc>
          <w:tcPr>
            <w:tcW w:w="0" w:type="auto"/>
            <w:vAlign w:val="bottom"/>
          </w:tcPr>
          <w:p w14:paraId="52A09E72" w14:textId="77777777" w:rsidR="00C334D1" w:rsidRPr="00813D46" w:rsidRDefault="00C334D1" w:rsidP="007B0C0F">
            <w:pPr>
              <w:pStyle w:val="la2"/>
            </w:pPr>
            <w:r w:rsidRPr="00813D46">
              <w:rPr>
                <w:sz w:val="15"/>
                <w:szCs w:val="15"/>
              </w:rPr>
              <w:t> </w:t>
            </w:r>
          </w:p>
        </w:tc>
        <w:tc>
          <w:tcPr>
            <w:tcW w:w="0" w:type="auto"/>
            <w:vAlign w:val="bottom"/>
          </w:tcPr>
          <w:p w14:paraId="76EB5EB1" w14:textId="77777777" w:rsidR="00C334D1" w:rsidRPr="00813D46" w:rsidRDefault="00C334D1" w:rsidP="007B0C0F">
            <w:pPr>
              <w:rPr>
                <w:sz w:val="8"/>
              </w:rPr>
            </w:pPr>
            <w:r w:rsidRPr="00813D46">
              <w:rPr>
                <w:rFonts w:cs="Arial"/>
              </w:rPr>
              <w:t>$</w:t>
            </w:r>
          </w:p>
        </w:tc>
        <w:tc>
          <w:tcPr>
            <w:tcW w:w="0" w:type="auto"/>
            <w:vAlign w:val="bottom"/>
          </w:tcPr>
          <w:p w14:paraId="3E9C9FFE" w14:textId="77777777" w:rsidR="00C334D1" w:rsidRPr="00813D46" w:rsidRDefault="00C334D1" w:rsidP="007B0C0F">
            <w:pPr>
              <w:jc w:val="right"/>
            </w:pPr>
            <w:r w:rsidRPr="00813D46">
              <w:rPr>
                <w:rFonts w:cs="Arial"/>
              </w:rPr>
              <w:t>  1,223</w:t>
            </w:r>
          </w:p>
        </w:tc>
        <w:tc>
          <w:tcPr>
            <w:tcW w:w="0" w:type="auto"/>
            <w:noWrap/>
            <w:vAlign w:val="bottom"/>
          </w:tcPr>
          <w:p w14:paraId="19B29823" w14:textId="77777777" w:rsidR="00C334D1" w:rsidRPr="00813D46" w:rsidRDefault="00C334D1" w:rsidP="007B0C0F">
            <w:pPr>
              <w:rPr>
                <w:sz w:val="8"/>
              </w:rPr>
            </w:pPr>
            <w:r w:rsidRPr="00813D46">
              <w:rPr>
                <w:rFonts w:cs="Arial"/>
              </w:rPr>
              <w:t> </w:t>
            </w:r>
          </w:p>
        </w:tc>
        <w:tc>
          <w:tcPr>
            <w:tcW w:w="0" w:type="auto"/>
            <w:vAlign w:val="bottom"/>
          </w:tcPr>
          <w:p w14:paraId="7383276A" w14:textId="77777777" w:rsidR="00C334D1" w:rsidRPr="00813D46" w:rsidRDefault="00C334D1" w:rsidP="007B0C0F">
            <w:pPr>
              <w:pStyle w:val="la2"/>
            </w:pPr>
            <w:r w:rsidRPr="00813D46">
              <w:rPr>
                <w:sz w:val="15"/>
                <w:szCs w:val="15"/>
              </w:rPr>
              <w:t> </w:t>
            </w:r>
          </w:p>
        </w:tc>
        <w:tc>
          <w:tcPr>
            <w:tcW w:w="0" w:type="auto"/>
            <w:vAlign w:val="bottom"/>
          </w:tcPr>
          <w:p w14:paraId="098C1043" w14:textId="77777777" w:rsidR="00C334D1" w:rsidRPr="00813D46" w:rsidRDefault="00C334D1" w:rsidP="007B0C0F">
            <w:pPr>
              <w:rPr>
                <w:sz w:val="8"/>
              </w:rPr>
            </w:pPr>
            <w:r w:rsidRPr="00813D46">
              <w:rPr>
                <w:rFonts w:cs="Arial"/>
              </w:rPr>
              <w:t>$</w:t>
            </w:r>
          </w:p>
        </w:tc>
        <w:tc>
          <w:tcPr>
            <w:tcW w:w="0" w:type="auto"/>
            <w:vAlign w:val="bottom"/>
          </w:tcPr>
          <w:p w14:paraId="5D588C77" w14:textId="77777777" w:rsidR="00C334D1" w:rsidRPr="00813D46" w:rsidRDefault="00C334D1" w:rsidP="007B0C0F">
            <w:pPr>
              <w:jc w:val="right"/>
            </w:pPr>
            <w:r w:rsidRPr="00813D46">
              <w:rPr>
                <w:rFonts w:cs="Arial"/>
              </w:rPr>
              <w:t>  (42</w:t>
            </w:r>
          </w:p>
        </w:tc>
        <w:tc>
          <w:tcPr>
            <w:tcW w:w="0" w:type="auto"/>
            <w:noWrap/>
            <w:vAlign w:val="bottom"/>
          </w:tcPr>
          <w:p w14:paraId="29119EED" w14:textId="77777777" w:rsidR="00C334D1" w:rsidRPr="00813D46" w:rsidRDefault="00C334D1" w:rsidP="007B0C0F">
            <w:pPr>
              <w:rPr>
                <w:sz w:val="8"/>
              </w:rPr>
            </w:pPr>
            <w:r w:rsidRPr="00813D46">
              <w:rPr>
                <w:rFonts w:cs="Arial"/>
              </w:rPr>
              <w:t>)</w:t>
            </w:r>
          </w:p>
        </w:tc>
        <w:tc>
          <w:tcPr>
            <w:tcW w:w="0" w:type="auto"/>
            <w:vAlign w:val="bottom"/>
          </w:tcPr>
          <w:p w14:paraId="240AC0F1" w14:textId="77777777" w:rsidR="00C334D1" w:rsidRPr="00813D46" w:rsidRDefault="00C334D1" w:rsidP="007B0C0F">
            <w:pPr>
              <w:pStyle w:val="la2"/>
            </w:pPr>
            <w:r w:rsidRPr="00813D46">
              <w:rPr>
                <w:sz w:val="15"/>
                <w:szCs w:val="15"/>
              </w:rPr>
              <w:t> </w:t>
            </w:r>
          </w:p>
        </w:tc>
        <w:tc>
          <w:tcPr>
            <w:tcW w:w="0" w:type="auto"/>
            <w:vAlign w:val="bottom"/>
          </w:tcPr>
          <w:p w14:paraId="4B98A508" w14:textId="77777777" w:rsidR="00C334D1" w:rsidRPr="00813D46" w:rsidRDefault="00C334D1" w:rsidP="007B0C0F">
            <w:pPr>
              <w:rPr>
                <w:sz w:val="8"/>
              </w:rPr>
            </w:pPr>
            <w:r w:rsidRPr="00813D46">
              <w:rPr>
                <w:rFonts w:cs="Arial"/>
              </w:rPr>
              <w:t>$</w:t>
            </w:r>
          </w:p>
        </w:tc>
        <w:tc>
          <w:tcPr>
            <w:tcW w:w="0" w:type="auto"/>
            <w:vAlign w:val="bottom"/>
          </w:tcPr>
          <w:p w14:paraId="3A0008AF" w14:textId="77777777" w:rsidR="00C334D1" w:rsidRPr="00813D46" w:rsidRDefault="00C334D1" w:rsidP="007B0C0F">
            <w:pPr>
              <w:jc w:val="right"/>
            </w:pPr>
            <w:r w:rsidRPr="00813D46">
              <w:rPr>
                <w:rFonts w:cs="Arial"/>
              </w:rPr>
              <w:t>  7,687</w:t>
            </w:r>
          </w:p>
        </w:tc>
        <w:tc>
          <w:tcPr>
            <w:tcW w:w="0" w:type="auto"/>
            <w:noWrap/>
            <w:vAlign w:val="bottom"/>
          </w:tcPr>
          <w:p w14:paraId="2E5A072E" w14:textId="77777777" w:rsidR="00C334D1" w:rsidRPr="00813D46" w:rsidRDefault="00C334D1" w:rsidP="007B0C0F">
            <w:pPr>
              <w:rPr>
                <w:sz w:val="8"/>
              </w:rPr>
            </w:pPr>
            <w:r w:rsidRPr="00813D46">
              <w:rPr>
                <w:rFonts w:cs="Arial"/>
              </w:rPr>
              <w:t> </w:t>
            </w:r>
          </w:p>
        </w:tc>
        <w:tc>
          <w:tcPr>
            <w:tcW w:w="0" w:type="auto"/>
            <w:vAlign w:val="bottom"/>
          </w:tcPr>
          <w:p w14:paraId="4ED22EE0" w14:textId="77777777" w:rsidR="00C334D1" w:rsidRPr="00813D46" w:rsidRDefault="00C334D1" w:rsidP="007B0C0F">
            <w:pPr>
              <w:pStyle w:val="la2"/>
            </w:pPr>
            <w:r w:rsidRPr="00813D46">
              <w:rPr>
                <w:sz w:val="15"/>
                <w:szCs w:val="15"/>
              </w:rPr>
              <w:t> </w:t>
            </w:r>
          </w:p>
        </w:tc>
        <w:tc>
          <w:tcPr>
            <w:tcW w:w="0" w:type="auto"/>
            <w:vAlign w:val="bottom"/>
          </w:tcPr>
          <w:p w14:paraId="705D25EF" w14:textId="77777777" w:rsidR="00C334D1" w:rsidRPr="00813D46" w:rsidRDefault="00C334D1" w:rsidP="007B0C0F">
            <w:pPr>
              <w:rPr>
                <w:sz w:val="8"/>
              </w:rPr>
            </w:pPr>
            <w:r w:rsidRPr="00813D46">
              <w:rPr>
                <w:rFonts w:cs="Arial"/>
              </w:rPr>
              <w:t>$</w:t>
            </w:r>
          </w:p>
        </w:tc>
        <w:tc>
          <w:tcPr>
            <w:tcW w:w="0" w:type="auto"/>
            <w:vAlign w:val="bottom"/>
          </w:tcPr>
          <w:p w14:paraId="40852481" w14:textId="77777777" w:rsidR="00C334D1" w:rsidRPr="00813D46" w:rsidRDefault="00C334D1" w:rsidP="007B0C0F">
            <w:pPr>
              <w:jc w:val="right"/>
            </w:pPr>
            <w:r w:rsidRPr="00813D46">
              <w:rPr>
                <w:rFonts w:cs="Arial"/>
              </w:rPr>
              <w:t>  (131</w:t>
            </w:r>
          </w:p>
        </w:tc>
        <w:tc>
          <w:tcPr>
            <w:tcW w:w="0" w:type="auto"/>
            <w:noWrap/>
            <w:vAlign w:val="bottom"/>
          </w:tcPr>
          <w:p w14:paraId="4ED64B3E" w14:textId="77777777" w:rsidR="00C334D1" w:rsidRPr="00813D46" w:rsidRDefault="00C334D1" w:rsidP="007B0C0F">
            <w:pPr>
              <w:rPr>
                <w:sz w:val="8"/>
              </w:rPr>
            </w:pPr>
            <w:r w:rsidRPr="00813D46">
              <w:rPr>
                <w:rFonts w:cs="Arial"/>
              </w:rPr>
              <w:t>)</w:t>
            </w:r>
          </w:p>
        </w:tc>
      </w:tr>
      <w:tr w:rsidR="00C334D1" w:rsidRPr="00813D46" w14:paraId="5E80C0CB" w14:textId="77777777" w:rsidTr="007B0C0F">
        <w:trPr>
          <w:jc w:val="center"/>
        </w:trPr>
        <w:tc>
          <w:tcPr>
            <w:tcW w:w="0" w:type="auto"/>
            <w:vAlign w:val="bottom"/>
          </w:tcPr>
          <w:p w14:paraId="4EF4F7BD" w14:textId="77777777" w:rsidR="00C334D1" w:rsidRPr="00813D46" w:rsidRDefault="00C334D1" w:rsidP="007B0C0F">
            <w:pPr>
              <w:pStyle w:val="la2"/>
            </w:pPr>
            <w:r w:rsidRPr="00813D46">
              <w:t> </w:t>
            </w:r>
          </w:p>
        </w:tc>
        <w:tc>
          <w:tcPr>
            <w:tcW w:w="0" w:type="auto"/>
            <w:vAlign w:val="bottom"/>
          </w:tcPr>
          <w:p w14:paraId="26D0E03C" w14:textId="77777777" w:rsidR="00C334D1" w:rsidRPr="00813D46" w:rsidRDefault="00C334D1" w:rsidP="007B0C0F">
            <w:pPr>
              <w:pStyle w:val="la2"/>
            </w:pPr>
            <w:r w:rsidRPr="00813D46">
              <w:t> </w:t>
            </w:r>
          </w:p>
        </w:tc>
        <w:tc>
          <w:tcPr>
            <w:tcW w:w="0" w:type="auto"/>
            <w:vAlign w:val="bottom"/>
          </w:tcPr>
          <w:p w14:paraId="363717B8" w14:textId="77777777" w:rsidR="00C334D1" w:rsidRPr="00813D46" w:rsidRDefault="00C334D1" w:rsidP="007B0C0F">
            <w:pPr>
              <w:pStyle w:val="rrddoublerule"/>
            </w:pPr>
            <w:r w:rsidRPr="00813D46">
              <w:rPr>
                <w:sz w:val="15"/>
                <w:szCs w:val="15"/>
              </w:rPr>
              <w:t> </w:t>
            </w:r>
          </w:p>
        </w:tc>
        <w:tc>
          <w:tcPr>
            <w:tcW w:w="0" w:type="auto"/>
            <w:vAlign w:val="bottom"/>
          </w:tcPr>
          <w:p w14:paraId="7A95B0FA" w14:textId="77777777" w:rsidR="00C334D1" w:rsidRPr="00813D46" w:rsidRDefault="00C334D1" w:rsidP="007B0C0F">
            <w:pPr>
              <w:pStyle w:val="rrddoublerule"/>
            </w:pPr>
            <w:r w:rsidRPr="00813D46">
              <w:rPr>
                <w:sz w:val="15"/>
                <w:szCs w:val="15"/>
              </w:rPr>
              <w:t> </w:t>
            </w:r>
          </w:p>
        </w:tc>
        <w:tc>
          <w:tcPr>
            <w:tcW w:w="0" w:type="auto"/>
            <w:vAlign w:val="bottom"/>
          </w:tcPr>
          <w:p w14:paraId="5BB35D6E" w14:textId="77777777" w:rsidR="00C334D1" w:rsidRPr="00813D46" w:rsidRDefault="00C334D1" w:rsidP="007B0C0F">
            <w:pPr>
              <w:rPr>
                <w:sz w:val="8"/>
              </w:rPr>
            </w:pPr>
          </w:p>
        </w:tc>
        <w:tc>
          <w:tcPr>
            <w:tcW w:w="0" w:type="auto"/>
            <w:vAlign w:val="bottom"/>
          </w:tcPr>
          <w:p w14:paraId="0B14337C" w14:textId="77777777" w:rsidR="00C334D1" w:rsidRPr="00813D46" w:rsidRDefault="00C334D1" w:rsidP="007B0C0F">
            <w:pPr>
              <w:pStyle w:val="la2"/>
            </w:pPr>
            <w:r w:rsidRPr="00813D46">
              <w:t> </w:t>
            </w:r>
          </w:p>
        </w:tc>
        <w:tc>
          <w:tcPr>
            <w:tcW w:w="0" w:type="auto"/>
            <w:vAlign w:val="bottom"/>
          </w:tcPr>
          <w:p w14:paraId="2107CC74" w14:textId="77777777" w:rsidR="00C334D1" w:rsidRPr="00813D46" w:rsidRDefault="00C334D1" w:rsidP="007B0C0F">
            <w:pPr>
              <w:pStyle w:val="rrddoublerule"/>
            </w:pPr>
            <w:r w:rsidRPr="00813D46">
              <w:rPr>
                <w:sz w:val="15"/>
                <w:szCs w:val="15"/>
              </w:rPr>
              <w:t> </w:t>
            </w:r>
          </w:p>
        </w:tc>
        <w:tc>
          <w:tcPr>
            <w:tcW w:w="0" w:type="auto"/>
            <w:vAlign w:val="bottom"/>
          </w:tcPr>
          <w:p w14:paraId="433B3EA7" w14:textId="77777777" w:rsidR="00C334D1" w:rsidRPr="00813D46" w:rsidRDefault="00C334D1" w:rsidP="007B0C0F">
            <w:pPr>
              <w:pStyle w:val="rrddoublerule"/>
            </w:pPr>
            <w:r w:rsidRPr="00813D46">
              <w:rPr>
                <w:sz w:val="15"/>
                <w:szCs w:val="15"/>
              </w:rPr>
              <w:t> </w:t>
            </w:r>
          </w:p>
        </w:tc>
        <w:tc>
          <w:tcPr>
            <w:tcW w:w="0" w:type="auto"/>
            <w:vAlign w:val="bottom"/>
          </w:tcPr>
          <w:p w14:paraId="52DF7591" w14:textId="77777777" w:rsidR="00C334D1" w:rsidRPr="00813D46" w:rsidRDefault="00C334D1" w:rsidP="007B0C0F">
            <w:pPr>
              <w:rPr>
                <w:sz w:val="8"/>
              </w:rPr>
            </w:pPr>
          </w:p>
        </w:tc>
        <w:tc>
          <w:tcPr>
            <w:tcW w:w="0" w:type="auto"/>
            <w:vAlign w:val="bottom"/>
          </w:tcPr>
          <w:p w14:paraId="61AE20E7" w14:textId="77777777" w:rsidR="00C334D1" w:rsidRPr="00813D46" w:rsidRDefault="00C334D1" w:rsidP="007B0C0F">
            <w:pPr>
              <w:pStyle w:val="la2"/>
            </w:pPr>
            <w:r w:rsidRPr="00813D46">
              <w:t> </w:t>
            </w:r>
          </w:p>
        </w:tc>
        <w:tc>
          <w:tcPr>
            <w:tcW w:w="0" w:type="auto"/>
            <w:vAlign w:val="bottom"/>
          </w:tcPr>
          <w:p w14:paraId="703126F7" w14:textId="77777777" w:rsidR="00C334D1" w:rsidRPr="00813D46" w:rsidRDefault="00C334D1" w:rsidP="007B0C0F">
            <w:pPr>
              <w:pStyle w:val="rrddoublerule"/>
            </w:pPr>
            <w:r w:rsidRPr="00813D46">
              <w:rPr>
                <w:sz w:val="15"/>
                <w:szCs w:val="15"/>
              </w:rPr>
              <w:t> </w:t>
            </w:r>
          </w:p>
        </w:tc>
        <w:tc>
          <w:tcPr>
            <w:tcW w:w="0" w:type="auto"/>
            <w:vAlign w:val="bottom"/>
          </w:tcPr>
          <w:p w14:paraId="28B0C4E6" w14:textId="77777777" w:rsidR="00C334D1" w:rsidRPr="00813D46" w:rsidRDefault="00C334D1" w:rsidP="007B0C0F">
            <w:pPr>
              <w:pStyle w:val="rrddoublerule"/>
            </w:pPr>
            <w:r w:rsidRPr="00813D46">
              <w:rPr>
                <w:sz w:val="15"/>
                <w:szCs w:val="15"/>
              </w:rPr>
              <w:t> </w:t>
            </w:r>
          </w:p>
        </w:tc>
        <w:tc>
          <w:tcPr>
            <w:tcW w:w="0" w:type="auto"/>
            <w:vAlign w:val="bottom"/>
          </w:tcPr>
          <w:p w14:paraId="207E6613" w14:textId="77777777" w:rsidR="00C334D1" w:rsidRPr="00813D46" w:rsidRDefault="00C334D1" w:rsidP="007B0C0F">
            <w:pPr>
              <w:rPr>
                <w:sz w:val="8"/>
              </w:rPr>
            </w:pPr>
          </w:p>
        </w:tc>
        <w:tc>
          <w:tcPr>
            <w:tcW w:w="0" w:type="auto"/>
            <w:vAlign w:val="bottom"/>
          </w:tcPr>
          <w:p w14:paraId="2C1EBB6C" w14:textId="77777777" w:rsidR="00C334D1" w:rsidRPr="00813D46" w:rsidRDefault="00C334D1" w:rsidP="007B0C0F">
            <w:pPr>
              <w:pStyle w:val="la2"/>
            </w:pPr>
            <w:r w:rsidRPr="00813D46">
              <w:t> </w:t>
            </w:r>
          </w:p>
        </w:tc>
        <w:tc>
          <w:tcPr>
            <w:tcW w:w="0" w:type="auto"/>
            <w:vAlign w:val="bottom"/>
          </w:tcPr>
          <w:p w14:paraId="3208F3E1" w14:textId="77777777" w:rsidR="00C334D1" w:rsidRPr="00813D46" w:rsidRDefault="00C334D1" w:rsidP="007B0C0F">
            <w:pPr>
              <w:pStyle w:val="rrddoublerule"/>
            </w:pPr>
            <w:r w:rsidRPr="00813D46">
              <w:rPr>
                <w:sz w:val="15"/>
                <w:szCs w:val="15"/>
              </w:rPr>
              <w:t> </w:t>
            </w:r>
          </w:p>
        </w:tc>
        <w:tc>
          <w:tcPr>
            <w:tcW w:w="0" w:type="auto"/>
            <w:vAlign w:val="bottom"/>
          </w:tcPr>
          <w:p w14:paraId="1C80C9D2" w14:textId="77777777" w:rsidR="00C334D1" w:rsidRPr="00813D46" w:rsidRDefault="00C334D1" w:rsidP="007B0C0F">
            <w:pPr>
              <w:pStyle w:val="rrddoublerule"/>
            </w:pPr>
            <w:r w:rsidRPr="00813D46">
              <w:rPr>
                <w:sz w:val="15"/>
                <w:szCs w:val="15"/>
              </w:rPr>
              <w:t> </w:t>
            </w:r>
          </w:p>
        </w:tc>
        <w:tc>
          <w:tcPr>
            <w:tcW w:w="0" w:type="auto"/>
            <w:vAlign w:val="bottom"/>
          </w:tcPr>
          <w:p w14:paraId="13CB30EB" w14:textId="77777777" w:rsidR="00C334D1" w:rsidRPr="00813D46" w:rsidRDefault="00C334D1" w:rsidP="007B0C0F">
            <w:pPr>
              <w:rPr>
                <w:sz w:val="8"/>
              </w:rPr>
            </w:pPr>
          </w:p>
        </w:tc>
        <w:tc>
          <w:tcPr>
            <w:tcW w:w="0" w:type="auto"/>
            <w:vAlign w:val="bottom"/>
          </w:tcPr>
          <w:p w14:paraId="7520609D" w14:textId="77777777" w:rsidR="00C334D1" w:rsidRPr="00813D46" w:rsidRDefault="00C334D1" w:rsidP="007B0C0F">
            <w:pPr>
              <w:pStyle w:val="la2"/>
            </w:pPr>
            <w:r w:rsidRPr="00813D46">
              <w:t> </w:t>
            </w:r>
          </w:p>
        </w:tc>
        <w:tc>
          <w:tcPr>
            <w:tcW w:w="0" w:type="auto"/>
            <w:vAlign w:val="bottom"/>
          </w:tcPr>
          <w:p w14:paraId="76275E8B" w14:textId="77777777" w:rsidR="00C334D1" w:rsidRPr="00813D46" w:rsidRDefault="00C334D1" w:rsidP="007B0C0F">
            <w:pPr>
              <w:pStyle w:val="rrddoublerule"/>
            </w:pPr>
            <w:r w:rsidRPr="00813D46">
              <w:rPr>
                <w:sz w:val="15"/>
                <w:szCs w:val="15"/>
              </w:rPr>
              <w:t> </w:t>
            </w:r>
          </w:p>
        </w:tc>
        <w:tc>
          <w:tcPr>
            <w:tcW w:w="0" w:type="auto"/>
            <w:vAlign w:val="bottom"/>
          </w:tcPr>
          <w:p w14:paraId="5F62EFE8" w14:textId="77777777" w:rsidR="00C334D1" w:rsidRPr="00813D46" w:rsidRDefault="00C334D1" w:rsidP="007B0C0F">
            <w:pPr>
              <w:pStyle w:val="rrddoublerule"/>
            </w:pPr>
            <w:r w:rsidRPr="00813D46">
              <w:rPr>
                <w:sz w:val="15"/>
                <w:szCs w:val="15"/>
              </w:rPr>
              <w:t> </w:t>
            </w:r>
          </w:p>
        </w:tc>
        <w:tc>
          <w:tcPr>
            <w:tcW w:w="0" w:type="auto"/>
            <w:vAlign w:val="bottom"/>
          </w:tcPr>
          <w:p w14:paraId="719A8965" w14:textId="77777777" w:rsidR="00C334D1" w:rsidRPr="00813D46" w:rsidRDefault="00C334D1" w:rsidP="007B0C0F">
            <w:pPr>
              <w:rPr>
                <w:sz w:val="8"/>
              </w:rPr>
            </w:pPr>
          </w:p>
        </w:tc>
        <w:tc>
          <w:tcPr>
            <w:tcW w:w="0" w:type="auto"/>
            <w:vAlign w:val="bottom"/>
          </w:tcPr>
          <w:p w14:paraId="5095DA08" w14:textId="77777777" w:rsidR="00C334D1" w:rsidRPr="00813D46" w:rsidRDefault="00C334D1" w:rsidP="007B0C0F">
            <w:pPr>
              <w:pStyle w:val="la2"/>
            </w:pPr>
            <w:r w:rsidRPr="00813D46">
              <w:t> </w:t>
            </w:r>
          </w:p>
        </w:tc>
        <w:tc>
          <w:tcPr>
            <w:tcW w:w="0" w:type="auto"/>
            <w:vAlign w:val="bottom"/>
          </w:tcPr>
          <w:p w14:paraId="1FDA45F1" w14:textId="77777777" w:rsidR="00C334D1" w:rsidRPr="00813D46" w:rsidRDefault="00C334D1" w:rsidP="007B0C0F">
            <w:pPr>
              <w:pStyle w:val="rrddoublerule"/>
            </w:pPr>
            <w:r w:rsidRPr="00813D46">
              <w:rPr>
                <w:sz w:val="15"/>
                <w:szCs w:val="15"/>
              </w:rPr>
              <w:t> </w:t>
            </w:r>
          </w:p>
        </w:tc>
        <w:tc>
          <w:tcPr>
            <w:tcW w:w="0" w:type="auto"/>
            <w:vAlign w:val="bottom"/>
          </w:tcPr>
          <w:p w14:paraId="13B9EAA5" w14:textId="77777777" w:rsidR="00C334D1" w:rsidRPr="00813D46" w:rsidRDefault="00C334D1" w:rsidP="007B0C0F">
            <w:pPr>
              <w:pStyle w:val="rrddoublerule"/>
            </w:pPr>
            <w:r w:rsidRPr="00813D46">
              <w:rPr>
                <w:sz w:val="15"/>
                <w:szCs w:val="15"/>
              </w:rPr>
              <w:t> </w:t>
            </w:r>
          </w:p>
        </w:tc>
        <w:tc>
          <w:tcPr>
            <w:tcW w:w="0" w:type="auto"/>
            <w:vAlign w:val="bottom"/>
          </w:tcPr>
          <w:p w14:paraId="5E6B8957" w14:textId="77777777" w:rsidR="00C334D1" w:rsidRPr="00813D46" w:rsidRDefault="00C334D1" w:rsidP="007B0C0F">
            <w:pPr>
              <w:rPr>
                <w:sz w:val="8"/>
              </w:rPr>
            </w:pPr>
          </w:p>
        </w:tc>
      </w:tr>
    </w:tbl>
    <w:p w14:paraId="6BA766D8" w14:textId="175F435D" w:rsidR="00C334D1" w:rsidRPr="00813D46" w:rsidRDefault="00C334D1" w:rsidP="00C334D1">
      <w:pPr>
        <w:pStyle w:val="NormalWeb"/>
        <w:spacing w:before="180" w:beforeAutospacing="0" w:after="0" w:afterAutospacing="0"/>
        <w:rPr>
          <w:sz w:val="8"/>
        </w:rPr>
      </w:pPr>
      <w:r w:rsidRPr="00813D46">
        <w:rPr>
          <w:rFonts w:cs="Arial"/>
          <w:sz w:val="20"/>
          <w:szCs w:val="20"/>
        </w:rPr>
        <w:t xml:space="preserve">Unrealized losses from fixed-income securities are primarily attributable to changes in interest rates. Unrealized losses from domestic and international equities are due to market price movements. Management does not believe any remaining unrealized losses represent other-than-temporary impairments based on our evaluation of available evidence as of June 30, 2015. </w:t>
      </w:r>
    </w:p>
    <w:p w14:paraId="102167BB" w14:textId="77777777" w:rsidR="00C334D1" w:rsidRPr="00813D46" w:rsidRDefault="00C334D1" w:rsidP="00C334D1">
      <w:pPr>
        <w:pStyle w:val="NormalWeb"/>
        <w:keepNext/>
        <w:keepLines/>
        <w:spacing w:before="270" w:beforeAutospacing="0" w:after="0" w:afterAutospacing="0"/>
        <w:rPr>
          <w:sz w:val="8"/>
        </w:rPr>
      </w:pPr>
      <w:r w:rsidRPr="00813D46">
        <w:rPr>
          <w:rFonts w:cs="Arial"/>
          <w:b/>
          <w:bCs/>
          <w:sz w:val="20"/>
          <w:szCs w:val="20"/>
        </w:rPr>
        <w:t xml:space="preserve">Debt Investment Maturities </w:t>
      </w:r>
    </w:p>
    <w:p w14:paraId="6C951CC4"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8013"/>
        <w:gridCol w:w="274"/>
        <w:gridCol w:w="135"/>
        <w:gridCol w:w="669"/>
        <w:gridCol w:w="70"/>
        <w:gridCol w:w="274"/>
        <w:gridCol w:w="126"/>
        <w:gridCol w:w="737"/>
        <w:gridCol w:w="70"/>
      </w:tblGrid>
      <w:tr w:rsidR="00C334D1" w:rsidRPr="00813D46" w14:paraId="7FB73EC9" w14:textId="77777777" w:rsidTr="007B0C0F">
        <w:trPr>
          <w:tblHeader/>
          <w:jc w:val="center"/>
        </w:trPr>
        <w:tc>
          <w:tcPr>
            <w:tcW w:w="4400" w:type="pct"/>
            <w:vAlign w:val="center"/>
          </w:tcPr>
          <w:p w14:paraId="2F7D6F02" w14:textId="77777777" w:rsidR="00C334D1" w:rsidRPr="00813D46" w:rsidRDefault="00C334D1" w:rsidP="007B0C0F">
            <w:pPr>
              <w:keepNext/>
              <w:keepLines/>
              <w:rPr>
                <w:sz w:val="1"/>
              </w:rPr>
            </w:pPr>
          </w:p>
        </w:tc>
        <w:tc>
          <w:tcPr>
            <w:tcW w:w="150" w:type="pct"/>
            <w:vAlign w:val="bottom"/>
          </w:tcPr>
          <w:p w14:paraId="7A187777" w14:textId="77777777" w:rsidR="00C334D1" w:rsidRPr="00813D46" w:rsidRDefault="00C334D1" w:rsidP="007B0C0F">
            <w:pPr>
              <w:keepNext/>
              <w:keepLines/>
              <w:rPr>
                <w:sz w:val="1"/>
              </w:rPr>
            </w:pPr>
          </w:p>
        </w:tc>
        <w:tc>
          <w:tcPr>
            <w:tcW w:w="0" w:type="auto"/>
            <w:vAlign w:val="center"/>
          </w:tcPr>
          <w:p w14:paraId="17AC04F9" w14:textId="77777777" w:rsidR="00C334D1" w:rsidRPr="00813D46" w:rsidRDefault="00C334D1" w:rsidP="007B0C0F">
            <w:pPr>
              <w:keepNext/>
              <w:keepLines/>
              <w:rPr>
                <w:sz w:val="1"/>
              </w:rPr>
            </w:pPr>
          </w:p>
        </w:tc>
        <w:tc>
          <w:tcPr>
            <w:tcW w:w="0" w:type="auto"/>
            <w:vAlign w:val="center"/>
          </w:tcPr>
          <w:p w14:paraId="3D4777EF" w14:textId="77777777" w:rsidR="00C334D1" w:rsidRPr="00813D46" w:rsidRDefault="00C334D1" w:rsidP="007B0C0F">
            <w:pPr>
              <w:keepNext/>
              <w:keepLines/>
              <w:rPr>
                <w:sz w:val="1"/>
              </w:rPr>
            </w:pPr>
          </w:p>
        </w:tc>
        <w:tc>
          <w:tcPr>
            <w:tcW w:w="0" w:type="auto"/>
            <w:vAlign w:val="center"/>
          </w:tcPr>
          <w:p w14:paraId="79D0DD7E" w14:textId="77777777" w:rsidR="00C334D1" w:rsidRPr="00813D46" w:rsidRDefault="00C334D1" w:rsidP="007B0C0F">
            <w:pPr>
              <w:keepNext/>
              <w:keepLines/>
              <w:rPr>
                <w:sz w:val="1"/>
              </w:rPr>
            </w:pPr>
          </w:p>
        </w:tc>
        <w:tc>
          <w:tcPr>
            <w:tcW w:w="150" w:type="pct"/>
            <w:vAlign w:val="bottom"/>
          </w:tcPr>
          <w:p w14:paraId="5CCE2A86" w14:textId="77777777" w:rsidR="00C334D1" w:rsidRPr="00813D46" w:rsidRDefault="00C334D1" w:rsidP="007B0C0F">
            <w:pPr>
              <w:keepNext/>
              <w:keepLines/>
              <w:rPr>
                <w:sz w:val="1"/>
              </w:rPr>
            </w:pPr>
          </w:p>
        </w:tc>
        <w:tc>
          <w:tcPr>
            <w:tcW w:w="0" w:type="auto"/>
            <w:vAlign w:val="center"/>
          </w:tcPr>
          <w:p w14:paraId="6C424B57" w14:textId="77777777" w:rsidR="00C334D1" w:rsidRPr="00813D46" w:rsidRDefault="00C334D1" w:rsidP="007B0C0F">
            <w:pPr>
              <w:keepNext/>
              <w:keepLines/>
              <w:rPr>
                <w:sz w:val="1"/>
              </w:rPr>
            </w:pPr>
          </w:p>
        </w:tc>
        <w:tc>
          <w:tcPr>
            <w:tcW w:w="0" w:type="auto"/>
            <w:vAlign w:val="center"/>
          </w:tcPr>
          <w:p w14:paraId="465141B1" w14:textId="77777777" w:rsidR="00C334D1" w:rsidRPr="00813D46" w:rsidRDefault="00C334D1" w:rsidP="007B0C0F">
            <w:pPr>
              <w:keepNext/>
              <w:keepLines/>
              <w:rPr>
                <w:sz w:val="1"/>
              </w:rPr>
            </w:pPr>
          </w:p>
        </w:tc>
        <w:tc>
          <w:tcPr>
            <w:tcW w:w="0" w:type="auto"/>
            <w:vAlign w:val="center"/>
          </w:tcPr>
          <w:p w14:paraId="3651EB28" w14:textId="77777777" w:rsidR="00C334D1" w:rsidRPr="00813D46" w:rsidRDefault="00C334D1" w:rsidP="007B0C0F">
            <w:pPr>
              <w:keepNext/>
              <w:keepLines/>
              <w:rPr>
                <w:sz w:val="1"/>
              </w:rPr>
            </w:pPr>
          </w:p>
        </w:tc>
      </w:tr>
      <w:tr w:rsidR="00C334D1" w:rsidRPr="00813D46" w14:paraId="7A1FEFF0" w14:textId="77777777" w:rsidTr="007B0C0F">
        <w:trPr>
          <w:tblHeader/>
          <w:jc w:val="center"/>
        </w:trPr>
        <w:tc>
          <w:tcPr>
            <w:tcW w:w="0" w:type="auto"/>
            <w:vAlign w:val="bottom"/>
          </w:tcPr>
          <w:p w14:paraId="33F09C62"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30AC1CB7"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55D66C66" w14:textId="77777777" w:rsidR="00C334D1" w:rsidRPr="00813D46" w:rsidRDefault="00C334D1" w:rsidP="007B0C0F">
            <w:pPr>
              <w:keepNext/>
              <w:keepLines/>
              <w:jc w:val="right"/>
            </w:pPr>
            <w:r w:rsidRPr="00813D46">
              <w:rPr>
                <w:rFonts w:cs="Arial"/>
                <w:b/>
                <w:bCs/>
                <w:sz w:val="15"/>
                <w:szCs w:val="15"/>
              </w:rPr>
              <w:t>Cost Basis</w:t>
            </w:r>
          </w:p>
        </w:tc>
        <w:tc>
          <w:tcPr>
            <w:tcW w:w="0" w:type="auto"/>
            <w:vAlign w:val="bottom"/>
          </w:tcPr>
          <w:p w14:paraId="1E096FAE" w14:textId="77777777" w:rsidR="00C334D1" w:rsidRPr="00813D46" w:rsidRDefault="00C334D1" w:rsidP="007B0C0F">
            <w:pPr>
              <w:keepNext/>
              <w:keepLines/>
              <w:rPr>
                <w:sz w:val="8"/>
              </w:rPr>
            </w:pPr>
            <w:r w:rsidRPr="00813D46">
              <w:rPr>
                <w:sz w:val="15"/>
                <w:szCs w:val="15"/>
              </w:rPr>
              <w:t> </w:t>
            </w:r>
          </w:p>
        </w:tc>
        <w:tc>
          <w:tcPr>
            <w:tcW w:w="0" w:type="auto"/>
            <w:vAlign w:val="bottom"/>
          </w:tcPr>
          <w:p w14:paraId="6B0E2BE4"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19B6C730" w14:textId="77777777" w:rsidR="00C334D1" w:rsidRPr="00813D46" w:rsidRDefault="00C334D1" w:rsidP="007B0C0F">
            <w:pPr>
              <w:pStyle w:val="NormalWeb"/>
              <w:keepNext/>
              <w:keepLines/>
              <w:spacing w:before="0" w:beforeAutospacing="0" w:after="0" w:afterAutospacing="0"/>
              <w:jc w:val="right"/>
            </w:pPr>
            <w:r w:rsidRPr="00813D46">
              <w:rPr>
                <w:rFonts w:cs="Arial"/>
                <w:b/>
                <w:bCs/>
                <w:sz w:val="15"/>
                <w:szCs w:val="15"/>
              </w:rPr>
              <w:t>Estimated</w:t>
            </w:r>
          </w:p>
          <w:p w14:paraId="14042B92" w14:textId="77777777" w:rsidR="00C334D1" w:rsidRPr="00813D46" w:rsidRDefault="00C334D1" w:rsidP="007B0C0F">
            <w:pPr>
              <w:pStyle w:val="NormalWeb"/>
              <w:keepNext/>
              <w:keepLines/>
              <w:spacing w:before="0" w:beforeAutospacing="0" w:after="15" w:afterAutospacing="0"/>
              <w:jc w:val="right"/>
            </w:pPr>
            <w:r w:rsidRPr="00813D46">
              <w:rPr>
                <w:rFonts w:cs="Arial"/>
                <w:b/>
                <w:bCs/>
                <w:sz w:val="15"/>
                <w:szCs w:val="15"/>
              </w:rPr>
              <w:t>Fair Value</w:t>
            </w:r>
          </w:p>
        </w:tc>
        <w:tc>
          <w:tcPr>
            <w:tcW w:w="0" w:type="auto"/>
            <w:vAlign w:val="bottom"/>
          </w:tcPr>
          <w:p w14:paraId="7F083D2D" w14:textId="77777777" w:rsidR="00C334D1" w:rsidRPr="00813D46" w:rsidRDefault="00C334D1" w:rsidP="007B0C0F">
            <w:pPr>
              <w:keepNext/>
              <w:keepLines/>
              <w:rPr>
                <w:sz w:val="8"/>
              </w:rPr>
            </w:pPr>
            <w:r w:rsidRPr="00813D46">
              <w:rPr>
                <w:sz w:val="15"/>
                <w:szCs w:val="15"/>
              </w:rPr>
              <w:t> </w:t>
            </w:r>
          </w:p>
        </w:tc>
      </w:tr>
      <w:tr w:rsidR="00C334D1" w:rsidRPr="00813D46" w14:paraId="7A9649D2" w14:textId="77777777" w:rsidTr="007B0C0F">
        <w:trPr>
          <w:jc w:val="center"/>
        </w:trPr>
        <w:tc>
          <w:tcPr>
            <w:tcW w:w="0" w:type="auto"/>
            <w:gridSpan w:val="8"/>
            <w:vAlign w:val="bottom"/>
          </w:tcPr>
          <w:p w14:paraId="3644CF7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8D8A749" w14:textId="77777777" w:rsidR="00C334D1" w:rsidRPr="00813D46" w:rsidRDefault="00C334D1" w:rsidP="007B0C0F">
            <w:pPr>
              <w:keepNext/>
              <w:keepLines/>
              <w:rPr>
                <w:sz w:val="8"/>
              </w:rPr>
            </w:pPr>
          </w:p>
        </w:tc>
      </w:tr>
      <w:tr w:rsidR="00C334D1" w:rsidRPr="00813D46" w14:paraId="1B22A32F" w14:textId="77777777" w:rsidTr="007B0C0F">
        <w:trPr>
          <w:trHeight w:val="75"/>
          <w:jc w:val="center"/>
        </w:trPr>
        <w:tc>
          <w:tcPr>
            <w:tcW w:w="0" w:type="auto"/>
            <w:vAlign w:val="center"/>
          </w:tcPr>
          <w:p w14:paraId="729B073B" w14:textId="77777777" w:rsidR="00C334D1" w:rsidRPr="00813D46" w:rsidRDefault="00C334D1" w:rsidP="007B0C0F">
            <w:pPr>
              <w:keepNext/>
              <w:keepLines/>
              <w:rPr>
                <w:sz w:val="8"/>
              </w:rPr>
            </w:pPr>
          </w:p>
        </w:tc>
        <w:tc>
          <w:tcPr>
            <w:tcW w:w="0" w:type="auto"/>
            <w:gridSpan w:val="4"/>
            <w:vAlign w:val="center"/>
          </w:tcPr>
          <w:p w14:paraId="40714BB5" w14:textId="77777777" w:rsidR="00C334D1" w:rsidRPr="00813D46" w:rsidRDefault="00C334D1" w:rsidP="007B0C0F">
            <w:pPr>
              <w:keepNext/>
              <w:keepLines/>
              <w:rPr>
                <w:sz w:val="8"/>
              </w:rPr>
            </w:pPr>
          </w:p>
        </w:tc>
        <w:tc>
          <w:tcPr>
            <w:tcW w:w="0" w:type="auto"/>
            <w:gridSpan w:val="4"/>
            <w:vAlign w:val="center"/>
          </w:tcPr>
          <w:p w14:paraId="55724089" w14:textId="77777777" w:rsidR="00C334D1" w:rsidRPr="00813D46" w:rsidRDefault="00C334D1" w:rsidP="007B0C0F">
            <w:pPr>
              <w:keepNext/>
              <w:keepLines/>
              <w:rPr>
                <w:sz w:val="8"/>
              </w:rPr>
            </w:pPr>
          </w:p>
        </w:tc>
      </w:tr>
      <w:tr w:rsidR="00C334D1" w:rsidRPr="00813D46" w14:paraId="0D14F4F4" w14:textId="77777777" w:rsidTr="007B0C0F">
        <w:trPr>
          <w:jc w:val="center"/>
        </w:trPr>
        <w:tc>
          <w:tcPr>
            <w:tcW w:w="0" w:type="auto"/>
          </w:tcPr>
          <w:p w14:paraId="1ADB0CA1" w14:textId="77777777" w:rsidR="00C334D1" w:rsidRPr="00813D46" w:rsidRDefault="00C334D1" w:rsidP="007B0C0F">
            <w:pPr>
              <w:pStyle w:val="NormalWeb"/>
              <w:keepNext/>
              <w:keepLines/>
              <w:ind w:left="240" w:hanging="240"/>
              <w:rPr>
                <w:sz w:val="8"/>
              </w:rPr>
            </w:pPr>
            <w:r w:rsidRPr="00813D46">
              <w:rPr>
                <w:rFonts w:cs="Arial"/>
                <w:b/>
                <w:bCs/>
                <w:sz w:val="15"/>
                <w:szCs w:val="15"/>
              </w:rPr>
              <w:t>June 30, 2015</w:t>
            </w:r>
          </w:p>
        </w:tc>
        <w:tc>
          <w:tcPr>
            <w:tcW w:w="0" w:type="auto"/>
            <w:vAlign w:val="bottom"/>
          </w:tcPr>
          <w:p w14:paraId="60804C0F" w14:textId="77777777" w:rsidR="00C334D1" w:rsidRPr="00813D46" w:rsidRDefault="00C334D1" w:rsidP="007B0C0F">
            <w:pPr>
              <w:pStyle w:val="la2"/>
              <w:keepNext/>
              <w:keepLines/>
            </w:pPr>
            <w:r w:rsidRPr="00813D46">
              <w:rPr>
                <w:sz w:val="15"/>
                <w:szCs w:val="15"/>
              </w:rPr>
              <w:t> </w:t>
            </w:r>
          </w:p>
        </w:tc>
        <w:tc>
          <w:tcPr>
            <w:tcW w:w="0" w:type="auto"/>
            <w:vAlign w:val="bottom"/>
          </w:tcPr>
          <w:p w14:paraId="34F2D7E8" w14:textId="77777777" w:rsidR="00C334D1" w:rsidRPr="00813D46" w:rsidRDefault="00C334D1" w:rsidP="007B0C0F">
            <w:pPr>
              <w:pStyle w:val="la2"/>
              <w:keepNext/>
              <w:keepLines/>
            </w:pPr>
            <w:r w:rsidRPr="00813D46">
              <w:t> </w:t>
            </w:r>
          </w:p>
        </w:tc>
        <w:tc>
          <w:tcPr>
            <w:tcW w:w="0" w:type="auto"/>
            <w:vAlign w:val="bottom"/>
          </w:tcPr>
          <w:p w14:paraId="6351ADCE" w14:textId="77777777" w:rsidR="00C334D1" w:rsidRPr="00813D46" w:rsidRDefault="00C334D1" w:rsidP="007B0C0F">
            <w:pPr>
              <w:pStyle w:val="la2"/>
              <w:keepNext/>
              <w:keepLines/>
            </w:pPr>
            <w:r w:rsidRPr="00813D46">
              <w:t> </w:t>
            </w:r>
          </w:p>
        </w:tc>
        <w:tc>
          <w:tcPr>
            <w:tcW w:w="0" w:type="auto"/>
            <w:vAlign w:val="bottom"/>
          </w:tcPr>
          <w:p w14:paraId="4F859F76" w14:textId="77777777" w:rsidR="00C334D1" w:rsidRPr="00813D46" w:rsidRDefault="00C334D1" w:rsidP="007B0C0F">
            <w:pPr>
              <w:pStyle w:val="la2"/>
              <w:keepNext/>
              <w:keepLines/>
            </w:pPr>
            <w:r w:rsidRPr="00813D46">
              <w:t> </w:t>
            </w:r>
          </w:p>
        </w:tc>
        <w:tc>
          <w:tcPr>
            <w:tcW w:w="0" w:type="auto"/>
            <w:vAlign w:val="bottom"/>
          </w:tcPr>
          <w:p w14:paraId="544353B9" w14:textId="77777777" w:rsidR="00C334D1" w:rsidRPr="00813D46" w:rsidRDefault="00C334D1" w:rsidP="007B0C0F">
            <w:pPr>
              <w:pStyle w:val="la2"/>
              <w:keepNext/>
              <w:keepLines/>
            </w:pPr>
            <w:r w:rsidRPr="00813D46">
              <w:rPr>
                <w:sz w:val="15"/>
                <w:szCs w:val="15"/>
              </w:rPr>
              <w:t> </w:t>
            </w:r>
          </w:p>
        </w:tc>
        <w:tc>
          <w:tcPr>
            <w:tcW w:w="0" w:type="auto"/>
            <w:vAlign w:val="bottom"/>
          </w:tcPr>
          <w:p w14:paraId="35EFC297" w14:textId="77777777" w:rsidR="00C334D1" w:rsidRPr="00813D46" w:rsidRDefault="00C334D1" w:rsidP="007B0C0F">
            <w:pPr>
              <w:pStyle w:val="la2"/>
              <w:keepNext/>
              <w:keepLines/>
            </w:pPr>
            <w:r w:rsidRPr="00813D46">
              <w:t> </w:t>
            </w:r>
          </w:p>
        </w:tc>
        <w:tc>
          <w:tcPr>
            <w:tcW w:w="0" w:type="auto"/>
            <w:vAlign w:val="bottom"/>
          </w:tcPr>
          <w:p w14:paraId="4A08E14A" w14:textId="77777777" w:rsidR="00C334D1" w:rsidRPr="00813D46" w:rsidRDefault="00C334D1" w:rsidP="007B0C0F">
            <w:pPr>
              <w:pStyle w:val="la2"/>
              <w:keepNext/>
              <w:keepLines/>
            </w:pPr>
            <w:r w:rsidRPr="00813D46">
              <w:t> </w:t>
            </w:r>
          </w:p>
        </w:tc>
        <w:tc>
          <w:tcPr>
            <w:tcW w:w="0" w:type="auto"/>
            <w:vAlign w:val="bottom"/>
          </w:tcPr>
          <w:p w14:paraId="51B7A3D5" w14:textId="77777777" w:rsidR="00C334D1" w:rsidRPr="00813D46" w:rsidRDefault="00C334D1" w:rsidP="007B0C0F">
            <w:pPr>
              <w:pStyle w:val="la2"/>
              <w:keepNext/>
              <w:keepLines/>
            </w:pPr>
            <w:r w:rsidRPr="00813D46">
              <w:t> </w:t>
            </w:r>
          </w:p>
        </w:tc>
      </w:tr>
      <w:tr w:rsidR="00C334D1" w:rsidRPr="00813D46" w14:paraId="1FFF25A0" w14:textId="77777777" w:rsidTr="007B0C0F">
        <w:trPr>
          <w:trHeight w:val="75"/>
          <w:jc w:val="center"/>
        </w:trPr>
        <w:tc>
          <w:tcPr>
            <w:tcW w:w="0" w:type="auto"/>
            <w:vAlign w:val="center"/>
          </w:tcPr>
          <w:p w14:paraId="7805EE8F" w14:textId="77777777" w:rsidR="00C334D1" w:rsidRPr="00813D46" w:rsidRDefault="00C334D1" w:rsidP="007B0C0F">
            <w:pPr>
              <w:keepNext/>
              <w:keepLines/>
              <w:rPr>
                <w:sz w:val="8"/>
              </w:rPr>
            </w:pPr>
          </w:p>
        </w:tc>
        <w:tc>
          <w:tcPr>
            <w:tcW w:w="0" w:type="auto"/>
            <w:gridSpan w:val="4"/>
            <w:vAlign w:val="center"/>
          </w:tcPr>
          <w:p w14:paraId="169DCD73" w14:textId="77777777" w:rsidR="00C334D1" w:rsidRPr="00813D46" w:rsidRDefault="00C334D1" w:rsidP="007B0C0F">
            <w:pPr>
              <w:keepNext/>
              <w:keepLines/>
              <w:rPr>
                <w:sz w:val="8"/>
              </w:rPr>
            </w:pPr>
          </w:p>
        </w:tc>
        <w:tc>
          <w:tcPr>
            <w:tcW w:w="0" w:type="auto"/>
            <w:gridSpan w:val="4"/>
            <w:vAlign w:val="center"/>
          </w:tcPr>
          <w:p w14:paraId="3EDF8507" w14:textId="77777777" w:rsidR="00C334D1" w:rsidRPr="00813D46" w:rsidRDefault="00C334D1" w:rsidP="007B0C0F">
            <w:pPr>
              <w:keepNext/>
              <w:keepLines/>
              <w:rPr>
                <w:sz w:val="8"/>
              </w:rPr>
            </w:pPr>
          </w:p>
        </w:tc>
      </w:tr>
      <w:tr w:rsidR="00C334D1" w:rsidRPr="00813D46" w14:paraId="6389A1A6" w14:textId="77777777" w:rsidTr="007B0C0F">
        <w:trPr>
          <w:jc w:val="center"/>
        </w:trPr>
        <w:tc>
          <w:tcPr>
            <w:tcW w:w="0" w:type="auto"/>
          </w:tcPr>
          <w:p w14:paraId="1A533AED" w14:textId="77777777" w:rsidR="00C334D1" w:rsidRPr="00813D46" w:rsidRDefault="00C334D1" w:rsidP="007B0C0F">
            <w:pPr>
              <w:pStyle w:val="NormalWeb"/>
              <w:keepNext/>
              <w:keepLines/>
              <w:ind w:left="240" w:hanging="240"/>
              <w:rPr>
                <w:sz w:val="8"/>
              </w:rPr>
            </w:pPr>
            <w:r w:rsidRPr="00813D46">
              <w:rPr>
                <w:rFonts w:cs="Arial"/>
                <w:sz w:val="20"/>
                <w:szCs w:val="20"/>
              </w:rPr>
              <w:t>Due in one year or less</w:t>
            </w:r>
          </w:p>
        </w:tc>
        <w:tc>
          <w:tcPr>
            <w:tcW w:w="0" w:type="auto"/>
            <w:vAlign w:val="bottom"/>
          </w:tcPr>
          <w:p w14:paraId="06085ABC" w14:textId="77777777" w:rsidR="00C334D1" w:rsidRPr="00813D46" w:rsidRDefault="00C334D1" w:rsidP="007B0C0F">
            <w:pPr>
              <w:pStyle w:val="la2"/>
              <w:keepNext/>
              <w:keepLines/>
            </w:pPr>
            <w:r w:rsidRPr="00813D46">
              <w:rPr>
                <w:sz w:val="15"/>
                <w:szCs w:val="15"/>
              </w:rPr>
              <w:t> </w:t>
            </w:r>
          </w:p>
        </w:tc>
        <w:tc>
          <w:tcPr>
            <w:tcW w:w="0" w:type="auto"/>
            <w:vAlign w:val="bottom"/>
          </w:tcPr>
          <w:p w14:paraId="098DA076" w14:textId="77777777" w:rsidR="00C334D1" w:rsidRPr="00813D46" w:rsidRDefault="00C334D1" w:rsidP="007B0C0F">
            <w:pPr>
              <w:keepNext/>
              <w:keepLines/>
              <w:rPr>
                <w:sz w:val="8"/>
              </w:rPr>
            </w:pPr>
            <w:r w:rsidRPr="00813D46">
              <w:rPr>
                <w:rFonts w:cs="Arial"/>
              </w:rPr>
              <w:t>$</w:t>
            </w:r>
          </w:p>
        </w:tc>
        <w:tc>
          <w:tcPr>
            <w:tcW w:w="0" w:type="auto"/>
            <w:vAlign w:val="bottom"/>
          </w:tcPr>
          <w:p w14:paraId="19519142" w14:textId="3168EBDB" w:rsidR="00C334D1" w:rsidRPr="00813D46" w:rsidRDefault="002640F3" w:rsidP="007B0C0F">
            <w:pPr>
              <w:keepNext/>
              <w:keepLines/>
              <w:jc w:val="right"/>
            </w:pPr>
            <w:r w:rsidRPr="00813D46">
              <w:rPr>
                <w:rFonts w:cs="Arial"/>
              </w:rPr>
              <w:t>53,616</w:t>
            </w:r>
          </w:p>
        </w:tc>
        <w:tc>
          <w:tcPr>
            <w:tcW w:w="0" w:type="auto"/>
            <w:noWrap/>
            <w:vAlign w:val="bottom"/>
          </w:tcPr>
          <w:p w14:paraId="693E41E7" w14:textId="77777777" w:rsidR="00C334D1" w:rsidRPr="00813D46" w:rsidRDefault="00C334D1" w:rsidP="007B0C0F">
            <w:pPr>
              <w:keepNext/>
              <w:keepLines/>
              <w:rPr>
                <w:sz w:val="8"/>
              </w:rPr>
            </w:pPr>
            <w:r w:rsidRPr="00813D46">
              <w:rPr>
                <w:rFonts w:cs="Arial"/>
              </w:rPr>
              <w:t> </w:t>
            </w:r>
          </w:p>
        </w:tc>
        <w:tc>
          <w:tcPr>
            <w:tcW w:w="0" w:type="auto"/>
            <w:vAlign w:val="bottom"/>
          </w:tcPr>
          <w:p w14:paraId="14732C36" w14:textId="77777777" w:rsidR="00C334D1" w:rsidRPr="00813D46" w:rsidRDefault="00C334D1" w:rsidP="007B0C0F">
            <w:pPr>
              <w:pStyle w:val="la2"/>
              <w:keepNext/>
              <w:keepLines/>
            </w:pPr>
            <w:r w:rsidRPr="00813D46">
              <w:rPr>
                <w:sz w:val="15"/>
                <w:szCs w:val="15"/>
              </w:rPr>
              <w:t> </w:t>
            </w:r>
          </w:p>
        </w:tc>
        <w:tc>
          <w:tcPr>
            <w:tcW w:w="0" w:type="auto"/>
            <w:vAlign w:val="bottom"/>
          </w:tcPr>
          <w:p w14:paraId="2173DFAC" w14:textId="77777777" w:rsidR="00C334D1" w:rsidRPr="00813D46" w:rsidRDefault="00C334D1" w:rsidP="007B0C0F">
            <w:pPr>
              <w:keepNext/>
              <w:keepLines/>
              <w:rPr>
                <w:sz w:val="8"/>
              </w:rPr>
            </w:pPr>
            <w:r w:rsidRPr="00813D46">
              <w:rPr>
                <w:rFonts w:cs="Arial"/>
              </w:rPr>
              <w:t>$</w:t>
            </w:r>
          </w:p>
        </w:tc>
        <w:tc>
          <w:tcPr>
            <w:tcW w:w="0" w:type="auto"/>
            <w:vAlign w:val="bottom"/>
          </w:tcPr>
          <w:p w14:paraId="75588AF8" w14:textId="49471E90" w:rsidR="00C334D1" w:rsidRPr="00813D46" w:rsidRDefault="002640F3" w:rsidP="007B0C0F">
            <w:pPr>
              <w:keepNext/>
              <w:keepLines/>
              <w:jc w:val="right"/>
            </w:pPr>
            <w:r w:rsidRPr="00813D46">
              <w:rPr>
                <w:rFonts w:cs="Arial"/>
              </w:rPr>
              <w:t>53,645</w:t>
            </w:r>
          </w:p>
        </w:tc>
        <w:tc>
          <w:tcPr>
            <w:tcW w:w="0" w:type="auto"/>
            <w:noWrap/>
            <w:vAlign w:val="bottom"/>
          </w:tcPr>
          <w:p w14:paraId="60D842DA" w14:textId="77777777" w:rsidR="00C334D1" w:rsidRPr="00813D46" w:rsidRDefault="00C334D1" w:rsidP="007B0C0F">
            <w:pPr>
              <w:keepNext/>
              <w:keepLines/>
              <w:rPr>
                <w:sz w:val="8"/>
              </w:rPr>
            </w:pPr>
            <w:r w:rsidRPr="00813D46">
              <w:rPr>
                <w:rFonts w:cs="Arial"/>
              </w:rPr>
              <w:t> </w:t>
            </w:r>
          </w:p>
        </w:tc>
      </w:tr>
      <w:tr w:rsidR="00C334D1" w:rsidRPr="00813D46" w14:paraId="44CA11AD" w14:textId="77777777" w:rsidTr="007B0C0F">
        <w:trPr>
          <w:jc w:val="center"/>
        </w:trPr>
        <w:tc>
          <w:tcPr>
            <w:tcW w:w="0" w:type="auto"/>
          </w:tcPr>
          <w:p w14:paraId="320B5232" w14:textId="77777777" w:rsidR="00C334D1" w:rsidRPr="00813D46" w:rsidRDefault="00C334D1" w:rsidP="007B0C0F">
            <w:pPr>
              <w:pStyle w:val="NormalWeb"/>
              <w:keepNext/>
              <w:keepLines/>
              <w:ind w:left="240" w:hanging="240"/>
              <w:rPr>
                <w:sz w:val="8"/>
              </w:rPr>
            </w:pPr>
            <w:r w:rsidRPr="00813D46">
              <w:rPr>
                <w:rFonts w:cs="Arial"/>
                <w:sz w:val="20"/>
                <w:szCs w:val="20"/>
              </w:rPr>
              <w:t>Due after one year through five years</w:t>
            </w:r>
          </w:p>
        </w:tc>
        <w:tc>
          <w:tcPr>
            <w:tcW w:w="0" w:type="auto"/>
            <w:vAlign w:val="bottom"/>
          </w:tcPr>
          <w:p w14:paraId="775D096C" w14:textId="77777777" w:rsidR="00C334D1" w:rsidRPr="00813D46" w:rsidRDefault="00C334D1" w:rsidP="007B0C0F">
            <w:pPr>
              <w:pStyle w:val="la2"/>
              <w:keepNext/>
              <w:keepLines/>
            </w:pPr>
            <w:r w:rsidRPr="00813D46">
              <w:rPr>
                <w:sz w:val="15"/>
                <w:szCs w:val="15"/>
              </w:rPr>
              <w:t> </w:t>
            </w:r>
          </w:p>
        </w:tc>
        <w:tc>
          <w:tcPr>
            <w:tcW w:w="0" w:type="auto"/>
            <w:vAlign w:val="bottom"/>
          </w:tcPr>
          <w:p w14:paraId="473F7C74" w14:textId="77777777" w:rsidR="00C334D1" w:rsidRPr="00813D46" w:rsidRDefault="00C334D1" w:rsidP="007B0C0F">
            <w:pPr>
              <w:keepNext/>
              <w:keepLines/>
              <w:rPr>
                <w:sz w:val="8"/>
              </w:rPr>
            </w:pPr>
            <w:r w:rsidRPr="00813D46">
              <w:rPr>
                <w:rFonts w:cs="Arial"/>
              </w:rPr>
              <w:t> </w:t>
            </w:r>
          </w:p>
        </w:tc>
        <w:tc>
          <w:tcPr>
            <w:tcW w:w="0" w:type="auto"/>
            <w:vAlign w:val="bottom"/>
          </w:tcPr>
          <w:p w14:paraId="699650AB" w14:textId="203DCBF9" w:rsidR="00C334D1" w:rsidRPr="00813D46" w:rsidRDefault="002640F3" w:rsidP="007B0C0F">
            <w:pPr>
              <w:keepNext/>
              <w:keepLines/>
              <w:jc w:val="right"/>
            </w:pPr>
            <w:r w:rsidRPr="00813D46">
              <w:rPr>
                <w:rFonts w:cs="Arial"/>
              </w:rPr>
              <w:t>33,260</w:t>
            </w:r>
          </w:p>
        </w:tc>
        <w:tc>
          <w:tcPr>
            <w:tcW w:w="0" w:type="auto"/>
            <w:noWrap/>
            <w:vAlign w:val="bottom"/>
          </w:tcPr>
          <w:p w14:paraId="46A1AADB" w14:textId="77777777" w:rsidR="00C334D1" w:rsidRPr="00813D46" w:rsidRDefault="00C334D1" w:rsidP="007B0C0F">
            <w:pPr>
              <w:keepNext/>
              <w:keepLines/>
              <w:rPr>
                <w:sz w:val="8"/>
              </w:rPr>
            </w:pPr>
            <w:r w:rsidRPr="00813D46">
              <w:rPr>
                <w:rFonts w:cs="Arial"/>
              </w:rPr>
              <w:t> </w:t>
            </w:r>
          </w:p>
        </w:tc>
        <w:tc>
          <w:tcPr>
            <w:tcW w:w="0" w:type="auto"/>
            <w:vAlign w:val="bottom"/>
          </w:tcPr>
          <w:p w14:paraId="43245B44" w14:textId="77777777" w:rsidR="00C334D1" w:rsidRPr="00813D46" w:rsidRDefault="00C334D1" w:rsidP="007B0C0F">
            <w:pPr>
              <w:pStyle w:val="la2"/>
              <w:keepNext/>
              <w:keepLines/>
            </w:pPr>
            <w:r w:rsidRPr="00813D46">
              <w:rPr>
                <w:sz w:val="15"/>
                <w:szCs w:val="15"/>
              </w:rPr>
              <w:t> </w:t>
            </w:r>
          </w:p>
        </w:tc>
        <w:tc>
          <w:tcPr>
            <w:tcW w:w="0" w:type="auto"/>
            <w:vAlign w:val="bottom"/>
          </w:tcPr>
          <w:p w14:paraId="64CE1305" w14:textId="77777777" w:rsidR="00C334D1" w:rsidRPr="00813D46" w:rsidRDefault="00C334D1" w:rsidP="007B0C0F">
            <w:pPr>
              <w:keepNext/>
              <w:keepLines/>
              <w:rPr>
                <w:sz w:val="8"/>
              </w:rPr>
            </w:pPr>
            <w:r w:rsidRPr="00813D46">
              <w:rPr>
                <w:rFonts w:cs="Arial"/>
              </w:rPr>
              <w:t> </w:t>
            </w:r>
          </w:p>
        </w:tc>
        <w:tc>
          <w:tcPr>
            <w:tcW w:w="0" w:type="auto"/>
            <w:vAlign w:val="bottom"/>
          </w:tcPr>
          <w:p w14:paraId="50BCA66B" w14:textId="09853741" w:rsidR="00C334D1" w:rsidRPr="00813D46" w:rsidRDefault="002640F3" w:rsidP="007B0C0F">
            <w:pPr>
              <w:keepNext/>
              <w:keepLines/>
              <w:jc w:val="right"/>
            </w:pPr>
            <w:r w:rsidRPr="00813D46">
              <w:rPr>
                <w:rFonts w:cs="Arial"/>
              </w:rPr>
              <w:t>33,336</w:t>
            </w:r>
          </w:p>
        </w:tc>
        <w:tc>
          <w:tcPr>
            <w:tcW w:w="0" w:type="auto"/>
            <w:noWrap/>
            <w:vAlign w:val="bottom"/>
          </w:tcPr>
          <w:p w14:paraId="70493D85" w14:textId="77777777" w:rsidR="00C334D1" w:rsidRPr="00813D46" w:rsidRDefault="00C334D1" w:rsidP="007B0C0F">
            <w:pPr>
              <w:keepNext/>
              <w:keepLines/>
              <w:rPr>
                <w:sz w:val="8"/>
              </w:rPr>
            </w:pPr>
            <w:r w:rsidRPr="00813D46">
              <w:rPr>
                <w:rFonts w:cs="Arial"/>
              </w:rPr>
              <w:t> </w:t>
            </w:r>
          </w:p>
        </w:tc>
      </w:tr>
      <w:tr w:rsidR="00C334D1" w:rsidRPr="00813D46" w14:paraId="2408DD63" w14:textId="77777777" w:rsidTr="007B0C0F">
        <w:trPr>
          <w:jc w:val="center"/>
        </w:trPr>
        <w:tc>
          <w:tcPr>
            <w:tcW w:w="0" w:type="auto"/>
          </w:tcPr>
          <w:p w14:paraId="1714E527" w14:textId="77777777" w:rsidR="00C334D1" w:rsidRPr="00813D46" w:rsidRDefault="00C334D1" w:rsidP="007B0C0F">
            <w:pPr>
              <w:pStyle w:val="NormalWeb"/>
              <w:keepNext/>
              <w:keepLines/>
              <w:ind w:left="240" w:hanging="240"/>
              <w:rPr>
                <w:sz w:val="8"/>
              </w:rPr>
            </w:pPr>
            <w:r w:rsidRPr="00813D46">
              <w:rPr>
                <w:rFonts w:cs="Arial"/>
                <w:sz w:val="20"/>
                <w:szCs w:val="20"/>
              </w:rPr>
              <w:t>Due after five years through 10 years</w:t>
            </w:r>
          </w:p>
        </w:tc>
        <w:tc>
          <w:tcPr>
            <w:tcW w:w="0" w:type="auto"/>
            <w:vAlign w:val="bottom"/>
          </w:tcPr>
          <w:p w14:paraId="17A7D1B4" w14:textId="77777777" w:rsidR="00C334D1" w:rsidRPr="00813D46" w:rsidRDefault="00C334D1" w:rsidP="007B0C0F">
            <w:pPr>
              <w:pStyle w:val="la2"/>
              <w:keepNext/>
              <w:keepLines/>
            </w:pPr>
            <w:r w:rsidRPr="00813D46">
              <w:rPr>
                <w:sz w:val="15"/>
                <w:szCs w:val="15"/>
              </w:rPr>
              <w:t> </w:t>
            </w:r>
          </w:p>
        </w:tc>
        <w:tc>
          <w:tcPr>
            <w:tcW w:w="0" w:type="auto"/>
            <w:vAlign w:val="bottom"/>
          </w:tcPr>
          <w:p w14:paraId="1C249346" w14:textId="77777777" w:rsidR="00C334D1" w:rsidRPr="00813D46" w:rsidRDefault="00C334D1" w:rsidP="007B0C0F">
            <w:pPr>
              <w:keepNext/>
              <w:keepLines/>
              <w:rPr>
                <w:sz w:val="8"/>
              </w:rPr>
            </w:pPr>
            <w:r w:rsidRPr="00813D46">
              <w:rPr>
                <w:rFonts w:cs="Arial"/>
              </w:rPr>
              <w:t> </w:t>
            </w:r>
          </w:p>
        </w:tc>
        <w:tc>
          <w:tcPr>
            <w:tcW w:w="0" w:type="auto"/>
            <w:vAlign w:val="bottom"/>
          </w:tcPr>
          <w:p w14:paraId="4232B6B3" w14:textId="777C6391" w:rsidR="00C334D1" w:rsidRPr="00813D46" w:rsidRDefault="002640F3" w:rsidP="007B0C0F">
            <w:pPr>
              <w:keepNext/>
              <w:keepLines/>
              <w:jc w:val="right"/>
            </w:pPr>
            <w:r w:rsidRPr="00813D46">
              <w:rPr>
                <w:rFonts w:cs="Arial"/>
              </w:rPr>
              <w:t>3,180</w:t>
            </w:r>
          </w:p>
        </w:tc>
        <w:tc>
          <w:tcPr>
            <w:tcW w:w="0" w:type="auto"/>
            <w:noWrap/>
            <w:vAlign w:val="bottom"/>
          </w:tcPr>
          <w:p w14:paraId="2E97DBCD" w14:textId="77777777" w:rsidR="00C334D1" w:rsidRPr="00813D46" w:rsidRDefault="00C334D1" w:rsidP="007B0C0F">
            <w:pPr>
              <w:keepNext/>
              <w:keepLines/>
              <w:rPr>
                <w:sz w:val="8"/>
              </w:rPr>
            </w:pPr>
            <w:r w:rsidRPr="00813D46">
              <w:rPr>
                <w:rFonts w:cs="Arial"/>
              </w:rPr>
              <w:t> </w:t>
            </w:r>
          </w:p>
        </w:tc>
        <w:tc>
          <w:tcPr>
            <w:tcW w:w="0" w:type="auto"/>
            <w:vAlign w:val="bottom"/>
          </w:tcPr>
          <w:p w14:paraId="12D81B19" w14:textId="77777777" w:rsidR="00C334D1" w:rsidRPr="00813D46" w:rsidRDefault="00C334D1" w:rsidP="007B0C0F">
            <w:pPr>
              <w:pStyle w:val="la2"/>
              <w:keepNext/>
              <w:keepLines/>
            </w:pPr>
            <w:r w:rsidRPr="00813D46">
              <w:rPr>
                <w:sz w:val="15"/>
                <w:szCs w:val="15"/>
              </w:rPr>
              <w:t> </w:t>
            </w:r>
          </w:p>
        </w:tc>
        <w:tc>
          <w:tcPr>
            <w:tcW w:w="0" w:type="auto"/>
            <w:vAlign w:val="bottom"/>
          </w:tcPr>
          <w:p w14:paraId="07943679" w14:textId="77777777" w:rsidR="00C334D1" w:rsidRPr="00813D46" w:rsidRDefault="00C334D1" w:rsidP="007B0C0F">
            <w:pPr>
              <w:keepNext/>
              <w:keepLines/>
              <w:rPr>
                <w:sz w:val="8"/>
              </w:rPr>
            </w:pPr>
            <w:r w:rsidRPr="00813D46">
              <w:rPr>
                <w:rFonts w:cs="Arial"/>
              </w:rPr>
              <w:t> </w:t>
            </w:r>
          </w:p>
        </w:tc>
        <w:tc>
          <w:tcPr>
            <w:tcW w:w="0" w:type="auto"/>
            <w:vAlign w:val="bottom"/>
          </w:tcPr>
          <w:p w14:paraId="5BFA6FC3" w14:textId="58FBBCD4" w:rsidR="00C334D1" w:rsidRPr="00813D46" w:rsidRDefault="002640F3" w:rsidP="007B0C0F">
            <w:pPr>
              <w:keepNext/>
              <w:keepLines/>
              <w:jc w:val="right"/>
            </w:pPr>
            <w:r w:rsidRPr="00813D46">
              <w:rPr>
                <w:rFonts w:cs="Arial"/>
              </w:rPr>
              <w:t>3,161</w:t>
            </w:r>
          </w:p>
        </w:tc>
        <w:tc>
          <w:tcPr>
            <w:tcW w:w="0" w:type="auto"/>
            <w:noWrap/>
            <w:vAlign w:val="bottom"/>
          </w:tcPr>
          <w:p w14:paraId="319E6156" w14:textId="77777777" w:rsidR="00C334D1" w:rsidRPr="00813D46" w:rsidRDefault="00C334D1" w:rsidP="007B0C0F">
            <w:pPr>
              <w:keepNext/>
              <w:keepLines/>
              <w:rPr>
                <w:sz w:val="8"/>
              </w:rPr>
            </w:pPr>
            <w:r w:rsidRPr="00813D46">
              <w:rPr>
                <w:rFonts w:cs="Arial"/>
              </w:rPr>
              <w:t> </w:t>
            </w:r>
          </w:p>
        </w:tc>
      </w:tr>
      <w:tr w:rsidR="00C334D1" w:rsidRPr="00813D46" w14:paraId="11C040C5" w14:textId="77777777" w:rsidTr="007B0C0F">
        <w:trPr>
          <w:jc w:val="center"/>
        </w:trPr>
        <w:tc>
          <w:tcPr>
            <w:tcW w:w="0" w:type="auto"/>
          </w:tcPr>
          <w:p w14:paraId="0321DAD6" w14:textId="77777777" w:rsidR="00C334D1" w:rsidRPr="00813D46" w:rsidRDefault="00C334D1" w:rsidP="007B0C0F">
            <w:pPr>
              <w:pStyle w:val="NormalWeb"/>
              <w:keepNext/>
              <w:keepLines/>
              <w:ind w:left="240" w:hanging="240"/>
              <w:rPr>
                <w:sz w:val="8"/>
              </w:rPr>
            </w:pPr>
            <w:r w:rsidRPr="00813D46">
              <w:rPr>
                <w:rFonts w:cs="Arial"/>
                <w:sz w:val="20"/>
                <w:szCs w:val="20"/>
              </w:rPr>
              <w:t>Due after 10 years</w:t>
            </w:r>
          </w:p>
        </w:tc>
        <w:tc>
          <w:tcPr>
            <w:tcW w:w="0" w:type="auto"/>
            <w:vAlign w:val="bottom"/>
          </w:tcPr>
          <w:p w14:paraId="44D4FC3D" w14:textId="77777777" w:rsidR="00C334D1" w:rsidRPr="00813D46" w:rsidRDefault="00C334D1" w:rsidP="007B0C0F">
            <w:pPr>
              <w:pStyle w:val="la2"/>
              <w:keepNext/>
              <w:keepLines/>
            </w:pPr>
            <w:r w:rsidRPr="00813D46">
              <w:rPr>
                <w:sz w:val="15"/>
                <w:szCs w:val="15"/>
              </w:rPr>
              <w:t> </w:t>
            </w:r>
          </w:p>
        </w:tc>
        <w:tc>
          <w:tcPr>
            <w:tcW w:w="0" w:type="auto"/>
            <w:vAlign w:val="bottom"/>
          </w:tcPr>
          <w:p w14:paraId="39DD885B" w14:textId="77777777" w:rsidR="00C334D1" w:rsidRPr="00813D46" w:rsidRDefault="00C334D1" w:rsidP="007B0C0F">
            <w:pPr>
              <w:keepNext/>
              <w:keepLines/>
              <w:rPr>
                <w:sz w:val="8"/>
              </w:rPr>
            </w:pPr>
            <w:r w:rsidRPr="00813D46">
              <w:rPr>
                <w:rFonts w:cs="Arial"/>
              </w:rPr>
              <w:t> </w:t>
            </w:r>
          </w:p>
        </w:tc>
        <w:tc>
          <w:tcPr>
            <w:tcW w:w="0" w:type="auto"/>
            <w:vAlign w:val="bottom"/>
          </w:tcPr>
          <w:p w14:paraId="02C4CD86" w14:textId="70714C72" w:rsidR="00C334D1" w:rsidRPr="00813D46" w:rsidRDefault="002640F3" w:rsidP="007B0C0F">
            <w:pPr>
              <w:keepNext/>
              <w:keepLines/>
              <w:jc w:val="right"/>
            </w:pPr>
            <w:r w:rsidRPr="00813D46">
              <w:rPr>
                <w:rFonts w:cs="Arial"/>
              </w:rPr>
              <w:t>1,547</w:t>
            </w:r>
          </w:p>
        </w:tc>
        <w:tc>
          <w:tcPr>
            <w:tcW w:w="0" w:type="auto"/>
            <w:noWrap/>
            <w:vAlign w:val="bottom"/>
          </w:tcPr>
          <w:p w14:paraId="530D4593" w14:textId="77777777" w:rsidR="00C334D1" w:rsidRPr="00813D46" w:rsidRDefault="00C334D1" w:rsidP="007B0C0F">
            <w:pPr>
              <w:keepNext/>
              <w:keepLines/>
              <w:rPr>
                <w:sz w:val="8"/>
              </w:rPr>
            </w:pPr>
            <w:r w:rsidRPr="00813D46">
              <w:rPr>
                <w:rFonts w:cs="Arial"/>
              </w:rPr>
              <w:t> </w:t>
            </w:r>
          </w:p>
        </w:tc>
        <w:tc>
          <w:tcPr>
            <w:tcW w:w="0" w:type="auto"/>
            <w:vAlign w:val="bottom"/>
          </w:tcPr>
          <w:p w14:paraId="3F330593" w14:textId="77777777" w:rsidR="00C334D1" w:rsidRPr="00813D46" w:rsidRDefault="00C334D1" w:rsidP="007B0C0F">
            <w:pPr>
              <w:pStyle w:val="la2"/>
              <w:keepNext/>
              <w:keepLines/>
            </w:pPr>
            <w:r w:rsidRPr="00813D46">
              <w:rPr>
                <w:sz w:val="15"/>
                <w:szCs w:val="15"/>
              </w:rPr>
              <w:t> </w:t>
            </w:r>
          </w:p>
        </w:tc>
        <w:tc>
          <w:tcPr>
            <w:tcW w:w="0" w:type="auto"/>
            <w:vAlign w:val="bottom"/>
          </w:tcPr>
          <w:p w14:paraId="2369BBD6" w14:textId="77777777" w:rsidR="00C334D1" w:rsidRPr="00813D46" w:rsidRDefault="00C334D1" w:rsidP="007B0C0F">
            <w:pPr>
              <w:keepNext/>
              <w:keepLines/>
              <w:rPr>
                <w:sz w:val="8"/>
              </w:rPr>
            </w:pPr>
            <w:r w:rsidRPr="00813D46">
              <w:rPr>
                <w:rFonts w:cs="Arial"/>
              </w:rPr>
              <w:t> </w:t>
            </w:r>
          </w:p>
        </w:tc>
        <w:tc>
          <w:tcPr>
            <w:tcW w:w="0" w:type="auto"/>
            <w:vAlign w:val="bottom"/>
          </w:tcPr>
          <w:p w14:paraId="2A57B5A5" w14:textId="56B0E09C" w:rsidR="00C334D1" w:rsidRPr="00813D46" w:rsidRDefault="002640F3" w:rsidP="007B0C0F">
            <w:pPr>
              <w:keepNext/>
              <w:keepLines/>
              <w:jc w:val="right"/>
            </w:pPr>
            <w:r w:rsidRPr="00813D46">
              <w:rPr>
                <w:rFonts w:cs="Arial"/>
              </w:rPr>
              <w:t>1,597</w:t>
            </w:r>
          </w:p>
        </w:tc>
        <w:tc>
          <w:tcPr>
            <w:tcW w:w="0" w:type="auto"/>
            <w:noWrap/>
            <w:vAlign w:val="bottom"/>
          </w:tcPr>
          <w:p w14:paraId="01E03790" w14:textId="77777777" w:rsidR="00C334D1" w:rsidRPr="00813D46" w:rsidRDefault="00C334D1" w:rsidP="007B0C0F">
            <w:pPr>
              <w:keepNext/>
              <w:keepLines/>
              <w:rPr>
                <w:sz w:val="8"/>
              </w:rPr>
            </w:pPr>
            <w:r w:rsidRPr="00813D46">
              <w:rPr>
                <w:rFonts w:cs="Arial"/>
              </w:rPr>
              <w:t> </w:t>
            </w:r>
          </w:p>
        </w:tc>
      </w:tr>
      <w:tr w:rsidR="00C334D1" w:rsidRPr="00813D46" w14:paraId="4A4CFD67" w14:textId="77777777" w:rsidTr="007B0C0F">
        <w:trPr>
          <w:jc w:val="center"/>
        </w:trPr>
        <w:tc>
          <w:tcPr>
            <w:tcW w:w="0" w:type="auto"/>
            <w:gridSpan w:val="4"/>
            <w:vAlign w:val="bottom"/>
          </w:tcPr>
          <w:p w14:paraId="1781748D"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C610B6E" w14:textId="77777777" w:rsidR="00C334D1" w:rsidRPr="00813D46" w:rsidRDefault="00C334D1" w:rsidP="007B0C0F">
            <w:pPr>
              <w:keepNext/>
              <w:keepLines/>
              <w:rPr>
                <w:sz w:val="8"/>
              </w:rPr>
            </w:pPr>
          </w:p>
        </w:tc>
        <w:tc>
          <w:tcPr>
            <w:tcW w:w="0" w:type="auto"/>
            <w:vAlign w:val="bottom"/>
          </w:tcPr>
          <w:p w14:paraId="12005C5F" w14:textId="77777777" w:rsidR="00C334D1" w:rsidRPr="00813D46" w:rsidRDefault="00C334D1" w:rsidP="007B0C0F">
            <w:pPr>
              <w:pStyle w:val="la2"/>
              <w:keepNext/>
              <w:keepLines/>
            </w:pPr>
            <w:r w:rsidRPr="00813D46">
              <w:t> </w:t>
            </w:r>
          </w:p>
        </w:tc>
        <w:tc>
          <w:tcPr>
            <w:tcW w:w="0" w:type="auto"/>
            <w:vAlign w:val="bottom"/>
          </w:tcPr>
          <w:p w14:paraId="32E46115"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E6D41C9"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081B015" w14:textId="77777777" w:rsidR="00C334D1" w:rsidRPr="00813D46" w:rsidRDefault="00C334D1" w:rsidP="007B0C0F">
            <w:pPr>
              <w:keepNext/>
              <w:keepLines/>
              <w:rPr>
                <w:sz w:val="8"/>
              </w:rPr>
            </w:pPr>
          </w:p>
        </w:tc>
      </w:tr>
      <w:tr w:rsidR="00C334D1" w:rsidRPr="00813D46" w14:paraId="535B6666" w14:textId="77777777" w:rsidTr="007B0C0F">
        <w:trPr>
          <w:jc w:val="center"/>
        </w:trPr>
        <w:tc>
          <w:tcPr>
            <w:tcW w:w="0" w:type="auto"/>
          </w:tcPr>
          <w:p w14:paraId="06A24837" w14:textId="52C655E1" w:rsidR="00C334D1" w:rsidRPr="00813D46" w:rsidRDefault="00C334D1" w:rsidP="00442397">
            <w:pPr>
              <w:pStyle w:val="NormalWeb"/>
              <w:keepNext/>
              <w:keepLines/>
              <w:ind w:left="480" w:hanging="240"/>
              <w:rPr>
                <w:sz w:val="8"/>
              </w:rPr>
            </w:pPr>
            <w:r w:rsidRPr="00813D46">
              <w:rPr>
                <w:rFonts w:cs="Arial"/>
                <w:sz w:val="20"/>
                <w:szCs w:val="20"/>
              </w:rPr>
              <w:t>Total </w:t>
            </w:r>
          </w:p>
        </w:tc>
        <w:tc>
          <w:tcPr>
            <w:tcW w:w="0" w:type="auto"/>
            <w:vAlign w:val="bottom"/>
          </w:tcPr>
          <w:p w14:paraId="1AB919C2" w14:textId="77777777" w:rsidR="00C334D1" w:rsidRPr="00813D46" w:rsidRDefault="00C334D1" w:rsidP="007B0C0F">
            <w:pPr>
              <w:pStyle w:val="la2"/>
              <w:keepNext/>
              <w:keepLines/>
            </w:pPr>
            <w:r w:rsidRPr="00813D46">
              <w:rPr>
                <w:sz w:val="15"/>
                <w:szCs w:val="15"/>
              </w:rPr>
              <w:t> </w:t>
            </w:r>
          </w:p>
        </w:tc>
        <w:tc>
          <w:tcPr>
            <w:tcW w:w="0" w:type="auto"/>
            <w:vAlign w:val="bottom"/>
          </w:tcPr>
          <w:p w14:paraId="4A1DEEA8" w14:textId="77777777" w:rsidR="00C334D1" w:rsidRPr="00813D46" w:rsidRDefault="00C334D1" w:rsidP="007B0C0F">
            <w:pPr>
              <w:keepNext/>
              <w:keepLines/>
              <w:rPr>
                <w:sz w:val="8"/>
              </w:rPr>
            </w:pPr>
            <w:r w:rsidRPr="00813D46">
              <w:rPr>
                <w:rFonts w:cs="Arial"/>
              </w:rPr>
              <w:t>$</w:t>
            </w:r>
          </w:p>
        </w:tc>
        <w:tc>
          <w:tcPr>
            <w:tcW w:w="0" w:type="auto"/>
            <w:vAlign w:val="bottom"/>
          </w:tcPr>
          <w:p w14:paraId="7959924C" w14:textId="169DB806" w:rsidR="00C334D1" w:rsidRPr="00813D46" w:rsidRDefault="002640F3" w:rsidP="007B0C0F">
            <w:pPr>
              <w:keepNext/>
              <w:keepLines/>
              <w:jc w:val="right"/>
            </w:pPr>
            <w:r w:rsidRPr="00813D46">
              <w:rPr>
                <w:rFonts w:cs="Arial"/>
              </w:rPr>
              <w:t>91,603</w:t>
            </w:r>
          </w:p>
        </w:tc>
        <w:tc>
          <w:tcPr>
            <w:tcW w:w="0" w:type="auto"/>
            <w:noWrap/>
            <w:vAlign w:val="bottom"/>
          </w:tcPr>
          <w:p w14:paraId="7C4E63B1" w14:textId="77777777" w:rsidR="00C334D1" w:rsidRPr="00813D46" w:rsidRDefault="00C334D1" w:rsidP="007B0C0F">
            <w:pPr>
              <w:keepNext/>
              <w:keepLines/>
              <w:rPr>
                <w:sz w:val="8"/>
              </w:rPr>
            </w:pPr>
            <w:r w:rsidRPr="00813D46">
              <w:rPr>
                <w:rFonts w:cs="Arial"/>
              </w:rPr>
              <w:t> </w:t>
            </w:r>
          </w:p>
        </w:tc>
        <w:tc>
          <w:tcPr>
            <w:tcW w:w="0" w:type="auto"/>
            <w:vAlign w:val="bottom"/>
          </w:tcPr>
          <w:p w14:paraId="665387B1" w14:textId="77777777" w:rsidR="00C334D1" w:rsidRPr="00813D46" w:rsidRDefault="00C334D1" w:rsidP="007B0C0F">
            <w:pPr>
              <w:pStyle w:val="la2"/>
              <w:keepNext/>
              <w:keepLines/>
            </w:pPr>
            <w:r w:rsidRPr="00813D46">
              <w:rPr>
                <w:sz w:val="15"/>
                <w:szCs w:val="15"/>
              </w:rPr>
              <w:t> </w:t>
            </w:r>
          </w:p>
        </w:tc>
        <w:tc>
          <w:tcPr>
            <w:tcW w:w="0" w:type="auto"/>
            <w:vAlign w:val="bottom"/>
          </w:tcPr>
          <w:p w14:paraId="2D897E06" w14:textId="77777777" w:rsidR="00C334D1" w:rsidRPr="00813D46" w:rsidRDefault="00C334D1" w:rsidP="007B0C0F">
            <w:pPr>
              <w:keepNext/>
              <w:keepLines/>
              <w:rPr>
                <w:sz w:val="8"/>
              </w:rPr>
            </w:pPr>
            <w:r w:rsidRPr="00813D46">
              <w:rPr>
                <w:rFonts w:cs="Arial"/>
              </w:rPr>
              <w:t>$</w:t>
            </w:r>
          </w:p>
        </w:tc>
        <w:tc>
          <w:tcPr>
            <w:tcW w:w="0" w:type="auto"/>
            <w:vAlign w:val="bottom"/>
          </w:tcPr>
          <w:p w14:paraId="0EB4752A" w14:textId="2101E99A" w:rsidR="00C334D1" w:rsidRPr="00813D46" w:rsidRDefault="00C334D1" w:rsidP="002640F3">
            <w:pPr>
              <w:keepNext/>
              <w:keepLines/>
              <w:jc w:val="right"/>
            </w:pPr>
            <w:r w:rsidRPr="00813D46">
              <w:rPr>
                <w:rFonts w:cs="Arial"/>
              </w:rPr>
              <w:t>  </w:t>
            </w:r>
            <w:r w:rsidR="002640F3" w:rsidRPr="00813D46">
              <w:rPr>
                <w:rFonts w:cs="Arial"/>
              </w:rPr>
              <w:t>91,739</w:t>
            </w:r>
          </w:p>
        </w:tc>
        <w:tc>
          <w:tcPr>
            <w:tcW w:w="0" w:type="auto"/>
            <w:noWrap/>
            <w:vAlign w:val="bottom"/>
          </w:tcPr>
          <w:p w14:paraId="3BFF7C96" w14:textId="77777777" w:rsidR="00C334D1" w:rsidRPr="00813D46" w:rsidRDefault="00C334D1" w:rsidP="007B0C0F">
            <w:pPr>
              <w:keepNext/>
              <w:keepLines/>
              <w:rPr>
                <w:sz w:val="8"/>
              </w:rPr>
            </w:pPr>
            <w:r w:rsidRPr="00813D46">
              <w:rPr>
                <w:rFonts w:cs="Arial"/>
              </w:rPr>
              <w:t> </w:t>
            </w:r>
          </w:p>
        </w:tc>
      </w:tr>
      <w:tr w:rsidR="00C334D1" w:rsidRPr="00813D46" w14:paraId="3C6ABFCA" w14:textId="77777777" w:rsidTr="007B0C0F">
        <w:trPr>
          <w:jc w:val="center"/>
        </w:trPr>
        <w:tc>
          <w:tcPr>
            <w:tcW w:w="0" w:type="auto"/>
            <w:vAlign w:val="bottom"/>
          </w:tcPr>
          <w:p w14:paraId="74744413" w14:textId="77777777" w:rsidR="00C334D1" w:rsidRPr="00813D46" w:rsidRDefault="00C334D1" w:rsidP="007B0C0F">
            <w:pPr>
              <w:pStyle w:val="la2"/>
              <w:keepNext/>
              <w:keepLines/>
            </w:pPr>
            <w:r w:rsidRPr="00813D46">
              <w:t> </w:t>
            </w:r>
          </w:p>
        </w:tc>
        <w:tc>
          <w:tcPr>
            <w:tcW w:w="0" w:type="auto"/>
            <w:vAlign w:val="bottom"/>
          </w:tcPr>
          <w:p w14:paraId="2B6471C2" w14:textId="77777777" w:rsidR="00C334D1" w:rsidRPr="00813D46" w:rsidRDefault="00C334D1" w:rsidP="007B0C0F">
            <w:pPr>
              <w:pStyle w:val="la2"/>
              <w:keepNext/>
              <w:keepLines/>
            </w:pPr>
            <w:r w:rsidRPr="00813D46">
              <w:t> </w:t>
            </w:r>
          </w:p>
        </w:tc>
        <w:tc>
          <w:tcPr>
            <w:tcW w:w="0" w:type="auto"/>
            <w:vAlign w:val="bottom"/>
          </w:tcPr>
          <w:p w14:paraId="476CE5D6"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37BA0BB9"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77608EE5" w14:textId="77777777" w:rsidR="00C334D1" w:rsidRPr="00813D46" w:rsidRDefault="00C334D1" w:rsidP="007B0C0F">
            <w:pPr>
              <w:keepNext/>
              <w:keepLines/>
              <w:rPr>
                <w:sz w:val="8"/>
              </w:rPr>
            </w:pPr>
          </w:p>
        </w:tc>
        <w:tc>
          <w:tcPr>
            <w:tcW w:w="0" w:type="auto"/>
            <w:vAlign w:val="bottom"/>
          </w:tcPr>
          <w:p w14:paraId="4E56ED76" w14:textId="77777777" w:rsidR="00C334D1" w:rsidRPr="00813D46" w:rsidRDefault="00C334D1" w:rsidP="007B0C0F">
            <w:pPr>
              <w:pStyle w:val="la2"/>
              <w:keepNext/>
              <w:keepLines/>
            </w:pPr>
            <w:r w:rsidRPr="00813D46">
              <w:t> </w:t>
            </w:r>
          </w:p>
        </w:tc>
        <w:tc>
          <w:tcPr>
            <w:tcW w:w="0" w:type="auto"/>
            <w:vAlign w:val="bottom"/>
          </w:tcPr>
          <w:p w14:paraId="77E0B4E2"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02884D53"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420B0926" w14:textId="77777777" w:rsidR="00C334D1" w:rsidRPr="00813D46" w:rsidRDefault="00C334D1" w:rsidP="007B0C0F">
            <w:pPr>
              <w:keepNext/>
              <w:keepLines/>
              <w:rPr>
                <w:sz w:val="8"/>
              </w:rPr>
            </w:pPr>
          </w:p>
        </w:tc>
      </w:tr>
    </w:tbl>
    <w:p w14:paraId="1D669653" w14:textId="77777777" w:rsidR="00C334D1" w:rsidRPr="00813D46" w:rsidRDefault="00C334D1" w:rsidP="00C334D1">
      <w:pPr>
        <w:pStyle w:val="NormalWeb"/>
        <w:keepNext/>
        <w:spacing w:before="270" w:beforeAutospacing="0" w:after="0" w:afterAutospacing="0"/>
        <w:jc w:val="center"/>
      </w:pPr>
      <w:r w:rsidRPr="00813D46">
        <w:rPr>
          <w:rFonts w:cs="Arial"/>
          <w:sz w:val="20"/>
          <w:szCs w:val="20"/>
          <w:u w:val="single"/>
        </w:rPr>
        <w:t xml:space="preserve">NOTE 5 — DERIVATIVES </w:t>
      </w:r>
    </w:p>
    <w:p w14:paraId="3A084154" w14:textId="77777777" w:rsidR="00442397"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We use derivative instruments to manage risks related to foreign currencies, equity prices, interest rates, and credit; to enhance investment returns; and to facilitate portfolio diversification. Our objectives for holding derivatives include reducing, eliminating, and efficiently managing the economic impact of these exposures as effectively as possible. </w:t>
      </w:r>
    </w:p>
    <w:p w14:paraId="03A1B5A3" w14:textId="69BEFC6B"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Our derivative programs include strategies that both qualify and do not qualify for hedge accounting treatment. All notional amounts presented below are measured in U.S. dollar equivalents. </w:t>
      </w:r>
    </w:p>
    <w:p w14:paraId="6DC1ECA1"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Foreign Currency </w:t>
      </w:r>
    </w:p>
    <w:p w14:paraId="439FC217" w14:textId="3F45BEAF" w:rsidR="00C334D1" w:rsidRPr="00813D46" w:rsidRDefault="00C334D1" w:rsidP="00C334D1">
      <w:pPr>
        <w:pStyle w:val="NormalWeb"/>
        <w:spacing w:before="180" w:beforeAutospacing="0" w:after="0" w:afterAutospacing="0"/>
        <w:rPr>
          <w:sz w:val="8"/>
        </w:rPr>
      </w:pPr>
      <w:r w:rsidRPr="00813D46">
        <w:rPr>
          <w:rFonts w:cs="Arial"/>
          <w:sz w:val="20"/>
          <w:szCs w:val="20"/>
        </w:rPr>
        <w:t>Certain forecasted transactions, assets, and liabilities are exposed to foreign currency risk. We monitor our foreign currency exposures daily to maximize the economic effectiveness of our foreign currency hedge positions. Option and forward contracts are used to hedge a portion of forecasted international revenue for up to three years in the future and are designated as cash flow hedging instruments. Principal currencies hedged include the euro, Japanese yen, British pound,</w:t>
      </w:r>
      <w:r w:rsidR="001C008D" w:rsidRPr="00813D46">
        <w:rPr>
          <w:rFonts w:cs="Arial"/>
          <w:sz w:val="20"/>
          <w:szCs w:val="20"/>
        </w:rPr>
        <w:t xml:space="preserve"> </w:t>
      </w:r>
      <w:r w:rsidRPr="00813D46">
        <w:rPr>
          <w:rFonts w:cs="Arial"/>
          <w:sz w:val="20"/>
          <w:szCs w:val="20"/>
        </w:rPr>
        <w:t>Canadian dollar</w:t>
      </w:r>
      <w:r w:rsidR="000E7BBF" w:rsidRPr="00813D46">
        <w:rPr>
          <w:rFonts w:cs="Arial"/>
          <w:sz w:val="20"/>
          <w:szCs w:val="20"/>
        </w:rPr>
        <w:t>,</w:t>
      </w:r>
      <w:r w:rsidR="001C008D" w:rsidRPr="00813D46">
        <w:rPr>
          <w:rFonts w:cs="Arial"/>
          <w:sz w:val="20"/>
          <w:szCs w:val="20"/>
        </w:rPr>
        <w:t xml:space="preserve"> and Australian </w:t>
      </w:r>
      <w:r w:rsidR="002214F4" w:rsidRPr="00813D46">
        <w:rPr>
          <w:rFonts w:cs="Arial"/>
          <w:sz w:val="20"/>
          <w:szCs w:val="20"/>
        </w:rPr>
        <w:t>d</w:t>
      </w:r>
      <w:r w:rsidR="001C008D" w:rsidRPr="00813D46">
        <w:rPr>
          <w:rFonts w:cs="Arial"/>
          <w:sz w:val="20"/>
          <w:szCs w:val="20"/>
        </w:rPr>
        <w:t>ollar</w:t>
      </w:r>
      <w:r w:rsidRPr="00813D46">
        <w:rPr>
          <w:rFonts w:cs="Arial"/>
          <w:sz w:val="20"/>
          <w:szCs w:val="20"/>
        </w:rPr>
        <w:t>. As of June 30, 2015 and June 30, 2014, the total notional amounts of these foreign exchange contracts sold were $</w:t>
      </w:r>
      <w:r w:rsidR="005307F9" w:rsidRPr="00813D46">
        <w:rPr>
          <w:rFonts w:cs="Arial"/>
          <w:sz w:val="20"/>
          <w:szCs w:val="20"/>
        </w:rPr>
        <w:t>9.8</w:t>
      </w:r>
      <w:r w:rsidRPr="00813D46">
        <w:rPr>
          <w:rFonts w:cs="Arial"/>
          <w:sz w:val="20"/>
          <w:szCs w:val="20"/>
        </w:rPr>
        <w:t xml:space="preserve"> billion and $4.9 billion, respectively. </w:t>
      </w:r>
    </w:p>
    <w:p w14:paraId="62E5D1E2"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25B1A9AA" w14:textId="17668BB4" w:rsidR="00C334D1" w:rsidRPr="00813D46" w:rsidRDefault="00C334D1" w:rsidP="00C334D1">
      <w:pPr>
        <w:pStyle w:val="NormalWeb"/>
        <w:spacing w:before="0" w:beforeAutospacing="0" w:after="0" w:afterAutospacing="0"/>
        <w:rPr>
          <w:sz w:val="8"/>
        </w:rPr>
      </w:pPr>
      <w:r w:rsidRPr="00813D46">
        <w:rPr>
          <w:rFonts w:cs="Arial"/>
          <w:sz w:val="20"/>
          <w:szCs w:val="20"/>
        </w:rPr>
        <w:t>Foreign currency risks related to certain non-U.S. dollar denominated securities are hedged using foreign exchange forward contracts that are designated as fair value hedging instruments. As of June 30, 2015 and June 30, 2014, the total notional amounts of these foreign exchange contracts sold were $</w:t>
      </w:r>
      <w:r w:rsidR="005307F9" w:rsidRPr="00813D46">
        <w:rPr>
          <w:rFonts w:cs="Arial"/>
          <w:sz w:val="20"/>
          <w:szCs w:val="20"/>
        </w:rPr>
        <w:t>5.3</w:t>
      </w:r>
      <w:r w:rsidRPr="00813D46">
        <w:rPr>
          <w:rFonts w:cs="Arial"/>
          <w:sz w:val="20"/>
          <w:szCs w:val="20"/>
        </w:rPr>
        <w:t xml:space="preserve"> billion and $3.1 billion, respectively. </w:t>
      </w:r>
    </w:p>
    <w:p w14:paraId="2BC69B14" w14:textId="53F9ADAD"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Certain options and forwards not designated as hedging instruments are also used to manage the variability in </w:t>
      </w:r>
      <w:r w:rsidR="00C73CB8" w:rsidRPr="00813D46">
        <w:rPr>
          <w:rFonts w:cs="Arial"/>
          <w:sz w:val="20"/>
          <w:szCs w:val="20"/>
        </w:rPr>
        <w:t xml:space="preserve">foreign </w:t>
      </w:r>
      <w:r w:rsidRPr="00813D46">
        <w:rPr>
          <w:rFonts w:cs="Arial"/>
          <w:sz w:val="20"/>
          <w:szCs w:val="20"/>
        </w:rPr>
        <w:t xml:space="preserve">exchange rates on </w:t>
      </w:r>
      <w:r w:rsidR="00442397" w:rsidRPr="00813D46">
        <w:rPr>
          <w:rFonts w:cs="Arial"/>
          <w:sz w:val="20"/>
          <w:szCs w:val="20"/>
        </w:rPr>
        <w:t xml:space="preserve">certain balance sheet amounts and to manage </w:t>
      </w:r>
      <w:r w:rsidRPr="00813D46">
        <w:rPr>
          <w:rFonts w:cs="Arial"/>
          <w:sz w:val="20"/>
          <w:szCs w:val="20"/>
        </w:rPr>
        <w:t>other foreign currency exposures. As of June 30, 2015, the total notional amounts of these foreign exchange contracts purchased and sold were $</w:t>
      </w:r>
      <w:r w:rsidR="005307F9" w:rsidRPr="00813D46">
        <w:rPr>
          <w:rFonts w:cs="Arial"/>
          <w:sz w:val="20"/>
          <w:szCs w:val="20"/>
        </w:rPr>
        <w:t>9.7</w:t>
      </w:r>
      <w:r w:rsidRPr="00813D46">
        <w:rPr>
          <w:rFonts w:cs="Arial"/>
          <w:sz w:val="20"/>
          <w:szCs w:val="20"/>
        </w:rPr>
        <w:t xml:space="preserve"> billion and $</w:t>
      </w:r>
      <w:r w:rsidR="005307F9" w:rsidRPr="00813D46">
        <w:rPr>
          <w:rFonts w:cs="Arial"/>
          <w:sz w:val="20"/>
          <w:szCs w:val="20"/>
        </w:rPr>
        <w:t>11.0</w:t>
      </w:r>
      <w:r w:rsidRPr="00813D46">
        <w:rPr>
          <w:rFonts w:cs="Arial"/>
          <w:sz w:val="20"/>
          <w:szCs w:val="20"/>
        </w:rPr>
        <w:t xml:space="preserve"> billion, respectively. As of June 30, 2014, the total notional amounts of these foreign exchange contracts purchased and sold were $6.2 billion and $8.5 billion, respectively. </w:t>
      </w:r>
    </w:p>
    <w:p w14:paraId="7D380A34"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Equity </w:t>
      </w:r>
    </w:p>
    <w:p w14:paraId="69EC7914" w14:textId="66D121C0" w:rsidR="00C334D1" w:rsidRPr="00813D46" w:rsidRDefault="00C334D1" w:rsidP="00C334D1">
      <w:pPr>
        <w:pStyle w:val="NormalWeb"/>
        <w:spacing w:before="180" w:beforeAutospacing="0" w:after="0" w:afterAutospacing="0"/>
        <w:rPr>
          <w:sz w:val="8"/>
        </w:rPr>
      </w:pPr>
      <w:r w:rsidRPr="00813D46">
        <w:rPr>
          <w:rFonts w:cs="Arial"/>
          <w:sz w:val="20"/>
          <w:szCs w:val="20"/>
        </w:rPr>
        <w:t>Securities held in our equity and other investments portfolio are subject to market price risk. Market price risk is managed relative to broad-based global and domestic equity indices using certain convertible preferred investments, options, futures, and swap contracts not designated as hedging instruments. From time to time, to hedge our price risk, we may use and designate equity derivatives as hedging instruments, including puts, calls, swaps, and forwards. As of June 30, 2015, the total notional amounts of equity contracts purchased and sold for managing market price risk were $</w:t>
      </w:r>
      <w:r w:rsidR="00E901D9" w:rsidRPr="00813D46">
        <w:rPr>
          <w:rFonts w:cs="Arial"/>
          <w:sz w:val="20"/>
          <w:szCs w:val="20"/>
        </w:rPr>
        <w:t>2.2</w:t>
      </w:r>
      <w:r w:rsidRPr="00813D46">
        <w:rPr>
          <w:rFonts w:cs="Arial"/>
          <w:sz w:val="20"/>
          <w:szCs w:val="20"/>
        </w:rPr>
        <w:t xml:space="preserve"> billion and $</w:t>
      </w:r>
      <w:r w:rsidR="001B113F" w:rsidRPr="00813D46">
        <w:rPr>
          <w:rFonts w:cs="Arial"/>
          <w:sz w:val="20"/>
          <w:szCs w:val="20"/>
        </w:rPr>
        <w:t>2.6</w:t>
      </w:r>
      <w:r w:rsidR="00E901D9" w:rsidRPr="00813D46">
        <w:rPr>
          <w:rFonts w:cs="Arial"/>
          <w:sz w:val="20"/>
          <w:szCs w:val="20"/>
        </w:rPr>
        <w:t xml:space="preserve"> </w:t>
      </w:r>
      <w:r w:rsidRPr="00813D46">
        <w:rPr>
          <w:rFonts w:cs="Arial"/>
          <w:sz w:val="20"/>
          <w:szCs w:val="20"/>
        </w:rPr>
        <w:t>billion, respectively, of which $</w:t>
      </w:r>
      <w:r w:rsidR="005307F9" w:rsidRPr="00813D46">
        <w:rPr>
          <w:rFonts w:cs="Arial"/>
          <w:sz w:val="20"/>
          <w:szCs w:val="20"/>
        </w:rPr>
        <w:t xml:space="preserve">1.1 billion </w:t>
      </w:r>
      <w:r w:rsidRPr="00813D46">
        <w:rPr>
          <w:rFonts w:cs="Arial"/>
          <w:sz w:val="20"/>
          <w:szCs w:val="20"/>
        </w:rPr>
        <w:t>and $</w:t>
      </w:r>
      <w:r w:rsidR="005307F9" w:rsidRPr="00813D46">
        <w:rPr>
          <w:rFonts w:cs="Arial"/>
          <w:sz w:val="20"/>
          <w:szCs w:val="20"/>
        </w:rPr>
        <w:t>1.4 billion</w:t>
      </w:r>
      <w:r w:rsidRPr="00813D46">
        <w:rPr>
          <w:rFonts w:cs="Arial"/>
          <w:sz w:val="20"/>
          <w:szCs w:val="20"/>
        </w:rPr>
        <w:t xml:space="preserve">, respectively, were designated as hedging instruments. As of June 30, 2014, the total notional amounts of equity contracts purchased and sold for managing market price risk were $1.9 billion and $1.9 billion, respectively, of which $362 million and $420 million, respectively, were designated as hedging instruments. </w:t>
      </w:r>
    </w:p>
    <w:p w14:paraId="2FEDEEC6"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Interest Rate </w:t>
      </w:r>
    </w:p>
    <w:p w14:paraId="55EDFB18" w14:textId="7838292F" w:rsidR="00C334D1" w:rsidRPr="00813D46" w:rsidRDefault="00C334D1" w:rsidP="00C334D1">
      <w:pPr>
        <w:pStyle w:val="NormalWeb"/>
        <w:spacing w:before="180" w:beforeAutospacing="0" w:after="0" w:afterAutospacing="0"/>
        <w:rPr>
          <w:sz w:val="8"/>
        </w:rPr>
      </w:pPr>
      <w:r w:rsidRPr="00813D46">
        <w:rPr>
          <w:rFonts w:cs="Arial"/>
          <w:sz w:val="20"/>
          <w:szCs w:val="20"/>
        </w:rPr>
        <w:t>Securities held in our fixed-income portfolio are subject to different interest rate risks based on their maturities. We manage the average maturity of our fixed-income portfolio to achieve economic returns that correlate to certain broad-based fixed-income indices using exchange-traded option and futures contracts and over-the-counter swap and option contracts, none of which are designated as hedging instruments. As of June 30, 2015, the total notional amounts of fixed-interest rate contracts purchased and sold were $</w:t>
      </w:r>
      <w:r w:rsidR="001925F0" w:rsidRPr="00813D46">
        <w:rPr>
          <w:rFonts w:cs="Arial"/>
          <w:sz w:val="20"/>
          <w:szCs w:val="20"/>
        </w:rPr>
        <w:t xml:space="preserve">1.0 billion </w:t>
      </w:r>
      <w:r w:rsidRPr="00813D46">
        <w:rPr>
          <w:rFonts w:cs="Arial"/>
          <w:sz w:val="20"/>
          <w:szCs w:val="20"/>
        </w:rPr>
        <w:t>and $</w:t>
      </w:r>
      <w:r w:rsidR="001925F0" w:rsidRPr="00813D46">
        <w:rPr>
          <w:rFonts w:cs="Arial"/>
          <w:sz w:val="20"/>
          <w:szCs w:val="20"/>
        </w:rPr>
        <w:t>3.2 billion</w:t>
      </w:r>
      <w:r w:rsidRPr="00813D46">
        <w:rPr>
          <w:rFonts w:cs="Arial"/>
          <w:sz w:val="20"/>
          <w:szCs w:val="20"/>
        </w:rPr>
        <w:t xml:space="preserve">, respectively. As of June 30, 2014, the total notional amounts of fixed-interest rate contracts purchased and sold were $1.7 billion and $936 million, respectively. </w:t>
      </w:r>
    </w:p>
    <w:p w14:paraId="25C6A767" w14:textId="162C0934" w:rsidR="00C334D1" w:rsidRPr="00813D46" w:rsidRDefault="00C334D1" w:rsidP="00C334D1">
      <w:pPr>
        <w:pStyle w:val="NormalWeb"/>
        <w:spacing w:before="180" w:beforeAutospacing="0" w:after="0" w:afterAutospacing="0"/>
        <w:rPr>
          <w:sz w:val="8"/>
        </w:rPr>
      </w:pPr>
      <w:r w:rsidRPr="00813D46">
        <w:rPr>
          <w:rFonts w:cs="Arial"/>
          <w:sz w:val="20"/>
          <w:szCs w:val="20"/>
        </w:rPr>
        <w:t>In addition, we use “To Be Announced” forward purchase commitments of mortgage-backed assets to gain exposure to agency mortgage-backed securities. These meet the definition of a derivative instrument in cases where physical delivery of the assets is not taken at the earliest available delivery date. As of June 30, 2015 and 2014, the total notional derivative amounts of mortgage contracts purchased were $</w:t>
      </w:r>
      <w:r w:rsidR="001925F0" w:rsidRPr="00813D46">
        <w:rPr>
          <w:rFonts w:cs="Arial"/>
          <w:sz w:val="20"/>
          <w:szCs w:val="20"/>
        </w:rPr>
        <w:t>812</w:t>
      </w:r>
      <w:r w:rsidRPr="00813D46">
        <w:rPr>
          <w:rFonts w:cs="Arial"/>
          <w:sz w:val="20"/>
          <w:szCs w:val="20"/>
        </w:rPr>
        <w:t xml:space="preserve"> </w:t>
      </w:r>
      <w:r w:rsidR="001925F0" w:rsidRPr="00813D46">
        <w:rPr>
          <w:rFonts w:cs="Arial"/>
          <w:sz w:val="20"/>
          <w:szCs w:val="20"/>
        </w:rPr>
        <w:t xml:space="preserve">million </w:t>
      </w:r>
      <w:r w:rsidRPr="00813D46">
        <w:rPr>
          <w:rFonts w:cs="Arial"/>
          <w:sz w:val="20"/>
          <w:szCs w:val="20"/>
        </w:rPr>
        <w:t xml:space="preserve">and $1.1 billion, respectively. </w:t>
      </w:r>
    </w:p>
    <w:p w14:paraId="5110F288"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Credit </w:t>
      </w:r>
    </w:p>
    <w:p w14:paraId="12353CA0" w14:textId="31936DB4" w:rsidR="00C334D1" w:rsidRPr="00813D46" w:rsidRDefault="00C334D1" w:rsidP="00C334D1">
      <w:pPr>
        <w:pStyle w:val="NormalWeb"/>
        <w:spacing w:before="180" w:beforeAutospacing="0" w:after="0" w:afterAutospacing="0"/>
        <w:rPr>
          <w:sz w:val="8"/>
        </w:rPr>
      </w:pPr>
      <w:r w:rsidRPr="00813D46">
        <w:rPr>
          <w:rFonts w:cs="Arial"/>
          <w:sz w:val="20"/>
          <w:szCs w:val="20"/>
        </w:rPr>
        <w:t>Our fixed-income portfolio is diversified and consists primarily of investment-grade securities. We use credit default swap contracts, not designated as hedging instruments, to manage credit exposures relative to broad-based indices and to facilitate portfolio diversification. We use credit default swaps as they are a low</w:t>
      </w:r>
      <w:r w:rsidR="00BF6097" w:rsidRPr="00813D46">
        <w:rPr>
          <w:rFonts w:cs="Arial"/>
          <w:sz w:val="20"/>
          <w:szCs w:val="20"/>
        </w:rPr>
        <w:t>-</w:t>
      </w:r>
      <w:r w:rsidRPr="00813D46">
        <w:rPr>
          <w:rFonts w:cs="Arial"/>
          <w:sz w:val="20"/>
          <w:szCs w:val="20"/>
        </w:rPr>
        <w:t>cost method of managing exposure to individual credit risks or groups of credit risks. As of June 30, 2015, the total notional amounts of credit contracts purchased and sold were $</w:t>
      </w:r>
      <w:r w:rsidR="005F44C9" w:rsidRPr="00813D46">
        <w:rPr>
          <w:rFonts w:cs="Arial"/>
          <w:sz w:val="20"/>
          <w:szCs w:val="20"/>
        </w:rPr>
        <w:t xml:space="preserve">618 </w:t>
      </w:r>
      <w:r w:rsidRPr="00813D46">
        <w:rPr>
          <w:rFonts w:cs="Arial"/>
          <w:sz w:val="20"/>
          <w:szCs w:val="20"/>
        </w:rPr>
        <w:t>million and $</w:t>
      </w:r>
      <w:r w:rsidR="005F44C9" w:rsidRPr="00813D46">
        <w:rPr>
          <w:rFonts w:cs="Arial"/>
          <w:sz w:val="20"/>
          <w:szCs w:val="20"/>
        </w:rPr>
        <w:t xml:space="preserve">430 </w:t>
      </w:r>
      <w:r w:rsidRPr="00813D46">
        <w:rPr>
          <w:rFonts w:cs="Arial"/>
          <w:sz w:val="20"/>
          <w:szCs w:val="20"/>
        </w:rPr>
        <w:t xml:space="preserve">million, respectively. As of June 30, 2014, the total notional amounts of credit contracts purchased and sold were $550 million and $440 million, respectively. </w:t>
      </w:r>
    </w:p>
    <w:p w14:paraId="1F638B36"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Commodity </w:t>
      </w:r>
    </w:p>
    <w:p w14:paraId="48E05C3A" w14:textId="51238C0F" w:rsidR="00C334D1" w:rsidRPr="00813D46" w:rsidRDefault="00C334D1" w:rsidP="00C334D1">
      <w:pPr>
        <w:pStyle w:val="NormalWeb"/>
        <w:spacing w:before="180" w:beforeAutospacing="0" w:after="0" w:afterAutospacing="0"/>
        <w:rPr>
          <w:sz w:val="8"/>
        </w:rPr>
      </w:pPr>
      <w:r w:rsidRPr="00813D46">
        <w:rPr>
          <w:rFonts w:cs="Arial"/>
          <w:sz w:val="20"/>
          <w:szCs w:val="20"/>
        </w:rPr>
        <w:t>We use broad-based commodity exposures to enhance portfolio returns and to facilitate portfolio diversification. We use swaps, futures, and option contracts, not designated as hedging instruments, to generate and manage exposures to broad-based commodity indices. We use derivatives on commodities as they can be low-cost alternatives to the purchase and storage of a variety of commodities, including, but not limited to, precious metals, energy, and grain. As of June 30, 2015, the total notional amounts of commodity contracts purchased and sold were $</w:t>
      </w:r>
      <w:r w:rsidR="001925F0" w:rsidRPr="00813D46">
        <w:rPr>
          <w:rFonts w:cs="Arial"/>
          <w:sz w:val="20"/>
          <w:szCs w:val="20"/>
        </w:rPr>
        <w:t>882</w:t>
      </w:r>
      <w:r w:rsidRPr="00813D46">
        <w:rPr>
          <w:rFonts w:cs="Arial"/>
          <w:sz w:val="20"/>
          <w:szCs w:val="20"/>
        </w:rPr>
        <w:t xml:space="preserve"> </w:t>
      </w:r>
      <w:r w:rsidR="001925F0" w:rsidRPr="00813D46">
        <w:rPr>
          <w:rFonts w:cs="Arial"/>
          <w:sz w:val="20"/>
          <w:szCs w:val="20"/>
        </w:rPr>
        <w:t xml:space="preserve">million </w:t>
      </w:r>
      <w:r w:rsidRPr="00813D46">
        <w:rPr>
          <w:rFonts w:cs="Arial"/>
          <w:sz w:val="20"/>
          <w:szCs w:val="20"/>
        </w:rPr>
        <w:t>and $</w:t>
      </w:r>
      <w:r w:rsidR="001925F0" w:rsidRPr="00813D46">
        <w:rPr>
          <w:rFonts w:cs="Arial"/>
          <w:sz w:val="20"/>
          <w:szCs w:val="20"/>
        </w:rPr>
        <w:t xml:space="preserve">316 </w:t>
      </w:r>
      <w:r w:rsidRPr="00813D46">
        <w:rPr>
          <w:rFonts w:cs="Arial"/>
          <w:sz w:val="20"/>
          <w:szCs w:val="20"/>
        </w:rPr>
        <w:t xml:space="preserve">million, respectively. As of June 30, 2014, the total notional amounts of commodity contracts purchased and sold were $1.4 billion and $408 million, respectively. </w:t>
      </w:r>
    </w:p>
    <w:p w14:paraId="623EED18"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231A8B43" w14:textId="77777777" w:rsidR="00C334D1" w:rsidRPr="00813D46" w:rsidRDefault="00C334D1" w:rsidP="00C334D1">
      <w:pPr>
        <w:pStyle w:val="NormalWeb"/>
        <w:keepNext/>
        <w:spacing w:before="0" w:beforeAutospacing="0" w:after="0" w:afterAutospacing="0"/>
        <w:rPr>
          <w:sz w:val="8"/>
        </w:rPr>
      </w:pPr>
      <w:r w:rsidRPr="00813D46">
        <w:rPr>
          <w:rFonts w:cs="Arial"/>
          <w:b/>
          <w:bCs/>
          <w:sz w:val="20"/>
          <w:szCs w:val="20"/>
        </w:rPr>
        <w:t xml:space="preserve">Credit-Risk-Related Contingent Features </w:t>
      </w:r>
    </w:p>
    <w:p w14:paraId="4C5D3F23"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Certain of our counterparty agreements for derivative instruments contain provisions that require our issued and outstanding long-term unsecured debt to maintain an investment grade credit rating and require us to maintain minimum liquidity of $1.0 billion. To the extent we fail to meet these requirements, we will be required to post collateral, similar to the standard convention related to over-the-counter derivatives. As of June 30, 2015, our long-term unsecured debt rating was AAA, and cash investments were in excess of $1.0 billion. As a result, no collateral was required to be posted. </w:t>
      </w:r>
    </w:p>
    <w:p w14:paraId="304C0B97" w14:textId="77777777" w:rsidR="00C334D1" w:rsidRPr="00813D46" w:rsidRDefault="00C334D1" w:rsidP="00C334D1">
      <w:pPr>
        <w:pStyle w:val="NormalWeb"/>
        <w:keepNext/>
        <w:keepLines/>
        <w:spacing w:before="270" w:beforeAutospacing="0" w:after="0" w:afterAutospacing="0"/>
        <w:rPr>
          <w:sz w:val="8"/>
        </w:rPr>
      </w:pPr>
      <w:r w:rsidRPr="00813D46">
        <w:rPr>
          <w:rFonts w:cs="Arial"/>
          <w:b/>
          <w:bCs/>
          <w:sz w:val="20"/>
          <w:szCs w:val="20"/>
        </w:rPr>
        <w:t xml:space="preserve">Fair Values of Derivative Instruments </w:t>
      </w:r>
    </w:p>
    <w:p w14:paraId="70656C94" w14:textId="1052CBEA" w:rsidR="00C334D1" w:rsidRPr="00813D46" w:rsidRDefault="00C334D1" w:rsidP="00C334D1">
      <w:pPr>
        <w:pStyle w:val="NormalWeb"/>
        <w:keepNext/>
        <w:keepLines/>
        <w:spacing w:before="180" w:beforeAutospacing="0" w:after="0" w:afterAutospacing="0"/>
        <w:rPr>
          <w:rFonts w:cs="Arial"/>
          <w:sz w:val="20"/>
          <w:szCs w:val="20"/>
        </w:rPr>
      </w:pPr>
      <w:r w:rsidRPr="00813D46">
        <w:rPr>
          <w:rFonts w:cs="Arial"/>
          <w:sz w:val="20"/>
          <w:szCs w:val="20"/>
        </w:rPr>
        <w:t>The following table present</w:t>
      </w:r>
      <w:r w:rsidR="00007F1B" w:rsidRPr="00813D46">
        <w:rPr>
          <w:rFonts w:cs="Arial"/>
          <w:sz w:val="20"/>
          <w:szCs w:val="20"/>
        </w:rPr>
        <w:t>s</w:t>
      </w:r>
      <w:r w:rsidRPr="00813D46">
        <w:rPr>
          <w:rFonts w:cs="Arial"/>
          <w:sz w:val="20"/>
          <w:szCs w:val="20"/>
        </w:rPr>
        <w:t xml:space="preserve"> the fair values of derivative instruments designated as hedging instruments (“designated hedge derivatives”) and not designated as hedging instruments (“non-designated hedge derivatives”). The fair values exclude the impact of netting derivative assets and liabilities when a legally enforceable master netting agreement exists and fair value adjustments related to our own credit risk and counterparty credit risk: </w:t>
      </w:r>
    </w:p>
    <w:p w14:paraId="7E0369F7" w14:textId="77777777" w:rsidR="00C334D1" w:rsidRPr="00813D46" w:rsidRDefault="00C334D1" w:rsidP="00C334D1">
      <w:pPr>
        <w:pStyle w:val="NormalWeb"/>
        <w:keepNext/>
        <w:keepLines/>
        <w:spacing w:before="180" w:beforeAutospacing="0" w:after="0" w:afterAutospacing="0"/>
        <w:rPr>
          <w:rFonts w:cs="Arial"/>
          <w:sz w:val="20"/>
          <w:szCs w:val="20"/>
        </w:rPr>
      </w:pPr>
    </w:p>
    <w:tbl>
      <w:tblPr>
        <w:tblW w:w="10382" w:type="dxa"/>
        <w:jc w:val="center"/>
        <w:tblLayout w:type="fixed"/>
        <w:tblCellMar>
          <w:top w:w="14" w:type="dxa"/>
          <w:left w:w="0" w:type="dxa"/>
          <w:right w:w="14" w:type="dxa"/>
        </w:tblCellMar>
        <w:tblLook w:val="0000" w:firstRow="0" w:lastRow="0" w:firstColumn="0" w:lastColumn="0" w:noHBand="0" w:noVBand="0"/>
      </w:tblPr>
      <w:tblGrid>
        <w:gridCol w:w="2509"/>
        <w:gridCol w:w="108"/>
        <w:gridCol w:w="72"/>
        <w:gridCol w:w="81"/>
        <w:gridCol w:w="140"/>
        <w:gridCol w:w="621"/>
        <w:gridCol w:w="81"/>
        <w:gridCol w:w="104"/>
        <w:gridCol w:w="126"/>
        <w:gridCol w:w="526"/>
        <w:gridCol w:w="81"/>
        <w:gridCol w:w="104"/>
        <w:gridCol w:w="211"/>
        <w:gridCol w:w="693"/>
        <w:gridCol w:w="81"/>
        <w:gridCol w:w="104"/>
        <w:gridCol w:w="139"/>
        <w:gridCol w:w="581"/>
        <w:gridCol w:w="81"/>
        <w:gridCol w:w="104"/>
        <w:gridCol w:w="95"/>
        <w:gridCol w:w="104"/>
        <w:gridCol w:w="170"/>
        <w:gridCol w:w="621"/>
        <w:gridCol w:w="81"/>
        <w:gridCol w:w="104"/>
        <w:gridCol w:w="126"/>
        <w:gridCol w:w="459"/>
        <w:gridCol w:w="81"/>
        <w:gridCol w:w="104"/>
        <w:gridCol w:w="266"/>
        <w:gridCol w:w="638"/>
        <w:gridCol w:w="81"/>
        <w:gridCol w:w="104"/>
        <w:gridCol w:w="139"/>
        <w:gridCol w:w="581"/>
        <w:gridCol w:w="81"/>
      </w:tblGrid>
      <w:tr w:rsidR="00C334D1" w:rsidRPr="00813D46" w14:paraId="77E27A5C" w14:textId="77777777" w:rsidTr="007B0C0F">
        <w:trPr>
          <w:tblHeader/>
          <w:jc w:val="center"/>
        </w:trPr>
        <w:tc>
          <w:tcPr>
            <w:tcW w:w="2509" w:type="dxa"/>
            <w:vAlign w:val="center"/>
          </w:tcPr>
          <w:p w14:paraId="640520D7" w14:textId="77777777" w:rsidR="00C334D1" w:rsidRPr="00813D46" w:rsidRDefault="00C334D1" w:rsidP="007B0C0F">
            <w:pPr>
              <w:keepNext/>
              <w:keepLines/>
              <w:rPr>
                <w:sz w:val="1"/>
              </w:rPr>
            </w:pPr>
          </w:p>
        </w:tc>
        <w:tc>
          <w:tcPr>
            <w:tcW w:w="108" w:type="dxa"/>
            <w:vAlign w:val="bottom"/>
          </w:tcPr>
          <w:p w14:paraId="33C9B88A" w14:textId="77777777" w:rsidR="00C334D1" w:rsidRPr="00813D46" w:rsidRDefault="00C334D1" w:rsidP="007B0C0F">
            <w:pPr>
              <w:keepNext/>
              <w:keepLines/>
              <w:rPr>
                <w:sz w:val="1"/>
              </w:rPr>
            </w:pPr>
          </w:p>
        </w:tc>
        <w:tc>
          <w:tcPr>
            <w:tcW w:w="72" w:type="dxa"/>
            <w:vAlign w:val="center"/>
          </w:tcPr>
          <w:p w14:paraId="5CB95734" w14:textId="77777777" w:rsidR="00C334D1" w:rsidRPr="00813D46" w:rsidRDefault="00C334D1" w:rsidP="007B0C0F">
            <w:pPr>
              <w:keepNext/>
              <w:keepLines/>
              <w:rPr>
                <w:sz w:val="1"/>
              </w:rPr>
            </w:pPr>
          </w:p>
        </w:tc>
        <w:tc>
          <w:tcPr>
            <w:tcW w:w="81" w:type="dxa"/>
            <w:vAlign w:val="bottom"/>
          </w:tcPr>
          <w:p w14:paraId="4D535442" w14:textId="77777777" w:rsidR="00C334D1" w:rsidRPr="00813D46" w:rsidRDefault="00C334D1" w:rsidP="007B0C0F">
            <w:pPr>
              <w:keepNext/>
              <w:keepLines/>
              <w:rPr>
                <w:sz w:val="1"/>
              </w:rPr>
            </w:pPr>
          </w:p>
        </w:tc>
        <w:tc>
          <w:tcPr>
            <w:tcW w:w="140" w:type="dxa"/>
            <w:vAlign w:val="center"/>
          </w:tcPr>
          <w:p w14:paraId="10D4572C" w14:textId="77777777" w:rsidR="00C334D1" w:rsidRPr="00813D46" w:rsidRDefault="00C334D1" w:rsidP="007B0C0F">
            <w:pPr>
              <w:keepNext/>
              <w:keepLines/>
              <w:rPr>
                <w:sz w:val="1"/>
              </w:rPr>
            </w:pPr>
          </w:p>
        </w:tc>
        <w:tc>
          <w:tcPr>
            <w:tcW w:w="621" w:type="dxa"/>
            <w:vAlign w:val="center"/>
          </w:tcPr>
          <w:p w14:paraId="3D20FBBE" w14:textId="77777777" w:rsidR="00C334D1" w:rsidRPr="00813D46" w:rsidRDefault="00C334D1" w:rsidP="007B0C0F">
            <w:pPr>
              <w:keepNext/>
              <w:keepLines/>
              <w:rPr>
                <w:sz w:val="1"/>
              </w:rPr>
            </w:pPr>
          </w:p>
        </w:tc>
        <w:tc>
          <w:tcPr>
            <w:tcW w:w="81" w:type="dxa"/>
            <w:vAlign w:val="center"/>
          </w:tcPr>
          <w:p w14:paraId="356669D0" w14:textId="77777777" w:rsidR="00C334D1" w:rsidRPr="00813D46" w:rsidRDefault="00C334D1" w:rsidP="007B0C0F">
            <w:pPr>
              <w:keepNext/>
              <w:keepLines/>
              <w:rPr>
                <w:sz w:val="1"/>
              </w:rPr>
            </w:pPr>
          </w:p>
        </w:tc>
        <w:tc>
          <w:tcPr>
            <w:tcW w:w="104" w:type="dxa"/>
            <w:vAlign w:val="bottom"/>
          </w:tcPr>
          <w:p w14:paraId="34F61679" w14:textId="77777777" w:rsidR="00C334D1" w:rsidRPr="00813D46" w:rsidRDefault="00C334D1" w:rsidP="007B0C0F">
            <w:pPr>
              <w:keepNext/>
              <w:keepLines/>
              <w:rPr>
                <w:sz w:val="1"/>
              </w:rPr>
            </w:pPr>
          </w:p>
        </w:tc>
        <w:tc>
          <w:tcPr>
            <w:tcW w:w="126" w:type="dxa"/>
            <w:vAlign w:val="center"/>
          </w:tcPr>
          <w:p w14:paraId="5FC8E57D" w14:textId="77777777" w:rsidR="00C334D1" w:rsidRPr="00813D46" w:rsidRDefault="00C334D1" w:rsidP="007B0C0F">
            <w:pPr>
              <w:keepNext/>
              <w:keepLines/>
              <w:rPr>
                <w:sz w:val="1"/>
              </w:rPr>
            </w:pPr>
          </w:p>
        </w:tc>
        <w:tc>
          <w:tcPr>
            <w:tcW w:w="526" w:type="dxa"/>
            <w:vAlign w:val="center"/>
          </w:tcPr>
          <w:p w14:paraId="3918DBD4" w14:textId="77777777" w:rsidR="00C334D1" w:rsidRPr="00813D46" w:rsidRDefault="00C334D1" w:rsidP="007B0C0F">
            <w:pPr>
              <w:keepNext/>
              <w:keepLines/>
              <w:rPr>
                <w:sz w:val="1"/>
              </w:rPr>
            </w:pPr>
          </w:p>
        </w:tc>
        <w:tc>
          <w:tcPr>
            <w:tcW w:w="81" w:type="dxa"/>
            <w:vAlign w:val="center"/>
          </w:tcPr>
          <w:p w14:paraId="09B631AE" w14:textId="77777777" w:rsidR="00C334D1" w:rsidRPr="00813D46" w:rsidRDefault="00C334D1" w:rsidP="007B0C0F">
            <w:pPr>
              <w:keepNext/>
              <w:keepLines/>
              <w:rPr>
                <w:sz w:val="1"/>
              </w:rPr>
            </w:pPr>
          </w:p>
        </w:tc>
        <w:tc>
          <w:tcPr>
            <w:tcW w:w="104" w:type="dxa"/>
            <w:vAlign w:val="bottom"/>
          </w:tcPr>
          <w:p w14:paraId="2D9C95A3" w14:textId="77777777" w:rsidR="00C334D1" w:rsidRPr="00813D46" w:rsidRDefault="00C334D1" w:rsidP="007B0C0F">
            <w:pPr>
              <w:keepNext/>
              <w:keepLines/>
              <w:rPr>
                <w:sz w:val="1"/>
              </w:rPr>
            </w:pPr>
          </w:p>
        </w:tc>
        <w:tc>
          <w:tcPr>
            <w:tcW w:w="211" w:type="dxa"/>
            <w:vAlign w:val="center"/>
          </w:tcPr>
          <w:p w14:paraId="6B25553F" w14:textId="77777777" w:rsidR="00C334D1" w:rsidRPr="00813D46" w:rsidRDefault="00C334D1" w:rsidP="007B0C0F">
            <w:pPr>
              <w:keepNext/>
              <w:keepLines/>
              <w:rPr>
                <w:sz w:val="1"/>
              </w:rPr>
            </w:pPr>
          </w:p>
        </w:tc>
        <w:tc>
          <w:tcPr>
            <w:tcW w:w="693" w:type="dxa"/>
            <w:vAlign w:val="center"/>
          </w:tcPr>
          <w:p w14:paraId="12443339" w14:textId="77777777" w:rsidR="00C334D1" w:rsidRPr="00813D46" w:rsidRDefault="00C334D1" w:rsidP="007B0C0F">
            <w:pPr>
              <w:keepNext/>
              <w:keepLines/>
              <w:rPr>
                <w:sz w:val="1"/>
              </w:rPr>
            </w:pPr>
          </w:p>
        </w:tc>
        <w:tc>
          <w:tcPr>
            <w:tcW w:w="81" w:type="dxa"/>
            <w:vAlign w:val="center"/>
          </w:tcPr>
          <w:p w14:paraId="5D6DC362" w14:textId="77777777" w:rsidR="00C334D1" w:rsidRPr="00813D46" w:rsidRDefault="00C334D1" w:rsidP="007B0C0F">
            <w:pPr>
              <w:keepNext/>
              <w:keepLines/>
              <w:rPr>
                <w:sz w:val="1"/>
              </w:rPr>
            </w:pPr>
          </w:p>
        </w:tc>
        <w:tc>
          <w:tcPr>
            <w:tcW w:w="104" w:type="dxa"/>
            <w:vAlign w:val="bottom"/>
          </w:tcPr>
          <w:p w14:paraId="56ED70D9" w14:textId="77777777" w:rsidR="00C334D1" w:rsidRPr="00813D46" w:rsidRDefault="00C334D1" w:rsidP="007B0C0F">
            <w:pPr>
              <w:keepNext/>
              <w:keepLines/>
              <w:rPr>
                <w:sz w:val="1"/>
              </w:rPr>
            </w:pPr>
          </w:p>
        </w:tc>
        <w:tc>
          <w:tcPr>
            <w:tcW w:w="139" w:type="dxa"/>
            <w:vAlign w:val="center"/>
          </w:tcPr>
          <w:p w14:paraId="6E0F2466" w14:textId="77777777" w:rsidR="00C334D1" w:rsidRPr="00813D46" w:rsidRDefault="00C334D1" w:rsidP="007B0C0F">
            <w:pPr>
              <w:keepNext/>
              <w:keepLines/>
              <w:rPr>
                <w:sz w:val="1"/>
              </w:rPr>
            </w:pPr>
          </w:p>
        </w:tc>
        <w:tc>
          <w:tcPr>
            <w:tcW w:w="581" w:type="dxa"/>
            <w:vAlign w:val="center"/>
          </w:tcPr>
          <w:p w14:paraId="55F448A7" w14:textId="77777777" w:rsidR="00C334D1" w:rsidRPr="00813D46" w:rsidRDefault="00C334D1" w:rsidP="007B0C0F">
            <w:pPr>
              <w:keepNext/>
              <w:keepLines/>
              <w:rPr>
                <w:sz w:val="1"/>
              </w:rPr>
            </w:pPr>
          </w:p>
        </w:tc>
        <w:tc>
          <w:tcPr>
            <w:tcW w:w="81" w:type="dxa"/>
            <w:vAlign w:val="center"/>
          </w:tcPr>
          <w:p w14:paraId="17940237" w14:textId="77777777" w:rsidR="00C334D1" w:rsidRPr="00813D46" w:rsidRDefault="00C334D1" w:rsidP="007B0C0F">
            <w:pPr>
              <w:keepNext/>
              <w:keepLines/>
              <w:rPr>
                <w:sz w:val="1"/>
              </w:rPr>
            </w:pPr>
          </w:p>
        </w:tc>
        <w:tc>
          <w:tcPr>
            <w:tcW w:w="104" w:type="dxa"/>
            <w:vAlign w:val="bottom"/>
          </w:tcPr>
          <w:p w14:paraId="2425BFC4" w14:textId="77777777" w:rsidR="00C334D1" w:rsidRPr="00813D46" w:rsidRDefault="00C334D1" w:rsidP="007B0C0F">
            <w:pPr>
              <w:keepNext/>
              <w:keepLines/>
              <w:rPr>
                <w:sz w:val="1"/>
              </w:rPr>
            </w:pPr>
          </w:p>
        </w:tc>
        <w:tc>
          <w:tcPr>
            <w:tcW w:w="95" w:type="dxa"/>
            <w:vAlign w:val="center"/>
          </w:tcPr>
          <w:p w14:paraId="573A7621" w14:textId="77777777" w:rsidR="00C334D1" w:rsidRPr="00813D46" w:rsidRDefault="00C334D1" w:rsidP="007B0C0F">
            <w:pPr>
              <w:keepNext/>
              <w:keepLines/>
              <w:rPr>
                <w:sz w:val="1"/>
              </w:rPr>
            </w:pPr>
          </w:p>
        </w:tc>
        <w:tc>
          <w:tcPr>
            <w:tcW w:w="104" w:type="dxa"/>
            <w:vAlign w:val="bottom"/>
          </w:tcPr>
          <w:p w14:paraId="78D2A51B" w14:textId="77777777" w:rsidR="00C334D1" w:rsidRPr="00813D46" w:rsidRDefault="00C334D1" w:rsidP="007B0C0F">
            <w:pPr>
              <w:keepNext/>
              <w:keepLines/>
              <w:rPr>
                <w:sz w:val="1"/>
              </w:rPr>
            </w:pPr>
          </w:p>
        </w:tc>
        <w:tc>
          <w:tcPr>
            <w:tcW w:w="170" w:type="dxa"/>
            <w:vAlign w:val="center"/>
          </w:tcPr>
          <w:p w14:paraId="4414E3D6" w14:textId="77777777" w:rsidR="00C334D1" w:rsidRPr="00813D46" w:rsidRDefault="00C334D1" w:rsidP="007B0C0F">
            <w:pPr>
              <w:keepNext/>
              <w:keepLines/>
              <w:rPr>
                <w:sz w:val="1"/>
              </w:rPr>
            </w:pPr>
          </w:p>
        </w:tc>
        <w:tc>
          <w:tcPr>
            <w:tcW w:w="621" w:type="dxa"/>
            <w:vAlign w:val="center"/>
          </w:tcPr>
          <w:p w14:paraId="7075594A" w14:textId="77777777" w:rsidR="00C334D1" w:rsidRPr="00813D46" w:rsidRDefault="00C334D1" w:rsidP="007B0C0F">
            <w:pPr>
              <w:keepNext/>
              <w:keepLines/>
              <w:rPr>
                <w:sz w:val="1"/>
              </w:rPr>
            </w:pPr>
          </w:p>
        </w:tc>
        <w:tc>
          <w:tcPr>
            <w:tcW w:w="81" w:type="dxa"/>
            <w:vAlign w:val="center"/>
          </w:tcPr>
          <w:p w14:paraId="60EF4FD6" w14:textId="77777777" w:rsidR="00C334D1" w:rsidRPr="00813D46" w:rsidRDefault="00C334D1" w:rsidP="007B0C0F">
            <w:pPr>
              <w:keepNext/>
              <w:keepLines/>
              <w:rPr>
                <w:sz w:val="1"/>
              </w:rPr>
            </w:pPr>
          </w:p>
        </w:tc>
        <w:tc>
          <w:tcPr>
            <w:tcW w:w="104" w:type="dxa"/>
            <w:vAlign w:val="bottom"/>
          </w:tcPr>
          <w:p w14:paraId="57D6AA92" w14:textId="77777777" w:rsidR="00C334D1" w:rsidRPr="00813D46" w:rsidRDefault="00C334D1" w:rsidP="007B0C0F">
            <w:pPr>
              <w:keepNext/>
              <w:keepLines/>
              <w:rPr>
                <w:sz w:val="1"/>
              </w:rPr>
            </w:pPr>
          </w:p>
        </w:tc>
        <w:tc>
          <w:tcPr>
            <w:tcW w:w="126" w:type="dxa"/>
            <w:vAlign w:val="center"/>
          </w:tcPr>
          <w:p w14:paraId="615A771B" w14:textId="77777777" w:rsidR="00C334D1" w:rsidRPr="00813D46" w:rsidRDefault="00C334D1" w:rsidP="007B0C0F">
            <w:pPr>
              <w:keepNext/>
              <w:keepLines/>
              <w:rPr>
                <w:sz w:val="1"/>
              </w:rPr>
            </w:pPr>
          </w:p>
        </w:tc>
        <w:tc>
          <w:tcPr>
            <w:tcW w:w="459" w:type="dxa"/>
            <w:vAlign w:val="center"/>
          </w:tcPr>
          <w:p w14:paraId="66983F5E" w14:textId="77777777" w:rsidR="00C334D1" w:rsidRPr="00813D46" w:rsidRDefault="00C334D1" w:rsidP="007B0C0F">
            <w:pPr>
              <w:keepNext/>
              <w:keepLines/>
              <w:rPr>
                <w:sz w:val="1"/>
              </w:rPr>
            </w:pPr>
          </w:p>
        </w:tc>
        <w:tc>
          <w:tcPr>
            <w:tcW w:w="81" w:type="dxa"/>
            <w:vAlign w:val="center"/>
          </w:tcPr>
          <w:p w14:paraId="79C3DCF3" w14:textId="77777777" w:rsidR="00C334D1" w:rsidRPr="00813D46" w:rsidRDefault="00C334D1" w:rsidP="007B0C0F">
            <w:pPr>
              <w:keepNext/>
              <w:keepLines/>
              <w:rPr>
                <w:sz w:val="1"/>
              </w:rPr>
            </w:pPr>
          </w:p>
        </w:tc>
        <w:tc>
          <w:tcPr>
            <w:tcW w:w="104" w:type="dxa"/>
            <w:vAlign w:val="bottom"/>
          </w:tcPr>
          <w:p w14:paraId="6A005461" w14:textId="77777777" w:rsidR="00C334D1" w:rsidRPr="00813D46" w:rsidRDefault="00C334D1" w:rsidP="007B0C0F">
            <w:pPr>
              <w:keepNext/>
              <w:keepLines/>
              <w:rPr>
                <w:sz w:val="1"/>
              </w:rPr>
            </w:pPr>
          </w:p>
        </w:tc>
        <w:tc>
          <w:tcPr>
            <w:tcW w:w="266" w:type="dxa"/>
            <w:vAlign w:val="center"/>
          </w:tcPr>
          <w:p w14:paraId="29B2020E" w14:textId="77777777" w:rsidR="00C334D1" w:rsidRPr="00813D46" w:rsidRDefault="00C334D1" w:rsidP="007B0C0F">
            <w:pPr>
              <w:keepNext/>
              <w:keepLines/>
              <w:rPr>
                <w:sz w:val="1"/>
              </w:rPr>
            </w:pPr>
          </w:p>
        </w:tc>
        <w:tc>
          <w:tcPr>
            <w:tcW w:w="638" w:type="dxa"/>
            <w:vAlign w:val="center"/>
          </w:tcPr>
          <w:p w14:paraId="2D058D62" w14:textId="77777777" w:rsidR="00C334D1" w:rsidRPr="00813D46" w:rsidRDefault="00C334D1" w:rsidP="007B0C0F">
            <w:pPr>
              <w:keepNext/>
              <w:keepLines/>
              <w:rPr>
                <w:sz w:val="1"/>
              </w:rPr>
            </w:pPr>
          </w:p>
        </w:tc>
        <w:tc>
          <w:tcPr>
            <w:tcW w:w="81" w:type="dxa"/>
            <w:vAlign w:val="center"/>
          </w:tcPr>
          <w:p w14:paraId="490DA837" w14:textId="77777777" w:rsidR="00C334D1" w:rsidRPr="00813D46" w:rsidRDefault="00C334D1" w:rsidP="007B0C0F">
            <w:pPr>
              <w:keepNext/>
              <w:keepLines/>
              <w:rPr>
                <w:sz w:val="1"/>
              </w:rPr>
            </w:pPr>
          </w:p>
        </w:tc>
        <w:tc>
          <w:tcPr>
            <w:tcW w:w="104" w:type="dxa"/>
            <w:vAlign w:val="bottom"/>
          </w:tcPr>
          <w:p w14:paraId="2BFB27FD" w14:textId="77777777" w:rsidR="00C334D1" w:rsidRPr="00813D46" w:rsidRDefault="00C334D1" w:rsidP="007B0C0F">
            <w:pPr>
              <w:keepNext/>
              <w:keepLines/>
              <w:rPr>
                <w:sz w:val="1"/>
              </w:rPr>
            </w:pPr>
          </w:p>
        </w:tc>
        <w:tc>
          <w:tcPr>
            <w:tcW w:w="139" w:type="dxa"/>
            <w:vAlign w:val="center"/>
          </w:tcPr>
          <w:p w14:paraId="5D39DEDD" w14:textId="77777777" w:rsidR="00C334D1" w:rsidRPr="00813D46" w:rsidRDefault="00C334D1" w:rsidP="007B0C0F">
            <w:pPr>
              <w:keepNext/>
              <w:keepLines/>
              <w:rPr>
                <w:sz w:val="1"/>
              </w:rPr>
            </w:pPr>
          </w:p>
        </w:tc>
        <w:tc>
          <w:tcPr>
            <w:tcW w:w="581" w:type="dxa"/>
            <w:vAlign w:val="center"/>
          </w:tcPr>
          <w:p w14:paraId="1027A8D8" w14:textId="77777777" w:rsidR="00C334D1" w:rsidRPr="00813D46" w:rsidRDefault="00C334D1" w:rsidP="007B0C0F">
            <w:pPr>
              <w:keepNext/>
              <w:keepLines/>
              <w:rPr>
                <w:sz w:val="1"/>
              </w:rPr>
            </w:pPr>
          </w:p>
        </w:tc>
        <w:tc>
          <w:tcPr>
            <w:tcW w:w="81" w:type="dxa"/>
            <w:vAlign w:val="center"/>
          </w:tcPr>
          <w:p w14:paraId="5C8510CD" w14:textId="77777777" w:rsidR="00C334D1" w:rsidRPr="00813D46" w:rsidRDefault="00C334D1" w:rsidP="007B0C0F">
            <w:pPr>
              <w:keepNext/>
              <w:keepLines/>
              <w:rPr>
                <w:sz w:val="1"/>
              </w:rPr>
            </w:pPr>
          </w:p>
        </w:tc>
      </w:tr>
      <w:tr w:rsidR="00C334D1" w:rsidRPr="00813D46" w14:paraId="5031FB89" w14:textId="77777777" w:rsidTr="007B0C0F">
        <w:trPr>
          <w:tblHeader/>
          <w:jc w:val="center"/>
        </w:trPr>
        <w:tc>
          <w:tcPr>
            <w:tcW w:w="2509" w:type="dxa"/>
            <w:vAlign w:val="bottom"/>
          </w:tcPr>
          <w:p w14:paraId="467D1F38" w14:textId="77777777" w:rsidR="00C334D1" w:rsidRPr="00813D46" w:rsidRDefault="00C334D1" w:rsidP="007B0C0F">
            <w:pPr>
              <w:pStyle w:val="la2"/>
              <w:keepNext/>
              <w:keepLines/>
            </w:pPr>
            <w:r w:rsidRPr="00813D46">
              <w:t> </w:t>
            </w:r>
          </w:p>
        </w:tc>
        <w:tc>
          <w:tcPr>
            <w:tcW w:w="108" w:type="dxa"/>
            <w:vAlign w:val="bottom"/>
          </w:tcPr>
          <w:p w14:paraId="492394AA" w14:textId="77777777" w:rsidR="00C334D1" w:rsidRPr="00813D46" w:rsidRDefault="00C334D1" w:rsidP="007B0C0F">
            <w:pPr>
              <w:pStyle w:val="la2"/>
              <w:keepNext/>
              <w:keepLines/>
            </w:pPr>
            <w:r w:rsidRPr="00813D46">
              <w:rPr>
                <w:sz w:val="15"/>
                <w:szCs w:val="15"/>
              </w:rPr>
              <w:t> </w:t>
            </w:r>
          </w:p>
        </w:tc>
        <w:tc>
          <w:tcPr>
            <w:tcW w:w="72" w:type="dxa"/>
            <w:vAlign w:val="bottom"/>
          </w:tcPr>
          <w:p w14:paraId="750B181E" w14:textId="77777777" w:rsidR="00C334D1" w:rsidRPr="00813D46" w:rsidRDefault="00C334D1" w:rsidP="007B0C0F">
            <w:pPr>
              <w:pStyle w:val="la2"/>
              <w:keepNext/>
              <w:keepLines/>
            </w:pPr>
            <w:r w:rsidRPr="00813D46">
              <w:t> </w:t>
            </w:r>
          </w:p>
        </w:tc>
        <w:tc>
          <w:tcPr>
            <w:tcW w:w="81" w:type="dxa"/>
            <w:vAlign w:val="bottom"/>
          </w:tcPr>
          <w:p w14:paraId="45A93959" w14:textId="77777777" w:rsidR="00C334D1" w:rsidRPr="00813D46" w:rsidRDefault="00C334D1" w:rsidP="007B0C0F">
            <w:pPr>
              <w:pStyle w:val="la2"/>
              <w:keepNext/>
              <w:keepLines/>
            </w:pPr>
            <w:r w:rsidRPr="00813D46">
              <w:rPr>
                <w:sz w:val="15"/>
                <w:szCs w:val="15"/>
              </w:rPr>
              <w:t> </w:t>
            </w:r>
          </w:p>
        </w:tc>
        <w:tc>
          <w:tcPr>
            <w:tcW w:w="3592" w:type="dxa"/>
            <w:gridSpan w:val="14"/>
            <w:tcMar>
              <w:top w:w="0" w:type="dxa"/>
              <w:left w:w="14" w:type="dxa"/>
              <w:bottom w:w="0" w:type="dxa"/>
              <w:right w:w="14" w:type="dxa"/>
            </w:tcMar>
            <w:vAlign w:val="bottom"/>
          </w:tcPr>
          <w:p w14:paraId="0809EE51" w14:textId="77777777" w:rsidR="00C334D1" w:rsidRPr="00813D46" w:rsidRDefault="00C334D1" w:rsidP="007B0C0F">
            <w:pPr>
              <w:keepNext/>
              <w:keepLines/>
              <w:jc w:val="right"/>
            </w:pPr>
            <w:r w:rsidRPr="00813D46">
              <w:rPr>
                <w:rFonts w:cs="Arial"/>
                <w:b/>
                <w:bCs/>
                <w:sz w:val="15"/>
                <w:szCs w:val="15"/>
              </w:rPr>
              <w:t>June 30, 2015</w:t>
            </w:r>
          </w:p>
        </w:tc>
        <w:tc>
          <w:tcPr>
            <w:tcW w:w="81" w:type="dxa"/>
            <w:vAlign w:val="bottom"/>
          </w:tcPr>
          <w:p w14:paraId="00084AE2" w14:textId="77777777" w:rsidR="00C334D1" w:rsidRPr="00813D46" w:rsidRDefault="00C334D1" w:rsidP="007B0C0F">
            <w:pPr>
              <w:keepNext/>
              <w:keepLines/>
              <w:rPr>
                <w:sz w:val="8"/>
              </w:rPr>
            </w:pPr>
            <w:r w:rsidRPr="00813D46">
              <w:rPr>
                <w:sz w:val="15"/>
                <w:szCs w:val="15"/>
              </w:rPr>
              <w:t> </w:t>
            </w:r>
          </w:p>
        </w:tc>
        <w:tc>
          <w:tcPr>
            <w:tcW w:w="104" w:type="dxa"/>
            <w:vAlign w:val="bottom"/>
          </w:tcPr>
          <w:p w14:paraId="592D6F15" w14:textId="77777777" w:rsidR="00C334D1" w:rsidRPr="00813D46" w:rsidRDefault="00C334D1" w:rsidP="007B0C0F">
            <w:pPr>
              <w:pStyle w:val="la2"/>
              <w:keepNext/>
              <w:keepLines/>
            </w:pPr>
            <w:r w:rsidRPr="00813D46">
              <w:rPr>
                <w:sz w:val="15"/>
                <w:szCs w:val="15"/>
              </w:rPr>
              <w:t> </w:t>
            </w:r>
          </w:p>
        </w:tc>
        <w:tc>
          <w:tcPr>
            <w:tcW w:w="95" w:type="dxa"/>
            <w:vAlign w:val="bottom"/>
          </w:tcPr>
          <w:p w14:paraId="3F0B4E33" w14:textId="77777777" w:rsidR="00C334D1" w:rsidRPr="00813D46" w:rsidRDefault="00C334D1" w:rsidP="007B0C0F">
            <w:pPr>
              <w:pStyle w:val="la2"/>
              <w:keepNext/>
              <w:keepLines/>
            </w:pPr>
            <w:r w:rsidRPr="00813D46">
              <w:t> </w:t>
            </w:r>
          </w:p>
        </w:tc>
        <w:tc>
          <w:tcPr>
            <w:tcW w:w="104" w:type="dxa"/>
            <w:vAlign w:val="bottom"/>
          </w:tcPr>
          <w:p w14:paraId="2FC3CC47" w14:textId="77777777" w:rsidR="00C334D1" w:rsidRPr="00813D46" w:rsidRDefault="00C334D1" w:rsidP="007B0C0F">
            <w:pPr>
              <w:pStyle w:val="la2"/>
              <w:keepNext/>
              <w:keepLines/>
            </w:pPr>
            <w:r w:rsidRPr="00813D46">
              <w:rPr>
                <w:sz w:val="15"/>
                <w:szCs w:val="15"/>
              </w:rPr>
              <w:t> </w:t>
            </w:r>
          </w:p>
        </w:tc>
        <w:tc>
          <w:tcPr>
            <w:tcW w:w="3555" w:type="dxa"/>
            <w:gridSpan w:val="14"/>
            <w:tcMar>
              <w:top w:w="0" w:type="dxa"/>
              <w:left w:w="14" w:type="dxa"/>
              <w:bottom w:w="0" w:type="dxa"/>
              <w:right w:w="14" w:type="dxa"/>
            </w:tcMar>
            <w:vAlign w:val="bottom"/>
          </w:tcPr>
          <w:p w14:paraId="058079CB" w14:textId="77777777" w:rsidR="00C334D1" w:rsidRPr="00813D46" w:rsidRDefault="00C334D1" w:rsidP="007B0C0F">
            <w:pPr>
              <w:keepNext/>
              <w:keepLines/>
              <w:jc w:val="right"/>
            </w:pPr>
            <w:r w:rsidRPr="00813D46">
              <w:rPr>
                <w:rFonts w:cs="Arial"/>
                <w:b/>
                <w:bCs/>
                <w:sz w:val="15"/>
                <w:szCs w:val="15"/>
              </w:rPr>
              <w:t>June 30, 2014</w:t>
            </w:r>
          </w:p>
        </w:tc>
        <w:tc>
          <w:tcPr>
            <w:tcW w:w="81" w:type="dxa"/>
            <w:vAlign w:val="bottom"/>
          </w:tcPr>
          <w:p w14:paraId="2CCD047D" w14:textId="77777777" w:rsidR="00C334D1" w:rsidRPr="00813D46" w:rsidRDefault="00C334D1" w:rsidP="007B0C0F">
            <w:pPr>
              <w:keepNext/>
              <w:keepLines/>
              <w:rPr>
                <w:sz w:val="8"/>
              </w:rPr>
            </w:pPr>
            <w:r w:rsidRPr="00813D46">
              <w:rPr>
                <w:sz w:val="15"/>
                <w:szCs w:val="15"/>
              </w:rPr>
              <w:t> </w:t>
            </w:r>
          </w:p>
        </w:tc>
      </w:tr>
      <w:tr w:rsidR="00C334D1" w:rsidRPr="00813D46" w14:paraId="01CDD933" w14:textId="77777777" w:rsidTr="007B0C0F">
        <w:trPr>
          <w:jc w:val="center"/>
        </w:trPr>
        <w:tc>
          <w:tcPr>
            <w:tcW w:w="2509" w:type="dxa"/>
            <w:vAlign w:val="bottom"/>
          </w:tcPr>
          <w:p w14:paraId="288BA597" w14:textId="77777777" w:rsidR="00C334D1" w:rsidRPr="00813D46" w:rsidRDefault="00C334D1" w:rsidP="007B0C0F">
            <w:pPr>
              <w:pStyle w:val="la2"/>
              <w:keepNext/>
              <w:keepLines/>
            </w:pPr>
            <w:r w:rsidRPr="00813D46">
              <w:t> </w:t>
            </w:r>
          </w:p>
        </w:tc>
        <w:tc>
          <w:tcPr>
            <w:tcW w:w="108" w:type="dxa"/>
            <w:vAlign w:val="bottom"/>
          </w:tcPr>
          <w:p w14:paraId="105C5E23" w14:textId="77777777" w:rsidR="00C334D1" w:rsidRPr="00813D46" w:rsidRDefault="00C334D1" w:rsidP="007B0C0F">
            <w:pPr>
              <w:pStyle w:val="la2"/>
              <w:keepNext/>
              <w:keepLines/>
            </w:pPr>
            <w:r w:rsidRPr="00813D46">
              <w:t> </w:t>
            </w:r>
          </w:p>
        </w:tc>
        <w:tc>
          <w:tcPr>
            <w:tcW w:w="72" w:type="dxa"/>
            <w:vAlign w:val="bottom"/>
          </w:tcPr>
          <w:p w14:paraId="429414BE" w14:textId="77777777" w:rsidR="00C334D1" w:rsidRPr="00813D46" w:rsidRDefault="00C334D1" w:rsidP="007B0C0F">
            <w:pPr>
              <w:pStyle w:val="la2"/>
              <w:keepNext/>
              <w:keepLines/>
            </w:pPr>
            <w:r w:rsidRPr="00813D46">
              <w:t> </w:t>
            </w:r>
          </w:p>
        </w:tc>
        <w:tc>
          <w:tcPr>
            <w:tcW w:w="81" w:type="dxa"/>
            <w:vAlign w:val="bottom"/>
          </w:tcPr>
          <w:p w14:paraId="45ECA76C" w14:textId="77777777" w:rsidR="00C334D1" w:rsidRPr="00813D46" w:rsidRDefault="00C334D1" w:rsidP="007B0C0F">
            <w:pPr>
              <w:pStyle w:val="la2"/>
              <w:keepNext/>
              <w:keepLines/>
            </w:pPr>
            <w:r w:rsidRPr="00813D46">
              <w:t> </w:t>
            </w:r>
          </w:p>
        </w:tc>
        <w:tc>
          <w:tcPr>
            <w:tcW w:w="140" w:type="dxa"/>
            <w:vAlign w:val="bottom"/>
          </w:tcPr>
          <w:p w14:paraId="22DFB161" w14:textId="77777777" w:rsidR="00C334D1" w:rsidRPr="00813D46" w:rsidRDefault="00C334D1" w:rsidP="007B0C0F">
            <w:pPr>
              <w:pStyle w:val="rrdsinglerule"/>
              <w:keepNext/>
              <w:keepLines/>
            </w:pPr>
            <w:r w:rsidRPr="00813D46">
              <w:rPr>
                <w:sz w:val="15"/>
                <w:szCs w:val="15"/>
              </w:rPr>
              <w:t> </w:t>
            </w:r>
          </w:p>
        </w:tc>
        <w:tc>
          <w:tcPr>
            <w:tcW w:w="3452" w:type="dxa"/>
            <w:gridSpan w:val="13"/>
            <w:vAlign w:val="bottom"/>
          </w:tcPr>
          <w:p w14:paraId="7AA4933A" w14:textId="77777777" w:rsidR="00C334D1" w:rsidRPr="00813D46" w:rsidRDefault="00C334D1" w:rsidP="007B0C0F">
            <w:pPr>
              <w:pStyle w:val="rrdsinglerule"/>
              <w:keepNext/>
              <w:keepLines/>
            </w:pPr>
            <w:r w:rsidRPr="00813D46">
              <w:rPr>
                <w:sz w:val="15"/>
                <w:szCs w:val="15"/>
              </w:rPr>
              <w:t> </w:t>
            </w:r>
          </w:p>
        </w:tc>
        <w:tc>
          <w:tcPr>
            <w:tcW w:w="81" w:type="dxa"/>
            <w:vAlign w:val="bottom"/>
          </w:tcPr>
          <w:p w14:paraId="16B112BB" w14:textId="77777777" w:rsidR="00C334D1" w:rsidRPr="00813D46" w:rsidRDefault="00C334D1" w:rsidP="007B0C0F">
            <w:pPr>
              <w:keepNext/>
              <w:keepLines/>
              <w:rPr>
                <w:sz w:val="8"/>
              </w:rPr>
            </w:pPr>
          </w:p>
        </w:tc>
        <w:tc>
          <w:tcPr>
            <w:tcW w:w="104" w:type="dxa"/>
            <w:vAlign w:val="bottom"/>
          </w:tcPr>
          <w:p w14:paraId="222850C0" w14:textId="77777777" w:rsidR="00C334D1" w:rsidRPr="00813D46" w:rsidRDefault="00C334D1" w:rsidP="007B0C0F">
            <w:pPr>
              <w:pStyle w:val="la2"/>
              <w:keepNext/>
              <w:keepLines/>
            </w:pPr>
            <w:r w:rsidRPr="00813D46">
              <w:t> </w:t>
            </w:r>
          </w:p>
        </w:tc>
        <w:tc>
          <w:tcPr>
            <w:tcW w:w="95" w:type="dxa"/>
            <w:vAlign w:val="bottom"/>
          </w:tcPr>
          <w:p w14:paraId="7FAE8DCB" w14:textId="77777777" w:rsidR="00C334D1" w:rsidRPr="00813D46" w:rsidRDefault="00C334D1" w:rsidP="007B0C0F">
            <w:pPr>
              <w:pStyle w:val="la2"/>
              <w:keepNext/>
              <w:keepLines/>
            </w:pPr>
            <w:r w:rsidRPr="00813D46">
              <w:t> </w:t>
            </w:r>
          </w:p>
        </w:tc>
        <w:tc>
          <w:tcPr>
            <w:tcW w:w="104" w:type="dxa"/>
            <w:vAlign w:val="bottom"/>
          </w:tcPr>
          <w:p w14:paraId="66829FDA" w14:textId="77777777" w:rsidR="00C334D1" w:rsidRPr="00813D46" w:rsidRDefault="00C334D1" w:rsidP="007B0C0F">
            <w:pPr>
              <w:pStyle w:val="la2"/>
              <w:keepNext/>
              <w:keepLines/>
            </w:pPr>
            <w:r w:rsidRPr="00813D46">
              <w:t> </w:t>
            </w:r>
          </w:p>
        </w:tc>
        <w:tc>
          <w:tcPr>
            <w:tcW w:w="170" w:type="dxa"/>
            <w:vAlign w:val="bottom"/>
          </w:tcPr>
          <w:p w14:paraId="3C3B58D2" w14:textId="77777777" w:rsidR="00C334D1" w:rsidRPr="00813D46" w:rsidRDefault="00C334D1" w:rsidP="007B0C0F">
            <w:pPr>
              <w:pStyle w:val="rrdsinglerule"/>
              <w:keepNext/>
              <w:keepLines/>
            </w:pPr>
            <w:r w:rsidRPr="00813D46">
              <w:rPr>
                <w:sz w:val="15"/>
                <w:szCs w:val="15"/>
              </w:rPr>
              <w:t> </w:t>
            </w:r>
          </w:p>
        </w:tc>
        <w:tc>
          <w:tcPr>
            <w:tcW w:w="3385" w:type="dxa"/>
            <w:gridSpan w:val="13"/>
            <w:vAlign w:val="bottom"/>
          </w:tcPr>
          <w:p w14:paraId="4BCB35F9" w14:textId="77777777" w:rsidR="00C334D1" w:rsidRPr="00813D46" w:rsidRDefault="00C334D1" w:rsidP="007B0C0F">
            <w:pPr>
              <w:pStyle w:val="rrdsinglerule"/>
              <w:keepNext/>
              <w:keepLines/>
            </w:pPr>
            <w:r w:rsidRPr="00813D46">
              <w:rPr>
                <w:sz w:val="15"/>
                <w:szCs w:val="15"/>
              </w:rPr>
              <w:t> </w:t>
            </w:r>
          </w:p>
        </w:tc>
        <w:tc>
          <w:tcPr>
            <w:tcW w:w="81" w:type="dxa"/>
            <w:vAlign w:val="bottom"/>
          </w:tcPr>
          <w:p w14:paraId="4DE26873" w14:textId="77777777" w:rsidR="00C334D1" w:rsidRPr="00813D46" w:rsidRDefault="00C334D1" w:rsidP="007B0C0F">
            <w:pPr>
              <w:keepNext/>
              <w:keepLines/>
              <w:rPr>
                <w:sz w:val="8"/>
              </w:rPr>
            </w:pPr>
          </w:p>
        </w:tc>
      </w:tr>
      <w:tr w:rsidR="00C334D1" w:rsidRPr="00813D46" w14:paraId="2E025714" w14:textId="77777777" w:rsidTr="007B0C0F">
        <w:trPr>
          <w:jc w:val="center"/>
        </w:trPr>
        <w:tc>
          <w:tcPr>
            <w:tcW w:w="2509" w:type="dxa"/>
            <w:vAlign w:val="bottom"/>
          </w:tcPr>
          <w:p w14:paraId="51122FB3" w14:textId="77777777" w:rsidR="00C334D1" w:rsidRPr="00813D46" w:rsidRDefault="00C334D1" w:rsidP="007B0C0F">
            <w:pPr>
              <w:pStyle w:val="la2"/>
              <w:keepNext/>
              <w:keepLines/>
            </w:pPr>
            <w:r w:rsidRPr="00813D46">
              <w:t> </w:t>
            </w:r>
          </w:p>
        </w:tc>
        <w:tc>
          <w:tcPr>
            <w:tcW w:w="108" w:type="dxa"/>
            <w:vAlign w:val="bottom"/>
          </w:tcPr>
          <w:p w14:paraId="41BCCC62" w14:textId="77777777" w:rsidR="00C334D1" w:rsidRPr="00813D46" w:rsidRDefault="00C334D1" w:rsidP="007B0C0F">
            <w:pPr>
              <w:pStyle w:val="la2"/>
              <w:keepNext/>
              <w:keepLines/>
            </w:pPr>
            <w:r w:rsidRPr="00813D46">
              <w:rPr>
                <w:sz w:val="15"/>
                <w:szCs w:val="15"/>
              </w:rPr>
              <w:t> </w:t>
            </w:r>
          </w:p>
        </w:tc>
        <w:tc>
          <w:tcPr>
            <w:tcW w:w="72" w:type="dxa"/>
            <w:vAlign w:val="bottom"/>
          </w:tcPr>
          <w:p w14:paraId="02F99ABB" w14:textId="77777777" w:rsidR="00C334D1" w:rsidRPr="00813D46" w:rsidRDefault="00C334D1" w:rsidP="007B0C0F">
            <w:pPr>
              <w:pStyle w:val="la2"/>
              <w:keepNext/>
              <w:keepLines/>
            </w:pPr>
            <w:r w:rsidRPr="00813D46">
              <w:t> </w:t>
            </w:r>
          </w:p>
        </w:tc>
        <w:tc>
          <w:tcPr>
            <w:tcW w:w="81" w:type="dxa"/>
            <w:vAlign w:val="bottom"/>
          </w:tcPr>
          <w:p w14:paraId="3CB1A437" w14:textId="77777777" w:rsidR="00C334D1" w:rsidRPr="00813D46" w:rsidRDefault="00C334D1" w:rsidP="007B0C0F">
            <w:pPr>
              <w:pStyle w:val="la2"/>
              <w:keepNext/>
              <w:keepLines/>
            </w:pPr>
            <w:r w:rsidRPr="00813D46">
              <w:rPr>
                <w:sz w:val="15"/>
                <w:szCs w:val="15"/>
              </w:rPr>
              <w:t> </w:t>
            </w:r>
          </w:p>
        </w:tc>
        <w:tc>
          <w:tcPr>
            <w:tcW w:w="2687" w:type="dxa"/>
            <w:gridSpan w:val="10"/>
            <w:tcMar>
              <w:top w:w="0" w:type="dxa"/>
              <w:left w:w="14" w:type="dxa"/>
              <w:bottom w:w="0" w:type="dxa"/>
              <w:right w:w="14" w:type="dxa"/>
            </w:tcMar>
            <w:vAlign w:val="bottom"/>
          </w:tcPr>
          <w:p w14:paraId="05F5B93D" w14:textId="77777777" w:rsidR="00C334D1" w:rsidRPr="00813D46" w:rsidRDefault="00C334D1" w:rsidP="007B0C0F">
            <w:pPr>
              <w:keepNext/>
              <w:keepLines/>
              <w:jc w:val="right"/>
            </w:pPr>
            <w:r w:rsidRPr="00813D46">
              <w:rPr>
                <w:rFonts w:cs="Arial"/>
                <w:b/>
                <w:bCs/>
                <w:sz w:val="15"/>
                <w:szCs w:val="15"/>
              </w:rPr>
              <w:t>Assets</w:t>
            </w:r>
          </w:p>
        </w:tc>
        <w:tc>
          <w:tcPr>
            <w:tcW w:w="81" w:type="dxa"/>
            <w:vAlign w:val="bottom"/>
          </w:tcPr>
          <w:p w14:paraId="3ED008D1" w14:textId="77777777" w:rsidR="00C334D1" w:rsidRPr="00813D46" w:rsidRDefault="00C334D1" w:rsidP="007B0C0F">
            <w:pPr>
              <w:keepNext/>
              <w:keepLines/>
              <w:rPr>
                <w:sz w:val="8"/>
              </w:rPr>
            </w:pPr>
            <w:r w:rsidRPr="00813D46">
              <w:rPr>
                <w:sz w:val="15"/>
                <w:szCs w:val="15"/>
              </w:rPr>
              <w:t> </w:t>
            </w:r>
          </w:p>
        </w:tc>
        <w:tc>
          <w:tcPr>
            <w:tcW w:w="104" w:type="dxa"/>
            <w:vAlign w:val="bottom"/>
          </w:tcPr>
          <w:p w14:paraId="4DEF017B" w14:textId="77777777" w:rsidR="00C334D1" w:rsidRPr="00813D46" w:rsidRDefault="00C334D1" w:rsidP="007B0C0F">
            <w:pPr>
              <w:pStyle w:val="la2"/>
              <w:keepNext/>
              <w:keepLines/>
            </w:pPr>
            <w:r w:rsidRPr="00813D46">
              <w:rPr>
                <w:sz w:val="15"/>
                <w:szCs w:val="15"/>
              </w:rPr>
              <w:t> </w:t>
            </w:r>
          </w:p>
        </w:tc>
        <w:tc>
          <w:tcPr>
            <w:tcW w:w="720" w:type="dxa"/>
            <w:gridSpan w:val="2"/>
            <w:tcMar>
              <w:top w:w="0" w:type="dxa"/>
              <w:left w:w="14" w:type="dxa"/>
              <w:bottom w:w="0" w:type="dxa"/>
              <w:right w:w="14" w:type="dxa"/>
            </w:tcMar>
            <w:vAlign w:val="bottom"/>
          </w:tcPr>
          <w:p w14:paraId="6518B76E" w14:textId="77777777" w:rsidR="00C334D1" w:rsidRPr="00813D46" w:rsidRDefault="00C334D1" w:rsidP="007B0C0F">
            <w:pPr>
              <w:keepNext/>
              <w:keepLines/>
              <w:jc w:val="right"/>
            </w:pPr>
            <w:r w:rsidRPr="00813D46">
              <w:rPr>
                <w:rFonts w:cs="Arial"/>
                <w:b/>
                <w:bCs/>
                <w:sz w:val="15"/>
                <w:szCs w:val="15"/>
              </w:rPr>
              <w:t>Liabilities</w:t>
            </w:r>
          </w:p>
        </w:tc>
        <w:tc>
          <w:tcPr>
            <w:tcW w:w="81" w:type="dxa"/>
            <w:vAlign w:val="bottom"/>
          </w:tcPr>
          <w:p w14:paraId="0041D872" w14:textId="77777777" w:rsidR="00C334D1" w:rsidRPr="00813D46" w:rsidRDefault="00C334D1" w:rsidP="007B0C0F">
            <w:pPr>
              <w:keepNext/>
              <w:keepLines/>
              <w:rPr>
                <w:sz w:val="8"/>
              </w:rPr>
            </w:pPr>
            <w:r w:rsidRPr="00813D46">
              <w:rPr>
                <w:sz w:val="15"/>
                <w:szCs w:val="15"/>
              </w:rPr>
              <w:t> </w:t>
            </w:r>
          </w:p>
        </w:tc>
        <w:tc>
          <w:tcPr>
            <w:tcW w:w="104" w:type="dxa"/>
            <w:vAlign w:val="bottom"/>
          </w:tcPr>
          <w:p w14:paraId="79194CF3" w14:textId="77777777" w:rsidR="00C334D1" w:rsidRPr="00813D46" w:rsidRDefault="00C334D1" w:rsidP="007B0C0F">
            <w:pPr>
              <w:pStyle w:val="la2"/>
              <w:keepNext/>
              <w:keepLines/>
            </w:pPr>
            <w:r w:rsidRPr="00813D46">
              <w:rPr>
                <w:sz w:val="15"/>
                <w:szCs w:val="15"/>
              </w:rPr>
              <w:t> </w:t>
            </w:r>
          </w:p>
        </w:tc>
        <w:tc>
          <w:tcPr>
            <w:tcW w:w="95" w:type="dxa"/>
            <w:vAlign w:val="bottom"/>
          </w:tcPr>
          <w:p w14:paraId="5AAA07AE" w14:textId="77777777" w:rsidR="00C334D1" w:rsidRPr="00813D46" w:rsidRDefault="00C334D1" w:rsidP="007B0C0F">
            <w:pPr>
              <w:pStyle w:val="la2"/>
              <w:keepNext/>
              <w:keepLines/>
            </w:pPr>
            <w:r w:rsidRPr="00813D46">
              <w:t> </w:t>
            </w:r>
          </w:p>
        </w:tc>
        <w:tc>
          <w:tcPr>
            <w:tcW w:w="104" w:type="dxa"/>
            <w:vAlign w:val="bottom"/>
          </w:tcPr>
          <w:p w14:paraId="47F57ABF" w14:textId="77777777" w:rsidR="00C334D1" w:rsidRPr="00813D46" w:rsidRDefault="00C334D1" w:rsidP="007B0C0F">
            <w:pPr>
              <w:pStyle w:val="la2"/>
              <w:keepNext/>
              <w:keepLines/>
            </w:pPr>
            <w:r w:rsidRPr="00813D46">
              <w:rPr>
                <w:sz w:val="15"/>
                <w:szCs w:val="15"/>
              </w:rPr>
              <w:t> </w:t>
            </w:r>
          </w:p>
        </w:tc>
        <w:tc>
          <w:tcPr>
            <w:tcW w:w="2650" w:type="dxa"/>
            <w:gridSpan w:val="10"/>
            <w:tcMar>
              <w:top w:w="0" w:type="dxa"/>
              <w:left w:w="14" w:type="dxa"/>
              <w:bottom w:w="0" w:type="dxa"/>
              <w:right w:w="14" w:type="dxa"/>
            </w:tcMar>
            <w:vAlign w:val="bottom"/>
          </w:tcPr>
          <w:p w14:paraId="2F72D7BD" w14:textId="77777777" w:rsidR="00C334D1" w:rsidRPr="00813D46" w:rsidRDefault="00C334D1" w:rsidP="007B0C0F">
            <w:pPr>
              <w:keepNext/>
              <w:keepLines/>
              <w:jc w:val="right"/>
            </w:pPr>
            <w:r w:rsidRPr="00813D46">
              <w:rPr>
                <w:rFonts w:cs="Arial"/>
                <w:b/>
                <w:bCs/>
                <w:sz w:val="15"/>
                <w:szCs w:val="15"/>
              </w:rPr>
              <w:t>Assets</w:t>
            </w:r>
          </w:p>
        </w:tc>
        <w:tc>
          <w:tcPr>
            <w:tcW w:w="81" w:type="dxa"/>
            <w:vAlign w:val="bottom"/>
          </w:tcPr>
          <w:p w14:paraId="63CB4C25" w14:textId="77777777" w:rsidR="00C334D1" w:rsidRPr="00813D46" w:rsidRDefault="00C334D1" w:rsidP="007B0C0F">
            <w:pPr>
              <w:keepNext/>
              <w:keepLines/>
              <w:rPr>
                <w:sz w:val="8"/>
              </w:rPr>
            </w:pPr>
            <w:r w:rsidRPr="00813D46">
              <w:rPr>
                <w:sz w:val="15"/>
                <w:szCs w:val="15"/>
              </w:rPr>
              <w:t> </w:t>
            </w:r>
          </w:p>
        </w:tc>
        <w:tc>
          <w:tcPr>
            <w:tcW w:w="104" w:type="dxa"/>
            <w:vAlign w:val="bottom"/>
          </w:tcPr>
          <w:p w14:paraId="09350328" w14:textId="77777777" w:rsidR="00C334D1" w:rsidRPr="00813D46" w:rsidRDefault="00C334D1" w:rsidP="007B0C0F">
            <w:pPr>
              <w:pStyle w:val="la2"/>
              <w:keepNext/>
              <w:keepLines/>
            </w:pPr>
            <w:r w:rsidRPr="00813D46">
              <w:rPr>
                <w:sz w:val="15"/>
                <w:szCs w:val="15"/>
              </w:rPr>
              <w:t> </w:t>
            </w:r>
          </w:p>
        </w:tc>
        <w:tc>
          <w:tcPr>
            <w:tcW w:w="720" w:type="dxa"/>
            <w:gridSpan w:val="2"/>
            <w:tcMar>
              <w:top w:w="0" w:type="dxa"/>
              <w:left w:w="14" w:type="dxa"/>
              <w:bottom w:w="0" w:type="dxa"/>
              <w:right w:w="14" w:type="dxa"/>
            </w:tcMar>
            <w:vAlign w:val="bottom"/>
          </w:tcPr>
          <w:p w14:paraId="51C6D598" w14:textId="77777777" w:rsidR="00C334D1" w:rsidRPr="00813D46" w:rsidRDefault="00C334D1" w:rsidP="007B0C0F">
            <w:pPr>
              <w:keepNext/>
              <w:keepLines/>
              <w:jc w:val="right"/>
            </w:pPr>
            <w:r w:rsidRPr="00813D46">
              <w:rPr>
                <w:rFonts w:cs="Arial"/>
                <w:b/>
                <w:bCs/>
                <w:sz w:val="15"/>
                <w:szCs w:val="15"/>
              </w:rPr>
              <w:t>Liabilities</w:t>
            </w:r>
          </w:p>
        </w:tc>
        <w:tc>
          <w:tcPr>
            <w:tcW w:w="81" w:type="dxa"/>
            <w:vAlign w:val="bottom"/>
          </w:tcPr>
          <w:p w14:paraId="53FD0DAC" w14:textId="77777777" w:rsidR="00C334D1" w:rsidRPr="00813D46" w:rsidRDefault="00C334D1" w:rsidP="007B0C0F">
            <w:pPr>
              <w:keepNext/>
              <w:keepLines/>
              <w:rPr>
                <w:sz w:val="8"/>
              </w:rPr>
            </w:pPr>
            <w:r w:rsidRPr="00813D46">
              <w:rPr>
                <w:sz w:val="15"/>
                <w:szCs w:val="15"/>
              </w:rPr>
              <w:t> </w:t>
            </w:r>
          </w:p>
        </w:tc>
      </w:tr>
      <w:tr w:rsidR="00C334D1" w:rsidRPr="00813D46" w14:paraId="51590BB7" w14:textId="77777777" w:rsidTr="007B0C0F">
        <w:trPr>
          <w:jc w:val="center"/>
        </w:trPr>
        <w:tc>
          <w:tcPr>
            <w:tcW w:w="2509" w:type="dxa"/>
            <w:vAlign w:val="bottom"/>
          </w:tcPr>
          <w:p w14:paraId="2AD35AB5" w14:textId="77777777" w:rsidR="00C334D1" w:rsidRPr="00813D46" w:rsidRDefault="00C334D1" w:rsidP="007B0C0F">
            <w:pPr>
              <w:pStyle w:val="la2"/>
              <w:keepNext/>
              <w:keepLines/>
            </w:pPr>
            <w:r w:rsidRPr="00813D46">
              <w:t> </w:t>
            </w:r>
          </w:p>
        </w:tc>
        <w:tc>
          <w:tcPr>
            <w:tcW w:w="108" w:type="dxa"/>
            <w:vAlign w:val="bottom"/>
          </w:tcPr>
          <w:p w14:paraId="094B8D53" w14:textId="77777777" w:rsidR="00C334D1" w:rsidRPr="00813D46" w:rsidRDefault="00C334D1" w:rsidP="007B0C0F">
            <w:pPr>
              <w:pStyle w:val="la2"/>
              <w:keepNext/>
              <w:keepLines/>
            </w:pPr>
            <w:r w:rsidRPr="00813D46">
              <w:t> </w:t>
            </w:r>
          </w:p>
        </w:tc>
        <w:tc>
          <w:tcPr>
            <w:tcW w:w="72" w:type="dxa"/>
            <w:vAlign w:val="bottom"/>
          </w:tcPr>
          <w:p w14:paraId="32796C24" w14:textId="77777777" w:rsidR="00C334D1" w:rsidRPr="00813D46" w:rsidRDefault="00C334D1" w:rsidP="007B0C0F">
            <w:pPr>
              <w:pStyle w:val="la2"/>
              <w:keepNext/>
              <w:keepLines/>
            </w:pPr>
            <w:r w:rsidRPr="00813D46">
              <w:t> </w:t>
            </w:r>
          </w:p>
        </w:tc>
        <w:tc>
          <w:tcPr>
            <w:tcW w:w="81" w:type="dxa"/>
            <w:vAlign w:val="bottom"/>
          </w:tcPr>
          <w:p w14:paraId="77366363" w14:textId="77777777" w:rsidR="00C334D1" w:rsidRPr="00813D46" w:rsidRDefault="00C334D1" w:rsidP="007B0C0F">
            <w:pPr>
              <w:pStyle w:val="la2"/>
              <w:keepNext/>
              <w:keepLines/>
            </w:pPr>
            <w:r w:rsidRPr="00813D46">
              <w:t> </w:t>
            </w:r>
          </w:p>
        </w:tc>
        <w:tc>
          <w:tcPr>
            <w:tcW w:w="140" w:type="dxa"/>
            <w:vAlign w:val="bottom"/>
          </w:tcPr>
          <w:p w14:paraId="7C8FC3A6" w14:textId="77777777" w:rsidR="00C334D1" w:rsidRPr="00813D46" w:rsidRDefault="00C334D1" w:rsidP="007B0C0F">
            <w:pPr>
              <w:pStyle w:val="rrdsinglerule"/>
              <w:keepNext/>
              <w:keepLines/>
            </w:pPr>
            <w:r w:rsidRPr="00813D46">
              <w:rPr>
                <w:sz w:val="15"/>
                <w:szCs w:val="15"/>
              </w:rPr>
              <w:t> </w:t>
            </w:r>
          </w:p>
        </w:tc>
        <w:tc>
          <w:tcPr>
            <w:tcW w:w="2547" w:type="dxa"/>
            <w:gridSpan w:val="9"/>
            <w:vAlign w:val="bottom"/>
          </w:tcPr>
          <w:p w14:paraId="3251ACB8" w14:textId="77777777" w:rsidR="00C334D1" w:rsidRPr="00813D46" w:rsidRDefault="00C334D1" w:rsidP="007B0C0F">
            <w:pPr>
              <w:pStyle w:val="rrdsinglerule"/>
              <w:keepNext/>
              <w:keepLines/>
            </w:pPr>
            <w:r w:rsidRPr="00813D46">
              <w:rPr>
                <w:sz w:val="15"/>
                <w:szCs w:val="15"/>
              </w:rPr>
              <w:t> </w:t>
            </w:r>
          </w:p>
        </w:tc>
        <w:tc>
          <w:tcPr>
            <w:tcW w:w="81" w:type="dxa"/>
            <w:vAlign w:val="bottom"/>
          </w:tcPr>
          <w:p w14:paraId="025BDA9A" w14:textId="77777777" w:rsidR="00C334D1" w:rsidRPr="00813D46" w:rsidRDefault="00C334D1" w:rsidP="007B0C0F">
            <w:pPr>
              <w:keepNext/>
              <w:keepLines/>
              <w:rPr>
                <w:sz w:val="8"/>
              </w:rPr>
            </w:pPr>
          </w:p>
        </w:tc>
        <w:tc>
          <w:tcPr>
            <w:tcW w:w="104" w:type="dxa"/>
            <w:vAlign w:val="bottom"/>
          </w:tcPr>
          <w:p w14:paraId="18DDEB90" w14:textId="77777777" w:rsidR="00C334D1" w:rsidRPr="00813D46" w:rsidRDefault="00C334D1" w:rsidP="007B0C0F">
            <w:pPr>
              <w:pStyle w:val="la2"/>
              <w:keepNext/>
              <w:keepLines/>
            </w:pPr>
            <w:r w:rsidRPr="00813D46">
              <w:t> </w:t>
            </w:r>
          </w:p>
        </w:tc>
        <w:tc>
          <w:tcPr>
            <w:tcW w:w="139" w:type="dxa"/>
            <w:vAlign w:val="bottom"/>
          </w:tcPr>
          <w:p w14:paraId="14A2ADD6" w14:textId="77777777" w:rsidR="00C334D1" w:rsidRPr="00813D46" w:rsidRDefault="00C334D1" w:rsidP="007B0C0F">
            <w:pPr>
              <w:pStyle w:val="rrdsinglerule"/>
              <w:keepNext/>
              <w:keepLines/>
            </w:pPr>
            <w:r w:rsidRPr="00813D46">
              <w:rPr>
                <w:sz w:val="15"/>
                <w:szCs w:val="15"/>
              </w:rPr>
              <w:t> </w:t>
            </w:r>
          </w:p>
        </w:tc>
        <w:tc>
          <w:tcPr>
            <w:tcW w:w="581" w:type="dxa"/>
            <w:vAlign w:val="bottom"/>
          </w:tcPr>
          <w:p w14:paraId="3FF3AFE7" w14:textId="77777777" w:rsidR="00C334D1" w:rsidRPr="00813D46" w:rsidRDefault="00C334D1" w:rsidP="007B0C0F">
            <w:pPr>
              <w:pStyle w:val="rrdsinglerule"/>
              <w:keepNext/>
              <w:keepLines/>
            </w:pPr>
            <w:r w:rsidRPr="00813D46">
              <w:rPr>
                <w:sz w:val="15"/>
                <w:szCs w:val="15"/>
              </w:rPr>
              <w:t> </w:t>
            </w:r>
          </w:p>
        </w:tc>
        <w:tc>
          <w:tcPr>
            <w:tcW w:w="81" w:type="dxa"/>
            <w:vAlign w:val="bottom"/>
          </w:tcPr>
          <w:p w14:paraId="02AFFD80" w14:textId="77777777" w:rsidR="00C334D1" w:rsidRPr="00813D46" w:rsidRDefault="00C334D1" w:rsidP="007B0C0F">
            <w:pPr>
              <w:keepNext/>
              <w:keepLines/>
              <w:rPr>
                <w:sz w:val="8"/>
              </w:rPr>
            </w:pPr>
          </w:p>
        </w:tc>
        <w:tc>
          <w:tcPr>
            <w:tcW w:w="104" w:type="dxa"/>
            <w:vAlign w:val="bottom"/>
          </w:tcPr>
          <w:p w14:paraId="349CBD0A" w14:textId="77777777" w:rsidR="00C334D1" w:rsidRPr="00813D46" w:rsidRDefault="00C334D1" w:rsidP="007B0C0F">
            <w:pPr>
              <w:pStyle w:val="la2"/>
              <w:keepNext/>
              <w:keepLines/>
            </w:pPr>
            <w:r w:rsidRPr="00813D46">
              <w:t> </w:t>
            </w:r>
          </w:p>
        </w:tc>
        <w:tc>
          <w:tcPr>
            <w:tcW w:w="95" w:type="dxa"/>
            <w:vAlign w:val="bottom"/>
          </w:tcPr>
          <w:p w14:paraId="7C0D028C" w14:textId="77777777" w:rsidR="00C334D1" w:rsidRPr="00813D46" w:rsidRDefault="00C334D1" w:rsidP="007B0C0F">
            <w:pPr>
              <w:pStyle w:val="la2"/>
              <w:keepNext/>
              <w:keepLines/>
            </w:pPr>
            <w:r w:rsidRPr="00813D46">
              <w:t> </w:t>
            </w:r>
          </w:p>
        </w:tc>
        <w:tc>
          <w:tcPr>
            <w:tcW w:w="104" w:type="dxa"/>
            <w:vAlign w:val="bottom"/>
          </w:tcPr>
          <w:p w14:paraId="1A27A481" w14:textId="77777777" w:rsidR="00C334D1" w:rsidRPr="00813D46" w:rsidRDefault="00C334D1" w:rsidP="007B0C0F">
            <w:pPr>
              <w:pStyle w:val="la2"/>
              <w:keepNext/>
              <w:keepLines/>
            </w:pPr>
            <w:r w:rsidRPr="00813D46">
              <w:t> </w:t>
            </w:r>
          </w:p>
        </w:tc>
        <w:tc>
          <w:tcPr>
            <w:tcW w:w="170" w:type="dxa"/>
            <w:vAlign w:val="bottom"/>
          </w:tcPr>
          <w:p w14:paraId="7DDEB536" w14:textId="77777777" w:rsidR="00C334D1" w:rsidRPr="00813D46" w:rsidRDefault="00C334D1" w:rsidP="007B0C0F">
            <w:pPr>
              <w:pStyle w:val="rrdsinglerule"/>
              <w:keepNext/>
              <w:keepLines/>
            </w:pPr>
            <w:r w:rsidRPr="00813D46">
              <w:rPr>
                <w:sz w:val="15"/>
                <w:szCs w:val="15"/>
              </w:rPr>
              <w:t> </w:t>
            </w:r>
          </w:p>
        </w:tc>
        <w:tc>
          <w:tcPr>
            <w:tcW w:w="2480" w:type="dxa"/>
            <w:gridSpan w:val="9"/>
            <w:vAlign w:val="bottom"/>
          </w:tcPr>
          <w:p w14:paraId="63DADC57" w14:textId="77777777" w:rsidR="00C334D1" w:rsidRPr="00813D46" w:rsidRDefault="00C334D1" w:rsidP="007B0C0F">
            <w:pPr>
              <w:pStyle w:val="rrdsinglerule"/>
              <w:keepNext/>
              <w:keepLines/>
            </w:pPr>
            <w:r w:rsidRPr="00813D46">
              <w:rPr>
                <w:sz w:val="15"/>
                <w:szCs w:val="15"/>
              </w:rPr>
              <w:t> </w:t>
            </w:r>
          </w:p>
        </w:tc>
        <w:tc>
          <w:tcPr>
            <w:tcW w:w="81" w:type="dxa"/>
            <w:vAlign w:val="bottom"/>
          </w:tcPr>
          <w:p w14:paraId="5E43DC08" w14:textId="77777777" w:rsidR="00C334D1" w:rsidRPr="00813D46" w:rsidRDefault="00C334D1" w:rsidP="007B0C0F">
            <w:pPr>
              <w:keepNext/>
              <w:keepLines/>
              <w:rPr>
                <w:sz w:val="8"/>
              </w:rPr>
            </w:pPr>
          </w:p>
        </w:tc>
        <w:tc>
          <w:tcPr>
            <w:tcW w:w="104" w:type="dxa"/>
            <w:vAlign w:val="bottom"/>
          </w:tcPr>
          <w:p w14:paraId="6C5D045B" w14:textId="77777777" w:rsidR="00C334D1" w:rsidRPr="00813D46" w:rsidRDefault="00C334D1" w:rsidP="007B0C0F">
            <w:pPr>
              <w:pStyle w:val="la2"/>
              <w:keepNext/>
              <w:keepLines/>
            </w:pPr>
            <w:r w:rsidRPr="00813D46">
              <w:t> </w:t>
            </w:r>
          </w:p>
        </w:tc>
        <w:tc>
          <w:tcPr>
            <w:tcW w:w="139" w:type="dxa"/>
            <w:vAlign w:val="bottom"/>
          </w:tcPr>
          <w:p w14:paraId="477D1503" w14:textId="77777777" w:rsidR="00C334D1" w:rsidRPr="00813D46" w:rsidRDefault="00C334D1" w:rsidP="007B0C0F">
            <w:pPr>
              <w:pStyle w:val="rrdsinglerule"/>
              <w:keepNext/>
              <w:keepLines/>
            </w:pPr>
            <w:r w:rsidRPr="00813D46">
              <w:rPr>
                <w:sz w:val="15"/>
                <w:szCs w:val="15"/>
              </w:rPr>
              <w:t> </w:t>
            </w:r>
          </w:p>
        </w:tc>
        <w:tc>
          <w:tcPr>
            <w:tcW w:w="581" w:type="dxa"/>
            <w:vAlign w:val="bottom"/>
          </w:tcPr>
          <w:p w14:paraId="249BFAF8" w14:textId="77777777" w:rsidR="00C334D1" w:rsidRPr="00813D46" w:rsidRDefault="00C334D1" w:rsidP="007B0C0F">
            <w:pPr>
              <w:pStyle w:val="rrdsinglerule"/>
              <w:keepNext/>
              <w:keepLines/>
            </w:pPr>
            <w:r w:rsidRPr="00813D46">
              <w:rPr>
                <w:sz w:val="15"/>
                <w:szCs w:val="15"/>
              </w:rPr>
              <w:t> </w:t>
            </w:r>
          </w:p>
        </w:tc>
        <w:tc>
          <w:tcPr>
            <w:tcW w:w="81" w:type="dxa"/>
            <w:vAlign w:val="bottom"/>
          </w:tcPr>
          <w:p w14:paraId="0EF7BEA2" w14:textId="77777777" w:rsidR="00C334D1" w:rsidRPr="00813D46" w:rsidRDefault="00C334D1" w:rsidP="007B0C0F">
            <w:pPr>
              <w:keepNext/>
              <w:keepLines/>
              <w:rPr>
                <w:sz w:val="8"/>
              </w:rPr>
            </w:pPr>
          </w:p>
        </w:tc>
      </w:tr>
      <w:tr w:rsidR="00C334D1" w:rsidRPr="00813D46" w14:paraId="5999B526" w14:textId="77777777" w:rsidTr="007B0C0F">
        <w:trPr>
          <w:jc w:val="center"/>
        </w:trPr>
        <w:tc>
          <w:tcPr>
            <w:tcW w:w="2509" w:type="dxa"/>
            <w:vAlign w:val="bottom"/>
          </w:tcPr>
          <w:p w14:paraId="60235487"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108" w:type="dxa"/>
            <w:vAlign w:val="bottom"/>
          </w:tcPr>
          <w:p w14:paraId="466EB235" w14:textId="77777777" w:rsidR="00C334D1" w:rsidRPr="00813D46" w:rsidRDefault="00C334D1" w:rsidP="007B0C0F">
            <w:pPr>
              <w:pStyle w:val="la2"/>
              <w:keepNext/>
              <w:keepLines/>
            </w:pPr>
            <w:r w:rsidRPr="00813D46">
              <w:rPr>
                <w:sz w:val="15"/>
                <w:szCs w:val="15"/>
              </w:rPr>
              <w:t> </w:t>
            </w:r>
          </w:p>
        </w:tc>
        <w:tc>
          <w:tcPr>
            <w:tcW w:w="914" w:type="dxa"/>
            <w:gridSpan w:val="4"/>
            <w:tcMar>
              <w:top w:w="0" w:type="dxa"/>
              <w:left w:w="14" w:type="dxa"/>
              <w:bottom w:w="0" w:type="dxa"/>
              <w:right w:w="14" w:type="dxa"/>
            </w:tcMar>
            <w:vAlign w:val="bottom"/>
          </w:tcPr>
          <w:p w14:paraId="1FB77C10" w14:textId="77777777" w:rsidR="00C334D1" w:rsidRPr="00813D46" w:rsidRDefault="00C334D1" w:rsidP="007B0C0F">
            <w:pPr>
              <w:pStyle w:val="NormalWeb"/>
              <w:keepNext/>
              <w:keepLines/>
              <w:spacing w:before="0" w:beforeAutospacing="0" w:after="15" w:afterAutospacing="0"/>
              <w:jc w:val="right"/>
            </w:pPr>
            <w:r w:rsidRPr="00813D46">
              <w:rPr>
                <w:rFonts w:cs="Arial"/>
                <w:b/>
                <w:bCs/>
                <w:sz w:val="15"/>
                <w:szCs w:val="15"/>
              </w:rPr>
              <w:t>Short-term</w:t>
            </w:r>
            <w:r w:rsidRPr="00813D46">
              <w:rPr>
                <w:rFonts w:cs="Arial"/>
                <w:b/>
                <w:bCs/>
                <w:sz w:val="15"/>
                <w:szCs w:val="15"/>
              </w:rPr>
              <w:br/>
              <w:t>Investments</w:t>
            </w:r>
          </w:p>
        </w:tc>
        <w:tc>
          <w:tcPr>
            <w:tcW w:w="81" w:type="dxa"/>
            <w:vAlign w:val="bottom"/>
          </w:tcPr>
          <w:p w14:paraId="5D1F3F5D" w14:textId="77777777" w:rsidR="00C334D1" w:rsidRPr="00813D46" w:rsidRDefault="00C334D1" w:rsidP="007B0C0F">
            <w:pPr>
              <w:keepNext/>
              <w:keepLines/>
              <w:rPr>
                <w:sz w:val="8"/>
              </w:rPr>
            </w:pPr>
            <w:r w:rsidRPr="00813D46">
              <w:rPr>
                <w:sz w:val="15"/>
                <w:szCs w:val="15"/>
              </w:rPr>
              <w:t> </w:t>
            </w:r>
          </w:p>
        </w:tc>
        <w:tc>
          <w:tcPr>
            <w:tcW w:w="104" w:type="dxa"/>
            <w:vAlign w:val="bottom"/>
          </w:tcPr>
          <w:p w14:paraId="12CEAC8D" w14:textId="77777777" w:rsidR="00C334D1" w:rsidRPr="00813D46" w:rsidRDefault="00C334D1" w:rsidP="007B0C0F">
            <w:pPr>
              <w:pStyle w:val="la2"/>
              <w:keepNext/>
              <w:keepLines/>
            </w:pPr>
            <w:r w:rsidRPr="00813D46">
              <w:rPr>
                <w:sz w:val="15"/>
                <w:szCs w:val="15"/>
              </w:rPr>
              <w:t> </w:t>
            </w:r>
          </w:p>
        </w:tc>
        <w:tc>
          <w:tcPr>
            <w:tcW w:w="652" w:type="dxa"/>
            <w:gridSpan w:val="2"/>
            <w:tcMar>
              <w:top w:w="0" w:type="dxa"/>
              <w:left w:w="14" w:type="dxa"/>
              <w:bottom w:w="0" w:type="dxa"/>
              <w:right w:w="14" w:type="dxa"/>
            </w:tcMar>
            <w:vAlign w:val="bottom"/>
          </w:tcPr>
          <w:p w14:paraId="1DBE67EE" w14:textId="77777777" w:rsidR="00C334D1" w:rsidRPr="00813D46" w:rsidRDefault="00C334D1" w:rsidP="007B0C0F">
            <w:pPr>
              <w:keepNext/>
              <w:keepLines/>
              <w:jc w:val="right"/>
            </w:pPr>
            <w:r w:rsidRPr="00813D46">
              <w:rPr>
                <w:rFonts w:cs="Arial"/>
                <w:b/>
                <w:bCs/>
                <w:sz w:val="15"/>
                <w:szCs w:val="15"/>
              </w:rPr>
              <w:t>Other</w:t>
            </w:r>
            <w:r w:rsidRPr="00813D46">
              <w:rPr>
                <w:rFonts w:cs="Arial"/>
                <w:b/>
                <w:bCs/>
                <w:sz w:val="15"/>
                <w:szCs w:val="15"/>
              </w:rPr>
              <w:br/>
              <w:t>Current</w:t>
            </w:r>
            <w:r w:rsidRPr="00813D46">
              <w:rPr>
                <w:rFonts w:cs="Arial"/>
                <w:b/>
                <w:bCs/>
                <w:sz w:val="15"/>
                <w:szCs w:val="15"/>
              </w:rPr>
              <w:br/>
              <w:t>Assets</w:t>
            </w:r>
          </w:p>
        </w:tc>
        <w:tc>
          <w:tcPr>
            <w:tcW w:w="81" w:type="dxa"/>
            <w:vAlign w:val="bottom"/>
          </w:tcPr>
          <w:p w14:paraId="2CA5CC9C" w14:textId="77777777" w:rsidR="00C334D1" w:rsidRPr="00813D46" w:rsidRDefault="00C334D1" w:rsidP="007B0C0F">
            <w:pPr>
              <w:keepNext/>
              <w:keepLines/>
              <w:rPr>
                <w:sz w:val="8"/>
              </w:rPr>
            </w:pPr>
            <w:r w:rsidRPr="00813D46">
              <w:rPr>
                <w:sz w:val="15"/>
                <w:szCs w:val="15"/>
              </w:rPr>
              <w:t> </w:t>
            </w:r>
          </w:p>
        </w:tc>
        <w:tc>
          <w:tcPr>
            <w:tcW w:w="104" w:type="dxa"/>
            <w:vAlign w:val="bottom"/>
          </w:tcPr>
          <w:p w14:paraId="6FA74A85" w14:textId="77777777" w:rsidR="00C334D1" w:rsidRPr="00813D46" w:rsidRDefault="00C334D1" w:rsidP="007B0C0F">
            <w:pPr>
              <w:pStyle w:val="la2"/>
              <w:keepNext/>
              <w:keepLines/>
            </w:pPr>
            <w:r w:rsidRPr="00813D46">
              <w:rPr>
                <w:sz w:val="15"/>
                <w:szCs w:val="15"/>
              </w:rPr>
              <w:t> </w:t>
            </w:r>
          </w:p>
        </w:tc>
        <w:tc>
          <w:tcPr>
            <w:tcW w:w="904" w:type="dxa"/>
            <w:gridSpan w:val="2"/>
            <w:tcMar>
              <w:top w:w="0" w:type="dxa"/>
              <w:left w:w="14" w:type="dxa"/>
              <w:bottom w:w="0" w:type="dxa"/>
              <w:right w:w="14" w:type="dxa"/>
            </w:tcMar>
            <w:vAlign w:val="bottom"/>
          </w:tcPr>
          <w:p w14:paraId="7FE2C5F3" w14:textId="77777777" w:rsidR="00C334D1" w:rsidRPr="00813D46" w:rsidRDefault="00C334D1" w:rsidP="007B0C0F">
            <w:pPr>
              <w:keepNext/>
              <w:keepLines/>
              <w:jc w:val="right"/>
            </w:pPr>
            <w:r w:rsidRPr="00813D46">
              <w:rPr>
                <w:rFonts w:cs="Arial"/>
                <w:b/>
                <w:bCs/>
                <w:sz w:val="15"/>
                <w:szCs w:val="15"/>
              </w:rPr>
              <w:t>Equity and</w:t>
            </w:r>
            <w:r w:rsidRPr="00813D46">
              <w:rPr>
                <w:rFonts w:cs="Arial"/>
                <w:b/>
                <w:bCs/>
                <w:sz w:val="15"/>
                <w:szCs w:val="15"/>
              </w:rPr>
              <w:br/>
              <w:t>Other</w:t>
            </w:r>
            <w:r w:rsidRPr="00813D46">
              <w:rPr>
                <w:rFonts w:cs="Arial"/>
                <w:b/>
                <w:bCs/>
                <w:sz w:val="15"/>
                <w:szCs w:val="15"/>
              </w:rPr>
              <w:br/>
              <w:t>Investments</w:t>
            </w:r>
          </w:p>
        </w:tc>
        <w:tc>
          <w:tcPr>
            <w:tcW w:w="81" w:type="dxa"/>
            <w:vAlign w:val="bottom"/>
          </w:tcPr>
          <w:p w14:paraId="39D10260" w14:textId="77777777" w:rsidR="00C334D1" w:rsidRPr="00813D46" w:rsidRDefault="00C334D1" w:rsidP="007B0C0F">
            <w:pPr>
              <w:keepNext/>
              <w:keepLines/>
              <w:rPr>
                <w:sz w:val="8"/>
              </w:rPr>
            </w:pPr>
            <w:r w:rsidRPr="00813D46">
              <w:rPr>
                <w:sz w:val="15"/>
                <w:szCs w:val="15"/>
              </w:rPr>
              <w:t> </w:t>
            </w:r>
          </w:p>
        </w:tc>
        <w:tc>
          <w:tcPr>
            <w:tcW w:w="104" w:type="dxa"/>
            <w:vAlign w:val="bottom"/>
          </w:tcPr>
          <w:p w14:paraId="2254E389" w14:textId="77777777" w:rsidR="00C334D1" w:rsidRPr="00813D46" w:rsidRDefault="00C334D1" w:rsidP="007B0C0F">
            <w:pPr>
              <w:pStyle w:val="la2"/>
              <w:keepNext/>
              <w:keepLines/>
            </w:pPr>
            <w:r w:rsidRPr="00813D46">
              <w:rPr>
                <w:sz w:val="15"/>
                <w:szCs w:val="15"/>
              </w:rPr>
              <w:t> </w:t>
            </w:r>
          </w:p>
        </w:tc>
        <w:tc>
          <w:tcPr>
            <w:tcW w:w="720" w:type="dxa"/>
            <w:gridSpan w:val="2"/>
            <w:tcMar>
              <w:top w:w="0" w:type="dxa"/>
              <w:left w:w="14" w:type="dxa"/>
              <w:bottom w:w="0" w:type="dxa"/>
              <w:right w:w="14" w:type="dxa"/>
            </w:tcMar>
            <w:vAlign w:val="bottom"/>
          </w:tcPr>
          <w:p w14:paraId="2DA9BD43" w14:textId="77777777" w:rsidR="00C334D1" w:rsidRPr="00813D46" w:rsidRDefault="00C334D1" w:rsidP="007B0C0F">
            <w:pPr>
              <w:keepNext/>
              <w:keepLines/>
              <w:jc w:val="right"/>
            </w:pPr>
            <w:r w:rsidRPr="00813D46">
              <w:rPr>
                <w:rFonts w:cs="Arial"/>
                <w:b/>
                <w:bCs/>
                <w:sz w:val="15"/>
                <w:szCs w:val="15"/>
              </w:rPr>
              <w:t>Other</w:t>
            </w:r>
            <w:r w:rsidRPr="00813D46">
              <w:rPr>
                <w:rFonts w:cs="Arial"/>
                <w:b/>
                <w:bCs/>
                <w:sz w:val="15"/>
                <w:szCs w:val="15"/>
              </w:rPr>
              <w:br/>
              <w:t>Current</w:t>
            </w:r>
            <w:r w:rsidRPr="00813D46">
              <w:rPr>
                <w:rFonts w:cs="Arial"/>
                <w:b/>
                <w:bCs/>
                <w:sz w:val="15"/>
                <w:szCs w:val="15"/>
              </w:rPr>
              <w:br/>
              <w:t>Liabilities</w:t>
            </w:r>
          </w:p>
        </w:tc>
        <w:tc>
          <w:tcPr>
            <w:tcW w:w="81" w:type="dxa"/>
            <w:vAlign w:val="bottom"/>
          </w:tcPr>
          <w:p w14:paraId="63CE798C" w14:textId="77777777" w:rsidR="00C334D1" w:rsidRPr="00813D46" w:rsidRDefault="00C334D1" w:rsidP="007B0C0F">
            <w:pPr>
              <w:keepNext/>
              <w:keepLines/>
              <w:rPr>
                <w:sz w:val="8"/>
              </w:rPr>
            </w:pPr>
            <w:r w:rsidRPr="00813D46">
              <w:rPr>
                <w:sz w:val="15"/>
                <w:szCs w:val="15"/>
              </w:rPr>
              <w:t> </w:t>
            </w:r>
          </w:p>
        </w:tc>
        <w:tc>
          <w:tcPr>
            <w:tcW w:w="104" w:type="dxa"/>
            <w:vAlign w:val="bottom"/>
          </w:tcPr>
          <w:p w14:paraId="0319D145" w14:textId="77777777" w:rsidR="00C334D1" w:rsidRPr="00813D46" w:rsidRDefault="00C334D1" w:rsidP="007B0C0F">
            <w:pPr>
              <w:pStyle w:val="la2"/>
              <w:keepNext/>
              <w:keepLines/>
            </w:pPr>
            <w:r w:rsidRPr="00813D46">
              <w:rPr>
                <w:sz w:val="15"/>
                <w:szCs w:val="15"/>
              </w:rPr>
              <w:t> </w:t>
            </w:r>
          </w:p>
        </w:tc>
        <w:tc>
          <w:tcPr>
            <w:tcW w:w="990" w:type="dxa"/>
            <w:gridSpan w:val="4"/>
            <w:tcMar>
              <w:top w:w="0" w:type="dxa"/>
              <w:left w:w="14" w:type="dxa"/>
              <w:bottom w:w="0" w:type="dxa"/>
              <w:right w:w="14" w:type="dxa"/>
            </w:tcMar>
            <w:vAlign w:val="bottom"/>
          </w:tcPr>
          <w:p w14:paraId="107DFCA4" w14:textId="77777777" w:rsidR="00C334D1" w:rsidRPr="00813D46" w:rsidRDefault="00C334D1" w:rsidP="007B0C0F">
            <w:pPr>
              <w:pStyle w:val="NormalWeb"/>
              <w:keepNext/>
              <w:keepLines/>
              <w:spacing w:before="0" w:beforeAutospacing="0" w:after="15" w:afterAutospacing="0"/>
              <w:jc w:val="right"/>
            </w:pPr>
            <w:r w:rsidRPr="00813D46">
              <w:rPr>
                <w:rFonts w:cs="Arial"/>
                <w:b/>
                <w:bCs/>
                <w:sz w:val="15"/>
                <w:szCs w:val="15"/>
              </w:rPr>
              <w:t>Short-term</w:t>
            </w:r>
            <w:r w:rsidRPr="00813D46">
              <w:rPr>
                <w:rFonts w:cs="Arial"/>
                <w:b/>
                <w:bCs/>
                <w:sz w:val="15"/>
                <w:szCs w:val="15"/>
              </w:rPr>
              <w:br/>
              <w:t>Investments</w:t>
            </w:r>
          </w:p>
        </w:tc>
        <w:tc>
          <w:tcPr>
            <w:tcW w:w="81" w:type="dxa"/>
            <w:vAlign w:val="bottom"/>
          </w:tcPr>
          <w:p w14:paraId="4C51D860" w14:textId="77777777" w:rsidR="00C334D1" w:rsidRPr="00813D46" w:rsidRDefault="00C334D1" w:rsidP="007B0C0F">
            <w:pPr>
              <w:keepNext/>
              <w:keepLines/>
              <w:rPr>
                <w:sz w:val="8"/>
              </w:rPr>
            </w:pPr>
            <w:r w:rsidRPr="00813D46">
              <w:rPr>
                <w:sz w:val="15"/>
                <w:szCs w:val="15"/>
              </w:rPr>
              <w:t> </w:t>
            </w:r>
          </w:p>
        </w:tc>
        <w:tc>
          <w:tcPr>
            <w:tcW w:w="104" w:type="dxa"/>
            <w:vAlign w:val="bottom"/>
          </w:tcPr>
          <w:p w14:paraId="7AE6BF93" w14:textId="77777777" w:rsidR="00C334D1" w:rsidRPr="00813D46" w:rsidRDefault="00C334D1" w:rsidP="007B0C0F">
            <w:pPr>
              <w:pStyle w:val="la2"/>
              <w:keepNext/>
              <w:keepLines/>
            </w:pPr>
            <w:r w:rsidRPr="00813D46">
              <w:rPr>
                <w:sz w:val="15"/>
                <w:szCs w:val="15"/>
              </w:rPr>
              <w:t> </w:t>
            </w:r>
          </w:p>
        </w:tc>
        <w:tc>
          <w:tcPr>
            <w:tcW w:w="585" w:type="dxa"/>
            <w:gridSpan w:val="2"/>
            <w:tcMar>
              <w:top w:w="0" w:type="dxa"/>
              <w:left w:w="14" w:type="dxa"/>
              <w:bottom w:w="0" w:type="dxa"/>
              <w:right w:w="14" w:type="dxa"/>
            </w:tcMar>
            <w:vAlign w:val="bottom"/>
          </w:tcPr>
          <w:p w14:paraId="01506F67" w14:textId="77777777" w:rsidR="00C334D1" w:rsidRPr="00813D46" w:rsidRDefault="00C334D1" w:rsidP="007B0C0F">
            <w:pPr>
              <w:keepNext/>
              <w:keepLines/>
              <w:jc w:val="right"/>
            </w:pPr>
            <w:r w:rsidRPr="00813D46">
              <w:rPr>
                <w:rFonts w:cs="Arial"/>
                <w:b/>
                <w:bCs/>
                <w:sz w:val="15"/>
                <w:szCs w:val="15"/>
              </w:rPr>
              <w:t>Other</w:t>
            </w:r>
            <w:r w:rsidRPr="00813D46">
              <w:rPr>
                <w:rFonts w:cs="Arial"/>
                <w:b/>
                <w:bCs/>
                <w:sz w:val="15"/>
                <w:szCs w:val="15"/>
              </w:rPr>
              <w:br/>
              <w:t>Current</w:t>
            </w:r>
            <w:r w:rsidRPr="00813D46">
              <w:rPr>
                <w:rFonts w:cs="Arial"/>
                <w:b/>
                <w:bCs/>
                <w:sz w:val="15"/>
                <w:szCs w:val="15"/>
              </w:rPr>
              <w:br/>
              <w:t>Assets</w:t>
            </w:r>
          </w:p>
        </w:tc>
        <w:tc>
          <w:tcPr>
            <w:tcW w:w="81" w:type="dxa"/>
            <w:vAlign w:val="bottom"/>
          </w:tcPr>
          <w:p w14:paraId="05CE85C8" w14:textId="77777777" w:rsidR="00C334D1" w:rsidRPr="00813D46" w:rsidRDefault="00C334D1" w:rsidP="007B0C0F">
            <w:pPr>
              <w:keepNext/>
              <w:keepLines/>
              <w:rPr>
                <w:sz w:val="8"/>
              </w:rPr>
            </w:pPr>
            <w:r w:rsidRPr="00813D46">
              <w:rPr>
                <w:sz w:val="15"/>
                <w:szCs w:val="15"/>
              </w:rPr>
              <w:t> </w:t>
            </w:r>
          </w:p>
        </w:tc>
        <w:tc>
          <w:tcPr>
            <w:tcW w:w="104" w:type="dxa"/>
            <w:vAlign w:val="bottom"/>
          </w:tcPr>
          <w:p w14:paraId="5EEF0872" w14:textId="77777777" w:rsidR="00C334D1" w:rsidRPr="00813D46" w:rsidRDefault="00C334D1" w:rsidP="007B0C0F">
            <w:pPr>
              <w:pStyle w:val="la2"/>
              <w:keepNext/>
              <w:keepLines/>
            </w:pPr>
            <w:r w:rsidRPr="00813D46">
              <w:rPr>
                <w:sz w:val="15"/>
                <w:szCs w:val="15"/>
              </w:rPr>
              <w:t> </w:t>
            </w:r>
          </w:p>
        </w:tc>
        <w:tc>
          <w:tcPr>
            <w:tcW w:w="904" w:type="dxa"/>
            <w:gridSpan w:val="2"/>
            <w:tcMar>
              <w:top w:w="0" w:type="dxa"/>
              <w:left w:w="14" w:type="dxa"/>
              <w:bottom w:w="0" w:type="dxa"/>
              <w:right w:w="14" w:type="dxa"/>
            </w:tcMar>
            <w:vAlign w:val="bottom"/>
          </w:tcPr>
          <w:p w14:paraId="1323EAFF" w14:textId="77777777" w:rsidR="00C334D1" w:rsidRPr="00813D46" w:rsidRDefault="00C334D1" w:rsidP="007B0C0F">
            <w:pPr>
              <w:keepNext/>
              <w:keepLines/>
              <w:jc w:val="right"/>
            </w:pPr>
            <w:r w:rsidRPr="00813D46">
              <w:rPr>
                <w:rFonts w:cs="Arial"/>
                <w:b/>
                <w:bCs/>
                <w:sz w:val="15"/>
                <w:szCs w:val="15"/>
              </w:rPr>
              <w:t>Equity and</w:t>
            </w:r>
            <w:r w:rsidRPr="00813D46">
              <w:rPr>
                <w:rFonts w:cs="Arial"/>
                <w:b/>
                <w:bCs/>
                <w:sz w:val="15"/>
                <w:szCs w:val="15"/>
              </w:rPr>
              <w:br/>
              <w:t>Other</w:t>
            </w:r>
            <w:r w:rsidRPr="00813D46">
              <w:rPr>
                <w:rFonts w:cs="Arial"/>
                <w:b/>
                <w:bCs/>
                <w:sz w:val="15"/>
                <w:szCs w:val="15"/>
              </w:rPr>
              <w:br/>
              <w:t>Investments</w:t>
            </w:r>
          </w:p>
        </w:tc>
        <w:tc>
          <w:tcPr>
            <w:tcW w:w="81" w:type="dxa"/>
            <w:vAlign w:val="bottom"/>
          </w:tcPr>
          <w:p w14:paraId="63FAEA3D" w14:textId="77777777" w:rsidR="00C334D1" w:rsidRPr="00813D46" w:rsidRDefault="00C334D1" w:rsidP="007B0C0F">
            <w:pPr>
              <w:keepNext/>
              <w:keepLines/>
              <w:rPr>
                <w:sz w:val="8"/>
              </w:rPr>
            </w:pPr>
            <w:r w:rsidRPr="00813D46">
              <w:rPr>
                <w:sz w:val="15"/>
                <w:szCs w:val="15"/>
              </w:rPr>
              <w:t> </w:t>
            </w:r>
          </w:p>
        </w:tc>
        <w:tc>
          <w:tcPr>
            <w:tcW w:w="104" w:type="dxa"/>
            <w:vAlign w:val="bottom"/>
          </w:tcPr>
          <w:p w14:paraId="2BF90971" w14:textId="77777777" w:rsidR="00C334D1" w:rsidRPr="00813D46" w:rsidRDefault="00C334D1" w:rsidP="007B0C0F">
            <w:pPr>
              <w:pStyle w:val="la2"/>
              <w:keepNext/>
              <w:keepLines/>
            </w:pPr>
            <w:r w:rsidRPr="00813D46">
              <w:rPr>
                <w:sz w:val="15"/>
                <w:szCs w:val="15"/>
              </w:rPr>
              <w:t> </w:t>
            </w:r>
          </w:p>
        </w:tc>
        <w:tc>
          <w:tcPr>
            <w:tcW w:w="720" w:type="dxa"/>
            <w:gridSpan w:val="2"/>
            <w:tcMar>
              <w:top w:w="0" w:type="dxa"/>
              <w:left w:w="14" w:type="dxa"/>
              <w:bottom w:w="0" w:type="dxa"/>
              <w:right w:w="14" w:type="dxa"/>
            </w:tcMar>
            <w:vAlign w:val="bottom"/>
          </w:tcPr>
          <w:p w14:paraId="0BEC0161" w14:textId="77777777" w:rsidR="00C334D1" w:rsidRPr="00813D46" w:rsidRDefault="00C334D1" w:rsidP="007B0C0F">
            <w:pPr>
              <w:keepNext/>
              <w:keepLines/>
              <w:jc w:val="right"/>
            </w:pPr>
            <w:r w:rsidRPr="00813D46">
              <w:rPr>
                <w:rFonts w:cs="Arial"/>
                <w:b/>
                <w:bCs/>
                <w:sz w:val="15"/>
                <w:szCs w:val="15"/>
              </w:rPr>
              <w:t>Other</w:t>
            </w:r>
            <w:r w:rsidRPr="00813D46">
              <w:rPr>
                <w:rFonts w:cs="Arial"/>
                <w:b/>
                <w:bCs/>
                <w:sz w:val="15"/>
                <w:szCs w:val="15"/>
              </w:rPr>
              <w:br/>
              <w:t>Current</w:t>
            </w:r>
            <w:r w:rsidRPr="00813D46">
              <w:rPr>
                <w:rFonts w:cs="Arial"/>
                <w:b/>
                <w:bCs/>
                <w:sz w:val="15"/>
                <w:szCs w:val="15"/>
              </w:rPr>
              <w:br/>
              <w:t>Liabilities</w:t>
            </w:r>
          </w:p>
        </w:tc>
        <w:tc>
          <w:tcPr>
            <w:tcW w:w="81" w:type="dxa"/>
            <w:vAlign w:val="bottom"/>
          </w:tcPr>
          <w:p w14:paraId="77FDAB18" w14:textId="77777777" w:rsidR="00C334D1" w:rsidRPr="00813D46" w:rsidRDefault="00C334D1" w:rsidP="007B0C0F">
            <w:pPr>
              <w:keepNext/>
              <w:keepLines/>
              <w:rPr>
                <w:sz w:val="8"/>
              </w:rPr>
            </w:pPr>
            <w:r w:rsidRPr="00813D46">
              <w:rPr>
                <w:sz w:val="15"/>
                <w:szCs w:val="15"/>
              </w:rPr>
              <w:t> </w:t>
            </w:r>
          </w:p>
        </w:tc>
      </w:tr>
      <w:tr w:rsidR="00C334D1" w:rsidRPr="00813D46" w14:paraId="37E76FA4" w14:textId="77777777" w:rsidTr="007B0C0F">
        <w:trPr>
          <w:jc w:val="center"/>
        </w:trPr>
        <w:tc>
          <w:tcPr>
            <w:tcW w:w="10301" w:type="dxa"/>
            <w:gridSpan w:val="36"/>
            <w:vAlign w:val="bottom"/>
          </w:tcPr>
          <w:p w14:paraId="78C74F57" w14:textId="77777777" w:rsidR="00C334D1" w:rsidRPr="00813D46" w:rsidRDefault="00C334D1" w:rsidP="007B0C0F">
            <w:pPr>
              <w:pStyle w:val="rrdsinglerule"/>
              <w:keepNext/>
              <w:keepLines/>
            </w:pPr>
            <w:r w:rsidRPr="00813D46">
              <w:rPr>
                <w:sz w:val="15"/>
                <w:szCs w:val="15"/>
              </w:rPr>
              <w:t> </w:t>
            </w:r>
          </w:p>
        </w:tc>
        <w:tc>
          <w:tcPr>
            <w:tcW w:w="81" w:type="dxa"/>
            <w:vAlign w:val="bottom"/>
          </w:tcPr>
          <w:p w14:paraId="113BA2F6" w14:textId="77777777" w:rsidR="00C334D1" w:rsidRPr="00813D46" w:rsidRDefault="00C334D1" w:rsidP="007B0C0F">
            <w:pPr>
              <w:keepNext/>
              <w:keepLines/>
              <w:rPr>
                <w:sz w:val="8"/>
              </w:rPr>
            </w:pPr>
          </w:p>
        </w:tc>
      </w:tr>
      <w:tr w:rsidR="00C334D1" w:rsidRPr="00813D46" w14:paraId="25AE0BF5" w14:textId="77777777" w:rsidTr="007B0C0F">
        <w:trPr>
          <w:jc w:val="center"/>
        </w:trPr>
        <w:tc>
          <w:tcPr>
            <w:tcW w:w="2509" w:type="dxa"/>
            <w:vAlign w:val="bottom"/>
          </w:tcPr>
          <w:p w14:paraId="44B2A9DD" w14:textId="77777777" w:rsidR="00C334D1" w:rsidRPr="00813D46" w:rsidRDefault="00C334D1" w:rsidP="007B0C0F">
            <w:pPr>
              <w:pStyle w:val="NormalWeb"/>
              <w:keepNext/>
              <w:keepLines/>
              <w:spacing w:before="0" w:beforeAutospacing="0" w:after="15" w:afterAutospacing="0"/>
              <w:jc w:val="left"/>
              <w:rPr>
                <w:sz w:val="8"/>
              </w:rPr>
            </w:pPr>
            <w:r w:rsidRPr="00813D46">
              <w:rPr>
                <w:rFonts w:cs="Arial"/>
                <w:b/>
                <w:bCs/>
                <w:sz w:val="15"/>
                <w:szCs w:val="15"/>
              </w:rPr>
              <w:t>Non-designated Hedge Derivatives</w:t>
            </w:r>
          </w:p>
        </w:tc>
        <w:tc>
          <w:tcPr>
            <w:tcW w:w="108" w:type="dxa"/>
            <w:vAlign w:val="bottom"/>
          </w:tcPr>
          <w:p w14:paraId="152B6179" w14:textId="77777777" w:rsidR="00C334D1" w:rsidRPr="00813D46" w:rsidRDefault="00C334D1" w:rsidP="007B0C0F">
            <w:pPr>
              <w:pStyle w:val="la2"/>
              <w:keepNext/>
              <w:keepLines/>
            </w:pPr>
            <w:r w:rsidRPr="00813D46">
              <w:rPr>
                <w:sz w:val="15"/>
                <w:szCs w:val="15"/>
              </w:rPr>
              <w:t> </w:t>
            </w:r>
          </w:p>
        </w:tc>
        <w:tc>
          <w:tcPr>
            <w:tcW w:w="72" w:type="dxa"/>
            <w:tcMar>
              <w:top w:w="0" w:type="dxa"/>
              <w:left w:w="14" w:type="dxa"/>
              <w:bottom w:w="0" w:type="dxa"/>
              <w:right w:w="14" w:type="dxa"/>
            </w:tcMar>
            <w:vAlign w:val="bottom"/>
          </w:tcPr>
          <w:p w14:paraId="3C471ECC" w14:textId="77777777" w:rsidR="00C334D1" w:rsidRPr="00813D46" w:rsidRDefault="00C334D1" w:rsidP="007B0C0F">
            <w:pPr>
              <w:keepNext/>
              <w:keepLines/>
              <w:jc w:val="right"/>
            </w:pPr>
            <w:r w:rsidRPr="00813D46">
              <w:rPr>
                <w:rFonts w:cs="Arial"/>
                <w:b/>
                <w:bCs/>
                <w:sz w:val="15"/>
                <w:szCs w:val="15"/>
              </w:rPr>
              <w:t> </w:t>
            </w:r>
          </w:p>
        </w:tc>
        <w:tc>
          <w:tcPr>
            <w:tcW w:w="81" w:type="dxa"/>
            <w:vAlign w:val="bottom"/>
          </w:tcPr>
          <w:p w14:paraId="0F7548A9" w14:textId="77777777" w:rsidR="00C334D1" w:rsidRPr="00813D46" w:rsidRDefault="00C334D1" w:rsidP="007B0C0F">
            <w:pPr>
              <w:pStyle w:val="la2"/>
              <w:keepNext/>
              <w:keepLines/>
            </w:pPr>
            <w:r w:rsidRPr="00813D46">
              <w:rPr>
                <w:sz w:val="15"/>
                <w:szCs w:val="15"/>
              </w:rPr>
              <w:t> </w:t>
            </w:r>
          </w:p>
        </w:tc>
        <w:tc>
          <w:tcPr>
            <w:tcW w:w="761" w:type="dxa"/>
            <w:gridSpan w:val="2"/>
            <w:vAlign w:val="bottom"/>
          </w:tcPr>
          <w:p w14:paraId="217138FD" w14:textId="77777777" w:rsidR="00C334D1" w:rsidRPr="00813D46" w:rsidRDefault="00C334D1" w:rsidP="007B0C0F">
            <w:pPr>
              <w:pStyle w:val="la2"/>
              <w:keepNext/>
              <w:keepLines/>
            </w:pPr>
            <w:r w:rsidRPr="00813D46">
              <w:t> </w:t>
            </w:r>
          </w:p>
        </w:tc>
        <w:tc>
          <w:tcPr>
            <w:tcW w:w="81" w:type="dxa"/>
            <w:vAlign w:val="bottom"/>
          </w:tcPr>
          <w:p w14:paraId="0FA4013A" w14:textId="77777777" w:rsidR="00C334D1" w:rsidRPr="00813D46" w:rsidRDefault="00C334D1" w:rsidP="007B0C0F">
            <w:pPr>
              <w:keepNext/>
              <w:keepLines/>
              <w:rPr>
                <w:sz w:val="8"/>
              </w:rPr>
            </w:pPr>
            <w:r w:rsidRPr="00813D46">
              <w:rPr>
                <w:sz w:val="15"/>
                <w:szCs w:val="15"/>
              </w:rPr>
              <w:t> </w:t>
            </w:r>
          </w:p>
        </w:tc>
        <w:tc>
          <w:tcPr>
            <w:tcW w:w="104" w:type="dxa"/>
            <w:vAlign w:val="bottom"/>
          </w:tcPr>
          <w:p w14:paraId="21CFD435" w14:textId="77777777" w:rsidR="00C334D1" w:rsidRPr="00813D46" w:rsidRDefault="00C334D1" w:rsidP="007B0C0F">
            <w:pPr>
              <w:pStyle w:val="la2"/>
              <w:keepNext/>
              <w:keepLines/>
            </w:pPr>
            <w:r w:rsidRPr="00813D46">
              <w:rPr>
                <w:sz w:val="15"/>
                <w:szCs w:val="15"/>
              </w:rPr>
              <w:t> </w:t>
            </w:r>
          </w:p>
        </w:tc>
        <w:tc>
          <w:tcPr>
            <w:tcW w:w="652" w:type="dxa"/>
            <w:gridSpan w:val="2"/>
            <w:vAlign w:val="bottom"/>
          </w:tcPr>
          <w:p w14:paraId="3D0CA954" w14:textId="77777777" w:rsidR="00C334D1" w:rsidRPr="00813D46" w:rsidRDefault="00C334D1" w:rsidP="007B0C0F">
            <w:pPr>
              <w:pStyle w:val="la2"/>
              <w:keepNext/>
              <w:keepLines/>
            </w:pPr>
            <w:r w:rsidRPr="00813D46">
              <w:t> </w:t>
            </w:r>
          </w:p>
        </w:tc>
        <w:tc>
          <w:tcPr>
            <w:tcW w:w="81" w:type="dxa"/>
            <w:vAlign w:val="bottom"/>
          </w:tcPr>
          <w:p w14:paraId="29C8DE93" w14:textId="77777777" w:rsidR="00C334D1" w:rsidRPr="00813D46" w:rsidRDefault="00C334D1" w:rsidP="007B0C0F">
            <w:pPr>
              <w:keepNext/>
              <w:keepLines/>
              <w:rPr>
                <w:sz w:val="8"/>
              </w:rPr>
            </w:pPr>
            <w:r w:rsidRPr="00813D46">
              <w:rPr>
                <w:sz w:val="15"/>
                <w:szCs w:val="15"/>
              </w:rPr>
              <w:t> </w:t>
            </w:r>
          </w:p>
        </w:tc>
        <w:tc>
          <w:tcPr>
            <w:tcW w:w="104" w:type="dxa"/>
            <w:vAlign w:val="bottom"/>
          </w:tcPr>
          <w:p w14:paraId="1A0F65D3" w14:textId="77777777" w:rsidR="00C334D1" w:rsidRPr="00813D46" w:rsidRDefault="00C334D1" w:rsidP="007B0C0F">
            <w:pPr>
              <w:pStyle w:val="la2"/>
              <w:keepNext/>
              <w:keepLines/>
            </w:pPr>
            <w:r w:rsidRPr="00813D46">
              <w:rPr>
                <w:sz w:val="15"/>
                <w:szCs w:val="15"/>
              </w:rPr>
              <w:t> </w:t>
            </w:r>
          </w:p>
        </w:tc>
        <w:tc>
          <w:tcPr>
            <w:tcW w:w="904" w:type="dxa"/>
            <w:gridSpan w:val="2"/>
            <w:vAlign w:val="bottom"/>
          </w:tcPr>
          <w:p w14:paraId="5BC220E0" w14:textId="77777777" w:rsidR="00C334D1" w:rsidRPr="00813D46" w:rsidRDefault="00C334D1" w:rsidP="007B0C0F">
            <w:pPr>
              <w:pStyle w:val="la2"/>
              <w:keepNext/>
              <w:keepLines/>
            </w:pPr>
            <w:r w:rsidRPr="00813D46">
              <w:t> </w:t>
            </w:r>
          </w:p>
        </w:tc>
        <w:tc>
          <w:tcPr>
            <w:tcW w:w="81" w:type="dxa"/>
            <w:vAlign w:val="bottom"/>
          </w:tcPr>
          <w:p w14:paraId="41740751" w14:textId="77777777" w:rsidR="00C334D1" w:rsidRPr="00813D46" w:rsidRDefault="00C334D1" w:rsidP="007B0C0F">
            <w:pPr>
              <w:keepNext/>
              <w:keepLines/>
              <w:rPr>
                <w:sz w:val="8"/>
              </w:rPr>
            </w:pPr>
            <w:r w:rsidRPr="00813D46">
              <w:rPr>
                <w:sz w:val="15"/>
                <w:szCs w:val="15"/>
              </w:rPr>
              <w:t> </w:t>
            </w:r>
          </w:p>
        </w:tc>
        <w:tc>
          <w:tcPr>
            <w:tcW w:w="104" w:type="dxa"/>
            <w:vAlign w:val="bottom"/>
          </w:tcPr>
          <w:p w14:paraId="1B499561" w14:textId="77777777" w:rsidR="00C334D1" w:rsidRPr="00813D46" w:rsidRDefault="00C334D1" w:rsidP="007B0C0F">
            <w:pPr>
              <w:pStyle w:val="la2"/>
              <w:keepNext/>
              <w:keepLines/>
            </w:pPr>
            <w:r w:rsidRPr="00813D46">
              <w:rPr>
                <w:sz w:val="15"/>
                <w:szCs w:val="15"/>
              </w:rPr>
              <w:t> </w:t>
            </w:r>
          </w:p>
        </w:tc>
        <w:tc>
          <w:tcPr>
            <w:tcW w:w="720" w:type="dxa"/>
            <w:gridSpan w:val="2"/>
            <w:vAlign w:val="bottom"/>
          </w:tcPr>
          <w:p w14:paraId="70F473BE" w14:textId="77777777" w:rsidR="00C334D1" w:rsidRPr="00813D46" w:rsidRDefault="00C334D1" w:rsidP="007B0C0F">
            <w:pPr>
              <w:pStyle w:val="la2"/>
              <w:keepNext/>
              <w:keepLines/>
            </w:pPr>
            <w:r w:rsidRPr="00813D46">
              <w:t> </w:t>
            </w:r>
          </w:p>
        </w:tc>
        <w:tc>
          <w:tcPr>
            <w:tcW w:w="81" w:type="dxa"/>
            <w:vAlign w:val="bottom"/>
          </w:tcPr>
          <w:p w14:paraId="6D092121" w14:textId="77777777" w:rsidR="00C334D1" w:rsidRPr="00813D46" w:rsidRDefault="00C334D1" w:rsidP="007B0C0F">
            <w:pPr>
              <w:keepNext/>
              <w:keepLines/>
              <w:rPr>
                <w:sz w:val="8"/>
              </w:rPr>
            </w:pPr>
            <w:r w:rsidRPr="00813D46">
              <w:rPr>
                <w:sz w:val="15"/>
                <w:szCs w:val="15"/>
              </w:rPr>
              <w:t> </w:t>
            </w:r>
          </w:p>
        </w:tc>
        <w:tc>
          <w:tcPr>
            <w:tcW w:w="104" w:type="dxa"/>
            <w:vAlign w:val="bottom"/>
          </w:tcPr>
          <w:p w14:paraId="1248D86A" w14:textId="77777777" w:rsidR="00C334D1" w:rsidRPr="00813D46" w:rsidRDefault="00C334D1" w:rsidP="007B0C0F">
            <w:pPr>
              <w:pStyle w:val="la2"/>
              <w:keepNext/>
              <w:keepLines/>
            </w:pPr>
            <w:r w:rsidRPr="00813D46">
              <w:rPr>
                <w:sz w:val="15"/>
                <w:szCs w:val="15"/>
              </w:rPr>
              <w:t> </w:t>
            </w:r>
          </w:p>
        </w:tc>
        <w:tc>
          <w:tcPr>
            <w:tcW w:w="95" w:type="dxa"/>
            <w:tcMar>
              <w:top w:w="0" w:type="dxa"/>
              <w:left w:w="14" w:type="dxa"/>
              <w:bottom w:w="0" w:type="dxa"/>
              <w:right w:w="14" w:type="dxa"/>
            </w:tcMar>
            <w:vAlign w:val="bottom"/>
          </w:tcPr>
          <w:p w14:paraId="0FA323DE" w14:textId="77777777" w:rsidR="00C334D1" w:rsidRPr="00813D46" w:rsidRDefault="00C334D1" w:rsidP="007B0C0F">
            <w:pPr>
              <w:keepNext/>
              <w:keepLines/>
              <w:jc w:val="right"/>
            </w:pPr>
            <w:r w:rsidRPr="00813D46">
              <w:rPr>
                <w:rFonts w:cs="Arial"/>
                <w:b/>
                <w:bCs/>
                <w:sz w:val="15"/>
                <w:szCs w:val="15"/>
              </w:rPr>
              <w:t> </w:t>
            </w:r>
          </w:p>
        </w:tc>
        <w:tc>
          <w:tcPr>
            <w:tcW w:w="104" w:type="dxa"/>
            <w:vAlign w:val="bottom"/>
          </w:tcPr>
          <w:p w14:paraId="00A3A876" w14:textId="77777777" w:rsidR="00C334D1" w:rsidRPr="00813D46" w:rsidRDefault="00C334D1" w:rsidP="007B0C0F">
            <w:pPr>
              <w:pStyle w:val="la2"/>
              <w:keepNext/>
              <w:keepLines/>
            </w:pPr>
            <w:r w:rsidRPr="00813D46">
              <w:rPr>
                <w:sz w:val="15"/>
                <w:szCs w:val="15"/>
              </w:rPr>
              <w:t> </w:t>
            </w:r>
          </w:p>
        </w:tc>
        <w:tc>
          <w:tcPr>
            <w:tcW w:w="791" w:type="dxa"/>
            <w:gridSpan w:val="2"/>
            <w:vAlign w:val="bottom"/>
          </w:tcPr>
          <w:p w14:paraId="21825BCF" w14:textId="77777777" w:rsidR="00C334D1" w:rsidRPr="00813D46" w:rsidRDefault="00C334D1" w:rsidP="007B0C0F">
            <w:pPr>
              <w:pStyle w:val="la2"/>
              <w:keepNext/>
              <w:keepLines/>
            </w:pPr>
            <w:r w:rsidRPr="00813D46">
              <w:t> </w:t>
            </w:r>
          </w:p>
        </w:tc>
        <w:tc>
          <w:tcPr>
            <w:tcW w:w="81" w:type="dxa"/>
            <w:vAlign w:val="bottom"/>
          </w:tcPr>
          <w:p w14:paraId="2108DCBC" w14:textId="77777777" w:rsidR="00C334D1" w:rsidRPr="00813D46" w:rsidRDefault="00C334D1" w:rsidP="007B0C0F">
            <w:pPr>
              <w:keepNext/>
              <w:keepLines/>
              <w:rPr>
                <w:sz w:val="8"/>
              </w:rPr>
            </w:pPr>
            <w:r w:rsidRPr="00813D46">
              <w:rPr>
                <w:sz w:val="15"/>
                <w:szCs w:val="15"/>
              </w:rPr>
              <w:t> </w:t>
            </w:r>
          </w:p>
        </w:tc>
        <w:tc>
          <w:tcPr>
            <w:tcW w:w="104" w:type="dxa"/>
            <w:vAlign w:val="bottom"/>
          </w:tcPr>
          <w:p w14:paraId="6C08D0AE" w14:textId="77777777" w:rsidR="00C334D1" w:rsidRPr="00813D46" w:rsidRDefault="00C334D1" w:rsidP="007B0C0F">
            <w:pPr>
              <w:pStyle w:val="la2"/>
              <w:keepNext/>
              <w:keepLines/>
            </w:pPr>
            <w:r w:rsidRPr="00813D46">
              <w:rPr>
                <w:sz w:val="15"/>
                <w:szCs w:val="15"/>
              </w:rPr>
              <w:t> </w:t>
            </w:r>
          </w:p>
        </w:tc>
        <w:tc>
          <w:tcPr>
            <w:tcW w:w="585" w:type="dxa"/>
            <w:gridSpan w:val="2"/>
            <w:vAlign w:val="bottom"/>
          </w:tcPr>
          <w:p w14:paraId="293A8422" w14:textId="77777777" w:rsidR="00C334D1" w:rsidRPr="00813D46" w:rsidRDefault="00C334D1" w:rsidP="007B0C0F">
            <w:pPr>
              <w:pStyle w:val="la2"/>
              <w:keepNext/>
              <w:keepLines/>
            </w:pPr>
            <w:r w:rsidRPr="00813D46">
              <w:t> </w:t>
            </w:r>
          </w:p>
        </w:tc>
        <w:tc>
          <w:tcPr>
            <w:tcW w:w="81" w:type="dxa"/>
            <w:vAlign w:val="bottom"/>
          </w:tcPr>
          <w:p w14:paraId="44EBD136" w14:textId="77777777" w:rsidR="00C334D1" w:rsidRPr="00813D46" w:rsidRDefault="00C334D1" w:rsidP="007B0C0F">
            <w:pPr>
              <w:keepNext/>
              <w:keepLines/>
              <w:rPr>
                <w:sz w:val="8"/>
              </w:rPr>
            </w:pPr>
            <w:r w:rsidRPr="00813D46">
              <w:rPr>
                <w:sz w:val="15"/>
                <w:szCs w:val="15"/>
              </w:rPr>
              <w:t> </w:t>
            </w:r>
          </w:p>
        </w:tc>
        <w:tc>
          <w:tcPr>
            <w:tcW w:w="104" w:type="dxa"/>
            <w:vAlign w:val="bottom"/>
          </w:tcPr>
          <w:p w14:paraId="25C5DBB0" w14:textId="77777777" w:rsidR="00C334D1" w:rsidRPr="00813D46" w:rsidRDefault="00C334D1" w:rsidP="007B0C0F">
            <w:pPr>
              <w:pStyle w:val="la2"/>
              <w:keepNext/>
              <w:keepLines/>
            </w:pPr>
            <w:r w:rsidRPr="00813D46">
              <w:rPr>
                <w:sz w:val="15"/>
                <w:szCs w:val="15"/>
              </w:rPr>
              <w:t> </w:t>
            </w:r>
          </w:p>
        </w:tc>
        <w:tc>
          <w:tcPr>
            <w:tcW w:w="904" w:type="dxa"/>
            <w:gridSpan w:val="2"/>
            <w:vAlign w:val="bottom"/>
          </w:tcPr>
          <w:p w14:paraId="3289A4F6" w14:textId="77777777" w:rsidR="00C334D1" w:rsidRPr="00813D46" w:rsidRDefault="00C334D1" w:rsidP="007B0C0F">
            <w:pPr>
              <w:pStyle w:val="la2"/>
              <w:keepNext/>
              <w:keepLines/>
            </w:pPr>
            <w:r w:rsidRPr="00813D46">
              <w:t> </w:t>
            </w:r>
          </w:p>
        </w:tc>
        <w:tc>
          <w:tcPr>
            <w:tcW w:w="81" w:type="dxa"/>
            <w:vAlign w:val="bottom"/>
          </w:tcPr>
          <w:p w14:paraId="658A49C8" w14:textId="77777777" w:rsidR="00C334D1" w:rsidRPr="00813D46" w:rsidRDefault="00C334D1" w:rsidP="007B0C0F">
            <w:pPr>
              <w:keepNext/>
              <w:keepLines/>
              <w:rPr>
                <w:sz w:val="8"/>
              </w:rPr>
            </w:pPr>
            <w:r w:rsidRPr="00813D46">
              <w:rPr>
                <w:sz w:val="15"/>
                <w:szCs w:val="15"/>
              </w:rPr>
              <w:t> </w:t>
            </w:r>
          </w:p>
        </w:tc>
        <w:tc>
          <w:tcPr>
            <w:tcW w:w="104" w:type="dxa"/>
            <w:vAlign w:val="bottom"/>
          </w:tcPr>
          <w:p w14:paraId="053D6463" w14:textId="77777777" w:rsidR="00C334D1" w:rsidRPr="00813D46" w:rsidRDefault="00C334D1" w:rsidP="007B0C0F">
            <w:pPr>
              <w:pStyle w:val="la2"/>
              <w:keepNext/>
              <w:keepLines/>
            </w:pPr>
            <w:r w:rsidRPr="00813D46">
              <w:rPr>
                <w:sz w:val="15"/>
                <w:szCs w:val="15"/>
              </w:rPr>
              <w:t> </w:t>
            </w:r>
          </w:p>
        </w:tc>
        <w:tc>
          <w:tcPr>
            <w:tcW w:w="720" w:type="dxa"/>
            <w:gridSpan w:val="2"/>
            <w:vAlign w:val="bottom"/>
          </w:tcPr>
          <w:p w14:paraId="1F40DE91" w14:textId="77777777" w:rsidR="00C334D1" w:rsidRPr="00813D46" w:rsidRDefault="00C334D1" w:rsidP="007B0C0F">
            <w:pPr>
              <w:pStyle w:val="la2"/>
              <w:keepNext/>
              <w:keepLines/>
            </w:pPr>
            <w:r w:rsidRPr="00813D46">
              <w:t> </w:t>
            </w:r>
          </w:p>
        </w:tc>
        <w:tc>
          <w:tcPr>
            <w:tcW w:w="81" w:type="dxa"/>
            <w:vAlign w:val="bottom"/>
          </w:tcPr>
          <w:p w14:paraId="16A727C9" w14:textId="77777777" w:rsidR="00C334D1" w:rsidRPr="00813D46" w:rsidRDefault="00C334D1" w:rsidP="007B0C0F">
            <w:pPr>
              <w:keepNext/>
              <w:keepLines/>
              <w:rPr>
                <w:sz w:val="8"/>
              </w:rPr>
            </w:pPr>
            <w:r w:rsidRPr="00813D46">
              <w:rPr>
                <w:sz w:val="15"/>
                <w:szCs w:val="15"/>
              </w:rPr>
              <w:t> </w:t>
            </w:r>
          </w:p>
        </w:tc>
      </w:tr>
      <w:tr w:rsidR="00C334D1" w:rsidRPr="00813D46" w14:paraId="7E12BC2F" w14:textId="77777777" w:rsidTr="007B0C0F">
        <w:trPr>
          <w:trHeight w:val="120"/>
          <w:jc w:val="center"/>
        </w:trPr>
        <w:tc>
          <w:tcPr>
            <w:tcW w:w="2509" w:type="dxa"/>
            <w:vAlign w:val="center"/>
          </w:tcPr>
          <w:p w14:paraId="210D89DA" w14:textId="77777777" w:rsidR="00C334D1" w:rsidRPr="00813D46" w:rsidRDefault="00C334D1" w:rsidP="007B0C0F">
            <w:pPr>
              <w:keepNext/>
              <w:rPr>
                <w:sz w:val="2"/>
                <w:szCs w:val="2"/>
              </w:rPr>
            </w:pPr>
          </w:p>
        </w:tc>
        <w:tc>
          <w:tcPr>
            <w:tcW w:w="180" w:type="dxa"/>
            <w:gridSpan w:val="2"/>
            <w:vAlign w:val="center"/>
          </w:tcPr>
          <w:p w14:paraId="1F6E2D7D" w14:textId="77777777" w:rsidR="00C334D1" w:rsidRPr="00813D46" w:rsidRDefault="00C334D1" w:rsidP="007B0C0F">
            <w:pPr>
              <w:keepNext/>
              <w:rPr>
                <w:sz w:val="2"/>
                <w:szCs w:val="2"/>
              </w:rPr>
            </w:pPr>
          </w:p>
        </w:tc>
        <w:tc>
          <w:tcPr>
            <w:tcW w:w="923" w:type="dxa"/>
            <w:gridSpan w:val="4"/>
            <w:vAlign w:val="center"/>
          </w:tcPr>
          <w:p w14:paraId="60D3DE36" w14:textId="77777777" w:rsidR="00C334D1" w:rsidRPr="00813D46" w:rsidRDefault="00C334D1" w:rsidP="007B0C0F">
            <w:pPr>
              <w:keepNext/>
              <w:rPr>
                <w:sz w:val="2"/>
                <w:szCs w:val="2"/>
              </w:rPr>
            </w:pPr>
          </w:p>
        </w:tc>
        <w:tc>
          <w:tcPr>
            <w:tcW w:w="837" w:type="dxa"/>
            <w:gridSpan w:val="4"/>
            <w:vAlign w:val="center"/>
          </w:tcPr>
          <w:p w14:paraId="3B00BA99" w14:textId="77777777" w:rsidR="00C334D1" w:rsidRPr="00813D46" w:rsidRDefault="00C334D1" w:rsidP="007B0C0F">
            <w:pPr>
              <w:keepNext/>
              <w:rPr>
                <w:sz w:val="2"/>
                <w:szCs w:val="2"/>
              </w:rPr>
            </w:pPr>
          </w:p>
        </w:tc>
        <w:tc>
          <w:tcPr>
            <w:tcW w:w="1089" w:type="dxa"/>
            <w:gridSpan w:val="4"/>
            <w:vAlign w:val="center"/>
          </w:tcPr>
          <w:p w14:paraId="26035886" w14:textId="77777777" w:rsidR="00C334D1" w:rsidRPr="00813D46" w:rsidRDefault="00C334D1" w:rsidP="007B0C0F">
            <w:pPr>
              <w:keepNext/>
              <w:rPr>
                <w:sz w:val="2"/>
                <w:szCs w:val="2"/>
              </w:rPr>
            </w:pPr>
          </w:p>
        </w:tc>
        <w:tc>
          <w:tcPr>
            <w:tcW w:w="905" w:type="dxa"/>
            <w:gridSpan w:val="4"/>
            <w:vAlign w:val="center"/>
          </w:tcPr>
          <w:p w14:paraId="6967D775" w14:textId="77777777" w:rsidR="00C334D1" w:rsidRPr="00813D46" w:rsidRDefault="00C334D1" w:rsidP="007B0C0F">
            <w:pPr>
              <w:keepNext/>
              <w:rPr>
                <w:sz w:val="2"/>
                <w:szCs w:val="2"/>
              </w:rPr>
            </w:pPr>
          </w:p>
        </w:tc>
        <w:tc>
          <w:tcPr>
            <w:tcW w:w="199" w:type="dxa"/>
            <w:gridSpan w:val="2"/>
            <w:vAlign w:val="center"/>
          </w:tcPr>
          <w:p w14:paraId="4FC187FB" w14:textId="77777777" w:rsidR="00C334D1" w:rsidRPr="00813D46" w:rsidRDefault="00C334D1" w:rsidP="007B0C0F">
            <w:pPr>
              <w:keepNext/>
              <w:rPr>
                <w:sz w:val="2"/>
                <w:szCs w:val="2"/>
              </w:rPr>
            </w:pPr>
          </w:p>
        </w:tc>
        <w:tc>
          <w:tcPr>
            <w:tcW w:w="976" w:type="dxa"/>
            <w:gridSpan w:val="4"/>
            <w:vAlign w:val="center"/>
          </w:tcPr>
          <w:p w14:paraId="4E8A9847" w14:textId="77777777" w:rsidR="00C334D1" w:rsidRPr="00813D46" w:rsidRDefault="00C334D1" w:rsidP="007B0C0F">
            <w:pPr>
              <w:keepNext/>
              <w:rPr>
                <w:sz w:val="2"/>
                <w:szCs w:val="2"/>
              </w:rPr>
            </w:pPr>
          </w:p>
        </w:tc>
        <w:tc>
          <w:tcPr>
            <w:tcW w:w="770" w:type="dxa"/>
            <w:gridSpan w:val="4"/>
            <w:vAlign w:val="center"/>
          </w:tcPr>
          <w:p w14:paraId="3600AB71" w14:textId="77777777" w:rsidR="00C334D1" w:rsidRPr="00813D46" w:rsidRDefault="00C334D1" w:rsidP="007B0C0F">
            <w:pPr>
              <w:keepNext/>
              <w:rPr>
                <w:sz w:val="2"/>
                <w:szCs w:val="2"/>
              </w:rPr>
            </w:pPr>
          </w:p>
        </w:tc>
        <w:tc>
          <w:tcPr>
            <w:tcW w:w="1089" w:type="dxa"/>
            <w:gridSpan w:val="4"/>
            <w:vAlign w:val="center"/>
          </w:tcPr>
          <w:p w14:paraId="52BDEB1C" w14:textId="77777777" w:rsidR="00C334D1" w:rsidRPr="00813D46" w:rsidRDefault="00C334D1" w:rsidP="007B0C0F">
            <w:pPr>
              <w:keepNext/>
              <w:rPr>
                <w:sz w:val="2"/>
                <w:szCs w:val="2"/>
              </w:rPr>
            </w:pPr>
          </w:p>
        </w:tc>
        <w:tc>
          <w:tcPr>
            <w:tcW w:w="905" w:type="dxa"/>
            <w:gridSpan w:val="4"/>
            <w:vAlign w:val="center"/>
          </w:tcPr>
          <w:p w14:paraId="5AF181F0" w14:textId="77777777" w:rsidR="00C334D1" w:rsidRPr="00813D46" w:rsidRDefault="00C334D1" w:rsidP="007B0C0F">
            <w:pPr>
              <w:keepNext/>
              <w:rPr>
                <w:sz w:val="2"/>
                <w:szCs w:val="2"/>
              </w:rPr>
            </w:pPr>
          </w:p>
        </w:tc>
      </w:tr>
      <w:tr w:rsidR="00C334D1" w:rsidRPr="00813D46" w14:paraId="2461A166" w14:textId="77777777" w:rsidTr="007B0C0F">
        <w:trPr>
          <w:jc w:val="center"/>
        </w:trPr>
        <w:tc>
          <w:tcPr>
            <w:tcW w:w="2509" w:type="dxa"/>
          </w:tcPr>
          <w:p w14:paraId="2FCA5BC6" w14:textId="77777777" w:rsidR="00C334D1" w:rsidRPr="00813D46" w:rsidRDefault="00C334D1" w:rsidP="007B0C0F">
            <w:pPr>
              <w:pStyle w:val="NormalWeb"/>
              <w:keepNext/>
              <w:ind w:left="240" w:hanging="240"/>
              <w:jc w:val="left"/>
              <w:rPr>
                <w:sz w:val="8"/>
              </w:rPr>
            </w:pPr>
            <w:r w:rsidRPr="00813D46">
              <w:rPr>
                <w:rFonts w:cs="Arial"/>
                <w:sz w:val="20"/>
                <w:szCs w:val="20"/>
              </w:rPr>
              <w:t>Foreign exchange contracts</w:t>
            </w:r>
          </w:p>
        </w:tc>
        <w:tc>
          <w:tcPr>
            <w:tcW w:w="108" w:type="dxa"/>
            <w:vAlign w:val="bottom"/>
          </w:tcPr>
          <w:p w14:paraId="012F88C9" w14:textId="77777777" w:rsidR="00C334D1" w:rsidRPr="00813D46" w:rsidRDefault="00C334D1" w:rsidP="007B0C0F">
            <w:pPr>
              <w:pStyle w:val="la2"/>
              <w:keepNext/>
            </w:pPr>
            <w:r w:rsidRPr="00813D46">
              <w:rPr>
                <w:sz w:val="15"/>
                <w:szCs w:val="15"/>
              </w:rPr>
              <w:t> </w:t>
            </w:r>
          </w:p>
        </w:tc>
        <w:tc>
          <w:tcPr>
            <w:tcW w:w="72" w:type="dxa"/>
            <w:vAlign w:val="bottom"/>
          </w:tcPr>
          <w:p w14:paraId="179F2FEF" w14:textId="77777777" w:rsidR="00C334D1" w:rsidRPr="00813D46" w:rsidRDefault="00C334D1" w:rsidP="007B0C0F">
            <w:pPr>
              <w:pStyle w:val="la2"/>
              <w:keepNext/>
            </w:pPr>
            <w:r w:rsidRPr="00813D46">
              <w:t> </w:t>
            </w:r>
          </w:p>
        </w:tc>
        <w:tc>
          <w:tcPr>
            <w:tcW w:w="81" w:type="dxa"/>
            <w:vAlign w:val="bottom"/>
          </w:tcPr>
          <w:p w14:paraId="50FE9E0B" w14:textId="77777777" w:rsidR="00C334D1" w:rsidRPr="00813D46" w:rsidRDefault="00C334D1" w:rsidP="007B0C0F">
            <w:pPr>
              <w:pStyle w:val="la2"/>
              <w:keepNext/>
            </w:pPr>
            <w:r w:rsidRPr="00813D46">
              <w:rPr>
                <w:sz w:val="15"/>
                <w:szCs w:val="15"/>
              </w:rPr>
              <w:t> </w:t>
            </w:r>
          </w:p>
        </w:tc>
        <w:tc>
          <w:tcPr>
            <w:tcW w:w="140" w:type="dxa"/>
            <w:vAlign w:val="bottom"/>
          </w:tcPr>
          <w:p w14:paraId="5301F681" w14:textId="77777777" w:rsidR="00C334D1" w:rsidRPr="00813D46" w:rsidRDefault="00C334D1" w:rsidP="007B0C0F">
            <w:pPr>
              <w:keepNext/>
              <w:rPr>
                <w:sz w:val="8"/>
              </w:rPr>
            </w:pPr>
            <w:r w:rsidRPr="00813D46">
              <w:rPr>
                <w:rFonts w:cs="Arial"/>
                <w:b/>
                <w:bCs/>
              </w:rPr>
              <w:t>$</w:t>
            </w:r>
          </w:p>
        </w:tc>
        <w:tc>
          <w:tcPr>
            <w:tcW w:w="621" w:type="dxa"/>
            <w:vAlign w:val="bottom"/>
          </w:tcPr>
          <w:p w14:paraId="0D5AA79B" w14:textId="5BC10984" w:rsidR="00C334D1" w:rsidRPr="00813D46" w:rsidRDefault="003D188E" w:rsidP="007B0C0F">
            <w:pPr>
              <w:keepNext/>
              <w:jc w:val="right"/>
              <w:rPr>
                <w:b/>
              </w:rPr>
            </w:pPr>
            <w:r w:rsidRPr="00813D46">
              <w:rPr>
                <w:rFonts w:cs="Arial"/>
                <w:b/>
              </w:rPr>
              <w:t>17</w:t>
            </w:r>
          </w:p>
        </w:tc>
        <w:tc>
          <w:tcPr>
            <w:tcW w:w="81" w:type="dxa"/>
            <w:noWrap/>
            <w:vAlign w:val="bottom"/>
          </w:tcPr>
          <w:p w14:paraId="69DC98A2" w14:textId="77777777" w:rsidR="00C334D1" w:rsidRPr="00813D46" w:rsidRDefault="00C334D1" w:rsidP="007B0C0F">
            <w:pPr>
              <w:keepNext/>
              <w:rPr>
                <w:sz w:val="8"/>
              </w:rPr>
            </w:pPr>
            <w:r w:rsidRPr="00813D46">
              <w:rPr>
                <w:rFonts w:cs="Arial"/>
                <w:b/>
                <w:bCs/>
              </w:rPr>
              <w:t> </w:t>
            </w:r>
          </w:p>
        </w:tc>
        <w:tc>
          <w:tcPr>
            <w:tcW w:w="104" w:type="dxa"/>
            <w:vAlign w:val="bottom"/>
          </w:tcPr>
          <w:p w14:paraId="4ED868F3" w14:textId="77777777" w:rsidR="00C334D1" w:rsidRPr="00813D46" w:rsidRDefault="00C334D1" w:rsidP="007B0C0F">
            <w:pPr>
              <w:pStyle w:val="la2"/>
              <w:keepNext/>
            </w:pPr>
            <w:r w:rsidRPr="00813D46">
              <w:rPr>
                <w:sz w:val="15"/>
                <w:szCs w:val="15"/>
              </w:rPr>
              <w:t> </w:t>
            </w:r>
          </w:p>
        </w:tc>
        <w:tc>
          <w:tcPr>
            <w:tcW w:w="126" w:type="dxa"/>
            <w:vAlign w:val="bottom"/>
          </w:tcPr>
          <w:p w14:paraId="5F3F13E8" w14:textId="77777777" w:rsidR="00C334D1" w:rsidRPr="00813D46" w:rsidRDefault="00C334D1" w:rsidP="007B0C0F">
            <w:pPr>
              <w:keepNext/>
              <w:rPr>
                <w:sz w:val="8"/>
              </w:rPr>
            </w:pPr>
            <w:r w:rsidRPr="00813D46">
              <w:rPr>
                <w:rFonts w:cs="Arial"/>
                <w:b/>
                <w:bCs/>
              </w:rPr>
              <w:t>$</w:t>
            </w:r>
          </w:p>
        </w:tc>
        <w:tc>
          <w:tcPr>
            <w:tcW w:w="526" w:type="dxa"/>
            <w:vAlign w:val="bottom"/>
          </w:tcPr>
          <w:p w14:paraId="11EB9F20" w14:textId="5B35BF56" w:rsidR="00C334D1" w:rsidRPr="00813D46" w:rsidRDefault="003D188E" w:rsidP="007B0C0F">
            <w:pPr>
              <w:keepNext/>
              <w:jc w:val="right"/>
              <w:rPr>
                <w:b/>
              </w:rPr>
            </w:pPr>
            <w:r w:rsidRPr="00813D46">
              <w:rPr>
                <w:rFonts w:cs="Arial"/>
                <w:b/>
              </w:rPr>
              <w:t>167</w:t>
            </w:r>
          </w:p>
        </w:tc>
        <w:tc>
          <w:tcPr>
            <w:tcW w:w="81" w:type="dxa"/>
            <w:noWrap/>
            <w:vAlign w:val="bottom"/>
          </w:tcPr>
          <w:p w14:paraId="17443B0F" w14:textId="77777777" w:rsidR="00C334D1" w:rsidRPr="00813D46" w:rsidRDefault="00C334D1" w:rsidP="007B0C0F">
            <w:pPr>
              <w:keepNext/>
              <w:rPr>
                <w:sz w:val="8"/>
              </w:rPr>
            </w:pPr>
            <w:r w:rsidRPr="00813D46">
              <w:rPr>
                <w:rFonts w:cs="Arial"/>
                <w:b/>
                <w:bCs/>
              </w:rPr>
              <w:t> </w:t>
            </w:r>
          </w:p>
        </w:tc>
        <w:tc>
          <w:tcPr>
            <w:tcW w:w="104" w:type="dxa"/>
            <w:vAlign w:val="bottom"/>
          </w:tcPr>
          <w:p w14:paraId="2F9A7D46" w14:textId="77777777" w:rsidR="00C334D1" w:rsidRPr="00813D46" w:rsidRDefault="00C334D1" w:rsidP="007B0C0F">
            <w:pPr>
              <w:pStyle w:val="la2"/>
              <w:keepNext/>
            </w:pPr>
            <w:r w:rsidRPr="00813D46">
              <w:rPr>
                <w:sz w:val="15"/>
                <w:szCs w:val="15"/>
              </w:rPr>
              <w:t> </w:t>
            </w:r>
          </w:p>
        </w:tc>
        <w:tc>
          <w:tcPr>
            <w:tcW w:w="211" w:type="dxa"/>
            <w:vAlign w:val="bottom"/>
          </w:tcPr>
          <w:p w14:paraId="54C4C391" w14:textId="77777777" w:rsidR="00C334D1" w:rsidRPr="00813D46" w:rsidRDefault="00C334D1" w:rsidP="007B0C0F">
            <w:pPr>
              <w:keepNext/>
              <w:rPr>
                <w:sz w:val="8"/>
              </w:rPr>
            </w:pPr>
            <w:r w:rsidRPr="00813D46">
              <w:rPr>
                <w:rFonts w:cs="Arial"/>
                <w:b/>
                <w:bCs/>
              </w:rPr>
              <w:t>$</w:t>
            </w:r>
          </w:p>
        </w:tc>
        <w:tc>
          <w:tcPr>
            <w:tcW w:w="693" w:type="dxa"/>
            <w:vAlign w:val="bottom"/>
          </w:tcPr>
          <w:p w14:paraId="1B8F630D" w14:textId="77777777" w:rsidR="00C334D1" w:rsidRPr="00813D46" w:rsidRDefault="00C334D1" w:rsidP="007B0C0F">
            <w:pPr>
              <w:keepNext/>
              <w:jc w:val="right"/>
            </w:pPr>
            <w:r w:rsidRPr="00813D46">
              <w:rPr>
                <w:rFonts w:cs="Arial"/>
                <w:b/>
                <w:bCs/>
              </w:rPr>
              <w:t>0</w:t>
            </w:r>
          </w:p>
        </w:tc>
        <w:tc>
          <w:tcPr>
            <w:tcW w:w="81" w:type="dxa"/>
            <w:noWrap/>
            <w:vAlign w:val="bottom"/>
          </w:tcPr>
          <w:p w14:paraId="66D7A73D" w14:textId="77777777" w:rsidR="00C334D1" w:rsidRPr="00813D46" w:rsidRDefault="00C334D1" w:rsidP="007B0C0F">
            <w:pPr>
              <w:keepNext/>
              <w:rPr>
                <w:sz w:val="8"/>
              </w:rPr>
            </w:pPr>
            <w:r w:rsidRPr="00813D46">
              <w:rPr>
                <w:rFonts w:cs="Arial"/>
                <w:b/>
                <w:bCs/>
              </w:rPr>
              <w:t> </w:t>
            </w:r>
          </w:p>
        </w:tc>
        <w:tc>
          <w:tcPr>
            <w:tcW w:w="104" w:type="dxa"/>
            <w:vAlign w:val="bottom"/>
          </w:tcPr>
          <w:p w14:paraId="7A37ADDE" w14:textId="77777777" w:rsidR="00C334D1" w:rsidRPr="00813D46" w:rsidRDefault="00C334D1" w:rsidP="007B0C0F">
            <w:pPr>
              <w:pStyle w:val="la2"/>
              <w:keepNext/>
            </w:pPr>
            <w:r w:rsidRPr="00813D46">
              <w:rPr>
                <w:sz w:val="15"/>
                <w:szCs w:val="15"/>
              </w:rPr>
              <w:t> </w:t>
            </w:r>
          </w:p>
        </w:tc>
        <w:tc>
          <w:tcPr>
            <w:tcW w:w="139" w:type="dxa"/>
            <w:vAlign w:val="bottom"/>
          </w:tcPr>
          <w:p w14:paraId="45160E44" w14:textId="77777777" w:rsidR="00C334D1" w:rsidRPr="00813D46" w:rsidRDefault="00C334D1" w:rsidP="007B0C0F">
            <w:pPr>
              <w:keepNext/>
              <w:rPr>
                <w:sz w:val="8"/>
              </w:rPr>
            </w:pPr>
            <w:r w:rsidRPr="00813D46">
              <w:rPr>
                <w:rFonts w:cs="Arial"/>
                <w:b/>
                <w:bCs/>
              </w:rPr>
              <w:t>$</w:t>
            </w:r>
          </w:p>
        </w:tc>
        <w:tc>
          <w:tcPr>
            <w:tcW w:w="581" w:type="dxa"/>
            <w:vAlign w:val="bottom"/>
          </w:tcPr>
          <w:p w14:paraId="7A2E20D7" w14:textId="7B74A56A" w:rsidR="00C334D1" w:rsidRPr="00813D46" w:rsidRDefault="00C334D1" w:rsidP="003D188E">
            <w:pPr>
              <w:keepNext/>
              <w:jc w:val="right"/>
              <w:rPr>
                <w:b/>
              </w:rPr>
            </w:pPr>
            <w:r w:rsidRPr="00813D46">
              <w:rPr>
                <w:rFonts w:cs="Arial"/>
                <w:b/>
              </w:rPr>
              <w:t>(</w:t>
            </w:r>
            <w:r w:rsidR="003D188E" w:rsidRPr="00813D46">
              <w:rPr>
                <w:rFonts w:cs="Arial"/>
                <w:b/>
              </w:rPr>
              <w:t>79</w:t>
            </w:r>
          </w:p>
        </w:tc>
        <w:tc>
          <w:tcPr>
            <w:tcW w:w="81" w:type="dxa"/>
            <w:noWrap/>
            <w:vAlign w:val="bottom"/>
          </w:tcPr>
          <w:p w14:paraId="56AEC5A6" w14:textId="77777777" w:rsidR="00C334D1" w:rsidRPr="00813D46" w:rsidRDefault="00C334D1" w:rsidP="007B0C0F">
            <w:pPr>
              <w:keepNext/>
              <w:rPr>
                <w:b/>
                <w:sz w:val="8"/>
              </w:rPr>
            </w:pPr>
            <w:r w:rsidRPr="00813D46">
              <w:rPr>
                <w:rFonts w:cs="Arial"/>
                <w:b/>
              </w:rPr>
              <w:t>)</w:t>
            </w:r>
          </w:p>
        </w:tc>
        <w:tc>
          <w:tcPr>
            <w:tcW w:w="104" w:type="dxa"/>
            <w:vAlign w:val="bottom"/>
          </w:tcPr>
          <w:p w14:paraId="09E160BA" w14:textId="77777777" w:rsidR="00C334D1" w:rsidRPr="00813D46" w:rsidRDefault="00C334D1" w:rsidP="007B0C0F">
            <w:pPr>
              <w:pStyle w:val="la2"/>
              <w:keepNext/>
            </w:pPr>
            <w:r w:rsidRPr="00813D46">
              <w:rPr>
                <w:sz w:val="15"/>
                <w:szCs w:val="15"/>
              </w:rPr>
              <w:t> </w:t>
            </w:r>
          </w:p>
        </w:tc>
        <w:tc>
          <w:tcPr>
            <w:tcW w:w="95" w:type="dxa"/>
            <w:vAlign w:val="bottom"/>
          </w:tcPr>
          <w:p w14:paraId="264876DF" w14:textId="77777777" w:rsidR="00C334D1" w:rsidRPr="00813D46" w:rsidRDefault="00C334D1" w:rsidP="007B0C0F">
            <w:pPr>
              <w:pStyle w:val="la2"/>
              <w:keepNext/>
            </w:pPr>
            <w:r w:rsidRPr="00813D46">
              <w:t> </w:t>
            </w:r>
          </w:p>
        </w:tc>
        <w:tc>
          <w:tcPr>
            <w:tcW w:w="104" w:type="dxa"/>
            <w:vAlign w:val="bottom"/>
          </w:tcPr>
          <w:p w14:paraId="4504FE70" w14:textId="77777777" w:rsidR="00C334D1" w:rsidRPr="00813D46" w:rsidRDefault="00C334D1" w:rsidP="007B0C0F">
            <w:pPr>
              <w:pStyle w:val="la2"/>
              <w:keepNext/>
            </w:pPr>
            <w:r w:rsidRPr="00813D46">
              <w:rPr>
                <w:sz w:val="15"/>
                <w:szCs w:val="15"/>
              </w:rPr>
              <w:t> </w:t>
            </w:r>
          </w:p>
        </w:tc>
        <w:tc>
          <w:tcPr>
            <w:tcW w:w="170" w:type="dxa"/>
            <w:vAlign w:val="bottom"/>
          </w:tcPr>
          <w:p w14:paraId="6BA1D5B8" w14:textId="77777777" w:rsidR="00C334D1" w:rsidRPr="00813D46" w:rsidRDefault="00C334D1" w:rsidP="007B0C0F">
            <w:pPr>
              <w:keepNext/>
              <w:rPr>
                <w:sz w:val="8"/>
              </w:rPr>
            </w:pPr>
            <w:r w:rsidRPr="00813D46">
              <w:rPr>
                <w:rFonts w:cs="Arial"/>
              </w:rPr>
              <w:t>$</w:t>
            </w:r>
          </w:p>
        </w:tc>
        <w:tc>
          <w:tcPr>
            <w:tcW w:w="621" w:type="dxa"/>
            <w:vAlign w:val="bottom"/>
          </w:tcPr>
          <w:p w14:paraId="3A90D52D" w14:textId="77777777" w:rsidR="00C334D1" w:rsidRPr="00813D46" w:rsidRDefault="00C334D1" w:rsidP="007B0C0F">
            <w:pPr>
              <w:keepNext/>
              <w:jc w:val="right"/>
            </w:pPr>
            <w:r w:rsidRPr="00813D46">
              <w:rPr>
                <w:rFonts w:cs="Arial"/>
              </w:rPr>
              <w:t>10</w:t>
            </w:r>
          </w:p>
        </w:tc>
        <w:tc>
          <w:tcPr>
            <w:tcW w:w="81" w:type="dxa"/>
            <w:noWrap/>
            <w:vAlign w:val="bottom"/>
          </w:tcPr>
          <w:p w14:paraId="614EF763" w14:textId="77777777" w:rsidR="00C334D1" w:rsidRPr="00813D46" w:rsidRDefault="00C334D1" w:rsidP="007B0C0F">
            <w:pPr>
              <w:keepNext/>
              <w:rPr>
                <w:sz w:val="8"/>
              </w:rPr>
            </w:pPr>
            <w:r w:rsidRPr="00813D46">
              <w:rPr>
                <w:rFonts w:cs="Arial"/>
              </w:rPr>
              <w:t> </w:t>
            </w:r>
          </w:p>
        </w:tc>
        <w:tc>
          <w:tcPr>
            <w:tcW w:w="104" w:type="dxa"/>
            <w:vAlign w:val="bottom"/>
          </w:tcPr>
          <w:p w14:paraId="2D757B37" w14:textId="77777777" w:rsidR="00C334D1" w:rsidRPr="00813D46" w:rsidRDefault="00C334D1" w:rsidP="007B0C0F">
            <w:pPr>
              <w:pStyle w:val="la2"/>
              <w:keepNext/>
            </w:pPr>
            <w:r w:rsidRPr="00813D46">
              <w:rPr>
                <w:sz w:val="15"/>
                <w:szCs w:val="15"/>
              </w:rPr>
              <w:t> </w:t>
            </w:r>
          </w:p>
        </w:tc>
        <w:tc>
          <w:tcPr>
            <w:tcW w:w="126" w:type="dxa"/>
            <w:vAlign w:val="bottom"/>
          </w:tcPr>
          <w:p w14:paraId="0F04B630" w14:textId="77777777" w:rsidR="00C334D1" w:rsidRPr="00813D46" w:rsidRDefault="00C334D1" w:rsidP="007B0C0F">
            <w:pPr>
              <w:keepNext/>
              <w:rPr>
                <w:sz w:val="8"/>
              </w:rPr>
            </w:pPr>
            <w:r w:rsidRPr="00813D46">
              <w:rPr>
                <w:rFonts w:cs="Arial"/>
              </w:rPr>
              <w:t>$</w:t>
            </w:r>
          </w:p>
        </w:tc>
        <w:tc>
          <w:tcPr>
            <w:tcW w:w="459" w:type="dxa"/>
            <w:vAlign w:val="bottom"/>
          </w:tcPr>
          <w:p w14:paraId="42CE14AC" w14:textId="77777777" w:rsidR="00C334D1" w:rsidRPr="00813D46" w:rsidRDefault="00C334D1" w:rsidP="007B0C0F">
            <w:pPr>
              <w:keepNext/>
              <w:jc w:val="right"/>
            </w:pPr>
            <w:r w:rsidRPr="00813D46">
              <w:rPr>
                <w:rFonts w:cs="Arial"/>
              </w:rPr>
              <w:t>39</w:t>
            </w:r>
          </w:p>
        </w:tc>
        <w:tc>
          <w:tcPr>
            <w:tcW w:w="81" w:type="dxa"/>
            <w:noWrap/>
            <w:vAlign w:val="bottom"/>
          </w:tcPr>
          <w:p w14:paraId="76FBDE07" w14:textId="77777777" w:rsidR="00C334D1" w:rsidRPr="00813D46" w:rsidRDefault="00C334D1" w:rsidP="007B0C0F">
            <w:pPr>
              <w:keepNext/>
              <w:rPr>
                <w:sz w:val="8"/>
              </w:rPr>
            </w:pPr>
            <w:r w:rsidRPr="00813D46">
              <w:rPr>
                <w:rFonts w:cs="Arial"/>
              </w:rPr>
              <w:t> </w:t>
            </w:r>
          </w:p>
        </w:tc>
        <w:tc>
          <w:tcPr>
            <w:tcW w:w="104" w:type="dxa"/>
            <w:vAlign w:val="bottom"/>
          </w:tcPr>
          <w:p w14:paraId="3781A0B0" w14:textId="77777777" w:rsidR="00C334D1" w:rsidRPr="00813D46" w:rsidRDefault="00C334D1" w:rsidP="007B0C0F">
            <w:pPr>
              <w:pStyle w:val="la2"/>
              <w:keepNext/>
            </w:pPr>
            <w:r w:rsidRPr="00813D46">
              <w:rPr>
                <w:sz w:val="15"/>
                <w:szCs w:val="15"/>
              </w:rPr>
              <w:t> </w:t>
            </w:r>
          </w:p>
        </w:tc>
        <w:tc>
          <w:tcPr>
            <w:tcW w:w="266" w:type="dxa"/>
            <w:vAlign w:val="bottom"/>
          </w:tcPr>
          <w:p w14:paraId="02FE5A61" w14:textId="77777777" w:rsidR="00C334D1" w:rsidRPr="00813D46" w:rsidRDefault="00C334D1" w:rsidP="007B0C0F">
            <w:pPr>
              <w:keepNext/>
              <w:rPr>
                <w:sz w:val="8"/>
              </w:rPr>
            </w:pPr>
            <w:r w:rsidRPr="00813D46">
              <w:rPr>
                <w:rFonts w:cs="Arial"/>
              </w:rPr>
              <w:t>$</w:t>
            </w:r>
          </w:p>
        </w:tc>
        <w:tc>
          <w:tcPr>
            <w:tcW w:w="638" w:type="dxa"/>
            <w:vAlign w:val="bottom"/>
          </w:tcPr>
          <w:p w14:paraId="72DDF7ED" w14:textId="77777777" w:rsidR="00C334D1" w:rsidRPr="00813D46" w:rsidRDefault="00C334D1" w:rsidP="007B0C0F">
            <w:pPr>
              <w:keepNext/>
              <w:jc w:val="right"/>
            </w:pPr>
            <w:r w:rsidRPr="00813D46">
              <w:rPr>
                <w:rFonts w:cs="Arial"/>
              </w:rPr>
              <w:t>0</w:t>
            </w:r>
          </w:p>
        </w:tc>
        <w:tc>
          <w:tcPr>
            <w:tcW w:w="81" w:type="dxa"/>
            <w:noWrap/>
            <w:vAlign w:val="bottom"/>
          </w:tcPr>
          <w:p w14:paraId="487D443F" w14:textId="77777777" w:rsidR="00C334D1" w:rsidRPr="00813D46" w:rsidRDefault="00C334D1" w:rsidP="007B0C0F">
            <w:pPr>
              <w:keepNext/>
              <w:rPr>
                <w:sz w:val="8"/>
              </w:rPr>
            </w:pPr>
            <w:r w:rsidRPr="00813D46">
              <w:rPr>
                <w:rFonts w:cs="Arial"/>
              </w:rPr>
              <w:t> </w:t>
            </w:r>
          </w:p>
        </w:tc>
        <w:tc>
          <w:tcPr>
            <w:tcW w:w="104" w:type="dxa"/>
            <w:vAlign w:val="bottom"/>
          </w:tcPr>
          <w:p w14:paraId="08B00D1E" w14:textId="77777777" w:rsidR="00C334D1" w:rsidRPr="00813D46" w:rsidRDefault="00C334D1" w:rsidP="007B0C0F">
            <w:pPr>
              <w:pStyle w:val="la2"/>
              <w:keepNext/>
            </w:pPr>
            <w:r w:rsidRPr="00813D46">
              <w:rPr>
                <w:sz w:val="15"/>
                <w:szCs w:val="15"/>
              </w:rPr>
              <w:t> </w:t>
            </w:r>
          </w:p>
        </w:tc>
        <w:tc>
          <w:tcPr>
            <w:tcW w:w="139" w:type="dxa"/>
            <w:vAlign w:val="bottom"/>
          </w:tcPr>
          <w:p w14:paraId="64F3DE69" w14:textId="77777777" w:rsidR="00C334D1" w:rsidRPr="00813D46" w:rsidRDefault="00C334D1" w:rsidP="007B0C0F">
            <w:pPr>
              <w:keepNext/>
              <w:rPr>
                <w:sz w:val="8"/>
              </w:rPr>
            </w:pPr>
            <w:r w:rsidRPr="00813D46">
              <w:rPr>
                <w:rFonts w:cs="Arial"/>
              </w:rPr>
              <w:t>$</w:t>
            </w:r>
          </w:p>
        </w:tc>
        <w:tc>
          <w:tcPr>
            <w:tcW w:w="581" w:type="dxa"/>
            <w:vAlign w:val="bottom"/>
          </w:tcPr>
          <w:p w14:paraId="7AA849EB" w14:textId="77777777" w:rsidR="00C334D1" w:rsidRPr="00813D46" w:rsidRDefault="00C334D1" w:rsidP="007B0C0F">
            <w:pPr>
              <w:keepNext/>
              <w:jc w:val="right"/>
            </w:pPr>
            <w:r w:rsidRPr="00813D46">
              <w:rPr>
                <w:rFonts w:cs="Arial"/>
              </w:rPr>
              <w:t>(97</w:t>
            </w:r>
          </w:p>
        </w:tc>
        <w:tc>
          <w:tcPr>
            <w:tcW w:w="81" w:type="dxa"/>
            <w:noWrap/>
            <w:vAlign w:val="bottom"/>
          </w:tcPr>
          <w:p w14:paraId="2528AC2B" w14:textId="77777777" w:rsidR="00C334D1" w:rsidRPr="00813D46" w:rsidRDefault="00C334D1" w:rsidP="007B0C0F">
            <w:pPr>
              <w:keepNext/>
              <w:rPr>
                <w:sz w:val="8"/>
              </w:rPr>
            </w:pPr>
            <w:r w:rsidRPr="00813D46">
              <w:rPr>
                <w:rFonts w:cs="Arial"/>
              </w:rPr>
              <w:t>)</w:t>
            </w:r>
          </w:p>
        </w:tc>
      </w:tr>
      <w:tr w:rsidR="00C334D1" w:rsidRPr="00813D46" w14:paraId="2E920C1F" w14:textId="77777777" w:rsidTr="007B0C0F">
        <w:trPr>
          <w:jc w:val="center"/>
        </w:trPr>
        <w:tc>
          <w:tcPr>
            <w:tcW w:w="2509" w:type="dxa"/>
          </w:tcPr>
          <w:p w14:paraId="50798D3C" w14:textId="77777777" w:rsidR="00C334D1" w:rsidRPr="00813D46" w:rsidRDefault="00C334D1" w:rsidP="007B0C0F">
            <w:pPr>
              <w:pStyle w:val="NormalWeb"/>
              <w:keepNext/>
              <w:ind w:left="240" w:hanging="240"/>
              <w:jc w:val="left"/>
              <w:rPr>
                <w:sz w:val="8"/>
              </w:rPr>
            </w:pPr>
            <w:r w:rsidRPr="00813D46">
              <w:rPr>
                <w:rFonts w:cs="Arial"/>
                <w:sz w:val="20"/>
                <w:szCs w:val="20"/>
              </w:rPr>
              <w:t>Equity contracts</w:t>
            </w:r>
          </w:p>
        </w:tc>
        <w:tc>
          <w:tcPr>
            <w:tcW w:w="108" w:type="dxa"/>
            <w:vAlign w:val="bottom"/>
          </w:tcPr>
          <w:p w14:paraId="622C2610" w14:textId="77777777" w:rsidR="00C334D1" w:rsidRPr="00813D46" w:rsidRDefault="00C334D1" w:rsidP="007B0C0F">
            <w:pPr>
              <w:pStyle w:val="la2"/>
              <w:keepNext/>
            </w:pPr>
            <w:r w:rsidRPr="00813D46">
              <w:rPr>
                <w:sz w:val="15"/>
                <w:szCs w:val="15"/>
              </w:rPr>
              <w:t> </w:t>
            </w:r>
          </w:p>
        </w:tc>
        <w:tc>
          <w:tcPr>
            <w:tcW w:w="72" w:type="dxa"/>
            <w:vAlign w:val="bottom"/>
          </w:tcPr>
          <w:p w14:paraId="52BD29E6" w14:textId="77777777" w:rsidR="00C334D1" w:rsidRPr="00813D46" w:rsidRDefault="00C334D1" w:rsidP="007B0C0F">
            <w:pPr>
              <w:pStyle w:val="la2"/>
              <w:keepNext/>
            </w:pPr>
            <w:r w:rsidRPr="00813D46">
              <w:t> </w:t>
            </w:r>
          </w:p>
        </w:tc>
        <w:tc>
          <w:tcPr>
            <w:tcW w:w="81" w:type="dxa"/>
            <w:vAlign w:val="bottom"/>
          </w:tcPr>
          <w:p w14:paraId="3DFD4096" w14:textId="77777777" w:rsidR="00C334D1" w:rsidRPr="00813D46" w:rsidRDefault="00C334D1" w:rsidP="007B0C0F">
            <w:pPr>
              <w:pStyle w:val="la2"/>
              <w:keepNext/>
            </w:pPr>
            <w:r w:rsidRPr="00813D46">
              <w:rPr>
                <w:sz w:val="15"/>
                <w:szCs w:val="15"/>
              </w:rPr>
              <w:t> </w:t>
            </w:r>
          </w:p>
        </w:tc>
        <w:tc>
          <w:tcPr>
            <w:tcW w:w="140" w:type="dxa"/>
            <w:vAlign w:val="bottom"/>
          </w:tcPr>
          <w:p w14:paraId="37A380C7" w14:textId="77777777" w:rsidR="00C334D1" w:rsidRPr="00813D46" w:rsidRDefault="00C334D1" w:rsidP="007B0C0F">
            <w:pPr>
              <w:keepNext/>
              <w:rPr>
                <w:sz w:val="8"/>
              </w:rPr>
            </w:pPr>
            <w:r w:rsidRPr="00813D46">
              <w:rPr>
                <w:rFonts w:cs="Arial"/>
                <w:b/>
                <w:bCs/>
              </w:rPr>
              <w:t> </w:t>
            </w:r>
          </w:p>
        </w:tc>
        <w:tc>
          <w:tcPr>
            <w:tcW w:w="621" w:type="dxa"/>
            <w:vAlign w:val="bottom"/>
          </w:tcPr>
          <w:p w14:paraId="1690144F" w14:textId="7F0E6CCA" w:rsidR="00C334D1" w:rsidRPr="00813D46" w:rsidRDefault="003D188E" w:rsidP="007B0C0F">
            <w:pPr>
              <w:keepNext/>
              <w:jc w:val="right"/>
              <w:rPr>
                <w:b/>
              </w:rPr>
            </w:pPr>
            <w:r w:rsidRPr="00813D46">
              <w:rPr>
                <w:rFonts w:cs="Arial"/>
                <w:b/>
              </w:rPr>
              <w:t>148</w:t>
            </w:r>
          </w:p>
        </w:tc>
        <w:tc>
          <w:tcPr>
            <w:tcW w:w="81" w:type="dxa"/>
            <w:noWrap/>
            <w:vAlign w:val="bottom"/>
          </w:tcPr>
          <w:p w14:paraId="3067CF26" w14:textId="77777777" w:rsidR="00C334D1" w:rsidRPr="00813D46" w:rsidRDefault="00C334D1" w:rsidP="007B0C0F">
            <w:pPr>
              <w:keepNext/>
              <w:rPr>
                <w:sz w:val="8"/>
              </w:rPr>
            </w:pPr>
            <w:r w:rsidRPr="00813D46">
              <w:rPr>
                <w:rFonts w:cs="Arial"/>
                <w:b/>
                <w:bCs/>
              </w:rPr>
              <w:t> </w:t>
            </w:r>
          </w:p>
        </w:tc>
        <w:tc>
          <w:tcPr>
            <w:tcW w:w="104" w:type="dxa"/>
            <w:vAlign w:val="bottom"/>
          </w:tcPr>
          <w:p w14:paraId="1982C457" w14:textId="77777777" w:rsidR="00C334D1" w:rsidRPr="00813D46" w:rsidRDefault="00C334D1" w:rsidP="007B0C0F">
            <w:pPr>
              <w:pStyle w:val="la2"/>
              <w:keepNext/>
            </w:pPr>
            <w:r w:rsidRPr="00813D46">
              <w:rPr>
                <w:sz w:val="15"/>
                <w:szCs w:val="15"/>
              </w:rPr>
              <w:t> </w:t>
            </w:r>
          </w:p>
        </w:tc>
        <w:tc>
          <w:tcPr>
            <w:tcW w:w="126" w:type="dxa"/>
            <w:vAlign w:val="bottom"/>
          </w:tcPr>
          <w:p w14:paraId="48B307C9" w14:textId="77777777" w:rsidR="00C334D1" w:rsidRPr="00813D46" w:rsidRDefault="00C334D1" w:rsidP="007B0C0F">
            <w:pPr>
              <w:keepNext/>
              <w:rPr>
                <w:sz w:val="8"/>
              </w:rPr>
            </w:pPr>
            <w:r w:rsidRPr="00813D46">
              <w:rPr>
                <w:rFonts w:cs="Arial"/>
                <w:b/>
                <w:bCs/>
              </w:rPr>
              <w:t> </w:t>
            </w:r>
          </w:p>
        </w:tc>
        <w:tc>
          <w:tcPr>
            <w:tcW w:w="526" w:type="dxa"/>
            <w:vAlign w:val="bottom"/>
          </w:tcPr>
          <w:p w14:paraId="173E7D1E" w14:textId="77777777" w:rsidR="00C334D1" w:rsidRPr="00813D46" w:rsidRDefault="00C334D1" w:rsidP="007B0C0F">
            <w:pPr>
              <w:keepNext/>
              <w:jc w:val="right"/>
              <w:rPr>
                <w:b/>
              </w:rPr>
            </w:pPr>
            <w:r w:rsidRPr="00813D46">
              <w:rPr>
                <w:rFonts w:cs="Arial"/>
                <w:b/>
              </w:rPr>
              <w:t>0</w:t>
            </w:r>
          </w:p>
        </w:tc>
        <w:tc>
          <w:tcPr>
            <w:tcW w:w="81" w:type="dxa"/>
            <w:noWrap/>
            <w:vAlign w:val="bottom"/>
          </w:tcPr>
          <w:p w14:paraId="5352AC3B" w14:textId="77777777" w:rsidR="00C334D1" w:rsidRPr="00813D46" w:rsidRDefault="00C334D1" w:rsidP="007B0C0F">
            <w:pPr>
              <w:keepNext/>
              <w:rPr>
                <w:sz w:val="8"/>
              </w:rPr>
            </w:pPr>
            <w:r w:rsidRPr="00813D46">
              <w:rPr>
                <w:rFonts w:cs="Arial"/>
                <w:b/>
                <w:bCs/>
              </w:rPr>
              <w:t> </w:t>
            </w:r>
          </w:p>
        </w:tc>
        <w:tc>
          <w:tcPr>
            <w:tcW w:w="104" w:type="dxa"/>
            <w:vAlign w:val="bottom"/>
          </w:tcPr>
          <w:p w14:paraId="25A64673" w14:textId="77777777" w:rsidR="00C334D1" w:rsidRPr="00813D46" w:rsidRDefault="00C334D1" w:rsidP="007B0C0F">
            <w:pPr>
              <w:pStyle w:val="la2"/>
              <w:keepNext/>
            </w:pPr>
            <w:r w:rsidRPr="00813D46">
              <w:rPr>
                <w:sz w:val="15"/>
                <w:szCs w:val="15"/>
              </w:rPr>
              <w:t> </w:t>
            </w:r>
          </w:p>
        </w:tc>
        <w:tc>
          <w:tcPr>
            <w:tcW w:w="211" w:type="dxa"/>
            <w:vAlign w:val="bottom"/>
          </w:tcPr>
          <w:p w14:paraId="76E97CA5" w14:textId="77777777" w:rsidR="00C334D1" w:rsidRPr="00813D46" w:rsidRDefault="00C334D1" w:rsidP="007B0C0F">
            <w:pPr>
              <w:keepNext/>
              <w:rPr>
                <w:sz w:val="8"/>
              </w:rPr>
            </w:pPr>
            <w:r w:rsidRPr="00813D46">
              <w:rPr>
                <w:rFonts w:cs="Arial"/>
                <w:b/>
                <w:bCs/>
              </w:rPr>
              <w:t> </w:t>
            </w:r>
          </w:p>
        </w:tc>
        <w:tc>
          <w:tcPr>
            <w:tcW w:w="693" w:type="dxa"/>
            <w:vAlign w:val="bottom"/>
          </w:tcPr>
          <w:p w14:paraId="765FC218" w14:textId="77777777" w:rsidR="00C334D1" w:rsidRPr="00813D46" w:rsidRDefault="00C334D1" w:rsidP="007B0C0F">
            <w:pPr>
              <w:keepNext/>
              <w:jc w:val="right"/>
            </w:pPr>
            <w:r w:rsidRPr="00813D46">
              <w:rPr>
                <w:rFonts w:cs="Arial"/>
                <w:b/>
                <w:bCs/>
              </w:rPr>
              <w:t>0</w:t>
            </w:r>
          </w:p>
        </w:tc>
        <w:tc>
          <w:tcPr>
            <w:tcW w:w="81" w:type="dxa"/>
            <w:noWrap/>
            <w:vAlign w:val="bottom"/>
          </w:tcPr>
          <w:p w14:paraId="52A6122C" w14:textId="77777777" w:rsidR="00C334D1" w:rsidRPr="00813D46" w:rsidRDefault="00C334D1" w:rsidP="007B0C0F">
            <w:pPr>
              <w:keepNext/>
              <w:rPr>
                <w:sz w:val="8"/>
              </w:rPr>
            </w:pPr>
            <w:r w:rsidRPr="00813D46">
              <w:rPr>
                <w:rFonts w:cs="Arial"/>
                <w:b/>
                <w:bCs/>
              </w:rPr>
              <w:t> </w:t>
            </w:r>
          </w:p>
        </w:tc>
        <w:tc>
          <w:tcPr>
            <w:tcW w:w="104" w:type="dxa"/>
            <w:vAlign w:val="bottom"/>
          </w:tcPr>
          <w:p w14:paraId="4813FAC6" w14:textId="77777777" w:rsidR="00C334D1" w:rsidRPr="00813D46" w:rsidRDefault="00C334D1" w:rsidP="007B0C0F">
            <w:pPr>
              <w:pStyle w:val="la2"/>
              <w:keepNext/>
            </w:pPr>
            <w:r w:rsidRPr="00813D46">
              <w:rPr>
                <w:sz w:val="15"/>
                <w:szCs w:val="15"/>
              </w:rPr>
              <w:t> </w:t>
            </w:r>
          </w:p>
        </w:tc>
        <w:tc>
          <w:tcPr>
            <w:tcW w:w="139" w:type="dxa"/>
            <w:vAlign w:val="bottom"/>
          </w:tcPr>
          <w:p w14:paraId="41886123" w14:textId="77777777" w:rsidR="00C334D1" w:rsidRPr="00813D46" w:rsidRDefault="00C334D1" w:rsidP="007B0C0F">
            <w:pPr>
              <w:keepNext/>
              <w:rPr>
                <w:sz w:val="8"/>
              </w:rPr>
            </w:pPr>
            <w:r w:rsidRPr="00813D46">
              <w:rPr>
                <w:rFonts w:cs="Arial"/>
                <w:b/>
                <w:bCs/>
              </w:rPr>
              <w:t> </w:t>
            </w:r>
          </w:p>
        </w:tc>
        <w:tc>
          <w:tcPr>
            <w:tcW w:w="581" w:type="dxa"/>
            <w:vAlign w:val="bottom"/>
          </w:tcPr>
          <w:p w14:paraId="28034213" w14:textId="31C5E8B5" w:rsidR="00C334D1" w:rsidRPr="00813D46" w:rsidRDefault="00C334D1" w:rsidP="003D188E">
            <w:pPr>
              <w:keepNext/>
              <w:jc w:val="right"/>
              <w:rPr>
                <w:b/>
              </w:rPr>
            </w:pPr>
            <w:r w:rsidRPr="00813D46">
              <w:rPr>
                <w:rFonts w:cs="Arial"/>
                <w:b/>
              </w:rPr>
              <w:t>(</w:t>
            </w:r>
            <w:r w:rsidR="003D188E" w:rsidRPr="00813D46">
              <w:rPr>
                <w:rFonts w:cs="Arial"/>
                <w:b/>
              </w:rPr>
              <w:t>18</w:t>
            </w:r>
          </w:p>
        </w:tc>
        <w:tc>
          <w:tcPr>
            <w:tcW w:w="81" w:type="dxa"/>
            <w:noWrap/>
            <w:vAlign w:val="bottom"/>
          </w:tcPr>
          <w:p w14:paraId="200A9BE3" w14:textId="77777777" w:rsidR="00C334D1" w:rsidRPr="00813D46" w:rsidRDefault="00C334D1" w:rsidP="007B0C0F">
            <w:pPr>
              <w:keepNext/>
              <w:rPr>
                <w:b/>
                <w:sz w:val="8"/>
              </w:rPr>
            </w:pPr>
            <w:r w:rsidRPr="00813D46">
              <w:rPr>
                <w:rFonts w:cs="Arial"/>
                <w:b/>
              </w:rPr>
              <w:t>)</w:t>
            </w:r>
          </w:p>
        </w:tc>
        <w:tc>
          <w:tcPr>
            <w:tcW w:w="104" w:type="dxa"/>
            <w:vAlign w:val="bottom"/>
          </w:tcPr>
          <w:p w14:paraId="520B03CB" w14:textId="77777777" w:rsidR="00C334D1" w:rsidRPr="00813D46" w:rsidRDefault="00C334D1" w:rsidP="007B0C0F">
            <w:pPr>
              <w:pStyle w:val="la2"/>
              <w:keepNext/>
            </w:pPr>
            <w:r w:rsidRPr="00813D46">
              <w:rPr>
                <w:sz w:val="15"/>
                <w:szCs w:val="15"/>
              </w:rPr>
              <w:t> </w:t>
            </w:r>
          </w:p>
        </w:tc>
        <w:tc>
          <w:tcPr>
            <w:tcW w:w="95" w:type="dxa"/>
            <w:vAlign w:val="bottom"/>
          </w:tcPr>
          <w:p w14:paraId="0B9D62A8" w14:textId="77777777" w:rsidR="00C334D1" w:rsidRPr="00813D46" w:rsidRDefault="00C334D1" w:rsidP="007B0C0F">
            <w:pPr>
              <w:pStyle w:val="la2"/>
              <w:keepNext/>
            </w:pPr>
            <w:r w:rsidRPr="00813D46">
              <w:t> </w:t>
            </w:r>
          </w:p>
        </w:tc>
        <w:tc>
          <w:tcPr>
            <w:tcW w:w="104" w:type="dxa"/>
            <w:vAlign w:val="bottom"/>
          </w:tcPr>
          <w:p w14:paraId="2FDE8DB1" w14:textId="77777777" w:rsidR="00C334D1" w:rsidRPr="00813D46" w:rsidRDefault="00C334D1" w:rsidP="007B0C0F">
            <w:pPr>
              <w:pStyle w:val="la2"/>
              <w:keepNext/>
            </w:pPr>
            <w:r w:rsidRPr="00813D46">
              <w:rPr>
                <w:sz w:val="15"/>
                <w:szCs w:val="15"/>
              </w:rPr>
              <w:t> </w:t>
            </w:r>
          </w:p>
        </w:tc>
        <w:tc>
          <w:tcPr>
            <w:tcW w:w="170" w:type="dxa"/>
            <w:vAlign w:val="bottom"/>
          </w:tcPr>
          <w:p w14:paraId="07EE7DCB" w14:textId="77777777" w:rsidR="00C334D1" w:rsidRPr="00813D46" w:rsidRDefault="00C334D1" w:rsidP="007B0C0F">
            <w:pPr>
              <w:keepNext/>
              <w:rPr>
                <w:sz w:val="8"/>
              </w:rPr>
            </w:pPr>
            <w:r w:rsidRPr="00813D46">
              <w:rPr>
                <w:rFonts w:cs="Arial"/>
              </w:rPr>
              <w:t> </w:t>
            </w:r>
          </w:p>
        </w:tc>
        <w:tc>
          <w:tcPr>
            <w:tcW w:w="621" w:type="dxa"/>
            <w:vAlign w:val="bottom"/>
          </w:tcPr>
          <w:p w14:paraId="635C9AF4" w14:textId="77777777" w:rsidR="00C334D1" w:rsidRPr="00813D46" w:rsidRDefault="00C334D1" w:rsidP="007B0C0F">
            <w:pPr>
              <w:keepNext/>
              <w:jc w:val="right"/>
            </w:pPr>
            <w:r w:rsidRPr="00813D46">
              <w:rPr>
                <w:rFonts w:cs="Arial"/>
              </w:rPr>
              <w:t>177</w:t>
            </w:r>
          </w:p>
        </w:tc>
        <w:tc>
          <w:tcPr>
            <w:tcW w:w="81" w:type="dxa"/>
            <w:noWrap/>
            <w:vAlign w:val="bottom"/>
          </w:tcPr>
          <w:p w14:paraId="72B1640B" w14:textId="77777777" w:rsidR="00C334D1" w:rsidRPr="00813D46" w:rsidRDefault="00C334D1" w:rsidP="007B0C0F">
            <w:pPr>
              <w:keepNext/>
              <w:rPr>
                <w:sz w:val="8"/>
              </w:rPr>
            </w:pPr>
            <w:r w:rsidRPr="00813D46">
              <w:rPr>
                <w:rFonts w:cs="Arial"/>
              </w:rPr>
              <w:t> </w:t>
            </w:r>
          </w:p>
        </w:tc>
        <w:tc>
          <w:tcPr>
            <w:tcW w:w="104" w:type="dxa"/>
            <w:vAlign w:val="bottom"/>
          </w:tcPr>
          <w:p w14:paraId="1A57FF4C" w14:textId="77777777" w:rsidR="00C334D1" w:rsidRPr="00813D46" w:rsidRDefault="00C334D1" w:rsidP="007B0C0F">
            <w:pPr>
              <w:pStyle w:val="la2"/>
              <w:keepNext/>
            </w:pPr>
            <w:r w:rsidRPr="00813D46">
              <w:rPr>
                <w:sz w:val="15"/>
                <w:szCs w:val="15"/>
              </w:rPr>
              <w:t> </w:t>
            </w:r>
          </w:p>
        </w:tc>
        <w:tc>
          <w:tcPr>
            <w:tcW w:w="126" w:type="dxa"/>
            <w:vAlign w:val="bottom"/>
          </w:tcPr>
          <w:p w14:paraId="3CE9BF7B" w14:textId="77777777" w:rsidR="00C334D1" w:rsidRPr="00813D46" w:rsidRDefault="00C334D1" w:rsidP="007B0C0F">
            <w:pPr>
              <w:keepNext/>
              <w:rPr>
                <w:sz w:val="8"/>
              </w:rPr>
            </w:pPr>
            <w:r w:rsidRPr="00813D46">
              <w:rPr>
                <w:rFonts w:cs="Arial"/>
              </w:rPr>
              <w:t> </w:t>
            </w:r>
          </w:p>
        </w:tc>
        <w:tc>
          <w:tcPr>
            <w:tcW w:w="459" w:type="dxa"/>
            <w:vAlign w:val="bottom"/>
          </w:tcPr>
          <w:p w14:paraId="6E63A65A" w14:textId="77777777" w:rsidR="00C334D1" w:rsidRPr="00813D46" w:rsidRDefault="00C334D1" w:rsidP="007B0C0F">
            <w:pPr>
              <w:keepNext/>
              <w:jc w:val="right"/>
            </w:pPr>
            <w:r w:rsidRPr="00813D46">
              <w:rPr>
                <w:rFonts w:cs="Arial"/>
              </w:rPr>
              <w:t>0</w:t>
            </w:r>
          </w:p>
        </w:tc>
        <w:tc>
          <w:tcPr>
            <w:tcW w:w="81" w:type="dxa"/>
            <w:noWrap/>
            <w:vAlign w:val="bottom"/>
          </w:tcPr>
          <w:p w14:paraId="7FF1AE45" w14:textId="77777777" w:rsidR="00C334D1" w:rsidRPr="00813D46" w:rsidRDefault="00C334D1" w:rsidP="007B0C0F">
            <w:pPr>
              <w:keepNext/>
              <w:rPr>
                <w:sz w:val="8"/>
              </w:rPr>
            </w:pPr>
            <w:r w:rsidRPr="00813D46">
              <w:rPr>
                <w:rFonts w:cs="Arial"/>
              </w:rPr>
              <w:t> </w:t>
            </w:r>
          </w:p>
        </w:tc>
        <w:tc>
          <w:tcPr>
            <w:tcW w:w="104" w:type="dxa"/>
            <w:vAlign w:val="bottom"/>
          </w:tcPr>
          <w:p w14:paraId="75B79CB3" w14:textId="77777777" w:rsidR="00C334D1" w:rsidRPr="00813D46" w:rsidRDefault="00C334D1" w:rsidP="007B0C0F">
            <w:pPr>
              <w:pStyle w:val="la2"/>
              <w:keepNext/>
            </w:pPr>
            <w:r w:rsidRPr="00813D46">
              <w:rPr>
                <w:sz w:val="15"/>
                <w:szCs w:val="15"/>
              </w:rPr>
              <w:t> </w:t>
            </w:r>
          </w:p>
        </w:tc>
        <w:tc>
          <w:tcPr>
            <w:tcW w:w="266" w:type="dxa"/>
            <w:vAlign w:val="bottom"/>
          </w:tcPr>
          <w:p w14:paraId="2003872D" w14:textId="77777777" w:rsidR="00C334D1" w:rsidRPr="00813D46" w:rsidRDefault="00C334D1" w:rsidP="007B0C0F">
            <w:pPr>
              <w:keepNext/>
              <w:rPr>
                <w:sz w:val="8"/>
              </w:rPr>
            </w:pPr>
            <w:r w:rsidRPr="00813D46">
              <w:rPr>
                <w:rFonts w:cs="Arial"/>
              </w:rPr>
              <w:t> </w:t>
            </w:r>
          </w:p>
        </w:tc>
        <w:tc>
          <w:tcPr>
            <w:tcW w:w="638" w:type="dxa"/>
            <w:vAlign w:val="bottom"/>
          </w:tcPr>
          <w:p w14:paraId="42657E79" w14:textId="77777777" w:rsidR="00C334D1" w:rsidRPr="00813D46" w:rsidRDefault="00C334D1" w:rsidP="007B0C0F">
            <w:pPr>
              <w:keepNext/>
              <w:jc w:val="right"/>
            </w:pPr>
            <w:r w:rsidRPr="00813D46">
              <w:rPr>
                <w:rFonts w:cs="Arial"/>
              </w:rPr>
              <w:t>0</w:t>
            </w:r>
          </w:p>
        </w:tc>
        <w:tc>
          <w:tcPr>
            <w:tcW w:w="81" w:type="dxa"/>
            <w:noWrap/>
            <w:vAlign w:val="bottom"/>
          </w:tcPr>
          <w:p w14:paraId="4AB1B97B" w14:textId="77777777" w:rsidR="00C334D1" w:rsidRPr="00813D46" w:rsidRDefault="00C334D1" w:rsidP="007B0C0F">
            <w:pPr>
              <w:keepNext/>
              <w:rPr>
                <w:sz w:val="8"/>
              </w:rPr>
            </w:pPr>
            <w:r w:rsidRPr="00813D46">
              <w:rPr>
                <w:rFonts w:cs="Arial"/>
              </w:rPr>
              <w:t> </w:t>
            </w:r>
          </w:p>
        </w:tc>
        <w:tc>
          <w:tcPr>
            <w:tcW w:w="104" w:type="dxa"/>
            <w:vAlign w:val="bottom"/>
          </w:tcPr>
          <w:p w14:paraId="1F256F24" w14:textId="77777777" w:rsidR="00C334D1" w:rsidRPr="00813D46" w:rsidRDefault="00C334D1" w:rsidP="007B0C0F">
            <w:pPr>
              <w:pStyle w:val="la2"/>
              <w:keepNext/>
            </w:pPr>
            <w:r w:rsidRPr="00813D46">
              <w:rPr>
                <w:sz w:val="15"/>
                <w:szCs w:val="15"/>
              </w:rPr>
              <w:t> </w:t>
            </w:r>
          </w:p>
        </w:tc>
        <w:tc>
          <w:tcPr>
            <w:tcW w:w="139" w:type="dxa"/>
            <w:vAlign w:val="bottom"/>
          </w:tcPr>
          <w:p w14:paraId="7A25682E" w14:textId="77777777" w:rsidR="00C334D1" w:rsidRPr="00813D46" w:rsidRDefault="00C334D1" w:rsidP="007B0C0F">
            <w:pPr>
              <w:keepNext/>
              <w:rPr>
                <w:sz w:val="8"/>
              </w:rPr>
            </w:pPr>
            <w:r w:rsidRPr="00813D46">
              <w:rPr>
                <w:rFonts w:cs="Arial"/>
              </w:rPr>
              <w:t> </w:t>
            </w:r>
          </w:p>
        </w:tc>
        <w:tc>
          <w:tcPr>
            <w:tcW w:w="581" w:type="dxa"/>
            <w:vAlign w:val="bottom"/>
          </w:tcPr>
          <w:p w14:paraId="081A9E15" w14:textId="77777777" w:rsidR="00C334D1" w:rsidRPr="00813D46" w:rsidRDefault="00C334D1" w:rsidP="007B0C0F">
            <w:pPr>
              <w:keepNext/>
              <w:jc w:val="right"/>
            </w:pPr>
            <w:r w:rsidRPr="00813D46">
              <w:rPr>
                <w:rFonts w:cs="Arial"/>
              </w:rPr>
              <w:t>(21</w:t>
            </w:r>
          </w:p>
        </w:tc>
        <w:tc>
          <w:tcPr>
            <w:tcW w:w="81" w:type="dxa"/>
            <w:noWrap/>
            <w:vAlign w:val="bottom"/>
          </w:tcPr>
          <w:p w14:paraId="002F385E" w14:textId="77777777" w:rsidR="00C334D1" w:rsidRPr="00813D46" w:rsidRDefault="00C334D1" w:rsidP="007B0C0F">
            <w:pPr>
              <w:keepNext/>
              <w:rPr>
                <w:sz w:val="8"/>
              </w:rPr>
            </w:pPr>
            <w:r w:rsidRPr="00813D46">
              <w:rPr>
                <w:rFonts w:cs="Arial"/>
              </w:rPr>
              <w:t>)</w:t>
            </w:r>
          </w:p>
        </w:tc>
      </w:tr>
      <w:tr w:rsidR="00C334D1" w:rsidRPr="00813D46" w14:paraId="08E85CD4" w14:textId="77777777" w:rsidTr="007B0C0F">
        <w:trPr>
          <w:jc w:val="center"/>
        </w:trPr>
        <w:tc>
          <w:tcPr>
            <w:tcW w:w="2509" w:type="dxa"/>
          </w:tcPr>
          <w:p w14:paraId="33E7CDEA" w14:textId="77777777" w:rsidR="00C334D1" w:rsidRPr="00813D46" w:rsidRDefault="00C334D1" w:rsidP="007B0C0F">
            <w:pPr>
              <w:pStyle w:val="NormalWeb"/>
              <w:keepNext/>
              <w:ind w:left="240" w:hanging="240"/>
              <w:jc w:val="left"/>
              <w:rPr>
                <w:sz w:val="8"/>
              </w:rPr>
            </w:pPr>
            <w:r w:rsidRPr="00813D46">
              <w:rPr>
                <w:rFonts w:cs="Arial"/>
                <w:sz w:val="20"/>
                <w:szCs w:val="20"/>
              </w:rPr>
              <w:t>Interest rate contracts</w:t>
            </w:r>
          </w:p>
        </w:tc>
        <w:tc>
          <w:tcPr>
            <w:tcW w:w="108" w:type="dxa"/>
            <w:vAlign w:val="bottom"/>
          </w:tcPr>
          <w:p w14:paraId="5ED36B43" w14:textId="77777777" w:rsidR="00C334D1" w:rsidRPr="00813D46" w:rsidRDefault="00C334D1" w:rsidP="007B0C0F">
            <w:pPr>
              <w:pStyle w:val="la2"/>
              <w:keepNext/>
            </w:pPr>
            <w:r w:rsidRPr="00813D46">
              <w:rPr>
                <w:sz w:val="15"/>
                <w:szCs w:val="15"/>
              </w:rPr>
              <w:t> </w:t>
            </w:r>
          </w:p>
        </w:tc>
        <w:tc>
          <w:tcPr>
            <w:tcW w:w="72" w:type="dxa"/>
            <w:vAlign w:val="bottom"/>
          </w:tcPr>
          <w:p w14:paraId="6FC6E0B3" w14:textId="77777777" w:rsidR="00C334D1" w:rsidRPr="00813D46" w:rsidRDefault="00C334D1" w:rsidP="007B0C0F">
            <w:pPr>
              <w:pStyle w:val="la2"/>
              <w:keepNext/>
            </w:pPr>
            <w:r w:rsidRPr="00813D46">
              <w:t> </w:t>
            </w:r>
          </w:p>
        </w:tc>
        <w:tc>
          <w:tcPr>
            <w:tcW w:w="81" w:type="dxa"/>
            <w:vAlign w:val="bottom"/>
          </w:tcPr>
          <w:p w14:paraId="3BA71A6E" w14:textId="77777777" w:rsidR="00C334D1" w:rsidRPr="00813D46" w:rsidRDefault="00C334D1" w:rsidP="007B0C0F">
            <w:pPr>
              <w:pStyle w:val="la2"/>
              <w:keepNext/>
            </w:pPr>
            <w:r w:rsidRPr="00813D46">
              <w:rPr>
                <w:sz w:val="15"/>
                <w:szCs w:val="15"/>
              </w:rPr>
              <w:t> </w:t>
            </w:r>
          </w:p>
        </w:tc>
        <w:tc>
          <w:tcPr>
            <w:tcW w:w="140" w:type="dxa"/>
            <w:vAlign w:val="bottom"/>
          </w:tcPr>
          <w:p w14:paraId="14ADBAEA" w14:textId="77777777" w:rsidR="00C334D1" w:rsidRPr="00813D46" w:rsidRDefault="00C334D1" w:rsidP="007B0C0F">
            <w:pPr>
              <w:keepNext/>
              <w:rPr>
                <w:sz w:val="8"/>
              </w:rPr>
            </w:pPr>
            <w:r w:rsidRPr="00813D46">
              <w:rPr>
                <w:rFonts w:cs="Arial"/>
                <w:b/>
                <w:bCs/>
              </w:rPr>
              <w:t> </w:t>
            </w:r>
          </w:p>
        </w:tc>
        <w:tc>
          <w:tcPr>
            <w:tcW w:w="621" w:type="dxa"/>
            <w:vAlign w:val="bottom"/>
          </w:tcPr>
          <w:p w14:paraId="67E86B63" w14:textId="7F0A7C73" w:rsidR="00C334D1" w:rsidRPr="00813D46" w:rsidRDefault="003D188E" w:rsidP="007B0C0F">
            <w:pPr>
              <w:keepNext/>
              <w:jc w:val="right"/>
              <w:rPr>
                <w:b/>
              </w:rPr>
            </w:pPr>
            <w:r w:rsidRPr="00813D46">
              <w:rPr>
                <w:rFonts w:cs="Arial"/>
                <w:b/>
              </w:rPr>
              <w:t>7</w:t>
            </w:r>
          </w:p>
        </w:tc>
        <w:tc>
          <w:tcPr>
            <w:tcW w:w="81" w:type="dxa"/>
            <w:noWrap/>
            <w:vAlign w:val="bottom"/>
          </w:tcPr>
          <w:p w14:paraId="5A6CA0A3" w14:textId="77777777" w:rsidR="00C334D1" w:rsidRPr="00813D46" w:rsidRDefault="00C334D1" w:rsidP="007B0C0F">
            <w:pPr>
              <w:keepNext/>
              <w:rPr>
                <w:sz w:val="8"/>
              </w:rPr>
            </w:pPr>
            <w:r w:rsidRPr="00813D46">
              <w:rPr>
                <w:rFonts w:cs="Arial"/>
                <w:b/>
                <w:bCs/>
              </w:rPr>
              <w:t> </w:t>
            </w:r>
          </w:p>
        </w:tc>
        <w:tc>
          <w:tcPr>
            <w:tcW w:w="104" w:type="dxa"/>
            <w:vAlign w:val="bottom"/>
          </w:tcPr>
          <w:p w14:paraId="145B67BB" w14:textId="77777777" w:rsidR="00C334D1" w:rsidRPr="00813D46" w:rsidRDefault="00C334D1" w:rsidP="007B0C0F">
            <w:pPr>
              <w:pStyle w:val="la2"/>
              <w:keepNext/>
            </w:pPr>
            <w:r w:rsidRPr="00813D46">
              <w:rPr>
                <w:sz w:val="15"/>
                <w:szCs w:val="15"/>
              </w:rPr>
              <w:t> </w:t>
            </w:r>
          </w:p>
        </w:tc>
        <w:tc>
          <w:tcPr>
            <w:tcW w:w="126" w:type="dxa"/>
            <w:vAlign w:val="bottom"/>
          </w:tcPr>
          <w:p w14:paraId="11A73499" w14:textId="77777777" w:rsidR="00C334D1" w:rsidRPr="00813D46" w:rsidRDefault="00C334D1" w:rsidP="007B0C0F">
            <w:pPr>
              <w:keepNext/>
              <w:rPr>
                <w:sz w:val="8"/>
              </w:rPr>
            </w:pPr>
            <w:r w:rsidRPr="00813D46">
              <w:rPr>
                <w:rFonts w:cs="Arial"/>
                <w:b/>
                <w:bCs/>
              </w:rPr>
              <w:t> </w:t>
            </w:r>
          </w:p>
        </w:tc>
        <w:tc>
          <w:tcPr>
            <w:tcW w:w="526" w:type="dxa"/>
            <w:vAlign w:val="bottom"/>
          </w:tcPr>
          <w:p w14:paraId="569985E2" w14:textId="77777777" w:rsidR="00C334D1" w:rsidRPr="00813D46" w:rsidRDefault="00C334D1" w:rsidP="007B0C0F">
            <w:pPr>
              <w:keepNext/>
              <w:jc w:val="right"/>
              <w:rPr>
                <w:b/>
              </w:rPr>
            </w:pPr>
            <w:r w:rsidRPr="00813D46">
              <w:rPr>
                <w:rFonts w:cs="Arial"/>
                <w:b/>
              </w:rPr>
              <w:t>0</w:t>
            </w:r>
          </w:p>
        </w:tc>
        <w:tc>
          <w:tcPr>
            <w:tcW w:w="81" w:type="dxa"/>
            <w:noWrap/>
            <w:vAlign w:val="bottom"/>
          </w:tcPr>
          <w:p w14:paraId="5AB200B2" w14:textId="77777777" w:rsidR="00C334D1" w:rsidRPr="00813D46" w:rsidRDefault="00C334D1" w:rsidP="007B0C0F">
            <w:pPr>
              <w:keepNext/>
              <w:rPr>
                <w:sz w:val="8"/>
              </w:rPr>
            </w:pPr>
            <w:r w:rsidRPr="00813D46">
              <w:rPr>
                <w:rFonts w:cs="Arial"/>
                <w:b/>
                <w:bCs/>
              </w:rPr>
              <w:t> </w:t>
            </w:r>
          </w:p>
        </w:tc>
        <w:tc>
          <w:tcPr>
            <w:tcW w:w="104" w:type="dxa"/>
            <w:vAlign w:val="bottom"/>
          </w:tcPr>
          <w:p w14:paraId="79D1A572" w14:textId="77777777" w:rsidR="00C334D1" w:rsidRPr="00813D46" w:rsidRDefault="00C334D1" w:rsidP="007B0C0F">
            <w:pPr>
              <w:pStyle w:val="la2"/>
              <w:keepNext/>
            </w:pPr>
            <w:r w:rsidRPr="00813D46">
              <w:rPr>
                <w:sz w:val="15"/>
                <w:szCs w:val="15"/>
              </w:rPr>
              <w:t> </w:t>
            </w:r>
          </w:p>
        </w:tc>
        <w:tc>
          <w:tcPr>
            <w:tcW w:w="211" w:type="dxa"/>
            <w:vAlign w:val="bottom"/>
          </w:tcPr>
          <w:p w14:paraId="7AC4FF1F" w14:textId="77777777" w:rsidR="00C334D1" w:rsidRPr="00813D46" w:rsidRDefault="00C334D1" w:rsidP="007B0C0F">
            <w:pPr>
              <w:keepNext/>
              <w:rPr>
                <w:sz w:val="8"/>
              </w:rPr>
            </w:pPr>
            <w:r w:rsidRPr="00813D46">
              <w:rPr>
                <w:rFonts w:cs="Arial"/>
                <w:b/>
                <w:bCs/>
              </w:rPr>
              <w:t> </w:t>
            </w:r>
          </w:p>
        </w:tc>
        <w:tc>
          <w:tcPr>
            <w:tcW w:w="693" w:type="dxa"/>
            <w:vAlign w:val="bottom"/>
          </w:tcPr>
          <w:p w14:paraId="727C3A13" w14:textId="77777777" w:rsidR="00C334D1" w:rsidRPr="00813D46" w:rsidRDefault="00C334D1" w:rsidP="007B0C0F">
            <w:pPr>
              <w:keepNext/>
              <w:jc w:val="right"/>
            </w:pPr>
            <w:r w:rsidRPr="00813D46">
              <w:rPr>
                <w:rFonts w:cs="Arial"/>
                <w:b/>
                <w:bCs/>
              </w:rPr>
              <w:t>0</w:t>
            </w:r>
          </w:p>
        </w:tc>
        <w:tc>
          <w:tcPr>
            <w:tcW w:w="81" w:type="dxa"/>
            <w:noWrap/>
            <w:vAlign w:val="bottom"/>
          </w:tcPr>
          <w:p w14:paraId="22CCE7CF" w14:textId="77777777" w:rsidR="00C334D1" w:rsidRPr="00813D46" w:rsidRDefault="00C334D1" w:rsidP="007B0C0F">
            <w:pPr>
              <w:keepNext/>
              <w:rPr>
                <w:sz w:val="8"/>
              </w:rPr>
            </w:pPr>
            <w:r w:rsidRPr="00813D46">
              <w:rPr>
                <w:rFonts w:cs="Arial"/>
                <w:b/>
                <w:bCs/>
              </w:rPr>
              <w:t> </w:t>
            </w:r>
          </w:p>
        </w:tc>
        <w:tc>
          <w:tcPr>
            <w:tcW w:w="104" w:type="dxa"/>
            <w:vAlign w:val="bottom"/>
          </w:tcPr>
          <w:p w14:paraId="29E5C23F" w14:textId="77777777" w:rsidR="00C334D1" w:rsidRPr="00813D46" w:rsidRDefault="00C334D1" w:rsidP="007B0C0F">
            <w:pPr>
              <w:pStyle w:val="la2"/>
              <w:keepNext/>
            </w:pPr>
            <w:r w:rsidRPr="00813D46">
              <w:rPr>
                <w:sz w:val="15"/>
                <w:szCs w:val="15"/>
              </w:rPr>
              <w:t> </w:t>
            </w:r>
          </w:p>
        </w:tc>
        <w:tc>
          <w:tcPr>
            <w:tcW w:w="139" w:type="dxa"/>
            <w:vAlign w:val="bottom"/>
          </w:tcPr>
          <w:p w14:paraId="6E59C0C1" w14:textId="77777777" w:rsidR="00C334D1" w:rsidRPr="00813D46" w:rsidRDefault="00C334D1" w:rsidP="007B0C0F">
            <w:pPr>
              <w:keepNext/>
              <w:rPr>
                <w:sz w:val="8"/>
              </w:rPr>
            </w:pPr>
            <w:r w:rsidRPr="00813D46">
              <w:rPr>
                <w:rFonts w:cs="Arial"/>
                <w:b/>
                <w:bCs/>
              </w:rPr>
              <w:t> </w:t>
            </w:r>
          </w:p>
        </w:tc>
        <w:tc>
          <w:tcPr>
            <w:tcW w:w="581" w:type="dxa"/>
            <w:vAlign w:val="bottom"/>
          </w:tcPr>
          <w:p w14:paraId="04448C1A" w14:textId="77777777" w:rsidR="00C334D1" w:rsidRPr="00813D46" w:rsidRDefault="00C334D1" w:rsidP="007B0C0F">
            <w:pPr>
              <w:keepNext/>
              <w:jc w:val="right"/>
              <w:rPr>
                <w:b/>
              </w:rPr>
            </w:pPr>
            <w:r w:rsidRPr="00813D46">
              <w:rPr>
                <w:rFonts w:cs="Arial"/>
                <w:b/>
              </w:rPr>
              <w:t>(12</w:t>
            </w:r>
          </w:p>
        </w:tc>
        <w:tc>
          <w:tcPr>
            <w:tcW w:w="81" w:type="dxa"/>
            <w:noWrap/>
            <w:vAlign w:val="bottom"/>
          </w:tcPr>
          <w:p w14:paraId="54BF68C8" w14:textId="77777777" w:rsidR="00C334D1" w:rsidRPr="00813D46" w:rsidRDefault="00C334D1" w:rsidP="007B0C0F">
            <w:pPr>
              <w:keepNext/>
              <w:rPr>
                <w:b/>
                <w:sz w:val="8"/>
              </w:rPr>
            </w:pPr>
            <w:r w:rsidRPr="00813D46">
              <w:rPr>
                <w:rFonts w:cs="Arial"/>
                <w:b/>
              </w:rPr>
              <w:t>)</w:t>
            </w:r>
          </w:p>
        </w:tc>
        <w:tc>
          <w:tcPr>
            <w:tcW w:w="104" w:type="dxa"/>
            <w:vAlign w:val="bottom"/>
          </w:tcPr>
          <w:p w14:paraId="4E23A85B" w14:textId="77777777" w:rsidR="00C334D1" w:rsidRPr="00813D46" w:rsidRDefault="00C334D1" w:rsidP="007B0C0F">
            <w:pPr>
              <w:pStyle w:val="la2"/>
              <w:keepNext/>
            </w:pPr>
            <w:r w:rsidRPr="00813D46">
              <w:rPr>
                <w:sz w:val="15"/>
                <w:szCs w:val="15"/>
              </w:rPr>
              <w:t> </w:t>
            </w:r>
          </w:p>
        </w:tc>
        <w:tc>
          <w:tcPr>
            <w:tcW w:w="95" w:type="dxa"/>
            <w:vAlign w:val="bottom"/>
          </w:tcPr>
          <w:p w14:paraId="48FE93E2" w14:textId="77777777" w:rsidR="00C334D1" w:rsidRPr="00813D46" w:rsidRDefault="00C334D1" w:rsidP="007B0C0F">
            <w:pPr>
              <w:pStyle w:val="la2"/>
              <w:keepNext/>
            </w:pPr>
            <w:r w:rsidRPr="00813D46">
              <w:t> </w:t>
            </w:r>
          </w:p>
        </w:tc>
        <w:tc>
          <w:tcPr>
            <w:tcW w:w="104" w:type="dxa"/>
            <w:vAlign w:val="bottom"/>
          </w:tcPr>
          <w:p w14:paraId="697C235C" w14:textId="77777777" w:rsidR="00C334D1" w:rsidRPr="00813D46" w:rsidRDefault="00C334D1" w:rsidP="007B0C0F">
            <w:pPr>
              <w:pStyle w:val="la2"/>
              <w:keepNext/>
            </w:pPr>
            <w:r w:rsidRPr="00813D46">
              <w:rPr>
                <w:sz w:val="15"/>
                <w:szCs w:val="15"/>
              </w:rPr>
              <w:t> </w:t>
            </w:r>
          </w:p>
        </w:tc>
        <w:tc>
          <w:tcPr>
            <w:tcW w:w="170" w:type="dxa"/>
            <w:vAlign w:val="bottom"/>
          </w:tcPr>
          <w:p w14:paraId="5A656D97" w14:textId="77777777" w:rsidR="00C334D1" w:rsidRPr="00813D46" w:rsidRDefault="00C334D1" w:rsidP="007B0C0F">
            <w:pPr>
              <w:keepNext/>
              <w:rPr>
                <w:sz w:val="8"/>
              </w:rPr>
            </w:pPr>
            <w:r w:rsidRPr="00813D46">
              <w:rPr>
                <w:rFonts w:cs="Arial"/>
              </w:rPr>
              <w:t> </w:t>
            </w:r>
          </w:p>
        </w:tc>
        <w:tc>
          <w:tcPr>
            <w:tcW w:w="621" w:type="dxa"/>
            <w:vAlign w:val="bottom"/>
          </w:tcPr>
          <w:p w14:paraId="002A2CA6" w14:textId="77777777" w:rsidR="00C334D1" w:rsidRPr="00813D46" w:rsidRDefault="00C334D1" w:rsidP="007B0C0F">
            <w:pPr>
              <w:keepNext/>
              <w:jc w:val="right"/>
            </w:pPr>
            <w:r w:rsidRPr="00813D46">
              <w:rPr>
                <w:rFonts w:cs="Arial"/>
              </w:rPr>
              <w:t>17</w:t>
            </w:r>
          </w:p>
        </w:tc>
        <w:tc>
          <w:tcPr>
            <w:tcW w:w="81" w:type="dxa"/>
            <w:noWrap/>
            <w:vAlign w:val="bottom"/>
          </w:tcPr>
          <w:p w14:paraId="6CFF9A45" w14:textId="77777777" w:rsidR="00C334D1" w:rsidRPr="00813D46" w:rsidRDefault="00C334D1" w:rsidP="007B0C0F">
            <w:pPr>
              <w:keepNext/>
              <w:rPr>
                <w:sz w:val="8"/>
              </w:rPr>
            </w:pPr>
            <w:r w:rsidRPr="00813D46">
              <w:rPr>
                <w:rFonts w:cs="Arial"/>
              </w:rPr>
              <w:t> </w:t>
            </w:r>
          </w:p>
        </w:tc>
        <w:tc>
          <w:tcPr>
            <w:tcW w:w="104" w:type="dxa"/>
            <w:vAlign w:val="bottom"/>
          </w:tcPr>
          <w:p w14:paraId="24CE2B3A" w14:textId="77777777" w:rsidR="00C334D1" w:rsidRPr="00813D46" w:rsidRDefault="00C334D1" w:rsidP="007B0C0F">
            <w:pPr>
              <w:pStyle w:val="la2"/>
              <w:keepNext/>
            </w:pPr>
            <w:r w:rsidRPr="00813D46">
              <w:rPr>
                <w:sz w:val="15"/>
                <w:szCs w:val="15"/>
              </w:rPr>
              <w:t> </w:t>
            </w:r>
          </w:p>
        </w:tc>
        <w:tc>
          <w:tcPr>
            <w:tcW w:w="126" w:type="dxa"/>
            <w:vAlign w:val="bottom"/>
          </w:tcPr>
          <w:p w14:paraId="145D0FFD" w14:textId="77777777" w:rsidR="00C334D1" w:rsidRPr="00813D46" w:rsidRDefault="00C334D1" w:rsidP="007B0C0F">
            <w:pPr>
              <w:keepNext/>
              <w:rPr>
                <w:sz w:val="8"/>
              </w:rPr>
            </w:pPr>
            <w:r w:rsidRPr="00813D46">
              <w:rPr>
                <w:rFonts w:cs="Arial"/>
              </w:rPr>
              <w:t> </w:t>
            </w:r>
          </w:p>
        </w:tc>
        <w:tc>
          <w:tcPr>
            <w:tcW w:w="459" w:type="dxa"/>
            <w:vAlign w:val="bottom"/>
          </w:tcPr>
          <w:p w14:paraId="513B0E10" w14:textId="77777777" w:rsidR="00C334D1" w:rsidRPr="00813D46" w:rsidRDefault="00C334D1" w:rsidP="007B0C0F">
            <w:pPr>
              <w:keepNext/>
              <w:jc w:val="right"/>
            </w:pPr>
            <w:r w:rsidRPr="00813D46">
              <w:rPr>
                <w:rFonts w:cs="Arial"/>
              </w:rPr>
              <w:t>0</w:t>
            </w:r>
          </w:p>
        </w:tc>
        <w:tc>
          <w:tcPr>
            <w:tcW w:w="81" w:type="dxa"/>
            <w:noWrap/>
            <w:vAlign w:val="bottom"/>
          </w:tcPr>
          <w:p w14:paraId="61975BA5" w14:textId="77777777" w:rsidR="00C334D1" w:rsidRPr="00813D46" w:rsidRDefault="00C334D1" w:rsidP="007B0C0F">
            <w:pPr>
              <w:keepNext/>
              <w:rPr>
                <w:sz w:val="8"/>
              </w:rPr>
            </w:pPr>
            <w:r w:rsidRPr="00813D46">
              <w:rPr>
                <w:rFonts w:cs="Arial"/>
              </w:rPr>
              <w:t> </w:t>
            </w:r>
          </w:p>
        </w:tc>
        <w:tc>
          <w:tcPr>
            <w:tcW w:w="104" w:type="dxa"/>
            <w:vAlign w:val="bottom"/>
          </w:tcPr>
          <w:p w14:paraId="06A3AEFF" w14:textId="77777777" w:rsidR="00C334D1" w:rsidRPr="00813D46" w:rsidRDefault="00C334D1" w:rsidP="007B0C0F">
            <w:pPr>
              <w:pStyle w:val="la2"/>
              <w:keepNext/>
            </w:pPr>
            <w:r w:rsidRPr="00813D46">
              <w:rPr>
                <w:sz w:val="15"/>
                <w:szCs w:val="15"/>
              </w:rPr>
              <w:t> </w:t>
            </w:r>
          </w:p>
        </w:tc>
        <w:tc>
          <w:tcPr>
            <w:tcW w:w="266" w:type="dxa"/>
            <w:vAlign w:val="bottom"/>
          </w:tcPr>
          <w:p w14:paraId="507D2F3F" w14:textId="77777777" w:rsidR="00C334D1" w:rsidRPr="00813D46" w:rsidRDefault="00C334D1" w:rsidP="007B0C0F">
            <w:pPr>
              <w:keepNext/>
              <w:rPr>
                <w:sz w:val="8"/>
              </w:rPr>
            </w:pPr>
            <w:r w:rsidRPr="00813D46">
              <w:rPr>
                <w:rFonts w:cs="Arial"/>
              </w:rPr>
              <w:t> </w:t>
            </w:r>
          </w:p>
        </w:tc>
        <w:tc>
          <w:tcPr>
            <w:tcW w:w="638" w:type="dxa"/>
            <w:vAlign w:val="bottom"/>
          </w:tcPr>
          <w:p w14:paraId="6D8A7015" w14:textId="77777777" w:rsidR="00C334D1" w:rsidRPr="00813D46" w:rsidRDefault="00C334D1" w:rsidP="007B0C0F">
            <w:pPr>
              <w:keepNext/>
              <w:jc w:val="right"/>
            </w:pPr>
            <w:r w:rsidRPr="00813D46">
              <w:rPr>
                <w:rFonts w:cs="Arial"/>
              </w:rPr>
              <w:t>0</w:t>
            </w:r>
          </w:p>
        </w:tc>
        <w:tc>
          <w:tcPr>
            <w:tcW w:w="81" w:type="dxa"/>
            <w:noWrap/>
            <w:vAlign w:val="bottom"/>
          </w:tcPr>
          <w:p w14:paraId="72FABA8E" w14:textId="77777777" w:rsidR="00C334D1" w:rsidRPr="00813D46" w:rsidRDefault="00C334D1" w:rsidP="007B0C0F">
            <w:pPr>
              <w:keepNext/>
              <w:rPr>
                <w:sz w:val="8"/>
              </w:rPr>
            </w:pPr>
            <w:r w:rsidRPr="00813D46">
              <w:rPr>
                <w:rFonts w:cs="Arial"/>
              </w:rPr>
              <w:t> </w:t>
            </w:r>
          </w:p>
        </w:tc>
        <w:tc>
          <w:tcPr>
            <w:tcW w:w="104" w:type="dxa"/>
            <w:vAlign w:val="bottom"/>
          </w:tcPr>
          <w:p w14:paraId="17D3CD34" w14:textId="77777777" w:rsidR="00C334D1" w:rsidRPr="00813D46" w:rsidRDefault="00C334D1" w:rsidP="007B0C0F">
            <w:pPr>
              <w:pStyle w:val="la2"/>
              <w:keepNext/>
            </w:pPr>
            <w:r w:rsidRPr="00813D46">
              <w:rPr>
                <w:sz w:val="15"/>
                <w:szCs w:val="15"/>
              </w:rPr>
              <w:t> </w:t>
            </w:r>
          </w:p>
        </w:tc>
        <w:tc>
          <w:tcPr>
            <w:tcW w:w="139" w:type="dxa"/>
            <w:vAlign w:val="bottom"/>
          </w:tcPr>
          <w:p w14:paraId="337401DB" w14:textId="77777777" w:rsidR="00C334D1" w:rsidRPr="00813D46" w:rsidRDefault="00C334D1" w:rsidP="007B0C0F">
            <w:pPr>
              <w:keepNext/>
              <w:rPr>
                <w:sz w:val="8"/>
              </w:rPr>
            </w:pPr>
            <w:r w:rsidRPr="00813D46">
              <w:rPr>
                <w:rFonts w:cs="Arial"/>
              </w:rPr>
              <w:t> </w:t>
            </w:r>
          </w:p>
        </w:tc>
        <w:tc>
          <w:tcPr>
            <w:tcW w:w="581" w:type="dxa"/>
            <w:vAlign w:val="bottom"/>
          </w:tcPr>
          <w:p w14:paraId="047810B8" w14:textId="77777777" w:rsidR="00C334D1" w:rsidRPr="00813D46" w:rsidRDefault="00C334D1" w:rsidP="007B0C0F">
            <w:pPr>
              <w:keepNext/>
              <w:jc w:val="right"/>
            </w:pPr>
            <w:r w:rsidRPr="00813D46">
              <w:rPr>
                <w:rFonts w:cs="Arial"/>
              </w:rPr>
              <w:t>(12</w:t>
            </w:r>
          </w:p>
        </w:tc>
        <w:tc>
          <w:tcPr>
            <w:tcW w:w="81" w:type="dxa"/>
            <w:noWrap/>
            <w:vAlign w:val="bottom"/>
          </w:tcPr>
          <w:p w14:paraId="0D261460" w14:textId="77777777" w:rsidR="00C334D1" w:rsidRPr="00813D46" w:rsidRDefault="00C334D1" w:rsidP="007B0C0F">
            <w:pPr>
              <w:keepNext/>
              <w:rPr>
                <w:sz w:val="8"/>
              </w:rPr>
            </w:pPr>
            <w:r w:rsidRPr="00813D46">
              <w:rPr>
                <w:rFonts w:cs="Arial"/>
              </w:rPr>
              <w:t>)</w:t>
            </w:r>
          </w:p>
        </w:tc>
      </w:tr>
      <w:tr w:rsidR="00C334D1" w:rsidRPr="00813D46" w14:paraId="53C1AA3A" w14:textId="77777777" w:rsidTr="007B0C0F">
        <w:trPr>
          <w:jc w:val="center"/>
        </w:trPr>
        <w:tc>
          <w:tcPr>
            <w:tcW w:w="2509" w:type="dxa"/>
          </w:tcPr>
          <w:p w14:paraId="553DDC19" w14:textId="77777777" w:rsidR="00C334D1" w:rsidRPr="00813D46" w:rsidRDefault="00C334D1" w:rsidP="007B0C0F">
            <w:pPr>
              <w:pStyle w:val="NormalWeb"/>
              <w:keepNext/>
              <w:ind w:left="240" w:hanging="240"/>
              <w:jc w:val="left"/>
              <w:rPr>
                <w:sz w:val="8"/>
              </w:rPr>
            </w:pPr>
            <w:r w:rsidRPr="00813D46">
              <w:rPr>
                <w:rFonts w:cs="Arial"/>
                <w:sz w:val="20"/>
                <w:szCs w:val="20"/>
              </w:rPr>
              <w:t>Credit contracts</w:t>
            </w:r>
          </w:p>
        </w:tc>
        <w:tc>
          <w:tcPr>
            <w:tcW w:w="108" w:type="dxa"/>
            <w:vAlign w:val="bottom"/>
          </w:tcPr>
          <w:p w14:paraId="413195EE" w14:textId="77777777" w:rsidR="00C334D1" w:rsidRPr="00813D46" w:rsidRDefault="00C334D1" w:rsidP="007B0C0F">
            <w:pPr>
              <w:pStyle w:val="la2"/>
              <w:keepNext/>
            </w:pPr>
            <w:r w:rsidRPr="00813D46">
              <w:rPr>
                <w:sz w:val="15"/>
                <w:szCs w:val="15"/>
              </w:rPr>
              <w:t> </w:t>
            </w:r>
          </w:p>
        </w:tc>
        <w:tc>
          <w:tcPr>
            <w:tcW w:w="72" w:type="dxa"/>
            <w:vAlign w:val="bottom"/>
          </w:tcPr>
          <w:p w14:paraId="2651A60D" w14:textId="77777777" w:rsidR="00C334D1" w:rsidRPr="00813D46" w:rsidRDefault="00C334D1" w:rsidP="007B0C0F">
            <w:pPr>
              <w:pStyle w:val="la2"/>
              <w:keepNext/>
            </w:pPr>
            <w:r w:rsidRPr="00813D46">
              <w:t> </w:t>
            </w:r>
          </w:p>
        </w:tc>
        <w:tc>
          <w:tcPr>
            <w:tcW w:w="81" w:type="dxa"/>
            <w:vAlign w:val="bottom"/>
          </w:tcPr>
          <w:p w14:paraId="255C0B5A" w14:textId="77777777" w:rsidR="00C334D1" w:rsidRPr="00813D46" w:rsidRDefault="00C334D1" w:rsidP="007B0C0F">
            <w:pPr>
              <w:pStyle w:val="la2"/>
              <w:keepNext/>
            </w:pPr>
            <w:r w:rsidRPr="00813D46">
              <w:rPr>
                <w:sz w:val="15"/>
                <w:szCs w:val="15"/>
              </w:rPr>
              <w:t> </w:t>
            </w:r>
          </w:p>
        </w:tc>
        <w:tc>
          <w:tcPr>
            <w:tcW w:w="140" w:type="dxa"/>
            <w:vAlign w:val="bottom"/>
          </w:tcPr>
          <w:p w14:paraId="572C523D" w14:textId="77777777" w:rsidR="00C334D1" w:rsidRPr="00813D46" w:rsidRDefault="00C334D1" w:rsidP="007B0C0F">
            <w:pPr>
              <w:keepNext/>
              <w:rPr>
                <w:sz w:val="8"/>
              </w:rPr>
            </w:pPr>
            <w:r w:rsidRPr="00813D46">
              <w:rPr>
                <w:rFonts w:cs="Arial"/>
                <w:b/>
                <w:bCs/>
              </w:rPr>
              <w:t> </w:t>
            </w:r>
          </w:p>
        </w:tc>
        <w:tc>
          <w:tcPr>
            <w:tcW w:w="621" w:type="dxa"/>
            <w:vAlign w:val="bottom"/>
          </w:tcPr>
          <w:p w14:paraId="5A5BC021" w14:textId="611A8989" w:rsidR="00C334D1" w:rsidRPr="00813D46" w:rsidRDefault="003D188E" w:rsidP="007B0C0F">
            <w:pPr>
              <w:keepNext/>
              <w:jc w:val="right"/>
              <w:rPr>
                <w:b/>
              </w:rPr>
            </w:pPr>
            <w:r w:rsidRPr="00813D46">
              <w:rPr>
                <w:rFonts w:cs="Arial"/>
                <w:b/>
              </w:rPr>
              <w:t>16</w:t>
            </w:r>
          </w:p>
        </w:tc>
        <w:tc>
          <w:tcPr>
            <w:tcW w:w="81" w:type="dxa"/>
            <w:noWrap/>
            <w:vAlign w:val="bottom"/>
          </w:tcPr>
          <w:p w14:paraId="0CE6A741" w14:textId="77777777" w:rsidR="00C334D1" w:rsidRPr="00813D46" w:rsidRDefault="00C334D1" w:rsidP="007B0C0F">
            <w:pPr>
              <w:keepNext/>
              <w:rPr>
                <w:sz w:val="8"/>
              </w:rPr>
            </w:pPr>
            <w:r w:rsidRPr="00813D46">
              <w:rPr>
                <w:rFonts w:cs="Arial"/>
                <w:b/>
                <w:bCs/>
              </w:rPr>
              <w:t> </w:t>
            </w:r>
          </w:p>
        </w:tc>
        <w:tc>
          <w:tcPr>
            <w:tcW w:w="104" w:type="dxa"/>
            <w:vAlign w:val="bottom"/>
          </w:tcPr>
          <w:p w14:paraId="07AB265C" w14:textId="77777777" w:rsidR="00C334D1" w:rsidRPr="00813D46" w:rsidRDefault="00C334D1" w:rsidP="007B0C0F">
            <w:pPr>
              <w:pStyle w:val="la2"/>
              <w:keepNext/>
            </w:pPr>
            <w:r w:rsidRPr="00813D46">
              <w:rPr>
                <w:sz w:val="15"/>
                <w:szCs w:val="15"/>
              </w:rPr>
              <w:t> </w:t>
            </w:r>
          </w:p>
        </w:tc>
        <w:tc>
          <w:tcPr>
            <w:tcW w:w="126" w:type="dxa"/>
            <w:vAlign w:val="bottom"/>
          </w:tcPr>
          <w:p w14:paraId="4BEB3E4F" w14:textId="77777777" w:rsidR="00C334D1" w:rsidRPr="00813D46" w:rsidRDefault="00C334D1" w:rsidP="007B0C0F">
            <w:pPr>
              <w:keepNext/>
              <w:rPr>
                <w:sz w:val="8"/>
              </w:rPr>
            </w:pPr>
            <w:r w:rsidRPr="00813D46">
              <w:rPr>
                <w:rFonts w:cs="Arial"/>
                <w:b/>
                <w:bCs/>
              </w:rPr>
              <w:t> </w:t>
            </w:r>
          </w:p>
        </w:tc>
        <w:tc>
          <w:tcPr>
            <w:tcW w:w="526" w:type="dxa"/>
            <w:vAlign w:val="bottom"/>
          </w:tcPr>
          <w:p w14:paraId="1AC240F5" w14:textId="77777777" w:rsidR="00C334D1" w:rsidRPr="00813D46" w:rsidRDefault="00C334D1" w:rsidP="007B0C0F">
            <w:pPr>
              <w:keepNext/>
              <w:jc w:val="right"/>
              <w:rPr>
                <w:b/>
              </w:rPr>
            </w:pPr>
            <w:r w:rsidRPr="00813D46">
              <w:rPr>
                <w:rFonts w:cs="Arial"/>
                <w:b/>
              </w:rPr>
              <w:t>0</w:t>
            </w:r>
          </w:p>
        </w:tc>
        <w:tc>
          <w:tcPr>
            <w:tcW w:w="81" w:type="dxa"/>
            <w:noWrap/>
            <w:vAlign w:val="bottom"/>
          </w:tcPr>
          <w:p w14:paraId="2942ABD4" w14:textId="77777777" w:rsidR="00C334D1" w:rsidRPr="00813D46" w:rsidRDefault="00C334D1" w:rsidP="007B0C0F">
            <w:pPr>
              <w:keepNext/>
              <w:rPr>
                <w:sz w:val="8"/>
              </w:rPr>
            </w:pPr>
            <w:r w:rsidRPr="00813D46">
              <w:rPr>
                <w:rFonts w:cs="Arial"/>
                <w:b/>
                <w:bCs/>
              </w:rPr>
              <w:t> </w:t>
            </w:r>
          </w:p>
        </w:tc>
        <w:tc>
          <w:tcPr>
            <w:tcW w:w="104" w:type="dxa"/>
            <w:vAlign w:val="bottom"/>
          </w:tcPr>
          <w:p w14:paraId="7DC6C006" w14:textId="77777777" w:rsidR="00C334D1" w:rsidRPr="00813D46" w:rsidRDefault="00C334D1" w:rsidP="007B0C0F">
            <w:pPr>
              <w:pStyle w:val="la2"/>
              <w:keepNext/>
            </w:pPr>
            <w:r w:rsidRPr="00813D46">
              <w:rPr>
                <w:sz w:val="15"/>
                <w:szCs w:val="15"/>
              </w:rPr>
              <w:t> </w:t>
            </w:r>
          </w:p>
        </w:tc>
        <w:tc>
          <w:tcPr>
            <w:tcW w:w="211" w:type="dxa"/>
            <w:vAlign w:val="bottom"/>
          </w:tcPr>
          <w:p w14:paraId="4CC1A87B" w14:textId="77777777" w:rsidR="00C334D1" w:rsidRPr="00813D46" w:rsidRDefault="00C334D1" w:rsidP="007B0C0F">
            <w:pPr>
              <w:keepNext/>
              <w:rPr>
                <w:sz w:val="8"/>
              </w:rPr>
            </w:pPr>
            <w:r w:rsidRPr="00813D46">
              <w:rPr>
                <w:rFonts w:cs="Arial"/>
                <w:b/>
                <w:bCs/>
              </w:rPr>
              <w:t> </w:t>
            </w:r>
          </w:p>
        </w:tc>
        <w:tc>
          <w:tcPr>
            <w:tcW w:w="693" w:type="dxa"/>
            <w:vAlign w:val="bottom"/>
          </w:tcPr>
          <w:p w14:paraId="3C694BBA" w14:textId="77777777" w:rsidR="00C334D1" w:rsidRPr="00813D46" w:rsidRDefault="00C334D1" w:rsidP="007B0C0F">
            <w:pPr>
              <w:keepNext/>
              <w:jc w:val="right"/>
            </w:pPr>
            <w:r w:rsidRPr="00813D46">
              <w:rPr>
                <w:rFonts w:cs="Arial"/>
                <w:b/>
                <w:bCs/>
              </w:rPr>
              <w:t>0</w:t>
            </w:r>
          </w:p>
        </w:tc>
        <w:tc>
          <w:tcPr>
            <w:tcW w:w="81" w:type="dxa"/>
            <w:noWrap/>
            <w:vAlign w:val="bottom"/>
          </w:tcPr>
          <w:p w14:paraId="2E8AFEA1" w14:textId="77777777" w:rsidR="00C334D1" w:rsidRPr="00813D46" w:rsidRDefault="00C334D1" w:rsidP="007B0C0F">
            <w:pPr>
              <w:keepNext/>
              <w:rPr>
                <w:sz w:val="8"/>
              </w:rPr>
            </w:pPr>
            <w:r w:rsidRPr="00813D46">
              <w:rPr>
                <w:rFonts w:cs="Arial"/>
                <w:b/>
                <w:bCs/>
              </w:rPr>
              <w:t> </w:t>
            </w:r>
          </w:p>
        </w:tc>
        <w:tc>
          <w:tcPr>
            <w:tcW w:w="104" w:type="dxa"/>
            <w:vAlign w:val="bottom"/>
          </w:tcPr>
          <w:p w14:paraId="25573B16" w14:textId="77777777" w:rsidR="00C334D1" w:rsidRPr="00813D46" w:rsidRDefault="00C334D1" w:rsidP="007B0C0F">
            <w:pPr>
              <w:pStyle w:val="la2"/>
              <w:keepNext/>
            </w:pPr>
            <w:r w:rsidRPr="00813D46">
              <w:rPr>
                <w:sz w:val="15"/>
                <w:szCs w:val="15"/>
              </w:rPr>
              <w:t> </w:t>
            </w:r>
          </w:p>
        </w:tc>
        <w:tc>
          <w:tcPr>
            <w:tcW w:w="139" w:type="dxa"/>
            <w:vAlign w:val="bottom"/>
          </w:tcPr>
          <w:p w14:paraId="1E82713E" w14:textId="77777777" w:rsidR="00C334D1" w:rsidRPr="00813D46" w:rsidRDefault="00C334D1" w:rsidP="007B0C0F">
            <w:pPr>
              <w:keepNext/>
              <w:rPr>
                <w:sz w:val="8"/>
              </w:rPr>
            </w:pPr>
            <w:r w:rsidRPr="00813D46">
              <w:rPr>
                <w:rFonts w:cs="Arial"/>
                <w:b/>
                <w:bCs/>
              </w:rPr>
              <w:t> </w:t>
            </w:r>
          </w:p>
        </w:tc>
        <w:tc>
          <w:tcPr>
            <w:tcW w:w="581" w:type="dxa"/>
            <w:vAlign w:val="bottom"/>
          </w:tcPr>
          <w:p w14:paraId="0D3F1E7C" w14:textId="3DC1DC80" w:rsidR="00C334D1" w:rsidRPr="00813D46" w:rsidRDefault="00C334D1" w:rsidP="003D188E">
            <w:pPr>
              <w:keepNext/>
              <w:jc w:val="right"/>
              <w:rPr>
                <w:b/>
              </w:rPr>
            </w:pPr>
            <w:r w:rsidRPr="00813D46">
              <w:rPr>
                <w:rFonts w:cs="Arial"/>
                <w:b/>
              </w:rPr>
              <w:t>(</w:t>
            </w:r>
            <w:r w:rsidR="003D188E" w:rsidRPr="00813D46">
              <w:rPr>
                <w:rFonts w:cs="Arial"/>
                <w:b/>
              </w:rPr>
              <w:t>9</w:t>
            </w:r>
          </w:p>
        </w:tc>
        <w:tc>
          <w:tcPr>
            <w:tcW w:w="81" w:type="dxa"/>
            <w:noWrap/>
            <w:vAlign w:val="bottom"/>
          </w:tcPr>
          <w:p w14:paraId="49812F0C" w14:textId="77777777" w:rsidR="00C334D1" w:rsidRPr="00813D46" w:rsidRDefault="00C334D1" w:rsidP="007B0C0F">
            <w:pPr>
              <w:keepNext/>
              <w:rPr>
                <w:b/>
                <w:sz w:val="8"/>
              </w:rPr>
            </w:pPr>
            <w:r w:rsidRPr="00813D46">
              <w:rPr>
                <w:rFonts w:cs="Arial"/>
                <w:b/>
              </w:rPr>
              <w:t>)</w:t>
            </w:r>
          </w:p>
        </w:tc>
        <w:tc>
          <w:tcPr>
            <w:tcW w:w="104" w:type="dxa"/>
            <w:vAlign w:val="bottom"/>
          </w:tcPr>
          <w:p w14:paraId="7BF6BB71" w14:textId="77777777" w:rsidR="00C334D1" w:rsidRPr="00813D46" w:rsidRDefault="00C334D1" w:rsidP="007B0C0F">
            <w:pPr>
              <w:pStyle w:val="la2"/>
              <w:keepNext/>
            </w:pPr>
            <w:r w:rsidRPr="00813D46">
              <w:rPr>
                <w:sz w:val="15"/>
                <w:szCs w:val="15"/>
              </w:rPr>
              <w:t> </w:t>
            </w:r>
          </w:p>
        </w:tc>
        <w:tc>
          <w:tcPr>
            <w:tcW w:w="95" w:type="dxa"/>
            <w:vAlign w:val="bottom"/>
          </w:tcPr>
          <w:p w14:paraId="4381E752" w14:textId="77777777" w:rsidR="00C334D1" w:rsidRPr="00813D46" w:rsidRDefault="00C334D1" w:rsidP="007B0C0F">
            <w:pPr>
              <w:pStyle w:val="la2"/>
              <w:keepNext/>
            </w:pPr>
            <w:r w:rsidRPr="00813D46">
              <w:t> </w:t>
            </w:r>
          </w:p>
        </w:tc>
        <w:tc>
          <w:tcPr>
            <w:tcW w:w="104" w:type="dxa"/>
            <w:vAlign w:val="bottom"/>
          </w:tcPr>
          <w:p w14:paraId="699405A2" w14:textId="77777777" w:rsidR="00C334D1" w:rsidRPr="00813D46" w:rsidRDefault="00C334D1" w:rsidP="007B0C0F">
            <w:pPr>
              <w:pStyle w:val="la2"/>
              <w:keepNext/>
            </w:pPr>
            <w:r w:rsidRPr="00813D46">
              <w:rPr>
                <w:sz w:val="15"/>
                <w:szCs w:val="15"/>
              </w:rPr>
              <w:t> </w:t>
            </w:r>
          </w:p>
        </w:tc>
        <w:tc>
          <w:tcPr>
            <w:tcW w:w="170" w:type="dxa"/>
            <w:vAlign w:val="bottom"/>
          </w:tcPr>
          <w:p w14:paraId="6EA917AD" w14:textId="77777777" w:rsidR="00C334D1" w:rsidRPr="00813D46" w:rsidRDefault="00C334D1" w:rsidP="007B0C0F">
            <w:pPr>
              <w:keepNext/>
              <w:rPr>
                <w:sz w:val="8"/>
              </w:rPr>
            </w:pPr>
            <w:r w:rsidRPr="00813D46">
              <w:rPr>
                <w:rFonts w:cs="Arial"/>
              </w:rPr>
              <w:t> </w:t>
            </w:r>
          </w:p>
        </w:tc>
        <w:tc>
          <w:tcPr>
            <w:tcW w:w="621" w:type="dxa"/>
            <w:vAlign w:val="bottom"/>
          </w:tcPr>
          <w:p w14:paraId="67FE4367" w14:textId="77777777" w:rsidR="00C334D1" w:rsidRPr="00813D46" w:rsidRDefault="00C334D1" w:rsidP="007B0C0F">
            <w:pPr>
              <w:keepNext/>
              <w:jc w:val="right"/>
            </w:pPr>
            <w:r w:rsidRPr="00813D46">
              <w:rPr>
                <w:rFonts w:cs="Arial"/>
              </w:rPr>
              <w:t>24</w:t>
            </w:r>
          </w:p>
        </w:tc>
        <w:tc>
          <w:tcPr>
            <w:tcW w:w="81" w:type="dxa"/>
            <w:noWrap/>
            <w:vAlign w:val="bottom"/>
          </w:tcPr>
          <w:p w14:paraId="206CB47D" w14:textId="77777777" w:rsidR="00C334D1" w:rsidRPr="00813D46" w:rsidRDefault="00C334D1" w:rsidP="007B0C0F">
            <w:pPr>
              <w:keepNext/>
              <w:rPr>
                <w:sz w:val="8"/>
              </w:rPr>
            </w:pPr>
            <w:r w:rsidRPr="00813D46">
              <w:rPr>
                <w:rFonts w:cs="Arial"/>
              </w:rPr>
              <w:t> </w:t>
            </w:r>
          </w:p>
        </w:tc>
        <w:tc>
          <w:tcPr>
            <w:tcW w:w="104" w:type="dxa"/>
            <w:vAlign w:val="bottom"/>
          </w:tcPr>
          <w:p w14:paraId="0554F2BC" w14:textId="77777777" w:rsidR="00C334D1" w:rsidRPr="00813D46" w:rsidRDefault="00C334D1" w:rsidP="007B0C0F">
            <w:pPr>
              <w:pStyle w:val="la2"/>
              <w:keepNext/>
            </w:pPr>
            <w:r w:rsidRPr="00813D46">
              <w:rPr>
                <w:sz w:val="15"/>
                <w:szCs w:val="15"/>
              </w:rPr>
              <w:t> </w:t>
            </w:r>
          </w:p>
        </w:tc>
        <w:tc>
          <w:tcPr>
            <w:tcW w:w="126" w:type="dxa"/>
            <w:vAlign w:val="bottom"/>
          </w:tcPr>
          <w:p w14:paraId="26F0C92D" w14:textId="77777777" w:rsidR="00C334D1" w:rsidRPr="00813D46" w:rsidRDefault="00C334D1" w:rsidP="007B0C0F">
            <w:pPr>
              <w:keepNext/>
              <w:rPr>
                <w:sz w:val="8"/>
              </w:rPr>
            </w:pPr>
            <w:r w:rsidRPr="00813D46">
              <w:rPr>
                <w:rFonts w:cs="Arial"/>
              </w:rPr>
              <w:t> </w:t>
            </w:r>
          </w:p>
        </w:tc>
        <w:tc>
          <w:tcPr>
            <w:tcW w:w="459" w:type="dxa"/>
            <w:vAlign w:val="bottom"/>
          </w:tcPr>
          <w:p w14:paraId="7E6283A2" w14:textId="77777777" w:rsidR="00C334D1" w:rsidRPr="00813D46" w:rsidRDefault="00C334D1" w:rsidP="007B0C0F">
            <w:pPr>
              <w:keepNext/>
              <w:jc w:val="right"/>
            </w:pPr>
            <w:r w:rsidRPr="00813D46">
              <w:rPr>
                <w:rFonts w:cs="Arial"/>
              </w:rPr>
              <w:t>0</w:t>
            </w:r>
          </w:p>
        </w:tc>
        <w:tc>
          <w:tcPr>
            <w:tcW w:w="81" w:type="dxa"/>
            <w:noWrap/>
            <w:vAlign w:val="bottom"/>
          </w:tcPr>
          <w:p w14:paraId="2460D836" w14:textId="77777777" w:rsidR="00C334D1" w:rsidRPr="00813D46" w:rsidRDefault="00C334D1" w:rsidP="007B0C0F">
            <w:pPr>
              <w:keepNext/>
              <w:rPr>
                <w:sz w:val="8"/>
              </w:rPr>
            </w:pPr>
            <w:r w:rsidRPr="00813D46">
              <w:rPr>
                <w:rFonts w:cs="Arial"/>
              </w:rPr>
              <w:t> </w:t>
            </w:r>
          </w:p>
        </w:tc>
        <w:tc>
          <w:tcPr>
            <w:tcW w:w="104" w:type="dxa"/>
            <w:vAlign w:val="bottom"/>
          </w:tcPr>
          <w:p w14:paraId="32535AEC" w14:textId="77777777" w:rsidR="00C334D1" w:rsidRPr="00813D46" w:rsidRDefault="00C334D1" w:rsidP="007B0C0F">
            <w:pPr>
              <w:pStyle w:val="la2"/>
              <w:keepNext/>
            </w:pPr>
            <w:r w:rsidRPr="00813D46">
              <w:rPr>
                <w:sz w:val="15"/>
                <w:szCs w:val="15"/>
              </w:rPr>
              <w:t> </w:t>
            </w:r>
          </w:p>
        </w:tc>
        <w:tc>
          <w:tcPr>
            <w:tcW w:w="266" w:type="dxa"/>
            <w:vAlign w:val="bottom"/>
          </w:tcPr>
          <w:p w14:paraId="42D3D844" w14:textId="77777777" w:rsidR="00C334D1" w:rsidRPr="00813D46" w:rsidRDefault="00C334D1" w:rsidP="007B0C0F">
            <w:pPr>
              <w:keepNext/>
              <w:rPr>
                <w:sz w:val="8"/>
              </w:rPr>
            </w:pPr>
            <w:r w:rsidRPr="00813D46">
              <w:rPr>
                <w:rFonts w:cs="Arial"/>
              </w:rPr>
              <w:t> </w:t>
            </w:r>
          </w:p>
        </w:tc>
        <w:tc>
          <w:tcPr>
            <w:tcW w:w="638" w:type="dxa"/>
            <w:vAlign w:val="bottom"/>
          </w:tcPr>
          <w:p w14:paraId="541C7BF3" w14:textId="77777777" w:rsidR="00C334D1" w:rsidRPr="00813D46" w:rsidRDefault="00C334D1" w:rsidP="007B0C0F">
            <w:pPr>
              <w:keepNext/>
              <w:jc w:val="right"/>
            </w:pPr>
            <w:r w:rsidRPr="00813D46">
              <w:rPr>
                <w:rFonts w:cs="Arial"/>
              </w:rPr>
              <w:t>0</w:t>
            </w:r>
          </w:p>
        </w:tc>
        <w:tc>
          <w:tcPr>
            <w:tcW w:w="81" w:type="dxa"/>
            <w:noWrap/>
            <w:vAlign w:val="bottom"/>
          </w:tcPr>
          <w:p w14:paraId="63CBEB8C" w14:textId="77777777" w:rsidR="00C334D1" w:rsidRPr="00813D46" w:rsidRDefault="00C334D1" w:rsidP="007B0C0F">
            <w:pPr>
              <w:keepNext/>
              <w:rPr>
                <w:sz w:val="8"/>
              </w:rPr>
            </w:pPr>
            <w:r w:rsidRPr="00813D46">
              <w:rPr>
                <w:rFonts w:cs="Arial"/>
              </w:rPr>
              <w:t> </w:t>
            </w:r>
          </w:p>
        </w:tc>
        <w:tc>
          <w:tcPr>
            <w:tcW w:w="104" w:type="dxa"/>
            <w:vAlign w:val="bottom"/>
          </w:tcPr>
          <w:p w14:paraId="211844A2" w14:textId="77777777" w:rsidR="00C334D1" w:rsidRPr="00813D46" w:rsidRDefault="00C334D1" w:rsidP="007B0C0F">
            <w:pPr>
              <w:pStyle w:val="la2"/>
              <w:keepNext/>
            </w:pPr>
            <w:r w:rsidRPr="00813D46">
              <w:rPr>
                <w:sz w:val="15"/>
                <w:szCs w:val="15"/>
              </w:rPr>
              <w:t> </w:t>
            </w:r>
          </w:p>
        </w:tc>
        <w:tc>
          <w:tcPr>
            <w:tcW w:w="139" w:type="dxa"/>
            <w:vAlign w:val="bottom"/>
          </w:tcPr>
          <w:p w14:paraId="3B0DCE79" w14:textId="77777777" w:rsidR="00C334D1" w:rsidRPr="00813D46" w:rsidRDefault="00C334D1" w:rsidP="007B0C0F">
            <w:pPr>
              <w:keepNext/>
              <w:rPr>
                <w:sz w:val="8"/>
              </w:rPr>
            </w:pPr>
            <w:r w:rsidRPr="00813D46">
              <w:rPr>
                <w:rFonts w:cs="Arial"/>
              </w:rPr>
              <w:t> </w:t>
            </w:r>
          </w:p>
        </w:tc>
        <w:tc>
          <w:tcPr>
            <w:tcW w:w="581" w:type="dxa"/>
            <w:vAlign w:val="bottom"/>
          </w:tcPr>
          <w:p w14:paraId="1BB6C6B6" w14:textId="77777777" w:rsidR="00C334D1" w:rsidRPr="00813D46" w:rsidRDefault="00C334D1" w:rsidP="007B0C0F">
            <w:pPr>
              <w:keepNext/>
              <w:jc w:val="right"/>
            </w:pPr>
            <w:r w:rsidRPr="00813D46">
              <w:rPr>
                <w:rFonts w:cs="Arial"/>
              </w:rPr>
              <w:t>(13</w:t>
            </w:r>
          </w:p>
        </w:tc>
        <w:tc>
          <w:tcPr>
            <w:tcW w:w="81" w:type="dxa"/>
            <w:noWrap/>
            <w:vAlign w:val="bottom"/>
          </w:tcPr>
          <w:p w14:paraId="4DF1E3EC" w14:textId="77777777" w:rsidR="00C334D1" w:rsidRPr="00813D46" w:rsidRDefault="00C334D1" w:rsidP="007B0C0F">
            <w:pPr>
              <w:keepNext/>
              <w:rPr>
                <w:sz w:val="8"/>
              </w:rPr>
            </w:pPr>
            <w:r w:rsidRPr="00813D46">
              <w:rPr>
                <w:rFonts w:cs="Arial"/>
              </w:rPr>
              <w:t>)</w:t>
            </w:r>
          </w:p>
        </w:tc>
      </w:tr>
      <w:tr w:rsidR="00C334D1" w:rsidRPr="00813D46" w14:paraId="72315A86" w14:textId="77777777" w:rsidTr="007B0C0F">
        <w:trPr>
          <w:jc w:val="center"/>
        </w:trPr>
        <w:tc>
          <w:tcPr>
            <w:tcW w:w="2509" w:type="dxa"/>
          </w:tcPr>
          <w:p w14:paraId="47AC5693" w14:textId="77777777" w:rsidR="00C334D1" w:rsidRPr="00813D46" w:rsidRDefault="00C334D1" w:rsidP="007B0C0F">
            <w:pPr>
              <w:pStyle w:val="NormalWeb"/>
              <w:keepNext/>
              <w:ind w:left="240" w:hanging="240"/>
              <w:jc w:val="left"/>
              <w:rPr>
                <w:sz w:val="8"/>
              </w:rPr>
            </w:pPr>
            <w:r w:rsidRPr="00813D46">
              <w:rPr>
                <w:rFonts w:cs="Arial"/>
                <w:sz w:val="20"/>
                <w:szCs w:val="20"/>
              </w:rPr>
              <w:t>Commodity contracts</w:t>
            </w:r>
          </w:p>
        </w:tc>
        <w:tc>
          <w:tcPr>
            <w:tcW w:w="108" w:type="dxa"/>
            <w:vAlign w:val="bottom"/>
          </w:tcPr>
          <w:p w14:paraId="398227A2" w14:textId="77777777" w:rsidR="00C334D1" w:rsidRPr="00813D46" w:rsidRDefault="00C334D1" w:rsidP="007B0C0F">
            <w:pPr>
              <w:pStyle w:val="la2"/>
              <w:keepNext/>
            </w:pPr>
            <w:r w:rsidRPr="00813D46">
              <w:rPr>
                <w:sz w:val="15"/>
                <w:szCs w:val="15"/>
              </w:rPr>
              <w:t> </w:t>
            </w:r>
          </w:p>
        </w:tc>
        <w:tc>
          <w:tcPr>
            <w:tcW w:w="72" w:type="dxa"/>
            <w:vAlign w:val="bottom"/>
          </w:tcPr>
          <w:p w14:paraId="513750B6" w14:textId="77777777" w:rsidR="00C334D1" w:rsidRPr="00813D46" w:rsidRDefault="00C334D1" w:rsidP="007B0C0F">
            <w:pPr>
              <w:pStyle w:val="la2"/>
              <w:keepNext/>
            </w:pPr>
            <w:r w:rsidRPr="00813D46">
              <w:t> </w:t>
            </w:r>
          </w:p>
        </w:tc>
        <w:tc>
          <w:tcPr>
            <w:tcW w:w="81" w:type="dxa"/>
            <w:vAlign w:val="bottom"/>
          </w:tcPr>
          <w:p w14:paraId="52202E4F" w14:textId="77777777" w:rsidR="00C334D1" w:rsidRPr="00813D46" w:rsidRDefault="00C334D1" w:rsidP="007B0C0F">
            <w:pPr>
              <w:pStyle w:val="la2"/>
              <w:keepNext/>
            </w:pPr>
            <w:r w:rsidRPr="00813D46">
              <w:rPr>
                <w:sz w:val="15"/>
                <w:szCs w:val="15"/>
              </w:rPr>
              <w:t> </w:t>
            </w:r>
          </w:p>
        </w:tc>
        <w:tc>
          <w:tcPr>
            <w:tcW w:w="140" w:type="dxa"/>
            <w:vAlign w:val="bottom"/>
          </w:tcPr>
          <w:p w14:paraId="379D5E86" w14:textId="77777777" w:rsidR="00C334D1" w:rsidRPr="00813D46" w:rsidRDefault="00C334D1" w:rsidP="007B0C0F">
            <w:pPr>
              <w:keepNext/>
              <w:rPr>
                <w:sz w:val="8"/>
              </w:rPr>
            </w:pPr>
            <w:r w:rsidRPr="00813D46">
              <w:rPr>
                <w:rFonts w:cs="Arial"/>
                <w:b/>
                <w:bCs/>
              </w:rPr>
              <w:t> </w:t>
            </w:r>
          </w:p>
        </w:tc>
        <w:tc>
          <w:tcPr>
            <w:tcW w:w="621" w:type="dxa"/>
            <w:vAlign w:val="bottom"/>
          </w:tcPr>
          <w:p w14:paraId="2B3FFBA5" w14:textId="505543C8" w:rsidR="00C334D1" w:rsidRPr="00813D46" w:rsidRDefault="003D188E" w:rsidP="007B0C0F">
            <w:pPr>
              <w:keepNext/>
              <w:jc w:val="right"/>
              <w:rPr>
                <w:b/>
              </w:rPr>
            </w:pPr>
            <w:r w:rsidRPr="00813D46">
              <w:rPr>
                <w:rFonts w:cs="Arial"/>
                <w:b/>
              </w:rPr>
              <w:t>0</w:t>
            </w:r>
          </w:p>
        </w:tc>
        <w:tc>
          <w:tcPr>
            <w:tcW w:w="81" w:type="dxa"/>
            <w:noWrap/>
            <w:vAlign w:val="bottom"/>
          </w:tcPr>
          <w:p w14:paraId="50A5AEEC" w14:textId="77777777" w:rsidR="00C334D1" w:rsidRPr="00813D46" w:rsidRDefault="00C334D1" w:rsidP="007B0C0F">
            <w:pPr>
              <w:keepNext/>
              <w:rPr>
                <w:sz w:val="8"/>
              </w:rPr>
            </w:pPr>
            <w:r w:rsidRPr="00813D46">
              <w:rPr>
                <w:rFonts w:cs="Arial"/>
                <w:b/>
                <w:bCs/>
              </w:rPr>
              <w:t> </w:t>
            </w:r>
          </w:p>
        </w:tc>
        <w:tc>
          <w:tcPr>
            <w:tcW w:w="104" w:type="dxa"/>
            <w:vAlign w:val="bottom"/>
          </w:tcPr>
          <w:p w14:paraId="7F348699" w14:textId="77777777" w:rsidR="00C334D1" w:rsidRPr="00813D46" w:rsidRDefault="00C334D1" w:rsidP="007B0C0F">
            <w:pPr>
              <w:pStyle w:val="la2"/>
              <w:keepNext/>
            </w:pPr>
            <w:r w:rsidRPr="00813D46">
              <w:rPr>
                <w:sz w:val="15"/>
                <w:szCs w:val="15"/>
              </w:rPr>
              <w:t> </w:t>
            </w:r>
          </w:p>
        </w:tc>
        <w:tc>
          <w:tcPr>
            <w:tcW w:w="126" w:type="dxa"/>
            <w:vAlign w:val="bottom"/>
          </w:tcPr>
          <w:p w14:paraId="1D1C86E2" w14:textId="77777777" w:rsidR="00C334D1" w:rsidRPr="00813D46" w:rsidRDefault="00C334D1" w:rsidP="007B0C0F">
            <w:pPr>
              <w:keepNext/>
              <w:rPr>
                <w:sz w:val="8"/>
              </w:rPr>
            </w:pPr>
            <w:r w:rsidRPr="00813D46">
              <w:rPr>
                <w:rFonts w:cs="Arial"/>
                <w:b/>
                <w:bCs/>
              </w:rPr>
              <w:t> </w:t>
            </w:r>
          </w:p>
        </w:tc>
        <w:tc>
          <w:tcPr>
            <w:tcW w:w="526" w:type="dxa"/>
            <w:vAlign w:val="bottom"/>
          </w:tcPr>
          <w:p w14:paraId="6A6F43C5" w14:textId="77777777" w:rsidR="00C334D1" w:rsidRPr="00813D46" w:rsidRDefault="00C334D1" w:rsidP="007B0C0F">
            <w:pPr>
              <w:keepNext/>
              <w:jc w:val="right"/>
              <w:rPr>
                <w:b/>
              </w:rPr>
            </w:pPr>
            <w:r w:rsidRPr="00813D46">
              <w:rPr>
                <w:rFonts w:cs="Arial"/>
                <w:b/>
              </w:rPr>
              <w:t>0</w:t>
            </w:r>
          </w:p>
        </w:tc>
        <w:tc>
          <w:tcPr>
            <w:tcW w:w="81" w:type="dxa"/>
            <w:noWrap/>
            <w:vAlign w:val="bottom"/>
          </w:tcPr>
          <w:p w14:paraId="4987DB32" w14:textId="77777777" w:rsidR="00C334D1" w:rsidRPr="00813D46" w:rsidRDefault="00C334D1" w:rsidP="007B0C0F">
            <w:pPr>
              <w:keepNext/>
              <w:rPr>
                <w:sz w:val="8"/>
              </w:rPr>
            </w:pPr>
            <w:r w:rsidRPr="00813D46">
              <w:rPr>
                <w:rFonts w:cs="Arial"/>
                <w:b/>
                <w:bCs/>
              </w:rPr>
              <w:t> </w:t>
            </w:r>
          </w:p>
        </w:tc>
        <w:tc>
          <w:tcPr>
            <w:tcW w:w="104" w:type="dxa"/>
            <w:vAlign w:val="bottom"/>
          </w:tcPr>
          <w:p w14:paraId="7BF0E5F3" w14:textId="77777777" w:rsidR="00C334D1" w:rsidRPr="00813D46" w:rsidRDefault="00C334D1" w:rsidP="007B0C0F">
            <w:pPr>
              <w:pStyle w:val="la2"/>
              <w:keepNext/>
            </w:pPr>
            <w:r w:rsidRPr="00813D46">
              <w:rPr>
                <w:sz w:val="15"/>
                <w:szCs w:val="15"/>
              </w:rPr>
              <w:t> </w:t>
            </w:r>
          </w:p>
        </w:tc>
        <w:tc>
          <w:tcPr>
            <w:tcW w:w="211" w:type="dxa"/>
            <w:vAlign w:val="bottom"/>
          </w:tcPr>
          <w:p w14:paraId="63B2A4D8" w14:textId="77777777" w:rsidR="00C334D1" w:rsidRPr="00813D46" w:rsidRDefault="00C334D1" w:rsidP="007B0C0F">
            <w:pPr>
              <w:keepNext/>
              <w:rPr>
                <w:sz w:val="8"/>
              </w:rPr>
            </w:pPr>
            <w:r w:rsidRPr="00813D46">
              <w:rPr>
                <w:rFonts w:cs="Arial"/>
                <w:b/>
                <w:bCs/>
              </w:rPr>
              <w:t> </w:t>
            </w:r>
          </w:p>
        </w:tc>
        <w:tc>
          <w:tcPr>
            <w:tcW w:w="693" w:type="dxa"/>
            <w:vAlign w:val="bottom"/>
          </w:tcPr>
          <w:p w14:paraId="576ADF30" w14:textId="77777777" w:rsidR="00C334D1" w:rsidRPr="00813D46" w:rsidRDefault="00C334D1" w:rsidP="007B0C0F">
            <w:pPr>
              <w:keepNext/>
              <w:jc w:val="right"/>
            </w:pPr>
            <w:r w:rsidRPr="00813D46">
              <w:rPr>
                <w:rFonts w:cs="Arial"/>
                <w:b/>
                <w:bCs/>
              </w:rPr>
              <w:t>0</w:t>
            </w:r>
          </w:p>
        </w:tc>
        <w:tc>
          <w:tcPr>
            <w:tcW w:w="81" w:type="dxa"/>
            <w:noWrap/>
            <w:vAlign w:val="bottom"/>
          </w:tcPr>
          <w:p w14:paraId="3A0123C8" w14:textId="77777777" w:rsidR="00C334D1" w:rsidRPr="00813D46" w:rsidRDefault="00C334D1" w:rsidP="007B0C0F">
            <w:pPr>
              <w:keepNext/>
              <w:rPr>
                <w:sz w:val="8"/>
              </w:rPr>
            </w:pPr>
            <w:r w:rsidRPr="00813D46">
              <w:rPr>
                <w:rFonts w:cs="Arial"/>
                <w:b/>
                <w:bCs/>
              </w:rPr>
              <w:t> </w:t>
            </w:r>
          </w:p>
        </w:tc>
        <w:tc>
          <w:tcPr>
            <w:tcW w:w="104" w:type="dxa"/>
            <w:vAlign w:val="bottom"/>
          </w:tcPr>
          <w:p w14:paraId="58C68659" w14:textId="77777777" w:rsidR="00C334D1" w:rsidRPr="00813D46" w:rsidRDefault="00C334D1" w:rsidP="007B0C0F">
            <w:pPr>
              <w:pStyle w:val="la2"/>
              <w:keepNext/>
            </w:pPr>
            <w:r w:rsidRPr="00813D46">
              <w:rPr>
                <w:sz w:val="15"/>
                <w:szCs w:val="15"/>
              </w:rPr>
              <w:t> </w:t>
            </w:r>
          </w:p>
        </w:tc>
        <w:tc>
          <w:tcPr>
            <w:tcW w:w="139" w:type="dxa"/>
            <w:vAlign w:val="bottom"/>
          </w:tcPr>
          <w:p w14:paraId="531CE43D" w14:textId="77777777" w:rsidR="00C334D1" w:rsidRPr="00813D46" w:rsidRDefault="00C334D1" w:rsidP="007B0C0F">
            <w:pPr>
              <w:keepNext/>
              <w:rPr>
                <w:sz w:val="8"/>
              </w:rPr>
            </w:pPr>
            <w:r w:rsidRPr="00813D46">
              <w:rPr>
                <w:rFonts w:cs="Arial"/>
                <w:b/>
                <w:bCs/>
              </w:rPr>
              <w:t> </w:t>
            </w:r>
          </w:p>
        </w:tc>
        <w:tc>
          <w:tcPr>
            <w:tcW w:w="581" w:type="dxa"/>
            <w:vAlign w:val="bottom"/>
          </w:tcPr>
          <w:p w14:paraId="166CE52F" w14:textId="4ED17788" w:rsidR="00C334D1" w:rsidRPr="00813D46" w:rsidRDefault="003D188E" w:rsidP="007B0C0F">
            <w:pPr>
              <w:keepNext/>
              <w:jc w:val="right"/>
              <w:rPr>
                <w:b/>
              </w:rPr>
            </w:pPr>
            <w:r w:rsidRPr="00813D46">
              <w:rPr>
                <w:rFonts w:cs="Arial"/>
                <w:b/>
              </w:rPr>
              <w:t>0</w:t>
            </w:r>
          </w:p>
        </w:tc>
        <w:tc>
          <w:tcPr>
            <w:tcW w:w="81" w:type="dxa"/>
            <w:noWrap/>
            <w:vAlign w:val="bottom"/>
          </w:tcPr>
          <w:p w14:paraId="6AA0FA90" w14:textId="571E5715" w:rsidR="00C334D1" w:rsidRPr="00813D46" w:rsidRDefault="00C334D1" w:rsidP="007B0C0F">
            <w:pPr>
              <w:keepNext/>
              <w:rPr>
                <w:b/>
                <w:sz w:val="8"/>
              </w:rPr>
            </w:pPr>
          </w:p>
        </w:tc>
        <w:tc>
          <w:tcPr>
            <w:tcW w:w="104" w:type="dxa"/>
            <w:vAlign w:val="bottom"/>
          </w:tcPr>
          <w:p w14:paraId="3CB952E2" w14:textId="77777777" w:rsidR="00C334D1" w:rsidRPr="00813D46" w:rsidRDefault="00C334D1" w:rsidP="007B0C0F">
            <w:pPr>
              <w:pStyle w:val="la2"/>
              <w:keepNext/>
            </w:pPr>
            <w:r w:rsidRPr="00813D46">
              <w:rPr>
                <w:sz w:val="15"/>
                <w:szCs w:val="15"/>
              </w:rPr>
              <w:t> </w:t>
            </w:r>
          </w:p>
        </w:tc>
        <w:tc>
          <w:tcPr>
            <w:tcW w:w="95" w:type="dxa"/>
            <w:vAlign w:val="bottom"/>
          </w:tcPr>
          <w:p w14:paraId="2CAD8983" w14:textId="77777777" w:rsidR="00C334D1" w:rsidRPr="00813D46" w:rsidRDefault="00C334D1" w:rsidP="007B0C0F">
            <w:pPr>
              <w:pStyle w:val="la2"/>
              <w:keepNext/>
            </w:pPr>
            <w:r w:rsidRPr="00813D46">
              <w:t> </w:t>
            </w:r>
          </w:p>
        </w:tc>
        <w:tc>
          <w:tcPr>
            <w:tcW w:w="104" w:type="dxa"/>
            <w:vAlign w:val="bottom"/>
          </w:tcPr>
          <w:p w14:paraId="18811F2A" w14:textId="77777777" w:rsidR="00C334D1" w:rsidRPr="00813D46" w:rsidRDefault="00C334D1" w:rsidP="007B0C0F">
            <w:pPr>
              <w:pStyle w:val="la2"/>
              <w:keepNext/>
            </w:pPr>
            <w:r w:rsidRPr="00813D46">
              <w:rPr>
                <w:sz w:val="15"/>
                <w:szCs w:val="15"/>
              </w:rPr>
              <w:t> </w:t>
            </w:r>
          </w:p>
        </w:tc>
        <w:tc>
          <w:tcPr>
            <w:tcW w:w="170" w:type="dxa"/>
            <w:vAlign w:val="bottom"/>
          </w:tcPr>
          <w:p w14:paraId="2C95470E" w14:textId="77777777" w:rsidR="00C334D1" w:rsidRPr="00813D46" w:rsidRDefault="00C334D1" w:rsidP="007B0C0F">
            <w:pPr>
              <w:keepNext/>
              <w:rPr>
                <w:sz w:val="8"/>
              </w:rPr>
            </w:pPr>
            <w:r w:rsidRPr="00813D46">
              <w:rPr>
                <w:rFonts w:cs="Arial"/>
              </w:rPr>
              <w:t> </w:t>
            </w:r>
          </w:p>
        </w:tc>
        <w:tc>
          <w:tcPr>
            <w:tcW w:w="621" w:type="dxa"/>
            <w:vAlign w:val="bottom"/>
          </w:tcPr>
          <w:p w14:paraId="75D3B1C9" w14:textId="77777777" w:rsidR="00C334D1" w:rsidRPr="00813D46" w:rsidRDefault="00C334D1" w:rsidP="007B0C0F">
            <w:pPr>
              <w:keepNext/>
              <w:jc w:val="right"/>
            </w:pPr>
            <w:r w:rsidRPr="00813D46">
              <w:rPr>
                <w:rFonts w:cs="Arial"/>
              </w:rPr>
              <w:t>15</w:t>
            </w:r>
          </w:p>
        </w:tc>
        <w:tc>
          <w:tcPr>
            <w:tcW w:w="81" w:type="dxa"/>
            <w:noWrap/>
            <w:vAlign w:val="bottom"/>
          </w:tcPr>
          <w:p w14:paraId="555853B8" w14:textId="77777777" w:rsidR="00C334D1" w:rsidRPr="00813D46" w:rsidRDefault="00C334D1" w:rsidP="007B0C0F">
            <w:pPr>
              <w:keepNext/>
              <w:rPr>
                <w:sz w:val="8"/>
              </w:rPr>
            </w:pPr>
            <w:r w:rsidRPr="00813D46">
              <w:rPr>
                <w:rFonts w:cs="Arial"/>
              </w:rPr>
              <w:t> </w:t>
            </w:r>
          </w:p>
        </w:tc>
        <w:tc>
          <w:tcPr>
            <w:tcW w:w="104" w:type="dxa"/>
            <w:vAlign w:val="bottom"/>
          </w:tcPr>
          <w:p w14:paraId="3890A2AB" w14:textId="77777777" w:rsidR="00C334D1" w:rsidRPr="00813D46" w:rsidRDefault="00C334D1" w:rsidP="007B0C0F">
            <w:pPr>
              <w:pStyle w:val="la2"/>
              <w:keepNext/>
            </w:pPr>
            <w:r w:rsidRPr="00813D46">
              <w:rPr>
                <w:sz w:val="15"/>
                <w:szCs w:val="15"/>
              </w:rPr>
              <w:t> </w:t>
            </w:r>
          </w:p>
        </w:tc>
        <w:tc>
          <w:tcPr>
            <w:tcW w:w="126" w:type="dxa"/>
            <w:vAlign w:val="bottom"/>
          </w:tcPr>
          <w:p w14:paraId="1FBD5862" w14:textId="77777777" w:rsidR="00C334D1" w:rsidRPr="00813D46" w:rsidRDefault="00C334D1" w:rsidP="007B0C0F">
            <w:pPr>
              <w:keepNext/>
              <w:rPr>
                <w:sz w:val="8"/>
              </w:rPr>
            </w:pPr>
            <w:r w:rsidRPr="00813D46">
              <w:rPr>
                <w:rFonts w:cs="Arial"/>
              </w:rPr>
              <w:t> </w:t>
            </w:r>
          </w:p>
        </w:tc>
        <w:tc>
          <w:tcPr>
            <w:tcW w:w="459" w:type="dxa"/>
            <w:vAlign w:val="bottom"/>
          </w:tcPr>
          <w:p w14:paraId="3DF46E69" w14:textId="77777777" w:rsidR="00C334D1" w:rsidRPr="00813D46" w:rsidRDefault="00C334D1" w:rsidP="007B0C0F">
            <w:pPr>
              <w:keepNext/>
              <w:jc w:val="right"/>
            </w:pPr>
            <w:r w:rsidRPr="00813D46">
              <w:rPr>
                <w:rFonts w:cs="Arial"/>
              </w:rPr>
              <w:t>0</w:t>
            </w:r>
          </w:p>
        </w:tc>
        <w:tc>
          <w:tcPr>
            <w:tcW w:w="81" w:type="dxa"/>
            <w:noWrap/>
            <w:vAlign w:val="bottom"/>
          </w:tcPr>
          <w:p w14:paraId="653C7E92" w14:textId="77777777" w:rsidR="00C334D1" w:rsidRPr="00813D46" w:rsidRDefault="00C334D1" w:rsidP="007B0C0F">
            <w:pPr>
              <w:keepNext/>
              <w:rPr>
                <w:sz w:val="8"/>
              </w:rPr>
            </w:pPr>
            <w:r w:rsidRPr="00813D46">
              <w:rPr>
                <w:rFonts w:cs="Arial"/>
              </w:rPr>
              <w:t> </w:t>
            </w:r>
          </w:p>
        </w:tc>
        <w:tc>
          <w:tcPr>
            <w:tcW w:w="104" w:type="dxa"/>
            <w:vAlign w:val="bottom"/>
          </w:tcPr>
          <w:p w14:paraId="5CD08B5E" w14:textId="77777777" w:rsidR="00C334D1" w:rsidRPr="00813D46" w:rsidRDefault="00C334D1" w:rsidP="007B0C0F">
            <w:pPr>
              <w:pStyle w:val="la2"/>
              <w:keepNext/>
            </w:pPr>
            <w:r w:rsidRPr="00813D46">
              <w:rPr>
                <w:sz w:val="15"/>
                <w:szCs w:val="15"/>
              </w:rPr>
              <w:t> </w:t>
            </w:r>
          </w:p>
        </w:tc>
        <w:tc>
          <w:tcPr>
            <w:tcW w:w="266" w:type="dxa"/>
            <w:vAlign w:val="bottom"/>
          </w:tcPr>
          <w:p w14:paraId="477F774E" w14:textId="77777777" w:rsidR="00C334D1" w:rsidRPr="00813D46" w:rsidRDefault="00C334D1" w:rsidP="007B0C0F">
            <w:pPr>
              <w:keepNext/>
              <w:rPr>
                <w:sz w:val="8"/>
              </w:rPr>
            </w:pPr>
            <w:r w:rsidRPr="00813D46">
              <w:rPr>
                <w:rFonts w:cs="Arial"/>
              </w:rPr>
              <w:t> </w:t>
            </w:r>
          </w:p>
        </w:tc>
        <w:tc>
          <w:tcPr>
            <w:tcW w:w="638" w:type="dxa"/>
            <w:vAlign w:val="bottom"/>
          </w:tcPr>
          <w:p w14:paraId="0010C33B" w14:textId="77777777" w:rsidR="00C334D1" w:rsidRPr="00813D46" w:rsidRDefault="00C334D1" w:rsidP="007B0C0F">
            <w:pPr>
              <w:keepNext/>
              <w:jc w:val="right"/>
            </w:pPr>
            <w:r w:rsidRPr="00813D46">
              <w:rPr>
                <w:rFonts w:cs="Arial"/>
              </w:rPr>
              <w:t>0</w:t>
            </w:r>
          </w:p>
        </w:tc>
        <w:tc>
          <w:tcPr>
            <w:tcW w:w="81" w:type="dxa"/>
            <w:noWrap/>
            <w:vAlign w:val="bottom"/>
          </w:tcPr>
          <w:p w14:paraId="1E1E6462" w14:textId="77777777" w:rsidR="00C334D1" w:rsidRPr="00813D46" w:rsidRDefault="00C334D1" w:rsidP="007B0C0F">
            <w:pPr>
              <w:keepNext/>
              <w:rPr>
                <w:sz w:val="8"/>
              </w:rPr>
            </w:pPr>
            <w:r w:rsidRPr="00813D46">
              <w:rPr>
                <w:rFonts w:cs="Arial"/>
              </w:rPr>
              <w:t> </w:t>
            </w:r>
          </w:p>
        </w:tc>
        <w:tc>
          <w:tcPr>
            <w:tcW w:w="104" w:type="dxa"/>
            <w:vAlign w:val="bottom"/>
          </w:tcPr>
          <w:p w14:paraId="0EFDD50E" w14:textId="77777777" w:rsidR="00C334D1" w:rsidRPr="00813D46" w:rsidRDefault="00C334D1" w:rsidP="007B0C0F">
            <w:pPr>
              <w:pStyle w:val="la2"/>
              <w:keepNext/>
            </w:pPr>
            <w:r w:rsidRPr="00813D46">
              <w:rPr>
                <w:sz w:val="15"/>
                <w:szCs w:val="15"/>
              </w:rPr>
              <w:t> </w:t>
            </w:r>
          </w:p>
        </w:tc>
        <w:tc>
          <w:tcPr>
            <w:tcW w:w="139" w:type="dxa"/>
            <w:vAlign w:val="bottom"/>
          </w:tcPr>
          <w:p w14:paraId="3AE325D8" w14:textId="77777777" w:rsidR="00C334D1" w:rsidRPr="00813D46" w:rsidRDefault="00C334D1" w:rsidP="007B0C0F">
            <w:pPr>
              <w:keepNext/>
              <w:rPr>
                <w:sz w:val="8"/>
              </w:rPr>
            </w:pPr>
            <w:r w:rsidRPr="00813D46">
              <w:rPr>
                <w:rFonts w:cs="Arial"/>
              </w:rPr>
              <w:t> </w:t>
            </w:r>
          </w:p>
        </w:tc>
        <w:tc>
          <w:tcPr>
            <w:tcW w:w="581" w:type="dxa"/>
            <w:vAlign w:val="bottom"/>
          </w:tcPr>
          <w:p w14:paraId="372FAC4E" w14:textId="77777777" w:rsidR="00C334D1" w:rsidRPr="00813D46" w:rsidRDefault="00C334D1" w:rsidP="007B0C0F">
            <w:pPr>
              <w:keepNext/>
              <w:jc w:val="right"/>
            </w:pPr>
            <w:r w:rsidRPr="00813D46">
              <w:rPr>
                <w:rFonts w:cs="Arial"/>
              </w:rPr>
              <w:t>(1</w:t>
            </w:r>
          </w:p>
        </w:tc>
        <w:tc>
          <w:tcPr>
            <w:tcW w:w="81" w:type="dxa"/>
            <w:noWrap/>
            <w:vAlign w:val="bottom"/>
          </w:tcPr>
          <w:p w14:paraId="3AF20833" w14:textId="77777777" w:rsidR="00C334D1" w:rsidRPr="00813D46" w:rsidRDefault="00C334D1" w:rsidP="007B0C0F">
            <w:pPr>
              <w:keepNext/>
              <w:rPr>
                <w:sz w:val="8"/>
              </w:rPr>
            </w:pPr>
            <w:r w:rsidRPr="00813D46">
              <w:rPr>
                <w:rFonts w:cs="Arial"/>
              </w:rPr>
              <w:t>)</w:t>
            </w:r>
          </w:p>
        </w:tc>
      </w:tr>
      <w:tr w:rsidR="00C334D1" w:rsidRPr="00813D46" w14:paraId="1A2CC614" w14:textId="77777777" w:rsidTr="007B0C0F">
        <w:trPr>
          <w:jc w:val="center"/>
        </w:trPr>
        <w:tc>
          <w:tcPr>
            <w:tcW w:w="3531" w:type="dxa"/>
            <w:gridSpan w:val="6"/>
            <w:vAlign w:val="bottom"/>
          </w:tcPr>
          <w:p w14:paraId="6A6ACA40" w14:textId="77777777" w:rsidR="00C334D1" w:rsidRPr="00813D46" w:rsidRDefault="00C334D1" w:rsidP="007B0C0F">
            <w:pPr>
              <w:pStyle w:val="rrdsinglerule"/>
              <w:keepNext/>
              <w:jc w:val="left"/>
              <w:rPr>
                <w:b/>
              </w:rPr>
            </w:pPr>
            <w:r w:rsidRPr="00813D46">
              <w:rPr>
                <w:b/>
                <w:sz w:val="15"/>
                <w:szCs w:val="15"/>
              </w:rPr>
              <w:t> </w:t>
            </w:r>
          </w:p>
        </w:tc>
        <w:tc>
          <w:tcPr>
            <w:tcW w:w="81" w:type="dxa"/>
            <w:vAlign w:val="bottom"/>
          </w:tcPr>
          <w:p w14:paraId="1DDDF7F5" w14:textId="77777777" w:rsidR="00C334D1" w:rsidRPr="00813D46" w:rsidRDefault="00C334D1" w:rsidP="007B0C0F">
            <w:pPr>
              <w:keepNext/>
              <w:rPr>
                <w:sz w:val="8"/>
              </w:rPr>
            </w:pPr>
          </w:p>
        </w:tc>
        <w:tc>
          <w:tcPr>
            <w:tcW w:w="104" w:type="dxa"/>
            <w:vAlign w:val="bottom"/>
          </w:tcPr>
          <w:p w14:paraId="677E2B66" w14:textId="77777777" w:rsidR="00C334D1" w:rsidRPr="00813D46" w:rsidRDefault="00C334D1" w:rsidP="007B0C0F">
            <w:pPr>
              <w:pStyle w:val="la2"/>
              <w:keepNext/>
            </w:pPr>
            <w:r w:rsidRPr="00813D46">
              <w:t> </w:t>
            </w:r>
          </w:p>
        </w:tc>
        <w:tc>
          <w:tcPr>
            <w:tcW w:w="126" w:type="dxa"/>
            <w:vAlign w:val="bottom"/>
          </w:tcPr>
          <w:p w14:paraId="6E53C723" w14:textId="77777777" w:rsidR="00C334D1" w:rsidRPr="00813D46" w:rsidRDefault="00C334D1" w:rsidP="007B0C0F">
            <w:pPr>
              <w:pStyle w:val="rrdsinglerule"/>
              <w:keepNext/>
            </w:pPr>
            <w:r w:rsidRPr="00813D46">
              <w:rPr>
                <w:sz w:val="15"/>
                <w:szCs w:val="15"/>
              </w:rPr>
              <w:t> </w:t>
            </w:r>
          </w:p>
        </w:tc>
        <w:tc>
          <w:tcPr>
            <w:tcW w:w="526" w:type="dxa"/>
            <w:vAlign w:val="bottom"/>
          </w:tcPr>
          <w:p w14:paraId="1F0B76D0" w14:textId="77777777" w:rsidR="00C334D1" w:rsidRPr="00813D46" w:rsidRDefault="00C334D1" w:rsidP="007B0C0F">
            <w:pPr>
              <w:pStyle w:val="rrdsinglerule"/>
              <w:keepNext/>
              <w:rPr>
                <w:b/>
              </w:rPr>
            </w:pPr>
            <w:r w:rsidRPr="00813D46">
              <w:rPr>
                <w:b/>
                <w:sz w:val="15"/>
                <w:szCs w:val="15"/>
              </w:rPr>
              <w:t> </w:t>
            </w:r>
          </w:p>
        </w:tc>
        <w:tc>
          <w:tcPr>
            <w:tcW w:w="81" w:type="dxa"/>
            <w:vAlign w:val="bottom"/>
          </w:tcPr>
          <w:p w14:paraId="15D9CF06" w14:textId="77777777" w:rsidR="00C334D1" w:rsidRPr="00813D46" w:rsidRDefault="00C334D1" w:rsidP="007B0C0F">
            <w:pPr>
              <w:keepNext/>
              <w:rPr>
                <w:sz w:val="8"/>
              </w:rPr>
            </w:pPr>
            <w:r w:rsidRPr="00813D46">
              <w:rPr>
                <w:sz w:val="15"/>
                <w:szCs w:val="15"/>
              </w:rPr>
              <w:t> </w:t>
            </w:r>
          </w:p>
        </w:tc>
        <w:tc>
          <w:tcPr>
            <w:tcW w:w="104" w:type="dxa"/>
            <w:vAlign w:val="bottom"/>
          </w:tcPr>
          <w:p w14:paraId="5FE7DB44" w14:textId="77777777" w:rsidR="00C334D1" w:rsidRPr="00813D46" w:rsidRDefault="00C334D1" w:rsidP="007B0C0F">
            <w:pPr>
              <w:pStyle w:val="la2"/>
              <w:keepNext/>
            </w:pPr>
            <w:r w:rsidRPr="00813D46">
              <w:t> </w:t>
            </w:r>
          </w:p>
        </w:tc>
        <w:tc>
          <w:tcPr>
            <w:tcW w:w="211" w:type="dxa"/>
            <w:vAlign w:val="bottom"/>
          </w:tcPr>
          <w:p w14:paraId="5CD3A17C" w14:textId="77777777" w:rsidR="00C334D1" w:rsidRPr="00813D46" w:rsidRDefault="00C334D1" w:rsidP="007B0C0F">
            <w:pPr>
              <w:pStyle w:val="rrdsinglerule"/>
              <w:keepNext/>
            </w:pPr>
            <w:r w:rsidRPr="00813D46">
              <w:rPr>
                <w:sz w:val="15"/>
                <w:szCs w:val="15"/>
              </w:rPr>
              <w:t> </w:t>
            </w:r>
          </w:p>
        </w:tc>
        <w:tc>
          <w:tcPr>
            <w:tcW w:w="693" w:type="dxa"/>
            <w:vAlign w:val="bottom"/>
          </w:tcPr>
          <w:p w14:paraId="3DE6ED76" w14:textId="77777777" w:rsidR="00C334D1" w:rsidRPr="00813D46" w:rsidRDefault="00C334D1" w:rsidP="007B0C0F">
            <w:pPr>
              <w:pStyle w:val="rrdsinglerule"/>
              <w:keepNext/>
            </w:pPr>
            <w:r w:rsidRPr="00813D46">
              <w:rPr>
                <w:sz w:val="15"/>
                <w:szCs w:val="15"/>
              </w:rPr>
              <w:t> </w:t>
            </w:r>
          </w:p>
        </w:tc>
        <w:tc>
          <w:tcPr>
            <w:tcW w:w="81" w:type="dxa"/>
            <w:vAlign w:val="bottom"/>
          </w:tcPr>
          <w:p w14:paraId="5F30926B" w14:textId="77777777" w:rsidR="00C334D1" w:rsidRPr="00813D46" w:rsidRDefault="00C334D1" w:rsidP="007B0C0F">
            <w:pPr>
              <w:keepNext/>
              <w:rPr>
                <w:sz w:val="8"/>
              </w:rPr>
            </w:pPr>
            <w:r w:rsidRPr="00813D46">
              <w:rPr>
                <w:sz w:val="15"/>
                <w:szCs w:val="15"/>
              </w:rPr>
              <w:t> </w:t>
            </w:r>
          </w:p>
        </w:tc>
        <w:tc>
          <w:tcPr>
            <w:tcW w:w="104" w:type="dxa"/>
            <w:vAlign w:val="bottom"/>
          </w:tcPr>
          <w:p w14:paraId="656E08CE" w14:textId="77777777" w:rsidR="00C334D1" w:rsidRPr="00813D46" w:rsidRDefault="00C334D1" w:rsidP="007B0C0F">
            <w:pPr>
              <w:pStyle w:val="la2"/>
              <w:keepNext/>
            </w:pPr>
            <w:r w:rsidRPr="00813D46">
              <w:t> </w:t>
            </w:r>
          </w:p>
        </w:tc>
        <w:tc>
          <w:tcPr>
            <w:tcW w:w="139" w:type="dxa"/>
            <w:vAlign w:val="bottom"/>
          </w:tcPr>
          <w:p w14:paraId="4954C34B" w14:textId="77777777" w:rsidR="00C334D1" w:rsidRPr="00813D46" w:rsidRDefault="00C334D1" w:rsidP="007B0C0F">
            <w:pPr>
              <w:pStyle w:val="rrdsinglerule"/>
              <w:keepNext/>
            </w:pPr>
            <w:r w:rsidRPr="00813D46">
              <w:rPr>
                <w:sz w:val="15"/>
                <w:szCs w:val="15"/>
              </w:rPr>
              <w:t> </w:t>
            </w:r>
          </w:p>
        </w:tc>
        <w:tc>
          <w:tcPr>
            <w:tcW w:w="581" w:type="dxa"/>
            <w:vAlign w:val="bottom"/>
          </w:tcPr>
          <w:p w14:paraId="53D4E2C5" w14:textId="77777777" w:rsidR="00C334D1" w:rsidRPr="00813D46" w:rsidRDefault="00C334D1" w:rsidP="007B0C0F">
            <w:pPr>
              <w:pStyle w:val="rrdsinglerule"/>
              <w:keepNext/>
              <w:rPr>
                <w:b/>
              </w:rPr>
            </w:pPr>
            <w:r w:rsidRPr="00813D46">
              <w:rPr>
                <w:b/>
                <w:sz w:val="15"/>
                <w:szCs w:val="15"/>
              </w:rPr>
              <w:t> </w:t>
            </w:r>
          </w:p>
        </w:tc>
        <w:tc>
          <w:tcPr>
            <w:tcW w:w="81" w:type="dxa"/>
            <w:vAlign w:val="bottom"/>
          </w:tcPr>
          <w:p w14:paraId="290C8732" w14:textId="77777777" w:rsidR="00C334D1" w:rsidRPr="00813D46" w:rsidRDefault="00C334D1" w:rsidP="007B0C0F">
            <w:pPr>
              <w:keepNext/>
              <w:rPr>
                <w:b/>
                <w:sz w:val="8"/>
              </w:rPr>
            </w:pPr>
          </w:p>
        </w:tc>
        <w:tc>
          <w:tcPr>
            <w:tcW w:w="104" w:type="dxa"/>
            <w:vAlign w:val="bottom"/>
          </w:tcPr>
          <w:p w14:paraId="60AB44A8" w14:textId="77777777" w:rsidR="00C334D1" w:rsidRPr="00813D46" w:rsidRDefault="00C334D1" w:rsidP="007B0C0F">
            <w:pPr>
              <w:pStyle w:val="la2"/>
              <w:keepNext/>
            </w:pPr>
            <w:r w:rsidRPr="00813D46">
              <w:t> </w:t>
            </w:r>
          </w:p>
        </w:tc>
        <w:tc>
          <w:tcPr>
            <w:tcW w:w="95" w:type="dxa"/>
            <w:vAlign w:val="bottom"/>
          </w:tcPr>
          <w:p w14:paraId="2575C36A" w14:textId="77777777" w:rsidR="00C334D1" w:rsidRPr="00813D46" w:rsidRDefault="00C334D1" w:rsidP="007B0C0F">
            <w:pPr>
              <w:pStyle w:val="la2"/>
              <w:keepNext/>
            </w:pPr>
            <w:r w:rsidRPr="00813D46">
              <w:t> </w:t>
            </w:r>
          </w:p>
        </w:tc>
        <w:tc>
          <w:tcPr>
            <w:tcW w:w="104" w:type="dxa"/>
            <w:vAlign w:val="bottom"/>
          </w:tcPr>
          <w:p w14:paraId="31D67FF1" w14:textId="77777777" w:rsidR="00C334D1" w:rsidRPr="00813D46" w:rsidRDefault="00C334D1" w:rsidP="007B0C0F">
            <w:pPr>
              <w:pStyle w:val="la2"/>
              <w:keepNext/>
            </w:pPr>
            <w:r w:rsidRPr="00813D46">
              <w:t> </w:t>
            </w:r>
          </w:p>
        </w:tc>
        <w:tc>
          <w:tcPr>
            <w:tcW w:w="170" w:type="dxa"/>
            <w:vAlign w:val="bottom"/>
          </w:tcPr>
          <w:p w14:paraId="0CF71081" w14:textId="77777777" w:rsidR="00C334D1" w:rsidRPr="00813D46" w:rsidRDefault="00C334D1" w:rsidP="007B0C0F">
            <w:pPr>
              <w:pStyle w:val="rrdsinglerule"/>
              <w:keepNext/>
            </w:pPr>
            <w:r w:rsidRPr="00813D46">
              <w:rPr>
                <w:sz w:val="15"/>
                <w:szCs w:val="15"/>
              </w:rPr>
              <w:t> </w:t>
            </w:r>
          </w:p>
        </w:tc>
        <w:tc>
          <w:tcPr>
            <w:tcW w:w="621" w:type="dxa"/>
            <w:vAlign w:val="bottom"/>
          </w:tcPr>
          <w:p w14:paraId="7D40D111" w14:textId="77777777" w:rsidR="00C334D1" w:rsidRPr="00813D46" w:rsidRDefault="00C334D1" w:rsidP="007B0C0F">
            <w:pPr>
              <w:pStyle w:val="rrdsinglerule"/>
              <w:keepNext/>
            </w:pPr>
          </w:p>
        </w:tc>
        <w:tc>
          <w:tcPr>
            <w:tcW w:w="81" w:type="dxa"/>
            <w:vAlign w:val="bottom"/>
          </w:tcPr>
          <w:p w14:paraId="3AA17FD3" w14:textId="77777777" w:rsidR="00C334D1" w:rsidRPr="00813D46" w:rsidRDefault="00C334D1" w:rsidP="007B0C0F">
            <w:pPr>
              <w:keepNext/>
              <w:rPr>
                <w:sz w:val="8"/>
              </w:rPr>
            </w:pPr>
          </w:p>
        </w:tc>
        <w:tc>
          <w:tcPr>
            <w:tcW w:w="104" w:type="dxa"/>
            <w:vAlign w:val="bottom"/>
          </w:tcPr>
          <w:p w14:paraId="60B184DD" w14:textId="77777777" w:rsidR="00C334D1" w:rsidRPr="00813D46" w:rsidRDefault="00C334D1" w:rsidP="007B0C0F">
            <w:pPr>
              <w:pStyle w:val="la2"/>
              <w:keepNext/>
            </w:pPr>
            <w:r w:rsidRPr="00813D46">
              <w:t> </w:t>
            </w:r>
          </w:p>
        </w:tc>
        <w:tc>
          <w:tcPr>
            <w:tcW w:w="126" w:type="dxa"/>
            <w:vAlign w:val="bottom"/>
          </w:tcPr>
          <w:p w14:paraId="1542E981" w14:textId="77777777" w:rsidR="00C334D1" w:rsidRPr="00813D46" w:rsidRDefault="00C334D1" w:rsidP="007B0C0F">
            <w:pPr>
              <w:pStyle w:val="rrdsinglerule"/>
              <w:keepNext/>
            </w:pPr>
            <w:r w:rsidRPr="00813D46">
              <w:rPr>
                <w:sz w:val="15"/>
                <w:szCs w:val="15"/>
              </w:rPr>
              <w:t> </w:t>
            </w:r>
          </w:p>
        </w:tc>
        <w:tc>
          <w:tcPr>
            <w:tcW w:w="459" w:type="dxa"/>
            <w:vAlign w:val="bottom"/>
          </w:tcPr>
          <w:p w14:paraId="4304BDD3" w14:textId="77777777" w:rsidR="00C334D1" w:rsidRPr="00813D46" w:rsidRDefault="00C334D1" w:rsidP="007B0C0F">
            <w:pPr>
              <w:pStyle w:val="rrdsinglerule"/>
              <w:keepNext/>
            </w:pPr>
            <w:r w:rsidRPr="00813D46">
              <w:rPr>
                <w:sz w:val="15"/>
                <w:szCs w:val="15"/>
              </w:rPr>
              <w:t> </w:t>
            </w:r>
          </w:p>
        </w:tc>
        <w:tc>
          <w:tcPr>
            <w:tcW w:w="81" w:type="dxa"/>
            <w:vAlign w:val="bottom"/>
          </w:tcPr>
          <w:p w14:paraId="27F317D4" w14:textId="77777777" w:rsidR="00C334D1" w:rsidRPr="00813D46" w:rsidRDefault="00C334D1" w:rsidP="007B0C0F">
            <w:pPr>
              <w:keepNext/>
              <w:rPr>
                <w:sz w:val="8"/>
              </w:rPr>
            </w:pPr>
          </w:p>
        </w:tc>
        <w:tc>
          <w:tcPr>
            <w:tcW w:w="104" w:type="dxa"/>
            <w:vAlign w:val="bottom"/>
          </w:tcPr>
          <w:p w14:paraId="33E5E121" w14:textId="77777777" w:rsidR="00C334D1" w:rsidRPr="00813D46" w:rsidRDefault="00C334D1" w:rsidP="007B0C0F">
            <w:pPr>
              <w:pStyle w:val="la2"/>
              <w:keepNext/>
            </w:pPr>
            <w:r w:rsidRPr="00813D46">
              <w:t> </w:t>
            </w:r>
          </w:p>
        </w:tc>
        <w:tc>
          <w:tcPr>
            <w:tcW w:w="266" w:type="dxa"/>
            <w:vAlign w:val="bottom"/>
          </w:tcPr>
          <w:p w14:paraId="14FA82E9" w14:textId="77777777" w:rsidR="00C334D1" w:rsidRPr="00813D46" w:rsidRDefault="00C334D1" w:rsidP="007B0C0F">
            <w:pPr>
              <w:pStyle w:val="rrdsinglerule"/>
              <w:keepNext/>
            </w:pPr>
            <w:r w:rsidRPr="00813D46">
              <w:rPr>
                <w:sz w:val="15"/>
                <w:szCs w:val="15"/>
              </w:rPr>
              <w:t> </w:t>
            </w:r>
          </w:p>
        </w:tc>
        <w:tc>
          <w:tcPr>
            <w:tcW w:w="638" w:type="dxa"/>
            <w:vAlign w:val="bottom"/>
          </w:tcPr>
          <w:p w14:paraId="697CE8E7" w14:textId="77777777" w:rsidR="00C334D1" w:rsidRPr="00813D46" w:rsidRDefault="00C334D1" w:rsidP="007B0C0F">
            <w:pPr>
              <w:pStyle w:val="rrdsinglerule"/>
              <w:keepNext/>
            </w:pPr>
            <w:r w:rsidRPr="00813D46">
              <w:rPr>
                <w:sz w:val="15"/>
                <w:szCs w:val="15"/>
              </w:rPr>
              <w:t> </w:t>
            </w:r>
          </w:p>
        </w:tc>
        <w:tc>
          <w:tcPr>
            <w:tcW w:w="81" w:type="dxa"/>
            <w:vAlign w:val="bottom"/>
          </w:tcPr>
          <w:p w14:paraId="77FFD1F6" w14:textId="77777777" w:rsidR="00C334D1" w:rsidRPr="00813D46" w:rsidRDefault="00C334D1" w:rsidP="007B0C0F">
            <w:pPr>
              <w:keepNext/>
              <w:rPr>
                <w:sz w:val="8"/>
              </w:rPr>
            </w:pPr>
          </w:p>
        </w:tc>
        <w:tc>
          <w:tcPr>
            <w:tcW w:w="104" w:type="dxa"/>
            <w:vAlign w:val="bottom"/>
          </w:tcPr>
          <w:p w14:paraId="2C26C7B9" w14:textId="77777777" w:rsidR="00C334D1" w:rsidRPr="00813D46" w:rsidRDefault="00C334D1" w:rsidP="007B0C0F">
            <w:pPr>
              <w:pStyle w:val="la2"/>
              <w:keepNext/>
            </w:pPr>
            <w:r w:rsidRPr="00813D46">
              <w:t> </w:t>
            </w:r>
          </w:p>
        </w:tc>
        <w:tc>
          <w:tcPr>
            <w:tcW w:w="139" w:type="dxa"/>
            <w:vAlign w:val="bottom"/>
          </w:tcPr>
          <w:p w14:paraId="66C8D9B3" w14:textId="77777777" w:rsidR="00C334D1" w:rsidRPr="00813D46" w:rsidRDefault="00C334D1" w:rsidP="007B0C0F">
            <w:pPr>
              <w:pStyle w:val="rrdsinglerule"/>
              <w:keepNext/>
            </w:pPr>
            <w:r w:rsidRPr="00813D46">
              <w:rPr>
                <w:sz w:val="15"/>
                <w:szCs w:val="15"/>
              </w:rPr>
              <w:t> </w:t>
            </w:r>
          </w:p>
        </w:tc>
        <w:tc>
          <w:tcPr>
            <w:tcW w:w="581" w:type="dxa"/>
            <w:vAlign w:val="bottom"/>
          </w:tcPr>
          <w:p w14:paraId="42548B88" w14:textId="77777777" w:rsidR="00C334D1" w:rsidRPr="00813D46" w:rsidRDefault="00C334D1" w:rsidP="007B0C0F">
            <w:pPr>
              <w:pStyle w:val="rrdsinglerule"/>
              <w:keepNext/>
            </w:pPr>
            <w:r w:rsidRPr="00813D46">
              <w:rPr>
                <w:sz w:val="15"/>
                <w:szCs w:val="15"/>
              </w:rPr>
              <w:t> </w:t>
            </w:r>
          </w:p>
        </w:tc>
        <w:tc>
          <w:tcPr>
            <w:tcW w:w="81" w:type="dxa"/>
            <w:vAlign w:val="bottom"/>
          </w:tcPr>
          <w:p w14:paraId="4079C2A3" w14:textId="77777777" w:rsidR="00C334D1" w:rsidRPr="00813D46" w:rsidRDefault="00C334D1" w:rsidP="007B0C0F">
            <w:pPr>
              <w:keepNext/>
              <w:rPr>
                <w:sz w:val="8"/>
              </w:rPr>
            </w:pPr>
          </w:p>
        </w:tc>
      </w:tr>
      <w:tr w:rsidR="00C334D1" w:rsidRPr="00813D46" w14:paraId="6E247627" w14:textId="77777777" w:rsidTr="007B0C0F">
        <w:trPr>
          <w:jc w:val="center"/>
        </w:trPr>
        <w:tc>
          <w:tcPr>
            <w:tcW w:w="2509" w:type="dxa"/>
          </w:tcPr>
          <w:p w14:paraId="42B79F18" w14:textId="77777777" w:rsidR="00C334D1" w:rsidRPr="00813D46" w:rsidRDefault="00C334D1" w:rsidP="007B0C0F">
            <w:pPr>
              <w:pStyle w:val="NormalWeb"/>
              <w:keepNext/>
              <w:ind w:left="720" w:hanging="450"/>
              <w:jc w:val="left"/>
              <w:rPr>
                <w:sz w:val="8"/>
              </w:rPr>
            </w:pPr>
            <w:r w:rsidRPr="00813D46">
              <w:rPr>
                <w:rFonts w:cs="Arial"/>
                <w:sz w:val="20"/>
                <w:szCs w:val="20"/>
              </w:rPr>
              <w:t>Total</w:t>
            </w:r>
          </w:p>
        </w:tc>
        <w:tc>
          <w:tcPr>
            <w:tcW w:w="108" w:type="dxa"/>
            <w:vAlign w:val="bottom"/>
          </w:tcPr>
          <w:p w14:paraId="195F2D8B" w14:textId="77777777" w:rsidR="00C334D1" w:rsidRPr="00813D46" w:rsidRDefault="00C334D1" w:rsidP="007B0C0F">
            <w:pPr>
              <w:pStyle w:val="la2"/>
              <w:keepNext/>
            </w:pPr>
            <w:r w:rsidRPr="00813D46">
              <w:rPr>
                <w:sz w:val="15"/>
                <w:szCs w:val="15"/>
              </w:rPr>
              <w:t> </w:t>
            </w:r>
          </w:p>
        </w:tc>
        <w:tc>
          <w:tcPr>
            <w:tcW w:w="72" w:type="dxa"/>
            <w:vAlign w:val="bottom"/>
          </w:tcPr>
          <w:p w14:paraId="7362EE75" w14:textId="77777777" w:rsidR="00C334D1" w:rsidRPr="00813D46" w:rsidRDefault="00C334D1" w:rsidP="007B0C0F">
            <w:pPr>
              <w:pStyle w:val="la2"/>
              <w:keepNext/>
            </w:pPr>
            <w:r w:rsidRPr="00813D46">
              <w:t> </w:t>
            </w:r>
          </w:p>
        </w:tc>
        <w:tc>
          <w:tcPr>
            <w:tcW w:w="81" w:type="dxa"/>
            <w:vAlign w:val="bottom"/>
          </w:tcPr>
          <w:p w14:paraId="3562EADA" w14:textId="77777777" w:rsidR="00C334D1" w:rsidRPr="00813D46" w:rsidRDefault="00C334D1" w:rsidP="007B0C0F">
            <w:pPr>
              <w:pStyle w:val="la2"/>
              <w:keepNext/>
            </w:pPr>
            <w:r w:rsidRPr="00813D46">
              <w:rPr>
                <w:sz w:val="15"/>
                <w:szCs w:val="15"/>
              </w:rPr>
              <w:t> </w:t>
            </w:r>
          </w:p>
        </w:tc>
        <w:tc>
          <w:tcPr>
            <w:tcW w:w="140" w:type="dxa"/>
            <w:vAlign w:val="bottom"/>
          </w:tcPr>
          <w:p w14:paraId="2ED879D9" w14:textId="77777777" w:rsidR="00C334D1" w:rsidRPr="00813D46" w:rsidRDefault="00C334D1" w:rsidP="007B0C0F">
            <w:pPr>
              <w:keepNext/>
              <w:rPr>
                <w:sz w:val="8"/>
              </w:rPr>
            </w:pPr>
            <w:r w:rsidRPr="00813D46">
              <w:rPr>
                <w:rFonts w:cs="Arial"/>
                <w:b/>
                <w:bCs/>
              </w:rPr>
              <w:t>$</w:t>
            </w:r>
          </w:p>
        </w:tc>
        <w:tc>
          <w:tcPr>
            <w:tcW w:w="621" w:type="dxa"/>
            <w:vAlign w:val="bottom"/>
          </w:tcPr>
          <w:p w14:paraId="41C74CB4" w14:textId="1194F4C5" w:rsidR="00C334D1" w:rsidRPr="00813D46" w:rsidRDefault="003D188E" w:rsidP="007B0C0F">
            <w:pPr>
              <w:keepNext/>
              <w:jc w:val="right"/>
              <w:rPr>
                <w:b/>
              </w:rPr>
            </w:pPr>
            <w:r w:rsidRPr="00813D46">
              <w:rPr>
                <w:rFonts w:cs="Arial"/>
                <w:b/>
              </w:rPr>
              <w:t>188</w:t>
            </w:r>
          </w:p>
        </w:tc>
        <w:tc>
          <w:tcPr>
            <w:tcW w:w="81" w:type="dxa"/>
            <w:noWrap/>
            <w:vAlign w:val="bottom"/>
          </w:tcPr>
          <w:p w14:paraId="15D66B30" w14:textId="77777777" w:rsidR="00C334D1" w:rsidRPr="00813D46" w:rsidRDefault="00C334D1" w:rsidP="007B0C0F">
            <w:pPr>
              <w:keepNext/>
              <w:rPr>
                <w:sz w:val="8"/>
              </w:rPr>
            </w:pPr>
            <w:r w:rsidRPr="00813D46">
              <w:rPr>
                <w:rFonts w:cs="Arial"/>
                <w:b/>
                <w:bCs/>
              </w:rPr>
              <w:t> </w:t>
            </w:r>
          </w:p>
        </w:tc>
        <w:tc>
          <w:tcPr>
            <w:tcW w:w="104" w:type="dxa"/>
            <w:vAlign w:val="bottom"/>
          </w:tcPr>
          <w:p w14:paraId="5DDAC316" w14:textId="77777777" w:rsidR="00C334D1" w:rsidRPr="00813D46" w:rsidRDefault="00C334D1" w:rsidP="007B0C0F">
            <w:pPr>
              <w:pStyle w:val="la2"/>
              <w:keepNext/>
            </w:pPr>
            <w:r w:rsidRPr="00813D46">
              <w:rPr>
                <w:sz w:val="15"/>
                <w:szCs w:val="15"/>
              </w:rPr>
              <w:t> </w:t>
            </w:r>
          </w:p>
        </w:tc>
        <w:tc>
          <w:tcPr>
            <w:tcW w:w="126" w:type="dxa"/>
            <w:vAlign w:val="bottom"/>
          </w:tcPr>
          <w:p w14:paraId="2C7B1B1B" w14:textId="77777777" w:rsidR="00C334D1" w:rsidRPr="00813D46" w:rsidRDefault="00C334D1" w:rsidP="007B0C0F">
            <w:pPr>
              <w:keepNext/>
              <w:rPr>
                <w:sz w:val="8"/>
              </w:rPr>
            </w:pPr>
            <w:r w:rsidRPr="00813D46">
              <w:rPr>
                <w:rFonts w:cs="Arial"/>
                <w:b/>
                <w:bCs/>
              </w:rPr>
              <w:t>$</w:t>
            </w:r>
          </w:p>
        </w:tc>
        <w:tc>
          <w:tcPr>
            <w:tcW w:w="526" w:type="dxa"/>
            <w:vAlign w:val="bottom"/>
          </w:tcPr>
          <w:p w14:paraId="09CB94CF" w14:textId="31A18677" w:rsidR="00C334D1" w:rsidRPr="00813D46" w:rsidRDefault="003D188E" w:rsidP="007B0C0F">
            <w:pPr>
              <w:keepNext/>
              <w:jc w:val="right"/>
              <w:rPr>
                <w:b/>
              </w:rPr>
            </w:pPr>
            <w:r w:rsidRPr="00813D46">
              <w:rPr>
                <w:rFonts w:cs="Arial"/>
                <w:b/>
              </w:rPr>
              <w:t>167</w:t>
            </w:r>
          </w:p>
        </w:tc>
        <w:tc>
          <w:tcPr>
            <w:tcW w:w="81" w:type="dxa"/>
            <w:noWrap/>
            <w:vAlign w:val="bottom"/>
          </w:tcPr>
          <w:p w14:paraId="62186CF0" w14:textId="77777777" w:rsidR="00C334D1" w:rsidRPr="00813D46" w:rsidRDefault="00C334D1" w:rsidP="007B0C0F">
            <w:pPr>
              <w:keepNext/>
              <w:rPr>
                <w:sz w:val="8"/>
              </w:rPr>
            </w:pPr>
            <w:r w:rsidRPr="00813D46">
              <w:rPr>
                <w:rFonts w:cs="Arial"/>
                <w:b/>
                <w:bCs/>
              </w:rPr>
              <w:t> </w:t>
            </w:r>
          </w:p>
        </w:tc>
        <w:tc>
          <w:tcPr>
            <w:tcW w:w="104" w:type="dxa"/>
            <w:vAlign w:val="bottom"/>
          </w:tcPr>
          <w:p w14:paraId="5E1825AD" w14:textId="77777777" w:rsidR="00C334D1" w:rsidRPr="00813D46" w:rsidRDefault="00C334D1" w:rsidP="007B0C0F">
            <w:pPr>
              <w:pStyle w:val="la2"/>
              <w:keepNext/>
            </w:pPr>
            <w:r w:rsidRPr="00813D46">
              <w:rPr>
                <w:sz w:val="15"/>
                <w:szCs w:val="15"/>
              </w:rPr>
              <w:t> </w:t>
            </w:r>
          </w:p>
        </w:tc>
        <w:tc>
          <w:tcPr>
            <w:tcW w:w="211" w:type="dxa"/>
            <w:vAlign w:val="bottom"/>
          </w:tcPr>
          <w:p w14:paraId="5F6A4CAA" w14:textId="77777777" w:rsidR="00C334D1" w:rsidRPr="00813D46" w:rsidRDefault="00C334D1" w:rsidP="007B0C0F">
            <w:pPr>
              <w:keepNext/>
              <w:rPr>
                <w:sz w:val="8"/>
              </w:rPr>
            </w:pPr>
            <w:r w:rsidRPr="00813D46">
              <w:rPr>
                <w:rFonts w:cs="Arial"/>
                <w:b/>
                <w:bCs/>
              </w:rPr>
              <w:t>$</w:t>
            </w:r>
          </w:p>
        </w:tc>
        <w:tc>
          <w:tcPr>
            <w:tcW w:w="693" w:type="dxa"/>
            <w:vAlign w:val="bottom"/>
          </w:tcPr>
          <w:p w14:paraId="0C0C0867" w14:textId="77777777" w:rsidR="00C334D1" w:rsidRPr="00813D46" w:rsidRDefault="00C334D1" w:rsidP="007B0C0F">
            <w:pPr>
              <w:keepNext/>
              <w:jc w:val="right"/>
            </w:pPr>
            <w:r w:rsidRPr="00813D46">
              <w:rPr>
                <w:rFonts w:cs="Arial"/>
                <w:b/>
                <w:bCs/>
              </w:rPr>
              <w:t>0</w:t>
            </w:r>
          </w:p>
        </w:tc>
        <w:tc>
          <w:tcPr>
            <w:tcW w:w="81" w:type="dxa"/>
            <w:noWrap/>
            <w:vAlign w:val="bottom"/>
          </w:tcPr>
          <w:p w14:paraId="44AB0772" w14:textId="77777777" w:rsidR="00C334D1" w:rsidRPr="00813D46" w:rsidRDefault="00C334D1" w:rsidP="007B0C0F">
            <w:pPr>
              <w:keepNext/>
              <w:rPr>
                <w:sz w:val="8"/>
              </w:rPr>
            </w:pPr>
            <w:r w:rsidRPr="00813D46">
              <w:rPr>
                <w:rFonts w:cs="Arial"/>
                <w:b/>
                <w:bCs/>
              </w:rPr>
              <w:t> </w:t>
            </w:r>
          </w:p>
        </w:tc>
        <w:tc>
          <w:tcPr>
            <w:tcW w:w="104" w:type="dxa"/>
            <w:vAlign w:val="bottom"/>
          </w:tcPr>
          <w:p w14:paraId="70498ACF" w14:textId="77777777" w:rsidR="00C334D1" w:rsidRPr="00813D46" w:rsidRDefault="00C334D1" w:rsidP="007B0C0F">
            <w:pPr>
              <w:pStyle w:val="la2"/>
              <w:keepNext/>
            </w:pPr>
            <w:r w:rsidRPr="00813D46">
              <w:rPr>
                <w:sz w:val="15"/>
                <w:szCs w:val="15"/>
              </w:rPr>
              <w:t> </w:t>
            </w:r>
          </w:p>
        </w:tc>
        <w:tc>
          <w:tcPr>
            <w:tcW w:w="139" w:type="dxa"/>
            <w:vAlign w:val="bottom"/>
          </w:tcPr>
          <w:p w14:paraId="505F24B4" w14:textId="77777777" w:rsidR="00C334D1" w:rsidRPr="00813D46" w:rsidRDefault="00C334D1" w:rsidP="007B0C0F">
            <w:pPr>
              <w:keepNext/>
              <w:rPr>
                <w:sz w:val="8"/>
              </w:rPr>
            </w:pPr>
            <w:r w:rsidRPr="00813D46">
              <w:rPr>
                <w:rFonts w:cs="Arial"/>
                <w:b/>
                <w:bCs/>
              </w:rPr>
              <w:t>$</w:t>
            </w:r>
          </w:p>
        </w:tc>
        <w:tc>
          <w:tcPr>
            <w:tcW w:w="581" w:type="dxa"/>
            <w:vAlign w:val="bottom"/>
          </w:tcPr>
          <w:p w14:paraId="6D0FF0D1" w14:textId="23130ECE" w:rsidR="00C334D1" w:rsidRPr="00813D46" w:rsidRDefault="00C334D1" w:rsidP="003D188E">
            <w:pPr>
              <w:keepNext/>
              <w:jc w:val="right"/>
              <w:rPr>
                <w:b/>
              </w:rPr>
            </w:pPr>
            <w:r w:rsidRPr="00813D46">
              <w:rPr>
                <w:rFonts w:cs="Arial"/>
                <w:b/>
              </w:rPr>
              <w:t>(</w:t>
            </w:r>
            <w:r w:rsidR="003D188E" w:rsidRPr="00813D46">
              <w:rPr>
                <w:rFonts w:cs="Arial"/>
                <w:b/>
              </w:rPr>
              <w:t>118</w:t>
            </w:r>
          </w:p>
        </w:tc>
        <w:tc>
          <w:tcPr>
            <w:tcW w:w="81" w:type="dxa"/>
            <w:noWrap/>
            <w:vAlign w:val="bottom"/>
          </w:tcPr>
          <w:p w14:paraId="1796838E" w14:textId="77777777" w:rsidR="00C334D1" w:rsidRPr="00813D46" w:rsidRDefault="00C334D1" w:rsidP="007B0C0F">
            <w:pPr>
              <w:keepNext/>
              <w:rPr>
                <w:b/>
                <w:sz w:val="8"/>
              </w:rPr>
            </w:pPr>
            <w:r w:rsidRPr="00813D46">
              <w:rPr>
                <w:rFonts w:cs="Arial"/>
                <w:b/>
              </w:rPr>
              <w:t>)</w:t>
            </w:r>
          </w:p>
        </w:tc>
        <w:tc>
          <w:tcPr>
            <w:tcW w:w="104" w:type="dxa"/>
            <w:vAlign w:val="bottom"/>
          </w:tcPr>
          <w:p w14:paraId="04419B5B" w14:textId="77777777" w:rsidR="00C334D1" w:rsidRPr="00813D46" w:rsidRDefault="00C334D1" w:rsidP="007B0C0F">
            <w:pPr>
              <w:pStyle w:val="la2"/>
              <w:keepNext/>
            </w:pPr>
            <w:r w:rsidRPr="00813D46">
              <w:rPr>
                <w:sz w:val="15"/>
                <w:szCs w:val="15"/>
              </w:rPr>
              <w:t> </w:t>
            </w:r>
          </w:p>
        </w:tc>
        <w:tc>
          <w:tcPr>
            <w:tcW w:w="95" w:type="dxa"/>
            <w:vAlign w:val="bottom"/>
          </w:tcPr>
          <w:p w14:paraId="63F1B172" w14:textId="77777777" w:rsidR="00C334D1" w:rsidRPr="00813D46" w:rsidRDefault="00C334D1" w:rsidP="007B0C0F">
            <w:pPr>
              <w:pStyle w:val="la2"/>
              <w:keepNext/>
            </w:pPr>
            <w:r w:rsidRPr="00813D46">
              <w:t> </w:t>
            </w:r>
          </w:p>
        </w:tc>
        <w:tc>
          <w:tcPr>
            <w:tcW w:w="104" w:type="dxa"/>
            <w:vAlign w:val="bottom"/>
          </w:tcPr>
          <w:p w14:paraId="4A3155E1" w14:textId="77777777" w:rsidR="00C334D1" w:rsidRPr="00813D46" w:rsidRDefault="00C334D1" w:rsidP="007B0C0F">
            <w:pPr>
              <w:pStyle w:val="la2"/>
              <w:keepNext/>
            </w:pPr>
            <w:r w:rsidRPr="00813D46">
              <w:rPr>
                <w:sz w:val="15"/>
                <w:szCs w:val="15"/>
              </w:rPr>
              <w:t> </w:t>
            </w:r>
          </w:p>
        </w:tc>
        <w:tc>
          <w:tcPr>
            <w:tcW w:w="170" w:type="dxa"/>
            <w:vAlign w:val="bottom"/>
          </w:tcPr>
          <w:p w14:paraId="61B86F0E" w14:textId="77777777" w:rsidR="00C334D1" w:rsidRPr="00813D46" w:rsidRDefault="00C334D1" w:rsidP="007B0C0F">
            <w:pPr>
              <w:keepNext/>
              <w:rPr>
                <w:sz w:val="8"/>
              </w:rPr>
            </w:pPr>
            <w:r w:rsidRPr="00813D46">
              <w:rPr>
                <w:rFonts w:cs="Arial"/>
              </w:rPr>
              <w:t>$</w:t>
            </w:r>
          </w:p>
        </w:tc>
        <w:tc>
          <w:tcPr>
            <w:tcW w:w="621" w:type="dxa"/>
            <w:vAlign w:val="bottom"/>
          </w:tcPr>
          <w:p w14:paraId="7B894F83" w14:textId="77777777" w:rsidR="00C334D1" w:rsidRPr="00813D46" w:rsidRDefault="00C334D1" w:rsidP="007B0C0F">
            <w:pPr>
              <w:keepNext/>
              <w:jc w:val="right"/>
            </w:pPr>
            <w:r w:rsidRPr="00813D46">
              <w:rPr>
                <w:rFonts w:cs="Arial"/>
              </w:rPr>
              <w:t>243</w:t>
            </w:r>
          </w:p>
        </w:tc>
        <w:tc>
          <w:tcPr>
            <w:tcW w:w="81" w:type="dxa"/>
            <w:noWrap/>
            <w:vAlign w:val="bottom"/>
          </w:tcPr>
          <w:p w14:paraId="5DBC5637" w14:textId="77777777" w:rsidR="00C334D1" w:rsidRPr="00813D46" w:rsidRDefault="00C334D1" w:rsidP="007B0C0F">
            <w:pPr>
              <w:keepNext/>
              <w:rPr>
                <w:sz w:val="8"/>
              </w:rPr>
            </w:pPr>
            <w:r w:rsidRPr="00813D46">
              <w:rPr>
                <w:rFonts w:cs="Arial"/>
              </w:rPr>
              <w:t> </w:t>
            </w:r>
          </w:p>
        </w:tc>
        <w:tc>
          <w:tcPr>
            <w:tcW w:w="104" w:type="dxa"/>
            <w:vAlign w:val="bottom"/>
          </w:tcPr>
          <w:p w14:paraId="1D445F1D" w14:textId="77777777" w:rsidR="00C334D1" w:rsidRPr="00813D46" w:rsidRDefault="00C334D1" w:rsidP="007B0C0F">
            <w:pPr>
              <w:pStyle w:val="la2"/>
              <w:keepNext/>
            </w:pPr>
            <w:r w:rsidRPr="00813D46">
              <w:rPr>
                <w:sz w:val="15"/>
                <w:szCs w:val="15"/>
              </w:rPr>
              <w:t> </w:t>
            </w:r>
          </w:p>
        </w:tc>
        <w:tc>
          <w:tcPr>
            <w:tcW w:w="126" w:type="dxa"/>
            <w:vAlign w:val="bottom"/>
          </w:tcPr>
          <w:p w14:paraId="63019AEC" w14:textId="77777777" w:rsidR="00C334D1" w:rsidRPr="00813D46" w:rsidRDefault="00C334D1" w:rsidP="007B0C0F">
            <w:pPr>
              <w:keepNext/>
              <w:rPr>
                <w:sz w:val="8"/>
              </w:rPr>
            </w:pPr>
            <w:r w:rsidRPr="00813D46">
              <w:rPr>
                <w:rFonts w:cs="Arial"/>
              </w:rPr>
              <w:t>$</w:t>
            </w:r>
          </w:p>
        </w:tc>
        <w:tc>
          <w:tcPr>
            <w:tcW w:w="459" w:type="dxa"/>
            <w:vAlign w:val="bottom"/>
          </w:tcPr>
          <w:p w14:paraId="4FA14333" w14:textId="77777777" w:rsidR="00C334D1" w:rsidRPr="00813D46" w:rsidRDefault="00C334D1" w:rsidP="007B0C0F">
            <w:pPr>
              <w:keepNext/>
              <w:jc w:val="right"/>
            </w:pPr>
            <w:r w:rsidRPr="00813D46">
              <w:rPr>
                <w:rFonts w:cs="Arial"/>
              </w:rPr>
              <w:t>39</w:t>
            </w:r>
          </w:p>
        </w:tc>
        <w:tc>
          <w:tcPr>
            <w:tcW w:w="81" w:type="dxa"/>
            <w:noWrap/>
            <w:vAlign w:val="bottom"/>
          </w:tcPr>
          <w:p w14:paraId="789BD1D7" w14:textId="77777777" w:rsidR="00C334D1" w:rsidRPr="00813D46" w:rsidRDefault="00C334D1" w:rsidP="007B0C0F">
            <w:pPr>
              <w:keepNext/>
              <w:rPr>
                <w:sz w:val="8"/>
              </w:rPr>
            </w:pPr>
            <w:r w:rsidRPr="00813D46">
              <w:rPr>
                <w:rFonts w:cs="Arial"/>
              </w:rPr>
              <w:t> </w:t>
            </w:r>
          </w:p>
        </w:tc>
        <w:tc>
          <w:tcPr>
            <w:tcW w:w="104" w:type="dxa"/>
            <w:vAlign w:val="bottom"/>
          </w:tcPr>
          <w:p w14:paraId="0CCE2EE7" w14:textId="77777777" w:rsidR="00C334D1" w:rsidRPr="00813D46" w:rsidRDefault="00C334D1" w:rsidP="007B0C0F">
            <w:pPr>
              <w:pStyle w:val="la2"/>
              <w:keepNext/>
            </w:pPr>
            <w:r w:rsidRPr="00813D46">
              <w:rPr>
                <w:sz w:val="15"/>
                <w:szCs w:val="15"/>
              </w:rPr>
              <w:t> </w:t>
            </w:r>
          </w:p>
        </w:tc>
        <w:tc>
          <w:tcPr>
            <w:tcW w:w="266" w:type="dxa"/>
            <w:vAlign w:val="bottom"/>
          </w:tcPr>
          <w:p w14:paraId="5CEA08E4" w14:textId="77777777" w:rsidR="00C334D1" w:rsidRPr="00813D46" w:rsidRDefault="00C334D1" w:rsidP="007B0C0F">
            <w:pPr>
              <w:keepNext/>
              <w:rPr>
                <w:sz w:val="8"/>
              </w:rPr>
            </w:pPr>
            <w:r w:rsidRPr="00813D46">
              <w:rPr>
                <w:rFonts w:cs="Arial"/>
              </w:rPr>
              <w:t>$</w:t>
            </w:r>
          </w:p>
        </w:tc>
        <w:tc>
          <w:tcPr>
            <w:tcW w:w="638" w:type="dxa"/>
            <w:vAlign w:val="bottom"/>
          </w:tcPr>
          <w:p w14:paraId="1963FCC8" w14:textId="77777777" w:rsidR="00C334D1" w:rsidRPr="00813D46" w:rsidRDefault="00C334D1" w:rsidP="007B0C0F">
            <w:pPr>
              <w:keepNext/>
              <w:jc w:val="right"/>
            </w:pPr>
            <w:r w:rsidRPr="00813D46">
              <w:rPr>
                <w:rFonts w:cs="Arial"/>
              </w:rPr>
              <w:t>0</w:t>
            </w:r>
          </w:p>
        </w:tc>
        <w:tc>
          <w:tcPr>
            <w:tcW w:w="81" w:type="dxa"/>
            <w:noWrap/>
            <w:vAlign w:val="bottom"/>
          </w:tcPr>
          <w:p w14:paraId="2BE531FD" w14:textId="77777777" w:rsidR="00C334D1" w:rsidRPr="00813D46" w:rsidRDefault="00C334D1" w:rsidP="007B0C0F">
            <w:pPr>
              <w:keepNext/>
              <w:rPr>
                <w:sz w:val="8"/>
              </w:rPr>
            </w:pPr>
            <w:r w:rsidRPr="00813D46">
              <w:rPr>
                <w:rFonts w:cs="Arial"/>
              </w:rPr>
              <w:t> </w:t>
            </w:r>
          </w:p>
        </w:tc>
        <w:tc>
          <w:tcPr>
            <w:tcW w:w="104" w:type="dxa"/>
            <w:vAlign w:val="bottom"/>
          </w:tcPr>
          <w:p w14:paraId="12BB8CA2" w14:textId="77777777" w:rsidR="00C334D1" w:rsidRPr="00813D46" w:rsidRDefault="00C334D1" w:rsidP="007B0C0F">
            <w:pPr>
              <w:pStyle w:val="la2"/>
              <w:keepNext/>
            </w:pPr>
            <w:r w:rsidRPr="00813D46">
              <w:rPr>
                <w:sz w:val="15"/>
                <w:szCs w:val="15"/>
              </w:rPr>
              <w:t> </w:t>
            </w:r>
          </w:p>
        </w:tc>
        <w:tc>
          <w:tcPr>
            <w:tcW w:w="139" w:type="dxa"/>
            <w:vAlign w:val="bottom"/>
          </w:tcPr>
          <w:p w14:paraId="400ECE89" w14:textId="77777777" w:rsidR="00C334D1" w:rsidRPr="00813D46" w:rsidRDefault="00C334D1" w:rsidP="007B0C0F">
            <w:pPr>
              <w:keepNext/>
              <w:rPr>
                <w:sz w:val="8"/>
              </w:rPr>
            </w:pPr>
            <w:r w:rsidRPr="00813D46">
              <w:rPr>
                <w:rFonts w:cs="Arial"/>
              </w:rPr>
              <w:t>$</w:t>
            </w:r>
          </w:p>
        </w:tc>
        <w:tc>
          <w:tcPr>
            <w:tcW w:w="581" w:type="dxa"/>
            <w:vAlign w:val="bottom"/>
          </w:tcPr>
          <w:p w14:paraId="131633A4" w14:textId="77777777" w:rsidR="00C334D1" w:rsidRPr="00813D46" w:rsidRDefault="00C334D1" w:rsidP="007B0C0F">
            <w:pPr>
              <w:keepNext/>
              <w:jc w:val="right"/>
            </w:pPr>
            <w:r w:rsidRPr="00813D46">
              <w:rPr>
                <w:rFonts w:cs="Arial"/>
              </w:rPr>
              <w:t>(144</w:t>
            </w:r>
          </w:p>
        </w:tc>
        <w:tc>
          <w:tcPr>
            <w:tcW w:w="81" w:type="dxa"/>
            <w:noWrap/>
            <w:vAlign w:val="bottom"/>
          </w:tcPr>
          <w:p w14:paraId="55C7D432" w14:textId="77777777" w:rsidR="00C334D1" w:rsidRPr="00813D46" w:rsidRDefault="00C334D1" w:rsidP="007B0C0F">
            <w:pPr>
              <w:keepNext/>
              <w:rPr>
                <w:sz w:val="8"/>
              </w:rPr>
            </w:pPr>
            <w:r w:rsidRPr="00813D46">
              <w:rPr>
                <w:rFonts w:cs="Arial"/>
              </w:rPr>
              <w:t>)</w:t>
            </w:r>
          </w:p>
        </w:tc>
      </w:tr>
      <w:tr w:rsidR="00C334D1" w:rsidRPr="00813D46" w14:paraId="56DC1808" w14:textId="77777777" w:rsidTr="007B0C0F">
        <w:trPr>
          <w:jc w:val="center"/>
        </w:trPr>
        <w:tc>
          <w:tcPr>
            <w:tcW w:w="2689" w:type="dxa"/>
            <w:gridSpan w:val="3"/>
            <w:vAlign w:val="bottom"/>
          </w:tcPr>
          <w:p w14:paraId="07D596E7" w14:textId="77777777" w:rsidR="00C334D1" w:rsidRPr="00813D46" w:rsidRDefault="00C334D1" w:rsidP="007B0C0F">
            <w:pPr>
              <w:pStyle w:val="la2"/>
              <w:keepNext/>
            </w:pPr>
            <w:r w:rsidRPr="00813D46">
              <w:t> </w:t>
            </w:r>
          </w:p>
        </w:tc>
        <w:tc>
          <w:tcPr>
            <w:tcW w:w="81" w:type="dxa"/>
            <w:vAlign w:val="bottom"/>
          </w:tcPr>
          <w:p w14:paraId="280AE294" w14:textId="77777777" w:rsidR="00C334D1" w:rsidRPr="00813D46" w:rsidRDefault="00C334D1" w:rsidP="007B0C0F">
            <w:pPr>
              <w:pStyle w:val="la2"/>
              <w:keepNext/>
            </w:pPr>
            <w:r w:rsidRPr="00813D46">
              <w:t> </w:t>
            </w:r>
          </w:p>
        </w:tc>
        <w:tc>
          <w:tcPr>
            <w:tcW w:w="140" w:type="dxa"/>
            <w:vAlign w:val="bottom"/>
          </w:tcPr>
          <w:p w14:paraId="44A30642" w14:textId="77777777" w:rsidR="00C334D1" w:rsidRPr="00813D46" w:rsidRDefault="00C334D1" w:rsidP="007B0C0F">
            <w:pPr>
              <w:pStyle w:val="rrddoublerule"/>
              <w:keepNext/>
            </w:pPr>
            <w:r w:rsidRPr="00813D46">
              <w:rPr>
                <w:sz w:val="15"/>
                <w:szCs w:val="15"/>
              </w:rPr>
              <w:t> </w:t>
            </w:r>
          </w:p>
        </w:tc>
        <w:tc>
          <w:tcPr>
            <w:tcW w:w="621" w:type="dxa"/>
            <w:vAlign w:val="bottom"/>
          </w:tcPr>
          <w:p w14:paraId="3D33D82F" w14:textId="77777777" w:rsidR="00C334D1" w:rsidRPr="00813D46" w:rsidRDefault="00C334D1" w:rsidP="007B0C0F">
            <w:pPr>
              <w:pStyle w:val="rrddoublerule"/>
              <w:keepNext/>
            </w:pPr>
            <w:r w:rsidRPr="00813D46">
              <w:rPr>
                <w:sz w:val="15"/>
                <w:szCs w:val="15"/>
              </w:rPr>
              <w:t> </w:t>
            </w:r>
          </w:p>
        </w:tc>
        <w:tc>
          <w:tcPr>
            <w:tcW w:w="81" w:type="dxa"/>
            <w:vAlign w:val="bottom"/>
          </w:tcPr>
          <w:p w14:paraId="08F9647C" w14:textId="77777777" w:rsidR="00C334D1" w:rsidRPr="00813D46" w:rsidRDefault="00C334D1" w:rsidP="007B0C0F">
            <w:pPr>
              <w:keepNext/>
              <w:rPr>
                <w:sz w:val="8"/>
              </w:rPr>
            </w:pPr>
          </w:p>
        </w:tc>
        <w:tc>
          <w:tcPr>
            <w:tcW w:w="104" w:type="dxa"/>
            <w:vAlign w:val="bottom"/>
          </w:tcPr>
          <w:p w14:paraId="6290A19E" w14:textId="77777777" w:rsidR="00C334D1" w:rsidRPr="00813D46" w:rsidRDefault="00C334D1" w:rsidP="007B0C0F">
            <w:pPr>
              <w:pStyle w:val="la2"/>
              <w:keepNext/>
            </w:pPr>
            <w:r w:rsidRPr="00813D46">
              <w:t> </w:t>
            </w:r>
          </w:p>
        </w:tc>
        <w:tc>
          <w:tcPr>
            <w:tcW w:w="126" w:type="dxa"/>
            <w:vAlign w:val="bottom"/>
          </w:tcPr>
          <w:p w14:paraId="6195098E" w14:textId="77777777" w:rsidR="00C334D1" w:rsidRPr="00813D46" w:rsidRDefault="00C334D1" w:rsidP="007B0C0F">
            <w:pPr>
              <w:pStyle w:val="rrddoublerule"/>
              <w:keepNext/>
            </w:pPr>
            <w:r w:rsidRPr="00813D46">
              <w:rPr>
                <w:sz w:val="15"/>
                <w:szCs w:val="15"/>
              </w:rPr>
              <w:t> </w:t>
            </w:r>
          </w:p>
        </w:tc>
        <w:tc>
          <w:tcPr>
            <w:tcW w:w="526" w:type="dxa"/>
            <w:vAlign w:val="bottom"/>
          </w:tcPr>
          <w:p w14:paraId="2D9C80A7" w14:textId="77777777" w:rsidR="00C334D1" w:rsidRPr="00813D46" w:rsidRDefault="00C334D1" w:rsidP="007B0C0F">
            <w:pPr>
              <w:pStyle w:val="rrddoublerule"/>
              <w:keepNext/>
            </w:pPr>
            <w:r w:rsidRPr="00813D46">
              <w:rPr>
                <w:sz w:val="15"/>
                <w:szCs w:val="15"/>
              </w:rPr>
              <w:t> </w:t>
            </w:r>
          </w:p>
        </w:tc>
        <w:tc>
          <w:tcPr>
            <w:tcW w:w="81" w:type="dxa"/>
            <w:vAlign w:val="bottom"/>
          </w:tcPr>
          <w:p w14:paraId="68004801" w14:textId="77777777" w:rsidR="00C334D1" w:rsidRPr="00813D46" w:rsidRDefault="00C334D1" w:rsidP="007B0C0F">
            <w:pPr>
              <w:keepNext/>
              <w:rPr>
                <w:sz w:val="8"/>
              </w:rPr>
            </w:pPr>
          </w:p>
        </w:tc>
        <w:tc>
          <w:tcPr>
            <w:tcW w:w="104" w:type="dxa"/>
            <w:vAlign w:val="bottom"/>
          </w:tcPr>
          <w:p w14:paraId="6DD7372F" w14:textId="77777777" w:rsidR="00C334D1" w:rsidRPr="00813D46" w:rsidRDefault="00C334D1" w:rsidP="007B0C0F">
            <w:pPr>
              <w:pStyle w:val="la2"/>
              <w:keepNext/>
            </w:pPr>
            <w:r w:rsidRPr="00813D46">
              <w:t> </w:t>
            </w:r>
          </w:p>
        </w:tc>
        <w:tc>
          <w:tcPr>
            <w:tcW w:w="211" w:type="dxa"/>
            <w:vAlign w:val="bottom"/>
          </w:tcPr>
          <w:p w14:paraId="746D0AB2" w14:textId="77777777" w:rsidR="00C334D1" w:rsidRPr="00813D46" w:rsidRDefault="00C334D1" w:rsidP="007B0C0F">
            <w:pPr>
              <w:pStyle w:val="rrddoublerule"/>
              <w:keepNext/>
            </w:pPr>
            <w:r w:rsidRPr="00813D46">
              <w:rPr>
                <w:sz w:val="15"/>
                <w:szCs w:val="15"/>
              </w:rPr>
              <w:t> </w:t>
            </w:r>
          </w:p>
        </w:tc>
        <w:tc>
          <w:tcPr>
            <w:tcW w:w="693" w:type="dxa"/>
            <w:vAlign w:val="bottom"/>
          </w:tcPr>
          <w:p w14:paraId="16403BFD" w14:textId="77777777" w:rsidR="00C334D1" w:rsidRPr="00813D46" w:rsidRDefault="00C334D1" w:rsidP="007B0C0F">
            <w:pPr>
              <w:pStyle w:val="rrddoublerule"/>
              <w:keepNext/>
            </w:pPr>
            <w:r w:rsidRPr="00813D46">
              <w:rPr>
                <w:sz w:val="15"/>
                <w:szCs w:val="15"/>
              </w:rPr>
              <w:t> </w:t>
            </w:r>
          </w:p>
        </w:tc>
        <w:tc>
          <w:tcPr>
            <w:tcW w:w="81" w:type="dxa"/>
            <w:vAlign w:val="bottom"/>
          </w:tcPr>
          <w:p w14:paraId="394A0CFC" w14:textId="77777777" w:rsidR="00C334D1" w:rsidRPr="00813D46" w:rsidRDefault="00C334D1" w:rsidP="007B0C0F">
            <w:pPr>
              <w:keepNext/>
              <w:rPr>
                <w:sz w:val="8"/>
              </w:rPr>
            </w:pPr>
          </w:p>
        </w:tc>
        <w:tc>
          <w:tcPr>
            <w:tcW w:w="104" w:type="dxa"/>
            <w:vAlign w:val="bottom"/>
          </w:tcPr>
          <w:p w14:paraId="68E1029A" w14:textId="77777777" w:rsidR="00C334D1" w:rsidRPr="00813D46" w:rsidRDefault="00C334D1" w:rsidP="007B0C0F">
            <w:pPr>
              <w:pStyle w:val="la2"/>
              <w:keepNext/>
            </w:pPr>
            <w:r w:rsidRPr="00813D46">
              <w:t> </w:t>
            </w:r>
          </w:p>
        </w:tc>
        <w:tc>
          <w:tcPr>
            <w:tcW w:w="139" w:type="dxa"/>
            <w:vAlign w:val="bottom"/>
          </w:tcPr>
          <w:p w14:paraId="1B2DACBB" w14:textId="77777777" w:rsidR="00C334D1" w:rsidRPr="00813D46" w:rsidRDefault="00C334D1" w:rsidP="007B0C0F">
            <w:pPr>
              <w:pStyle w:val="rrddoublerule"/>
              <w:keepNext/>
            </w:pPr>
            <w:r w:rsidRPr="00813D46">
              <w:rPr>
                <w:sz w:val="15"/>
                <w:szCs w:val="15"/>
              </w:rPr>
              <w:t> </w:t>
            </w:r>
          </w:p>
        </w:tc>
        <w:tc>
          <w:tcPr>
            <w:tcW w:w="581" w:type="dxa"/>
            <w:vAlign w:val="bottom"/>
          </w:tcPr>
          <w:p w14:paraId="42485328" w14:textId="77777777" w:rsidR="00C334D1" w:rsidRPr="00813D46" w:rsidRDefault="00C334D1" w:rsidP="007B0C0F">
            <w:pPr>
              <w:pStyle w:val="rrddoublerule"/>
              <w:keepNext/>
            </w:pPr>
            <w:r w:rsidRPr="00813D46">
              <w:rPr>
                <w:sz w:val="15"/>
                <w:szCs w:val="15"/>
              </w:rPr>
              <w:t> </w:t>
            </w:r>
          </w:p>
        </w:tc>
        <w:tc>
          <w:tcPr>
            <w:tcW w:w="81" w:type="dxa"/>
            <w:vAlign w:val="bottom"/>
          </w:tcPr>
          <w:p w14:paraId="6BAAFB79" w14:textId="77777777" w:rsidR="00C334D1" w:rsidRPr="00813D46" w:rsidRDefault="00C334D1" w:rsidP="007B0C0F">
            <w:pPr>
              <w:keepNext/>
              <w:rPr>
                <w:sz w:val="8"/>
              </w:rPr>
            </w:pPr>
          </w:p>
        </w:tc>
        <w:tc>
          <w:tcPr>
            <w:tcW w:w="104" w:type="dxa"/>
            <w:vAlign w:val="bottom"/>
          </w:tcPr>
          <w:p w14:paraId="197E37E9" w14:textId="77777777" w:rsidR="00C334D1" w:rsidRPr="00813D46" w:rsidRDefault="00C334D1" w:rsidP="007B0C0F">
            <w:pPr>
              <w:pStyle w:val="la2"/>
              <w:keepNext/>
            </w:pPr>
            <w:r w:rsidRPr="00813D46">
              <w:t> </w:t>
            </w:r>
          </w:p>
        </w:tc>
        <w:tc>
          <w:tcPr>
            <w:tcW w:w="95" w:type="dxa"/>
            <w:vAlign w:val="bottom"/>
          </w:tcPr>
          <w:p w14:paraId="1A33AF4D" w14:textId="77777777" w:rsidR="00C334D1" w:rsidRPr="00813D46" w:rsidRDefault="00C334D1" w:rsidP="007B0C0F">
            <w:pPr>
              <w:pStyle w:val="la2"/>
              <w:keepNext/>
            </w:pPr>
            <w:r w:rsidRPr="00813D46">
              <w:t> </w:t>
            </w:r>
          </w:p>
        </w:tc>
        <w:tc>
          <w:tcPr>
            <w:tcW w:w="104" w:type="dxa"/>
            <w:vAlign w:val="bottom"/>
          </w:tcPr>
          <w:p w14:paraId="4BD8E5A7" w14:textId="77777777" w:rsidR="00C334D1" w:rsidRPr="00813D46" w:rsidRDefault="00C334D1" w:rsidP="007B0C0F">
            <w:pPr>
              <w:pStyle w:val="la2"/>
              <w:keepNext/>
            </w:pPr>
            <w:r w:rsidRPr="00813D46">
              <w:t> </w:t>
            </w:r>
          </w:p>
        </w:tc>
        <w:tc>
          <w:tcPr>
            <w:tcW w:w="170" w:type="dxa"/>
            <w:vAlign w:val="bottom"/>
          </w:tcPr>
          <w:p w14:paraId="5AEF18D9" w14:textId="77777777" w:rsidR="00C334D1" w:rsidRPr="00813D46" w:rsidRDefault="00C334D1" w:rsidP="007B0C0F">
            <w:pPr>
              <w:pStyle w:val="rrddoublerule"/>
              <w:keepNext/>
            </w:pPr>
            <w:r w:rsidRPr="00813D46">
              <w:rPr>
                <w:sz w:val="15"/>
                <w:szCs w:val="15"/>
              </w:rPr>
              <w:t> </w:t>
            </w:r>
          </w:p>
        </w:tc>
        <w:tc>
          <w:tcPr>
            <w:tcW w:w="621" w:type="dxa"/>
            <w:vAlign w:val="bottom"/>
          </w:tcPr>
          <w:p w14:paraId="21992D3A" w14:textId="77777777" w:rsidR="00C334D1" w:rsidRPr="00813D46" w:rsidRDefault="00C334D1" w:rsidP="007B0C0F">
            <w:pPr>
              <w:pStyle w:val="rrddoublerule"/>
              <w:keepNext/>
            </w:pPr>
            <w:r w:rsidRPr="00813D46">
              <w:rPr>
                <w:sz w:val="15"/>
                <w:szCs w:val="15"/>
              </w:rPr>
              <w:t> </w:t>
            </w:r>
          </w:p>
        </w:tc>
        <w:tc>
          <w:tcPr>
            <w:tcW w:w="81" w:type="dxa"/>
            <w:vAlign w:val="bottom"/>
          </w:tcPr>
          <w:p w14:paraId="0C68CF3C" w14:textId="77777777" w:rsidR="00C334D1" w:rsidRPr="00813D46" w:rsidRDefault="00C334D1" w:rsidP="007B0C0F">
            <w:pPr>
              <w:keepNext/>
              <w:rPr>
                <w:sz w:val="8"/>
              </w:rPr>
            </w:pPr>
          </w:p>
        </w:tc>
        <w:tc>
          <w:tcPr>
            <w:tcW w:w="104" w:type="dxa"/>
            <w:vAlign w:val="bottom"/>
          </w:tcPr>
          <w:p w14:paraId="2BE2D703" w14:textId="77777777" w:rsidR="00C334D1" w:rsidRPr="00813D46" w:rsidRDefault="00C334D1" w:rsidP="007B0C0F">
            <w:pPr>
              <w:pStyle w:val="la2"/>
              <w:keepNext/>
            </w:pPr>
            <w:r w:rsidRPr="00813D46">
              <w:t> </w:t>
            </w:r>
          </w:p>
        </w:tc>
        <w:tc>
          <w:tcPr>
            <w:tcW w:w="126" w:type="dxa"/>
            <w:vAlign w:val="bottom"/>
          </w:tcPr>
          <w:p w14:paraId="385F59FE" w14:textId="77777777" w:rsidR="00C334D1" w:rsidRPr="00813D46" w:rsidRDefault="00C334D1" w:rsidP="007B0C0F">
            <w:pPr>
              <w:pStyle w:val="rrddoublerule"/>
              <w:keepNext/>
            </w:pPr>
            <w:r w:rsidRPr="00813D46">
              <w:rPr>
                <w:sz w:val="15"/>
                <w:szCs w:val="15"/>
              </w:rPr>
              <w:t> </w:t>
            </w:r>
          </w:p>
        </w:tc>
        <w:tc>
          <w:tcPr>
            <w:tcW w:w="459" w:type="dxa"/>
            <w:vAlign w:val="bottom"/>
          </w:tcPr>
          <w:p w14:paraId="3D0C3F30" w14:textId="77777777" w:rsidR="00C334D1" w:rsidRPr="00813D46" w:rsidRDefault="00C334D1" w:rsidP="007B0C0F">
            <w:pPr>
              <w:pStyle w:val="rrddoublerule"/>
              <w:keepNext/>
            </w:pPr>
            <w:r w:rsidRPr="00813D46">
              <w:rPr>
                <w:sz w:val="15"/>
                <w:szCs w:val="15"/>
              </w:rPr>
              <w:t> </w:t>
            </w:r>
          </w:p>
        </w:tc>
        <w:tc>
          <w:tcPr>
            <w:tcW w:w="81" w:type="dxa"/>
            <w:vAlign w:val="bottom"/>
          </w:tcPr>
          <w:p w14:paraId="19E0ED15" w14:textId="77777777" w:rsidR="00C334D1" w:rsidRPr="00813D46" w:rsidRDefault="00C334D1" w:rsidP="007B0C0F">
            <w:pPr>
              <w:keepNext/>
              <w:rPr>
                <w:sz w:val="8"/>
              </w:rPr>
            </w:pPr>
          </w:p>
        </w:tc>
        <w:tc>
          <w:tcPr>
            <w:tcW w:w="104" w:type="dxa"/>
            <w:vAlign w:val="bottom"/>
          </w:tcPr>
          <w:p w14:paraId="64F3ED88" w14:textId="77777777" w:rsidR="00C334D1" w:rsidRPr="00813D46" w:rsidRDefault="00C334D1" w:rsidP="007B0C0F">
            <w:pPr>
              <w:pStyle w:val="la2"/>
              <w:keepNext/>
            </w:pPr>
            <w:r w:rsidRPr="00813D46">
              <w:t> </w:t>
            </w:r>
          </w:p>
        </w:tc>
        <w:tc>
          <w:tcPr>
            <w:tcW w:w="266" w:type="dxa"/>
            <w:vAlign w:val="bottom"/>
          </w:tcPr>
          <w:p w14:paraId="7CEC6F5E" w14:textId="77777777" w:rsidR="00C334D1" w:rsidRPr="00813D46" w:rsidRDefault="00C334D1" w:rsidP="007B0C0F">
            <w:pPr>
              <w:pStyle w:val="rrddoublerule"/>
              <w:keepNext/>
            </w:pPr>
            <w:r w:rsidRPr="00813D46">
              <w:rPr>
                <w:sz w:val="15"/>
                <w:szCs w:val="15"/>
              </w:rPr>
              <w:t> </w:t>
            </w:r>
          </w:p>
        </w:tc>
        <w:tc>
          <w:tcPr>
            <w:tcW w:w="638" w:type="dxa"/>
            <w:vAlign w:val="bottom"/>
          </w:tcPr>
          <w:p w14:paraId="157957BF" w14:textId="77777777" w:rsidR="00C334D1" w:rsidRPr="00813D46" w:rsidRDefault="00C334D1" w:rsidP="007B0C0F">
            <w:pPr>
              <w:pStyle w:val="rrddoublerule"/>
              <w:keepNext/>
            </w:pPr>
            <w:r w:rsidRPr="00813D46">
              <w:rPr>
                <w:sz w:val="15"/>
                <w:szCs w:val="15"/>
              </w:rPr>
              <w:t> </w:t>
            </w:r>
          </w:p>
        </w:tc>
        <w:tc>
          <w:tcPr>
            <w:tcW w:w="81" w:type="dxa"/>
            <w:vAlign w:val="bottom"/>
          </w:tcPr>
          <w:p w14:paraId="6B27F1C2" w14:textId="77777777" w:rsidR="00C334D1" w:rsidRPr="00813D46" w:rsidRDefault="00C334D1" w:rsidP="007B0C0F">
            <w:pPr>
              <w:keepNext/>
              <w:rPr>
                <w:sz w:val="8"/>
              </w:rPr>
            </w:pPr>
          </w:p>
        </w:tc>
        <w:tc>
          <w:tcPr>
            <w:tcW w:w="104" w:type="dxa"/>
            <w:vAlign w:val="bottom"/>
          </w:tcPr>
          <w:p w14:paraId="7672823B" w14:textId="77777777" w:rsidR="00C334D1" w:rsidRPr="00813D46" w:rsidRDefault="00C334D1" w:rsidP="007B0C0F">
            <w:pPr>
              <w:pStyle w:val="la2"/>
              <w:keepNext/>
            </w:pPr>
            <w:r w:rsidRPr="00813D46">
              <w:t> </w:t>
            </w:r>
          </w:p>
        </w:tc>
        <w:tc>
          <w:tcPr>
            <w:tcW w:w="139" w:type="dxa"/>
            <w:vAlign w:val="bottom"/>
          </w:tcPr>
          <w:p w14:paraId="21FAFADC" w14:textId="77777777" w:rsidR="00C334D1" w:rsidRPr="00813D46" w:rsidRDefault="00C334D1" w:rsidP="007B0C0F">
            <w:pPr>
              <w:pStyle w:val="rrddoublerule"/>
              <w:keepNext/>
            </w:pPr>
            <w:r w:rsidRPr="00813D46">
              <w:rPr>
                <w:sz w:val="15"/>
                <w:szCs w:val="15"/>
              </w:rPr>
              <w:t> </w:t>
            </w:r>
          </w:p>
        </w:tc>
        <w:tc>
          <w:tcPr>
            <w:tcW w:w="581" w:type="dxa"/>
            <w:vAlign w:val="bottom"/>
          </w:tcPr>
          <w:p w14:paraId="34769347" w14:textId="77777777" w:rsidR="00C334D1" w:rsidRPr="00813D46" w:rsidRDefault="00C334D1" w:rsidP="007B0C0F">
            <w:pPr>
              <w:pStyle w:val="rrddoublerule"/>
              <w:keepNext/>
            </w:pPr>
            <w:r w:rsidRPr="00813D46">
              <w:rPr>
                <w:sz w:val="15"/>
                <w:szCs w:val="15"/>
              </w:rPr>
              <w:t> </w:t>
            </w:r>
          </w:p>
        </w:tc>
        <w:tc>
          <w:tcPr>
            <w:tcW w:w="81" w:type="dxa"/>
            <w:vAlign w:val="bottom"/>
          </w:tcPr>
          <w:p w14:paraId="43FCDDF7" w14:textId="77777777" w:rsidR="00C334D1" w:rsidRPr="00813D46" w:rsidRDefault="00C334D1" w:rsidP="007B0C0F">
            <w:pPr>
              <w:keepNext/>
              <w:rPr>
                <w:sz w:val="8"/>
              </w:rPr>
            </w:pPr>
          </w:p>
        </w:tc>
      </w:tr>
      <w:tr w:rsidR="00C334D1" w:rsidRPr="00813D46" w14:paraId="0A269AAE" w14:textId="77777777" w:rsidTr="007B0C0F">
        <w:trPr>
          <w:jc w:val="center"/>
        </w:trPr>
        <w:tc>
          <w:tcPr>
            <w:tcW w:w="2509" w:type="dxa"/>
            <w:vAlign w:val="bottom"/>
          </w:tcPr>
          <w:p w14:paraId="5492D9CD" w14:textId="77777777" w:rsidR="00C334D1" w:rsidRPr="00813D46" w:rsidRDefault="00C334D1" w:rsidP="007B0C0F">
            <w:pPr>
              <w:pStyle w:val="NormalWeb"/>
              <w:keepNext/>
              <w:spacing w:before="0" w:beforeAutospacing="0" w:after="15" w:afterAutospacing="0"/>
              <w:jc w:val="left"/>
              <w:rPr>
                <w:sz w:val="8"/>
              </w:rPr>
            </w:pPr>
            <w:r w:rsidRPr="00813D46">
              <w:rPr>
                <w:rFonts w:cs="Arial"/>
                <w:b/>
                <w:bCs/>
                <w:sz w:val="15"/>
                <w:szCs w:val="15"/>
              </w:rPr>
              <w:t>Designated Hedge Derivatives</w:t>
            </w:r>
          </w:p>
        </w:tc>
        <w:tc>
          <w:tcPr>
            <w:tcW w:w="108" w:type="dxa"/>
            <w:vAlign w:val="bottom"/>
          </w:tcPr>
          <w:p w14:paraId="20BA60B8" w14:textId="77777777" w:rsidR="00C334D1" w:rsidRPr="00813D46" w:rsidRDefault="00C334D1" w:rsidP="007B0C0F">
            <w:pPr>
              <w:pStyle w:val="la2"/>
              <w:keepNext/>
            </w:pPr>
            <w:r w:rsidRPr="00813D46">
              <w:rPr>
                <w:sz w:val="15"/>
                <w:szCs w:val="15"/>
              </w:rPr>
              <w:t> </w:t>
            </w:r>
          </w:p>
        </w:tc>
        <w:tc>
          <w:tcPr>
            <w:tcW w:w="72" w:type="dxa"/>
            <w:vAlign w:val="bottom"/>
          </w:tcPr>
          <w:p w14:paraId="291D451E" w14:textId="77777777" w:rsidR="00C334D1" w:rsidRPr="00813D46" w:rsidRDefault="00C334D1" w:rsidP="007B0C0F">
            <w:pPr>
              <w:pStyle w:val="la2"/>
              <w:keepNext/>
            </w:pPr>
            <w:r w:rsidRPr="00813D46">
              <w:t> </w:t>
            </w:r>
          </w:p>
        </w:tc>
        <w:tc>
          <w:tcPr>
            <w:tcW w:w="81" w:type="dxa"/>
            <w:vAlign w:val="bottom"/>
          </w:tcPr>
          <w:p w14:paraId="62F1544E" w14:textId="77777777" w:rsidR="00C334D1" w:rsidRPr="00813D46" w:rsidRDefault="00C334D1" w:rsidP="007B0C0F">
            <w:pPr>
              <w:pStyle w:val="la2"/>
              <w:keepNext/>
            </w:pPr>
            <w:r w:rsidRPr="00813D46">
              <w:rPr>
                <w:sz w:val="15"/>
                <w:szCs w:val="15"/>
              </w:rPr>
              <w:t> </w:t>
            </w:r>
          </w:p>
        </w:tc>
        <w:tc>
          <w:tcPr>
            <w:tcW w:w="761" w:type="dxa"/>
            <w:gridSpan w:val="2"/>
            <w:vAlign w:val="bottom"/>
          </w:tcPr>
          <w:p w14:paraId="5F3C2E51" w14:textId="77777777" w:rsidR="00C334D1" w:rsidRPr="00813D46" w:rsidRDefault="00C334D1" w:rsidP="007B0C0F">
            <w:pPr>
              <w:pStyle w:val="la2"/>
              <w:keepNext/>
            </w:pPr>
            <w:r w:rsidRPr="00813D46">
              <w:t> </w:t>
            </w:r>
          </w:p>
        </w:tc>
        <w:tc>
          <w:tcPr>
            <w:tcW w:w="81" w:type="dxa"/>
            <w:vAlign w:val="bottom"/>
          </w:tcPr>
          <w:p w14:paraId="22C9CE8A" w14:textId="77777777" w:rsidR="00C334D1" w:rsidRPr="00813D46" w:rsidRDefault="00C334D1" w:rsidP="007B0C0F">
            <w:pPr>
              <w:keepNext/>
              <w:rPr>
                <w:sz w:val="8"/>
              </w:rPr>
            </w:pPr>
            <w:r w:rsidRPr="00813D46">
              <w:rPr>
                <w:sz w:val="15"/>
                <w:szCs w:val="15"/>
              </w:rPr>
              <w:t> </w:t>
            </w:r>
          </w:p>
        </w:tc>
        <w:tc>
          <w:tcPr>
            <w:tcW w:w="104" w:type="dxa"/>
            <w:vAlign w:val="bottom"/>
          </w:tcPr>
          <w:p w14:paraId="33055A4D" w14:textId="77777777" w:rsidR="00C334D1" w:rsidRPr="00813D46" w:rsidRDefault="00C334D1" w:rsidP="007B0C0F">
            <w:pPr>
              <w:pStyle w:val="la2"/>
              <w:keepNext/>
            </w:pPr>
            <w:r w:rsidRPr="00813D46">
              <w:rPr>
                <w:sz w:val="15"/>
                <w:szCs w:val="15"/>
              </w:rPr>
              <w:t> </w:t>
            </w:r>
          </w:p>
        </w:tc>
        <w:tc>
          <w:tcPr>
            <w:tcW w:w="652" w:type="dxa"/>
            <w:gridSpan w:val="2"/>
            <w:vAlign w:val="bottom"/>
          </w:tcPr>
          <w:p w14:paraId="6F661177" w14:textId="77777777" w:rsidR="00C334D1" w:rsidRPr="00813D46" w:rsidRDefault="00C334D1" w:rsidP="007B0C0F">
            <w:pPr>
              <w:pStyle w:val="la2"/>
              <w:keepNext/>
            </w:pPr>
            <w:r w:rsidRPr="00813D46">
              <w:t> </w:t>
            </w:r>
          </w:p>
        </w:tc>
        <w:tc>
          <w:tcPr>
            <w:tcW w:w="81" w:type="dxa"/>
            <w:vAlign w:val="bottom"/>
          </w:tcPr>
          <w:p w14:paraId="39B8E5BC" w14:textId="77777777" w:rsidR="00C334D1" w:rsidRPr="00813D46" w:rsidRDefault="00C334D1" w:rsidP="007B0C0F">
            <w:pPr>
              <w:keepNext/>
              <w:rPr>
                <w:sz w:val="8"/>
              </w:rPr>
            </w:pPr>
            <w:r w:rsidRPr="00813D46">
              <w:rPr>
                <w:sz w:val="15"/>
                <w:szCs w:val="15"/>
              </w:rPr>
              <w:t> </w:t>
            </w:r>
          </w:p>
        </w:tc>
        <w:tc>
          <w:tcPr>
            <w:tcW w:w="104" w:type="dxa"/>
            <w:vAlign w:val="bottom"/>
          </w:tcPr>
          <w:p w14:paraId="05523F88" w14:textId="77777777" w:rsidR="00C334D1" w:rsidRPr="00813D46" w:rsidRDefault="00C334D1" w:rsidP="007B0C0F">
            <w:pPr>
              <w:pStyle w:val="la2"/>
              <w:keepNext/>
            </w:pPr>
            <w:r w:rsidRPr="00813D46">
              <w:rPr>
                <w:sz w:val="15"/>
                <w:szCs w:val="15"/>
              </w:rPr>
              <w:t> </w:t>
            </w:r>
          </w:p>
        </w:tc>
        <w:tc>
          <w:tcPr>
            <w:tcW w:w="904" w:type="dxa"/>
            <w:gridSpan w:val="2"/>
            <w:vAlign w:val="bottom"/>
          </w:tcPr>
          <w:p w14:paraId="3F5BFCE7" w14:textId="77777777" w:rsidR="00C334D1" w:rsidRPr="00813D46" w:rsidRDefault="00C334D1" w:rsidP="007B0C0F">
            <w:pPr>
              <w:pStyle w:val="la2"/>
              <w:keepNext/>
            </w:pPr>
            <w:r w:rsidRPr="00813D46">
              <w:t> </w:t>
            </w:r>
          </w:p>
        </w:tc>
        <w:tc>
          <w:tcPr>
            <w:tcW w:w="81" w:type="dxa"/>
            <w:vAlign w:val="bottom"/>
          </w:tcPr>
          <w:p w14:paraId="4702021C" w14:textId="77777777" w:rsidR="00C334D1" w:rsidRPr="00813D46" w:rsidRDefault="00C334D1" w:rsidP="007B0C0F">
            <w:pPr>
              <w:keepNext/>
              <w:rPr>
                <w:sz w:val="8"/>
              </w:rPr>
            </w:pPr>
            <w:r w:rsidRPr="00813D46">
              <w:rPr>
                <w:sz w:val="15"/>
                <w:szCs w:val="15"/>
              </w:rPr>
              <w:t> </w:t>
            </w:r>
          </w:p>
        </w:tc>
        <w:tc>
          <w:tcPr>
            <w:tcW w:w="104" w:type="dxa"/>
            <w:vAlign w:val="bottom"/>
          </w:tcPr>
          <w:p w14:paraId="3317BDFF" w14:textId="77777777" w:rsidR="00C334D1" w:rsidRPr="00813D46" w:rsidRDefault="00C334D1" w:rsidP="007B0C0F">
            <w:pPr>
              <w:pStyle w:val="la2"/>
              <w:keepNext/>
            </w:pPr>
            <w:r w:rsidRPr="00813D46">
              <w:rPr>
                <w:sz w:val="15"/>
                <w:szCs w:val="15"/>
              </w:rPr>
              <w:t> </w:t>
            </w:r>
          </w:p>
        </w:tc>
        <w:tc>
          <w:tcPr>
            <w:tcW w:w="720" w:type="dxa"/>
            <w:gridSpan w:val="2"/>
            <w:vAlign w:val="bottom"/>
          </w:tcPr>
          <w:p w14:paraId="30E0A09A" w14:textId="77777777" w:rsidR="00C334D1" w:rsidRPr="00813D46" w:rsidRDefault="00C334D1" w:rsidP="007B0C0F">
            <w:pPr>
              <w:pStyle w:val="la2"/>
              <w:keepNext/>
            </w:pPr>
            <w:r w:rsidRPr="00813D46">
              <w:t> </w:t>
            </w:r>
          </w:p>
        </w:tc>
        <w:tc>
          <w:tcPr>
            <w:tcW w:w="81" w:type="dxa"/>
            <w:vAlign w:val="bottom"/>
          </w:tcPr>
          <w:p w14:paraId="347DF9EE" w14:textId="77777777" w:rsidR="00C334D1" w:rsidRPr="00813D46" w:rsidRDefault="00C334D1" w:rsidP="007B0C0F">
            <w:pPr>
              <w:keepNext/>
              <w:rPr>
                <w:sz w:val="8"/>
              </w:rPr>
            </w:pPr>
            <w:r w:rsidRPr="00813D46">
              <w:rPr>
                <w:sz w:val="15"/>
                <w:szCs w:val="15"/>
              </w:rPr>
              <w:t> </w:t>
            </w:r>
          </w:p>
        </w:tc>
        <w:tc>
          <w:tcPr>
            <w:tcW w:w="104" w:type="dxa"/>
            <w:vAlign w:val="bottom"/>
          </w:tcPr>
          <w:p w14:paraId="5FE9EBF6" w14:textId="77777777" w:rsidR="00C334D1" w:rsidRPr="00813D46" w:rsidRDefault="00C334D1" w:rsidP="007B0C0F">
            <w:pPr>
              <w:pStyle w:val="la2"/>
              <w:keepNext/>
            </w:pPr>
            <w:r w:rsidRPr="00813D46">
              <w:rPr>
                <w:sz w:val="15"/>
                <w:szCs w:val="15"/>
              </w:rPr>
              <w:t> </w:t>
            </w:r>
          </w:p>
        </w:tc>
        <w:tc>
          <w:tcPr>
            <w:tcW w:w="95" w:type="dxa"/>
            <w:vAlign w:val="bottom"/>
          </w:tcPr>
          <w:p w14:paraId="2C0E27AB" w14:textId="77777777" w:rsidR="00C334D1" w:rsidRPr="00813D46" w:rsidRDefault="00C334D1" w:rsidP="007B0C0F">
            <w:pPr>
              <w:pStyle w:val="la2"/>
              <w:keepNext/>
            </w:pPr>
            <w:r w:rsidRPr="00813D46">
              <w:t> </w:t>
            </w:r>
          </w:p>
        </w:tc>
        <w:tc>
          <w:tcPr>
            <w:tcW w:w="104" w:type="dxa"/>
            <w:vAlign w:val="bottom"/>
          </w:tcPr>
          <w:p w14:paraId="361482CB" w14:textId="77777777" w:rsidR="00C334D1" w:rsidRPr="00813D46" w:rsidRDefault="00C334D1" w:rsidP="007B0C0F">
            <w:pPr>
              <w:pStyle w:val="la2"/>
              <w:keepNext/>
            </w:pPr>
            <w:r w:rsidRPr="00813D46">
              <w:rPr>
                <w:sz w:val="15"/>
                <w:szCs w:val="15"/>
              </w:rPr>
              <w:t> </w:t>
            </w:r>
          </w:p>
        </w:tc>
        <w:tc>
          <w:tcPr>
            <w:tcW w:w="791" w:type="dxa"/>
            <w:gridSpan w:val="2"/>
            <w:vAlign w:val="bottom"/>
          </w:tcPr>
          <w:p w14:paraId="4BEA7E03" w14:textId="77777777" w:rsidR="00C334D1" w:rsidRPr="00813D46" w:rsidRDefault="00C334D1" w:rsidP="007B0C0F">
            <w:pPr>
              <w:pStyle w:val="la2"/>
              <w:keepNext/>
            </w:pPr>
            <w:r w:rsidRPr="00813D46">
              <w:t> </w:t>
            </w:r>
          </w:p>
        </w:tc>
        <w:tc>
          <w:tcPr>
            <w:tcW w:w="81" w:type="dxa"/>
            <w:vAlign w:val="bottom"/>
          </w:tcPr>
          <w:p w14:paraId="7DF111E0" w14:textId="77777777" w:rsidR="00C334D1" w:rsidRPr="00813D46" w:rsidRDefault="00C334D1" w:rsidP="007B0C0F">
            <w:pPr>
              <w:keepNext/>
              <w:rPr>
                <w:sz w:val="8"/>
              </w:rPr>
            </w:pPr>
            <w:r w:rsidRPr="00813D46">
              <w:rPr>
                <w:sz w:val="15"/>
                <w:szCs w:val="15"/>
              </w:rPr>
              <w:t> </w:t>
            </w:r>
          </w:p>
        </w:tc>
        <w:tc>
          <w:tcPr>
            <w:tcW w:w="104" w:type="dxa"/>
            <w:vAlign w:val="bottom"/>
          </w:tcPr>
          <w:p w14:paraId="2447C7F2" w14:textId="77777777" w:rsidR="00C334D1" w:rsidRPr="00813D46" w:rsidRDefault="00C334D1" w:rsidP="007B0C0F">
            <w:pPr>
              <w:pStyle w:val="la2"/>
              <w:keepNext/>
            </w:pPr>
            <w:r w:rsidRPr="00813D46">
              <w:rPr>
                <w:sz w:val="15"/>
                <w:szCs w:val="15"/>
              </w:rPr>
              <w:t> </w:t>
            </w:r>
          </w:p>
        </w:tc>
        <w:tc>
          <w:tcPr>
            <w:tcW w:w="585" w:type="dxa"/>
            <w:gridSpan w:val="2"/>
            <w:vAlign w:val="bottom"/>
          </w:tcPr>
          <w:p w14:paraId="70CE5545" w14:textId="77777777" w:rsidR="00C334D1" w:rsidRPr="00813D46" w:rsidRDefault="00C334D1" w:rsidP="007B0C0F">
            <w:pPr>
              <w:pStyle w:val="la2"/>
              <w:keepNext/>
            </w:pPr>
            <w:r w:rsidRPr="00813D46">
              <w:t> </w:t>
            </w:r>
          </w:p>
        </w:tc>
        <w:tc>
          <w:tcPr>
            <w:tcW w:w="81" w:type="dxa"/>
            <w:vAlign w:val="bottom"/>
          </w:tcPr>
          <w:p w14:paraId="36AA2769" w14:textId="77777777" w:rsidR="00C334D1" w:rsidRPr="00813D46" w:rsidRDefault="00C334D1" w:rsidP="007B0C0F">
            <w:pPr>
              <w:keepNext/>
              <w:rPr>
                <w:sz w:val="8"/>
              </w:rPr>
            </w:pPr>
            <w:r w:rsidRPr="00813D46">
              <w:rPr>
                <w:sz w:val="15"/>
                <w:szCs w:val="15"/>
              </w:rPr>
              <w:t> </w:t>
            </w:r>
          </w:p>
        </w:tc>
        <w:tc>
          <w:tcPr>
            <w:tcW w:w="104" w:type="dxa"/>
            <w:vAlign w:val="bottom"/>
          </w:tcPr>
          <w:p w14:paraId="38B6BDFD" w14:textId="77777777" w:rsidR="00C334D1" w:rsidRPr="00813D46" w:rsidRDefault="00C334D1" w:rsidP="007B0C0F">
            <w:pPr>
              <w:pStyle w:val="la2"/>
              <w:keepNext/>
            </w:pPr>
            <w:r w:rsidRPr="00813D46">
              <w:rPr>
                <w:sz w:val="15"/>
                <w:szCs w:val="15"/>
              </w:rPr>
              <w:t> </w:t>
            </w:r>
          </w:p>
        </w:tc>
        <w:tc>
          <w:tcPr>
            <w:tcW w:w="904" w:type="dxa"/>
            <w:gridSpan w:val="2"/>
            <w:vAlign w:val="bottom"/>
          </w:tcPr>
          <w:p w14:paraId="55A35A64" w14:textId="77777777" w:rsidR="00C334D1" w:rsidRPr="00813D46" w:rsidRDefault="00C334D1" w:rsidP="007B0C0F">
            <w:pPr>
              <w:pStyle w:val="la2"/>
              <w:keepNext/>
            </w:pPr>
            <w:r w:rsidRPr="00813D46">
              <w:t> </w:t>
            </w:r>
          </w:p>
        </w:tc>
        <w:tc>
          <w:tcPr>
            <w:tcW w:w="81" w:type="dxa"/>
            <w:vAlign w:val="bottom"/>
          </w:tcPr>
          <w:p w14:paraId="76CF931B" w14:textId="77777777" w:rsidR="00C334D1" w:rsidRPr="00813D46" w:rsidRDefault="00C334D1" w:rsidP="007B0C0F">
            <w:pPr>
              <w:keepNext/>
              <w:rPr>
                <w:sz w:val="8"/>
              </w:rPr>
            </w:pPr>
            <w:r w:rsidRPr="00813D46">
              <w:rPr>
                <w:sz w:val="15"/>
                <w:szCs w:val="15"/>
              </w:rPr>
              <w:t> </w:t>
            </w:r>
          </w:p>
        </w:tc>
        <w:tc>
          <w:tcPr>
            <w:tcW w:w="104" w:type="dxa"/>
            <w:vAlign w:val="bottom"/>
          </w:tcPr>
          <w:p w14:paraId="144B586A" w14:textId="77777777" w:rsidR="00C334D1" w:rsidRPr="00813D46" w:rsidRDefault="00C334D1" w:rsidP="007B0C0F">
            <w:pPr>
              <w:pStyle w:val="la2"/>
              <w:keepNext/>
            </w:pPr>
            <w:r w:rsidRPr="00813D46">
              <w:rPr>
                <w:sz w:val="15"/>
                <w:szCs w:val="15"/>
              </w:rPr>
              <w:t> </w:t>
            </w:r>
          </w:p>
        </w:tc>
        <w:tc>
          <w:tcPr>
            <w:tcW w:w="720" w:type="dxa"/>
            <w:gridSpan w:val="2"/>
            <w:vAlign w:val="bottom"/>
          </w:tcPr>
          <w:p w14:paraId="298B99AD" w14:textId="77777777" w:rsidR="00C334D1" w:rsidRPr="00813D46" w:rsidRDefault="00C334D1" w:rsidP="007B0C0F">
            <w:pPr>
              <w:pStyle w:val="la2"/>
              <w:keepNext/>
            </w:pPr>
            <w:r w:rsidRPr="00813D46">
              <w:t> </w:t>
            </w:r>
          </w:p>
        </w:tc>
        <w:tc>
          <w:tcPr>
            <w:tcW w:w="81" w:type="dxa"/>
            <w:vAlign w:val="bottom"/>
          </w:tcPr>
          <w:p w14:paraId="6B933A0B" w14:textId="77777777" w:rsidR="00C334D1" w:rsidRPr="00813D46" w:rsidRDefault="00C334D1" w:rsidP="007B0C0F">
            <w:pPr>
              <w:keepNext/>
              <w:rPr>
                <w:sz w:val="8"/>
              </w:rPr>
            </w:pPr>
            <w:r w:rsidRPr="00813D46">
              <w:rPr>
                <w:sz w:val="15"/>
                <w:szCs w:val="15"/>
              </w:rPr>
              <w:t> </w:t>
            </w:r>
          </w:p>
        </w:tc>
      </w:tr>
      <w:tr w:rsidR="00C334D1" w:rsidRPr="00813D46" w14:paraId="4C3B94B8" w14:textId="77777777" w:rsidTr="007B0C0F">
        <w:trPr>
          <w:trHeight w:val="120"/>
          <w:jc w:val="center"/>
        </w:trPr>
        <w:tc>
          <w:tcPr>
            <w:tcW w:w="2509" w:type="dxa"/>
            <w:vAlign w:val="center"/>
          </w:tcPr>
          <w:p w14:paraId="0608C13B" w14:textId="77777777" w:rsidR="00C334D1" w:rsidRPr="00813D46" w:rsidRDefault="00C334D1" w:rsidP="007B0C0F">
            <w:pPr>
              <w:keepNext/>
              <w:rPr>
                <w:sz w:val="2"/>
                <w:szCs w:val="2"/>
              </w:rPr>
            </w:pPr>
          </w:p>
        </w:tc>
        <w:tc>
          <w:tcPr>
            <w:tcW w:w="180" w:type="dxa"/>
            <w:gridSpan w:val="2"/>
            <w:vAlign w:val="center"/>
          </w:tcPr>
          <w:p w14:paraId="18E9BADE" w14:textId="77777777" w:rsidR="00C334D1" w:rsidRPr="00813D46" w:rsidRDefault="00C334D1" w:rsidP="007B0C0F">
            <w:pPr>
              <w:keepNext/>
              <w:rPr>
                <w:sz w:val="2"/>
                <w:szCs w:val="2"/>
              </w:rPr>
            </w:pPr>
          </w:p>
        </w:tc>
        <w:tc>
          <w:tcPr>
            <w:tcW w:w="923" w:type="dxa"/>
            <w:gridSpan w:val="4"/>
            <w:vAlign w:val="center"/>
          </w:tcPr>
          <w:p w14:paraId="59B2A698" w14:textId="77777777" w:rsidR="00C334D1" w:rsidRPr="00813D46" w:rsidRDefault="00C334D1" w:rsidP="007B0C0F">
            <w:pPr>
              <w:keepNext/>
              <w:rPr>
                <w:sz w:val="2"/>
                <w:szCs w:val="2"/>
              </w:rPr>
            </w:pPr>
          </w:p>
        </w:tc>
        <w:tc>
          <w:tcPr>
            <w:tcW w:w="837" w:type="dxa"/>
            <w:gridSpan w:val="4"/>
            <w:vAlign w:val="center"/>
          </w:tcPr>
          <w:p w14:paraId="35AE0E27" w14:textId="77777777" w:rsidR="00C334D1" w:rsidRPr="00813D46" w:rsidRDefault="00C334D1" w:rsidP="007B0C0F">
            <w:pPr>
              <w:keepNext/>
              <w:rPr>
                <w:sz w:val="2"/>
                <w:szCs w:val="2"/>
              </w:rPr>
            </w:pPr>
          </w:p>
        </w:tc>
        <w:tc>
          <w:tcPr>
            <w:tcW w:w="1089" w:type="dxa"/>
            <w:gridSpan w:val="4"/>
            <w:vAlign w:val="center"/>
          </w:tcPr>
          <w:p w14:paraId="7161CE73" w14:textId="77777777" w:rsidR="00C334D1" w:rsidRPr="00813D46" w:rsidRDefault="00C334D1" w:rsidP="007B0C0F">
            <w:pPr>
              <w:keepNext/>
              <w:rPr>
                <w:sz w:val="2"/>
                <w:szCs w:val="2"/>
              </w:rPr>
            </w:pPr>
          </w:p>
        </w:tc>
        <w:tc>
          <w:tcPr>
            <w:tcW w:w="905" w:type="dxa"/>
            <w:gridSpan w:val="4"/>
            <w:vAlign w:val="center"/>
          </w:tcPr>
          <w:p w14:paraId="5039FB47" w14:textId="77777777" w:rsidR="00C334D1" w:rsidRPr="00813D46" w:rsidRDefault="00C334D1" w:rsidP="007B0C0F">
            <w:pPr>
              <w:keepNext/>
              <w:rPr>
                <w:sz w:val="2"/>
                <w:szCs w:val="2"/>
              </w:rPr>
            </w:pPr>
          </w:p>
        </w:tc>
        <w:tc>
          <w:tcPr>
            <w:tcW w:w="199" w:type="dxa"/>
            <w:gridSpan w:val="2"/>
            <w:vAlign w:val="center"/>
          </w:tcPr>
          <w:p w14:paraId="5B69A30A" w14:textId="77777777" w:rsidR="00C334D1" w:rsidRPr="00813D46" w:rsidRDefault="00C334D1" w:rsidP="007B0C0F">
            <w:pPr>
              <w:keepNext/>
              <w:rPr>
                <w:sz w:val="2"/>
                <w:szCs w:val="2"/>
              </w:rPr>
            </w:pPr>
          </w:p>
        </w:tc>
        <w:tc>
          <w:tcPr>
            <w:tcW w:w="976" w:type="dxa"/>
            <w:gridSpan w:val="4"/>
            <w:vAlign w:val="center"/>
          </w:tcPr>
          <w:p w14:paraId="7EA0A513" w14:textId="77777777" w:rsidR="00C334D1" w:rsidRPr="00813D46" w:rsidRDefault="00C334D1" w:rsidP="007B0C0F">
            <w:pPr>
              <w:keepNext/>
              <w:rPr>
                <w:sz w:val="2"/>
                <w:szCs w:val="2"/>
              </w:rPr>
            </w:pPr>
          </w:p>
        </w:tc>
        <w:tc>
          <w:tcPr>
            <w:tcW w:w="770" w:type="dxa"/>
            <w:gridSpan w:val="4"/>
            <w:vAlign w:val="center"/>
          </w:tcPr>
          <w:p w14:paraId="73E9C010" w14:textId="77777777" w:rsidR="00C334D1" w:rsidRPr="00813D46" w:rsidRDefault="00C334D1" w:rsidP="007B0C0F">
            <w:pPr>
              <w:keepNext/>
              <w:rPr>
                <w:sz w:val="2"/>
                <w:szCs w:val="2"/>
              </w:rPr>
            </w:pPr>
          </w:p>
        </w:tc>
        <w:tc>
          <w:tcPr>
            <w:tcW w:w="1089" w:type="dxa"/>
            <w:gridSpan w:val="4"/>
            <w:vAlign w:val="center"/>
          </w:tcPr>
          <w:p w14:paraId="697A10E2" w14:textId="77777777" w:rsidR="00C334D1" w:rsidRPr="00813D46" w:rsidRDefault="00C334D1" w:rsidP="007B0C0F">
            <w:pPr>
              <w:keepNext/>
              <w:rPr>
                <w:sz w:val="2"/>
                <w:szCs w:val="2"/>
              </w:rPr>
            </w:pPr>
          </w:p>
        </w:tc>
        <w:tc>
          <w:tcPr>
            <w:tcW w:w="905" w:type="dxa"/>
            <w:gridSpan w:val="4"/>
            <w:vAlign w:val="center"/>
          </w:tcPr>
          <w:p w14:paraId="0AE69DAC" w14:textId="77777777" w:rsidR="00C334D1" w:rsidRPr="00813D46" w:rsidRDefault="00C334D1" w:rsidP="007B0C0F">
            <w:pPr>
              <w:keepNext/>
              <w:rPr>
                <w:sz w:val="2"/>
                <w:szCs w:val="2"/>
              </w:rPr>
            </w:pPr>
          </w:p>
        </w:tc>
      </w:tr>
      <w:tr w:rsidR="00C334D1" w:rsidRPr="00813D46" w14:paraId="42CD2196" w14:textId="77777777" w:rsidTr="007B0C0F">
        <w:trPr>
          <w:jc w:val="center"/>
        </w:trPr>
        <w:tc>
          <w:tcPr>
            <w:tcW w:w="2509" w:type="dxa"/>
          </w:tcPr>
          <w:p w14:paraId="24C52A64" w14:textId="77777777" w:rsidR="00C334D1" w:rsidRPr="00813D46" w:rsidRDefault="00C334D1" w:rsidP="007B0C0F">
            <w:pPr>
              <w:pStyle w:val="NormalWeb"/>
              <w:keepNext/>
              <w:ind w:left="240" w:hanging="240"/>
              <w:jc w:val="left"/>
              <w:rPr>
                <w:sz w:val="8"/>
              </w:rPr>
            </w:pPr>
            <w:r w:rsidRPr="00813D46">
              <w:rPr>
                <w:rFonts w:cs="Arial"/>
                <w:sz w:val="20"/>
                <w:szCs w:val="20"/>
              </w:rPr>
              <w:t>Foreign exchange contracts</w:t>
            </w:r>
          </w:p>
        </w:tc>
        <w:tc>
          <w:tcPr>
            <w:tcW w:w="108" w:type="dxa"/>
            <w:vAlign w:val="bottom"/>
          </w:tcPr>
          <w:p w14:paraId="3AF8061C" w14:textId="77777777" w:rsidR="00C334D1" w:rsidRPr="00813D46" w:rsidRDefault="00C334D1" w:rsidP="007B0C0F">
            <w:pPr>
              <w:pStyle w:val="la2"/>
              <w:keepNext/>
            </w:pPr>
            <w:r w:rsidRPr="00813D46">
              <w:rPr>
                <w:sz w:val="15"/>
                <w:szCs w:val="15"/>
              </w:rPr>
              <w:t> </w:t>
            </w:r>
          </w:p>
        </w:tc>
        <w:tc>
          <w:tcPr>
            <w:tcW w:w="72" w:type="dxa"/>
            <w:vAlign w:val="bottom"/>
          </w:tcPr>
          <w:p w14:paraId="580F3A76" w14:textId="77777777" w:rsidR="00C334D1" w:rsidRPr="00813D46" w:rsidRDefault="00C334D1" w:rsidP="007B0C0F">
            <w:pPr>
              <w:pStyle w:val="la2"/>
              <w:keepNext/>
            </w:pPr>
            <w:r w:rsidRPr="00813D46">
              <w:t> </w:t>
            </w:r>
          </w:p>
        </w:tc>
        <w:tc>
          <w:tcPr>
            <w:tcW w:w="81" w:type="dxa"/>
            <w:vAlign w:val="bottom"/>
          </w:tcPr>
          <w:p w14:paraId="5B4295FC" w14:textId="77777777" w:rsidR="00C334D1" w:rsidRPr="00813D46" w:rsidRDefault="00C334D1" w:rsidP="007B0C0F">
            <w:pPr>
              <w:pStyle w:val="la2"/>
              <w:keepNext/>
            </w:pPr>
            <w:r w:rsidRPr="00813D46">
              <w:rPr>
                <w:sz w:val="15"/>
                <w:szCs w:val="15"/>
              </w:rPr>
              <w:t> </w:t>
            </w:r>
          </w:p>
        </w:tc>
        <w:tc>
          <w:tcPr>
            <w:tcW w:w="140" w:type="dxa"/>
            <w:vAlign w:val="bottom"/>
          </w:tcPr>
          <w:p w14:paraId="2480CB93" w14:textId="77777777" w:rsidR="00C334D1" w:rsidRPr="00813D46" w:rsidRDefault="00C334D1" w:rsidP="007B0C0F">
            <w:pPr>
              <w:keepNext/>
              <w:rPr>
                <w:sz w:val="8"/>
              </w:rPr>
            </w:pPr>
            <w:r w:rsidRPr="00813D46">
              <w:rPr>
                <w:rFonts w:cs="Arial"/>
                <w:b/>
                <w:bCs/>
              </w:rPr>
              <w:t>$</w:t>
            </w:r>
          </w:p>
        </w:tc>
        <w:tc>
          <w:tcPr>
            <w:tcW w:w="621" w:type="dxa"/>
            <w:vAlign w:val="bottom"/>
          </w:tcPr>
          <w:p w14:paraId="7C0E96DF" w14:textId="45830728" w:rsidR="00C334D1" w:rsidRPr="00813D46" w:rsidRDefault="00A9134E" w:rsidP="007B0C0F">
            <w:pPr>
              <w:keepNext/>
              <w:jc w:val="right"/>
            </w:pPr>
            <w:r w:rsidRPr="00813D46">
              <w:rPr>
                <w:rFonts w:cs="Arial"/>
                <w:b/>
                <w:bCs/>
              </w:rPr>
              <w:t>56</w:t>
            </w:r>
          </w:p>
        </w:tc>
        <w:tc>
          <w:tcPr>
            <w:tcW w:w="81" w:type="dxa"/>
            <w:noWrap/>
            <w:vAlign w:val="bottom"/>
          </w:tcPr>
          <w:p w14:paraId="56BEEC5C" w14:textId="77777777" w:rsidR="00C334D1" w:rsidRPr="00813D46" w:rsidRDefault="00C334D1" w:rsidP="007B0C0F">
            <w:pPr>
              <w:keepNext/>
              <w:rPr>
                <w:sz w:val="8"/>
              </w:rPr>
            </w:pPr>
            <w:r w:rsidRPr="00813D46">
              <w:rPr>
                <w:rFonts w:cs="Arial"/>
                <w:b/>
                <w:bCs/>
              </w:rPr>
              <w:t> </w:t>
            </w:r>
          </w:p>
        </w:tc>
        <w:tc>
          <w:tcPr>
            <w:tcW w:w="104" w:type="dxa"/>
            <w:vAlign w:val="bottom"/>
          </w:tcPr>
          <w:p w14:paraId="757E6F4B" w14:textId="77777777" w:rsidR="00C334D1" w:rsidRPr="00813D46" w:rsidRDefault="00C334D1" w:rsidP="007B0C0F">
            <w:pPr>
              <w:pStyle w:val="la2"/>
              <w:keepNext/>
            </w:pPr>
            <w:r w:rsidRPr="00813D46">
              <w:rPr>
                <w:sz w:val="15"/>
                <w:szCs w:val="15"/>
              </w:rPr>
              <w:t> </w:t>
            </w:r>
          </w:p>
        </w:tc>
        <w:tc>
          <w:tcPr>
            <w:tcW w:w="126" w:type="dxa"/>
            <w:vAlign w:val="bottom"/>
          </w:tcPr>
          <w:p w14:paraId="0E808357" w14:textId="77777777" w:rsidR="00C334D1" w:rsidRPr="00813D46" w:rsidRDefault="00C334D1" w:rsidP="007B0C0F">
            <w:pPr>
              <w:keepNext/>
              <w:rPr>
                <w:sz w:val="8"/>
              </w:rPr>
            </w:pPr>
            <w:r w:rsidRPr="00813D46">
              <w:rPr>
                <w:rFonts w:cs="Arial"/>
                <w:b/>
                <w:bCs/>
              </w:rPr>
              <w:t>$</w:t>
            </w:r>
          </w:p>
        </w:tc>
        <w:tc>
          <w:tcPr>
            <w:tcW w:w="526" w:type="dxa"/>
            <w:vAlign w:val="bottom"/>
          </w:tcPr>
          <w:p w14:paraId="733B5414" w14:textId="150765E0" w:rsidR="00C334D1" w:rsidRPr="00813D46" w:rsidRDefault="00A9134E" w:rsidP="007B0C0F">
            <w:pPr>
              <w:keepNext/>
              <w:jc w:val="right"/>
            </w:pPr>
            <w:r w:rsidRPr="00813D46">
              <w:rPr>
                <w:rFonts w:cs="Arial"/>
                <w:b/>
                <w:bCs/>
              </w:rPr>
              <w:t>552</w:t>
            </w:r>
          </w:p>
        </w:tc>
        <w:tc>
          <w:tcPr>
            <w:tcW w:w="81" w:type="dxa"/>
            <w:noWrap/>
            <w:vAlign w:val="bottom"/>
          </w:tcPr>
          <w:p w14:paraId="46157B4D" w14:textId="77777777" w:rsidR="00C334D1" w:rsidRPr="00813D46" w:rsidRDefault="00C334D1" w:rsidP="007B0C0F">
            <w:pPr>
              <w:keepNext/>
              <w:rPr>
                <w:sz w:val="8"/>
              </w:rPr>
            </w:pPr>
            <w:r w:rsidRPr="00813D46">
              <w:rPr>
                <w:rFonts w:cs="Arial"/>
                <w:b/>
                <w:bCs/>
              </w:rPr>
              <w:t> </w:t>
            </w:r>
          </w:p>
        </w:tc>
        <w:tc>
          <w:tcPr>
            <w:tcW w:w="104" w:type="dxa"/>
            <w:vAlign w:val="bottom"/>
          </w:tcPr>
          <w:p w14:paraId="41281283" w14:textId="77777777" w:rsidR="00C334D1" w:rsidRPr="00813D46" w:rsidRDefault="00C334D1" w:rsidP="007B0C0F">
            <w:pPr>
              <w:pStyle w:val="la2"/>
              <w:keepNext/>
            </w:pPr>
            <w:r w:rsidRPr="00813D46">
              <w:rPr>
                <w:sz w:val="15"/>
                <w:szCs w:val="15"/>
              </w:rPr>
              <w:t> </w:t>
            </w:r>
          </w:p>
        </w:tc>
        <w:tc>
          <w:tcPr>
            <w:tcW w:w="211" w:type="dxa"/>
            <w:vAlign w:val="bottom"/>
          </w:tcPr>
          <w:p w14:paraId="395B07C1" w14:textId="77777777" w:rsidR="00C334D1" w:rsidRPr="00813D46" w:rsidRDefault="00C334D1" w:rsidP="007B0C0F">
            <w:pPr>
              <w:keepNext/>
              <w:rPr>
                <w:sz w:val="8"/>
              </w:rPr>
            </w:pPr>
            <w:r w:rsidRPr="00813D46">
              <w:rPr>
                <w:rFonts w:cs="Arial"/>
                <w:b/>
                <w:bCs/>
              </w:rPr>
              <w:t>$</w:t>
            </w:r>
          </w:p>
        </w:tc>
        <w:tc>
          <w:tcPr>
            <w:tcW w:w="693" w:type="dxa"/>
            <w:vAlign w:val="bottom"/>
          </w:tcPr>
          <w:p w14:paraId="74453A9F" w14:textId="77777777" w:rsidR="00C334D1" w:rsidRPr="00813D46" w:rsidRDefault="00C334D1" w:rsidP="007B0C0F">
            <w:pPr>
              <w:keepNext/>
              <w:jc w:val="right"/>
            </w:pPr>
            <w:r w:rsidRPr="00813D46">
              <w:rPr>
                <w:rFonts w:cs="Arial"/>
                <w:b/>
                <w:bCs/>
              </w:rPr>
              <w:t>0</w:t>
            </w:r>
          </w:p>
        </w:tc>
        <w:tc>
          <w:tcPr>
            <w:tcW w:w="81" w:type="dxa"/>
            <w:noWrap/>
            <w:vAlign w:val="bottom"/>
          </w:tcPr>
          <w:p w14:paraId="1EE6D8DB" w14:textId="77777777" w:rsidR="00C334D1" w:rsidRPr="00813D46" w:rsidRDefault="00C334D1" w:rsidP="007B0C0F">
            <w:pPr>
              <w:keepNext/>
              <w:rPr>
                <w:sz w:val="8"/>
              </w:rPr>
            </w:pPr>
            <w:r w:rsidRPr="00813D46">
              <w:rPr>
                <w:rFonts w:cs="Arial"/>
                <w:b/>
                <w:bCs/>
              </w:rPr>
              <w:t> </w:t>
            </w:r>
          </w:p>
        </w:tc>
        <w:tc>
          <w:tcPr>
            <w:tcW w:w="104" w:type="dxa"/>
            <w:vAlign w:val="bottom"/>
          </w:tcPr>
          <w:p w14:paraId="1919FD09" w14:textId="77777777" w:rsidR="00C334D1" w:rsidRPr="00813D46" w:rsidRDefault="00C334D1" w:rsidP="007B0C0F">
            <w:pPr>
              <w:pStyle w:val="la2"/>
              <w:keepNext/>
            </w:pPr>
            <w:r w:rsidRPr="00813D46">
              <w:rPr>
                <w:sz w:val="15"/>
                <w:szCs w:val="15"/>
              </w:rPr>
              <w:t> </w:t>
            </w:r>
          </w:p>
        </w:tc>
        <w:tc>
          <w:tcPr>
            <w:tcW w:w="139" w:type="dxa"/>
            <w:vAlign w:val="bottom"/>
          </w:tcPr>
          <w:p w14:paraId="150D13F2" w14:textId="77777777" w:rsidR="00C334D1" w:rsidRPr="00813D46" w:rsidRDefault="00C334D1" w:rsidP="007B0C0F">
            <w:pPr>
              <w:keepNext/>
              <w:rPr>
                <w:sz w:val="8"/>
              </w:rPr>
            </w:pPr>
            <w:r w:rsidRPr="00813D46">
              <w:rPr>
                <w:rFonts w:cs="Arial"/>
                <w:b/>
                <w:bCs/>
              </w:rPr>
              <w:t>$</w:t>
            </w:r>
          </w:p>
        </w:tc>
        <w:tc>
          <w:tcPr>
            <w:tcW w:w="581" w:type="dxa"/>
            <w:vAlign w:val="bottom"/>
          </w:tcPr>
          <w:p w14:paraId="31C2DDF1" w14:textId="18F7457E" w:rsidR="00C334D1" w:rsidRPr="00813D46" w:rsidRDefault="00C334D1" w:rsidP="00916BE2">
            <w:pPr>
              <w:keepNext/>
              <w:jc w:val="right"/>
              <w:rPr>
                <w:b/>
              </w:rPr>
            </w:pPr>
            <w:r w:rsidRPr="00813D46">
              <w:rPr>
                <w:rFonts w:cs="Arial"/>
                <w:b/>
              </w:rPr>
              <w:t>(</w:t>
            </w:r>
            <w:r w:rsidR="00A9134E" w:rsidRPr="00813D46">
              <w:rPr>
                <w:rFonts w:cs="Arial"/>
                <w:b/>
              </w:rPr>
              <w:t>3</w:t>
            </w:r>
            <w:r w:rsidR="00916BE2" w:rsidRPr="00813D46">
              <w:rPr>
                <w:rFonts w:cs="Arial"/>
                <w:b/>
              </w:rPr>
              <w:t>1</w:t>
            </w:r>
          </w:p>
        </w:tc>
        <w:tc>
          <w:tcPr>
            <w:tcW w:w="81" w:type="dxa"/>
            <w:noWrap/>
            <w:vAlign w:val="bottom"/>
          </w:tcPr>
          <w:p w14:paraId="1BC934C7" w14:textId="77777777" w:rsidR="00C334D1" w:rsidRPr="00813D46" w:rsidRDefault="00C334D1" w:rsidP="007B0C0F">
            <w:pPr>
              <w:keepNext/>
              <w:rPr>
                <w:b/>
                <w:sz w:val="8"/>
              </w:rPr>
            </w:pPr>
            <w:r w:rsidRPr="00813D46">
              <w:rPr>
                <w:rFonts w:cs="Arial"/>
                <w:b/>
              </w:rPr>
              <w:t>)</w:t>
            </w:r>
          </w:p>
        </w:tc>
        <w:tc>
          <w:tcPr>
            <w:tcW w:w="104" w:type="dxa"/>
            <w:vAlign w:val="bottom"/>
          </w:tcPr>
          <w:p w14:paraId="10FA820C" w14:textId="77777777" w:rsidR="00C334D1" w:rsidRPr="00813D46" w:rsidRDefault="00C334D1" w:rsidP="007B0C0F">
            <w:pPr>
              <w:pStyle w:val="la2"/>
              <w:keepNext/>
            </w:pPr>
            <w:r w:rsidRPr="00813D46">
              <w:rPr>
                <w:sz w:val="15"/>
                <w:szCs w:val="15"/>
              </w:rPr>
              <w:t> </w:t>
            </w:r>
          </w:p>
        </w:tc>
        <w:tc>
          <w:tcPr>
            <w:tcW w:w="95" w:type="dxa"/>
            <w:vAlign w:val="bottom"/>
          </w:tcPr>
          <w:p w14:paraId="755BD255" w14:textId="77777777" w:rsidR="00C334D1" w:rsidRPr="00813D46" w:rsidRDefault="00C334D1" w:rsidP="007B0C0F">
            <w:pPr>
              <w:pStyle w:val="la2"/>
              <w:keepNext/>
            </w:pPr>
            <w:r w:rsidRPr="00813D46">
              <w:t> </w:t>
            </w:r>
          </w:p>
        </w:tc>
        <w:tc>
          <w:tcPr>
            <w:tcW w:w="104" w:type="dxa"/>
            <w:vAlign w:val="bottom"/>
          </w:tcPr>
          <w:p w14:paraId="5EA10E1F" w14:textId="77777777" w:rsidR="00C334D1" w:rsidRPr="00813D46" w:rsidRDefault="00C334D1" w:rsidP="007B0C0F">
            <w:pPr>
              <w:pStyle w:val="la2"/>
              <w:keepNext/>
            </w:pPr>
            <w:r w:rsidRPr="00813D46">
              <w:rPr>
                <w:sz w:val="15"/>
                <w:szCs w:val="15"/>
              </w:rPr>
              <w:t> </w:t>
            </w:r>
          </w:p>
        </w:tc>
        <w:tc>
          <w:tcPr>
            <w:tcW w:w="170" w:type="dxa"/>
            <w:vAlign w:val="bottom"/>
          </w:tcPr>
          <w:p w14:paraId="63A7B638" w14:textId="77777777" w:rsidR="00C334D1" w:rsidRPr="00813D46" w:rsidRDefault="00C334D1" w:rsidP="007B0C0F">
            <w:pPr>
              <w:keepNext/>
              <w:rPr>
                <w:sz w:val="8"/>
              </w:rPr>
            </w:pPr>
            <w:r w:rsidRPr="00813D46">
              <w:rPr>
                <w:rFonts w:cs="Arial"/>
              </w:rPr>
              <w:t>$</w:t>
            </w:r>
          </w:p>
        </w:tc>
        <w:tc>
          <w:tcPr>
            <w:tcW w:w="621" w:type="dxa"/>
            <w:vAlign w:val="bottom"/>
          </w:tcPr>
          <w:p w14:paraId="34065EF5" w14:textId="77777777" w:rsidR="00C334D1" w:rsidRPr="00813D46" w:rsidRDefault="00C334D1" w:rsidP="007B0C0F">
            <w:pPr>
              <w:keepNext/>
              <w:jc w:val="right"/>
            </w:pPr>
            <w:r w:rsidRPr="00813D46">
              <w:rPr>
                <w:rFonts w:cs="Arial"/>
              </w:rPr>
              <w:t>1</w:t>
            </w:r>
          </w:p>
        </w:tc>
        <w:tc>
          <w:tcPr>
            <w:tcW w:w="81" w:type="dxa"/>
            <w:noWrap/>
            <w:vAlign w:val="bottom"/>
          </w:tcPr>
          <w:p w14:paraId="7375A3F5" w14:textId="77777777" w:rsidR="00C334D1" w:rsidRPr="00813D46" w:rsidRDefault="00C334D1" w:rsidP="007B0C0F">
            <w:pPr>
              <w:keepNext/>
              <w:rPr>
                <w:sz w:val="8"/>
              </w:rPr>
            </w:pPr>
            <w:r w:rsidRPr="00813D46">
              <w:rPr>
                <w:rFonts w:cs="Arial"/>
              </w:rPr>
              <w:t> </w:t>
            </w:r>
          </w:p>
        </w:tc>
        <w:tc>
          <w:tcPr>
            <w:tcW w:w="104" w:type="dxa"/>
            <w:vAlign w:val="bottom"/>
          </w:tcPr>
          <w:p w14:paraId="031FEEBC" w14:textId="77777777" w:rsidR="00C334D1" w:rsidRPr="00813D46" w:rsidRDefault="00C334D1" w:rsidP="007B0C0F">
            <w:pPr>
              <w:pStyle w:val="la2"/>
              <w:keepNext/>
            </w:pPr>
            <w:r w:rsidRPr="00813D46">
              <w:rPr>
                <w:sz w:val="15"/>
                <w:szCs w:val="15"/>
              </w:rPr>
              <w:t> </w:t>
            </w:r>
          </w:p>
        </w:tc>
        <w:tc>
          <w:tcPr>
            <w:tcW w:w="126" w:type="dxa"/>
            <w:vAlign w:val="bottom"/>
          </w:tcPr>
          <w:p w14:paraId="7B16582B" w14:textId="77777777" w:rsidR="00C334D1" w:rsidRPr="00813D46" w:rsidRDefault="00C334D1" w:rsidP="007B0C0F">
            <w:pPr>
              <w:keepNext/>
              <w:rPr>
                <w:sz w:val="8"/>
              </w:rPr>
            </w:pPr>
            <w:r w:rsidRPr="00813D46">
              <w:rPr>
                <w:rFonts w:cs="Arial"/>
              </w:rPr>
              <w:t>$</w:t>
            </w:r>
          </w:p>
        </w:tc>
        <w:tc>
          <w:tcPr>
            <w:tcW w:w="459" w:type="dxa"/>
            <w:vAlign w:val="bottom"/>
          </w:tcPr>
          <w:p w14:paraId="23415A78" w14:textId="77777777" w:rsidR="00C334D1" w:rsidRPr="00813D46" w:rsidRDefault="00C334D1" w:rsidP="007B0C0F">
            <w:pPr>
              <w:keepNext/>
              <w:jc w:val="right"/>
            </w:pPr>
            <w:r w:rsidRPr="00813D46">
              <w:rPr>
                <w:rFonts w:cs="Arial"/>
              </w:rPr>
              <w:t>70</w:t>
            </w:r>
          </w:p>
        </w:tc>
        <w:tc>
          <w:tcPr>
            <w:tcW w:w="81" w:type="dxa"/>
            <w:noWrap/>
            <w:vAlign w:val="bottom"/>
          </w:tcPr>
          <w:p w14:paraId="1D3866EB" w14:textId="77777777" w:rsidR="00C334D1" w:rsidRPr="00813D46" w:rsidRDefault="00C334D1" w:rsidP="007B0C0F">
            <w:pPr>
              <w:keepNext/>
              <w:rPr>
                <w:sz w:val="8"/>
              </w:rPr>
            </w:pPr>
            <w:r w:rsidRPr="00813D46">
              <w:rPr>
                <w:rFonts w:cs="Arial"/>
              </w:rPr>
              <w:t> </w:t>
            </w:r>
          </w:p>
        </w:tc>
        <w:tc>
          <w:tcPr>
            <w:tcW w:w="104" w:type="dxa"/>
            <w:vAlign w:val="bottom"/>
          </w:tcPr>
          <w:p w14:paraId="17D0F720" w14:textId="77777777" w:rsidR="00C334D1" w:rsidRPr="00813D46" w:rsidRDefault="00C334D1" w:rsidP="007B0C0F">
            <w:pPr>
              <w:pStyle w:val="la2"/>
              <w:keepNext/>
            </w:pPr>
            <w:r w:rsidRPr="00813D46">
              <w:rPr>
                <w:sz w:val="15"/>
                <w:szCs w:val="15"/>
              </w:rPr>
              <w:t> </w:t>
            </w:r>
          </w:p>
        </w:tc>
        <w:tc>
          <w:tcPr>
            <w:tcW w:w="266" w:type="dxa"/>
            <w:vAlign w:val="bottom"/>
          </w:tcPr>
          <w:p w14:paraId="46A5517A" w14:textId="77777777" w:rsidR="00C334D1" w:rsidRPr="00813D46" w:rsidRDefault="00C334D1" w:rsidP="007B0C0F">
            <w:pPr>
              <w:keepNext/>
              <w:rPr>
                <w:sz w:val="8"/>
              </w:rPr>
            </w:pPr>
            <w:r w:rsidRPr="00813D46">
              <w:rPr>
                <w:rFonts w:cs="Arial"/>
              </w:rPr>
              <w:t>$</w:t>
            </w:r>
          </w:p>
        </w:tc>
        <w:tc>
          <w:tcPr>
            <w:tcW w:w="638" w:type="dxa"/>
            <w:vAlign w:val="bottom"/>
          </w:tcPr>
          <w:p w14:paraId="4F33A0C4" w14:textId="77777777" w:rsidR="00C334D1" w:rsidRPr="00813D46" w:rsidRDefault="00C334D1" w:rsidP="007B0C0F">
            <w:pPr>
              <w:keepNext/>
              <w:jc w:val="right"/>
            </w:pPr>
            <w:r w:rsidRPr="00813D46">
              <w:rPr>
                <w:rFonts w:cs="Arial"/>
              </w:rPr>
              <w:t>0</w:t>
            </w:r>
          </w:p>
        </w:tc>
        <w:tc>
          <w:tcPr>
            <w:tcW w:w="81" w:type="dxa"/>
            <w:noWrap/>
            <w:vAlign w:val="bottom"/>
          </w:tcPr>
          <w:p w14:paraId="0AAB6B2E" w14:textId="77777777" w:rsidR="00C334D1" w:rsidRPr="00813D46" w:rsidRDefault="00C334D1" w:rsidP="007B0C0F">
            <w:pPr>
              <w:keepNext/>
              <w:rPr>
                <w:sz w:val="8"/>
              </w:rPr>
            </w:pPr>
            <w:r w:rsidRPr="00813D46">
              <w:rPr>
                <w:rFonts w:cs="Arial"/>
              </w:rPr>
              <w:t> </w:t>
            </w:r>
          </w:p>
        </w:tc>
        <w:tc>
          <w:tcPr>
            <w:tcW w:w="104" w:type="dxa"/>
            <w:vAlign w:val="bottom"/>
          </w:tcPr>
          <w:p w14:paraId="6D3B6D5E" w14:textId="77777777" w:rsidR="00C334D1" w:rsidRPr="00813D46" w:rsidRDefault="00C334D1" w:rsidP="007B0C0F">
            <w:pPr>
              <w:pStyle w:val="la2"/>
              <w:keepNext/>
            </w:pPr>
            <w:r w:rsidRPr="00813D46">
              <w:rPr>
                <w:sz w:val="15"/>
                <w:szCs w:val="15"/>
              </w:rPr>
              <w:t> </w:t>
            </w:r>
          </w:p>
        </w:tc>
        <w:tc>
          <w:tcPr>
            <w:tcW w:w="139" w:type="dxa"/>
            <w:vAlign w:val="bottom"/>
          </w:tcPr>
          <w:p w14:paraId="1BDFAF0E" w14:textId="77777777" w:rsidR="00C334D1" w:rsidRPr="00813D46" w:rsidRDefault="00C334D1" w:rsidP="007B0C0F">
            <w:pPr>
              <w:keepNext/>
              <w:rPr>
                <w:sz w:val="8"/>
              </w:rPr>
            </w:pPr>
            <w:r w:rsidRPr="00813D46">
              <w:rPr>
                <w:rFonts w:cs="Arial"/>
              </w:rPr>
              <w:t>$</w:t>
            </w:r>
          </w:p>
        </w:tc>
        <w:tc>
          <w:tcPr>
            <w:tcW w:w="581" w:type="dxa"/>
            <w:vAlign w:val="bottom"/>
          </w:tcPr>
          <w:p w14:paraId="6F4B61F5" w14:textId="77777777" w:rsidR="00C334D1" w:rsidRPr="00813D46" w:rsidRDefault="00C334D1" w:rsidP="007B0C0F">
            <w:pPr>
              <w:keepNext/>
              <w:jc w:val="right"/>
            </w:pPr>
            <w:r w:rsidRPr="00813D46">
              <w:rPr>
                <w:rFonts w:cs="Arial"/>
              </w:rPr>
              <w:t>(15</w:t>
            </w:r>
          </w:p>
        </w:tc>
        <w:tc>
          <w:tcPr>
            <w:tcW w:w="81" w:type="dxa"/>
            <w:noWrap/>
            <w:vAlign w:val="bottom"/>
          </w:tcPr>
          <w:p w14:paraId="39F9E4D9" w14:textId="77777777" w:rsidR="00C334D1" w:rsidRPr="00813D46" w:rsidRDefault="00C334D1" w:rsidP="007B0C0F">
            <w:pPr>
              <w:keepNext/>
              <w:rPr>
                <w:sz w:val="8"/>
              </w:rPr>
            </w:pPr>
            <w:r w:rsidRPr="00813D46">
              <w:rPr>
                <w:rFonts w:cs="Arial"/>
              </w:rPr>
              <w:t>)</w:t>
            </w:r>
          </w:p>
        </w:tc>
      </w:tr>
      <w:tr w:rsidR="00C334D1" w:rsidRPr="00813D46" w14:paraId="69DECE48" w14:textId="77777777" w:rsidTr="007B0C0F">
        <w:trPr>
          <w:jc w:val="center"/>
        </w:trPr>
        <w:tc>
          <w:tcPr>
            <w:tcW w:w="2509" w:type="dxa"/>
          </w:tcPr>
          <w:p w14:paraId="528E5FA4" w14:textId="77777777" w:rsidR="00C334D1" w:rsidRPr="00813D46" w:rsidRDefault="00C334D1" w:rsidP="007B0C0F">
            <w:pPr>
              <w:pStyle w:val="NormalWeb"/>
              <w:keepNext/>
              <w:ind w:left="240" w:hanging="240"/>
              <w:jc w:val="left"/>
              <w:rPr>
                <w:sz w:val="8"/>
              </w:rPr>
            </w:pPr>
            <w:r w:rsidRPr="00813D46">
              <w:rPr>
                <w:rFonts w:cs="Arial"/>
                <w:sz w:val="20"/>
                <w:szCs w:val="20"/>
              </w:rPr>
              <w:t>Equity contracts</w:t>
            </w:r>
          </w:p>
        </w:tc>
        <w:tc>
          <w:tcPr>
            <w:tcW w:w="108" w:type="dxa"/>
            <w:vAlign w:val="bottom"/>
          </w:tcPr>
          <w:p w14:paraId="3AF802DA" w14:textId="77777777" w:rsidR="00C334D1" w:rsidRPr="00813D46" w:rsidRDefault="00C334D1" w:rsidP="007B0C0F">
            <w:pPr>
              <w:pStyle w:val="la2"/>
              <w:keepNext/>
            </w:pPr>
            <w:r w:rsidRPr="00813D46">
              <w:rPr>
                <w:sz w:val="15"/>
                <w:szCs w:val="15"/>
              </w:rPr>
              <w:t> </w:t>
            </w:r>
          </w:p>
        </w:tc>
        <w:tc>
          <w:tcPr>
            <w:tcW w:w="72" w:type="dxa"/>
            <w:vAlign w:val="bottom"/>
          </w:tcPr>
          <w:p w14:paraId="57922ABA" w14:textId="77777777" w:rsidR="00C334D1" w:rsidRPr="00813D46" w:rsidRDefault="00C334D1" w:rsidP="007B0C0F">
            <w:pPr>
              <w:pStyle w:val="la2"/>
              <w:keepNext/>
            </w:pPr>
            <w:r w:rsidRPr="00813D46">
              <w:t> </w:t>
            </w:r>
          </w:p>
        </w:tc>
        <w:tc>
          <w:tcPr>
            <w:tcW w:w="81" w:type="dxa"/>
            <w:vAlign w:val="bottom"/>
          </w:tcPr>
          <w:p w14:paraId="1D7E10FE" w14:textId="77777777" w:rsidR="00C334D1" w:rsidRPr="00813D46" w:rsidRDefault="00C334D1" w:rsidP="007B0C0F">
            <w:pPr>
              <w:pStyle w:val="la2"/>
              <w:keepNext/>
            </w:pPr>
            <w:r w:rsidRPr="00813D46">
              <w:rPr>
                <w:sz w:val="15"/>
                <w:szCs w:val="15"/>
              </w:rPr>
              <w:t> </w:t>
            </w:r>
          </w:p>
        </w:tc>
        <w:tc>
          <w:tcPr>
            <w:tcW w:w="140" w:type="dxa"/>
            <w:vAlign w:val="bottom"/>
          </w:tcPr>
          <w:p w14:paraId="085E9793" w14:textId="77777777" w:rsidR="00C334D1" w:rsidRPr="00813D46" w:rsidRDefault="00C334D1" w:rsidP="007B0C0F">
            <w:pPr>
              <w:keepNext/>
              <w:rPr>
                <w:sz w:val="8"/>
              </w:rPr>
            </w:pPr>
            <w:r w:rsidRPr="00813D46">
              <w:rPr>
                <w:rFonts w:cs="Arial"/>
                <w:b/>
                <w:bCs/>
              </w:rPr>
              <w:t> </w:t>
            </w:r>
          </w:p>
        </w:tc>
        <w:tc>
          <w:tcPr>
            <w:tcW w:w="621" w:type="dxa"/>
            <w:vAlign w:val="bottom"/>
          </w:tcPr>
          <w:p w14:paraId="2FE997D4" w14:textId="77777777" w:rsidR="00C334D1" w:rsidRPr="00813D46" w:rsidRDefault="00C334D1" w:rsidP="007B0C0F">
            <w:pPr>
              <w:keepNext/>
              <w:jc w:val="right"/>
            </w:pPr>
            <w:r w:rsidRPr="00813D46">
              <w:rPr>
                <w:rFonts w:cs="Arial"/>
                <w:b/>
                <w:bCs/>
              </w:rPr>
              <w:t>0</w:t>
            </w:r>
          </w:p>
        </w:tc>
        <w:tc>
          <w:tcPr>
            <w:tcW w:w="81" w:type="dxa"/>
            <w:noWrap/>
            <w:vAlign w:val="bottom"/>
          </w:tcPr>
          <w:p w14:paraId="2F72670D" w14:textId="77777777" w:rsidR="00C334D1" w:rsidRPr="00813D46" w:rsidRDefault="00C334D1" w:rsidP="007B0C0F">
            <w:pPr>
              <w:keepNext/>
              <w:rPr>
                <w:sz w:val="8"/>
              </w:rPr>
            </w:pPr>
            <w:r w:rsidRPr="00813D46">
              <w:rPr>
                <w:rFonts w:cs="Arial"/>
                <w:b/>
                <w:bCs/>
              </w:rPr>
              <w:t> </w:t>
            </w:r>
          </w:p>
        </w:tc>
        <w:tc>
          <w:tcPr>
            <w:tcW w:w="104" w:type="dxa"/>
            <w:vAlign w:val="bottom"/>
          </w:tcPr>
          <w:p w14:paraId="52E818B1" w14:textId="77777777" w:rsidR="00C334D1" w:rsidRPr="00813D46" w:rsidRDefault="00C334D1" w:rsidP="007B0C0F">
            <w:pPr>
              <w:pStyle w:val="la2"/>
              <w:keepNext/>
            </w:pPr>
            <w:r w:rsidRPr="00813D46">
              <w:rPr>
                <w:sz w:val="15"/>
                <w:szCs w:val="15"/>
              </w:rPr>
              <w:t> </w:t>
            </w:r>
          </w:p>
        </w:tc>
        <w:tc>
          <w:tcPr>
            <w:tcW w:w="126" w:type="dxa"/>
            <w:vAlign w:val="bottom"/>
          </w:tcPr>
          <w:p w14:paraId="2D081645" w14:textId="77777777" w:rsidR="00C334D1" w:rsidRPr="00813D46" w:rsidRDefault="00C334D1" w:rsidP="007B0C0F">
            <w:pPr>
              <w:keepNext/>
              <w:rPr>
                <w:sz w:val="8"/>
              </w:rPr>
            </w:pPr>
            <w:r w:rsidRPr="00813D46">
              <w:rPr>
                <w:rFonts w:cs="Arial"/>
                <w:b/>
                <w:bCs/>
              </w:rPr>
              <w:t> </w:t>
            </w:r>
          </w:p>
        </w:tc>
        <w:tc>
          <w:tcPr>
            <w:tcW w:w="526" w:type="dxa"/>
            <w:vAlign w:val="bottom"/>
          </w:tcPr>
          <w:p w14:paraId="2A4B11FC" w14:textId="77777777" w:rsidR="00C334D1" w:rsidRPr="00813D46" w:rsidRDefault="00C334D1" w:rsidP="007B0C0F">
            <w:pPr>
              <w:keepNext/>
              <w:jc w:val="right"/>
            </w:pPr>
            <w:r w:rsidRPr="00813D46">
              <w:rPr>
                <w:rFonts w:cs="Arial"/>
                <w:b/>
                <w:bCs/>
              </w:rPr>
              <w:t>0</w:t>
            </w:r>
          </w:p>
        </w:tc>
        <w:tc>
          <w:tcPr>
            <w:tcW w:w="81" w:type="dxa"/>
            <w:noWrap/>
            <w:vAlign w:val="bottom"/>
          </w:tcPr>
          <w:p w14:paraId="1CFDBDE0" w14:textId="77777777" w:rsidR="00C334D1" w:rsidRPr="00813D46" w:rsidRDefault="00C334D1" w:rsidP="007B0C0F">
            <w:pPr>
              <w:keepNext/>
              <w:rPr>
                <w:sz w:val="8"/>
              </w:rPr>
            </w:pPr>
            <w:r w:rsidRPr="00813D46">
              <w:rPr>
                <w:rFonts w:cs="Arial"/>
                <w:b/>
                <w:bCs/>
              </w:rPr>
              <w:t> </w:t>
            </w:r>
          </w:p>
        </w:tc>
        <w:tc>
          <w:tcPr>
            <w:tcW w:w="104" w:type="dxa"/>
            <w:vAlign w:val="bottom"/>
          </w:tcPr>
          <w:p w14:paraId="4D69FF3C" w14:textId="77777777" w:rsidR="00C334D1" w:rsidRPr="00813D46" w:rsidRDefault="00C334D1" w:rsidP="007B0C0F">
            <w:pPr>
              <w:pStyle w:val="la2"/>
              <w:keepNext/>
            </w:pPr>
            <w:r w:rsidRPr="00813D46">
              <w:rPr>
                <w:sz w:val="15"/>
                <w:szCs w:val="15"/>
              </w:rPr>
              <w:t> </w:t>
            </w:r>
          </w:p>
        </w:tc>
        <w:tc>
          <w:tcPr>
            <w:tcW w:w="211" w:type="dxa"/>
            <w:vAlign w:val="bottom"/>
          </w:tcPr>
          <w:p w14:paraId="767177DC" w14:textId="77777777" w:rsidR="00C334D1" w:rsidRPr="00813D46" w:rsidRDefault="00C334D1" w:rsidP="007B0C0F">
            <w:pPr>
              <w:keepNext/>
              <w:rPr>
                <w:sz w:val="8"/>
              </w:rPr>
            </w:pPr>
            <w:r w:rsidRPr="00813D46">
              <w:rPr>
                <w:rFonts w:cs="Arial"/>
                <w:b/>
                <w:bCs/>
              </w:rPr>
              <w:t> </w:t>
            </w:r>
          </w:p>
        </w:tc>
        <w:tc>
          <w:tcPr>
            <w:tcW w:w="693" w:type="dxa"/>
            <w:vAlign w:val="bottom"/>
          </w:tcPr>
          <w:p w14:paraId="7A1035AB" w14:textId="4B6A745C" w:rsidR="00C334D1" w:rsidRPr="00813D46" w:rsidRDefault="00A9134E" w:rsidP="007B0C0F">
            <w:pPr>
              <w:keepNext/>
              <w:jc w:val="right"/>
              <w:rPr>
                <w:b/>
              </w:rPr>
            </w:pPr>
            <w:r w:rsidRPr="00813D46">
              <w:rPr>
                <w:b/>
              </w:rPr>
              <w:t>25</w:t>
            </w:r>
          </w:p>
        </w:tc>
        <w:tc>
          <w:tcPr>
            <w:tcW w:w="81" w:type="dxa"/>
            <w:noWrap/>
            <w:vAlign w:val="bottom"/>
          </w:tcPr>
          <w:p w14:paraId="5AE7DFF9" w14:textId="77777777" w:rsidR="00C334D1" w:rsidRPr="00813D46" w:rsidRDefault="00C334D1" w:rsidP="007B0C0F">
            <w:pPr>
              <w:keepNext/>
              <w:rPr>
                <w:sz w:val="8"/>
              </w:rPr>
            </w:pPr>
            <w:r w:rsidRPr="00813D46">
              <w:rPr>
                <w:rFonts w:cs="Arial"/>
                <w:b/>
                <w:bCs/>
              </w:rPr>
              <w:t> </w:t>
            </w:r>
          </w:p>
        </w:tc>
        <w:tc>
          <w:tcPr>
            <w:tcW w:w="104" w:type="dxa"/>
            <w:vAlign w:val="bottom"/>
          </w:tcPr>
          <w:p w14:paraId="0C88413B" w14:textId="77777777" w:rsidR="00C334D1" w:rsidRPr="00813D46" w:rsidRDefault="00C334D1" w:rsidP="007B0C0F">
            <w:pPr>
              <w:pStyle w:val="la2"/>
              <w:keepNext/>
            </w:pPr>
            <w:r w:rsidRPr="00813D46">
              <w:rPr>
                <w:sz w:val="15"/>
                <w:szCs w:val="15"/>
              </w:rPr>
              <w:t> </w:t>
            </w:r>
          </w:p>
        </w:tc>
        <w:tc>
          <w:tcPr>
            <w:tcW w:w="139" w:type="dxa"/>
            <w:vAlign w:val="bottom"/>
          </w:tcPr>
          <w:p w14:paraId="623B2BE1" w14:textId="77777777" w:rsidR="00C334D1" w:rsidRPr="00813D46" w:rsidRDefault="00C334D1" w:rsidP="007B0C0F">
            <w:pPr>
              <w:keepNext/>
              <w:rPr>
                <w:sz w:val="8"/>
              </w:rPr>
            </w:pPr>
            <w:r w:rsidRPr="00813D46">
              <w:rPr>
                <w:rFonts w:cs="Arial"/>
                <w:b/>
                <w:bCs/>
              </w:rPr>
              <w:t> </w:t>
            </w:r>
          </w:p>
        </w:tc>
        <w:tc>
          <w:tcPr>
            <w:tcW w:w="581" w:type="dxa"/>
            <w:vAlign w:val="bottom"/>
          </w:tcPr>
          <w:p w14:paraId="130F4077" w14:textId="59E97101" w:rsidR="00C334D1" w:rsidRPr="00813D46" w:rsidRDefault="00C334D1" w:rsidP="00916BE2">
            <w:pPr>
              <w:keepNext/>
              <w:jc w:val="right"/>
              <w:rPr>
                <w:b/>
              </w:rPr>
            </w:pPr>
            <w:r w:rsidRPr="00813D46">
              <w:rPr>
                <w:rFonts w:cs="Arial"/>
                <w:b/>
              </w:rPr>
              <w:t>(</w:t>
            </w:r>
            <w:r w:rsidR="00A9134E" w:rsidRPr="00813D46">
              <w:rPr>
                <w:rFonts w:cs="Arial"/>
                <w:b/>
              </w:rPr>
              <w:t>6</w:t>
            </w:r>
            <w:r w:rsidR="00916BE2" w:rsidRPr="00813D46">
              <w:rPr>
                <w:rFonts w:cs="Arial"/>
                <w:b/>
              </w:rPr>
              <w:t>9</w:t>
            </w:r>
          </w:p>
        </w:tc>
        <w:tc>
          <w:tcPr>
            <w:tcW w:w="81" w:type="dxa"/>
            <w:noWrap/>
            <w:vAlign w:val="bottom"/>
          </w:tcPr>
          <w:p w14:paraId="4B28D405" w14:textId="77777777" w:rsidR="00C334D1" w:rsidRPr="00813D46" w:rsidRDefault="00C334D1" w:rsidP="007B0C0F">
            <w:pPr>
              <w:keepNext/>
              <w:rPr>
                <w:b/>
                <w:sz w:val="8"/>
              </w:rPr>
            </w:pPr>
            <w:r w:rsidRPr="00813D46">
              <w:rPr>
                <w:rFonts w:cs="Arial"/>
                <w:b/>
              </w:rPr>
              <w:t>)</w:t>
            </w:r>
          </w:p>
        </w:tc>
        <w:tc>
          <w:tcPr>
            <w:tcW w:w="104" w:type="dxa"/>
            <w:vAlign w:val="bottom"/>
          </w:tcPr>
          <w:p w14:paraId="785AA5E5" w14:textId="77777777" w:rsidR="00C334D1" w:rsidRPr="00813D46" w:rsidRDefault="00C334D1" w:rsidP="007B0C0F">
            <w:pPr>
              <w:pStyle w:val="la2"/>
              <w:keepNext/>
            </w:pPr>
            <w:r w:rsidRPr="00813D46">
              <w:rPr>
                <w:sz w:val="15"/>
                <w:szCs w:val="15"/>
              </w:rPr>
              <w:t> </w:t>
            </w:r>
          </w:p>
        </w:tc>
        <w:tc>
          <w:tcPr>
            <w:tcW w:w="95" w:type="dxa"/>
            <w:vAlign w:val="bottom"/>
          </w:tcPr>
          <w:p w14:paraId="489B397A" w14:textId="77777777" w:rsidR="00C334D1" w:rsidRPr="00813D46" w:rsidRDefault="00C334D1" w:rsidP="007B0C0F">
            <w:pPr>
              <w:pStyle w:val="la2"/>
              <w:keepNext/>
            </w:pPr>
            <w:r w:rsidRPr="00813D46">
              <w:t> </w:t>
            </w:r>
          </w:p>
        </w:tc>
        <w:tc>
          <w:tcPr>
            <w:tcW w:w="104" w:type="dxa"/>
            <w:vAlign w:val="bottom"/>
          </w:tcPr>
          <w:p w14:paraId="05F8DDC2" w14:textId="77777777" w:rsidR="00C334D1" w:rsidRPr="00813D46" w:rsidRDefault="00C334D1" w:rsidP="007B0C0F">
            <w:pPr>
              <w:pStyle w:val="la2"/>
              <w:keepNext/>
            </w:pPr>
            <w:r w:rsidRPr="00813D46">
              <w:rPr>
                <w:sz w:val="15"/>
                <w:szCs w:val="15"/>
              </w:rPr>
              <w:t> </w:t>
            </w:r>
          </w:p>
        </w:tc>
        <w:tc>
          <w:tcPr>
            <w:tcW w:w="170" w:type="dxa"/>
            <w:vAlign w:val="bottom"/>
          </w:tcPr>
          <w:p w14:paraId="37600630" w14:textId="77777777" w:rsidR="00C334D1" w:rsidRPr="00813D46" w:rsidRDefault="00C334D1" w:rsidP="007B0C0F">
            <w:pPr>
              <w:keepNext/>
              <w:rPr>
                <w:sz w:val="8"/>
              </w:rPr>
            </w:pPr>
            <w:r w:rsidRPr="00813D46">
              <w:rPr>
                <w:rFonts w:cs="Arial"/>
              </w:rPr>
              <w:t> </w:t>
            </w:r>
          </w:p>
        </w:tc>
        <w:tc>
          <w:tcPr>
            <w:tcW w:w="621" w:type="dxa"/>
            <w:vAlign w:val="bottom"/>
          </w:tcPr>
          <w:p w14:paraId="79DA2771" w14:textId="77777777" w:rsidR="00C334D1" w:rsidRPr="00813D46" w:rsidRDefault="00C334D1" w:rsidP="007B0C0F">
            <w:pPr>
              <w:keepNext/>
              <w:jc w:val="right"/>
            </w:pPr>
            <w:r w:rsidRPr="00813D46">
              <w:rPr>
                <w:rFonts w:cs="Arial"/>
              </w:rPr>
              <w:t>0</w:t>
            </w:r>
          </w:p>
        </w:tc>
        <w:tc>
          <w:tcPr>
            <w:tcW w:w="81" w:type="dxa"/>
            <w:noWrap/>
            <w:vAlign w:val="bottom"/>
          </w:tcPr>
          <w:p w14:paraId="4128093F" w14:textId="77777777" w:rsidR="00C334D1" w:rsidRPr="00813D46" w:rsidRDefault="00C334D1" w:rsidP="007B0C0F">
            <w:pPr>
              <w:keepNext/>
              <w:rPr>
                <w:sz w:val="8"/>
              </w:rPr>
            </w:pPr>
            <w:r w:rsidRPr="00813D46">
              <w:rPr>
                <w:rFonts w:cs="Arial"/>
              </w:rPr>
              <w:t> </w:t>
            </w:r>
          </w:p>
        </w:tc>
        <w:tc>
          <w:tcPr>
            <w:tcW w:w="104" w:type="dxa"/>
            <w:vAlign w:val="bottom"/>
          </w:tcPr>
          <w:p w14:paraId="37F77EA5" w14:textId="77777777" w:rsidR="00C334D1" w:rsidRPr="00813D46" w:rsidRDefault="00C334D1" w:rsidP="007B0C0F">
            <w:pPr>
              <w:pStyle w:val="la2"/>
              <w:keepNext/>
            </w:pPr>
            <w:r w:rsidRPr="00813D46">
              <w:rPr>
                <w:sz w:val="15"/>
                <w:szCs w:val="15"/>
              </w:rPr>
              <w:t> </w:t>
            </w:r>
          </w:p>
        </w:tc>
        <w:tc>
          <w:tcPr>
            <w:tcW w:w="126" w:type="dxa"/>
            <w:vAlign w:val="bottom"/>
          </w:tcPr>
          <w:p w14:paraId="2CC241BB" w14:textId="77777777" w:rsidR="00C334D1" w:rsidRPr="00813D46" w:rsidRDefault="00C334D1" w:rsidP="007B0C0F">
            <w:pPr>
              <w:keepNext/>
              <w:rPr>
                <w:sz w:val="8"/>
              </w:rPr>
            </w:pPr>
            <w:r w:rsidRPr="00813D46">
              <w:rPr>
                <w:rFonts w:cs="Arial"/>
              </w:rPr>
              <w:t> </w:t>
            </w:r>
          </w:p>
        </w:tc>
        <w:tc>
          <w:tcPr>
            <w:tcW w:w="459" w:type="dxa"/>
            <w:vAlign w:val="bottom"/>
          </w:tcPr>
          <w:p w14:paraId="336068D8" w14:textId="77777777" w:rsidR="00C334D1" w:rsidRPr="00813D46" w:rsidRDefault="00C334D1" w:rsidP="007B0C0F">
            <w:pPr>
              <w:keepNext/>
              <w:jc w:val="right"/>
            </w:pPr>
            <w:r w:rsidRPr="00813D46">
              <w:rPr>
                <w:rFonts w:cs="Arial"/>
              </w:rPr>
              <w:t>0</w:t>
            </w:r>
          </w:p>
        </w:tc>
        <w:tc>
          <w:tcPr>
            <w:tcW w:w="81" w:type="dxa"/>
            <w:noWrap/>
            <w:vAlign w:val="bottom"/>
          </w:tcPr>
          <w:p w14:paraId="14A2EC01" w14:textId="77777777" w:rsidR="00C334D1" w:rsidRPr="00813D46" w:rsidRDefault="00C334D1" w:rsidP="007B0C0F">
            <w:pPr>
              <w:keepNext/>
              <w:rPr>
                <w:sz w:val="8"/>
              </w:rPr>
            </w:pPr>
            <w:r w:rsidRPr="00813D46">
              <w:rPr>
                <w:rFonts w:cs="Arial"/>
              </w:rPr>
              <w:t> </w:t>
            </w:r>
          </w:p>
        </w:tc>
        <w:tc>
          <w:tcPr>
            <w:tcW w:w="104" w:type="dxa"/>
            <w:vAlign w:val="bottom"/>
          </w:tcPr>
          <w:p w14:paraId="4944AB6B" w14:textId="77777777" w:rsidR="00C334D1" w:rsidRPr="00813D46" w:rsidRDefault="00C334D1" w:rsidP="007B0C0F">
            <w:pPr>
              <w:pStyle w:val="la2"/>
              <w:keepNext/>
            </w:pPr>
            <w:r w:rsidRPr="00813D46">
              <w:rPr>
                <w:sz w:val="15"/>
                <w:szCs w:val="15"/>
              </w:rPr>
              <w:t> </w:t>
            </w:r>
          </w:p>
        </w:tc>
        <w:tc>
          <w:tcPr>
            <w:tcW w:w="266" w:type="dxa"/>
            <w:vAlign w:val="bottom"/>
          </w:tcPr>
          <w:p w14:paraId="6A710587" w14:textId="77777777" w:rsidR="00C334D1" w:rsidRPr="00813D46" w:rsidRDefault="00C334D1" w:rsidP="007B0C0F">
            <w:pPr>
              <w:keepNext/>
              <w:rPr>
                <w:sz w:val="8"/>
              </w:rPr>
            </w:pPr>
            <w:r w:rsidRPr="00813D46">
              <w:rPr>
                <w:rFonts w:cs="Arial"/>
              </w:rPr>
              <w:t> </w:t>
            </w:r>
          </w:p>
        </w:tc>
        <w:tc>
          <w:tcPr>
            <w:tcW w:w="638" w:type="dxa"/>
            <w:vAlign w:val="bottom"/>
          </w:tcPr>
          <w:p w14:paraId="0CEE0E32" w14:textId="77777777" w:rsidR="00C334D1" w:rsidRPr="00813D46" w:rsidRDefault="00C334D1" w:rsidP="007B0C0F">
            <w:pPr>
              <w:keepNext/>
              <w:jc w:val="right"/>
            </w:pPr>
            <w:r w:rsidRPr="00813D46">
              <w:rPr>
                <w:rFonts w:cs="Arial"/>
              </w:rPr>
              <w:t>7</w:t>
            </w:r>
          </w:p>
        </w:tc>
        <w:tc>
          <w:tcPr>
            <w:tcW w:w="81" w:type="dxa"/>
            <w:noWrap/>
            <w:vAlign w:val="bottom"/>
          </w:tcPr>
          <w:p w14:paraId="23A35B33" w14:textId="77777777" w:rsidR="00C334D1" w:rsidRPr="00813D46" w:rsidRDefault="00C334D1" w:rsidP="007B0C0F">
            <w:pPr>
              <w:keepNext/>
              <w:rPr>
                <w:sz w:val="8"/>
              </w:rPr>
            </w:pPr>
            <w:r w:rsidRPr="00813D46">
              <w:rPr>
                <w:rFonts w:cs="Arial"/>
              </w:rPr>
              <w:t> </w:t>
            </w:r>
          </w:p>
        </w:tc>
        <w:tc>
          <w:tcPr>
            <w:tcW w:w="104" w:type="dxa"/>
            <w:vAlign w:val="bottom"/>
          </w:tcPr>
          <w:p w14:paraId="4CEE6E7F" w14:textId="77777777" w:rsidR="00C334D1" w:rsidRPr="00813D46" w:rsidRDefault="00C334D1" w:rsidP="007B0C0F">
            <w:pPr>
              <w:pStyle w:val="la2"/>
              <w:keepNext/>
            </w:pPr>
            <w:r w:rsidRPr="00813D46">
              <w:rPr>
                <w:sz w:val="15"/>
                <w:szCs w:val="15"/>
              </w:rPr>
              <w:t> </w:t>
            </w:r>
          </w:p>
        </w:tc>
        <w:tc>
          <w:tcPr>
            <w:tcW w:w="139" w:type="dxa"/>
            <w:vAlign w:val="bottom"/>
          </w:tcPr>
          <w:p w14:paraId="7211D61A" w14:textId="77777777" w:rsidR="00C334D1" w:rsidRPr="00813D46" w:rsidRDefault="00C334D1" w:rsidP="007B0C0F">
            <w:pPr>
              <w:keepNext/>
              <w:rPr>
                <w:sz w:val="8"/>
              </w:rPr>
            </w:pPr>
            <w:r w:rsidRPr="00813D46">
              <w:rPr>
                <w:rFonts w:cs="Arial"/>
              </w:rPr>
              <w:t> </w:t>
            </w:r>
          </w:p>
        </w:tc>
        <w:tc>
          <w:tcPr>
            <w:tcW w:w="581" w:type="dxa"/>
            <w:vAlign w:val="bottom"/>
          </w:tcPr>
          <w:p w14:paraId="314F86BA" w14:textId="77777777" w:rsidR="00C334D1" w:rsidRPr="00813D46" w:rsidRDefault="00C334D1" w:rsidP="007B0C0F">
            <w:pPr>
              <w:keepNext/>
              <w:jc w:val="right"/>
            </w:pPr>
            <w:r w:rsidRPr="00813D46">
              <w:rPr>
                <w:rFonts w:cs="Arial"/>
              </w:rPr>
              <w:t>(125</w:t>
            </w:r>
          </w:p>
        </w:tc>
        <w:tc>
          <w:tcPr>
            <w:tcW w:w="81" w:type="dxa"/>
            <w:noWrap/>
            <w:vAlign w:val="bottom"/>
          </w:tcPr>
          <w:p w14:paraId="52F05AF8" w14:textId="77777777" w:rsidR="00C334D1" w:rsidRPr="00813D46" w:rsidRDefault="00C334D1" w:rsidP="007B0C0F">
            <w:pPr>
              <w:keepNext/>
              <w:rPr>
                <w:sz w:val="8"/>
              </w:rPr>
            </w:pPr>
            <w:r w:rsidRPr="00813D46">
              <w:rPr>
                <w:rFonts w:cs="Arial"/>
              </w:rPr>
              <w:t>)</w:t>
            </w:r>
          </w:p>
        </w:tc>
      </w:tr>
      <w:tr w:rsidR="00C334D1" w:rsidRPr="00813D46" w14:paraId="11FB8B98" w14:textId="77777777" w:rsidTr="007B0C0F">
        <w:trPr>
          <w:jc w:val="center"/>
        </w:trPr>
        <w:tc>
          <w:tcPr>
            <w:tcW w:w="3531" w:type="dxa"/>
            <w:gridSpan w:val="6"/>
            <w:vAlign w:val="bottom"/>
          </w:tcPr>
          <w:p w14:paraId="239C9978" w14:textId="77777777" w:rsidR="00C334D1" w:rsidRPr="00813D46" w:rsidRDefault="00C334D1" w:rsidP="007B0C0F">
            <w:pPr>
              <w:pStyle w:val="rrdsinglerule"/>
              <w:keepNext/>
              <w:jc w:val="left"/>
            </w:pPr>
            <w:r w:rsidRPr="00813D46">
              <w:rPr>
                <w:sz w:val="15"/>
                <w:szCs w:val="15"/>
              </w:rPr>
              <w:t> </w:t>
            </w:r>
          </w:p>
        </w:tc>
        <w:tc>
          <w:tcPr>
            <w:tcW w:w="81" w:type="dxa"/>
            <w:vAlign w:val="bottom"/>
          </w:tcPr>
          <w:p w14:paraId="49B846FE" w14:textId="77777777" w:rsidR="00C334D1" w:rsidRPr="00813D46" w:rsidRDefault="00C334D1" w:rsidP="007B0C0F">
            <w:pPr>
              <w:keepNext/>
              <w:rPr>
                <w:sz w:val="8"/>
              </w:rPr>
            </w:pPr>
          </w:p>
        </w:tc>
        <w:tc>
          <w:tcPr>
            <w:tcW w:w="104" w:type="dxa"/>
            <w:vAlign w:val="bottom"/>
          </w:tcPr>
          <w:p w14:paraId="3D88532B" w14:textId="77777777" w:rsidR="00C334D1" w:rsidRPr="00813D46" w:rsidRDefault="00C334D1" w:rsidP="007B0C0F">
            <w:pPr>
              <w:pStyle w:val="la2"/>
              <w:keepNext/>
            </w:pPr>
            <w:r w:rsidRPr="00813D46">
              <w:t> </w:t>
            </w:r>
          </w:p>
        </w:tc>
        <w:tc>
          <w:tcPr>
            <w:tcW w:w="126" w:type="dxa"/>
            <w:vAlign w:val="bottom"/>
          </w:tcPr>
          <w:p w14:paraId="31EB6ABE" w14:textId="77777777" w:rsidR="00C334D1" w:rsidRPr="00813D46" w:rsidRDefault="00C334D1" w:rsidP="007B0C0F">
            <w:pPr>
              <w:pStyle w:val="rrdsinglerule"/>
              <w:keepNext/>
            </w:pPr>
            <w:r w:rsidRPr="00813D46">
              <w:rPr>
                <w:sz w:val="15"/>
                <w:szCs w:val="15"/>
              </w:rPr>
              <w:t> </w:t>
            </w:r>
          </w:p>
        </w:tc>
        <w:tc>
          <w:tcPr>
            <w:tcW w:w="526" w:type="dxa"/>
            <w:vAlign w:val="bottom"/>
          </w:tcPr>
          <w:p w14:paraId="2F6AD7DC" w14:textId="77777777" w:rsidR="00C334D1" w:rsidRPr="00813D46" w:rsidRDefault="00C334D1" w:rsidP="007B0C0F">
            <w:pPr>
              <w:pStyle w:val="rrdsinglerule"/>
              <w:keepNext/>
            </w:pPr>
            <w:r w:rsidRPr="00813D46">
              <w:rPr>
                <w:sz w:val="15"/>
                <w:szCs w:val="15"/>
              </w:rPr>
              <w:t> </w:t>
            </w:r>
          </w:p>
        </w:tc>
        <w:tc>
          <w:tcPr>
            <w:tcW w:w="81" w:type="dxa"/>
            <w:vAlign w:val="bottom"/>
          </w:tcPr>
          <w:p w14:paraId="30E7EEC9" w14:textId="77777777" w:rsidR="00C334D1" w:rsidRPr="00813D46" w:rsidRDefault="00C334D1" w:rsidP="007B0C0F">
            <w:pPr>
              <w:keepNext/>
              <w:rPr>
                <w:sz w:val="8"/>
              </w:rPr>
            </w:pPr>
          </w:p>
        </w:tc>
        <w:tc>
          <w:tcPr>
            <w:tcW w:w="104" w:type="dxa"/>
            <w:vAlign w:val="bottom"/>
          </w:tcPr>
          <w:p w14:paraId="4CC06305" w14:textId="77777777" w:rsidR="00C334D1" w:rsidRPr="00813D46" w:rsidRDefault="00C334D1" w:rsidP="007B0C0F">
            <w:pPr>
              <w:pStyle w:val="la2"/>
              <w:keepNext/>
            </w:pPr>
            <w:r w:rsidRPr="00813D46">
              <w:t> </w:t>
            </w:r>
          </w:p>
        </w:tc>
        <w:tc>
          <w:tcPr>
            <w:tcW w:w="211" w:type="dxa"/>
            <w:vAlign w:val="bottom"/>
          </w:tcPr>
          <w:p w14:paraId="0BA39408" w14:textId="77777777" w:rsidR="00C334D1" w:rsidRPr="00813D46" w:rsidRDefault="00C334D1" w:rsidP="007B0C0F">
            <w:pPr>
              <w:pStyle w:val="rrdsinglerule"/>
              <w:keepNext/>
            </w:pPr>
            <w:r w:rsidRPr="00813D46">
              <w:rPr>
                <w:sz w:val="15"/>
                <w:szCs w:val="15"/>
              </w:rPr>
              <w:t> </w:t>
            </w:r>
          </w:p>
        </w:tc>
        <w:tc>
          <w:tcPr>
            <w:tcW w:w="693" w:type="dxa"/>
            <w:vAlign w:val="bottom"/>
          </w:tcPr>
          <w:p w14:paraId="1D72A8E3" w14:textId="77777777" w:rsidR="00C334D1" w:rsidRPr="00813D46" w:rsidRDefault="00C334D1" w:rsidP="007B0C0F">
            <w:pPr>
              <w:pStyle w:val="rrdsinglerule"/>
              <w:keepNext/>
            </w:pPr>
            <w:r w:rsidRPr="00813D46">
              <w:rPr>
                <w:sz w:val="15"/>
                <w:szCs w:val="15"/>
              </w:rPr>
              <w:t> </w:t>
            </w:r>
          </w:p>
        </w:tc>
        <w:tc>
          <w:tcPr>
            <w:tcW w:w="81" w:type="dxa"/>
            <w:vAlign w:val="bottom"/>
          </w:tcPr>
          <w:p w14:paraId="52C5C5DC" w14:textId="77777777" w:rsidR="00C334D1" w:rsidRPr="00813D46" w:rsidRDefault="00C334D1" w:rsidP="007B0C0F">
            <w:pPr>
              <w:keepNext/>
              <w:rPr>
                <w:sz w:val="8"/>
              </w:rPr>
            </w:pPr>
          </w:p>
        </w:tc>
        <w:tc>
          <w:tcPr>
            <w:tcW w:w="104" w:type="dxa"/>
            <w:vAlign w:val="bottom"/>
          </w:tcPr>
          <w:p w14:paraId="08446802" w14:textId="77777777" w:rsidR="00C334D1" w:rsidRPr="00813D46" w:rsidRDefault="00C334D1" w:rsidP="007B0C0F">
            <w:pPr>
              <w:pStyle w:val="la2"/>
              <w:keepNext/>
            </w:pPr>
            <w:r w:rsidRPr="00813D46">
              <w:t> </w:t>
            </w:r>
          </w:p>
        </w:tc>
        <w:tc>
          <w:tcPr>
            <w:tcW w:w="139" w:type="dxa"/>
            <w:vAlign w:val="bottom"/>
          </w:tcPr>
          <w:p w14:paraId="4356DB76" w14:textId="77777777" w:rsidR="00C334D1" w:rsidRPr="00813D46" w:rsidRDefault="00C334D1" w:rsidP="007B0C0F">
            <w:pPr>
              <w:pStyle w:val="rrdsinglerule"/>
              <w:keepNext/>
            </w:pPr>
            <w:r w:rsidRPr="00813D46">
              <w:rPr>
                <w:sz w:val="15"/>
                <w:szCs w:val="15"/>
              </w:rPr>
              <w:t> </w:t>
            </w:r>
          </w:p>
        </w:tc>
        <w:tc>
          <w:tcPr>
            <w:tcW w:w="581" w:type="dxa"/>
            <w:vAlign w:val="bottom"/>
          </w:tcPr>
          <w:p w14:paraId="762E0353" w14:textId="77777777" w:rsidR="00C334D1" w:rsidRPr="00813D46" w:rsidRDefault="00C334D1" w:rsidP="007B0C0F">
            <w:pPr>
              <w:pStyle w:val="rrdsinglerule"/>
              <w:keepNext/>
              <w:rPr>
                <w:b/>
              </w:rPr>
            </w:pPr>
            <w:r w:rsidRPr="00813D46">
              <w:rPr>
                <w:b/>
                <w:sz w:val="15"/>
                <w:szCs w:val="15"/>
              </w:rPr>
              <w:t> </w:t>
            </w:r>
          </w:p>
        </w:tc>
        <w:tc>
          <w:tcPr>
            <w:tcW w:w="81" w:type="dxa"/>
            <w:vAlign w:val="bottom"/>
          </w:tcPr>
          <w:p w14:paraId="5E426F9A" w14:textId="77777777" w:rsidR="00C334D1" w:rsidRPr="00813D46" w:rsidRDefault="00C334D1" w:rsidP="007B0C0F">
            <w:pPr>
              <w:keepNext/>
              <w:rPr>
                <w:b/>
                <w:sz w:val="8"/>
              </w:rPr>
            </w:pPr>
          </w:p>
        </w:tc>
        <w:tc>
          <w:tcPr>
            <w:tcW w:w="104" w:type="dxa"/>
            <w:vAlign w:val="bottom"/>
          </w:tcPr>
          <w:p w14:paraId="35C048E1" w14:textId="77777777" w:rsidR="00C334D1" w:rsidRPr="00813D46" w:rsidRDefault="00C334D1" w:rsidP="007B0C0F">
            <w:pPr>
              <w:pStyle w:val="la2"/>
              <w:keepNext/>
            </w:pPr>
            <w:r w:rsidRPr="00813D46">
              <w:t> </w:t>
            </w:r>
          </w:p>
        </w:tc>
        <w:tc>
          <w:tcPr>
            <w:tcW w:w="95" w:type="dxa"/>
            <w:vAlign w:val="bottom"/>
          </w:tcPr>
          <w:p w14:paraId="2CB8A2BA" w14:textId="77777777" w:rsidR="00C334D1" w:rsidRPr="00813D46" w:rsidRDefault="00C334D1" w:rsidP="007B0C0F">
            <w:pPr>
              <w:pStyle w:val="la2"/>
              <w:keepNext/>
            </w:pPr>
            <w:r w:rsidRPr="00813D46">
              <w:t> </w:t>
            </w:r>
          </w:p>
        </w:tc>
        <w:tc>
          <w:tcPr>
            <w:tcW w:w="104" w:type="dxa"/>
            <w:vAlign w:val="bottom"/>
          </w:tcPr>
          <w:p w14:paraId="42477BE2" w14:textId="77777777" w:rsidR="00C334D1" w:rsidRPr="00813D46" w:rsidRDefault="00C334D1" w:rsidP="007B0C0F">
            <w:pPr>
              <w:pStyle w:val="la2"/>
              <w:keepNext/>
            </w:pPr>
            <w:r w:rsidRPr="00813D46">
              <w:t> </w:t>
            </w:r>
          </w:p>
        </w:tc>
        <w:tc>
          <w:tcPr>
            <w:tcW w:w="170" w:type="dxa"/>
            <w:vAlign w:val="bottom"/>
          </w:tcPr>
          <w:p w14:paraId="4B685D6D" w14:textId="77777777" w:rsidR="00C334D1" w:rsidRPr="00813D46" w:rsidRDefault="00C334D1" w:rsidP="007B0C0F">
            <w:pPr>
              <w:pStyle w:val="rrdsinglerule"/>
              <w:keepNext/>
            </w:pPr>
            <w:r w:rsidRPr="00813D46">
              <w:rPr>
                <w:sz w:val="15"/>
                <w:szCs w:val="15"/>
              </w:rPr>
              <w:t> </w:t>
            </w:r>
          </w:p>
        </w:tc>
        <w:tc>
          <w:tcPr>
            <w:tcW w:w="621" w:type="dxa"/>
            <w:vAlign w:val="bottom"/>
          </w:tcPr>
          <w:p w14:paraId="7DD4EDA5" w14:textId="77777777" w:rsidR="00C334D1" w:rsidRPr="00813D46" w:rsidRDefault="00C334D1" w:rsidP="007B0C0F">
            <w:pPr>
              <w:pStyle w:val="rrdsinglerule"/>
              <w:keepNext/>
            </w:pPr>
          </w:p>
        </w:tc>
        <w:tc>
          <w:tcPr>
            <w:tcW w:w="81" w:type="dxa"/>
            <w:vAlign w:val="bottom"/>
          </w:tcPr>
          <w:p w14:paraId="6CADC4FB" w14:textId="77777777" w:rsidR="00C334D1" w:rsidRPr="00813D46" w:rsidRDefault="00C334D1" w:rsidP="007B0C0F">
            <w:pPr>
              <w:keepNext/>
              <w:rPr>
                <w:sz w:val="8"/>
              </w:rPr>
            </w:pPr>
          </w:p>
        </w:tc>
        <w:tc>
          <w:tcPr>
            <w:tcW w:w="104" w:type="dxa"/>
            <w:vAlign w:val="bottom"/>
          </w:tcPr>
          <w:p w14:paraId="616ABCB4" w14:textId="77777777" w:rsidR="00C334D1" w:rsidRPr="00813D46" w:rsidRDefault="00C334D1" w:rsidP="007B0C0F">
            <w:pPr>
              <w:pStyle w:val="la2"/>
              <w:keepNext/>
            </w:pPr>
            <w:r w:rsidRPr="00813D46">
              <w:t> </w:t>
            </w:r>
          </w:p>
        </w:tc>
        <w:tc>
          <w:tcPr>
            <w:tcW w:w="126" w:type="dxa"/>
            <w:vAlign w:val="bottom"/>
          </w:tcPr>
          <w:p w14:paraId="56D63868" w14:textId="77777777" w:rsidR="00C334D1" w:rsidRPr="00813D46" w:rsidRDefault="00C334D1" w:rsidP="007B0C0F">
            <w:pPr>
              <w:pStyle w:val="rrdsinglerule"/>
              <w:keepNext/>
            </w:pPr>
            <w:r w:rsidRPr="00813D46">
              <w:rPr>
                <w:sz w:val="15"/>
                <w:szCs w:val="15"/>
              </w:rPr>
              <w:t> </w:t>
            </w:r>
          </w:p>
        </w:tc>
        <w:tc>
          <w:tcPr>
            <w:tcW w:w="459" w:type="dxa"/>
            <w:vAlign w:val="bottom"/>
          </w:tcPr>
          <w:p w14:paraId="733EC0A6" w14:textId="77777777" w:rsidR="00C334D1" w:rsidRPr="00813D46" w:rsidRDefault="00C334D1" w:rsidP="007B0C0F">
            <w:pPr>
              <w:pStyle w:val="rrdsinglerule"/>
              <w:keepNext/>
            </w:pPr>
            <w:r w:rsidRPr="00813D46">
              <w:rPr>
                <w:sz w:val="15"/>
                <w:szCs w:val="15"/>
              </w:rPr>
              <w:t> </w:t>
            </w:r>
          </w:p>
        </w:tc>
        <w:tc>
          <w:tcPr>
            <w:tcW w:w="81" w:type="dxa"/>
            <w:vAlign w:val="bottom"/>
          </w:tcPr>
          <w:p w14:paraId="49719C76" w14:textId="77777777" w:rsidR="00C334D1" w:rsidRPr="00813D46" w:rsidRDefault="00C334D1" w:rsidP="007B0C0F">
            <w:pPr>
              <w:keepNext/>
              <w:rPr>
                <w:sz w:val="8"/>
              </w:rPr>
            </w:pPr>
          </w:p>
        </w:tc>
        <w:tc>
          <w:tcPr>
            <w:tcW w:w="104" w:type="dxa"/>
            <w:vAlign w:val="bottom"/>
          </w:tcPr>
          <w:p w14:paraId="268C33F5" w14:textId="77777777" w:rsidR="00C334D1" w:rsidRPr="00813D46" w:rsidRDefault="00C334D1" w:rsidP="007B0C0F">
            <w:pPr>
              <w:pStyle w:val="la2"/>
              <w:keepNext/>
            </w:pPr>
            <w:r w:rsidRPr="00813D46">
              <w:t> </w:t>
            </w:r>
          </w:p>
        </w:tc>
        <w:tc>
          <w:tcPr>
            <w:tcW w:w="266" w:type="dxa"/>
            <w:vAlign w:val="bottom"/>
          </w:tcPr>
          <w:p w14:paraId="6BB216B7" w14:textId="77777777" w:rsidR="00C334D1" w:rsidRPr="00813D46" w:rsidRDefault="00C334D1" w:rsidP="007B0C0F">
            <w:pPr>
              <w:pStyle w:val="rrdsinglerule"/>
              <w:keepNext/>
            </w:pPr>
            <w:r w:rsidRPr="00813D46">
              <w:rPr>
                <w:sz w:val="15"/>
                <w:szCs w:val="15"/>
              </w:rPr>
              <w:t> </w:t>
            </w:r>
          </w:p>
        </w:tc>
        <w:tc>
          <w:tcPr>
            <w:tcW w:w="638" w:type="dxa"/>
            <w:vAlign w:val="bottom"/>
          </w:tcPr>
          <w:p w14:paraId="2A1E6D15" w14:textId="77777777" w:rsidR="00C334D1" w:rsidRPr="00813D46" w:rsidRDefault="00C334D1" w:rsidP="007B0C0F">
            <w:pPr>
              <w:pStyle w:val="rrdsinglerule"/>
              <w:keepNext/>
            </w:pPr>
            <w:r w:rsidRPr="00813D46">
              <w:rPr>
                <w:sz w:val="15"/>
                <w:szCs w:val="15"/>
              </w:rPr>
              <w:t> </w:t>
            </w:r>
          </w:p>
        </w:tc>
        <w:tc>
          <w:tcPr>
            <w:tcW w:w="81" w:type="dxa"/>
            <w:vAlign w:val="bottom"/>
          </w:tcPr>
          <w:p w14:paraId="6C4B892E" w14:textId="77777777" w:rsidR="00C334D1" w:rsidRPr="00813D46" w:rsidRDefault="00C334D1" w:rsidP="007B0C0F">
            <w:pPr>
              <w:keepNext/>
              <w:rPr>
                <w:sz w:val="8"/>
              </w:rPr>
            </w:pPr>
          </w:p>
        </w:tc>
        <w:tc>
          <w:tcPr>
            <w:tcW w:w="104" w:type="dxa"/>
            <w:vAlign w:val="bottom"/>
          </w:tcPr>
          <w:p w14:paraId="28DA9FA6" w14:textId="77777777" w:rsidR="00C334D1" w:rsidRPr="00813D46" w:rsidRDefault="00C334D1" w:rsidP="007B0C0F">
            <w:pPr>
              <w:pStyle w:val="la2"/>
              <w:keepNext/>
            </w:pPr>
            <w:r w:rsidRPr="00813D46">
              <w:t> </w:t>
            </w:r>
          </w:p>
        </w:tc>
        <w:tc>
          <w:tcPr>
            <w:tcW w:w="139" w:type="dxa"/>
            <w:vAlign w:val="bottom"/>
          </w:tcPr>
          <w:p w14:paraId="662B798C" w14:textId="77777777" w:rsidR="00C334D1" w:rsidRPr="00813D46" w:rsidRDefault="00C334D1" w:rsidP="007B0C0F">
            <w:pPr>
              <w:pStyle w:val="rrdsinglerule"/>
              <w:keepNext/>
            </w:pPr>
            <w:r w:rsidRPr="00813D46">
              <w:rPr>
                <w:sz w:val="15"/>
                <w:szCs w:val="15"/>
              </w:rPr>
              <w:t> </w:t>
            </w:r>
          </w:p>
        </w:tc>
        <w:tc>
          <w:tcPr>
            <w:tcW w:w="581" w:type="dxa"/>
            <w:vAlign w:val="bottom"/>
          </w:tcPr>
          <w:p w14:paraId="2CE2CC53" w14:textId="77777777" w:rsidR="00C334D1" w:rsidRPr="00813D46" w:rsidRDefault="00C334D1" w:rsidP="007B0C0F">
            <w:pPr>
              <w:pStyle w:val="rrdsinglerule"/>
              <w:keepNext/>
            </w:pPr>
            <w:r w:rsidRPr="00813D46">
              <w:rPr>
                <w:sz w:val="15"/>
                <w:szCs w:val="15"/>
              </w:rPr>
              <w:t> </w:t>
            </w:r>
          </w:p>
        </w:tc>
        <w:tc>
          <w:tcPr>
            <w:tcW w:w="81" w:type="dxa"/>
            <w:vAlign w:val="bottom"/>
          </w:tcPr>
          <w:p w14:paraId="13C5452D" w14:textId="77777777" w:rsidR="00C334D1" w:rsidRPr="00813D46" w:rsidRDefault="00C334D1" w:rsidP="007B0C0F">
            <w:pPr>
              <w:keepNext/>
              <w:rPr>
                <w:sz w:val="8"/>
              </w:rPr>
            </w:pPr>
          </w:p>
        </w:tc>
      </w:tr>
      <w:tr w:rsidR="00C334D1" w:rsidRPr="00813D46" w14:paraId="123539CF" w14:textId="77777777" w:rsidTr="007B0C0F">
        <w:trPr>
          <w:jc w:val="center"/>
        </w:trPr>
        <w:tc>
          <w:tcPr>
            <w:tcW w:w="2509" w:type="dxa"/>
          </w:tcPr>
          <w:p w14:paraId="7A26FB31" w14:textId="77777777" w:rsidR="00C334D1" w:rsidRPr="00813D46" w:rsidRDefault="00C334D1" w:rsidP="007B0C0F">
            <w:pPr>
              <w:pStyle w:val="NormalWeb"/>
              <w:keepNext/>
              <w:ind w:left="720" w:hanging="450"/>
              <w:jc w:val="left"/>
              <w:rPr>
                <w:sz w:val="8"/>
              </w:rPr>
            </w:pPr>
            <w:r w:rsidRPr="00813D46">
              <w:rPr>
                <w:rFonts w:cs="Arial"/>
                <w:sz w:val="20"/>
                <w:szCs w:val="20"/>
              </w:rPr>
              <w:t>Total</w:t>
            </w:r>
          </w:p>
        </w:tc>
        <w:tc>
          <w:tcPr>
            <w:tcW w:w="108" w:type="dxa"/>
            <w:vAlign w:val="bottom"/>
          </w:tcPr>
          <w:p w14:paraId="447F70C0" w14:textId="77777777" w:rsidR="00C334D1" w:rsidRPr="00813D46" w:rsidRDefault="00C334D1" w:rsidP="007B0C0F">
            <w:pPr>
              <w:pStyle w:val="la2"/>
              <w:keepNext/>
            </w:pPr>
            <w:r w:rsidRPr="00813D46">
              <w:rPr>
                <w:sz w:val="15"/>
                <w:szCs w:val="15"/>
              </w:rPr>
              <w:t> </w:t>
            </w:r>
          </w:p>
        </w:tc>
        <w:tc>
          <w:tcPr>
            <w:tcW w:w="72" w:type="dxa"/>
            <w:vAlign w:val="bottom"/>
          </w:tcPr>
          <w:p w14:paraId="68154998" w14:textId="77777777" w:rsidR="00C334D1" w:rsidRPr="00813D46" w:rsidRDefault="00C334D1" w:rsidP="007B0C0F">
            <w:pPr>
              <w:pStyle w:val="la2"/>
              <w:keepNext/>
            </w:pPr>
            <w:r w:rsidRPr="00813D46">
              <w:t> </w:t>
            </w:r>
          </w:p>
        </w:tc>
        <w:tc>
          <w:tcPr>
            <w:tcW w:w="81" w:type="dxa"/>
            <w:vAlign w:val="bottom"/>
          </w:tcPr>
          <w:p w14:paraId="13B52FE0" w14:textId="77777777" w:rsidR="00C334D1" w:rsidRPr="00813D46" w:rsidRDefault="00C334D1" w:rsidP="007B0C0F">
            <w:pPr>
              <w:pStyle w:val="la2"/>
              <w:keepNext/>
            </w:pPr>
            <w:r w:rsidRPr="00813D46">
              <w:rPr>
                <w:sz w:val="15"/>
                <w:szCs w:val="15"/>
              </w:rPr>
              <w:t> </w:t>
            </w:r>
          </w:p>
        </w:tc>
        <w:tc>
          <w:tcPr>
            <w:tcW w:w="140" w:type="dxa"/>
            <w:vAlign w:val="bottom"/>
          </w:tcPr>
          <w:p w14:paraId="28FA6E2E" w14:textId="77777777" w:rsidR="00C334D1" w:rsidRPr="00813D46" w:rsidRDefault="00C334D1" w:rsidP="007B0C0F">
            <w:pPr>
              <w:keepNext/>
              <w:rPr>
                <w:sz w:val="8"/>
              </w:rPr>
            </w:pPr>
            <w:r w:rsidRPr="00813D46">
              <w:rPr>
                <w:rFonts w:cs="Arial"/>
                <w:b/>
                <w:bCs/>
              </w:rPr>
              <w:t>$</w:t>
            </w:r>
          </w:p>
        </w:tc>
        <w:tc>
          <w:tcPr>
            <w:tcW w:w="621" w:type="dxa"/>
            <w:vAlign w:val="bottom"/>
          </w:tcPr>
          <w:p w14:paraId="2A61B154" w14:textId="723053A8" w:rsidR="00C334D1" w:rsidRPr="00813D46" w:rsidRDefault="00A9134E" w:rsidP="007B0C0F">
            <w:pPr>
              <w:keepNext/>
              <w:jc w:val="right"/>
            </w:pPr>
            <w:r w:rsidRPr="00813D46">
              <w:rPr>
                <w:rFonts w:cs="Arial"/>
                <w:b/>
                <w:bCs/>
              </w:rPr>
              <w:t>56</w:t>
            </w:r>
          </w:p>
        </w:tc>
        <w:tc>
          <w:tcPr>
            <w:tcW w:w="81" w:type="dxa"/>
            <w:noWrap/>
            <w:vAlign w:val="bottom"/>
          </w:tcPr>
          <w:p w14:paraId="00DCBC76" w14:textId="77777777" w:rsidR="00C334D1" w:rsidRPr="00813D46" w:rsidRDefault="00C334D1" w:rsidP="007B0C0F">
            <w:pPr>
              <w:keepNext/>
              <w:rPr>
                <w:sz w:val="8"/>
              </w:rPr>
            </w:pPr>
            <w:r w:rsidRPr="00813D46">
              <w:rPr>
                <w:rFonts w:cs="Arial"/>
                <w:b/>
                <w:bCs/>
              </w:rPr>
              <w:t> </w:t>
            </w:r>
          </w:p>
        </w:tc>
        <w:tc>
          <w:tcPr>
            <w:tcW w:w="104" w:type="dxa"/>
            <w:vAlign w:val="bottom"/>
          </w:tcPr>
          <w:p w14:paraId="2F369F49" w14:textId="77777777" w:rsidR="00C334D1" w:rsidRPr="00813D46" w:rsidRDefault="00C334D1" w:rsidP="007B0C0F">
            <w:pPr>
              <w:pStyle w:val="la2"/>
              <w:keepNext/>
            </w:pPr>
            <w:r w:rsidRPr="00813D46">
              <w:rPr>
                <w:sz w:val="15"/>
                <w:szCs w:val="15"/>
              </w:rPr>
              <w:t> </w:t>
            </w:r>
          </w:p>
        </w:tc>
        <w:tc>
          <w:tcPr>
            <w:tcW w:w="126" w:type="dxa"/>
            <w:vAlign w:val="bottom"/>
          </w:tcPr>
          <w:p w14:paraId="5D8971A3" w14:textId="77777777" w:rsidR="00C334D1" w:rsidRPr="00813D46" w:rsidRDefault="00C334D1" w:rsidP="007B0C0F">
            <w:pPr>
              <w:keepNext/>
              <w:rPr>
                <w:sz w:val="8"/>
              </w:rPr>
            </w:pPr>
            <w:r w:rsidRPr="00813D46">
              <w:rPr>
                <w:rFonts w:cs="Arial"/>
                <w:b/>
                <w:bCs/>
              </w:rPr>
              <w:t>$</w:t>
            </w:r>
          </w:p>
        </w:tc>
        <w:tc>
          <w:tcPr>
            <w:tcW w:w="526" w:type="dxa"/>
            <w:vAlign w:val="bottom"/>
          </w:tcPr>
          <w:p w14:paraId="7CD94F71" w14:textId="55424375" w:rsidR="00C334D1" w:rsidRPr="00813D46" w:rsidRDefault="00A9134E" w:rsidP="007B0C0F">
            <w:pPr>
              <w:keepNext/>
              <w:jc w:val="right"/>
            </w:pPr>
            <w:r w:rsidRPr="00813D46">
              <w:rPr>
                <w:rFonts w:cs="Arial"/>
                <w:b/>
                <w:bCs/>
              </w:rPr>
              <w:t>552</w:t>
            </w:r>
          </w:p>
        </w:tc>
        <w:tc>
          <w:tcPr>
            <w:tcW w:w="81" w:type="dxa"/>
            <w:noWrap/>
            <w:vAlign w:val="bottom"/>
          </w:tcPr>
          <w:p w14:paraId="37C9A6AD" w14:textId="77777777" w:rsidR="00C334D1" w:rsidRPr="00813D46" w:rsidRDefault="00C334D1" w:rsidP="007B0C0F">
            <w:pPr>
              <w:keepNext/>
              <w:rPr>
                <w:sz w:val="8"/>
              </w:rPr>
            </w:pPr>
            <w:r w:rsidRPr="00813D46">
              <w:rPr>
                <w:rFonts w:cs="Arial"/>
                <w:b/>
                <w:bCs/>
              </w:rPr>
              <w:t> </w:t>
            </w:r>
          </w:p>
        </w:tc>
        <w:tc>
          <w:tcPr>
            <w:tcW w:w="104" w:type="dxa"/>
            <w:vAlign w:val="bottom"/>
          </w:tcPr>
          <w:p w14:paraId="4E0C01CE" w14:textId="77777777" w:rsidR="00C334D1" w:rsidRPr="00813D46" w:rsidRDefault="00C334D1" w:rsidP="007B0C0F">
            <w:pPr>
              <w:pStyle w:val="la2"/>
              <w:keepNext/>
            </w:pPr>
            <w:r w:rsidRPr="00813D46">
              <w:rPr>
                <w:sz w:val="15"/>
                <w:szCs w:val="15"/>
              </w:rPr>
              <w:t> </w:t>
            </w:r>
          </w:p>
        </w:tc>
        <w:tc>
          <w:tcPr>
            <w:tcW w:w="211" w:type="dxa"/>
            <w:vAlign w:val="bottom"/>
          </w:tcPr>
          <w:p w14:paraId="3DAE1633" w14:textId="77777777" w:rsidR="00C334D1" w:rsidRPr="00813D46" w:rsidRDefault="00C334D1" w:rsidP="007B0C0F">
            <w:pPr>
              <w:keepNext/>
              <w:rPr>
                <w:sz w:val="8"/>
              </w:rPr>
            </w:pPr>
            <w:r w:rsidRPr="00813D46">
              <w:rPr>
                <w:rFonts w:cs="Arial"/>
                <w:b/>
                <w:bCs/>
              </w:rPr>
              <w:t>$</w:t>
            </w:r>
          </w:p>
        </w:tc>
        <w:tc>
          <w:tcPr>
            <w:tcW w:w="693" w:type="dxa"/>
            <w:vAlign w:val="bottom"/>
          </w:tcPr>
          <w:p w14:paraId="5A967E9D" w14:textId="633D3E7D" w:rsidR="00C334D1" w:rsidRPr="00813D46" w:rsidRDefault="00A9134E" w:rsidP="007B0C0F">
            <w:pPr>
              <w:keepNext/>
              <w:jc w:val="right"/>
            </w:pPr>
            <w:r w:rsidRPr="00813D46">
              <w:rPr>
                <w:rFonts w:cs="Arial"/>
                <w:b/>
                <w:bCs/>
              </w:rPr>
              <w:t>25</w:t>
            </w:r>
          </w:p>
        </w:tc>
        <w:tc>
          <w:tcPr>
            <w:tcW w:w="81" w:type="dxa"/>
            <w:noWrap/>
            <w:vAlign w:val="bottom"/>
          </w:tcPr>
          <w:p w14:paraId="5A842FF0" w14:textId="77777777" w:rsidR="00C334D1" w:rsidRPr="00813D46" w:rsidRDefault="00C334D1" w:rsidP="007B0C0F">
            <w:pPr>
              <w:keepNext/>
              <w:rPr>
                <w:sz w:val="8"/>
              </w:rPr>
            </w:pPr>
            <w:r w:rsidRPr="00813D46">
              <w:rPr>
                <w:rFonts w:cs="Arial"/>
                <w:b/>
                <w:bCs/>
              </w:rPr>
              <w:t> </w:t>
            </w:r>
          </w:p>
        </w:tc>
        <w:tc>
          <w:tcPr>
            <w:tcW w:w="104" w:type="dxa"/>
            <w:vAlign w:val="bottom"/>
          </w:tcPr>
          <w:p w14:paraId="1C300167" w14:textId="77777777" w:rsidR="00C334D1" w:rsidRPr="00813D46" w:rsidRDefault="00C334D1" w:rsidP="007B0C0F">
            <w:pPr>
              <w:pStyle w:val="la2"/>
              <w:keepNext/>
            </w:pPr>
            <w:r w:rsidRPr="00813D46">
              <w:rPr>
                <w:sz w:val="15"/>
                <w:szCs w:val="15"/>
              </w:rPr>
              <w:t> </w:t>
            </w:r>
          </w:p>
        </w:tc>
        <w:tc>
          <w:tcPr>
            <w:tcW w:w="139" w:type="dxa"/>
            <w:vAlign w:val="bottom"/>
          </w:tcPr>
          <w:p w14:paraId="78B27F84" w14:textId="77777777" w:rsidR="00C334D1" w:rsidRPr="00813D46" w:rsidRDefault="00C334D1" w:rsidP="007B0C0F">
            <w:pPr>
              <w:keepNext/>
              <w:rPr>
                <w:sz w:val="8"/>
              </w:rPr>
            </w:pPr>
            <w:r w:rsidRPr="00813D46">
              <w:rPr>
                <w:rFonts w:cs="Arial"/>
                <w:b/>
                <w:bCs/>
              </w:rPr>
              <w:t>$</w:t>
            </w:r>
          </w:p>
        </w:tc>
        <w:tc>
          <w:tcPr>
            <w:tcW w:w="581" w:type="dxa"/>
            <w:vAlign w:val="bottom"/>
          </w:tcPr>
          <w:p w14:paraId="72D2E682" w14:textId="285A0F78" w:rsidR="00C334D1" w:rsidRPr="00813D46" w:rsidRDefault="00C334D1" w:rsidP="00916BE2">
            <w:pPr>
              <w:keepNext/>
              <w:jc w:val="right"/>
              <w:rPr>
                <w:b/>
              </w:rPr>
            </w:pPr>
            <w:r w:rsidRPr="00813D46">
              <w:rPr>
                <w:rFonts w:cs="Arial"/>
                <w:b/>
              </w:rPr>
              <w:t>(</w:t>
            </w:r>
            <w:r w:rsidR="00916BE2" w:rsidRPr="00813D46">
              <w:rPr>
                <w:rFonts w:cs="Arial"/>
                <w:b/>
              </w:rPr>
              <w:t>100</w:t>
            </w:r>
          </w:p>
        </w:tc>
        <w:tc>
          <w:tcPr>
            <w:tcW w:w="81" w:type="dxa"/>
            <w:noWrap/>
            <w:vAlign w:val="bottom"/>
          </w:tcPr>
          <w:p w14:paraId="1FE1F74C" w14:textId="77777777" w:rsidR="00C334D1" w:rsidRPr="00813D46" w:rsidRDefault="00C334D1" w:rsidP="007B0C0F">
            <w:pPr>
              <w:keepNext/>
              <w:rPr>
                <w:b/>
                <w:sz w:val="8"/>
              </w:rPr>
            </w:pPr>
            <w:r w:rsidRPr="00813D46">
              <w:rPr>
                <w:rFonts w:cs="Arial"/>
                <w:b/>
              </w:rPr>
              <w:t>)</w:t>
            </w:r>
          </w:p>
        </w:tc>
        <w:tc>
          <w:tcPr>
            <w:tcW w:w="104" w:type="dxa"/>
            <w:vAlign w:val="bottom"/>
          </w:tcPr>
          <w:p w14:paraId="3AD8F201" w14:textId="77777777" w:rsidR="00C334D1" w:rsidRPr="00813D46" w:rsidRDefault="00C334D1" w:rsidP="007B0C0F">
            <w:pPr>
              <w:pStyle w:val="la2"/>
              <w:keepNext/>
            </w:pPr>
            <w:r w:rsidRPr="00813D46">
              <w:rPr>
                <w:sz w:val="15"/>
                <w:szCs w:val="15"/>
              </w:rPr>
              <w:t> </w:t>
            </w:r>
          </w:p>
        </w:tc>
        <w:tc>
          <w:tcPr>
            <w:tcW w:w="95" w:type="dxa"/>
            <w:vAlign w:val="bottom"/>
          </w:tcPr>
          <w:p w14:paraId="2FC8F093" w14:textId="77777777" w:rsidR="00C334D1" w:rsidRPr="00813D46" w:rsidRDefault="00C334D1" w:rsidP="007B0C0F">
            <w:pPr>
              <w:pStyle w:val="la2"/>
              <w:keepNext/>
            </w:pPr>
            <w:r w:rsidRPr="00813D46">
              <w:t> </w:t>
            </w:r>
          </w:p>
        </w:tc>
        <w:tc>
          <w:tcPr>
            <w:tcW w:w="104" w:type="dxa"/>
            <w:vAlign w:val="bottom"/>
          </w:tcPr>
          <w:p w14:paraId="4AC1F392" w14:textId="77777777" w:rsidR="00C334D1" w:rsidRPr="00813D46" w:rsidRDefault="00C334D1" w:rsidP="007B0C0F">
            <w:pPr>
              <w:pStyle w:val="la2"/>
              <w:keepNext/>
            </w:pPr>
            <w:r w:rsidRPr="00813D46">
              <w:rPr>
                <w:sz w:val="15"/>
                <w:szCs w:val="15"/>
              </w:rPr>
              <w:t> </w:t>
            </w:r>
          </w:p>
        </w:tc>
        <w:tc>
          <w:tcPr>
            <w:tcW w:w="170" w:type="dxa"/>
            <w:vAlign w:val="bottom"/>
          </w:tcPr>
          <w:p w14:paraId="0DA9FC69" w14:textId="77777777" w:rsidR="00C334D1" w:rsidRPr="00813D46" w:rsidRDefault="00C334D1" w:rsidP="007B0C0F">
            <w:pPr>
              <w:keepNext/>
              <w:rPr>
                <w:sz w:val="8"/>
              </w:rPr>
            </w:pPr>
            <w:r w:rsidRPr="00813D46">
              <w:rPr>
                <w:rFonts w:cs="Arial"/>
              </w:rPr>
              <w:t>$</w:t>
            </w:r>
          </w:p>
        </w:tc>
        <w:tc>
          <w:tcPr>
            <w:tcW w:w="621" w:type="dxa"/>
            <w:vAlign w:val="bottom"/>
          </w:tcPr>
          <w:p w14:paraId="4D450FDA" w14:textId="77777777" w:rsidR="00C334D1" w:rsidRPr="00813D46" w:rsidRDefault="00C334D1" w:rsidP="007B0C0F">
            <w:pPr>
              <w:keepNext/>
              <w:jc w:val="right"/>
            </w:pPr>
            <w:r w:rsidRPr="00813D46">
              <w:rPr>
                <w:rFonts w:cs="Arial"/>
              </w:rPr>
              <w:t>1</w:t>
            </w:r>
          </w:p>
        </w:tc>
        <w:tc>
          <w:tcPr>
            <w:tcW w:w="81" w:type="dxa"/>
            <w:noWrap/>
            <w:vAlign w:val="bottom"/>
          </w:tcPr>
          <w:p w14:paraId="6D7DF183" w14:textId="77777777" w:rsidR="00C334D1" w:rsidRPr="00813D46" w:rsidRDefault="00C334D1" w:rsidP="007B0C0F">
            <w:pPr>
              <w:keepNext/>
              <w:rPr>
                <w:sz w:val="8"/>
              </w:rPr>
            </w:pPr>
            <w:r w:rsidRPr="00813D46">
              <w:rPr>
                <w:rFonts w:cs="Arial"/>
              </w:rPr>
              <w:t> </w:t>
            </w:r>
          </w:p>
        </w:tc>
        <w:tc>
          <w:tcPr>
            <w:tcW w:w="104" w:type="dxa"/>
            <w:vAlign w:val="bottom"/>
          </w:tcPr>
          <w:p w14:paraId="13A72E32" w14:textId="77777777" w:rsidR="00C334D1" w:rsidRPr="00813D46" w:rsidRDefault="00C334D1" w:rsidP="007B0C0F">
            <w:pPr>
              <w:pStyle w:val="la2"/>
              <w:keepNext/>
            </w:pPr>
            <w:r w:rsidRPr="00813D46">
              <w:rPr>
                <w:sz w:val="15"/>
                <w:szCs w:val="15"/>
              </w:rPr>
              <w:t> </w:t>
            </w:r>
          </w:p>
        </w:tc>
        <w:tc>
          <w:tcPr>
            <w:tcW w:w="126" w:type="dxa"/>
            <w:vAlign w:val="bottom"/>
          </w:tcPr>
          <w:p w14:paraId="0FA3F488" w14:textId="77777777" w:rsidR="00C334D1" w:rsidRPr="00813D46" w:rsidRDefault="00C334D1" w:rsidP="007B0C0F">
            <w:pPr>
              <w:keepNext/>
              <w:rPr>
                <w:sz w:val="8"/>
              </w:rPr>
            </w:pPr>
            <w:r w:rsidRPr="00813D46">
              <w:rPr>
                <w:rFonts w:cs="Arial"/>
              </w:rPr>
              <w:t>$</w:t>
            </w:r>
          </w:p>
        </w:tc>
        <w:tc>
          <w:tcPr>
            <w:tcW w:w="459" w:type="dxa"/>
            <w:vAlign w:val="bottom"/>
          </w:tcPr>
          <w:p w14:paraId="1FE8BA02" w14:textId="77777777" w:rsidR="00C334D1" w:rsidRPr="00813D46" w:rsidRDefault="00C334D1" w:rsidP="007B0C0F">
            <w:pPr>
              <w:keepNext/>
              <w:jc w:val="right"/>
            </w:pPr>
            <w:r w:rsidRPr="00813D46">
              <w:rPr>
                <w:rFonts w:cs="Arial"/>
              </w:rPr>
              <w:t>70</w:t>
            </w:r>
          </w:p>
        </w:tc>
        <w:tc>
          <w:tcPr>
            <w:tcW w:w="81" w:type="dxa"/>
            <w:noWrap/>
            <w:vAlign w:val="bottom"/>
          </w:tcPr>
          <w:p w14:paraId="3E34A5D5" w14:textId="77777777" w:rsidR="00C334D1" w:rsidRPr="00813D46" w:rsidRDefault="00C334D1" w:rsidP="007B0C0F">
            <w:pPr>
              <w:keepNext/>
              <w:rPr>
                <w:sz w:val="8"/>
              </w:rPr>
            </w:pPr>
            <w:r w:rsidRPr="00813D46">
              <w:rPr>
                <w:rFonts w:cs="Arial"/>
              </w:rPr>
              <w:t> </w:t>
            </w:r>
          </w:p>
        </w:tc>
        <w:tc>
          <w:tcPr>
            <w:tcW w:w="104" w:type="dxa"/>
            <w:vAlign w:val="bottom"/>
          </w:tcPr>
          <w:p w14:paraId="04CAC4AF" w14:textId="77777777" w:rsidR="00C334D1" w:rsidRPr="00813D46" w:rsidRDefault="00C334D1" w:rsidP="007B0C0F">
            <w:pPr>
              <w:pStyle w:val="la2"/>
              <w:keepNext/>
            </w:pPr>
            <w:r w:rsidRPr="00813D46">
              <w:rPr>
                <w:sz w:val="15"/>
                <w:szCs w:val="15"/>
              </w:rPr>
              <w:t> </w:t>
            </w:r>
          </w:p>
        </w:tc>
        <w:tc>
          <w:tcPr>
            <w:tcW w:w="266" w:type="dxa"/>
            <w:vAlign w:val="bottom"/>
          </w:tcPr>
          <w:p w14:paraId="71E81B0E" w14:textId="77777777" w:rsidR="00C334D1" w:rsidRPr="00813D46" w:rsidRDefault="00C334D1" w:rsidP="007B0C0F">
            <w:pPr>
              <w:keepNext/>
              <w:rPr>
                <w:sz w:val="8"/>
              </w:rPr>
            </w:pPr>
            <w:r w:rsidRPr="00813D46">
              <w:rPr>
                <w:rFonts w:cs="Arial"/>
              </w:rPr>
              <w:t>$</w:t>
            </w:r>
          </w:p>
        </w:tc>
        <w:tc>
          <w:tcPr>
            <w:tcW w:w="638" w:type="dxa"/>
            <w:vAlign w:val="bottom"/>
          </w:tcPr>
          <w:p w14:paraId="7062CBBD" w14:textId="77777777" w:rsidR="00C334D1" w:rsidRPr="00813D46" w:rsidRDefault="00C334D1" w:rsidP="007B0C0F">
            <w:pPr>
              <w:keepNext/>
              <w:jc w:val="right"/>
            </w:pPr>
            <w:r w:rsidRPr="00813D46">
              <w:rPr>
                <w:rFonts w:cs="Arial"/>
              </w:rPr>
              <w:t>7</w:t>
            </w:r>
          </w:p>
        </w:tc>
        <w:tc>
          <w:tcPr>
            <w:tcW w:w="81" w:type="dxa"/>
            <w:noWrap/>
            <w:vAlign w:val="bottom"/>
          </w:tcPr>
          <w:p w14:paraId="192F01FB" w14:textId="77777777" w:rsidR="00C334D1" w:rsidRPr="00813D46" w:rsidRDefault="00C334D1" w:rsidP="007B0C0F">
            <w:pPr>
              <w:keepNext/>
              <w:rPr>
                <w:sz w:val="8"/>
              </w:rPr>
            </w:pPr>
            <w:r w:rsidRPr="00813D46">
              <w:rPr>
                <w:rFonts w:cs="Arial"/>
              </w:rPr>
              <w:t> </w:t>
            </w:r>
          </w:p>
        </w:tc>
        <w:tc>
          <w:tcPr>
            <w:tcW w:w="104" w:type="dxa"/>
            <w:vAlign w:val="bottom"/>
          </w:tcPr>
          <w:p w14:paraId="3B6BB873" w14:textId="77777777" w:rsidR="00C334D1" w:rsidRPr="00813D46" w:rsidRDefault="00C334D1" w:rsidP="007B0C0F">
            <w:pPr>
              <w:pStyle w:val="la2"/>
              <w:keepNext/>
            </w:pPr>
            <w:r w:rsidRPr="00813D46">
              <w:rPr>
                <w:sz w:val="15"/>
                <w:szCs w:val="15"/>
              </w:rPr>
              <w:t> </w:t>
            </w:r>
          </w:p>
        </w:tc>
        <w:tc>
          <w:tcPr>
            <w:tcW w:w="139" w:type="dxa"/>
            <w:vAlign w:val="bottom"/>
          </w:tcPr>
          <w:p w14:paraId="2E8FEB72" w14:textId="77777777" w:rsidR="00C334D1" w:rsidRPr="00813D46" w:rsidRDefault="00C334D1" w:rsidP="007B0C0F">
            <w:pPr>
              <w:keepNext/>
              <w:rPr>
                <w:sz w:val="8"/>
              </w:rPr>
            </w:pPr>
            <w:r w:rsidRPr="00813D46">
              <w:rPr>
                <w:rFonts w:cs="Arial"/>
              </w:rPr>
              <w:t>$</w:t>
            </w:r>
          </w:p>
        </w:tc>
        <w:tc>
          <w:tcPr>
            <w:tcW w:w="581" w:type="dxa"/>
            <w:vAlign w:val="bottom"/>
          </w:tcPr>
          <w:p w14:paraId="62483BD2" w14:textId="77777777" w:rsidR="00C334D1" w:rsidRPr="00813D46" w:rsidRDefault="00C334D1" w:rsidP="007B0C0F">
            <w:pPr>
              <w:keepNext/>
              <w:jc w:val="right"/>
            </w:pPr>
            <w:r w:rsidRPr="00813D46">
              <w:rPr>
                <w:rFonts w:cs="Arial"/>
              </w:rPr>
              <w:t>(140</w:t>
            </w:r>
          </w:p>
        </w:tc>
        <w:tc>
          <w:tcPr>
            <w:tcW w:w="81" w:type="dxa"/>
            <w:noWrap/>
            <w:vAlign w:val="bottom"/>
          </w:tcPr>
          <w:p w14:paraId="082BC51A" w14:textId="77777777" w:rsidR="00C334D1" w:rsidRPr="00813D46" w:rsidRDefault="00C334D1" w:rsidP="007B0C0F">
            <w:pPr>
              <w:keepNext/>
              <w:rPr>
                <w:sz w:val="8"/>
              </w:rPr>
            </w:pPr>
            <w:r w:rsidRPr="00813D46">
              <w:rPr>
                <w:rFonts w:cs="Arial"/>
              </w:rPr>
              <w:t>)</w:t>
            </w:r>
          </w:p>
        </w:tc>
      </w:tr>
      <w:tr w:rsidR="00C334D1" w:rsidRPr="00813D46" w14:paraId="57837E12" w14:textId="77777777" w:rsidTr="007B0C0F">
        <w:trPr>
          <w:jc w:val="center"/>
        </w:trPr>
        <w:tc>
          <w:tcPr>
            <w:tcW w:w="3531" w:type="dxa"/>
            <w:gridSpan w:val="6"/>
            <w:vAlign w:val="bottom"/>
          </w:tcPr>
          <w:p w14:paraId="1EF778FE" w14:textId="77777777" w:rsidR="00C334D1" w:rsidRPr="00813D46" w:rsidRDefault="00C334D1" w:rsidP="007B0C0F">
            <w:pPr>
              <w:pStyle w:val="rrdsinglerule"/>
              <w:keepNext/>
              <w:jc w:val="left"/>
            </w:pPr>
            <w:r w:rsidRPr="00813D46">
              <w:rPr>
                <w:sz w:val="15"/>
                <w:szCs w:val="15"/>
              </w:rPr>
              <w:t> </w:t>
            </w:r>
          </w:p>
        </w:tc>
        <w:tc>
          <w:tcPr>
            <w:tcW w:w="81" w:type="dxa"/>
            <w:vAlign w:val="bottom"/>
          </w:tcPr>
          <w:p w14:paraId="16E963FE" w14:textId="77777777" w:rsidR="00C334D1" w:rsidRPr="00813D46" w:rsidRDefault="00C334D1" w:rsidP="007B0C0F">
            <w:pPr>
              <w:keepNext/>
              <w:rPr>
                <w:sz w:val="8"/>
              </w:rPr>
            </w:pPr>
          </w:p>
        </w:tc>
        <w:tc>
          <w:tcPr>
            <w:tcW w:w="104" w:type="dxa"/>
            <w:vAlign w:val="bottom"/>
          </w:tcPr>
          <w:p w14:paraId="12ADD833" w14:textId="77777777" w:rsidR="00C334D1" w:rsidRPr="00813D46" w:rsidRDefault="00C334D1" w:rsidP="007B0C0F">
            <w:pPr>
              <w:pStyle w:val="la2"/>
              <w:keepNext/>
            </w:pPr>
            <w:r w:rsidRPr="00813D46">
              <w:t> </w:t>
            </w:r>
          </w:p>
        </w:tc>
        <w:tc>
          <w:tcPr>
            <w:tcW w:w="126" w:type="dxa"/>
            <w:vAlign w:val="bottom"/>
          </w:tcPr>
          <w:p w14:paraId="324BD699" w14:textId="77777777" w:rsidR="00C334D1" w:rsidRPr="00813D46" w:rsidRDefault="00C334D1" w:rsidP="007B0C0F">
            <w:pPr>
              <w:pStyle w:val="rrdsinglerule"/>
              <w:keepNext/>
            </w:pPr>
            <w:r w:rsidRPr="00813D46">
              <w:rPr>
                <w:sz w:val="15"/>
                <w:szCs w:val="15"/>
              </w:rPr>
              <w:t> </w:t>
            </w:r>
          </w:p>
        </w:tc>
        <w:tc>
          <w:tcPr>
            <w:tcW w:w="526" w:type="dxa"/>
            <w:vAlign w:val="bottom"/>
          </w:tcPr>
          <w:p w14:paraId="22747CA8" w14:textId="77777777" w:rsidR="00C334D1" w:rsidRPr="00813D46" w:rsidRDefault="00C334D1" w:rsidP="007B0C0F">
            <w:pPr>
              <w:pStyle w:val="rrdsinglerule"/>
              <w:keepNext/>
            </w:pPr>
            <w:r w:rsidRPr="00813D46">
              <w:rPr>
                <w:sz w:val="15"/>
                <w:szCs w:val="15"/>
              </w:rPr>
              <w:t> </w:t>
            </w:r>
          </w:p>
        </w:tc>
        <w:tc>
          <w:tcPr>
            <w:tcW w:w="81" w:type="dxa"/>
            <w:vAlign w:val="bottom"/>
          </w:tcPr>
          <w:p w14:paraId="69DF0109" w14:textId="77777777" w:rsidR="00C334D1" w:rsidRPr="00813D46" w:rsidRDefault="00C334D1" w:rsidP="007B0C0F">
            <w:pPr>
              <w:keepNext/>
              <w:rPr>
                <w:sz w:val="8"/>
              </w:rPr>
            </w:pPr>
          </w:p>
        </w:tc>
        <w:tc>
          <w:tcPr>
            <w:tcW w:w="104" w:type="dxa"/>
            <w:vAlign w:val="bottom"/>
          </w:tcPr>
          <w:p w14:paraId="2B37A577" w14:textId="77777777" w:rsidR="00C334D1" w:rsidRPr="00813D46" w:rsidRDefault="00C334D1" w:rsidP="007B0C0F">
            <w:pPr>
              <w:pStyle w:val="la2"/>
              <w:keepNext/>
            </w:pPr>
            <w:r w:rsidRPr="00813D46">
              <w:t> </w:t>
            </w:r>
          </w:p>
        </w:tc>
        <w:tc>
          <w:tcPr>
            <w:tcW w:w="211" w:type="dxa"/>
            <w:vAlign w:val="bottom"/>
          </w:tcPr>
          <w:p w14:paraId="10D38EFD" w14:textId="77777777" w:rsidR="00C334D1" w:rsidRPr="00813D46" w:rsidRDefault="00C334D1" w:rsidP="007B0C0F">
            <w:pPr>
              <w:pStyle w:val="rrdsinglerule"/>
              <w:keepNext/>
            </w:pPr>
            <w:r w:rsidRPr="00813D46">
              <w:rPr>
                <w:sz w:val="15"/>
                <w:szCs w:val="15"/>
              </w:rPr>
              <w:t> </w:t>
            </w:r>
          </w:p>
        </w:tc>
        <w:tc>
          <w:tcPr>
            <w:tcW w:w="693" w:type="dxa"/>
            <w:vAlign w:val="bottom"/>
          </w:tcPr>
          <w:p w14:paraId="1F2141B3" w14:textId="77777777" w:rsidR="00C334D1" w:rsidRPr="00813D46" w:rsidRDefault="00C334D1" w:rsidP="007B0C0F">
            <w:pPr>
              <w:pStyle w:val="rrdsinglerule"/>
              <w:keepNext/>
            </w:pPr>
            <w:r w:rsidRPr="00813D46">
              <w:rPr>
                <w:sz w:val="15"/>
                <w:szCs w:val="15"/>
              </w:rPr>
              <w:t> </w:t>
            </w:r>
          </w:p>
        </w:tc>
        <w:tc>
          <w:tcPr>
            <w:tcW w:w="81" w:type="dxa"/>
            <w:vAlign w:val="bottom"/>
          </w:tcPr>
          <w:p w14:paraId="59E235EF" w14:textId="77777777" w:rsidR="00C334D1" w:rsidRPr="00813D46" w:rsidRDefault="00C334D1" w:rsidP="007B0C0F">
            <w:pPr>
              <w:keepNext/>
              <w:rPr>
                <w:sz w:val="8"/>
              </w:rPr>
            </w:pPr>
          </w:p>
        </w:tc>
        <w:tc>
          <w:tcPr>
            <w:tcW w:w="104" w:type="dxa"/>
            <w:vAlign w:val="bottom"/>
          </w:tcPr>
          <w:p w14:paraId="563BFDB8" w14:textId="77777777" w:rsidR="00C334D1" w:rsidRPr="00813D46" w:rsidRDefault="00C334D1" w:rsidP="007B0C0F">
            <w:pPr>
              <w:pStyle w:val="la2"/>
              <w:keepNext/>
            </w:pPr>
            <w:r w:rsidRPr="00813D46">
              <w:t> </w:t>
            </w:r>
          </w:p>
        </w:tc>
        <w:tc>
          <w:tcPr>
            <w:tcW w:w="139" w:type="dxa"/>
            <w:vAlign w:val="bottom"/>
          </w:tcPr>
          <w:p w14:paraId="56816B43" w14:textId="77777777" w:rsidR="00C334D1" w:rsidRPr="00813D46" w:rsidRDefault="00C334D1" w:rsidP="007B0C0F">
            <w:pPr>
              <w:pStyle w:val="rrdsinglerule"/>
              <w:keepNext/>
            </w:pPr>
            <w:r w:rsidRPr="00813D46">
              <w:rPr>
                <w:sz w:val="15"/>
                <w:szCs w:val="15"/>
              </w:rPr>
              <w:t> </w:t>
            </w:r>
          </w:p>
        </w:tc>
        <w:tc>
          <w:tcPr>
            <w:tcW w:w="581" w:type="dxa"/>
            <w:vAlign w:val="bottom"/>
          </w:tcPr>
          <w:p w14:paraId="3DFCC700" w14:textId="77777777" w:rsidR="00C334D1" w:rsidRPr="00813D46" w:rsidRDefault="00C334D1" w:rsidP="007B0C0F">
            <w:pPr>
              <w:pStyle w:val="rrdsinglerule"/>
              <w:keepNext/>
            </w:pPr>
            <w:r w:rsidRPr="00813D46">
              <w:rPr>
                <w:sz w:val="15"/>
                <w:szCs w:val="15"/>
              </w:rPr>
              <w:t> </w:t>
            </w:r>
          </w:p>
        </w:tc>
        <w:tc>
          <w:tcPr>
            <w:tcW w:w="81" w:type="dxa"/>
            <w:vAlign w:val="bottom"/>
          </w:tcPr>
          <w:p w14:paraId="256B26CA" w14:textId="77777777" w:rsidR="00C334D1" w:rsidRPr="00813D46" w:rsidRDefault="00C334D1" w:rsidP="007B0C0F">
            <w:pPr>
              <w:keepNext/>
              <w:rPr>
                <w:sz w:val="8"/>
              </w:rPr>
            </w:pPr>
          </w:p>
        </w:tc>
        <w:tc>
          <w:tcPr>
            <w:tcW w:w="104" w:type="dxa"/>
            <w:vAlign w:val="bottom"/>
          </w:tcPr>
          <w:p w14:paraId="1ABBDA6B" w14:textId="77777777" w:rsidR="00C334D1" w:rsidRPr="00813D46" w:rsidRDefault="00C334D1" w:rsidP="007B0C0F">
            <w:pPr>
              <w:pStyle w:val="la2"/>
              <w:keepNext/>
            </w:pPr>
            <w:r w:rsidRPr="00813D46">
              <w:t> </w:t>
            </w:r>
          </w:p>
        </w:tc>
        <w:tc>
          <w:tcPr>
            <w:tcW w:w="95" w:type="dxa"/>
            <w:vAlign w:val="bottom"/>
          </w:tcPr>
          <w:p w14:paraId="33B6F5D7" w14:textId="77777777" w:rsidR="00C334D1" w:rsidRPr="00813D46" w:rsidRDefault="00C334D1" w:rsidP="007B0C0F">
            <w:pPr>
              <w:pStyle w:val="la2"/>
              <w:keepNext/>
            </w:pPr>
            <w:r w:rsidRPr="00813D46">
              <w:t> </w:t>
            </w:r>
          </w:p>
        </w:tc>
        <w:tc>
          <w:tcPr>
            <w:tcW w:w="104" w:type="dxa"/>
            <w:vAlign w:val="bottom"/>
          </w:tcPr>
          <w:p w14:paraId="0D021113" w14:textId="77777777" w:rsidR="00C334D1" w:rsidRPr="00813D46" w:rsidRDefault="00C334D1" w:rsidP="007B0C0F">
            <w:pPr>
              <w:pStyle w:val="la2"/>
              <w:keepNext/>
            </w:pPr>
            <w:r w:rsidRPr="00813D46">
              <w:t> </w:t>
            </w:r>
          </w:p>
        </w:tc>
        <w:tc>
          <w:tcPr>
            <w:tcW w:w="170" w:type="dxa"/>
            <w:vAlign w:val="bottom"/>
          </w:tcPr>
          <w:p w14:paraId="2355C2D2" w14:textId="77777777" w:rsidR="00C334D1" w:rsidRPr="00813D46" w:rsidRDefault="00C334D1" w:rsidP="007B0C0F">
            <w:pPr>
              <w:pStyle w:val="rrdsinglerule"/>
              <w:keepNext/>
            </w:pPr>
            <w:r w:rsidRPr="00813D46">
              <w:rPr>
                <w:sz w:val="15"/>
                <w:szCs w:val="15"/>
              </w:rPr>
              <w:t> </w:t>
            </w:r>
          </w:p>
        </w:tc>
        <w:tc>
          <w:tcPr>
            <w:tcW w:w="621" w:type="dxa"/>
            <w:vAlign w:val="bottom"/>
          </w:tcPr>
          <w:p w14:paraId="2C1FBF9E" w14:textId="77777777" w:rsidR="00C334D1" w:rsidRPr="00813D46" w:rsidRDefault="00C334D1" w:rsidP="007B0C0F">
            <w:pPr>
              <w:pStyle w:val="rrdsinglerule"/>
              <w:keepNext/>
            </w:pPr>
            <w:r w:rsidRPr="00813D46">
              <w:rPr>
                <w:sz w:val="15"/>
                <w:szCs w:val="15"/>
              </w:rPr>
              <w:t> </w:t>
            </w:r>
          </w:p>
        </w:tc>
        <w:tc>
          <w:tcPr>
            <w:tcW w:w="81" w:type="dxa"/>
            <w:vAlign w:val="bottom"/>
          </w:tcPr>
          <w:p w14:paraId="5906D542" w14:textId="77777777" w:rsidR="00C334D1" w:rsidRPr="00813D46" w:rsidRDefault="00C334D1" w:rsidP="007B0C0F">
            <w:pPr>
              <w:keepNext/>
              <w:rPr>
                <w:sz w:val="8"/>
              </w:rPr>
            </w:pPr>
          </w:p>
        </w:tc>
        <w:tc>
          <w:tcPr>
            <w:tcW w:w="104" w:type="dxa"/>
            <w:vAlign w:val="bottom"/>
          </w:tcPr>
          <w:p w14:paraId="76301C0A" w14:textId="77777777" w:rsidR="00C334D1" w:rsidRPr="00813D46" w:rsidRDefault="00C334D1" w:rsidP="007B0C0F">
            <w:pPr>
              <w:pStyle w:val="la2"/>
              <w:keepNext/>
            </w:pPr>
            <w:r w:rsidRPr="00813D46">
              <w:t> </w:t>
            </w:r>
          </w:p>
        </w:tc>
        <w:tc>
          <w:tcPr>
            <w:tcW w:w="126" w:type="dxa"/>
            <w:vAlign w:val="bottom"/>
          </w:tcPr>
          <w:p w14:paraId="2EB0AE62" w14:textId="77777777" w:rsidR="00C334D1" w:rsidRPr="00813D46" w:rsidRDefault="00C334D1" w:rsidP="007B0C0F">
            <w:pPr>
              <w:pStyle w:val="rrdsinglerule"/>
              <w:keepNext/>
            </w:pPr>
            <w:r w:rsidRPr="00813D46">
              <w:rPr>
                <w:sz w:val="15"/>
                <w:szCs w:val="15"/>
              </w:rPr>
              <w:t> </w:t>
            </w:r>
          </w:p>
        </w:tc>
        <w:tc>
          <w:tcPr>
            <w:tcW w:w="459" w:type="dxa"/>
            <w:vAlign w:val="bottom"/>
          </w:tcPr>
          <w:p w14:paraId="4B1EBE17" w14:textId="77777777" w:rsidR="00C334D1" w:rsidRPr="00813D46" w:rsidRDefault="00C334D1" w:rsidP="007B0C0F">
            <w:pPr>
              <w:pStyle w:val="rrdsinglerule"/>
              <w:keepNext/>
            </w:pPr>
            <w:r w:rsidRPr="00813D46">
              <w:rPr>
                <w:sz w:val="15"/>
                <w:szCs w:val="15"/>
              </w:rPr>
              <w:t> </w:t>
            </w:r>
          </w:p>
        </w:tc>
        <w:tc>
          <w:tcPr>
            <w:tcW w:w="81" w:type="dxa"/>
            <w:vAlign w:val="bottom"/>
          </w:tcPr>
          <w:p w14:paraId="756F660C" w14:textId="77777777" w:rsidR="00C334D1" w:rsidRPr="00813D46" w:rsidRDefault="00C334D1" w:rsidP="007B0C0F">
            <w:pPr>
              <w:keepNext/>
              <w:rPr>
                <w:sz w:val="8"/>
              </w:rPr>
            </w:pPr>
          </w:p>
        </w:tc>
        <w:tc>
          <w:tcPr>
            <w:tcW w:w="104" w:type="dxa"/>
            <w:vAlign w:val="bottom"/>
          </w:tcPr>
          <w:p w14:paraId="4DAAD790" w14:textId="77777777" w:rsidR="00C334D1" w:rsidRPr="00813D46" w:rsidRDefault="00C334D1" w:rsidP="007B0C0F">
            <w:pPr>
              <w:pStyle w:val="la2"/>
              <w:keepNext/>
            </w:pPr>
            <w:r w:rsidRPr="00813D46">
              <w:t> </w:t>
            </w:r>
          </w:p>
        </w:tc>
        <w:tc>
          <w:tcPr>
            <w:tcW w:w="266" w:type="dxa"/>
            <w:vAlign w:val="bottom"/>
          </w:tcPr>
          <w:p w14:paraId="2E1C9D3C" w14:textId="77777777" w:rsidR="00C334D1" w:rsidRPr="00813D46" w:rsidRDefault="00C334D1" w:rsidP="007B0C0F">
            <w:pPr>
              <w:pStyle w:val="rrdsinglerule"/>
              <w:keepNext/>
            </w:pPr>
            <w:r w:rsidRPr="00813D46">
              <w:rPr>
                <w:sz w:val="15"/>
                <w:szCs w:val="15"/>
              </w:rPr>
              <w:t> </w:t>
            </w:r>
          </w:p>
        </w:tc>
        <w:tc>
          <w:tcPr>
            <w:tcW w:w="638" w:type="dxa"/>
            <w:vAlign w:val="bottom"/>
          </w:tcPr>
          <w:p w14:paraId="1AC8CC2F" w14:textId="77777777" w:rsidR="00C334D1" w:rsidRPr="00813D46" w:rsidRDefault="00C334D1" w:rsidP="007B0C0F">
            <w:pPr>
              <w:pStyle w:val="rrdsinglerule"/>
              <w:keepNext/>
            </w:pPr>
            <w:r w:rsidRPr="00813D46">
              <w:rPr>
                <w:sz w:val="15"/>
                <w:szCs w:val="15"/>
              </w:rPr>
              <w:t> </w:t>
            </w:r>
          </w:p>
        </w:tc>
        <w:tc>
          <w:tcPr>
            <w:tcW w:w="81" w:type="dxa"/>
            <w:vAlign w:val="bottom"/>
          </w:tcPr>
          <w:p w14:paraId="244DE232" w14:textId="77777777" w:rsidR="00C334D1" w:rsidRPr="00813D46" w:rsidRDefault="00C334D1" w:rsidP="007B0C0F">
            <w:pPr>
              <w:keepNext/>
              <w:rPr>
                <w:sz w:val="8"/>
              </w:rPr>
            </w:pPr>
          </w:p>
        </w:tc>
        <w:tc>
          <w:tcPr>
            <w:tcW w:w="104" w:type="dxa"/>
            <w:vAlign w:val="bottom"/>
          </w:tcPr>
          <w:p w14:paraId="5AEB57B4" w14:textId="77777777" w:rsidR="00C334D1" w:rsidRPr="00813D46" w:rsidRDefault="00C334D1" w:rsidP="007B0C0F">
            <w:pPr>
              <w:pStyle w:val="la2"/>
              <w:keepNext/>
            </w:pPr>
            <w:r w:rsidRPr="00813D46">
              <w:t> </w:t>
            </w:r>
          </w:p>
        </w:tc>
        <w:tc>
          <w:tcPr>
            <w:tcW w:w="139" w:type="dxa"/>
            <w:vAlign w:val="bottom"/>
          </w:tcPr>
          <w:p w14:paraId="11906F6F" w14:textId="77777777" w:rsidR="00C334D1" w:rsidRPr="00813D46" w:rsidRDefault="00C334D1" w:rsidP="007B0C0F">
            <w:pPr>
              <w:pStyle w:val="rrdsinglerule"/>
              <w:keepNext/>
            </w:pPr>
            <w:r w:rsidRPr="00813D46">
              <w:rPr>
                <w:sz w:val="15"/>
                <w:szCs w:val="15"/>
              </w:rPr>
              <w:t> </w:t>
            </w:r>
          </w:p>
        </w:tc>
        <w:tc>
          <w:tcPr>
            <w:tcW w:w="581" w:type="dxa"/>
            <w:vAlign w:val="bottom"/>
          </w:tcPr>
          <w:p w14:paraId="6D0F9D09" w14:textId="77777777" w:rsidR="00C334D1" w:rsidRPr="00813D46" w:rsidRDefault="00C334D1" w:rsidP="007B0C0F">
            <w:pPr>
              <w:pStyle w:val="rrdsinglerule"/>
              <w:keepNext/>
            </w:pPr>
            <w:r w:rsidRPr="00813D46">
              <w:rPr>
                <w:sz w:val="15"/>
                <w:szCs w:val="15"/>
              </w:rPr>
              <w:t> </w:t>
            </w:r>
          </w:p>
        </w:tc>
        <w:tc>
          <w:tcPr>
            <w:tcW w:w="81" w:type="dxa"/>
            <w:vAlign w:val="bottom"/>
          </w:tcPr>
          <w:p w14:paraId="0B084674" w14:textId="77777777" w:rsidR="00C334D1" w:rsidRPr="00813D46" w:rsidRDefault="00C334D1" w:rsidP="007B0C0F">
            <w:pPr>
              <w:keepNext/>
              <w:rPr>
                <w:sz w:val="8"/>
              </w:rPr>
            </w:pPr>
          </w:p>
        </w:tc>
      </w:tr>
      <w:tr w:rsidR="00C334D1" w:rsidRPr="00813D46" w14:paraId="383528CE" w14:textId="77777777" w:rsidTr="007B0C0F">
        <w:trPr>
          <w:jc w:val="center"/>
        </w:trPr>
        <w:tc>
          <w:tcPr>
            <w:tcW w:w="2509" w:type="dxa"/>
          </w:tcPr>
          <w:p w14:paraId="6A885FA3" w14:textId="77777777" w:rsidR="00C334D1" w:rsidRPr="00813D46" w:rsidRDefault="00C334D1" w:rsidP="007B0C0F">
            <w:pPr>
              <w:pStyle w:val="NormalWeb"/>
              <w:keepNext/>
              <w:ind w:left="720" w:hanging="180"/>
              <w:jc w:val="left"/>
              <w:rPr>
                <w:sz w:val="8"/>
              </w:rPr>
            </w:pPr>
            <w:r w:rsidRPr="00813D46">
              <w:rPr>
                <w:rFonts w:cs="Arial"/>
                <w:sz w:val="20"/>
                <w:szCs w:val="20"/>
              </w:rPr>
              <w:t>Total gross amounts of derivatives</w:t>
            </w:r>
          </w:p>
        </w:tc>
        <w:tc>
          <w:tcPr>
            <w:tcW w:w="108" w:type="dxa"/>
            <w:vAlign w:val="bottom"/>
          </w:tcPr>
          <w:p w14:paraId="0CC9EE06" w14:textId="77777777" w:rsidR="00C334D1" w:rsidRPr="00813D46" w:rsidRDefault="00C334D1" w:rsidP="007B0C0F">
            <w:pPr>
              <w:pStyle w:val="la2"/>
              <w:keepNext/>
            </w:pPr>
            <w:r w:rsidRPr="00813D46">
              <w:rPr>
                <w:sz w:val="15"/>
                <w:szCs w:val="15"/>
              </w:rPr>
              <w:t> </w:t>
            </w:r>
          </w:p>
        </w:tc>
        <w:tc>
          <w:tcPr>
            <w:tcW w:w="72" w:type="dxa"/>
            <w:vAlign w:val="bottom"/>
          </w:tcPr>
          <w:p w14:paraId="39BD0EAF" w14:textId="77777777" w:rsidR="00C334D1" w:rsidRPr="00813D46" w:rsidRDefault="00C334D1" w:rsidP="007B0C0F">
            <w:pPr>
              <w:pStyle w:val="la2"/>
              <w:keepNext/>
            </w:pPr>
            <w:r w:rsidRPr="00813D46">
              <w:t> </w:t>
            </w:r>
          </w:p>
        </w:tc>
        <w:tc>
          <w:tcPr>
            <w:tcW w:w="81" w:type="dxa"/>
            <w:vAlign w:val="bottom"/>
          </w:tcPr>
          <w:p w14:paraId="24E91363" w14:textId="77777777" w:rsidR="00C334D1" w:rsidRPr="00813D46" w:rsidRDefault="00C334D1" w:rsidP="007B0C0F">
            <w:pPr>
              <w:pStyle w:val="la2"/>
              <w:keepNext/>
            </w:pPr>
            <w:r w:rsidRPr="00813D46">
              <w:rPr>
                <w:sz w:val="15"/>
                <w:szCs w:val="15"/>
              </w:rPr>
              <w:t> </w:t>
            </w:r>
          </w:p>
        </w:tc>
        <w:tc>
          <w:tcPr>
            <w:tcW w:w="140" w:type="dxa"/>
            <w:vAlign w:val="bottom"/>
          </w:tcPr>
          <w:p w14:paraId="1C997F34" w14:textId="77777777" w:rsidR="00C334D1" w:rsidRPr="00813D46" w:rsidRDefault="00C334D1" w:rsidP="007B0C0F">
            <w:pPr>
              <w:keepNext/>
              <w:rPr>
                <w:sz w:val="8"/>
              </w:rPr>
            </w:pPr>
            <w:r w:rsidRPr="00813D46">
              <w:rPr>
                <w:rFonts w:cs="Arial"/>
                <w:b/>
                <w:bCs/>
              </w:rPr>
              <w:t>$</w:t>
            </w:r>
          </w:p>
        </w:tc>
        <w:tc>
          <w:tcPr>
            <w:tcW w:w="621" w:type="dxa"/>
            <w:vAlign w:val="bottom"/>
          </w:tcPr>
          <w:p w14:paraId="47B1B73F" w14:textId="77777777" w:rsidR="00C334D1" w:rsidRPr="00813D46" w:rsidRDefault="00C334D1" w:rsidP="007B0C0F">
            <w:pPr>
              <w:keepNext/>
              <w:jc w:val="right"/>
              <w:rPr>
                <w:b/>
              </w:rPr>
            </w:pPr>
            <w:r w:rsidRPr="00813D46">
              <w:rPr>
                <w:b/>
              </w:rPr>
              <w:t>244</w:t>
            </w:r>
          </w:p>
        </w:tc>
        <w:tc>
          <w:tcPr>
            <w:tcW w:w="81" w:type="dxa"/>
            <w:noWrap/>
            <w:vAlign w:val="bottom"/>
          </w:tcPr>
          <w:p w14:paraId="07CFBF10" w14:textId="77777777" w:rsidR="00C334D1" w:rsidRPr="00813D46" w:rsidRDefault="00C334D1" w:rsidP="007B0C0F">
            <w:pPr>
              <w:keepNext/>
              <w:rPr>
                <w:sz w:val="8"/>
              </w:rPr>
            </w:pPr>
            <w:r w:rsidRPr="00813D46">
              <w:rPr>
                <w:rFonts w:cs="Arial"/>
                <w:b/>
                <w:bCs/>
              </w:rPr>
              <w:t> </w:t>
            </w:r>
          </w:p>
        </w:tc>
        <w:tc>
          <w:tcPr>
            <w:tcW w:w="104" w:type="dxa"/>
            <w:vAlign w:val="bottom"/>
          </w:tcPr>
          <w:p w14:paraId="47E16DC1" w14:textId="77777777" w:rsidR="00C334D1" w:rsidRPr="00813D46" w:rsidRDefault="00C334D1" w:rsidP="007B0C0F">
            <w:pPr>
              <w:pStyle w:val="la2"/>
              <w:keepNext/>
            </w:pPr>
            <w:r w:rsidRPr="00813D46">
              <w:rPr>
                <w:sz w:val="15"/>
                <w:szCs w:val="15"/>
              </w:rPr>
              <w:t> </w:t>
            </w:r>
          </w:p>
        </w:tc>
        <w:tc>
          <w:tcPr>
            <w:tcW w:w="126" w:type="dxa"/>
            <w:vAlign w:val="bottom"/>
          </w:tcPr>
          <w:p w14:paraId="2E3C4DA5" w14:textId="77777777" w:rsidR="00C334D1" w:rsidRPr="00813D46" w:rsidRDefault="00C334D1" w:rsidP="007B0C0F">
            <w:pPr>
              <w:keepNext/>
              <w:rPr>
                <w:sz w:val="8"/>
              </w:rPr>
            </w:pPr>
            <w:r w:rsidRPr="00813D46">
              <w:rPr>
                <w:rFonts w:cs="Arial"/>
                <w:b/>
                <w:bCs/>
              </w:rPr>
              <w:t>$</w:t>
            </w:r>
          </w:p>
        </w:tc>
        <w:tc>
          <w:tcPr>
            <w:tcW w:w="526" w:type="dxa"/>
            <w:vAlign w:val="bottom"/>
          </w:tcPr>
          <w:p w14:paraId="5A7B862F" w14:textId="115143F6" w:rsidR="00C334D1" w:rsidRPr="00813D46" w:rsidRDefault="00A9134E" w:rsidP="007B0C0F">
            <w:pPr>
              <w:keepNext/>
              <w:jc w:val="right"/>
            </w:pPr>
            <w:r w:rsidRPr="00813D46">
              <w:rPr>
                <w:rFonts w:cs="Arial"/>
                <w:b/>
                <w:bCs/>
              </w:rPr>
              <w:t>719</w:t>
            </w:r>
          </w:p>
        </w:tc>
        <w:tc>
          <w:tcPr>
            <w:tcW w:w="81" w:type="dxa"/>
            <w:noWrap/>
            <w:vAlign w:val="bottom"/>
          </w:tcPr>
          <w:p w14:paraId="4FD7B1B5" w14:textId="77777777" w:rsidR="00C334D1" w:rsidRPr="00813D46" w:rsidRDefault="00C334D1" w:rsidP="007B0C0F">
            <w:pPr>
              <w:keepNext/>
              <w:rPr>
                <w:sz w:val="8"/>
              </w:rPr>
            </w:pPr>
            <w:r w:rsidRPr="00813D46">
              <w:rPr>
                <w:rFonts w:cs="Arial"/>
                <w:b/>
                <w:bCs/>
              </w:rPr>
              <w:t> </w:t>
            </w:r>
          </w:p>
        </w:tc>
        <w:tc>
          <w:tcPr>
            <w:tcW w:w="104" w:type="dxa"/>
            <w:vAlign w:val="bottom"/>
          </w:tcPr>
          <w:p w14:paraId="20C95787" w14:textId="77777777" w:rsidR="00C334D1" w:rsidRPr="00813D46" w:rsidRDefault="00C334D1" w:rsidP="007B0C0F">
            <w:pPr>
              <w:pStyle w:val="la2"/>
              <w:keepNext/>
            </w:pPr>
            <w:r w:rsidRPr="00813D46">
              <w:rPr>
                <w:sz w:val="15"/>
                <w:szCs w:val="15"/>
              </w:rPr>
              <w:t> </w:t>
            </w:r>
          </w:p>
        </w:tc>
        <w:tc>
          <w:tcPr>
            <w:tcW w:w="211" w:type="dxa"/>
            <w:vAlign w:val="bottom"/>
          </w:tcPr>
          <w:p w14:paraId="672FA9A9" w14:textId="77777777" w:rsidR="00C334D1" w:rsidRPr="00813D46" w:rsidRDefault="00C334D1" w:rsidP="007B0C0F">
            <w:pPr>
              <w:keepNext/>
              <w:rPr>
                <w:sz w:val="8"/>
              </w:rPr>
            </w:pPr>
            <w:r w:rsidRPr="00813D46">
              <w:rPr>
                <w:rFonts w:cs="Arial"/>
                <w:b/>
                <w:bCs/>
              </w:rPr>
              <w:t>$</w:t>
            </w:r>
          </w:p>
        </w:tc>
        <w:tc>
          <w:tcPr>
            <w:tcW w:w="693" w:type="dxa"/>
            <w:vAlign w:val="bottom"/>
          </w:tcPr>
          <w:p w14:paraId="2A8CAD82" w14:textId="4FAF9A28" w:rsidR="00C334D1" w:rsidRPr="00813D46" w:rsidRDefault="00A9134E" w:rsidP="007B0C0F">
            <w:pPr>
              <w:keepNext/>
              <w:jc w:val="right"/>
            </w:pPr>
            <w:r w:rsidRPr="00813D46">
              <w:rPr>
                <w:rFonts w:cs="Arial"/>
                <w:b/>
                <w:bCs/>
              </w:rPr>
              <w:t>25</w:t>
            </w:r>
          </w:p>
        </w:tc>
        <w:tc>
          <w:tcPr>
            <w:tcW w:w="81" w:type="dxa"/>
            <w:noWrap/>
            <w:vAlign w:val="bottom"/>
          </w:tcPr>
          <w:p w14:paraId="71E92A64" w14:textId="77777777" w:rsidR="00C334D1" w:rsidRPr="00813D46" w:rsidRDefault="00C334D1" w:rsidP="007B0C0F">
            <w:pPr>
              <w:keepNext/>
              <w:rPr>
                <w:sz w:val="8"/>
              </w:rPr>
            </w:pPr>
            <w:r w:rsidRPr="00813D46">
              <w:rPr>
                <w:rFonts w:cs="Arial"/>
                <w:b/>
                <w:bCs/>
              </w:rPr>
              <w:t> </w:t>
            </w:r>
          </w:p>
        </w:tc>
        <w:tc>
          <w:tcPr>
            <w:tcW w:w="104" w:type="dxa"/>
            <w:vAlign w:val="bottom"/>
          </w:tcPr>
          <w:p w14:paraId="190C3A30" w14:textId="77777777" w:rsidR="00C334D1" w:rsidRPr="00813D46" w:rsidRDefault="00C334D1" w:rsidP="007B0C0F">
            <w:pPr>
              <w:pStyle w:val="la2"/>
              <w:keepNext/>
            </w:pPr>
            <w:r w:rsidRPr="00813D46">
              <w:rPr>
                <w:sz w:val="15"/>
                <w:szCs w:val="15"/>
              </w:rPr>
              <w:t> </w:t>
            </w:r>
          </w:p>
        </w:tc>
        <w:tc>
          <w:tcPr>
            <w:tcW w:w="139" w:type="dxa"/>
            <w:vAlign w:val="bottom"/>
          </w:tcPr>
          <w:p w14:paraId="052100A8" w14:textId="77777777" w:rsidR="00C334D1" w:rsidRPr="00813D46" w:rsidRDefault="00C334D1" w:rsidP="007B0C0F">
            <w:pPr>
              <w:keepNext/>
              <w:rPr>
                <w:sz w:val="8"/>
              </w:rPr>
            </w:pPr>
            <w:r w:rsidRPr="00813D46">
              <w:rPr>
                <w:rFonts w:cs="Arial"/>
                <w:b/>
                <w:bCs/>
              </w:rPr>
              <w:t>$</w:t>
            </w:r>
          </w:p>
        </w:tc>
        <w:tc>
          <w:tcPr>
            <w:tcW w:w="581" w:type="dxa"/>
            <w:vAlign w:val="bottom"/>
          </w:tcPr>
          <w:p w14:paraId="5E22EFDE" w14:textId="658EDA5E" w:rsidR="00C334D1" w:rsidRPr="00813D46" w:rsidRDefault="00C334D1" w:rsidP="00916BE2">
            <w:pPr>
              <w:keepNext/>
              <w:jc w:val="right"/>
            </w:pPr>
            <w:r w:rsidRPr="00813D46">
              <w:rPr>
                <w:rFonts w:cs="Arial"/>
                <w:b/>
                <w:bCs/>
              </w:rPr>
              <w:t>(</w:t>
            </w:r>
            <w:r w:rsidR="00A9134E" w:rsidRPr="00813D46">
              <w:rPr>
                <w:rFonts w:cs="Arial"/>
                <w:b/>
                <w:bCs/>
              </w:rPr>
              <w:t>21</w:t>
            </w:r>
            <w:r w:rsidR="00916BE2" w:rsidRPr="00813D46">
              <w:rPr>
                <w:rFonts w:cs="Arial"/>
                <w:b/>
                <w:bCs/>
              </w:rPr>
              <w:t>8</w:t>
            </w:r>
          </w:p>
        </w:tc>
        <w:tc>
          <w:tcPr>
            <w:tcW w:w="81" w:type="dxa"/>
            <w:noWrap/>
            <w:vAlign w:val="bottom"/>
          </w:tcPr>
          <w:p w14:paraId="7D58F262" w14:textId="77777777" w:rsidR="00C334D1" w:rsidRPr="00813D46" w:rsidRDefault="00C334D1" w:rsidP="007B0C0F">
            <w:pPr>
              <w:keepNext/>
              <w:rPr>
                <w:sz w:val="8"/>
              </w:rPr>
            </w:pPr>
            <w:r w:rsidRPr="00813D46">
              <w:rPr>
                <w:rFonts w:cs="Arial"/>
                <w:b/>
                <w:bCs/>
              </w:rPr>
              <w:t>)</w:t>
            </w:r>
          </w:p>
        </w:tc>
        <w:tc>
          <w:tcPr>
            <w:tcW w:w="104" w:type="dxa"/>
            <w:vAlign w:val="bottom"/>
          </w:tcPr>
          <w:p w14:paraId="58579887" w14:textId="77777777" w:rsidR="00C334D1" w:rsidRPr="00813D46" w:rsidRDefault="00C334D1" w:rsidP="007B0C0F">
            <w:pPr>
              <w:pStyle w:val="la2"/>
              <w:keepNext/>
            </w:pPr>
            <w:r w:rsidRPr="00813D46">
              <w:rPr>
                <w:sz w:val="15"/>
                <w:szCs w:val="15"/>
              </w:rPr>
              <w:t> </w:t>
            </w:r>
          </w:p>
        </w:tc>
        <w:tc>
          <w:tcPr>
            <w:tcW w:w="95" w:type="dxa"/>
            <w:vAlign w:val="bottom"/>
          </w:tcPr>
          <w:p w14:paraId="338367DB" w14:textId="77777777" w:rsidR="00C334D1" w:rsidRPr="00813D46" w:rsidRDefault="00C334D1" w:rsidP="007B0C0F">
            <w:pPr>
              <w:pStyle w:val="la2"/>
              <w:keepNext/>
            </w:pPr>
            <w:r w:rsidRPr="00813D46">
              <w:t> </w:t>
            </w:r>
          </w:p>
        </w:tc>
        <w:tc>
          <w:tcPr>
            <w:tcW w:w="104" w:type="dxa"/>
            <w:vAlign w:val="bottom"/>
          </w:tcPr>
          <w:p w14:paraId="53341D37" w14:textId="77777777" w:rsidR="00C334D1" w:rsidRPr="00813D46" w:rsidRDefault="00C334D1" w:rsidP="007B0C0F">
            <w:pPr>
              <w:pStyle w:val="la2"/>
              <w:keepNext/>
            </w:pPr>
            <w:r w:rsidRPr="00813D46">
              <w:rPr>
                <w:sz w:val="15"/>
                <w:szCs w:val="15"/>
              </w:rPr>
              <w:t> </w:t>
            </w:r>
          </w:p>
        </w:tc>
        <w:tc>
          <w:tcPr>
            <w:tcW w:w="170" w:type="dxa"/>
            <w:vAlign w:val="bottom"/>
          </w:tcPr>
          <w:p w14:paraId="1151ACF6" w14:textId="77777777" w:rsidR="00C334D1" w:rsidRPr="00813D46" w:rsidRDefault="00C334D1" w:rsidP="007B0C0F">
            <w:pPr>
              <w:keepNext/>
              <w:rPr>
                <w:sz w:val="8"/>
              </w:rPr>
            </w:pPr>
            <w:r w:rsidRPr="00813D46">
              <w:rPr>
                <w:rFonts w:cs="Arial"/>
              </w:rPr>
              <w:t>$</w:t>
            </w:r>
          </w:p>
        </w:tc>
        <w:tc>
          <w:tcPr>
            <w:tcW w:w="621" w:type="dxa"/>
            <w:vAlign w:val="bottom"/>
          </w:tcPr>
          <w:p w14:paraId="05651504" w14:textId="77777777" w:rsidR="00C334D1" w:rsidRPr="00813D46" w:rsidRDefault="00C334D1" w:rsidP="007B0C0F">
            <w:pPr>
              <w:keepNext/>
              <w:jc w:val="right"/>
            </w:pPr>
            <w:r w:rsidRPr="00813D46">
              <w:rPr>
                <w:rFonts w:cs="Arial"/>
              </w:rPr>
              <w:t>  244</w:t>
            </w:r>
          </w:p>
        </w:tc>
        <w:tc>
          <w:tcPr>
            <w:tcW w:w="81" w:type="dxa"/>
            <w:noWrap/>
            <w:vAlign w:val="bottom"/>
          </w:tcPr>
          <w:p w14:paraId="11E3DE0C" w14:textId="77777777" w:rsidR="00C334D1" w:rsidRPr="00813D46" w:rsidRDefault="00C334D1" w:rsidP="007B0C0F">
            <w:pPr>
              <w:keepNext/>
              <w:rPr>
                <w:sz w:val="8"/>
              </w:rPr>
            </w:pPr>
            <w:r w:rsidRPr="00813D46">
              <w:rPr>
                <w:rFonts w:cs="Arial"/>
              </w:rPr>
              <w:t> </w:t>
            </w:r>
          </w:p>
        </w:tc>
        <w:tc>
          <w:tcPr>
            <w:tcW w:w="104" w:type="dxa"/>
            <w:vAlign w:val="bottom"/>
          </w:tcPr>
          <w:p w14:paraId="6DCA308C" w14:textId="77777777" w:rsidR="00C334D1" w:rsidRPr="00813D46" w:rsidRDefault="00C334D1" w:rsidP="007B0C0F">
            <w:pPr>
              <w:pStyle w:val="la2"/>
              <w:keepNext/>
            </w:pPr>
            <w:r w:rsidRPr="00813D46">
              <w:rPr>
                <w:sz w:val="15"/>
                <w:szCs w:val="15"/>
              </w:rPr>
              <w:t> </w:t>
            </w:r>
          </w:p>
        </w:tc>
        <w:tc>
          <w:tcPr>
            <w:tcW w:w="126" w:type="dxa"/>
            <w:vAlign w:val="bottom"/>
          </w:tcPr>
          <w:p w14:paraId="00B561ED" w14:textId="77777777" w:rsidR="00C334D1" w:rsidRPr="00813D46" w:rsidRDefault="00C334D1" w:rsidP="007B0C0F">
            <w:pPr>
              <w:keepNext/>
              <w:rPr>
                <w:sz w:val="8"/>
              </w:rPr>
            </w:pPr>
            <w:r w:rsidRPr="00813D46">
              <w:rPr>
                <w:rFonts w:cs="Arial"/>
              </w:rPr>
              <w:t>$</w:t>
            </w:r>
          </w:p>
        </w:tc>
        <w:tc>
          <w:tcPr>
            <w:tcW w:w="459" w:type="dxa"/>
            <w:vAlign w:val="bottom"/>
          </w:tcPr>
          <w:p w14:paraId="497A6656" w14:textId="77777777" w:rsidR="00C334D1" w:rsidRPr="00813D46" w:rsidRDefault="00C334D1" w:rsidP="007B0C0F">
            <w:pPr>
              <w:keepNext/>
              <w:jc w:val="right"/>
            </w:pPr>
            <w:r w:rsidRPr="00813D46">
              <w:rPr>
                <w:rFonts w:cs="Arial"/>
              </w:rPr>
              <w:t>  109</w:t>
            </w:r>
          </w:p>
        </w:tc>
        <w:tc>
          <w:tcPr>
            <w:tcW w:w="81" w:type="dxa"/>
            <w:noWrap/>
            <w:vAlign w:val="bottom"/>
          </w:tcPr>
          <w:p w14:paraId="77B4D5A5" w14:textId="77777777" w:rsidR="00C334D1" w:rsidRPr="00813D46" w:rsidRDefault="00C334D1" w:rsidP="007B0C0F">
            <w:pPr>
              <w:keepNext/>
              <w:rPr>
                <w:sz w:val="8"/>
              </w:rPr>
            </w:pPr>
            <w:r w:rsidRPr="00813D46">
              <w:rPr>
                <w:rFonts w:cs="Arial"/>
              </w:rPr>
              <w:t> </w:t>
            </w:r>
          </w:p>
        </w:tc>
        <w:tc>
          <w:tcPr>
            <w:tcW w:w="104" w:type="dxa"/>
            <w:vAlign w:val="bottom"/>
          </w:tcPr>
          <w:p w14:paraId="6F750F87" w14:textId="77777777" w:rsidR="00C334D1" w:rsidRPr="00813D46" w:rsidRDefault="00C334D1" w:rsidP="007B0C0F">
            <w:pPr>
              <w:pStyle w:val="la2"/>
              <w:keepNext/>
            </w:pPr>
            <w:r w:rsidRPr="00813D46">
              <w:rPr>
                <w:sz w:val="15"/>
                <w:szCs w:val="15"/>
              </w:rPr>
              <w:t> </w:t>
            </w:r>
          </w:p>
        </w:tc>
        <w:tc>
          <w:tcPr>
            <w:tcW w:w="266" w:type="dxa"/>
            <w:vAlign w:val="bottom"/>
          </w:tcPr>
          <w:p w14:paraId="78E1A028" w14:textId="77777777" w:rsidR="00C334D1" w:rsidRPr="00813D46" w:rsidRDefault="00C334D1" w:rsidP="007B0C0F">
            <w:pPr>
              <w:keepNext/>
              <w:rPr>
                <w:sz w:val="8"/>
              </w:rPr>
            </w:pPr>
            <w:r w:rsidRPr="00813D46">
              <w:rPr>
                <w:rFonts w:cs="Arial"/>
              </w:rPr>
              <w:t>$</w:t>
            </w:r>
          </w:p>
        </w:tc>
        <w:tc>
          <w:tcPr>
            <w:tcW w:w="638" w:type="dxa"/>
            <w:vAlign w:val="bottom"/>
          </w:tcPr>
          <w:p w14:paraId="02CA10F3" w14:textId="77777777" w:rsidR="00C334D1" w:rsidRPr="00813D46" w:rsidRDefault="00C334D1" w:rsidP="007B0C0F">
            <w:pPr>
              <w:keepNext/>
              <w:jc w:val="right"/>
            </w:pPr>
            <w:r w:rsidRPr="00813D46">
              <w:rPr>
                <w:rFonts w:cs="Arial"/>
              </w:rPr>
              <w:t>7</w:t>
            </w:r>
          </w:p>
        </w:tc>
        <w:tc>
          <w:tcPr>
            <w:tcW w:w="81" w:type="dxa"/>
            <w:noWrap/>
            <w:vAlign w:val="bottom"/>
          </w:tcPr>
          <w:p w14:paraId="1CF8FBD8" w14:textId="77777777" w:rsidR="00C334D1" w:rsidRPr="00813D46" w:rsidRDefault="00C334D1" w:rsidP="007B0C0F">
            <w:pPr>
              <w:keepNext/>
              <w:rPr>
                <w:sz w:val="8"/>
              </w:rPr>
            </w:pPr>
            <w:r w:rsidRPr="00813D46">
              <w:rPr>
                <w:rFonts w:cs="Arial"/>
              </w:rPr>
              <w:t> </w:t>
            </w:r>
          </w:p>
        </w:tc>
        <w:tc>
          <w:tcPr>
            <w:tcW w:w="104" w:type="dxa"/>
            <w:vAlign w:val="bottom"/>
          </w:tcPr>
          <w:p w14:paraId="16E23E7A" w14:textId="77777777" w:rsidR="00C334D1" w:rsidRPr="00813D46" w:rsidRDefault="00C334D1" w:rsidP="007B0C0F">
            <w:pPr>
              <w:pStyle w:val="la2"/>
              <w:keepNext/>
            </w:pPr>
            <w:r w:rsidRPr="00813D46">
              <w:rPr>
                <w:sz w:val="15"/>
                <w:szCs w:val="15"/>
              </w:rPr>
              <w:t> </w:t>
            </w:r>
          </w:p>
        </w:tc>
        <w:tc>
          <w:tcPr>
            <w:tcW w:w="139" w:type="dxa"/>
            <w:vAlign w:val="bottom"/>
          </w:tcPr>
          <w:p w14:paraId="008390DC" w14:textId="77777777" w:rsidR="00C334D1" w:rsidRPr="00813D46" w:rsidRDefault="00C334D1" w:rsidP="007B0C0F">
            <w:pPr>
              <w:keepNext/>
              <w:rPr>
                <w:sz w:val="8"/>
              </w:rPr>
            </w:pPr>
            <w:r w:rsidRPr="00813D46">
              <w:rPr>
                <w:rFonts w:cs="Arial"/>
              </w:rPr>
              <w:t>$</w:t>
            </w:r>
          </w:p>
        </w:tc>
        <w:tc>
          <w:tcPr>
            <w:tcW w:w="581" w:type="dxa"/>
            <w:vAlign w:val="bottom"/>
          </w:tcPr>
          <w:p w14:paraId="525906C9" w14:textId="77777777" w:rsidR="00C334D1" w:rsidRPr="00813D46" w:rsidRDefault="00C334D1" w:rsidP="007B0C0F">
            <w:pPr>
              <w:keepNext/>
              <w:jc w:val="right"/>
            </w:pPr>
            <w:r w:rsidRPr="00813D46">
              <w:rPr>
                <w:rFonts w:cs="Arial"/>
              </w:rPr>
              <w:t>  (284</w:t>
            </w:r>
          </w:p>
        </w:tc>
        <w:tc>
          <w:tcPr>
            <w:tcW w:w="81" w:type="dxa"/>
            <w:noWrap/>
            <w:vAlign w:val="bottom"/>
          </w:tcPr>
          <w:p w14:paraId="3C663612" w14:textId="77777777" w:rsidR="00C334D1" w:rsidRPr="00813D46" w:rsidRDefault="00C334D1" w:rsidP="007B0C0F">
            <w:pPr>
              <w:keepNext/>
              <w:rPr>
                <w:sz w:val="8"/>
              </w:rPr>
            </w:pPr>
            <w:r w:rsidRPr="00813D46">
              <w:rPr>
                <w:rFonts w:cs="Arial"/>
              </w:rPr>
              <w:t>)</w:t>
            </w:r>
          </w:p>
        </w:tc>
      </w:tr>
      <w:tr w:rsidR="00C334D1" w:rsidRPr="00813D46" w14:paraId="0F5F3D55" w14:textId="77777777" w:rsidTr="007B0C0F">
        <w:trPr>
          <w:jc w:val="center"/>
        </w:trPr>
        <w:tc>
          <w:tcPr>
            <w:tcW w:w="2689" w:type="dxa"/>
            <w:gridSpan w:val="3"/>
            <w:vAlign w:val="bottom"/>
          </w:tcPr>
          <w:p w14:paraId="6A6B3FA0" w14:textId="77777777" w:rsidR="00C334D1" w:rsidRPr="00813D46" w:rsidRDefault="00C334D1" w:rsidP="007B0C0F">
            <w:pPr>
              <w:pStyle w:val="la2"/>
              <w:keepNext/>
            </w:pPr>
            <w:r w:rsidRPr="00813D46">
              <w:t> </w:t>
            </w:r>
          </w:p>
        </w:tc>
        <w:tc>
          <w:tcPr>
            <w:tcW w:w="81" w:type="dxa"/>
            <w:vAlign w:val="bottom"/>
          </w:tcPr>
          <w:p w14:paraId="2F74C055" w14:textId="77777777" w:rsidR="00C334D1" w:rsidRPr="00813D46" w:rsidRDefault="00C334D1" w:rsidP="007B0C0F">
            <w:pPr>
              <w:pStyle w:val="la2"/>
              <w:keepNext/>
            </w:pPr>
            <w:r w:rsidRPr="00813D46">
              <w:t> </w:t>
            </w:r>
          </w:p>
        </w:tc>
        <w:tc>
          <w:tcPr>
            <w:tcW w:w="140" w:type="dxa"/>
            <w:vAlign w:val="bottom"/>
          </w:tcPr>
          <w:p w14:paraId="2D03433D" w14:textId="77777777" w:rsidR="00C334D1" w:rsidRPr="00813D46" w:rsidRDefault="00C334D1" w:rsidP="007B0C0F">
            <w:pPr>
              <w:pStyle w:val="rrddoublerule"/>
              <w:keepNext/>
            </w:pPr>
            <w:r w:rsidRPr="00813D46">
              <w:rPr>
                <w:sz w:val="15"/>
                <w:szCs w:val="15"/>
              </w:rPr>
              <w:t> </w:t>
            </w:r>
          </w:p>
        </w:tc>
        <w:tc>
          <w:tcPr>
            <w:tcW w:w="621" w:type="dxa"/>
            <w:vAlign w:val="bottom"/>
          </w:tcPr>
          <w:p w14:paraId="71374423" w14:textId="77777777" w:rsidR="00C334D1" w:rsidRPr="00813D46" w:rsidRDefault="00C334D1" w:rsidP="007B0C0F">
            <w:pPr>
              <w:pStyle w:val="rrddoublerule"/>
              <w:keepNext/>
            </w:pPr>
            <w:r w:rsidRPr="00813D46">
              <w:rPr>
                <w:sz w:val="15"/>
                <w:szCs w:val="15"/>
              </w:rPr>
              <w:t> </w:t>
            </w:r>
          </w:p>
        </w:tc>
        <w:tc>
          <w:tcPr>
            <w:tcW w:w="81" w:type="dxa"/>
            <w:vAlign w:val="bottom"/>
          </w:tcPr>
          <w:p w14:paraId="703DEFC4" w14:textId="77777777" w:rsidR="00C334D1" w:rsidRPr="00813D46" w:rsidRDefault="00C334D1" w:rsidP="007B0C0F">
            <w:pPr>
              <w:keepNext/>
              <w:rPr>
                <w:sz w:val="8"/>
              </w:rPr>
            </w:pPr>
          </w:p>
        </w:tc>
        <w:tc>
          <w:tcPr>
            <w:tcW w:w="104" w:type="dxa"/>
            <w:vAlign w:val="bottom"/>
          </w:tcPr>
          <w:p w14:paraId="1324388D" w14:textId="77777777" w:rsidR="00C334D1" w:rsidRPr="00813D46" w:rsidRDefault="00C334D1" w:rsidP="007B0C0F">
            <w:pPr>
              <w:pStyle w:val="la2"/>
              <w:keepNext/>
            </w:pPr>
            <w:r w:rsidRPr="00813D46">
              <w:t> </w:t>
            </w:r>
          </w:p>
        </w:tc>
        <w:tc>
          <w:tcPr>
            <w:tcW w:w="126" w:type="dxa"/>
            <w:vAlign w:val="bottom"/>
          </w:tcPr>
          <w:p w14:paraId="6F9A46EC" w14:textId="77777777" w:rsidR="00C334D1" w:rsidRPr="00813D46" w:rsidRDefault="00C334D1" w:rsidP="007B0C0F">
            <w:pPr>
              <w:pStyle w:val="rrddoublerule"/>
              <w:keepNext/>
            </w:pPr>
            <w:r w:rsidRPr="00813D46">
              <w:rPr>
                <w:sz w:val="15"/>
                <w:szCs w:val="15"/>
              </w:rPr>
              <w:t> </w:t>
            </w:r>
          </w:p>
        </w:tc>
        <w:tc>
          <w:tcPr>
            <w:tcW w:w="526" w:type="dxa"/>
            <w:vAlign w:val="bottom"/>
          </w:tcPr>
          <w:p w14:paraId="0C9FB370" w14:textId="77777777" w:rsidR="00C334D1" w:rsidRPr="00813D46" w:rsidRDefault="00C334D1" w:rsidP="007B0C0F">
            <w:pPr>
              <w:pStyle w:val="rrddoublerule"/>
              <w:keepNext/>
            </w:pPr>
            <w:r w:rsidRPr="00813D46">
              <w:rPr>
                <w:sz w:val="15"/>
                <w:szCs w:val="15"/>
              </w:rPr>
              <w:t> </w:t>
            </w:r>
          </w:p>
        </w:tc>
        <w:tc>
          <w:tcPr>
            <w:tcW w:w="81" w:type="dxa"/>
            <w:vAlign w:val="bottom"/>
          </w:tcPr>
          <w:p w14:paraId="65B39226" w14:textId="77777777" w:rsidR="00C334D1" w:rsidRPr="00813D46" w:rsidRDefault="00C334D1" w:rsidP="007B0C0F">
            <w:pPr>
              <w:keepNext/>
              <w:rPr>
                <w:sz w:val="8"/>
              </w:rPr>
            </w:pPr>
          </w:p>
        </w:tc>
        <w:tc>
          <w:tcPr>
            <w:tcW w:w="104" w:type="dxa"/>
            <w:vAlign w:val="bottom"/>
          </w:tcPr>
          <w:p w14:paraId="34FA9A11" w14:textId="77777777" w:rsidR="00C334D1" w:rsidRPr="00813D46" w:rsidRDefault="00C334D1" w:rsidP="007B0C0F">
            <w:pPr>
              <w:pStyle w:val="la2"/>
              <w:keepNext/>
            </w:pPr>
            <w:r w:rsidRPr="00813D46">
              <w:t> </w:t>
            </w:r>
          </w:p>
        </w:tc>
        <w:tc>
          <w:tcPr>
            <w:tcW w:w="211" w:type="dxa"/>
            <w:vAlign w:val="bottom"/>
          </w:tcPr>
          <w:p w14:paraId="0CF544FD" w14:textId="77777777" w:rsidR="00C334D1" w:rsidRPr="00813D46" w:rsidRDefault="00C334D1" w:rsidP="007B0C0F">
            <w:pPr>
              <w:pStyle w:val="rrddoublerule"/>
              <w:keepNext/>
            </w:pPr>
            <w:r w:rsidRPr="00813D46">
              <w:rPr>
                <w:sz w:val="15"/>
                <w:szCs w:val="15"/>
              </w:rPr>
              <w:t> </w:t>
            </w:r>
          </w:p>
        </w:tc>
        <w:tc>
          <w:tcPr>
            <w:tcW w:w="693" w:type="dxa"/>
            <w:vAlign w:val="bottom"/>
          </w:tcPr>
          <w:p w14:paraId="386443F9" w14:textId="77777777" w:rsidR="00C334D1" w:rsidRPr="00813D46" w:rsidRDefault="00C334D1" w:rsidP="007B0C0F">
            <w:pPr>
              <w:pStyle w:val="rrddoublerule"/>
              <w:keepNext/>
            </w:pPr>
            <w:r w:rsidRPr="00813D46">
              <w:rPr>
                <w:sz w:val="15"/>
                <w:szCs w:val="15"/>
              </w:rPr>
              <w:t> </w:t>
            </w:r>
          </w:p>
        </w:tc>
        <w:tc>
          <w:tcPr>
            <w:tcW w:w="81" w:type="dxa"/>
            <w:vAlign w:val="bottom"/>
          </w:tcPr>
          <w:p w14:paraId="79908BC8" w14:textId="77777777" w:rsidR="00C334D1" w:rsidRPr="00813D46" w:rsidRDefault="00C334D1" w:rsidP="007B0C0F">
            <w:pPr>
              <w:keepNext/>
              <w:rPr>
                <w:sz w:val="8"/>
              </w:rPr>
            </w:pPr>
          </w:p>
        </w:tc>
        <w:tc>
          <w:tcPr>
            <w:tcW w:w="104" w:type="dxa"/>
            <w:vAlign w:val="bottom"/>
          </w:tcPr>
          <w:p w14:paraId="394F802D" w14:textId="77777777" w:rsidR="00C334D1" w:rsidRPr="00813D46" w:rsidRDefault="00C334D1" w:rsidP="007B0C0F">
            <w:pPr>
              <w:pStyle w:val="la2"/>
              <w:keepNext/>
            </w:pPr>
            <w:r w:rsidRPr="00813D46">
              <w:t> </w:t>
            </w:r>
          </w:p>
        </w:tc>
        <w:tc>
          <w:tcPr>
            <w:tcW w:w="139" w:type="dxa"/>
            <w:vAlign w:val="bottom"/>
          </w:tcPr>
          <w:p w14:paraId="39F51664" w14:textId="77777777" w:rsidR="00C334D1" w:rsidRPr="00813D46" w:rsidRDefault="00C334D1" w:rsidP="007B0C0F">
            <w:pPr>
              <w:pStyle w:val="rrddoublerule"/>
              <w:keepNext/>
            </w:pPr>
            <w:r w:rsidRPr="00813D46">
              <w:rPr>
                <w:sz w:val="15"/>
                <w:szCs w:val="15"/>
              </w:rPr>
              <w:t> </w:t>
            </w:r>
          </w:p>
        </w:tc>
        <w:tc>
          <w:tcPr>
            <w:tcW w:w="581" w:type="dxa"/>
            <w:vAlign w:val="bottom"/>
          </w:tcPr>
          <w:p w14:paraId="0A68BE37" w14:textId="77777777" w:rsidR="00C334D1" w:rsidRPr="00813D46" w:rsidRDefault="00C334D1" w:rsidP="007B0C0F">
            <w:pPr>
              <w:pStyle w:val="rrddoublerule"/>
              <w:keepNext/>
            </w:pPr>
            <w:r w:rsidRPr="00813D46">
              <w:rPr>
                <w:sz w:val="15"/>
                <w:szCs w:val="15"/>
              </w:rPr>
              <w:t> </w:t>
            </w:r>
          </w:p>
        </w:tc>
        <w:tc>
          <w:tcPr>
            <w:tcW w:w="81" w:type="dxa"/>
            <w:vAlign w:val="bottom"/>
          </w:tcPr>
          <w:p w14:paraId="6F560D2F" w14:textId="77777777" w:rsidR="00C334D1" w:rsidRPr="00813D46" w:rsidRDefault="00C334D1" w:rsidP="007B0C0F">
            <w:pPr>
              <w:keepNext/>
              <w:rPr>
                <w:sz w:val="8"/>
              </w:rPr>
            </w:pPr>
          </w:p>
        </w:tc>
        <w:tc>
          <w:tcPr>
            <w:tcW w:w="104" w:type="dxa"/>
            <w:vAlign w:val="bottom"/>
          </w:tcPr>
          <w:p w14:paraId="5344AFAC" w14:textId="77777777" w:rsidR="00C334D1" w:rsidRPr="00813D46" w:rsidRDefault="00C334D1" w:rsidP="007B0C0F">
            <w:pPr>
              <w:pStyle w:val="la2"/>
              <w:keepNext/>
            </w:pPr>
            <w:r w:rsidRPr="00813D46">
              <w:t> </w:t>
            </w:r>
          </w:p>
        </w:tc>
        <w:tc>
          <w:tcPr>
            <w:tcW w:w="95" w:type="dxa"/>
            <w:vAlign w:val="bottom"/>
          </w:tcPr>
          <w:p w14:paraId="0D142D08" w14:textId="77777777" w:rsidR="00C334D1" w:rsidRPr="00813D46" w:rsidRDefault="00C334D1" w:rsidP="007B0C0F">
            <w:pPr>
              <w:pStyle w:val="la2"/>
              <w:keepNext/>
            </w:pPr>
            <w:r w:rsidRPr="00813D46">
              <w:t> </w:t>
            </w:r>
          </w:p>
        </w:tc>
        <w:tc>
          <w:tcPr>
            <w:tcW w:w="104" w:type="dxa"/>
            <w:vAlign w:val="bottom"/>
          </w:tcPr>
          <w:p w14:paraId="5A1053B0" w14:textId="77777777" w:rsidR="00C334D1" w:rsidRPr="00813D46" w:rsidRDefault="00C334D1" w:rsidP="007B0C0F">
            <w:pPr>
              <w:pStyle w:val="la2"/>
              <w:keepNext/>
            </w:pPr>
            <w:r w:rsidRPr="00813D46">
              <w:t> </w:t>
            </w:r>
          </w:p>
        </w:tc>
        <w:tc>
          <w:tcPr>
            <w:tcW w:w="170" w:type="dxa"/>
            <w:vAlign w:val="bottom"/>
          </w:tcPr>
          <w:p w14:paraId="3F67613A" w14:textId="77777777" w:rsidR="00C334D1" w:rsidRPr="00813D46" w:rsidRDefault="00C334D1" w:rsidP="007B0C0F">
            <w:pPr>
              <w:pStyle w:val="rrddoublerule"/>
              <w:keepNext/>
            </w:pPr>
            <w:r w:rsidRPr="00813D46">
              <w:rPr>
                <w:sz w:val="15"/>
                <w:szCs w:val="15"/>
              </w:rPr>
              <w:t> </w:t>
            </w:r>
          </w:p>
        </w:tc>
        <w:tc>
          <w:tcPr>
            <w:tcW w:w="621" w:type="dxa"/>
            <w:vAlign w:val="bottom"/>
          </w:tcPr>
          <w:p w14:paraId="7C09C32F" w14:textId="77777777" w:rsidR="00C334D1" w:rsidRPr="00813D46" w:rsidRDefault="00C334D1" w:rsidP="007B0C0F">
            <w:pPr>
              <w:pStyle w:val="rrddoublerule"/>
              <w:keepNext/>
            </w:pPr>
            <w:r w:rsidRPr="00813D46">
              <w:rPr>
                <w:sz w:val="15"/>
                <w:szCs w:val="15"/>
              </w:rPr>
              <w:t> </w:t>
            </w:r>
          </w:p>
        </w:tc>
        <w:tc>
          <w:tcPr>
            <w:tcW w:w="81" w:type="dxa"/>
            <w:vAlign w:val="bottom"/>
          </w:tcPr>
          <w:p w14:paraId="1D91EF77" w14:textId="77777777" w:rsidR="00C334D1" w:rsidRPr="00813D46" w:rsidRDefault="00C334D1" w:rsidP="007B0C0F">
            <w:pPr>
              <w:keepNext/>
              <w:rPr>
                <w:sz w:val="8"/>
              </w:rPr>
            </w:pPr>
          </w:p>
        </w:tc>
        <w:tc>
          <w:tcPr>
            <w:tcW w:w="104" w:type="dxa"/>
            <w:vAlign w:val="bottom"/>
          </w:tcPr>
          <w:p w14:paraId="029C78C8" w14:textId="77777777" w:rsidR="00C334D1" w:rsidRPr="00813D46" w:rsidRDefault="00C334D1" w:rsidP="007B0C0F">
            <w:pPr>
              <w:pStyle w:val="la2"/>
              <w:keepNext/>
            </w:pPr>
            <w:r w:rsidRPr="00813D46">
              <w:t> </w:t>
            </w:r>
          </w:p>
        </w:tc>
        <w:tc>
          <w:tcPr>
            <w:tcW w:w="126" w:type="dxa"/>
            <w:vAlign w:val="bottom"/>
          </w:tcPr>
          <w:p w14:paraId="47D24E3F" w14:textId="77777777" w:rsidR="00C334D1" w:rsidRPr="00813D46" w:rsidRDefault="00C334D1" w:rsidP="007B0C0F">
            <w:pPr>
              <w:pStyle w:val="rrddoublerule"/>
              <w:keepNext/>
            </w:pPr>
            <w:r w:rsidRPr="00813D46">
              <w:rPr>
                <w:sz w:val="15"/>
                <w:szCs w:val="15"/>
              </w:rPr>
              <w:t> </w:t>
            </w:r>
          </w:p>
        </w:tc>
        <w:tc>
          <w:tcPr>
            <w:tcW w:w="459" w:type="dxa"/>
            <w:vAlign w:val="bottom"/>
          </w:tcPr>
          <w:p w14:paraId="6A10AC91" w14:textId="77777777" w:rsidR="00C334D1" w:rsidRPr="00813D46" w:rsidRDefault="00C334D1" w:rsidP="007B0C0F">
            <w:pPr>
              <w:pStyle w:val="rrddoublerule"/>
              <w:keepNext/>
            </w:pPr>
            <w:r w:rsidRPr="00813D46">
              <w:rPr>
                <w:sz w:val="15"/>
                <w:szCs w:val="15"/>
              </w:rPr>
              <w:t> </w:t>
            </w:r>
          </w:p>
        </w:tc>
        <w:tc>
          <w:tcPr>
            <w:tcW w:w="81" w:type="dxa"/>
            <w:vAlign w:val="bottom"/>
          </w:tcPr>
          <w:p w14:paraId="1CB913D0" w14:textId="77777777" w:rsidR="00C334D1" w:rsidRPr="00813D46" w:rsidRDefault="00C334D1" w:rsidP="007B0C0F">
            <w:pPr>
              <w:keepNext/>
              <w:rPr>
                <w:sz w:val="8"/>
              </w:rPr>
            </w:pPr>
          </w:p>
        </w:tc>
        <w:tc>
          <w:tcPr>
            <w:tcW w:w="104" w:type="dxa"/>
            <w:vAlign w:val="bottom"/>
          </w:tcPr>
          <w:p w14:paraId="0339E3F0" w14:textId="77777777" w:rsidR="00C334D1" w:rsidRPr="00813D46" w:rsidRDefault="00C334D1" w:rsidP="007B0C0F">
            <w:pPr>
              <w:pStyle w:val="la2"/>
              <w:keepNext/>
            </w:pPr>
            <w:r w:rsidRPr="00813D46">
              <w:t> </w:t>
            </w:r>
          </w:p>
        </w:tc>
        <w:tc>
          <w:tcPr>
            <w:tcW w:w="266" w:type="dxa"/>
            <w:vAlign w:val="bottom"/>
          </w:tcPr>
          <w:p w14:paraId="5EEA2BB4" w14:textId="77777777" w:rsidR="00C334D1" w:rsidRPr="00813D46" w:rsidRDefault="00C334D1" w:rsidP="007B0C0F">
            <w:pPr>
              <w:pStyle w:val="rrddoublerule"/>
              <w:keepNext/>
            </w:pPr>
            <w:r w:rsidRPr="00813D46">
              <w:rPr>
                <w:sz w:val="15"/>
                <w:szCs w:val="15"/>
              </w:rPr>
              <w:t> </w:t>
            </w:r>
          </w:p>
        </w:tc>
        <w:tc>
          <w:tcPr>
            <w:tcW w:w="638" w:type="dxa"/>
            <w:vAlign w:val="bottom"/>
          </w:tcPr>
          <w:p w14:paraId="589B771A" w14:textId="77777777" w:rsidR="00C334D1" w:rsidRPr="00813D46" w:rsidRDefault="00C334D1" w:rsidP="007B0C0F">
            <w:pPr>
              <w:pStyle w:val="rrddoublerule"/>
              <w:keepNext/>
            </w:pPr>
            <w:r w:rsidRPr="00813D46">
              <w:rPr>
                <w:sz w:val="15"/>
                <w:szCs w:val="15"/>
              </w:rPr>
              <w:t> </w:t>
            </w:r>
          </w:p>
        </w:tc>
        <w:tc>
          <w:tcPr>
            <w:tcW w:w="81" w:type="dxa"/>
            <w:vAlign w:val="bottom"/>
          </w:tcPr>
          <w:p w14:paraId="5F3501B3" w14:textId="77777777" w:rsidR="00C334D1" w:rsidRPr="00813D46" w:rsidRDefault="00C334D1" w:rsidP="007B0C0F">
            <w:pPr>
              <w:keepNext/>
              <w:rPr>
                <w:sz w:val="8"/>
              </w:rPr>
            </w:pPr>
          </w:p>
        </w:tc>
        <w:tc>
          <w:tcPr>
            <w:tcW w:w="104" w:type="dxa"/>
            <w:vAlign w:val="bottom"/>
          </w:tcPr>
          <w:p w14:paraId="0F8F2764" w14:textId="77777777" w:rsidR="00C334D1" w:rsidRPr="00813D46" w:rsidRDefault="00C334D1" w:rsidP="007B0C0F">
            <w:pPr>
              <w:pStyle w:val="la2"/>
              <w:keepNext/>
            </w:pPr>
            <w:r w:rsidRPr="00813D46">
              <w:t> </w:t>
            </w:r>
          </w:p>
        </w:tc>
        <w:tc>
          <w:tcPr>
            <w:tcW w:w="139" w:type="dxa"/>
            <w:vAlign w:val="bottom"/>
          </w:tcPr>
          <w:p w14:paraId="01E6E85F" w14:textId="77777777" w:rsidR="00C334D1" w:rsidRPr="00813D46" w:rsidRDefault="00C334D1" w:rsidP="007B0C0F">
            <w:pPr>
              <w:pStyle w:val="rrddoublerule"/>
              <w:keepNext/>
            </w:pPr>
            <w:r w:rsidRPr="00813D46">
              <w:rPr>
                <w:sz w:val="15"/>
                <w:szCs w:val="15"/>
              </w:rPr>
              <w:t> </w:t>
            </w:r>
          </w:p>
        </w:tc>
        <w:tc>
          <w:tcPr>
            <w:tcW w:w="581" w:type="dxa"/>
            <w:vAlign w:val="bottom"/>
          </w:tcPr>
          <w:p w14:paraId="126D2B1A" w14:textId="77777777" w:rsidR="00C334D1" w:rsidRPr="00813D46" w:rsidRDefault="00C334D1" w:rsidP="007B0C0F">
            <w:pPr>
              <w:pStyle w:val="rrddoublerule"/>
              <w:keepNext/>
            </w:pPr>
            <w:r w:rsidRPr="00813D46">
              <w:rPr>
                <w:sz w:val="15"/>
                <w:szCs w:val="15"/>
              </w:rPr>
              <w:t> </w:t>
            </w:r>
          </w:p>
        </w:tc>
        <w:tc>
          <w:tcPr>
            <w:tcW w:w="81" w:type="dxa"/>
            <w:vAlign w:val="bottom"/>
          </w:tcPr>
          <w:p w14:paraId="011B4CD5" w14:textId="77777777" w:rsidR="00C334D1" w:rsidRPr="00813D46" w:rsidRDefault="00C334D1" w:rsidP="007B0C0F">
            <w:pPr>
              <w:keepNext/>
              <w:rPr>
                <w:sz w:val="8"/>
              </w:rPr>
            </w:pPr>
          </w:p>
        </w:tc>
      </w:tr>
      <w:tr w:rsidR="00C334D1" w:rsidRPr="00813D46" w14:paraId="21B15A47" w14:textId="77777777" w:rsidTr="007B0C0F">
        <w:trPr>
          <w:jc w:val="center"/>
        </w:trPr>
        <w:tc>
          <w:tcPr>
            <w:tcW w:w="2509" w:type="dxa"/>
          </w:tcPr>
          <w:p w14:paraId="53C090F7" w14:textId="77777777" w:rsidR="00C334D1" w:rsidRPr="00813D46" w:rsidRDefault="00C334D1" w:rsidP="007B0C0F">
            <w:pPr>
              <w:pStyle w:val="NormalWeb"/>
              <w:keepNext/>
              <w:ind w:left="240" w:hanging="240"/>
              <w:jc w:val="left"/>
              <w:rPr>
                <w:sz w:val="8"/>
              </w:rPr>
            </w:pPr>
            <w:r w:rsidRPr="00813D46">
              <w:rPr>
                <w:rFonts w:cs="Arial"/>
                <w:sz w:val="20"/>
                <w:szCs w:val="20"/>
              </w:rPr>
              <w:t>Gross derivatives either offset or subject to an enforceable master netting agreement</w:t>
            </w:r>
          </w:p>
        </w:tc>
        <w:tc>
          <w:tcPr>
            <w:tcW w:w="108" w:type="dxa"/>
            <w:vAlign w:val="bottom"/>
          </w:tcPr>
          <w:p w14:paraId="1D8623B8" w14:textId="77777777" w:rsidR="00C334D1" w:rsidRPr="00813D46" w:rsidRDefault="00C334D1" w:rsidP="007B0C0F">
            <w:pPr>
              <w:pStyle w:val="la2"/>
              <w:keepNext/>
            </w:pPr>
            <w:r w:rsidRPr="00813D46">
              <w:rPr>
                <w:sz w:val="15"/>
                <w:szCs w:val="15"/>
              </w:rPr>
              <w:t> </w:t>
            </w:r>
          </w:p>
        </w:tc>
        <w:tc>
          <w:tcPr>
            <w:tcW w:w="72" w:type="dxa"/>
            <w:vAlign w:val="bottom"/>
          </w:tcPr>
          <w:p w14:paraId="3E150CAE" w14:textId="77777777" w:rsidR="00C334D1" w:rsidRPr="00813D46" w:rsidRDefault="00C334D1" w:rsidP="007B0C0F">
            <w:pPr>
              <w:pStyle w:val="la2"/>
              <w:keepNext/>
            </w:pPr>
            <w:r w:rsidRPr="00813D46">
              <w:t> </w:t>
            </w:r>
          </w:p>
        </w:tc>
        <w:tc>
          <w:tcPr>
            <w:tcW w:w="81" w:type="dxa"/>
            <w:vAlign w:val="bottom"/>
          </w:tcPr>
          <w:p w14:paraId="489449F3" w14:textId="77777777" w:rsidR="00C334D1" w:rsidRPr="00813D46" w:rsidRDefault="00C334D1" w:rsidP="007B0C0F">
            <w:pPr>
              <w:pStyle w:val="la2"/>
              <w:keepNext/>
            </w:pPr>
            <w:r w:rsidRPr="00813D46">
              <w:rPr>
                <w:sz w:val="15"/>
                <w:szCs w:val="15"/>
              </w:rPr>
              <w:t> </w:t>
            </w:r>
          </w:p>
        </w:tc>
        <w:tc>
          <w:tcPr>
            <w:tcW w:w="140" w:type="dxa"/>
            <w:vAlign w:val="bottom"/>
          </w:tcPr>
          <w:p w14:paraId="7BE5C7D7" w14:textId="77777777" w:rsidR="00C334D1" w:rsidRPr="00813D46" w:rsidRDefault="00C334D1" w:rsidP="007B0C0F">
            <w:pPr>
              <w:keepNext/>
              <w:rPr>
                <w:sz w:val="8"/>
              </w:rPr>
            </w:pPr>
            <w:r w:rsidRPr="00813D46">
              <w:rPr>
                <w:rFonts w:cs="Arial"/>
                <w:b/>
                <w:bCs/>
              </w:rPr>
              <w:t>$</w:t>
            </w:r>
          </w:p>
        </w:tc>
        <w:tc>
          <w:tcPr>
            <w:tcW w:w="621" w:type="dxa"/>
            <w:vAlign w:val="bottom"/>
          </w:tcPr>
          <w:p w14:paraId="393077C5" w14:textId="78781934" w:rsidR="00C334D1" w:rsidRPr="00813D46" w:rsidRDefault="00A9134E" w:rsidP="007B0C0F">
            <w:pPr>
              <w:keepNext/>
              <w:jc w:val="right"/>
              <w:rPr>
                <w:b/>
              </w:rPr>
            </w:pPr>
            <w:r w:rsidRPr="00813D46">
              <w:rPr>
                <w:b/>
              </w:rPr>
              <w:t>126</w:t>
            </w:r>
          </w:p>
        </w:tc>
        <w:tc>
          <w:tcPr>
            <w:tcW w:w="81" w:type="dxa"/>
            <w:noWrap/>
            <w:vAlign w:val="bottom"/>
          </w:tcPr>
          <w:p w14:paraId="136F935D" w14:textId="77777777" w:rsidR="00C334D1" w:rsidRPr="00813D46" w:rsidRDefault="00C334D1" w:rsidP="007B0C0F">
            <w:pPr>
              <w:keepNext/>
              <w:rPr>
                <w:b/>
                <w:sz w:val="8"/>
              </w:rPr>
            </w:pPr>
            <w:r w:rsidRPr="00813D46">
              <w:rPr>
                <w:rFonts w:cs="Arial"/>
                <w:b/>
                <w:bCs/>
              </w:rPr>
              <w:t> </w:t>
            </w:r>
          </w:p>
        </w:tc>
        <w:tc>
          <w:tcPr>
            <w:tcW w:w="104" w:type="dxa"/>
            <w:vAlign w:val="bottom"/>
          </w:tcPr>
          <w:p w14:paraId="3A75259C" w14:textId="77777777" w:rsidR="00C334D1" w:rsidRPr="00813D46" w:rsidRDefault="00C334D1" w:rsidP="007B0C0F">
            <w:pPr>
              <w:pStyle w:val="la2"/>
              <w:keepNext/>
            </w:pPr>
            <w:r w:rsidRPr="00813D46">
              <w:rPr>
                <w:sz w:val="15"/>
                <w:szCs w:val="15"/>
              </w:rPr>
              <w:t> </w:t>
            </w:r>
          </w:p>
        </w:tc>
        <w:tc>
          <w:tcPr>
            <w:tcW w:w="126" w:type="dxa"/>
            <w:vAlign w:val="bottom"/>
          </w:tcPr>
          <w:p w14:paraId="3B30AECF" w14:textId="77777777" w:rsidR="00C334D1" w:rsidRPr="00813D46" w:rsidRDefault="00C334D1" w:rsidP="007B0C0F">
            <w:pPr>
              <w:keepNext/>
              <w:rPr>
                <w:sz w:val="8"/>
              </w:rPr>
            </w:pPr>
            <w:r w:rsidRPr="00813D46">
              <w:rPr>
                <w:rFonts w:cs="Arial"/>
                <w:b/>
                <w:bCs/>
              </w:rPr>
              <w:t>$</w:t>
            </w:r>
          </w:p>
        </w:tc>
        <w:tc>
          <w:tcPr>
            <w:tcW w:w="526" w:type="dxa"/>
            <w:vAlign w:val="bottom"/>
          </w:tcPr>
          <w:p w14:paraId="55AF0C92" w14:textId="23B805E7" w:rsidR="00C334D1" w:rsidRPr="00813D46" w:rsidRDefault="00A9134E" w:rsidP="007B0C0F">
            <w:pPr>
              <w:keepNext/>
              <w:jc w:val="right"/>
            </w:pPr>
            <w:r w:rsidRPr="00813D46">
              <w:rPr>
                <w:rFonts w:cs="Arial"/>
                <w:b/>
                <w:bCs/>
              </w:rPr>
              <w:t>719</w:t>
            </w:r>
          </w:p>
        </w:tc>
        <w:tc>
          <w:tcPr>
            <w:tcW w:w="81" w:type="dxa"/>
            <w:noWrap/>
            <w:vAlign w:val="bottom"/>
          </w:tcPr>
          <w:p w14:paraId="378220EB" w14:textId="77777777" w:rsidR="00C334D1" w:rsidRPr="00813D46" w:rsidRDefault="00C334D1" w:rsidP="007B0C0F">
            <w:pPr>
              <w:keepNext/>
              <w:rPr>
                <w:sz w:val="8"/>
              </w:rPr>
            </w:pPr>
            <w:r w:rsidRPr="00813D46">
              <w:rPr>
                <w:rFonts w:cs="Arial"/>
                <w:b/>
                <w:bCs/>
              </w:rPr>
              <w:t> </w:t>
            </w:r>
          </w:p>
        </w:tc>
        <w:tc>
          <w:tcPr>
            <w:tcW w:w="104" w:type="dxa"/>
            <w:vAlign w:val="bottom"/>
          </w:tcPr>
          <w:p w14:paraId="1635B615" w14:textId="77777777" w:rsidR="00C334D1" w:rsidRPr="00813D46" w:rsidRDefault="00C334D1" w:rsidP="007B0C0F">
            <w:pPr>
              <w:pStyle w:val="la2"/>
              <w:keepNext/>
            </w:pPr>
            <w:r w:rsidRPr="00813D46">
              <w:rPr>
                <w:sz w:val="15"/>
                <w:szCs w:val="15"/>
              </w:rPr>
              <w:t> </w:t>
            </w:r>
          </w:p>
        </w:tc>
        <w:tc>
          <w:tcPr>
            <w:tcW w:w="211" w:type="dxa"/>
            <w:vAlign w:val="bottom"/>
          </w:tcPr>
          <w:p w14:paraId="25970DE3" w14:textId="77777777" w:rsidR="00C334D1" w:rsidRPr="00813D46" w:rsidRDefault="00C334D1" w:rsidP="007B0C0F">
            <w:pPr>
              <w:keepNext/>
              <w:rPr>
                <w:sz w:val="8"/>
              </w:rPr>
            </w:pPr>
            <w:r w:rsidRPr="00813D46">
              <w:rPr>
                <w:rFonts w:cs="Arial"/>
                <w:b/>
                <w:bCs/>
              </w:rPr>
              <w:t>$</w:t>
            </w:r>
          </w:p>
        </w:tc>
        <w:tc>
          <w:tcPr>
            <w:tcW w:w="693" w:type="dxa"/>
            <w:vAlign w:val="bottom"/>
          </w:tcPr>
          <w:p w14:paraId="2EFC712B" w14:textId="7207C6B4" w:rsidR="00C334D1" w:rsidRPr="00813D46" w:rsidRDefault="00A9134E" w:rsidP="007B0C0F">
            <w:pPr>
              <w:keepNext/>
              <w:jc w:val="right"/>
            </w:pPr>
            <w:r w:rsidRPr="00813D46">
              <w:rPr>
                <w:rFonts w:cs="Arial"/>
                <w:b/>
                <w:bCs/>
              </w:rPr>
              <w:t>25</w:t>
            </w:r>
          </w:p>
        </w:tc>
        <w:tc>
          <w:tcPr>
            <w:tcW w:w="81" w:type="dxa"/>
            <w:noWrap/>
            <w:vAlign w:val="bottom"/>
          </w:tcPr>
          <w:p w14:paraId="258E3ED6" w14:textId="77777777" w:rsidR="00C334D1" w:rsidRPr="00813D46" w:rsidRDefault="00C334D1" w:rsidP="007B0C0F">
            <w:pPr>
              <w:keepNext/>
              <w:rPr>
                <w:sz w:val="8"/>
              </w:rPr>
            </w:pPr>
            <w:r w:rsidRPr="00813D46">
              <w:rPr>
                <w:rFonts w:cs="Arial"/>
                <w:b/>
                <w:bCs/>
              </w:rPr>
              <w:t> </w:t>
            </w:r>
          </w:p>
        </w:tc>
        <w:tc>
          <w:tcPr>
            <w:tcW w:w="104" w:type="dxa"/>
            <w:vAlign w:val="bottom"/>
          </w:tcPr>
          <w:p w14:paraId="5D0D64C4" w14:textId="77777777" w:rsidR="00C334D1" w:rsidRPr="00813D46" w:rsidRDefault="00C334D1" w:rsidP="007B0C0F">
            <w:pPr>
              <w:pStyle w:val="la2"/>
              <w:keepNext/>
            </w:pPr>
            <w:r w:rsidRPr="00813D46">
              <w:rPr>
                <w:sz w:val="15"/>
                <w:szCs w:val="15"/>
              </w:rPr>
              <w:t> </w:t>
            </w:r>
          </w:p>
        </w:tc>
        <w:tc>
          <w:tcPr>
            <w:tcW w:w="139" w:type="dxa"/>
            <w:vAlign w:val="bottom"/>
          </w:tcPr>
          <w:p w14:paraId="65DFA8EA" w14:textId="77777777" w:rsidR="00C334D1" w:rsidRPr="00813D46" w:rsidRDefault="00C334D1" w:rsidP="007B0C0F">
            <w:pPr>
              <w:keepNext/>
              <w:rPr>
                <w:sz w:val="8"/>
              </w:rPr>
            </w:pPr>
            <w:r w:rsidRPr="00813D46">
              <w:rPr>
                <w:rFonts w:cs="Arial"/>
                <w:b/>
                <w:bCs/>
              </w:rPr>
              <w:t>$</w:t>
            </w:r>
          </w:p>
        </w:tc>
        <w:tc>
          <w:tcPr>
            <w:tcW w:w="581" w:type="dxa"/>
            <w:vAlign w:val="bottom"/>
          </w:tcPr>
          <w:p w14:paraId="5060008F" w14:textId="1AD5BC1D" w:rsidR="00C334D1" w:rsidRPr="00813D46" w:rsidRDefault="00C334D1" w:rsidP="00916BE2">
            <w:pPr>
              <w:keepNext/>
              <w:jc w:val="right"/>
            </w:pPr>
            <w:r w:rsidRPr="00813D46">
              <w:rPr>
                <w:rFonts w:cs="Arial"/>
                <w:b/>
                <w:bCs/>
              </w:rPr>
              <w:t>(</w:t>
            </w:r>
            <w:r w:rsidR="00A9134E" w:rsidRPr="00813D46">
              <w:rPr>
                <w:rFonts w:cs="Arial"/>
                <w:b/>
                <w:bCs/>
              </w:rPr>
              <w:t>21</w:t>
            </w:r>
            <w:r w:rsidR="00916BE2" w:rsidRPr="00813D46">
              <w:rPr>
                <w:rFonts w:cs="Arial"/>
                <w:b/>
                <w:bCs/>
              </w:rPr>
              <w:t>8</w:t>
            </w:r>
          </w:p>
        </w:tc>
        <w:tc>
          <w:tcPr>
            <w:tcW w:w="81" w:type="dxa"/>
            <w:noWrap/>
            <w:vAlign w:val="bottom"/>
          </w:tcPr>
          <w:p w14:paraId="0E0248D7" w14:textId="77777777" w:rsidR="00C334D1" w:rsidRPr="00813D46" w:rsidRDefault="00C334D1" w:rsidP="007B0C0F">
            <w:pPr>
              <w:keepNext/>
              <w:rPr>
                <w:sz w:val="8"/>
              </w:rPr>
            </w:pPr>
            <w:r w:rsidRPr="00813D46">
              <w:rPr>
                <w:rFonts w:cs="Arial"/>
                <w:b/>
                <w:bCs/>
              </w:rPr>
              <w:t>)</w:t>
            </w:r>
          </w:p>
        </w:tc>
        <w:tc>
          <w:tcPr>
            <w:tcW w:w="104" w:type="dxa"/>
            <w:vAlign w:val="bottom"/>
          </w:tcPr>
          <w:p w14:paraId="08B1203F" w14:textId="77777777" w:rsidR="00C334D1" w:rsidRPr="00813D46" w:rsidRDefault="00C334D1" w:rsidP="007B0C0F">
            <w:pPr>
              <w:pStyle w:val="la2"/>
              <w:keepNext/>
            </w:pPr>
            <w:r w:rsidRPr="00813D46">
              <w:rPr>
                <w:sz w:val="15"/>
                <w:szCs w:val="15"/>
              </w:rPr>
              <w:t> </w:t>
            </w:r>
          </w:p>
        </w:tc>
        <w:tc>
          <w:tcPr>
            <w:tcW w:w="95" w:type="dxa"/>
            <w:vAlign w:val="bottom"/>
          </w:tcPr>
          <w:p w14:paraId="0E2ED6F3" w14:textId="77777777" w:rsidR="00C334D1" w:rsidRPr="00813D46" w:rsidRDefault="00C334D1" w:rsidP="007B0C0F">
            <w:pPr>
              <w:pStyle w:val="la2"/>
              <w:keepNext/>
            </w:pPr>
            <w:r w:rsidRPr="00813D46">
              <w:t> </w:t>
            </w:r>
          </w:p>
        </w:tc>
        <w:tc>
          <w:tcPr>
            <w:tcW w:w="104" w:type="dxa"/>
            <w:vAlign w:val="bottom"/>
          </w:tcPr>
          <w:p w14:paraId="35F8D563" w14:textId="77777777" w:rsidR="00C334D1" w:rsidRPr="00813D46" w:rsidRDefault="00C334D1" w:rsidP="007B0C0F">
            <w:pPr>
              <w:pStyle w:val="la2"/>
              <w:keepNext/>
            </w:pPr>
            <w:r w:rsidRPr="00813D46">
              <w:rPr>
                <w:sz w:val="15"/>
                <w:szCs w:val="15"/>
              </w:rPr>
              <w:t> </w:t>
            </w:r>
          </w:p>
        </w:tc>
        <w:tc>
          <w:tcPr>
            <w:tcW w:w="170" w:type="dxa"/>
            <w:vAlign w:val="bottom"/>
          </w:tcPr>
          <w:p w14:paraId="261EF7C8" w14:textId="77777777" w:rsidR="00C334D1" w:rsidRPr="00813D46" w:rsidRDefault="00C334D1" w:rsidP="007B0C0F">
            <w:pPr>
              <w:keepNext/>
              <w:rPr>
                <w:sz w:val="8"/>
              </w:rPr>
            </w:pPr>
            <w:r w:rsidRPr="00813D46">
              <w:rPr>
                <w:rFonts w:cs="Arial"/>
              </w:rPr>
              <w:t>$</w:t>
            </w:r>
          </w:p>
        </w:tc>
        <w:tc>
          <w:tcPr>
            <w:tcW w:w="621" w:type="dxa"/>
            <w:vAlign w:val="bottom"/>
          </w:tcPr>
          <w:p w14:paraId="0D146BB5" w14:textId="77777777" w:rsidR="00C334D1" w:rsidRPr="00813D46" w:rsidRDefault="00C334D1" w:rsidP="007B0C0F">
            <w:pPr>
              <w:keepNext/>
              <w:jc w:val="right"/>
            </w:pPr>
            <w:r w:rsidRPr="00813D46">
              <w:rPr>
                <w:rFonts w:cs="Arial"/>
              </w:rPr>
              <w:t>99</w:t>
            </w:r>
          </w:p>
        </w:tc>
        <w:tc>
          <w:tcPr>
            <w:tcW w:w="81" w:type="dxa"/>
            <w:noWrap/>
            <w:vAlign w:val="bottom"/>
          </w:tcPr>
          <w:p w14:paraId="6374AD22" w14:textId="77777777" w:rsidR="00C334D1" w:rsidRPr="00813D46" w:rsidRDefault="00C334D1" w:rsidP="007B0C0F">
            <w:pPr>
              <w:keepNext/>
              <w:rPr>
                <w:sz w:val="8"/>
              </w:rPr>
            </w:pPr>
            <w:r w:rsidRPr="00813D46">
              <w:rPr>
                <w:rFonts w:cs="Arial"/>
              </w:rPr>
              <w:t> </w:t>
            </w:r>
          </w:p>
        </w:tc>
        <w:tc>
          <w:tcPr>
            <w:tcW w:w="104" w:type="dxa"/>
            <w:vAlign w:val="bottom"/>
          </w:tcPr>
          <w:p w14:paraId="0E22DBE7" w14:textId="77777777" w:rsidR="00C334D1" w:rsidRPr="00813D46" w:rsidRDefault="00C334D1" w:rsidP="007B0C0F">
            <w:pPr>
              <w:pStyle w:val="la2"/>
              <w:keepNext/>
            </w:pPr>
            <w:r w:rsidRPr="00813D46">
              <w:rPr>
                <w:sz w:val="15"/>
                <w:szCs w:val="15"/>
              </w:rPr>
              <w:t> </w:t>
            </w:r>
          </w:p>
        </w:tc>
        <w:tc>
          <w:tcPr>
            <w:tcW w:w="126" w:type="dxa"/>
            <w:vAlign w:val="bottom"/>
          </w:tcPr>
          <w:p w14:paraId="6A5AEBA1" w14:textId="77777777" w:rsidR="00C334D1" w:rsidRPr="00813D46" w:rsidRDefault="00C334D1" w:rsidP="007B0C0F">
            <w:pPr>
              <w:keepNext/>
              <w:rPr>
                <w:sz w:val="8"/>
              </w:rPr>
            </w:pPr>
            <w:r w:rsidRPr="00813D46">
              <w:rPr>
                <w:rFonts w:cs="Arial"/>
              </w:rPr>
              <w:t>$</w:t>
            </w:r>
          </w:p>
        </w:tc>
        <w:tc>
          <w:tcPr>
            <w:tcW w:w="459" w:type="dxa"/>
            <w:vAlign w:val="bottom"/>
          </w:tcPr>
          <w:p w14:paraId="3D0E80F7" w14:textId="77777777" w:rsidR="00C334D1" w:rsidRPr="00813D46" w:rsidRDefault="00C334D1" w:rsidP="007B0C0F">
            <w:pPr>
              <w:keepNext/>
              <w:jc w:val="right"/>
            </w:pPr>
            <w:r w:rsidRPr="00813D46">
              <w:rPr>
                <w:rFonts w:cs="Arial"/>
              </w:rPr>
              <w:t>109</w:t>
            </w:r>
          </w:p>
        </w:tc>
        <w:tc>
          <w:tcPr>
            <w:tcW w:w="81" w:type="dxa"/>
            <w:noWrap/>
            <w:vAlign w:val="bottom"/>
          </w:tcPr>
          <w:p w14:paraId="707658C5" w14:textId="77777777" w:rsidR="00C334D1" w:rsidRPr="00813D46" w:rsidRDefault="00C334D1" w:rsidP="007B0C0F">
            <w:pPr>
              <w:keepNext/>
              <w:rPr>
                <w:sz w:val="8"/>
              </w:rPr>
            </w:pPr>
            <w:r w:rsidRPr="00813D46">
              <w:rPr>
                <w:rFonts w:cs="Arial"/>
              </w:rPr>
              <w:t> </w:t>
            </w:r>
          </w:p>
        </w:tc>
        <w:tc>
          <w:tcPr>
            <w:tcW w:w="104" w:type="dxa"/>
            <w:vAlign w:val="bottom"/>
          </w:tcPr>
          <w:p w14:paraId="073883FE" w14:textId="77777777" w:rsidR="00C334D1" w:rsidRPr="00813D46" w:rsidRDefault="00C334D1" w:rsidP="007B0C0F">
            <w:pPr>
              <w:pStyle w:val="la2"/>
              <w:keepNext/>
            </w:pPr>
            <w:r w:rsidRPr="00813D46">
              <w:rPr>
                <w:sz w:val="15"/>
                <w:szCs w:val="15"/>
              </w:rPr>
              <w:t> </w:t>
            </w:r>
          </w:p>
        </w:tc>
        <w:tc>
          <w:tcPr>
            <w:tcW w:w="266" w:type="dxa"/>
            <w:vAlign w:val="bottom"/>
          </w:tcPr>
          <w:p w14:paraId="1E2C55A8" w14:textId="77777777" w:rsidR="00C334D1" w:rsidRPr="00813D46" w:rsidRDefault="00C334D1" w:rsidP="007B0C0F">
            <w:pPr>
              <w:keepNext/>
              <w:rPr>
                <w:sz w:val="8"/>
              </w:rPr>
            </w:pPr>
            <w:r w:rsidRPr="00813D46">
              <w:rPr>
                <w:rFonts w:cs="Arial"/>
              </w:rPr>
              <w:t>$</w:t>
            </w:r>
          </w:p>
        </w:tc>
        <w:tc>
          <w:tcPr>
            <w:tcW w:w="638" w:type="dxa"/>
            <w:vAlign w:val="bottom"/>
          </w:tcPr>
          <w:p w14:paraId="25DED238" w14:textId="77777777" w:rsidR="00C334D1" w:rsidRPr="00813D46" w:rsidRDefault="00C334D1" w:rsidP="007B0C0F">
            <w:pPr>
              <w:keepNext/>
              <w:jc w:val="right"/>
            </w:pPr>
            <w:r w:rsidRPr="00813D46">
              <w:rPr>
                <w:rFonts w:cs="Arial"/>
              </w:rPr>
              <w:t>7</w:t>
            </w:r>
          </w:p>
        </w:tc>
        <w:tc>
          <w:tcPr>
            <w:tcW w:w="81" w:type="dxa"/>
            <w:noWrap/>
            <w:vAlign w:val="bottom"/>
          </w:tcPr>
          <w:p w14:paraId="70336D0E" w14:textId="77777777" w:rsidR="00C334D1" w:rsidRPr="00813D46" w:rsidRDefault="00C334D1" w:rsidP="007B0C0F">
            <w:pPr>
              <w:keepNext/>
              <w:rPr>
                <w:sz w:val="8"/>
              </w:rPr>
            </w:pPr>
            <w:r w:rsidRPr="00813D46">
              <w:rPr>
                <w:rFonts w:cs="Arial"/>
              </w:rPr>
              <w:t> </w:t>
            </w:r>
          </w:p>
        </w:tc>
        <w:tc>
          <w:tcPr>
            <w:tcW w:w="104" w:type="dxa"/>
            <w:vAlign w:val="bottom"/>
          </w:tcPr>
          <w:p w14:paraId="7FEBB38F" w14:textId="77777777" w:rsidR="00C334D1" w:rsidRPr="00813D46" w:rsidRDefault="00C334D1" w:rsidP="007B0C0F">
            <w:pPr>
              <w:pStyle w:val="la2"/>
              <w:keepNext/>
            </w:pPr>
            <w:r w:rsidRPr="00813D46">
              <w:rPr>
                <w:sz w:val="15"/>
                <w:szCs w:val="15"/>
              </w:rPr>
              <w:t> </w:t>
            </w:r>
          </w:p>
        </w:tc>
        <w:tc>
          <w:tcPr>
            <w:tcW w:w="139" w:type="dxa"/>
            <w:vAlign w:val="bottom"/>
          </w:tcPr>
          <w:p w14:paraId="1054705C" w14:textId="77777777" w:rsidR="00C334D1" w:rsidRPr="00813D46" w:rsidRDefault="00C334D1" w:rsidP="007B0C0F">
            <w:pPr>
              <w:keepNext/>
              <w:rPr>
                <w:sz w:val="8"/>
              </w:rPr>
            </w:pPr>
            <w:r w:rsidRPr="00813D46">
              <w:rPr>
                <w:rFonts w:cs="Arial"/>
              </w:rPr>
              <w:t>$</w:t>
            </w:r>
          </w:p>
        </w:tc>
        <w:tc>
          <w:tcPr>
            <w:tcW w:w="581" w:type="dxa"/>
            <w:vAlign w:val="bottom"/>
          </w:tcPr>
          <w:p w14:paraId="12673332" w14:textId="77777777" w:rsidR="00C334D1" w:rsidRPr="00813D46" w:rsidRDefault="00C334D1" w:rsidP="007B0C0F">
            <w:pPr>
              <w:keepNext/>
              <w:jc w:val="right"/>
            </w:pPr>
            <w:r w:rsidRPr="00813D46">
              <w:rPr>
                <w:rFonts w:cs="Arial"/>
              </w:rPr>
              <w:t>(284</w:t>
            </w:r>
          </w:p>
        </w:tc>
        <w:tc>
          <w:tcPr>
            <w:tcW w:w="81" w:type="dxa"/>
            <w:noWrap/>
            <w:vAlign w:val="bottom"/>
          </w:tcPr>
          <w:p w14:paraId="1C23BA5E" w14:textId="77777777" w:rsidR="00C334D1" w:rsidRPr="00813D46" w:rsidRDefault="00C334D1" w:rsidP="007B0C0F">
            <w:pPr>
              <w:keepNext/>
              <w:rPr>
                <w:sz w:val="8"/>
              </w:rPr>
            </w:pPr>
            <w:r w:rsidRPr="00813D46">
              <w:rPr>
                <w:rFonts w:cs="Arial"/>
              </w:rPr>
              <w:t>)</w:t>
            </w:r>
          </w:p>
        </w:tc>
      </w:tr>
      <w:tr w:rsidR="00C334D1" w:rsidRPr="00813D46" w14:paraId="03538EF6" w14:textId="77777777" w:rsidTr="007B0C0F">
        <w:trPr>
          <w:jc w:val="center"/>
        </w:trPr>
        <w:tc>
          <w:tcPr>
            <w:tcW w:w="2509" w:type="dxa"/>
          </w:tcPr>
          <w:p w14:paraId="2BE11D20" w14:textId="77777777" w:rsidR="00C334D1" w:rsidRPr="00813D46" w:rsidRDefault="00C334D1" w:rsidP="007B0C0F">
            <w:pPr>
              <w:pStyle w:val="NormalWeb"/>
              <w:keepNext/>
              <w:ind w:left="240" w:hanging="240"/>
              <w:jc w:val="left"/>
              <w:rPr>
                <w:sz w:val="8"/>
              </w:rPr>
            </w:pPr>
            <w:r w:rsidRPr="00813D46">
              <w:rPr>
                <w:rFonts w:cs="Arial"/>
                <w:sz w:val="20"/>
                <w:szCs w:val="20"/>
              </w:rPr>
              <w:t>Gross amounts of derivatives offset in the balance sheet</w:t>
            </w:r>
          </w:p>
        </w:tc>
        <w:tc>
          <w:tcPr>
            <w:tcW w:w="108" w:type="dxa"/>
            <w:vAlign w:val="bottom"/>
          </w:tcPr>
          <w:p w14:paraId="76272B77" w14:textId="77777777" w:rsidR="00C334D1" w:rsidRPr="00813D46" w:rsidRDefault="00C334D1" w:rsidP="007B0C0F">
            <w:pPr>
              <w:pStyle w:val="la2"/>
              <w:keepNext/>
            </w:pPr>
            <w:r w:rsidRPr="00813D46">
              <w:rPr>
                <w:sz w:val="15"/>
                <w:szCs w:val="15"/>
              </w:rPr>
              <w:t> </w:t>
            </w:r>
          </w:p>
        </w:tc>
        <w:tc>
          <w:tcPr>
            <w:tcW w:w="72" w:type="dxa"/>
            <w:vAlign w:val="bottom"/>
          </w:tcPr>
          <w:p w14:paraId="57BB6213" w14:textId="77777777" w:rsidR="00C334D1" w:rsidRPr="00813D46" w:rsidRDefault="00C334D1" w:rsidP="007B0C0F">
            <w:pPr>
              <w:pStyle w:val="la2"/>
              <w:keepNext/>
            </w:pPr>
            <w:r w:rsidRPr="00813D46">
              <w:t> </w:t>
            </w:r>
          </w:p>
        </w:tc>
        <w:tc>
          <w:tcPr>
            <w:tcW w:w="81" w:type="dxa"/>
            <w:vAlign w:val="bottom"/>
          </w:tcPr>
          <w:p w14:paraId="4AAE57D5" w14:textId="77777777" w:rsidR="00C334D1" w:rsidRPr="00813D46" w:rsidRDefault="00C334D1" w:rsidP="007B0C0F">
            <w:pPr>
              <w:pStyle w:val="la2"/>
              <w:keepNext/>
            </w:pPr>
            <w:r w:rsidRPr="00813D46">
              <w:rPr>
                <w:sz w:val="15"/>
                <w:szCs w:val="15"/>
              </w:rPr>
              <w:t> </w:t>
            </w:r>
          </w:p>
        </w:tc>
        <w:tc>
          <w:tcPr>
            <w:tcW w:w="140" w:type="dxa"/>
            <w:vAlign w:val="bottom"/>
          </w:tcPr>
          <w:p w14:paraId="1D6C538F" w14:textId="77777777" w:rsidR="00C334D1" w:rsidRPr="00813D46" w:rsidRDefault="00C334D1" w:rsidP="007B0C0F">
            <w:pPr>
              <w:keepNext/>
              <w:rPr>
                <w:sz w:val="8"/>
              </w:rPr>
            </w:pPr>
            <w:r w:rsidRPr="00813D46">
              <w:rPr>
                <w:rFonts w:cs="Arial"/>
                <w:b/>
                <w:bCs/>
              </w:rPr>
              <w:t> </w:t>
            </w:r>
          </w:p>
        </w:tc>
        <w:tc>
          <w:tcPr>
            <w:tcW w:w="621" w:type="dxa"/>
            <w:vAlign w:val="bottom"/>
          </w:tcPr>
          <w:p w14:paraId="5FCE4BDF" w14:textId="5649F8F1" w:rsidR="00C334D1" w:rsidRPr="00813D46" w:rsidRDefault="00C334D1" w:rsidP="00916BE2">
            <w:pPr>
              <w:keepNext/>
              <w:jc w:val="right"/>
            </w:pPr>
            <w:r w:rsidRPr="00813D46">
              <w:rPr>
                <w:rFonts w:cs="Arial"/>
                <w:b/>
                <w:bCs/>
              </w:rPr>
              <w:t>(</w:t>
            </w:r>
            <w:r w:rsidR="00A9134E" w:rsidRPr="00813D46">
              <w:rPr>
                <w:rFonts w:cs="Arial"/>
                <w:b/>
                <w:bCs/>
              </w:rPr>
              <w:t>6</w:t>
            </w:r>
            <w:r w:rsidR="00993F49" w:rsidRPr="00813D46">
              <w:rPr>
                <w:rFonts w:cs="Arial"/>
                <w:b/>
                <w:bCs/>
              </w:rPr>
              <w:t>6</w:t>
            </w:r>
          </w:p>
        </w:tc>
        <w:tc>
          <w:tcPr>
            <w:tcW w:w="81" w:type="dxa"/>
            <w:noWrap/>
            <w:vAlign w:val="bottom"/>
          </w:tcPr>
          <w:p w14:paraId="08418953" w14:textId="77777777" w:rsidR="00C334D1" w:rsidRPr="00813D46" w:rsidRDefault="00C334D1" w:rsidP="007B0C0F">
            <w:pPr>
              <w:keepNext/>
              <w:rPr>
                <w:sz w:val="8"/>
              </w:rPr>
            </w:pPr>
            <w:r w:rsidRPr="00813D46">
              <w:rPr>
                <w:rFonts w:cs="Arial"/>
                <w:b/>
                <w:bCs/>
              </w:rPr>
              <w:t>)</w:t>
            </w:r>
          </w:p>
        </w:tc>
        <w:tc>
          <w:tcPr>
            <w:tcW w:w="104" w:type="dxa"/>
            <w:vAlign w:val="bottom"/>
          </w:tcPr>
          <w:p w14:paraId="553DEA6D" w14:textId="77777777" w:rsidR="00C334D1" w:rsidRPr="00813D46" w:rsidRDefault="00C334D1" w:rsidP="007B0C0F">
            <w:pPr>
              <w:pStyle w:val="la2"/>
              <w:keepNext/>
            </w:pPr>
            <w:r w:rsidRPr="00813D46">
              <w:rPr>
                <w:sz w:val="15"/>
                <w:szCs w:val="15"/>
              </w:rPr>
              <w:t> </w:t>
            </w:r>
          </w:p>
        </w:tc>
        <w:tc>
          <w:tcPr>
            <w:tcW w:w="126" w:type="dxa"/>
            <w:vAlign w:val="bottom"/>
          </w:tcPr>
          <w:p w14:paraId="4357370E" w14:textId="77777777" w:rsidR="00C334D1" w:rsidRPr="00813D46" w:rsidRDefault="00C334D1" w:rsidP="007B0C0F">
            <w:pPr>
              <w:keepNext/>
              <w:rPr>
                <w:sz w:val="8"/>
              </w:rPr>
            </w:pPr>
            <w:r w:rsidRPr="00813D46">
              <w:rPr>
                <w:rFonts w:cs="Arial"/>
                <w:b/>
                <w:bCs/>
              </w:rPr>
              <w:t> </w:t>
            </w:r>
          </w:p>
        </w:tc>
        <w:tc>
          <w:tcPr>
            <w:tcW w:w="526" w:type="dxa"/>
            <w:vAlign w:val="bottom"/>
          </w:tcPr>
          <w:p w14:paraId="03E7FDAA" w14:textId="77777777" w:rsidR="00C334D1" w:rsidRPr="00813D46" w:rsidRDefault="00C334D1" w:rsidP="007B0C0F">
            <w:pPr>
              <w:keepNext/>
              <w:jc w:val="right"/>
            </w:pPr>
            <w:r w:rsidRPr="00813D46">
              <w:rPr>
                <w:rFonts w:cs="Arial"/>
                <w:b/>
                <w:bCs/>
              </w:rPr>
              <w:t>  (71</w:t>
            </w:r>
          </w:p>
        </w:tc>
        <w:tc>
          <w:tcPr>
            <w:tcW w:w="81" w:type="dxa"/>
            <w:noWrap/>
            <w:vAlign w:val="bottom"/>
          </w:tcPr>
          <w:p w14:paraId="75FB139C" w14:textId="77777777" w:rsidR="00C334D1" w:rsidRPr="00813D46" w:rsidRDefault="00C334D1" w:rsidP="007B0C0F">
            <w:pPr>
              <w:keepNext/>
              <w:rPr>
                <w:sz w:val="8"/>
              </w:rPr>
            </w:pPr>
            <w:r w:rsidRPr="00813D46">
              <w:rPr>
                <w:rFonts w:cs="Arial"/>
                <w:b/>
                <w:bCs/>
              </w:rPr>
              <w:t>)</w:t>
            </w:r>
          </w:p>
        </w:tc>
        <w:tc>
          <w:tcPr>
            <w:tcW w:w="104" w:type="dxa"/>
            <w:vAlign w:val="bottom"/>
          </w:tcPr>
          <w:p w14:paraId="3C2C31FF" w14:textId="77777777" w:rsidR="00C334D1" w:rsidRPr="00813D46" w:rsidRDefault="00C334D1" w:rsidP="007B0C0F">
            <w:pPr>
              <w:pStyle w:val="la2"/>
              <w:keepNext/>
            </w:pPr>
            <w:r w:rsidRPr="00813D46">
              <w:rPr>
                <w:sz w:val="15"/>
                <w:szCs w:val="15"/>
              </w:rPr>
              <w:t> </w:t>
            </w:r>
          </w:p>
        </w:tc>
        <w:tc>
          <w:tcPr>
            <w:tcW w:w="211" w:type="dxa"/>
            <w:vAlign w:val="bottom"/>
          </w:tcPr>
          <w:p w14:paraId="0686D3E4" w14:textId="77777777" w:rsidR="00C334D1" w:rsidRPr="00813D46" w:rsidRDefault="00C334D1" w:rsidP="007B0C0F">
            <w:pPr>
              <w:keepNext/>
              <w:rPr>
                <w:sz w:val="8"/>
              </w:rPr>
            </w:pPr>
            <w:r w:rsidRPr="00813D46">
              <w:rPr>
                <w:rFonts w:cs="Arial"/>
                <w:b/>
                <w:bCs/>
              </w:rPr>
              <w:t> </w:t>
            </w:r>
          </w:p>
        </w:tc>
        <w:tc>
          <w:tcPr>
            <w:tcW w:w="693" w:type="dxa"/>
            <w:vAlign w:val="bottom"/>
          </w:tcPr>
          <w:p w14:paraId="7D7B738B" w14:textId="2F6E922D" w:rsidR="00C334D1" w:rsidRPr="00813D46" w:rsidRDefault="00C334D1" w:rsidP="00A9134E">
            <w:pPr>
              <w:keepNext/>
              <w:jc w:val="right"/>
            </w:pPr>
            <w:r w:rsidRPr="00813D46">
              <w:rPr>
                <w:rFonts w:cs="Arial"/>
                <w:b/>
                <w:bCs/>
              </w:rPr>
              <w:t>  (</w:t>
            </w:r>
            <w:r w:rsidR="00A9134E" w:rsidRPr="00813D46">
              <w:rPr>
                <w:rFonts w:cs="Arial"/>
                <w:b/>
                <w:bCs/>
              </w:rPr>
              <w:t>25</w:t>
            </w:r>
          </w:p>
        </w:tc>
        <w:tc>
          <w:tcPr>
            <w:tcW w:w="81" w:type="dxa"/>
            <w:noWrap/>
            <w:vAlign w:val="bottom"/>
          </w:tcPr>
          <w:p w14:paraId="040C91A9" w14:textId="77777777" w:rsidR="00C334D1" w:rsidRPr="00813D46" w:rsidRDefault="00C334D1" w:rsidP="007B0C0F">
            <w:pPr>
              <w:keepNext/>
              <w:rPr>
                <w:sz w:val="8"/>
              </w:rPr>
            </w:pPr>
            <w:r w:rsidRPr="00813D46">
              <w:rPr>
                <w:rFonts w:cs="Arial"/>
                <w:b/>
                <w:bCs/>
              </w:rPr>
              <w:t>)</w:t>
            </w:r>
          </w:p>
        </w:tc>
        <w:tc>
          <w:tcPr>
            <w:tcW w:w="104" w:type="dxa"/>
            <w:vAlign w:val="bottom"/>
          </w:tcPr>
          <w:p w14:paraId="713CC51A" w14:textId="77777777" w:rsidR="00C334D1" w:rsidRPr="00813D46" w:rsidRDefault="00C334D1" w:rsidP="007B0C0F">
            <w:pPr>
              <w:pStyle w:val="la2"/>
              <w:keepNext/>
            </w:pPr>
            <w:r w:rsidRPr="00813D46">
              <w:rPr>
                <w:sz w:val="15"/>
                <w:szCs w:val="15"/>
              </w:rPr>
              <w:t> </w:t>
            </w:r>
          </w:p>
        </w:tc>
        <w:tc>
          <w:tcPr>
            <w:tcW w:w="139" w:type="dxa"/>
            <w:vAlign w:val="bottom"/>
          </w:tcPr>
          <w:p w14:paraId="436265F0" w14:textId="77777777" w:rsidR="00C334D1" w:rsidRPr="00813D46" w:rsidRDefault="00C334D1" w:rsidP="007B0C0F">
            <w:pPr>
              <w:keepNext/>
              <w:rPr>
                <w:sz w:val="8"/>
              </w:rPr>
            </w:pPr>
            <w:r w:rsidRPr="00813D46">
              <w:rPr>
                <w:rFonts w:cs="Arial"/>
                <w:b/>
                <w:bCs/>
              </w:rPr>
              <w:t> </w:t>
            </w:r>
          </w:p>
        </w:tc>
        <w:tc>
          <w:tcPr>
            <w:tcW w:w="581" w:type="dxa"/>
            <w:vAlign w:val="bottom"/>
          </w:tcPr>
          <w:p w14:paraId="30ED8CD1" w14:textId="74E0C6EB" w:rsidR="00C334D1" w:rsidRPr="00813D46" w:rsidRDefault="00A9134E" w:rsidP="00916BE2">
            <w:pPr>
              <w:keepNext/>
              <w:jc w:val="right"/>
              <w:rPr>
                <w:b/>
              </w:rPr>
            </w:pPr>
            <w:r w:rsidRPr="00813D46">
              <w:rPr>
                <w:b/>
              </w:rPr>
              <w:t>1</w:t>
            </w:r>
            <w:r w:rsidR="00916BE2" w:rsidRPr="00813D46">
              <w:rPr>
                <w:b/>
              </w:rPr>
              <w:t>61</w:t>
            </w:r>
          </w:p>
        </w:tc>
        <w:tc>
          <w:tcPr>
            <w:tcW w:w="81" w:type="dxa"/>
            <w:noWrap/>
            <w:vAlign w:val="bottom"/>
          </w:tcPr>
          <w:p w14:paraId="24400598" w14:textId="77777777" w:rsidR="00C334D1" w:rsidRPr="00813D46" w:rsidRDefault="00C334D1" w:rsidP="007B0C0F">
            <w:pPr>
              <w:keepNext/>
              <w:rPr>
                <w:b/>
                <w:sz w:val="8"/>
              </w:rPr>
            </w:pPr>
            <w:r w:rsidRPr="00813D46">
              <w:rPr>
                <w:rFonts w:cs="Arial"/>
                <w:b/>
                <w:bCs/>
              </w:rPr>
              <w:t> </w:t>
            </w:r>
          </w:p>
        </w:tc>
        <w:tc>
          <w:tcPr>
            <w:tcW w:w="104" w:type="dxa"/>
            <w:vAlign w:val="bottom"/>
          </w:tcPr>
          <w:p w14:paraId="47235FA0" w14:textId="77777777" w:rsidR="00C334D1" w:rsidRPr="00813D46" w:rsidRDefault="00C334D1" w:rsidP="007B0C0F">
            <w:pPr>
              <w:pStyle w:val="la2"/>
              <w:keepNext/>
            </w:pPr>
            <w:r w:rsidRPr="00813D46">
              <w:rPr>
                <w:sz w:val="15"/>
                <w:szCs w:val="15"/>
              </w:rPr>
              <w:t> </w:t>
            </w:r>
          </w:p>
        </w:tc>
        <w:tc>
          <w:tcPr>
            <w:tcW w:w="95" w:type="dxa"/>
            <w:vAlign w:val="bottom"/>
          </w:tcPr>
          <w:p w14:paraId="33185AF0" w14:textId="77777777" w:rsidR="00C334D1" w:rsidRPr="00813D46" w:rsidRDefault="00C334D1" w:rsidP="007B0C0F">
            <w:pPr>
              <w:pStyle w:val="la2"/>
              <w:keepNext/>
            </w:pPr>
            <w:r w:rsidRPr="00813D46">
              <w:t> </w:t>
            </w:r>
          </w:p>
        </w:tc>
        <w:tc>
          <w:tcPr>
            <w:tcW w:w="104" w:type="dxa"/>
            <w:vAlign w:val="bottom"/>
          </w:tcPr>
          <w:p w14:paraId="48656C8C" w14:textId="77777777" w:rsidR="00C334D1" w:rsidRPr="00813D46" w:rsidRDefault="00C334D1" w:rsidP="007B0C0F">
            <w:pPr>
              <w:pStyle w:val="la2"/>
              <w:keepNext/>
            </w:pPr>
            <w:r w:rsidRPr="00813D46">
              <w:rPr>
                <w:sz w:val="15"/>
                <w:szCs w:val="15"/>
              </w:rPr>
              <w:t> </w:t>
            </w:r>
          </w:p>
        </w:tc>
        <w:tc>
          <w:tcPr>
            <w:tcW w:w="170" w:type="dxa"/>
            <w:vAlign w:val="bottom"/>
          </w:tcPr>
          <w:p w14:paraId="76021C02" w14:textId="77777777" w:rsidR="00C334D1" w:rsidRPr="00813D46" w:rsidRDefault="00C334D1" w:rsidP="007B0C0F">
            <w:pPr>
              <w:keepNext/>
              <w:rPr>
                <w:sz w:val="8"/>
              </w:rPr>
            </w:pPr>
            <w:r w:rsidRPr="00813D46">
              <w:rPr>
                <w:rFonts w:cs="Arial"/>
              </w:rPr>
              <w:t> </w:t>
            </w:r>
          </w:p>
        </w:tc>
        <w:tc>
          <w:tcPr>
            <w:tcW w:w="621" w:type="dxa"/>
            <w:vAlign w:val="bottom"/>
          </w:tcPr>
          <w:p w14:paraId="49F9812C" w14:textId="77777777" w:rsidR="00C334D1" w:rsidRPr="00813D46" w:rsidRDefault="00C334D1" w:rsidP="007B0C0F">
            <w:pPr>
              <w:keepNext/>
              <w:jc w:val="right"/>
            </w:pPr>
            <w:r w:rsidRPr="00813D46">
              <w:rPr>
                <w:rFonts w:cs="Arial"/>
              </w:rPr>
              <w:t>(77</w:t>
            </w:r>
          </w:p>
        </w:tc>
        <w:tc>
          <w:tcPr>
            <w:tcW w:w="81" w:type="dxa"/>
            <w:noWrap/>
            <w:vAlign w:val="bottom"/>
          </w:tcPr>
          <w:p w14:paraId="03DD45FC" w14:textId="77777777" w:rsidR="00C334D1" w:rsidRPr="00813D46" w:rsidRDefault="00C334D1" w:rsidP="007B0C0F">
            <w:pPr>
              <w:keepNext/>
              <w:rPr>
                <w:sz w:val="8"/>
              </w:rPr>
            </w:pPr>
            <w:r w:rsidRPr="00813D46">
              <w:rPr>
                <w:rFonts w:cs="Arial"/>
              </w:rPr>
              <w:t>)</w:t>
            </w:r>
          </w:p>
        </w:tc>
        <w:tc>
          <w:tcPr>
            <w:tcW w:w="104" w:type="dxa"/>
            <w:vAlign w:val="bottom"/>
          </w:tcPr>
          <w:p w14:paraId="5AD29595" w14:textId="77777777" w:rsidR="00C334D1" w:rsidRPr="00813D46" w:rsidRDefault="00C334D1" w:rsidP="007B0C0F">
            <w:pPr>
              <w:pStyle w:val="la2"/>
              <w:keepNext/>
            </w:pPr>
            <w:r w:rsidRPr="00813D46">
              <w:rPr>
                <w:sz w:val="15"/>
                <w:szCs w:val="15"/>
              </w:rPr>
              <w:t> </w:t>
            </w:r>
          </w:p>
        </w:tc>
        <w:tc>
          <w:tcPr>
            <w:tcW w:w="126" w:type="dxa"/>
            <w:vAlign w:val="bottom"/>
          </w:tcPr>
          <w:p w14:paraId="5BC16871" w14:textId="77777777" w:rsidR="00C334D1" w:rsidRPr="00813D46" w:rsidRDefault="00C334D1" w:rsidP="007B0C0F">
            <w:pPr>
              <w:keepNext/>
              <w:rPr>
                <w:sz w:val="8"/>
              </w:rPr>
            </w:pPr>
            <w:r w:rsidRPr="00813D46">
              <w:rPr>
                <w:rFonts w:cs="Arial"/>
              </w:rPr>
              <w:t> </w:t>
            </w:r>
          </w:p>
        </w:tc>
        <w:tc>
          <w:tcPr>
            <w:tcW w:w="459" w:type="dxa"/>
            <w:vAlign w:val="bottom"/>
          </w:tcPr>
          <w:p w14:paraId="25D0A5CC" w14:textId="77777777" w:rsidR="00C334D1" w:rsidRPr="00813D46" w:rsidRDefault="00C334D1" w:rsidP="007B0C0F">
            <w:pPr>
              <w:keepNext/>
              <w:jc w:val="right"/>
            </w:pPr>
            <w:r w:rsidRPr="00813D46">
              <w:rPr>
                <w:rFonts w:cs="Arial"/>
              </w:rPr>
              <w:t>(71</w:t>
            </w:r>
          </w:p>
        </w:tc>
        <w:tc>
          <w:tcPr>
            <w:tcW w:w="81" w:type="dxa"/>
            <w:noWrap/>
            <w:vAlign w:val="bottom"/>
          </w:tcPr>
          <w:p w14:paraId="5075486B" w14:textId="77777777" w:rsidR="00C334D1" w:rsidRPr="00813D46" w:rsidRDefault="00C334D1" w:rsidP="007B0C0F">
            <w:pPr>
              <w:keepNext/>
              <w:rPr>
                <w:sz w:val="8"/>
              </w:rPr>
            </w:pPr>
            <w:r w:rsidRPr="00813D46">
              <w:rPr>
                <w:rFonts w:cs="Arial"/>
              </w:rPr>
              <w:t>)</w:t>
            </w:r>
          </w:p>
        </w:tc>
        <w:tc>
          <w:tcPr>
            <w:tcW w:w="104" w:type="dxa"/>
            <w:vAlign w:val="bottom"/>
          </w:tcPr>
          <w:p w14:paraId="3E680B63" w14:textId="77777777" w:rsidR="00C334D1" w:rsidRPr="00813D46" w:rsidRDefault="00C334D1" w:rsidP="007B0C0F">
            <w:pPr>
              <w:pStyle w:val="la2"/>
              <w:keepNext/>
            </w:pPr>
            <w:r w:rsidRPr="00813D46">
              <w:rPr>
                <w:sz w:val="15"/>
                <w:szCs w:val="15"/>
              </w:rPr>
              <w:t> </w:t>
            </w:r>
          </w:p>
        </w:tc>
        <w:tc>
          <w:tcPr>
            <w:tcW w:w="266" w:type="dxa"/>
            <w:vAlign w:val="bottom"/>
          </w:tcPr>
          <w:p w14:paraId="388998A0" w14:textId="77777777" w:rsidR="00C334D1" w:rsidRPr="00813D46" w:rsidRDefault="00C334D1" w:rsidP="007B0C0F">
            <w:pPr>
              <w:keepNext/>
              <w:rPr>
                <w:sz w:val="8"/>
              </w:rPr>
            </w:pPr>
            <w:r w:rsidRPr="00813D46">
              <w:rPr>
                <w:rFonts w:cs="Arial"/>
              </w:rPr>
              <w:t> </w:t>
            </w:r>
          </w:p>
        </w:tc>
        <w:tc>
          <w:tcPr>
            <w:tcW w:w="638" w:type="dxa"/>
            <w:vAlign w:val="bottom"/>
          </w:tcPr>
          <w:p w14:paraId="11B10CCB" w14:textId="77777777" w:rsidR="00C334D1" w:rsidRPr="00813D46" w:rsidRDefault="00C334D1" w:rsidP="007B0C0F">
            <w:pPr>
              <w:keepNext/>
              <w:jc w:val="right"/>
            </w:pPr>
            <w:r w:rsidRPr="00813D46">
              <w:rPr>
                <w:rFonts w:cs="Arial"/>
              </w:rPr>
              <w:t>  (7</w:t>
            </w:r>
          </w:p>
        </w:tc>
        <w:tc>
          <w:tcPr>
            <w:tcW w:w="81" w:type="dxa"/>
            <w:noWrap/>
            <w:vAlign w:val="bottom"/>
          </w:tcPr>
          <w:p w14:paraId="504472FB" w14:textId="77777777" w:rsidR="00C334D1" w:rsidRPr="00813D46" w:rsidRDefault="00C334D1" w:rsidP="007B0C0F">
            <w:pPr>
              <w:keepNext/>
              <w:rPr>
                <w:sz w:val="8"/>
              </w:rPr>
            </w:pPr>
            <w:r w:rsidRPr="00813D46">
              <w:rPr>
                <w:rFonts w:cs="Arial"/>
              </w:rPr>
              <w:t>)</w:t>
            </w:r>
          </w:p>
        </w:tc>
        <w:tc>
          <w:tcPr>
            <w:tcW w:w="104" w:type="dxa"/>
            <w:vAlign w:val="bottom"/>
          </w:tcPr>
          <w:p w14:paraId="6CFBD99A" w14:textId="77777777" w:rsidR="00C334D1" w:rsidRPr="00813D46" w:rsidRDefault="00C334D1" w:rsidP="007B0C0F">
            <w:pPr>
              <w:pStyle w:val="la2"/>
              <w:keepNext/>
            </w:pPr>
            <w:r w:rsidRPr="00813D46">
              <w:rPr>
                <w:sz w:val="15"/>
                <w:szCs w:val="15"/>
              </w:rPr>
              <w:t> </w:t>
            </w:r>
          </w:p>
        </w:tc>
        <w:tc>
          <w:tcPr>
            <w:tcW w:w="139" w:type="dxa"/>
            <w:vAlign w:val="bottom"/>
          </w:tcPr>
          <w:p w14:paraId="14D7E1A8" w14:textId="77777777" w:rsidR="00C334D1" w:rsidRPr="00813D46" w:rsidRDefault="00C334D1" w:rsidP="007B0C0F">
            <w:pPr>
              <w:keepNext/>
              <w:rPr>
                <w:sz w:val="8"/>
              </w:rPr>
            </w:pPr>
            <w:r w:rsidRPr="00813D46">
              <w:rPr>
                <w:rFonts w:cs="Arial"/>
              </w:rPr>
              <w:t> </w:t>
            </w:r>
          </w:p>
        </w:tc>
        <w:tc>
          <w:tcPr>
            <w:tcW w:w="581" w:type="dxa"/>
            <w:vAlign w:val="bottom"/>
          </w:tcPr>
          <w:p w14:paraId="38F8B57C" w14:textId="77777777" w:rsidR="00C334D1" w:rsidRPr="00813D46" w:rsidRDefault="00C334D1" w:rsidP="007B0C0F">
            <w:pPr>
              <w:keepNext/>
              <w:jc w:val="right"/>
            </w:pPr>
            <w:r w:rsidRPr="00813D46">
              <w:rPr>
                <w:rFonts w:cs="Arial"/>
              </w:rPr>
              <w:t>155</w:t>
            </w:r>
          </w:p>
        </w:tc>
        <w:tc>
          <w:tcPr>
            <w:tcW w:w="81" w:type="dxa"/>
            <w:noWrap/>
            <w:vAlign w:val="bottom"/>
          </w:tcPr>
          <w:p w14:paraId="38572C84" w14:textId="77777777" w:rsidR="00C334D1" w:rsidRPr="00813D46" w:rsidRDefault="00C334D1" w:rsidP="007B0C0F">
            <w:pPr>
              <w:keepNext/>
              <w:rPr>
                <w:sz w:val="8"/>
              </w:rPr>
            </w:pPr>
            <w:r w:rsidRPr="00813D46">
              <w:rPr>
                <w:rFonts w:cs="Arial"/>
              </w:rPr>
              <w:t> </w:t>
            </w:r>
          </w:p>
        </w:tc>
      </w:tr>
      <w:tr w:rsidR="00C334D1" w:rsidRPr="00813D46" w14:paraId="55C561C0" w14:textId="77777777" w:rsidTr="007B0C0F">
        <w:trPr>
          <w:jc w:val="center"/>
        </w:trPr>
        <w:tc>
          <w:tcPr>
            <w:tcW w:w="3531" w:type="dxa"/>
            <w:gridSpan w:val="6"/>
            <w:vAlign w:val="bottom"/>
          </w:tcPr>
          <w:p w14:paraId="37A02006" w14:textId="77777777" w:rsidR="00C334D1" w:rsidRPr="00813D46" w:rsidRDefault="00C334D1" w:rsidP="007B0C0F">
            <w:pPr>
              <w:pStyle w:val="rrdsinglerule"/>
              <w:keepNext/>
              <w:jc w:val="left"/>
            </w:pPr>
            <w:r w:rsidRPr="00813D46">
              <w:rPr>
                <w:sz w:val="15"/>
                <w:szCs w:val="15"/>
              </w:rPr>
              <w:t> </w:t>
            </w:r>
          </w:p>
        </w:tc>
        <w:tc>
          <w:tcPr>
            <w:tcW w:w="81" w:type="dxa"/>
            <w:vAlign w:val="bottom"/>
          </w:tcPr>
          <w:p w14:paraId="14F969EA" w14:textId="77777777" w:rsidR="00C334D1" w:rsidRPr="00813D46" w:rsidRDefault="00C334D1" w:rsidP="007B0C0F">
            <w:pPr>
              <w:keepNext/>
              <w:rPr>
                <w:sz w:val="8"/>
              </w:rPr>
            </w:pPr>
          </w:p>
        </w:tc>
        <w:tc>
          <w:tcPr>
            <w:tcW w:w="104" w:type="dxa"/>
            <w:vAlign w:val="bottom"/>
          </w:tcPr>
          <w:p w14:paraId="3F60F76C" w14:textId="77777777" w:rsidR="00C334D1" w:rsidRPr="00813D46" w:rsidRDefault="00C334D1" w:rsidP="007B0C0F">
            <w:pPr>
              <w:pStyle w:val="la2"/>
              <w:keepNext/>
            </w:pPr>
            <w:r w:rsidRPr="00813D46">
              <w:t> </w:t>
            </w:r>
          </w:p>
        </w:tc>
        <w:tc>
          <w:tcPr>
            <w:tcW w:w="126" w:type="dxa"/>
            <w:vAlign w:val="bottom"/>
          </w:tcPr>
          <w:p w14:paraId="0600B3AB" w14:textId="77777777" w:rsidR="00C334D1" w:rsidRPr="00813D46" w:rsidRDefault="00C334D1" w:rsidP="007B0C0F">
            <w:pPr>
              <w:pStyle w:val="rrdsinglerule"/>
              <w:keepNext/>
            </w:pPr>
            <w:r w:rsidRPr="00813D46">
              <w:rPr>
                <w:sz w:val="15"/>
                <w:szCs w:val="15"/>
              </w:rPr>
              <w:t> </w:t>
            </w:r>
          </w:p>
        </w:tc>
        <w:tc>
          <w:tcPr>
            <w:tcW w:w="526" w:type="dxa"/>
            <w:vAlign w:val="bottom"/>
          </w:tcPr>
          <w:p w14:paraId="63F95AE5" w14:textId="77777777" w:rsidR="00C334D1" w:rsidRPr="00813D46" w:rsidRDefault="00C334D1" w:rsidP="007B0C0F">
            <w:pPr>
              <w:pStyle w:val="rrdsinglerule"/>
              <w:keepNext/>
            </w:pPr>
            <w:r w:rsidRPr="00813D46">
              <w:rPr>
                <w:sz w:val="15"/>
                <w:szCs w:val="15"/>
              </w:rPr>
              <w:t> </w:t>
            </w:r>
          </w:p>
        </w:tc>
        <w:tc>
          <w:tcPr>
            <w:tcW w:w="81" w:type="dxa"/>
            <w:vAlign w:val="bottom"/>
          </w:tcPr>
          <w:p w14:paraId="7020F0BC" w14:textId="77777777" w:rsidR="00C334D1" w:rsidRPr="00813D46" w:rsidRDefault="00C334D1" w:rsidP="007B0C0F">
            <w:pPr>
              <w:keepNext/>
              <w:rPr>
                <w:sz w:val="8"/>
              </w:rPr>
            </w:pPr>
          </w:p>
        </w:tc>
        <w:tc>
          <w:tcPr>
            <w:tcW w:w="104" w:type="dxa"/>
            <w:vAlign w:val="bottom"/>
          </w:tcPr>
          <w:p w14:paraId="3AC04B91" w14:textId="77777777" w:rsidR="00C334D1" w:rsidRPr="00813D46" w:rsidRDefault="00C334D1" w:rsidP="007B0C0F">
            <w:pPr>
              <w:pStyle w:val="la2"/>
              <w:keepNext/>
            </w:pPr>
            <w:r w:rsidRPr="00813D46">
              <w:t> </w:t>
            </w:r>
          </w:p>
        </w:tc>
        <w:tc>
          <w:tcPr>
            <w:tcW w:w="211" w:type="dxa"/>
            <w:vAlign w:val="bottom"/>
          </w:tcPr>
          <w:p w14:paraId="7E1FC979" w14:textId="77777777" w:rsidR="00C334D1" w:rsidRPr="00813D46" w:rsidRDefault="00C334D1" w:rsidP="007B0C0F">
            <w:pPr>
              <w:pStyle w:val="rrdsinglerule"/>
              <w:keepNext/>
            </w:pPr>
            <w:r w:rsidRPr="00813D46">
              <w:rPr>
                <w:sz w:val="15"/>
                <w:szCs w:val="15"/>
              </w:rPr>
              <w:t> </w:t>
            </w:r>
          </w:p>
        </w:tc>
        <w:tc>
          <w:tcPr>
            <w:tcW w:w="693" w:type="dxa"/>
            <w:vAlign w:val="bottom"/>
          </w:tcPr>
          <w:p w14:paraId="248111F5" w14:textId="77777777" w:rsidR="00C334D1" w:rsidRPr="00813D46" w:rsidRDefault="00C334D1" w:rsidP="007B0C0F">
            <w:pPr>
              <w:pStyle w:val="rrdsinglerule"/>
              <w:keepNext/>
            </w:pPr>
            <w:r w:rsidRPr="00813D46">
              <w:rPr>
                <w:sz w:val="15"/>
                <w:szCs w:val="15"/>
              </w:rPr>
              <w:t> </w:t>
            </w:r>
          </w:p>
        </w:tc>
        <w:tc>
          <w:tcPr>
            <w:tcW w:w="81" w:type="dxa"/>
            <w:vAlign w:val="bottom"/>
          </w:tcPr>
          <w:p w14:paraId="069AA62B" w14:textId="77777777" w:rsidR="00C334D1" w:rsidRPr="00813D46" w:rsidRDefault="00C334D1" w:rsidP="007B0C0F">
            <w:pPr>
              <w:keepNext/>
              <w:rPr>
                <w:sz w:val="8"/>
              </w:rPr>
            </w:pPr>
          </w:p>
        </w:tc>
        <w:tc>
          <w:tcPr>
            <w:tcW w:w="104" w:type="dxa"/>
            <w:vAlign w:val="bottom"/>
          </w:tcPr>
          <w:p w14:paraId="75E58201" w14:textId="77777777" w:rsidR="00C334D1" w:rsidRPr="00813D46" w:rsidRDefault="00C334D1" w:rsidP="007B0C0F">
            <w:pPr>
              <w:pStyle w:val="la2"/>
              <w:keepNext/>
            </w:pPr>
            <w:r w:rsidRPr="00813D46">
              <w:t> </w:t>
            </w:r>
          </w:p>
        </w:tc>
        <w:tc>
          <w:tcPr>
            <w:tcW w:w="139" w:type="dxa"/>
            <w:vAlign w:val="bottom"/>
          </w:tcPr>
          <w:p w14:paraId="00B95E06" w14:textId="77777777" w:rsidR="00C334D1" w:rsidRPr="00813D46" w:rsidRDefault="00C334D1" w:rsidP="007B0C0F">
            <w:pPr>
              <w:pStyle w:val="rrdsinglerule"/>
              <w:keepNext/>
            </w:pPr>
            <w:r w:rsidRPr="00813D46">
              <w:rPr>
                <w:sz w:val="15"/>
                <w:szCs w:val="15"/>
              </w:rPr>
              <w:t> </w:t>
            </w:r>
          </w:p>
        </w:tc>
        <w:tc>
          <w:tcPr>
            <w:tcW w:w="581" w:type="dxa"/>
            <w:vAlign w:val="bottom"/>
          </w:tcPr>
          <w:p w14:paraId="6258B0D1" w14:textId="77777777" w:rsidR="00C334D1" w:rsidRPr="00813D46" w:rsidRDefault="00C334D1" w:rsidP="007B0C0F">
            <w:pPr>
              <w:pStyle w:val="rrdsinglerule"/>
              <w:keepNext/>
            </w:pPr>
            <w:r w:rsidRPr="00813D46">
              <w:rPr>
                <w:sz w:val="15"/>
                <w:szCs w:val="15"/>
              </w:rPr>
              <w:t> </w:t>
            </w:r>
          </w:p>
        </w:tc>
        <w:tc>
          <w:tcPr>
            <w:tcW w:w="81" w:type="dxa"/>
            <w:vAlign w:val="bottom"/>
          </w:tcPr>
          <w:p w14:paraId="7F843B4F" w14:textId="77777777" w:rsidR="00C334D1" w:rsidRPr="00813D46" w:rsidRDefault="00C334D1" w:rsidP="007B0C0F">
            <w:pPr>
              <w:keepNext/>
              <w:rPr>
                <w:sz w:val="8"/>
              </w:rPr>
            </w:pPr>
          </w:p>
        </w:tc>
        <w:tc>
          <w:tcPr>
            <w:tcW w:w="104" w:type="dxa"/>
            <w:vAlign w:val="bottom"/>
          </w:tcPr>
          <w:p w14:paraId="0EE434E5" w14:textId="77777777" w:rsidR="00C334D1" w:rsidRPr="00813D46" w:rsidRDefault="00C334D1" w:rsidP="007B0C0F">
            <w:pPr>
              <w:pStyle w:val="la2"/>
              <w:keepNext/>
            </w:pPr>
            <w:r w:rsidRPr="00813D46">
              <w:t> </w:t>
            </w:r>
          </w:p>
        </w:tc>
        <w:tc>
          <w:tcPr>
            <w:tcW w:w="95" w:type="dxa"/>
            <w:vAlign w:val="bottom"/>
          </w:tcPr>
          <w:p w14:paraId="63CDFDF2" w14:textId="77777777" w:rsidR="00C334D1" w:rsidRPr="00813D46" w:rsidRDefault="00C334D1" w:rsidP="007B0C0F">
            <w:pPr>
              <w:pStyle w:val="la2"/>
              <w:keepNext/>
            </w:pPr>
            <w:r w:rsidRPr="00813D46">
              <w:t> </w:t>
            </w:r>
          </w:p>
        </w:tc>
        <w:tc>
          <w:tcPr>
            <w:tcW w:w="104" w:type="dxa"/>
            <w:vAlign w:val="bottom"/>
          </w:tcPr>
          <w:p w14:paraId="70941510" w14:textId="77777777" w:rsidR="00C334D1" w:rsidRPr="00813D46" w:rsidRDefault="00C334D1" w:rsidP="007B0C0F">
            <w:pPr>
              <w:pStyle w:val="la2"/>
              <w:keepNext/>
            </w:pPr>
            <w:r w:rsidRPr="00813D46">
              <w:t> </w:t>
            </w:r>
          </w:p>
        </w:tc>
        <w:tc>
          <w:tcPr>
            <w:tcW w:w="170" w:type="dxa"/>
            <w:vAlign w:val="bottom"/>
          </w:tcPr>
          <w:p w14:paraId="7BF8F315" w14:textId="77777777" w:rsidR="00C334D1" w:rsidRPr="00813D46" w:rsidRDefault="00C334D1" w:rsidP="007B0C0F">
            <w:pPr>
              <w:pStyle w:val="rrdsinglerule"/>
              <w:keepNext/>
            </w:pPr>
            <w:r w:rsidRPr="00813D46">
              <w:rPr>
                <w:sz w:val="15"/>
                <w:szCs w:val="15"/>
              </w:rPr>
              <w:t> </w:t>
            </w:r>
          </w:p>
        </w:tc>
        <w:tc>
          <w:tcPr>
            <w:tcW w:w="621" w:type="dxa"/>
            <w:vAlign w:val="bottom"/>
          </w:tcPr>
          <w:p w14:paraId="1892589A" w14:textId="77777777" w:rsidR="00C334D1" w:rsidRPr="00813D46" w:rsidRDefault="00C334D1" w:rsidP="007B0C0F">
            <w:pPr>
              <w:pStyle w:val="rrdsinglerule"/>
              <w:keepNext/>
            </w:pPr>
            <w:r w:rsidRPr="00813D46">
              <w:rPr>
                <w:sz w:val="15"/>
                <w:szCs w:val="15"/>
              </w:rPr>
              <w:t> </w:t>
            </w:r>
          </w:p>
        </w:tc>
        <w:tc>
          <w:tcPr>
            <w:tcW w:w="81" w:type="dxa"/>
            <w:vAlign w:val="bottom"/>
          </w:tcPr>
          <w:p w14:paraId="415DDC0B" w14:textId="77777777" w:rsidR="00C334D1" w:rsidRPr="00813D46" w:rsidRDefault="00C334D1" w:rsidP="007B0C0F">
            <w:pPr>
              <w:keepNext/>
              <w:rPr>
                <w:sz w:val="8"/>
              </w:rPr>
            </w:pPr>
          </w:p>
        </w:tc>
        <w:tc>
          <w:tcPr>
            <w:tcW w:w="104" w:type="dxa"/>
            <w:vAlign w:val="bottom"/>
          </w:tcPr>
          <w:p w14:paraId="48CF7281" w14:textId="77777777" w:rsidR="00C334D1" w:rsidRPr="00813D46" w:rsidRDefault="00C334D1" w:rsidP="007B0C0F">
            <w:pPr>
              <w:pStyle w:val="la2"/>
              <w:keepNext/>
            </w:pPr>
            <w:r w:rsidRPr="00813D46">
              <w:t> </w:t>
            </w:r>
          </w:p>
        </w:tc>
        <w:tc>
          <w:tcPr>
            <w:tcW w:w="126" w:type="dxa"/>
            <w:vAlign w:val="bottom"/>
          </w:tcPr>
          <w:p w14:paraId="596896E7" w14:textId="77777777" w:rsidR="00C334D1" w:rsidRPr="00813D46" w:rsidRDefault="00C334D1" w:rsidP="007B0C0F">
            <w:pPr>
              <w:pStyle w:val="rrdsinglerule"/>
              <w:keepNext/>
            </w:pPr>
            <w:r w:rsidRPr="00813D46">
              <w:rPr>
                <w:sz w:val="15"/>
                <w:szCs w:val="15"/>
              </w:rPr>
              <w:t> </w:t>
            </w:r>
          </w:p>
        </w:tc>
        <w:tc>
          <w:tcPr>
            <w:tcW w:w="459" w:type="dxa"/>
            <w:vAlign w:val="bottom"/>
          </w:tcPr>
          <w:p w14:paraId="1C72062B" w14:textId="77777777" w:rsidR="00C334D1" w:rsidRPr="00813D46" w:rsidRDefault="00C334D1" w:rsidP="007B0C0F">
            <w:pPr>
              <w:pStyle w:val="rrdsinglerule"/>
              <w:keepNext/>
            </w:pPr>
            <w:r w:rsidRPr="00813D46">
              <w:rPr>
                <w:sz w:val="15"/>
                <w:szCs w:val="15"/>
              </w:rPr>
              <w:t> </w:t>
            </w:r>
          </w:p>
        </w:tc>
        <w:tc>
          <w:tcPr>
            <w:tcW w:w="81" w:type="dxa"/>
            <w:vAlign w:val="bottom"/>
          </w:tcPr>
          <w:p w14:paraId="5D6368D3" w14:textId="77777777" w:rsidR="00C334D1" w:rsidRPr="00813D46" w:rsidRDefault="00C334D1" w:rsidP="007B0C0F">
            <w:pPr>
              <w:keepNext/>
              <w:rPr>
                <w:sz w:val="8"/>
              </w:rPr>
            </w:pPr>
          </w:p>
        </w:tc>
        <w:tc>
          <w:tcPr>
            <w:tcW w:w="104" w:type="dxa"/>
            <w:vAlign w:val="bottom"/>
          </w:tcPr>
          <w:p w14:paraId="49B95240" w14:textId="77777777" w:rsidR="00C334D1" w:rsidRPr="00813D46" w:rsidRDefault="00C334D1" w:rsidP="007B0C0F">
            <w:pPr>
              <w:pStyle w:val="la2"/>
              <w:keepNext/>
            </w:pPr>
            <w:r w:rsidRPr="00813D46">
              <w:t> </w:t>
            </w:r>
          </w:p>
        </w:tc>
        <w:tc>
          <w:tcPr>
            <w:tcW w:w="266" w:type="dxa"/>
            <w:vAlign w:val="bottom"/>
          </w:tcPr>
          <w:p w14:paraId="659534CB" w14:textId="77777777" w:rsidR="00C334D1" w:rsidRPr="00813D46" w:rsidRDefault="00C334D1" w:rsidP="007B0C0F">
            <w:pPr>
              <w:pStyle w:val="rrdsinglerule"/>
              <w:keepNext/>
            </w:pPr>
            <w:r w:rsidRPr="00813D46">
              <w:rPr>
                <w:sz w:val="15"/>
                <w:szCs w:val="15"/>
              </w:rPr>
              <w:t> </w:t>
            </w:r>
          </w:p>
        </w:tc>
        <w:tc>
          <w:tcPr>
            <w:tcW w:w="638" w:type="dxa"/>
            <w:vAlign w:val="bottom"/>
          </w:tcPr>
          <w:p w14:paraId="28173DE4" w14:textId="77777777" w:rsidR="00C334D1" w:rsidRPr="00813D46" w:rsidRDefault="00C334D1" w:rsidP="007B0C0F">
            <w:pPr>
              <w:pStyle w:val="rrdsinglerule"/>
              <w:keepNext/>
            </w:pPr>
            <w:r w:rsidRPr="00813D46">
              <w:rPr>
                <w:sz w:val="15"/>
                <w:szCs w:val="15"/>
              </w:rPr>
              <w:t> </w:t>
            </w:r>
          </w:p>
        </w:tc>
        <w:tc>
          <w:tcPr>
            <w:tcW w:w="81" w:type="dxa"/>
            <w:vAlign w:val="bottom"/>
          </w:tcPr>
          <w:p w14:paraId="1EAE2E1E" w14:textId="77777777" w:rsidR="00C334D1" w:rsidRPr="00813D46" w:rsidRDefault="00C334D1" w:rsidP="007B0C0F">
            <w:pPr>
              <w:keepNext/>
              <w:rPr>
                <w:sz w:val="8"/>
              </w:rPr>
            </w:pPr>
          </w:p>
        </w:tc>
        <w:tc>
          <w:tcPr>
            <w:tcW w:w="104" w:type="dxa"/>
            <w:vAlign w:val="bottom"/>
          </w:tcPr>
          <w:p w14:paraId="1B2C0A05" w14:textId="77777777" w:rsidR="00C334D1" w:rsidRPr="00813D46" w:rsidRDefault="00C334D1" w:rsidP="007B0C0F">
            <w:pPr>
              <w:pStyle w:val="la2"/>
              <w:keepNext/>
            </w:pPr>
            <w:r w:rsidRPr="00813D46">
              <w:t> </w:t>
            </w:r>
          </w:p>
        </w:tc>
        <w:tc>
          <w:tcPr>
            <w:tcW w:w="139" w:type="dxa"/>
            <w:vAlign w:val="bottom"/>
          </w:tcPr>
          <w:p w14:paraId="0389227C" w14:textId="77777777" w:rsidR="00C334D1" w:rsidRPr="00813D46" w:rsidRDefault="00C334D1" w:rsidP="007B0C0F">
            <w:pPr>
              <w:pStyle w:val="rrdsinglerule"/>
              <w:keepNext/>
            </w:pPr>
            <w:r w:rsidRPr="00813D46">
              <w:rPr>
                <w:sz w:val="15"/>
                <w:szCs w:val="15"/>
              </w:rPr>
              <w:t> </w:t>
            </w:r>
          </w:p>
        </w:tc>
        <w:tc>
          <w:tcPr>
            <w:tcW w:w="581" w:type="dxa"/>
            <w:vAlign w:val="bottom"/>
          </w:tcPr>
          <w:p w14:paraId="3EFC9928" w14:textId="77777777" w:rsidR="00C334D1" w:rsidRPr="00813D46" w:rsidRDefault="00C334D1" w:rsidP="007B0C0F">
            <w:pPr>
              <w:pStyle w:val="rrdsinglerule"/>
              <w:keepNext/>
            </w:pPr>
            <w:r w:rsidRPr="00813D46">
              <w:rPr>
                <w:sz w:val="15"/>
                <w:szCs w:val="15"/>
              </w:rPr>
              <w:t> </w:t>
            </w:r>
          </w:p>
        </w:tc>
        <w:tc>
          <w:tcPr>
            <w:tcW w:w="81" w:type="dxa"/>
            <w:vAlign w:val="bottom"/>
          </w:tcPr>
          <w:p w14:paraId="7B8C7084" w14:textId="77777777" w:rsidR="00C334D1" w:rsidRPr="00813D46" w:rsidRDefault="00C334D1" w:rsidP="007B0C0F">
            <w:pPr>
              <w:keepNext/>
              <w:rPr>
                <w:sz w:val="8"/>
              </w:rPr>
            </w:pPr>
          </w:p>
        </w:tc>
      </w:tr>
      <w:tr w:rsidR="00C334D1" w:rsidRPr="00813D46" w14:paraId="254B146A" w14:textId="77777777" w:rsidTr="007B0C0F">
        <w:trPr>
          <w:jc w:val="center"/>
        </w:trPr>
        <w:tc>
          <w:tcPr>
            <w:tcW w:w="2509" w:type="dxa"/>
          </w:tcPr>
          <w:p w14:paraId="1043EEE0" w14:textId="77777777" w:rsidR="00C334D1" w:rsidRPr="00813D46" w:rsidRDefault="00C334D1" w:rsidP="007B0C0F">
            <w:pPr>
              <w:pStyle w:val="NormalWeb"/>
              <w:keepNext/>
              <w:ind w:left="720" w:hanging="270"/>
              <w:jc w:val="left"/>
              <w:rPr>
                <w:sz w:val="8"/>
              </w:rPr>
            </w:pPr>
            <w:r w:rsidRPr="00813D46">
              <w:rPr>
                <w:rFonts w:cs="Arial"/>
                <w:sz w:val="20"/>
                <w:szCs w:val="20"/>
              </w:rPr>
              <w:t>Net amounts presented in the balance sheet</w:t>
            </w:r>
          </w:p>
        </w:tc>
        <w:tc>
          <w:tcPr>
            <w:tcW w:w="108" w:type="dxa"/>
            <w:vAlign w:val="bottom"/>
          </w:tcPr>
          <w:p w14:paraId="192FBEF9" w14:textId="77777777" w:rsidR="00C334D1" w:rsidRPr="00813D46" w:rsidRDefault="00C334D1" w:rsidP="007B0C0F">
            <w:pPr>
              <w:pStyle w:val="la2"/>
              <w:keepNext/>
            </w:pPr>
            <w:r w:rsidRPr="00813D46">
              <w:rPr>
                <w:sz w:val="15"/>
                <w:szCs w:val="15"/>
              </w:rPr>
              <w:t> </w:t>
            </w:r>
          </w:p>
        </w:tc>
        <w:tc>
          <w:tcPr>
            <w:tcW w:w="72" w:type="dxa"/>
            <w:vAlign w:val="bottom"/>
          </w:tcPr>
          <w:p w14:paraId="57BE27C1" w14:textId="77777777" w:rsidR="00C334D1" w:rsidRPr="00813D46" w:rsidRDefault="00C334D1" w:rsidP="007B0C0F">
            <w:pPr>
              <w:pStyle w:val="la2"/>
              <w:keepNext/>
            </w:pPr>
            <w:r w:rsidRPr="00813D46">
              <w:t> </w:t>
            </w:r>
          </w:p>
        </w:tc>
        <w:tc>
          <w:tcPr>
            <w:tcW w:w="81" w:type="dxa"/>
            <w:vAlign w:val="bottom"/>
          </w:tcPr>
          <w:p w14:paraId="3507F406" w14:textId="77777777" w:rsidR="00C334D1" w:rsidRPr="00813D46" w:rsidRDefault="00C334D1" w:rsidP="007B0C0F">
            <w:pPr>
              <w:pStyle w:val="la2"/>
              <w:keepNext/>
            </w:pPr>
            <w:r w:rsidRPr="00813D46">
              <w:rPr>
                <w:sz w:val="15"/>
                <w:szCs w:val="15"/>
              </w:rPr>
              <w:t> </w:t>
            </w:r>
          </w:p>
        </w:tc>
        <w:tc>
          <w:tcPr>
            <w:tcW w:w="140" w:type="dxa"/>
            <w:vAlign w:val="bottom"/>
          </w:tcPr>
          <w:p w14:paraId="0D296D03" w14:textId="77777777" w:rsidR="00C334D1" w:rsidRPr="00813D46" w:rsidRDefault="00C334D1" w:rsidP="007B0C0F">
            <w:pPr>
              <w:keepNext/>
              <w:rPr>
                <w:sz w:val="8"/>
              </w:rPr>
            </w:pPr>
            <w:r w:rsidRPr="00813D46">
              <w:rPr>
                <w:rFonts w:cs="Arial"/>
                <w:b/>
                <w:bCs/>
              </w:rPr>
              <w:t> </w:t>
            </w:r>
          </w:p>
        </w:tc>
        <w:tc>
          <w:tcPr>
            <w:tcW w:w="621" w:type="dxa"/>
            <w:vAlign w:val="bottom"/>
          </w:tcPr>
          <w:p w14:paraId="0947D5F9" w14:textId="760BD0B7" w:rsidR="00C334D1" w:rsidRPr="00813D46" w:rsidRDefault="00A9134E" w:rsidP="00916BE2">
            <w:pPr>
              <w:keepNext/>
              <w:jc w:val="right"/>
            </w:pPr>
            <w:r w:rsidRPr="00813D46">
              <w:rPr>
                <w:rFonts w:cs="Arial"/>
                <w:b/>
                <w:bCs/>
              </w:rPr>
              <w:t>6</w:t>
            </w:r>
            <w:r w:rsidR="00993F49" w:rsidRPr="00813D46">
              <w:rPr>
                <w:rFonts w:cs="Arial"/>
                <w:b/>
                <w:bCs/>
              </w:rPr>
              <w:t>0</w:t>
            </w:r>
          </w:p>
        </w:tc>
        <w:tc>
          <w:tcPr>
            <w:tcW w:w="81" w:type="dxa"/>
            <w:noWrap/>
            <w:vAlign w:val="bottom"/>
          </w:tcPr>
          <w:p w14:paraId="23E868AE" w14:textId="77777777" w:rsidR="00C334D1" w:rsidRPr="00813D46" w:rsidRDefault="00C334D1" w:rsidP="007B0C0F">
            <w:pPr>
              <w:keepNext/>
              <w:rPr>
                <w:sz w:val="8"/>
              </w:rPr>
            </w:pPr>
            <w:r w:rsidRPr="00813D46">
              <w:rPr>
                <w:rFonts w:cs="Arial"/>
                <w:b/>
                <w:bCs/>
              </w:rPr>
              <w:t> </w:t>
            </w:r>
          </w:p>
        </w:tc>
        <w:tc>
          <w:tcPr>
            <w:tcW w:w="104" w:type="dxa"/>
            <w:vAlign w:val="bottom"/>
          </w:tcPr>
          <w:p w14:paraId="2604B008" w14:textId="77777777" w:rsidR="00C334D1" w:rsidRPr="00813D46" w:rsidRDefault="00C334D1" w:rsidP="007B0C0F">
            <w:pPr>
              <w:pStyle w:val="la2"/>
              <w:keepNext/>
            </w:pPr>
            <w:r w:rsidRPr="00813D46">
              <w:rPr>
                <w:sz w:val="15"/>
                <w:szCs w:val="15"/>
              </w:rPr>
              <w:t> </w:t>
            </w:r>
          </w:p>
        </w:tc>
        <w:tc>
          <w:tcPr>
            <w:tcW w:w="126" w:type="dxa"/>
            <w:vAlign w:val="bottom"/>
          </w:tcPr>
          <w:p w14:paraId="1CE1EE10" w14:textId="77777777" w:rsidR="00C334D1" w:rsidRPr="00813D46" w:rsidRDefault="00C334D1" w:rsidP="007B0C0F">
            <w:pPr>
              <w:keepNext/>
              <w:rPr>
                <w:sz w:val="8"/>
              </w:rPr>
            </w:pPr>
            <w:r w:rsidRPr="00813D46">
              <w:rPr>
                <w:rFonts w:cs="Arial"/>
                <w:b/>
                <w:bCs/>
              </w:rPr>
              <w:t> </w:t>
            </w:r>
          </w:p>
        </w:tc>
        <w:tc>
          <w:tcPr>
            <w:tcW w:w="526" w:type="dxa"/>
            <w:vAlign w:val="bottom"/>
          </w:tcPr>
          <w:p w14:paraId="22769669" w14:textId="5BD01952" w:rsidR="00C334D1" w:rsidRPr="00813D46" w:rsidRDefault="00A9134E" w:rsidP="007B0C0F">
            <w:pPr>
              <w:keepNext/>
              <w:jc w:val="right"/>
            </w:pPr>
            <w:r w:rsidRPr="00813D46">
              <w:rPr>
                <w:rFonts w:cs="Arial"/>
                <w:b/>
                <w:bCs/>
              </w:rPr>
              <w:t>648</w:t>
            </w:r>
          </w:p>
        </w:tc>
        <w:tc>
          <w:tcPr>
            <w:tcW w:w="81" w:type="dxa"/>
            <w:noWrap/>
            <w:vAlign w:val="bottom"/>
          </w:tcPr>
          <w:p w14:paraId="3A74EF45" w14:textId="77777777" w:rsidR="00C334D1" w:rsidRPr="00813D46" w:rsidRDefault="00C334D1" w:rsidP="007B0C0F">
            <w:pPr>
              <w:keepNext/>
              <w:rPr>
                <w:sz w:val="8"/>
              </w:rPr>
            </w:pPr>
            <w:r w:rsidRPr="00813D46">
              <w:rPr>
                <w:rFonts w:cs="Arial"/>
                <w:b/>
                <w:bCs/>
              </w:rPr>
              <w:t> </w:t>
            </w:r>
          </w:p>
        </w:tc>
        <w:tc>
          <w:tcPr>
            <w:tcW w:w="104" w:type="dxa"/>
            <w:vAlign w:val="bottom"/>
          </w:tcPr>
          <w:p w14:paraId="330BFB97" w14:textId="77777777" w:rsidR="00C334D1" w:rsidRPr="00813D46" w:rsidRDefault="00C334D1" w:rsidP="007B0C0F">
            <w:pPr>
              <w:pStyle w:val="la2"/>
              <w:keepNext/>
            </w:pPr>
            <w:r w:rsidRPr="00813D46">
              <w:rPr>
                <w:sz w:val="15"/>
                <w:szCs w:val="15"/>
              </w:rPr>
              <w:t> </w:t>
            </w:r>
          </w:p>
        </w:tc>
        <w:tc>
          <w:tcPr>
            <w:tcW w:w="211" w:type="dxa"/>
            <w:vAlign w:val="bottom"/>
          </w:tcPr>
          <w:p w14:paraId="6DBF9B4E" w14:textId="77777777" w:rsidR="00C334D1" w:rsidRPr="00813D46" w:rsidRDefault="00C334D1" w:rsidP="007B0C0F">
            <w:pPr>
              <w:keepNext/>
              <w:rPr>
                <w:sz w:val="8"/>
              </w:rPr>
            </w:pPr>
            <w:r w:rsidRPr="00813D46">
              <w:rPr>
                <w:rFonts w:cs="Arial"/>
                <w:b/>
                <w:bCs/>
              </w:rPr>
              <w:t> </w:t>
            </w:r>
          </w:p>
        </w:tc>
        <w:tc>
          <w:tcPr>
            <w:tcW w:w="693" w:type="dxa"/>
            <w:vAlign w:val="bottom"/>
          </w:tcPr>
          <w:p w14:paraId="6AB5FC2A" w14:textId="77777777" w:rsidR="00C334D1" w:rsidRPr="00813D46" w:rsidRDefault="00C334D1" w:rsidP="007B0C0F">
            <w:pPr>
              <w:keepNext/>
              <w:jc w:val="right"/>
            </w:pPr>
            <w:r w:rsidRPr="00813D46">
              <w:rPr>
                <w:rFonts w:cs="Arial"/>
                <w:b/>
                <w:bCs/>
              </w:rPr>
              <w:t>0</w:t>
            </w:r>
          </w:p>
        </w:tc>
        <w:tc>
          <w:tcPr>
            <w:tcW w:w="81" w:type="dxa"/>
            <w:noWrap/>
            <w:vAlign w:val="bottom"/>
          </w:tcPr>
          <w:p w14:paraId="6297C8C6" w14:textId="77777777" w:rsidR="00C334D1" w:rsidRPr="00813D46" w:rsidRDefault="00C334D1" w:rsidP="007B0C0F">
            <w:pPr>
              <w:keepNext/>
              <w:rPr>
                <w:sz w:val="8"/>
              </w:rPr>
            </w:pPr>
            <w:r w:rsidRPr="00813D46">
              <w:rPr>
                <w:rFonts w:cs="Arial"/>
                <w:b/>
                <w:bCs/>
              </w:rPr>
              <w:t> </w:t>
            </w:r>
          </w:p>
        </w:tc>
        <w:tc>
          <w:tcPr>
            <w:tcW w:w="104" w:type="dxa"/>
            <w:vAlign w:val="bottom"/>
          </w:tcPr>
          <w:p w14:paraId="73FE34E2" w14:textId="77777777" w:rsidR="00C334D1" w:rsidRPr="00813D46" w:rsidRDefault="00C334D1" w:rsidP="007B0C0F">
            <w:pPr>
              <w:pStyle w:val="la2"/>
              <w:keepNext/>
            </w:pPr>
            <w:r w:rsidRPr="00813D46">
              <w:rPr>
                <w:sz w:val="15"/>
                <w:szCs w:val="15"/>
              </w:rPr>
              <w:t> </w:t>
            </w:r>
          </w:p>
        </w:tc>
        <w:tc>
          <w:tcPr>
            <w:tcW w:w="139" w:type="dxa"/>
            <w:vAlign w:val="bottom"/>
          </w:tcPr>
          <w:p w14:paraId="7A3FC3F3" w14:textId="77777777" w:rsidR="00C334D1" w:rsidRPr="00813D46" w:rsidRDefault="00C334D1" w:rsidP="007B0C0F">
            <w:pPr>
              <w:keepNext/>
              <w:rPr>
                <w:sz w:val="8"/>
              </w:rPr>
            </w:pPr>
            <w:r w:rsidRPr="00813D46">
              <w:rPr>
                <w:rFonts w:cs="Arial"/>
                <w:b/>
                <w:bCs/>
              </w:rPr>
              <w:t> </w:t>
            </w:r>
          </w:p>
        </w:tc>
        <w:tc>
          <w:tcPr>
            <w:tcW w:w="581" w:type="dxa"/>
            <w:vAlign w:val="bottom"/>
          </w:tcPr>
          <w:p w14:paraId="7B4D393C" w14:textId="698C3AC2" w:rsidR="00C334D1" w:rsidRPr="00813D46" w:rsidRDefault="00C334D1" w:rsidP="00A9134E">
            <w:pPr>
              <w:keepNext/>
              <w:jc w:val="right"/>
            </w:pPr>
            <w:r w:rsidRPr="00813D46">
              <w:rPr>
                <w:rFonts w:cs="Arial"/>
                <w:b/>
                <w:bCs/>
              </w:rPr>
              <w:t>(</w:t>
            </w:r>
            <w:r w:rsidR="00A9134E" w:rsidRPr="00813D46">
              <w:rPr>
                <w:rFonts w:cs="Arial"/>
                <w:b/>
                <w:bCs/>
              </w:rPr>
              <w:t>57</w:t>
            </w:r>
          </w:p>
        </w:tc>
        <w:tc>
          <w:tcPr>
            <w:tcW w:w="81" w:type="dxa"/>
            <w:noWrap/>
            <w:vAlign w:val="bottom"/>
          </w:tcPr>
          <w:p w14:paraId="5C99ABA8" w14:textId="77777777" w:rsidR="00C334D1" w:rsidRPr="00813D46" w:rsidRDefault="00C334D1" w:rsidP="007B0C0F">
            <w:pPr>
              <w:keepNext/>
              <w:rPr>
                <w:sz w:val="8"/>
              </w:rPr>
            </w:pPr>
            <w:r w:rsidRPr="00813D46">
              <w:rPr>
                <w:rFonts w:cs="Arial"/>
                <w:b/>
                <w:bCs/>
              </w:rPr>
              <w:t>)</w:t>
            </w:r>
          </w:p>
        </w:tc>
        <w:tc>
          <w:tcPr>
            <w:tcW w:w="104" w:type="dxa"/>
            <w:vAlign w:val="bottom"/>
          </w:tcPr>
          <w:p w14:paraId="0E5B256D" w14:textId="77777777" w:rsidR="00C334D1" w:rsidRPr="00813D46" w:rsidRDefault="00C334D1" w:rsidP="007B0C0F">
            <w:pPr>
              <w:pStyle w:val="la2"/>
              <w:keepNext/>
            </w:pPr>
            <w:r w:rsidRPr="00813D46">
              <w:rPr>
                <w:sz w:val="15"/>
                <w:szCs w:val="15"/>
              </w:rPr>
              <w:t> </w:t>
            </w:r>
          </w:p>
        </w:tc>
        <w:tc>
          <w:tcPr>
            <w:tcW w:w="95" w:type="dxa"/>
            <w:vAlign w:val="bottom"/>
          </w:tcPr>
          <w:p w14:paraId="59B76E75" w14:textId="77777777" w:rsidR="00C334D1" w:rsidRPr="00813D46" w:rsidRDefault="00C334D1" w:rsidP="007B0C0F">
            <w:pPr>
              <w:pStyle w:val="la2"/>
              <w:keepNext/>
            </w:pPr>
            <w:r w:rsidRPr="00813D46">
              <w:t> </w:t>
            </w:r>
          </w:p>
        </w:tc>
        <w:tc>
          <w:tcPr>
            <w:tcW w:w="104" w:type="dxa"/>
            <w:vAlign w:val="bottom"/>
          </w:tcPr>
          <w:p w14:paraId="6D15709E" w14:textId="77777777" w:rsidR="00C334D1" w:rsidRPr="00813D46" w:rsidRDefault="00C334D1" w:rsidP="007B0C0F">
            <w:pPr>
              <w:pStyle w:val="la2"/>
              <w:keepNext/>
            </w:pPr>
            <w:r w:rsidRPr="00813D46">
              <w:rPr>
                <w:sz w:val="15"/>
                <w:szCs w:val="15"/>
              </w:rPr>
              <w:t> </w:t>
            </w:r>
          </w:p>
        </w:tc>
        <w:tc>
          <w:tcPr>
            <w:tcW w:w="170" w:type="dxa"/>
            <w:vAlign w:val="bottom"/>
          </w:tcPr>
          <w:p w14:paraId="6A8E4FBD" w14:textId="77777777" w:rsidR="00C334D1" w:rsidRPr="00813D46" w:rsidRDefault="00C334D1" w:rsidP="007B0C0F">
            <w:pPr>
              <w:keepNext/>
              <w:rPr>
                <w:sz w:val="8"/>
              </w:rPr>
            </w:pPr>
            <w:r w:rsidRPr="00813D46">
              <w:rPr>
                <w:rFonts w:cs="Arial"/>
              </w:rPr>
              <w:t> </w:t>
            </w:r>
          </w:p>
        </w:tc>
        <w:tc>
          <w:tcPr>
            <w:tcW w:w="621" w:type="dxa"/>
            <w:vAlign w:val="bottom"/>
          </w:tcPr>
          <w:p w14:paraId="7095E6B1" w14:textId="77777777" w:rsidR="00C334D1" w:rsidRPr="00813D46" w:rsidRDefault="00C334D1" w:rsidP="007B0C0F">
            <w:pPr>
              <w:keepNext/>
              <w:jc w:val="right"/>
            </w:pPr>
            <w:r w:rsidRPr="00813D46">
              <w:rPr>
                <w:rFonts w:cs="Arial"/>
              </w:rPr>
              <w:t>22</w:t>
            </w:r>
          </w:p>
        </w:tc>
        <w:tc>
          <w:tcPr>
            <w:tcW w:w="81" w:type="dxa"/>
            <w:noWrap/>
            <w:vAlign w:val="bottom"/>
          </w:tcPr>
          <w:p w14:paraId="41BFF6C2" w14:textId="77777777" w:rsidR="00C334D1" w:rsidRPr="00813D46" w:rsidRDefault="00C334D1" w:rsidP="007B0C0F">
            <w:pPr>
              <w:keepNext/>
              <w:rPr>
                <w:sz w:val="8"/>
              </w:rPr>
            </w:pPr>
            <w:r w:rsidRPr="00813D46">
              <w:rPr>
                <w:rFonts w:cs="Arial"/>
              </w:rPr>
              <w:t> </w:t>
            </w:r>
          </w:p>
        </w:tc>
        <w:tc>
          <w:tcPr>
            <w:tcW w:w="104" w:type="dxa"/>
            <w:vAlign w:val="bottom"/>
          </w:tcPr>
          <w:p w14:paraId="7C6A3E06" w14:textId="77777777" w:rsidR="00C334D1" w:rsidRPr="00813D46" w:rsidRDefault="00C334D1" w:rsidP="007B0C0F">
            <w:pPr>
              <w:pStyle w:val="la2"/>
              <w:keepNext/>
            </w:pPr>
            <w:r w:rsidRPr="00813D46">
              <w:rPr>
                <w:sz w:val="15"/>
                <w:szCs w:val="15"/>
              </w:rPr>
              <w:t> </w:t>
            </w:r>
          </w:p>
        </w:tc>
        <w:tc>
          <w:tcPr>
            <w:tcW w:w="126" w:type="dxa"/>
            <w:vAlign w:val="bottom"/>
          </w:tcPr>
          <w:p w14:paraId="12DA6C4F" w14:textId="77777777" w:rsidR="00C334D1" w:rsidRPr="00813D46" w:rsidRDefault="00C334D1" w:rsidP="007B0C0F">
            <w:pPr>
              <w:keepNext/>
              <w:rPr>
                <w:sz w:val="8"/>
              </w:rPr>
            </w:pPr>
            <w:r w:rsidRPr="00813D46">
              <w:rPr>
                <w:rFonts w:cs="Arial"/>
              </w:rPr>
              <w:t> </w:t>
            </w:r>
          </w:p>
        </w:tc>
        <w:tc>
          <w:tcPr>
            <w:tcW w:w="459" w:type="dxa"/>
            <w:vAlign w:val="bottom"/>
          </w:tcPr>
          <w:p w14:paraId="6079DD8D" w14:textId="77777777" w:rsidR="00C334D1" w:rsidRPr="00813D46" w:rsidRDefault="00C334D1" w:rsidP="007B0C0F">
            <w:pPr>
              <w:keepNext/>
              <w:jc w:val="right"/>
            </w:pPr>
            <w:r w:rsidRPr="00813D46">
              <w:rPr>
                <w:rFonts w:cs="Arial"/>
              </w:rPr>
              <w:t>38</w:t>
            </w:r>
          </w:p>
        </w:tc>
        <w:tc>
          <w:tcPr>
            <w:tcW w:w="81" w:type="dxa"/>
            <w:noWrap/>
            <w:vAlign w:val="bottom"/>
          </w:tcPr>
          <w:p w14:paraId="3E3555AC" w14:textId="77777777" w:rsidR="00C334D1" w:rsidRPr="00813D46" w:rsidRDefault="00C334D1" w:rsidP="007B0C0F">
            <w:pPr>
              <w:keepNext/>
              <w:rPr>
                <w:sz w:val="8"/>
              </w:rPr>
            </w:pPr>
            <w:r w:rsidRPr="00813D46">
              <w:rPr>
                <w:rFonts w:cs="Arial"/>
              </w:rPr>
              <w:t> </w:t>
            </w:r>
          </w:p>
        </w:tc>
        <w:tc>
          <w:tcPr>
            <w:tcW w:w="104" w:type="dxa"/>
            <w:vAlign w:val="bottom"/>
          </w:tcPr>
          <w:p w14:paraId="1F246D18" w14:textId="77777777" w:rsidR="00C334D1" w:rsidRPr="00813D46" w:rsidRDefault="00C334D1" w:rsidP="007B0C0F">
            <w:pPr>
              <w:pStyle w:val="la2"/>
              <w:keepNext/>
            </w:pPr>
            <w:r w:rsidRPr="00813D46">
              <w:rPr>
                <w:sz w:val="15"/>
                <w:szCs w:val="15"/>
              </w:rPr>
              <w:t> </w:t>
            </w:r>
          </w:p>
        </w:tc>
        <w:tc>
          <w:tcPr>
            <w:tcW w:w="266" w:type="dxa"/>
            <w:vAlign w:val="bottom"/>
          </w:tcPr>
          <w:p w14:paraId="537A01BE" w14:textId="77777777" w:rsidR="00C334D1" w:rsidRPr="00813D46" w:rsidRDefault="00C334D1" w:rsidP="007B0C0F">
            <w:pPr>
              <w:keepNext/>
              <w:rPr>
                <w:sz w:val="8"/>
              </w:rPr>
            </w:pPr>
            <w:r w:rsidRPr="00813D46">
              <w:rPr>
                <w:rFonts w:cs="Arial"/>
              </w:rPr>
              <w:t> </w:t>
            </w:r>
          </w:p>
        </w:tc>
        <w:tc>
          <w:tcPr>
            <w:tcW w:w="638" w:type="dxa"/>
            <w:vAlign w:val="bottom"/>
          </w:tcPr>
          <w:p w14:paraId="0AA1AF91" w14:textId="77777777" w:rsidR="00C334D1" w:rsidRPr="00813D46" w:rsidRDefault="00C334D1" w:rsidP="007B0C0F">
            <w:pPr>
              <w:keepNext/>
              <w:jc w:val="right"/>
            </w:pPr>
            <w:r w:rsidRPr="00813D46">
              <w:rPr>
                <w:rFonts w:cs="Arial"/>
              </w:rPr>
              <w:t>0</w:t>
            </w:r>
          </w:p>
        </w:tc>
        <w:tc>
          <w:tcPr>
            <w:tcW w:w="81" w:type="dxa"/>
            <w:noWrap/>
            <w:vAlign w:val="bottom"/>
          </w:tcPr>
          <w:p w14:paraId="77D90379" w14:textId="77777777" w:rsidR="00C334D1" w:rsidRPr="00813D46" w:rsidRDefault="00C334D1" w:rsidP="007B0C0F">
            <w:pPr>
              <w:keepNext/>
              <w:rPr>
                <w:sz w:val="8"/>
              </w:rPr>
            </w:pPr>
            <w:r w:rsidRPr="00813D46">
              <w:rPr>
                <w:rFonts w:cs="Arial"/>
              </w:rPr>
              <w:t> </w:t>
            </w:r>
          </w:p>
        </w:tc>
        <w:tc>
          <w:tcPr>
            <w:tcW w:w="104" w:type="dxa"/>
            <w:vAlign w:val="bottom"/>
          </w:tcPr>
          <w:p w14:paraId="5B6722D4" w14:textId="77777777" w:rsidR="00C334D1" w:rsidRPr="00813D46" w:rsidRDefault="00C334D1" w:rsidP="007B0C0F">
            <w:pPr>
              <w:pStyle w:val="la2"/>
              <w:keepNext/>
            </w:pPr>
            <w:r w:rsidRPr="00813D46">
              <w:rPr>
                <w:sz w:val="15"/>
                <w:szCs w:val="15"/>
              </w:rPr>
              <w:t> </w:t>
            </w:r>
          </w:p>
        </w:tc>
        <w:tc>
          <w:tcPr>
            <w:tcW w:w="139" w:type="dxa"/>
            <w:vAlign w:val="bottom"/>
          </w:tcPr>
          <w:p w14:paraId="1EB0122F" w14:textId="77777777" w:rsidR="00C334D1" w:rsidRPr="00813D46" w:rsidRDefault="00C334D1" w:rsidP="007B0C0F">
            <w:pPr>
              <w:keepNext/>
              <w:rPr>
                <w:sz w:val="8"/>
              </w:rPr>
            </w:pPr>
            <w:r w:rsidRPr="00813D46">
              <w:rPr>
                <w:rFonts w:cs="Arial"/>
              </w:rPr>
              <w:t> </w:t>
            </w:r>
          </w:p>
        </w:tc>
        <w:tc>
          <w:tcPr>
            <w:tcW w:w="581" w:type="dxa"/>
            <w:vAlign w:val="bottom"/>
          </w:tcPr>
          <w:p w14:paraId="63B64F84" w14:textId="77777777" w:rsidR="00C334D1" w:rsidRPr="00813D46" w:rsidRDefault="00C334D1" w:rsidP="007B0C0F">
            <w:pPr>
              <w:keepNext/>
              <w:jc w:val="right"/>
            </w:pPr>
            <w:r w:rsidRPr="00813D46">
              <w:rPr>
                <w:rFonts w:cs="Arial"/>
              </w:rPr>
              <w:t>(129</w:t>
            </w:r>
          </w:p>
        </w:tc>
        <w:tc>
          <w:tcPr>
            <w:tcW w:w="81" w:type="dxa"/>
            <w:noWrap/>
            <w:vAlign w:val="bottom"/>
          </w:tcPr>
          <w:p w14:paraId="64156EDE" w14:textId="77777777" w:rsidR="00C334D1" w:rsidRPr="00813D46" w:rsidRDefault="00C334D1" w:rsidP="007B0C0F">
            <w:pPr>
              <w:keepNext/>
              <w:rPr>
                <w:sz w:val="8"/>
              </w:rPr>
            </w:pPr>
            <w:r w:rsidRPr="00813D46">
              <w:rPr>
                <w:rFonts w:cs="Arial"/>
              </w:rPr>
              <w:t>)</w:t>
            </w:r>
          </w:p>
        </w:tc>
      </w:tr>
      <w:tr w:rsidR="00C334D1" w:rsidRPr="00813D46" w14:paraId="072B529C" w14:textId="77777777" w:rsidTr="007B0C0F">
        <w:trPr>
          <w:jc w:val="center"/>
        </w:trPr>
        <w:tc>
          <w:tcPr>
            <w:tcW w:w="2509" w:type="dxa"/>
          </w:tcPr>
          <w:p w14:paraId="4C5AF136" w14:textId="77777777" w:rsidR="00C334D1" w:rsidRPr="00813D46" w:rsidRDefault="00C334D1" w:rsidP="007B0C0F">
            <w:pPr>
              <w:pStyle w:val="NormalWeb"/>
              <w:keepNext/>
              <w:ind w:left="720" w:hanging="270"/>
              <w:jc w:val="left"/>
              <w:rPr>
                <w:sz w:val="8"/>
              </w:rPr>
            </w:pPr>
            <w:r w:rsidRPr="00813D46">
              <w:rPr>
                <w:rFonts w:cs="Arial"/>
                <w:sz w:val="20"/>
                <w:szCs w:val="20"/>
              </w:rPr>
              <w:t>Gross amounts of derivatives not offset in the balance sheet</w:t>
            </w:r>
          </w:p>
        </w:tc>
        <w:tc>
          <w:tcPr>
            <w:tcW w:w="108" w:type="dxa"/>
            <w:vAlign w:val="bottom"/>
          </w:tcPr>
          <w:p w14:paraId="57E48220" w14:textId="77777777" w:rsidR="00C334D1" w:rsidRPr="00813D46" w:rsidRDefault="00C334D1" w:rsidP="007B0C0F">
            <w:pPr>
              <w:pStyle w:val="la2"/>
              <w:keepNext/>
            </w:pPr>
            <w:r w:rsidRPr="00813D46">
              <w:rPr>
                <w:sz w:val="15"/>
                <w:szCs w:val="15"/>
              </w:rPr>
              <w:t> </w:t>
            </w:r>
          </w:p>
        </w:tc>
        <w:tc>
          <w:tcPr>
            <w:tcW w:w="72" w:type="dxa"/>
            <w:vAlign w:val="bottom"/>
          </w:tcPr>
          <w:p w14:paraId="7460F9D6" w14:textId="77777777" w:rsidR="00C334D1" w:rsidRPr="00813D46" w:rsidRDefault="00C334D1" w:rsidP="007B0C0F">
            <w:pPr>
              <w:pStyle w:val="la2"/>
              <w:keepNext/>
            </w:pPr>
            <w:r w:rsidRPr="00813D46">
              <w:t> </w:t>
            </w:r>
          </w:p>
        </w:tc>
        <w:tc>
          <w:tcPr>
            <w:tcW w:w="81" w:type="dxa"/>
            <w:vAlign w:val="bottom"/>
          </w:tcPr>
          <w:p w14:paraId="475D7C61" w14:textId="77777777" w:rsidR="00C334D1" w:rsidRPr="00813D46" w:rsidRDefault="00C334D1" w:rsidP="007B0C0F">
            <w:pPr>
              <w:pStyle w:val="la2"/>
              <w:keepNext/>
            </w:pPr>
            <w:r w:rsidRPr="00813D46">
              <w:rPr>
                <w:sz w:val="15"/>
                <w:szCs w:val="15"/>
              </w:rPr>
              <w:t> </w:t>
            </w:r>
          </w:p>
        </w:tc>
        <w:tc>
          <w:tcPr>
            <w:tcW w:w="140" w:type="dxa"/>
            <w:vAlign w:val="bottom"/>
          </w:tcPr>
          <w:p w14:paraId="687975F8" w14:textId="77777777" w:rsidR="00C334D1" w:rsidRPr="00813D46" w:rsidRDefault="00C334D1" w:rsidP="007B0C0F">
            <w:pPr>
              <w:keepNext/>
              <w:rPr>
                <w:sz w:val="8"/>
              </w:rPr>
            </w:pPr>
            <w:r w:rsidRPr="00813D46">
              <w:rPr>
                <w:rFonts w:cs="Arial"/>
                <w:b/>
                <w:bCs/>
              </w:rPr>
              <w:t> </w:t>
            </w:r>
          </w:p>
        </w:tc>
        <w:tc>
          <w:tcPr>
            <w:tcW w:w="621" w:type="dxa"/>
            <w:vAlign w:val="bottom"/>
          </w:tcPr>
          <w:p w14:paraId="16AF980B" w14:textId="77777777" w:rsidR="00C334D1" w:rsidRPr="00813D46" w:rsidRDefault="00C334D1" w:rsidP="007B0C0F">
            <w:pPr>
              <w:keepNext/>
              <w:jc w:val="right"/>
            </w:pPr>
            <w:r w:rsidRPr="00813D46">
              <w:rPr>
                <w:rFonts w:cs="Arial"/>
                <w:b/>
                <w:bCs/>
              </w:rPr>
              <w:t>0</w:t>
            </w:r>
          </w:p>
        </w:tc>
        <w:tc>
          <w:tcPr>
            <w:tcW w:w="81" w:type="dxa"/>
            <w:noWrap/>
            <w:vAlign w:val="bottom"/>
          </w:tcPr>
          <w:p w14:paraId="69689584" w14:textId="77777777" w:rsidR="00C334D1" w:rsidRPr="00813D46" w:rsidRDefault="00C334D1" w:rsidP="007B0C0F">
            <w:pPr>
              <w:keepNext/>
              <w:rPr>
                <w:sz w:val="8"/>
              </w:rPr>
            </w:pPr>
            <w:r w:rsidRPr="00813D46">
              <w:rPr>
                <w:rFonts w:cs="Arial"/>
                <w:b/>
                <w:bCs/>
              </w:rPr>
              <w:t> </w:t>
            </w:r>
          </w:p>
        </w:tc>
        <w:tc>
          <w:tcPr>
            <w:tcW w:w="104" w:type="dxa"/>
            <w:vAlign w:val="bottom"/>
          </w:tcPr>
          <w:p w14:paraId="6C3CD9A5" w14:textId="77777777" w:rsidR="00C334D1" w:rsidRPr="00813D46" w:rsidRDefault="00C334D1" w:rsidP="007B0C0F">
            <w:pPr>
              <w:pStyle w:val="la2"/>
              <w:keepNext/>
            </w:pPr>
            <w:r w:rsidRPr="00813D46">
              <w:rPr>
                <w:sz w:val="15"/>
                <w:szCs w:val="15"/>
              </w:rPr>
              <w:t> </w:t>
            </w:r>
          </w:p>
        </w:tc>
        <w:tc>
          <w:tcPr>
            <w:tcW w:w="126" w:type="dxa"/>
            <w:vAlign w:val="bottom"/>
          </w:tcPr>
          <w:p w14:paraId="75766FF8" w14:textId="77777777" w:rsidR="00C334D1" w:rsidRPr="00813D46" w:rsidRDefault="00C334D1" w:rsidP="007B0C0F">
            <w:pPr>
              <w:keepNext/>
              <w:rPr>
                <w:sz w:val="8"/>
              </w:rPr>
            </w:pPr>
            <w:r w:rsidRPr="00813D46">
              <w:rPr>
                <w:rFonts w:cs="Arial"/>
                <w:b/>
                <w:bCs/>
              </w:rPr>
              <w:t> </w:t>
            </w:r>
          </w:p>
        </w:tc>
        <w:tc>
          <w:tcPr>
            <w:tcW w:w="526" w:type="dxa"/>
            <w:vAlign w:val="bottom"/>
          </w:tcPr>
          <w:p w14:paraId="5BB285FD" w14:textId="77777777" w:rsidR="00C334D1" w:rsidRPr="00813D46" w:rsidRDefault="00C334D1" w:rsidP="007B0C0F">
            <w:pPr>
              <w:keepNext/>
              <w:jc w:val="right"/>
            </w:pPr>
            <w:r w:rsidRPr="00813D46">
              <w:rPr>
                <w:rFonts w:cs="Arial"/>
                <w:b/>
                <w:bCs/>
              </w:rPr>
              <w:t>0</w:t>
            </w:r>
          </w:p>
        </w:tc>
        <w:tc>
          <w:tcPr>
            <w:tcW w:w="81" w:type="dxa"/>
            <w:noWrap/>
            <w:vAlign w:val="bottom"/>
          </w:tcPr>
          <w:p w14:paraId="6ACB0F5A" w14:textId="77777777" w:rsidR="00C334D1" w:rsidRPr="00813D46" w:rsidRDefault="00C334D1" w:rsidP="007B0C0F">
            <w:pPr>
              <w:keepNext/>
              <w:rPr>
                <w:sz w:val="8"/>
              </w:rPr>
            </w:pPr>
            <w:r w:rsidRPr="00813D46">
              <w:rPr>
                <w:rFonts w:cs="Arial"/>
                <w:b/>
                <w:bCs/>
              </w:rPr>
              <w:t> </w:t>
            </w:r>
          </w:p>
        </w:tc>
        <w:tc>
          <w:tcPr>
            <w:tcW w:w="104" w:type="dxa"/>
            <w:vAlign w:val="bottom"/>
          </w:tcPr>
          <w:p w14:paraId="0B18E4BD" w14:textId="77777777" w:rsidR="00C334D1" w:rsidRPr="00813D46" w:rsidRDefault="00C334D1" w:rsidP="007B0C0F">
            <w:pPr>
              <w:pStyle w:val="la2"/>
              <w:keepNext/>
            </w:pPr>
            <w:r w:rsidRPr="00813D46">
              <w:rPr>
                <w:sz w:val="15"/>
                <w:szCs w:val="15"/>
              </w:rPr>
              <w:t> </w:t>
            </w:r>
          </w:p>
        </w:tc>
        <w:tc>
          <w:tcPr>
            <w:tcW w:w="211" w:type="dxa"/>
            <w:vAlign w:val="bottom"/>
          </w:tcPr>
          <w:p w14:paraId="550BCFA5" w14:textId="77777777" w:rsidR="00C334D1" w:rsidRPr="00813D46" w:rsidRDefault="00C334D1" w:rsidP="007B0C0F">
            <w:pPr>
              <w:keepNext/>
              <w:rPr>
                <w:sz w:val="8"/>
              </w:rPr>
            </w:pPr>
            <w:r w:rsidRPr="00813D46">
              <w:rPr>
                <w:rFonts w:cs="Arial"/>
                <w:b/>
                <w:bCs/>
              </w:rPr>
              <w:t> </w:t>
            </w:r>
          </w:p>
        </w:tc>
        <w:tc>
          <w:tcPr>
            <w:tcW w:w="693" w:type="dxa"/>
            <w:vAlign w:val="bottom"/>
          </w:tcPr>
          <w:p w14:paraId="4129D47E" w14:textId="77777777" w:rsidR="00C334D1" w:rsidRPr="00813D46" w:rsidRDefault="00C334D1" w:rsidP="007B0C0F">
            <w:pPr>
              <w:keepNext/>
              <w:jc w:val="right"/>
            </w:pPr>
            <w:r w:rsidRPr="00813D46">
              <w:rPr>
                <w:rFonts w:cs="Arial"/>
                <w:b/>
                <w:bCs/>
              </w:rPr>
              <w:t>0</w:t>
            </w:r>
          </w:p>
        </w:tc>
        <w:tc>
          <w:tcPr>
            <w:tcW w:w="81" w:type="dxa"/>
            <w:noWrap/>
            <w:vAlign w:val="bottom"/>
          </w:tcPr>
          <w:p w14:paraId="7CC9C0A8" w14:textId="77777777" w:rsidR="00C334D1" w:rsidRPr="00813D46" w:rsidRDefault="00C334D1" w:rsidP="007B0C0F">
            <w:pPr>
              <w:keepNext/>
              <w:rPr>
                <w:sz w:val="8"/>
              </w:rPr>
            </w:pPr>
            <w:r w:rsidRPr="00813D46">
              <w:rPr>
                <w:rFonts w:cs="Arial"/>
                <w:b/>
                <w:bCs/>
              </w:rPr>
              <w:t> </w:t>
            </w:r>
          </w:p>
        </w:tc>
        <w:tc>
          <w:tcPr>
            <w:tcW w:w="104" w:type="dxa"/>
            <w:vAlign w:val="bottom"/>
          </w:tcPr>
          <w:p w14:paraId="62F0F9E5" w14:textId="77777777" w:rsidR="00C334D1" w:rsidRPr="00813D46" w:rsidRDefault="00C334D1" w:rsidP="007B0C0F">
            <w:pPr>
              <w:pStyle w:val="la2"/>
              <w:keepNext/>
            </w:pPr>
            <w:r w:rsidRPr="00813D46">
              <w:rPr>
                <w:sz w:val="15"/>
                <w:szCs w:val="15"/>
              </w:rPr>
              <w:t> </w:t>
            </w:r>
          </w:p>
        </w:tc>
        <w:tc>
          <w:tcPr>
            <w:tcW w:w="139" w:type="dxa"/>
            <w:vAlign w:val="bottom"/>
          </w:tcPr>
          <w:p w14:paraId="51AFB29D" w14:textId="77777777" w:rsidR="00C334D1" w:rsidRPr="00813D46" w:rsidRDefault="00C334D1" w:rsidP="007B0C0F">
            <w:pPr>
              <w:keepNext/>
              <w:rPr>
                <w:sz w:val="8"/>
              </w:rPr>
            </w:pPr>
            <w:r w:rsidRPr="00813D46">
              <w:rPr>
                <w:rFonts w:cs="Arial"/>
                <w:b/>
                <w:bCs/>
              </w:rPr>
              <w:t> </w:t>
            </w:r>
          </w:p>
        </w:tc>
        <w:tc>
          <w:tcPr>
            <w:tcW w:w="581" w:type="dxa"/>
            <w:vAlign w:val="bottom"/>
          </w:tcPr>
          <w:p w14:paraId="5C640481" w14:textId="77777777" w:rsidR="00C334D1" w:rsidRPr="00813D46" w:rsidRDefault="00C334D1" w:rsidP="007B0C0F">
            <w:pPr>
              <w:keepNext/>
              <w:jc w:val="right"/>
            </w:pPr>
            <w:r w:rsidRPr="00813D46">
              <w:rPr>
                <w:rFonts w:cs="Arial"/>
                <w:b/>
                <w:bCs/>
              </w:rPr>
              <w:t>0</w:t>
            </w:r>
          </w:p>
        </w:tc>
        <w:tc>
          <w:tcPr>
            <w:tcW w:w="81" w:type="dxa"/>
            <w:noWrap/>
            <w:vAlign w:val="bottom"/>
          </w:tcPr>
          <w:p w14:paraId="040DB00B" w14:textId="77777777" w:rsidR="00C334D1" w:rsidRPr="00813D46" w:rsidRDefault="00C334D1" w:rsidP="007B0C0F">
            <w:pPr>
              <w:keepNext/>
              <w:rPr>
                <w:sz w:val="8"/>
              </w:rPr>
            </w:pPr>
            <w:r w:rsidRPr="00813D46">
              <w:rPr>
                <w:rFonts w:cs="Arial"/>
                <w:b/>
                <w:bCs/>
              </w:rPr>
              <w:t> </w:t>
            </w:r>
          </w:p>
        </w:tc>
        <w:tc>
          <w:tcPr>
            <w:tcW w:w="104" w:type="dxa"/>
            <w:vAlign w:val="bottom"/>
          </w:tcPr>
          <w:p w14:paraId="1C274E0C" w14:textId="77777777" w:rsidR="00C334D1" w:rsidRPr="00813D46" w:rsidRDefault="00C334D1" w:rsidP="007B0C0F">
            <w:pPr>
              <w:pStyle w:val="la2"/>
              <w:keepNext/>
            </w:pPr>
            <w:r w:rsidRPr="00813D46">
              <w:rPr>
                <w:sz w:val="15"/>
                <w:szCs w:val="15"/>
              </w:rPr>
              <w:t> </w:t>
            </w:r>
          </w:p>
        </w:tc>
        <w:tc>
          <w:tcPr>
            <w:tcW w:w="95" w:type="dxa"/>
            <w:vAlign w:val="bottom"/>
          </w:tcPr>
          <w:p w14:paraId="2AE9D0BE" w14:textId="77777777" w:rsidR="00C334D1" w:rsidRPr="00813D46" w:rsidRDefault="00C334D1" w:rsidP="007B0C0F">
            <w:pPr>
              <w:pStyle w:val="la2"/>
              <w:keepNext/>
            </w:pPr>
            <w:r w:rsidRPr="00813D46">
              <w:t> </w:t>
            </w:r>
          </w:p>
        </w:tc>
        <w:tc>
          <w:tcPr>
            <w:tcW w:w="104" w:type="dxa"/>
            <w:vAlign w:val="bottom"/>
          </w:tcPr>
          <w:p w14:paraId="66F9CD35" w14:textId="77777777" w:rsidR="00C334D1" w:rsidRPr="00813D46" w:rsidRDefault="00C334D1" w:rsidP="007B0C0F">
            <w:pPr>
              <w:pStyle w:val="la2"/>
              <w:keepNext/>
            </w:pPr>
            <w:r w:rsidRPr="00813D46">
              <w:rPr>
                <w:sz w:val="15"/>
                <w:szCs w:val="15"/>
              </w:rPr>
              <w:t> </w:t>
            </w:r>
          </w:p>
        </w:tc>
        <w:tc>
          <w:tcPr>
            <w:tcW w:w="170" w:type="dxa"/>
            <w:vAlign w:val="bottom"/>
          </w:tcPr>
          <w:p w14:paraId="18424F56" w14:textId="77777777" w:rsidR="00C334D1" w:rsidRPr="00813D46" w:rsidRDefault="00C334D1" w:rsidP="007B0C0F">
            <w:pPr>
              <w:keepNext/>
              <w:rPr>
                <w:sz w:val="8"/>
              </w:rPr>
            </w:pPr>
            <w:r w:rsidRPr="00813D46">
              <w:rPr>
                <w:rFonts w:cs="Arial"/>
              </w:rPr>
              <w:t> </w:t>
            </w:r>
          </w:p>
        </w:tc>
        <w:tc>
          <w:tcPr>
            <w:tcW w:w="621" w:type="dxa"/>
            <w:vAlign w:val="bottom"/>
          </w:tcPr>
          <w:p w14:paraId="42EA4AFE" w14:textId="77777777" w:rsidR="00C334D1" w:rsidRPr="00813D46" w:rsidRDefault="00C334D1" w:rsidP="007B0C0F">
            <w:pPr>
              <w:keepNext/>
              <w:jc w:val="right"/>
            </w:pPr>
            <w:r w:rsidRPr="00813D46">
              <w:rPr>
                <w:rFonts w:cs="Arial"/>
              </w:rPr>
              <w:t>0</w:t>
            </w:r>
          </w:p>
        </w:tc>
        <w:tc>
          <w:tcPr>
            <w:tcW w:w="81" w:type="dxa"/>
            <w:noWrap/>
            <w:vAlign w:val="bottom"/>
          </w:tcPr>
          <w:p w14:paraId="314BC751" w14:textId="77777777" w:rsidR="00C334D1" w:rsidRPr="00813D46" w:rsidRDefault="00C334D1" w:rsidP="007B0C0F">
            <w:pPr>
              <w:keepNext/>
              <w:rPr>
                <w:sz w:val="8"/>
              </w:rPr>
            </w:pPr>
            <w:r w:rsidRPr="00813D46">
              <w:rPr>
                <w:rFonts w:cs="Arial"/>
              </w:rPr>
              <w:t> </w:t>
            </w:r>
          </w:p>
        </w:tc>
        <w:tc>
          <w:tcPr>
            <w:tcW w:w="104" w:type="dxa"/>
            <w:vAlign w:val="bottom"/>
          </w:tcPr>
          <w:p w14:paraId="432A4E7C" w14:textId="77777777" w:rsidR="00C334D1" w:rsidRPr="00813D46" w:rsidRDefault="00C334D1" w:rsidP="007B0C0F">
            <w:pPr>
              <w:pStyle w:val="la2"/>
              <w:keepNext/>
            </w:pPr>
            <w:r w:rsidRPr="00813D46">
              <w:rPr>
                <w:sz w:val="15"/>
                <w:szCs w:val="15"/>
              </w:rPr>
              <w:t> </w:t>
            </w:r>
          </w:p>
        </w:tc>
        <w:tc>
          <w:tcPr>
            <w:tcW w:w="126" w:type="dxa"/>
            <w:vAlign w:val="bottom"/>
          </w:tcPr>
          <w:p w14:paraId="4911BFA4" w14:textId="77777777" w:rsidR="00C334D1" w:rsidRPr="00813D46" w:rsidRDefault="00C334D1" w:rsidP="007B0C0F">
            <w:pPr>
              <w:keepNext/>
              <w:rPr>
                <w:sz w:val="8"/>
              </w:rPr>
            </w:pPr>
            <w:r w:rsidRPr="00813D46">
              <w:rPr>
                <w:rFonts w:cs="Arial"/>
              </w:rPr>
              <w:t> </w:t>
            </w:r>
          </w:p>
        </w:tc>
        <w:tc>
          <w:tcPr>
            <w:tcW w:w="459" w:type="dxa"/>
            <w:vAlign w:val="bottom"/>
          </w:tcPr>
          <w:p w14:paraId="48F1D330" w14:textId="77777777" w:rsidR="00C334D1" w:rsidRPr="00813D46" w:rsidRDefault="00C334D1" w:rsidP="007B0C0F">
            <w:pPr>
              <w:keepNext/>
              <w:jc w:val="right"/>
            </w:pPr>
            <w:r w:rsidRPr="00813D46">
              <w:rPr>
                <w:rFonts w:cs="Arial"/>
              </w:rPr>
              <w:t>0</w:t>
            </w:r>
          </w:p>
        </w:tc>
        <w:tc>
          <w:tcPr>
            <w:tcW w:w="81" w:type="dxa"/>
            <w:noWrap/>
            <w:vAlign w:val="bottom"/>
          </w:tcPr>
          <w:p w14:paraId="003FC5C3" w14:textId="77777777" w:rsidR="00C334D1" w:rsidRPr="00813D46" w:rsidRDefault="00C334D1" w:rsidP="007B0C0F">
            <w:pPr>
              <w:keepNext/>
              <w:rPr>
                <w:sz w:val="8"/>
              </w:rPr>
            </w:pPr>
            <w:r w:rsidRPr="00813D46">
              <w:rPr>
                <w:rFonts w:cs="Arial"/>
              </w:rPr>
              <w:t> </w:t>
            </w:r>
          </w:p>
        </w:tc>
        <w:tc>
          <w:tcPr>
            <w:tcW w:w="104" w:type="dxa"/>
            <w:vAlign w:val="bottom"/>
          </w:tcPr>
          <w:p w14:paraId="29927DD7" w14:textId="77777777" w:rsidR="00C334D1" w:rsidRPr="00813D46" w:rsidRDefault="00C334D1" w:rsidP="007B0C0F">
            <w:pPr>
              <w:pStyle w:val="la2"/>
              <w:keepNext/>
            </w:pPr>
            <w:r w:rsidRPr="00813D46">
              <w:rPr>
                <w:sz w:val="15"/>
                <w:szCs w:val="15"/>
              </w:rPr>
              <w:t> </w:t>
            </w:r>
          </w:p>
        </w:tc>
        <w:tc>
          <w:tcPr>
            <w:tcW w:w="266" w:type="dxa"/>
            <w:vAlign w:val="bottom"/>
          </w:tcPr>
          <w:p w14:paraId="73F27D31" w14:textId="77777777" w:rsidR="00C334D1" w:rsidRPr="00813D46" w:rsidRDefault="00C334D1" w:rsidP="007B0C0F">
            <w:pPr>
              <w:keepNext/>
              <w:rPr>
                <w:sz w:val="8"/>
              </w:rPr>
            </w:pPr>
            <w:r w:rsidRPr="00813D46">
              <w:rPr>
                <w:rFonts w:cs="Arial"/>
              </w:rPr>
              <w:t> </w:t>
            </w:r>
          </w:p>
        </w:tc>
        <w:tc>
          <w:tcPr>
            <w:tcW w:w="638" w:type="dxa"/>
            <w:vAlign w:val="bottom"/>
          </w:tcPr>
          <w:p w14:paraId="38B9B218" w14:textId="77777777" w:rsidR="00C334D1" w:rsidRPr="00813D46" w:rsidRDefault="00C334D1" w:rsidP="007B0C0F">
            <w:pPr>
              <w:keepNext/>
              <w:jc w:val="right"/>
            </w:pPr>
            <w:r w:rsidRPr="00813D46">
              <w:rPr>
                <w:rFonts w:cs="Arial"/>
              </w:rPr>
              <w:t>0</w:t>
            </w:r>
          </w:p>
        </w:tc>
        <w:tc>
          <w:tcPr>
            <w:tcW w:w="81" w:type="dxa"/>
            <w:noWrap/>
            <w:vAlign w:val="bottom"/>
          </w:tcPr>
          <w:p w14:paraId="46F20EC5" w14:textId="77777777" w:rsidR="00C334D1" w:rsidRPr="00813D46" w:rsidRDefault="00C334D1" w:rsidP="007B0C0F">
            <w:pPr>
              <w:keepNext/>
              <w:rPr>
                <w:sz w:val="8"/>
              </w:rPr>
            </w:pPr>
            <w:r w:rsidRPr="00813D46">
              <w:rPr>
                <w:rFonts w:cs="Arial"/>
              </w:rPr>
              <w:t> </w:t>
            </w:r>
          </w:p>
        </w:tc>
        <w:tc>
          <w:tcPr>
            <w:tcW w:w="104" w:type="dxa"/>
            <w:vAlign w:val="bottom"/>
          </w:tcPr>
          <w:p w14:paraId="4F2D836B" w14:textId="77777777" w:rsidR="00C334D1" w:rsidRPr="00813D46" w:rsidRDefault="00C334D1" w:rsidP="007B0C0F">
            <w:pPr>
              <w:pStyle w:val="la2"/>
              <w:keepNext/>
            </w:pPr>
            <w:r w:rsidRPr="00813D46">
              <w:rPr>
                <w:sz w:val="15"/>
                <w:szCs w:val="15"/>
              </w:rPr>
              <w:t> </w:t>
            </w:r>
          </w:p>
        </w:tc>
        <w:tc>
          <w:tcPr>
            <w:tcW w:w="139" w:type="dxa"/>
            <w:vAlign w:val="bottom"/>
          </w:tcPr>
          <w:p w14:paraId="20177045" w14:textId="77777777" w:rsidR="00C334D1" w:rsidRPr="00813D46" w:rsidRDefault="00C334D1" w:rsidP="007B0C0F">
            <w:pPr>
              <w:keepNext/>
              <w:rPr>
                <w:sz w:val="8"/>
              </w:rPr>
            </w:pPr>
            <w:r w:rsidRPr="00813D46">
              <w:rPr>
                <w:rFonts w:cs="Arial"/>
              </w:rPr>
              <w:t> </w:t>
            </w:r>
          </w:p>
        </w:tc>
        <w:tc>
          <w:tcPr>
            <w:tcW w:w="581" w:type="dxa"/>
            <w:vAlign w:val="bottom"/>
          </w:tcPr>
          <w:p w14:paraId="3E3ADD16" w14:textId="77777777" w:rsidR="00C334D1" w:rsidRPr="00813D46" w:rsidRDefault="00C334D1" w:rsidP="007B0C0F">
            <w:pPr>
              <w:keepNext/>
              <w:jc w:val="right"/>
            </w:pPr>
            <w:r w:rsidRPr="00813D46">
              <w:rPr>
                <w:rFonts w:cs="Arial"/>
              </w:rPr>
              <w:t>0</w:t>
            </w:r>
          </w:p>
        </w:tc>
        <w:tc>
          <w:tcPr>
            <w:tcW w:w="81" w:type="dxa"/>
            <w:noWrap/>
            <w:vAlign w:val="bottom"/>
          </w:tcPr>
          <w:p w14:paraId="73405C8C" w14:textId="77777777" w:rsidR="00C334D1" w:rsidRPr="00813D46" w:rsidRDefault="00C334D1" w:rsidP="007B0C0F">
            <w:pPr>
              <w:keepNext/>
              <w:rPr>
                <w:sz w:val="8"/>
              </w:rPr>
            </w:pPr>
            <w:r w:rsidRPr="00813D46">
              <w:rPr>
                <w:rFonts w:cs="Arial"/>
              </w:rPr>
              <w:t> </w:t>
            </w:r>
          </w:p>
        </w:tc>
      </w:tr>
      <w:tr w:rsidR="00A9134E" w:rsidRPr="00813D46" w14:paraId="1AA94E09" w14:textId="77777777" w:rsidTr="007B0C0F">
        <w:trPr>
          <w:jc w:val="center"/>
        </w:trPr>
        <w:tc>
          <w:tcPr>
            <w:tcW w:w="2509" w:type="dxa"/>
          </w:tcPr>
          <w:p w14:paraId="240CE5F1" w14:textId="77777777" w:rsidR="00A9134E" w:rsidRPr="00813D46" w:rsidRDefault="00A9134E" w:rsidP="00A9134E">
            <w:pPr>
              <w:pStyle w:val="NormalWeb"/>
              <w:keepNext/>
              <w:ind w:left="720" w:hanging="270"/>
              <w:jc w:val="left"/>
              <w:rPr>
                <w:rFonts w:cs="Arial"/>
                <w:sz w:val="20"/>
                <w:szCs w:val="20"/>
              </w:rPr>
            </w:pPr>
            <w:r w:rsidRPr="00813D46">
              <w:rPr>
                <w:rFonts w:cs="Arial"/>
                <w:sz w:val="20"/>
                <w:szCs w:val="20"/>
              </w:rPr>
              <w:t>Cash collateral received</w:t>
            </w:r>
          </w:p>
        </w:tc>
        <w:tc>
          <w:tcPr>
            <w:tcW w:w="108" w:type="dxa"/>
            <w:vAlign w:val="bottom"/>
          </w:tcPr>
          <w:p w14:paraId="1DDE1C07" w14:textId="77777777" w:rsidR="00A9134E" w:rsidRPr="00813D46" w:rsidRDefault="00A9134E" w:rsidP="00A9134E">
            <w:pPr>
              <w:pStyle w:val="la2"/>
              <w:keepNext/>
              <w:rPr>
                <w:sz w:val="15"/>
                <w:szCs w:val="15"/>
              </w:rPr>
            </w:pPr>
          </w:p>
        </w:tc>
        <w:tc>
          <w:tcPr>
            <w:tcW w:w="72" w:type="dxa"/>
            <w:vAlign w:val="bottom"/>
          </w:tcPr>
          <w:p w14:paraId="6CE60B56" w14:textId="77777777" w:rsidR="00A9134E" w:rsidRPr="00813D46" w:rsidRDefault="00A9134E" w:rsidP="00A9134E">
            <w:pPr>
              <w:pStyle w:val="la2"/>
              <w:keepNext/>
            </w:pPr>
          </w:p>
        </w:tc>
        <w:tc>
          <w:tcPr>
            <w:tcW w:w="81" w:type="dxa"/>
            <w:vAlign w:val="bottom"/>
          </w:tcPr>
          <w:p w14:paraId="504DD76E" w14:textId="77777777" w:rsidR="00A9134E" w:rsidRPr="00813D46" w:rsidRDefault="00A9134E" w:rsidP="00A9134E">
            <w:pPr>
              <w:pStyle w:val="la2"/>
              <w:keepNext/>
              <w:rPr>
                <w:sz w:val="15"/>
                <w:szCs w:val="15"/>
              </w:rPr>
            </w:pPr>
          </w:p>
        </w:tc>
        <w:tc>
          <w:tcPr>
            <w:tcW w:w="140" w:type="dxa"/>
            <w:vAlign w:val="bottom"/>
          </w:tcPr>
          <w:p w14:paraId="554E7419" w14:textId="77777777" w:rsidR="00A9134E" w:rsidRPr="00813D46" w:rsidRDefault="00A9134E" w:rsidP="00A9134E">
            <w:pPr>
              <w:keepNext/>
              <w:rPr>
                <w:rFonts w:cs="Arial"/>
                <w:b/>
              </w:rPr>
            </w:pPr>
          </w:p>
        </w:tc>
        <w:tc>
          <w:tcPr>
            <w:tcW w:w="621" w:type="dxa"/>
            <w:vAlign w:val="bottom"/>
          </w:tcPr>
          <w:p w14:paraId="3DC8B474" w14:textId="77777777" w:rsidR="00A9134E" w:rsidRPr="00813D46" w:rsidRDefault="00A9134E" w:rsidP="00A9134E">
            <w:pPr>
              <w:keepNext/>
              <w:jc w:val="right"/>
              <w:rPr>
                <w:rFonts w:cs="Arial"/>
                <w:b/>
              </w:rPr>
            </w:pPr>
            <w:r w:rsidRPr="00813D46">
              <w:rPr>
                <w:rFonts w:cs="Arial"/>
                <w:b/>
              </w:rPr>
              <w:t>0</w:t>
            </w:r>
          </w:p>
        </w:tc>
        <w:tc>
          <w:tcPr>
            <w:tcW w:w="81" w:type="dxa"/>
            <w:noWrap/>
            <w:vAlign w:val="bottom"/>
          </w:tcPr>
          <w:p w14:paraId="57BFAA05" w14:textId="77777777" w:rsidR="00A9134E" w:rsidRPr="00813D46" w:rsidRDefault="00A9134E" w:rsidP="00A9134E">
            <w:pPr>
              <w:keepNext/>
              <w:rPr>
                <w:rFonts w:cs="Arial"/>
                <w:b/>
              </w:rPr>
            </w:pPr>
          </w:p>
        </w:tc>
        <w:tc>
          <w:tcPr>
            <w:tcW w:w="104" w:type="dxa"/>
            <w:vAlign w:val="bottom"/>
          </w:tcPr>
          <w:p w14:paraId="6EEA6086" w14:textId="77777777" w:rsidR="00A9134E" w:rsidRPr="00813D46" w:rsidRDefault="00A9134E" w:rsidP="00A9134E">
            <w:pPr>
              <w:pStyle w:val="la2"/>
              <w:keepNext/>
              <w:rPr>
                <w:sz w:val="15"/>
                <w:szCs w:val="15"/>
              </w:rPr>
            </w:pPr>
          </w:p>
        </w:tc>
        <w:tc>
          <w:tcPr>
            <w:tcW w:w="126" w:type="dxa"/>
            <w:vAlign w:val="bottom"/>
          </w:tcPr>
          <w:p w14:paraId="3085E54C" w14:textId="77777777" w:rsidR="00A9134E" w:rsidRPr="00813D46" w:rsidRDefault="00A9134E" w:rsidP="00A9134E">
            <w:pPr>
              <w:keepNext/>
              <w:rPr>
                <w:rFonts w:cs="Arial"/>
                <w:b/>
              </w:rPr>
            </w:pPr>
          </w:p>
        </w:tc>
        <w:tc>
          <w:tcPr>
            <w:tcW w:w="526" w:type="dxa"/>
            <w:vAlign w:val="bottom"/>
          </w:tcPr>
          <w:p w14:paraId="1BBA6EC0" w14:textId="77777777" w:rsidR="00A9134E" w:rsidRPr="00813D46" w:rsidRDefault="00A9134E" w:rsidP="00A9134E">
            <w:pPr>
              <w:keepNext/>
              <w:jc w:val="right"/>
              <w:rPr>
                <w:rFonts w:cs="Arial"/>
                <w:b/>
              </w:rPr>
            </w:pPr>
            <w:r w:rsidRPr="00813D46">
              <w:rPr>
                <w:rFonts w:cs="Arial"/>
                <w:b/>
              </w:rPr>
              <w:t>0</w:t>
            </w:r>
          </w:p>
        </w:tc>
        <w:tc>
          <w:tcPr>
            <w:tcW w:w="81" w:type="dxa"/>
            <w:noWrap/>
            <w:vAlign w:val="bottom"/>
          </w:tcPr>
          <w:p w14:paraId="5A3782EE" w14:textId="77777777" w:rsidR="00A9134E" w:rsidRPr="00813D46" w:rsidRDefault="00A9134E" w:rsidP="00A9134E">
            <w:pPr>
              <w:keepNext/>
              <w:rPr>
                <w:rFonts w:cs="Arial"/>
                <w:b/>
              </w:rPr>
            </w:pPr>
          </w:p>
        </w:tc>
        <w:tc>
          <w:tcPr>
            <w:tcW w:w="104" w:type="dxa"/>
            <w:vAlign w:val="bottom"/>
          </w:tcPr>
          <w:p w14:paraId="1EA6D3BB" w14:textId="77777777" w:rsidR="00A9134E" w:rsidRPr="00813D46" w:rsidRDefault="00A9134E" w:rsidP="00A9134E">
            <w:pPr>
              <w:pStyle w:val="la2"/>
              <w:keepNext/>
              <w:rPr>
                <w:sz w:val="15"/>
                <w:szCs w:val="15"/>
              </w:rPr>
            </w:pPr>
          </w:p>
        </w:tc>
        <w:tc>
          <w:tcPr>
            <w:tcW w:w="211" w:type="dxa"/>
            <w:vAlign w:val="bottom"/>
          </w:tcPr>
          <w:p w14:paraId="01157CA9" w14:textId="77777777" w:rsidR="00A9134E" w:rsidRPr="00813D46" w:rsidRDefault="00A9134E" w:rsidP="00A9134E">
            <w:pPr>
              <w:keepNext/>
              <w:rPr>
                <w:rFonts w:cs="Arial"/>
                <w:b/>
              </w:rPr>
            </w:pPr>
          </w:p>
        </w:tc>
        <w:tc>
          <w:tcPr>
            <w:tcW w:w="693" w:type="dxa"/>
            <w:vAlign w:val="bottom"/>
          </w:tcPr>
          <w:p w14:paraId="305C1D10" w14:textId="77777777" w:rsidR="00A9134E" w:rsidRPr="00813D46" w:rsidRDefault="00A9134E" w:rsidP="00A9134E">
            <w:pPr>
              <w:keepNext/>
              <w:jc w:val="right"/>
              <w:rPr>
                <w:rFonts w:cs="Arial"/>
                <w:b/>
              </w:rPr>
            </w:pPr>
            <w:r w:rsidRPr="00813D46">
              <w:rPr>
                <w:rFonts w:cs="Arial"/>
                <w:b/>
              </w:rPr>
              <w:t>0</w:t>
            </w:r>
          </w:p>
        </w:tc>
        <w:tc>
          <w:tcPr>
            <w:tcW w:w="81" w:type="dxa"/>
            <w:noWrap/>
            <w:vAlign w:val="bottom"/>
          </w:tcPr>
          <w:p w14:paraId="58D3B518" w14:textId="77777777" w:rsidR="00A9134E" w:rsidRPr="00813D46" w:rsidRDefault="00A9134E" w:rsidP="00A9134E">
            <w:pPr>
              <w:keepNext/>
              <w:rPr>
                <w:rFonts w:cs="Arial"/>
                <w:b/>
              </w:rPr>
            </w:pPr>
          </w:p>
        </w:tc>
        <w:tc>
          <w:tcPr>
            <w:tcW w:w="104" w:type="dxa"/>
            <w:vAlign w:val="bottom"/>
          </w:tcPr>
          <w:p w14:paraId="4CD74D98" w14:textId="77777777" w:rsidR="00A9134E" w:rsidRPr="00813D46" w:rsidRDefault="00A9134E" w:rsidP="00A9134E">
            <w:pPr>
              <w:pStyle w:val="la2"/>
              <w:keepNext/>
              <w:rPr>
                <w:sz w:val="15"/>
                <w:szCs w:val="15"/>
              </w:rPr>
            </w:pPr>
          </w:p>
        </w:tc>
        <w:tc>
          <w:tcPr>
            <w:tcW w:w="139" w:type="dxa"/>
            <w:vAlign w:val="bottom"/>
          </w:tcPr>
          <w:p w14:paraId="7AC8A9B7" w14:textId="77777777" w:rsidR="00A9134E" w:rsidRPr="00813D46" w:rsidRDefault="00A9134E" w:rsidP="00A9134E">
            <w:pPr>
              <w:keepNext/>
              <w:rPr>
                <w:rFonts w:cs="Arial"/>
                <w:b/>
              </w:rPr>
            </w:pPr>
          </w:p>
        </w:tc>
        <w:tc>
          <w:tcPr>
            <w:tcW w:w="581" w:type="dxa"/>
            <w:vAlign w:val="bottom"/>
          </w:tcPr>
          <w:p w14:paraId="7F23C817" w14:textId="7DBBCD5A" w:rsidR="00A9134E" w:rsidRPr="00813D46" w:rsidRDefault="00A9134E" w:rsidP="00A9134E">
            <w:pPr>
              <w:keepNext/>
              <w:jc w:val="right"/>
              <w:rPr>
                <w:rFonts w:cs="Arial"/>
                <w:b/>
              </w:rPr>
            </w:pPr>
            <w:r w:rsidRPr="00813D46">
              <w:rPr>
                <w:rFonts w:cs="Arial"/>
                <w:b/>
                <w:bCs/>
              </w:rPr>
              <w:t>  (456</w:t>
            </w:r>
          </w:p>
        </w:tc>
        <w:tc>
          <w:tcPr>
            <w:tcW w:w="81" w:type="dxa"/>
            <w:noWrap/>
            <w:vAlign w:val="bottom"/>
          </w:tcPr>
          <w:p w14:paraId="1AC008E1" w14:textId="7CC60806" w:rsidR="00A9134E" w:rsidRPr="00813D46" w:rsidRDefault="00A9134E" w:rsidP="00A9134E">
            <w:pPr>
              <w:keepNext/>
              <w:rPr>
                <w:rFonts w:cs="Arial"/>
                <w:b/>
              </w:rPr>
            </w:pPr>
            <w:r w:rsidRPr="00813D46">
              <w:rPr>
                <w:rFonts w:cs="Arial"/>
                <w:b/>
                <w:bCs/>
              </w:rPr>
              <w:t>)</w:t>
            </w:r>
          </w:p>
        </w:tc>
        <w:tc>
          <w:tcPr>
            <w:tcW w:w="104" w:type="dxa"/>
            <w:vAlign w:val="bottom"/>
          </w:tcPr>
          <w:p w14:paraId="54215037" w14:textId="77777777" w:rsidR="00A9134E" w:rsidRPr="00813D46" w:rsidRDefault="00A9134E" w:rsidP="00A9134E">
            <w:pPr>
              <w:pStyle w:val="la2"/>
              <w:keepNext/>
              <w:rPr>
                <w:sz w:val="15"/>
                <w:szCs w:val="15"/>
              </w:rPr>
            </w:pPr>
          </w:p>
        </w:tc>
        <w:tc>
          <w:tcPr>
            <w:tcW w:w="95" w:type="dxa"/>
            <w:vAlign w:val="bottom"/>
          </w:tcPr>
          <w:p w14:paraId="1D0F3BD4" w14:textId="77777777" w:rsidR="00A9134E" w:rsidRPr="00813D46" w:rsidRDefault="00A9134E" w:rsidP="00A9134E">
            <w:pPr>
              <w:pStyle w:val="la2"/>
              <w:keepNext/>
            </w:pPr>
          </w:p>
        </w:tc>
        <w:tc>
          <w:tcPr>
            <w:tcW w:w="104" w:type="dxa"/>
            <w:vAlign w:val="bottom"/>
          </w:tcPr>
          <w:p w14:paraId="6C76F26E" w14:textId="77777777" w:rsidR="00A9134E" w:rsidRPr="00813D46" w:rsidRDefault="00A9134E" w:rsidP="00A9134E">
            <w:pPr>
              <w:pStyle w:val="la2"/>
              <w:keepNext/>
              <w:rPr>
                <w:sz w:val="15"/>
                <w:szCs w:val="15"/>
              </w:rPr>
            </w:pPr>
          </w:p>
        </w:tc>
        <w:tc>
          <w:tcPr>
            <w:tcW w:w="170" w:type="dxa"/>
            <w:vAlign w:val="bottom"/>
          </w:tcPr>
          <w:p w14:paraId="2A3F4B91" w14:textId="77777777" w:rsidR="00A9134E" w:rsidRPr="00813D46" w:rsidRDefault="00A9134E" w:rsidP="00A9134E">
            <w:pPr>
              <w:keepNext/>
              <w:rPr>
                <w:rFonts w:cs="Arial"/>
              </w:rPr>
            </w:pPr>
          </w:p>
        </w:tc>
        <w:tc>
          <w:tcPr>
            <w:tcW w:w="621" w:type="dxa"/>
            <w:vAlign w:val="bottom"/>
          </w:tcPr>
          <w:p w14:paraId="5942B8D7" w14:textId="77777777" w:rsidR="00A9134E" w:rsidRPr="00813D46" w:rsidRDefault="00A9134E" w:rsidP="00A9134E">
            <w:pPr>
              <w:keepNext/>
              <w:jc w:val="right"/>
              <w:rPr>
                <w:rFonts w:cs="Arial"/>
              </w:rPr>
            </w:pPr>
            <w:r w:rsidRPr="00813D46">
              <w:rPr>
                <w:rFonts w:cs="Arial"/>
              </w:rPr>
              <w:t>0</w:t>
            </w:r>
          </w:p>
        </w:tc>
        <w:tc>
          <w:tcPr>
            <w:tcW w:w="81" w:type="dxa"/>
            <w:noWrap/>
            <w:vAlign w:val="bottom"/>
          </w:tcPr>
          <w:p w14:paraId="6FB9EEAA" w14:textId="77777777" w:rsidR="00A9134E" w:rsidRPr="00813D46" w:rsidRDefault="00A9134E" w:rsidP="00A9134E">
            <w:pPr>
              <w:keepNext/>
              <w:rPr>
                <w:rFonts w:cs="Arial"/>
              </w:rPr>
            </w:pPr>
          </w:p>
        </w:tc>
        <w:tc>
          <w:tcPr>
            <w:tcW w:w="104" w:type="dxa"/>
            <w:vAlign w:val="bottom"/>
          </w:tcPr>
          <w:p w14:paraId="4B05D270" w14:textId="77777777" w:rsidR="00A9134E" w:rsidRPr="00813D46" w:rsidRDefault="00A9134E" w:rsidP="00A9134E">
            <w:pPr>
              <w:pStyle w:val="la2"/>
              <w:keepNext/>
              <w:rPr>
                <w:sz w:val="15"/>
                <w:szCs w:val="15"/>
              </w:rPr>
            </w:pPr>
          </w:p>
        </w:tc>
        <w:tc>
          <w:tcPr>
            <w:tcW w:w="126" w:type="dxa"/>
            <w:vAlign w:val="bottom"/>
          </w:tcPr>
          <w:p w14:paraId="3966F512" w14:textId="77777777" w:rsidR="00A9134E" w:rsidRPr="00813D46" w:rsidRDefault="00A9134E" w:rsidP="00A9134E">
            <w:pPr>
              <w:keepNext/>
              <w:rPr>
                <w:rFonts w:cs="Arial"/>
              </w:rPr>
            </w:pPr>
          </w:p>
        </w:tc>
        <w:tc>
          <w:tcPr>
            <w:tcW w:w="459" w:type="dxa"/>
            <w:vAlign w:val="bottom"/>
          </w:tcPr>
          <w:p w14:paraId="3DD479F9" w14:textId="77777777" w:rsidR="00A9134E" w:rsidRPr="00813D46" w:rsidRDefault="00A9134E" w:rsidP="00A9134E">
            <w:pPr>
              <w:keepNext/>
              <w:jc w:val="right"/>
              <w:rPr>
                <w:rFonts w:cs="Arial"/>
              </w:rPr>
            </w:pPr>
            <w:r w:rsidRPr="00813D46">
              <w:rPr>
                <w:rFonts w:cs="Arial"/>
              </w:rPr>
              <w:t>0</w:t>
            </w:r>
          </w:p>
        </w:tc>
        <w:tc>
          <w:tcPr>
            <w:tcW w:w="81" w:type="dxa"/>
            <w:noWrap/>
            <w:vAlign w:val="bottom"/>
          </w:tcPr>
          <w:p w14:paraId="1B581568" w14:textId="77777777" w:rsidR="00A9134E" w:rsidRPr="00813D46" w:rsidRDefault="00A9134E" w:rsidP="00A9134E">
            <w:pPr>
              <w:keepNext/>
              <w:rPr>
                <w:rFonts w:cs="Arial"/>
              </w:rPr>
            </w:pPr>
          </w:p>
        </w:tc>
        <w:tc>
          <w:tcPr>
            <w:tcW w:w="104" w:type="dxa"/>
            <w:vAlign w:val="bottom"/>
          </w:tcPr>
          <w:p w14:paraId="1D3A095B" w14:textId="77777777" w:rsidR="00A9134E" w:rsidRPr="00813D46" w:rsidRDefault="00A9134E" w:rsidP="00A9134E">
            <w:pPr>
              <w:pStyle w:val="la2"/>
              <w:keepNext/>
              <w:rPr>
                <w:sz w:val="15"/>
                <w:szCs w:val="15"/>
              </w:rPr>
            </w:pPr>
          </w:p>
        </w:tc>
        <w:tc>
          <w:tcPr>
            <w:tcW w:w="266" w:type="dxa"/>
            <w:vAlign w:val="bottom"/>
          </w:tcPr>
          <w:p w14:paraId="5685A1FA" w14:textId="77777777" w:rsidR="00A9134E" w:rsidRPr="00813D46" w:rsidRDefault="00A9134E" w:rsidP="00A9134E">
            <w:pPr>
              <w:keepNext/>
              <w:rPr>
                <w:rFonts w:cs="Arial"/>
              </w:rPr>
            </w:pPr>
          </w:p>
        </w:tc>
        <w:tc>
          <w:tcPr>
            <w:tcW w:w="638" w:type="dxa"/>
            <w:vAlign w:val="bottom"/>
          </w:tcPr>
          <w:p w14:paraId="5FA3DD51" w14:textId="77777777" w:rsidR="00A9134E" w:rsidRPr="00813D46" w:rsidRDefault="00A9134E" w:rsidP="00A9134E">
            <w:pPr>
              <w:keepNext/>
              <w:jc w:val="right"/>
              <w:rPr>
                <w:rFonts w:cs="Arial"/>
              </w:rPr>
            </w:pPr>
            <w:r w:rsidRPr="00813D46">
              <w:rPr>
                <w:rFonts w:cs="Arial"/>
              </w:rPr>
              <w:t>0</w:t>
            </w:r>
          </w:p>
        </w:tc>
        <w:tc>
          <w:tcPr>
            <w:tcW w:w="81" w:type="dxa"/>
            <w:noWrap/>
            <w:vAlign w:val="bottom"/>
          </w:tcPr>
          <w:p w14:paraId="2C6E630A" w14:textId="77777777" w:rsidR="00A9134E" w:rsidRPr="00813D46" w:rsidRDefault="00A9134E" w:rsidP="00A9134E">
            <w:pPr>
              <w:keepNext/>
              <w:rPr>
                <w:rFonts w:cs="Arial"/>
              </w:rPr>
            </w:pPr>
          </w:p>
        </w:tc>
        <w:tc>
          <w:tcPr>
            <w:tcW w:w="104" w:type="dxa"/>
            <w:vAlign w:val="bottom"/>
          </w:tcPr>
          <w:p w14:paraId="21DA3EB7" w14:textId="77777777" w:rsidR="00A9134E" w:rsidRPr="00813D46" w:rsidRDefault="00A9134E" w:rsidP="00A9134E">
            <w:pPr>
              <w:pStyle w:val="la2"/>
              <w:keepNext/>
              <w:rPr>
                <w:sz w:val="15"/>
                <w:szCs w:val="15"/>
              </w:rPr>
            </w:pPr>
          </w:p>
        </w:tc>
        <w:tc>
          <w:tcPr>
            <w:tcW w:w="139" w:type="dxa"/>
            <w:vAlign w:val="bottom"/>
          </w:tcPr>
          <w:p w14:paraId="4CA4C247" w14:textId="77777777" w:rsidR="00A9134E" w:rsidRPr="00813D46" w:rsidRDefault="00A9134E" w:rsidP="00A9134E">
            <w:pPr>
              <w:keepNext/>
              <w:rPr>
                <w:rFonts w:cs="Arial"/>
              </w:rPr>
            </w:pPr>
          </w:p>
        </w:tc>
        <w:tc>
          <w:tcPr>
            <w:tcW w:w="581" w:type="dxa"/>
            <w:vAlign w:val="bottom"/>
          </w:tcPr>
          <w:p w14:paraId="67BE08CA" w14:textId="77777777" w:rsidR="00A9134E" w:rsidRPr="00813D46" w:rsidRDefault="00A9134E" w:rsidP="00A9134E">
            <w:pPr>
              <w:keepNext/>
              <w:jc w:val="right"/>
              <w:rPr>
                <w:rFonts w:cs="Arial"/>
              </w:rPr>
            </w:pPr>
            <w:r w:rsidRPr="00813D46">
              <w:rPr>
                <w:rFonts w:cs="Arial"/>
              </w:rPr>
              <w:t>0</w:t>
            </w:r>
          </w:p>
        </w:tc>
        <w:tc>
          <w:tcPr>
            <w:tcW w:w="81" w:type="dxa"/>
            <w:noWrap/>
            <w:vAlign w:val="bottom"/>
          </w:tcPr>
          <w:p w14:paraId="006415E9" w14:textId="77777777" w:rsidR="00A9134E" w:rsidRPr="00813D46" w:rsidRDefault="00A9134E" w:rsidP="00A9134E">
            <w:pPr>
              <w:keepNext/>
              <w:rPr>
                <w:rFonts w:cs="Arial"/>
              </w:rPr>
            </w:pPr>
          </w:p>
        </w:tc>
      </w:tr>
      <w:tr w:rsidR="00A9134E" w:rsidRPr="00813D46" w14:paraId="3A5CB8FF" w14:textId="77777777" w:rsidTr="007B0C0F">
        <w:trPr>
          <w:jc w:val="center"/>
        </w:trPr>
        <w:tc>
          <w:tcPr>
            <w:tcW w:w="3531" w:type="dxa"/>
            <w:gridSpan w:val="6"/>
            <w:vAlign w:val="bottom"/>
          </w:tcPr>
          <w:p w14:paraId="6C236032" w14:textId="77777777" w:rsidR="00A9134E" w:rsidRPr="00813D46" w:rsidRDefault="00A9134E" w:rsidP="00A9134E">
            <w:pPr>
              <w:pStyle w:val="rrdsinglerule"/>
              <w:keepNext/>
              <w:jc w:val="left"/>
            </w:pPr>
            <w:r w:rsidRPr="00813D46">
              <w:rPr>
                <w:sz w:val="15"/>
                <w:szCs w:val="15"/>
              </w:rPr>
              <w:t> </w:t>
            </w:r>
          </w:p>
        </w:tc>
        <w:tc>
          <w:tcPr>
            <w:tcW w:w="81" w:type="dxa"/>
            <w:vAlign w:val="bottom"/>
          </w:tcPr>
          <w:p w14:paraId="242E5DD3" w14:textId="77777777" w:rsidR="00A9134E" w:rsidRPr="00813D46" w:rsidRDefault="00A9134E" w:rsidP="00A9134E">
            <w:pPr>
              <w:keepNext/>
              <w:rPr>
                <w:sz w:val="8"/>
              </w:rPr>
            </w:pPr>
          </w:p>
        </w:tc>
        <w:tc>
          <w:tcPr>
            <w:tcW w:w="104" w:type="dxa"/>
            <w:vAlign w:val="bottom"/>
          </w:tcPr>
          <w:p w14:paraId="21D236DB" w14:textId="77777777" w:rsidR="00A9134E" w:rsidRPr="00813D46" w:rsidRDefault="00A9134E" w:rsidP="00A9134E">
            <w:pPr>
              <w:pStyle w:val="la2"/>
              <w:keepNext/>
            </w:pPr>
            <w:r w:rsidRPr="00813D46">
              <w:t> </w:t>
            </w:r>
          </w:p>
        </w:tc>
        <w:tc>
          <w:tcPr>
            <w:tcW w:w="126" w:type="dxa"/>
            <w:vAlign w:val="bottom"/>
          </w:tcPr>
          <w:p w14:paraId="188F22D0" w14:textId="77777777" w:rsidR="00A9134E" w:rsidRPr="00813D46" w:rsidRDefault="00A9134E" w:rsidP="00A9134E">
            <w:pPr>
              <w:pStyle w:val="rrdsinglerule"/>
              <w:keepNext/>
            </w:pPr>
            <w:r w:rsidRPr="00813D46">
              <w:rPr>
                <w:sz w:val="15"/>
                <w:szCs w:val="15"/>
              </w:rPr>
              <w:t> </w:t>
            </w:r>
          </w:p>
        </w:tc>
        <w:tc>
          <w:tcPr>
            <w:tcW w:w="526" w:type="dxa"/>
            <w:vAlign w:val="bottom"/>
          </w:tcPr>
          <w:p w14:paraId="46374254" w14:textId="77777777" w:rsidR="00A9134E" w:rsidRPr="00813D46" w:rsidRDefault="00A9134E" w:rsidP="00A9134E">
            <w:pPr>
              <w:pStyle w:val="rrdsinglerule"/>
              <w:keepNext/>
            </w:pPr>
            <w:r w:rsidRPr="00813D46">
              <w:rPr>
                <w:sz w:val="15"/>
                <w:szCs w:val="15"/>
              </w:rPr>
              <w:t> </w:t>
            </w:r>
          </w:p>
        </w:tc>
        <w:tc>
          <w:tcPr>
            <w:tcW w:w="81" w:type="dxa"/>
            <w:vAlign w:val="bottom"/>
          </w:tcPr>
          <w:p w14:paraId="50F87644" w14:textId="77777777" w:rsidR="00A9134E" w:rsidRPr="00813D46" w:rsidRDefault="00A9134E" w:rsidP="00A9134E">
            <w:pPr>
              <w:keepNext/>
              <w:rPr>
                <w:sz w:val="8"/>
              </w:rPr>
            </w:pPr>
          </w:p>
        </w:tc>
        <w:tc>
          <w:tcPr>
            <w:tcW w:w="104" w:type="dxa"/>
            <w:vAlign w:val="bottom"/>
          </w:tcPr>
          <w:p w14:paraId="66DE022A" w14:textId="77777777" w:rsidR="00A9134E" w:rsidRPr="00813D46" w:rsidRDefault="00A9134E" w:rsidP="00A9134E">
            <w:pPr>
              <w:pStyle w:val="la2"/>
              <w:keepNext/>
            </w:pPr>
            <w:r w:rsidRPr="00813D46">
              <w:t> </w:t>
            </w:r>
          </w:p>
        </w:tc>
        <w:tc>
          <w:tcPr>
            <w:tcW w:w="211" w:type="dxa"/>
            <w:vAlign w:val="bottom"/>
          </w:tcPr>
          <w:p w14:paraId="6E0601F0" w14:textId="77777777" w:rsidR="00A9134E" w:rsidRPr="00813D46" w:rsidRDefault="00A9134E" w:rsidP="00A9134E">
            <w:pPr>
              <w:pStyle w:val="rrdsinglerule"/>
              <w:keepNext/>
            </w:pPr>
            <w:r w:rsidRPr="00813D46">
              <w:rPr>
                <w:sz w:val="15"/>
                <w:szCs w:val="15"/>
              </w:rPr>
              <w:t> </w:t>
            </w:r>
          </w:p>
        </w:tc>
        <w:tc>
          <w:tcPr>
            <w:tcW w:w="693" w:type="dxa"/>
            <w:vAlign w:val="bottom"/>
          </w:tcPr>
          <w:p w14:paraId="7785379D" w14:textId="77777777" w:rsidR="00A9134E" w:rsidRPr="00813D46" w:rsidRDefault="00A9134E" w:rsidP="00A9134E">
            <w:pPr>
              <w:pStyle w:val="rrdsinglerule"/>
              <w:keepNext/>
            </w:pPr>
            <w:r w:rsidRPr="00813D46">
              <w:rPr>
                <w:sz w:val="15"/>
                <w:szCs w:val="15"/>
              </w:rPr>
              <w:t> </w:t>
            </w:r>
          </w:p>
        </w:tc>
        <w:tc>
          <w:tcPr>
            <w:tcW w:w="81" w:type="dxa"/>
            <w:vAlign w:val="bottom"/>
          </w:tcPr>
          <w:p w14:paraId="4CB383BC" w14:textId="77777777" w:rsidR="00A9134E" w:rsidRPr="00813D46" w:rsidRDefault="00A9134E" w:rsidP="00A9134E">
            <w:pPr>
              <w:keepNext/>
              <w:rPr>
                <w:sz w:val="8"/>
              </w:rPr>
            </w:pPr>
          </w:p>
        </w:tc>
        <w:tc>
          <w:tcPr>
            <w:tcW w:w="104" w:type="dxa"/>
            <w:vAlign w:val="bottom"/>
          </w:tcPr>
          <w:p w14:paraId="1DD1AD53" w14:textId="77777777" w:rsidR="00A9134E" w:rsidRPr="00813D46" w:rsidRDefault="00A9134E" w:rsidP="00A9134E">
            <w:pPr>
              <w:pStyle w:val="la2"/>
              <w:keepNext/>
            </w:pPr>
            <w:r w:rsidRPr="00813D46">
              <w:t> </w:t>
            </w:r>
          </w:p>
        </w:tc>
        <w:tc>
          <w:tcPr>
            <w:tcW w:w="139" w:type="dxa"/>
            <w:vAlign w:val="bottom"/>
          </w:tcPr>
          <w:p w14:paraId="0FF2FD75" w14:textId="77777777" w:rsidR="00A9134E" w:rsidRPr="00813D46" w:rsidRDefault="00A9134E" w:rsidP="00A9134E">
            <w:pPr>
              <w:pStyle w:val="rrdsinglerule"/>
              <w:keepNext/>
            </w:pPr>
            <w:r w:rsidRPr="00813D46">
              <w:rPr>
                <w:sz w:val="15"/>
                <w:szCs w:val="15"/>
              </w:rPr>
              <w:t> </w:t>
            </w:r>
          </w:p>
        </w:tc>
        <w:tc>
          <w:tcPr>
            <w:tcW w:w="581" w:type="dxa"/>
            <w:vAlign w:val="bottom"/>
          </w:tcPr>
          <w:p w14:paraId="77F21CBC" w14:textId="77777777" w:rsidR="00A9134E" w:rsidRPr="00813D46" w:rsidRDefault="00A9134E" w:rsidP="00A9134E">
            <w:pPr>
              <w:pStyle w:val="rrdsinglerule"/>
              <w:keepNext/>
            </w:pPr>
            <w:r w:rsidRPr="00813D46">
              <w:rPr>
                <w:sz w:val="15"/>
                <w:szCs w:val="15"/>
              </w:rPr>
              <w:t> </w:t>
            </w:r>
          </w:p>
        </w:tc>
        <w:tc>
          <w:tcPr>
            <w:tcW w:w="81" w:type="dxa"/>
            <w:vAlign w:val="bottom"/>
          </w:tcPr>
          <w:p w14:paraId="1E455115" w14:textId="77777777" w:rsidR="00A9134E" w:rsidRPr="00813D46" w:rsidRDefault="00A9134E" w:rsidP="00A9134E">
            <w:pPr>
              <w:keepNext/>
              <w:rPr>
                <w:sz w:val="8"/>
              </w:rPr>
            </w:pPr>
          </w:p>
        </w:tc>
        <w:tc>
          <w:tcPr>
            <w:tcW w:w="104" w:type="dxa"/>
            <w:vAlign w:val="bottom"/>
          </w:tcPr>
          <w:p w14:paraId="644464F9" w14:textId="77777777" w:rsidR="00A9134E" w:rsidRPr="00813D46" w:rsidRDefault="00A9134E" w:rsidP="00A9134E">
            <w:pPr>
              <w:pStyle w:val="la2"/>
              <w:keepNext/>
            </w:pPr>
            <w:r w:rsidRPr="00813D46">
              <w:t> </w:t>
            </w:r>
          </w:p>
        </w:tc>
        <w:tc>
          <w:tcPr>
            <w:tcW w:w="95" w:type="dxa"/>
            <w:vAlign w:val="bottom"/>
          </w:tcPr>
          <w:p w14:paraId="2EE29633" w14:textId="77777777" w:rsidR="00A9134E" w:rsidRPr="00813D46" w:rsidRDefault="00A9134E" w:rsidP="00A9134E">
            <w:pPr>
              <w:pStyle w:val="la2"/>
              <w:keepNext/>
            </w:pPr>
            <w:r w:rsidRPr="00813D46">
              <w:t> </w:t>
            </w:r>
          </w:p>
        </w:tc>
        <w:tc>
          <w:tcPr>
            <w:tcW w:w="104" w:type="dxa"/>
            <w:vAlign w:val="bottom"/>
          </w:tcPr>
          <w:p w14:paraId="45A8F207" w14:textId="77777777" w:rsidR="00A9134E" w:rsidRPr="00813D46" w:rsidRDefault="00A9134E" w:rsidP="00A9134E">
            <w:pPr>
              <w:pStyle w:val="la2"/>
              <w:keepNext/>
            </w:pPr>
            <w:r w:rsidRPr="00813D46">
              <w:t> </w:t>
            </w:r>
          </w:p>
        </w:tc>
        <w:tc>
          <w:tcPr>
            <w:tcW w:w="170" w:type="dxa"/>
            <w:vAlign w:val="bottom"/>
          </w:tcPr>
          <w:p w14:paraId="7D59C5AA" w14:textId="77777777" w:rsidR="00A9134E" w:rsidRPr="00813D46" w:rsidRDefault="00A9134E" w:rsidP="00A9134E">
            <w:pPr>
              <w:pStyle w:val="rrdsinglerule"/>
              <w:keepNext/>
            </w:pPr>
            <w:r w:rsidRPr="00813D46">
              <w:rPr>
                <w:sz w:val="15"/>
                <w:szCs w:val="15"/>
              </w:rPr>
              <w:t> </w:t>
            </w:r>
          </w:p>
        </w:tc>
        <w:tc>
          <w:tcPr>
            <w:tcW w:w="621" w:type="dxa"/>
            <w:vAlign w:val="bottom"/>
          </w:tcPr>
          <w:p w14:paraId="780103C4" w14:textId="77777777" w:rsidR="00A9134E" w:rsidRPr="00813D46" w:rsidRDefault="00A9134E" w:rsidP="00A9134E">
            <w:pPr>
              <w:pStyle w:val="rrdsinglerule"/>
              <w:keepNext/>
            </w:pPr>
            <w:r w:rsidRPr="00813D46">
              <w:rPr>
                <w:sz w:val="15"/>
                <w:szCs w:val="15"/>
              </w:rPr>
              <w:t> </w:t>
            </w:r>
          </w:p>
        </w:tc>
        <w:tc>
          <w:tcPr>
            <w:tcW w:w="81" w:type="dxa"/>
            <w:vAlign w:val="bottom"/>
          </w:tcPr>
          <w:p w14:paraId="59FA5D87" w14:textId="77777777" w:rsidR="00A9134E" w:rsidRPr="00813D46" w:rsidRDefault="00A9134E" w:rsidP="00A9134E">
            <w:pPr>
              <w:keepNext/>
              <w:rPr>
                <w:sz w:val="8"/>
              </w:rPr>
            </w:pPr>
          </w:p>
        </w:tc>
        <w:tc>
          <w:tcPr>
            <w:tcW w:w="104" w:type="dxa"/>
            <w:vAlign w:val="bottom"/>
          </w:tcPr>
          <w:p w14:paraId="74E2F076" w14:textId="77777777" w:rsidR="00A9134E" w:rsidRPr="00813D46" w:rsidRDefault="00A9134E" w:rsidP="00A9134E">
            <w:pPr>
              <w:pStyle w:val="la2"/>
              <w:keepNext/>
            </w:pPr>
            <w:r w:rsidRPr="00813D46">
              <w:t> </w:t>
            </w:r>
          </w:p>
        </w:tc>
        <w:tc>
          <w:tcPr>
            <w:tcW w:w="126" w:type="dxa"/>
            <w:vAlign w:val="bottom"/>
          </w:tcPr>
          <w:p w14:paraId="412FD8B3" w14:textId="77777777" w:rsidR="00A9134E" w:rsidRPr="00813D46" w:rsidRDefault="00A9134E" w:rsidP="00A9134E">
            <w:pPr>
              <w:pStyle w:val="rrdsinglerule"/>
              <w:keepNext/>
            </w:pPr>
            <w:r w:rsidRPr="00813D46">
              <w:rPr>
                <w:sz w:val="15"/>
                <w:szCs w:val="15"/>
              </w:rPr>
              <w:t> </w:t>
            </w:r>
          </w:p>
        </w:tc>
        <w:tc>
          <w:tcPr>
            <w:tcW w:w="459" w:type="dxa"/>
            <w:vAlign w:val="bottom"/>
          </w:tcPr>
          <w:p w14:paraId="6399325A" w14:textId="77777777" w:rsidR="00A9134E" w:rsidRPr="00813D46" w:rsidRDefault="00A9134E" w:rsidP="00A9134E">
            <w:pPr>
              <w:pStyle w:val="rrdsinglerule"/>
              <w:keepNext/>
            </w:pPr>
            <w:r w:rsidRPr="00813D46">
              <w:rPr>
                <w:sz w:val="15"/>
                <w:szCs w:val="15"/>
              </w:rPr>
              <w:t> </w:t>
            </w:r>
          </w:p>
        </w:tc>
        <w:tc>
          <w:tcPr>
            <w:tcW w:w="81" w:type="dxa"/>
            <w:vAlign w:val="bottom"/>
          </w:tcPr>
          <w:p w14:paraId="072D930C" w14:textId="77777777" w:rsidR="00A9134E" w:rsidRPr="00813D46" w:rsidRDefault="00A9134E" w:rsidP="00A9134E">
            <w:pPr>
              <w:keepNext/>
              <w:rPr>
                <w:sz w:val="8"/>
              </w:rPr>
            </w:pPr>
          </w:p>
        </w:tc>
        <w:tc>
          <w:tcPr>
            <w:tcW w:w="104" w:type="dxa"/>
            <w:vAlign w:val="bottom"/>
          </w:tcPr>
          <w:p w14:paraId="7A6ED97F" w14:textId="77777777" w:rsidR="00A9134E" w:rsidRPr="00813D46" w:rsidRDefault="00A9134E" w:rsidP="00A9134E">
            <w:pPr>
              <w:pStyle w:val="la2"/>
              <w:keepNext/>
            </w:pPr>
            <w:r w:rsidRPr="00813D46">
              <w:t> </w:t>
            </w:r>
          </w:p>
        </w:tc>
        <w:tc>
          <w:tcPr>
            <w:tcW w:w="266" w:type="dxa"/>
            <w:vAlign w:val="bottom"/>
          </w:tcPr>
          <w:p w14:paraId="099AC870" w14:textId="77777777" w:rsidR="00A9134E" w:rsidRPr="00813D46" w:rsidRDefault="00A9134E" w:rsidP="00A9134E">
            <w:pPr>
              <w:pStyle w:val="rrdsinglerule"/>
              <w:keepNext/>
            </w:pPr>
            <w:r w:rsidRPr="00813D46">
              <w:rPr>
                <w:sz w:val="15"/>
                <w:szCs w:val="15"/>
              </w:rPr>
              <w:t> </w:t>
            </w:r>
          </w:p>
        </w:tc>
        <w:tc>
          <w:tcPr>
            <w:tcW w:w="638" w:type="dxa"/>
            <w:vAlign w:val="bottom"/>
          </w:tcPr>
          <w:p w14:paraId="1208285D" w14:textId="77777777" w:rsidR="00A9134E" w:rsidRPr="00813D46" w:rsidRDefault="00A9134E" w:rsidP="00A9134E">
            <w:pPr>
              <w:pStyle w:val="rrdsinglerule"/>
              <w:keepNext/>
            </w:pPr>
            <w:r w:rsidRPr="00813D46">
              <w:rPr>
                <w:sz w:val="15"/>
                <w:szCs w:val="15"/>
              </w:rPr>
              <w:t> </w:t>
            </w:r>
          </w:p>
        </w:tc>
        <w:tc>
          <w:tcPr>
            <w:tcW w:w="81" w:type="dxa"/>
            <w:vAlign w:val="bottom"/>
          </w:tcPr>
          <w:p w14:paraId="5E0129B0" w14:textId="77777777" w:rsidR="00A9134E" w:rsidRPr="00813D46" w:rsidRDefault="00A9134E" w:rsidP="00A9134E">
            <w:pPr>
              <w:keepNext/>
              <w:rPr>
                <w:sz w:val="8"/>
              </w:rPr>
            </w:pPr>
          </w:p>
        </w:tc>
        <w:tc>
          <w:tcPr>
            <w:tcW w:w="104" w:type="dxa"/>
            <w:vAlign w:val="bottom"/>
          </w:tcPr>
          <w:p w14:paraId="6DA91DBA" w14:textId="77777777" w:rsidR="00A9134E" w:rsidRPr="00813D46" w:rsidRDefault="00A9134E" w:rsidP="00A9134E">
            <w:pPr>
              <w:pStyle w:val="la2"/>
              <w:keepNext/>
            </w:pPr>
            <w:r w:rsidRPr="00813D46">
              <w:t> </w:t>
            </w:r>
          </w:p>
        </w:tc>
        <w:tc>
          <w:tcPr>
            <w:tcW w:w="139" w:type="dxa"/>
            <w:vAlign w:val="bottom"/>
          </w:tcPr>
          <w:p w14:paraId="0BE64BC7" w14:textId="77777777" w:rsidR="00A9134E" w:rsidRPr="00813D46" w:rsidRDefault="00A9134E" w:rsidP="00A9134E">
            <w:pPr>
              <w:pStyle w:val="rrdsinglerule"/>
              <w:keepNext/>
            </w:pPr>
            <w:r w:rsidRPr="00813D46">
              <w:rPr>
                <w:sz w:val="15"/>
                <w:szCs w:val="15"/>
              </w:rPr>
              <w:t> </w:t>
            </w:r>
          </w:p>
        </w:tc>
        <w:tc>
          <w:tcPr>
            <w:tcW w:w="581" w:type="dxa"/>
            <w:vAlign w:val="bottom"/>
          </w:tcPr>
          <w:p w14:paraId="1CF5D7A7" w14:textId="77777777" w:rsidR="00A9134E" w:rsidRPr="00813D46" w:rsidRDefault="00A9134E" w:rsidP="00A9134E">
            <w:pPr>
              <w:pStyle w:val="rrdsinglerule"/>
              <w:keepNext/>
            </w:pPr>
            <w:r w:rsidRPr="00813D46">
              <w:rPr>
                <w:sz w:val="15"/>
                <w:szCs w:val="15"/>
              </w:rPr>
              <w:t> </w:t>
            </w:r>
          </w:p>
        </w:tc>
        <w:tc>
          <w:tcPr>
            <w:tcW w:w="81" w:type="dxa"/>
            <w:vAlign w:val="bottom"/>
          </w:tcPr>
          <w:p w14:paraId="1E5EEAA7" w14:textId="77777777" w:rsidR="00A9134E" w:rsidRPr="00813D46" w:rsidRDefault="00A9134E" w:rsidP="00A9134E">
            <w:pPr>
              <w:keepNext/>
              <w:rPr>
                <w:sz w:val="8"/>
              </w:rPr>
            </w:pPr>
          </w:p>
        </w:tc>
      </w:tr>
      <w:tr w:rsidR="00A9134E" w:rsidRPr="00813D46" w14:paraId="2D8E0517" w14:textId="77777777" w:rsidTr="007B0C0F">
        <w:trPr>
          <w:jc w:val="center"/>
        </w:trPr>
        <w:tc>
          <w:tcPr>
            <w:tcW w:w="2509" w:type="dxa"/>
          </w:tcPr>
          <w:p w14:paraId="1231EE8C" w14:textId="77777777" w:rsidR="00A9134E" w:rsidRPr="00813D46" w:rsidRDefault="00A9134E" w:rsidP="00A9134E">
            <w:pPr>
              <w:pStyle w:val="NormalWeb"/>
              <w:keepNext/>
              <w:ind w:left="1680" w:hanging="780"/>
              <w:jc w:val="left"/>
              <w:rPr>
                <w:sz w:val="8"/>
              </w:rPr>
            </w:pPr>
            <w:r w:rsidRPr="00813D46">
              <w:rPr>
                <w:rFonts w:cs="Arial"/>
                <w:sz w:val="20"/>
                <w:szCs w:val="20"/>
              </w:rPr>
              <w:t>Net amount</w:t>
            </w:r>
          </w:p>
        </w:tc>
        <w:tc>
          <w:tcPr>
            <w:tcW w:w="108" w:type="dxa"/>
            <w:vAlign w:val="bottom"/>
          </w:tcPr>
          <w:p w14:paraId="20993785" w14:textId="77777777" w:rsidR="00A9134E" w:rsidRPr="00813D46" w:rsidRDefault="00A9134E" w:rsidP="00A9134E">
            <w:pPr>
              <w:pStyle w:val="la2"/>
              <w:keepNext/>
            </w:pPr>
            <w:r w:rsidRPr="00813D46">
              <w:rPr>
                <w:sz w:val="15"/>
                <w:szCs w:val="15"/>
              </w:rPr>
              <w:t> </w:t>
            </w:r>
          </w:p>
        </w:tc>
        <w:tc>
          <w:tcPr>
            <w:tcW w:w="72" w:type="dxa"/>
            <w:vAlign w:val="bottom"/>
          </w:tcPr>
          <w:p w14:paraId="30F3A7CF" w14:textId="77777777" w:rsidR="00A9134E" w:rsidRPr="00813D46" w:rsidRDefault="00A9134E" w:rsidP="00A9134E">
            <w:pPr>
              <w:pStyle w:val="la2"/>
              <w:keepNext/>
            </w:pPr>
            <w:r w:rsidRPr="00813D46">
              <w:t> </w:t>
            </w:r>
          </w:p>
        </w:tc>
        <w:tc>
          <w:tcPr>
            <w:tcW w:w="81" w:type="dxa"/>
            <w:vAlign w:val="bottom"/>
          </w:tcPr>
          <w:p w14:paraId="0E797669" w14:textId="77777777" w:rsidR="00A9134E" w:rsidRPr="00813D46" w:rsidRDefault="00A9134E" w:rsidP="00A9134E">
            <w:pPr>
              <w:pStyle w:val="la2"/>
              <w:keepNext/>
            </w:pPr>
            <w:r w:rsidRPr="00813D46">
              <w:rPr>
                <w:sz w:val="15"/>
                <w:szCs w:val="15"/>
              </w:rPr>
              <w:t> </w:t>
            </w:r>
          </w:p>
        </w:tc>
        <w:tc>
          <w:tcPr>
            <w:tcW w:w="140" w:type="dxa"/>
            <w:vAlign w:val="bottom"/>
          </w:tcPr>
          <w:p w14:paraId="64C05530" w14:textId="77777777" w:rsidR="00A9134E" w:rsidRPr="00813D46" w:rsidRDefault="00A9134E" w:rsidP="00A9134E">
            <w:pPr>
              <w:keepNext/>
              <w:rPr>
                <w:sz w:val="8"/>
              </w:rPr>
            </w:pPr>
            <w:r w:rsidRPr="00813D46">
              <w:rPr>
                <w:rFonts w:cs="Arial"/>
                <w:b/>
                <w:bCs/>
              </w:rPr>
              <w:t>$</w:t>
            </w:r>
          </w:p>
        </w:tc>
        <w:tc>
          <w:tcPr>
            <w:tcW w:w="621" w:type="dxa"/>
            <w:vAlign w:val="bottom"/>
          </w:tcPr>
          <w:p w14:paraId="4190F15F" w14:textId="01296874" w:rsidR="00A9134E" w:rsidRPr="00813D46" w:rsidRDefault="00A9134E" w:rsidP="00916BE2">
            <w:pPr>
              <w:keepNext/>
              <w:jc w:val="right"/>
            </w:pPr>
            <w:r w:rsidRPr="00813D46">
              <w:rPr>
                <w:rFonts w:cs="Arial"/>
                <w:b/>
                <w:bCs/>
              </w:rPr>
              <w:t>  6</w:t>
            </w:r>
            <w:r w:rsidR="00993F49" w:rsidRPr="00813D46">
              <w:rPr>
                <w:rFonts w:cs="Arial"/>
                <w:b/>
                <w:bCs/>
              </w:rPr>
              <w:t>0</w:t>
            </w:r>
          </w:p>
        </w:tc>
        <w:tc>
          <w:tcPr>
            <w:tcW w:w="81" w:type="dxa"/>
            <w:noWrap/>
            <w:vAlign w:val="bottom"/>
          </w:tcPr>
          <w:p w14:paraId="7088A8AB" w14:textId="77777777" w:rsidR="00A9134E" w:rsidRPr="00813D46" w:rsidRDefault="00A9134E" w:rsidP="00A9134E">
            <w:pPr>
              <w:keepNext/>
              <w:rPr>
                <w:sz w:val="8"/>
              </w:rPr>
            </w:pPr>
            <w:r w:rsidRPr="00813D46">
              <w:rPr>
                <w:rFonts w:cs="Arial"/>
                <w:b/>
                <w:bCs/>
              </w:rPr>
              <w:t> </w:t>
            </w:r>
          </w:p>
        </w:tc>
        <w:tc>
          <w:tcPr>
            <w:tcW w:w="104" w:type="dxa"/>
            <w:vAlign w:val="bottom"/>
          </w:tcPr>
          <w:p w14:paraId="45BB9C2F" w14:textId="77777777" w:rsidR="00A9134E" w:rsidRPr="00813D46" w:rsidRDefault="00A9134E" w:rsidP="00A9134E">
            <w:pPr>
              <w:pStyle w:val="la2"/>
              <w:keepNext/>
            </w:pPr>
            <w:r w:rsidRPr="00813D46">
              <w:rPr>
                <w:sz w:val="15"/>
                <w:szCs w:val="15"/>
              </w:rPr>
              <w:t> </w:t>
            </w:r>
          </w:p>
        </w:tc>
        <w:tc>
          <w:tcPr>
            <w:tcW w:w="126" w:type="dxa"/>
            <w:vAlign w:val="bottom"/>
          </w:tcPr>
          <w:p w14:paraId="49639EDA" w14:textId="77777777" w:rsidR="00A9134E" w:rsidRPr="00813D46" w:rsidRDefault="00A9134E" w:rsidP="00A9134E">
            <w:pPr>
              <w:keepNext/>
              <w:rPr>
                <w:sz w:val="8"/>
              </w:rPr>
            </w:pPr>
            <w:r w:rsidRPr="00813D46">
              <w:rPr>
                <w:rFonts w:cs="Arial"/>
                <w:b/>
                <w:bCs/>
              </w:rPr>
              <w:t>$</w:t>
            </w:r>
          </w:p>
        </w:tc>
        <w:tc>
          <w:tcPr>
            <w:tcW w:w="526" w:type="dxa"/>
            <w:vAlign w:val="bottom"/>
          </w:tcPr>
          <w:p w14:paraId="0DD1DAA1" w14:textId="5B8ADDF1" w:rsidR="00A9134E" w:rsidRPr="00813D46" w:rsidRDefault="00A9134E" w:rsidP="00A9134E">
            <w:pPr>
              <w:keepNext/>
              <w:jc w:val="right"/>
            </w:pPr>
            <w:r w:rsidRPr="00813D46">
              <w:rPr>
                <w:rFonts w:cs="Arial"/>
                <w:b/>
                <w:bCs/>
              </w:rPr>
              <w:t>648</w:t>
            </w:r>
          </w:p>
        </w:tc>
        <w:tc>
          <w:tcPr>
            <w:tcW w:w="81" w:type="dxa"/>
            <w:noWrap/>
            <w:vAlign w:val="bottom"/>
          </w:tcPr>
          <w:p w14:paraId="46BD0643" w14:textId="77777777" w:rsidR="00A9134E" w:rsidRPr="00813D46" w:rsidRDefault="00A9134E" w:rsidP="00A9134E">
            <w:pPr>
              <w:keepNext/>
              <w:rPr>
                <w:sz w:val="8"/>
              </w:rPr>
            </w:pPr>
            <w:r w:rsidRPr="00813D46">
              <w:rPr>
                <w:rFonts w:cs="Arial"/>
                <w:b/>
                <w:bCs/>
              </w:rPr>
              <w:t> </w:t>
            </w:r>
          </w:p>
        </w:tc>
        <w:tc>
          <w:tcPr>
            <w:tcW w:w="104" w:type="dxa"/>
            <w:vAlign w:val="bottom"/>
          </w:tcPr>
          <w:p w14:paraId="5CA625E2" w14:textId="77777777" w:rsidR="00A9134E" w:rsidRPr="00813D46" w:rsidRDefault="00A9134E" w:rsidP="00A9134E">
            <w:pPr>
              <w:pStyle w:val="la2"/>
              <w:keepNext/>
            </w:pPr>
            <w:r w:rsidRPr="00813D46">
              <w:rPr>
                <w:sz w:val="15"/>
                <w:szCs w:val="15"/>
              </w:rPr>
              <w:t> </w:t>
            </w:r>
          </w:p>
        </w:tc>
        <w:tc>
          <w:tcPr>
            <w:tcW w:w="211" w:type="dxa"/>
            <w:vAlign w:val="bottom"/>
          </w:tcPr>
          <w:p w14:paraId="6D083E5E" w14:textId="77777777" w:rsidR="00A9134E" w:rsidRPr="00813D46" w:rsidRDefault="00A9134E" w:rsidP="00A9134E">
            <w:pPr>
              <w:keepNext/>
              <w:rPr>
                <w:sz w:val="8"/>
              </w:rPr>
            </w:pPr>
            <w:r w:rsidRPr="00813D46">
              <w:rPr>
                <w:rFonts w:cs="Arial"/>
                <w:b/>
                <w:bCs/>
              </w:rPr>
              <w:t>$</w:t>
            </w:r>
          </w:p>
        </w:tc>
        <w:tc>
          <w:tcPr>
            <w:tcW w:w="693" w:type="dxa"/>
            <w:vAlign w:val="bottom"/>
          </w:tcPr>
          <w:p w14:paraId="704D923C" w14:textId="77777777" w:rsidR="00A9134E" w:rsidRPr="00813D46" w:rsidRDefault="00A9134E" w:rsidP="00A9134E">
            <w:pPr>
              <w:keepNext/>
              <w:jc w:val="right"/>
            </w:pPr>
            <w:r w:rsidRPr="00813D46">
              <w:rPr>
                <w:rFonts w:cs="Arial"/>
                <w:b/>
                <w:bCs/>
              </w:rPr>
              <w:t>0</w:t>
            </w:r>
          </w:p>
        </w:tc>
        <w:tc>
          <w:tcPr>
            <w:tcW w:w="81" w:type="dxa"/>
            <w:noWrap/>
            <w:vAlign w:val="bottom"/>
          </w:tcPr>
          <w:p w14:paraId="6AEFEBD3" w14:textId="77777777" w:rsidR="00A9134E" w:rsidRPr="00813D46" w:rsidRDefault="00A9134E" w:rsidP="00A9134E">
            <w:pPr>
              <w:keepNext/>
              <w:rPr>
                <w:sz w:val="8"/>
              </w:rPr>
            </w:pPr>
            <w:r w:rsidRPr="00813D46">
              <w:rPr>
                <w:rFonts w:cs="Arial"/>
                <w:b/>
                <w:bCs/>
              </w:rPr>
              <w:t> </w:t>
            </w:r>
          </w:p>
        </w:tc>
        <w:tc>
          <w:tcPr>
            <w:tcW w:w="104" w:type="dxa"/>
            <w:vAlign w:val="bottom"/>
          </w:tcPr>
          <w:p w14:paraId="1136EA60" w14:textId="77777777" w:rsidR="00A9134E" w:rsidRPr="00813D46" w:rsidRDefault="00A9134E" w:rsidP="00A9134E">
            <w:pPr>
              <w:pStyle w:val="la2"/>
              <w:keepNext/>
            </w:pPr>
            <w:r w:rsidRPr="00813D46">
              <w:rPr>
                <w:sz w:val="15"/>
                <w:szCs w:val="15"/>
              </w:rPr>
              <w:t> </w:t>
            </w:r>
          </w:p>
        </w:tc>
        <w:tc>
          <w:tcPr>
            <w:tcW w:w="139" w:type="dxa"/>
            <w:vAlign w:val="bottom"/>
          </w:tcPr>
          <w:p w14:paraId="02CA2DEF" w14:textId="77777777" w:rsidR="00A9134E" w:rsidRPr="00813D46" w:rsidRDefault="00A9134E" w:rsidP="00A9134E">
            <w:pPr>
              <w:keepNext/>
              <w:rPr>
                <w:sz w:val="8"/>
              </w:rPr>
            </w:pPr>
            <w:r w:rsidRPr="00813D46">
              <w:rPr>
                <w:rFonts w:cs="Arial"/>
                <w:b/>
                <w:bCs/>
              </w:rPr>
              <w:t>$</w:t>
            </w:r>
          </w:p>
        </w:tc>
        <w:tc>
          <w:tcPr>
            <w:tcW w:w="581" w:type="dxa"/>
            <w:vAlign w:val="bottom"/>
          </w:tcPr>
          <w:p w14:paraId="2150E120" w14:textId="4C07A236" w:rsidR="00A9134E" w:rsidRPr="00813D46" w:rsidRDefault="00A9134E" w:rsidP="00A9134E">
            <w:pPr>
              <w:keepNext/>
              <w:jc w:val="right"/>
            </w:pPr>
            <w:r w:rsidRPr="00813D46">
              <w:rPr>
                <w:rFonts w:cs="Arial"/>
                <w:b/>
                <w:bCs/>
              </w:rPr>
              <w:t>(513</w:t>
            </w:r>
          </w:p>
        </w:tc>
        <w:tc>
          <w:tcPr>
            <w:tcW w:w="81" w:type="dxa"/>
            <w:noWrap/>
            <w:vAlign w:val="bottom"/>
          </w:tcPr>
          <w:p w14:paraId="36D93E0D" w14:textId="77777777" w:rsidR="00A9134E" w:rsidRPr="00813D46" w:rsidRDefault="00A9134E" w:rsidP="00A9134E">
            <w:pPr>
              <w:keepNext/>
              <w:rPr>
                <w:sz w:val="8"/>
              </w:rPr>
            </w:pPr>
            <w:r w:rsidRPr="00813D46">
              <w:rPr>
                <w:rFonts w:cs="Arial"/>
                <w:b/>
                <w:bCs/>
              </w:rPr>
              <w:t>)</w:t>
            </w:r>
          </w:p>
        </w:tc>
        <w:tc>
          <w:tcPr>
            <w:tcW w:w="104" w:type="dxa"/>
            <w:vAlign w:val="bottom"/>
          </w:tcPr>
          <w:p w14:paraId="472E56C2" w14:textId="77777777" w:rsidR="00A9134E" w:rsidRPr="00813D46" w:rsidRDefault="00A9134E" w:rsidP="00A9134E">
            <w:pPr>
              <w:pStyle w:val="la2"/>
              <w:keepNext/>
            </w:pPr>
            <w:r w:rsidRPr="00813D46">
              <w:rPr>
                <w:sz w:val="15"/>
                <w:szCs w:val="15"/>
              </w:rPr>
              <w:t> </w:t>
            </w:r>
          </w:p>
        </w:tc>
        <w:tc>
          <w:tcPr>
            <w:tcW w:w="95" w:type="dxa"/>
            <w:vAlign w:val="bottom"/>
          </w:tcPr>
          <w:p w14:paraId="57C328BE" w14:textId="77777777" w:rsidR="00A9134E" w:rsidRPr="00813D46" w:rsidRDefault="00A9134E" w:rsidP="00A9134E">
            <w:pPr>
              <w:pStyle w:val="la2"/>
              <w:keepNext/>
            </w:pPr>
            <w:r w:rsidRPr="00813D46">
              <w:t> </w:t>
            </w:r>
          </w:p>
        </w:tc>
        <w:tc>
          <w:tcPr>
            <w:tcW w:w="104" w:type="dxa"/>
            <w:vAlign w:val="bottom"/>
          </w:tcPr>
          <w:p w14:paraId="74FED9D0" w14:textId="77777777" w:rsidR="00A9134E" w:rsidRPr="00813D46" w:rsidRDefault="00A9134E" w:rsidP="00A9134E">
            <w:pPr>
              <w:pStyle w:val="la2"/>
              <w:keepNext/>
            </w:pPr>
            <w:r w:rsidRPr="00813D46">
              <w:rPr>
                <w:sz w:val="15"/>
                <w:szCs w:val="15"/>
              </w:rPr>
              <w:t> </w:t>
            </w:r>
          </w:p>
        </w:tc>
        <w:tc>
          <w:tcPr>
            <w:tcW w:w="170" w:type="dxa"/>
            <w:vAlign w:val="bottom"/>
          </w:tcPr>
          <w:p w14:paraId="6FF6E3C4" w14:textId="77777777" w:rsidR="00A9134E" w:rsidRPr="00813D46" w:rsidRDefault="00A9134E" w:rsidP="00A9134E">
            <w:pPr>
              <w:keepNext/>
              <w:rPr>
                <w:sz w:val="8"/>
              </w:rPr>
            </w:pPr>
            <w:r w:rsidRPr="00813D46">
              <w:rPr>
                <w:rFonts w:cs="Arial"/>
              </w:rPr>
              <w:t>$</w:t>
            </w:r>
          </w:p>
        </w:tc>
        <w:tc>
          <w:tcPr>
            <w:tcW w:w="621" w:type="dxa"/>
            <w:vAlign w:val="bottom"/>
          </w:tcPr>
          <w:p w14:paraId="6D8CC2EC" w14:textId="77777777" w:rsidR="00A9134E" w:rsidRPr="00813D46" w:rsidRDefault="00A9134E" w:rsidP="00A9134E">
            <w:pPr>
              <w:keepNext/>
              <w:jc w:val="right"/>
            </w:pPr>
            <w:r w:rsidRPr="00813D46">
              <w:rPr>
                <w:rFonts w:cs="Arial"/>
              </w:rPr>
              <w:t>22</w:t>
            </w:r>
          </w:p>
        </w:tc>
        <w:tc>
          <w:tcPr>
            <w:tcW w:w="81" w:type="dxa"/>
            <w:noWrap/>
            <w:vAlign w:val="bottom"/>
          </w:tcPr>
          <w:p w14:paraId="4C1EC727" w14:textId="77777777" w:rsidR="00A9134E" w:rsidRPr="00813D46" w:rsidRDefault="00A9134E" w:rsidP="00A9134E">
            <w:pPr>
              <w:keepNext/>
              <w:rPr>
                <w:sz w:val="8"/>
              </w:rPr>
            </w:pPr>
            <w:r w:rsidRPr="00813D46">
              <w:rPr>
                <w:rFonts w:cs="Arial"/>
              </w:rPr>
              <w:t> </w:t>
            </w:r>
          </w:p>
        </w:tc>
        <w:tc>
          <w:tcPr>
            <w:tcW w:w="104" w:type="dxa"/>
            <w:vAlign w:val="bottom"/>
          </w:tcPr>
          <w:p w14:paraId="53CB00E7" w14:textId="77777777" w:rsidR="00A9134E" w:rsidRPr="00813D46" w:rsidRDefault="00A9134E" w:rsidP="00A9134E">
            <w:pPr>
              <w:pStyle w:val="la2"/>
              <w:keepNext/>
            </w:pPr>
            <w:r w:rsidRPr="00813D46">
              <w:rPr>
                <w:sz w:val="15"/>
                <w:szCs w:val="15"/>
              </w:rPr>
              <w:t> </w:t>
            </w:r>
          </w:p>
        </w:tc>
        <w:tc>
          <w:tcPr>
            <w:tcW w:w="126" w:type="dxa"/>
            <w:vAlign w:val="bottom"/>
          </w:tcPr>
          <w:p w14:paraId="2DEE80AD" w14:textId="77777777" w:rsidR="00A9134E" w:rsidRPr="00813D46" w:rsidRDefault="00A9134E" w:rsidP="00A9134E">
            <w:pPr>
              <w:keepNext/>
              <w:rPr>
                <w:sz w:val="8"/>
              </w:rPr>
            </w:pPr>
            <w:r w:rsidRPr="00813D46">
              <w:rPr>
                <w:rFonts w:cs="Arial"/>
              </w:rPr>
              <w:t>$</w:t>
            </w:r>
          </w:p>
        </w:tc>
        <w:tc>
          <w:tcPr>
            <w:tcW w:w="459" w:type="dxa"/>
            <w:vAlign w:val="bottom"/>
          </w:tcPr>
          <w:p w14:paraId="31CB2FC3" w14:textId="77777777" w:rsidR="00A9134E" w:rsidRPr="00813D46" w:rsidRDefault="00A9134E" w:rsidP="00A9134E">
            <w:pPr>
              <w:keepNext/>
              <w:jc w:val="right"/>
            </w:pPr>
            <w:r w:rsidRPr="00813D46">
              <w:rPr>
                <w:rFonts w:cs="Arial"/>
              </w:rPr>
              <w:t>38</w:t>
            </w:r>
          </w:p>
        </w:tc>
        <w:tc>
          <w:tcPr>
            <w:tcW w:w="81" w:type="dxa"/>
            <w:noWrap/>
            <w:vAlign w:val="bottom"/>
          </w:tcPr>
          <w:p w14:paraId="5AF4072F" w14:textId="77777777" w:rsidR="00A9134E" w:rsidRPr="00813D46" w:rsidRDefault="00A9134E" w:rsidP="00A9134E">
            <w:pPr>
              <w:keepNext/>
              <w:rPr>
                <w:sz w:val="8"/>
              </w:rPr>
            </w:pPr>
            <w:r w:rsidRPr="00813D46">
              <w:rPr>
                <w:rFonts w:cs="Arial"/>
              </w:rPr>
              <w:t> </w:t>
            </w:r>
          </w:p>
        </w:tc>
        <w:tc>
          <w:tcPr>
            <w:tcW w:w="104" w:type="dxa"/>
            <w:vAlign w:val="bottom"/>
          </w:tcPr>
          <w:p w14:paraId="5EC46A84" w14:textId="77777777" w:rsidR="00A9134E" w:rsidRPr="00813D46" w:rsidRDefault="00A9134E" w:rsidP="00A9134E">
            <w:pPr>
              <w:pStyle w:val="la2"/>
              <w:keepNext/>
            </w:pPr>
            <w:r w:rsidRPr="00813D46">
              <w:rPr>
                <w:sz w:val="15"/>
                <w:szCs w:val="15"/>
              </w:rPr>
              <w:t> </w:t>
            </w:r>
          </w:p>
        </w:tc>
        <w:tc>
          <w:tcPr>
            <w:tcW w:w="266" w:type="dxa"/>
            <w:vAlign w:val="bottom"/>
          </w:tcPr>
          <w:p w14:paraId="30373EFE" w14:textId="77777777" w:rsidR="00A9134E" w:rsidRPr="00813D46" w:rsidRDefault="00A9134E" w:rsidP="00A9134E">
            <w:pPr>
              <w:keepNext/>
              <w:rPr>
                <w:sz w:val="8"/>
              </w:rPr>
            </w:pPr>
            <w:r w:rsidRPr="00813D46">
              <w:rPr>
                <w:rFonts w:cs="Arial"/>
              </w:rPr>
              <w:t>$</w:t>
            </w:r>
          </w:p>
        </w:tc>
        <w:tc>
          <w:tcPr>
            <w:tcW w:w="638" w:type="dxa"/>
            <w:vAlign w:val="bottom"/>
          </w:tcPr>
          <w:p w14:paraId="52786579" w14:textId="77777777" w:rsidR="00A9134E" w:rsidRPr="00813D46" w:rsidRDefault="00A9134E" w:rsidP="00A9134E">
            <w:pPr>
              <w:keepNext/>
              <w:jc w:val="right"/>
            </w:pPr>
            <w:r w:rsidRPr="00813D46">
              <w:rPr>
                <w:rFonts w:cs="Arial"/>
              </w:rPr>
              <w:t>0</w:t>
            </w:r>
          </w:p>
        </w:tc>
        <w:tc>
          <w:tcPr>
            <w:tcW w:w="81" w:type="dxa"/>
            <w:noWrap/>
            <w:vAlign w:val="bottom"/>
          </w:tcPr>
          <w:p w14:paraId="6FD9AC92" w14:textId="77777777" w:rsidR="00A9134E" w:rsidRPr="00813D46" w:rsidRDefault="00A9134E" w:rsidP="00A9134E">
            <w:pPr>
              <w:keepNext/>
              <w:rPr>
                <w:sz w:val="8"/>
              </w:rPr>
            </w:pPr>
            <w:r w:rsidRPr="00813D46">
              <w:rPr>
                <w:rFonts w:cs="Arial"/>
              </w:rPr>
              <w:t> </w:t>
            </w:r>
          </w:p>
        </w:tc>
        <w:tc>
          <w:tcPr>
            <w:tcW w:w="104" w:type="dxa"/>
            <w:vAlign w:val="bottom"/>
          </w:tcPr>
          <w:p w14:paraId="0CBE402C" w14:textId="77777777" w:rsidR="00A9134E" w:rsidRPr="00813D46" w:rsidRDefault="00A9134E" w:rsidP="00A9134E">
            <w:pPr>
              <w:pStyle w:val="la2"/>
              <w:keepNext/>
            </w:pPr>
            <w:r w:rsidRPr="00813D46">
              <w:rPr>
                <w:sz w:val="15"/>
                <w:szCs w:val="15"/>
              </w:rPr>
              <w:t> </w:t>
            </w:r>
          </w:p>
        </w:tc>
        <w:tc>
          <w:tcPr>
            <w:tcW w:w="139" w:type="dxa"/>
            <w:vAlign w:val="bottom"/>
          </w:tcPr>
          <w:p w14:paraId="79B09772" w14:textId="77777777" w:rsidR="00A9134E" w:rsidRPr="00813D46" w:rsidRDefault="00A9134E" w:rsidP="00A9134E">
            <w:pPr>
              <w:keepNext/>
              <w:rPr>
                <w:sz w:val="8"/>
              </w:rPr>
            </w:pPr>
            <w:r w:rsidRPr="00813D46">
              <w:rPr>
                <w:rFonts w:cs="Arial"/>
              </w:rPr>
              <w:t>$</w:t>
            </w:r>
          </w:p>
        </w:tc>
        <w:tc>
          <w:tcPr>
            <w:tcW w:w="581" w:type="dxa"/>
            <w:vAlign w:val="bottom"/>
          </w:tcPr>
          <w:p w14:paraId="06AEEADA" w14:textId="77777777" w:rsidR="00A9134E" w:rsidRPr="00813D46" w:rsidRDefault="00A9134E" w:rsidP="00A9134E">
            <w:pPr>
              <w:keepNext/>
              <w:jc w:val="right"/>
            </w:pPr>
            <w:r w:rsidRPr="00813D46">
              <w:rPr>
                <w:rFonts w:cs="Arial"/>
              </w:rPr>
              <w:t>(129</w:t>
            </w:r>
          </w:p>
        </w:tc>
        <w:tc>
          <w:tcPr>
            <w:tcW w:w="81" w:type="dxa"/>
            <w:noWrap/>
            <w:vAlign w:val="bottom"/>
          </w:tcPr>
          <w:p w14:paraId="7F74592D" w14:textId="77777777" w:rsidR="00A9134E" w:rsidRPr="00813D46" w:rsidRDefault="00A9134E" w:rsidP="00A9134E">
            <w:pPr>
              <w:keepNext/>
              <w:rPr>
                <w:sz w:val="8"/>
              </w:rPr>
            </w:pPr>
            <w:r w:rsidRPr="00813D46">
              <w:rPr>
                <w:rFonts w:cs="Arial"/>
              </w:rPr>
              <w:t>)</w:t>
            </w:r>
          </w:p>
        </w:tc>
      </w:tr>
      <w:tr w:rsidR="00A9134E" w:rsidRPr="00813D46" w14:paraId="63E923C7" w14:textId="77777777" w:rsidTr="007B0C0F">
        <w:trPr>
          <w:jc w:val="center"/>
        </w:trPr>
        <w:tc>
          <w:tcPr>
            <w:tcW w:w="2689" w:type="dxa"/>
            <w:gridSpan w:val="3"/>
            <w:vAlign w:val="bottom"/>
          </w:tcPr>
          <w:p w14:paraId="3C661301" w14:textId="77777777" w:rsidR="00A9134E" w:rsidRPr="00813D46" w:rsidRDefault="00A9134E" w:rsidP="00A9134E">
            <w:pPr>
              <w:pStyle w:val="la2"/>
              <w:keepNext/>
            </w:pPr>
            <w:r w:rsidRPr="00813D46">
              <w:t> </w:t>
            </w:r>
          </w:p>
        </w:tc>
        <w:tc>
          <w:tcPr>
            <w:tcW w:w="81" w:type="dxa"/>
            <w:vAlign w:val="bottom"/>
          </w:tcPr>
          <w:p w14:paraId="32F3EA6D" w14:textId="77777777" w:rsidR="00A9134E" w:rsidRPr="00813D46" w:rsidRDefault="00A9134E" w:rsidP="00A9134E">
            <w:pPr>
              <w:pStyle w:val="la2"/>
              <w:keepNext/>
            </w:pPr>
            <w:r w:rsidRPr="00813D46">
              <w:t> </w:t>
            </w:r>
          </w:p>
        </w:tc>
        <w:tc>
          <w:tcPr>
            <w:tcW w:w="140" w:type="dxa"/>
            <w:vAlign w:val="bottom"/>
          </w:tcPr>
          <w:p w14:paraId="52752200" w14:textId="77777777" w:rsidR="00A9134E" w:rsidRPr="00813D46" w:rsidRDefault="00A9134E" w:rsidP="00A9134E">
            <w:pPr>
              <w:pStyle w:val="rrddoublerule"/>
              <w:keepNext/>
            </w:pPr>
            <w:r w:rsidRPr="00813D46">
              <w:rPr>
                <w:sz w:val="15"/>
                <w:szCs w:val="15"/>
              </w:rPr>
              <w:t> </w:t>
            </w:r>
          </w:p>
        </w:tc>
        <w:tc>
          <w:tcPr>
            <w:tcW w:w="621" w:type="dxa"/>
            <w:vAlign w:val="bottom"/>
          </w:tcPr>
          <w:p w14:paraId="72A641FF" w14:textId="77777777" w:rsidR="00A9134E" w:rsidRPr="00813D46" w:rsidRDefault="00A9134E" w:rsidP="00A9134E">
            <w:pPr>
              <w:pStyle w:val="rrddoublerule"/>
              <w:keepNext/>
            </w:pPr>
            <w:r w:rsidRPr="00813D46">
              <w:rPr>
                <w:sz w:val="15"/>
                <w:szCs w:val="15"/>
              </w:rPr>
              <w:t> </w:t>
            </w:r>
          </w:p>
        </w:tc>
        <w:tc>
          <w:tcPr>
            <w:tcW w:w="81" w:type="dxa"/>
            <w:vAlign w:val="bottom"/>
          </w:tcPr>
          <w:p w14:paraId="6F3ED855" w14:textId="77777777" w:rsidR="00A9134E" w:rsidRPr="00813D46" w:rsidRDefault="00A9134E" w:rsidP="00A9134E">
            <w:pPr>
              <w:keepNext/>
              <w:rPr>
                <w:sz w:val="8"/>
              </w:rPr>
            </w:pPr>
          </w:p>
        </w:tc>
        <w:tc>
          <w:tcPr>
            <w:tcW w:w="104" w:type="dxa"/>
            <w:vAlign w:val="bottom"/>
          </w:tcPr>
          <w:p w14:paraId="58FE2917" w14:textId="77777777" w:rsidR="00A9134E" w:rsidRPr="00813D46" w:rsidRDefault="00A9134E" w:rsidP="00A9134E">
            <w:pPr>
              <w:pStyle w:val="la2"/>
              <w:keepNext/>
            </w:pPr>
            <w:r w:rsidRPr="00813D46">
              <w:t> </w:t>
            </w:r>
          </w:p>
        </w:tc>
        <w:tc>
          <w:tcPr>
            <w:tcW w:w="126" w:type="dxa"/>
            <w:vAlign w:val="bottom"/>
          </w:tcPr>
          <w:p w14:paraId="297B4D12" w14:textId="77777777" w:rsidR="00A9134E" w:rsidRPr="00813D46" w:rsidRDefault="00A9134E" w:rsidP="00A9134E">
            <w:pPr>
              <w:pStyle w:val="rrddoublerule"/>
              <w:keepNext/>
            </w:pPr>
            <w:r w:rsidRPr="00813D46">
              <w:rPr>
                <w:sz w:val="15"/>
                <w:szCs w:val="15"/>
              </w:rPr>
              <w:t> </w:t>
            </w:r>
          </w:p>
        </w:tc>
        <w:tc>
          <w:tcPr>
            <w:tcW w:w="526" w:type="dxa"/>
            <w:vAlign w:val="bottom"/>
          </w:tcPr>
          <w:p w14:paraId="7A486CB9" w14:textId="77777777" w:rsidR="00A9134E" w:rsidRPr="00813D46" w:rsidRDefault="00A9134E" w:rsidP="00A9134E">
            <w:pPr>
              <w:pStyle w:val="rrddoublerule"/>
              <w:keepNext/>
            </w:pPr>
            <w:r w:rsidRPr="00813D46">
              <w:rPr>
                <w:sz w:val="15"/>
                <w:szCs w:val="15"/>
              </w:rPr>
              <w:t> </w:t>
            </w:r>
          </w:p>
        </w:tc>
        <w:tc>
          <w:tcPr>
            <w:tcW w:w="81" w:type="dxa"/>
            <w:vAlign w:val="bottom"/>
          </w:tcPr>
          <w:p w14:paraId="477FF675" w14:textId="77777777" w:rsidR="00A9134E" w:rsidRPr="00813D46" w:rsidRDefault="00A9134E" w:rsidP="00A9134E">
            <w:pPr>
              <w:keepNext/>
              <w:rPr>
                <w:sz w:val="8"/>
              </w:rPr>
            </w:pPr>
          </w:p>
        </w:tc>
        <w:tc>
          <w:tcPr>
            <w:tcW w:w="104" w:type="dxa"/>
            <w:vAlign w:val="bottom"/>
          </w:tcPr>
          <w:p w14:paraId="131ECD15" w14:textId="77777777" w:rsidR="00A9134E" w:rsidRPr="00813D46" w:rsidRDefault="00A9134E" w:rsidP="00A9134E">
            <w:pPr>
              <w:pStyle w:val="la2"/>
              <w:keepNext/>
            </w:pPr>
            <w:r w:rsidRPr="00813D46">
              <w:t> </w:t>
            </w:r>
          </w:p>
        </w:tc>
        <w:tc>
          <w:tcPr>
            <w:tcW w:w="211" w:type="dxa"/>
            <w:vAlign w:val="bottom"/>
          </w:tcPr>
          <w:p w14:paraId="1FAE6BA8" w14:textId="77777777" w:rsidR="00A9134E" w:rsidRPr="00813D46" w:rsidRDefault="00A9134E" w:rsidP="00A9134E">
            <w:pPr>
              <w:pStyle w:val="rrddoublerule"/>
              <w:keepNext/>
            </w:pPr>
            <w:r w:rsidRPr="00813D46">
              <w:rPr>
                <w:sz w:val="15"/>
                <w:szCs w:val="15"/>
              </w:rPr>
              <w:t> </w:t>
            </w:r>
          </w:p>
        </w:tc>
        <w:tc>
          <w:tcPr>
            <w:tcW w:w="693" w:type="dxa"/>
            <w:vAlign w:val="bottom"/>
          </w:tcPr>
          <w:p w14:paraId="0164DB62" w14:textId="77777777" w:rsidR="00A9134E" w:rsidRPr="00813D46" w:rsidRDefault="00A9134E" w:rsidP="00A9134E">
            <w:pPr>
              <w:pStyle w:val="rrddoublerule"/>
              <w:keepNext/>
            </w:pPr>
            <w:r w:rsidRPr="00813D46">
              <w:rPr>
                <w:sz w:val="15"/>
                <w:szCs w:val="15"/>
              </w:rPr>
              <w:t> </w:t>
            </w:r>
          </w:p>
        </w:tc>
        <w:tc>
          <w:tcPr>
            <w:tcW w:w="81" w:type="dxa"/>
            <w:vAlign w:val="bottom"/>
          </w:tcPr>
          <w:p w14:paraId="1540FFCB" w14:textId="77777777" w:rsidR="00A9134E" w:rsidRPr="00813D46" w:rsidRDefault="00A9134E" w:rsidP="00A9134E">
            <w:pPr>
              <w:keepNext/>
              <w:rPr>
                <w:sz w:val="8"/>
              </w:rPr>
            </w:pPr>
          </w:p>
        </w:tc>
        <w:tc>
          <w:tcPr>
            <w:tcW w:w="104" w:type="dxa"/>
            <w:vAlign w:val="bottom"/>
          </w:tcPr>
          <w:p w14:paraId="79A1C345" w14:textId="77777777" w:rsidR="00A9134E" w:rsidRPr="00813D46" w:rsidRDefault="00A9134E" w:rsidP="00A9134E">
            <w:pPr>
              <w:pStyle w:val="la2"/>
              <w:keepNext/>
            </w:pPr>
            <w:r w:rsidRPr="00813D46">
              <w:t> </w:t>
            </w:r>
          </w:p>
        </w:tc>
        <w:tc>
          <w:tcPr>
            <w:tcW w:w="139" w:type="dxa"/>
            <w:vAlign w:val="bottom"/>
          </w:tcPr>
          <w:p w14:paraId="4DCD2012" w14:textId="77777777" w:rsidR="00A9134E" w:rsidRPr="00813D46" w:rsidRDefault="00A9134E" w:rsidP="00A9134E">
            <w:pPr>
              <w:pStyle w:val="rrddoublerule"/>
              <w:keepNext/>
            </w:pPr>
            <w:r w:rsidRPr="00813D46">
              <w:rPr>
                <w:sz w:val="15"/>
                <w:szCs w:val="15"/>
              </w:rPr>
              <w:t> </w:t>
            </w:r>
          </w:p>
        </w:tc>
        <w:tc>
          <w:tcPr>
            <w:tcW w:w="581" w:type="dxa"/>
            <w:vAlign w:val="bottom"/>
          </w:tcPr>
          <w:p w14:paraId="51542748" w14:textId="77777777" w:rsidR="00A9134E" w:rsidRPr="00813D46" w:rsidRDefault="00A9134E" w:rsidP="00A9134E">
            <w:pPr>
              <w:pStyle w:val="rrddoublerule"/>
              <w:keepNext/>
            </w:pPr>
            <w:r w:rsidRPr="00813D46">
              <w:rPr>
                <w:sz w:val="15"/>
                <w:szCs w:val="15"/>
              </w:rPr>
              <w:t> </w:t>
            </w:r>
          </w:p>
        </w:tc>
        <w:tc>
          <w:tcPr>
            <w:tcW w:w="81" w:type="dxa"/>
            <w:vAlign w:val="bottom"/>
          </w:tcPr>
          <w:p w14:paraId="2473DFB5" w14:textId="77777777" w:rsidR="00A9134E" w:rsidRPr="00813D46" w:rsidRDefault="00A9134E" w:rsidP="00A9134E">
            <w:pPr>
              <w:keepNext/>
              <w:rPr>
                <w:sz w:val="8"/>
              </w:rPr>
            </w:pPr>
          </w:p>
        </w:tc>
        <w:tc>
          <w:tcPr>
            <w:tcW w:w="104" w:type="dxa"/>
            <w:vAlign w:val="bottom"/>
          </w:tcPr>
          <w:p w14:paraId="0C59E179" w14:textId="77777777" w:rsidR="00A9134E" w:rsidRPr="00813D46" w:rsidRDefault="00A9134E" w:rsidP="00A9134E">
            <w:pPr>
              <w:pStyle w:val="la2"/>
              <w:keepNext/>
            </w:pPr>
            <w:r w:rsidRPr="00813D46">
              <w:t> </w:t>
            </w:r>
          </w:p>
        </w:tc>
        <w:tc>
          <w:tcPr>
            <w:tcW w:w="95" w:type="dxa"/>
            <w:vAlign w:val="bottom"/>
          </w:tcPr>
          <w:p w14:paraId="6F2B93B4" w14:textId="77777777" w:rsidR="00A9134E" w:rsidRPr="00813D46" w:rsidRDefault="00A9134E" w:rsidP="00A9134E">
            <w:pPr>
              <w:pStyle w:val="la2"/>
              <w:keepNext/>
            </w:pPr>
            <w:r w:rsidRPr="00813D46">
              <w:t> </w:t>
            </w:r>
          </w:p>
        </w:tc>
        <w:tc>
          <w:tcPr>
            <w:tcW w:w="104" w:type="dxa"/>
            <w:vAlign w:val="bottom"/>
          </w:tcPr>
          <w:p w14:paraId="75CE5BCB" w14:textId="77777777" w:rsidR="00A9134E" w:rsidRPr="00813D46" w:rsidRDefault="00A9134E" w:rsidP="00A9134E">
            <w:pPr>
              <w:pStyle w:val="la2"/>
              <w:keepNext/>
            </w:pPr>
            <w:r w:rsidRPr="00813D46">
              <w:t> </w:t>
            </w:r>
          </w:p>
        </w:tc>
        <w:tc>
          <w:tcPr>
            <w:tcW w:w="170" w:type="dxa"/>
            <w:vAlign w:val="bottom"/>
          </w:tcPr>
          <w:p w14:paraId="08A4813F" w14:textId="77777777" w:rsidR="00A9134E" w:rsidRPr="00813D46" w:rsidRDefault="00A9134E" w:rsidP="00A9134E">
            <w:pPr>
              <w:pStyle w:val="rrddoublerule"/>
              <w:keepNext/>
            </w:pPr>
            <w:r w:rsidRPr="00813D46">
              <w:rPr>
                <w:sz w:val="15"/>
                <w:szCs w:val="15"/>
              </w:rPr>
              <w:t> </w:t>
            </w:r>
          </w:p>
        </w:tc>
        <w:tc>
          <w:tcPr>
            <w:tcW w:w="621" w:type="dxa"/>
            <w:vAlign w:val="bottom"/>
          </w:tcPr>
          <w:p w14:paraId="29FF032A" w14:textId="77777777" w:rsidR="00A9134E" w:rsidRPr="00813D46" w:rsidRDefault="00A9134E" w:rsidP="00A9134E">
            <w:pPr>
              <w:pStyle w:val="rrddoublerule"/>
              <w:keepNext/>
            </w:pPr>
            <w:r w:rsidRPr="00813D46">
              <w:rPr>
                <w:sz w:val="15"/>
                <w:szCs w:val="15"/>
              </w:rPr>
              <w:t> </w:t>
            </w:r>
          </w:p>
        </w:tc>
        <w:tc>
          <w:tcPr>
            <w:tcW w:w="81" w:type="dxa"/>
            <w:vAlign w:val="bottom"/>
          </w:tcPr>
          <w:p w14:paraId="37291B5B" w14:textId="77777777" w:rsidR="00A9134E" w:rsidRPr="00813D46" w:rsidRDefault="00A9134E" w:rsidP="00A9134E">
            <w:pPr>
              <w:keepNext/>
              <w:rPr>
                <w:sz w:val="8"/>
              </w:rPr>
            </w:pPr>
          </w:p>
        </w:tc>
        <w:tc>
          <w:tcPr>
            <w:tcW w:w="104" w:type="dxa"/>
            <w:vAlign w:val="bottom"/>
          </w:tcPr>
          <w:p w14:paraId="3F0B3545" w14:textId="77777777" w:rsidR="00A9134E" w:rsidRPr="00813D46" w:rsidRDefault="00A9134E" w:rsidP="00A9134E">
            <w:pPr>
              <w:pStyle w:val="la2"/>
              <w:keepNext/>
            </w:pPr>
            <w:r w:rsidRPr="00813D46">
              <w:t> </w:t>
            </w:r>
          </w:p>
        </w:tc>
        <w:tc>
          <w:tcPr>
            <w:tcW w:w="126" w:type="dxa"/>
            <w:vAlign w:val="bottom"/>
          </w:tcPr>
          <w:p w14:paraId="2C076F49" w14:textId="77777777" w:rsidR="00A9134E" w:rsidRPr="00813D46" w:rsidRDefault="00A9134E" w:rsidP="00A9134E">
            <w:pPr>
              <w:pStyle w:val="rrddoublerule"/>
              <w:keepNext/>
            </w:pPr>
            <w:r w:rsidRPr="00813D46">
              <w:rPr>
                <w:sz w:val="15"/>
                <w:szCs w:val="15"/>
              </w:rPr>
              <w:t> </w:t>
            </w:r>
          </w:p>
        </w:tc>
        <w:tc>
          <w:tcPr>
            <w:tcW w:w="459" w:type="dxa"/>
            <w:vAlign w:val="bottom"/>
          </w:tcPr>
          <w:p w14:paraId="3445077B" w14:textId="77777777" w:rsidR="00A9134E" w:rsidRPr="00813D46" w:rsidRDefault="00A9134E" w:rsidP="00A9134E">
            <w:pPr>
              <w:pStyle w:val="rrddoublerule"/>
              <w:keepNext/>
            </w:pPr>
            <w:r w:rsidRPr="00813D46">
              <w:rPr>
                <w:sz w:val="15"/>
                <w:szCs w:val="15"/>
              </w:rPr>
              <w:t> </w:t>
            </w:r>
          </w:p>
        </w:tc>
        <w:tc>
          <w:tcPr>
            <w:tcW w:w="81" w:type="dxa"/>
            <w:vAlign w:val="bottom"/>
          </w:tcPr>
          <w:p w14:paraId="573CC9DB" w14:textId="77777777" w:rsidR="00A9134E" w:rsidRPr="00813D46" w:rsidRDefault="00A9134E" w:rsidP="00A9134E">
            <w:pPr>
              <w:keepNext/>
              <w:rPr>
                <w:sz w:val="8"/>
              </w:rPr>
            </w:pPr>
          </w:p>
        </w:tc>
        <w:tc>
          <w:tcPr>
            <w:tcW w:w="104" w:type="dxa"/>
            <w:vAlign w:val="bottom"/>
          </w:tcPr>
          <w:p w14:paraId="5218BE09" w14:textId="77777777" w:rsidR="00A9134E" w:rsidRPr="00813D46" w:rsidRDefault="00A9134E" w:rsidP="00A9134E">
            <w:pPr>
              <w:pStyle w:val="la2"/>
              <w:keepNext/>
            </w:pPr>
            <w:r w:rsidRPr="00813D46">
              <w:t> </w:t>
            </w:r>
          </w:p>
        </w:tc>
        <w:tc>
          <w:tcPr>
            <w:tcW w:w="266" w:type="dxa"/>
            <w:vAlign w:val="bottom"/>
          </w:tcPr>
          <w:p w14:paraId="1A3F3331" w14:textId="77777777" w:rsidR="00A9134E" w:rsidRPr="00813D46" w:rsidRDefault="00A9134E" w:rsidP="00A9134E">
            <w:pPr>
              <w:pStyle w:val="rrddoublerule"/>
              <w:keepNext/>
            </w:pPr>
            <w:r w:rsidRPr="00813D46">
              <w:rPr>
                <w:sz w:val="15"/>
                <w:szCs w:val="15"/>
              </w:rPr>
              <w:t> </w:t>
            </w:r>
          </w:p>
        </w:tc>
        <w:tc>
          <w:tcPr>
            <w:tcW w:w="638" w:type="dxa"/>
            <w:vAlign w:val="bottom"/>
          </w:tcPr>
          <w:p w14:paraId="059BA310" w14:textId="77777777" w:rsidR="00A9134E" w:rsidRPr="00813D46" w:rsidRDefault="00A9134E" w:rsidP="00A9134E">
            <w:pPr>
              <w:pStyle w:val="rrddoublerule"/>
              <w:keepNext/>
            </w:pPr>
            <w:r w:rsidRPr="00813D46">
              <w:rPr>
                <w:sz w:val="15"/>
                <w:szCs w:val="15"/>
              </w:rPr>
              <w:t> </w:t>
            </w:r>
          </w:p>
        </w:tc>
        <w:tc>
          <w:tcPr>
            <w:tcW w:w="81" w:type="dxa"/>
            <w:vAlign w:val="bottom"/>
          </w:tcPr>
          <w:p w14:paraId="3ECB627F" w14:textId="77777777" w:rsidR="00A9134E" w:rsidRPr="00813D46" w:rsidRDefault="00A9134E" w:rsidP="00A9134E">
            <w:pPr>
              <w:keepNext/>
              <w:rPr>
                <w:sz w:val="8"/>
              </w:rPr>
            </w:pPr>
          </w:p>
        </w:tc>
        <w:tc>
          <w:tcPr>
            <w:tcW w:w="104" w:type="dxa"/>
            <w:vAlign w:val="bottom"/>
          </w:tcPr>
          <w:p w14:paraId="1B8E7922" w14:textId="77777777" w:rsidR="00A9134E" w:rsidRPr="00813D46" w:rsidRDefault="00A9134E" w:rsidP="00A9134E">
            <w:pPr>
              <w:pStyle w:val="la2"/>
              <w:keepNext/>
            </w:pPr>
            <w:r w:rsidRPr="00813D46">
              <w:t> </w:t>
            </w:r>
          </w:p>
        </w:tc>
        <w:tc>
          <w:tcPr>
            <w:tcW w:w="139" w:type="dxa"/>
            <w:vAlign w:val="bottom"/>
          </w:tcPr>
          <w:p w14:paraId="43C9BC68" w14:textId="77777777" w:rsidR="00A9134E" w:rsidRPr="00813D46" w:rsidRDefault="00A9134E" w:rsidP="00A9134E">
            <w:pPr>
              <w:pStyle w:val="rrddoublerule"/>
              <w:keepNext/>
            </w:pPr>
            <w:r w:rsidRPr="00813D46">
              <w:rPr>
                <w:sz w:val="15"/>
                <w:szCs w:val="15"/>
              </w:rPr>
              <w:t> </w:t>
            </w:r>
          </w:p>
        </w:tc>
        <w:tc>
          <w:tcPr>
            <w:tcW w:w="581" w:type="dxa"/>
            <w:vAlign w:val="bottom"/>
          </w:tcPr>
          <w:p w14:paraId="2D4DBE52" w14:textId="77777777" w:rsidR="00A9134E" w:rsidRPr="00813D46" w:rsidRDefault="00A9134E" w:rsidP="00A9134E">
            <w:pPr>
              <w:pStyle w:val="rrddoublerule"/>
              <w:keepNext/>
            </w:pPr>
            <w:r w:rsidRPr="00813D46">
              <w:rPr>
                <w:sz w:val="15"/>
                <w:szCs w:val="15"/>
              </w:rPr>
              <w:t> </w:t>
            </w:r>
          </w:p>
        </w:tc>
        <w:tc>
          <w:tcPr>
            <w:tcW w:w="81" w:type="dxa"/>
            <w:vAlign w:val="bottom"/>
          </w:tcPr>
          <w:p w14:paraId="1A8B0FC8" w14:textId="77777777" w:rsidR="00A9134E" w:rsidRPr="00813D46" w:rsidRDefault="00A9134E" w:rsidP="00A9134E">
            <w:pPr>
              <w:keepNext/>
              <w:rPr>
                <w:sz w:val="8"/>
              </w:rPr>
            </w:pPr>
          </w:p>
        </w:tc>
      </w:tr>
    </w:tbl>
    <w:p w14:paraId="020E6502" w14:textId="77777777" w:rsidR="00C334D1" w:rsidRPr="00813D46" w:rsidRDefault="00C334D1" w:rsidP="00C334D1">
      <w:pPr>
        <w:pStyle w:val="NormalWeb"/>
        <w:keepNext/>
        <w:keepLines/>
        <w:spacing w:before="180" w:beforeAutospacing="0" w:after="0" w:afterAutospacing="0"/>
        <w:rPr>
          <w:sz w:val="8"/>
        </w:rPr>
      </w:pPr>
    </w:p>
    <w:p w14:paraId="778ED3D6" w14:textId="7FB307BE" w:rsidR="00C334D1" w:rsidRPr="00813D46" w:rsidRDefault="00C334D1" w:rsidP="006E2F67">
      <w:pPr>
        <w:pStyle w:val="NormalWeb"/>
        <w:keepNext/>
        <w:keepLines/>
        <w:spacing w:before="0" w:beforeAutospacing="0" w:after="0" w:afterAutospacing="0"/>
        <w:rPr>
          <w:sz w:val="8"/>
        </w:rPr>
      </w:pPr>
      <w:r w:rsidRPr="00813D46">
        <w:rPr>
          <w:sz w:val="18"/>
          <w:szCs w:val="18"/>
        </w:rPr>
        <w:t> </w:t>
      </w:r>
      <w:r w:rsidRPr="00813D46">
        <w:rPr>
          <w:rFonts w:cs="Arial"/>
          <w:sz w:val="20"/>
          <w:szCs w:val="20"/>
        </w:rPr>
        <w:t xml:space="preserve">See also Note 4 – Investments and Note 6 – Fair Value Measurements. </w:t>
      </w:r>
    </w:p>
    <w:p w14:paraId="3D61A769"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66604BEC" w14:textId="77777777" w:rsidR="00C334D1" w:rsidRPr="00813D46" w:rsidRDefault="00C334D1" w:rsidP="00C334D1">
      <w:pPr>
        <w:pStyle w:val="NormalWeb"/>
        <w:keepNext/>
        <w:keepLines/>
        <w:spacing w:before="0" w:beforeAutospacing="0" w:after="0" w:afterAutospacing="0"/>
        <w:rPr>
          <w:sz w:val="8"/>
        </w:rPr>
      </w:pPr>
      <w:r w:rsidRPr="00813D46">
        <w:rPr>
          <w:rFonts w:cs="Arial"/>
          <w:b/>
          <w:bCs/>
          <w:sz w:val="20"/>
          <w:szCs w:val="20"/>
        </w:rPr>
        <w:t xml:space="preserve">Fair Value Hedge Gains (Losses) </w:t>
      </w:r>
    </w:p>
    <w:p w14:paraId="231161D7" w14:textId="77777777" w:rsidR="00A76201" w:rsidRPr="00813D46" w:rsidRDefault="00C334D1" w:rsidP="00C334D1">
      <w:pPr>
        <w:pStyle w:val="NormalWeb"/>
        <w:keepNext/>
        <w:keepLines/>
        <w:spacing w:before="150" w:beforeAutospacing="0" w:after="0" w:afterAutospacing="0"/>
        <w:rPr>
          <w:rFonts w:cs="Arial"/>
          <w:sz w:val="20"/>
          <w:szCs w:val="20"/>
        </w:rPr>
      </w:pPr>
      <w:r w:rsidRPr="00813D46">
        <w:rPr>
          <w:rFonts w:cs="Arial"/>
          <w:sz w:val="20"/>
          <w:szCs w:val="20"/>
        </w:rPr>
        <w:t>We recognized in other income (expense)</w:t>
      </w:r>
      <w:r w:rsidR="006E2F67" w:rsidRPr="00813D46">
        <w:rPr>
          <w:rFonts w:cs="Arial"/>
          <w:sz w:val="20"/>
          <w:szCs w:val="20"/>
        </w:rPr>
        <w:t>, net</w:t>
      </w:r>
      <w:r w:rsidRPr="00813D46">
        <w:rPr>
          <w:rFonts w:cs="Arial"/>
          <w:sz w:val="20"/>
          <w:szCs w:val="20"/>
        </w:rPr>
        <w:t xml:space="preserve"> the following gains (losses) on contracts designated as fair value hedges and their related hedged items:</w:t>
      </w:r>
    </w:p>
    <w:p w14:paraId="174D8257" w14:textId="6CE33325" w:rsidR="00C334D1" w:rsidRPr="00813D46" w:rsidRDefault="00C334D1" w:rsidP="00A76201">
      <w:pPr>
        <w:pStyle w:val="NormalWeb"/>
        <w:keepNext/>
        <w:keepLines/>
        <w:spacing w:before="0" w:beforeAutospacing="0" w:after="0" w:afterAutospacing="0"/>
        <w:rPr>
          <w:rFonts w:cs="Arial"/>
          <w:sz w:val="20"/>
          <w:szCs w:val="20"/>
        </w:rPr>
      </w:pPr>
      <w:r w:rsidRPr="00813D46">
        <w:rPr>
          <w:rFonts w:cs="Arial"/>
          <w:sz w:val="20"/>
          <w:szCs w:val="20"/>
        </w:rPr>
        <w:t xml:space="preserve"> </w:t>
      </w:r>
    </w:p>
    <w:tbl>
      <w:tblPr>
        <w:tblW w:w="5000" w:type="pct"/>
        <w:jc w:val="center"/>
        <w:tblLayout w:type="fixed"/>
        <w:tblCellMar>
          <w:top w:w="14" w:type="dxa"/>
          <w:left w:w="0" w:type="dxa"/>
          <w:right w:w="14" w:type="dxa"/>
        </w:tblCellMar>
        <w:tblLook w:val="0000" w:firstRow="0" w:lastRow="0" w:firstColumn="0" w:lastColumn="0" w:noHBand="0" w:noVBand="0"/>
      </w:tblPr>
      <w:tblGrid>
        <w:gridCol w:w="7276"/>
        <w:gridCol w:w="361"/>
        <w:gridCol w:w="126"/>
        <w:gridCol w:w="450"/>
        <w:gridCol w:w="137"/>
        <w:gridCol w:w="359"/>
        <w:gridCol w:w="126"/>
        <w:gridCol w:w="415"/>
        <w:gridCol w:w="137"/>
        <w:gridCol w:w="359"/>
        <w:gridCol w:w="126"/>
        <w:gridCol w:w="415"/>
        <w:gridCol w:w="81"/>
      </w:tblGrid>
      <w:tr w:rsidR="00C95517" w:rsidRPr="00813D46" w14:paraId="37797B56" w14:textId="77777777" w:rsidTr="00A76201">
        <w:trPr>
          <w:tblHeader/>
          <w:jc w:val="center"/>
        </w:trPr>
        <w:tc>
          <w:tcPr>
            <w:tcW w:w="3509" w:type="pct"/>
            <w:vAlign w:val="center"/>
          </w:tcPr>
          <w:p w14:paraId="0EAEF50D" w14:textId="77777777" w:rsidR="00C95517" w:rsidRPr="00813D46" w:rsidRDefault="00C95517" w:rsidP="00C95517">
            <w:pPr>
              <w:keepNext/>
              <w:keepLines/>
              <w:rPr>
                <w:sz w:val="1"/>
              </w:rPr>
            </w:pPr>
          </w:p>
        </w:tc>
        <w:tc>
          <w:tcPr>
            <w:tcW w:w="174" w:type="pct"/>
            <w:vAlign w:val="bottom"/>
          </w:tcPr>
          <w:p w14:paraId="68FBB8E1" w14:textId="77777777" w:rsidR="00C95517" w:rsidRPr="00813D46" w:rsidRDefault="00C95517" w:rsidP="00C95517">
            <w:pPr>
              <w:keepNext/>
              <w:keepLines/>
              <w:rPr>
                <w:sz w:val="1"/>
              </w:rPr>
            </w:pPr>
          </w:p>
        </w:tc>
        <w:tc>
          <w:tcPr>
            <w:tcW w:w="61" w:type="pct"/>
            <w:vAlign w:val="center"/>
          </w:tcPr>
          <w:p w14:paraId="1BF082AE" w14:textId="77777777" w:rsidR="00C95517" w:rsidRPr="00813D46" w:rsidRDefault="00C95517" w:rsidP="00C95517">
            <w:pPr>
              <w:keepNext/>
              <w:keepLines/>
              <w:rPr>
                <w:sz w:val="1"/>
              </w:rPr>
            </w:pPr>
          </w:p>
        </w:tc>
        <w:tc>
          <w:tcPr>
            <w:tcW w:w="217" w:type="pct"/>
            <w:vAlign w:val="center"/>
          </w:tcPr>
          <w:p w14:paraId="74D2191C" w14:textId="77777777" w:rsidR="00C95517" w:rsidRPr="00813D46" w:rsidRDefault="00C95517" w:rsidP="00C95517">
            <w:pPr>
              <w:keepNext/>
              <w:keepLines/>
              <w:rPr>
                <w:sz w:val="1"/>
              </w:rPr>
            </w:pPr>
          </w:p>
        </w:tc>
        <w:tc>
          <w:tcPr>
            <w:tcW w:w="66" w:type="pct"/>
            <w:vAlign w:val="center"/>
          </w:tcPr>
          <w:p w14:paraId="3B1A4773" w14:textId="77777777" w:rsidR="00C95517" w:rsidRPr="00813D46" w:rsidRDefault="00C95517" w:rsidP="00C95517">
            <w:pPr>
              <w:keepNext/>
              <w:keepLines/>
              <w:rPr>
                <w:sz w:val="1"/>
              </w:rPr>
            </w:pPr>
          </w:p>
        </w:tc>
        <w:tc>
          <w:tcPr>
            <w:tcW w:w="173" w:type="pct"/>
            <w:vAlign w:val="bottom"/>
          </w:tcPr>
          <w:p w14:paraId="7A33DF6A" w14:textId="77777777" w:rsidR="00C95517" w:rsidRPr="00813D46" w:rsidRDefault="00C95517" w:rsidP="00C95517">
            <w:pPr>
              <w:keepNext/>
              <w:keepLines/>
              <w:rPr>
                <w:sz w:val="1"/>
              </w:rPr>
            </w:pPr>
          </w:p>
        </w:tc>
        <w:tc>
          <w:tcPr>
            <w:tcW w:w="61" w:type="pct"/>
            <w:vAlign w:val="center"/>
          </w:tcPr>
          <w:p w14:paraId="330EE124" w14:textId="77777777" w:rsidR="00C95517" w:rsidRPr="00813D46" w:rsidRDefault="00C95517" w:rsidP="00C95517">
            <w:pPr>
              <w:keepNext/>
              <w:keepLines/>
              <w:rPr>
                <w:sz w:val="1"/>
              </w:rPr>
            </w:pPr>
          </w:p>
        </w:tc>
        <w:tc>
          <w:tcPr>
            <w:tcW w:w="200" w:type="pct"/>
            <w:vAlign w:val="center"/>
          </w:tcPr>
          <w:p w14:paraId="5CDFF0D4" w14:textId="77777777" w:rsidR="00C95517" w:rsidRPr="00813D46" w:rsidRDefault="00C95517" w:rsidP="00C95517">
            <w:pPr>
              <w:keepNext/>
              <w:keepLines/>
              <w:rPr>
                <w:sz w:val="1"/>
              </w:rPr>
            </w:pPr>
          </w:p>
        </w:tc>
        <w:tc>
          <w:tcPr>
            <w:tcW w:w="66" w:type="pct"/>
            <w:vAlign w:val="center"/>
          </w:tcPr>
          <w:p w14:paraId="1626CB30" w14:textId="77777777" w:rsidR="00C95517" w:rsidRPr="00813D46" w:rsidRDefault="00C95517" w:rsidP="00C95517">
            <w:pPr>
              <w:keepNext/>
              <w:keepLines/>
              <w:rPr>
                <w:sz w:val="1"/>
              </w:rPr>
            </w:pPr>
          </w:p>
        </w:tc>
        <w:tc>
          <w:tcPr>
            <w:tcW w:w="173" w:type="pct"/>
            <w:vAlign w:val="bottom"/>
          </w:tcPr>
          <w:p w14:paraId="694D9F91" w14:textId="77777777" w:rsidR="00C95517" w:rsidRPr="00813D46" w:rsidRDefault="00C95517" w:rsidP="00C95517">
            <w:pPr>
              <w:keepNext/>
              <w:keepLines/>
              <w:rPr>
                <w:sz w:val="1"/>
              </w:rPr>
            </w:pPr>
          </w:p>
        </w:tc>
        <w:tc>
          <w:tcPr>
            <w:tcW w:w="61" w:type="pct"/>
            <w:vAlign w:val="center"/>
          </w:tcPr>
          <w:p w14:paraId="61EF612E" w14:textId="77777777" w:rsidR="00C95517" w:rsidRPr="00813D46" w:rsidRDefault="00C95517" w:rsidP="00C95517">
            <w:pPr>
              <w:keepNext/>
              <w:keepLines/>
              <w:rPr>
                <w:sz w:val="1"/>
              </w:rPr>
            </w:pPr>
          </w:p>
        </w:tc>
        <w:tc>
          <w:tcPr>
            <w:tcW w:w="200" w:type="pct"/>
            <w:vAlign w:val="center"/>
          </w:tcPr>
          <w:p w14:paraId="377003F1" w14:textId="77777777" w:rsidR="00C95517" w:rsidRPr="00813D46" w:rsidRDefault="00C95517" w:rsidP="00C95517">
            <w:pPr>
              <w:keepNext/>
              <w:keepLines/>
              <w:rPr>
                <w:sz w:val="1"/>
              </w:rPr>
            </w:pPr>
          </w:p>
        </w:tc>
        <w:tc>
          <w:tcPr>
            <w:tcW w:w="39" w:type="pct"/>
            <w:vAlign w:val="center"/>
          </w:tcPr>
          <w:p w14:paraId="5F541369" w14:textId="77777777" w:rsidR="00C95517" w:rsidRPr="00813D46" w:rsidRDefault="00C95517" w:rsidP="00C95517">
            <w:pPr>
              <w:keepNext/>
              <w:keepLines/>
              <w:rPr>
                <w:sz w:val="1"/>
              </w:rPr>
            </w:pPr>
          </w:p>
        </w:tc>
      </w:tr>
      <w:tr w:rsidR="00C95517" w:rsidRPr="00813D46" w14:paraId="4B46FB33" w14:textId="77777777" w:rsidTr="00A76201">
        <w:trPr>
          <w:tblHeader/>
          <w:jc w:val="center"/>
        </w:trPr>
        <w:tc>
          <w:tcPr>
            <w:tcW w:w="3509" w:type="pct"/>
            <w:vAlign w:val="bottom"/>
          </w:tcPr>
          <w:p w14:paraId="4A7D6410" w14:textId="77777777" w:rsidR="00C95517" w:rsidRPr="00813D46" w:rsidRDefault="00C95517" w:rsidP="00C95517">
            <w:pPr>
              <w:pStyle w:val="NormalWeb"/>
              <w:keepNext/>
              <w:keepLines/>
              <w:spacing w:before="0" w:beforeAutospacing="0" w:after="15" w:afterAutospacing="0"/>
              <w:rPr>
                <w:sz w:val="8"/>
              </w:rPr>
            </w:pPr>
            <w:r w:rsidRPr="00813D46">
              <w:rPr>
                <w:rFonts w:cs="Arial"/>
                <w:b/>
                <w:bCs/>
                <w:sz w:val="15"/>
                <w:szCs w:val="15"/>
              </w:rPr>
              <w:t>(In millions)</w:t>
            </w:r>
          </w:p>
        </w:tc>
        <w:tc>
          <w:tcPr>
            <w:tcW w:w="174" w:type="pct"/>
            <w:vAlign w:val="bottom"/>
          </w:tcPr>
          <w:p w14:paraId="4774A123" w14:textId="77777777" w:rsidR="00C95517" w:rsidRPr="00813D46" w:rsidRDefault="00C95517" w:rsidP="00C95517">
            <w:pPr>
              <w:pStyle w:val="la2"/>
              <w:keepNext/>
              <w:keepLines/>
            </w:pPr>
            <w:r w:rsidRPr="00813D46">
              <w:rPr>
                <w:sz w:val="15"/>
                <w:szCs w:val="15"/>
              </w:rPr>
              <w:t> </w:t>
            </w:r>
          </w:p>
        </w:tc>
        <w:tc>
          <w:tcPr>
            <w:tcW w:w="278" w:type="pct"/>
            <w:gridSpan w:val="2"/>
            <w:vAlign w:val="bottom"/>
          </w:tcPr>
          <w:p w14:paraId="6056A80F" w14:textId="77777777" w:rsidR="00C95517" w:rsidRPr="00813D46" w:rsidRDefault="00C95517" w:rsidP="00C95517">
            <w:pPr>
              <w:pStyle w:val="la2"/>
              <w:keepNext/>
              <w:keepLines/>
            </w:pPr>
            <w:r w:rsidRPr="00813D46">
              <w:t> </w:t>
            </w:r>
          </w:p>
        </w:tc>
        <w:tc>
          <w:tcPr>
            <w:tcW w:w="66" w:type="pct"/>
            <w:vAlign w:val="bottom"/>
          </w:tcPr>
          <w:p w14:paraId="777A3A50" w14:textId="77777777" w:rsidR="00C95517" w:rsidRPr="00813D46" w:rsidRDefault="00C95517" w:rsidP="00C95517">
            <w:pPr>
              <w:keepNext/>
              <w:keepLines/>
              <w:rPr>
                <w:sz w:val="8"/>
              </w:rPr>
            </w:pPr>
            <w:r w:rsidRPr="00813D46">
              <w:rPr>
                <w:sz w:val="15"/>
                <w:szCs w:val="15"/>
              </w:rPr>
              <w:t> </w:t>
            </w:r>
          </w:p>
        </w:tc>
        <w:tc>
          <w:tcPr>
            <w:tcW w:w="173" w:type="pct"/>
            <w:vAlign w:val="bottom"/>
          </w:tcPr>
          <w:p w14:paraId="271BFA5D" w14:textId="77777777" w:rsidR="00C95517" w:rsidRPr="00813D46" w:rsidRDefault="00C95517" w:rsidP="00C95517">
            <w:pPr>
              <w:pStyle w:val="la2"/>
              <w:keepNext/>
              <w:keepLines/>
            </w:pPr>
            <w:r w:rsidRPr="00813D46">
              <w:rPr>
                <w:sz w:val="15"/>
                <w:szCs w:val="15"/>
              </w:rPr>
              <w:t> </w:t>
            </w:r>
          </w:p>
        </w:tc>
        <w:tc>
          <w:tcPr>
            <w:tcW w:w="261" w:type="pct"/>
            <w:gridSpan w:val="2"/>
            <w:vAlign w:val="bottom"/>
          </w:tcPr>
          <w:p w14:paraId="77607974" w14:textId="77777777" w:rsidR="00C95517" w:rsidRPr="00813D46" w:rsidRDefault="00C95517" w:rsidP="00C95517">
            <w:pPr>
              <w:pStyle w:val="la2"/>
              <w:keepNext/>
              <w:keepLines/>
            </w:pPr>
            <w:r w:rsidRPr="00813D46">
              <w:t> </w:t>
            </w:r>
          </w:p>
        </w:tc>
        <w:tc>
          <w:tcPr>
            <w:tcW w:w="66" w:type="pct"/>
            <w:vAlign w:val="bottom"/>
          </w:tcPr>
          <w:p w14:paraId="4B2055C5" w14:textId="77777777" w:rsidR="00C95517" w:rsidRPr="00813D46" w:rsidRDefault="00C95517" w:rsidP="00C95517">
            <w:pPr>
              <w:keepNext/>
              <w:keepLines/>
              <w:rPr>
                <w:sz w:val="8"/>
              </w:rPr>
            </w:pPr>
            <w:r w:rsidRPr="00813D46">
              <w:rPr>
                <w:sz w:val="15"/>
                <w:szCs w:val="15"/>
              </w:rPr>
              <w:t> </w:t>
            </w:r>
          </w:p>
        </w:tc>
        <w:tc>
          <w:tcPr>
            <w:tcW w:w="173" w:type="pct"/>
            <w:vAlign w:val="bottom"/>
          </w:tcPr>
          <w:p w14:paraId="32873F82" w14:textId="77777777" w:rsidR="00C95517" w:rsidRPr="00813D46" w:rsidRDefault="00C95517" w:rsidP="00C95517">
            <w:pPr>
              <w:pStyle w:val="la2"/>
              <w:keepNext/>
              <w:keepLines/>
            </w:pPr>
            <w:r w:rsidRPr="00813D46">
              <w:rPr>
                <w:sz w:val="15"/>
                <w:szCs w:val="15"/>
              </w:rPr>
              <w:t> </w:t>
            </w:r>
          </w:p>
        </w:tc>
        <w:tc>
          <w:tcPr>
            <w:tcW w:w="261" w:type="pct"/>
            <w:gridSpan w:val="2"/>
            <w:vAlign w:val="bottom"/>
          </w:tcPr>
          <w:p w14:paraId="099C2902" w14:textId="77777777" w:rsidR="00C95517" w:rsidRPr="00813D46" w:rsidRDefault="00C95517" w:rsidP="00C95517">
            <w:pPr>
              <w:pStyle w:val="la2"/>
              <w:keepNext/>
              <w:keepLines/>
            </w:pPr>
            <w:r w:rsidRPr="00813D46">
              <w:t> </w:t>
            </w:r>
          </w:p>
        </w:tc>
        <w:tc>
          <w:tcPr>
            <w:tcW w:w="39" w:type="pct"/>
            <w:vAlign w:val="bottom"/>
          </w:tcPr>
          <w:p w14:paraId="46DDEFD8" w14:textId="77777777" w:rsidR="00C95517" w:rsidRPr="00813D46" w:rsidRDefault="00C95517" w:rsidP="00C95517">
            <w:pPr>
              <w:keepNext/>
              <w:keepLines/>
              <w:rPr>
                <w:sz w:val="8"/>
              </w:rPr>
            </w:pPr>
            <w:r w:rsidRPr="00813D46">
              <w:rPr>
                <w:sz w:val="15"/>
                <w:szCs w:val="15"/>
              </w:rPr>
              <w:t> </w:t>
            </w:r>
          </w:p>
        </w:tc>
      </w:tr>
      <w:tr w:rsidR="00C95517" w:rsidRPr="00813D46" w14:paraId="106BD0B4" w14:textId="77777777" w:rsidTr="00A76201">
        <w:trPr>
          <w:jc w:val="center"/>
        </w:trPr>
        <w:tc>
          <w:tcPr>
            <w:tcW w:w="4961" w:type="pct"/>
            <w:gridSpan w:val="12"/>
            <w:vAlign w:val="bottom"/>
          </w:tcPr>
          <w:p w14:paraId="7D1FA32C" w14:textId="77777777" w:rsidR="00C95517" w:rsidRPr="00813D46" w:rsidRDefault="00C95517" w:rsidP="00C95517">
            <w:pPr>
              <w:pStyle w:val="rrdsinglerule"/>
              <w:keepNext/>
              <w:keepLines/>
            </w:pPr>
            <w:r w:rsidRPr="00813D46">
              <w:rPr>
                <w:sz w:val="15"/>
                <w:szCs w:val="15"/>
              </w:rPr>
              <w:t> </w:t>
            </w:r>
          </w:p>
        </w:tc>
        <w:tc>
          <w:tcPr>
            <w:tcW w:w="39" w:type="pct"/>
            <w:vAlign w:val="bottom"/>
          </w:tcPr>
          <w:p w14:paraId="41C3D269" w14:textId="77777777" w:rsidR="00C95517" w:rsidRPr="00813D46" w:rsidRDefault="00C95517" w:rsidP="00C95517">
            <w:pPr>
              <w:keepNext/>
              <w:keepLines/>
              <w:rPr>
                <w:sz w:val="8"/>
              </w:rPr>
            </w:pPr>
          </w:p>
        </w:tc>
      </w:tr>
      <w:tr w:rsidR="00C95517" w:rsidRPr="00813D46" w14:paraId="51821063" w14:textId="77777777" w:rsidTr="00A76201">
        <w:trPr>
          <w:trHeight w:val="75"/>
          <w:jc w:val="center"/>
        </w:trPr>
        <w:tc>
          <w:tcPr>
            <w:tcW w:w="3509" w:type="pct"/>
            <w:vAlign w:val="center"/>
          </w:tcPr>
          <w:p w14:paraId="1332329B" w14:textId="77777777" w:rsidR="00C95517" w:rsidRPr="00813D46" w:rsidRDefault="00C95517" w:rsidP="00C95517">
            <w:pPr>
              <w:keepNext/>
              <w:keepLines/>
              <w:rPr>
                <w:sz w:val="8"/>
              </w:rPr>
            </w:pPr>
          </w:p>
        </w:tc>
        <w:tc>
          <w:tcPr>
            <w:tcW w:w="517" w:type="pct"/>
            <w:gridSpan w:val="4"/>
            <w:vAlign w:val="center"/>
          </w:tcPr>
          <w:p w14:paraId="07CC140B" w14:textId="77777777" w:rsidR="00C95517" w:rsidRPr="00813D46" w:rsidRDefault="00C95517" w:rsidP="00C95517">
            <w:pPr>
              <w:keepNext/>
              <w:keepLines/>
              <w:rPr>
                <w:sz w:val="8"/>
              </w:rPr>
            </w:pPr>
          </w:p>
        </w:tc>
        <w:tc>
          <w:tcPr>
            <w:tcW w:w="500" w:type="pct"/>
            <w:gridSpan w:val="4"/>
            <w:vAlign w:val="center"/>
          </w:tcPr>
          <w:p w14:paraId="3B299229" w14:textId="77777777" w:rsidR="00C95517" w:rsidRPr="00813D46" w:rsidRDefault="00C95517" w:rsidP="00C95517">
            <w:pPr>
              <w:keepNext/>
              <w:keepLines/>
              <w:rPr>
                <w:sz w:val="8"/>
              </w:rPr>
            </w:pPr>
          </w:p>
        </w:tc>
        <w:tc>
          <w:tcPr>
            <w:tcW w:w="473" w:type="pct"/>
            <w:gridSpan w:val="4"/>
            <w:vAlign w:val="center"/>
          </w:tcPr>
          <w:p w14:paraId="44D8F028" w14:textId="77777777" w:rsidR="00C95517" w:rsidRPr="00813D46" w:rsidRDefault="00C95517" w:rsidP="00C95517">
            <w:pPr>
              <w:keepNext/>
              <w:keepLines/>
              <w:rPr>
                <w:sz w:val="8"/>
              </w:rPr>
            </w:pPr>
          </w:p>
        </w:tc>
      </w:tr>
      <w:tr w:rsidR="00C95517" w:rsidRPr="00813D46" w14:paraId="2695C25A" w14:textId="77777777" w:rsidTr="00A76201">
        <w:trPr>
          <w:jc w:val="center"/>
        </w:trPr>
        <w:tc>
          <w:tcPr>
            <w:tcW w:w="3509" w:type="pct"/>
            <w:vAlign w:val="bottom"/>
          </w:tcPr>
          <w:p w14:paraId="05BB8859" w14:textId="77777777" w:rsidR="00C95517" w:rsidRPr="00813D46" w:rsidRDefault="00C95517" w:rsidP="00C95517">
            <w:pPr>
              <w:pStyle w:val="NormalWeb"/>
              <w:keepNext/>
              <w:keepLines/>
              <w:spacing w:before="0" w:beforeAutospacing="0" w:after="15" w:afterAutospacing="0"/>
              <w:rPr>
                <w:sz w:val="8"/>
              </w:rPr>
            </w:pPr>
            <w:r w:rsidRPr="00813D46">
              <w:rPr>
                <w:rFonts w:cs="Arial"/>
                <w:b/>
                <w:bCs/>
                <w:sz w:val="15"/>
                <w:szCs w:val="15"/>
              </w:rPr>
              <w:t>Year Ended June 30,</w:t>
            </w:r>
          </w:p>
        </w:tc>
        <w:tc>
          <w:tcPr>
            <w:tcW w:w="174" w:type="pct"/>
            <w:vAlign w:val="bottom"/>
          </w:tcPr>
          <w:p w14:paraId="066A84C5" w14:textId="77777777" w:rsidR="00C95517" w:rsidRPr="00813D46" w:rsidRDefault="00C95517" w:rsidP="00C95517">
            <w:pPr>
              <w:pStyle w:val="la2"/>
              <w:keepNext/>
              <w:keepLines/>
            </w:pPr>
            <w:r w:rsidRPr="00813D46">
              <w:rPr>
                <w:sz w:val="15"/>
                <w:szCs w:val="15"/>
              </w:rPr>
              <w:t> </w:t>
            </w:r>
          </w:p>
        </w:tc>
        <w:tc>
          <w:tcPr>
            <w:tcW w:w="278" w:type="pct"/>
            <w:gridSpan w:val="2"/>
            <w:tcMar>
              <w:top w:w="0" w:type="dxa"/>
              <w:left w:w="14" w:type="dxa"/>
              <w:bottom w:w="0" w:type="dxa"/>
              <w:right w:w="14" w:type="dxa"/>
            </w:tcMar>
            <w:vAlign w:val="bottom"/>
          </w:tcPr>
          <w:p w14:paraId="3F742327" w14:textId="77777777" w:rsidR="00C95517" w:rsidRPr="00813D46" w:rsidRDefault="00C95517" w:rsidP="00C95517">
            <w:pPr>
              <w:keepNext/>
              <w:keepLines/>
              <w:jc w:val="right"/>
            </w:pPr>
            <w:r w:rsidRPr="00813D46">
              <w:rPr>
                <w:rFonts w:cs="Arial"/>
                <w:b/>
                <w:bCs/>
                <w:sz w:val="15"/>
                <w:szCs w:val="15"/>
              </w:rPr>
              <w:t>2015</w:t>
            </w:r>
          </w:p>
        </w:tc>
        <w:tc>
          <w:tcPr>
            <w:tcW w:w="66" w:type="pct"/>
            <w:vAlign w:val="bottom"/>
          </w:tcPr>
          <w:p w14:paraId="657561BD" w14:textId="77777777" w:rsidR="00C95517" w:rsidRPr="00813D46" w:rsidRDefault="00C95517" w:rsidP="00C95517">
            <w:pPr>
              <w:keepNext/>
              <w:keepLines/>
              <w:rPr>
                <w:sz w:val="8"/>
              </w:rPr>
            </w:pPr>
            <w:r w:rsidRPr="00813D46">
              <w:rPr>
                <w:sz w:val="15"/>
                <w:szCs w:val="15"/>
              </w:rPr>
              <w:t> </w:t>
            </w:r>
          </w:p>
        </w:tc>
        <w:tc>
          <w:tcPr>
            <w:tcW w:w="173" w:type="pct"/>
            <w:vAlign w:val="bottom"/>
          </w:tcPr>
          <w:p w14:paraId="63336FF1" w14:textId="77777777" w:rsidR="00C95517" w:rsidRPr="00813D46" w:rsidRDefault="00C95517" w:rsidP="00C95517">
            <w:pPr>
              <w:pStyle w:val="la2"/>
              <w:keepNext/>
              <w:keepLines/>
            </w:pPr>
            <w:r w:rsidRPr="00813D46">
              <w:rPr>
                <w:sz w:val="15"/>
                <w:szCs w:val="15"/>
              </w:rPr>
              <w:t> </w:t>
            </w:r>
          </w:p>
        </w:tc>
        <w:tc>
          <w:tcPr>
            <w:tcW w:w="261" w:type="pct"/>
            <w:gridSpan w:val="2"/>
            <w:tcMar>
              <w:top w:w="0" w:type="dxa"/>
              <w:left w:w="14" w:type="dxa"/>
              <w:bottom w:w="0" w:type="dxa"/>
              <w:right w:w="14" w:type="dxa"/>
            </w:tcMar>
            <w:vAlign w:val="bottom"/>
          </w:tcPr>
          <w:p w14:paraId="475A5A0D" w14:textId="77777777" w:rsidR="00C95517" w:rsidRPr="00813D46" w:rsidRDefault="00C95517" w:rsidP="00C95517">
            <w:pPr>
              <w:keepNext/>
              <w:keepLines/>
              <w:jc w:val="right"/>
            </w:pPr>
            <w:r w:rsidRPr="00813D46">
              <w:rPr>
                <w:rFonts w:cs="Arial"/>
                <w:b/>
                <w:bCs/>
                <w:sz w:val="15"/>
                <w:szCs w:val="15"/>
              </w:rPr>
              <w:t>2014</w:t>
            </w:r>
          </w:p>
        </w:tc>
        <w:tc>
          <w:tcPr>
            <w:tcW w:w="66" w:type="pct"/>
            <w:vAlign w:val="bottom"/>
          </w:tcPr>
          <w:p w14:paraId="703D74F8" w14:textId="77777777" w:rsidR="00C95517" w:rsidRPr="00813D46" w:rsidRDefault="00C95517" w:rsidP="00C95517">
            <w:pPr>
              <w:keepNext/>
              <w:keepLines/>
              <w:rPr>
                <w:sz w:val="8"/>
              </w:rPr>
            </w:pPr>
            <w:r w:rsidRPr="00813D46">
              <w:rPr>
                <w:sz w:val="15"/>
                <w:szCs w:val="15"/>
              </w:rPr>
              <w:t> </w:t>
            </w:r>
          </w:p>
        </w:tc>
        <w:tc>
          <w:tcPr>
            <w:tcW w:w="173" w:type="pct"/>
            <w:vAlign w:val="bottom"/>
          </w:tcPr>
          <w:p w14:paraId="00BD3C8B" w14:textId="77777777" w:rsidR="00C95517" w:rsidRPr="00813D46" w:rsidRDefault="00C95517" w:rsidP="00C95517">
            <w:pPr>
              <w:pStyle w:val="la2"/>
              <w:keepNext/>
              <w:keepLines/>
            </w:pPr>
            <w:r w:rsidRPr="00813D46">
              <w:rPr>
                <w:sz w:val="15"/>
                <w:szCs w:val="15"/>
              </w:rPr>
              <w:t> </w:t>
            </w:r>
          </w:p>
        </w:tc>
        <w:tc>
          <w:tcPr>
            <w:tcW w:w="261" w:type="pct"/>
            <w:gridSpan w:val="2"/>
            <w:tcMar>
              <w:top w:w="0" w:type="dxa"/>
              <w:left w:w="14" w:type="dxa"/>
              <w:bottom w:w="0" w:type="dxa"/>
              <w:right w:w="14" w:type="dxa"/>
            </w:tcMar>
            <w:vAlign w:val="bottom"/>
          </w:tcPr>
          <w:p w14:paraId="76C84A14" w14:textId="77777777" w:rsidR="00C95517" w:rsidRPr="00813D46" w:rsidRDefault="00C95517" w:rsidP="00C95517">
            <w:pPr>
              <w:keepNext/>
              <w:keepLines/>
              <w:jc w:val="right"/>
            </w:pPr>
            <w:r w:rsidRPr="00813D46">
              <w:rPr>
                <w:rFonts w:cs="Arial"/>
                <w:b/>
                <w:bCs/>
                <w:sz w:val="15"/>
                <w:szCs w:val="15"/>
              </w:rPr>
              <w:t>2013</w:t>
            </w:r>
          </w:p>
        </w:tc>
        <w:tc>
          <w:tcPr>
            <w:tcW w:w="39" w:type="pct"/>
            <w:vAlign w:val="bottom"/>
          </w:tcPr>
          <w:p w14:paraId="7CCEDA33" w14:textId="77777777" w:rsidR="00C95517" w:rsidRPr="00813D46" w:rsidRDefault="00C95517" w:rsidP="00C95517">
            <w:pPr>
              <w:keepNext/>
              <w:keepLines/>
              <w:rPr>
                <w:sz w:val="8"/>
              </w:rPr>
            </w:pPr>
            <w:r w:rsidRPr="00813D46">
              <w:rPr>
                <w:sz w:val="15"/>
                <w:szCs w:val="15"/>
              </w:rPr>
              <w:t> </w:t>
            </w:r>
          </w:p>
        </w:tc>
      </w:tr>
      <w:tr w:rsidR="00C95517" w:rsidRPr="00813D46" w14:paraId="27DBB4D1" w14:textId="77777777" w:rsidTr="00A76201">
        <w:trPr>
          <w:trHeight w:val="75"/>
          <w:jc w:val="center"/>
        </w:trPr>
        <w:tc>
          <w:tcPr>
            <w:tcW w:w="3509" w:type="pct"/>
            <w:vAlign w:val="center"/>
          </w:tcPr>
          <w:p w14:paraId="5A4DB8DB" w14:textId="77777777" w:rsidR="00C95517" w:rsidRPr="00813D46" w:rsidRDefault="00C95517" w:rsidP="00C95517">
            <w:pPr>
              <w:keepNext/>
              <w:keepLines/>
              <w:rPr>
                <w:sz w:val="8"/>
              </w:rPr>
            </w:pPr>
          </w:p>
        </w:tc>
        <w:tc>
          <w:tcPr>
            <w:tcW w:w="517" w:type="pct"/>
            <w:gridSpan w:val="4"/>
            <w:vAlign w:val="center"/>
          </w:tcPr>
          <w:p w14:paraId="72B9924E" w14:textId="77777777" w:rsidR="00C95517" w:rsidRPr="00813D46" w:rsidRDefault="00C95517" w:rsidP="00C95517">
            <w:pPr>
              <w:keepNext/>
              <w:keepLines/>
              <w:rPr>
                <w:sz w:val="8"/>
              </w:rPr>
            </w:pPr>
          </w:p>
        </w:tc>
        <w:tc>
          <w:tcPr>
            <w:tcW w:w="500" w:type="pct"/>
            <w:gridSpan w:val="4"/>
            <w:vAlign w:val="center"/>
          </w:tcPr>
          <w:p w14:paraId="542EB7FD" w14:textId="77777777" w:rsidR="00C95517" w:rsidRPr="00813D46" w:rsidRDefault="00C95517" w:rsidP="00C95517">
            <w:pPr>
              <w:keepNext/>
              <w:keepLines/>
              <w:rPr>
                <w:sz w:val="8"/>
              </w:rPr>
            </w:pPr>
          </w:p>
        </w:tc>
        <w:tc>
          <w:tcPr>
            <w:tcW w:w="473" w:type="pct"/>
            <w:gridSpan w:val="4"/>
            <w:vAlign w:val="center"/>
          </w:tcPr>
          <w:p w14:paraId="1F555647" w14:textId="77777777" w:rsidR="00C95517" w:rsidRPr="00813D46" w:rsidRDefault="00C95517" w:rsidP="00C95517">
            <w:pPr>
              <w:keepNext/>
              <w:keepLines/>
              <w:rPr>
                <w:sz w:val="8"/>
              </w:rPr>
            </w:pPr>
          </w:p>
        </w:tc>
      </w:tr>
      <w:tr w:rsidR="00C95517" w:rsidRPr="00813D46" w14:paraId="7669D4DD" w14:textId="77777777" w:rsidTr="00A76201">
        <w:trPr>
          <w:jc w:val="center"/>
        </w:trPr>
        <w:tc>
          <w:tcPr>
            <w:tcW w:w="3509" w:type="pct"/>
          </w:tcPr>
          <w:p w14:paraId="32B4734B" w14:textId="77777777" w:rsidR="00C95517" w:rsidRPr="00813D46" w:rsidRDefault="00C95517" w:rsidP="00C95517">
            <w:pPr>
              <w:pStyle w:val="NormalWeb"/>
              <w:keepNext/>
              <w:keepLines/>
              <w:ind w:left="240" w:hanging="240"/>
              <w:rPr>
                <w:sz w:val="8"/>
              </w:rPr>
            </w:pPr>
            <w:r w:rsidRPr="00813D46">
              <w:rPr>
                <w:rFonts w:cs="Arial"/>
                <w:b/>
                <w:bCs/>
                <w:sz w:val="15"/>
                <w:szCs w:val="15"/>
              </w:rPr>
              <w:t>Foreign Exchange Contracts</w:t>
            </w:r>
          </w:p>
        </w:tc>
        <w:tc>
          <w:tcPr>
            <w:tcW w:w="174" w:type="pct"/>
            <w:vAlign w:val="bottom"/>
          </w:tcPr>
          <w:p w14:paraId="4FB7D505" w14:textId="77777777" w:rsidR="00C95517" w:rsidRPr="00813D46" w:rsidRDefault="00C95517" w:rsidP="00C95517">
            <w:pPr>
              <w:pStyle w:val="la2"/>
              <w:keepNext/>
              <w:keepLines/>
            </w:pPr>
            <w:r w:rsidRPr="00813D46">
              <w:rPr>
                <w:sz w:val="15"/>
                <w:szCs w:val="15"/>
              </w:rPr>
              <w:t> </w:t>
            </w:r>
          </w:p>
        </w:tc>
        <w:tc>
          <w:tcPr>
            <w:tcW w:w="61" w:type="pct"/>
            <w:vAlign w:val="bottom"/>
          </w:tcPr>
          <w:p w14:paraId="5A73F350" w14:textId="77777777" w:rsidR="00C95517" w:rsidRPr="00813D46" w:rsidRDefault="00C95517" w:rsidP="00C95517">
            <w:pPr>
              <w:pStyle w:val="la2"/>
              <w:keepNext/>
              <w:keepLines/>
            </w:pPr>
            <w:r w:rsidRPr="00813D46">
              <w:t> </w:t>
            </w:r>
          </w:p>
        </w:tc>
        <w:tc>
          <w:tcPr>
            <w:tcW w:w="217" w:type="pct"/>
            <w:vAlign w:val="bottom"/>
          </w:tcPr>
          <w:p w14:paraId="2D4A1D61" w14:textId="77777777" w:rsidR="00C95517" w:rsidRPr="00813D46" w:rsidRDefault="00C95517" w:rsidP="00C95517">
            <w:pPr>
              <w:pStyle w:val="la2"/>
              <w:keepNext/>
              <w:keepLines/>
            </w:pPr>
            <w:r w:rsidRPr="00813D46">
              <w:t> </w:t>
            </w:r>
          </w:p>
        </w:tc>
        <w:tc>
          <w:tcPr>
            <w:tcW w:w="66" w:type="pct"/>
            <w:vAlign w:val="bottom"/>
          </w:tcPr>
          <w:p w14:paraId="0F55D980" w14:textId="77777777" w:rsidR="00C95517" w:rsidRPr="00813D46" w:rsidRDefault="00C95517" w:rsidP="00C95517">
            <w:pPr>
              <w:pStyle w:val="la2"/>
              <w:keepNext/>
              <w:keepLines/>
            </w:pPr>
            <w:r w:rsidRPr="00813D46">
              <w:t> </w:t>
            </w:r>
          </w:p>
        </w:tc>
        <w:tc>
          <w:tcPr>
            <w:tcW w:w="173" w:type="pct"/>
            <w:vAlign w:val="bottom"/>
          </w:tcPr>
          <w:p w14:paraId="6B85AD02" w14:textId="77777777" w:rsidR="00C95517" w:rsidRPr="00813D46" w:rsidRDefault="00C95517" w:rsidP="00C95517">
            <w:pPr>
              <w:pStyle w:val="la2"/>
              <w:keepNext/>
              <w:keepLines/>
            </w:pPr>
            <w:r w:rsidRPr="00813D46">
              <w:rPr>
                <w:sz w:val="15"/>
                <w:szCs w:val="15"/>
              </w:rPr>
              <w:t> </w:t>
            </w:r>
          </w:p>
        </w:tc>
        <w:tc>
          <w:tcPr>
            <w:tcW w:w="61" w:type="pct"/>
            <w:vAlign w:val="bottom"/>
          </w:tcPr>
          <w:p w14:paraId="024B17B2" w14:textId="77777777" w:rsidR="00C95517" w:rsidRPr="00813D46" w:rsidRDefault="00C95517" w:rsidP="00C95517">
            <w:pPr>
              <w:pStyle w:val="la2"/>
              <w:keepNext/>
              <w:keepLines/>
            </w:pPr>
            <w:r w:rsidRPr="00813D46">
              <w:t> </w:t>
            </w:r>
          </w:p>
        </w:tc>
        <w:tc>
          <w:tcPr>
            <w:tcW w:w="200" w:type="pct"/>
            <w:vAlign w:val="bottom"/>
          </w:tcPr>
          <w:p w14:paraId="15D8C5C8" w14:textId="77777777" w:rsidR="00C95517" w:rsidRPr="00813D46" w:rsidRDefault="00C95517" w:rsidP="00C95517">
            <w:pPr>
              <w:pStyle w:val="la2"/>
              <w:keepNext/>
              <w:keepLines/>
            </w:pPr>
            <w:r w:rsidRPr="00813D46">
              <w:t> </w:t>
            </w:r>
          </w:p>
        </w:tc>
        <w:tc>
          <w:tcPr>
            <w:tcW w:w="66" w:type="pct"/>
            <w:vAlign w:val="bottom"/>
          </w:tcPr>
          <w:p w14:paraId="38285364" w14:textId="77777777" w:rsidR="00C95517" w:rsidRPr="00813D46" w:rsidRDefault="00C95517" w:rsidP="00C95517">
            <w:pPr>
              <w:pStyle w:val="la2"/>
              <w:keepNext/>
              <w:keepLines/>
            </w:pPr>
            <w:r w:rsidRPr="00813D46">
              <w:t> </w:t>
            </w:r>
          </w:p>
        </w:tc>
        <w:tc>
          <w:tcPr>
            <w:tcW w:w="173" w:type="pct"/>
            <w:vAlign w:val="bottom"/>
          </w:tcPr>
          <w:p w14:paraId="7E13E39D" w14:textId="77777777" w:rsidR="00C95517" w:rsidRPr="00813D46" w:rsidRDefault="00C95517" w:rsidP="00C95517">
            <w:pPr>
              <w:pStyle w:val="la2"/>
              <w:keepNext/>
              <w:keepLines/>
            </w:pPr>
            <w:r w:rsidRPr="00813D46">
              <w:rPr>
                <w:sz w:val="15"/>
                <w:szCs w:val="15"/>
              </w:rPr>
              <w:t> </w:t>
            </w:r>
          </w:p>
        </w:tc>
        <w:tc>
          <w:tcPr>
            <w:tcW w:w="61" w:type="pct"/>
            <w:vAlign w:val="bottom"/>
          </w:tcPr>
          <w:p w14:paraId="5C0FF864" w14:textId="77777777" w:rsidR="00C95517" w:rsidRPr="00813D46" w:rsidRDefault="00C95517" w:rsidP="00C95517">
            <w:pPr>
              <w:pStyle w:val="la2"/>
              <w:keepNext/>
              <w:keepLines/>
            </w:pPr>
            <w:r w:rsidRPr="00813D46">
              <w:t> </w:t>
            </w:r>
          </w:p>
        </w:tc>
        <w:tc>
          <w:tcPr>
            <w:tcW w:w="200" w:type="pct"/>
            <w:vAlign w:val="bottom"/>
          </w:tcPr>
          <w:p w14:paraId="6BB905FE" w14:textId="77777777" w:rsidR="00C95517" w:rsidRPr="00813D46" w:rsidRDefault="00C95517" w:rsidP="00C95517">
            <w:pPr>
              <w:pStyle w:val="la2"/>
              <w:keepNext/>
              <w:keepLines/>
            </w:pPr>
            <w:r w:rsidRPr="00813D46">
              <w:t> </w:t>
            </w:r>
          </w:p>
        </w:tc>
        <w:tc>
          <w:tcPr>
            <w:tcW w:w="39" w:type="pct"/>
            <w:vAlign w:val="bottom"/>
          </w:tcPr>
          <w:p w14:paraId="3427D02B" w14:textId="77777777" w:rsidR="00C95517" w:rsidRPr="00813D46" w:rsidRDefault="00C95517" w:rsidP="00C95517">
            <w:pPr>
              <w:pStyle w:val="la2"/>
              <w:keepNext/>
              <w:keepLines/>
            </w:pPr>
            <w:r w:rsidRPr="00813D46">
              <w:t> </w:t>
            </w:r>
          </w:p>
        </w:tc>
      </w:tr>
      <w:tr w:rsidR="00C95517" w:rsidRPr="00813D46" w14:paraId="7E2C69E2" w14:textId="77777777" w:rsidTr="00A76201">
        <w:trPr>
          <w:trHeight w:val="75"/>
          <w:jc w:val="center"/>
        </w:trPr>
        <w:tc>
          <w:tcPr>
            <w:tcW w:w="3509" w:type="pct"/>
            <w:vAlign w:val="center"/>
          </w:tcPr>
          <w:p w14:paraId="55181AEB" w14:textId="77777777" w:rsidR="00C95517" w:rsidRPr="00813D46" w:rsidRDefault="00C95517" w:rsidP="00C95517">
            <w:pPr>
              <w:keepNext/>
              <w:keepLines/>
              <w:rPr>
                <w:sz w:val="8"/>
              </w:rPr>
            </w:pPr>
          </w:p>
        </w:tc>
        <w:tc>
          <w:tcPr>
            <w:tcW w:w="517" w:type="pct"/>
            <w:gridSpan w:val="4"/>
            <w:vAlign w:val="center"/>
          </w:tcPr>
          <w:p w14:paraId="18CD944C" w14:textId="77777777" w:rsidR="00C95517" w:rsidRPr="00813D46" w:rsidRDefault="00C95517" w:rsidP="00C95517">
            <w:pPr>
              <w:keepNext/>
              <w:keepLines/>
              <w:rPr>
                <w:sz w:val="8"/>
              </w:rPr>
            </w:pPr>
          </w:p>
        </w:tc>
        <w:tc>
          <w:tcPr>
            <w:tcW w:w="500" w:type="pct"/>
            <w:gridSpan w:val="4"/>
            <w:vAlign w:val="center"/>
          </w:tcPr>
          <w:p w14:paraId="21BEE2CE" w14:textId="77777777" w:rsidR="00C95517" w:rsidRPr="00813D46" w:rsidRDefault="00C95517" w:rsidP="00C95517">
            <w:pPr>
              <w:keepNext/>
              <w:keepLines/>
              <w:rPr>
                <w:sz w:val="8"/>
              </w:rPr>
            </w:pPr>
          </w:p>
        </w:tc>
        <w:tc>
          <w:tcPr>
            <w:tcW w:w="473" w:type="pct"/>
            <w:gridSpan w:val="4"/>
            <w:vAlign w:val="center"/>
          </w:tcPr>
          <w:p w14:paraId="330FBF58" w14:textId="77777777" w:rsidR="00C95517" w:rsidRPr="00813D46" w:rsidRDefault="00C95517" w:rsidP="00C95517">
            <w:pPr>
              <w:keepNext/>
              <w:keepLines/>
              <w:rPr>
                <w:sz w:val="8"/>
              </w:rPr>
            </w:pPr>
          </w:p>
        </w:tc>
      </w:tr>
      <w:tr w:rsidR="00C95517" w:rsidRPr="00813D46" w14:paraId="2189418A" w14:textId="77777777" w:rsidTr="00A76201">
        <w:trPr>
          <w:jc w:val="center"/>
        </w:trPr>
        <w:tc>
          <w:tcPr>
            <w:tcW w:w="3509" w:type="pct"/>
          </w:tcPr>
          <w:p w14:paraId="08E6F7EB" w14:textId="77777777" w:rsidR="00C95517" w:rsidRPr="00813D46" w:rsidRDefault="00C95517" w:rsidP="00C95517">
            <w:pPr>
              <w:pStyle w:val="NormalWeb"/>
              <w:keepNext/>
              <w:keepLines/>
              <w:ind w:left="240" w:hanging="240"/>
              <w:rPr>
                <w:sz w:val="8"/>
              </w:rPr>
            </w:pPr>
            <w:r w:rsidRPr="00813D46">
              <w:rPr>
                <w:rFonts w:cs="Arial"/>
                <w:sz w:val="20"/>
                <w:szCs w:val="20"/>
              </w:rPr>
              <w:t>Derivatives</w:t>
            </w:r>
          </w:p>
        </w:tc>
        <w:tc>
          <w:tcPr>
            <w:tcW w:w="174" w:type="pct"/>
            <w:vAlign w:val="bottom"/>
          </w:tcPr>
          <w:p w14:paraId="1FC1ACBE" w14:textId="77777777" w:rsidR="00C95517" w:rsidRPr="00813D46" w:rsidRDefault="00C95517" w:rsidP="00C95517">
            <w:pPr>
              <w:pStyle w:val="la2"/>
              <w:keepNext/>
              <w:keepLines/>
            </w:pPr>
            <w:r w:rsidRPr="00813D46">
              <w:rPr>
                <w:sz w:val="15"/>
                <w:szCs w:val="15"/>
              </w:rPr>
              <w:t> </w:t>
            </w:r>
          </w:p>
        </w:tc>
        <w:tc>
          <w:tcPr>
            <w:tcW w:w="61" w:type="pct"/>
            <w:vAlign w:val="bottom"/>
          </w:tcPr>
          <w:p w14:paraId="640CBB9B" w14:textId="77777777" w:rsidR="00C95517" w:rsidRPr="00813D46" w:rsidRDefault="00C95517" w:rsidP="00C95517">
            <w:pPr>
              <w:keepNext/>
              <w:keepLines/>
              <w:rPr>
                <w:sz w:val="8"/>
              </w:rPr>
            </w:pPr>
            <w:r w:rsidRPr="00813D46">
              <w:rPr>
                <w:rFonts w:cs="Arial"/>
                <w:b/>
                <w:bCs/>
              </w:rPr>
              <w:t>$</w:t>
            </w:r>
          </w:p>
        </w:tc>
        <w:tc>
          <w:tcPr>
            <w:tcW w:w="217" w:type="pct"/>
            <w:vAlign w:val="bottom"/>
          </w:tcPr>
          <w:p w14:paraId="57860731" w14:textId="77777777" w:rsidR="00C95517" w:rsidRPr="00813D46" w:rsidRDefault="00C95517" w:rsidP="00C95517">
            <w:pPr>
              <w:keepNext/>
              <w:keepLines/>
              <w:jc w:val="right"/>
            </w:pPr>
            <w:r w:rsidRPr="00813D46">
              <w:rPr>
                <w:rFonts w:cs="Arial"/>
                <w:b/>
                <w:bCs/>
              </w:rPr>
              <w:t>741</w:t>
            </w:r>
          </w:p>
        </w:tc>
        <w:tc>
          <w:tcPr>
            <w:tcW w:w="66" w:type="pct"/>
            <w:noWrap/>
            <w:vAlign w:val="bottom"/>
          </w:tcPr>
          <w:p w14:paraId="4BCED37E" w14:textId="77777777" w:rsidR="00C95517" w:rsidRPr="00813D46" w:rsidRDefault="00C95517" w:rsidP="00C95517">
            <w:pPr>
              <w:keepNext/>
              <w:keepLines/>
              <w:rPr>
                <w:sz w:val="8"/>
              </w:rPr>
            </w:pPr>
          </w:p>
        </w:tc>
        <w:tc>
          <w:tcPr>
            <w:tcW w:w="173" w:type="pct"/>
            <w:vAlign w:val="bottom"/>
          </w:tcPr>
          <w:p w14:paraId="589469CE" w14:textId="77777777" w:rsidR="00C95517" w:rsidRPr="00813D46" w:rsidRDefault="00C95517" w:rsidP="00C95517">
            <w:pPr>
              <w:pStyle w:val="la2"/>
              <w:keepNext/>
              <w:keepLines/>
            </w:pPr>
            <w:r w:rsidRPr="00813D46">
              <w:rPr>
                <w:sz w:val="15"/>
                <w:szCs w:val="15"/>
              </w:rPr>
              <w:t> </w:t>
            </w:r>
          </w:p>
        </w:tc>
        <w:tc>
          <w:tcPr>
            <w:tcW w:w="61" w:type="pct"/>
            <w:vAlign w:val="bottom"/>
          </w:tcPr>
          <w:p w14:paraId="50ABE64B" w14:textId="77777777" w:rsidR="00C95517" w:rsidRPr="00813D46" w:rsidRDefault="00C95517" w:rsidP="00C95517">
            <w:pPr>
              <w:keepNext/>
              <w:keepLines/>
              <w:rPr>
                <w:sz w:val="8"/>
              </w:rPr>
            </w:pPr>
            <w:r w:rsidRPr="00813D46">
              <w:rPr>
                <w:rFonts w:cs="Arial"/>
              </w:rPr>
              <w:t>$</w:t>
            </w:r>
          </w:p>
        </w:tc>
        <w:tc>
          <w:tcPr>
            <w:tcW w:w="200" w:type="pct"/>
            <w:vAlign w:val="bottom"/>
          </w:tcPr>
          <w:p w14:paraId="6DAE98A5" w14:textId="77777777" w:rsidR="00C95517" w:rsidRPr="00813D46" w:rsidRDefault="00C95517" w:rsidP="00C95517">
            <w:pPr>
              <w:keepNext/>
              <w:keepLines/>
              <w:jc w:val="right"/>
            </w:pPr>
            <w:r w:rsidRPr="00813D46">
              <w:rPr>
                <w:rFonts w:cs="Arial"/>
                <w:bCs/>
              </w:rPr>
              <w:t>(14</w:t>
            </w:r>
          </w:p>
        </w:tc>
        <w:tc>
          <w:tcPr>
            <w:tcW w:w="66" w:type="pct"/>
            <w:noWrap/>
            <w:vAlign w:val="bottom"/>
          </w:tcPr>
          <w:p w14:paraId="5E22E421" w14:textId="77777777" w:rsidR="00C95517" w:rsidRPr="00813D46" w:rsidRDefault="00C95517" w:rsidP="00C95517">
            <w:pPr>
              <w:keepNext/>
              <w:keepLines/>
              <w:rPr>
                <w:sz w:val="8"/>
              </w:rPr>
            </w:pPr>
            <w:r w:rsidRPr="00813D46">
              <w:rPr>
                <w:rFonts w:cs="Arial"/>
                <w:bCs/>
              </w:rPr>
              <w:t>) </w:t>
            </w:r>
          </w:p>
        </w:tc>
        <w:tc>
          <w:tcPr>
            <w:tcW w:w="173" w:type="pct"/>
            <w:vAlign w:val="bottom"/>
          </w:tcPr>
          <w:p w14:paraId="7B96BF4B" w14:textId="77777777" w:rsidR="00C95517" w:rsidRPr="00813D46" w:rsidRDefault="00C95517" w:rsidP="00C95517">
            <w:pPr>
              <w:pStyle w:val="la2"/>
              <w:keepNext/>
              <w:keepLines/>
            </w:pPr>
            <w:r w:rsidRPr="00813D46">
              <w:rPr>
                <w:sz w:val="15"/>
                <w:szCs w:val="15"/>
              </w:rPr>
              <w:t> </w:t>
            </w:r>
          </w:p>
        </w:tc>
        <w:tc>
          <w:tcPr>
            <w:tcW w:w="61" w:type="pct"/>
            <w:vAlign w:val="bottom"/>
          </w:tcPr>
          <w:p w14:paraId="6135A35E" w14:textId="77777777" w:rsidR="00C95517" w:rsidRPr="00813D46" w:rsidRDefault="00C95517" w:rsidP="00C95517">
            <w:pPr>
              <w:keepNext/>
              <w:keepLines/>
              <w:rPr>
                <w:sz w:val="8"/>
              </w:rPr>
            </w:pPr>
            <w:r w:rsidRPr="00813D46">
              <w:rPr>
                <w:rFonts w:cs="Arial"/>
              </w:rPr>
              <w:t>$</w:t>
            </w:r>
          </w:p>
        </w:tc>
        <w:tc>
          <w:tcPr>
            <w:tcW w:w="200" w:type="pct"/>
            <w:vAlign w:val="bottom"/>
          </w:tcPr>
          <w:p w14:paraId="61C9488E" w14:textId="77777777" w:rsidR="00C95517" w:rsidRPr="00813D46" w:rsidRDefault="00C95517" w:rsidP="00C95517">
            <w:pPr>
              <w:keepNext/>
              <w:keepLines/>
              <w:jc w:val="right"/>
            </w:pPr>
            <w:r w:rsidRPr="00813D46">
              <w:rPr>
                <w:rFonts w:cs="Arial"/>
              </w:rPr>
              <w:t>70</w:t>
            </w:r>
          </w:p>
        </w:tc>
        <w:tc>
          <w:tcPr>
            <w:tcW w:w="39" w:type="pct"/>
            <w:noWrap/>
            <w:vAlign w:val="bottom"/>
          </w:tcPr>
          <w:p w14:paraId="01F14FA6" w14:textId="77777777" w:rsidR="00C95517" w:rsidRPr="00813D46" w:rsidRDefault="00C95517" w:rsidP="00C95517">
            <w:pPr>
              <w:keepNext/>
              <w:keepLines/>
              <w:rPr>
                <w:sz w:val="8"/>
              </w:rPr>
            </w:pPr>
            <w:r w:rsidRPr="00813D46">
              <w:rPr>
                <w:rFonts w:cs="Arial"/>
              </w:rPr>
              <w:t> </w:t>
            </w:r>
          </w:p>
        </w:tc>
      </w:tr>
      <w:tr w:rsidR="00C95517" w:rsidRPr="00813D46" w14:paraId="4B1997EB" w14:textId="77777777" w:rsidTr="00A76201">
        <w:trPr>
          <w:jc w:val="center"/>
        </w:trPr>
        <w:tc>
          <w:tcPr>
            <w:tcW w:w="3509" w:type="pct"/>
          </w:tcPr>
          <w:p w14:paraId="29A40163" w14:textId="77777777" w:rsidR="00C95517" w:rsidRPr="00813D46" w:rsidRDefault="00C95517" w:rsidP="00C95517">
            <w:pPr>
              <w:pStyle w:val="NormalWeb"/>
              <w:keepNext/>
              <w:keepLines/>
              <w:ind w:left="240" w:hanging="240"/>
              <w:rPr>
                <w:sz w:val="8"/>
              </w:rPr>
            </w:pPr>
            <w:r w:rsidRPr="00813D46">
              <w:rPr>
                <w:rFonts w:cs="Arial"/>
                <w:sz w:val="20"/>
                <w:szCs w:val="20"/>
              </w:rPr>
              <w:t>Hedged items</w:t>
            </w:r>
          </w:p>
        </w:tc>
        <w:tc>
          <w:tcPr>
            <w:tcW w:w="174" w:type="pct"/>
            <w:vAlign w:val="bottom"/>
          </w:tcPr>
          <w:p w14:paraId="13D5EA91" w14:textId="77777777" w:rsidR="00C95517" w:rsidRPr="00813D46" w:rsidRDefault="00C95517" w:rsidP="00C95517">
            <w:pPr>
              <w:pStyle w:val="la2"/>
              <w:keepNext/>
              <w:keepLines/>
            </w:pPr>
            <w:r w:rsidRPr="00813D46">
              <w:rPr>
                <w:sz w:val="15"/>
                <w:szCs w:val="15"/>
              </w:rPr>
              <w:t> </w:t>
            </w:r>
          </w:p>
        </w:tc>
        <w:tc>
          <w:tcPr>
            <w:tcW w:w="61" w:type="pct"/>
            <w:vAlign w:val="bottom"/>
          </w:tcPr>
          <w:p w14:paraId="1094679D" w14:textId="77777777" w:rsidR="00C95517" w:rsidRPr="00813D46" w:rsidRDefault="00C95517" w:rsidP="00C95517">
            <w:pPr>
              <w:keepNext/>
              <w:keepLines/>
              <w:rPr>
                <w:sz w:val="8"/>
              </w:rPr>
            </w:pPr>
            <w:r w:rsidRPr="00813D46">
              <w:rPr>
                <w:rFonts w:cs="Arial"/>
                <w:b/>
                <w:bCs/>
              </w:rPr>
              <w:t>$</w:t>
            </w:r>
          </w:p>
        </w:tc>
        <w:tc>
          <w:tcPr>
            <w:tcW w:w="217" w:type="pct"/>
            <w:vAlign w:val="bottom"/>
          </w:tcPr>
          <w:p w14:paraId="2857A896" w14:textId="77777777" w:rsidR="00C95517" w:rsidRPr="00813D46" w:rsidRDefault="00C95517" w:rsidP="00C95517">
            <w:pPr>
              <w:keepNext/>
              <w:keepLines/>
              <w:jc w:val="right"/>
            </w:pPr>
            <w:r w:rsidRPr="00813D46">
              <w:rPr>
                <w:rFonts w:cs="Arial"/>
                <w:b/>
                <w:bCs/>
              </w:rPr>
              <w:t>(725</w:t>
            </w:r>
          </w:p>
        </w:tc>
        <w:tc>
          <w:tcPr>
            <w:tcW w:w="66" w:type="pct"/>
            <w:noWrap/>
            <w:vAlign w:val="bottom"/>
          </w:tcPr>
          <w:p w14:paraId="45EB3EF6" w14:textId="77777777" w:rsidR="00C95517" w:rsidRPr="00813D46" w:rsidRDefault="00C95517" w:rsidP="00C95517">
            <w:pPr>
              <w:keepNext/>
              <w:keepLines/>
              <w:rPr>
                <w:sz w:val="8"/>
              </w:rPr>
            </w:pPr>
            <w:r w:rsidRPr="00813D46">
              <w:rPr>
                <w:rFonts w:cs="Arial"/>
                <w:b/>
                <w:bCs/>
              </w:rPr>
              <w:t>)</w:t>
            </w:r>
          </w:p>
        </w:tc>
        <w:tc>
          <w:tcPr>
            <w:tcW w:w="173" w:type="pct"/>
            <w:vAlign w:val="bottom"/>
          </w:tcPr>
          <w:p w14:paraId="6CDB2D3E" w14:textId="77777777" w:rsidR="00C95517" w:rsidRPr="00813D46" w:rsidRDefault="00C95517" w:rsidP="00C95517">
            <w:pPr>
              <w:pStyle w:val="la2"/>
              <w:keepNext/>
              <w:keepLines/>
            </w:pPr>
            <w:r w:rsidRPr="00813D46">
              <w:rPr>
                <w:sz w:val="15"/>
                <w:szCs w:val="15"/>
              </w:rPr>
              <w:t> </w:t>
            </w:r>
          </w:p>
        </w:tc>
        <w:tc>
          <w:tcPr>
            <w:tcW w:w="61" w:type="pct"/>
            <w:vAlign w:val="bottom"/>
          </w:tcPr>
          <w:p w14:paraId="2F63A779" w14:textId="77777777" w:rsidR="00C95517" w:rsidRPr="00813D46" w:rsidRDefault="00C95517" w:rsidP="00C95517">
            <w:pPr>
              <w:keepNext/>
              <w:keepLines/>
              <w:rPr>
                <w:sz w:val="8"/>
              </w:rPr>
            </w:pPr>
            <w:r w:rsidRPr="00813D46">
              <w:rPr>
                <w:rFonts w:cs="Arial"/>
              </w:rPr>
              <w:t> </w:t>
            </w:r>
          </w:p>
        </w:tc>
        <w:tc>
          <w:tcPr>
            <w:tcW w:w="200" w:type="pct"/>
            <w:vAlign w:val="bottom"/>
          </w:tcPr>
          <w:p w14:paraId="1D1CA1DA" w14:textId="77777777" w:rsidR="00C95517" w:rsidRPr="00813D46" w:rsidRDefault="00C95517" w:rsidP="00C95517">
            <w:pPr>
              <w:keepNext/>
              <w:keepLines/>
              <w:jc w:val="right"/>
            </w:pPr>
            <w:r w:rsidRPr="00813D46">
              <w:rPr>
                <w:rFonts w:cs="Arial"/>
                <w:bCs/>
              </w:rPr>
              <w:t>6</w:t>
            </w:r>
          </w:p>
        </w:tc>
        <w:tc>
          <w:tcPr>
            <w:tcW w:w="66" w:type="pct"/>
            <w:noWrap/>
            <w:vAlign w:val="bottom"/>
          </w:tcPr>
          <w:p w14:paraId="6E79FA50" w14:textId="77777777" w:rsidR="00C95517" w:rsidRPr="00813D46" w:rsidRDefault="00C95517" w:rsidP="00C95517">
            <w:pPr>
              <w:keepNext/>
              <w:keepLines/>
              <w:rPr>
                <w:sz w:val="8"/>
              </w:rPr>
            </w:pPr>
          </w:p>
        </w:tc>
        <w:tc>
          <w:tcPr>
            <w:tcW w:w="173" w:type="pct"/>
            <w:vAlign w:val="bottom"/>
          </w:tcPr>
          <w:p w14:paraId="5884D243" w14:textId="77777777" w:rsidR="00C95517" w:rsidRPr="00813D46" w:rsidRDefault="00C95517" w:rsidP="00C95517">
            <w:pPr>
              <w:pStyle w:val="la2"/>
              <w:keepNext/>
              <w:keepLines/>
            </w:pPr>
            <w:r w:rsidRPr="00813D46">
              <w:rPr>
                <w:sz w:val="15"/>
                <w:szCs w:val="15"/>
              </w:rPr>
              <w:t> </w:t>
            </w:r>
          </w:p>
        </w:tc>
        <w:tc>
          <w:tcPr>
            <w:tcW w:w="61" w:type="pct"/>
            <w:vAlign w:val="bottom"/>
          </w:tcPr>
          <w:p w14:paraId="7A833046" w14:textId="77777777" w:rsidR="00C95517" w:rsidRPr="00813D46" w:rsidRDefault="00C95517" w:rsidP="00C95517">
            <w:pPr>
              <w:keepNext/>
              <w:keepLines/>
              <w:rPr>
                <w:sz w:val="8"/>
              </w:rPr>
            </w:pPr>
            <w:r w:rsidRPr="00813D46">
              <w:rPr>
                <w:rFonts w:cs="Arial"/>
              </w:rPr>
              <w:t> </w:t>
            </w:r>
          </w:p>
        </w:tc>
        <w:tc>
          <w:tcPr>
            <w:tcW w:w="200" w:type="pct"/>
            <w:vAlign w:val="bottom"/>
          </w:tcPr>
          <w:p w14:paraId="15DFE8C4" w14:textId="77777777" w:rsidR="00C95517" w:rsidRPr="00813D46" w:rsidRDefault="00C95517" w:rsidP="00C95517">
            <w:pPr>
              <w:keepNext/>
              <w:keepLines/>
              <w:jc w:val="right"/>
            </w:pPr>
            <w:r w:rsidRPr="00813D46">
              <w:rPr>
                <w:rFonts w:cs="Arial"/>
              </w:rPr>
              <w:t>  (69</w:t>
            </w:r>
          </w:p>
        </w:tc>
        <w:tc>
          <w:tcPr>
            <w:tcW w:w="39" w:type="pct"/>
            <w:noWrap/>
            <w:vAlign w:val="bottom"/>
          </w:tcPr>
          <w:p w14:paraId="49F15A14" w14:textId="77777777" w:rsidR="00C95517" w:rsidRPr="00813D46" w:rsidRDefault="00C95517" w:rsidP="00C95517">
            <w:pPr>
              <w:keepNext/>
              <w:keepLines/>
              <w:rPr>
                <w:sz w:val="8"/>
              </w:rPr>
            </w:pPr>
            <w:r w:rsidRPr="00813D46">
              <w:rPr>
                <w:rFonts w:cs="Arial"/>
              </w:rPr>
              <w:t>)</w:t>
            </w:r>
          </w:p>
        </w:tc>
      </w:tr>
      <w:tr w:rsidR="00C95517" w:rsidRPr="00813D46" w14:paraId="29935082" w14:textId="77777777" w:rsidTr="00A76201">
        <w:trPr>
          <w:jc w:val="center"/>
        </w:trPr>
        <w:tc>
          <w:tcPr>
            <w:tcW w:w="3961" w:type="pct"/>
            <w:gridSpan w:val="4"/>
            <w:vAlign w:val="bottom"/>
          </w:tcPr>
          <w:p w14:paraId="2FE5E65E" w14:textId="77777777" w:rsidR="00C95517" w:rsidRPr="00813D46" w:rsidRDefault="00C95517" w:rsidP="00C95517">
            <w:pPr>
              <w:pStyle w:val="rrdsinglerule"/>
              <w:keepNext/>
              <w:keepLines/>
            </w:pPr>
            <w:r w:rsidRPr="00813D46">
              <w:rPr>
                <w:sz w:val="15"/>
                <w:szCs w:val="15"/>
              </w:rPr>
              <w:t> </w:t>
            </w:r>
          </w:p>
        </w:tc>
        <w:tc>
          <w:tcPr>
            <w:tcW w:w="66" w:type="pct"/>
            <w:vAlign w:val="bottom"/>
          </w:tcPr>
          <w:p w14:paraId="21C36F61" w14:textId="77777777" w:rsidR="00C95517" w:rsidRPr="00813D46" w:rsidRDefault="00C95517" w:rsidP="00C95517">
            <w:pPr>
              <w:keepNext/>
              <w:keepLines/>
              <w:rPr>
                <w:sz w:val="8"/>
              </w:rPr>
            </w:pPr>
          </w:p>
        </w:tc>
        <w:tc>
          <w:tcPr>
            <w:tcW w:w="173" w:type="pct"/>
            <w:vAlign w:val="bottom"/>
          </w:tcPr>
          <w:p w14:paraId="61949DCC" w14:textId="77777777" w:rsidR="00C95517" w:rsidRPr="00813D46" w:rsidRDefault="00C95517" w:rsidP="00C95517">
            <w:pPr>
              <w:pStyle w:val="la2"/>
              <w:keepNext/>
              <w:keepLines/>
            </w:pPr>
            <w:r w:rsidRPr="00813D46">
              <w:t> </w:t>
            </w:r>
          </w:p>
        </w:tc>
        <w:tc>
          <w:tcPr>
            <w:tcW w:w="61" w:type="pct"/>
            <w:vAlign w:val="bottom"/>
          </w:tcPr>
          <w:p w14:paraId="1D7698D7" w14:textId="77777777" w:rsidR="00C95517" w:rsidRPr="00813D46" w:rsidRDefault="00C95517" w:rsidP="00C95517">
            <w:pPr>
              <w:pStyle w:val="rrdsinglerule"/>
              <w:keepNext/>
              <w:keepLines/>
            </w:pPr>
            <w:r w:rsidRPr="00813D46">
              <w:rPr>
                <w:sz w:val="15"/>
                <w:szCs w:val="15"/>
              </w:rPr>
              <w:t> </w:t>
            </w:r>
          </w:p>
        </w:tc>
        <w:tc>
          <w:tcPr>
            <w:tcW w:w="200" w:type="pct"/>
            <w:vAlign w:val="bottom"/>
          </w:tcPr>
          <w:p w14:paraId="69D24200" w14:textId="77777777" w:rsidR="00C95517" w:rsidRPr="00813D46" w:rsidRDefault="00C95517" w:rsidP="00C95517">
            <w:pPr>
              <w:pStyle w:val="rrdsinglerule"/>
              <w:keepNext/>
              <w:keepLines/>
            </w:pPr>
            <w:r w:rsidRPr="00813D46">
              <w:rPr>
                <w:sz w:val="15"/>
                <w:szCs w:val="15"/>
              </w:rPr>
              <w:t> </w:t>
            </w:r>
          </w:p>
        </w:tc>
        <w:tc>
          <w:tcPr>
            <w:tcW w:w="66" w:type="pct"/>
            <w:vAlign w:val="bottom"/>
          </w:tcPr>
          <w:p w14:paraId="423AE84B" w14:textId="77777777" w:rsidR="00C95517" w:rsidRPr="00813D46" w:rsidRDefault="00C95517" w:rsidP="00C95517">
            <w:pPr>
              <w:keepNext/>
              <w:keepLines/>
              <w:rPr>
                <w:sz w:val="8"/>
              </w:rPr>
            </w:pPr>
          </w:p>
        </w:tc>
        <w:tc>
          <w:tcPr>
            <w:tcW w:w="173" w:type="pct"/>
            <w:vAlign w:val="bottom"/>
          </w:tcPr>
          <w:p w14:paraId="68EE6D78" w14:textId="77777777" w:rsidR="00C95517" w:rsidRPr="00813D46" w:rsidRDefault="00C95517" w:rsidP="00C95517">
            <w:pPr>
              <w:pStyle w:val="la2"/>
              <w:keepNext/>
              <w:keepLines/>
            </w:pPr>
            <w:r w:rsidRPr="00813D46">
              <w:t> </w:t>
            </w:r>
          </w:p>
        </w:tc>
        <w:tc>
          <w:tcPr>
            <w:tcW w:w="61" w:type="pct"/>
            <w:vAlign w:val="bottom"/>
          </w:tcPr>
          <w:p w14:paraId="1DEA87D6" w14:textId="77777777" w:rsidR="00C95517" w:rsidRPr="00813D46" w:rsidRDefault="00C95517" w:rsidP="00C95517">
            <w:pPr>
              <w:pStyle w:val="rrdsinglerule"/>
              <w:keepNext/>
              <w:keepLines/>
            </w:pPr>
            <w:r w:rsidRPr="00813D46">
              <w:rPr>
                <w:sz w:val="15"/>
                <w:szCs w:val="15"/>
              </w:rPr>
              <w:t> </w:t>
            </w:r>
          </w:p>
        </w:tc>
        <w:tc>
          <w:tcPr>
            <w:tcW w:w="200" w:type="pct"/>
            <w:vAlign w:val="bottom"/>
          </w:tcPr>
          <w:p w14:paraId="4969DE28" w14:textId="77777777" w:rsidR="00C95517" w:rsidRPr="00813D46" w:rsidRDefault="00C95517" w:rsidP="00C95517">
            <w:pPr>
              <w:pStyle w:val="rrdsinglerule"/>
              <w:keepNext/>
              <w:keepLines/>
            </w:pPr>
          </w:p>
        </w:tc>
        <w:tc>
          <w:tcPr>
            <w:tcW w:w="39" w:type="pct"/>
            <w:vAlign w:val="bottom"/>
          </w:tcPr>
          <w:p w14:paraId="7D7C6DF5" w14:textId="77777777" w:rsidR="00C95517" w:rsidRPr="00813D46" w:rsidRDefault="00C95517" w:rsidP="00C95517">
            <w:pPr>
              <w:keepNext/>
              <w:keepLines/>
              <w:rPr>
                <w:sz w:val="8"/>
              </w:rPr>
            </w:pPr>
          </w:p>
        </w:tc>
      </w:tr>
      <w:tr w:rsidR="00C95517" w:rsidRPr="00813D46" w14:paraId="15E27E2D" w14:textId="77777777" w:rsidTr="00A76201">
        <w:trPr>
          <w:jc w:val="center"/>
        </w:trPr>
        <w:tc>
          <w:tcPr>
            <w:tcW w:w="3509" w:type="pct"/>
          </w:tcPr>
          <w:p w14:paraId="1384527D" w14:textId="77777777" w:rsidR="00C95517" w:rsidRPr="00813D46" w:rsidRDefault="00C95517" w:rsidP="00C95517">
            <w:pPr>
              <w:pStyle w:val="NormalWeb"/>
              <w:keepNext/>
              <w:keepLines/>
              <w:ind w:left="480" w:hanging="240"/>
              <w:rPr>
                <w:sz w:val="8"/>
              </w:rPr>
            </w:pPr>
            <w:r w:rsidRPr="00813D46">
              <w:rPr>
                <w:rFonts w:cs="Arial"/>
                <w:sz w:val="20"/>
                <w:szCs w:val="20"/>
              </w:rPr>
              <w:t>Total amount of ineffectiveness</w:t>
            </w:r>
          </w:p>
        </w:tc>
        <w:tc>
          <w:tcPr>
            <w:tcW w:w="174" w:type="pct"/>
            <w:vAlign w:val="bottom"/>
          </w:tcPr>
          <w:p w14:paraId="565D2EEB" w14:textId="77777777" w:rsidR="00C95517" w:rsidRPr="00813D46" w:rsidRDefault="00C95517" w:rsidP="00C95517">
            <w:pPr>
              <w:pStyle w:val="la2"/>
              <w:keepNext/>
              <w:keepLines/>
            </w:pPr>
            <w:r w:rsidRPr="00813D46">
              <w:rPr>
                <w:sz w:val="15"/>
                <w:szCs w:val="15"/>
              </w:rPr>
              <w:t> </w:t>
            </w:r>
          </w:p>
        </w:tc>
        <w:tc>
          <w:tcPr>
            <w:tcW w:w="61" w:type="pct"/>
            <w:vAlign w:val="bottom"/>
          </w:tcPr>
          <w:p w14:paraId="4FDDDF56" w14:textId="77777777" w:rsidR="00C95517" w:rsidRPr="00813D46" w:rsidRDefault="00C95517" w:rsidP="00C95517">
            <w:pPr>
              <w:keepNext/>
              <w:keepLines/>
              <w:rPr>
                <w:sz w:val="8"/>
              </w:rPr>
            </w:pPr>
            <w:r w:rsidRPr="00813D46">
              <w:rPr>
                <w:rFonts w:cs="Arial"/>
                <w:b/>
                <w:bCs/>
              </w:rPr>
              <w:t>$</w:t>
            </w:r>
          </w:p>
        </w:tc>
        <w:tc>
          <w:tcPr>
            <w:tcW w:w="217" w:type="pct"/>
            <w:vAlign w:val="bottom"/>
          </w:tcPr>
          <w:p w14:paraId="0DCDCAA6" w14:textId="77777777" w:rsidR="00C95517" w:rsidRPr="00813D46" w:rsidRDefault="00C95517" w:rsidP="00C95517">
            <w:pPr>
              <w:keepNext/>
              <w:keepLines/>
              <w:jc w:val="right"/>
            </w:pPr>
            <w:r w:rsidRPr="00813D46">
              <w:rPr>
                <w:rFonts w:cs="Arial"/>
                <w:b/>
                <w:bCs/>
              </w:rPr>
              <w:t>16</w:t>
            </w:r>
          </w:p>
        </w:tc>
        <w:tc>
          <w:tcPr>
            <w:tcW w:w="66" w:type="pct"/>
            <w:noWrap/>
            <w:vAlign w:val="bottom"/>
          </w:tcPr>
          <w:p w14:paraId="2AE40511" w14:textId="77777777" w:rsidR="00C95517" w:rsidRPr="00813D46" w:rsidRDefault="00C95517" w:rsidP="00C95517">
            <w:pPr>
              <w:keepNext/>
              <w:keepLines/>
              <w:rPr>
                <w:sz w:val="8"/>
              </w:rPr>
            </w:pPr>
            <w:r w:rsidRPr="00813D46">
              <w:rPr>
                <w:rFonts w:cs="Arial"/>
                <w:b/>
                <w:bCs/>
              </w:rPr>
              <w:t> </w:t>
            </w:r>
          </w:p>
        </w:tc>
        <w:tc>
          <w:tcPr>
            <w:tcW w:w="173" w:type="pct"/>
            <w:vAlign w:val="bottom"/>
          </w:tcPr>
          <w:p w14:paraId="08A330F3" w14:textId="77777777" w:rsidR="00C95517" w:rsidRPr="00813D46" w:rsidRDefault="00C95517" w:rsidP="00C95517">
            <w:pPr>
              <w:pStyle w:val="la2"/>
              <w:keepNext/>
              <w:keepLines/>
            </w:pPr>
            <w:r w:rsidRPr="00813D46">
              <w:rPr>
                <w:sz w:val="15"/>
                <w:szCs w:val="15"/>
              </w:rPr>
              <w:t> </w:t>
            </w:r>
          </w:p>
        </w:tc>
        <w:tc>
          <w:tcPr>
            <w:tcW w:w="61" w:type="pct"/>
            <w:vAlign w:val="bottom"/>
          </w:tcPr>
          <w:p w14:paraId="77999099" w14:textId="77777777" w:rsidR="00C95517" w:rsidRPr="00813D46" w:rsidRDefault="00C95517" w:rsidP="00C95517">
            <w:pPr>
              <w:keepNext/>
              <w:keepLines/>
              <w:rPr>
                <w:sz w:val="8"/>
              </w:rPr>
            </w:pPr>
            <w:r w:rsidRPr="00813D46">
              <w:rPr>
                <w:rFonts w:cs="Arial"/>
              </w:rPr>
              <w:t>$</w:t>
            </w:r>
          </w:p>
        </w:tc>
        <w:tc>
          <w:tcPr>
            <w:tcW w:w="200" w:type="pct"/>
            <w:vAlign w:val="bottom"/>
          </w:tcPr>
          <w:p w14:paraId="594D31DF" w14:textId="77777777" w:rsidR="00C95517" w:rsidRPr="00813D46" w:rsidRDefault="00C95517" w:rsidP="00C95517">
            <w:pPr>
              <w:keepNext/>
              <w:keepLines/>
              <w:jc w:val="right"/>
            </w:pPr>
            <w:r w:rsidRPr="00813D46">
              <w:rPr>
                <w:rFonts w:cs="Arial"/>
                <w:bCs/>
              </w:rPr>
              <w:t>(8</w:t>
            </w:r>
          </w:p>
        </w:tc>
        <w:tc>
          <w:tcPr>
            <w:tcW w:w="66" w:type="pct"/>
            <w:noWrap/>
            <w:vAlign w:val="bottom"/>
          </w:tcPr>
          <w:p w14:paraId="017F0E42" w14:textId="77777777" w:rsidR="00C95517" w:rsidRPr="00813D46" w:rsidRDefault="00C95517" w:rsidP="00C95517">
            <w:pPr>
              <w:keepNext/>
              <w:keepLines/>
              <w:rPr>
                <w:sz w:val="8"/>
              </w:rPr>
            </w:pPr>
            <w:r w:rsidRPr="00813D46">
              <w:rPr>
                <w:rFonts w:cs="Arial"/>
                <w:bCs/>
              </w:rPr>
              <w:t>) </w:t>
            </w:r>
          </w:p>
        </w:tc>
        <w:tc>
          <w:tcPr>
            <w:tcW w:w="173" w:type="pct"/>
            <w:vAlign w:val="bottom"/>
          </w:tcPr>
          <w:p w14:paraId="0252B014" w14:textId="77777777" w:rsidR="00C95517" w:rsidRPr="00813D46" w:rsidRDefault="00C95517" w:rsidP="00C95517">
            <w:pPr>
              <w:pStyle w:val="la2"/>
              <w:keepNext/>
              <w:keepLines/>
            </w:pPr>
            <w:r w:rsidRPr="00813D46">
              <w:rPr>
                <w:sz w:val="15"/>
                <w:szCs w:val="15"/>
              </w:rPr>
              <w:t> </w:t>
            </w:r>
          </w:p>
        </w:tc>
        <w:tc>
          <w:tcPr>
            <w:tcW w:w="61" w:type="pct"/>
            <w:vAlign w:val="bottom"/>
          </w:tcPr>
          <w:p w14:paraId="3939A84A" w14:textId="77777777" w:rsidR="00C95517" w:rsidRPr="00813D46" w:rsidRDefault="00C95517" w:rsidP="00C95517">
            <w:pPr>
              <w:keepNext/>
              <w:keepLines/>
              <w:rPr>
                <w:sz w:val="8"/>
              </w:rPr>
            </w:pPr>
            <w:r w:rsidRPr="00813D46">
              <w:rPr>
                <w:rFonts w:cs="Arial"/>
              </w:rPr>
              <w:t>$</w:t>
            </w:r>
          </w:p>
        </w:tc>
        <w:tc>
          <w:tcPr>
            <w:tcW w:w="200" w:type="pct"/>
            <w:vAlign w:val="bottom"/>
          </w:tcPr>
          <w:p w14:paraId="73F9E69F" w14:textId="77777777" w:rsidR="00C95517" w:rsidRPr="00813D46" w:rsidRDefault="00C95517" w:rsidP="00C95517">
            <w:pPr>
              <w:keepNext/>
              <w:keepLines/>
              <w:jc w:val="right"/>
            </w:pPr>
            <w:r w:rsidRPr="00813D46">
              <w:rPr>
                <w:rFonts w:cs="Arial"/>
              </w:rPr>
              <w:t>1</w:t>
            </w:r>
          </w:p>
        </w:tc>
        <w:tc>
          <w:tcPr>
            <w:tcW w:w="39" w:type="pct"/>
            <w:noWrap/>
            <w:vAlign w:val="bottom"/>
          </w:tcPr>
          <w:p w14:paraId="55115B25" w14:textId="77777777" w:rsidR="00C95517" w:rsidRPr="00813D46" w:rsidRDefault="00C95517" w:rsidP="00C95517">
            <w:pPr>
              <w:keepNext/>
              <w:keepLines/>
              <w:rPr>
                <w:sz w:val="8"/>
              </w:rPr>
            </w:pPr>
            <w:r w:rsidRPr="00813D46">
              <w:rPr>
                <w:rFonts w:cs="Arial"/>
              </w:rPr>
              <w:t> </w:t>
            </w:r>
          </w:p>
        </w:tc>
      </w:tr>
      <w:tr w:rsidR="00C95517" w:rsidRPr="00813D46" w14:paraId="2665A0B6" w14:textId="77777777" w:rsidTr="00A76201">
        <w:trPr>
          <w:jc w:val="center"/>
        </w:trPr>
        <w:tc>
          <w:tcPr>
            <w:tcW w:w="3509" w:type="pct"/>
            <w:vAlign w:val="bottom"/>
          </w:tcPr>
          <w:p w14:paraId="2D0F2EC2" w14:textId="77777777" w:rsidR="00C95517" w:rsidRPr="00813D46" w:rsidRDefault="00C95517" w:rsidP="00C95517">
            <w:pPr>
              <w:pStyle w:val="la2"/>
              <w:keepNext/>
              <w:keepLines/>
            </w:pPr>
            <w:r w:rsidRPr="00813D46">
              <w:t> </w:t>
            </w:r>
          </w:p>
        </w:tc>
        <w:tc>
          <w:tcPr>
            <w:tcW w:w="174" w:type="pct"/>
            <w:vAlign w:val="bottom"/>
          </w:tcPr>
          <w:p w14:paraId="3A819AF9" w14:textId="77777777" w:rsidR="00C95517" w:rsidRPr="00813D46" w:rsidRDefault="00C95517" w:rsidP="00C95517">
            <w:pPr>
              <w:pStyle w:val="la2"/>
              <w:keepNext/>
              <w:keepLines/>
            </w:pPr>
            <w:r w:rsidRPr="00813D46">
              <w:t> </w:t>
            </w:r>
          </w:p>
        </w:tc>
        <w:tc>
          <w:tcPr>
            <w:tcW w:w="61" w:type="pct"/>
            <w:vAlign w:val="bottom"/>
          </w:tcPr>
          <w:p w14:paraId="19231BC6" w14:textId="77777777" w:rsidR="00C95517" w:rsidRPr="00813D46" w:rsidRDefault="00C95517" w:rsidP="00C95517">
            <w:pPr>
              <w:pStyle w:val="rrddoublerule"/>
              <w:keepNext/>
              <w:keepLines/>
            </w:pPr>
            <w:r w:rsidRPr="00813D46">
              <w:rPr>
                <w:sz w:val="15"/>
                <w:szCs w:val="15"/>
              </w:rPr>
              <w:t> </w:t>
            </w:r>
          </w:p>
        </w:tc>
        <w:tc>
          <w:tcPr>
            <w:tcW w:w="217" w:type="pct"/>
            <w:vAlign w:val="bottom"/>
          </w:tcPr>
          <w:p w14:paraId="72ED422F" w14:textId="77777777" w:rsidR="00C95517" w:rsidRPr="00813D46" w:rsidRDefault="00C95517" w:rsidP="00C95517">
            <w:pPr>
              <w:pStyle w:val="rrddoublerule"/>
              <w:keepNext/>
              <w:keepLines/>
            </w:pPr>
            <w:r w:rsidRPr="00813D46">
              <w:rPr>
                <w:sz w:val="15"/>
                <w:szCs w:val="15"/>
              </w:rPr>
              <w:t> </w:t>
            </w:r>
          </w:p>
        </w:tc>
        <w:tc>
          <w:tcPr>
            <w:tcW w:w="66" w:type="pct"/>
            <w:vAlign w:val="bottom"/>
          </w:tcPr>
          <w:p w14:paraId="1310FB50" w14:textId="77777777" w:rsidR="00C95517" w:rsidRPr="00813D46" w:rsidRDefault="00C95517" w:rsidP="00C95517">
            <w:pPr>
              <w:keepNext/>
              <w:keepLines/>
              <w:rPr>
                <w:sz w:val="8"/>
              </w:rPr>
            </w:pPr>
          </w:p>
        </w:tc>
        <w:tc>
          <w:tcPr>
            <w:tcW w:w="173" w:type="pct"/>
            <w:vAlign w:val="bottom"/>
          </w:tcPr>
          <w:p w14:paraId="0D85F7D2" w14:textId="77777777" w:rsidR="00C95517" w:rsidRPr="00813D46" w:rsidRDefault="00C95517" w:rsidP="00C95517">
            <w:pPr>
              <w:pStyle w:val="la2"/>
              <w:keepNext/>
              <w:keepLines/>
            </w:pPr>
            <w:r w:rsidRPr="00813D46">
              <w:t> </w:t>
            </w:r>
          </w:p>
        </w:tc>
        <w:tc>
          <w:tcPr>
            <w:tcW w:w="61" w:type="pct"/>
            <w:vAlign w:val="bottom"/>
          </w:tcPr>
          <w:p w14:paraId="6780D8E7" w14:textId="77777777" w:rsidR="00C95517" w:rsidRPr="00813D46" w:rsidRDefault="00C95517" w:rsidP="00C95517">
            <w:pPr>
              <w:pStyle w:val="rrddoublerule"/>
              <w:keepNext/>
              <w:keepLines/>
            </w:pPr>
            <w:r w:rsidRPr="00813D46">
              <w:rPr>
                <w:sz w:val="15"/>
                <w:szCs w:val="15"/>
              </w:rPr>
              <w:t> </w:t>
            </w:r>
          </w:p>
        </w:tc>
        <w:tc>
          <w:tcPr>
            <w:tcW w:w="200" w:type="pct"/>
            <w:vAlign w:val="bottom"/>
          </w:tcPr>
          <w:p w14:paraId="550DF6CD" w14:textId="77777777" w:rsidR="00C95517" w:rsidRPr="00813D46" w:rsidRDefault="00C95517" w:rsidP="00C95517">
            <w:pPr>
              <w:pStyle w:val="rrddoublerule"/>
              <w:keepNext/>
              <w:keepLines/>
            </w:pPr>
            <w:r w:rsidRPr="00813D46">
              <w:rPr>
                <w:sz w:val="15"/>
                <w:szCs w:val="15"/>
              </w:rPr>
              <w:t> </w:t>
            </w:r>
          </w:p>
        </w:tc>
        <w:tc>
          <w:tcPr>
            <w:tcW w:w="66" w:type="pct"/>
            <w:vAlign w:val="bottom"/>
          </w:tcPr>
          <w:p w14:paraId="13C1EAFF" w14:textId="77777777" w:rsidR="00C95517" w:rsidRPr="00813D46" w:rsidRDefault="00C95517" w:rsidP="00C95517">
            <w:pPr>
              <w:keepNext/>
              <w:keepLines/>
              <w:rPr>
                <w:sz w:val="8"/>
              </w:rPr>
            </w:pPr>
          </w:p>
        </w:tc>
        <w:tc>
          <w:tcPr>
            <w:tcW w:w="173" w:type="pct"/>
            <w:vAlign w:val="bottom"/>
          </w:tcPr>
          <w:p w14:paraId="1160E7EB" w14:textId="77777777" w:rsidR="00C95517" w:rsidRPr="00813D46" w:rsidRDefault="00C95517" w:rsidP="00C95517">
            <w:pPr>
              <w:pStyle w:val="la2"/>
              <w:keepNext/>
              <w:keepLines/>
            </w:pPr>
            <w:r w:rsidRPr="00813D46">
              <w:t> </w:t>
            </w:r>
          </w:p>
        </w:tc>
        <w:tc>
          <w:tcPr>
            <w:tcW w:w="61" w:type="pct"/>
            <w:vAlign w:val="bottom"/>
          </w:tcPr>
          <w:p w14:paraId="4DADED73" w14:textId="77777777" w:rsidR="00C95517" w:rsidRPr="00813D46" w:rsidRDefault="00C95517" w:rsidP="00C95517">
            <w:pPr>
              <w:pStyle w:val="rrddoublerule"/>
              <w:keepNext/>
              <w:keepLines/>
            </w:pPr>
            <w:r w:rsidRPr="00813D46">
              <w:rPr>
                <w:sz w:val="15"/>
                <w:szCs w:val="15"/>
              </w:rPr>
              <w:t> </w:t>
            </w:r>
          </w:p>
        </w:tc>
        <w:tc>
          <w:tcPr>
            <w:tcW w:w="200" w:type="pct"/>
            <w:vAlign w:val="bottom"/>
          </w:tcPr>
          <w:p w14:paraId="247B2EC5" w14:textId="77777777" w:rsidR="00C95517" w:rsidRPr="00813D46" w:rsidRDefault="00C95517" w:rsidP="00C95517">
            <w:pPr>
              <w:pStyle w:val="rrddoublerule"/>
              <w:keepNext/>
              <w:keepLines/>
            </w:pPr>
            <w:r w:rsidRPr="00813D46">
              <w:rPr>
                <w:sz w:val="15"/>
                <w:szCs w:val="15"/>
              </w:rPr>
              <w:t> </w:t>
            </w:r>
          </w:p>
        </w:tc>
        <w:tc>
          <w:tcPr>
            <w:tcW w:w="39" w:type="pct"/>
            <w:vAlign w:val="bottom"/>
          </w:tcPr>
          <w:p w14:paraId="24BDF4D0" w14:textId="77777777" w:rsidR="00C95517" w:rsidRPr="00813D46" w:rsidRDefault="00C95517" w:rsidP="00C95517">
            <w:pPr>
              <w:keepNext/>
              <w:keepLines/>
              <w:rPr>
                <w:sz w:val="8"/>
              </w:rPr>
            </w:pPr>
          </w:p>
        </w:tc>
      </w:tr>
      <w:tr w:rsidR="00C95517" w:rsidRPr="00813D46" w14:paraId="0E8D1C4B" w14:textId="77777777" w:rsidTr="00A76201">
        <w:trPr>
          <w:trHeight w:val="75"/>
          <w:jc w:val="center"/>
        </w:trPr>
        <w:tc>
          <w:tcPr>
            <w:tcW w:w="3509" w:type="pct"/>
            <w:vAlign w:val="center"/>
          </w:tcPr>
          <w:p w14:paraId="23D33518" w14:textId="77777777" w:rsidR="00C95517" w:rsidRPr="00813D46" w:rsidRDefault="00C95517" w:rsidP="00C95517">
            <w:pPr>
              <w:keepNext/>
              <w:keepLines/>
              <w:rPr>
                <w:sz w:val="8"/>
              </w:rPr>
            </w:pPr>
          </w:p>
        </w:tc>
        <w:tc>
          <w:tcPr>
            <w:tcW w:w="517" w:type="pct"/>
            <w:gridSpan w:val="4"/>
            <w:vAlign w:val="center"/>
          </w:tcPr>
          <w:p w14:paraId="78A89E6D" w14:textId="77777777" w:rsidR="00C95517" w:rsidRPr="00813D46" w:rsidRDefault="00C95517" w:rsidP="00C95517">
            <w:pPr>
              <w:keepNext/>
              <w:keepLines/>
              <w:rPr>
                <w:sz w:val="8"/>
              </w:rPr>
            </w:pPr>
          </w:p>
        </w:tc>
        <w:tc>
          <w:tcPr>
            <w:tcW w:w="500" w:type="pct"/>
            <w:gridSpan w:val="4"/>
            <w:vAlign w:val="center"/>
          </w:tcPr>
          <w:p w14:paraId="77D2AB16" w14:textId="77777777" w:rsidR="00C95517" w:rsidRPr="00813D46" w:rsidRDefault="00C95517" w:rsidP="00C95517">
            <w:pPr>
              <w:keepNext/>
              <w:keepLines/>
              <w:rPr>
                <w:sz w:val="8"/>
              </w:rPr>
            </w:pPr>
          </w:p>
        </w:tc>
        <w:tc>
          <w:tcPr>
            <w:tcW w:w="473" w:type="pct"/>
            <w:gridSpan w:val="4"/>
            <w:vAlign w:val="center"/>
          </w:tcPr>
          <w:p w14:paraId="67FA75FB" w14:textId="77777777" w:rsidR="00C95517" w:rsidRPr="00813D46" w:rsidRDefault="00C95517" w:rsidP="00C95517">
            <w:pPr>
              <w:keepNext/>
              <w:keepLines/>
              <w:rPr>
                <w:sz w:val="8"/>
              </w:rPr>
            </w:pPr>
          </w:p>
        </w:tc>
      </w:tr>
      <w:tr w:rsidR="00C95517" w:rsidRPr="00813D46" w14:paraId="763C6E37" w14:textId="77777777" w:rsidTr="00A76201">
        <w:trPr>
          <w:jc w:val="center"/>
        </w:trPr>
        <w:tc>
          <w:tcPr>
            <w:tcW w:w="3509" w:type="pct"/>
          </w:tcPr>
          <w:p w14:paraId="56831142" w14:textId="77777777" w:rsidR="00C95517" w:rsidRPr="00813D46" w:rsidRDefault="00C95517" w:rsidP="00C95517">
            <w:pPr>
              <w:pStyle w:val="NormalWeb"/>
              <w:keepNext/>
              <w:keepLines/>
              <w:ind w:left="240" w:hanging="240"/>
              <w:rPr>
                <w:sz w:val="8"/>
              </w:rPr>
            </w:pPr>
            <w:r w:rsidRPr="00813D46">
              <w:rPr>
                <w:rFonts w:cs="Arial"/>
                <w:b/>
                <w:bCs/>
                <w:sz w:val="15"/>
                <w:szCs w:val="15"/>
              </w:rPr>
              <w:t>Equity Contracts</w:t>
            </w:r>
          </w:p>
        </w:tc>
        <w:tc>
          <w:tcPr>
            <w:tcW w:w="174" w:type="pct"/>
            <w:vAlign w:val="bottom"/>
          </w:tcPr>
          <w:p w14:paraId="7D39EAAA" w14:textId="77777777" w:rsidR="00C95517" w:rsidRPr="00813D46" w:rsidRDefault="00C95517" w:rsidP="00C95517">
            <w:pPr>
              <w:pStyle w:val="la2"/>
              <w:keepNext/>
              <w:keepLines/>
            </w:pPr>
            <w:r w:rsidRPr="00813D46">
              <w:rPr>
                <w:sz w:val="15"/>
                <w:szCs w:val="15"/>
              </w:rPr>
              <w:t> </w:t>
            </w:r>
          </w:p>
        </w:tc>
        <w:tc>
          <w:tcPr>
            <w:tcW w:w="61" w:type="pct"/>
            <w:vAlign w:val="bottom"/>
          </w:tcPr>
          <w:p w14:paraId="31EC65DC" w14:textId="77777777" w:rsidR="00C95517" w:rsidRPr="00813D46" w:rsidRDefault="00C95517" w:rsidP="00C95517">
            <w:pPr>
              <w:pStyle w:val="la2"/>
              <w:keepNext/>
              <w:keepLines/>
            </w:pPr>
            <w:r w:rsidRPr="00813D46">
              <w:t> </w:t>
            </w:r>
          </w:p>
        </w:tc>
        <w:tc>
          <w:tcPr>
            <w:tcW w:w="217" w:type="pct"/>
            <w:vAlign w:val="bottom"/>
          </w:tcPr>
          <w:p w14:paraId="550C6430" w14:textId="77777777" w:rsidR="00C95517" w:rsidRPr="00813D46" w:rsidRDefault="00C95517" w:rsidP="00C95517">
            <w:pPr>
              <w:pStyle w:val="la2"/>
              <w:keepNext/>
              <w:keepLines/>
            </w:pPr>
            <w:r w:rsidRPr="00813D46">
              <w:t> </w:t>
            </w:r>
          </w:p>
        </w:tc>
        <w:tc>
          <w:tcPr>
            <w:tcW w:w="66" w:type="pct"/>
            <w:vAlign w:val="bottom"/>
          </w:tcPr>
          <w:p w14:paraId="576C7947" w14:textId="77777777" w:rsidR="00C95517" w:rsidRPr="00813D46" w:rsidRDefault="00C95517" w:rsidP="00C95517">
            <w:pPr>
              <w:pStyle w:val="la2"/>
              <w:keepNext/>
              <w:keepLines/>
            </w:pPr>
            <w:r w:rsidRPr="00813D46">
              <w:t> </w:t>
            </w:r>
          </w:p>
        </w:tc>
        <w:tc>
          <w:tcPr>
            <w:tcW w:w="173" w:type="pct"/>
            <w:vAlign w:val="bottom"/>
          </w:tcPr>
          <w:p w14:paraId="77756B96" w14:textId="77777777" w:rsidR="00C95517" w:rsidRPr="00813D46" w:rsidRDefault="00C95517" w:rsidP="00C95517">
            <w:pPr>
              <w:pStyle w:val="la2"/>
              <w:keepNext/>
              <w:keepLines/>
            </w:pPr>
            <w:r w:rsidRPr="00813D46">
              <w:rPr>
                <w:sz w:val="15"/>
                <w:szCs w:val="15"/>
              </w:rPr>
              <w:t> </w:t>
            </w:r>
          </w:p>
        </w:tc>
        <w:tc>
          <w:tcPr>
            <w:tcW w:w="61" w:type="pct"/>
            <w:vAlign w:val="bottom"/>
          </w:tcPr>
          <w:p w14:paraId="6EAD4EAD" w14:textId="77777777" w:rsidR="00C95517" w:rsidRPr="00813D46" w:rsidRDefault="00C95517" w:rsidP="00C95517">
            <w:pPr>
              <w:pStyle w:val="la2"/>
              <w:keepNext/>
              <w:keepLines/>
            </w:pPr>
            <w:r w:rsidRPr="00813D46">
              <w:t> </w:t>
            </w:r>
          </w:p>
        </w:tc>
        <w:tc>
          <w:tcPr>
            <w:tcW w:w="200" w:type="pct"/>
            <w:vAlign w:val="bottom"/>
          </w:tcPr>
          <w:p w14:paraId="09B0465A" w14:textId="77777777" w:rsidR="00C95517" w:rsidRPr="00813D46" w:rsidRDefault="00C95517" w:rsidP="00C95517">
            <w:pPr>
              <w:pStyle w:val="la2"/>
              <w:keepNext/>
              <w:keepLines/>
            </w:pPr>
            <w:r w:rsidRPr="00813D46">
              <w:t> </w:t>
            </w:r>
          </w:p>
        </w:tc>
        <w:tc>
          <w:tcPr>
            <w:tcW w:w="66" w:type="pct"/>
            <w:vAlign w:val="bottom"/>
          </w:tcPr>
          <w:p w14:paraId="4A8795C7" w14:textId="77777777" w:rsidR="00C95517" w:rsidRPr="00813D46" w:rsidRDefault="00C95517" w:rsidP="00C95517">
            <w:pPr>
              <w:pStyle w:val="la2"/>
              <w:keepNext/>
              <w:keepLines/>
            </w:pPr>
            <w:r w:rsidRPr="00813D46">
              <w:t> </w:t>
            </w:r>
          </w:p>
        </w:tc>
        <w:tc>
          <w:tcPr>
            <w:tcW w:w="173" w:type="pct"/>
            <w:vAlign w:val="bottom"/>
          </w:tcPr>
          <w:p w14:paraId="4E89DE24" w14:textId="77777777" w:rsidR="00C95517" w:rsidRPr="00813D46" w:rsidRDefault="00C95517" w:rsidP="00C95517">
            <w:pPr>
              <w:pStyle w:val="la2"/>
              <w:keepNext/>
              <w:keepLines/>
            </w:pPr>
            <w:r w:rsidRPr="00813D46">
              <w:rPr>
                <w:sz w:val="15"/>
                <w:szCs w:val="15"/>
              </w:rPr>
              <w:t> </w:t>
            </w:r>
          </w:p>
        </w:tc>
        <w:tc>
          <w:tcPr>
            <w:tcW w:w="61" w:type="pct"/>
            <w:vAlign w:val="bottom"/>
          </w:tcPr>
          <w:p w14:paraId="1A1BE5AB" w14:textId="77777777" w:rsidR="00C95517" w:rsidRPr="00813D46" w:rsidRDefault="00C95517" w:rsidP="00C95517">
            <w:pPr>
              <w:pStyle w:val="la2"/>
              <w:keepNext/>
              <w:keepLines/>
            </w:pPr>
            <w:r w:rsidRPr="00813D46">
              <w:t> </w:t>
            </w:r>
          </w:p>
        </w:tc>
        <w:tc>
          <w:tcPr>
            <w:tcW w:w="200" w:type="pct"/>
            <w:vAlign w:val="bottom"/>
          </w:tcPr>
          <w:p w14:paraId="3B469BC0" w14:textId="77777777" w:rsidR="00C95517" w:rsidRPr="00813D46" w:rsidRDefault="00C95517" w:rsidP="00C95517">
            <w:pPr>
              <w:pStyle w:val="la2"/>
              <w:keepNext/>
              <w:keepLines/>
            </w:pPr>
            <w:r w:rsidRPr="00813D46">
              <w:t> </w:t>
            </w:r>
          </w:p>
        </w:tc>
        <w:tc>
          <w:tcPr>
            <w:tcW w:w="39" w:type="pct"/>
            <w:vAlign w:val="bottom"/>
          </w:tcPr>
          <w:p w14:paraId="1ED1EB4B" w14:textId="77777777" w:rsidR="00C95517" w:rsidRPr="00813D46" w:rsidRDefault="00C95517" w:rsidP="00C95517">
            <w:pPr>
              <w:pStyle w:val="la2"/>
              <w:keepNext/>
              <w:keepLines/>
            </w:pPr>
            <w:r w:rsidRPr="00813D46">
              <w:t> </w:t>
            </w:r>
          </w:p>
        </w:tc>
      </w:tr>
      <w:tr w:rsidR="00C95517" w:rsidRPr="00813D46" w14:paraId="645C4E65" w14:textId="77777777" w:rsidTr="00A76201">
        <w:trPr>
          <w:trHeight w:val="75"/>
          <w:jc w:val="center"/>
        </w:trPr>
        <w:tc>
          <w:tcPr>
            <w:tcW w:w="3509" w:type="pct"/>
            <w:vAlign w:val="center"/>
          </w:tcPr>
          <w:p w14:paraId="075D293F" w14:textId="77777777" w:rsidR="00C95517" w:rsidRPr="00813D46" w:rsidRDefault="00C95517" w:rsidP="00C95517">
            <w:pPr>
              <w:keepNext/>
              <w:keepLines/>
              <w:rPr>
                <w:sz w:val="8"/>
              </w:rPr>
            </w:pPr>
          </w:p>
        </w:tc>
        <w:tc>
          <w:tcPr>
            <w:tcW w:w="517" w:type="pct"/>
            <w:gridSpan w:val="4"/>
            <w:vAlign w:val="center"/>
          </w:tcPr>
          <w:p w14:paraId="1C0413B5" w14:textId="77777777" w:rsidR="00C95517" w:rsidRPr="00813D46" w:rsidRDefault="00C95517" w:rsidP="00C95517">
            <w:pPr>
              <w:keepNext/>
              <w:keepLines/>
              <w:rPr>
                <w:sz w:val="8"/>
              </w:rPr>
            </w:pPr>
          </w:p>
        </w:tc>
        <w:tc>
          <w:tcPr>
            <w:tcW w:w="500" w:type="pct"/>
            <w:gridSpan w:val="4"/>
            <w:vAlign w:val="center"/>
          </w:tcPr>
          <w:p w14:paraId="6374B49C" w14:textId="77777777" w:rsidR="00C95517" w:rsidRPr="00813D46" w:rsidRDefault="00C95517" w:rsidP="00C95517">
            <w:pPr>
              <w:keepNext/>
              <w:keepLines/>
              <w:rPr>
                <w:sz w:val="8"/>
              </w:rPr>
            </w:pPr>
          </w:p>
        </w:tc>
        <w:tc>
          <w:tcPr>
            <w:tcW w:w="473" w:type="pct"/>
            <w:gridSpan w:val="4"/>
            <w:vAlign w:val="center"/>
          </w:tcPr>
          <w:p w14:paraId="0F41A4CF" w14:textId="77777777" w:rsidR="00C95517" w:rsidRPr="00813D46" w:rsidRDefault="00C95517" w:rsidP="00C95517">
            <w:pPr>
              <w:keepNext/>
              <w:keepLines/>
              <w:rPr>
                <w:sz w:val="8"/>
              </w:rPr>
            </w:pPr>
          </w:p>
        </w:tc>
      </w:tr>
      <w:tr w:rsidR="00C95517" w:rsidRPr="00813D46" w14:paraId="6815883D" w14:textId="77777777" w:rsidTr="00A76201">
        <w:trPr>
          <w:jc w:val="center"/>
        </w:trPr>
        <w:tc>
          <w:tcPr>
            <w:tcW w:w="3509" w:type="pct"/>
          </w:tcPr>
          <w:p w14:paraId="4438778C" w14:textId="77777777" w:rsidR="00C95517" w:rsidRPr="00813D46" w:rsidRDefault="00C95517" w:rsidP="00C95517">
            <w:pPr>
              <w:pStyle w:val="NormalWeb"/>
              <w:keepNext/>
              <w:keepLines/>
              <w:ind w:left="240" w:hanging="240"/>
              <w:rPr>
                <w:sz w:val="8"/>
              </w:rPr>
            </w:pPr>
            <w:r w:rsidRPr="00813D46">
              <w:rPr>
                <w:rFonts w:cs="Arial"/>
                <w:sz w:val="20"/>
                <w:szCs w:val="20"/>
              </w:rPr>
              <w:t>Derivatives</w:t>
            </w:r>
          </w:p>
        </w:tc>
        <w:tc>
          <w:tcPr>
            <w:tcW w:w="174" w:type="pct"/>
            <w:vAlign w:val="bottom"/>
          </w:tcPr>
          <w:p w14:paraId="454EFD31" w14:textId="77777777" w:rsidR="00C95517" w:rsidRPr="00813D46" w:rsidRDefault="00C95517" w:rsidP="00C95517">
            <w:pPr>
              <w:pStyle w:val="la2"/>
              <w:keepNext/>
              <w:keepLines/>
            </w:pPr>
            <w:r w:rsidRPr="00813D46">
              <w:rPr>
                <w:sz w:val="15"/>
                <w:szCs w:val="15"/>
              </w:rPr>
              <w:t> </w:t>
            </w:r>
          </w:p>
        </w:tc>
        <w:tc>
          <w:tcPr>
            <w:tcW w:w="61" w:type="pct"/>
            <w:vAlign w:val="bottom"/>
          </w:tcPr>
          <w:p w14:paraId="025417A6" w14:textId="77777777" w:rsidR="00C95517" w:rsidRPr="00813D46" w:rsidRDefault="00C95517" w:rsidP="00C95517">
            <w:pPr>
              <w:keepNext/>
              <w:keepLines/>
              <w:rPr>
                <w:sz w:val="8"/>
              </w:rPr>
            </w:pPr>
            <w:r w:rsidRPr="00813D46">
              <w:rPr>
                <w:rFonts w:cs="Arial"/>
                <w:b/>
                <w:bCs/>
              </w:rPr>
              <w:t>$</w:t>
            </w:r>
          </w:p>
        </w:tc>
        <w:tc>
          <w:tcPr>
            <w:tcW w:w="217" w:type="pct"/>
            <w:vAlign w:val="bottom"/>
          </w:tcPr>
          <w:p w14:paraId="6F1BDC6C" w14:textId="77777777" w:rsidR="00C95517" w:rsidRPr="00813D46" w:rsidRDefault="00C95517" w:rsidP="00C95517">
            <w:pPr>
              <w:keepNext/>
              <w:keepLines/>
              <w:jc w:val="right"/>
            </w:pPr>
            <w:r w:rsidRPr="00813D46">
              <w:rPr>
                <w:rFonts w:cs="Arial"/>
                <w:b/>
                <w:bCs/>
              </w:rPr>
              <w:t>(107</w:t>
            </w:r>
          </w:p>
        </w:tc>
        <w:tc>
          <w:tcPr>
            <w:tcW w:w="66" w:type="pct"/>
            <w:noWrap/>
            <w:vAlign w:val="bottom"/>
          </w:tcPr>
          <w:p w14:paraId="1AE40005" w14:textId="77777777" w:rsidR="00C95517" w:rsidRPr="00813D46" w:rsidRDefault="00C95517" w:rsidP="00C95517">
            <w:pPr>
              <w:keepNext/>
              <w:keepLines/>
              <w:rPr>
                <w:sz w:val="8"/>
              </w:rPr>
            </w:pPr>
            <w:r w:rsidRPr="00813D46">
              <w:rPr>
                <w:rFonts w:cs="Arial"/>
                <w:b/>
                <w:bCs/>
              </w:rPr>
              <w:t>) </w:t>
            </w:r>
          </w:p>
        </w:tc>
        <w:tc>
          <w:tcPr>
            <w:tcW w:w="173" w:type="pct"/>
            <w:vAlign w:val="bottom"/>
          </w:tcPr>
          <w:p w14:paraId="37E16FB2" w14:textId="77777777" w:rsidR="00C95517" w:rsidRPr="00813D46" w:rsidRDefault="00C95517" w:rsidP="00C95517">
            <w:pPr>
              <w:pStyle w:val="la2"/>
              <w:keepNext/>
              <w:keepLines/>
            </w:pPr>
            <w:r w:rsidRPr="00813D46">
              <w:rPr>
                <w:sz w:val="15"/>
                <w:szCs w:val="15"/>
              </w:rPr>
              <w:t> </w:t>
            </w:r>
          </w:p>
        </w:tc>
        <w:tc>
          <w:tcPr>
            <w:tcW w:w="61" w:type="pct"/>
            <w:vAlign w:val="bottom"/>
          </w:tcPr>
          <w:p w14:paraId="5E86DC20" w14:textId="77777777" w:rsidR="00C95517" w:rsidRPr="00813D46" w:rsidRDefault="00C95517" w:rsidP="00C95517">
            <w:pPr>
              <w:keepNext/>
              <w:keepLines/>
              <w:rPr>
                <w:sz w:val="8"/>
              </w:rPr>
            </w:pPr>
            <w:r w:rsidRPr="00813D46">
              <w:rPr>
                <w:rFonts w:cs="Arial"/>
              </w:rPr>
              <w:t>$</w:t>
            </w:r>
          </w:p>
        </w:tc>
        <w:tc>
          <w:tcPr>
            <w:tcW w:w="200" w:type="pct"/>
            <w:vAlign w:val="bottom"/>
          </w:tcPr>
          <w:p w14:paraId="76B79701" w14:textId="77777777" w:rsidR="00C95517" w:rsidRPr="00813D46" w:rsidRDefault="00C95517" w:rsidP="00C95517">
            <w:pPr>
              <w:keepNext/>
              <w:keepLines/>
              <w:jc w:val="right"/>
            </w:pPr>
            <w:r w:rsidRPr="00813D46">
              <w:rPr>
                <w:rFonts w:cs="Arial"/>
                <w:bCs/>
              </w:rPr>
              <w:t>(110</w:t>
            </w:r>
          </w:p>
        </w:tc>
        <w:tc>
          <w:tcPr>
            <w:tcW w:w="66" w:type="pct"/>
            <w:noWrap/>
            <w:vAlign w:val="bottom"/>
          </w:tcPr>
          <w:p w14:paraId="7C290A54" w14:textId="77777777" w:rsidR="00C95517" w:rsidRPr="00813D46" w:rsidRDefault="00C95517" w:rsidP="00C95517">
            <w:pPr>
              <w:keepNext/>
              <w:keepLines/>
              <w:rPr>
                <w:sz w:val="8"/>
              </w:rPr>
            </w:pPr>
            <w:r w:rsidRPr="00813D46">
              <w:rPr>
                <w:rFonts w:cs="Arial"/>
                <w:bCs/>
              </w:rPr>
              <w:t>) </w:t>
            </w:r>
          </w:p>
        </w:tc>
        <w:tc>
          <w:tcPr>
            <w:tcW w:w="173" w:type="pct"/>
            <w:vAlign w:val="bottom"/>
          </w:tcPr>
          <w:p w14:paraId="4D7E3A37" w14:textId="77777777" w:rsidR="00C95517" w:rsidRPr="00813D46" w:rsidRDefault="00C95517" w:rsidP="00C95517">
            <w:pPr>
              <w:pStyle w:val="la2"/>
              <w:keepNext/>
              <w:keepLines/>
            </w:pPr>
            <w:r w:rsidRPr="00813D46">
              <w:rPr>
                <w:sz w:val="15"/>
                <w:szCs w:val="15"/>
              </w:rPr>
              <w:t> </w:t>
            </w:r>
          </w:p>
        </w:tc>
        <w:tc>
          <w:tcPr>
            <w:tcW w:w="61" w:type="pct"/>
            <w:vAlign w:val="bottom"/>
          </w:tcPr>
          <w:p w14:paraId="7E8C3A00" w14:textId="77777777" w:rsidR="00C95517" w:rsidRPr="00813D46" w:rsidRDefault="00C95517" w:rsidP="00C95517">
            <w:pPr>
              <w:keepNext/>
              <w:keepLines/>
              <w:rPr>
                <w:sz w:val="8"/>
              </w:rPr>
            </w:pPr>
            <w:r w:rsidRPr="00813D46">
              <w:rPr>
                <w:rFonts w:cs="Arial"/>
              </w:rPr>
              <w:t>$</w:t>
            </w:r>
          </w:p>
        </w:tc>
        <w:tc>
          <w:tcPr>
            <w:tcW w:w="200" w:type="pct"/>
            <w:vAlign w:val="bottom"/>
          </w:tcPr>
          <w:p w14:paraId="649A1306" w14:textId="77777777" w:rsidR="00C95517" w:rsidRPr="00813D46" w:rsidRDefault="00C95517" w:rsidP="00C95517">
            <w:pPr>
              <w:keepNext/>
              <w:keepLines/>
              <w:jc w:val="right"/>
            </w:pPr>
            <w:r w:rsidRPr="00813D46">
              <w:rPr>
                <w:rFonts w:cs="Arial"/>
              </w:rPr>
              <w:t>0</w:t>
            </w:r>
          </w:p>
        </w:tc>
        <w:tc>
          <w:tcPr>
            <w:tcW w:w="39" w:type="pct"/>
            <w:noWrap/>
            <w:vAlign w:val="bottom"/>
          </w:tcPr>
          <w:p w14:paraId="05D8C54B" w14:textId="77777777" w:rsidR="00C95517" w:rsidRPr="00813D46" w:rsidRDefault="00C95517" w:rsidP="00C95517">
            <w:pPr>
              <w:keepNext/>
              <w:keepLines/>
              <w:rPr>
                <w:sz w:val="8"/>
              </w:rPr>
            </w:pPr>
            <w:r w:rsidRPr="00813D46">
              <w:rPr>
                <w:rFonts w:cs="Arial"/>
              </w:rPr>
              <w:t> </w:t>
            </w:r>
          </w:p>
        </w:tc>
      </w:tr>
      <w:tr w:rsidR="00C95517" w:rsidRPr="00813D46" w14:paraId="3F91C282" w14:textId="77777777" w:rsidTr="00A76201">
        <w:trPr>
          <w:jc w:val="center"/>
        </w:trPr>
        <w:tc>
          <w:tcPr>
            <w:tcW w:w="3509" w:type="pct"/>
          </w:tcPr>
          <w:p w14:paraId="1D187CA1" w14:textId="77777777" w:rsidR="00C95517" w:rsidRPr="00813D46" w:rsidRDefault="00C95517" w:rsidP="00C95517">
            <w:pPr>
              <w:pStyle w:val="NormalWeb"/>
              <w:keepNext/>
              <w:keepLines/>
              <w:ind w:left="240" w:hanging="240"/>
              <w:rPr>
                <w:sz w:val="8"/>
              </w:rPr>
            </w:pPr>
            <w:r w:rsidRPr="00813D46">
              <w:rPr>
                <w:rFonts w:cs="Arial"/>
                <w:sz w:val="20"/>
                <w:szCs w:val="20"/>
              </w:rPr>
              <w:t>Hedged items</w:t>
            </w:r>
          </w:p>
        </w:tc>
        <w:tc>
          <w:tcPr>
            <w:tcW w:w="174" w:type="pct"/>
            <w:vAlign w:val="bottom"/>
          </w:tcPr>
          <w:p w14:paraId="4F71F89D" w14:textId="77777777" w:rsidR="00C95517" w:rsidRPr="00813D46" w:rsidRDefault="00C95517" w:rsidP="00C95517">
            <w:pPr>
              <w:pStyle w:val="la2"/>
              <w:keepNext/>
              <w:keepLines/>
            </w:pPr>
            <w:r w:rsidRPr="00813D46">
              <w:rPr>
                <w:sz w:val="15"/>
                <w:szCs w:val="15"/>
              </w:rPr>
              <w:t> </w:t>
            </w:r>
          </w:p>
        </w:tc>
        <w:tc>
          <w:tcPr>
            <w:tcW w:w="61" w:type="pct"/>
            <w:vAlign w:val="bottom"/>
          </w:tcPr>
          <w:p w14:paraId="625B8DDA" w14:textId="77777777" w:rsidR="00C95517" w:rsidRPr="00813D46" w:rsidRDefault="00C95517" w:rsidP="00C95517">
            <w:pPr>
              <w:keepNext/>
              <w:keepLines/>
              <w:rPr>
                <w:sz w:val="8"/>
              </w:rPr>
            </w:pPr>
            <w:r w:rsidRPr="00813D46">
              <w:rPr>
                <w:rFonts w:cs="Arial"/>
                <w:b/>
                <w:bCs/>
              </w:rPr>
              <w:t> </w:t>
            </w:r>
          </w:p>
        </w:tc>
        <w:tc>
          <w:tcPr>
            <w:tcW w:w="217" w:type="pct"/>
            <w:vAlign w:val="bottom"/>
          </w:tcPr>
          <w:p w14:paraId="6D5DD6D5" w14:textId="77777777" w:rsidR="00C95517" w:rsidRPr="00813D46" w:rsidRDefault="00C95517" w:rsidP="00C95517">
            <w:pPr>
              <w:keepNext/>
              <w:keepLines/>
              <w:jc w:val="right"/>
            </w:pPr>
            <w:r w:rsidRPr="00813D46">
              <w:rPr>
                <w:rFonts w:cs="Arial"/>
                <w:b/>
                <w:bCs/>
              </w:rPr>
              <w:t>107</w:t>
            </w:r>
          </w:p>
        </w:tc>
        <w:tc>
          <w:tcPr>
            <w:tcW w:w="66" w:type="pct"/>
            <w:noWrap/>
            <w:vAlign w:val="bottom"/>
          </w:tcPr>
          <w:p w14:paraId="4407A622" w14:textId="77777777" w:rsidR="00C95517" w:rsidRPr="00813D46" w:rsidRDefault="00C95517" w:rsidP="00C95517">
            <w:pPr>
              <w:keepNext/>
              <w:keepLines/>
              <w:rPr>
                <w:sz w:val="8"/>
              </w:rPr>
            </w:pPr>
            <w:r w:rsidRPr="00813D46">
              <w:rPr>
                <w:rFonts w:cs="Arial"/>
                <w:b/>
                <w:bCs/>
              </w:rPr>
              <w:t> </w:t>
            </w:r>
          </w:p>
        </w:tc>
        <w:tc>
          <w:tcPr>
            <w:tcW w:w="173" w:type="pct"/>
            <w:vAlign w:val="bottom"/>
          </w:tcPr>
          <w:p w14:paraId="747D50D2" w14:textId="77777777" w:rsidR="00C95517" w:rsidRPr="00813D46" w:rsidRDefault="00C95517" w:rsidP="00C95517">
            <w:pPr>
              <w:pStyle w:val="la2"/>
              <w:keepNext/>
              <w:keepLines/>
            </w:pPr>
            <w:r w:rsidRPr="00813D46">
              <w:rPr>
                <w:sz w:val="15"/>
                <w:szCs w:val="15"/>
              </w:rPr>
              <w:t> </w:t>
            </w:r>
          </w:p>
        </w:tc>
        <w:tc>
          <w:tcPr>
            <w:tcW w:w="61" w:type="pct"/>
            <w:vAlign w:val="bottom"/>
          </w:tcPr>
          <w:p w14:paraId="06928CC4" w14:textId="77777777" w:rsidR="00C95517" w:rsidRPr="00813D46" w:rsidRDefault="00C95517" w:rsidP="00C95517">
            <w:pPr>
              <w:keepNext/>
              <w:keepLines/>
              <w:rPr>
                <w:sz w:val="8"/>
              </w:rPr>
            </w:pPr>
            <w:r w:rsidRPr="00813D46">
              <w:rPr>
                <w:rFonts w:cs="Arial"/>
              </w:rPr>
              <w:t> </w:t>
            </w:r>
          </w:p>
        </w:tc>
        <w:tc>
          <w:tcPr>
            <w:tcW w:w="200" w:type="pct"/>
            <w:vAlign w:val="bottom"/>
          </w:tcPr>
          <w:p w14:paraId="3F2EF413" w14:textId="77777777" w:rsidR="00C95517" w:rsidRPr="00813D46" w:rsidRDefault="00C95517" w:rsidP="00C95517">
            <w:pPr>
              <w:keepNext/>
              <w:keepLines/>
              <w:jc w:val="right"/>
            </w:pPr>
            <w:r w:rsidRPr="00813D46">
              <w:rPr>
                <w:rFonts w:cs="Arial"/>
                <w:bCs/>
              </w:rPr>
              <w:t>110</w:t>
            </w:r>
          </w:p>
        </w:tc>
        <w:tc>
          <w:tcPr>
            <w:tcW w:w="66" w:type="pct"/>
            <w:noWrap/>
            <w:vAlign w:val="bottom"/>
          </w:tcPr>
          <w:p w14:paraId="07565193" w14:textId="77777777" w:rsidR="00C95517" w:rsidRPr="00813D46" w:rsidRDefault="00C95517" w:rsidP="00C95517">
            <w:pPr>
              <w:keepNext/>
              <w:keepLines/>
              <w:rPr>
                <w:sz w:val="8"/>
              </w:rPr>
            </w:pPr>
            <w:r w:rsidRPr="00813D46">
              <w:rPr>
                <w:rFonts w:cs="Arial"/>
                <w:bCs/>
              </w:rPr>
              <w:t> </w:t>
            </w:r>
          </w:p>
        </w:tc>
        <w:tc>
          <w:tcPr>
            <w:tcW w:w="173" w:type="pct"/>
            <w:vAlign w:val="bottom"/>
          </w:tcPr>
          <w:p w14:paraId="1584319F" w14:textId="77777777" w:rsidR="00C95517" w:rsidRPr="00813D46" w:rsidRDefault="00C95517" w:rsidP="00C95517">
            <w:pPr>
              <w:pStyle w:val="la2"/>
              <w:keepNext/>
              <w:keepLines/>
            </w:pPr>
            <w:r w:rsidRPr="00813D46">
              <w:rPr>
                <w:sz w:val="15"/>
                <w:szCs w:val="15"/>
              </w:rPr>
              <w:t> </w:t>
            </w:r>
          </w:p>
        </w:tc>
        <w:tc>
          <w:tcPr>
            <w:tcW w:w="61" w:type="pct"/>
            <w:vAlign w:val="bottom"/>
          </w:tcPr>
          <w:p w14:paraId="0B70639A" w14:textId="77777777" w:rsidR="00C95517" w:rsidRPr="00813D46" w:rsidRDefault="00C95517" w:rsidP="00C95517">
            <w:pPr>
              <w:keepNext/>
              <w:keepLines/>
              <w:rPr>
                <w:sz w:val="8"/>
              </w:rPr>
            </w:pPr>
            <w:r w:rsidRPr="00813D46">
              <w:rPr>
                <w:rFonts w:cs="Arial"/>
              </w:rPr>
              <w:t> </w:t>
            </w:r>
          </w:p>
        </w:tc>
        <w:tc>
          <w:tcPr>
            <w:tcW w:w="200" w:type="pct"/>
            <w:vAlign w:val="bottom"/>
          </w:tcPr>
          <w:p w14:paraId="71A9BF51" w14:textId="77777777" w:rsidR="00C95517" w:rsidRPr="00813D46" w:rsidRDefault="00C95517" w:rsidP="00C95517">
            <w:pPr>
              <w:keepNext/>
              <w:keepLines/>
              <w:jc w:val="right"/>
            </w:pPr>
            <w:r w:rsidRPr="00813D46">
              <w:rPr>
                <w:rFonts w:cs="Arial"/>
              </w:rPr>
              <w:t>0</w:t>
            </w:r>
          </w:p>
        </w:tc>
        <w:tc>
          <w:tcPr>
            <w:tcW w:w="39" w:type="pct"/>
            <w:noWrap/>
            <w:vAlign w:val="bottom"/>
          </w:tcPr>
          <w:p w14:paraId="181D855B" w14:textId="77777777" w:rsidR="00C95517" w:rsidRPr="00813D46" w:rsidRDefault="00C95517" w:rsidP="00C95517">
            <w:pPr>
              <w:keepNext/>
              <w:keepLines/>
              <w:rPr>
                <w:sz w:val="8"/>
              </w:rPr>
            </w:pPr>
            <w:r w:rsidRPr="00813D46">
              <w:rPr>
                <w:rFonts w:cs="Arial"/>
              </w:rPr>
              <w:t> </w:t>
            </w:r>
          </w:p>
        </w:tc>
      </w:tr>
      <w:tr w:rsidR="00C95517" w:rsidRPr="00813D46" w14:paraId="3FE95774" w14:textId="77777777" w:rsidTr="00A76201">
        <w:trPr>
          <w:jc w:val="center"/>
        </w:trPr>
        <w:tc>
          <w:tcPr>
            <w:tcW w:w="3961" w:type="pct"/>
            <w:gridSpan w:val="4"/>
            <w:vAlign w:val="bottom"/>
          </w:tcPr>
          <w:p w14:paraId="55DFD5E2" w14:textId="77777777" w:rsidR="00C95517" w:rsidRPr="00813D46" w:rsidRDefault="00C95517" w:rsidP="00C95517">
            <w:pPr>
              <w:pStyle w:val="rrdsinglerule"/>
              <w:keepNext/>
              <w:keepLines/>
            </w:pPr>
            <w:r w:rsidRPr="00813D46">
              <w:rPr>
                <w:sz w:val="15"/>
                <w:szCs w:val="15"/>
              </w:rPr>
              <w:t> </w:t>
            </w:r>
          </w:p>
        </w:tc>
        <w:tc>
          <w:tcPr>
            <w:tcW w:w="66" w:type="pct"/>
            <w:vAlign w:val="bottom"/>
          </w:tcPr>
          <w:p w14:paraId="071D2515" w14:textId="77777777" w:rsidR="00C95517" w:rsidRPr="00813D46" w:rsidRDefault="00C95517" w:rsidP="00C95517">
            <w:pPr>
              <w:keepNext/>
              <w:keepLines/>
              <w:rPr>
                <w:sz w:val="8"/>
              </w:rPr>
            </w:pPr>
          </w:p>
        </w:tc>
        <w:tc>
          <w:tcPr>
            <w:tcW w:w="173" w:type="pct"/>
            <w:vAlign w:val="bottom"/>
          </w:tcPr>
          <w:p w14:paraId="04245247" w14:textId="77777777" w:rsidR="00C95517" w:rsidRPr="00813D46" w:rsidRDefault="00C95517" w:rsidP="00C95517">
            <w:pPr>
              <w:pStyle w:val="la2"/>
              <w:keepNext/>
              <w:keepLines/>
            </w:pPr>
            <w:r w:rsidRPr="00813D46">
              <w:t> </w:t>
            </w:r>
          </w:p>
        </w:tc>
        <w:tc>
          <w:tcPr>
            <w:tcW w:w="61" w:type="pct"/>
            <w:vAlign w:val="bottom"/>
          </w:tcPr>
          <w:p w14:paraId="00751163" w14:textId="77777777" w:rsidR="00C95517" w:rsidRPr="00813D46" w:rsidRDefault="00C95517" w:rsidP="00C95517">
            <w:pPr>
              <w:pStyle w:val="rrdsinglerule"/>
              <w:keepNext/>
              <w:keepLines/>
            </w:pPr>
            <w:r w:rsidRPr="00813D46">
              <w:rPr>
                <w:sz w:val="15"/>
                <w:szCs w:val="15"/>
              </w:rPr>
              <w:t> </w:t>
            </w:r>
          </w:p>
        </w:tc>
        <w:tc>
          <w:tcPr>
            <w:tcW w:w="200" w:type="pct"/>
            <w:vAlign w:val="bottom"/>
          </w:tcPr>
          <w:p w14:paraId="2628C128" w14:textId="77777777" w:rsidR="00C95517" w:rsidRPr="00813D46" w:rsidRDefault="00C95517" w:rsidP="00C95517">
            <w:pPr>
              <w:pStyle w:val="rrdsinglerule"/>
              <w:keepNext/>
              <w:keepLines/>
            </w:pPr>
            <w:r w:rsidRPr="00813D46">
              <w:rPr>
                <w:sz w:val="15"/>
                <w:szCs w:val="15"/>
              </w:rPr>
              <w:t> </w:t>
            </w:r>
          </w:p>
        </w:tc>
        <w:tc>
          <w:tcPr>
            <w:tcW w:w="66" w:type="pct"/>
            <w:vAlign w:val="bottom"/>
          </w:tcPr>
          <w:p w14:paraId="0486EC3C" w14:textId="77777777" w:rsidR="00C95517" w:rsidRPr="00813D46" w:rsidRDefault="00C95517" w:rsidP="00C95517">
            <w:pPr>
              <w:keepNext/>
              <w:keepLines/>
              <w:rPr>
                <w:sz w:val="8"/>
              </w:rPr>
            </w:pPr>
          </w:p>
        </w:tc>
        <w:tc>
          <w:tcPr>
            <w:tcW w:w="173" w:type="pct"/>
            <w:vAlign w:val="bottom"/>
          </w:tcPr>
          <w:p w14:paraId="47216A76" w14:textId="77777777" w:rsidR="00C95517" w:rsidRPr="00813D46" w:rsidRDefault="00C95517" w:rsidP="00C95517">
            <w:pPr>
              <w:pStyle w:val="la2"/>
              <w:keepNext/>
              <w:keepLines/>
            </w:pPr>
            <w:r w:rsidRPr="00813D46">
              <w:t> </w:t>
            </w:r>
          </w:p>
        </w:tc>
        <w:tc>
          <w:tcPr>
            <w:tcW w:w="61" w:type="pct"/>
            <w:vAlign w:val="bottom"/>
          </w:tcPr>
          <w:p w14:paraId="67FE1CF3" w14:textId="77777777" w:rsidR="00C95517" w:rsidRPr="00813D46" w:rsidRDefault="00C95517" w:rsidP="00C95517">
            <w:pPr>
              <w:pStyle w:val="rrdsinglerule"/>
              <w:keepNext/>
              <w:keepLines/>
            </w:pPr>
            <w:r w:rsidRPr="00813D46">
              <w:rPr>
                <w:sz w:val="15"/>
                <w:szCs w:val="15"/>
              </w:rPr>
              <w:t> </w:t>
            </w:r>
          </w:p>
        </w:tc>
        <w:tc>
          <w:tcPr>
            <w:tcW w:w="200" w:type="pct"/>
            <w:vAlign w:val="bottom"/>
          </w:tcPr>
          <w:p w14:paraId="1AA983FA" w14:textId="77777777" w:rsidR="00C95517" w:rsidRPr="00813D46" w:rsidRDefault="00C95517" w:rsidP="00C95517">
            <w:pPr>
              <w:pStyle w:val="rrdsinglerule"/>
              <w:keepNext/>
              <w:keepLines/>
            </w:pPr>
          </w:p>
        </w:tc>
        <w:tc>
          <w:tcPr>
            <w:tcW w:w="39" w:type="pct"/>
            <w:vAlign w:val="bottom"/>
          </w:tcPr>
          <w:p w14:paraId="7438BE4C" w14:textId="77777777" w:rsidR="00C95517" w:rsidRPr="00813D46" w:rsidRDefault="00C95517" w:rsidP="00C95517">
            <w:pPr>
              <w:keepNext/>
              <w:keepLines/>
              <w:rPr>
                <w:sz w:val="8"/>
              </w:rPr>
            </w:pPr>
          </w:p>
        </w:tc>
      </w:tr>
      <w:tr w:rsidR="00C95517" w:rsidRPr="00813D46" w14:paraId="1AD06F8C" w14:textId="77777777" w:rsidTr="00A76201">
        <w:trPr>
          <w:jc w:val="center"/>
        </w:trPr>
        <w:tc>
          <w:tcPr>
            <w:tcW w:w="3509" w:type="pct"/>
          </w:tcPr>
          <w:p w14:paraId="75CCE211" w14:textId="77777777" w:rsidR="00C95517" w:rsidRPr="00813D46" w:rsidRDefault="00C95517" w:rsidP="00C95517">
            <w:pPr>
              <w:pStyle w:val="NormalWeb"/>
              <w:keepNext/>
              <w:keepLines/>
              <w:ind w:left="480" w:hanging="240"/>
              <w:rPr>
                <w:sz w:val="8"/>
              </w:rPr>
            </w:pPr>
            <w:r w:rsidRPr="00813D46">
              <w:rPr>
                <w:rFonts w:cs="Arial"/>
                <w:sz w:val="20"/>
                <w:szCs w:val="20"/>
              </w:rPr>
              <w:t>Total amount of ineffectiveness</w:t>
            </w:r>
          </w:p>
        </w:tc>
        <w:tc>
          <w:tcPr>
            <w:tcW w:w="174" w:type="pct"/>
            <w:vAlign w:val="bottom"/>
          </w:tcPr>
          <w:p w14:paraId="500999B7" w14:textId="77777777" w:rsidR="00C95517" w:rsidRPr="00813D46" w:rsidRDefault="00C95517" w:rsidP="00C95517">
            <w:pPr>
              <w:pStyle w:val="la2"/>
              <w:keepNext/>
              <w:keepLines/>
            </w:pPr>
            <w:r w:rsidRPr="00813D46">
              <w:rPr>
                <w:sz w:val="15"/>
                <w:szCs w:val="15"/>
              </w:rPr>
              <w:t> </w:t>
            </w:r>
          </w:p>
        </w:tc>
        <w:tc>
          <w:tcPr>
            <w:tcW w:w="61" w:type="pct"/>
            <w:vAlign w:val="bottom"/>
          </w:tcPr>
          <w:p w14:paraId="1B5ADEEB" w14:textId="77777777" w:rsidR="00C95517" w:rsidRPr="00813D46" w:rsidRDefault="00C95517" w:rsidP="00C95517">
            <w:pPr>
              <w:keepNext/>
              <w:keepLines/>
              <w:rPr>
                <w:sz w:val="8"/>
              </w:rPr>
            </w:pPr>
            <w:r w:rsidRPr="00813D46">
              <w:rPr>
                <w:rFonts w:cs="Arial"/>
                <w:b/>
                <w:bCs/>
              </w:rPr>
              <w:t>$</w:t>
            </w:r>
          </w:p>
        </w:tc>
        <w:tc>
          <w:tcPr>
            <w:tcW w:w="217" w:type="pct"/>
            <w:vAlign w:val="bottom"/>
          </w:tcPr>
          <w:p w14:paraId="0826A442" w14:textId="77777777" w:rsidR="00C95517" w:rsidRPr="00813D46" w:rsidRDefault="00C95517" w:rsidP="00C95517">
            <w:pPr>
              <w:keepNext/>
              <w:keepLines/>
              <w:jc w:val="right"/>
            </w:pPr>
            <w:r w:rsidRPr="00813D46">
              <w:rPr>
                <w:rFonts w:cs="Arial"/>
                <w:b/>
                <w:bCs/>
              </w:rPr>
              <w:t>0</w:t>
            </w:r>
          </w:p>
        </w:tc>
        <w:tc>
          <w:tcPr>
            <w:tcW w:w="66" w:type="pct"/>
            <w:noWrap/>
            <w:vAlign w:val="bottom"/>
          </w:tcPr>
          <w:p w14:paraId="4D782502" w14:textId="77777777" w:rsidR="00C95517" w:rsidRPr="00813D46" w:rsidRDefault="00C95517" w:rsidP="00C95517">
            <w:pPr>
              <w:keepNext/>
              <w:keepLines/>
              <w:rPr>
                <w:sz w:val="8"/>
              </w:rPr>
            </w:pPr>
            <w:r w:rsidRPr="00813D46">
              <w:rPr>
                <w:rFonts w:cs="Arial"/>
                <w:b/>
                <w:bCs/>
              </w:rPr>
              <w:t> </w:t>
            </w:r>
          </w:p>
        </w:tc>
        <w:tc>
          <w:tcPr>
            <w:tcW w:w="173" w:type="pct"/>
            <w:vAlign w:val="bottom"/>
          </w:tcPr>
          <w:p w14:paraId="15309DF0" w14:textId="77777777" w:rsidR="00C95517" w:rsidRPr="00813D46" w:rsidRDefault="00C95517" w:rsidP="00C95517">
            <w:pPr>
              <w:pStyle w:val="la2"/>
              <w:keepNext/>
              <w:keepLines/>
            </w:pPr>
            <w:r w:rsidRPr="00813D46">
              <w:rPr>
                <w:sz w:val="15"/>
                <w:szCs w:val="15"/>
              </w:rPr>
              <w:t> </w:t>
            </w:r>
          </w:p>
        </w:tc>
        <w:tc>
          <w:tcPr>
            <w:tcW w:w="61" w:type="pct"/>
            <w:vAlign w:val="bottom"/>
          </w:tcPr>
          <w:p w14:paraId="0527BC5C" w14:textId="77777777" w:rsidR="00C95517" w:rsidRPr="00813D46" w:rsidRDefault="00C95517" w:rsidP="00C95517">
            <w:pPr>
              <w:keepNext/>
              <w:keepLines/>
              <w:rPr>
                <w:sz w:val="8"/>
              </w:rPr>
            </w:pPr>
            <w:r w:rsidRPr="00813D46">
              <w:rPr>
                <w:rFonts w:cs="Arial"/>
              </w:rPr>
              <w:t>$</w:t>
            </w:r>
          </w:p>
        </w:tc>
        <w:tc>
          <w:tcPr>
            <w:tcW w:w="200" w:type="pct"/>
            <w:vAlign w:val="bottom"/>
          </w:tcPr>
          <w:p w14:paraId="6071C36D" w14:textId="77777777" w:rsidR="00C95517" w:rsidRPr="00813D46" w:rsidRDefault="00C95517" w:rsidP="00C95517">
            <w:pPr>
              <w:keepNext/>
              <w:keepLines/>
              <w:jc w:val="right"/>
            </w:pPr>
            <w:r w:rsidRPr="00813D46">
              <w:rPr>
                <w:rFonts w:cs="Arial"/>
                <w:bCs/>
              </w:rPr>
              <w:t>0</w:t>
            </w:r>
          </w:p>
        </w:tc>
        <w:tc>
          <w:tcPr>
            <w:tcW w:w="66" w:type="pct"/>
            <w:noWrap/>
            <w:vAlign w:val="bottom"/>
          </w:tcPr>
          <w:p w14:paraId="07631AAC" w14:textId="77777777" w:rsidR="00C95517" w:rsidRPr="00813D46" w:rsidRDefault="00C95517" w:rsidP="00C95517">
            <w:pPr>
              <w:keepNext/>
              <w:keepLines/>
              <w:rPr>
                <w:sz w:val="8"/>
              </w:rPr>
            </w:pPr>
            <w:r w:rsidRPr="00813D46">
              <w:rPr>
                <w:rFonts w:cs="Arial"/>
                <w:bCs/>
              </w:rPr>
              <w:t> </w:t>
            </w:r>
          </w:p>
        </w:tc>
        <w:tc>
          <w:tcPr>
            <w:tcW w:w="173" w:type="pct"/>
            <w:vAlign w:val="bottom"/>
          </w:tcPr>
          <w:p w14:paraId="0002E572" w14:textId="77777777" w:rsidR="00C95517" w:rsidRPr="00813D46" w:rsidRDefault="00C95517" w:rsidP="00C95517">
            <w:pPr>
              <w:pStyle w:val="la2"/>
              <w:keepNext/>
              <w:keepLines/>
            </w:pPr>
            <w:r w:rsidRPr="00813D46">
              <w:rPr>
                <w:sz w:val="15"/>
                <w:szCs w:val="15"/>
              </w:rPr>
              <w:t> </w:t>
            </w:r>
          </w:p>
        </w:tc>
        <w:tc>
          <w:tcPr>
            <w:tcW w:w="61" w:type="pct"/>
            <w:vAlign w:val="bottom"/>
          </w:tcPr>
          <w:p w14:paraId="0A28F94B" w14:textId="77777777" w:rsidR="00C95517" w:rsidRPr="00813D46" w:rsidRDefault="00C95517" w:rsidP="00C95517">
            <w:pPr>
              <w:keepNext/>
              <w:keepLines/>
              <w:rPr>
                <w:sz w:val="8"/>
              </w:rPr>
            </w:pPr>
            <w:r w:rsidRPr="00813D46">
              <w:rPr>
                <w:rFonts w:cs="Arial"/>
              </w:rPr>
              <w:t>$</w:t>
            </w:r>
          </w:p>
        </w:tc>
        <w:tc>
          <w:tcPr>
            <w:tcW w:w="200" w:type="pct"/>
            <w:vAlign w:val="bottom"/>
          </w:tcPr>
          <w:p w14:paraId="60F07289" w14:textId="77777777" w:rsidR="00C95517" w:rsidRPr="00813D46" w:rsidRDefault="00C95517" w:rsidP="00C95517">
            <w:pPr>
              <w:keepNext/>
              <w:keepLines/>
              <w:jc w:val="right"/>
            </w:pPr>
            <w:r w:rsidRPr="00813D46">
              <w:rPr>
                <w:rFonts w:cs="Arial"/>
              </w:rPr>
              <w:t>0</w:t>
            </w:r>
          </w:p>
        </w:tc>
        <w:tc>
          <w:tcPr>
            <w:tcW w:w="39" w:type="pct"/>
            <w:noWrap/>
            <w:vAlign w:val="bottom"/>
          </w:tcPr>
          <w:p w14:paraId="0366D39A" w14:textId="77777777" w:rsidR="00C95517" w:rsidRPr="00813D46" w:rsidRDefault="00C95517" w:rsidP="00C95517">
            <w:pPr>
              <w:keepNext/>
              <w:keepLines/>
              <w:rPr>
                <w:sz w:val="8"/>
              </w:rPr>
            </w:pPr>
            <w:r w:rsidRPr="00813D46">
              <w:rPr>
                <w:rFonts w:cs="Arial"/>
              </w:rPr>
              <w:t> </w:t>
            </w:r>
          </w:p>
        </w:tc>
      </w:tr>
      <w:tr w:rsidR="00C95517" w:rsidRPr="00813D46" w14:paraId="636AA172" w14:textId="77777777" w:rsidTr="00A76201">
        <w:trPr>
          <w:jc w:val="center"/>
        </w:trPr>
        <w:tc>
          <w:tcPr>
            <w:tcW w:w="3509" w:type="pct"/>
            <w:vAlign w:val="bottom"/>
          </w:tcPr>
          <w:p w14:paraId="495414F7" w14:textId="77777777" w:rsidR="00C95517" w:rsidRPr="00813D46" w:rsidRDefault="00C95517" w:rsidP="00C95517">
            <w:pPr>
              <w:pStyle w:val="la2"/>
              <w:keepNext/>
              <w:keepLines/>
            </w:pPr>
            <w:r w:rsidRPr="00813D46">
              <w:t> </w:t>
            </w:r>
          </w:p>
        </w:tc>
        <w:tc>
          <w:tcPr>
            <w:tcW w:w="174" w:type="pct"/>
            <w:vAlign w:val="bottom"/>
          </w:tcPr>
          <w:p w14:paraId="39B53008" w14:textId="77777777" w:rsidR="00C95517" w:rsidRPr="00813D46" w:rsidRDefault="00C95517" w:rsidP="00C95517">
            <w:pPr>
              <w:pStyle w:val="la2"/>
              <w:keepNext/>
              <w:keepLines/>
            </w:pPr>
            <w:r w:rsidRPr="00813D46">
              <w:t> </w:t>
            </w:r>
          </w:p>
        </w:tc>
        <w:tc>
          <w:tcPr>
            <w:tcW w:w="61" w:type="pct"/>
            <w:vAlign w:val="bottom"/>
          </w:tcPr>
          <w:p w14:paraId="770076BF" w14:textId="77777777" w:rsidR="00C95517" w:rsidRPr="00813D46" w:rsidRDefault="00C95517" w:rsidP="00C95517">
            <w:pPr>
              <w:pStyle w:val="rrddoublerule"/>
              <w:keepNext/>
              <w:keepLines/>
            </w:pPr>
            <w:r w:rsidRPr="00813D46">
              <w:rPr>
                <w:sz w:val="15"/>
                <w:szCs w:val="15"/>
              </w:rPr>
              <w:t> </w:t>
            </w:r>
          </w:p>
        </w:tc>
        <w:tc>
          <w:tcPr>
            <w:tcW w:w="217" w:type="pct"/>
            <w:vAlign w:val="bottom"/>
          </w:tcPr>
          <w:p w14:paraId="67D88767" w14:textId="77777777" w:rsidR="00C95517" w:rsidRPr="00813D46" w:rsidRDefault="00C95517" w:rsidP="00C95517">
            <w:pPr>
              <w:pStyle w:val="rrddoublerule"/>
              <w:keepNext/>
              <w:keepLines/>
            </w:pPr>
            <w:r w:rsidRPr="00813D46">
              <w:rPr>
                <w:sz w:val="15"/>
                <w:szCs w:val="15"/>
              </w:rPr>
              <w:t> </w:t>
            </w:r>
          </w:p>
        </w:tc>
        <w:tc>
          <w:tcPr>
            <w:tcW w:w="66" w:type="pct"/>
            <w:vAlign w:val="bottom"/>
          </w:tcPr>
          <w:p w14:paraId="78CF6ABB" w14:textId="77777777" w:rsidR="00C95517" w:rsidRPr="00813D46" w:rsidRDefault="00C95517" w:rsidP="00C95517">
            <w:pPr>
              <w:keepNext/>
              <w:keepLines/>
              <w:rPr>
                <w:sz w:val="8"/>
              </w:rPr>
            </w:pPr>
          </w:p>
        </w:tc>
        <w:tc>
          <w:tcPr>
            <w:tcW w:w="173" w:type="pct"/>
            <w:vAlign w:val="bottom"/>
          </w:tcPr>
          <w:p w14:paraId="483E92DA" w14:textId="77777777" w:rsidR="00C95517" w:rsidRPr="00813D46" w:rsidRDefault="00C95517" w:rsidP="00C95517">
            <w:pPr>
              <w:pStyle w:val="la2"/>
              <w:keepNext/>
              <w:keepLines/>
            </w:pPr>
            <w:r w:rsidRPr="00813D46">
              <w:t> </w:t>
            </w:r>
          </w:p>
        </w:tc>
        <w:tc>
          <w:tcPr>
            <w:tcW w:w="61" w:type="pct"/>
            <w:vAlign w:val="bottom"/>
          </w:tcPr>
          <w:p w14:paraId="2394860C" w14:textId="77777777" w:rsidR="00C95517" w:rsidRPr="00813D46" w:rsidRDefault="00C95517" w:rsidP="00C95517">
            <w:pPr>
              <w:pStyle w:val="rrddoublerule"/>
              <w:keepNext/>
              <w:keepLines/>
            </w:pPr>
            <w:r w:rsidRPr="00813D46">
              <w:rPr>
                <w:sz w:val="15"/>
                <w:szCs w:val="15"/>
              </w:rPr>
              <w:t> </w:t>
            </w:r>
          </w:p>
        </w:tc>
        <w:tc>
          <w:tcPr>
            <w:tcW w:w="200" w:type="pct"/>
            <w:vAlign w:val="bottom"/>
          </w:tcPr>
          <w:p w14:paraId="13E72D77" w14:textId="77777777" w:rsidR="00C95517" w:rsidRPr="00813D46" w:rsidRDefault="00C95517" w:rsidP="00C95517">
            <w:pPr>
              <w:pStyle w:val="rrddoublerule"/>
              <w:keepNext/>
              <w:keepLines/>
            </w:pPr>
            <w:r w:rsidRPr="00813D46">
              <w:rPr>
                <w:sz w:val="15"/>
                <w:szCs w:val="15"/>
              </w:rPr>
              <w:t> </w:t>
            </w:r>
          </w:p>
        </w:tc>
        <w:tc>
          <w:tcPr>
            <w:tcW w:w="66" w:type="pct"/>
            <w:vAlign w:val="bottom"/>
          </w:tcPr>
          <w:p w14:paraId="26C7DD10" w14:textId="77777777" w:rsidR="00C95517" w:rsidRPr="00813D46" w:rsidRDefault="00C95517" w:rsidP="00C95517">
            <w:pPr>
              <w:keepNext/>
              <w:keepLines/>
              <w:rPr>
                <w:sz w:val="8"/>
              </w:rPr>
            </w:pPr>
          </w:p>
        </w:tc>
        <w:tc>
          <w:tcPr>
            <w:tcW w:w="173" w:type="pct"/>
            <w:vAlign w:val="bottom"/>
          </w:tcPr>
          <w:p w14:paraId="5C787671" w14:textId="77777777" w:rsidR="00C95517" w:rsidRPr="00813D46" w:rsidRDefault="00C95517" w:rsidP="00C95517">
            <w:pPr>
              <w:pStyle w:val="la2"/>
              <w:keepNext/>
              <w:keepLines/>
            </w:pPr>
            <w:r w:rsidRPr="00813D46">
              <w:t> </w:t>
            </w:r>
          </w:p>
        </w:tc>
        <w:tc>
          <w:tcPr>
            <w:tcW w:w="61" w:type="pct"/>
            <w:vAlign w:val="bottom"/>
          </w:tcPr>
          <w:p w14:paraId="1464BFC5" w14:textId="77777777" w:rsidR="00C95517" w:rsidRPr="00813D46" w:rsidRDefault="00C95517" w:rsidP="00C95517">
            <w:pPr>
              <w:pStyle w:val="rrddoublerule"/>
              <w:keepNext/>
              <w:keepLines/>
            </w:pPr>
            <w:r w:rsidRPr="00813D46">
              <w:rPr>
                <w:sz w:val="15"/>
                <w:szCs w:val="15"/>
              </w:rPr>
              <w:t> </w:t>
            </w:r>
          </w:p>
        </w:tc>
        <w:tc>
          <w:tcPr>
            <w:tcW w:w="200" w:type="pct"/>
            <w:vAlign w:val="bottom"/>
          </w:tcPr>
          <w:p w14:paraId="781D9F90" w14:textId="77777777" w:rsidR="00C95517" w:rsidRPr="00813D46" w:rsidRDefault="00C95517" w:rsidP="00C95517">
            <w:pPr>
              <w:pStyle w:val="rrddoublerule"/>
              <w:keepNext/>
              <w:keepLines/>
            </w:pPr>
            <w:r w:rsidRPr="00813D46">
              <w:rPr>
                <w:sz w:val="15"/>
                <w:szCs w:val="15"/>
              </w:rPr>
              <w:t> </w:t>
            </w:r>
          </w:p>
        </w:tc>
        <w:tc>
          <w:tcPr>
            <w:tcW w:w="39" w:type="pct"/>
            <w:vAlign w:val="bottom"/>
          </w:tcPr>
          <w:p w14:paraId="237F3D97" w14:textId="77777777" w:rsidR="00C95517" w:rsidRPr="00813D46" w:rsidRDefault="00C95517" w:rsidP="00C95517">
            <w:pPr>
              <w:keepNext/>
              <w:keepLines/>
              <w:rPr>
                <w:sz w:val="8"/>
              </w:rPr>
            </w:pPr>
          </w:p>
        </w:tc>
      </w:tr>
      <w:tr w:rsidR="00C95517" w:rsidRPr="00813D46" w14:paraId="16BB6E73" w14:textId="77777777" w:rsidTr="00A76201">
        <w:trPr>
          <w:jc w:val="center"/>
        </w:trPr>
        <w:tc>
          <w:tcPr>
            <w:tcW w:w="3509" w:type="pct"/>
            <w:vAlign w:val="bottom"/>
          </w:tcPr>
          <w:p w14:paraId="0CC07938" w14:textId="77777777" w:rsidR="00C95517" w:rsidRPr="00813D46" w:rsidRDefault="00C95517" w:rsidP="00C95517">
            <w:pPr>
              <w:pStyle w:val="la2"/>
              <w:keepNext/>
              <w:keepLines/>
            </w:pPr>
          </w:p>
        </w:tc>
        <w:tc>
          <w:tcPr>
            <w:tcW w:w="174" w:type="pct"/>
            <w:vAlign w:val="bottom"/>
          </w:tcPr>
          <w:p w14:paraId="4EF714E9" w14:textId="77777777" w:rsidR="00C95517" w:rsidRPr="00813D46" w:rsidRDefault="00C95517" w:rsidP="00C95517">
            <w:pPr>
              <w:pStyle w:val="la2"/>
              <w:keepNext/>
              <w:keepLines/>
            </w:pPr>
          </w:p>
        </w:tc>
        <w:tc>
          <w:tcPr>
            <w:tcW w:w="61" w:type="pct"/>
            <w:vAlign w:val="bottom"/>
          </w:tcPr>
          <w:p w14:paraId="77EA17FE" w14:textId="77777777" w:rsidR="00C95517" w:rsidRPr="00813D46" w:rsidRDefault="00C95517" w:rsidP="00C95517">
            <w:pPr>
              <w:pStyle w:val="la2"/>
            </w:pPr>
          </w:p>
        </w:tc>
        <w:tc>
          <w:tcPr>
            <w:tcW w:w="217" w:type="pct"/>
            <w:vAlign w:val="bottom"/>
          </w:tcPr>
          <w:p w14:paraId="6AA753F2" w14:textId="77777777" w:rsidR="00C95517" w:rsidRPr="00813D46" w:rsidRDefault="00C95517" w:rsidP="00C95517">
            <w:pPr>
              <w:pStyle w:val="la2"/>
            </w:pPr>
          </w:p>
        </w:tc>
        <w:tc>
          <w:tcPr>
            <w:tcW w:w="66" w:type="pct"/>
            <w:vAlign w:val="bottom"/>
          </w:tcPr>
          <w:p w14:paraId="304C61AD" w14:textId="77777777" w:rsidR="00C95517" w:rsidRPr="00813D46" w:rsidRDefault="00C95517" w:rsidP="00C95517">
            <w:pPr>
              <w:keepNext/>
              <w:keepLines/>
              <w:rPr>
                <w:sz w:val="8"/>
              </w:rPr>
            </w:pPr>
          </w:p>
        </w:tc>
        <w:tc>
          <w:tcPr>
            <w:tcW w:w="173" w:type="pct"/>
            <w:vAlign w:val="bottom"/>
          </w:tcPr>
          <w:p w14:paraId="7D4BFFDD" w14:textId="77777777" w:rsidR="00C95517" w:rsidRPr="00813D46" w:rsidRDefault="00C95517" w:rsidP="00C95517">
            <w:pPr>
              <w:pStyle w:val="la2"/>
            </w:pPr>
          </w:p>
        </w:tc>
        <w:tc>
          <w:tcPr>
            <w:tcW w:w="61" w:type="pct"/>
            <w:vAlign w:val="bottom"/>
          </w:tcPr>
          <w:p w14:paraId="67A3AF34" w14:textId="77777777" w:rsidR="00C95517" w:rsidRPr="00813D46" w:rsidRDefault="00C95517" w:rsidP="00C95517">
            <w:pPr>
              <w:pStyle w:val="la2"/>
              <w:rPr>
                <w:sz w:val="15"/>
                <w:szCs w:val="15"/>
              </w:rPr>
            </w:pPr>
          </w:p>
        </w:tc>
        <w:tc>
          <w:tcPr>
            <w:tcW w:w="200" w:type="pct"/>
            <w:vAlign w:val="bottom"/>
          </w:tcPr>
          <w:p w14:paraId="0D8549B7" w14:textId="77777777" w:rsidR="00C95517" w:rsidRPr="00813D46" w:rsidRDefault="00C95517" w:rsidP="00C95517">
            <w:pPr>
              <w:pStyle w:val="la2"/>
              <w:rPr>
                <w:sz w:val="15"/>
                <w:szCs w:val="15"/>
              </w:rPr>
            </w:pPr>
          </w:p>
        </w:tc>
        <w:tc>
          <w:tcPr>
            <w:tcW w:w="66" w:type="pct"/>
            <w:vAlign w:val="bottom"/>
          </w:tcPr>
          <w:p w14:paraId="4D69B391" w14:textId="77777777" w:rsidR="00C95517" w:rsidRPr="00813D46" w:rsidRDefault="00C95517" w:rsidP="00C95517">
            <w:pPr>
              <w:keepNext/>
              <w:keepLines/>
              <w:rPr>
                <w:sz w:val="8"/>
              </w:rPr>
            </w:pPr>
          </w:p>
        </w:tc>
        <w:tc>
          <w:tcPr>
            <w:tcW w:w="173" w:type="pct"/>
            <w:vAlign w:val="bottom"/>
          </w:tcPr>
          <w:p w14:paraId="6B1AA374" w14:textId="77777777" w:rsidR="00C95517" w:rsidRPr="00813D46" w:rsidRDefault="00C95517" w:rsidP="00C95517">
            <w:pPr>
              <w:pStyle w:val="la2"/>
            </w:pPr>
          </w:p>
        </w:tc>
        <w:tc>
          <w:tcPr>
            <w:tcW w:w="61" w:type="pct"/>
            <w:vAlign w:val="bottom"/>
          </w:tcPr>
          <w:p w14:paraId="77FD9AEA" w14:textId="77777777" w:rsidR="00C95517" w:rsidRPr="00813D46" w:rsidRDefault="00C95517" w:rsidP="00C95517">
            <w:pPr>
              <w:pStyle w:val="la2"/>
              <w:rPr>
                <w:sz w:val="15"/>
                <w:szCs w:val="15"/>
              </w:rPr>
            </w:pPr>
          </w:p>
        </w:tc>
        <w:tc>
          <w:tcPr>
            <w:tcW w:w="200" w:type="pct"/>
            <w:vAlign w:val="bottom"/>
          </w:tcPr>
          <w:p w14:paraId="572CF3EC" w14:textId="77777777" w:rsidR="00C95517" w:rsidRPr="00813D46" w:rsidRDefault="00C95517" w:rsidP="00C95517">
            <w:pPr>
              <w:pStyle w:val="la2"/>
              <w:rPr>
                <w:sz w:val="15"/>
                <w:szCs w:val="15"/>
              </w:rPr>
            </w:pPr>
          </w:p>
        </w:tc>
        <w:tc>
          <w:tcPr>
            <w:tcW w:w="39" w:type="pct"/>
            <w:vAlign w:val="bottom"/>
          </w:tcPr>
          <w:p w14:paraId="72969ABE" w14:textId="77777777" w:rsidR="00C95517" w:rsidRPr="00813D46" w:rsidRDefault="00C95517" w:rsidP="00C95517">
            <w:pPr>
              <w:keepNext/>
              <w:keepLines/>
              <w:rPr>
                <w:sz w:val="8"/>
              </w:rPr>
            </w:pPr>
          </w:p>
        </w:tc>
      </w:tr>
      <w:tr w:rsidR="00C95517" w:rsidRPr="00813D46" w14:paraId="457CA5C4" w14:textId="77777777" w:rsidTr="00A76201">
        <w:trPr>
          <w:jc w:val="center"/>
        </w:trPr>
        <w:tc>
          <w:tcPr>
            <w:tcW w:w="3509" w:type="pct"/>
          </w:tcPr>
          <w:p w14:paraId="2F88FC55" w14:textId="77777777" w:rsidR="00C95517" w:rsidRPr="00813D46" w:rsidRDefault="00C95517" w:rsidP="00C95517">
            <w:pPr>
              <w:pStyle w:val="NormalWeb"/>
              <w:keepNext/>
              <w:keepLines/>
              <w:ind w:left="480" w:hanging="240"/>
              <w:rPr>
                <w:sz w:val="8"/>
              </w:rPr>
            </w:pPr>
            <w:r w:rsidRPr="00813D46">
              <w:rPr>
                <w:rFonts w:cs="Arial"/>
                <w:sz w:val="20"/>
                <w:szCs w:val="20"/>
              </w:rPr>
              <w:t>Amount of equity contracts excluded from effectiveness assessment</w:t>
            </w:r>
          </w:p>
        </w:tc>
        <w:tc>
          <w:tcPr>
            <w:tcW w:w="174" w:type="pct"/>
            <w:vAlign w:val="bottom"/>
          </w:tcPr>
          <w:p w14:paraId="35451874" w14:textId="77777777" w:rsidR="00C95517" w:rsidRPr="00813D46" w:rsidRDefault="00C95517" w:rsidP="00C95517">
            <w:pPr>
              <w:pStyle w:val="la2"/>
              <w:keepNext/>
              <w:keepLines/>
            </w:pPr>
            <w:r w:rsidRPr="00813D46">
              <w:rPr>
                <w:sz w:val="15"/>
                <w:szCs w:val="15"/>
              </w:rPr>
              <w:t> </w:t>
            </w:r>
          </w:p>
        </w:tc>
        <w:tc>
          <w:tcPr>
            <w:tcW w:w="61" w:type="pct"/>
            <w:vAlign w:val="bottom"/>
          </w:tcPr>
          <w:p w14:paraId="36C7F03C" w14:textId="77777777" w:rsidR="00C95517" w:rsidRPr="00813D46" w:rsidRDefault="00C95517" w:rsidP="00C95517">
            <w:pPr>
              <w:keepNext/>
              <w:keepLines/>
              <w:rPr>
                <w:sz w:val="8"/>
              </w:rPr>
            </w:pPr>
            <w:r w:rsidRPr="00813D46">
              <w:rPr>
                <w:rFonts w:cs="Arial"/>
                <w:b/>
                <w:bCs/>
              </w:rPr>
              <w:t>$</w:t>
            </w:r>
          </w:p>
        </w:tc>
        <w:tc>
          <w:tcPr>
            <w:tcW w:w="217" w:type="pct"/>
            <w:vAlign w:val="bottom"/>
          </w:tcPr>
          <w:p w14:paraId="2F57FC53" w14:textId="77777777" w:rsidR="00C95517" w:rsidRPr="00813D46" w:rsidRDefault="00C95517" w:rsidP="00C95517">
            <w:pPr>
              <w:keepNext/>
              <w:keepLines/>
              <w:jc w:val="right"/>
            </w:pPr>
            <w:r w:rsidRPr="00813D46">
              <w:rPr>
                <w:rFonts w:cs="Arial"/>
                <w:b/>
                <w:bCs/>
              </w:rPr>
              <w:t>  0</w:t>
            </w:r>
          </w:p>
        </w:tc>
        <w:tc>
          <w:tcPr>
            <w:tcW w:w="66" w:type="pct"/>
            <w:noWrap/>
            <w:vAlign w:val="bottom"/>
          </w:tcPr>
          <w:p w14:paraId="5D77BD6A" w14:textId="77777777" w:rsidR="00C95517" w:rsidRPr="00813D46" w:rsidRDefault="00C95517" w:rsidP="00C95517">
            <w:pPr>
              <w:keepNext/>
              <w:keepLines/>
              <w:rPr>
                <w:sz w:val="8"/>
              </w:rPr>
            </w:pPr>
            <w:r w:rsidRPr="00813D46">
              <w:rPr>
                <w:rFonts w:cs="Arial"/>
                <w:b/>
                <w:bCs/>
              </w:rPr>
              <w:t> </w:t>
            </w:r>
          </w:p>
        </w:tc>
        <w:tc>
          <w:tcPr>
            <w:tcW w:w="173" w:type="pct"/>
            <w:vAlign w:val="bottom"/>
          </w:tcPr>
          <w:p w14:paraId="55AA6D5D" w14:textId="77777777" w:rsidR="00C95517" w:rsidRPr="00813D46" w:rsidRDefault="00C95517" w:rsidP="00C95517">
            <w:pPr>
              <w:pStyle w:val="la2"/>
              <w:keepNext/>
              <w:keepLines/>
            </w:pPr>
            <w:r w:rsidRPr="00813D46">
              <w:rPr>
                <w:sz w:val="15"/>
                <w:szCs w:val="15"/>
              </w:rPr>
              <w:t> </w:t>
            </w:r>
          </w:p>
        </w:tc>
        <w:tc>
          <w:tcPr>
            <w:tcW w:w="61" w:type="pct"/>
            <w:vAlign w:val="bottom"/>
          </w:tcPr>
          <w:p w14:paraId="06326B2B" w14:textId="77777777" w:rsidR="00C95517" w:rsidRPr="00813D46" w:rsidRDefault="00C95517" w:rsidP="00C95517">
            <w:pPr>
              <w:keepNext/>
              <w:keepLines/>
              <w:rPr>
                <w:sz w:val="8"/>
              </w:rPr>
            </w:pPr>
            <w:r w:rsidRPr="00813D46">
              <w:rPr>
                <w:rFonts w:cs="Arial"/>
              </w:rPr>
              <w:t>$</w:t>
            </w:r>
          </w:p>
        </w:tc>
        <w:tc>
          <w:tcPr>
            <w:tcW w:w="200" w:type="pct"/>
            <w:vAlign w:val="bottom"/>
          </w:tcPr>
          <w:p w14:paraId="5746170D" w14:textId="77777777" w:rsidR="00C95517" w:rsidRPr="00813D46" w:rsidRDefault="00C95517" w:rsidP="00C95517">
            <w:pPr>
              <w:keepNext/>
              <w:keepLines/>
              <w:jc w:val="right"/>
            </w:pPr>
            <w:r w:rsidRPr="00813D46">
              <w:rPr>
                <w:rFonts w:cs="Arial"/>
                <w:bCs/>
              </w:rPr>
              <w:t>  (9</w:t>
            </w:r>
          </w:p>
        </w:tc>
        <w:tc>
          <w:tcPr>
            <w:tcW w:w="66" w:type="pct"/>
            <w:noWrap/>
            <w:vAlign w:val="bottom"/>
          </w:tcPr>
          <w:p w14:paraId="36EF4409" w14:textId="77777777" w:rsidR="00C95517" w:rsidRPr="00813D46" w:rsidRDefault="00C95517" w:rsidP="00C95517">
            <w:pPr>
              <w:keepNext/>
              <w:keepLines/>
              <w:rPr>
                <w:sz w:val="8"/>
              </w:rPr>
            </w:pPr>
            <w:r w:rsidRPr="00813D46">
              <w:rPr>
                <w:rFonts w:cs="Arial"/>
                <w:bCs/>
              </w:rPr>
              <w:t>) </w:t>
            </w:r>
          </w:p>
        </w:tc>
        <w:tc>
          <w:tcPr>
            <w:tcW w:w="173" w:type="pct"/>
            <w:vAlign w:val="bottom"/>
          </w:tcPr>
          <w:p w14:paraId="1411DFD8" w14:textId="77777777" w:rsidR="00C95517" w:rsidRPr="00813D46" w:rsidRDefault="00C95517" w:rsidP="00C95517">
            <w:pPr>
              <w:pStyle w:val="la2"/>
              <w:keepNext/>
              <w:keepLines/>
            </w:pPr>
            <w:r w:rsidRPr="00813D46">
              <w:rPr>
                <w:sz w:val="15"/>
                <w:szCs w:val="15"/>
              </w:rPr>
              <w:t> </w:t>
            </w:r>
          </w:p>
        </w:tc>
        <w:tc>
          <w:tcPr>
            <w:tcW w:w="61" w:type="pct"/>
            <w:vAlign w:val="bottom"/>
          </w:tcPr>
          <w:p w14:paraId="0CC51B64" w14:textId="77777777" w:rsidR="00C95517" w:rsidRPr="00813D46" w:rsidRDefault="00C95517" w:rsidP="00C95517">
            <w:pPr>
              <w:keepNext/>
              <w:keepLines/>
              <w:rPr>
                <w:sz w:val="8"/>
              </w:rPr>
            </w:pPr>
            <w:r w:rsidRPr="00813D46">
              <w:rPr>
                <w:rFonts w:cs="Arial"/>
              </w:rPr>
              <w:t>$</w:t>
            </w:r>
          </w:p>
        </w:tc>
        <w:tc>
          <w:tcPr>
            <w:tcW w:w="200" w:type="pct"/>
            <w:vAlign w:val="bottom"/>
          </w:tcPr>
          <w:p w14:paraId="00B88E78" w14:textId="77777777" w:rsidR="00C95517" w:rsidRPr="00813D46" w:rsidRDefault="00C95517" w:rsidP="00C95517">
            <w:pPr>
              <w:keepNext/>
              <w:keepLines/>
              <w:jc w:val="right"/>
            </w:pPr>
            <w:r w:rsidRPr="00813D46">
              <w:rPr>
                <w:rFonts w:cs="Arial"/>
              </w:rPr>
              <w:t>0</w:t>
            </w:r>
          </w:p>
        </w:tc>
        <w:tc>
          <w:tcPr>
            <w:tcW w:w="39" w:type="pct"/>
            <w:noWrap/>
            <w:vAlign w:val="bottom"/>
          </w:tcPr>
          <w:p w14:paraId="433E3B7B" w14:textId="77777777" w:rsidR="00C95517" w:rsidRPr="00813D46" w:rsidRDefault="00C95517" w:rsidP="00C95517">
            <w:pPr>
              <w:keepNext/>
              <w:keepLines/>
              <w:rPr>
                <w:sz w:val="8"/>
              </w:rPr>
            </w:pPr>
            <w:r w:rsidRPr="00813D46">
              <w:rPr>
                <w:rFonts w:cs="Arial"/>
              </w:rPr>
              <w:t> </w:t>
            </w:r>
          </w:p>
        </w:tc>
      </w:tr>
      <w:tr w:rsidR="00C95517" w:rsidRPr="00813D46" w14:paraId="7B056CD5" w14:textId="77777777" w:rsidTr="00A76201">
        <w:trPr>
          <w:jc w:val="center"/>
        </w:trPr>
        <w:tc>
          <w:tcPr>
            <w:tcW w:w="3961" w:type="pct"/>
            <w:gridSpan w:val="4"/>
            <w:vAlign w:val="bottom"/>
          </w:tcPr>
          <w:p w14:paraId="59F02B77" w14:textId="77777777" w:rsidR="00C95517" w:rsidRPr="00813D46" w:rsidRDefault="00C95517" w:rsidP="00C95517">
            <w:pPr>
              <w:pStyle w:val="rrdsinglerule"/>
            </w:pPr>
            <w:r w:rsidRPr="00813D46">
              <w:t> </w:t>
            </w:r>
          </w:p>
        </w:tc>
        <w:tc>
          <w:tcPr>
            <w:tcW w:w="66" w:type="pct"/>
            <w:vAlign w:val="bottom"/>
          </w:tcPr>
          <w:p w14:paraId="6DC05735" w14:textId="77777777" w:rsidR="00C95517" w:rsidRPr="00813D46" w:rsidRDefault="00C95517" w:rsidP="00C95517">
            <w:pPr>
              <w:pStyle w:val="rrdsinglerule"/>
            </w:pPr>
          </w:p>
        </w:tc>
        <w:tc>
          <w:tcPr>
            <w:tcW w:w="173" w:type="pct"/>
            <w:vAlign w:val="bottom"/>
          </w:tcPr>
          <w:p w14:paraId="06DE8A70" w14:textId="77777777" w:rsidR="00C95517" w:rsidRPr="00813D46" w:rsidRDefault="00C95517" w:rsidP="00C95517">
            <w:pPr>
              <w:pStyle w:val="rrdsinglerule"/>
            </w:pPr>
            <w:r w:rsidRPr="00813D46">
              <w:t> </w:t>
            </w:r>
          </w:p>
        </w:tc>
        <w:tc>
          <w:tcPr>
            <w:tcW w:w="61" w:type="pct"/>
            <w:vAlign w:val="bottom"/>
          </w:tcPr>
          <w:p w14:paraId="227199AB" w14:textId="77777777" w:rsidR="00C95517" w:rsidRPr="00813D46" w:rsidRDefault="00C95517" w:rsidP="00C95517">
            <w:pPr>
              <w:pStyle w:val="rrdsinglerule"/>
            </w:pPr>
            <w:r w:rsidRPr="00813D46">
              <w:t> </w:t>
            </w:r>
          </w:p>
        </w:tc>
        <w:tc>
          <w:tcPr>
            <w:tcW w:w="200" w:type="pct"/>
            <w:vAlign w:val="bottom"/>
          </w:tcPr>
          <w:p w14:paraId="7B210AB0" w14:textId="77777777" w:rsidR="00C95517" w:rsidRPr="00813D46" w:rsidRDefault="00C95517" w:rsidP="00C95517">
            <w:pPr>
              <w:pStyle w:val="rrdsinglerule"/>
            </w:pPr>
            <w:r w:rsidRPr="00813D46">
              <w:t> </w:t>
            </w:r>
          </w:p>
        </w:tc>
        <w:tc>
          <w:tcPr>
            <w:tcW w:w="66" w:type="pct"/>
            <w:vAlign w:val="bottom"/>
          </w:tcPr>
          <w:p w14:paraId="3DA3EC69" w14:textId="77777777" w:rsidR="00C95517" w:rsidRPr="00813D46" w:rsidRDefault="00C95517" w:rsidP="00C95517">
            <w:pPr>
              <w:pStyle w:val="rrdsinglerule"/>
            </w:pPr>
          </w:p>
        </w:tc>
        <w:tc>
          <w:tcPr>
            <w:tcW w:w="173" w:type="pct"/>
            <w:vAlign w:val="bottom"/>
          </w:tcPr>
          <w:p w14:paraId="54B15654" w14:textId="77777777" w:rsidR="00C95517" w:rsidRPr="00813D46" w:rsidRDefault="00C95517" w:rsidP="00C95517">
            <w:pPr>
              <w:pStyle w:val="rrdsinglerule"/>
            </w:pPr>
            <w:r w:rsidRPr="00813D46">
              <w:t> </w:t>
            </w:r>
          </w:p>
        </w:tc>
        <w:tc>
          <w:tcPr>
            <w:tcW w:w="61" w:type="pct"/>
            <w:vAlign w:val="bottom"/>
          </w:tcPr>
          <w:p w14:paraId="3249BAB8" w14:textId="77777777" w:rsidR="00C95517" w:rsidRPr="00813D46" w:rsidRDefault="00C95517" w:rsidP="00C95517">
            <w:pPr>
              <w:pStyle w:val="rrdsinglerule"/>
            </w:pPr>
            <w:r w:rsidRPr="00813D46">
              <w:t> </w:t>
            </w:r>
          </w:p>
        </w:tc>
        <w:tc>
          <w:tcPr>
            <w:tcW w:w="200" w:type="pct"/>
            <w:vAlign w:val="bottom"/>
          </w:tcPr>
          <w:p w14:paraId="518CF564" w14:textId="77777777" w:rsidR="00C95517" w:rsidRPr="00813D46" w:rsidRDefault="00C95517" w:rsidP="00C95517">
            <w:pPr>
              <w:pStyle w:val="rrdsinglerule"/>
            </w:pPr>
            <w:r w:rsidRPr="00813D46">
              <w:t> </w:t>
            </w:r>
          </w:p>
        </w:tc>
        <w:tc>
          <w:tcPr>
            <w:tcW w:w="39" w:type="pct"/>
            <w:vAlign w:val="bottom"/>
          </w:tcPr>
          <w:p w14:paraId="27AEE149" w14:textId="77777777" w:rsidR="00C95517" w:rsidRPr="00813D46" w:rsidRDefault="00C95517" w:rsidP="00C95517">
            <w:pPr>
              <w:rPr>
                <w:sz w:val="8"/>
              </w:rPr>
            </w:pPr>
          </w:p>
        </w:tc>
      </w:tr>
    </w:tbl>
    <w:p w14:paraId="2EBC52EE" w14:textId="77777777" w:rsidR="00C334D1" w:rsidRPr="00813D46" w:rsidRDefault="00C334D1" w:rsidP="00C334D1">
      <w:pPr>
        <w:pStyle w:val="NormalWeb"/>
        <w:keepNext/>
        <w:spacing w:before="240" w:beforeAutospacing="0" w:after="0" w:afterAutospacing="0"/>
        <w:rPr>
          <w:sz w:val="8"/>
        </w:rPr>
      </w:pPr>
      <w:r w:rsidRPr="00813D46">
        <w:rPr>
          <w:rFonts w:cs="Arial"/>
          <w:b/>
          <w:bCs/>
          <w:sz w:val="20"/>
          <w:szCs w:val="20"/>
        </w:rPr>
        <w:t xml:space="preserve">Cash Flow Hedge Gains (Losses) </w:t>
      </w:r>
    </w:p>
    <w:p w14:paraId="09C649A8" w14:textId="77777777" w:rsidR="00C334D1" w:rsidRPr="00813D46" w:rsidRDefault="00C334D1" w:rsidP="00C334D1">
      <w:pPr>
        <w:pStyle w:val="NormalWeb"/>
        <w:keepNext/>
        <w:spacing w:before="150" w:beforeAutospacing="0" w:after="0" w:afterAutospacing="0"/>
        <w:rPr>
          <w:sz w:val="8"/>
        </w:rPr>
      </w:pPr>
      <w:r w:rsidRPr="00813D46">
        <w:rPr>
          <w:rFonts w:cs="Arial"/>
          <w:sz w:val="20"/>
          <w:szCs w:val="20"/>
        </w:rPr>
        <w:t xml:space="preserve">We recognized the following gains (losses) on foreign exchange contracts designated as cash flow hedges (our only cash flow hedges during the periods presented): </w:t>
      </w:r>
    </w:p>
    <w:p w14:paraId="170479AA" w14:textId="77777777" w:rsidR="00C334D1" w:rsidRPr="00813D46" w:rsidRDefault="00C334D1" w:rsidP="00C334D1">
      <w:pPr>
        <w:pStyle w:val="NormalWeb"/>
        <w:keepNext/>
        <w:spacing w:before="0" w:beforeAutospacing="0" w:after="0" w:afterAutospacing="0"/>
        <w:rPr>
          <w:sz w:val="15"/>
          <w:szCs w:val="18"/>
        </w:rPr>
      </w:pPr>
      <w:r w:rsidRPr="00813D46">
        <w:rPr>
          <w:sz w:val="15"/>
          <w:szCs w:val="18"/>
        </w:rPr>
        <w:t> </w:t>
      </w:r>
    </w:p>
    <w:tbl>
      <w:tblPr>
        <w:tblW w:w="5000" w:type="pct"/>
        <w:jc w:val="center"/>
        <w:tblCellMar>
          <w:top w:w="14" w:type="dxa"/>
          <w:left w:w="0" w:type="dxa"/>
          <w:right w:w="14" w:type="dxa"/>
        </w:tblCellMar>
        <w:tblLook w:val="0000" w:firstRow="0" w:lastRow="0" w:firstColumn="0" w:lastColumn="0" w:noHBand="0" w:noVBand="0"/>
      </w:tblPr>
      <w:tblGrid>
        <w:gridCol w:w="7335"/>
        <w:gridCol w:w="278"/>
        <w:gridCol w:w="126"/>
        <w:gridCol w:w="526"/>
        <w:gridCol w:w="81"/>
        <w:gridCol w:w="278"/>
        <w:gridCol w:w="126"/>
        <w:gridCol w:w="526"/>
        <w:gridCol w:w="81"/>
        <w:gridCol w:w="278"/>
        <w:gridCol w:w="126"/>
        <w:gridCol w:w="526"/>
        <w:gridCol w:w="81"/>
      </w:tblGrid>
      <w:tr w:rsidR="00C334D1" w:rsidRPr="00813D46" w14:paraId="2EEC4F67" w14:textId="77777777" w:rsidTr="007B0C0F">
        <w:trPr>
          <w:tblHeader/>
          <w:jc w:val="center"/>
        </w:trPr>
        <w:tc>
          <w:tcPr>
            <w:tcW w:w="3537" w:type="pct"/>
            <w:vAlign w:val="center"/>
          </w:tcPr>
          <w:p w14:paraId="21BC3B1D" w14:textId="77777777" w:rsidR="00C334D1" w:rsidRPr="00813D46" w:rsidRDefault="00C334D1" w:rsidP="007B0C0F">
            <w:pPr>
              <w:rPr>
                <w:sz w:val="1"/>
              </w:rPr>
            </w:pPr>
          </w:p>
        </w:tc>
        <w:tc>
          <w:tcPr>
            <w:tcW w:w="134" w:type="pct"/>
            <w:vAlign w:val="bottom"/>
          </w:tcPr>
          <w:p w14:paraId="4D347E88" w14:textId="77777777" w:rsidR="00C334D1" w:rsidRPr="00813D46" w:rsidRDefault="00C334D1" w:rsidP="007B0C0F">
            <w:pPr>
              <w:rPr>
                <w:sz w:val="1"/>
              </w:rPr>
            </w:pPr>
          </w:p>
        </w:tc>
        <w:tc>
          <w:tcPr>
            <w:tcW w:w="0" w:type="auto"/>
            <w:vAlign w:val="center"/>
          </w:tcPr>
          <w:p w14:paraId="71E70DAE" w14:textId="77777777" w:rsidR="00C334D1" w:rsidRPr="00813D46" w:rsidRDefault="00C334D1" w:rsidP="007B0C0F">
            <w:pPr>
              <w:rPr>
                <w:sz w:val="1"/>
              </w:rPr>
            </w:pPr>
          </w:p>
        </w:tc>
        <w:tc>
          <w:tcPr>
            <w:tcW w:w="0" w:type="auto"/>
            <w:vAlign w:val="center"/>
          </w:tcPr>
          <w:p w14:paraId="4804CA17" w14:textId="77777777" w:rsidR="00C334D1" w:rsidRPr="00813D46" w:rsidRDefault="00C334D1" w:rsidP="007B0C0F">
            <w:pPr>
              <w:rPr>
                <w:sz w:val="1"/>
              </w:rPr>
            </w:pPr>
          </w:p>
        </w:tc>
        <w:tc>
          <w:tcPr>
            <w:tcW w:w="0" w:type="auto"/>
            <w:vAlign w:val="center"/>
          </w:tcPr>
          <w:p w14:paraId="7AC9B42F" w14:textId="77777777" w:rsidR="00C334D1" w:rsidRPr="00813D46" w:rsidRDefault="00C334D1" w:rsidP="007B0C0F">
            <w:pPr>
              <w:rPr>
                <w:sz w:val="1"/>
              </w:rPr>
            </w:pPr>
          </w:p>
        </w:tc>
        <w:tc>
          <w:tcPr>
            <w:tcW w:w="134" w:type="pct"/>
            <w:vAlign w:val="bottom"/>
          </w:tcPr>
          <w:p w14:paraId="27127B7E" w14:textId="77777777" w:rsidR="00C334D1" w:rsidRPr="00813D46" w:rsidRDefault="00C334D1" w:rsidP="007B0C0F">
            <w:pPr>
              <w:rPr>
                <w:sz w:val="1"/>
              </w:rPr>
            </w:pPr>
          </w:p>
        </w:tc>
        <w:tc>
          <w:tcPr>
            <w:tcW w:w="0" w:type="auto"/>
            <w:vAlign w:val="center"/>
          </w:tcPr>
          <w:p w14:paraId="0B18538A" w14:textId="77777777" w:rsidR="00C334D1" w:rsidRPr="00813D46" w:rsidRDefault="00C334D1" w:rsidP="007B0C0F">
            <w:pPr>
              <w:rPr>
                <w:sz w:val="1"/>
              </w:rPr>
            </w:pPr>
          </w:p>
        </w:tc>
        <w:tc>
          <w:tcPr>
            <w:tcW w:w="0" w:type="auto"/>
            <w:vAlign w:val="center"/>
          </w:tcPr>
          <w:p w14:paraId="3F49828A" w14:textId="77777777" w:rsidR="00C334D1" w:rsidRPr="00813D46" w:rsidRDefault="00C334D1" w:rsidP="007B0C0F">
            <w:pPr>
              <w:rPr>
                <w:sz w:val="1"/>
              </w:rPr>
            </w:pPr>
          </w:p>
        </w:tc>
        <w:tc>
          <w:tcPr>
            <w:tcW w:w="0" w:type="auto"/>
            <w:vAlign w:val="center"/>
          </w:tcPr>
          <w:p w14:paraId="0221C4D3" w14:textId="77777777" w:rsidR="00C334D1" w:rsidRPr="00813D46" w:rsidRDefault="00C334D1" w:rsidP="007B0C0F">
            <w:pPr>
              <w:rPr>
                <w:sz w:val="1"/>
              </w:rPr>
            </w:pPr>
          </w:p>
        </w:tc>
        <w:tc>
          <w:tcPr>
            <w:tcW w:w="134" w:type="pct"/>
            <w:vAlign w:val="bottom"/>
          </w:tcPr>
          <w:p w14:paraId="64887A36" w14:textId="77777777" w:rsidR="00C334D1" w:rsidRPr="00813D46" w:rsidRDefault="00C334D1" w:rsidP="007B0C0F">
            <w:pPr>
              <w:rPr>
                <w:sz w:val="1"/>
              </w:rPr>
            </w:pPr>
          </w:p>
        </w:tc>
        <w:tc>
          <w:tcPr>
            <w:tcW w:w="0" w:type="auto"/>
            <w:vAlign w:val="center"/>
          </w:tcPr>
          <w:p w14:paraId="62C56639" w14:textId="77777777" w:rsidR="00C334D1" w:rsidRPr="00813D46" w:rsidRDefault="00C334D1" w:rsidP="007B0C0F">
            <w:pPr>
              <w:rPr>
                <w:sz w:val="1"/>
              </w:rPr>
            </w:pPr>
          </w:p>
        </w:tc>
        <w:tc>
          <w:tcPr>
            <w:tcW w:w="0" w:type="auto"/>
            <w:vAlign w:val="center"/>
          </w:tcPr>
          <w:p w14:paraId="49EF8C2C" w14:textId="77777777" w:rsidR="00C334D1" w:rsidRPr="00813D46" w:rsidRDefault="00C334D1" w:rsidP="007B0C0F">
            <w:pPr>
              <w:rPr>
                <w:sz w:val="1"/>
              </w:rPr>
            </w:pPr>
          </w:p>
        </w:tc>
        <w:tc>
          <w:tcPr>
            <w:tcW w:w="0" w:type="auto"/>
            <w:vAlign w:val="center"/>
          </w:tcPr>
          <w:p w14:paraId="05E14A4E" w14:textId="77777777" w:rsidR="00C334D1" w:rsidRPr="00813D46" w:rsidRDefault="00C334D1" w:rsidP="007B0C0F">
            <w:pPr>
              <w:rPr>
                <w:sz w:val="1"/>
              </w:rPr>
            </w:pPr>
          </w:p>
        </w:tc>
      </w:tr>
      <w:tr w:rsidR="00C334D1" w:rsidRPr="00813D46" w14:paraId="76A788D6" w14:textId="77777777" w:rsidTr="007B0C0F">
        <w:trPr>
          <w:tblHeader/>
          <w:jc w:val="center"/>
        </w:trPr>
        <w:tc>
          <w:tcPr>
            <w:tcW w:w="0" w:type="auto"/>
            <w:vAlign w:val="bottom"/>
          </w:tcPr>
          <w:p w14:paraId="3AAEFDAE"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6646DF30" w14:textId="77777777" w:rsidR="00C334D1" w:rsidRPr="00813D46" w:rsidRDefault="00C334D1" w:rsidP="007B0C0F">
            <w:pPr>
              <w:pStyle w:val="la2"/>
            </w:pPr>
            <w:r w:rsidRPr="00813D46">
              <w:rPr>
                <w:sz w:val="15"/>
                <w:szCs w:val="15"/>
              </w:rPr>
              <w:t> </w:t>
            </w:r>
          </w:p>
        </w:tc>
        <w:tc>
          <w:tcPr>
            <w:tcW w:w="0" w:type="auto"/>
            <w:gridSpan w:val="2"/>
            <w:vAlign w:val="bottom"/>
          </w:tcPr>
          <w:p w14:paraId="47ED329E" w14:textId="77777777" w:rsidR="00C334D1" w:rsidRPr="00813D46" w:rsidRDefault="00C334D1" w:rsidP="007B0C0F">
            <w:pPr>
              <w:pStyle w:val="la2"/>
            </w:pPr>
            <w:r w:rsidRPr="00813D46">
              <w:t> </w:t>
            </w:r>
          </w:p>
        </w:tc>
        <w:tc>
          <w:tcPr>
            <w:tcW w:w="0" w:type="auto"/>
            <w:vAlign w:val="bottom"/>
          </w:tcPr>
          <w:p w14:paraId="71BBACBD" w14:textId="77777777" w:rsidR="00C334D1" w:rsidRPr="00813D46" w:rsidRDefault="00C334D1" w:rsidP="007B0C0F">
            <w:pPr>
              <w:rPr>
                <w:sz w:val="8"/>
              </w:rPr>
            </w:pPr>
            <w:r w:rsidRPr="00813D46">
              <w:rPr>
                <w:sz w:val="15"/>
                <w:szCs w:val="15"/>
              </w:rPr>
              <w:t> </w:t>
            </w:r>
          </w:p>
        </w:tc>
        <w:tc>
          <w:tcPr>
            <w:tcW w:w="0" w:type="auto"/>
            <w:vAlign w:val="bottom"/>
          </w:tcPr>
          <w:p w14:paraId="47DECA97" w14:textId="77777777" w:rsidR="00C334D1" w:rsidRPr="00813D46" w:rsidRDefault="00C334D1" w:rsidP="007B0C0F">
            <w:pPr>
              <w:pStyle w:val="la2"/>
            </w:pPr>
            <w:r w:rsidRPr="00813D46">
              <w:rPr>
                <w:sz w:val="15"/>
                <w:szCs w:val="15"/>
              </w:rPr>
              <w:t> </w:t>
            </w:r>
          </w:p>
        </w:tc>
        <w:tc>
          <w:tcPr>
            <w:tcW w:w="0" w:type="auto"/>
            <w:gridSpan w:val="2"/>
            <w:vAlign w:val="bottom"/>
          </w:tcPr>
          <w:p w14:paraId="490EED7A" w14:textId="77777777" w:rsidR="00C334D1" w:rsidRPr="00813D46" w:rsidRDefault="00C334D1" w:rsidP="007B0C0F">
            <w:pPr>
              <w:pStyle w:val="la2"/>
            </w:pPr>
            <w:r w:rsidRPr="00813D46">
              <w:t> </w:t>
            </w:r>
          </w:p>
        </w:tc>
        <w:tc>
          <w:tcPr>
            <w:tcW w:w="0" w:type="auto"/>
            <w:vAlign w:val="bottom"/>
          </w:tcPr>
          <w:p w14:paraId="5CB94D5E" w14:textId="77777777" w:rsidR="00C334D1" w:rsidRPr="00813D46" w:rsidRDefault="00C334D1" w:rsidP="007B0C0F">
            <w:pPr>
              <w:rPr>
                <w:sz w:val="8"/>
              </w:rPr>
            </w:pPr>
            <w:r w:rsidRPr="00813D46">
              <w:rPr>
                <w:sz w:val="15"/>
                <w:szCs w:val="15"/>
              </w:rPr>
              <w:t> </w:t>
            </w:r>
          </w:p>
        </w:tc>
        <w:tc>
          <w:tcPr>
            <w:tcW w:w="0" w:type="auto"/>
            <w:vAlign w:val="bottom"/>
          </w:tcPr>
          <w:p w14:paraId="4BD9E624" w14:textId="77777777" w:rsidR="00C334D1" w:rsidRPr="00813D46" w:rsidRDefault="00C334D1" w:rsidP="007B0C0F">
            <w:pPr>
              <w:pStyle w:val="la2"/>
            </w:pPr>
            <w:r w:rsidRPr="00813D46">
              <w:rPr>
                <w:sz w:val="15"/>
                <w:szCs w:val="15"/>
              </w:rPr>
              <w:t> </w:t>
            </w:r>
          </w:p>
        </w:tc>
        <w:tc>
          <w:tcPr>
            <w:tcW w:w="0" w:type="auto"/>
            <w:gridSpan w:val="2"/>
            <w:vAlign w:val="bottom"/>
          </w:tcPr>
          <w:p w14:paraId="015EC880" w14:textId="77777777" w:rsidR="00C334D1" w:rsidRPr="00813D46" w:rsidRDefault="00C334D1" w:rsidP="007B0C0F">
            <w:pPr>
              <w:pStyle w:val="la2"/>
            </w:pPr>
            <w:r w:rsidRPr="00813D46">
              <w:t> </w:t>
            </w:r>
          </w:p>
        </w:tc>
        <w:tc>
          <w:tcPr>
            <w:tcW w:w="0" w:type="auto"/>
            <w:vAlign w:val="bottom"/>
          </w:tcPr>
          <w:p w14:paraId="2C3E8CAD" w14:textId="77777777" w:rsidR="00C334D1" w:rsidRPr="00813D46" w:rsidRDefault="00C334D1" w:rsidP="007B0C0F">
            <w:pPr>
              <w:rPr>
                <w:sz w:val="8"/>
              </w:rPr>
            </w:pPr>
            <w:r w:rsidRPr="00813D46">
              <w:rPr>
                <w:sz w:val="15"/>
                <w:szCs w:val="15"/>
              </w:rPr>
              <w:t> </w:t>
            </w:r>
          </w:p>
        </w:tc>
      </w:tr>
      <w:tr w:rsidR="00C334D1" w:rsidRPr="00813D46" w14:paraId="2301A11C" w14:textId="77777777" w:rsidTr="007B0C0F">
        <w:trPr>
          <w:jc w:val="center"/>
        </w:trPr>
        <w:tc>
          <w:tcPr>
            <w:tcW w:w="0" w:type="auto"/>
            <w:gridSpan w:val="12"/>
            <w:vAlign w:val="bottom"/>
          </w:tcPr>
          <w:p w14:paraId="143963BB" w14:textId="77777777" w:rsidR="00C334D1" w:rsidRPr="00813D46" w:rsidRDefault="00C334D1" w:rsidP="007B0C0F">
            <w:pPr>
              <w:pStyle w:val="rrdsinglerule"/>
            </w:pPr>
            <w:r w:rsidRPr="00813D46">
              <w:rPr>
                <w:sz w:val="15"/>
                <w:szCs w:val="15"/>
              </w:rPr>
              <w:t> </w:t>
            </w:r>
          </w:p>
        </w:tc>
        <w:tc>
          <w:tcPr>
            <w:tcW w:w="0" w:type="auto"/>
            <w:vAlign w:val="bottom"/>
          </w:tcPr>
          <w:p w14:paraId="78B3C10A" w14:textId="77777777" w:rsidR="00C334D1" w:rsidRPr="00813D46" w:rsidRDefault="00C334D1" w:rsidP="007B0C0F">
            <w:pPr>
              <w:rPr>
                <w:sz w:val="8"/>
              </w:rPr>
            </w:pPr>
          </w:p>
        </w:tc>
      </w:tr>
      <w:tr w:rsidR="00C334D1" w:rsidRPr="00813D46" w14:paraId="034034CB" w14:textId="77777777" w:rsidTr="007B0C0F">
        <w:trPr>
          <w:trHeight w:val="75"/>
          <w:jc w:val="center"/>
        </w:trPr>
        <w:tc>
          <w:tcPr>
            <w:tcW w:w="0" w:type="auto"/>
            <w:vAlign w:val="center"/>
          </w:tcPr>
          <w:p w14:paraId="108E680C" w14:textId="77777777" w:rsidR="00C334D1" w:rsidRPr="00813D46" w:rsidRDefault="00C334D1" w:rsidP="007B0C0F">
            <w:pPr>
              <w:rPr>
                <w:sz w:val="8"/>
              </w:rPr>
            </w:pPr>
          </w:p>
        </w:tc>
        <w:tc>
          <w:tcPr>
            <w:tcW w:w="0" w:type="auto"/>
            <w:gridSpan w:val="4"/>
            <w:vAlign w:val="center"/>
          </w:tcPr>
          <w:p w14:paraId="423A42AA" w14:textId="77777777" w:rsidR="00C334D1" w:rsidRPr="00813D46" w:rsidRDefault="00C334D1" w:rsidP="007B0C0F">
            <w:pPr>
              <w:rPr>
                <w:sz w:val="8"/>
              </w:rPr>
            </w:pPr>
          </w:p>
        </w:tc>
        <w:tc>
          <w:tcPr>
            <w:tcW w:w="0" w:type="auto"/>
            <w:gridSpan w:val="4"/>
            <w:vAlign w:val="center"/>
          </w:tcPr>
          <w:p w14:paraId="501C5756" w14:textId="77777777" w:rsidR="00C334D1" w:rsidRPr="00813D46" w:rsidRDefault="00C334D1" w:rsidP="007B0C0F">
            <w:pPr>
              <w:rPr>
                <w:sz w:val="8"/>
              </w:rPr>
            </w:pPr>
          </w:p>
        </w:tc>
        <w:tc>
          <w:tcPr>
            <w:tcW w:w="0" w:type="auto"/>
            <w:gridSpan w:val="4"/>
            <w:vAlign w:val="center"/>
          </w:tcPr>
          <w:p w14:paraId="6A4F6770" w14:textId="77777777" w:rsidR="00C334D1" w:rsidRPr="00813D46" w:rsidRDefault="00C334D1" w:rsidP="007B0C0F">
            <w:pPr>
              <w:rPr>
                <w:sz w:val="8"/>
              </w:rPr>
            </w:pPr>
          </w:p>
        </w:tc>
      </w:tr>
      <w:tr w:rsidR="00C334D1" w:rsidRPr="00813D46" w14:paraId="36B0630C" w14:textId="77777777" w:rsidTr="007B0C0F">
        <w:trPr>
          <w:jc w:val="center"/>
        </w:trPr>
        <w:tc>
          <w:tcPr>
            <w:tcW w:w="0" w:type="auto"/>
            <w:vAlign w:val="bottom"/>
          </w:tcPr>
          <w:p w14:paraId="513601F3"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1FF5959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2B78387E" w14:textId="77777777" w:rsidR="00C334D1" w:rsidRPr="00813D46" w:rsidRDefault="00C334D1" w:rsidP="007B0C0F">
            <w:pPr>
              <w:jc w:val="right"/>
            </w:pPr>
            <w:r w:rsidRPr="00813D46">
              <w:rPr>
                <w:rFonts w:cs="Arial"/>
                <w:b/>
                <w:bCs/>
                <w:sz w:val="15"/>
                <w:szCs w:val="15"/>
              </w:rPr>
              <w:t>2015</w:t>
            </w:r>
          </w:p>
        </w:tc>
        <w:tc>
          <w:tcPr>
            <w:tcW w:w="0" w:type="auto"/>
            <w:vAlign w:val="bottom"/>
          </w:tcPr>
          <w:p w14:paraId="3E1BF890" w14:textId="77777777" w:rsidR="00C334D1" w:rsidRPr="00813D46" w:rsidRDefault="00C334D1" w:rsidP="007B0C0F">
            <w:pPr>
              <w:rPr>
                <w:sz w:val="8"/>
              </w:rPr>
            </w:pPr>
            <w:r w:rsidRPr="00813D46">
              <w:rPr>
                <w:sz w:val="15"/>
                <w:szCs w:val="15"/>
              </w:rPr>
              <w:t> </w:t>
            </w:r>
          </w:p>
        </w:tc>
        <w:tc>
          <w:tcPr>
            <w:tcW w:w="0" w:type="auto"/>
            <w:vAlign w:val="bottom"/>
          </w:tcPr>
          <w:p w14:paraId="521B8E6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632899E" w14:textId="77777777" w:rsidR="00C334D1" w:rsidRPr="00813D46" w:rsidRDefault="00C334D1" w:rsidP="007B0C0F">
            <w:pPr>
              <w:jc w:val="right"/>
            </w:pPr>
            <w:r w:rsidRPr="00813D46">
              <w:rPr>
                <w:rFonts w:cs="Arial"/>
                <w:b/>
                <w:bCs/>
                <w:sz w:val="15"/>
                <w:szCs w:val="15"/>
              </w:rPr>
              <w:t>2014</w:t>
            </w:r>
          </w:p>
        </w:tc>
        <w:tc>
          <w:tcPr>
            <w:tcW w:w="0" w:type="auto"/>
            <w:vAlign w:val="bottom"/>
          </w:tcPr>
          <w:p w14:paraId="5BD62C77" w14:textId="77777777" w:rsidR="00C334D1" w:rsidRPr="00813D46" w:rsidRDefault="00C334D1" w:rsidP="007B0C0F">
            <w:pPr>
              <w:rPr>
                <w:sz w:val="8"/>
              </w:rPr>
            </w:pPr>
            <w:r w:rsidRPr="00813D46">
              <w:rPr>
                <w:sz w:val="15"/>
                <w:szCs w:val="15"/>
              </w:rPr>
              <w:t> </w:t>
            </w:r>
          </w:p>
        </w:tc>
        <w:tc>
          <w:tcPr>
            <w:tcW w:w="0" w:type="auto"/>
            <w:vAlign w:val="bottom"/>
          </w:tcPr>
          <w:p w14:paraId="4274C8AB"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5431021" w14:textId="77777777" w:rsidR="00C334D1" w:rsidRPr="00813D46" w:rsidRDefault="00C334D1" w:rsidP="007B0C0F">
            <w:pPr>
              <w:jc w:val="right"/>
            </w:pPr>
            <w:r w:rsidRPr="00813D46">
              <w:rPr>
                <w:rFonts w:cs="Arial"/>
                <w:b/>
                <w:bCs/>
                <w:sz w:val="15"/>
                <w:szCs w:val="15"/>
              </w:rPr>
              <w:t>2013</w:t>
            </w:r>
          </w:p>
        </w:tc>
        <w:tc>
          <w:tcPr>
            <w:tcW w:w="0" w:type="auto"/>
            <w:vAlign w:val="bottom"/>
          </w:tcPr>
          <w:p w14:paraId="48CE8AD2" w14:textId="77777777" w:rsidR="00C334D1" w:rsidRPr="00813D46" w:rsidRDefault="00C334D1" w:rsidP="007B0C0F">
            <w:pPr>
              <w:rPr>
                <w:sz w:val="8"/>
              </w:rPr>
            </w:pPr>
            <w:r w:rsidRPr="00813D46">
              <w:rPr>
                <w:sz w:val="15"/>
                <w:szCs w:val="15"/>
              </w:rPr>
              <w:t> </w:t>
            </w:r>
          </w:p>
        </w:tc>
      </w:tr>
      <w:tr w:rsidR="00C334D1" w:rsidRPr="00813D46" w14:paraId="685A1CE3" w14:textId="77777777" w:rsidTr="007B0C0F">
        <w:trPr>
          <w:trHeight w:val="75"/>
          <w:jc w:val="center"/>
        </w:trPr>
        <w:tc>
          <w:tcPr>
            <w:tcW w:w="0" w:type="auto"/>
            <w:vAlign w:val="center"/>
          </w:tcPr>
          <w:p w14:paraId="27D48526" w14:textId="77777777" w:rsidR="00C334D1" w:rsidRPr="00813D46" w:rsidRDefault="00C334D1" w:rsidP="007B0C0F">
            <w:pPr>
              <w:rPr>
                <w:sz w:val="8"/>
              </w:rPr>
            </w:pPr>
          </w:p>
        </w:tc>
        <w:tc>
          <w:tcPr>
            <w:tcW w:w="0" w:type="auto"/>
            <w:gridSpan w:val="4"/>
            <w:vAlign w:val="center"/>
          </w:tcPr>
          <w:p w14:paraId="1F04C8B7" w14:textId="77777777" w:rsidR="00C334D1" w:rsidRPr="00813D46" w:rsidRDefault="00C334D1" w:rsidP="007B0C0F">
            <w:pPr>
              <w:rPr>
                <w:sz w:val="8"/>
              </w:rPr>
            </w:pPr>
          </w:p>
        </w:tc>
        <w:tc>
          <w:tcPr>
            <w:tcW w:w="0" w:type="auto"/>
            <w:gridSpan w:val="4"/>
            <w:vAlign w:val="center"/>
          </w:tcPr>
          <w:p w14:paraId="1594DA04" w14:textId="77777777" w:rsidR="00C334D1" w:rsidRPr="00813D46" w:rsidRDefault="00C334D1" w:rsidP="007B0C0F">
            <w:pPr>
              <w:rPr>
                <w:sz w:val="8"/>
              </w:rPr>
            </w:pPr>
          </w:p>
        </w:tc>
        <w:tc>
          <w:tcPr>
            <w:tcW w:w="0" w:type="auto"/>
            <w:gridSpan w:val="4"/>
            <w:vAlign w:val="center"/>
          </w:tcPr>
          <w:p w14:paraId="0A7C9483" w14:textId="77777777" w:rsidR="00C334D1" w:rsidRPr="00813D46" w:rsidRDefault="00C334D1" w:rsidP="007B0C0F">
            <w:pPr>
              <w:rPr>
                <w:sz w:val="8"/>
              </w:rPr>
            </w:pPr>
          </w:p>
        </w:tc>
      </w:tr>
      <w:tr w:rsidR="00C334D1" w:rsidRPr="00813D46" w14:paraId="3D825134" w14:textId="77777777" w:rsidTr="007B0C0F">
        <w:trPr>
          <w:jc w:val="center"/>
        </w:trPr>
        <w:tc>
          <w:tcPr>
            <w:tcW w:w="0" w:type="auto"/>
          </w:tcPr>
          <w:p w14:paraId="64130C40" w14:textId="77777777" w:rsidR="00C334D1" w:rsidRPr="00813D46" w:rsidRDefault="00C334D1" w:rsidP="007B0C0F">
            <w:pPr>
              <w:pStyle w:val="NormalWeb"/>
              <w:ind w:left="240" w:hanging="240"/>
              <w:rPr>
                <w:sz w:val="8"/>
              </w:rPr>
            </w:pPr>
            <w:r w:rsidRPr="00813D46">
              <w:rPr>
                <w:rFonts w:cs="Arial"/>
                <w:b/>
                <w:bCs/>
                <w:sz w:val="15"/>
                <w:szCs w:val="15"/>
              </w:rPr>
              <w:t>Effective Portion</w:t>
            </w:r>
          </w:p>
        </w:tc>
        <w:tc>
          <w:tcPr>
            <w:tcW w:w="0" w:type="auto"/>
            <w:vAlign w:val="bottom"/>
          </w:tcPr>
          <w:p w14:paraId="49C9E0A5" w14:textId="77777777" w:rsidR="00C334D1" w:rsidRPr="00813D46" w:rsidRDefault="00C334D1" w:rsidP="007B0C0F">
            <w:pPr>
              <w:pStyle w:val="la2"/>
            </w:pPr>
            <w:r w:rsidRPr="00813D46">
              <w:rPr>
                <w:sz w:val="15"/>
                <w:szCs w:val="15"/>
              </w:rPr>
              <w:t> </w:t>
            </w:r>
          </w:p>
        </w:tc>
        <w:tc>
          <w:tcPr>
            <w:tcW w:w="0" w:type="auto"/>
            <w:vAlign w:val="bottom"/>
          </w:tcPr>
          <w:p w14:paraId="60BBFB46" w14:textId="77777777" w:rsidR="00C334D1" w:rsidRPr="00813D46" w:rsidRDefault="00C334D1" w:rsidP="007B0C0F">
            <w:pPr>
              <w:pStyle w:val="la2"/>
            </w:pPr>
            <w:r w:rsidRPr="00813D46">
              <w:t> </w:t>
            </w:r>
          </w:p>
        </w:tc>
        <w:tc>
          <w:tcPr>
            <w:tcW w:w="0" w:type="auto"/>
            <w:vAlign w:val="bottom"/>
          </w:tcPr>
          <w:p w14:paraId="26A38466" w14:textId="77777777" w:rsidR="00C334D1" w:rsidRPr="00813D46" w:rsidRDefault="00C334D1" w:rsidP="007B0C0F">
            <w:pPr>
              <w:pStyle w:val="la2"/>
            </w:pPr>
            <w:r w:rsidRPr="00813D46">
              <w:t> </w:t>
            </w:r>
          </w:p>
        </w:tc>
        <w:tc>
          <w:tcPr>
            <w:tcW w:w="0" w:type="auto"/>
            <w:vAlign w:val="bottom"/>
          </w:tcPr>
          <w:p w14:paraId="6A1AF9F8" w14:textId="77777777" w:rsidR="00C334D1" w:rsidRPr="00813D46" w:rsidRDefault="00C334D1" w:rsidP="007B0C0F">
            <w:pPr>
              <w:pStyle w:val="la2"/>
            </w:pPr>
            <w:r w:rsidRPr="00813D46">
              <w:t> </w:t>
            </w:r>
          </w:p>
        </w:tc>
        <w:tc>
          <w:tcPr>
            <w:tcW w:w="0" w:type="auto"/>
            <w:vAlign w:val="bottom"/>
          </w:tcPr>
          <w:p w14:paraId="27F492C9" w14:textId="77777777" w:rsidR="00C334D1" w:rsidRPr="00813D46" w:rsidRDefault="00C334D1" w:rsidP="007B0C0F">
            <w:pPr>
              <w:pStyle w:val="la2"/>
            </w:pPr>
            <w:r w:rsidRPr="00813D46">
              <w:rPr>
                <w:sz w:val="15"/>
                <w:szCs w:val="15"/>
              </w:rPr>
              <w:t> </w:t>
            </w:r>
          </w:p>
        </w:tc>
        <w:tc>
          <w:tcPr>
            <w:tcW w:w="0" w:type="auto"/>
            <w:vAlign w:val="bottom"/>
          </w:tcPr>
          <w:p w14:paraId="6CAFEDE0" w14:textId="77777777" w:rsidR="00C334D1" w:rsidRPr="00813D46" w:rsidRDefault="00C334D1" w:rsidP="007B0C0F">
            <w:pPr>
              <w:pStyle w:val="la2"/>
            </w:pPr>
            <w:r w:rsidRPr="00813D46">
              <w:t> </w:t>
            </w:r>
          </w:p>
        </w:tc>
        <w:tc>
          <w:tcPr>
            <w:tcW w:w="0" w:type="auto"/>
            <w:vAlign w:val="bottom"/>
          </w:tcPr>
          <w:p w14:paraId="3445A7CE" w14:textId="77777777" w:rsidR="00C334D1" w:rsidRPr="00813D46" w:rsidRDefault="00C334D1" w:rsidP="007B0C0F">
            <w:pPr>
              <w:pStyle w:val="la2"/>
            </w:pPr>
            <w:r w:rsidRPr="00813D46">
              <w:t> </w:t>
            </w:r>
          </w:p>
        </w:tc>
        <w:tc>
          <w:tcPr>
            <w:tcW w:w="0" w:type="auto"/>
            <w:vAlign w:val="bottom"/>
          </w:tcPr>
          <w:p w14:paraId="6F43665F" w14:textId="77777777" w:rsidR="00C334D1" w:rsidRPr="00813D46" w:rsidRDefault="00C334D1" w:rsidP="007B0C0F">
            <w:pPr>
              <w:pStyle w:val="la2"/>
            </w:pPr>
            <w:r w:rsidRPr="00813D46">
              <w:t> </w:t>
            </w:r>
          </w:p>
        </w:tc>
        <w:tc>
          <w:tcPr>
            <w:tcW w:w="0" w:type="auto"/>
            <w:vAlign w:val="bottom"/>
          </w:tcPr>
          <w:p w14:paraId="07BB30DE" w14:textId="77777777" w:rsidR="00C334D1" w:rsidRPr="00813D46" w:rsidRDefault="00C334D1" w:rsidP="007B0C0F">
            <w:pPr>
              <w:pStyle w:val="la2"/>
            </w:pPr>
            <w:r w:rsidRPr="00813D46">
              <w:rPr>
                <w:sz w:val="15"/>
                <w:szCs w:val="15"/>
              </w:rPr>
              <w:t> </w:t>
            </w:r>
          </w:p>
        </w:tc>
        <w:tc>
          <w:tcPr>
            <w:tcW w:w="0" w:type="auto"/>
            <w:vAlign w:val="bottom"/>
          </w:tcPr>
          <w:p w14:paraId="334E6CEC" w14:textId="77777777" w:rsidR="00C334D1" w:rsidRPr="00813D46" w:rsidRDefault="00C334D1" w:rsidP="007B0C0F">
            <w:pPr>
              <w:pStyle w:val="la2"/>
            </w:pPr>
            <w:r w:rsidRPr="00813D46">
              <w:t> </w:t>
            </w:r>
          </w:p>
        </w:tc>
        <w:tc>
          <w:tcPr>
            <w:tcW w:w="0" w:type="auto"/>
            <w:vAlign w:val="bottom"/>
          </w:tcPr>
          <w:p w14:paraId="62B55D05" w14:textId="77777777" w:rsidR="00C334D1" w:rsidRPr="00813D46" w:rsidRDefault="00C334D1" w:rsidP="007B0C0F">
            <w:pPr>
              <w:pStyle w:val="la2"/>
            </w:pPr>
            <w:r w:rsidRPr="00813D46">
              <w:t> </w:t>
            </w:r>
          </w:p>
        </w:tc>
        <w:tc>
          <w:tcPr>
            <w:tcW w:w="0" w:type="auto"/>
            <w:vAlign w:val="bottom"/>
          </w:tcPr>
          <w:p w14:paraId="62BE6700" w14:textId="77777777" w:rsidR="00C334D1" w:rsidRPr="00813D46" w:rsidRDefault="00C334D1" w:rsidP="007B0C0F">
            <w:pPr>
              <w:pStyle w:val="la2"/>
            </w:pPr>
            <w:r w:rsidRPr="00813D46">
              <w:t> </w:t>
            </w:r>
          </w:p>
        </w:tc>
      </w:tr>
      <w:tr w:rsidR="00C334D1" w:rsidRPr="00813D46" w14:paraId="0491937C" w14:textId="77777777" w:rsidTr="007B0C0F">
        <w:trPr>
          <w:trHeight w:val="75"/>
          <w:jc w:val="center"/>
        </w:trPr>
        <w:tc>
          <w:tcPr>
            <w:tcW w:w="0" w:type="auto"/>
            <w:vAlign w:val="center"/>
          </w:tcPr>
          <w:p w14:paraId="4B720870" w14:textId="77777777" w:rsidR="00C334D1" w:rsidRPr="00813D46" w:rsidRDefault="00C334D1" w:rsidP="007B0C0F">
            <w:pPr>
              <w:rPr>
                <w:sz w:val="8"/>
              </w:rPr>
            </w:pPr>
          </w:p>
        </w:tc>
        <w:tc>
          <w:tcPr>
            <w:tcW w:w="0" w:type="auto"/>
            <w:gridSpan w:val="4"/>
            <w:vAlign w:val="center"/>
          </w:tcPr>
          <w:p w14:paraId="70BA94A4" w14:textId="77777777" w:rsidR="00C334D1" w:rsidRPr="00813D46" w:rsidRDefault="00C334D1" w:rsidP="007B0C0F">
            <w:pPr>
              <w:rPr>
                <w:sz w:val="8"/>
              </w:rPr>
            </w:pPr>
          </w:p>
        </w:tc>
        <w:tc>
          <w:tcPr>
            <w:tcW w:w="0" w:type="auto"/>
            <w:gridSpan w:val="4"/>
            <w:vAlign w:val="center"/>
          </w:tcPr>
          <w:p w14:paraId="40E53D42" w14:textId="77777777" w:rsidR="00C334D1" w:rsidRPr="00813D46" w:rsidRDefault="00C334D1" w:rsidP="007B0C0F">
            <w:pPr>
              <w:rPr>
                <w:sz w:val="8"/>
              </w:rPr>
            </w:pPr>
          </w:p>
        </w:tc>
        <w:tc>
          <w:tcPr>
            <w:tcW w:w="0" w:type="auto"/>
            <w:gridSpan w:val="4"/>
            <w:vAlign w:val="center"/>
          </w:tcPr>
          <w:p w14:paraId="356BD32F" w14:textId="77777777" w:rsidR="00C334D1" w:rsidRPr="00813D46" w:rsidRDefault="00C334D1" w:rsidP="007B0C0F">
            <w:pPr>
              <w:rPr>
                <w:sz w:val="8"/>
              </w:rPr>
            </w:pPr>
          </w:p>
        </w:tc>
      </w:tr>
      <w:tr w:rsidR="00C334D1" w:rsidRPr="00813D46" w14:paraId="32528C3A" w14:textId="77777777" w:rsidTr="007B0C0F">
        <w:trPr>
          <w:jc w:val="center"/>
        </w:trPr>
        <w:tc>
          <w:tcPr>
            <w:tcW w:w="0" w:type="auto"/>
          </w:tcPr>
          <w:p w14:paraId="5FD3B49E" w14:textId="72FB4A96" w:rsidR="00C334D1" w:rsidRPr="00813D46" w:rsidRDefault="00C334D1" w:rsidP="001B113F">
            <w:pPr>
              <w:pStyle w:val="NormalWeb"/>
              <w:ind w:left="240" w:hanging="240"/>
              <w:rPr>
                <w:sz w:val="8"/>
              </w:rPr>
            </w:pPr>
            <w:r w:rsidRPr="00813D46">
              <w:rPr>
                <w:rFonts w:cs="Arial"/>
                <w:sz w:val="20"/>
                <w:szCs w:val="20"/>
              </w:rPr>
              <w:t xml:space="preserve">Gains recognized in OCI (net of tax effects of </w:t>
            </w:r>
            <w:r w:rsidRPr="00813D46">
              <w:rPr>
                <w:rFonts w:cs="Arial"/>
                <w:b/>
                <w:bCs/>
                <w:sz w:val="20"/>
                <w:szCs w:val="20"/>
              </w:rPr>
              <w:t>$</w:t>
            </w:r>
            <w:r w:rsidR="001E14D0" w:rsidRPr="00813D46">
              <w:rPr>
                <w:rFonts w:cs="Arial"/>
                <w:b/>
                <w:bCs/>
                <w:sz w:val="20"/>
                <w:szCs w:val="20"/>
              </w:rPr>
              <w:t>35</w:t>
            </w:r>
            <w:r w:rsidRPr="00813D46">
              <w:rPr>
                <w:rFonts w:cs="Arial"/>
                <w:sz w:val="20"/>
                <w:szCs w:val="20"/>
              </w:rPr>
              <w:t>, $2 and $54)</w:t>
            </w:r>
          </w:p>
        </w:tc>
        <w:tc>
          <w:tcPr>
            <w:tcW w:w="0" w:type="auto"/>
            <w:vAlign w:val="bottom"/>
          </w:tcPr>
          <w:p w14:paraId="57C4F08E" w14:textId="77777777" w:rsidR="00C334D1" w:rsidRPr="00813D46" w:rsidRDefault="00C334D1" w:rsidP="007B0C0F">
            <w:pPr>
              <w:pStyle w:val="la2"/>
            </w:pPr>
            <w:r w:rsidRPr="00813D46">
              <w:rPr>
                <w:sz w:val="15"/>
                <w:szCs w:val="15"/>
              </w:rPr>
              <w:t> </w:t>
            </w:r>
          </w:p>
        </w:tc>
        <w:tc>
          <w:tcPr>
            <w:tcW w:w="0" w:type="auto"/>
            <w:vAlign w:val="bottom"/>
          </w:tcPr>
          <w:p w14:paraId="394D6BA7" w14:textId="77777777" w:rsidR="00C334D1" w:rsidRPr="00813D46" w:rsidRDefault="00C334D1" w:rsidP="007B0C0F">
            <w:pPr>
              <w:rPr>
                <w:sz w:val="8"/>
              </w:rPr>
            </w:pPr>
            <w:r w:rsidRPr="00813D46">
              <w:rPr>
                <w:rFonts w:cs="Arial"/>
                <w:b/>
                <w:bCs/>
              </w:rPr>
              <w:t>$</w:t>
            </w:r>
          </w:p>
        </w:tc>
        <w:tc>
          <w:tcPr>
            <w:tcW w:w="0" w:type="auto"/>
            <w:vAlign w:val="bottom"/>
          </w:tcPr>
          <w:p w14:paraId="6A27A701" w14:textId="6B8D4227" w:rsidR="00C334D1" w:rsidRPr="00813D46" w:rsidRDefault="002764E6" w:rsidP="00C20316">
            <w:pPr>
              <w:jc w:val="right"/>
            </w:pPr>
            <w:r w:rsidRPr="00813D46">
              <w:rPr>
                <w:rFonts w:cs="Arial"/>
                <w:b/>
                <w:bCs/>
              </w:rPr>
              <w:t>1,1</w:t>
            </w:r>
            <w:r w:rsidR="00C20316" w:rsidRPr="00813D46">
              <w:rPr>
                <w:rFonts w:cs="Arial"/>
                <w:b/>
                <w:bCs/>
              </w:rPr>
              <w:t>52</w:t>
            </w:r>
          </w:p>
        </w:tc>
        <w:tc>
          <w:tcPr>
            <w:tcW w:w="0" w:type="auto"/>
            <w:noWrap/>
            <w:vAlign w:val="bottom"/>
          </w:tcPr>
          <w:p w14:paraId="0E3EBA31" w14:textId="77777777" w:rsidR="00C334D1" w:rsidRPr="00813D46" w:rsidRDefault="00C334D1" w:rsidP="007B0C0F">
            <w:pPr>
              <w:rPr>
                <w:sz w:val="8"/>
              </w:rPr>
            </w:pPr>
            <w:r w:rsidRPr="00813D46">
              <w:rPr>
                <w:rFonts w:cs="Arial"/>
                <w:b/>
                <w:bCs/>
              </w:rPr>
              <w:t> </w:t>
            </w:r>
          </w:p>
        </w:tc>
        <w:tc>
          <w:tcPr>
            <w:tcW w:w="0" w:type="auto"/>
            <w:vAlign w:val="bottom"/>
          </w:tcPr>
          <w:p w14:paraId="1779A1B3" w14:textId="77777777" w:rsidR="00C334D1" w:rsidRPr="00813D46" w:rsidRDefault="00C334D1" w:rsidP="007B0C0F">
            <w:pPr>
              <w:pStyle w:val="la2"/>
            </w:pPr>
            <w:r w:rsidRPr="00813D46">
              <w:rPr>
                <w:sz w:val="15"/>
                <w:szCs w:val="15"/>
              </w:rPr>
              <w:t> </w:t>
            </w:r>
          </w:p>
        </w:tc>
        <w:tc>
          <w:tcPr>
            <w:tcW w:w="0" w:type="auto"/>
            <w:vAlign w:val="bottom"/>
          </w:tcPr>
          <w:p w14:paraId="303D16D6" w14:textId="77777777" w:rsidR="00C334D1" w:rsidRPr="00813D46" w:rsidRDefault="00C334D1" w:rsidP="007B0C0F">
            <w:pPr>
              <w:rPr>
                <w:sz w:val="8"/>
              </w:rPr>
            </w:pPr>
            <w:r w:rsidRPr="00813D46">
              <w:rPr>
                <w:rFonts w:cs="Arial"/>
              </w:rPr>
              <w:t>$</w:t>
            </w:r>
          </w:p>
        </w:tc>
        <w:tc>
          <w:tcPr>
            <w:tcW w:w="0" w:type="auto"/>
            <w:vAlign w:val="bottom"/>
          </w:tcPr>
          <w:p w14:paraId="32A1DC2C" w14:textId="77777777" w:rsidR="00C334D1" w:rsidRPr="00813D46" w:rsidRDefault="00C334D1" w:rsidP="007B0C0F">
            <w:pPr>
              <w:jc w:val="right"/>
            </w:pPr>
            <w:r w:rsidRPr="00813D46">
              <w:rPr>
                <w:rFonts w:cs="Arial"/>
                <w:bCs/>
              </w:rPr>
              <w:t>63</w:t>
            </w:r>
          </w:p>
        </w:tc>
        <w:tc>
          <w:tcPr>
            <w:tcW w:w="0" w:type="auto"/>
            <w:noWrap/>
            <w:vAlign w:val="bottom"/>
          </w:tcPr>
          <w:p w14:paraId="068841F4" w14:textId="77777777" w:rsidR="00C334D1" w:rsidRPr="00813D46" w:rsidRDefault="00C334D1" w:rsidP="007B0C0F">
            <w:pPr>
              <w:rPr>
                <w:sz w:val="8"/>
              </w:rPr>
            </w:pPr>
            <w:r w:rsidRPr="00813D46">
              <w:rPr>
                <w:rFonts w:cs="Arial"/>
                <w:bCs/>
              </w:rPr>
              <w:t> </w:t>
            </w:r>
          </w:p>
        </w:tc>
        <w:tc>
          <w:tcPr>
            <w:tcW w:w="0" w:type="auto"/>
            <w:vAlign w:val="bottom"/>
          </w:tcPr>
          <w:p w14:paraId="3456E96F" w14:textId="77777777" w:rsidR="00C334D1" w:rsidRPr="00813D46" w:rsidRDefault="00C334D1" w:rsidP="007B0C0F">
            <w:pPr>
              <w:pStyle w:val="la2"/>
            </w:pPr>
            <w:r w:rsidRPr="00813D46">
              <w:rPr>
                <w:sz w:val="15"/>
                <w:szCs w:val="15"/>
              </w:rPr>
              <w:t> </w:t>
            </w:r>
          </w:p>
        </w:tc>
        <w:tc>
          <w:tcPr>
            <w:tcW w:w="0" w:type="auto"/>
            <w:vAlign w:val="bottom"/>
          </w:tcPr>
          <w:p w14:paraId="05461F38" w14:textId="77777777" w:rsidR="00C334D1" w:rsidRPr="00813D46" w:rsidRDefault="00C334D1" w:rsidP="007B0C0F">
            <w:pPr>
              <w:rPr>
                <w:sz w:val="8"/>
              </w:rPr>
            </w:pPr>
            <w:r w:rsidRPr="00813D46">
              <w:rPr>
                <w:rFonts w:cs="Arial"/>
              </w:rPr>
              <w:t>$</w:t>
            </w:r>
          </w:p>
        </w:tc>
        <w:tc>
          <w:tcPr>
            <w:tcW w:w="0" w:type="auto"/>
            <w:vAlign w:val="bottom"/>
          </w:tcPr>
          <w:p w14:paraId="6E285D4A" w14:textId="77777777" w:rsidR="00C334D1" w:rsidRPr="00813D46" w:rsidRDefault="00C334D1" w:rsidP="007B0C0F">
            <w:pPr>
              <w:jc w:val="right"/>
            </w:pPr>
            <w:r w:rsidRPr="00813D46">
              <w:rPr>
                <w:rFonts w:cs="Arial"/>
              </w:rPr>
              <w:t>101</w:t>
            </w:r>
          </w:p>
        </w:tc>
        <w:tc>
          <w:tcPr>
            <w:tcW w:w="0" w:type="auto"/>
            <w:noWrap/>
            <w:vAlign w:val="bottom"/>
          </w:tcPr>
          <w:p w14:paraId="1D8FD7B2" w14:textId="77777777" w:rsidR="00C334D1" w:rsidRPr="00813D46" w:rsidRDefault="00C334D1" w:rsidP="007B0C0F">
            <w:pPr>
              <w:rPr>
                <w:sz w:val="8"/>
              </w:rPr>
            </w:pPr>
            <w:r w:rsidRPr="00813D46">
              <w:rPr>
                <w:rFonts w:cs="Arial"/>
              </w:rPr>
              <w:t> </w:t>
            </w:r>
          </w:p>
        </w:tc>
      </w:tr>
      <w:tr w:rsidR="00C334D1" w:rsidRPr="00813D46" w14:paraId="4BFDA3E3" w14:textId="77777777" w:rsidTr="007B0C0F">
        <w:trPr>
          <w:jc w:val="center"/>
        </w:trPr>
        <w:tc>
          <w:tcPr>
            <w:tcW w:w="0" w:type="auto"/>
          </w:tcPr>
          <w:p w14:paraId="23DA4844" w14:textId="6B6B883C" w:rsidR="00C334D1" w:rsidRPr="00813D46" w:rsidRDefault="00C334D1" w:rsidP="006E2F67">
            <w:pPr>
              <w:pStyle w:val="NormalWeb"/>
              <w:ind w:left="240" w:hanging="240"/>
              <w:rPr>
                <w:sz w:val="8"/>
              </w:rPr>
            </w:pPr>
            <w:r w:rsidRPr="00813D46">
              <w:rPr>
                <w:rFonts w:cs="Arial"/>
                <w:sz w:val="20"/>
                <w:szCs w:val="20"/>
              </w:rPr>
              <w:t>Gains reclassified from AOCI into revenue</w:t>
            </w:r>
          </w:p>
        </w:tc>
        <w:tc>
          <w:tcPr>
            <w:tcW w:w="0" w:type="auto"/>
            <w:vAlign w:val="bottom"/>
          </w:tcPr>
          <w:p w14:paraId="08131F37" w14:textId="77777777" w:rsidR="00C334D1" w:rsidRPr="00813D46" w:rsidRDefault="00C334D1" w:rsidP="007B0C0F">
            <w:pPr>
              <w:pStyle w:val="la2"/>
            </w:pPr>
            <w:r w:rsidRPr="00813D46">
              <w:rPr>
                <w:sz w:val="15"/>
                <w:szCs w:val="15"/>
              </w:rPr>
              <w:t> </w:t>
            </w:r>
          </w:p>
        </w:tc>
        <w:tc>
          <w:tcPr>
            <w:tcW w:w="0" w:type="auto"/>
            <w:vAlign w:val="bottom"/>
          </w:tcPr>
          <w:p w14:paraId="60A13188" w14:textId="77777777" w:rsidR="00C334D1" w:rsidRPr="00813D46" w:rsidRDefault="00C334D1" w:rsidP="007B0C0F">
            <w:pPr>
              <w:rPr>
                <w:sz w:val="8"/>
              </w:rPr>
            </w:pPr>
            <w:r w:rsidRPr="00813D46">
              <w:rPr>
                <w:rFonts w:cs="Arial"/>
                <w:b/>
                <w:bCs/>
              </w:rPr>
              <w:t>$</w:t>
            </w:r>
          </w:p>
        </w:tc>
        <w:tc>
          <w:tcPr>
            <w:tcW w:w="0" w:type="auto"/>
            <w:vAlign w:val="bottom"/>
          </w:tcPr>
          <w:p w14:paraId="22F62339" w14:textId="26D66838" w:rsidR="00C334D1" w:rsidRPr="00813D46" w:rsidRDefault="002764E6" w:rsidP="007B0C0F">
            <w:pPr>
              <w:jc w:val="right"/>
            </w:pPr>
            <w:r w:rsidRPr="00813D46">
              <w:rPr>
                <w:rFonts w:cs="Arial"/>
                <w:b/>
                <w:bCs/>
              </w:rPr>
              <w:t>608</w:t>
            </w:r>
          </w:p>
        </w:tc>
        <w:tc>
          <w:tcPr>
            <w:tcW w:w="0" w:type="auto"/>
            <w:noWrap/>
            <w:vAlign w:val="bottom"/>
          </w:tcPr>
          <w:p w14:paraId="57B1FC00" w14:textId="77777777" w:rsidR="00C334D1" w:rsidRPr="00813D46" w:rsidRDefault="00C334D1" w:rsidP="007B0C0F">
            <w:pPr>
              <w:rPr>
                <w:sz w:val="8"/>
              </w:rPr>
            </w:pPr>
            <w:r w:rsidRPr="00813D46">
              <w:rPr>
                <w:rFonts w:cs="Arial"/>
                <w:b/>
                <w:bCs/>
              </w:rPr>
              <w:t> </w:t>
            </w:r>
          </w:p>
        </w:tc>
        <w:tc>
          <w:tcPr>
            <w:tcW w:w="0" w:type="auto"/>
            <w:vAlign w:val="bottom"/>
          </w:tcPr>
          <w:p w14:paraId="621D71FA" w14:textId="77777777" w:rsidR="00C334D1" w:rsidRPr="00813D46" w:rsidRDefault="00C334D1" w:rsidP="007B0C0F">
            <w:pPr>
              <w:pStyle w:val="la2"/>
            </w:pPr>
            <w:r w:rsidRPr="00813D46">
              <w:rPr>
                <w:sz w:val="15"/>
                <w:szCs w:val="15"/>
              </w:rPr>
              <w:t> </w:t>
            </w:r>
          </w:p>
        </w:tc>
        <w:tc>
          <w:tcPr>
            <w:tcW w:w="0" w:type="auto"/>
            <w:vAlign w:val="bottom"/>
          </w:tcPr>
          <w:p w14:paraId="1EAA65D4" w14:textId="77777777" w:rsidR="00C334D1" w:rsidRPr="00813D46" w:rsidRDefault="00C334D1" w:rsidP="007B0C0F">
            <w:pPr>
              <w:rPr>
                <w:sz w:val="8"/>
              </w:rPr>
            </w:pPr>
            <w:r w:rsidRPr="00813D46">
              <w:rPr>
                <w:rFonts w:cs="Arial"/>
              </w:rPr>
              <w:t>$</w:t>
            </w:r>
          </w:p>
        </w:tc>
        <w:tc>
          <w:tcPr>
            <w:tcW w:w="0" w:type="auto"/>
            <w:vAlign w:val="bottom"/>
          </w:tcPr>
          <w:p w14:paraId="0A113FF9" w14:textId="77777777" w:rsidR="00C334D1" w:rsidRPr="00813D46" w:rsidRDefault="00C334D1" w:rsidP="007B0C0F">
            <w:pPr>
              <w:jc w:val="right"/>
            </w:pPr>
            <w:r w:rsidRPr="00813D46">
              <w:rPr>
                <w:rFonts w:cs="Arial"/>
                <w:bCs/>
              </w:rPr>
              <w:t>104</w:t>
            </w:r>
          </w:p>
        </w:tc>
        <w:tc>
          <w:tcPr>
            <w:tcW w:w="0" w:type="auto"/>
            <w:noWrap/>
            <w:vAlign w:val="bottom"/>
          </w:tcPr>
          <w:p w14:paraId="52CFF1A6" w14:textId="77777777" w:rsidR="00C334D1" w:rsidRPr="00813D46" w:rsidRDefault="00C334D1" w:rsidP="007B0C0F">
            <w:pPr>
              <w:rPr>
                <w:sz w:val="8"/>
              </w:rPr>
            </w:pPr>
            <w:r w:rsidRPr="00813D46">
              <w:rPr>
                <w:rFonts w:cs="Arial"/>
                <w:bCs/>
              </w:rPr>
              <w:t> </w:t>
            </w:r>
          </w:p>
        </w:tc>
        <w:tc>
          <w:tcPr>
            <w:tcW w:w="0" w:type="auto"/>
            <w:vAlign w:val="bottom"/>
          </w:tcPr>
          <w:p w14:paraId="0E763E01" w14:textId="77777777" w:rsidR="00C334D1" w:rsidRPr="00813D46" w:rsidRDefault="00C334D1" w:rsidP="007B0C0F">
            <w:pPr>
              <w:pStyle w:val="la2"/>
            </w:pPr>
            <w:r w:rsidRPr="00813D46">
              <w:rPr>
                <w:sz w:val="15"/>
                <w:szCs w:val="15"/>
              </w:rPr>
              <w:t> </w:t>
            </w:r>
          </w:p>
        </w:tc>
        <w:tc>
          <w:tcPr>
            <w:tcW w:w="0" w:type="auto"/>
            <w:vAlign w:val="bottom"/>
          </w:tcPr>
          <w:p w14:paraId="693577E4" w14:textId="77777777" w:rsidR="00C334D1" w:rsidRPr="00813D46" w:rsidRDefault="00C334D1" w:rsidP="007B0C0F">
            <w:pPr>
              <w:rPr>
                <w:sz w:val="8"/>
              </w:rPr>
            </w:pPr>
            <w:r w:rsidRPr="00813D46">
              <w:rPr>
                <w:rFonts w:cs="Arial"/>
              </w:rPr>
              <w:t>$</w:t>
            </w:r>
          </w:p>
        </w:tc>
        <w:tc>
          <w:tcPr>
            <w:tcW w:w="0" w:type="auto"/>
            <w:vAlign w:val="bottom"/>
          </w:tcPr>
          <w:p w14:paraId="43454344" w14:textId="77777777" w:rsidR="00C334D1" w:rsidRPr="00813D46" w:rsidRDefault="00C334D1" w:rsidP="007B0C0F">
            <w:pPr>
              <w:jc w:val="right"/>
            </w:pPr>
            <w:r w:rsidRPr="00813D46">
              <w:rPr>
                <w:rFonts w:cs="Arial"/>
              </w:rPr>
              <w:t>195</w:t>
            </w:r>
          </w:p>
        </w:tc>
        <w:tc>
          <w:tcPr>
            <w:tcW w:w="0" w:type="auto"/>
            <w:noWrap/>
            <w:vAlign w:val="bottom"/>
          </w:tcPr>
          <w:p w14:paraId="53324E96" w14:textId="77777777" w:rsidR="00C334D1" w:rsidRPr="00813D46" w:rsidRDefault="00C334D1" w:rsidP="007B0C0F">
            <w:pPr>
              <w:rPr>
                <w:sz w:val="8"/>
              </w:rPr>
            </w:pPr>
            <w:r w:rsidRPr="00813D46">
              <w:rPr>
                <w:rFonts w:cs="Arial"/>
              </w:rPr>
              <w:t> </w:t>
            </w:r>
          </w:p>
        </w:tc>
      </w:tr>
      <w:tr w:rsidR="00C334D1" w:rsidRPr="00813D46" w14:paraId="08BA577D" w14:textId="77777777" w:rsidTr="007B0C0F">
        <w:trPr>
          <w:trHeight w:val="75"/>
          <w:jc w:val="center"/>
        </w:trPr>
        <w:tc>
          <w:tcPr>
            <w:tcW w:w="0" w:type="auto"/>
            <w:vAlign w:val="center"/>
          </w:tcPr>
          <w:p w14:paraId="5C851BAC" w14:textId="77777777" w:rsidR="00C334D1" w:rsidRPr="00813D46" w:rsidRDefault="00C334D1" w:rsidP="007B0C0F">
            <w:pPr>
              <w:rPr>
                <w:sz w:val="8"/>
              </w:rPr>
            </w:pPr>
          </w:p>
        </w:tc>
        <w:tc>
          <w:tcPr>
            <w:tcW w:w="0" w:type="auto"/>
            <w:gridSpan w:val="4"/>
            <w:vAlign w:val="center"/>
          </w:tcPr>
          <w:p w14:paraId="79837803" w14:textId="77777777" w:rsidR="00C334D1" w:rsidRPr="00813D46" w:rsidRDefault="00C334D1" w:rsidP="007B0C0F">
            <w:pPr>
              <w:rPr>
                <w:sz w:val="8"/>
              </w:rPr>
            </w:pPr>
          </w:p>
        </w:tc>
        <w:tc>
          <w:tcPr>
            <w:tcW w:w="0" w:type="auto"/>
            <w:gridSpan w:val="4"/>
            <w:vAlign w:val="center"/>
          </w:tcPr>
          <w:p w14:paraId="43A005D3" w14:textId="77777777" w:rsidR="00C334D1" w:rsidRPr="00813D46" w:rsidRDefault="00C334D1" w:rsidP="007B0C0F">
            <w:pPr>
              <w:rPr>
                <w:sz w:val="8"/>
              </w:rPr>
            </w:pPr>
          </w:p>
        </w:tc>
        <w:tc>
          <w:tcPr>
            <w:tcW w:w="0" w:type="auto"/>
            <w:gridSpan w:val="4"/>
            <w:vAlign w:val="center"/>
          </w:tcPr>
          <w:p w14:paraId="6D0C3782" w14:textId="77777777" w:rsidR="00C334D1" w:rsidRPr="00813D46" w:rsidRDefault="00C334D1" w:rsidP="007B0C0F">
            <w:pPr>
              <w:rPr>
                <w:sz w:val="8"/>
              </w:rPr>
            </w:pPr>
          </w:p>
        </w:tc>
      </w:tr>
      <w:tr w:rsidR="00C334D1" w:rsidRPr="00813D46" w14:paraId="0A4DD0C3" w14:textId="77777777" w:rsidTr="007B0C0F">
        <w:trPr>
          <w:jc w:val="center"/>
        </w:trPr>
        <w:tc>
          <w:tcPr>
            <w:tcW w:w="0" w:type="auto"/>
          </w:tcPr>
          <w:p w14:paraId="6FBB0131" w14:textId="77777777" w:rsidR="00C334D1" w:rsidRPr="00813D46" w:rsidRDefault="00C334D1" w:rsidP="007B0C0F">
            <w:pPr>
              <w:pStyle w:val="NormalWeb"/>
              <w:ind w:left="240" w:hanging="240"/>
              <w:rPr>
                <w:sz w:val="8"/>
              </w:rPr>
            </w:pPr>
            <w:r w:rsidRPr="00813D46">
              <w:rPr>
                <w:rFonts w:cs="Arial"/>
                <w:b/>
                <w:bCs/>
                <w:sz w:val="15"/>
                <w:szCs w:val="15"/>
              </w:rPr>
              <w:t>Amount Excluded from Effectiveness Assessment and Ineffective Portion</w:t>
            </w:r>
          </w:p>
        </w:tc>
        <w:tc>
          <w:tcPr>
            <w:tcW w:w="0" w:type="auto"/>
            <w:vAlign w:val="bottom"/>
          </w:tcPr>
          <w:p w14:paraId="7429AA23" w14:textId="77777777" w:rsidR="00C334D1" w:rsidRPr="00813D46" w:rsidRDefault="00C334D1" w:rsidP="007B0C0F">
            <w:pPr>
              <w:pStyle w:val="la2"/>
            </w:pPr>
            <w:r w:rsidRPr="00813D46">
              <w:rPr>
                <w:sz w:val="15"/>
                <w:szCs w:val="15"/>
              </w:rPr>
              <w:t> </w:t>
            </w:r>
          </w:p>
        </w:tc>
        <w:tc>
          <w:tcPr>
            <w:tcW w:w="0" w:type="auto"/>
            <w:vAlign w:val="bottom"/>
          </w:tcPr>
          <w:p w14:paraId="7D70EBEF" w14:textId="77777777" w:rsidR="00C334D1" w:rsidRPr="00813D46" w:rsidRDefault="00C334D1" w:rsidP="007B0C0F">
            <w:pPr>
              <w:pStyle w:val="la2"/>
            </w:pPr>
            <w:r w:rsidRPr="00813D46">
              <w:t> </w:t>
            </w:r>
          </w:p>
        </w:tc>
        <w:tc>
          <w:tcPr>
            <w:tcW w:w="0" w:type="auto"/>
            <w:vAlign w:val="bottom"/>
          </w:tcPr>
          <w:p w14:paraId="70182D54" w14:textId="77777777" w:rsidR="00C334D1" w:rsidRPr="00813D46" w:rsidRDefault="00C334D1" w:rsidP="007B0C0F">
            <w:pPr>
              <w:pStyle w:val="la2"/>
            </w:pPr>
            <w:r w:rsidRPr="00813D46">
              <w:t> </w:t>
            </w:r>
          </w:p>
        </w:tc>
        <w:tc>
          <w:tcPr>
            <w:tcW w:w="0" w:type="auto"/>
            <w:vAlign w:val="bottom"/>
          </w:tcPr>
          <w:p w14:paraId="6A8FD2F1" w14:textId="77777777" w:rsidR="00C334D1" w:rsidRPr="00813D46" w:rsidRDefault="00C334D1" w:rsidP="007B0C0F">
            <w:pPr>
              <w:pStyle w:val="la2"/>
            </w:pPr>
            <w:r w:rsidRPr="00813D46">
              <w:t> </w:t>
            </w:r>
          </w:p>
        </w:tc>
        <w:tc>
          <w:tcPr>
            <w:tcW w:w="0" w:type="auto"/>
            <w:vAlign w:val="bottom"/>
          </w:tcPr>
          <w:p w14:paraId="2A9C6941" w14:textId="77777777" w:rsidR="00C334D1" w:rsidRPr="00813D46" w:rsidRDefault="00C334D1" w:rsidP="007B0C0F">
            <w:pPr>
              <w:pStyle w:val="la2"/>
            </w:pPr>
            <w:r w:rsidRPr="00813D46">
              <w:rPr>
                <w:sz w:val="15"/>
                <w:szCs w:val="15"/>
              </w:rPr>
              <w:t> </w:t>
            </w:r>
          </w:p>
        </w:tc>
        <w:tc>
          <w:tcPr>
            <w:tcW w:w="0" w:type="auto"/>
            <w:vAlign w:val="bottom"/>
          </w:tcPr>
          <w:p w14:paraId="4D7EA633" w14:textId="77777777" w:rsidR="00C334D1" w:rsidRPr="00813D46" w:rsidRDefault="00C334D1" w:rsidP="007B0C0F">
            <w:pPr>
              <w:pStyle w:val="la2"/>
            </w:pPr>
            <w:r w:rsidRPr="00813D46">
              <w:t> </w:t>
            </w:r>
          </w:p>
        </w:tc>
        <w:tc>
          <w:tcPr>
            <w:tcW w:w="0" w:type="auto"/>
            <w:vAlign w:val="bottom"/>
          </w:tcPr>
          <w:p w14:paraId="0EBAC63A" w14:textId="77777777" w:rsidR="00C334D1" w:rsidRPr="00813D46" w:rsidRDefault="00C334D1" w:rsidP="007B0C0F">
            <w:pPr>
              <w:pStyle w:val="la2"/>
            </w:pPr>
            <w:r w:rsidRPr="00813D46">
              <w:t> </w:t>
            </w:r>
          </w:p>
        </w:tc>
        <w:tc>
          <w:tcPr>
            <w:tcW w:w="0" w:type="auto"/>
            <w:vAlign w:val="bottom"/>
          </w:tcPr>
          <w:p w14:paraId="2E534E6D" w14:textId="77777777" w:rsidR="00C334D1" w:rsidRPr="00813D46" w:rsidRDefault="00C334D1" w:rsidP="007B0C0F">
            <w:pPr>
              <w:pStyle w:val="la2"/>
            </w:pPr>
            <w:r w:rsidRPr="00813D46">
              <w:t> </w:t>
            </w:r>
          </w:p>
        </w:tc>
        <w:tc>
          <w:tcPr>
            <w:tcW w:w="0" w:type="auto"/>
            <w:vAlign w:val="bottom"/>
          </w:tcPr>
          <w:p w14:paraId="4CF47DA5" w14:textId="77777777" w:rsidR="00C334D1" w:rsidRPr="00813D46" w:rsidRDefault="00C334D1" w:rsidP="007B0C0F">
            <w:pPr>
              <w:pStyle w:val="la2"/>
            </w:pPr>
            <w:r w:rsidRPr="00813D46">
              <w:rPr>
                <w:sz w:val="15"/>
                <w:szCs w:val="15"/>
              </w:rPr>
              <w:t> </w:t>
            </w:r>
          </w:p>
        </w:tc>
        <w:tc>
          <w:tcPr>
            <w:tcW w:w="0" w:type="auto"/>
            <w:vAlign w:val="bottom"/>
          </w:tcPr>
          <w:p w14:paraId="5A84F8CF" w14:textId="77777777" w:rsidR="00C334D1" w:rsidRPr="00813D46" w:rsidRDefault="00C334D1" w:rsidP="007B0C0F">
            <w:pPr>
              <w:pStyle w:val="la2"/>
            </w:pPr>
            <w:r w:rsidRPr="00813D46">
              <w:t> </w:t>
            </w:r>
          </w:p>
        </w:tc>
        <w:tc>
          <w:tcPr>
            <w:tcW w:w="0" w:type="auto"/>
            <w:vAlign w:val="bottom"/>
          </w:tcPr>
          <w:p w14:paraId="3A49FD2F" w14:textId="77777777" w:rsidR="00C334D1" w:rsidRPr="00813D46" w:rsidRDefault="00C334D1" w:rsidP="007B0C0F">
            <w:pPr>
              <w:pStyle w:val="la2"/>
            </w:pPr>
            <w:r w:rsidRPr="00813D46">
              <w:t> </w:t>
            </w:r>
          </w:p>
        </w:tc>
        <w:tc>
          <w:tcPr>
            <w:tcW w:w="0" w:type="auto"/>
            <w:vAlign w:val="bottom"/>
          </w:tcPr>
          <w:p w14:paraId="4382C1B3" w14:textId="77777777" w:rsidR="00C334D1" w:rsidRPr="00813D46" w:rsidRDefault="00C334D1" w:rsidP="007B0C0F">
            <w:pPr>
              <w:pStyle w:val="la2"/>
            </w:pPr>
            <w:r w:rsidRPr="00813D46">
              <w:t> </w:t>
            </w:r>
          </w:p>
        </w:tc>
      </w:tr>
      <w:tr w:rsidR="00C334D1" w:rsidRPr="00813D46" w14:paraId="1F42EAEC" w14:textId="77777777" w:rsidTr="007B0C0F">
        <w:trPr>
          <w:trHeight w:val="75"/>
          <w:jc w:val="center"/>
        </w:trPr>
        <w:tc>
          <w:tcPr>
            <w:tcW w:w="0" w:type="auto"/>
            <w:vAlign w:val="center"/>
          </w:tcPr>
          <w:p w14:paraId="664E8F6C" w14:textId="77777777" w:rsidR="00C334D1" w:rsidRPr="00813D46" w:rsidRDefault="00C334D1" w:rsidP="007B0C0F">
            <w:pPr>
              <w:rPr>
                <w:sz w:val="8"/>
              </w:rPr>
            </w:pPr>
          </w:p>
        </w:tc>
        <w:tc>
          <w:tcPr>
            <w:tcW w:w="0" w:type="auto"/>
            <w:gridSpan w:val="4"/>
            <w:vAlign w:val="center"/>
          </w:tcPr>
          <w:p w14:paraId="6EE1001E" w14:textId="77777777" w:rsidR="00C334D1" w:rsidRPr="00813D46" w:rsidRDefault="00C334D1" w:rsidP="007B0C0F">
            <w:pPr>
              <w:rPr>
                <w:sz w:val="8"/>
              </w:rPr>
            </w:pPr>
          </w:p>
        </w:tc>
        <w:tc>
          <w:tcPr>
            <w:tcW w:w="0" w:type="auto"/>
            <w:gridSpan w:val="4"/>
            <w:vAlign w:val="center"/>
          </w:tcPr>
          <w:p w14:paraId="48CE6F97" w14:textId="77777777" w:rsidR="00C334D1" w:rsidRPr="00813D46" w:rsidRDefault="00C334D1" w:rsidP="007B0C0F">
            <w:pPr>
              <w:rPr>
                <w:sz w:val="8"/>
              </w:rPr>
            </w:pPr>
          </w:p>
        </w:tc>
        <w:tc>
          <w:tcPr>
            <w:tcW w:w="0" w:type="auto"/>
            <w:gridSpan w:val="4"/>
            <w:vAlign w:val="center"/>
          </w:tcPr>
          <w:p w14:paraId="329BD4E4" w14:textId="77777777" w:rsidR="00C334D1" w:rsidRPr="00813D46" w:rsidRDefault="00C334D1" w:rsidP="007B0C0F">
            <w:pPr>
              <w:rPr>
                <w:sz w:val="8"/>
              </w:rPr>
            </w:pPr>
          </w:p>
        </w:tc>
      </w:tr>
      <w:tr w:rsidR="00C334D1" w:rsidRPr="00813D46" w14:paraId="65FD0767" w14:textId="77777777" w:rsidTr="007B0C0F">
        <w:trPr>
          <w:jc w:val="center"/>
        </w:trPr>
        <w:tc>
          <w:tcPr>
            <w:tcW w:w="0" w:type="auto"/>
          </w:tcPr>
          <w:p w14:paraId="653B2D22" w14:textId="4378AEA6" w:rsidR="00C334D1" w:rsidRPr="00813D46" w:rsidRDefault="00C334D1" w:rsidP="007B0C0F">
            <w:pPr>
              <w:pStyle w:val="NormalWeb"/>
              <w:ind w:left="240" w:hanging="240"/>
              <w:rPr>
                <w:sz w:val="8"/>
              </w:rPr>
            </w:pPr>
            <w:r w:rsidRPr="00813D46">
              <w:rPr>
                <w:rFonts w:cs="Arial"/>
                <w:sz w:val="20"/>
                <w:szCs w:val="20"/>
              </w:rPr>
              <w:t>Losses recognized in other income (expense)</w:t>
            </w:r>
            <w:r w:rsidR="006E2F67" w:rsidRPr="00813D46">
              <w:rPr>
                <w:rFonts w:cs="Arial"/>
                <w:sz w:val="20"/>
                <w:szCs w:val="20"/>
              </w:rPr>
              <w:t>, net</w:t>
            </w:r>
          </w:p>
        </w:tc>
        <w:tc>
          <w:tcPr>
            <w:tcW w:w="0" w:type="auto"/>
            <w:vAlign w:val="bottom"/>
          </w:tcPr>
          <w:p w14:paraId="2A3F638B" w14:textId="77777777" w:rsidR="00C334D1" w:rsidRPr="00813D46" w:rsidRDefault="00C334D1" w:rsidP="007B0C0F">
            <w:pPr>
              <w:pStyle w:val="la2"/>
            </w:pPr>
            <w:r w:rsidRPr="00813D46">
              <w:rPr>
                <w:sz w:val="15"/>
                <w:szCs w:val="15"/>
              </w:rPr>
              <w:t> </w:t>
            </w:r>
          </w:p>
        </w:tc>
        <w:tc>
          <w:tcPr>
            <w:tcW w:w="0" w:type="auto"/>
            <w:vAlign w:val="bottom"/>
          </w:tcPr>
          <w:p w14:paraId="5CDA9E71" w14:textId="77777777" w:rsidR="00C334D1" w:rsidRPr="00813D46" w:rsidRDefault="00C334D1" w:rsidP="007B0C0F">
            <w:pPr>
              <w:rPr>
                <w:sz w:val="8"/>
              </w:rPr>
            </w:pPr>
            <w:r w:rsidRPr="00813D46">
              <w:rPr>
                <w:rFonts w:cs="Arial"/>
                <w:b/>
                <w:bCs/>
              </w:rPr>
              <w:t>$</w:t>
            </w:r>
          </w:p>
        </w:tc>
        <w:tc>
          <w:tcPr>
            <w:tcW w:w="0" w:type="auto"/>
            <w:vAlign w:val="bottom"/>
          </w:tcPr>
          <w:p w14:paraId="49FD31D0" w14:textId="658C0A9A" w:rsidR="00C334D1" w:rsidRPr="00813D46" w:rsidRDefault="00C334D1" w:rsidP="002764E6">
            <w:pPr>
              <w:jc w:val="right"/>
            </w:pPr>
            <w:r w:rsidRPr="00813D46">
              <w:rPr>
                <w:rFonts w:cs="Arial"/>
                <w:b/>
                <w:bCs/>
              </w:rPr>
              <w:t>  (</w:t>
            </w:r>
            <w:r w:rsidR="002764E6" w:rsidRPr="00813D46">
              <w:rPr>
                <w:rFonts w:cs="Arial"/>
                <w:b/>
                <w:bCs/>
              </w:rPr>
              <w:t>346</w:t>
            </w:r>
          </w:p>
        </w:tc>
        <w:tc>
          <w:tcPr>
            <w:tcW w:w="0" w:type="auto"/>
            <w:noWrap/>
            <w:vAlign w:val="bottom"/>
          </w:tcPr>
          <w:p w14:paraId="116CCD76" w14:textId="77777777" w:rsidR="00C334D1" w:rsidRPr="00813D46" w:rsidRDefault="00C334D1" w:rsidP="007B0C0F">
            <w:pPr>
              <w:rPr>
                <w:sz w:val="8"/>
              </w:rPr>
            </w:pPr>
            <w:r w:rsidRPr="00813D46">
              <w:rPr>
                <w:rFonts w:cs="Arial"/>
                <w:b/>
                <w:bCs/>
              </w:rPr>
              <w:t>)</w:t>
            </w:r>
          </w:p>
        </w:tc>
        <w:tc>
          <w:tcPr>
            <w:tcW w:w="0" w:type="auto"/>
            <w:vAlign w:val="bottom"/>
          </w:tcPr>
          <w:p w14:paraId="1612D3A1" w14:textId="77777777" w:rsidR="00C334D1" w:rsidRPr="00813D46" w:rsidRDefault="00C334D1" w:rsidP="007B0C0F">
            <w:pPr>
              <w:pStyle w:val="la2"/>
            </w:pPr>
            <w:r w:rsidRPr="00813D46">
              <w:rPr>
                <w:sz w:val="15"/>
                <w:szCs w:val="15"/>
              </w:rPr>
              <w:t> </w:t>
            </w:r>
          </w:p>
        </w:tc>
        <w:tc>
          <w:tcPr>
            <w:tcW w:w="0" w:type="auto"/>
            <w:vAlign w:val="bottom"/>
          </w:tcPr>
          <w:p w14:paraId="6B4D7DF5" w14:textId="77777777" w:rsidR="00C334D1" w:rsidRPr="00813D46" w:rsidRDefault="00C334D1" w:rsidP="007B0C0F">
            <w:pPr>
              <w:rPr>
                <w:sz w:val="8"/>
              </w:rPr>
            </w:pPr>
            <w:r w:rsidRPr="00813D46">
              <w:rPr>
                <w:rFonts w:cs="Arial"/>
              </w:rPr>
              <w:t>$</w:t>
            </w:r>
          </w:p>
        </w:tc>
        <w:tc>
          <w:tcPr>
            <w:tcW w:w="0" w:type="auto"/>
            <w:vAlign w:val="bottom"/>
          </w:tcPr>
          <w:p w14:paraId="16E6223B" w14:textId="77777777" w:rsidR="00C334D1" w:rsidRPr="00813D46" w:rsidRDefault="00C334D1" w:rsidP="007B0C0F">
            <w:pPr>
              <w:jc w:val="right"/>
            </w:pPr>
            <w:r w:rsidRPr="00813D46">
              <w:rPr>
                <w:rFonts w:cs="Arial"/>
                <w:bCs/>
              </w:rPr>
              <w:t>  (239</w:t>
            </w:r>
          </w:p>
        </w:tc>
        <w:tc>
          <w:tcPr>
            <w:tcW w:w="0" w:type="auto"/>
            <w:noWrap/>
            <w:vAlign w:val="bottom"/>
          </w:tcPr>
          <w:p w14:paraId="15BBFF96" w14:textId="77777777" w:rsidR="00C334D1" w:rsidRPr="00813D46" w:rsidRDefault="00C334D1" w:rsidP="007B0C0F">
            <w:pPr>
              <w:rPr>
                <w:sz w:val="8"/>
              </w:rPr>
            </w:pPr>
            <w:r w:rsidRPr="00813D46">
              <w:rPr>
                <w:rFonts w:cs="Arial"/>
                <w:bCs/>
              </w:rPr>
              <w:t>)</w:t>
            </w:r>
          </w:p>
        </w:tc>
        <w:tc>
          <w:tcPr>
            <w:tcW w:w="0" w:type="auto"/>
            <w:vAlign w:val="bottom"/>
          </w:tcPr>
          <w:p w14:paraId="6848E246" w14:textId="77777777" w:rsidR="00C334D1" w:rsidRPr="00813D46" w:rsidRDefault="00C334D1" w:rsidP="007B0C0F">
            <w:pPr>
              <w:pStyle w:val="la2"/>
            </w:pPr>
            <w:r w:rsidRPr="00813D46">
              <w:rPr>
                <w:sz w:val="15"/>
                <w:szCs w:val="15"/>
              </w:rPr>
              <w:t> </w:t>
            </w:r>
          </w:p>
        </w:tc>
        <w:tc>
          <w:tcPr>
            <w:tcW w:w="0" w:type="auto"/>
            <w:vAlign w:val="bottom"/>
          </w:tcPr>
          <w:p w14:paraId="4F1D8DE4" w14:textId="77777777" w:rsidR="00C334D1" w:rsidRPr="00813D46" w:rsidRDefault="00C334D1" w:rsidP="007B0C0F">
            <w:pPr>
              <w:rPr>
                <w:sz w:val="8"/>
              </w:rPr>
            </w:pPr>
            <w:r w:rsidRPr="00813D46">
              <w:rPr>
                <w:rFonts w:cs="Arial"/>
              </w:rPr>
              <w:t>$</w:t>
            </w:r>
          </w:p>
        </w:tc>
        <w:tc>
          <w:tcPr>
            <w:tcW w:w="0" w:type="auto"/>
            <w:vAlign w:val="bottom"/>
          </w:tcPr>
          <w:p w14:paraId="3BD94456" w14:textId="77777777" w:rsidR="00C334D1" w:rsidRPr="00813D46" w:rsidRDefault="00C334D1" w:rsidP="007B0C0F">
            <w:pPr>
              <w:jc w:val="right"/>
            </w:pPr>
            <w:r w:rsidRPr="00813D46">
              <w:rPr>
                <w:rFonts w:cs="Arial"/>
              </w:rPr>
              <w:t>  (168</w:t>
            </w:r>
          </w:p>
        </w:tc>
        <w:tc>
          <w:tcPr>
            <w:tcW w:w="0" w:type="auto"/>
            <w:noWrap/>
            <w:vAlign w:val="bottom"/>
          </w:tcPr>
          <w:p w14:paraId="191F6F49" w14:textId="77777777" w:rsidR="00C334D1" w:rsidRPr="00813D46" w:rsidRDefault="00C334D1" w:rsidP="007B0C0F">
            <w:pPr>
              <w:rPr>
                <w:sz w:val="8"/>
              </w:rPr>
            </w:pPr>
            <w:r w:rsidRPr="00813D46">
              <w:rPr>
                <w:rFonts w:cs="Arial"/>
              </w:rPr>
              <w:t>)</w:t>
            </w:r>
          </w:p>
        </w:tc>
      </w:tr>
      <w:tr w:rsidR="00C334D1" w:rsidRPr="00813D46" w14:paraId="4F8AE2FC" w14:textId="77777777" w:rsidTr="007B0C0F">
        <w:trPr>
          <w:jc w:val="center"/>
        </w:trPr>
        <w:tc>
          <w:tcPr>
            <w:tcW w:w="0" w:type="auto"/>
            <w:gridSpan w:val="12"/>
            <w:vAlign w:val="bottom"/>
          </w:tcPr>
          <w:p w14:paraId="3711E9FD" w14:textId="77777777" w:rsidR="00C334D1" w:rsidRPr="00813D46" w:rsidRDefault="00C334D1" w:rsidP="007B0C0F">
            <w:pPr>
              <w:pStyle w:val="rrdsinglerule"/>
            </w:pPr>
            <w:r w:rsidRPr="00813D46">
              <w:rPr>
                <w:sz w:val="15"/>
                <w:szCs w:val="15"/>
              </w:rPr>
              <w:t> </w:t>
            </w:r>
          </w:p>
        </w:tc>
        <w:tc>
          <w:tcPr>
            <w:tcW w:w="0" w:type="auto"/>
            <w:vAlign w:val="bottom"/>
          </w:tcPr>
          <w:p w14:paraId="454A5425" w14:textId="77777777" w:rsidR="00C334D1" w:rsidRPr="00813D46" w:rsidRDefault="00C334D1" w:rsidP="007B0C0F">
            <w:pPr>
              <w:rPr>
                <w:sz w:val="8"/>
              </w:rPr>
            </w:pPr>
          </w:p>
        </w:tc>
      </w:tr>
    </w:tbl>
    <w:p w14:paraId="1E32CBB2" w14:textId="2D6959D9" w:rsidR="00C334D1" w:rsidRPr="00813D46" w:rsidRDefault="00C334D1" w:rsidP="00C334D1">
      <w:pPr>
        <w:pStyle w:val="NormalWeb"/>
        <w:spacing w:before="150" w:beforeAutospacing="0" w:after="0" w:afterAutospacing="0"/>
        <w:rPr>
          <w:sz w:val="8"/>
        </w:rPr>
      </w:pPr>
      <w:r w:rsidRPr="00813D46">
        <w:rPr>
          <w:rFonts w:cs="Arial"/>
          <w:sz w:val="20"/>
          <w:szCs w:val="20"/>
        </w:rPr>
        <w:t>We estimate that $</w:t>
      </w:r>
      <w:r w:rsidR="00DC128C" w:rsidRPr="00813D46">
        <w:rPr>
          <w:rFonts w:cs="Arial"/>
          <w:sz w:val="20"/>
          <w:szCs w:val="20"/>
        </w:rPr>
        <w:t xml:space="preserve">492 </w:t>
      </w:r>
      <w:r w:rsidRPr="00813D46">
        <w:rPr>
          <w:rFonts w:cs="Arial"/>
          <w:sz w:val="20"/>
          <w:szCs w:val="20"/>
        </w:rPr>
        <w:t xml:space="preserve">million of net derivative gains included in AOCI at June 30, 2015 will be reclassified into earnings within the following 12 months. No significant amounts of gains (losses) were reclassified from AOCI into earnings as a result of forecasted transactions that failed to occur during fiscal year 2015. </w:t>
      </w:r>
    </w:p>
    <w:p w14:paraId="1DBD1F97" w14:textId="77777777" w:rsidR="00C334D1" w:rsidRPr="00813D46" w:rsidRDefault="00C334D1" w:rsidP="00C334D1">
      <w:pPr>
        <w:pStyle w:val="NormalWeb"/>
        <w:keepNext/>
        <w:spacing w:before="240" w:beforeAutospacing="0" w:after="0" w:afterAutospacing="0"/>
        <w:rPr>
          <w:sz w:val="8"/>
        </w:rPr>
      </w:pPr>
      <w:r w:rsidRPr="00813D46">
        <w:rPr>
          <w:rFonts w:cs="Arial"/>
          <w:b/>
          <w:bCs/>
          <w:sz w:val="20"/>
          <w:szCs w:val="20"/>
        </w:rPr>
        <w:t xml:space="preserve">Non-Designated Derivative Gains (Losses) </w:t>
      </w:r>
    </w:p>
    <w:p w14:paraId="54D20F7C" w14:textId="688DC0D2" w:rsidR="00C334D1" w:rsidRPr="00813D46" w:rsidRDefault="00C334D1" w:rsidP="00A76201">
      <w:pPr>
        <w:pStyle w:val="NormalWeb"/>
        <w:spacing w:before="150" w:beforeAutospacing="0" w:after="90" w:afterAutospacing="0"/>
        <w:rPr>
          <w:sz w:val="15"/>
          <w:szCs w:val="18"/>
        </w:rPr>
      </w:pPr>
      <w:r w:rsidRPr="00813D46">
        <w:rPr>
          <w:rFonts w:cs="Arial"/>
          <w:sz w:val="20"/>
          <w:szCs w:val="20"/>
        </w:rPr>
        <w:t>Gains (losses) from changes in fair values of derivatives that are not designated as hedges are primarily recognized in other income (expense)</w:t>
      </w:r>
      <w:r w:rsidR="006E2F67" w:rsidRPr="00813D46">
        <w:rPr>
          <w:rFonts w:cs="Arial"/>
          <w:sz w:val="20"/>
          <w:szCs w:val="20"/>
        </w:rPr>
        <w:t>, net</w:t>
      </w:r>
      <w:r w:rsidRPr="00813D46">
        <w:rPr>
          <w:rFonts w:cs="Arial"/>
          <w:sz w:val="20"/>
          <w:szCs w:val="20"/>
        </w:rPr>
        <w:t>. These amounts are shown in the table below, with the exception of gains (losses) on derivatives presented in income statement line items other than other income (expense)</w:t>
      </w:r>
      <w:r w:rsidR="006E2F67" w:rsidRPr="00813D46">
        <w:rPr>
          <w:rFonts w:cs="Arial"/>
          <w:sz w:val="20"/>
          <w:szCs w:val="20"/>
        </w:rPr>
        <w:t>, net</w:t>
      </w:r>
      <w:r w:rsidRPr="00813D46">
        <w:rPr>
          <w:rFonts w:cs="Arial"/>
          <w:sz w:val="20"/>
          <w:szCs w:val="20"/>
        </w:rPr>
        <w:t>, which were immaterial for the periods presented. Other than those derivatives entered into for investment purposes, such as commodity contracts, the gains (losses) below are generally economically offset by unrealized gains (losses) in the underlying available-for-sale securities</w:t>
      </w:r>
      <w:r w:rsidR="006E2F67" w:rsidRPr="00813D46">
        <w:rPr>
          <w:rFonts w:cs="Arial"/>
          <w:sz w:val="20"/>
          <w:szCs w:val="20"/>
        </w:rPr>
        <w:t xml:space="preserve"> and gains (losses) from foreign exchange rate changes on certain balance sheet amounts</w:t>
      </w:r>
      <w:r w:rsidRPr="00813D46">
        <w:rPr>
          <w:rFonts w:cs="Arial"/>
          <w:sz w:val="20"/>
          <w:szCs w:val="20"/>
        </w:rPr>
        <w:t xml:space="preserve">. </w:t>
      </w:r>
    </w:p>
    <w:tbl>
      <w:tblPr>
        <w:tblW w:w="5000" w:type="pct"/>
        <w:jc w:val="center"/>
        <w:tblCellMar>
          <w:top w:w="14" w:type="dxa"/>
          <w:left w:w="0" w:type="dxa"/>
          <w:right w:w="14" w:type="dxa"/>
        </w:tblCellMar>
        <w:tblLook w:val="0000" w:firstRow="0" w:lastRow="0" w:firstColumn="0" w:lastColumn="0" w:noHBand="0" w:noVBand="0"/>
      </w:tblPr>
      <w:tblGrid>
        <w:gridCol w:w="7352"/>
        <w:gridCol w:w="272"/>
        <w:gridCol w:w="133"/>
        <w:gridCol w:w="554"/>
        <w:gridCol w:w="144"/>
        <w:gridCol w:w="272"/>
        <w:gridCol w:w="133"/>
        <w:gridCol w:w="437"/>
        <w:gridCol w:w="144"/>
        <w:gridCol w:w="272"/>
        <w:gridCol w:w="133"/>
        <w:gridCol w:w="437"/>
        <w:gridCol w:w="85"/>
      </w:tblGrid>
      <w:tr w:rsidR="00C334D1" w:rsidRPr="00813D46" w14:paraId="2CD97C31" w14:textId="77777777" w:rsidTr="007B0C0F">
        <w:trPr>
          <w:tblHeader/>
          <w:jc w:val="center"/>
        </w:trPr>
        <w:tc>
          <w:tcPr>
            <w:tcW w:w="3546" w:type="pct"/>
            <w:vAlign w:val="center"/>
          </w:tcPr>
          <w:p w14:paraId="19A8D899" w14:textId="77777777" w:rsidR="00C334D1" w:rsidRPr="00813D46" w:rsidRDefault="00C334D1" w:rsidP="007B0C0F">
            <w:pPr>
              <w:rPr>
                <w:sz w:val="1"/>
              </w:rPr>
            </w:pPr>
          </w:p>
        </w:tc>
        <w:tc>
          <w:tcPr>
            <w:tcW w:w="131" w:type="pct"/>
            <w:vAlign w:val="bottom"/>
          </w:tcPr>
          <w:p w14:paraId="7D8A232B" w14:textId="77777777" w:rsidR="00C334D1" w:rsidRPr="00813D46" w:rsidRDefault="00C334D1" w:rsidP="007B0C0F">
            <w:pPr>
              <w:rPr>
                <w:sz w:val="1"/>
              </w:rPr>
            </w:pPr>
          </w:p>
        </w:tc>
        <w:tc>
          <w:tcPr>
            <w:tcW w:w="0" w:type="auto"/>
            <w:vAlign w:val="center"/>
          </w:tcPr>
          <w:p w14:paraId="377434AA" w14:textId="77777777" w:rsidR="00C334D1" w:rsidRPr="00813D46" w:rsidRDefault="00C334D1" w:rsidP="007B0C0F">
            <w:pPr>
              <w:rPr>
                <w:sz w:val="1"/>
              </w:rPr>
            </w:pPr>
          </w:p>
        </w:tc>
        <w:tc>
          <w:tcPr>
            <w:tcW w:w="0" w:type="auto"/>
            <w:vAlign w:val="center"/>
          </w:tcPr>
          <w:p w14:paraId="001523F8" w14:textId="77777777" w:rsidR="00C334D1" w:rsidRPr="00813D46" w:rsidRDefault="00C334D1" w:rsidP="007B0C0F">
            <w:pPr>
              <w:rPr>
                <w:sz w:val="1"/>
              </w:rPr>
            </w:pPr>
          </w:p>
        </w:tc>
        <w:tc>
          <w:tcPr>
            <w:tcW w:w="0" w:type="auto"/>
            <w:vAlign w:val="center"/>
          </w:tcPr>
          <w:p w14:paraId="46119C23" w14:textId="77777777" w:rsidR="00C334D1" w:rsidRPr="00813D46" w:rsidRDefault="00C334D1" w:rsidP="007B0C0F">
            <w:pPr>
              <w:rPr>
                <w:sz w:val="1"/>
              </w:rPr>
            </w:pPr>
          </w:p>
        </w:tc>
        <w:tc>
          <w:tcPr>
            <w:tcW w:w="131" w:type="pct"/>
            <w:vAlign w:val="bottom"/>
          </w:tcPr>
          <w:p w14:paraId="2C9FC9A7" w14:textId="77777777" w:rsidR="00C334D1" w:rsidRPr="00813D46" w:rsidRDefault="00C334D1" w:rsidP="007B0C0F">
            <w:pPr>
              <w:rPr>
                <w:sz w:val="1"/>
              </w:rPr>
            </w:pPr>
          </w:p>
        </w:tc>
        <w:tc>
          <w:tcPr>
            <w:tcW w:w="0" w:type="auto"/>
            <w:vAlign w:val="center"/>
          </w:tcPr>
          <w:p w14:paraId="0907D21B" w14:textId="77777777" w:rsidR="00C334D1" w:rsidRPr="00813D46" w:rsidRDefault="00C334D1" w:rsidP="007B0C0F">
            <w:pPr>
              <w:rPr>
                <w:sz w:val="1"/>
              </w:rPr>
            </w:pPr>
          </w:p>
        </w:tc>
        <w:tc>
          <w:tcPr>
            <w:tcW w:w="0" w:type="auto"/>
            <w:vAlign w:val="center"/>
          </w:tcPr>
          <w:p w14:paraId="0C13FF66" w14:textId="77777777" w:rsidR="00C334D1" w:rsidRPr="00813D46" w:rsidRDefault="00C334D1" w:rsidP="007B0C0F">
            <w:pPr>
              <w:rPr>
                <w:sz w:val="1"/>
              </w:rPr>
            </w:pPr>
          </w:p>
        </w:tc>
        <w:tc>
          <w:tcPr>
            <w:tcW w:w="0" w:type="auto"/>
            <w:vAlign w:val="center"/>
          </w:tcPr>
          <w:p w14:paraId="76399842" w14:textId="77777777" w:rsidR="00C334D1" w:rsidRPr="00813D46" w:rsidRDefault="00C334D1" w:rsidP="007B0C0F">
            <w:pPr>
              <w:rPr>
                <w:sz w:val="1"/>
              </w:rPr>
            </w:pPr>
          </w:p>
        </w:tc>
        <w:tc>
          <w:tcPr>
            <w:tcW w:w="131" w:type="pct"/>
            <w:vAlign w:val="bottom"/>
          </w:tcPr>
          <w:p w14:paraId="1A9322A0" w14:textId="77777777" w:rsidR="00C334D1" w:rsidRPr="00813D46" w:rsidRDefault="00C334D1" w:rsidP="007B0C0F">
            <w:pPr>
              <w:rPr>
                <w:sz w:val="1"/>
              </w:rPr>
            </w:pPr>
          </w:p>
        </w:tc>
        <w:tc>
          <w:tcPr>
            <w:tcW w:w="0" w:type="auto"/>
            <w:vAlign w:val="center"/>
          </w:tcPr>
          <w:p w14:paraId="19A41757" w14:textId="77777777" w:rsidR="00C334D1" w:rsidRPr="00813D46" w:rsidRDefault="00C334D1" w:rsidP="007B0C0F">
            <w:pPr>
              <w:rPr>
                <w:sz w:val="1"/>
              </w:rPr>
            </w:pPr>
          </w:p>
        </w:tc>
        <w:tc>
          <w:tcPr>
            <w:tcW w:w="0" w:type="auto"/>
            <w:vAlign w:val="center"/>
          </w:tcPr>
          <w:p w14:paraId="47201575" w14:textId="77777777" w:rsidR="00C334D1" w:rsidRPr="00813D46" w:rsidRDefault="00C334D1" w:rsidP="007B0C0F">
            <w:pPr>
              <w:rPr>
                <w:sz w:val="1"/>
              </w:rPr>
            </w:pPr>
          </w:p>
        </w:tc>
        <w:tc>
          <w:tcPr>
            <w:tcW w:w="0" w:type="auto"/>
            <w:vAlign w:val="center"/>
          </w:tcPr>
          <w:p w14:paraId="34E413D4" w14:textId="77777777" w:rsidR="00C334D1" w:rsidRPr="00813D46" w:rsidRDefault="00C334D1" w:rsidP="007B0C0F">
            <w:pPr>
              <w:rPr>
                <w:sz w:val="1"/>
              </w:rPr>
            </w:pPr>
          </w:p>
        </w:tc>
      </w:tr>
      <w:tr w:rsidR="00C334D1" w:rsidRPr="00813D46" w14:paraId="101F62F3" w14:textId="77777777" w:rsidTr="007B0C0F">
        <w:trPr>
          <w:tblHeader/>
          <w:jc w:val="center"/>
        </w:trPr>
        <w:tc>
          <w:tcPr>
            <w:tcW w:w="0" w:type="auto"/>
            <w:vAlign w:val="bottom"/>
          </w:tcPr>
          <w:p w14:paraId="2E7E24EA"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385AF8EE" w14:textId="77777777" w:rsidR="00C334D1" w:rsidRPr="00813D46" w:rsidRDefault="00C334D1" w:rsidP="007B0C0F">
            <w:pPr>
              <w:pStyle w:val="la2"/>
            </w:pPr>
            <w:r w:rsidRPr="00813D46">
              <w:rPr>
                <w:sz w:val="15"/>
                <w:szCs w:val="15"/>
              </w:rPr>
              <w:t> </w:t>
            </w:r>
          </w:p>
        </w:tc>
        <w:tc>
          <w:tcPr>
            <w:tcW w:w="0" w:type="auto"/>
            <w:gridSpan w:val="2"/>
            <w:vAlign w:val="bottom"/>
          </w:tcPr>
          <w:p w14:paraId="150C86B9" w14:textId="77777777" w:rsidR="00C334D1" w:rsidRPr="00813D46" w:rsidRDefault="00C334D1" w:rsidP="007B0C0F">
            <w:pPr>
              <w:pStyle w:val="la2"/>
            </w:pPr>
            <w:r w:rsidRPr="00813D46">
              <w:t> </w:t>
            </w:r>
          </w:p>
        </w:tc>
        <w:tc>
          <w:tcPr>
            <w:tcW w:w="0" w:type="auto"/>
            <w:vAlign w:val="bottom"/>
          </w:tcPr>
          <w:p w14:paraId="1C992CE5" w14:textId="77777777" w:rsidR="00C334D1" w:rsidRPr="00813D46" w:rsidRDefault="00C334D1" w:rsidP="007B0C0F">
            <w:pPr>
              <w:rPr>
                <w:sz w:val="8"/>
              </w:rPr>
            </w:pPr>
            <w:r w:rsidRPr="00813D46">
              <w:rPr>
                <w:sz w:val="15"/>
                <w:szCs w:val="15"/>
              </w:rPr>
              <w:t> </w:t>
            </w:r>
          </w:p>
        </w:tc>
        <w:tc>
          <w:tcPr>
            <w:tcW w:w="0" w:type="auto"/>
            <w:vAlign w:val="bottom"/>
          </w:tcPr>
          <w:p w14:paraId="3B5BFDD2" w14:textId="77777777" w:rsidR="00C334D1" w:rsidRPr="00813D46" w:rsidRDefault="00C334D1" w:rsidP="007B0C0F">
            <w:pPr>
              <w:pStyle w:val="la2"/>
            </w:pPr>
            <w:r w:rsidRPr="00813D46">
              <w:rPr>
                <w:sz w:val="15"/>
                <w:szCs w:val="15"/>
              </w:rPr>
              <w:t> </w:t>
            </w:r>
          </w:p>
        </w:tc>
        <w:tc>
          <w:tcPr>
            <w:tcW w:w="0" w:type="auto"/>
            <w:gridSpan w:val="2"/>
            <w:vAlign w:val="bottom"/>
          </w:tcPr>
          <w:p w14:paraId="532536B5" w14:textId="77777777" w:rsidR="00C334D1" w:rsidRPr="00813D46" w:rsidRDefault="00C334D1" w:rsidP="007B0C0F">
            <w:pPr>
              <w:pStyle w:val="la2"/>
            </w:pPr>
            <w:r w:rsidRPr="00813D46">
              <w:t> </w:t>
            </w:r>
          </w:p>
        </w:tc>
        <w:tc>
          <w:tcPr>
            <w:tcW w:w="0" w:type="auto"/>
            <w:vAlign w:val="bottom"/>
          </w:tcPr>
          <w:p w14:paraId="55B09A4A" w14:textId="77777777" w:rsidR="00C334D1" w:rsidRPr="00813D46" w:rsidRDefault="00C334D1" w:rsidP="007B0C0F">
            <w:pPr>
              <w:rPr>
                <w:sz w:val="8"/>
              </w:rPr>
            </w:pPr>
            <w:r w:rsidRPr="00813D46">
              <w:rPr>
                <w:sz w:val="15"/>
                <w:szCs w:val="15"/>
              </w:rPr>
              <w:t> </w:t>
            </w:r>
          </w:p>
        </w:tc>
        <w:tc>
          <w:tcPr>
            <w:tcW w:w="0" w:type="auto"/>
            <w:vAlign w:val="bottom"/>
          </w:tcPr>
          <w:p w14:paraId="731BEF3B" w14:textId="77777777" w:rsidR="00C334D1" w:rsidRPr="00813D46" w:rsidRDefault="00C334D1" w:rsidP="007B0C0F">
            <w:pPr>
              <w:pStyle w:val="la2"/>
            </w:pPr>
            <w:r w:rsidRPr="00813D46">
              <w:rPr>
                <w:sz w:val="15"/>
                <w:szCs w:val="15"/>
              </w:rPr>
              <w:t> </w:t>
            </w:r>
          </w:p>
        </w:tc>
        <w:tc>
          <w:tcPr>
            <w:tcW w:w="0" w:type="auto"/>
            <w:gridSpan w:val="2"/>
            <w:vAlign w:val="bottom"/>
          </w:tcPr>
          <w:p w14:paraId="11B5AF49" w14:textId="77777777" w:rsidR="00C334D1" w:rsidRPr="00813D46" w:rsidRDefault="00C334D1" w:rsidP="007B0C0F">
            <w:pPr>
              <w:pStyle w:val="la2"/>
            </w:pPr>
            <w:r w:rsidRPr="00813D46">
              <w:t> </w:t>
            </w:r>
          </w:p>
        </w:tc>
        <w:tc>
          <w:tcPr>
            <w:tcW w:w="0" w:type="auto"/>
            <w:vAlign w:val="bottom"/>
          </w:tcPr>
          <w:p w14:paraId="021238F3" w14:textId="77777777" w:rsidR="00C334D1" w:rsidRPr="00813D46" w:rsidRDefault="00C334D1" w:rsidP="007B0C0F">
            <w:pPr>
              <w:rPr>
                <w:sz w:val="8"/>
              </w:rPr>
            </w:pPr>
            <w:r w:rsidRPr="00813D46">
              <w:rPr>
                <w:sz w:val="15"/>
                <w:szCs w:val="15"/>
              </w:rPr>
              <w:t> </w:t>
            </w:r>
          </w:p>
        </w:tc>
      </w:tr>
      <w:tr w:rsidR="00C334D1" w:rsidRPr="00813D46" w14:paraId="1C7C25C6" w14:textId="77777777" w:rsidTr="007B0C0F">
        <w:trPr>
          <w:jc w:val="center"/>
        </w:trPr>
        <w:tc>
          <w:tcPr>
            <w:tcW w:w="0" w:type="auto"/>
            <w:gridSpan w:val="12"/>
            <w:vAlign w:val="bottom"/>
          </w:tcPr>
          <w:p w14:paraId="1F23BF40" w14:textId="77777777" w:rsidR="00C334D1" w:rsidRPr="00813D46" w:rsidRDefault="00C334D1" w:rsidP="007B0C0F">
            <w:pPr>
              <w:pStyle w:val="rrdsinglerule"/>
            </w:pPr>
            <w:r w:rsidRPr="00813D46">
              <w:rPr>
                <w:sz w:val="15"/>
                <w:szCs w:val="15"/>
              </w:rPr>
              <w:t> </w:t>
            </w:r>
          </w:p>
        </w:tc>
        <w:tc>
          <w:tcPr>
            <w:tcW w:w="0" w:type="auto"/>
            <w:vAlign w:val="bottom"/>
          </w:tcPr>
          <w:p w14:paraId="396CC2DB" w14:textId="77777777" w:rsidR="00C334D1" w:rsidRPr="00813D46" w:rsidRDefault="00C334D1" w:rsidP="007B0C0F">
            <w:pPr>
              <w:rPr>
                <w:sz w:val="8"/>
              </w:rPr>
            </w:pPr>
          </w:p>
        </w:tc>
      </w:tr>
      <w:tr w:rsidR="00C334D1" w:rsidRPr="00813D46" w14:paraId="2314CAF8" w14:textId="77777777" w:rsidTr="007B0C0F">
        <w:trPr>
          <w:trHeight w:val="75"/>
          <w:jc w:val="center"/>
        </w:trPr>
        <w:tc>
          <w:tcPr>
            <w:tcW w:w="0" w:type="auto"/>
            <w:vAlign w:val="center"/>
          </w:tcPr>
          <w:p w14:paraId="61C1EB14" w14:textId="77777777" w:rsidR="00C334D1" w:rsidRPr="00813D46" w:rsidRDefault="00C334D1" w:rsidP="007B0C0F">
            <w:pPr>
              <w:rPr>
                <w:sz w:val="8"/>
              </w:rPr>
            </w:pPr>
          </w:p>
        </w:tc>
        <w:tc>
          <w:tcPr>
            <w:tcW w:w="0" w:type="auto"/>
            <w:gridSpan w:val="4"/>
            <w:vAlign w:val="center"/>
          </w:tcPr>
          <w:p w14:paraId="67644969" w14:textId="77777777" w:rsidR="00C334D1" w:rsidRPr="00813D46" w:rsidRDefault="00C334D1" w:rsidP="007B0C0F">
            <w:pPr>
              <w:rPr>
                <w:sz w:val="8"/>
              </w:rPr>
            </w:pPr>
          </w:p>
        </w:tc>
        <w:tc>
          <w:tcPr>
            <w:tcW w:w="0" w:type="auto"/>
            <w:gridSpan w:val="4"/>
            <w:vAlign w:val="center"/>
          </w:tcPr>
          <w:p w14:paraId="0D61379C" w14:textId="77777777" w:rsidR="00C334D1" w:rsidRPr="00813D46" w:rsidRDefault="00C334D1" w:rsidP="007B0C0F">
            <w:pPr>
              <w:rPr>
                <w:sz w:val="8"/>
              </w:rPr>
            </w:pPr>
          </w:p>
        </w:tc>
        <w:tc>
          <w:tcPr>
            <w:tcW w:w="0" w:type="auto"/>
            <w:gridSpan w:val="4"/>
            <w:vAlign w:val="center"/>
          </w:tcPr>
          <w:p w14:paraId="659F15D0" w14:textId="77777777" w:rsidR="00C334D1" w:rsidRPr="00813D46" w:rsidRDefault="00C334D1" w:rsidP="007B0C0F">
            <w:pPr>
              <w:rPr>
                <w:sz w:val="8"/>
              </w:rPr>
            </w:pPr>
          </w:p>
        </w:tc>
      </w:tr>
      <w:tr w:rsidR="00C334D1" w:rsidRPr="00813D46" w14:paraId="7532C6A4" w14:textId="77777777" w:rsidTr="007B0C0F">
        <w:trPr>
          <w:jc w:val="center"/>
        </w:trPr>
        <w:tc>
          <w:tcPr>
            <w:tcW w:w="0" w:type="auto"/>
            <w:vAlign w:val="bottom"/>
          </w:tcPr>
          <w:p w14:paraId="6FBB4FFA"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7FF81963"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6BF2D6A2" w14:textId="77777777" w:rsidR="00C334D1" w:rsidRPr="00813D46" w:rsidRDefault="00C334D1" w:rsidP="007B0C0F">
            <w:pPr>
              <w:jc w:val="right"/>
            </w:pPr>
            <w:r w:rsidRPr="00813D46">
              <w:rPr>
                <w:rFonts w:cs="Arial"/>
                <w:b/>
                <w:bCs/>
                <w:sz w:val="15"/>
                <w:szCs w:val="15"/>
              </w:rPr>
              <w:t>2015</w:t>
            </w:r>
          </w:p>
        </w:tc>
        <w:tc>
          <w:tcPr>
            <w:tcW w:w="0" w:type="auto"/>
            <w:vAlign w:val="bottom"/>
          </w:tcPr>
          <w:p w14:paraId="5E2105CD" w14:textId="77777777" w:rsidR="00C334D1" w:rsidRPr="00813D46" w:rsidRDefault="00C334D1" w:rsidP="007B0C0F">
            <w:pPr>
              <w:rPr>
                <w:sz w:val="8"/>
              </w:rPr>
            </w:pPr>
            <w:r w:rsidRPr="00813D46">
              <w:rPr>
                <w:sz w:val="15"/>
                <w:szCs w:val="15"/>
              </w:rPr>
              <w:t> </w:t>
            </w:r>
          </w:p>
        </w:tc>
        <w:tc>
          <w:tcPr>
            <w:tcW w:w="0" w:type="auto"/>
            <w:vAlign w:val="bottom"/>
          </w:tcPr>
          <w:p w14:paraId="33E87A8A"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8B1DDA4" w14:textId="77777777" w:rsidR="00C334D1" w:rsidRPr="00813D46" w:rsidRDefault="00C334D1" w:rsidP="007B0C0F">
            <w:pPr>
              <w:jc w:val="right"/>
            </w:pPr>
            <w:r w:rsidRPr="00813D46">
              <w:rPr>
                <w:rFonts w:cs="Arial"/>
                <w:b/>
                <w:bCs/>
                <w:sz w:val="15"/>
                <w:szCs w:val="15"/>
              </w:rPr>
              <w:t>2014</w:t>
            </w:r>
          </w:p>
        </w:tc>
        <w:tc>
          <w:tcPr>
            <w:tcW w:w="0" w:type="auto"/>
            <w:vAlign w:val="bottom"/>
          </w:tcPr>
          <w:p w14:paraId="5A90D0CA" w14:textId="77777777" w:rsidR="00C334D1" w:rsidRPr="00813D46" w:rsidRDefault="00C334D1" w:rsidP="007B0C0F">
            <w:pPr>
              <w:rPr>
                <w:sz w:val="8"/>
              </w:rPr>
            </w:pPr>
            <w:r w:rsidRPr="00813D46">
              <w:rPr>
                <w:sz w:val="15"/>
                <w:szCs w:val="15"/>
              </w:rPr>
              <w:t> </w:t>
            </w:r>
          </w:p>
        </w:tc>
        <w:tc>
          <w:tcPr>
            <w:tcW w:w="0" w:type="auto"/>
            <w:vAlign w:val="bottom"/>
          </w:tcPr>
          <w:p w14:paraId="00A6CB19"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9CA3F46" w14:textId="77777777" w:rsidR="00C334D1" w:rsidRPr="00813D46" w:rsidRDefault="00C334D1" w:rsidP="007B0C0F">
            <w:pPr>
              <w:jc w:val="right"/>
            </w:pPr>
            <w:r w:rsidRPr="00813D46">
              <w:rPr>
                <w:rFonts w:cs="Arial"/>
                <w:b/>
                <w:bCs/>
                <w:sz w:val="15"/>
                <w:szCs w:val="15"/>
              </w:rPr>
              <w:t>2013</w:t>
            </w:r>
          </w:p>
        </w:tc>
        <w:tc>
          <w:tcPr>
            <w:tcW w:w="0" w:type="auto"/>
            <w:vAlign w:val="bottom"/>
          </w:tcPr>
          <w:p w14:paraId="7EEA14F4" w14:textId="77777777" w:rsidR="00C334D1" w:rsidRPr="00813D46" w:rsidRDefault="00C334D1" w:rsidP="007B0C0F">
            <w:pPr>
              <w:rPr>
                <w:sz w:val="8"/>
              </w:rPr>
            </w:pPr>
            <w:r w:rsidRPr="00813D46">
              <w:rPr>
                <w:sz w:val="15"/>
                <w:szCs w:val="15"/>
              </w:rPr>
              <w:t> </w:t>
            </w:r>
          </w:p>
        </w:tc>
      </w:tr>
      <w:tr w:rsidR="00C334D1" w:rsidRPr="00813D46" w14:paraId="2373D618" w14:textId="77777777" w:rsidTr="007B0C0F">
        <w:trPr>
          <w:trHeight w:val="75"/>
          <w:jc w:val="center"/>
        </w:trPr>
        <w:tc>
          <w:tcPr>
            <w:tcW w:w="0" w:type="auto"/>
            <w:vAlign w:val="center"/>
          </w:tcPr>
          <w:p w14:paraId="37FB7CB0" w14:textId="77777777" w:rsidR="00C334D1" w:rsidRPr="00813D46" w:rsidRDefault="00C334D1" w:rsidP="007B0C0F">
            <w:pPr>
              <w:rPr>
                <w:sz w:val="8"/>
              </w:rPr>
            </w:pPr>
          </w:p>
        </w:tc>
        <w:tc>
          <w:tcPr>
            <w:tcW w:w="0" w:type="auto"/>
            <w:gridSpan w:val="4"/>
            <w:vAlign w:val="center"/>
          </w:tcPr>
          <w:p w14:paraId="45EB3032" w14:textId="77777777" w:rsidR="00C334D1" w:rsidRPr="00813D46" w:rsidRDefault="00C334D1" w:rsidP="007B0C0F">
            <w:pPr>
              <w:rPr>
                <w:sz w:val="8"/>
              </w:rPr>
            </w:pPr>
          </w:p>
        </w:tc>
        <w:tc>
          <w:tcPr>
            <w:tcW w:w="0" w:type="auto"/>
            <w:gridSpan w:val="4"/>
            <w:vAlign w:val="center"/>
          </w:tcPr>
          <w:p w14:paraId="6AA4DA35" w14:textId="77777777" w:rsidR="00C334D1" w:rsidRPr="00813D46" w:rsidRDefault="00C334D1" w:rsidP="007B0C0F">
            <w:pPr>
              <w:rPr>
                <w:sz w:val="8"/>
              </w:rPr>
            </w:pPr>
          </w:p>
        </w:tc>
        <w:tc>
          <w:tcPr>
            <w:tcW w:w="0" w:type="auto"/>
            <w:gridSpan w:val="4"/>
            <w:vAlign w:val="center"/>
          </w:tcPr>
          <w:p w14:paraId="5154209C" w14:textId="77777777" w:rsidR="00C334D1" w:rsidRPr="00813D46" w:rsidRDefault="00C334D1" w:rsidP="007B0C0F">
            <w:pPr>
              <w:rPr>
                <w:sz w:val="8"/>
              </w:rPr>
            </w:pPr>
          </w:p>
        </w:tc>
      </w:tr>
      <w:tr w:rsidR="00C334D1" w:rsidRPr="00813D46" w14:paraId="18D2EF8B" w14:textId="77777777" w:rsidTr="007B0C0F">
        <w:trPr>
          <w:jc w:val="center"/>
        </w:trPr>
        <w:tc>
          <w:tcPr>
            <w:tcW w:w="0" w:type="auto"/>
          </w:tcPr>
          <w:p w14:paraId="2DE90CE5" w14:textId="77777777" w:rsidR="00C334D1" w:rsidRPr="00813D46" w:rsidRDefault="00C334D1" w:rsidP="007B0C0F">
            <w:pPr>
              <w:pStyle w:val="NormalWeb"/>
              <w:ind w:left="240" w:hanging="240"/>
              <w:rPr>
                <w:sz w:val="8"/>
              </w:rPr>
            </w:pPr>
            <w:r w:rsidRPr="00813D46">
              <w:rPr>
                <w:rFonts w:cs="Arial"/>
                <w:sz w:val="20"/>
                <w:szCs w:val="20"/>
              </w:rPr>
              <w:t>Foreign exchange contracts</w:t>
            </w:r>
          </w:p>
        </w:tc>
        <w:tc>
          <w:tcPr>
            <w:tcW w:w="0" w:type="auto"/>
            <w:vAlign w:val="bottom"/>
          </w:tcPr>
          <w:p w14:paraId="60A06D2E" w14:textId="77777777" w:rsidR="00C334D1" w:rsidRPr="00813D46" w:rsidRDefault="00C334D1" w:rsidP="007B0C0F">
            <w:pPr>
              <w:pStyle w:val="la2"/>
            </w:pPr>
            <w:r w:rsidRPr="00813D46">
              <w:rPr>
                <w:sz w:val="15"/>
                <w:szCs w:val="15"/>
              </w:rPr>
              <w:t> </w:t>
            </w:r>
          </w:p>
        </w:tc>
        <w:tc>
          <w:tcPr>
            <w:tcW w:w="0" w:type="auto"/>
            <w:vAlign w:val="bottom"/>
          </w:tcPr>
          <w:p w14:paraId="05895C33" w14:textId="77777777" w:rsidR="00C334D1" w:rsidRPr="00813D46" w:rsidRDefault="00C334D1" w:rsidP="007B0C0F">
            <w:pPr>
              <w:rPr>
                <w:sz w:val="8"/>
              </w:rPr>
            </w:pPr>
            <w:r w:rsidRPr="00813D46">
              <w:rPr>
                <w:rFonts w:cs="Arial"/>
                <w:b/>
                <w:bCs/>
              </w:rPr>
              <w:t>$</w:t>
            </w:r>
          </w:p>
        </w:tc>
        <w:tc>
          <w:tcPr>
            <w:tcW w:w="0" w:type="auto"/>
            <w:vAlign w:val="bottom"/>
          </w:tcPr>
          <w:p w14:paraId="01A2C5E1" w14:textId="6E8E440C" w:rsidR="00C334D1" w:rsidRPr="00813D46" w:rsidRDefault="00C334D1" w:rsidP="002764E6">
            <w:pPr>
              <w:jc w:val="right"/>
            </w:pPr>
            <w:r w:rsidRPr="00813D46">
              <w:rPr>
                <w:rFonts w:cs="Arial"/>
                <w:b/>
                <w:bCs/>
              </w:rPr>
              <w:t>(</w:t>
            </w:r>
            <w:r w:rsidR="002764E6" w:rsidRPr="00813D46">
              <w:rPr>
                <w:rFonts w:cs="Arial"/>
                <w:b/>
                <w:bCs/>
              </w:rPr>
              <w:t>483</w:t>
            </w:r>
          </w:p>
        </w:tc>
        <w:tc>
          <w:tcPr>
            <w:tcW w:w="0" w:type="auto"/>
            <w:noWrap/>
            <w:vAlign w:val="bottom"/>
          </w:tcPr>
          <w:p w14:paraId="5C8E08CD" w14:textId="77777777" w:rsidR="00C334D1" w:rsidRPr="00813D46" w:rsidRDefault="00C334D1" w:rsidP="007B0C0F">
            <w:pPr>
              <w:rPr>
                <w:sz w:val="8"/>
              </w:rPr>
            </w:pPr>
            <w:r w:rsidRPr="00813D46">
              <w:rPr>
                <w:rFonts w:cs="Arial"/>
                <w:b/>
                <w:bCs/>
              </w:rPr>
              <w:t>) </w:t>
            </w:r>
          </w:p>
        </w:tc>
        <w:tc>
          <w:tcPr>
            <w:tcW w:w="0" w:type="auto"/>
            <w:vAlign w:val="bottom"/>
          </w:tcPr>
          <w:p w14:paraId="4FF485ED" w14:textId="77777777" w:rsidR="00C334D1" w:rsidRPr="00813D46" w:rsidRDefault="00C334D1" w:rsidP="007B0C0F">
            <w:pPr>
              <w:pStyle w:val="la2"/>
            </w:pPr>
            <w:r w:rsidRPr="00813D46">
              <w:rPr>
                <w:sz w:val="15"/>
                <w:szCs w:val="15"/>
              </w:rPr>
              <w:t> </w:t>
            </w:r>
          </w:p>
        </w:tc>
        <w:tc>
          <w:tcPr>
            <w:tcW w:w="0" w:type="auto"/>
            <w:vAlign w:val="bottom"/>
          </w:tcPr>
          <w:p w14:paraId="72C2B826" w14:textId="77777777" w:rsidR="00C334D1" w:rsidRPr="00813D46" w:rsidRDefault="00C334D1" w:rsidP="007B0C0F">
            <w:pPr>
              <w:rPr>
                <w:sz w:val="8"/>
              </w:rPr>
            </w:pPr>
            <w:r w:rsidRPr="00813D46">
              <w:rPr>
                <w:rFonts w:cs="Arial"/>
              </w:rPr>
              <w:t>$</w:t>
            </w:r>
          </w:p>
        </w:tc>
        <w:tc>
          <w:tcPr>
            <w:tcW w:w="0" w:type="auto"/>
            <w:vAlign w:val="bottom"/>
          </w:tcPr>
          <w:p w14:paraId="331F8EF4" w14:textId="77777777" w:rsidR="00C334D1" w:rsidRPr="00813D46" w:rsidRDefault="00C334D1" w:rsidP="007B0C0F">
            <w:pPr>
              <w:jc w:val="right"/>
            </w:pPr>
            <w:r w:rsidRPr="00813D46">
              <w:rPr>
                <w:rFonts w:cs="Arial"/>
                <w:bCs/>
              </w:rPr>
              <w:t>(78</w:t>
            </w:r>
          </w:p>
        </w:tc>
        <w:tc>
          <w:tcPr>
            <w:tcW w:w="0" w:type="auto"/>
            <w:noWrap/>
            <w:vAlign w:val="bottom"/>
          </w:tcPr>
          <w:p w14:paraId="5CBBF7F0" w14:textId="77777777" w:rsidR="00C334D1" w:rsidRPr="00813D46" w:rsidRDefault="00C334D1" w:rsidP="007B0C0F">
            <w:pPr>
              <w:rPr>
                <w:sz w:val="8"/>
              </w:rPr>
            </w:pPr>
            <w:r w:rsidRPr="00813D46">
              <w:rPr>
                <w:rFonts w:cs="Arial"/>
                <w:bCs/>
              </w:rPr>
              <w:t>) </w:t>
            </w:r>
          </w:p>
        </w:tc>
        <w:tc>
          <w:tcPr>
            <w:tcW w:w="0" w:type="auto"/>
            <w:vAlign w:val="bottom"/>
          </w:tcPr>
          <w:p w14:paraId="32238F1A" w14:textId="77777777" w:rsidR="00C334D1" w:rsidRPr="00813D46" w:rsidRDefault="00C334D1" w:rsidP="007B0C0F">
            <w:pPr>
              <w:pStyle w:val="la2"/>
            </w:pPr>
            <w:r w:rsidRPr="00813D46">
              <w:rPr>
                <w:sz w:val="15"/>
                <w:szCs w:val="15"/>
              </w:rPr>
              <w:t> </w:t>
            </w:r>
          </w:p>
        </w:tc>
        <w:tc>
          <w:tcPr>
            <w:tcW w:w="0" w:type="auto"/>
            <w:vAlign w:val="bottom"/>
          </w:tcPr>
          <w:p w14:paraId="193594EA" w14:textId="77777777" w:rsidR="00C334D1" w:rsidRPr="00813D46" w:rsidRDefault="00C334D1" w:rsidP="007B0C0F">
            <w:pPr>
              <w:rPr>
                <w:sz w:val="8"/>
              </w:rPr>
            </w:pPr>
            <w:r w:rsidRPr="00813D46">
              <w:rPr>
                <w:rFonts w:cs="Arial"/>
              </w:rPr>
              <w:t>$</w:t>
            </w:r>
          </w:p>
        </w:tc>
        <w:tc>
          <w:tcPr>
            <w:tcW w:w="0" w:type="auto"/>
            <w:vAlign w:val="bottom"/>
          </w:tcPr>
          <w:p w14:paraId="379E9EE3" w14:textId="77777777" w:rsidR="00C334D1" w:rsidRPr="00813D46" w:rsidRDefault="00C334D1" w:rsidP="007B0C0F">
            <w:pPr>
              <w:jc w:val="right"/>
            </w:pPr>
            <w:r w:rsidRPr="00813D46">
              <w:rPr>
                <w:rFonts w:cs="Arial"/>
              </w:rPr>
              <w:t>18</w:t>
            </w:r>
          </w:p>
        </w:tc>
        <w:tc>
          <w:tcPr>
            <w:tcW w:w="0" w:type="auto"/>
            <w:noWrap/>
            <w:vAlign w:val="bottom"/>
          </w:tcPr>
          <w:p w14:paraId="5B42480D" w14:textId="77777777" w:rsidR="00C334D1" w:rsidRPr="00813D46" w:rsidRDefault="00C334D1" w:rsidP="007B0C0F">
            <w:pPr>
              <w:rPr>
                <w:sz w:val="8"/>
              </w:rPr>
            </w:pPr>
            <w:r w:rsidRPr="00813D46">
              <w:rPr>
                <w:rFonts w:cs="Arial"/>
              </w:rPr>
              <w:t> </w:t>
            </w:r>
          </w:p>
        </w:tc>
      </w:tr>
      <w:tr w:rsidR="00C334D1" w:rsidRPr="00813D46" w14:paraId="40DAF88B" w14:textId="77777777" w:rsidTr="007B0C0F">
        <w:trPr>
          <w:jc w:val="center"/>
        </w:trPr>
        <w:tc>
          <w:tcPr>
            <w:tcW w:w="0" w:type="auto"/>
          </w:tcPr>
          <w:p w14:paraId="6F3C72A6" w14:textId="77777777" w:rsidR="00C334D1" w:rsidRPr="00813D46" w:rsidRDefault="00C334D1" w:rsidP="007B0C0F">
            <w:pPr>
              <w:pStyle w:val="NormalWeb"/>
              <w:ind w:left="240" w:hanging="240"/>
              <w:rPr>
                <w:sz w:val="8"/>
              </w:rPr>
            </w:pPr>
            <w:r w:rsidRPr="00813D46">
              <w:rPr>
                <w:rFonts w:cs="Arial"/>
                <w:sz w:val="20"/>
                <w:szCs w:val="20"/>
              </w:rPr>
              <w:t>Equity contracts</w:t>
            </w:r>
          </w:p>
        </w:tc>
        <w:tc>
          <w:tcPr>
            <w:tcW w:w="0" w:type="auto"/>
            <w:vAlign w:val="bottom"/>
          </w:tcPr>
          <w:p w14:paraId="7D072B42" w14:textId="77777777" w:rsidR="00C334D1" w:rsidRPr="00813D46" w:rsidRDefault="00C334D1" w:rsidP="007B0C0F">
            <w:pPr>
              <w:pStyle w:val="la2"/>
            </w:pPr>
            <w:r w:rsidRPr="00813D46">
              <w:rPr>
                <w:sz w:val="15"/>
                <w:szCs w:val="15"/>
              </w:rPr>
              <w:t> </w:t>
            </w:r>
          </w:p>
        </w:tc>
        <w:tc>
          <w:tcPr>
            <w:tcW w:w="0" w:type="auto"/>
            <w:vAlign w:val="bottom"/>
          </w:tcPr>
          <w:p w14:paraId="171384FB" w14:textId="77777777" w:rsidR="00C334D1" w:rsidRPr="00813D46" w:rsidRDefault="00C334D1" w:rsidP="007B0C0F">
            <w:pPr>
              <w:rPr>
                <w:sz w:val="8"/>
              </w:rPr>
            </w:pPr>
            <w:r w:rsidRPr="00813D46">
              <w:rPr>
                <w:rFonts w:cs="Arial"/>
                <w:b/>
                <w:bCs/>
              </w:rPr>
              <w:t> </w:t>
            </w:r>
          </w:p>
        </w:tc>
        <w:tc>
          <w:tcPr>
            <w:tcW w:w="0" w:type="auto"/>
            <w:vAlign w:val="bottom"/>
          </w:tcPr>
          <w:p w14:paraId="62E14A5A" w14:textId="4A5940DE" w:rsidR="00C334D1" w:rsidRPr="00813D46" w:rsidRDefault="00C334D1" w:rsidP="002764E6">
            <w:pPr>
              <w:jc w:val="right"/>
            </w:pPr>
            <w:r w:rsidRPr="00813D46">
              <w:rPr>
                <w:rFonts w:cs="Arial"/>
                <w:b/>
                <w:bCs/>
              </w:rPr>
              <w:t>(</w:t>
            </w:r>
            <w:r w:rsidR="002764E6" w:rsidRPr="00813D46">
              <w:rPr>
                <w:rFonts w:cs="Arial"/>
                <w:b/>
                <w:bCs/>
              </w:rPr>
              <w:t>19</w:t>
            </w:r>
          </w:p>
        </w:tc>
        <w:tc>
          <w:tcPr>
            <w:tcW w:w="0" w:type="auto"/>
            <w:noWrap/>
            <w:vAlign w:val="bottom"/>
          </w:tcPr>
          <w:p w14:paraId="77EE4F3C" w14:textId="77777777" w:rsidR="00C334D1" w:rsidRPr="00813D46" w:rsidRDefault="00C334D1" w:rsidP="007B0C0F">
            <w:pPr>
              <w:rPr>
                <w:sz w:val="8"/>
              </w:rPr>
            </w:pPr>
            <w:r w:rsidRPr="00813D46">
              <w:rPr>
                <w:rFonts w:cs="Arial"/>
                <w:b/>
                <w:bCs/>
              </w:rPr>
              <w:t>) </w:t>
            </w:r>
          </w:p>
        </w:tc>
        <w:tc>
          <w:tcPr>
            <w:tcW w:w="0" w:type="auto"/>
            <w:vAlign w:val="bottom"/>
          </w:tcPr>
          <w:p w14:paraId="0C62AA42" w14:textId="77777777" w:rsidR="00C334D1" w:rsidRPr="00813D46" w:rsidRDefault="00C334D1" w:rsidP="007B0C0F">
            <w:pPr>
              <w:pStyle w:val="la2"/>
            </w:pPr>
            <w:r w:rsidRPr="00813D46">
              <w:rPr>
                <w:sz w:val="15"/>
                <w:szCs w:val="15"/>
              </w:rPr>
              <w:t> </w:t>
            </w:r>
          </w:p>
        </w:tc>
        <w:tc>
          <w:tcPr>
            <w:tcW w:w="0" w:type="auto"/>
            <w:vAlign w:val="bottom"/>
          </w:tcPr>
          <w:p w14:paraId="402A6A63" w14:textId="77777777" w:rsidR="00C334D1" w:rsidRPr="00813D46" w:rsidRDefault="00C334D1" w:rsidP="007B0C0F">
            <w:pPr>
              <w:rPr>
                <w:sz w:val="8"/>
              </w:rPr>
            </w:pPr>
            <w:r w:rsidRPr="00813D46">
              <w:rPr>
                <w:rFonts w:cs="Arial"/>
              </w:rPr>
              <w:t> </w:t>
            </w:r>
          </w:p>
        </w:tc>
        <w:tc>
          <w:tcPr>
            <w:tcW w:w="0" w:type="auto"/>
            <w:vAlign w:val="bottom"/>
          </w:tcPr>
          <w:p w14:paraId="36402B96" w14:textId="77777777" w:rsidR="00C334D1" w:rsidRPr="00813D46" w:rsidRDefault="00C334D1" w:rsidP="007B0C0F">
            <w:pPr>
              <w:jc w:val="right"/>
            </w:pPr>
            <w:r w:rsidRPr="00813D46">
              <w:rPr>
                <w:rFonts w:cs="Arial"/>
                <w:bCs/>
              </w:rPr>
              <w:t>(64</w:t>
            </w:r>
          </w:p>
        </w:tc>
        <w:tc>
          <w:tcPr>
            <w:tcW w:w="0" w:type="auto"/>
            <w:noWrap/>
            <w:vAlign w:val="bottom"/>
          </w:tcPr>
          <w:p w14:paraId="56D4E83E" w14:textId="77777777" w:rsidR="00C334D1" w:rsidRPr="00813D46" w:rsidRDefault="00C334D1" w:rsidP="007B0C0F">
            <w:pPr>
              <w:rPr>
                <w:sz w:val="8"/>
              </w:rPr>
            </w:pPr>
            <w:r w:rsidRPr="00813D46">
              <w:rPr>
                <w:rFonts w:cs="Arial"/>
                <w:bCs/>
              </w:rPr>
              <w:t>) </w:t>
            </w:r>
          </w:p>
        </w:tc>
        <w:tc>
          <w:tcPr>
            <w:tcW w:w="0" w:type="auto"/>
            <w:vAlign w:val="bottom"/>
          </w:tcPr>
          <w:p w14:paraId="40DE68B1" w14:textId="77777777" w:rsidR="00C334D1" w:rsidRPr="00813D46" w:rsidRDefault="00C334D1" w:rsidP="007B0C0F">
            <w:pPr>
              <w:pStyle w:val="la2"/>
            </w:pPr>
            <w:r w:rsidRPr="00813D46">
              <w:rPr>
                <w:sz w:val="15"/>
                <w:szCs w:val="15"/>
              </w:rPr>
              <w:t> </w:t>
            </w:r>
          </w:p>
        </w:tc>
        <w:tc>
          <w:tcPr>
            <w:tcW w:w="0" w:type="auto"/>
            <w:vAlign w:val="bottom"/>
          </w:tcPr>
          <w:p w14:paraId="2F6323CC" w14:textId="77777777" w:rsidR="00C334D1" w:rsidRPr="00813D46" w:rsidRDefault="00C334D1" w:rsidP="007B0C0F">
            <w:pPr>
              <w:rPr>
                <w:sz w:val="8"/>
              </w:rPr>
            </w:pPr>
            <w:r w:rsidRPr="00813D46">
              <w:rPr>
                <w:rFonts w:cs="Arial"/>
              </w:rPr>
              <w:t> </w:t>
            </w:r>
          </w:p>
        </w:tc>
        <w:tc>
          <w:tcPr>
            <w:tcW w:w="0" w:type="auto"/>
            <w:vAlign w:val="bottom"/>
          </w:tcPr>
          <w:p w14:paraId="09610641" w14:textId="77777777" w:rsidR="00C334D1" w:rsidRPr="00813D46" w:rsidRDefault="00C334D1" w:rsidP="007B0C0F">
            <w:pPr>
              <w:jc w:val="right"/>
            </w:pPr>
            <w:r w:rsidRPr="00813D46">
              <w:rPr>
                <w:rFonts w:cs="Arial"/>
              </w:rPr>
              <w:t>16</w:t>
            </w:r>
          </w:p>
        </w:tc>
        <w:tc>
          <w:tcPr>
            <w:tcW w:w="0" w:type="auto"/>
            <w:noWrap/>
            <w:vAlign w:val="bottom"/>
          </w:tcPr>
          <w:p w14:paraId="6A39A77B" w14:textId="77777777" w:rsidR="00C334D1" w:rsidRPr="00813D46" w:rsidRDefault="00C334D1" w:rsidP="007B0C0F">
            <w:pPr>
              <w:rPr>
                <w:sz w:val="8"/>
              </w:rPr>
            </w:pPr>
            <w:r w:rsidRPr="00813D46">
              <w:rPr>
                <w:rFonts w:cs="Arial"/>
              </w:rPr>
              <w:t> </w:t>
            </w:r>
          </w:p>
        </w:tc>
      </w:tr>
      <w:tr w:rsidR="00C334D1" w:rsidRPr="00813D46" w14:paraId="7E49FA00" w14:textId="77777777" w:rsidTr="007B0C0F">
        <w:trPr>
          <w:jc w:val="center"/>
        </w:trPr>
        <w:tc>
          <w:tcPr>
            <w:tcW w:w="0" w:type="auto"/>
          </w:tcPr>
          <w:p w14:paraId="2B7DC4B0" w14:textId="77777777" w:rsidR="00C334D1" w:rsidRPr="00813D46" w:rsidRDefault="00C334D1" w:rsidP="007B0C0F">
            <w:pPr>
              <w:pStyle w:val="NormalWeb"/>
              <w:ind w:left="240" w:hanging="240"/>
              <w:rPr>
                <w:sz w:val="8"/>
              </w:rPr>
            </w:pPr>
            <w:r w:rsidRPr="00813D46">
              <w:rPr>
                <w:rFonts w:cs="Arial"/>
                <w:sz w:val="20"/>
                <w:szCs w:val="20"/>
              </w:rPr>
              <w:t>Interest-rate contracts</w:t>
            </w:r>
          </w:p>
        </w:tc>
        <w:tc>
          <w:tcPr>
            <w:tcW w:w="0" w:type="auto"/>
            <w:vAlign w:val="bottom"/>
          </w:tcPr>
          <w:p w14:paraId="12EF65C3" w14:textId="77777777" w:rsidR="00C334D1" w:rsidRPr="00813D46" w:rsidRDefault="00C334D1" w:rsidP="007B0C0F">
            <w:pPr>
              <w:pStyle w:val="la2"/>
            </w:pPr>
            <w:r w:rsidRPr="00813D46">
              <w:rPr>
                <w:sz w:val="15"/>
                <w:szCs w:val="15"/>
              </w:rPr>
              <w:t> </w:t>
            </w:r>
          </w:p>
        </w:tc>
        <w:tc>
          <w:tcPr>
            <w:tcW w:w="0" w:type="auto"/>
            <w:vAlign w:val="bottom"/>
          </w:tcPr>
          <w:p w14:paraId="051FAACE" w14:textId="77777777" w:rsidR="00C334D1" w:rsidRPr="00813D46" w:rsidRDefault="00C334D1" w:rsidP="007B0C0F">
            <w:pPr>
              <w:rPr>
                <w:sz w:val="8"/>
              </w:rPr>
            </w:pPr>
            <w:r w:rsidRPr="00813D46">
              <w:rPr>
                <w:rFonts w:cs="Arial"/>
                <w:b/>
                <w:bCs/>
              </w:rPr>
              <w:t> </w:t>
            </w:r>
          </w:p>
        </w:tc>
        <w:tc>
          <w:tcPr>
            <w:tcW w:w="0" w:type="auto"/>
            <w:vAlign w:val="bottom"/>
          </w:tcPr>
          <w:p w14:paraId="2AE866D2" w14:textId="180503A0" w:rsidR="00C334D1" w:rsidRPr="00813D46" w:rsidRDefault="002764E6" w:rsidP="007B0C0F">
            <w:pPr>
              <w:jc w:val="right"/>
            </w:pPr>
            <w:r w:rsidRPr="00813D46">
              <w:rPr>
                <w:rFonts w:cs="Arial"/>
                <w:b/>
                <w:bCs/>
              </w:rPr>
              <w:t>23</w:t>
            </w:r>
          </w:p>
        </w:tc>
        <w:tc>
          <w:tcPr>
            <w:tcW w:w="0" w:type="auto"/>
            <w:noWrap/>
            <w:vAlign w:val="bottom"/>
          </w:tcPr>
          <w:p w14:paraId="30BD52CB" w14:textId="77777777" w:rsidR="00C334D1" w:rsidRPr="00813D46" w:rsidRDefault="00C334D1" w:rsidP="007B0C0F">
            <w:pPr>
              <w:rPr>
                <w:sz w:val="8"/>
              </w:rPr>
            </w:pPr>
          </w:p>
        </w:tc>
        <w:tc>
          <w:tcPr>
            <w:tcW w:w="0" w:type="auto"/>
            <w:vAlign w:val="bottom"/>
          </w:tcPr>
          <w:p w14:paraId="6A1DFAAE" w14:textId="77777777" w:rsidR="00C334D1" w:rsidRPr="00813D46" w:rsidRDefault="00C334D1" w:rsidP="007B0C0F">
            <w:pPr>
              <w:pStyle w:val="la2"/>
            </w:pPr>
            <w:r w:rsidRPr="00813D46">
              <w:rPr>
                <w:sz w:val="15"/>
                <w:szCs w:val="15"/>
              </w:rPr>
              <w:t> </w:t>
            </w:r>
          </w:p>
        </w:tc>
        <w:tc>
          <w:tcPr>
            <w:tcW w:w="0" w:type="auto"/>
            <w:vAlign w:val="bottom"/>
          </w:tcPr>
          <w:p w14:paraId="1B26C340" w14:textId="77777777" w:rsidR="00C334D1" w:rsidRPr="00813D46" w:rsidRDefault="00C334D1" w:rsidP="007B0C0F">
            <w:pPr>
              <w:rPr>
                <w:sz w:val="8"/>
              </w:rPr>
            </w:pPr>
            <w:r w:rsidRPr="00813D46">
              <w:rPr>
                <w:rFonts w:cs="Arial"/>
              </w:rPr>
              <w:t> </w:t>
            </w:r>
          </w:p>
        </w:tc>
        <w:tc>
          <w:tcPr>
            <w:tcW w:w="0" w:type="auto"/>
            <w:vAlign w:val="bottom"/>
          </w:tcPr>
          <w:p w14:paraId="391D2027" w14:textId="77777777" w:rsidR="00C334D1" w:rsidRPr="00813D46" w:rsidRDefault="00C334D1" w:rsidP="007B0C0F">
            <w:pPr>
              <w:jc w:val="right"/>
            </w:pPr>
            <w:r w:rsidRPr="00813D46">
              <w:rPr>
                <w:rFonts w:cs="Arial"/>
                <w:bCs/>
              </w:rPr>
              <w:t>24</w:t>
            </w:r>
          </w:p>
        </w:tc>
        <w:tc>
          <w:tcPr>
            <w:tcW w:w="0" w:type="auto"/>
            <w:noWrap/>
            <w:vAlign w:val="bottom"/>
          </w:tcPr>
          <w:p w14:paraId="2D6750F6" w14:textId="77777777" w:rsidR="00C334D1" w:rsidRPr="00813D46" w:rsidRDefault="00C334D1" w:rsidP="007B0C0F">
            <w:pPr>
              <w:rPr>
                <w:sz w:val="8"/>
              </w:rPr>
            </w:pPr>
          </w:p>
        </w:tc>
        <w:tc>
          <w:tcPr>
            <w:tcW w:w="0" w:type="auto"/>
            <w:vAlign w:val="bottom"/>
          </w:tcPr>
          <w:p w14:paraId="6F99AA35" w14:textId="77777777" w:rsidR="00C334D1" w:rsidRPr="00813D46" w:rsidRDefault="00C334D1" w:rsidP="007B0C0F">
            <w:pPr>
              <w:pStyle w:val="la2"/>
            </w:pPr>
            <w:r w:rsidRPr="00813D46">
              <w:rPr>
                <w:sz w:val="15"/>
                <w:szCs w:val="15"/>
              </w:rPr>
              <w:t> </w:t>
            </w:r>
          </w:p>
        </w:tc>
        <w:tc>
          <w:tcPr>
            <w:tcW w:w="0" w:type="auto"/>
            <w:vAlign w:val="bottom"/>
          </w:tcPr>
          <w:p w14:paraId="75239FF9" w14:textId="77777777" w:rsidR="00C334D1" w:rsidRPr="00813D46" w:rsidRDefault="00C334D1" w:rsidP="007B0C0F">
            <w:pPr>
              <w:rPr>
                <w:sz w:val="8"/>
              </w:rPr>
            </w:pPr>
            <w:r w:rsidRPr="00813D46">
              <w:rPr>
                <w:rFonts w:cs="Arial"/>
              </w:rPr>
              <w:t> </w:t>
            </w:r>
          </w:p>
        </w:tc>
        <w:tc>
          <w:tcPr>
            <w:tcW w:w="0" w:type="auto"/>
            <w:vAlign w:val="bottom"/>
          </w:tcPr>
          <w:p w14:paraId="72BD02DF" w14:textId="77777777" w:rsidR="00C334D1" w:rsidRPr="00813D46" w:rsidRDefault="00C334D1" w:rsidP="007B0C0F">
            <w:pPr>
              <w:jc w:val="right"/>
            </w:pPr>
            <w:r w:rsidRPr="00813D46">
              <w:rPr>
                <w:rFonts w:cs="Arial"/>
              </w:rPr>
              <w:t>(11</w:t>
            </w:r>
          </w:p>
        </w:tc>
        <w:tc>
          <w:tcPr>
            <w:tcW w:w="0" w:type="auto"/>
            <w:noWrap/>
            <w:vAlign w:val="bottom"/>
          </w:tcPr>
          <w:p w14:paraId="5824291C" w14:textId="77777777" w:rsidR="00C334D1" w:rsidRPr="00813D46" w:rsidRDefault="00C334D1" w:rsidP="007B0C0F">
            <w:pPr>
              <w:rPr>
                <w:sz w:val="8"/>
              </w:rPr>
            </w:pPr>
            <w:r w:rsidRPr="00813D46">
              <w:rPr>
                <w:rFonts w:cs="Arial"/>
              </w:rPr>
              <w:t>)</w:t>
            </w:r>
          </w:p>
        </w:tc>
      </w:tr>
      <w:tr w:rsidR="00C334D1" w:rsidRPr="00813D46" w14:paraId="4A1C15C9" w14:textId="77777777" w:rsidTr="007B0C0F">
        <w:trPr>
          <w:jc w:val="center"/>
        </w:trPr>
        <w:tc>
          <w:tcPr>
            <w:tcW w:w="0" w:type="auto"/>
          </w:tcPr>
          <w:p w14:paraId="7708C23D" w14:textId="77777777" w:rsidR="00C334D1" w:rsidRPr="00813D46" w:rsidRDefault="00C334D1" w:rsidP="007B0C0F">
            <w:pPr>
              <w:pStyle w:val="NormalWeb"/>
              <w:ind w:left="240" w:hanging="240"/>
              <w:rPr>
                <w:sz w:val="8"/>
              </w:rPr>
            </w:pPr>
            <w:r w:rsidRPr="00813D46">
              <w:rPr>
                <w:rFonts w:cs="Arial"/>
                <w:sz w:val="20"/>
                <w:szCs w:val="20"/>
              </w:rPr>
              <w:t>Credit contracts</w:t>
            </w:r>
          </w:p>
        </w:tc>
        <w:tc>
          <w:tcPr>
            <w:tcW w:w="0" w:type="auto"/>
            <w:vAlign w:val="bottom"/>
          </w:tcPr>
          <w:p w14:paraId="2610A243" w14:textId="77777777" w:rsidR="00C334D1" w:rsidRPr="00813D46" w:rsidRDefault="00C334D1" w:rsidP="007B0C0F">
            <w:pPr>
              <w:pStyle w:val="la2"/>
            </w:pPr>
            <w:r w:rsidRPr="00813D46">
              <w:rPr>
                <w:sz w:val="15"/>
                <w:szCs w:val="15"/>
              </w:rPr>
              <w:t> </w:t>
            </w:r>
          </w:p>
        </w:tc>
        <w:tc>
          <w:tcPr>
            <w:tcW w:w="0" w:type="auto"/>
            <w:vAlign w:val="bottom"/>
          </w:tcPr>
          <w:p w14:paraId="672DA0CE" w14:textId="77777777" w:rsidR="00C334D1" w:rsidRPr="00813D46" w:rsidRDefault="00C334D1" w:rsidP="007B0C0F">
            <w:pPr>
              <w:rPr>
                <w:sz w:val="8"/>
              </w:rPr>
            </w:pPr>
            <w:r w:rsidRPr="00813D46">
              <w:rPr>
                <w:rFonts w:cs="Arial"/>
                <w:b/>
                <w:bCs/>
              </w:rPr>
              <w:t> </w:t>
            </w:r>
          </w:p>
        </w:tc>
        <w:tc>
          <w:tcPr>
            <w:tcW w:w="0" w:type="auto"/>
            <w:vAlign w:val="bottom"/>
          </w:tcPr>
          <w:p w14:paraId="5C7EEF14" w14:textId="65A5EB4F" w:rsidR="00C334D1" w:rsidRPr="00813D46" w:rsidRDefault="002764E6" w:rsidP="00F4539E">
            <w:pPr>
              <w:jc w:val="right"/>
            </w:pPr>
            <w:r w:rsidRPr="00813D46">
              <w:rPr>
                <w:rFonts w:cs="Arial"/>
                <w:b/>
                <w:bCs/>
              </w:rPr>
              <w:t>(1</w:t>
            </w:r>
          </w:p>
        </w:tc>
        <w:tc>
          <w:tcPr>
            <w:tcW w:w="0" w:type="auto"/>
            <w:noWrap/>
            <w:vAlign w:val="bottom"/>
          </w:tcPr>
          <w:p w14:paraId="0CA6AFDB" w14:textId="0E4F9F8C" w:rsidR="00C334D1" w:rsidRPr="00813D46" w:rsidRDefault="00F4539E" w:rsidP="00F4539E">
            <w:pPr>
              <w:rPr>
                <w:sz w:val="8"/>
              </w:rPr>
            </w:pPr>
            <w:r w:rsidRPr="00813D46">
              <w:rPr>
                <w:rFonts w:cs="Arial"/>
                <w:b/>
                <w:bCs/>
              </w:rPr>
              <w:t>)</w:t>
            </w:r>
          </w:p>
        </w:tc>
        <w:tc>
          <w:tcPr>
            <w:tcW w:w="0" w:type="auto"/>
            <w:vAlign w:val="bottom"/>
          </w:tcPr>
          <w:p w14:paraId="71B51303" w14:textId="77777777" w:rsidR="00C334D1" w:rsidRPr="00813D46" w:rsidRDefault="00C334D1" w:rsidP="007B0C0F">
            <w:pPr>
              <w:pStyle w:val="la2"/>
            </w:pPr>
            <w:r w:rsidRPr="00813D46">
              <w:rPr>
                <w:sz w:val="15"/>
                <w:szCs w:val="15"/>
              </w:rPr>
              <w:t> </w:t>
            </w:r>
          </w:p>
        </w:tc>
        <w:tc>
          <w:tcPr>
            <w:tcW w:w="0" w:type="auto"/>
            <w:vAlign w:val="bottom"/>
          </w:tcPr>
          <w:p w14:paraId="4AA74B9B" w14:textId="77777777" w:rsidR="00C334D1" w:rsidRPr="00813D46" w:rsidRDefault="00C334D1" w:rsidP="007B0C0F">
            <w:pPr>
              <w:rPr>
                <w:sz w:val="8"/>
              </w:rPr>
            </w:pPr>
            <w:r w:rsidRPr="00813D46">
              <w:rPr>
                <w:rFonts w:cs="Arial"/>
              </w:rPr>
              <w:t> </w:t>
            </w:r>
          </w:p>
        </w:tc>
        <w:tc>
          <w:tcPr>
            <w:tcW w:w="0" w:type="auto"/>
            <w:vAlign w:val="bottom"/>
          </w:tcPr>
          <w:p w14:paraId="0F0C5A58" w14:textId="77777777" w:rsidR="00C334D1" w:rsidRPr="00813D46" w:rsidRDefault="00C334D1" w:rsidP="007B0C0F">
            <w:pPr>
              <w:jc w:val="right"/>
            </w:pPr>
            <w:r w:rsidRPr="00813D46">
              <w:rPr>
                <w:rFonts w:cs="Arial"/>
                <w:bCs/>
              </w:rPr>
              <w:t>13</w:t>
            </w:r>
          </w:p>
        </w:tc>
        <w:tc>
          <w:tcPr>
            <w:tcW w:w="0" w:type="auto"/>
            <w:noWrap/>
            <w:vAlign w:val="bottom"/>
          </w:tcPr>
          <w:p w14:paraId="67F29E0F" w14:textId="77777777" w:rsidR="00C334D1" w:rsidRPr="00813D46" w:rsidRDefault="00C334D1" w:rsidP="007B0C0F">
            <w:pPr>
              <w:rPr>
                <w:sz w:val="8"/>
              </w:rPr>
            </w:pPr>
          </w:p>
        </w:tc>
        <w:tc>
          <w:tcPr>
            <w:tcW w:w="0" w:type="auto"/>
            <w:vAlign w:val="bottom"/>
          </w:tcPr>
          <w:p w14:paraId="61A69936" w14:textId="77777777" w:rsidR="00C334D1" w:rsidRPr="00813D46" w:rsidRDefault="00C334D1" w:rsidP="007B0C0F">
            <w:pPr>
              <w:pStyle w:val="la2"/>
            </w:pPr>
            <w:r w:rsidRPr="00813D46">
              <w:rPr>
                <w:sz w:val="15"/>
                <w:szCs w:val="15"/>
              </w:rPr>
              <w:t> </w:t>
            </w:r>
          </w:p>
        </w:tc>
        <w:tc>
          <w:tcPr>
            <w:tcW w:w="0" w:type="auto"/>
            <w:vAlign w:val="bottom"/>
          </w:tcPr>
          <w:p w14:paraId="4F509ECF" w14:textId="77777777" w:rsidR="00C334D1" w:rsidRPr="00813D46" w:rsidRDefault="00C334D1" w:rsidP="007B0C0F">
            <w:pPr>
              <w:rPr>
                <w:sz w:val="8"/>
              </w:rPr>
            </w:pPr>
            <w:r w:rsidRPr="00813D46">
              <w:rPr>
                <w:rFonts w:cs="Arial"/>
              </w:rPr>
              <w:t> </w:t>
            </w:r>
          </w:p>
        </w:tc>
        <w:tc>
          <w:tcPr>
            <w:tcW w:w="0" w:type="auto"/>
            <w:vAlign w:val="bottom"/>
          </w:tcPr>
          <w:p w14:paraId="62E93E25" w14:textId="77777777" w:rsidR="00C334D1" w:rsidRPr="00813D46" w:rsidRDefault="00C334D1" w:rsidP="007B0C0F">
            <w:pPr>
              <w:jc w:val="right"/>
            </w:pPr>
            <w:r w:rsidRPr="00813D46">
              <w:rPr>
                <w:rFonts w:cs="Arial"/>
              </w:rPr>
              <w:t>(3</w:t>
            </w:r>
          </w:p>
        </w:tc>
        <w:tc>
          <w:tcPr>
            <w:tcW w:w="0" w:type="auto"/>
            <w:noWrap/>
            <w:vAlign w:val="bottom"/>
          </w:tcPr>
          <w:p w14:paraId="2901EE34" w14:textId="77777777" w:rsidR="00C334D1" w:rsidRPr="00813D46" w:rsidRDefault="00C334D1" w:rsidP="007B0C0F">
            <w:pPr>
              <w:rPr>
                <w:sz w:val="8"/>
              </w:rPr>
            </w:pPr>
            <w:r w:rsidRPr="00813D46">
              <w:rPr>
                <w:rFonts w:cs="Arial"/>
              </w:rPr>
              <w:t>)</w:t>
            </w:r>
          </w:p>
        </w:tc>
      </w:tr>
      <w:tr w:rsidR="00F4539E" w:rsidRPr="00813D46" w14:paraId="7BAF3BE3" w14:textId="77777777" w:rsidTr="007B0C0F">
        <w:trPr>
          <w:jc w:val="center"/>
        </w:trPr>
        <w:tc>
          <w:tcPr>
            <w:tcW w:w="0" w:type="auto"/>
          </w:tcPr>
          <w:p w14:paraId="327C9224" w14:textId="77777777" w:rsidR="00F4539E" w:rsidRPr="00813D46" w:rsidRDefault="00F4539E" w:rsidP="00F4539E">
            <w:pPr>
              <w:pStyle w:val="NormalWeb"/>
              <w:ind w:left="240" w:hanging="240"/>
              <w:rPr>
                <w:sz w:val="8"/>
              </w:rPr>
            </w:pPr>
            <w:r w:rsidRPr="00813D46">
              <w:rPr>
                <w:rFonts w:cs="Arial"/>
                <w:sz w:val="20"/>
                <w:szCs w:val="20"/>
              </w:rPr>
              <w:t>Commodity contracts</w:t>
            </w:r>
          </w:p>
        </w:tc>
        <w:tc>
          <w:tcPr>
            <w:tcW w:w="0" w:type="auto"/>
            <w:vAlign w:val="bottom"/>
          </w:tcPr>
          <w:p w14:paraId="6FFF4BE9" w14:textId="77777777" w:rsidR="00F4539E" w:rsidRPr="00813D46" w:rsidRDefault="00F4539E" w:rsidP="00F4539E">
            <w:pPr>
              <w:pStyle w:val="la2"/>
            </w:pPr>
            <w:r w:rsidRPr="00813D46">
              <w:rPr>
                <w:sz w:val="15"/>
                <w:szCs w:val="15"/>
              </w:rPr>
              <w:t> </w:t>
            </w:r>
          </w:p>
        </w:tc>
        <w:tc>
          <w:tcPr>
            <w:tcW w:w="0" w:type="auto"/>
            <w:vAlign w:val="bottom"/>
          </w:tcPr>
          <w:p w14:paraId="30102BDF" w14:textId="77777777" w:rsidR="00F4539E" w:rsidRPr="00813D46" w:rsidRDefault="00F4539E" w:rsidP="00F4539E">
            <w:pPr>
              <w:rPr>
                <w:sz w:val="8"/>
              </w:rPr>
            </w:pPr>
            <w:r w:rsidRPr="00813D46">
              <w:rPr>
                <w:rFonts w:cs="Arial"/>
                <w:b/>
                <w:bCs/>
              </w:rPr>
              <w:t> </w:t>
            </w:r>
          </w:p>
        </w:tc>
        <w:tc>
          <w:tcPr>
            <w:tcW w:w="0" w:type="auto"/>
            <w:vAlign w:val="bottom"/>
          </w:tcPr>
          <w:p w14:paraId="776FD829" w14:textId="58D2792E" w:rsidR="00F4539E" w:rsidRPr="00813D46" w:rsidRDefault="00F4539E" w:rsidP="00F4539E">
            <w:pPr>
              <w:jc w:val="right"/>
            </w:pPr>
            <w:r w:rsidRPr="00813D46">
              <w:rPr>
                <w:rFonts w:cs="Arial"/>
                <w:b/>
                <w:bCs/>
              </w:rPr>
              <w:t>(22</w:t>
            </w:r>
            <w:r w:rsidR="00F638CF" w:rsidRPr="00813D46">
              <w:rPr>
                <w:rFonts w:cs="Arial"/>
                <w:b/>
                <w:bCs/>
              </w:rPr>
              <w:t>3</w:t>
            </w:r>
          </w:p>
        </w:tc>
        <w:tc>
          <w:tcPr>
            <w:tcW w:w="0" w:type="auto"/>
            <w:noWrap/>
            <w:vAlign w:val="bottom"/>
          </w:tcPr>
          <w:p w14:paraId="18C4880B" w14:textId="6778DB8E" w:rsidR="00F4539E" w:rsidRPr="00813D46" w:rsidRDefault="00F4539E" w:rsidP="00F4539E">
            <w:pPr>
              <w:rPr>
                <w:sz w:val="8"/>
              </w:rPr>
            </w:pPr>
            <w:r w:rsidRPr="00813D46">
              <w:rPr>
                <w:rFonts w:cs="Arial"/>
                <w:b/>
                <w:bCs/>
              </w:rPr>
              <w:t>)</w:t>
            </w:r>
          </w:p>
        </w:tc>
        <w:tc>
          <w:tcPr>
            <w:tcW w:w="0" w:type="auto"/>
            <w:vAlign w:val="bottom"/>
          </w:tcPr>
          <w:p w14:paraId="46A3DE3F" w14:textId="77777777" w:rsidR="00F4539E" w:rsidRPr="00813D46" w:rsidRDefault="00F4539E" w:rsidP="00F4539E">
            <w:pPr>
              <w:pStyle w:val="la2"/>
            </w:pPr>
            <w:r w:rsidRPr="00813D46">
              <w:rPr>
                <w:sz w:val="15"/>
                <w:szCs w:val="15"/>
              </w:rPr>
              <w:t> </w:t>
            </w:r>
          </w:p>
        </w:tc>
        <w:tc>
          <w:tcPr>
            <w:tcW w:w="0" w:type="auto"/>
            <w:vAlign w:val="bottom"/>
          </w:tcPr>
          <w:p w14:paraId="1791DEF8" w14:textId="77777777" w:rsidR="00F4539E" w:rsidRPr="00813D46" w:rsidRDefault="00F4539E" w:rsidP="00F4539E">
            <w:pPr>
              <w:rPr>
                <w:sz w:val="8"/>
              </w:rPr>
            </w:pPr>
            <w:r w:rsidRPr="00813D46">
              <w:rPr>
                <w:rFonts w:cs="Arial"/>
              </w:rPr>
              <w:t> </w:t>
            </w:r>
          </w:p>
        </w:tc>
        <w:tc>
          <w:tcPr>
            <w:tcW w:w="0" w:type="auto"/>
            <w:vAlign w:val="bottom"/>
          </w:tcPr>
          <w:p w14:paraId="52239FE4" w14:textId="77777777" w:rsidR="00F4539E" w:rsidRPr="00813D46" w:rsidRDefault="00F4539E" w:rsidP="00F4539E">
            <w:pPr>
              <w:jc w:val="right"/>
            </w:pPr>
            <w:r w:rsidRPr="00813D46">
              <w:rPr>
                <w:rFonts w:cs="Arial"/>
                <w:bCs/>
              </w:rPr>
              <w:t>71</w:t>
            </w:r>
          </w:p>
        </w:tc>
        <w:tc>
          <w:tcPr>
            <w:tcW w:w="0" w:type="auto"/>
            <w:noWrap/>
            <w:vAlign w:val="bottom"/>
          </w:tcPr>
          <w:p w14:paraId="3BB9D8D4" w14:textId="77777777" w:rsidR="00F4539E" w:rsidRPr="00813D46" w:rsidRDefault="00F4539E" w:rsidP="00F4539E">
            <w:pPr>
              <w:rPr>
                <w:sz w:val="8"/>
              </w:rPr>
            </w:pPr>
          </w:p>
        </w:tc>
        <w:tc>
          <w:tcPr>
            <w:tcW w:w="0" w:type="auto"/>
            <w:vAlign w:val="bottom"/>
          </w:tcPr>
          <w:p w14:paraId="63BFFF2D" w14:textId="77777777" w:rsidR="00F4539E" w:rsidRPr="00813D46" w:rsidRDefault="00F4539E" w:rsidP="00F4539E">
            <w:pPr>
              <w:pStyle w:val="la2"/>
            </w:pPr>
            <w:r w:rsidRPr="00813D46">
              <w:rPr>
                <w:sz w:val="15"/>
                <w:szCs w:val="15"/>
              </w:rPr>
              <w:t> </w:t>
            </w:r>
          </w:p>
        </w:tc>
        <w:tc>
          <w:tcPr>
            <w:tcW w:w="0" w:type="auto"/>
            <w:vAlign w:val="bottom"/>
          </w:tcPr>
          <w:p w14:paraId="57AD4A19" w14:textId="77777777" w:rsidR="00F4539E" w:rsidRPr="00813D46" w:rsidRDefault="00F4539E" w:rsidP="00F4539E">
            <w:pPr>
              <w:rPr>
                <w:sz w:val="8"/>
              </w:rPr>
            </w:pPr>
            <w:r w:rsidRPr="00813D46">
              <w:rPr>
                <w:rFonts w:cs="Arial"/>
              </w:rPr>
              <w:t> </w:t>
            </w:r>
          </w:p>
        </w:tc>
        <w:tc>
          <w:tcPr>
            <w:tcW w:w="0" w:type="auto"/>
            <w:vAlign w:val="bottom"/>
          </w:tcPr>
          <w:p w14:paraId="2E007860" w14:textId="77777777" w:rsidR="00F4539E" w:rsidRPr="00813D46" w:rsidRDefault="00F4539E" w:rsidP="00F4539E">
            <w:pPr>
              <w:jc w:val="right"/>
            </w:pPr>
            <w:r w:rsidRPr="00813D46">
              <w:rPr>
                <w:rFonts w:cs="Arial"/>
              </w:rPr>
              <w:t>(42</w:t>
            </w:r>
          </w:p>
        </w:tc>
        <w:tc>
          <w:tcPr>
            <w:tcW w:w="0" w:type="auto"/>
            <w:noWrap/>
            <w:vAlign w:val="bottom"/>
          </w:tcPr>
          <w:p w14:paraId="6316C5CD" w14:textId="77777777" w:rsidR="00F4539E" w:rsidRPr="00813D46" w:rsidRDefault="00F4539E" w:rsidP="00F4539E">
            <w:pPr>
              <w:rPr>
                <w:sz w:val="8"/>
              </w:rPr>
            </w:pPr>
            <w:r w:rsidRPr="00813D46">
              <w:rPr>
                <w:rFonts w:cs="Arial"/>
              </w:rPr>
              <w:t>)</w:t>
            </w:r>
          </w:p>
        </w:tc>
      </w:tr>
      <w:tr w:rsidR="00C334D1" w:rsidRPr="00813D46" w14:paraId="455A86A9" w14:textId="77777777" w:rsidTr="007B0C0F">
        <w:trPr>
          <w:jc w:val="center"/>
        </w:trPr>
        <w:tc>
          <w:tcPr>
            <w:tcW w:w="0" w:type="auto"/>
            <w:gridSpan w:val="4"/>
            <w:vAlign w:val="bottom"/>
          </w:tcPr>
          <w:p w14:paraId="0C995B52" w14:textId="77777777" w:rsidR="00C334D1" w:rsidRPr="00813D46" w:rsidRDefault="00C334D1" w:rsidP="007B0C0F">
            <w:pPr>
              <w:pStyle w:val="rrdsinglerule"/>
            </w:pPr>
            <w:r w:rsidRPr="00813D46">
              <w:rPr>
                <w:sz w:val="15"/>
                <w:szCs w:val="15"/>
              </w:rPr>
              <w:t> </w:t>
            </w:r>
          </w:p>
        </w:tc>
        <w:tc>
          <w:tcPr>
            <w:tcW w:w="0" w:type="auto"/>
            <w:vAlign w:val="bottom"/>
          </w:tcPr>
          <w:p w14:paraId="725102F9" w14:textId="77777777" w:rsidR="00C334D1" w:rsidRPr="00813D46" w:rsidRDefault="00C334D1" w:rsidP="007B0C0F">
            <w:pPr>
              <w:rPr>
                <w:sz w:val="8"/>
              </w:rPr>
            </w:pPr>
          </w:p>
        </w:tc>
        <w:tc>
          <w:tcPr>
            <w:tcW w:w="0" w:type="auto"/>
            <w:vAlign w:val="bottom"/>
          </w:tcPr>
          <w:p w14:paraId="28EBEE6A" w14:textId="77777777" w:rsidR="00C334D1" w:rsidRPr="00813D46" w:rsidRDefault="00C334D1" w:rsidP="007B0C0F">
            <w:pPr>
              <w:pStyle w:val="la2"/>
            </w:pPr>
            <w:r w:rsidRPr="00813D46">
              <w:t> </w:t>
            </w:r>
          </w:p>
        </w:tc>
        <w:tc>
          <w:tcPr>
            <w:tcW w:w="0" w:type="auto"/>
            <w:vAlign w:val="bottom"/>
          </w:tcPr>
          <w:p w14:paraId="7E2617F8" w14:textId="77777777" w:rsidR="00C334D1" w:rsidRPr="00813D46" w:rsidRDefault="00C334D1" w:rsidP="007B0C0F">
            <w:pPr>
              <w:pStyle w:val="rrdsinglerule"/>
            </w:pPr>
            <w:r w:rsidRPr="00813D46">
              <w:rPr>
                <w:sz w:val="15"/>
                <w:szCs w:val="15"/>
              </w:rPr>
              <w:t> </w:t>
            </w:r>
          </w:p>
        </w:tc>
        <w:tc>
          <w:tcPr>
            <w:tcW w:w="0" w:type="auto"/>
            <w:vAlign w:val="bottom"/>
          </w:tcPr>
          <w:p w14:paraId="16727F88" w14:textId="77777777" w:rsidR="00C334D1" w:rsidRPr="00813D46" w:rsidRDefault="00C334D1" w:rsidP="007B0C0F">
            <w:pPr>
              <w:pStyle w:val="rrdsinglerule"/>
            </w:pPr>
            <w:r w:rsidRPr="00813D46">
              <w:rPr>
                <w:sz w:val="15"/>
                <w:szCs w:val="15"/>
              </w:rPr>
              <w:t> </w:t>
            </w:r>
          </w:p>
        </w:tc>
        <w:tc>
          <w:tcPr>
            <w:tcW w:w="0" w:type="auto"/>
            <w:vAlign w:val="bottom"/>
          </w:tcPr>
          <w:p w14:paraId="41933064" w14:textId="77777777" w:rsidR="00C334D1" w:rsidRPr="00813D46" w:rsidRDefault="00C334D1" w:rsidP="007B0C0F">
            <w:pPr>
              <w:rPr>
                <w:sz w:val="8"/>
              </w:rPr>
            </w:pPr>
          </w:p>
        </w:tc>
        <w:tc>
          <w:tcPr>
            <w:tcW w:w="0" w:type="auto"/>
            <w:vAlign w:val="bottom"/>
          </w:tcPr>
          <w:p w14:paraId="46B437B5" w14:textId="77777777" w:rsidR="00C334D1" w:rsidRPr="00813D46" w:rsidRDefault="00C334D1" w:rsidP="007B0C0F">
            <w:pPr>
              <w:pStyle w:val="la2"/>
            </w:pPr>
            <w:r w:rsidRPr="00813D46">
              <w:t> </w:t>
            </w:r>
          </w:p>
        </w:tc>
        <w:tc>
          <w:tcPr>
            <w:tcW w:w="0" w:type="auto"/>
            <w:vAlign w:val="bottom"/>
          </w:tcPr>
          <w:p w14:paraId="0AC9EA42" w14:textId="77777777" w:rsidR="00C334D1" w:rsidRPr="00813D46" w:rsidRDefault="00C334D1" w:rsidP="007B0C0F">
            <w:pPr>
              <w:pStyle w:val="rrdsinglerule"/>
            </w:pPr>
            <w:r w:rsidRPr="00813D46">
              <w:rPr>
                <w:sz w:val="15"/>
                <w:szCs w:val="15"/>
              </w:rPr>
              <w:t> </w:t>
            </w:r>
          </w:p>
        </w:tc>
        <w:tc>
          <w:tcPr>
            <w:tcW w:w="0" w:type="auto"/>
            <w:vAlign w:val="bottom"/>
          </w:tcPr>
          <w:p w14:paraId="7F2C8EBC" w14:textId="77777777" w:rsidR="00C334D1" w:rsidRPr="00813D46" w:rsidRDefault="00C334D1" w:rsidP="007B0C0F">
            <w:pPr>
              <w:pStyle w:val="rrdsinglerule"/>
            </w:pPr>
          </w:p>
        </w:tc>
        <w:tc>
          <w:tcPr>
            <w:tcW w:w="0" w:type="auto"/>
            <w:vAlign w:val="bottom"/>
          </w:tcPr>
          <w:p w14:paraId="6B6CBB4E" w14:textId="77777777" w:rsidR="00C334D1" w:rsidRPr="00813D46" w:rsidRDefault="00C334D1" w:rsidP="007B0C0F">
            <w:pPr>
              <w:rPr>
                <w:sz w:val="8"/>
              </w:rPr>
            </w:pPr>
          </w:p>
        </w:tc>
      </w:tr>
      <w:tr w:rsidR="00C334D1" w:rsidRPr="00813D46" w14:paraId="6BD61FB1" w14:textId="77777777" w:rsidTr="007B0C0F">
        <w:trPr>
          <w:jc w:val="center"/>
        </w:trPr>
        <w:tc>
          <w:tcPr>
            <w:tcW w:w="0" w:type="auto"/>
          </w:tcPr>
          <w:p w14:paraId="3CECEDD1"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686C3E65" w14:textId="77777777" w:rsidR="00C334D1" w:rsidRPr="00813D46" w:rsidRDefault="00C334D1" w:rsidP="007B0C0F">
            <w:pPr>
              <w:pStyle w:val="la2"/>
            </w:pPr>
            <w:r w:rsidRPr="00813D46">
              <w:rPr>
                <w:sz w:val="15"/>
                <w:szCs w:val="15"/>
              </w:rPr>
              <w:t> </w:t>
            </w:r>
          </w:p>
        </w:tc>
        <w:tc>
          <w:tcPr>
            <w:tcW w:w="0" w:type="auto"/>
            <w:vAlign w:val="bottom"/>
          </w:tcPr>
          <w:p w14:paraId="1BA28FDF" w14:textId="77777777" w:rsidR="00C334D1" w:rsidRPr="00813D46" w:rsidRDefault="00C334D1" w:rsidP="007B0C0F">
            <w:pPr>
              <w:rPr>
                <w:sz w:val="8"/>
              </w:rPr>
            </w:pPr>
            <w:r w:rsidRPr="00813D46">
              <w:rPr>
                <w:rFonts w:cs="Arial"/>
                <w:b/>
                <w:bCs/>
              </w:rPr>
              <w:t>$</w:t>
            </w:r>
          </w:p>
        </w:tc>
        <w:tc>
          <w:tcPr>
            <w:tcW w:w="0" w:type="auto"/>
            <w:vAlign w:val="bottom"/>
          </w:tcPr>
          <w:p w14:paraId="4676160F" w14:textId="388BFC11" w:rsidR="00C334D1" w:rsidRPr="00813D46" w:rsidRDefault="00C334D1" w:rsidP="002764E6">
            <w:pPr>
              <w:jc w:val="right"/>
            </w:pPr>
            <w:r w:rsidRPr="00813D46">
              <w:rPr>
                <w:rFonts w:cs="Arial"/>
                <w:b/>
                <w:bCs/>
              </w:rPr>
              <w:t>  (</w:t>
            </w:r>
            <w:r w:rsidR="002764E6" w:rsidRPr="00813D46">
              <w:rPr>
                <w:rFonts w:cs="Arial"/>
                <w:b/>
                <w:bCs/>
              </w:rPr>
              <w:t>70</w:t>
            </w:r>
            <w:r w:rsidR="00F638CF" w:rsidRPr="00813D46">
              <w:rPr>
                <w:rFonts w:cs="Arial"/>
                <w:b/>
                <w:bCs/>
              </w:rPr>
              <w:t>3</w:t>
            </w:r>
          </w:p>
        </w:tc>
        <w:tc>
          <w:tcPr>
            <w:tcW w:w="0" w:type="auto"/>
            <w:noWrap/>
            <w:vAlign w:val="bottom"/>
          </w:tcPr>
          <w:p w14:paraId="3B391232" w14:textId="77777777" w:rsidR="00C334D1" w:rsidRPr="00813D46" w:rsidRDefault="00C334D1" w:rsidP="007B0C0F">
            <w:pPr>
              <w:rPr>
                <w:sz w:val="8"/>
              </w:rPr>
            </w:pPr>
            <w:r w:rsidRPr="00813D46">
              <w:rPr>
                <w:rFonts w:cs="Arial"/>
                <w:b/>
                <w:bCs/>
              </w:rPr>
              <w:t>)</w:t>
            </w:r>
          </w:p>
        </w:tc>
        <w:tc>
          <w:tcPr>
            <w:tcW w:w="0" w:type="auto"/>
            <w:vAlign w:val="bottom"/>
          </w:tcPr>
          <w:p w14:paraId="177BCC5A" w14:textId="77777777" w:rsidR="00C334D1" w:rsidRPr="00813D46" w:rsidRDefault="00C334D1" w:rsidP="007B0C0F">
            <w:pPr>
              <w:pStyle w:val="la2"/>
            </w:pPr>
            <w:r w:rsidRPr="00813D46">
              <w:rPr>
                <w:sz w:val="15"/>
                <w:szCs w:val="15"/>
              </w:rPr>
              <w:t> </w:t>
            </w:r>
          </w:p>
        </w:tc>
        <w:tc>
          <w:tcPr>
            <w:tcW w:w="0" w:type="auto"/>
            <w:vAlign w:val="bottom"/>
          </w:tcPr>
          <w:p w14:paraId="035B576A" w14:textId="77777777" w:rsidR="00C334D1" w:rsidRPr="00813D46" w:rsidRDefault="00C334D1" w:rsidP="007B0C0F">
            <w:pPr>
              <w:rPr>
                <w:sz w:val="8"/>
              </w:rPr>
            </w:pPr>
            <w:r w:rsidRPr="00813D46">
              <w:rPr>
                <w:rFonts w:cs="Arial"/>
              </w:rPr>
              <w:t>$</w:t>
            </w:r>
          </w:p>
        </w:tc>
        <w:tc>
          <w:tcPr>
            <w:tcW w:w="0" w:type="auto"/>
            <w:vAlign w:val="bottom"/>
          </w:tcPr>
          <w:p w14:paraId="62353241" w14:textId="77777777" w:rsidR="00C334D1" w:rsidRPr="00813D46" w:rsidRDefault="00C334D1" w:rsidP="007B0C0F">
            <w:pPr>
              <w:jc w:val="right"/>
            </w:pPr>
            <w:r w:rsidRPr="00813D46">
              <w:rPr>
                <w:rFonts w:cs="Arial"/>
                <w:bCs/>
              </w:rPr>
              <w:t>  (34</w:t>
            </w:r>
          </w:p>
        </w:tc>
        <w:tc>
          <w:tcPr>
            <w:tcW w:w="0" w:type="auto"/>
            <w:noWrap/>
            <w:vAlign w:val="bottom"/>
          </w:tcPr>
          <w:p w14:paraId="2DD5E306" w14:textId="77777777" w:rsidR="00C334D1" w:rsidRPr="00813D46" w:rsidRDefault="00C334D1" w:rsidP="007B0C0F">
            <w:pPr>
              <w:rPr>
                <w:sz w:val="8"/>
              </w:rPr>
            </w:pPr>
            <w:r w:rsidRPr="00813D46">
              <w:rPr>
                <w:rFonts w:cs="Arial"/>
                <w:bCs/>
              </w:rPr>
              <w:t>)</w:t>
            </w:r>
          </w:p>
        </w:tc>
        <w:tc>
          <w:tcPr>
            <w:tcW w:w="0" w:type="auto"/>
            <w:vAlign w:val="bottom"/>
          </w:tcPr>
          <w:p w14:paraId="017316E1" w14:textId="77777777" w:rsidR="00C334D1" w:rsidRPr="00813D46" w:rsidRDefault="00C334D1" w:rsidP="007B0C0F">
            <w:pPr>
              <w:pStyle w:val="la2"/>
            </w:pPr>
            <w:r w:rsidRPr="00813D46">
              <w:rPr>
                <w:sz w:val="15"/>
                <w:szCs w:val="15"/>
              </w:rPr>
              <w:t> </w:t>
            </w:r>
          </w:p>
        </w:tc>
        <w:tc>
          <w:tcPr>
            <w:tcW w:w="0" w:type="auto"/>
            <w:vAlign w:val="bottom"/>
          </w:tcPr>
          <w:p w14:paraId="374163F8" w14:textId="77777777" w:rsidR="00C334D1" w:rsidRPr="00813D46" w:rsidRDefault="00C334D1" w:rsidP="007B0C0F">
            <w:pPr>
              <w:rPr>
                <w:sz w:val="8"/>
              </w:rPr>
            </w:pPr>
            <w:r w:rsidRPr="00813D46">
              <w:rPr>
                <w:rFonts w:cs="Arial"/>
              </w:rPr>
              <w:t>$</w:t>
            </w:r>
          </w:p>
        </w:tc>
        <w:tc>
          <w:tcPr>
            <w:tcW w:w="0" w:type="auto"/>
            <w:vAlign w:val="bottom"/>
          </w:tcPr>
          <w:p w14:paraId="62A4FDB4" w14:textId="77777777" w:rsidR="00C334D1" w:rsidRPr="00813D46" w:rsidRDefault="00C334D1" w:rsidP="007B0C0F">
            <w:pPr>
              <w:jc w:val="right"/>
            </w:pPr>
            <w:r w:rsidRPr="00813D46">
              <w:rPr>
                <w:rFonts w:cs="Arial"/>
              </w:rPr>
              <w:t>  (22</w:t>
            </w:r>
          </w:p>
        </w:tc>
        <w:tc>
          <w:tcPr>
            <w:tcW w:w="0" w:type="auto"/>
            <w:noWrap/>
            <w:vAlign w:val="bottom"/>
          </w:tcPr>
          <w:p w14:paraId="6EA5DB2C" w14:textId="77777777" w:rsidR="00C334D1" w:rsidRPr="00813D46" w:rsidRDefault="00C334D1" w:rsidP="007B0C0F">
            <w:pPr>
              <w:rPr>
                <w:sz w:val="8"/>
              </w:rPr>
            </w:pPr>
            <w:r w:rsidRPr="00813D46">
              <w:rPr>
                <w:rFonts w:cs="Arial"/>
              </w:rPr>
              <w:t>)</w:t>
            </w:r>
          </w:p>
        </w:tc>
      </w:tr>
      <w:tr w:rsidR="00C334D1" w:rsidRPr="00813D46" w14:paraId="2BC24448" w14:textId="77777777" w:rsidTr="007B0C0F">
        <w:trPr>
          <w:jc w:val="center"/>
        </w:trPr>
        <w:tc>
          <w:tcPr>
            <w:tcW w:w="0" w:type="auto"/>
            <w:vAlign w:val="bottom"/>
          </w:tcPr>
          <w:p w14:paraId="108ABB1F" w14:textId="77777777" w:rsidR="00C334D1" w:rsidRPr="00813D46" w:rsidRDefault="00C334D1" w:rsidP="007B0C0F">
            <w:pPr>
              <w:pStyle w:val="la2"/>
            </w:pPr>
            <w:r w:rsidRPr="00813D46">
              <w:t> </w:t>
            </w:r>
          </w:p>
        </w:tc>
        <w:tc>
          <w:tcPr>
            <w:tcW w:w="0" w:type="auto"/>
            <w:vAlign w:val="bottom"/>
          </w:tcPr>
          <w:p w14:paraId="35394471" w14:textId="77777777" w:rsidR="00C334D1" w:rsidRPr="00813D46" w:rsidRDefault="00C334D1" w:rsidP="007B0C0F">
            <w:pPr>
              <w:pStyle w:val="la2"/>
            </w:pPr>
            <w:r w:rsidRPr="00813D46">
              <w:t> </w:t>
            </w:r>
          </w:p>
        </w:tc>
        <w:tc>
          <w:tcPr>
            <w:tcW w:w="0" w:type="auto"/>
            <w:vAlign w:val="bottom"/>
          </w:tcPr>
          <w:p w14:paraId="71037505" w14:textId="77777777" w:rsidR="00C334D1" w:rsidRPr="00813D46" w:rsidRDefault="00C334D1" w:rsidP="007B0C0F">
            <w:pPr>
              <w:pStyle w:val="rrddoublerule"/>
            </w:pPr>
            <w:r w:rsidRPr="00813D46">
              <w:rPr>
                <w:sz w:val="15"/>
                <w:szCs w:val="15"/>
              </w:rPr>
              <w:t> </w:t>
            </w:r>
          </w:p>
        </w:tc>
        <w:tc>
          <w:tcPr>
            <w:tcW w:w="0" w:type="auto"/>
            <w:vAlign w:val="bottom"/>
          </w:tcPr>
          <w:p w14:paraId="2CAD3615" w14:textId="77777777" w:rsidR="00C334D1" w:rsidRPr="00813D46" w:rsidRDefault="00C334D1" w:rsidP="007B0C0F">
            <w:pPr>
              <w:pStyle w:val="rrddoublerule"/>
            </w:pPr>
            <w:r w:rsidRPr="00813D46">
              <w:rPr>
                <w:sz w:val="15"/>
                <w:szCs w:val="15"/>
              </w:rPr>
              <w:t> </w:t>
            </w:r>
          </w:p>
        </w:tc>
        <w:tc>
          <w:tcPr>
            <w:tcW w:w="0" w:type="auto"/>
            <w:vAlign w:val="bottom"/>
          </w:tcPr>
          <w:p w14:paraId="0C008173" w14:textId="77777777" w:rsidR="00C334D1" w:rsidRPr="00813D46" w:rsidRDefault="00C334D1" w:rsidP="007B0C0F">
            <w:pPr>
              <w:rPr>
                <w:sz w:val="8"/>
              </w:rPr>
            </w:pPr>
          </w:p>
        </w:tc>
        <w:tc>
          <w:tcPr>
            <w:tcW w:w="0" w:type="auto"/>
            <w:vAlign w:val="bottom"/>
          </w:tcPr>
          <w:p w14:paraId="0A72C6A3" w14:textId="77777777" w:rsidR="00C334D1" w:rsidRPr="00813D46" w:rsidRDefault="00C334D1" w:rsidP="007B0C0F">
            <w:pPr>
              <w:pStyle w:val="la2"/>
            </w:pPr>
            <w:r w:rsidRPr="00813D46">
              <w:t> </w:t>
            </w:r>
          </w:p>
        </w:tc>
        <w:tc>
          <w:tcPr>
            <w:tcW w:w="0" w:type="auto"/>
            <w:vAlign w:val="bottom"/>
          </w:tcPr>
          <w:p w14:paraId="703B14FB" w14:textId="77777777" w:rsidR="00C334D1" w:rsidRPr="00813D46" w:rsidRDefault="00C334D1" w:rsidP="007B0C0F">
            <w:pPr>
              <w:pStyle w:val="rrddoublerule"/>
            </w:pPr>
            <w:r w:rsidRPr="00813D46">
              <w:rPr>
                <w:sz w:val="15"/>
                <w:szCs w:val="15"/>
              </w:rPr>
              <w:t> </w:t>
            </w:r>
          </w:p>
        </w:tc>
        <w:tc>
          <w:tcPr>
            <w:tcW w:w="0" w:type="auto"/>
            <w:vAlign w:val="bottom"/>
          </w:tcPr>
          <w:p w14:paraId="25A0E31C" w14:textId="77777777" w:rsidR="00C334D1" w:rsidRPr="00813D46" w:rsidRDefault="00C334D1" w:rsidP="007B0C0F">
            <w:pPr>
              <w:pStyle w:val="rrddoublerule"/>
            </w:pPr>
            <w:r w:rsidRPr="00813D46">
              <w:rPr>
                <w:sz w:val="15"/>
                <w:szCs w:val="15"/>
              </w:rPr>
              <w:t> </w:t>
            </w:r>
          </w:p>
        </w:tc>
        <w:tc>
          <w:tcPr>
            <w:tcW w:w="0" w:type="auto"/>
            <w:vAlign w:val="bottom"/>
          </w:tcPr>
          <w:p w14:paraId="283581D0" w14:textId="77777777" w:rsidR="00C334D1" w:rsidRPr="00813D46" w:rsidRDefault="00C334D1" w:rsidP="007B0C0F">
            <w:pPr>
              <w:rPr>
                <w:sz w:val="8"/>
              </w:rPr>
            </w:pPr>
          </w:p>
        </w:tc>
        <w:tc>
          <w:tcPr>
            <w:tcW w:w="0" w:type="auto"/>
            <w:vAlign w:val="bottom"/>
          </w:tcPr>
          <w:p w14:paraId="27C1DDD5" w14:textId="77777777" w:rsidR="00C334D1" w:rsidRPr="00813D46" w:rsidRDefault="00C334D1" w:rsidP="007B0C0F">
            <w:pPr>
              <w:pStyle w:val="la2"/>
            </w:pPr>
            <w:r w:rsidRPr="00813D46">
              <w:t> </w:t>
            </w:r>
          </w:p>
        </w:tc>
        <w:tc>
          <w:tcPr>
            <w:tcW w:w="0" w:type="auto"/>
            <w:vAlign w:val="bottom"/>
          </w:tcPr>
          <w:p w14:paraId="536802FA" w14:textId="77777777" w:rsidR="00C334D1" w:rsidRPr="00813D46" w:rsidRDefault="00C334D1" w:rsidP="007B0C0F">
            <w:pPr>
              <w:pStyle w:val="rrddoublerule"/>
            </w:pPr>
            <w:r w:rsidRPr="00813D46">
              <w:rPr>
                <w:sz w:val="15"/>
                <w:szCs w:val="15"/>
              </w:rPr>
              <w:t> </w:t>
            </w:r>
          </w:p>
        </w:tc>
        <w:tc>
          <w:tcPr>
            <w:tcW w:w="0" w:type="auto"/>
            <w:vAlign w:val="bottom"/>
          </w:tcPr>
          <w:p w14:paraId="58471F6A" w14:textId="77777777" w:rsidR="00C334D1" w:rsidRPr="00813D46" w:rsidRDefault="00C334D1" w:rsidP="007B0C0F">
            <w:pPr>
              <w:pStyle w:val="rrddoublerule"/>
            </w:pPr>
            <w:r w:rsidRPr="00813D46">
              <w:rPr>
                <w:sz w:val="15"/>
                <w:szCs w:val="15"/>
              </w:rPr>
              <w:t> </w:t>
            </w:r>
          </w:p>
        </w:tc>
        <w:tc>
          <w:tcPr>
            <w:tcW w:w="0" w:type="auto"/>
            <w:vAlign w:val="bottom"/>
          </w:tcPr>
          <w:p w14:paraId="3B8D033E" w14:textId="77777777" w:rsidR="00C334D1" w:rsidRPr="00813D46" w:rsidRDefault="00C334D1" w:rsidP="007B0C0F">
            <w:pPr>
              <w:rPr>
                <w:sz w:val="8"/>
              </w:rPr>
            </w:pPr>
          </w:p>
        </w:tc>
      </w:tr>
    </w:tbl>
    <w:p w14:paraId="56C24111"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75470AE1" w14:textId="77777777" w:rsidR="00C334D1" w:rsidRPr="00813D46" w:rsidRDefault="00C334D1" w:rsidP="00C334D1">
      <w:pPr>
        <w:pStyle w:val="NormalWeb"/>
        <w:keepNext/>
        <w:spacing w:before="0" w:beforeAutospacing="0" w:after="0" w:afterAutospacing="0"/>
        <w:jc w:val="center"/>
      </w:pPr>
      <w:r w:rsidRPr="00813D46">
        <w:rPr>
          <w:rFonts w:cs="Arial"/>
          <w:sz w:val="20"/>
          <w:szCs w:val="20"/>
          <w:u w:val="single"/>
        </w:rPr>
        <w:t xml:space="preserve">NOTE 6 — FAIR VALUE MEASUREMENTS </w:t>
      </w:r>
    </w:p>
    <w:p w14:paraId="4179548C" w14:textId="77777777" w:rsidR="00C334D1" w:rsidRPr="00813D46" w:rsidRDefault="00C334D1" w:rsidP="00C334D1">
      <w:pPr>
        <w:pStyle w:val="NormalWeb"/>
        <w:keepNext/>
        <w:spacing w:before="180" w:beforeAutospacing="0" w:after="0" w:afterAutospacing="0"/>
        <w:rPr>
          <w:sz w:val="8"/>
        </w:rPr>
      </w:pPr>
      <w:r w:rsidRPr="00813D46">
        <w:rPr>
          <w:rFonts w:cs="Arial"/>
          <w:b/>
          <w:bCs/>
          <w:sz w:val="20"/>
          <w:szCs w:val="20"/>
        </w:rPr>
        <w:t xml:space="preserve">Assets and Liabilities Measured at Fair Value on a Recurring Basis </w:t>
      </w:r>
    </w:p>
    <w:p w14:paraId="66AD4D9B"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The following tables present the fair value of our financial instruments that are measured at fair value on a recurring basis: </w:t>
      </w:r>
    </w:p>
    <w:p w14:paraId="21872FD7"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3718"/>
        <w:gridCol w:w="216"/>
        <w:gridCol w:w="131"/>
        <w:gridCol w:w="653"/>
        <w:gridCol w:w="73"/>
        <w:gridCol w:w="216"/>
        <w:gridCol w:w="131"/>
        <w:gridCol w:w="653"/>
        <w:gridCol w:w="73"/>
        <w:gridCol w:w="216"/>
        <w:gridCol w:w="131"/>
        <w:gridCol w:w="546"/>
        <w:gridCol w:w="73"/>
        <w:gridCol w:w="216"/>
        <w:gridCol w:w="131"/>
        <w:gridCol w:w="769"/>
        <w:gridCol w:w="146"/>
        <w:gridCol w:w="216"/>
        <w:gridCol w:w="131"/>
        <w:gridCol w:w="554"/>
        <w:gridCol w:w="186"/>
        <w:gridCol w:w="216"/>
        <w:gridCol w:w="131"/>
        <w:gridCol w:w="769"/>
        <w:gridCol w:w="73"/>
      </w:tblGrid>
      <w:tr w:rsidR="00295233" w:rsidRPr="00813D46" w14:paraId="230BBFEF" w14:textId="77777777" w:rsidTr="007B0C0F">
        <w:trPr>
          <w:jc w:val="center"/>
        </w:trPr>
        <w:tc>
          <w:tcPr>
            <w:tcW w:w="1793" w:type="pct"/>
            <w:vAlign w:val="center"/>
          </w:tcPr>
          <w:p w14:paraId="5A432099" w14:textId="77777777" w:rsidR="00C334D1" w:rsidRPr="00813D46" w:rsidRDefault="00C334D1" w:rsidP="007B0C0F">
            <w:pPr>
              <w:rPr>
                <w:sz w:val="1"/>
              </w:rPr>
            </w:pPr>
          </w:p>
        </w:tc>
        <w:tc>
          <w:tcPr>
            <w:tcW w:w="104" w:type="pct"/>
            <w:vAlign w:val="bottom"/>
          </w:tcPr>
          <w:p w14:paraId="5C467116" w14:textId="77777777" w:rsidR="00C334D1" w:rsidRPr="00813D46" w:rsidRDefault="00C334D1" w:rsidP="007B0C0F">
            <w:pPr>
              <w:rPr>
                <w:sz w:val="1"/>
              </w:rPr>
            </w:pPr>
          </w:p>
        </w:tc>
        <w:tc>
          <w:tcPr>
            <w:tcW w:w="0" w:type="auto"/>
            <w:vAlign w:val="center"/>
          </w:tcPr>
          <w:p w14:paraId="156D3B3A" w14:textId="77777777" w:rsidR="00C334D1" w:rsidRPr="00813D46" w:rsidRDefault="00C334D1" w:rsidP="007B0C0F">
            <w:pPr>
              <w:rPr>
                <w:sz w:val="1"/>
              </w:rPr>
            </w:pPr>
          </w:p>
        </w:tc>
        <w:tc>
          <w:tcPr>
            <w:tcW w:w="0" w:type="auto"/>
            <w:vAlign w:val="center"/>
          </w:tcPr>
          <w:p w14:paraId="1A85D892" w14:textId="77777777" w:rsidR="00C334D1" w:rsidRPr="00813D46" w:rsidRDefault="00C334D1" w:rsidP="007B0C0F">
            <w:pPr>
              <w:rPr>
                <w:sz w:val="1"/>
              </w:rPr>
            </w:pPr>
          </w:p>
        </w:tc>
        <w:tc>
          <w:tcPr>
            <w:tcW w:w="0" w:type="auto"/>
            <w:vAlign w:val="center"/>
          </w:tcPr>
          <w:p w14:paraId="1BD20ADE" w14:textId="77777777" w:rsidR="00C334D1" w:rsidRPr="00813D46" w:rsidRDefault="00C334D1" w:rsidP="007B0C0F">
            <w:pPr>
              <w:rPr>
                <w:sz w:val="1"/>
              </w:rPr>
            </w:pPr>
          </w:p>
        </w:tc>
        <w:tc>
          <w:tcPr>
            <w:tcW w:w="104" w:type="pct"/>
            <w:vAlign w:val="bottom"/>
          </w:tcPr>
          <w:p w14:paraId="63F7B878" w14:textId="77777777" w:rsidR="00C334D1" w:rsidRPr="00813D46" w:rsidRDefault="00C334D1" w:rsidP="007B0C0F">
            <w:pPr>
              <w:rPr>
                <w:sz w:val="1"/>
              </w:rPr>
            </w:pPr>
          </w:p>
        </w:tc>
        <w:tc>
          <w:tcPr>
            <w:tcW w:w="0" w:type="auto"/>
            <w:vAlign w:val="center"/>
          </w:tcPr>
          <w:p w14:paraId="316CBAEC" w14:textId="77777777" w:rsidR="00C334D1" w:rsidRPr="00813D46" w:rsidRDefault="00C334D1" w:rsidP="007B0C0F">
            <w:pPr>
              <w:rPr>
                <w:sz w:val="1"/>
              </w:rPr>
            </w:pPr>
          </w:p>
        </w:tc>
        <w:tc>
          <w:tcPr>
            <w:tcW w:w="0" w:type="auto"/>
            <w:vAlign w:val="center"/>
          </w:tcPr>
          <w:p w14:paraId="334BB5B8" w14:textId="77777777" w:rsidR="00C334D1" w:rsidRPr="00813D46" w:rsidRDefault="00C334D1" w:rsidP="007B0C0F">
            <w:pPr>
              <w:rPr>
                <w:sz w:val="1"/>
              </w:rPr>
            </w:pPr>
          </w:p>
        </w:tc>
        <w:tc>
          <w:tcPr>
            <w:tcW w:w="0" w:type="auto"/>
            <w:vAlign w:val="center"/>
          </w:tcPr>
          <w:p w14:paraId="7A872058" w14:textId="77777777" w:rsidR="00C334D1" w:rsidRPr="00813D46" w:rsidRDefault="00C334D1" w:rsidP="007B0C0F">
            <w:pPr>
              <w:rPr>
                <w:sz w:val="1"/>
              </w:rPr>
            </w:pPr>
          </w:p>
        </w:tc>
        <w:tc>
          <w:tcPr>
            <w:tcW w:w="104" w:type="pct"/>
            <w:vAlign w:val="bottom"/>
          </w:tcPr>
          <w:p w14:paraId="2CF0BB44" w14:textId="77777777" w:rsidR="00C334D1" w:rsidRPr="00813D46" w:rsidRDefault="00C334D1" w:rsidP="007B0C0F">
            <w:pPr>
              <w:rPr>
                <w:sz w:val="1"/>
              </w:rPr>
            </w:pPr>
          </w:p>
        </w:tc>
        <w:tc>
          <w:tcPr>
            <w:tcW w:w="0" w:type="auto"/>
            <w:vAlign w:val="center"/>
          </w:tcPr>
          <w:p w14:paraId="2A4CFDBD" w14:textId="77777777" w:rsidR="00C334D1" w:rsidRPr="00813D46" w:rsidRDefault="00C334D1" w:rsidP="007B0C0F">
            <w:pPr>
              <w:rPr>
                <w:sz w:val="1"/>
              </w:rPr>
            </w:pPr>
          </w:p>
        </w:tc>
        <w:tc>
          <w:tcPr>
            <w:tcW w:w="0" w:type="auto"/>
            <w:vAlign w:val="center"/>
          </w:tcPr>
          <w:p w14:paraId="66AF13EC" w14:textId="77777777" w:rsidR="00C334D1" w:rsidRPr="00813D46" w:rsidRDefault="00C334D1" w:rsidP="007B0C0F">
            <w:pPr>
              <w:rPr>
                <w:sz w:val="1"/>
              </w:rPr>
            </w:pPr>
          </w:p>
        </w:tc>
        <w:tc>
          <w:tcPr>
            <w:tcW w:w="0" w:type="auto"/>
            <w:vAlign w:val="center"/>
          </w:tcPr>
          <w:p w14:paraId="659C43E3" w14:textId="77777777" w:rsidR="00C334D1" w:rsidRPr="00813D46" w:rsidRDefault="00C334D1" w:rsidP="007B0C0F">
            <w:pPr>
              <w:rPr>
                <w:sz w:val="1"/>
              </w:rPr>
            </w:pPr>
          </w:p>
        </w:tc>
        <w:tc>
          <w:tcPr>
            <w:tcW w:w="104" w:type="pct"/>
            <w:vAlign w:val="bottom"/>
          </w:tcPr>
          <w:p w14:paraId="36E53EAC" w14:textId="77777777" w:rsidR="00C334D1" w:rsidRPr="00813D46" w:rsidRDefault="00C334D1" w:rsidP="007B0C0F">
            <w:pPr>
              <w:rPr>
                <w:sz w:val="1"/>
              </w:rPr>
            </w:pPr>
          </w:p>
        </w:tc>
        <w:tc>
          <w:tcPr>
            <w:tcW w:w="0" w:type="auto"/>
            <w:vAlign w:val="center"/>
          </w:tcPr>
          <w:p w14:paraId="13A212D8" w14:textId="77777777" w:rsidR="00C334D1" w:rsidRPr="00813D46" w:rsidRDefault="00C334D1" w:rsidP="007B0C0F">
            <w:pPr>
              <w:rPr>
                <w:sz w:val="1"/>
              </w:rPr>
            </w:pPr>
          </w:p>
        </w:tc>
        <w:tc>
          <w:tcPr>
            <w:tcW w:w="0" w:type="auto"/>
            <w:vAlign w:val="center"/>
          </w:tcPr>
          <w:p w14:paraId="4BB9B173" w14:textId="77777777" w:rsidR="00C334D1" w:rsidRPr="00813D46" w:rsidRDefault="00C334D1" w:rsidP="007B0C0F">
            <w:pPr>
              <w:rPr>
                <w:sz w:val="1"/>
              </w:rPr>
            </w:pPr>
          </w:p>
        </w:tc>
        <w:tc>
          <w:tcPr>
            <w:tcW w:w="0" w:type="auto"/>
            <w:vAlign w:val="center"/>
          </w:tcPr>
          <w:p w14:paraId="2DD95F79" w14:textId="77777777" w:rsidR="00C334D1" w:rsidRPr="00813D46" w:rsidRDefault="00C334D1" w:rsidP="007B0C0F">
            <w:pPr>
              <w:rPr>
                <w:sz w:val="1"/>
              </w:rPr>
            </w:pPr>
          </w:p>
        </w:tc>
        <w:tc>
          <w:tcPr>
            <w:tcW w:w="104" w:type="pct"/>
            <w:vAlign w:val="bottom"/>
          </w:tcPr>
          <w:p w14:paraId="07305E81" w14:textId="77777777" w:rsidR="00C334D1" w:rsidRPr="00813D46" w:rsidRDefault="00C334D1" w:rsidP="007B0C0F">
            <w:pPr>
              <w:rPr>
                <w:sz w:val="1"/>
              </w:rPr>
            </w:pPr>
          </w:p>
        </w:tc>
        <w:tc>
          <w:tcPr>
            <w:tcW w:w="0" w:type="auto"/>
            <w:vAlign w:val="center"/>
          </w:tcPr>
          <w:p w14:paraId="65A64185" w14:textId="77777777" w:rsidR="00C334D1" w:rsidRPr="00813D46" w:rsidRDefault="00C334D1" w:rsidP="007B0C0F">
            <w:pPr>
              <w:rPr>
                <w:sz w:val="1"/>
              </w:rPr>
            </w:pPr>
          </w:p>
        </w:tc>
        <w:tc>
          <w:tcPr>
            <w:tcW w:w="0" w:type="auto"/>
            <w:vAlign w:val="center"/>
          </w:tcPr>
          <w:p w14:paraId="362C702C" w14:textId="77777777" w:rsidR="00C334D1" w:rsidRPr="00813D46" w:rsidRDefault="00C334D1" w:rsidP="007B0C0F">
            <w:pPr>
              <w:rPr>
                <w:sz w:val="1"/>
              </w:rPr>
            </w:pPr>
          </w:p>
        </w:tc>
        <w:tc>
          <w:tcPr>
            <w:tcW w:w="0" w:type="auto"/>
            <w:vAlign w:val="center"/>
          </w:tcPr>
          <w:p w14:paraId="61D80E31" w14:textId="77777777" w:rsidR="00C334D1" w:rsidRPr="00813D46" w:rsidRDefault="00C334D1" w:rsidP="007B0C0F">
            <w:pPr>
              <w:rPr>
                <w:sz w:val="1"/>
              </w:rPr>
            </w:pPr>
          </w:p>
        </w:tc>
        <w:tc>
          <w:tcPr>
            <w:tcW w:w="104" w:type="pct"/>
            <w:vAlign w:val="bottom"/>
          </w:tcPr>
          <w:p w14:paraId="38A54F35" w14:textId="77777777" w:rsidR="00C334D1" w:rsidRPr="00813D46" w:rsidRDefault="00C334D1" w:rsidP="007B0C0F">
            <w:pPr>
              <w:rPr>
                <w:sz w:val="1"/>
              </w:rPr>
            </w:pPr>
          </w:p>
        </w:tc>
        <w:tc>
          <w:tcPr>
            <w:tcW w:w="0" w:type="auto"/>
            <w:vAlign w:val="center"/>
          </w:tcPr>
          <w:p w14:paraId="38DC8330" w14:textId="77777777" w:rsidR="00C334D1" w:rsidRPr="00813D46" w:rsidRDefault="00C334D1" w:rsidP="007B0C0F">
            <w:pPr>
              <w:rPr>
                <w:sz w:val="1"/>
              </w:rPr>
            </w:pPr>
          </w:p>
        </w:tc>
        <w:tc>
          <w:tcPr>
            <w:tcW w:w="0" w:type="auto"/>
            <w:vAlign w:val="center"/>
          </w:tcPr>
          <w:p w14:paraId="7EA1A798" w14:textId="77777777" w:rsidR="00C334D1" w:rsidRPr="00813D46" w:rsidRDefault="00C334D1" w:rsidP="007B0C0F">
            <w:pPr>
              <w:rPr>
                <w:sz w:val="1"/>
              </w:rPr>
            </w:pPr>
          </w:p>
        </w:tc>
        <w:tc>
          <w:tcPr>
            <w:tcW w:w="0" w:type="auto"/>
            <w:vAlign w:val="center"/>
          </w:tcPr>
          <w:p w14:paraId="1AA76649" w14:textId="77777777" w:rsidR="00C334D1" w:rsidRPr="00813D46" w:rsidRDefault="00C334D1" w:rsidP="007B0C0F">
            <w:pPr>
              <w:rPr>
                <w:sz w:val="1"/>
              </w:rPr>
            </w:pPr>
          </w:p>
        </w:tc>
      </w:tr>
      <w:tr w:rsidR="00295233" w:rsidRPr="00813D46" w14:paraId="42F4C645" w14:textId="77777777" w:rsidTr="007B0C0F">
        <w:trPr>
          <w:jc w:val="center"/>
        </w:trPr>
        <w:tc>
          <w:tcPr>
            <w:tcW w:w="0" w:type="auto"/>
            <w:vAlign w:val="bottom"/>
          </w:tcPr>
          <w:p w14:paraId="14CEFD42" w14:textId="77777777" w:rsidR="00C334D1" w:rsidRPr="00813D46" w:rsidRDefault="00C334D1" w:rsidP="007B0C0F">
            <w:pPr>
              <w:rPr>
                <w:sz w:val="8"/>
              </w:rPr>
            </w:pPr>
            <w:r w:rsidRPr="00813D46">
              <w:rPr>
                <w:rFonts w:cs="Arial"/>
                <w:b/>
                <w:bCs/>
                <w:sz w:val="15"/>
                <w:szCs w:val="15"/>
              </w:rPr>
              <w:t>(In millions)</w:t>
            </w:r>
          </w:p>
        </w:tc>
        <w:tc>
          <w:tcPr>
            <w:tcW w:w="0" w:type="auto"/>
            <w:vAlign w:val="bottom"/>
          </w:tcPr>
          <w:p w14:paraId="63D680C0" w14:textId="77777777" w:rsidR="00C334D1" w:rsidRPr="00813D46" w:rsidRDefault="00C334D1" w:rsidP="007B0C0F">
            <w:pPr>
              <w:pStyle w:val="la2"/>
            </w:pPr>
            <w:r w:rsidRPr="00813D46">
              <w:rPr>
                <w:sz w:val="15"/>
                <w:szCs w:val="15"/>
              </w:rPr>
              <w:t> </w:t>
            </w:r>
          </w:p>
        </w:tc>
        <w:tc>
          <w:tcPr>
            <w:tcW w:w="0" w:type="auto"/>
            <w:vAlign w:val="bottom"/>
          </w:tcPr>
          <w:p w14:paraId="3716334C" w14:textId="77777777" w:rsidR="00C334D1" w:rsidRPr="00813D46" w:rsidRDefault="00C334D1" w:rsidP="007B0C0F">
            <w:pPr>
              <w:rPr>
                <w:sz w:val="8"/>
              </w:rPr>
            </w:pPr>
            <w:r w:rsidRPr="00813D46">
              <w:rPr>
                <w:rFonts w:cs="Arial"/>
                <w:b/>
                <w:bCs/>
                <w:sz w:val="15"/>
                <w:szCs w:val="15"/>
              </w:rPr>
              <w:t> </w:t>
            </w:r>
          </w:p>
        </w:tc>
        <w:tc>
          <w:tcPr>
            <w:tcW w:w="0" w:type="auto"/>
            <w:vAlign w:val="bottom"/>
          </w:tcPr>
          <w:p w14:paraId="69BAB383" w14:textId="77777777" w:rsidR="00C334D1" w:rsidRPr="00813D46" w:rsidRDefault="00C334D1" w:rsidP="007B0C0F">
            <w:pPr>
              <w:jc w:val="right"/>
            </w:pPr>
            <w:r w:rsidRPr="00813D46">
              <w:rPr>
                <w:rFonts w:cs="Arial"/>
                <w:b/>
                <w:bCs/>
                <w:sz w:val="15"/>
                <w:szCs w:val="15"/>
              </w:rPr>
              <w:t>Level 1</w:t>
            </w:r>
          </w:p>
        </w:tc>
        <w:tc>
          <w:tcPr>
            <w:tcW w:w="0" w:type="auto"/>
            <w:noWrap/>
            <w:vAlign w:val="bottom"/>
          </w:tcPr>
          <w:p w14:paraId="3A859EAD" w14:textId="77777777" w:rsidR="00C334D1" w:rsidRPr="00813D46" w:rsidRDefault="00C334D1" w:rsidP="007B0C0F">
            <w:pPr>
              <w:rPr>
                <w:sz w:val="8"/>
              </w:rPr>
            </w:pPr>
            <w:r w:rsidRPr="00813D46">
              <w:rPr>
                <w:rFonts w:cs="Arial"/>
                <w:b/>
                <w:bCs/>
                <w:sz w:val="15"/>
                <w:szCs w:val="15"/>
              </w:rPr>
              <w:t> </w:t>
            </w:r>
          </w:p>
        </w:tc>
        <w:tc>
          <w:tcPr>
            <w:tcW w:w="0" w:type="auto"/>
            <w:vAlign w:val="bottom"/>
          </w:tcPr>
          <w:p w14:paraId="332536E1" w14:textId="77777777" w:rsidR="00C334D1" w:rsidRPr="00813D46" w:rsidRDefault="00C334D1" w:rsidP="007B0C0F">
            <w:pPr>
              <w:pStyle w:val="la2"/>
            </w:pPr>
            <w:r w:rsidRPr="00813D46">
              <w:rPr>
                <w:sz w:val="15"/>
                <w:szCs w:val="15"/>
              </w:rPr>
              <w:t> </w:t>
            </w:r>
          </w:p>
        </w:tc>
        <w:tc>
          <w:tcPr>
            <w:tcW w:w="0" w:type="auto"/>
            <w:vAlign w:val="bottom"/>
          </w:tcPr>
          <w:p w14:paraId="35B71C06" w14:textId="77777777" w:rsidR="00C334D1" w:rsidRPr="00813D46" w:rsidRDefault="00C334D1" w:rsidP="007B0C0F">
            <w:pPr>
              <w:rPr>
                <w:sz w:val="8"/>
              </w:rPr>
            </w:pPr>
            <w:r w:rsidRPr="00813D46">
              <w:rPr>
                <w:rFonts w:cs="Arial"/>
                <w:b/>
                <w:bCs/>
                <w:sz w:val="15"/>
                <w:szCs w:val="15"/>
              </w:rPr>
              <w:t> </w:t>
            </w:r>
          </w:p>
        </w:tc>
        <w:tc>
          <w:tcPr>
            <w:tcW w:w="0" w:type="auto"/>
            <w:vAlign w:val="bottom"/>
          </w:tcPr>
          <w:p w14:paraId="4CBAD431" w14:textId="77777777" w:rsidR="00C334D1" w:rsidRPr="00813D46" w:rsidRDefault="00C334D1" w:rsidP="007B0C0F">
            <w:pPr>
              <w:jc w:val="right"/>
            </w:pPr>
            <w:r w:rsidRPr="00813D46">
              <w:rPr>
                <w:rFonts w:cs="Arial"/>
                <w:b/>
                <w:bCs/>
                <w:sz w:val="15"/>
                <w:szCs w:val="15"/>
              </w:rPr>
              <w:t>Level 2</w:t>
            </w:r>
          </w:p>
        </w:tc>
        <w:tc>
          <w:tcPr>
            <w:tcW w:w="0" w:type="auto"/>
            <w:noWrap/>
            <w:vAlign w:val="bottom"/>
          </w:tcPr>
          <w:p w14:paraId="366B369D" w14:textId="77777777" w:rsidR="00C334D1" w:rsidRPr="00813D46" w:rsidRDefault="00C334D1" w:rsidP="007B0C0F">
            <w:pPr>
              <w:rPr>
                <w:sz w:val="8"/>
              </w:rPr>
            </w:pPr>
            <w:r w:rsidRPr="00813D46">
              <w:rPr>
                <w:rFonts w:cs="Arial"/>
                <w:b/>
                <w:bCs/>
                <w:sz w:val="15"/>
                <w:szCs w:val="15"/>
              </w:rPr>
              <w:t> </w:t>
            </w:r>
          </w:p>
        </w:tc>
        <w:tc>
          <w:tcPr>
            <w:tcW w:w="0" w:type="auto"/>
            <w:vAlign w:val="bottom"/>
          </w:tcPr>
          <w:p w14:paraId="4A1B0492" w14:textId="77777777" w:rsidR="00C334D1" w:rsidRPr="00813D46" w:rsidRDefault="00C334D1" w:rsidP="007B0C0F">
            <w:pPr>
              <w:pStyle w:val="la2"/>
            </w:pPr>
            <w:r w:rsidRPr="00813D46">
              <w:rPr>
                <w:sz w:val="15"/>
                <w:szCs w:val="15"/>
              </w:rPr>
              <w:t> </w:t>
            </w:r>
          </w:p>
        </w:tc>
        <w:tc>
          <w:tcPr>
            <w:tcW w:w="0" w:type="auto"/>
            <w:vAlign w:val="bottom"/>
          </w:tcPr>
          <w:p w14:paraId="098B1F39" w14:textId="77777777" w:rsidR="00C334D1" w:rsidRPr="00813D46" w:rsidRDefault="00C334D1" w:rsidP="007B0C0F">
            <w:pPr>
              <w:rPr>
                <w:sz w:val="8"/>
              </w:rPr>
            </w:pPr>
            <w:r w:rsidRPr="00813D46">
              <w:rPr>
                <w:rFonts w:cs="Arial"/>
                <w:b/>
                <w:bCs/>
                <w:sz w:val="15"/>
                <w:szCs w:val="15"/>
              </w:rPr>
              <w:t> </w:t>
            </w:r>
          </w:p>
        </w:tc>
        <w:tc>
          <w:tcPr>
            <w:tcW w:w="0" w:type="auto"/>
            <w:vAlign w:val="bottom"/>
          </w:tcPr>
          <w:p w14:paraId="39397A71" w14:textId="77777777" w:rsidR="00C334D1" w:rsidRPr="00813D46" w:rsidRDefault="00C334D1" w:rsidP="007B0C0F">
            <w:pPr>
              <w:jc w:val="right"/>
            </w:pPr>
            <w:r w:rsidRPr="00813D46">
              <w:rPr>
                <w:rFonts w:cs="Arial"/>
                <w:b/>
                <w:bCs/>
                <w:sz w:val="15"/>
                <w:szCs w:val="15"/>
              </w:rPr>
              <w:t>Level 3</w:t>
            </w:r>
          </w:p>
        </w:tc>
        <w:tc>
          <w:tcPr>
            <w:tcW w:w="0" w:type="auto"/>
            <w:noWrap/>
            <w:vAlign w:val="bottom"/>
          </w:tcPr>
          <w:p w14:paraId="6D1B0562" w14:textId="77777777" w:rsidR="00C334D1" w:rsidRPr="00813D46" w:rsidRDefault="00C334D1" w:rsidP="007B0C0F">
            <w:pPr>
              <w:rPr>
                <w:sz w:val="8"/>
              </w:rPr>
            </w:pPr>
            <w:r w:rsidRPr="00813D46">
              <w:rPr>
                <w:rFonts w:cs="Arial"/>
                <w:b/>
                <w:bCs/>
                <w:sz w:val="15"/>
                <w:szCs w:val="15"/>
              </w:rPr>
              <w:t> </w:t>
            </w:r>
          </w:p>
        </w:tc>
        <w:tc>
          <w:tcPr>
            <w:tcW w:w="0" w:type="auto"/>
            <w:vAlign w:val="bottom"/>
          </w:tcPr>
          <w:p w14:paraId="40AA739E" w14:textId="77777777" w:rsidR="00C334D1" w:rsidRPr="00813D46" w:rsidRDefault="00C334D1" w:rsidP="007B0C0F">
            <w:pPr>
              <w:pStyle w:val="la2"/>
            </w:pPr>
            <w:r w:rsidRPr="00813D46">
              <w:rPr>
                <w:sz w:val="15"/>
                <w:szCs w:val="15"/>
              </w:rPr>
              <w:t> </w:t>
            </w:r>
          </w:p>
        </w:tc>
        <w:tc>
          <w:tcPr>
            <w:tcW w:w="0" w:type="auto"/>
            <w:vAlign w:val="bottom"/>
          </w:tcPr>
          <w:p w14:paraId="66224758" w14:textId="77777777" w:rsidR="00C334D1" w:rsidRPr="00813D46" w:rsidRDefault="00C334D1" w:rsidP="007B0C0F">
            <w:pPr>
              <w:pStyle w:val="NormalWeb"/>
              <w:spacing w:before="0" w:beforeAutospacing="0" w:after="0" w:afterAutospacing="0"/>
              <w:rPr>
                <w:sz w:val="8"/>
              </w:rPr>
            </w:pPr>
            <w:r w:rsidRPr="00813D46">
              <w:rPr>
                <w:rFonts w:cs="Arial"/>
                <w:b/>
                <w:bCs/>
                <w:sz w:val="15"/>
                <w:szCs w:val="15"/>
              </w:rPr>
              <w:t> </w:t>
            </w:r>
          </w:p>
          <w:p w14:paraId="4C17D7BB" w14:textId="77777777" w:rsidR="00C334D1" w:rsidRPr="00813D46" w:rsidRDefault="00C334D1" w:rsidP="007B0C0F">
            <w:pPr>
              <w:pStyle w:val="NormalWeb"/>
              <w:spacing w:before="0" w:beforeAutospacing="0" w:after="15" w:afterAutospacing="0"/>
              <w:rPr>
                <w:sz w:val="8"/>
              </w:rPr>
            </w:pPr>
            <w:r w:rsidRPr="00813D46">
              <w:rPr>
                <w:rFonts w:cs="Arial"/>
                <w:b/>
                <w:bCs/>
                <w:sz w:val="15"/>
                <w:szCs w:val="15"/>
              </w:rPr>
              <w:t> </w:t>
            </w:r>
          </w:p>
        </w:tc>
        <w:tc>
          <w:tcPr>
            <w:tcW w:w="0" w:type="auto"/>
            <w:vAlign w:val="bottom"/>
          </w:tcPr>
          <w:p w14:paraId="49BBF5D4" w14:textId="77777777" w:rsidR="00C334D1" w:rsidRPr="00813D46" w:rsidRDefault="00C334D1" w:rsidP="007B0C0F">
            <w:pPr>
              <w:jc w:val="right"/>
            </w:pPr>
            <w:r w:rsidRPr="00813D46">
              <w:rPr>
                <w:rFonts w:cs="Arial"/>
                <w:b/>
                <w:bCs/>
                <w:sz w:val="15"/>
                <w:szCs w:val="15"/>
              </w:rPr>
              <w:t>Gross</w:t>
            </w:r>
          </w:p>
          <w:p w14:paraId="4AD29823"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Fair</w:t>
            </w:r>
          </w:p>
          <w:p w14:paraId="0C23538E"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Value</w:t>
            </w:r>
          </w:p>
        </w:tc>
        <w:tc>
          <w:tcPr>
            <w:tcW w:w="0" w:type="auto"/>
            <w:noWrap/>
            <w:vAlign w:val="bottom"/>
          </w:tcPr>
          <w:p w14:paraId="42492416" w14:textId="77777777" w:rsidR="00C334D1" w:rsidRPr="00813D46" w:rsidRDefault="00C334D1" w:rsidP="007B0C0F">
            <w:pPr>
              <w:pStyle w:val="NormalWeb"/>
              <w:spacing w:before="0" w:beforeAutospacing="0" w:after="0" w:afterAutospacing="0"/>
              <w:rPr>
                <w:sz w:val="8"/>
              </w:rPr>
            </w:pPr>
            <w:r w:rsidRPr="00813D46">
              <w:rPr>
                <w:rFonts w:cs="Arial"/>
                <w:b/>
                <w:bCs/>
                <w:sz w:val="15"/>
                <w:szCs w:val="15"/>
              </w:rPr>
              <w:t>   </w:t>
            </w:r>
          </w:p>
          <w:p w14:paraId="0AFA2DFF" w14:textId="77777777" w:rsidR="00C334D1" w:rsidRPr="00813D46" w:rsidRDefault="00C334D1" w:rsidP="007B0C0F">
            <w:pPr>
              <w:pStyle w:val="NormalWeb"/>
              <w:spacing w:before="0" w:beforeAutospacing="0" w:after="15" w:afterAutospacing="0"/>
              <w:rPr>
                <w:sz w:val="8"/>
              </w:rPr>
            </w:pPr>
            <w:r w:rsidRPr="00813D46">
              <w:rPr>
                <w:rFonts w:cs="Arial"/>
                <w:b/>
                <w:bCs/>
                <w:sz w:val="15"/>
                <w:szCs w:val="15"/>
              </w:rPr>
              <w:t>  </w:t>
            </w:r>
          </w:p>
        </w:tc>
        <w:tc>
          <w:tcPr>
            <w:tcW w:w="0" w:type="auto"/>
            <w:vAlign w:val="bottom"/>
          </w:tcPr>
          <w:p w14:paraId="3AC3467C" w14:textId="77777777" w:rsidR="00C334D1" w:rsidRPr="00813D46" w:rsidRDefault="00C334D1" w:rsidP="007B0C0F">
            <w:pPr>
              <w:pStyle w:val="la2"/>
            </w:pPr>
            <w:r w:rsidRPr="00813D46">
              <w:rPr>
                <w:sz w:val="15"/>
                <w:szCs w:val="15"/>
              </w:rPr>
              <w:t> </w:t>
            </w:r>
          </w:p>
        </w:tc>
        <w:tc>
          <w:tcPr>
            <w:tcW w:w="0" w:type="auto"/>
            <w:vAlign w:val="bottom"/>
          </w:tcPr>
          <w:p w14:paraId="7073DB62" w14:textId="77777777" w:rsidR="00C334D1" w:rsidRPr="00813D46" w:rsidRDefault="00C334D1" w:rsidP="007B0C0F">
            <w:pPr>
              <w:rPr>
                <w:sz w:val="8"/>
              </w:rPr>
            </w:pPr>
            <w:r w:rsidRPr="00813D46">
              <w:rPr>
                <w:rFonts w:cs="Arial"/>
                <w:b/>
                <w:bCs/>
                <w:sz w:val="15"/>
                <w:szCs w:val="15"/>
              </w:rPr>
              <w:t> </w:t>
            </w:r>
          </w:p>
        </w:tc>
        <w:tc>
          <w:tcPr>
            <w:tcW w:w="0" w:type="auto"/>
            <w:vAlign w:val="bottom"/>
          </w:tcPr>
          <w:p w14:paraId="27B444BA" w14:textId="77777777" w:rsidR="00C334D1" w:rsidRPr="00813D46" w:rsidRDefault="00C334D1" w:rsidP="007B0C0F">
            <w:pPr>
              <w:jc w:val="right"/>
            </w:pPr>
            <w:r w:rsidRPr="00813D46">
              <w:rPr>
                <w:rFonts w:cs="Arial"/>
                <w:b/>
                <w:bCs/>
                <w:sz w:val="15"/>
                <w:szCs w:val="15"/>
              </w:rPr>
              <w:t>Netting</w:t>
            </w:r>
          </w:p>
        </w:tc>
        <w:tc>
          <w:tcPr>
            <w:tcW w:w="0" w:type="auto"/>
            <w:noWrap/>
            <w:vAlign w:val="bottom"/>
          </w:tcPr>
          <w:p w14:paraId="49BD4C71" w14:textId="77777777" w:rsidR="00C334D1" w:rsidRPr="00813D46" w:rsidRDefault="00C334D1" w:rsidP="007B0C0F">
            <w:pPr>
              <w:rPr>
                <w:sz w:val="8"/>
              </w:rPr>
            </w:pPr>
            <w:r w:rsidRPr="00813D46">
              <w:rPr>
                <w:rFonts w:cs="Arial"/>
                <w:b/>
                <w:bCs/>
                <w:sz w:val="15"/>
                <w:szCs w:val="15"/>
              </w:rPr>
              <w:t> </w:t>
            </w:r>
            <w:r w:rsidRPr="00813D46">
              <w:rPr>
                <w:rFonts w:cs="Arial"/>
                <w:b/>
                <w:bCs/>
                <w:sz w:val="15"/>
                <w:szCs w:val="15"/>
                <w:vertAlign w:val="superscript"/>
              </w:rPr>
              <w:t>(a)</w:t>
            </w:r>
          </w:p>
        </w:tc>
        <w:tc>
          <w:tcPr>
            <w:tcW w:w="0" w:type="auto"/>
            <w:vAlign w:val="bottom"/>
          </w:tcPr>
          <w:p w14:paraId="7E2A5FB7" w14:textId="77777777" w:rsidR="00C334D1" w:rsidRPr="00813D46" w:rsidRDefault="00C334D1" w:rsidP="007B0C0F">
            <w:pPr>
              <w:pStyle w:val="la2"/>
            </w:pPr>
            <w:r w:rsidRPr="00813D46">
              <w:rPr>
                <w:sz w:val="15"/>
                <w:szCs w:val="15"/>
              </w:rPr>
              <w:t> </w:t>
            </w:r>
          </w:p>
        </w:tc>
        <w:tc>
          <w:tcPr>
            <w:tcW w:w="0" w:type="auto"/>
            <w:vAlign w:val="bottom"/>
          </w:tcPr>
          <w:p w14:paraId="3AA6F96D" w14:textId="77777777" w:rsidR="00C334D1" w:rsidRPr="00813D46" w:rsidRDefault="00C334D1" w:rsidP="007B0C0F">
            <w:pPr>
              <w:rPr>
                <w:sz w:val="8"/>
              </w:rPr>
            </w:pPr>
            <w:r w:rsidRPr="00813D46">
              <w:rPr>
                <w:rFonts w:cs="Arial"/>
                <w:b/>
                <w:bCs/>
                <w:sz w:val="15"/>
                <w:szCs w:val="15"/>
              </w:rPr>
              <w:t> </w:t>
            </w:r>
            <w:r w:rsidRPr="00813D46">
              <w:rPr>
                <w:rFonts w:cs="Arial"/>
                <w:b/>
                <w:bCs/>
                <w:sz w:val="15"/>
                <w:szCs w:val="15"/>
              </w:rPr>
              <w:br/>
              <w:t> </w:t>
            </w:r>
          </w:p>
        </w:tc>
        <w:tc>
          <w:tcPr>
            <w:tcW w:w="0" w:type="auto"/>
            <w:vAlign w:val="bottom"/>
          </w:tcPr>
          <w:p w14:paraId="32BB8D82" w14:textId="77777777" w:rsidR="00C334D1" w:rsidRPr="00813D46" w:rsidRDefault="00C334D1" w:rsidP="007B0C0F">
            <w:pPr>
              <w:jc w:val="right"/>
            </w:pPr>
            <w:r w:rsidRPr="00813D46">
              <w:rPr>
                <w:rFonts w:cs="Arial"/>
                <w:b/>
                <w:bCs/>
                <w:sz w:val="15"/>
                <w:szCs w:val="15"/>
              </w:rPr>
              <w:t>Net Fair</w:t>
            </w:r>
            <w:r w:rsidRPr="00813D46">
              <w:rPr>
                <w:rFonts w:cs="Arial"/>
                <w:b/>
                <w:bCs/>
                <w:sz w:val="15"/>
                <w:szCs w:val="15"/>
              </w:rPr>
              <w:br/>
              <w:t>Value</w:t>
            </w:r>
          </w:p>
        </w:tc>
        <w:tc>
          <w:tcPr>
            <w:tcW w:w="0" w:type="auto"/>
            <w:noWrap/>
            <w:vAlign w:val="bottom"/>
          </w:tcPr>
          <w:p w14:paraId="603095EE" w14:textId="77777777" w:rsidR="00C334D1" w:rsidRPr="00813D46" w:rsidRDefault="00C334D1" w:rsidP="007B0C0F">
            <w:pPr>
              <w:rPr>
                <w:sz w:val="8"/>
              </w:rPr>
            </w:pPr>
            <w:r w:rsidRPr="00813D46">
              <w:rPr>
                <w:rFonts w:cs="Arial"/>
                <w:b/>
                <w:bCs/>
                <w:sz w:val="15"/>
                <w:szCs w:val="15"/>
              </w:rPr>
              <w:t> </w:t>
            </w:r>
            <w:r w:rsidRPr="00813D46">
              <w:rPr>
                <w:rFonts w:cs="Arial"/>
                <w:b/>
                <w:bCs/>
                <w:sz w:val="15"/>
                <w:szCs w:val="15"/>
              </w:rPr>
              <w:br/>
              <w:t> </w:t>
            </w:r>
          </w:p>
        </w:tc>
      </w:tr>
      <w:tr w:rsidR="00C334D1" w:rsidRPr="00813D46" w14:paraId="4BB97752" w14:textId="77777777" w:rsidTr="007B0C0F">
        <w:trPr>
          <w:jc w:val="center"/>
        </w:trPr>
        <w:tc>
          <w:tcPr>
            <w:tcW w:w="0" w:type="auto"/>
            <w:gridSpan w:val="24"/>
            <w:vAlign w:val="bottom"/>
          </w:tcPr>
          <w:p w14:paraId="436713BE" w14:textId="77777777" w:rsidR="00C334D1" w:rsidRPr="00813D46" w:rsidRDefault="00C334D1" w:rsidP="007B0C0F">
            <w:pPr>
              <w:pStyle w:val="rrdsinglerule"/>
            </w:pPr>
            <w:r w:rsidRPr="00813D46">
              <w:rPr>
                <w:sz w:val="15"/>
                <w:szCs w:val="15"/>
              </w:rPr>
              <w:t> </w:t>
            </w:r>
          </w:p>
        </w:tc>
        <w:tc>
          <w:tcPr>
            <w:tcW w:w="0" w:type="auto"/>
            <w:vAlign w:val="bottom"/>
          </w:tcPr>
          <w:p w14:paraId="646D2F39" w14:textId="77777777" w:rsidR="00C334D1" w:rsidRPr="00813D46" w:rsidRDefault="00C334D1" w:rsidP="007B0C0F">
            <w:pPr>
              <w:rPr>
                <w:sz w:val="8"/>
              </w:rPr>
            </w:pPr>
          </w:p>
        </w:tc>
      </w:tr>
      <w:tr w:rsidR="00295233" w:rsidRPr="00813D46" w14:paraId="45226227" w14:textId="77777777" w:rsidTr="007B0C0F">
        <w:trPr>
          <w:trHeight w:val="75"/>
          <w:jc w:val="center"/>
        </w:trPr>
        <w:tc>
          <w:tcPr>
            <w:tcW w:w="0" w:type="auto"/>
            <w:vAlign w:val="center"/>
          </w:tcPr>
          <w:p w14:paraId="252367EC" w14:textId="77777777" w:rsidR="00C334D1" w:rsidRPr="00813D46" w:rsidRDefault="00C334D1" w:rsidP="007B0C0F">
            <w:pPr>
              <w:rPr>
                <w:sz w:val="8"/>
              </w:rPr>
            </w:pPr>
          </w:p>
        </w:tc>
        <w:tc>
          <w:tcPr>
            <w:tcW w:w="0" w:type="auto"/>
            <w:gridSpan w:val="4"/>
            <w:vAlign w:val="center"/>
          </w:tcPr>
          <w:p w14:paraId="5A56881F" w14:textId="77777777" w:rsidR="00C334D1" w:rsidRPr="00813D46" w:rsidRDefault="00C334D1" w:rsidP="007B0C0F">
            <w:pPr>
              <w:rPr>
                <w:sz w:val="8"/>
              </w:rPr>
            </w:pPr>
          </w:p>
        </w:tc>
        <w:tc>
          <w:tcPr>
            <w:tcW w:w="0" w:type="auto"/>
            <w:gridSpan w:val="4"/>
            <w:vAlign w:val="center"/>
          </w:tcPr>
          <w:p w14:paraId="44B100BA" w14:textId="77777777" w:rsidR="00C334D1" w:rsidRPr="00813D46" w:rsidRDefault="00C334D1" w:rsidP="007B0C0F">
            <w:pPr>
              <w:rPr>
                <w:sz w:val="8"/>
              </w:rPr>
            </w:pPr>
          </w:p>
        </w:tc>
        <w:tc>
          <w:tcPr>
            <w:tcW w:w="0" w:type="auto"/>
            <w:gridSpan w:val="4"/>
            <w:vAlign w:val="center"/>
          </w:tcPr>
          <w:p w14:paraId="5575B5E3" w14:textId="77777777" w:rsidR="00C334D1" w:rsidRPr="00813D46" w:rsidRDefault="00C334D1" w:rsidP="007B0C0F">
            <w:pPr>
              <w:rPr>
                <w:sz w:val="8"/>
              </w:rPr>
            </w:pPr>
          </w:p>
        </w:tc>
        <w:tc>
          <w:tcPr>
            <w:tcW w:w="0" w:type="auto"/>
            <w:gridSpan w:val="4"/>
            <w:vAlign w:val="center"/>
          </w:tcPr>
          <w:p w14:paraId="1FCFA8E6" w14:textId="77777777" w:rsidR="00C334D1" w:rsidRPr="00813D46" w:rsidRDefault="00C334D1" w:rsidP="007B0C0F">
            <w:pPr>
              <w:rPr>
                <w:sz w:val="8"/>
              </w:rPr>
            </w:pPr>
          </w:p>
        </w:tc>
        <w:tc>
          <w:tcPr>
            <w:tcW w:w="0" w:type="auto"/>
            <w:gridSpan w:val="4"/>
            <w:vAlign w:val="center"/>
          </w:tcPr>
          <w:p w14:paraId="7C8F3473" w14:textId="77777777" w:rsidR="00C334D1" w:rsidRPr="00813D46" w:rsidRDefault="00C334D1" w:rsidP="007B0C0F">
            <w:pPr>
              <w:rPr>
                <w:sz w:val="8"/>
              </w:rPr>
            </w:pPr>
          </w:p>
        </w:tc>
        <w:tc>
          <w:tcPr>
            <w:tcW w:w="0" w:type="auto"/>
            <w:gridSpan w:val="4"/>
            <w:vAlign w:val="center"/>
          </w:tcPr>
          <w:p w14:paraId="1CDC2920" w14:textId="77777777" w:rsidR="00C334D1" w:rsidRPr="00813D46" w:rsidRDefault="00C334D1" w:rsidP="007B0C0F">
            <w:pPr>
              <w:rPr>
                <w:sz w:val="8"/>
              </w:rPr>
            </w:pPr>
          </w:p>
        </w:tc>
      </w:tr>
      <w:tr w:rsidR="00295233" w:rsidRPr="00813D46" w14:paraId="29FCA625" w14:textId="77777777" w:rsidTr="007B0C0F">
        <w:trPr>
          <w:jc w:val="center"/>
        </w:trPr>
        <w:tc>
          <w:tcPr>
            <w:tcW w:w="0" w:type="auto"/>
            <w:vAlign w:val="bottom"/>
          </w:tcPr>
          <w:p w14:paraId="531C4E7B"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June 30, 2015</w:t>
            </w:r>
          </w:p>
        </w:tc>
        <w:tc>
          <w:tcPr>
            <w:tcW w:w="0" w:type="auto"/>
            <w:vAlign w:val="bottom"/>
          </w:tcPr>
          <w:p w14:paraId="7FFB9621" w14:textId="77777777" w:rsidR="00C334D1" w:rsidRPr="00813D46" w:rsidRDefault="00C334D1" w:rsidP="007B0C0F">
            <w:pPr>
              <w:pStyle w:val="la2"/>
            </w:pPr>
            <w:r w:rsidRPr="00813D46">
              <w:rPr>
                <w:sz w:val="15"/>
                <w:szCs w:val="15"/>
              </w:rPr>
              <w:t> </w:t>
            </w:r>
          </w:p>
        </w:tc>
        <w:tc>
          <w:tcPr>
            <w:tcW w:w="0" w:type="auto"/>
            <w:gridSpan w:val="2"/>
            <w:vAlign w:val="bottom"/>
          </w:tcPr>
          <w:p w14:paraId="71BB5AD5" w14:textId="77777777" w:rsidR="00C334D1" w:rsidRPr="00813D46" w:rsidRDefault="00C334D1" w:rsidP="007B0C0F">
            <w:pPr>
              <w:pStyle w:val="la2"/>
            </w:pPr>
            <w:r w:rsidRPr="00813D46">
              <w:t> </w:t>
            </w:r>
          </w:p>
        </w:tc>
        <w:tc>
          <w:tcPr>
            <w:tcW w:w="0" w:type="auto"/>
            <w:vAlign w:val="bottom"/>
          </w:tcPr>
          <w:p w14:paraId="3B989E7B" w14:textId="77777777" w:rsidR="00C334D1" w:rsidRPr="00813D46" w:rsidRDefault="00C334D1" w:rsidP="007B0C0F">
            <w:pPr>
              <w:rPr>
                <w:sz w:val="8"/>
              </w:rPr>
            </w:pPr>
            <w:r w:rsidRPr="00813D46">
              <w:rPr>
                <w:sz w:val="15"/>
                <w:szCs w:val="15"/>
              </w:rPr>
              <w:t> </w:t>
            </w:r>
          </w:p>
        </w:tc>
        <w:tc>
          <w:tcPr>
            <w:tcW w:w="0" w:type="auto"/>
            <w:vAlign w:val="bottom"/>
          </w:tcPr>
          <w:p w14:paraId="6904AD52" w14:textId="77777777" w:rsidR="00C334D1" w:rsidRPr="00813D46" w:rsidRDefault="00C334D1" w:rsidP="007B0C0F">
            <w:pPr>
              <w:pStyle w:val="la2"/>
            </w:pPr>
            <w:r w:rsidRPr="00813D46">
              <w:rPr>
                <w:sz w:val="15"/>
                <w:szCs w:val="15"/>
              </w:rPr>
              <w:t> </w:t>
            </w:r>
          </w:p>
        </w:tc>
        <w:tc>
          <w:tcPr>
            <w:tcW w:w="0" w:type="auto"/>
            <w:gridSpan w:val="2"/>
            <w:vAlign w:val="bottom"/>
          </w:tcPr>
          <w:p w14:paraId="737A1E6B" w14:textId="77777777" w:rsidR="00C334D1" w:rsidRPr="00813D46" w:rsidRDefault="00C334D1" w:rsidP="007B0C0F">
            <w:pPr>
              <w:pStyle w:val="la2"/>
            </w:pPr>
            <w:r w:rsidRPr="00813D46">
              <w:t> </w:t>
            </w:r>
          </w:p>
        </w:tc>
        <w:tc>
          <w:tcPr>
            <w:tcW w:w="0" w:type="auto"/>
            <w:vAlign w:val="bottom"/>
          </w:tcPr>
          <w:p w14:paraId="2EEDE3D6" w14:textId="77777777" w:rsidR="00C334D1" w:rsidRPr="00813D46" w:rsidRDefault="00C334D1" w:rsidP="007B0C0F">
            <w:pPr>
              <w:rPr>
                <w:sz w:val="8"/>
              </w:rPr>
            </w:pPr>
            <w:r w:rsidRPr="00813D46">
              <w:rPr>
                <w:sz w:val="15"/>
                <w:szCs w:val="15"/>
              </w:rPr>
              <w:t> </w:t>
            </w:r>
          </w:p>
        </w:tc>
        <w:tc>
          <w:tcPr>
            <w:tcW w:w="0" w:type="auto"/>
            <w:vAlign w:val="bottom"/>
          </w:tcPr>
          <w:p w14:paraId="774A510C" w14:textId="77777777" w:rsidR="00C334D1" w:rsidRPr="00813D46" w:rsidRDefault="00C334D1" w:rsidP="007B0C0F">
            <w:pPr>
              <w:pStyle w:val="la2"/>
            </w:pPr>
            <w:r w:rsidRPr="00813D46">
              <w:rPr>
                <w:sz w:val="15"/>
                <w:szCs w:val="15"/>
              </w:rPr>
              <w:t> </w:t>
            </w:r>
          </w:p>
        </w:tc>
        <w:tc>
          <w:tcPr>
            <w:tcW w:w="0" w:type="auto"/>
            <w:gridSpan w:val="2"/>
            <w:vAlign w:val="bottom"/>
          </w:tcPr>
          <w:p w14:paraId="79141E0F" w14:textId="77777777" w:rsidR="00C334D1" w:rsidRPr="00813D46" w:rsidRDefault="00C334D1" w:rsidP="007B0C0F">
            <w:pPr>
              <w:pStyle w:val="la2"/>
            </w:pPr>
            <w:r w:rsidRPr="00813D46">
              <w:t> </w:t>
            </w:r>
          </w:p>
        </w:tc>
        <w:tc>
          <w:tcPr>
            <w:tcW w:w="0" w:type="auto"/>
            <w:vAlign w:val="bottom"/>
          </w:tcPr>
          <w:p w14:paraId="13D22A73" w14:textId="77777777" w:rsidR="00C334D1" w:rsidRPr="00813D46" w:rsidRDefault="00C334D1" w:rsidP="007B0C0F">
            <w:pPr>
              <w:rPr>
                <w:sz w:val="8"/>
              </w:rPr>
            </w:pPr>
            <w:r w:rsidRPr="00813D46">
              <w:rPr>
                <w:sz w:val="15"/>
                <w:szCs w:val="15"/>
              </w:rPr>
              <w:t> </w:t>
            </w:r>
          </w:p>
        </w:tc>
        <w:tc>
          <w:tcPr>
            <w:tcW w:w="0" w:type="auto"/>
            <w:vAlign w:val="bottom"/>
          </w:tcPr>
          <w:p w14:paraId="00B34124" w14:textId="77777777" w:rsidR="00C334D1" w:rsidRPr="00813D46" w:rsidRDefault="00C334D1" w:rsidP="007B0C0F">
            <w:pPr>
              <w:pStyle w:val="la2"/>
            </w:pPr>
            <w:r w:rsidRPr="00813D46">
              <w:rPr>
                <w:sz w:val="15"/>
                <w:szCs w:val="15"/>
              </w:rPr>
              <w:t> </w:t>
            </w:r>
          </w:p>
        </w:tc>
        <w:tc>
          <w:tcPr>
            <w:tcW w:w="0" w:type="auto"/>
            <w:gridSpan w:val="2"/>
            <w:vAlign w:val="bottom"/>
          </w:tcPr>
          <w:p w14:paraId="77D6C0DD" w14:textId="77777777" w:rsidR="00C334D1" w:rsidRPr="00813D46" w:rsidRDefault="00C334D1" w:rsidP="007B0C0F">
            <w:pPr>
              <w:pStyle w:val="la2"/>
            </w:pPr>
            <w:r w:rsidRPr="00813D46">
              <w:t> </w:t>
            </w:r>
          </w:p>
        </w:tc>
        <w:tc>
          <w:tcPr>
            <w:tcW w:w="0" w:type="auto"/>
            <w:vAlign w:val="bottom"/>
          </w:tcPr>
          <w:p w14:paraId="04B1E6BC" w14:textId="77777777" w:rsidR="00C334D1" w:rsidRPr="00813D46" w:rsidRDefault="00C334D1" w:rsidP="007B0C0F">
            <w:pPr>
              <w:rPr>
                <w:sz w:val="8"/>
              </w:rPr>
            </w:pPr>
            <w:r w:rsidRPr="00813D46">
              <w:rPr>
                <w:sz w:val="15"/>
                <w:szCs w:val="15"/>
              </w:rPr>
              <w:t> </w:t>
            </w:r>
          </w:p>
        </w:tc>
        <w:tc>
          <w:tcPr>
            <w:tcW w:w="0" w:type="auto"/>
            <w:vAlign w:val="bottom"/>
          </w:tcPr>
          <w:p w14:paraId="37ED7079" w14:textId="77777777" w:rsidR="00C334D1" w:rsidRPr="00813D46" w:rsidRDefault="00C334D1" w:rsidP="007B0C0F">
            <w:pPr>
              <w:pStyle w:val="la2"/>
            </w:pPr>
            <w:r w:rsidRPr="00813D46">
              <w:rPr>
                <w:sz w:val="15"/>
                <w:szCs w:val="15"/>
              </w:rPr>
              <w:t> </w:t>
            </w:r>
          </w:p>
        </w:tc>
        <w:tc>
          <w:tcPr>
            <w:tcW w:w="0" w:type="auto"/>
            <w:gridSpan w:val="2"/>
            <w:vAlign w:val="bottom"/>
          </w:tcPr>
          <w:p w14:paraId="2B0091F3" w14:textId="77777777" w:rsidR="00C334D1" w:rsidRPr="00813D46" w:rsidRDefault="00C334D1" w:rsidP="007B0C0F">
            <w:pPr>
              <w:pStyle w:val="la2"/>
            </w:pPr>
            <w:r w:rsidRPr="00813D46">
              <w:t> </w:t>
            </w:r>
          </w:p>
        </w:tc>
        <w:tc>
          <w:tcPr>
            <w:tcW w:w="0" w:type="auto"/>
            <w:vAlign w:val="bottom"/>
          </w:tcPr>
          <w:p w14:paraId="4FEBCF66" w14:textId="77777777" w:rsidR="00C334D1" w:rsidRPr="00813D46" w:rsidRDefault="00C334D1" w:rsidP="007B0C0F">
            <w:pPr>
              <w:rPr>
                <w:sz w:val="8"/>
              </w:rPr>
            </w:pPr>
            <w:r w:rsidRPr="00813D46">
              <w:rPr>
                <w:sz w:val="15"/>
                <w:szCs w:val="15"/>
              </w:rPr>
              <w:t> </w:t>
            </w:r>
          </w:p>
        </w:tc>
        <w:tc>
          <w:tcPr>
            <w:tcW w:w="0" w:type="auto"/>
            <w:vAlign w:val="bottom"/>
          </w:tcPr>
          <w:p w14:paraId="248057C5" w14:textId="77777777" w:rsidR="00C334D1" w:rsidRPr="00813D46" w:rsidRDefault="00C334D1" w:rsidP="007B0C0F">
            <w:pPr>
              <w:pStyle w:val="la2"/>
            </w:pPr>
            <w:r w:rsidRPr="00813D46">
              <w:rPr>
                <w:sz w:val="15"/>
                <w:szCs w:val="15"/>
              </w:rPr>
              <w:t> </w:t>
            </w:r>
          </w:p>
        </w:tc>
        <w:tc>
          <w:tcPr>
            <w:tcW w:w="0" w:type="auto"/>
            <w:gridSpan w:val="2"/>
            <w:vAlign w:val="bottom"/>
          </w:tcPr>
          <w:p w14:paraId="6AB3E0A1" w14:textId="77777777" w:rsidR="00C334D1" w:rsidRPr="00813D46" w:rsidRDefault="00C334D1" w:rsidP="007B0C0F">
            <w:pPr>
              <w:pStyle w:val="la2"/>
            </w:pPr>
            <w:r w:rsidRPr="00813D46">
              <w:t> </w:t>
            </w:r>
          </w:p>
        </w:tc>
        <w:tc>
          <w:tcPr>
            <w:tcW w:w="0" w:type="auto"/>
            <w:vAlign w:val="bottom"/>
          </w:tcPr>
          <w:p w14:paraId="11BD65F2" w14:textId="77777777" w:rsidR="00C334D1" w:rsidRPr="00813D46" w:rsidRDefault="00C334D1" w:rsidP="007B0C0F">
            <w:pPr>
              <w:rPr>
                <w:sz w:val="8"/>
              </w:rPr>
            </w:pPr>
            <w:r w:rsidRPr="00813D46">
              <w:rPr>
                <w:sz w:val="15"/>
                <w:szCs w:val="15"/>
              </w:rPr>
              <w:t> </w:t>
            </w:r>
          </w:p>
        </w:tc>
      </w:tr>
      <w:tr w:rsidR="00295233" w:rsidRPr="00813D46" w14:paraId="5D27CC1E" w14:textId="77777777" w:rsidTr="007B0C0F">
        <w:trPr>
          <w:trHeight w:val="75"/>
          <w:jc w:val="center"/>
        </w:trPr>
        <w:tc>
          <w:tcPr>
            <w:tcW w:w="0" w:type="auto"/>
            <w:vAlign w:val="center"/>
          </w:tcPr>
          <w:p w14:paraId="5C7E99E1" w14:textId="77777777" w:rsidR="00C334D1" w:rsidRPr="00813D46" w:rsidRDefault="00C334D1" w:rsidP="007B0C0F">
            <w:pPr>
              <w:rPr>
                <w:sz w:val="8"/>
              </w:rPr>
            </w:pPr>
          </w:p>
        </w:tc>
        <w:tc>
          <w:tcPr>
            <w:tcW w:w="0" w:type="auto"/>
            <w:gridSpan w:val="4"/>
            <w:vAlign w:val="center"/>
          </w:tcPr>
          <w:p w14:paraId="7FE22EAA" w14:textId="77777777" w:rsidR="00C334D1" w:rsidRPr="00813D46" w:rsidRDefault="00C334D1" w:rsidP="007B0C0F">
            <w:pPr>
              <w:rPr>
                <w:sz w:val="8"/>
              </w:rPr>
            </w:pPr>
          </w:p>
        </w:tc>
        <w:tc>
          <w:tcPr>
            <w:tcW w:w="0" w:type="auto"/>
            <w:gridSpan w:val="4"/>
            <w:vAlign w:val="center"/>
          </w:tcPr>
          <w:p w14:paraId="23253F79" w14:textId="77777777" w:rsidR="00C334D1" w:rsidRPr="00813D46" w:rsidRDefault="00C334D1" w:rsidP="007B0C0F">
            <w:pPr>
              <w:rPr>
                <w:sz w:val="8"/>
              </w:rPr>
            </w:pPr>
          </w:p>
        </w:tc>
        <w:tc>
          <w:tcPr>
            <w:tcW w:w="0" w:type="auto"/>
            <w:gridSpan w:val="4"/>
            <w:vAlign w:val="center"/>
          </w:tcPr>
          <w:p w14:paraId="6700C76B" w14:textId="77777777" w:rsidR="00C334D1" w:rsidRPr="00813D46" w:rsidRDefault="00C334D1" w:rsidP="007B0C0F">
            <w:pPr>
              <w:rPr>
                <w:sz w:val="8"/>
              </w:rPr>
            </w:pPr>
          </w:p>
        </w:tc>
        <w:tc>
          <w:tcPr>
            <w:tcW w:w="0" w:type="auto"/>
            <w:gridSpan w:val="4"/>
            <w:vAlign w:val="center"/>
          </w:tcPr>
          <w:p w14:paraId="23EF3222" w14:textId="77777777" w:rsidR="00C334D1" w:rsidRPr="00813D46" w:rsidRDefault="00C334D1" w:rsidP="007B0C0F">
            <w:pPr>
              <w:rPr>
                <w:sz w:val="8"/>
              </w:rPr>
            </w:pPr>
          </w:p>
        </w:tc>
        <w:tc>
          <w:tcPr>
            <w:tcW w:w="0" w:type="auto"/>
            <w:gridSpan w:val="4"/>
            <w:vAlign w:val="center"/>
          </w:tcPr>
          <w:p w14:paraId="2A630929" w14:textId="77777777" w:rsidR="00C334D1" w:rsidRPr="00813D46" w:rsidRDefault="00C334D1" w:rsidP="007B0C0F">
            <w:pPr>
              <w:rPr>
                <w:sz w:val="8"/>
              </w:rPr>
            </w:pPr>
          </w:p>
        </w:tc>
        <w:tc>
          <w:tcPr>
            <w:tcW w:w="0" w:type="auto"/>
            <w:gridSpan w:val="4"/>
            <w:vAlign w:val="center"/>
          </w:tcPr>
          <w:p w14:paraId="34633653" w14:textId="77777777" w:rsidR="00C334D1" w:rsidRPr="00813D46" w:rsidRDefault="00C334D1" w:rsidP="007B0C0F">
            <w:pPr>
              <w:rPr>
                <w:sz w:val="8"/>
              </w:rPr>
            </w:pPr>
          </w:p>
        </w:tc>
      </w:tr>
      <w:tr w:rsidR="00295233" w:rsidRPr="00813D46" w14:paraId="04A30694" w14:textId="77777777" w:rsidTr="007B0C0F">
        <w:trPr>
          <w:jc w:val="center"/>
        </w:trPr>
        <w:tc>
          <w:tcPr>
            <w:tcW w:w="0" w:type="auto"/>
          </w:tcPr>
          <w:p w14:paraId="5ACE7D0E" w14:textId="77777777" w:rsidR="00C334D1" w:rsidRPr="00813D46" w:rsidRDefault="00C334D1" w:rsidP="007B0C0F">
            <w:pPr>
              <w:pStyle w:val="NormalWeb"/>
              <w:keepNext/>
              <w:ind w:left="240" w:hanging="240"/>
              <w:rPr>
                <w:sz w:val="8"/>
              </w:rPr>
            </w:pPr>
            <w:r w:rsidRPr="00813D46">
              <w:rPr>
                <w:rFonts w:cs="Arial"/>
                <w:b/>
                <w:bCs/>
                <w:sz w:val="15"/>
                <w:szCs w:val="15"/>
              </w:rPr>
              <w:t>Assets</w:t>
            </w:r>
          </w:p>
        </w:tc>
        <w:tc>
          <w:tcPr>
            <w:tcW w:w="0" w:type="auto"/>
            <w:vAlign w:val="bottom"/>
          </w:tcPr>
          <w:p w14:paraId="3EA059FA" w14:textId="77777777" w:rsidR="00C334D1" w:rsidRPr="00813D46" w:rsidRDefault="00C334D1" w:rsidP="007B0C0F">
            <w:pPr>
              <w:pStyle w:val="la2"/>
            </w:pPr>
            <w:r w:rsidRPr="00813D46">
              <w:rPr>
                <w:sz w:val="15"/>
                <w:szCs w:val="15"/>
              </w:rPr>
              <w:t> </w:t>
            </w:r>
          </w:p>
        </w:tc>
        <w:tc>
          <w:tcPr>
            <w:tcW w:w="0" w:type="auto"/>
            <w:vAlign w:val="bottom"/>
          </w:tcPr>
          <w:p w14:paraId="28A8A822" w14:textId="77777777" w:rsidR="00C334D1" w:rsidRPr="00813D46" w:rsidRDefault="00C334D1" w:rsidP="007B0C0F">
            <w:pPr>
              <w:pStyle w:val="la2"/>
            </w:pPr>
            <w:r w:rsidRPr="00813D46">
              <w:t> </w:t>
            </w:r>
          </w:p>
        </w:tc>
        <w:tc>
          <w:tcPr>
            <w:tcW w:w="0" w:type="auto"/>
            <w:vAlign w:val="bottom"/>
          </w:tcPr>
          <w:p w14:paraId="6946F1CC" w14:textId="77777777" w:rsidR="00C334D1" w:rsidRPr="00813D46" w:rsidRDefault="00C334D1" w:rsidP="007B0C0F">
            <w:pPr>
              <w:pStyle w:val="la2"/>
            </w:pPr>
            <w:r w:rsidRPr="00813D46">
              <w:t> </w:t>
            </w:r>
          </w:p>
        </w:tc>
        <w:tc>
          <w:tcPr>
            <w:tcW w:w="0" w:type="auto"/>
            <w:vAlign w:val="bottom"/>
          </w:tcPr>
          <w:p w14:paraId="61B709F5" w14:textId="77777777" w:rsidR="00C334D1" w:rsidRPr="00813D46" w:rsidRDefault="00C334D1" w:rsidP="007B0C0F">
            <w:pPr>
              <w:pStyle w:val="la2"/>
            </w:pPr>
            <w:r w:rsidRPr="00813D46">
              <w:t> </w:t>
            </w:r>
          </w:p>
        </w:tc>
        <w:tc>
          <w:tcPr>
            <w:tcW w:w="0" w:type="auto"/>
            <w:vAlign w:val="bottom"/>
          </w:tcPr>
          <w:p w14:paraId="4605D698" w14:textId="77777777" w:rsidR="00C334D1" w:rsidRPr="00813D46" w:rsidRDefault="00C334D1" w:rsidP="007B0C0F">
            <w:pPr>
              <w:pStyle w:val="la2"/>
            </w:pPr>
            <w:r w:rsidRPr="00813D46">
              <w:rPr>
                <w:sz w:val="15"/>
                <w:szCs w:val="15"/>
              </w:rPr>
              <w:t> </w:t>
            </w:r>
          </w:p>
        </w:tc>
        <w:tc>
          <w:tcPr>
            <w:tcW w:w="0" w:type="auto"/>
            <w:vAlign w:val="bottom"/>
          </w:tcPr>
          <w:p w14:paraId="69064FD8" w14:textId="77777777" w:rsidR="00C334D1" w:rsidRPr="00813D46" w:rsidRDefault="00C334D1" w:rsidP="007B0C0F">
            <w:pPr>
              <w:pStyle w:val="la2"/>
            </w:pPr>
            <w:r w:rsidRPr="00813D46">
              <w:t> </w:t>
            </w:r>
          </w:p>
        </w:tc>
        <w:tc>
          <w:tcPr>
            <w:tcW w:w="0" w:type="auto"/>
            <w:vAlign w:val="bottom"/>
          </w:tcPr>
          <w:p w14:paraId="32320E60" w14:textId="77777777" w:rsidR="00C334D1" w:rsidRPr="00813D46" w:rsidRDefault="00C334D1" w:rsidP="007B0C0F">
            <w:pPr>
              <w:pStyle w:val="la2"/>
            </w:pPr>
            <w:r w:rsidRPr="00813D46">
              <w:t> </w:t>
            </w:r>
          </w:p>
        </w:tc>
        <w:tc>
          <w:tcPr>
            <w:tcW w:w="0" w:type="auto"/>
            <w:vAlign w:val="bottom"/>
          </w:tcPr>
          <w:p w14:paraId="455E4AD9" w14:textId="77777777" w:rsidR="00C334D1" w:rsidRPr="00813D46" w:rsidRDefault="00C334D1" w:rsidP="007B0C0F">
            <w:pPr>
              <w:pStyle w:val="la2"/>
            </w:pPr>
            <w:r w:rsidRPr="00813D46">
              <w:t> </w:t>
            </w:r>
          </w:p>
        </w:tc>
        <w:tc>
          <w:tcPr>
            <w:tcW w:w="0" w:type="auto"/>
            <w:vAlign w:val="bottom"/>
          </w:tcPr>
          <w:p w14:paraId="4D6A35BB" w14:textId="77777777" w:rsidR="00C334D1" w:rsidRPr="00813D46" w:rsidRDefault="00C334D1" w:rsidP="007B0C0F">
            <w:pPr>
              <w:pStyle w:val="la2"/>
            </w:pPr>
            <w:r w:rsidRPr="00813D46">
              <w:rPr>
                <w:sz w:val="15"/>
                <w:szCs w:val="15"/>
              </w:rPr>
              <w:t> </w:t>
            </w:r>
          </w:p>
        </w:tc>
        <w:tc>
          <w:tcPr>
            <w:tcW w:w="0" w:type="auto"/>
            <w:vAlign w:val="bottom"/>
          </w:tcPr>
          <w:p w14:paraId="7E9C2B09" w14:textId="77777777" w:rsidR="00C334D1" w:rsidRPr="00813D46" w:rsidRDefault="00C334D1" w:rsidP="007B0C0F">
            <w:pPr>
              <w:pStyle w:val="la2"/>
            </w:pPr>
            <w:r w:rsidRPr="00813D46">
              <w:t> </w:t>
            </w:r>
          </w:p>
        </w:tc>
        <w:tc>
          <w:tcPr>
            <w:tcW w:w="0" w:type="auto"/>
            <w:vAlign w:val="bottom"/>
          </w:tcPr>
          <w:p w14:paraId="482BEBE2" w14:textId="77777777" w:rsidR="00C334D1" w:rsidRPr="00813D46" w:rsidRDefault="00C334D1" w:rsidP="007B0C0F">
            <w:pPr>
              <w:pStyle w:val="la2"/>
            </w:pPr>
            <w:r w:rsidRPr="00813D46">
              <w:t> </w:t>
            </w:r>
          </w:p>
        </w:tc>
        <w:tc>
          <w:tcPr>
            <w:tcW w:w="0" w:type="auto"/>
            <w:vAlign w:val="bottom"/>
          </w:tcPr>
          <w:p w14:paraId="5805216E" w14:textId="77777777" w:rsidR="00C334D1" w:rsidRPr="00813D46" w:rsidRDefault="00C334D1" w:rsidP="007B0C0F">
            <w:pPr>
              <w:pStyle w:val="la2"/>
            </w:pPr>
            <w:r w:rsidRPr="00813D46">
              <w:t> </w:t>
            </w:r>
          </w:p>
        </w:tc>
        <w:tc>
          <w:tcPr>
            <w:tcW w:w="0" w:type="auto"/>
            <w:vAlign w:val="bottom"/>
          </w:tcPr>
          <w:p w14:paraId="57E05B1E" w14:textId="77777777" w:rsidR="00C334D1" w:rsidRPr="00813D46" w:rsidRDefault="00C334D1" w:rsidP="007B0C0F">
            <w:pPr>
              <w:pStyle w:val="la2"/>
            </w:pPr>
            <w:r w:rsidRPr="00813D46">
              <w:rPr>
                <w:sz w:val="15"/>
                <w:szCs w:val="15"/>
              </w:rPr>
              <w:t> </w:t>
            </w:r>
          </w:p>
        </w:tc>
        <w:tc>
          <w:tcPr>
            <w:tcW w:w="0" w:type="auto"/>
            <w:vAlign w:val="bottom"/>
          </w:tcPr>
          <w:p w14:paraId="551465CA" w14:textId="77777777" w:rsidR="00C334D1" w:rsidRPr="00813D46" w:rsidRDefault="00C334D1" w:rsidP="007B0C0F">
            <w:pPr>
              <w:pStyle w:val="la2"/>
            </w:pPr>
            <w:r w:rsidRPr="00813D46">
              <w:t> </w:t>
            </w:r>
          </w:p>
        </w:tc>
        <w:tc>
          <w:tcPr>
            <w:tcW w:w="0" w:type="auto"/>
            <w:vAlign w:val="bottom"/>
          </w:tcPr>
          <w:p w14:paraId="0A91D2B3" w14:textId="77777777" w:rsidR="00C334D1" w:rsidRPr="00813D46" w:rsidRDefault="00C334D1" w:rsidP="007B0C0F">
            <w:pPr>
              <w:pStyle w:val="la2"/>
            </w:pPr>
            <w:r w:rsidRPr="00813D46">
              <w:t> </w:t>
            </w:r>
          </w:p>
        </w:tc>
        <w:tc>
          <w:tcPr>
            <w:tcW w:w="0" w:type="auto"/>
            <w:vAlign w:val="bottom"/>
          </w:tcPr>
          <w:p w14:paraId="174CC81D" w14:textId="77777777" w:rsidR="00C334D1" w:rsidRPr="00813D46" w:rsidRDefault="00C334D1" w:rsidP="007B0C0F">
            <w:pPr>
              <w:pStyle w:val="la2"/>
            </w:pPr>
            <w:r w:rsidRPr="00813D46">
              <w:t> </w:t>
            </w:r>
          </w:p>
        </w:tc>
        <w:tc>
          <w:tcPr>
            <w:tcW w:w="0" w:type="auto"/>
            <w:vAlign w:val="bottom"/>
          </w:tcPr>
          <w:p w14:paraId="77A5C504" w14:textId="77777777" w:rsidR="00C334D1" w:rsidRPr="00813D46" w:rsidRDefault="00C334D1" w:rsidP="007B0C0F">
            <w:pPr>
              <w:pStyle w:val="la2"/>
            </w:pPr>
            <w:r w:rsidRPr="00813D46">
              <w:rPr>
                <w:sz w:val="15"/>
                <w:szCs w:val="15"/>
              </w:rPr>
              <w:t> </w:t>
            </w:r>
          </w:p>
        </w:tc>
        <w:tc>
          <w:tcPr>
            <w:tcW w:w="0" w:type="auto"/>
            <w:vAlign w:val="bottom"/>
          </w:tcPr>
          <w:p w14:paraId="2D842B68" w14:textId="77777777" w:rsidR="00C334D1" w:rsidRPr="00813D46" w:rsidRDefault="00C334D1" w:rsidP="007B0C0F">
            <w:pPr>
              <w:pStyle w:val="la2"/>
            </w:pPr>
            <w:r w:rsidRPr="00813D46">
              <w:t> </w:t>
            </w:r>
          </w:p>
        </w:tc>
        <w:tc>
          <w:tcPr>
            <w:tcW w:w="0" w:type="auto"/>
            <w:vAlign w:val="bottom"/>
          </w:tcPr>
          <w:p w14:paraId="4281FF7C" w14:textId="77777777" w:rsidR="00C334D1" w:rsidRPr="00813D46" w:rsidRDefault="00C334D1" w:rsidP="007B0C0F">
            <w:pPr>
              <w:pStyle w:val="la2"/>
            </w:pPr>
            <w:r w:rsidRPr="00813D46">
              <w:t> </w:t>
            </w:r>
          </w:p>
        </w:tc>
        <w:tc>
          <w:tcPr>
            <w:tcW w:w="0" w:type="auto"/>
            <w:vAlign w:val="bottom"/>
          </w:tcPr>
          <w:p w14:paraId="10331590" w14:textId="77777777" w:rsidR="00C334D1" w:rsidRPr="00813D46" w:rsidRDefault="00C334D1" w:rsidP="007B0C0F">
            <w:pPr>
              <w:pStyle w:val="la2"/>
            </w:pPr>
            <w:r w:rsidRPr="00813D46">
              <w:t> </w:t>
            </w:r>
          </w:p>
        </w:tc>
        <w:tc>
          <w:tcPr>
            <w:tcW w:w="0" w:type="auto"/>
            <w:vAlign w:val="bottom"/>
          </w:tcPr>
          <w:p w14:paraId="12CEDCCE" w14:textId="77777777" w:rsidR="00C334D1" w:rsidRPr="00813D46" w:rsidRDefault="00C334D1" w:rsidP="007B0C0F">
            <w:pPr>
              <w:pStyle w:val="la2"/>
            </w:pPr>
            <w:r w:rsidRPr="00813D46">
              <w:rPr>
                <w:sz w:val="15"/>
                <w:szCs w:val="15"/>
              </w:rPr>
              <w:t> </w:t>
            </w:r>
          </w:p>
        </w:tc>
        <w:tc>
          <w:tcPr>
            <w:tcW w:w="0" w:type="auto"/>
            <w:vAlign w:val="bottom"/>
          </w:tcPr>
          <w:p w14:paraId="24F973C0" w14:textId="77777777" w:rsidR="00C334D1" w:rsidRPr="00813D46" w:rsidRDefault="00C334D1" w:rsidP="007B0C0F">
            <w:pPr>
              <w:pStyle w:val="la2"/>
            </w:pPr>
            <w:r w:rsidRPr="00813D46">
              <w:t> </w:t>
            </w:r>
          </w:p>
        </w:tc>
        <w:tc>
          <w:tcPr>
            <w:tcW w:w="0" w:type="auto"/>
            <w:vAlign w:val="bottom"/>
          </w:tcPr>
          <w:p w14:paraId="10DA46F9" w14:textId="77777777" w:rsidR="00C334D1" w:rsidRPr="00813D46" w:rsidRDefault="00C334D1" w:rsidP="007B0C0F">
            <w:pPr>
              <w:pStyle w:val="la2"/>
            </w:pPr>
            <w:r w:rsidRPr="00813D46">
              <w:t> </w:t>
            </w:r>
          </w:p>
        </w:tc>
        <w:tc>
          <w:tcPr>
            <w:tcW w:w="0" w:type="auto"/>
            <w:vAlign w:val="bottom"/>
          </w:tcPr>
          <w:p w14:paraId="20E1771B" w14:textId="77777777" w:rsidR="00C334D1" w:rsidRPr="00813D46" w:rsidRDefault="00C334D1" w:rsidP="007B0C0F">
            <w:pPr>
              <w:pStyle w:val="la2"/>
            </w:pPr>
            <w:r w:rsidRPr="00813D46">
              <w:t> </w:t>
            </w:r>
          </w:p>
        </w:tc>
      </w:tr>
      <w:tr w:rsidR="00295233" w:rsidRPr="00813D46" w14:paraId="1BBA0A4D" w14:textId="77777777" w:rsidTr="007B0C0F">
        <w:trPr>
          <w:trHeight w:val="75"/>
          <w:jc w:val="center"/>
        </w:trPr>
        <w:tc>
          <w:tcPr>
            <w:tcW w:w="0" w:type="auto"/>
            <w:vAlign w:val="center"/>
          </w:tcPr>
          <w:p w14:paraId="7D3FFEFB" w14:textId="77777777" w:rsidR="00C334D1" w:rsidRPr="00813D46" w:rsidRDefault="00C334D1" w:rsidP="007B0C0F">
            <w:pPr>
              <w:rPr>
                <w:sz w:val="8"/>
              </w:rPr>
            </w:pPr>
          </w:p>
        </w:tc>
        <w:tc>
          <w:tcPr>
            <w:tcW w:w="0" w:type="auto"/>
            <w:gridSpan w:val="4"/>
            <w:vAlign w:val="center"/>
          </w:tcPr>
          <w:p w14:paraId="1B25CB43" w14:textId="77777777" w:rsidR="00C334D1" w:rsidRPr="00813D46" w:rsidRDefault="00C334D1" w:rsidP="007B0C0F">
            <w:pPr>
              <w:rPr>
                <w:sz w:val="8"/>
              </w:rPr>
            </w:pPr>
          </w:p>
        </w:tc>
        <w:tc>
          <w:tcPr>
            <w:tcW w:w="0" w:type="auto"/>
            <w:gridSpan w:val="4"/>
            <w:vAlign w:val="center"/>
          </w:tcPr>
          <w:p w14:paraId="13F3885C" w14:textId="77777777" w:rsidR="00C334D1" w:rsidRPr="00813D46" w:rsidRDefault="00C334D1" w:rsidP="007B0C0F">
            <w:pPr>
              <w:rPr>
                <w:sz w:val="8"/>
              </w:rPr>
            </w:pPr>
          </w:p>
        </w:tc>
        <w:tc>
          <w:tcPr>
            <w:tcW w:w="0" w:type="auto"/>
            <w:gridSpan w:val="4"/>
            <w:vAlign w:val="center"/>
          </w:tcPr>
          <w:p w14:paraId="00C2DBB0" w14:textId="77777777" w:rsidR="00C334D1" w:rsidRPr="00813D46" w:rsidRDefault="00C334D1" w:rsidP="007B0C0F">
            <w:pPr>
              <w:rPr>
                <w:sz w:val="8"/>
              </w:rPr>
            </w:pPr>
          </w:p>
        </w:tc>
        <w:tc>
          <w:tcPr>
            <w:tcW w:w="0" w:type="auto"/>
            <w:gridSpan w:val="4"/>
            <w:vAlign w:val="center"/>
          </w:tcPr>
          <w:p w14:paraId="4E728D22" w14:textId="77777777" w:rsidR="00C334D1" w:rsidRPr="00813D46" w:rsidRDefault="00C334D1" w:rsidP="007B0C0F">
            <w:pPr>
              <w:rPr>
                <w:sz w:val="8"/>
              </w:rPr>
            </w:pPr>
          </w:p>
        </w:tc>
        <w:tc>
          <w:tcPr>
            <w:tcW w:w="0" w:type="auto"/>
            <w:gridSpan w:val="4"/>
            <w:vAlign w:val="center"/>
          </w:tcPr>
          <w:p w14:paraId="1B9D32E9" w14:textId="77777777" w:rsidR="00C334D1" w:rsidRPr="00813D46" w:rsidRDefault="00C334D1" w:rsidP="007B0C0F">
            <w:pPr>
              <w:rPr>
                <w:sz w:val="8"/>
              </w:rPr>
            </w:pPr>
          </w:p>
        </w:tc>
        <w:tc>
          <w:tcPr>
            <w:tcW w:w="0" w:type="auto"/>
            <w:gridSpan w:val="4"/>
            <w:vAlign w:val="center"/>
          </w:tcPr>
          <w:p w14:paraId="78B6E69D" w14:textId="77777777" w:rsidR="00C334D1" w:rsidRPr="00813D46" w:rsidRDefault="00C334D1" w:rsidP="007B0C0F">
            <w:pPr>
              <w:rPr>
                <w:sz w:val="8"/>
              </w:rPr>
            </w:pPr>
          </w:p>
        </w:tc>
      </w:tr>
      <w:tr w:rsidR="00295233" w:rsidRPr="00813D46" w14:paraId="38685DE5" w14:textId="77777777" w:rsidTr="007B0C0F">
        <w:trPr>
          <w:jc w:val="center"/>
        </w:trPr>
        <w:tc>
          <w:tcPr>
            <w:tcW w:w="0" w:type="auto"/>
          </w:tcPr>
          <w:p w14:paraId="4B29E9CA" w14:textId="77777777" w:rsidR="00C334D1" w:rsidRPr="00813D46" w:rsidRDefault="00C334D1" w:rsidP="007B0C0F">
            <w:pPr>
              <w:pStyle w:val="NormalWeb"/>
              <w:keepNext/>
              <w:ind w:left="240" w:hanging="240"/>
              <w:rPr>
                <w:sz w:val="8"/>
              </w:rPr>
            </w:pPr>
            <w:r w:rsidRPr="00813D46">
              <w:rPr>
                <w:rFonts w:cs="Arial"/>
                <w:sz w:val="20"/>
                <w:szCs w:val="20"/>
              </w:rPr>
              <w:t>Mutual funds</w:t>
            </w:r>
          </w:p>
        </w:tc>
        <w:tc>
          <w:tcPr>
            <w:tcW w:w="0" w:type="auto"/>
            <w:vAlign w:val="bottom"/>
          </w:tcPr>
          <w:p w14:paraId="21FABE9B" w14:textId="77777777" w:rsidR="00C334D1" w:rsidRPr="00813D46" w:rsidRDefault="00C334D1" w:rsidP="007B0C0F">
            <w:pPr>
              <w:pStyle w:val="la2"/>
            </w:pPr>
            <w:r w:rsidRPr="00813D46">
              <w:rPr>
                <w:sz w:val="15"/>
                <w:szCs w:val="15"/>
              </w:rPr>
              <w:t> </w:t>
            </w:r>
          </w:p>
        </w:tc>
        <w:tc>
          <w:tcPr>
            <w:tcW w:w="0" w:type="auto"/>
            <w:vAlign w:val="bottom"/>
          </w:tcPr>
          <w:p w14:paraId="2B6EFA14" w14:textId="77777777" w:rsidR="00C334D1" w:rsidRPr="00813D46" w:rsidRDefault="00C334D1" w:rsidP="007B0C0F">
            <w:pPr>
              <w:rPr>
                <w:sz w:val="8"/>
              </w:rPr>
            </w:pPr>
            <w:r w:rsidRPr="00813D46">
              <w:rPr>
                <w:rFonts w:cs="Arial"/>
                <w:b/>
                <w:bCs/>
              </w:rPr>
              <w:t>$</w:t>
            </w:r>
          </w:p>
        </w:tc>
        <w:tc>
          <w:tcPr>
            <w:tcW w:w="0" w:type="auto"/>
            <w:vAlign w:val="bottom"/>
          </w:tcPr>
          <w:p w14:paraId="5B7CACD4" w14:textId="5A836AC5" w:rsidR="00C334D1" w:rsidRPr="00813D46" w:rsidRDefault="00295233" w:rsidP="007B0C0F">
            <w:pPr>
              <w:jc w:val="right"/>
            </w:pPr>
            <w:r w:rsidRPr="00813D46">
              <w:rPr>
                <w:rFonts w:cs="Arial"/>
                <w:b/>
                <w:bCs/>
              </w:rPr>
              <w:t>1,100</w:t>
            </w:r>
          </w:p>
        </w:tc>
        <w:tc>
          <w:tcPr>
            <w:tcW w:w="0" w:type="auto"/>
            <w:noWrap/>
            <w:vAlign w:val="bottom"/>
          </w:tcPr>
          <w:p w14:paraId="58FF1981" w14:textId="77777777" w:rsidR="00C334D1" w:rsidRPr="00813D46" w:rsidRDefault="00C334D1" w:rsidP="007B0C0F">
            <w:pPr>
              <w:rPr>
                <w:sz w:val="8"/>
              </w:rPr>
            </w:pPr>
            <w:r w:rsidRPr="00813D46">
              <w:rPr>
                <w:rFonts w:cs="Arial"/>
                <w:b/>
                <w:bCs/>
              </w:rPr>
              <w:t> </w:t>
            </w:r>
          </w:p>
        </w:tc>
        <w:tc>
          <w:tcPr>
            <w:tcW w:w="0" w:type="auto"/>
            <w:vAlign w:val="bottom"/>
          </w:tcPr>
          <w:p w14:paraId="4D82578F" w14:textId="77777777" w:rsidR="00C334D1" w:rsidRPr="00813D46" w:rsidRDefault="00C334D1" w:rsidP="007B0C0F">
            <w:pPr>
              <w:pStyle w:val="la2"/>
            </w:pPr>
            <w:r w:rsidRPr="00813D46">
              <w:rPr>
                <w:sz w:val="15"/>
                <w:szCs w:val="15"/>
              </w:rPr>
              <w:t> </w:t>
            </w:r>
          </w:p>
        </w:tc>
        <w:tc>
          <w:tcPr>
            <w:tcW w:w="0" w:type="auto"/>
            <w:vAlign w:val="bottom"/>
          </w:tcPr>
          <w:p w14:paraId="1C65DFCB" w14:textId="77777777" w:rsidR="00C334D1" w:rsidRPr="00813D46" w:rsidRDefault="00C334D1" w:rsidP="007B0C0F">
            <w:pPr>
              <w:rPr>
                <w:sz w:val="8"/>
              </w:rPr>
            </w:pPr>
            <w:r w:rsidRPr="00813D46">
              <w:rPr>
                <w:rFonts w:cs="Arial"/>
                <w:b/>
                <w:bCs/>
              </w:rPr>
              <w:t>$</w:t>
            </w:r>
          </w:p>
        </w:tc>
        <w:tc>
          <w:tcPr>
            <w:tcW w:w="0" w:type="auto"/>
            <w:vAlign w:val="bottom"/>
          </w:tcPr>
          <w:p w14:paraId="0B47363B" w14:textId="77777777" w:rsidR="00C334D1" w:rsidRPr="00813D46" w:rsidRDefault="00C334D1" w:rsidP="007B0C0F">
            <w:pPr>
              <w:jc w:val="right"/>
            </w:pPr>
            <w:r w:rsidRPr="00813D46">
              <w:rPr>
                <w:rFonts w:cs="Arial"/>
                <w:b/>
                <w:bCs/>
              </w:rPr>
              <w:t>0</w:t>
            </w:r>
          </w:p>
        </w:tc>
        <w:tc>
          <w:tcPr>
            <w:tcW w:w="0" w:type="auto"/>
            <w:noWrap/>
            <w:vAlign w:val="bottom"/>
          </w:tcPr>
          <w:p w14:paraId="45F833D9" w14:textId="77777777" w:rsidR="00C334D1" w:rsidRPr="00813D46" w:rsidRDefault="00C334D1" w:rsidP="007B0C0F">
            <w:pPr>
              <w:rPr>
                <w:sz w:val="8"/>
              </w:rPr>
            </w:pPr>
            <w:r w:rsidRPr="00813D46">
              <w:rPr>
                <w:rFonts w:cs="Arial"/>
                <w:b/>
                <w:bCs/>
              </w:rPr>
              <w:t> </w:t>
            </w:r>
          </w:p>
        </w:tc>
        <w:tc>
          <w:tcPr>
            <w:tcW w:w="0" w:type="auto"/>
            <w:vAlign w:val="bottom"/>
          </w:tcPr>
          <w:p w14:paraId="5DE9F16F" w14:textId="77777777" w:rsidR="00C334D1" w:rsidRPr="00813D46" w:rsidRDefault="00C334D1" w:rsidP="007B0C0F">
            <w:pPr>
              <w:pStyle w:val="la2"/>
            </w:pPr>
            <w:r w:rsidRPr="00813D46">
              <w:rPr>
                <w:sz w:val="15"/>
                <w:szCs w:val="15"/>
              </w:rPr>
              <w:t> </w:t>
            </w:r>
          </w:p>
        </w:tc>
        <w:tc>
          <w:tcPr>
            <w:tcW w:w="0" w:type="auto"/>
            <w:vAlign w:val="bottom"/>
          </w:tcPr>
          <w:p w14:paraId="72E014D9" w14:textId="77777777" w:rsidR="00C334D1" w:rsidRPr="00813D46" w:rsidRDefault="00C334D1" w:rsidP="007B0C0F">
            <w:pPr>
              <w:rPr>
                <w:sz w:val="8"/>
              </w:rPr>
            </w:pPr>
            <w:r w:rsidRPr="00813D46">
              <w:rPr>
                <w:rFonts w:cs="Arial"/>
                <w:b/>
                <w:bCs/>
              </w:rPr>
              <w:t>$</w:t>
            </w:r>
          </w:p>
        </w:tc>
        <w:tc>
          <w:tcPr>
            <w:tcW w:w="0" w:type="auto"/>
            <w:vAlign w:val="bottom"/>
          </w:tcPr>
          <w:p w14:paraId="198CCDC2" w14:textId="77777777" w:rsidR="00C334D1" w:rsidRPr="00813D46" w:rsidRDefault="00C334D1" w:rsidP="007B0C0F">
            <w:pPr>
              <w:jc w:val="right"/>
            </w:pPr>
            <w:r w:rsidRPr="00813D46">
              <w:rPr>
                <w:rFonts w:cs="Arial"/>
                <w:b/>
                <w:bCs/>
              </w:rPr>
              <w:t>0</w:t>
            </w:r>
          </w:p>
        </w:tc>
        <w:tc>
          <w:tcPr>
            <w:tcW w:w="0" w:type="auto"/>
            <w:noWrap/>
            <w:vAlign w:val="bottom"/>
          </w:tcPr>
          <w:p w14:paraId="49BE47F2" w14:textId="77777777" w:rsidR="00C334D1" w:rsidRPr="00813D46" w:rsidRDefault="00C334D1" w:rsidP="007B0C0F">
            <w:pPr>
              <w:rPr>
                <w:sz w:val="8"/>
              </w:rPr>
            </w:pPr>
            <w:r w:rsidRPr="00813D46">
              <w:rPr>
                <w:rFonts w:cs="Arial"/>
                <w:b/>
                <w:bCs/>
              </w:rPr>
              <w:t> </w:t>
            </w:r>
          </w:p>
        </w:tc>
        <w:tc>
          <w:tcPr>
            <w:tcW w:w="0" w:type="auto"/>
            <w:vAlign w:val="bottom"/>
          </w:tcPr>
          <w:p w14:paraId="23DAD8CC" w14:textId="77777777" w:rsidR="00C334D1" w:rsidRPr="00813D46" w:rsidRDefault="00C334D1" w:rsidP="007B0C0F">
            <w:pPr>
              <w:pStyle w:val="la2"/>
            </w:pPr>
            <w:r w:rsidRPr="00813D46">
              <w:rPr>
                <w:sz w:val="15"/>
                <w:szCs w:val="15"/>
              </w:rPr>
              <w:t> </w:t>
            </w:r>
          </w:p>
        </w:tc>
        <w:tc>
          <w:tcPr>
            <w:tcW w:w="0" w:type="auto"/>
            <w:vAlign w:val="bottom"/>
          </w:tcPr>
          <w:p w14:paraId="1DBBC155" w14:textId="77777777" w:rsidR="00C334D1" w:rsidRPr="00813D46" w:rsidRDefault="00C334D1" w:rsidP="007B0C0F">
            <w:pPr>
              <w:rPr>
                <w:sz w:val="8"/>
              </w:rPr>
            </w:pPr>
            <w:r w:rsidRPr="00813D46">
              <w:rPr>
                <w:rFonts w:cs="Arial"/>
                <w:b/>
                <w:bCs/>
              </w:rPr>
              <w:t>$</w:t>
            </w:r>
          </w:p>
        </w:tc>
        <w:tc>
          <w:tcPr>
            <w:tcW w:w="0" w:type="auto"/>
            <w:vAlign w:val="bottom"/>
          </w:tcPr>
          <w:p w14:paraId="46F4AEB3" w14:textId="4071887E" w:rsidR="00C334D1" w:rsidRPr="00813D46" w:rsidRDefault="00295233" w:rsidP="007B0C0F">
            <w:pPr>
              <w:jc w:val="right"/>
            </w:pPr>
            <w:r w:rsidRPr="00813D46">
              <w:rPr>
                <w:rFonts w:cs="Arial"/>
                <w:b/>
                <w:bCs/>
              </w:rPr>
              <w:t>1,100</w:t>
            </w:r>
          </w:p>
        </w:tc>
        <w:tc>
          <w:tcPr>
            <w:tcW w:w="0" w:type="auto"/>
            <w:noWrap/>
            <w:vAlign w:val="bottom"/>
          </w:tcPr>
          <w:p w14:paraId="33DED42E" w14:textId="77777777" w:rsidR="00C334D1" w:rsidRPr="00813D46" w:rsidRDefault="00C334D1" w:rsidP="007B0C0F">
            <w:pPr>
              <w:rPr>
                <w:sz w:val="8"/>
              </w:rPr>
            </w:pPr>
            <w:r w:rsidRPr="00813D46">
              <w:rPr>
                <w:rFonts w:cs="Arial"/>
                <w:b/>
                <w:bCs/>
              </w:rPr>
              <w:t> </w:t>
            </w:r>
          </w:p>
        </w:tc>
        <w:tc>
          <w:tcPr>
            <w:tcW w:w="0" w:type="auto"/>
            <w:vAlign w:val="bottom"/>
          </w:tcPr>
          <w:p w14:paraId="067EC9AC" w14:textId="77777777" w:rsidR="00C334D1" w:rsidRPr="00813D46" w:rsidRDefault="00C334D1" w:rsidP="007B0C0F">
            <w:pPr>
              <w:pStyle w:val="la2"/>
            </w:pPr>
            <w:r w:rsidRPr="00813D46">
              <w:rPr>
                <w:sz w:val="15"/>
                <w:szCs w:val="15"/>
              </w:rPr>
              <w:t> </w:t>
            </w:r>
          </w:p>
        </w:tc>
        <w:tc>
          <w:tcPr>
            <w:tcW w:w="0" w:type="auto"/>
            <w:vAlign w:val="bottom"/>
          </w:tcPr>
          <w:p w14:paraId="490B809C" w14:textId="77777777" w:rsidR="00C334D1" w:rsidRPr="00813D46" w:rsidRDefault="00C334D1" w:rsidP="007B0C0F">
            <w:pPr>
              <w:rPr>
                <w:sz w:val="8"/>
              </w:rPr>
            </w:pPr>
            <w:r w:rsidRPr="00813D46">
              <w:rPr>
                <w:rFonts w:cs="Arial"/>
                <w:b/>
                <w:bCs/>
              </w:rPr>
              <w:t>$</w:t>
            </w:r>
          </w:p>
        </w:tc>
        <w:tc>
          <w:tcPr>
            <w:tcW w:w="0" w:type="auto"/>
            <w:vAlign w:val="bottom"/>
          </w:tcPr>
          <w:p w14:paraId="5951B231" w14:textId="77777777" w:rsidR="00C334D1" w:rsidRPr="00813D46" w:rsidRDefault="00C334D1" w:rsidP="007B0C0F">
            <w:pPr>
              <w:jc w:val="right"/>
            </w:pPr>
            <w:r w:rsidRPr="00813D46">
              <w:rPr>
                <w:rFonts w:cs="Arial"/>
                <w:b/>
                <w:bCs/>
              </w:rPr>
              <w:t>0</w:t>
            </w:r>
          </w:p>
        </w:tc>
        <w:tc>
          <w:tcPr>
            <w:tcW w:w="0" w:type="auto"/>
            <w:noWrap/>
            <w:vAlign w:val="bottom"/>
          </w:tcPr>
          <w:p w14:paraId="2E2DF39E" w14:textId="77777777" w:rsidR="00C334D1" w:rsidRPr="00813D46" w:rsidRDefault="00C334D1" w:rsidP="007B0C0F">
            <w:pPr>
              <w:rPr>
                <w:sz w:val="8"/>
              </w:rPr>
            </w:pPr>
            <w:r w:rsidRPr="00813D46">
              <w:rPr>
                <w:rFonts w:cs="Arial"/>
                <w:b/>
                <w:bCs/>
              </w:rPr>
              <w:t> </w:t>
            </w:r>
          </w:p>
        </w:tc>
        <w:tc>
          <w:tcPr>
            <w:tcW w:w="0" w:type="auto"/>
            <w:vAlign w:val="bottom"/>
          </w:tcPr>
          <w:p w14:paraId="33E7CADE" w14:textId="77777777" w:rsidR="00C334D1" w:rsidRPr="00813D46" w:rsidRDefault="00C334D1" w:rsidP="007B0C0F">
            <w:pPr>
              <w:pStyle w:val="la2"/>
            </w:pPr>
            <w:r w:rsidRPr="00813D46">
              <w:rPr>
                <w:sz w:val="15"/>
                <w:szCs w:val="15"/>
              </w:rPr>
              <w:t> </w:t>
            </w:r>
          </w:p>
        </w:tc>
        <w:tc>
          <w:tcPr>
            <w:tcW w:w="0" w:type="auto"/>
            <w:vAlign w:val="bottom"/>
          </w:tcPr>
          <w:p w14:paraId="5E5E71A6" w14:textId="77777777" w:rsidR="00C334D1" w:rsidRPr="00813D46" w:rsidRDefault="00C334D1" w:rsidP="007B0C0F">
            <w:pPr>
              <w:rPr>
                <w:sz w:val="8"/>
              </w:rPr>
            </w:pPr>
            <w:r w:rsidRPr="00813D46">
              <w:rPr>
                <w:rFonts w:cs="Arial"/>
                <w:b/>
                <w:bCs/>
              </w:rPr>
              <w:t>$</w:t>
            </w:r>
          </w:p>
        </w:tc>
        <w:tc>
          <w:tcPr>
            <w:tcW w:w="0" w:type="auto"/>
            <w:vAlign w:val="bottom"/>
          </w:tcPr>
          <w:p w14:paraId="683AE6B0" w14:textId="3FA58654" w:rsidR="00C334D1" w:rsidRPr="00813D46" w:rsidRDefault="00295233" w:rsidP="007B0C0F">
            <w:pPr>
              <w:jc w:val="right"/>
            </w:pPr>
            <w:r w:rsidRPr="00813D46">
              <w:rPr>
                <w:rFonts w:cs="Arial"/>
                <w:b/>
                <w:bCs/>
              </w:rPr>
              <w:t>1,100</w:t>
            </w:r>
          </w:p>
        </w:tc>
        <w:tc>
          <w:tcPr>
            <w:tcW w:w="0" w:type="auto"/>
            <w:noWrap/>
            <w:vAlign w:val="bottom"/>
          </w:tcPr>
          <w:p w14:paraId="36B0D1AB" w14:textId="77777777" w:rsidR="00C334D1" w:rsidRPr="00813D46" w:rsidRDefault="00C334D1" w:rsidP="007B0C0F">
            <w:pPr>
              <w:rPr>
                <w:sz w:val="8"/>
              </w:rPr>
            </w:pPr>
            <w:r w:rsidRPr="00813D46">
              <w:rPr>
                <w:rFonts w:cs="Arial"/>
                <w:b/>
                <w:bCs/>
              </w:rPr>
              <w:t> </w:t>
            </w:r>
          </w:p>
        </w:tc>
      </w:tr>
      <w:tr w:rsidR="00295233" w:rsidRPr="00813D46" w14:paraId="7D6D97B4" w14:textId="77777777" w:rsidTr="007B0C0F">
        <w:trPr>
          <w:jc w:val="center"/>
        </w:trPr>
        <w:tc>
          <w:tcPr>
            <w:tcW w:w="0" w:type="auto"/>
          </w:tcPr>
          <w:p w14:paraId="16E6ECB1" w14:textId="77777777" w:rsidR="00C334D1" w:rsidRPr="00813D46" w:rsidRDefault="00C334D1" w:rsidP="007B0C0F">
            <w:pPr>
              <w:pStyle w:val="NormalWeb"/>
              <w:ind w:left="240" w:hanging="240"/>
              <w:rPr>
                <w:sz w:val="8"/>
              </w:rPr>
            </w:pPr>
            <w:r w:rsidRPr="00813D46">
              <w:rPr>
                <w:rFonts w:cs="Arial"/>
                <w:sz w:val="20"/>
                <w:szCs w:val="20"/>
              </w:rPr>
              <w:t>Commercial paper</w:t>
            </w:r>
          </w:p>
        </w:tc>
        <w:tc>
          <w:tcPr>
            <w:tcW w:w="0" w:type="auto"/>
            <w:vAlign w:val="bottom"/>
          </w:tcPr>
          <w:p w14:paraId="3412F541" w14:textId="77777777" w:rsidR="00C334D1" w:rsidRPr="00813D46" w:rsidRDefault="00C334D1" w:rsidP="007B0C0F">
            <w:pPr>
              <w:pStyle w:val="la2"/>
            </w:pPr>
            <w:r w:rsidRPr="00813D46">
              <w:rPr>
                <w:sz w:val="15"/>
                <w:szCs w:val="15"/>
              </w:rPr>
              <w:t> </w:t>
            </w:r>
          </w:p>
        </w:tc>
        <w:tc>
          <w:tcPr>
            <w:tcW w:w="0" w:type="auto"/>
            <w:vAlign w:val="bottom"/>
          </w:tcPr>
          <w:p w14:paraId="565785DE" w14:textId="77777777" w:rsidR="00C334D1" w:rsidRPr="00813D46" w:rsidRDefault="00C334D1" w:rsidP="007B0C0F">
            <w:pPr>
              <w:rPr>
                <w:sz w:val="8"/>
              </w:rPr>
            </w:pPr>
            <w:r w:rsidRPr="00813D46">
              <w:rPr>
                <w:rFonts w:cs="Arial"/>
                <w:b/>
                <w:bCs/>
              </w:rPr>
              <w:t> </w:t>
            </w:r>
          </w:p>
        </w:tc>
        <w:tc>
          <w:tcPr>
            <w:tcW w:w="0" w:type="auto"/>
            <w:vAlign w:val="bottom"/>
          </w:tcPr>
          <w:p w14:paraId="76B78BE2" w14:textId="77777777" w:rsidR="00C334D1" w:rsidRPr="00813D46" w:rsidRDefault="00C334D1" w:rsidP="007B0C0F">
            <w:pPr>
              <w:jc w:val="right"/>
            </w:pPr>
            <w:r w:rsidRPr="00813D46">
              <w:rPr>
                <w:rFonts w:cs="Arial"/>
                <w:b/>
                <w:bCs/>
              </w:rPr>
              <w:t>0</w:t>
            </w:r>
          </w:p>
        </w:tc>
        <w:tc>
          <w:tcPr>
            <w:tcW w:w="0" w:type="auto"/>
            <w:noWrap/>
            <w:vAlign w:val="bottom"/>
          </w:tcPr>
          <w:p w14:paraId="7A7E4F10" w14:textId="77777777" w:rsidR="00C334D1" w:rsidRPr="00813D46" w:rsidRDefault="00C334D1" w:rsidP="007B0C0F">
            <w:pPr>
              <w:rPr>
                <w:sz w:val="8"/>
              </w:rPr>
            </w:pPr>
            <w:r w:rsidRPr="00813D46">
              <w:rPr>
                <w:rFonts w:cs="Arial"/>
                <w:b/>
                <w:bCs/>
              </w:rPr>
              <w:t> </w:t>
            </w:r>
          </w:p>
        </w:tc>
        <w:tc>
          <w:tcPr>
            <w:tcW w:w="0" w:type="auto"/>
            <w:vAlign w:val="bottom"/>
          </w:tcPr>
          <w:p w14:paraId="5AAC23A7" w14:textId="77777777" w:rsidR="00C334D1" w:rsidRPr="00813D46" w:rsidRDefault="00C334D1" w:rsidP="007B0C0F">
            <w:pPr>
              <w:pStyle w:val="la2"/>
            </w:pPr>
            <w:r w:rsidRPr="00813D46">
              <w:rPr>
                <w:sz w:val="15"/>
                <w:szCs w:val="15"/>
              </w:rPr>
              <w:t> </w:t>
            </w:r>
          </w:p>
        </w:tc>
        <w:tc>
          <w:tcPr>
            <w:tcW w:w="0" w:type="auto"/>
            <w:vAlign w:val="bottom"/>
          </w:tcPr>
          <w:p w14:paraId="18E0ADD7" w14:textId="77777777" w:rsidR="00C334D1" w:rsidRPr="00813D46" w:rsidRDefault="00C334D1" w:rsidP="007B0C0F">
            <w:pPr>
              <w:rPr>
                <w:sz w:val="8"/>
              </w:rPr>
            </w:pPr>
            <w:r w:rsidRPr="00813D46">
              <w:rPr>
                <w:rFonts w:cs="Arial"/>
                <w:b/>
                <w:bCs/>
              </w:rPr>
              <w:t> </w:t>
            </w:r>
          </w:p>
        </w:tc>
        <w:tc>
          <w:tcPr>
            <w:tcW w:w="0" w:type="auto"/>
          </w:tcPr>
          <w:p w14:paraId="7E79C15B" w14:textId="61014DE9" w:rsidR="00C334D1" w:rsidRPr="00813D46" w:rsidRDefault="00295233" w:rsidP="007B0C0F">
            <w:pPr>
              <w:jc w:val="right"/>
            </w:pPr>
            <w:r w:rsidRPr="00813D46">
              <w:rPr>
                <w:rFonts w:cs="Arial"/>
                <w:b/>
                <w:bCs/>
              </w:rPr>
              <w:t>1</w:t>
            </w:r>
          </w:p>
        </w:tc>
        <w:tc>
          <w:tcPr>
            <w:tcW w:w="0" w:type="auto"/>
            <w:noWrap/>
            <w:vAlign w:val="bottom"/>
          </w:tcPr>
          <w:p w14:paraId="1FFBBF5D" w14:textId="77777777" w:rsidR="00C334D1" w:rsidRPr="00813D46" w:rsidRDefault="00C334D1" w:rsidP="007B0C0F">
            <w:pPr>
              <w:rPr>
                <w:sz w:val="8"/>
              </w:rPr>
            </w:pPr>
            <w:r w:rsidRPr="00813D46">
              <w:rPr>
                <w:rFonts w:cs="Arial"/>
                <w:b/>
                <w:bCs/>
              </w:rPr>
              <w:t> </w:t>
            </w:r>
          </w:p>
        </w:tc>
        <w:tc>
          <w:tcPr>
            <w:tcW w:w="0" w:type="auto"/>
            <w:vAlign w:val="bottom"/>
          </w:tcPr>
          <w:p w14:paraId="17E91DA4" w14:textId="77777777" w:rsidR="00C334D1" w:rsidRPr="00813D46" w:rsidRDefault="00C334D1" w:rsidP="007B0C0F">
            <w:pPr>
              <w:pStyle w:val="la2"/>
            </w:pPr>
            <w:r w:rsidRPr="00813D46">
              <w:rPr>
                <w:sz w:val="15"/>
                <w:szCs w:val="15"/>
              </w:rPr>
              <w:t> </w:t>
            </w:r>
          </w:p>
        </w:tc>
        <w:tc>
          <w:tcPr>
            <w:tcW w:w="0" w:type="auto"/>
            <w:vAlign w:val="bottom"/>
          </w:tcPr>
          <w:p w14:paraId="6522E1A9" w14:textId="77777777" w:rsidR="00C334D1" w:rsidRPr="00813D46" w:rsidRDefault="00C334D1" w:rsidP="007B0C0F">
            <w:pPr>
              <w:rPr>
                <w:sz w:val="8"/>
              </w:rPr>
            </w:pPr>
            <w:r w:rsidRPr="00813D46">
              <w:rPr>
                <w:rFonts w:cs="Arial"/>
                <w:b/>
                <w:bCs/>
              </w:rPr>
              <w:t> </w:t>
            </w:r>
          </w:p>
        </w:tc>
        <w:tc>
          <w:tcPr>
            <w:tcW w:w="0" w:type="auto"/>
          </w:tcPr>
          <w:p w14:paraId="0637FC5F" w14:textId="77777777" w:rsidR="00C334D1" w:rsidRPr="00813D46" w:rsidRDefault="00C334D1" w:rsidP="007B0C0F">
            <w:pPr>
              <w:jc w:val="right"/>
            </w:pPr>
            <w:r w:rsidRPr="00813D46">
              <w:rPr>
                <w:rFonts w:cs="Arial"/>
                <w:b/>
                <w:bCs/>
              </w:rPr>
              <w:t>0</w:t>
            </w:r>
          </w:p>
        </w:tc>
        <w:tc>
          <w:tcPr>
            <w:tcW w:w="0" w:type="auto"/>
            <w:noWrap/>
            <w:vAlign w:val="bottom"/>
          </w:tcPr>
          <w:p w14:paraId="2CD9722C" w14:textId="77777777" w:rsidR="00C334D1" w:rsidRPr="00813D46" w:rsidRDefault="00C334D1" w:rsidP="007B0C0F">
            <w:pPr>
              <w:rPr>
                <w:sz w:val="8"/>
              </w:rPr>
            </w:pPr>
            <w:r w:rsidRPr="00813D46">
              <w:rPr>
                <w:rFonts w:cs="Arial"/>
                <w:b/>
                <w:bCs/>
              </w:rPr>
              <w:t> </w:t>
            </w:r>
          </w:p>
        </w:tc>
        <w:tc>
          <w:tcPr>
            <w:tcW w:w="0" w:type="auto"/>
            <w:vAlign w:val="bottom"/>
          </w:tcPr>
          <w:p w14:paraId="2CFDDB86" w14:textId="77777777" w:rsidR="00C334D1" w:rsidRPr="00813D46" w:rsidRDefault="00C334D1" w:rsidP="007B0C0F">
            <w:pPr>
              <w:pStyle w:val="la2"/>
            </w:pPr>
            <w:r w:rsidRPr="00813D46">
              <w:rPr>
                <w:sz w:val="15"/>
                <w:szCs w:val="15"/>
              </w:rPr>
              <w:t> </w:t>
            </w:r>
          </w:p>
        </w:tc>
        <w:tc>
          <w:tcPr>
            <w:tcW w:w="0" w:type="auto"/>
            <w:vAlign w:val="bottom"/>
          </w:tcPr>
          <w:p w14:paraId="21DB7FD8" w14:textId="77777777" w:rsidR="00C334D1" w:rsidRPr="00813D46" w:rsidRDefault="00C334D1" w:rsidP="007B0C0F">
            <w:pPr>
              <w:rPr>
                <w:sz w:val="8"/>
              </w:rPr>
            </w:pPr>
            <w:r w:rsidRPr="00813D46">
              <w:rPr>
                <w:rFonts w:cs="Arial"/>
                <w:b/>
                <w:bCs/>
              </w:rPr>
              <w:t> </w:t>
            </w:r>
          </w:p>
        </w:tc>
        <w:tc>
          <w:tcPr>
            <w:tcW w:w="0" w:type="auto"/>
          </w:tcPr>
          <w:p w14:paraId="7CC444FA" w14:textId="26FB8941" w:rsidR="00C334D1" w:rsidRPr="00813D46" w:rsidRDefault="00295233" w:rsidP="007B0C0F">
            <w:pPr>
              <w:jc w:val="right"/>
            </w:pPr>
            <w:r w:rsidRPr="00813D46">
              <w:rPr>
                <w:rFonts w:cs="Arial"/>
                <w:b/>
                <w:bCs/>
              </w:rPr>
              <w:t>1</w:t>
            </w:r>
          </w:p>
        </w:tc>
        <w:tc>
          <w:tcPr>
            <w:tcW w:w="0" w:type="auto"/>
            <w:noWrap/>
            <w:vAlign w:val="bottom"/>
          </w:tcPr>
          <w:p w14:paraId="10971DEA" w14:textId="77777777" w:rsidR="00C334D1" w:rsidRPr="00813D46" w:rsidRDefault="00C334D1" w:rsidP="007B0C0F">
            <w:pPr>
              <w:rPr>
                <w:sz w:val="8"/>
              </w:rPr>
            </w:pPr>
            <w:r w:rsidRPr="00813D46">
              <w:rPr>
                <w:rFonts w:cs="Arial"/>
                <w:b/>
                <w:bCs/>
              </w:rPr>
              <w:t> </w:t>
            </w:r>
          </w:p>
        </w:tc>
        <w:tc>
          <w:tcPr>
            <w:tcW w:w="0" w:type="auto"/>
            <w:vAlign w:val="bottom"/>
          </w:tcPr>
          <w:p w14:paraId="10634D7D" w14:textId="77777777" w:rsidR="00C334D1" w:rsidRPr="00813D46" w:rsidRDefault="00C334D1" w:rsidP="007B0C0F">
            <w:pPr>
              <w:pStyle w:val="la2"/>
            </w:pPr>
            <w:r w:rsidRPr="00813D46">
              <w:rPr>
                <w:sz w:val="15"/>
                <w:szCs w:val="15"/>
              </w:rPr>
              <w:t> </w:t>
            </w:r>
          </w:p>
        </w:tc>
        <w:tc>
          <w:tcPr>
            <w:tcW w:w="0" w:type="auto"/>
            <w:vAlign w:val="bottom"/>
          </w:tcPr>
          <w:p w14:paraId="4CA05FB8" w14:textId="77777777" w:rsidR="00C334D1" w:rsidRPr="00813D46" w:rsidRDefault="00C334D1" w:rsidP="007B0C0F">
            <w:pPr>
              <w:rPr>
                <w:sz w:val="8"/>
              </w:rPr>
            </w:pPr>
            <w:r w:rsidRPr="00813D46">
              <w:rPr>
                <w:rFonts w:cs="Arial"/>
                <w:b/>
                <w:bCs/>
              </w:rPr>
              <w:t> </w:t>
            </w:r>
          </w:p>
        </w:tc>
        <w:tc>
          <w:tcPr>
            <w:tcW w:w="0" w:type="auto"/>
          </w:tcPr>
          <w:p w14:paraId="3F84EF3C" w14:textId="77777777" w:rsidR="00C334D1" w:rsidRPr="00813D46" w:rsidRDefault="00C334D1" w:rsidP="007B0C0F">
            <w:pPr>
              <w:jc w:val="right"/>
            </w:pPr>
            <w:r w:rsidRPr="00813D46">
              <w:rPr>
                <w:rFonts w:cs="Arial"/>
                <w:b/>
                <w:bCs/>
              </w:rPr>
              <w:t>0</w:t>
            </w:r>
          </w:p>
        </w:tc>
        <w:tc>
          <w:tcPr>
            <w:tcW w:w="0" w:type="auto"/>
            <w:noWrap/>
            <w:vAlign w:val="bottom"/>
          </w:tcPr>
          <w:p w14:paraId="69DA9F05" w14:textId="77777777" w:rsidR="00C334D1" w:rsidRPr="00813D46" w:rsidRDefault="00C334D1" w:rsidP="007B0C0F">
            <w:pPr>
              <w:rPr>
                <w:sz w:val="8"/>
              </w:rPr>
            </w:pPr>
            <w:r w:rsidRPr="00813D46">
              <w:rPr>
                <w:rFonts w:cs="Arial"/>
                <w:b/>
                <w:bCs/>
              </w:rPr>
              <w:t> </w:t>
            </w:r>
          </w:p>
        </w:tc>
        <w:tc>
          <w:tcPr>
            <w:tcW w:w="0" w:type="auto"/>
            <w:vAlign w:val="bottom"/>
          </w:tcPr>
          <w:p w14:paraId="031374F0" w14:textId="77777777" w:rsidR="00C334D1" w:rsidRPr="00813D46" w:rsidRDefault="00C334D1" w:rsidP="007B0C0F">
            <w:pPr>
              <w:pStyle w:val="la2"/>
            </w:pPr>
            <w:r w:rsidRPr="00813D46">
              <w:rPr>
                <w:sz w:val="15"/>
                <w:szCs w:val="15"/>
              </w:rPr>
              <w:t> </w:t>
            </w:r>
          </w:p>
        </w:tc>
        <w:tc>
          <w:tcPr>
            <w:tcW w:w="0" w:type="auto"/>
            <w:vAlign w:val="bottom"/>
          </w:tcPr>
          <w:p w14:paraId="1C79C0CE" w14:textId="77777777" w:rsidR="00C334D1" w:rsidRPr="00813D46" w:rsidRDefault="00C334D1" w:rsidP="007B0C0F">
            <w:pPr>
              <w:rPr>
                <w:sz w:val="8"/>
              </w:rPr>
            </w:pPr>
            <w:r w:rsidRPr="00813D46">
              <w:rPr>
                <w:rFonts w:cs="Arial"/>
                <w:b/>
                <w:bCs/>
              </w:rPr>
              <w:t> </w:t>
            </w:r>
          </w:p>
        </w:tc>
        <w:tc>
          <w:tcPr>
            <w:tcW w:w="0" w:type="auto"/>
          </w:tcPr>
          <w:p w14:paraId="05E6595C" w14:textId="122C0A54" w:rsidR="00C334D1" w:rsidRPr="00813D46" w:rsidRDefault="00295233" w:rsidP="007B0C0F">
            <w:pPr>
              <w:jc w:val="right"/>
            </w:pPr>
            <w:r w:rsidRPr="00813D46">
              <w:rPr>
                <w:rFonts w:cs="Arial"/>
                <w:b/>
                <w:bCs/>
              </w:rPr>
              <w:t>1</w:t>
            </w:r>
          </w:p>
        </w:tc>
        <w:tc>
          <w:tcPr>
            <w:tcW w:w="0" w:type="auto"/>
            <w:noWrap/>
            <w:vAlign w:val="bottom"/>
          </w:tcPr>
          <w:p w14:paraId="70FEE394" w14:textId="77777777" w:rsidR="00C334D1" w:rsidRPr="00813D46" w:rsidRDefault="00C334D1" w:rsidP="007B0C0F">
            <w:pPr>
              <w:rPr>
                <w:sz w:val="8"/>
              </w:rPr>
            </w:pPr>
            <w:r w:rsidRPr="00813D46">
              <w:rPr>
                <w:rFonts w:cs="Arial"/>
                <w:b/>
                <w:bCs/>
              </w:rPr>
              <w:t> </w:t>
            </w:r>
          </w:p>
        </w:tc>
      </w:tr>
      <w:tr w:rsidR="00295233" w:rsidRPr="00813D46" w14:paraId="21BDA207" w14:textId="77777777" w:rsidTr="007B0C0F">
        <w:trPr>
          <w:jc w:val="center"/>
        </w:trPr>
        <w:tc>
          <w:tcPr>
            <w:tcW w:w="0" w:type="auto"/>
          </w:tcPr>
          <w:p w14:paraId="7061C6CE" w14:textId="77777777" w:rsidR="00C334D1" w:rsidRPr="00813D46" w:rsidRDefault="00C334D1" w:rsidP="007B0C0F">
            <w:pPr>
              <w:pStyle w:val="NormalWeb"/>
              <w:ind w:left="240" w:hanging="240"/>
              <w:rPr>
                <w:sz w:val="8"/>
              </w:rPr>
            </w:pPr>
            <w:r w:rsidRPr="00813D46">
              <w:rPr>
                <w:rFonts w:cs="Arial"/>
                <w:sz w:val="20"/>
                <w:szCs w:val="20"/>
              </w:rPr>
              <w:t>Certificates of deposit</w:t>
            </w:r>
          </w:p>
        </w:tc>
        <w:tc>
          <w:tcPr>
            <w:tcW w:w="0" w:type="auto"/>
            <w:vAlign w:val="bottom"/>
          </w:tcPr>
          <w:p w14:paraId="7214B4C2" w14:textId="77777777" w:rsidR="00C334D1" w:rsidRPr="00813D46" w:rsidRDefault="00C334D1" w:rsidP="007B0C0F">
            <w:pPr>
              <w:pStyle w:val="la2"/>
            </w:pPr>
            <w:r w:rsidRPr="00813D46">
              <w:rPr>
                <w:sz w:val="15"/>
                <w:szCs w:val="15"/>
              </w:rPr>
              <w:t> </w:t>
            </w:r>
          </w:p>
        </w:tc>
        <w:tc>
          <w:tcPr>
            <w:tcW w:w="0" w:type="auto"/>
            <w:vAlign w:val="bottom"/>
          </w:tcPr>
          <w:p w14:paraId="1F677449" w14:textId="77777777" w:rsidR="00C334D1" w:rsidRPr="00813D46" w:rsidRDefault="00C334D1" w:rsidP="007B0C0F">
            <w:pPr>
              <w:rPr>
                <w:sz w:val="8"/>
              </w:rPr>
            </w:pPr>
            <w:r w:rsidRPr="00813D46">
              <w:rPr>
                <w:rFonts w:cs="Arial"/>
                <w:b/>
                <w:bCs/>
              </w:rPr>
              <w:t> </w:t>
            </w:r>
          </w:p>
        </w:tc>
        <w:tc>
          <w:tcPr>
            <w:tcW w:w="0" w:type="auto"/>
          </w:tcPr>
          <w:p w14:paraId="5EE4C718" w14:textId="77777777" w:rsidR="00C334D1" w:rsidRPr="00813D46" w:rsidRDefault="00C334D1" w:rsidP="007B0C0F">
            <w:pPr>
              <w:jc w:val="right"/>
            </w:pPr>
            <w:r w:rsidRPr="00813D46">
              <w:rPr>
                <w:rFonts w:cs="Arial"/>
                <w:b/>
                <w:bCs/>
              </w:rPr>
              <w:t>0</w:t>
            </w:r>
          </w:p>
        </w:tc>
        <w:tc>
          <w:tcPr>
            <w:tcW w:w="0" w:type="auto"/>
            <w:noWrap/>
            <w:vAlign w:val="bottom"/>
          </w:tcPr>
          <w:p w14:paraId="09B6D4DD" w14:textId="77777777" w:rsidR="00C334D1" w:rsidRPr="00813D46" w:rsidRDefault="00C334D1" w:rsidP="007B0C0F">
            <w:pPr>
              <w:rPr>
                <w:sz w:val="8"/>
              </w:rPr>
            </w:pPr>
            <w:r w:rsidRPr="00813D46">
              <w:rPr>
                <w:rFonts w:cs="Arial"/>
                <w:b/>
                <w:bCs/>
              </w:rPr>
              <w:t> </w:t>
            </w:r>
          </w:p>
        </w:tc>
        <w:tc>
          <w:tcPr>
            <w:tcW w:w="0" w:type="auto"/>
            <w:vAlign w:val="bottom"/>
          </w:tcPr>
          <w:p w14:paraId="4610E067" w14:textId="77777777" w:rsidR="00C334D1" w:rsidRPr="00813D46" w:rsidRDefault="00C334D1" w:rsidP="007B0C0F">
            <w:pPr>
              <w:pStyle w:val="la2"/>
            </w:pPr>
            <w:r w:rsidRPr="00813D46">
              <w:rPr>
                <w:sz w:val="15"/>
                <w:szCs w:val="15"/>
              </w:rPr>
              <w:t> </w:t>
            </w:r>
          </w:p>
        </w:tc>
        <w:tc>
          <w:tcPr>
            <w:tcW w:w="0" w:type="auto"/>
            <w:vAlign w:val="bottom"/>
          </w:tcPr>
          <w:p w14:paraId="107D9927" w14:textId="77777777" w:rsidR="00C334D1" w:rsidRPr="00813D46" w:rsidRDefault="00C334D1" w:rsidP="007B0C0F">
            <w:pPr>
              <w:rPr>
                <w:sz w:val="8"/>
              </w:rPr>
            </w:pPr>
            <w:r w:rsidRPr="00813D46">
              <w:rPr>
                <w:rFonts w:cs="Arial"/>
                <w:b/>
                <w:bCs/>
              </w:rPr>
              <w:t> </w:t>
            </w:r>
          </w:p>
        </w:tc>
        <w:tc>
          <w:tcPr>
            <w:tcW w:w="0" w:type="auto"/>
          </w:tcPr>
          <w:p w14:paraId="3D691674" w14:textId="6243E833" w:rsidR="00C334D1" w:rsidRPr="00813D46" w:rsidRDefault="00295233" w:rsidP="00026F0D">
            <w:pPr>
              <w:jc w:val="right"/>
            </w:pPr>
            <w:r w:rsidRPr="00813D46">
              <w:rPr>
                <w:rFonts w:cs="Arial"/>
                <w:b/>
                <w:bCs/>
              </w:rPr>
              <w:t>90</w:t>
            </w:r>
            <w:r w:rsidR="00026F0D" w:rsidRPr="00813D46">
              <w:rPr>
                <w:rFonts w:cs="Arial"/>
                <w:b/>
                <w:bCs/>
              </w:rPr>
              <w:t>6</w:t>
            </w:r>
          </w:p>
        </w:tc>
        <w:tc>
          <w:tcPr>
            <w:tcW w:w="0" w:type="auto"/>
            <w:noWrap/>
            <w:vAlign w:val="bottom"/>
          </w:tcPr>
          <w:p w14:paraId="038F3D35" w14:textId="77777777" w:rsidR="00C334D1" w:rsidRPr="00813D46" w:rsidRDefault="00C334D1" w:rsidP="007B0C0F">
            <w:pPr>
              <w:rPr>
                <w:sz w:val="8"/>
              </w:rPr>
            </w:pPr>
            <w:r w:rsidRPr="00813D46">
              <w:rPr>
                <w:rFonts w:cs="Arial"/>
                <w:b/>
                <w:bCs/>
              </w:rPr>
              <w:t> </w:t>
            </w:r>
          </w:p>
        </w:tc>
        <w:tc>
          <w:tcPr>
            <w:tcW w:w="0" w:type="auto"/>
            <w:vAlign w:val="bottom"/>
          </w:tcPr>
          <w:p w14:paraId="292BBE4C" w14:textId="77777777" w:rsidR="00C334D1" w:rsidRPr="00813D46" w:rsidRDefault="00C334D1" w:rsidP="007B0C0F">
            <w:pPr>
              <w:pStyle w:val="la2"/>
            </w:pPr>
            <w:r w:rsidRPr="00813D46">
              <w:rPr>
                <w:sz w:val="15"/>
                <w:szCs w:val="15"/>
              </w:rPr>
              <w:t> </w:t>
            </w:r>
          </w:p>
        </w:tc>
        <w:tc>
          <w:tcPr>
            <w:tcW w:w="0" w:type="auto"/>
            <w:vAlign w:val="bottom"/>
          </w:tcPr>
          <w:p w14:paraId="0E302B40" w14:textId="77777777" w:rsidR="00C334D1" w:rsidRPr="00813D46" w:rsidRDefault="00C334D1" w:rsidP="007B0C0F">
            <w:pPr>
              <w:rPr>
                <w:sz w:val="8"/>
              </w:rPr>
            </w:pPr>
            <w:r w:rsidRPr="00813D46">
              <w:rPr>
                <w:rFonts w:cs="Arial"/>
                <w:b/>
                <w:bCs/>
              </w:rPr>
              <w:t> </w:t>
            </w:r>
          </w:p>
        </w:tc>
        <w:tc>
          <w:tcPr>
            <w:tcW w:w="0" w:type="auto"/>
          </w:tcPr>
          <w:p w14:paraId="68F7EE38" w14:textId="77777777" w:rsidR="00C334D1" w:rsidRPr="00813D46" w:rsidRDefault="00C334D1" w:rsidP="007B0C0F">
            <w:pPr>
              <w:jc w:val="right"/>
            </w:pPr>
            <w:r w:rsidRPr="00813D46">
              <w:rPr>
                <w:rFonts w:cs="Arial"/>
                <w:b/>
                <w:bCs/>
              </w:rPr>
              <w:t>0</w:t>
            </w:r>
          </w:p>
        </w:tc>
        <w:tc>
          <w:tcPr>
            <w:tcW w:w="0" w:type="auto"/>
            <w:noWrap/>
            <w:vAlign w:val="bottom"/>
          </w:tcPr>
          <w:p w14:paraId="0A7ACE7C" w14:textId="77777777" w:rsidR="00C334D1" w:rsidRPr="00813D46" w:rsidRDefault="00C334D1" w:rsidP="007B0C0F">
            <w:pPr>
              <w:rPr>
                <w:sz w:val="8"/>
              </w:rPr>
            </w:pPr>
            <w:r w:rsidRPr="00813D46">
              <w:rPr>
                <w:rFonts w:cs="Arial"/>
                <w:b/>
                <w:bCs/>
              </w:rPr>
              <w:t> </w:t>
            </w:r>
          </w:p>
        </w:tc>
        <w:tc>
          <w:tcPr>
            <w:tcW w:w="0" w:type="auto"/>
            <w:vAlign w:val="bottom"/>
          </w:tcPr>
          <w:p w14:paraId="2450335B" w14:textId="77777777" w:rsidR="00C334D1" w:rsidRPr="00813D46" w:rsidRDefault="00C334D1" w:rsidP="007B0C0F">
            <w:pPr>
              <w:pStyle w:val="la2"/>
            </w:pPr>
            <w:r w:rsidRPr="00813D46">
              <w:rPr>
                <w:sz w:val="15"/>
                <w:szCs w:val="15"/>
              </w:rPr>
              <w:t> </w:t>
            </w:r>
          </w:p>
        </w:tc>
        <w:tc>
          <w:tcPr>
            <w:tcW w:w="0" w:type="auto"/>
            <w:vAlign w:val="bottom"/>
          </w:tcPr>
          <w:p w14:paraId="33CEE866" w14:textId="77777777" w:rsidR="00C334D1" w:rsidRPr="00813D46" w:rsidRDefault="00C334D1" w:rsidP="007B0C0F">
            <w:pPr>
              <w:rPr>
                <w:sz w:val="8"/>
              </w:rPr>
            </w:pPr>
            <w:r w:rsidRPr="00813D46">
              <w:rPr>
                <w:rFonts w:cs="Arial"/>
                <w:b/>
                <w:bCs/>
              </w:rPr>
              <w:t> </w:t>
            </w:r>
          </w:p>
        </w:tc>
        <w:tc>
          <w:tcPr>
            <w:tcW w:w="0" w:type="auto"/>
          </w:tcPr>
          <w:p w14:paraId="23B66FB1" w14:textId="07FC09E0" w:rsidR="00C334D1" w:rsidRPr="00813D46" w:rsidRDefault="00295233" w:rsidP="00026F0D">
            <w:pPr>
              <w:jc w:val="right"/>
            </w:pPr>
            <w:r w:rsidRPr="00813D46">
              <w:rPr>
                <w:rFonts w:cs="Arial"/>
                <w:b/>
                <w:bCs/>
              </w:rPr>
              <w:t>90</w:t>
            </w:r>
            <w:r w:rsidR="00026F0D" w:rsidRPr="00813D46">
              <w:rPr>
                <w:rFonts w:cs="Arial"/>
                <w:b/>
                <w:bCs/>
              </w:rPr>
              <w:t>6</w:t>
            </w:r>
          </w:p>
        </w:tc>
        <w:tc>
          <w:tcPr>
            <w:tcW w:w="0" w:type="auto"/>
            <w:noWrap/>
            <w:vAlign w:val="bottom"/>
          </w:tcPr>
          <w:p w14:paraId="28E79C97" w14:textId="77777777" w:rsidR="00C334D1" w:rsidRPr="00813D46" w:rsidRDefault="00C334D1" w:rsidP="007B0C0F">
            <w:pPr>
              <w:rPr>
                <w:sz w:val="8"/>
              </w:rPr>
            </w:pPr>
            <w:r w:rsidRPr="00813D46">
              <w:rPr>
                <w:rFonts w:cs="Arial"/>
                <w:b/>
                <w:bCs/>
              </w:rPr>
              <w:t> </w:t>
            </w:r>
          </w:p>
        </w:tc>
        <w:tc>
          <w:tcPr>
            <w:tcW w:w="0" w:type="auto"/>
            <w:vAlign w:val="bottom"/>
          </w:tcPr>
          <w:p w14:paraId="586F04AD" w14:textId="77777777" w:rsidR="00C334D1" w:rsidRPr="00813D46" w:rsidRDefault="00C334D1" w:rsidP="007B0C0F">
            <w:pPr>
              <w:pStyle w:val="la2"/>
            </w:pPr>
            <w:r w:rsidRPr="00813D46">
              <w:rPr>
                <w:sz w:val="15"/>
                <w:szCs w:val="15"/>
              </w:rPr>
              <w:t> </w:t>
            </w:r>
          </w:p>
        </w:tc>
        <w:tc>
          <w:tcPr>
            <w:tcW w:w="0" w:type="auto"/>
            <w:vAlign w:val="bottom"/>
          </w:tcPr>
          <w:p w14:paraId="3613470D" w14:textId="77777777" w:rsidR="00C334D1" w:rsidRPr="00813D46" w:rsidRDefault="00C334D1" w:rsidP="007B0C0F">
            <w:pPr>
              <w:rPr>
                <w:sz w:val="8"/>
              </w:rPr>
            </w:pPr>
            <w:r w:rsidRPr="00813D46">
              <w:rPr>
                <w:rFonts w:cs="Arial"/>
                <w:b/>
                <w:bCs/>
              </w:rPr>
              <w:t> </w:t>
            </w:r>
          </w:p>
        </w:tc>
        <w:tc>
          <w:tcPr>
            <w:tcW w:w="0" w:type="auto"/>
          </w:tcPr>
          <w:p w14:paraId="1C998E46" w14:textId="77777777" w:rsidR="00C334D1" w:rsidRPr="00813D46" w:rsidRDefault="00C334D1" w:rsidP="007B0C0F">
            <w:pPr>
              <w:jc w:val="right"/>
            </w:pPr>
            <w:r w:rsidRPr="00813D46">
              <w:rPr>
                <w:rFonts w:cs="Arial"/>
                <w:b/>
                <w:bCs/>
              </w:rPr>
              <w:t>0</w:t>
            </w:r>
          </w:p>
        </w:tc>
        <w:tc>
          <w:tcPr>
            <w:tcW w:w="0" w:type="auto"/>
            <w:noWrap/>
            <w:vAlign w:val="bottom"/>
          </w:tcPr>
          <w:p w14:paraId="49F3D105" w14:textId="77777777" w:rsidR="00C334D1" w:rsidRPr="00813D46" w:rsidRDefault="00C334D1" w:rsidP="007B0C0F">
            <w:pPr>
              <w:rPr>
                <w:sz w:val="8"/>
              </w:rPr>
            </w:pPr>
            <w:r w:rsidRPr="00813D46">
              <w:rPr>
                <w:rFonts w:cs="Arial"/>
                <w:b/>
                <w:bCs/>
              </w:rPr>
              <w:t> </w:t>
            </w:r>
          </w:p>
        </w:tc>
        <w:tc>
          <w:tcPr>
            <w:tcW w:w="0" w:type="auto"/>
            <w:vAlign w:val="bottom"/>
          </w:tcPr>
          <w:p w14:paraId="29A6927F" w14:textId="77777777" w:rsidR="00C334D1" w:rsidRPr="00813D46" w:rsidRDefault="00C334D1" w:rsidP="007B0C0F">
            <w:pPr>
              <w:pStyle w:val="la2"/>
            </w:pPr>
            <w:r w:rsidRPr="00813D46">
              <w:rPr>
                <w:sz w:val="15"/>
                <w:szCs w:val="15"/>
              </w:rPr>
              <w:t> </w:t>
            </w:r>
          </w:p>
        </w:tc>
        <w:tc>
          <w:tcPr>
            <w:tcW w:w="0" w:type="auto"/>
            <w:vAlign w:val="bottom"/>
          </w:tcPr>
          <w:p w14:paraId="764ED844" w14:textId="77777777" w:rsidR="00C334D1" w:rsidRPr="00813D46" w:rsidRDefault="00C334D1" w:rsidP="007B0C0F">
            <w:pPr>
              <w:rPr>
                <w:sz w:val="8"/>
              </w:rPr>
            </w:pPr>
            <w:r w:rsidRPr="00813D46">
              <w:rPr>
                <w:rFonts w:cs="Arial"/>
                <w:b/>
                <w:bCs/>
              </w:rPr>
              <w:t> </w:t>
            </w:r>
          </w:p>
        </w:tc>
        <w:tc>
          <w:tcPr>
            <w:tcW w:w="0" w:type="auto"/>
          </w:tcPr>
          <w:p w14:paraId="49CBA981" w14:textId="6E5B0BAD" w:rsidR="00C334D1" w:rsidRPr="00813D46" w:rsidRDefault="00295233" w:rsidP="00026F0D">
            <w:pPr>
              <w:jc w:val="right"/>
            </w:pPr>
            <w:r w:rsidRPr="00813D46">
              <w:rPr>
                <w:rFonts w:cs="Arial"/>
                <w:b/>
                <w:bCs/>
              </w:rPr>
              <w:t>90</w:t>
            </w:r>
            <w:r w:rsidR="00026F0D" w:rsidRPr="00813D46">
              <w:rPr>
                <w:rFonts w:cs="Arial"/>
                <w:b/>
                <w:bCs/>
              </w:rPr>
              <w:t>6</w:t>
            </w:r>
          </w:p>
        </w:tc>
        <w:tc>
          <w:tcPr>
            <w:tcW w:w="0" w:type="auto"/>
            <w:noWrap/>
            <w:vAlign w:val="bottom"/>
          </w:tcPr>
          <w:p w14:paraId="25329CFF" w14:textId="77777777" w:rsidR="00C334D1" w:rsidRPr="00813D46" w:rsidRDefault="00C334D1" w:rsidP="007B0C0F">
            <w:pPr>
              <w:rPr>
                <w:sz w:val="8"/>
              </w:rPr>
            </w:pPr>
            <w:r w:rsidRPr="00813D46">
              <w:rPr>
                <w:rFonts w:cs="Arial"/>
                <w:b/>
                <w:bCs/>
              </w:rPr>
              <w:t> </w:t>
            </w:r>
          </w:p>
        </w:tc>
      </w:tr>
      <w:tr w:rsidR="00295233" w:rsidRPr="00813D46" w14:paraId="204D7CCA" w14:textId="77777777" w:rsidTr="007B0C0F">
        <w:trPr>
          <w:jc w:val="center"/>
        </w:trPr>
        <w:tc>
          <w:tcPr>
            <w:tcW w:w="0" w:type="auto"/>
          </w:tcPr>
          <w:p w14:paraId="02FDB3A6" w14:textId="77777777" w:rsidR="00C334D1" w:rsidRPr="00813D46" w:rsidRDefault="00C334D1" w:rsidP="007B0C0F">
            <w:pPr>
              <w:pStyle w:val="NormalWeb"/>
              <w:ind w:left="240" w:hanging="240"/>
              <w:rPr>
                <w:sz w:val="8"/>
              </w:rPr>
            </w:pPr>
            <w:r w:rsidRPr="00813D46">
              <w:rPr>
                <w:rFonts w:cs="Arial"/>
                <w:sz w:val="20"/>
                <w:szCs w:val="20"/>
              </w:rPr>
              <w:t>U.S. government and agency securities</w:t>
            </w:r>
          </w:p>
        </w:tc>
        <w:tc>
          <w:tcPr>
            <w:tcW w:w="0" w:type="auto"/>
            <w:vAlign w:val="bottom"/>
          </w:tcPr>
          <w:p w14:paraId="59E19742" w14:textId="77777777" w:rsidR="00C334D1" w:rsidRPr="00813D46" w:rsidRDefault="00C334D1" w:rsidP="007B0C0F">
            <w:pPr>
              <w:pStyle w:val="la2"/>
            </w:pPr>
            <w:r w:rsidRPr="00813D46">
              <w:rPr>
                <w:sz w:val="15"/>
                <w:szCs w:val="15"/>
              </w:rPr>
              <w:t> </w:t>
            </w:r>
          </w:p>
        </w:tc>
        <w:tc>
          <w:tcPr>
            <w:tcW w:w="0" w:type="auto"/>
            <w:vAlign w:val="bottom"/>
          </w:tcPr>
          <w:p w14:paraId="3E74A269" w14:textId="77777777" w:rsidR="00C334D1" w:rsidRPr="00813D46" w:rsidRDefault="00C334D1" w:rsidP="007B0C0F">
            <w:pPr>
              <w:rPr>
                <w:sz w:val="8"/>
              </w:rPr>
            </w:pPr>
            <w:r w:rsidRPr="00813D46">
              <w:rPr>
                <w:rFonts w:cs="Arial"/>
                <w:b/>
                <w:bCs/>
              </w:rPr>
              <w:t> </w:t>
            </w:r>
          </w:p>
        </w:tc>
        <w:tc>
          <w:tcPr>
            <w:tcW w:w="0" w:type="auto"/>
          </w:tcPr>
          <w:p w14:paraId="1B87620D" w14:textId="435B8E5F" w:rsidR="00C334D1" w:rsidRPr="00813D46" w:rsidRDefault="00295233" w:rsidP="007B0C0F">
            <w:pPr>
              <w:jc w:val="right"/>
            </w:pPr>
            <w:r w:rsidRPr="00813D46">
              <w:rPr>
                <w:rFonts w:cs="Arial"/>
                <w:b/>
                <w:bCs/>
              </w:rPr>
              <w:t>71,930</w:t>
            </w:r>
          </w:p>
        </w:tc>
        <w:tc>
          <w:tcPr>
            <w:tcW w:w="0" w:type="auto"/>
            <w:noWrap/>
            <w:vAlign w:val="bottom"/>
          </w:tcPr>
          <w:p w14:paraId="33C94046" w14:textId="77777777" w:rsidR="00C334D1" w:rsidRPr="00813D46" w:rsidRDefault="00C334D1" w:rsidP="007B0C0F">
            <w:pPr>
              <w:rPr>
                <w:sz w:val="8"/>
              </w:rPr>
            </w:pPr>
            <w:r w:rsidRPr="00813D46">
              <w:rPr>
                <w:rFonts w:cs="Arial"/>
                <w:b/>
                <w:bCs/>
              </w:rPr>
              <w:t> </w:t>
            </w:r>
          </w:p>
        </w:tc>
        <w:tc>
          <w:tcPr>
            <w:tcW w:w="0" w:type="auto"/>
            <w:vAlign w:val="bottom"/>
          </w:tcPr>
          <w:p w14:paraId="4AB39612" w14:textId="77777777" w:rsidR="00C334D1" w:rsidRPr="00813D46" w:rsidRDefault="00C334D1" w:rsidP="007B0C0F">
            <w:pPr>
              <w:pStyle w:val="la2"/>
            </w:pPr>
            <w:r w:rsidRPr="00813D46">
              <w:rPr>
                <w:sz w:val="15"/>
                <w:szCs w:val="15"/>
              </w:rPr>
              <w:t> </w:t>
            </w:r>
          </w:p>
        </w:tc>
        <w:tc>
          <w:tcPr>
            <w:tcW w:w="0" w:type="auto"/>
            <w:vAlign w:val="bottom"/>
          </w:tcPr>
          <w:p w14:paraId="669105CE" w14:textId="77777777" w:rsidR="00C334D1" w:rsidRPr="00813D46" w:rsidRDefault="00C334D1" w:rsidP="007B0C0F">
            <w:pPr>
              <w:rPr>
                <w:sz w:val="8"/>
              </w:rPr>
            </w:pPr>
            <w:r w:rsidRPr="00813D46">
              <w:rPr>
                <w:rFonts w:cs="Arial"/>
                <w:b/>
                <w:bCs/>
              </w:rPr>
              <w:t> </w:t>
            </w:r>
          </w:p>
        </w:tc>
        <w:tc>
          <w:tcPr>
            <w:tcW w:w="0" w:type="auto"/>
          </w:tcPr>
          <w:p w14:paraId="6498A4CC" w14:textId="0DB72A5A" w:rsidR="00C334D1" w:rsidRPr="00813D46" w:rsidRDefault="00295233" w:rsidP="007B0C0F">
            <w:pPr>
              <w:jc w:val="right"/>
            </w:pPr>
            <w:r w:rsidRPr="00813D46">
              <w:rPr>
                <w:rFonts w:cs="Arial"/>
                <w:b/>
                <w:bCs/>
              </w:rPr>
              <w:t>955</w:t>
            </w:r>
          </w:p>
        </w:tc>
        <w:tc>
          <w:tcPr>
            <w:tcW w:w="0" w:type="auto"/>
            <w:noWrap/>
            <w:vAlign w:val="bottom"/>
          </w:tcPr>
          <w:p w14:paraId="4EF714B4" w14:textId="77777777" w:rsidR="00C334D1" w:rsidRPr="00813D46" w:rsidRDefault="00C334D1" w:rsidP="007B0C0F">
            <w:pPr>
              <w:rPr>
                <w:sz w:val="8"/>
              </w:rPr>
            </w:pPr>
            <w:r w:rsidRPr="00813D46">
              <w:rPr>
                <w:rFonts w:cs="Arial"/>
                <w:b/>
                <w:bCs/>
              </w:rPr>
              <w:t> </w:t>
            </w:r>
          </w:p>
        </w:tc>
        <w:tc>
          <w:tcPr>
            <w:tcW w:w="0" w:type="auto"/>
            <w:vAlign w:val="bottom"/>
          </w:tcPr>
          <w:p w14:paraId="77E21B1F" w14:textId="77777777" w:rsidR="00C334D1" w:rsidRPr="00813D46" w:rsidRDefault="00C334D1" w:rsidP="007B0C0F">
            <w:pPr>
              <w:pStyle w:val="la2"/>
            </w:pPr>
            <w:r w:rsidRPr="00813D46">
              <w:rPr>
                <w:sz w:val="15"/>
                <w:szCs w:val="15"/>
              </w:rPr>
              <w:t> </w:t>
            </w:r>
          </w:p>
        </w:tc>
        <w:tc>
          <w:tcPr>
            <w:tcW w:w="0" w:type="auto"/>
            <w:vAlign w:val="bottom"/>
          </w:tcPr>
          <w:p w14:paraId="38377D62" w14:textId="77777777" w:rsidR="00C334D1" w:rsidRPr="00813D46" w:rsidRDefault="00C334D1" w:rsidP="007B0C0F">
            <w:pPr>
              <w:rPr>
                <w:sz w:val="8"/>
              </w:rPr>
            </w:pPr>
            <w:r w:rsidRPr="00813D46">
              <w:rPr>
                <w:rFonts w:cs="Arial"/>
                <w:b/>
                <w:bCs/>
              </w:rPr>
              <w:t> </w:t>
            </w:r>
          </w:p>
        </w:tc>
        <w:tc>
          <w:tcPr>
            <w:tcW w:w="0" w:type="auto"/>
          </w:tcPr>
          <w:p w14:paraId="43D1DBAA" w14:textId="77777777" w:rsidR="00C334D1" w:rsidRPr="00813D46" w:rsidRDefault="00C334D1" w:rsidP="007B0C0F">
            <w:pPr>
              <w:jc w:val="right"/>
            </w:pPr>
            <w:r w:rsidRPr="00813D46">
              <w:rPr>
                <w:rFonts w:cs="Arial"/>
                <w:b/>
                <w:bCs/>
              </w:rPr>
              <w:t>0</w:t>
            </w:r>
          </w:p>
        </w:tc>
        <w:tc>
          <w:tcPr>
            <w:tcW w:w="0" w:type="auto"/>
            <w:noWrap/>
            <w:vAlign w:val="bottom"/>
          </w:tcPr>
          <w:p w14:paraId="64E4D209" w14:textId="77777777" w:rsidR="00C334D1" w:rsidRPr="00813D46" w:rsidRDefault="00C334D1" w:rsidP="007B0C0F">
            <w:pPr>
              <w:rPr>
                <w:sz w:val="8"/>
              </w:rPr>
            </w:pPr>
            <w:r w:rsidRPr="00813D46">
              <w:rPr>
                <w:rFonts w:cs="Arial"/>
                <w:b/>
                <w:bCs/>
              </w:rPr>
              <w:t> </w:t>
            </w:r>
          </w:p>
        </w:tc>
        <w:tc>
          <w:tcPr>
            <w:tcW w:w="0" w:type="auto"/>
            <w:vAlign w:val="bottom"/>
          </w:tcPr>
          <w:p w14:paraId="395A95D6" w14:textId="77777777" w:rsidR="00C334D1" w:rsidRPr="00813D46" w:rsidRDefault="00C334D1" w:rsidP="007B0C0F">
            <w:pPr>
              <w:pStyle w:val="la2"/>
            </w:pPr>
            <w:r w:rsidRPr="00813D46">
              <w:rPr>
                <w:sz w:val="15"/>
                <w:szCs w:val="15"/>
              </w:rPr>
              <w:t> </w:t>
            </w:r>
          </w:p>
        </w:tc>
        <w:tc>
          <w:tcPr>
            <w:tcW w:w="0" w:type="auto"/>
            <w:vAlign w:val="bottom"/>
          </w:tcPr>
          <w:p w14:paraId="6333022A" w14:textId="77777777" w:rsidR="00C334D1" w:rsidRPr="00813D46" w:rsidRDefault="00C334D1" w:rsidP="007B0C0F">
            <w:pPr>
              <w:rPr>
                <w:sz w:val="8"/>
              </w:rPr>
            </w:pPr>
            <w:r w:rsidRPr="00813D46">
              <w:rPr>
                <w:rFonts w:cs="Arial"/>
                <w:b/>
                <w:bCs/>
              </w:rPr>
              <w:t> </w:t>
            </w:r>
          </w:p>
        </w:tc>
        <w:tc>
          <w:tcPr>
            <w:tcW w:w="0" w:type="auto"/>
          </w:tcPr>
          <w:p w14:paraId="36E6F3C7" w14:textId="087A494F" w:rsidR="00C334D1" w:rsidRPr="00813D46" w:rsidRDefault="00295233" w:rsidP="007B0C0F">
            <w:pPr>
              <w:jc w:val="right"/>
            </w:pPr>
            <w:r w:rsidRPr="00813D46">
              <w:rPr>
                <w:rFonts w:cs="Arial"/>
                <w:b/>
                <w:bCs/>
              </w:rPr>
              <w:t>72,885</w:t>
            </w:r>
          </w:p>
        </w:tc>
        <w:tc>
          <w:tcPr>
            <w:tcW w:w="0" w:type="auto"/>
            <w:noWrap/>
            <w:vAlign w:val="bottom"/>
          </w:tcPr>
          <w:p w14:paraId="5522F00F" w14:textId="77777777" w:rsidR="00C334D1" w:rsidRPr="00813D46" w:rsidRDefault="00C334D1" w:rsidP="007B0C0F">
            <w:pPr>
              <w:rPr>
                <w:sz w:val="8"/>
              </w:rPr>
            </w:pPr>
            <w:r w:rsidRPr="00813D46">
              <w:rPr>
                <w:rFonts w:cs="Arial"/>
                <w:b/>
                <w:bCs/>
              </w:rPr>
              <w:t> </w:t>
            </w:r>
          </w:p>
        </w:tc>
        <w:tc>
          <w:tcPr>
            <w:tcW w:w="0" w:type="auto"/>
            <w:vAlign w:val="bottom"/>
          </w:tcPr>
          <w:p w14:paraId="38605654" w14:textId="77777777" w:rsidR="00C334D1" w:rsidRPr="00813D46" w:rsidRDefault="00C334D1" w:rsidP="007B0C0F">
            <w:pPr>
              <w:pStyle w:val="la2"/>
            </w:pPr>
            <w:r w:rsidRPr="00813D46">
              <w:rPr>
                <w:sz w:val="15"/>
                <w:szCs w:val="15"/>
              </w:rPr>
              <w:t> </w:t>
            </w:r>
          </w:p>
        </w:tc>
        <w:tc>
          <w:tcPr>
            <w:tcW w:w="0" w:type="auto"/>
            <w:vAlign w:val="bottom"/>
          </w:tcPr>
          <w:p w14:paraId="62DC970D" w14:textId="77777777" w:rsidR="00C334D1" w:rsidRPr="00813D46" w:rsidRDefault="00C334D1" w:rsidP="007B0C0F">
            <w:pPr>
              <w:rPr>
                <w:sz w:val="8"/>
              </w:rPr>
            </w:pPr>
            <w:r w:rsidRPr="00813D46">
              <w:rPr>
                <w:rFonts w:cs="Arial"/>
                <w:b/>
                <w:bCs/>
              </w:rPr>
              <w:t> </w:t>
            </w:r>
          </w:p>
        </w:tc>
        <w:tc>
          <w:tcPr>
            <w:tcW w:w="0" w:type="auto"/>
          </w:tcPr>
          <w:p w14:paraId="439BB2F3" w14:textId="77777777" w:rsidR="00C334D1" w:rsidRPr="00813D46" w:rsidRDefault="00C334D1" w:rsidP="007B0C0F">
            <w:pPr>
              <w:jc w:val="right"/>
            </w:pPr>
            <w:r w:rsidRPr="00813D46">
              <w:rPr>
                <w:rFonts w:cs="Arial"/>
                <w:b/>
                <w:bCs/>
              </w:rPr>
              <w:t>0</w:t>
            </w:r>
          </w:p>
        </w:tc>
        <w:tc>
          <w:tcPr>
            <w:tcW w:w="0" w:type="auto"/>
            <w:noWrap/>
            <w:vAlign w:val="bottom"/>
          </w:tcPr>
          <w:p w14:paraId="472CFD54" w14:textId="77777777" w:rsidR="00C334D1" w:rsidRPr="00813D46" w:rsidRDefault="00C334D1" w:rsidP="007B0C0F">
            <w:pPr>
              <w:rPr>
                <w:sz w:val="8"/>
              </w:rPr>
            </w:pPr>
            <w:r w:rsidRPr="00813D46">
              <w:rPr>
                <w:rFonts w:cs="Arial"/>
                <w:b/>
                <w:bCs/>
              </w:rPr>
              <w:t> </w:t>
            </w:r>
          </w:p>
        </w:tc>
        <w:tc>
          <w:tcPr>
            <w:tcW w:w="0" w:type="auto"/>
            <w:vAlign w:val="bottom"/>
          </w:tcPr>
          <w:p w14:paraId="23FF4C52" w14:textId="77777777" w:rsidR="00C334D1" w:rsidRPr="00813D46" w:rsidRDefault="00C334D1" w:rsidP="007B0C0F">
            <w:pPr>
              <w:pStyle w:val="la2"/>
            </w:pPr>
            <w:r w:rsidRPr="00813D46">
              <w:rPr>
                <w:sz w:val="15"/>
                <w:szCs w:val="15"/>
              </w:rPr>
              <w:t> </w:t>
            </w:r>
          </w:p>
        </w:tc>
        <w:tc>
          <w:tcPr>
            <w:tcW w:w="0" w:type="auto"/>
            <w:vAlign w:val="bottom"/>
          </w:tcPr>
          <w:p w14:paraId="141FA03C" w14:textId="77777777" w:rsidR="00C334D1" w:rsidRPr="00813D46" w:rsidRDefault="00C334D1" w:rsidP="007B0C0F">
            <w:pPr>
              <w:rPr>
                <w:sz w:val="8"/>
              </w:rPr>
            </w:pPr>
            <w:r w:rsidRPr="00813D46">
              <w:rPr>
                <w:rFonts w:cs="Arial"/>
                <w:b/>
                <w:bCs/>
              </w:rPr>
              <w:t> </w:t>
            </w:r>
          </w:p>
        </w:tc>
        <w:tc>
          <w:tcPr>
            <w:tcW w:w="0" w:type="auto"/>
          </w:tcPr>
          <w:p w14:paraId="1C52EB5A" w14:textId="15A2EAA6" w:rsidR="00C334D1" w:rsidRPr="00813D46" w:rsidRDefault="00295233" w:rsidP="007B0C0F">
            <w:pPr>
              <w:jc w:val="right"/>
            </w:pPr>
            <w:r w:rsidRPr="00813D46">
              <w:rPr>
                <w:rFonts w:cs="Arial"/>
                <w:b/>
                <w:bCs/>
              </w:rPr>
              <w:t>72,885</w:t>
            </w:r>
          </w:p>
        </w:tc>
        <w:tc>
          <w:tcPr>
            <w:tcW w:w="0" w:type="auto"/>
            <w:noWrap/>
            <w:vAlign w:val="bottom"/>
          </w:tcPr>
          <w:p w14:paraId="341B8F19" w14:textId="77777777" w:rsidR="00C334D1" w:rsidRPr="00813D46" w:rsidRDefault="00C334D1" w:rsidP="007B0C0F">
            <w:pPr>
              <w:rPr>
                <w:sz w:val="8"/>
              </w:rPr>
            </w:pPr>
            <w:r w:rsidRPr="00813D46">
              <w:rPr>
                <w:rFonts w:cs="Arial"/>
                <w:b/>
                <w:bCs/>
              </w:rPr>
              <w:t> </w:t>
            </w:r>
          </w:p>
        </w:tc>
      </w:tr>
      <w:tr w:rsidR="00295233" w:rsidRPr="00813D46" w14:paraId="37BDF48C" w14:textId="77777777" w:rsidTr="007B0C0F">
        <w:trPr>
          <w:jc w:val="center"/>
        </w:trPr>
        <w:tc>
          <w:tcPr>
            <w:tcW w:w="0" w:type="auto"/>
          </w:tcPr>
          <w:p w14:paraId="57B90887" w14:textId="77777777" w:rsidR="00C334D1" w:rsidRPr="00813D46" w:rsidRDefault="00C334D1" w:rsidP="007B0C0F">
            <w:pPr>
              <w:pStyle w:val="NormalWeb"/>
              <w:ind w:left="240" w:hanging="240"/>
              <w:rPr>
                <w:sz w:val="8"/>
              </w:rPr>
            </w:pPr>
            <w:r w:rsidRPr="00813D46">
              <w:rPr>
                <w:rFonts w:cs="Arial"/>
                <w:sz w:val="20"/>
                <w:szCs w:val="20"/>
              </w:rPr>
              <w:t>Foreign government bonds</w:t>
            </w:r>
          </w:p>
        </w:tc>
        <w:tc>
          <w:tcPr>
            <w:tcW w:w="0" w:type="auto"/>
            <w:vAlign w:val="bottom"/>
          </w:tcPr>
          <w:p w14:paraId="70891741" w14:textId="77777777" w:rsidR="00C334D1" w:rsidRPr="00813D46" w:rsidRDefault="00C334D1" w:rsidP="007B0C0F">
            <w:pPr>
              <w:pStyle w:val="la2"/>
            </w:pPr>
            <w:r w:rsidRPr="00813D46">
              <w:rPr>
                <w:sz w:val="15"/>
                <w:szCs w:val="15"/>
              </w:rPr>
              <w:t> </w:t>
            </w:r>
          </w:p>
        </w:tc>
        <w:tc>
          <w:tcPr>
            <w:tcW w:w="0" w:type="auto"/>
            <w:vAlign w:val="bottom"/>
          </w:tcPr>
          <w:p w14:paraId="564E0E40" w14:textId="77777777" w:rsidR="00C334D1" w:rsidRPr="00813D46" w:rsidRDefault="00C334D1" w:rsidP="007B0C0F">
            <w:pPr>
              <w:rPr>
                <w:sz w:val="8"/>
              </w:rPr>
            </w:pPr>
            <w:r w:rsidRPr="00813D46">
              <w:rPr>
                <w:rFonts w:cs="Arial"/>
                <w:b/>
                <w:bCs/>
              </w:rPr>
              <w:t> </w:t>
            </w:r>
          </w:p>
        </w:tc>
        <w:tc>
          <w:tcPr>
            <w:tcW w:w="0" w:type="auto"/>
          </w:tcPr>
          <w:p w14:paraId="0B858DFC" w14:textId="252FA09C" w:rsidR="00C334D1" w:rsidRPr="00813D46" w:rsidRDefault="00295233" w:rsidP="00295233">
            <w:pPr>
              <w:jc w:val="right"/>
            </w:pPr>
            <w:r w:rsidRPr="00813D46">
              <w:rPr>
                <w:rFonts w:cs="Arial"/>
                <w:b/>
                <w:bCs/>
              </w:rPr>
              <w:t>131</w:t>
            </w:r>
          </w:p>
        </w:tc>
        <w:tc>
          <w:tcPr>
            <w:tcW w:w="0" w:type="auto"/>
            <w:noWrap/>
            <w:vAlign w:val="bottom"/>
          </w:tcPr>
          <w:p w14:paraId="1DA4C322" w14:textId="77777777" w:rsidR="00C334D1" w:rsidRPr="00813D46" w:rsidRDefault="00C334D1" w:rsidP="007B0C0F">
            <w:pPr>
              <w:rPr>
                <w:sz w:val="8"/>
              </w:rPr>
            </w:pPr>
            <w:r w:rsidRPr="00813D46">
              <w:rPr>
                <w:rFonts w:cs="Arial"/>
                <w:b/>
                <w:bCs/>
              </w:rPr>
              <w:t> </w:t>
            </w:r>
          </w:p>
        </w:tc>
        <w:tc>
          <w:tcPr>
            <w:tcW w:w="0" w:type="auto"/>
            <w:vAlign w:val="bottom"/>
          </w:tcPr>
          <w:p w14:paraId="54DEA6DF" w14:textId="77777777" w:rsidR="00C334D1" w:rsidRPr="00813D46" w:rsidRDefault="00C334D1" w:rsidP="007B0C0F">
            <w:pPr>
              <w:pStyle w:val="la2"/>
            </w:pPr>
            <w:r w:rsidRPr="00813D46">
              <w:rPr>
                <w:sz w:val="15"/>
                <w:szCs w:val="15"/>
              </w:rPr>
              <w:t> </w:t>
            </w:r>
          </w:p>
        </w:tc>
        <w:tc>
          <w:tcPr>
            <w:tcW w:w="0" w:type="auto"/>
            <w:vAlign w:val="bottom"/>
          </w:tcPr>
          <w:p w14:paraId="7CB4A9B3" w14:textId="77777777" w:rsidR="00C334D1" w:rsidRPr="00813D46" w:rsidRDefault="00C334D1" w:rsidP="007B0C0F">
            <w:pPr>
              <w:rPr>
                <w:sz w:val="8"/>
              </w:rPr>
            </w:pPr>
            <w:r w:rsidRPr="00813D46">
              <w:rPr>
                <w:rFonts w:cs="Arial"/>
                <w:b/>
                <w:bCs/>
              </w:rPr>
              <w:t> </w:t>
            </w:r>
          </w:p>
        </w:tc>
        <w:tc>
          <w:tcPr>
            <w:tcW w:w="0" w:type="auto"/>
          </w:tcPr>
          <w:p w14:paraId="39DF3F6C" w14:textId="316BFEE4" w:rsidR="00C334D1" w:rsidRPr="00813D46" w:rsidRDefault="00295233" w:rsidP="00295233">
            <w:pPr>
              <w:jc w:val="right"/>
            </w:pPr>
            <w:r w:rsidRPr="00813D46">
              <w:rPr>
                <w:rFonts w:cs="Arial"/>
                <w:b/>
                <w:bCs/>
              </w:rPr>
              <w:t>5,299</w:t>
            </w:r>
          </w:p>
        </w:tc>
        <w:tc>
          <w:tcPr>
            <w:tcW w:w="0" w:type="auto"/>
            <w:noWrap/>
            <w:vAlign w:val="bottom"/>
          </w:tcPr>
          <w:p w14:paraId="4490F4C4" w14:textId="77777777" w:rsidR="00C334D1" w:rsidRPr="00813D46" w:rsidRDefault="00C334D1" w:rsidP="007B0C0F">
            <w:pPr>
              <w:rPr>
                <w:sz w:val="8"/>
              </w:rPr>
            </w:pPr>
            <w:r w:rsidRPr="00813D46">
              <w:rPr>
                <w:rFonts w:cs="Arial"/>
                <w:b/>
                <w:bCs/>
              </w:rPr>
              <w:t> </w:t>
            </w:r>
          </w:p>
        </w:tc>
        <w:tc>
          <w:tcPr>
            <w:tcW w:w="0" w:type="auto"/>
            <w:vAlign w:val="bottom"/>
          </w:tcPr>
          <w:p w14:paraId="080AD793" w14:textId="77777777" w:rsidR="00C334D1" w:rsidRPr="00813D46" w:rsidRDefault="00C334D1" w:rsidP="007B0C0F">
            <w:pPr>
              <w:pStyle w:val="la2"/>
            </w:pPr>
            <w:r w:rsidRPr="00813D46">
              <w:rPr>
                <w:sz w:val="15"/>
                <w:szCs w:val="15"/>
              </w:rPr>
              <w:t> </w:t>
            </w:r>
          </w:p>
        </w:tc>
        <w:tc>
          <w:tcPr>
            <w:tcW w:w="0" w:type="auto"/>
            <w:vAlign w:val="bottom"/>
          </w:tcPr>
          <w:p w14:paraId="22FCEA1C" w14:textId="77777777" w:rsidR="00C334D1" w:rsidRPr="00813D46" w:rsidRDefault="00C334D1" w:rsidP="007B0C0F">
            <w:pPr>
              <w:rPr>
                <w:sz w:val="8"/>
              </w:rPr>
            </w:pPr>
            <w:r w:rsidRPr="00813D46">
              <w:rPr>
                <w:rFonts w:cs="Arial"/>
                <w:b/>
                <w:bCs/>
              </w:rPr>
              <w:t> </w:t>
            </w:r>
          </w:p>
        </w:tc>
        <w:tc>
          <w:tcPr>
            <w:tcW w:w="0" w:type="auto"/>
          </w:tcPr>
          <w:p w14:paraId="5BAE077E" w14:textId="77777777" w:rsidR="00C334D1" w:rsidRPr="00813D46" w:rsidRDefault="00C334D1" w:rsidP="007B0C0F">
            <w:pPr>
              <w:jc w:val="right"/>
            </w:pPr>
            <w:r w:rsidRPr="00813D46">
              <w:rPr>
                <w:rFonts w:cs="Arial"/>
                <w:b/>
                <w:bCs/>
              </w:rPr>
              <w:t>0</w:t>
            </w:r>
          </w:p>
        </w:tc>
        <w:tc>
          <w:tcPr>
            <w:tcW w:w="0" w:type="auto"/>
            <w:noWrap/>
            <w:vAlign w:val="bottom"/>
          </w:tcPr>
          <w:p w14:paraId="3E624603" w14:textId="77777777" w:rsidR="00C334D1" w:rsidRPr="00813D46" w:rsidRDefault="00C334D1" w:rsidP="007B0C0F">
            <w:pPr>
              <w:rPr>
                <w:sz w:val="8"/>
              </w:rPr>
            </w:pPr>
            <w:r w:rsidRPr="00813D46">
              <w:rPr>
                <w:rFonts w:cs="Arial"/>
                <w:b/>
                <w:bCs/>
              </w:rPr>
              <w:t> </w:t>
            </w:r>
          </w:p>
        </w:tc>
        <w:tc>
          <w:tcPr>
            <w:tcW w:w="0" w:type="auto"/>
            <w:vAlign w:val="bottom"/>
          </w:tcPr>
          <w:p w14:paraId="5B24C7BE" w14:textId="77777777" w:rsidR="00C334D1" w:rsidRPr="00813D46" w:rsidRDefault="00C334D1" w:rsidP="007B0C0F">
            <w:pPr>
              <w:pStyle w:val="la2"/>
            </w:pPr>
            <w:r w:rsidRPr="00813D46">
              <w:rPr>
                <w:sz w:val="15"/>
                <w:szCs w:val="15"/>
              </w:rPr>
              <w:t> </w:t>
            </w:r>
          </w:p>
        </w:tc>
        <w:tc>
          <w:tcPr>
            <w:tcW w:w="0" w:type="auto"/>
            <w:vAlign w:val="bottom"/>
          </w:tcPr>
          <w:p w14:paraId="2D0F9805" w14:textId="77777777" w:rsidR="00C334D1" w:rsidRPr="00813D46" w:rsidRDefault="00C334D1" w:rsidP="007B0C0F">
            <w:pPr>
              <w:rPr>
                <w:sz w:val="8"/>
              </w:rPr>
            </w:pPr>
            <w:r w:rsidRPr="00813D46">
              <w:rPr>
                <w:rFonts w:cs="Arial"/>
                <w:b/>
                <w:bCs/>
              </w:rPr>
              <w:t> </w:t>
            </w:r>
          </w:p>
        </w:tc>
        <w:tc>
          <w:tcPr>
            <w:tcW w:w="0" w:type="auto"/>
          </w:tcPr>
          <w:p w14:paraId="4A47C30B" w14:textId="1158EA6C" w:rsidR="00C334D1" w:rsidRPr="00813D46" w:rsidRDefault="00295233" w:rsidP="007B0C0F">
            <w:pPr>
              <w:jc w:val="right"/>
            </w:pPr>
            <w:r w:rsidRPr="00813D46">
              <w:rPr>
                <w:rFonts w:cs="Arial"/>
                <w:b/>
                <w:bCs/>
              </w:rPr>
              <w:t>5,430</w:t>
            </w:r>
          </w:p>
        </w:tc>
        <w:tc>
          <w:tcPr>
            <w:tcW w:w="0" w:type="auto"/>
            <w:noWrap/>
            <w:vAlign w:val="bottom"/>
          </w:tcPr>
          <w:p w14:paraId="3E1264EC" w14:textId="77777777" w:rsidR="00C334D1" w:rsidRPr="00813D46" w:rsidRDefault="00C334D1" w:rsidP="007B0C0F">
            <w:pPr>
              <w:rPr>
                <w:sz w:val="8"/>
              </w:rPr>
            </w:pPr>
            <w:r w:rsidRPr="00813D46">
              <w:rPr>
                <w:rFonts w:cs="Arial"/>
                <w:b/>
                <w:bCs/>
              </w:rPr>
              <w:t> </w:t>
            </w:r>
          </w:p>
        </w:tc>
        <w:tc>
          <w:tcPr>
            <w:tcW w:w="0" w:type="auto"/>
            <w:vAlign w:val="bottom"/>
          </w:tcPr>
          <w:p w14:paraId="62B68919" w14:textId="77777777" w:rsidR="00C334D1" w:rsidRPr="00813D46" w:rsidRDefault="00C334D1" w:rsidP="007B0C0F">
            <w:pPr>
              <w:pStyle w:val="la2"/>
            </w:pPr>
            <w:r w:rsidRPr="00813D46">
              <w:rPr>
                <w:sz w:val="15"/>
                <w:szCs w:val="15"/>
              </w:rPr>
              <w:t> </w:t>
            </w:r>
          </w:p>
        </w:tc>
        <w:tc>
          <w:tcPr>
            <w:tcW w:w="0" w:type="auto"/>
            <w:vAlign w:val="bottom"/>
          </w:tcPr>
          <w:p w14:paraId="0FB67C58" w14:textId="77777777" w:rsidR="00C334D1" w:rsidRPr="00813D46" w:rsidRDefault="00C334D1" w:rsidP="007B0C0F">
            <w:pPr>
              <w:rPr>
                <w:sz w:val="8"/>
              </w:rPr>
            </w:pPr>
            <w:r w:rsidRPr="00813D46">
              <w:rPr>
                <w:rFonts w:cs="Arial"/>
                <w:b/>
                <w:bCs/>
              </w:rPr>
              <w:t> </w:t>
            </w:r>
          </w:p>
        </w:tc>
        <w:tc>
          <w:tcPr>
            <w:tcW w:w="0" w:type="auto"/>
          </w:tcPr>
          <w:p w14:paraId="66CD03E6" w14:textId="77777777" w:rsidR="00C334D1" w:rsidRPr="00813D46" w:rsidRDefault="00C334D1" w:rsidP="007B0C0F">
            <w:pPr>
              <w:jc w:val="right"/>
            </w:pPr>
            <w:r w:rsidRPr="00813D46">
              <w:rPr>
                <w:rFonts w:cs="Arial"/>
                <w:b/>
                <w:bCs/>
              </w:rPr>
              <w:t>0</w:t>
            </w:r>
          </w:p>
        </w:tc>
        <w:tc>
          <w:tcPr>
            <w:tcW w:w="0" w:type="auto"/>
            <w:noWrap/>
            <w:vAlign w:val="bottom"/>
          </w:tcPr>
          <w:p w14:paraId="621B76C7" w14:textId="77777777" w:rsidR="00C334D1" w:rsidRPr="00813D46" w:rsidRDefault="00C334D1" w:rsidP="007B0C0F">
            <w:pPr>
              <w:rPr>
                <w:sz w:val="8"/>
              </w:rPr>
            </w:pPr>
            <w:r w:rsidRPr="00813D46">
              <w:rPr>
                <w:rFonts w:cs="Arial"/>
                <w:b/>
                <w:bCs/>
              </w:rPr>
              <w:t> </w:t>
            </w:r>
          </w:p>
        </w:tc>
        <w:tc>
          <w:tcPr>
            <w:tcW w:w="0" w:type="auto"/>
            <w:vAlign w:val="bottom"/>
          </w:tcPr>
          <w:p w14:paraId="52A8A388" w14:textId="77777777" w:rsidR="00C334D1" w:rsidRPr="00813D46" w:rsidRDefault="00C334D1" w:rsidP="007B0C0F">
            <w:pPr>
              <w:pStyle w:val="la2"/>
            </w:pPr>
            <w:r w:rsidRPr="00813D46">
              <w:rPr>
                <w:sz w:val="15"/>
                <w:szCs w:val="15"/>
              </w:rPr>
              <w:t> </w:t>
            </w:r>
          </w:p>
        </w:tc>
        <w:tc>
          <w:tcPr>
            <w:tcW w:w="0" w:type="auto"/>
            <w:vAlign w:val="bottom"/>
          </w:tcPr>
          <w:p w14:paraId="2A96802F" w14:textId="77777777" w:rsidR="00C334D1" w:rsidRPr="00813D46" w:rsidRDefault="00C334D1" w:rsidP="007B0C0F">
            <w:pPr>
              <w:rPr>
                <w:sz w:val="8"/>
              </w:rPr>
            </w:pPr>
            <w:r w:rsidRPr="00813D46">
              <w:rPr>
                <w:rFonts w:cs="Arial"/>
                <w:b/>
                <w:bCs/>
              </w:rPr>
              <w:t> </w:t>
            </w:r>
          </w:p>
        </w:tc>
        <w:tc>
          <w:tcPr>
            <w:tcW w:w="0" w:type="auto"/>
          </w:tcPr>
          <w:p w14:paraId="6AC05480" w14:textId="0964C208" w:rsidR="00C334D1" w:rsidRPr="00813D46" w:rsidRDefault="00295233" w:rsidP="007B0C0F">
            <w:pPr>
              <w:jc w:val="right"/>
            </w:pPr>
            <w:r w:rsidRPr="00813D46">
              <w:rPr>
                <w:rFonts w:cs="Arial"/>
                <w:b/>
                <w:bCs/>
              </w:rPr>
              <w:t>5,430</w:t>
            </w:r>
          </w:p>
        </w:tc>
        <w:tc>
          <w:tcPr>
            <w:tcW w:w="0" w:type="auto"/>
            <w:noWrap/>
            <w:vAlign w:val="bottom"/>
          </w:tcPr>
          <w:p w14:paraId="6F76B300" w14:textId="77777777" w:rsidR="00C334D1" w:rsidRPr="00813D46" w:rsidRDefault="00C334D1" w:rsidP="007B0C0F">
            <w:pPr>
              <w:rPr>
                <w:sz w:val="8"/>
              </w:rPr>
            </w:pPr>
            <w:r w:rsidRPr="00813D46">
              <w:rPr>
                <w:rFonts w:cs="Arial"/>
                <w:b/>
                <w:bCs/>
              </w:rPr>
              <w:t> </w:t>
            </w:r>
          </w:p>
        </w:tc>
      </w:tr>
      <w:tr w:rsidR="00295233" w:rsidRPr="00813D46" w14:paraId="3B4624B2" w14:textId="77777777" w:rsidTr="007B0C0F">
        <w:trPr>
          <w:jc w:val="center"/>
        </w:trPr>
        <w:tc>
          <w:tcPr>
            <w:tcW w:w="0" w:type="auto"/>
          </w:tcPr>
          <w:p w14:paraId="0D5B67EB" w14:textId="77777777" w:rsidR="00C334D1" w:rsidRPr="00813D46" w:rsidRDefault="00C334D1" w:rsidP="007B0C0F">
            <w:pPr>
              <w:pStyle w:val="NormalWeb"/>
              <w:ind w:left="240" w:hanging="240"/>
              <w:rPr>
                <w:sz w:val="8"/>
              </w:rPr>
            </w:pPr>
            <w:r w:rsidRPr="00813D46">
              <w:rPr>
                <w:rFonts w:cs="Arial"/>
                <w:sz w:val="20"/>
                <w:szCs w:val="20"/>
              </w:rPr>
              <w:t>Mortgage- and asset-backed securities</w:t>
            </w:r>
          </w:p>
        </w:tc>
        <w:tc>
          <w:tcPr>
            <w:tcW w:w="0" w:type="auto"/>
            <w:vAlign w:val="bottom"/>
          </w:tcPr>
          <w:p w14:paraId="06AE59AC" w14:textId="77777777" w:rsidR="00C334D1" w:rsidRPr="00813D46" w:rsidRDefault="00C334D1" w:rsidP="007B0C0F">
            <w:pPr>
              <w:pStyle w:val="la2"/>
            </w:pPr>
            <w:r w:rsidRPr="00813D46">
              <w:rPr>
                <w:sz w:val="15"/>
                <w:szCs w:val="15"/>
              </w:rPr>
              <w:t> </w:t>
            </w:r>
          </w:p>
        </w:tc>
        <w:tc>
          <w:tcPr>
            <w:tcW w:w="0" w:type="auto"/>
            <w:vAlign w:val="bottom"/>
          </w:tcPr>
          <w:p w14:paraId="69B2D0E8" w14:textId="77777777" w:rsidR="00C334D1" w:rsidRPr="00813D46" w:rsidRDefault="00C334D1" w:rsidP="007B0C0F">
            <w:pPr>
              <w:rPr>
                <w:sz w:val="8"/>
              </w:rPr>
            </w:pPr>
            <w:r w:rsidRPr="00813D46">
              <w:rPr>
                <w:rFonts w:cs="Arial"/>
                <w:b/>
                <w:bCs/>
              </w:rPr>
              <w:t> </w:t>
            </w:r>
          </w:p>
        </w:tc>
        <w:tc>
          <w:tcPr>
            <w:tcW w:w="0" w:type="auto"/>
          </w:tcPr>
          <w:p w14:paraId="0C0541AE" w14:textId="77777777" w:rsidR="00C334D1" w:rsidRPr="00813D46" w:rsidRDefault="00C334D1" w:rsidP="007B0C0F">
            <w:pPr>
              <w:jc w:val="right"/>
            </w:pPr>
            <w:r w:rsidRPr="00813D46">
              <w:rPr>
                <w:rFonts w:cs="Arial"/>
                <w:b/>
                <w:bCs/>
              </w:rPr>
              <w:t>0</w:t>
            </w:r>
          </w:p>
        </w:tc>
        <w:tc>
          <w:tcPr>
            <w:tcW w:w="0" w:type="auto"/>
            <w:noWrap/>
            <w:vAlign w:val="bottom"/>
          </w:tcPr>
          <w:p w14:paraId="40B56B2E" w14:textId="77777777" w:rsidR="00C334D1" w:rsidRPr="00813D46" w:rsidRDefault="00C334D1" w:rsidP="007B0C0F">
            <w:pPr>
              <w:rPr>
                <w:sz w:val="8"/>
              </w:rPr>
            </w:pPr>
            <w:r w:rsidRPr="00813D46">
              <w:rPr>
                <w:rFonts w:cs="Arial"/>
                <w:b/>
                <w:bCs/>
              </w:rPr>
              <w:t> </w:t>
            </w:r>
          </w:p>
        </w:tc>
        <w:tc>
          <w:tcPr>
            <w:tcW w:w="0" w:type="auto"/>
            <w:vAlign w:val="bottom"/>
          </w:tcPr>
          <w:p w14:paraId="0ADD9BAE" w14:textId="77777777" w:rsidR="00C334D1" w:rsidRPr="00813D46" w:rsidRDefault="00C334D1" w:rsidP="007B0C0F">
            <w:pPr>
              <w:pStyle w:val="la2"/>
            </w:pPr>
            <w:r w:rsidRPr="00813D46">
              <w:rPr>
                <w:sz w:val="15"/>
                <w:szCs w:val="15"/>
              </w:rPr>
              <w:t> </w:t>
            </w:r>
          </w:p>
        </w:tc>
        <w:tc>
          <w:tcPr>
            <w:tcW w:w="0" w:type="auto"/>
            <w:vAlign w:val="bottom"/>
          </w:tcPr>
          <w:p w14:paraId="72AA1F20" w14:textId="77777777" w:rsidR="00C334D1" w:rsidRPr="00813D46" w:rsidRDefault="00C334D1" w:rsidP="007B0C0F">
            <w:pPr>
              <w:rPr>
                <w:sz w:val="8"/>
              </w:rPr>
            </w:pPr>
            <w:r w:rsidRPr="00813D46">
              <w:rPr>
                <w:rFonts w:cs="Arial"/>
                <w:b/>
                <w:bCs/>
              </w:rPr>
              <w:t> </w:t>
            </w:r>
          </w:p>
        </w:tc>
        <w:tc>
          <w:tcPr>
            <w:tcW w:w="0" w:type="auto"/>
          </w:tcPr>
          <w:p w14:paraId="03790251" w14:textId="70ECE66A" w:rsidR="00C334D1" w:rsidRPr="00813D46" w:rsidRDefault="00295233" w:rsidP="007B0C0F">
            <w:pPr>
              <w:jc w:val="right"/>
            </w:pPr>
            <w:r w:rsidRPr="00813D46">
              <w:rPr>
                <w:rFonts w:cs="Arial"/>
                <w:b/>
                <w:bCs/>
              </w:rPr>
              <w:t>4,917</w:t>
            </w:r>
          </w:p>
        </w:tc>
        <w:tc>
          <w:tcPr>
            <w:tcW w:w="0" w:type="auto"/>
            <w:noWrap/>
            <w:vAlign w:val="bottom"/>
          </w:tcPr>
          <w:p w14:paraId="545AA249" w14:textId="77777777" w:rsidR="00C334D1" w:rsidRPr="00813D46" w:rsidRDefault="00C334D1" w:rsidP="007B0C0F">
            <w:pPr>
              <w:rPr>
                <w:sz w:val="8"/>
              </w:rPr>
            </w:pPr>
            <w:r w:rsidRPr="00813D46">
              <w:rPr>
                <w:rFonts w:cs="Arial"/>
                <w:b/>
                <w:bCs/>
              </w:rPr>
              <w:t> </w:t>
            </w:r>
          </w:p>
        </w:tc>
        <w:tc>
          <w:tcPr>
            <w:tcW w:w="0" w:type="auto"/>
            <w:vAlign w:val="bottom"/>
          </w:tcPr>
          <w:p w14:paraId="3410A196" w14:textId="77777777" w:rsidR="00C334D1" w:rsidRPr="00813D46" w:rsidRDefault="00C334D1" w:rsidP="007B0C0F">
            <w:pPr>
              <w:pStyle w:val="la2"/>
            </w:pPr>
            <w:r w:rsidRPr="00813D46">
              <w:rPr>
                <w:sz w:val="15"/>
                <w:szCs w:val="15"/>
              </w:rPr>
              <w:t> </w:t>
            </w:r>
          </w:p>
        </w:tc>
        <w:tc>
          <w:tcPr>
            <w:tcW w:w="0" w:type="auto"/>
            <w:vAlign w:val="bottom"/>
          </w:tcPr>
          <w:p w14:paraId="7D13D3E0" w14:textId="77777777" w:rsidR="00C334D1" w:rsidRPr="00813D46" w:rsidRDefault="00C334D1" w:rsidP="007B0C0F">
            <w:pPr>
              <w:rPr>
                <w:sz w:val="8"/>
              </w:rPr>
            </w:pPr>
            <w:r w:rsidRPr="00813D46">
              <w:rPr>
                <w:rFonts w:cs="Arial"/>
                <w:b/>
                <w:bCs/>
              </w:rPr>
              <w:t> </w:t>
            </w:r>
          </w:p>
        </w:tc>
        <w:tc>
          <w:tcPr>
            <w:tcW w:w="0" w:type="auto"/>
          </w:tcPr>
          <w:p w14:paraId="7CB43726" w14:textId="77777777" w:rsidR="00C334D1" w:rsidRPr="00813D46" w:rsidRDefault="00C334D1" w:rsidP="007B0C0F">
            <w:pPr>
              <w:jc w:val="right"/>
            </w:pPr>
            <w:r w:rsidRPr="00813D46">
              <w:rPr>
                <w:rFonts w:cs="Arial"/>
                <w:b/>
                <w:bCs/>
              </w:rPr>
              <w:t>0</w:t>
            </w:r>
          </w:p>
        </w:tc>
        <w:tc>
          <w:tcPr>
            <w:tcW w:w="0" w:type="auto"/>
            <w:noWrap/>
            <w:vAlign w:val="bottom"/>
          </w:tcPr>
          <w:p w14:paraId="28B4B9E5" w14:textId="77777777" w:rsidR="00C334D1" w:rsidRPr="00813D46" w:rsidRDefault="00C334D1" w:rsidP="007B0C0F">
            <w:pPr>
              <w:rPr>
                <w:sz w:val="8"/>
              </w:rPr>
            </w:pPr>
            <w:r w:rsidRPr="00813D46">
              <w:rPr>
                <w:rFonts w:cs="Arial"/>
                <w:b/>
                <w:bCs/>
              </w:rPr>
              <w:t> </w:t>
            </w:r>
          </w:p>
        </w:tc>
        <w:tc>
          <w:tcPr>
            <w:tcW w:w="0" w:type="auto"/>
            <w:vAlign w:val="bottom"/>
          </w:tcPr>
          <w:p w14:paraId="384C613B" w14:textId="77777777" w:rsidR="00C334D1" w:rsidRPr="00813D46" w:rsidRDefault="00C334D1" w:rsidP="007B0C0F">
            <w:pPr>
              <w:pStyle w:val="la2"/>
            </w:pPr>
            <w:r w:rsidRPr="00813D46">
              <w:rPr>
                <w:sz w:val="15"/>
                <w:szCs w:val="15"/>
              </w:rPr>
              <w:t> </w:t>
            </w:r>
          </w:p>
        </w:tc>
        <w:tc>
          <w:tcPr>
            <w:tcW w:w="0" w:type="auto"/>
            <w:vAlign w:val="bottom"/>
          </w:tcPr>
          <w:p w14:paraId="653AE282" w14:textId="77777777" w:rsidR="00C334D1" w:rsidRPr="00813D46" w:rsidRDefault="00C334D1" w:rsidP="007B0C0F">
            <w:pPr>
              <w:rPr>
                <w:sz w:val="8"/>
              </w:rPr>
            </w:pPr>
            <w:r w:rsidRPr="00813D46">
              <w:rPr>
                <w:rFonts w:cs="Arial"/>
                <w:b/>
                <w:bCs/>
              </w:rPr>
              <w:t> </w:t>
            </w:r>
          </w:p>
        </w:tc>
        <w:tc>
          <w:tcPr>
            <w:tcW w:w="0" w:type="auto"/>
          </w:tcPr>
          <w:p w14:paraId="1F107968" w14:textId="16BC7DB9" w:rsidR="00C334D1" w:rsidRPr="00813D46" w:rsidRDefault="00295233" w:rsidP="007B0C0F">
            <w:pPr>
              <w:jc w:val="right"/>
            </w:pPr>
            <w:r w:rsidRPr="00813D46">
              <w:rPr>
                <w:rFonts w:cs="Arial"/>
                <w:b/>
                <w:bCs/>
              </w:rPr>
              <w:t>4,917</w:t>
            </w:r>
          </w:p>
        </w:tc>
        <w:tc>
          <w:tcPr>
            <w:tcW w:w="0" w:type="auto"/>
            <w:noWrap/>
            <w:vAlign w:val="bottom"/>
          </w:tcPr>
          <w:p w14:paraId="560E5F00" w14:textId="77777777" w:rsidR="00C334D1" w:rsidRPr="00813D46" w:rsidRDefault="00C334D1" w:rsidP="007B0C0F">
            <w:pPr>
              <w:rPr>
                <w:sz w:val="8"/>
              </w:rPr>
            </w:pPr>
            <w:r w:rsidRPr="00813D46">
              <w:rPr>
                <w:rFonts w:cs="Arial"/>
                <w:b/>
                <w:bCs/>
              </w:rPr>
              <w:t> </w:t>
            </w:r>
          </w:p>
        </w:tc>
        <w:tc>
          <w:tcPr>
            <w:tcW w:w="0" w:type="auto"/>
            <w:vAlign w:val="bottom"/>
          </w:tcPr>
          <w:p w14:paraId="005F6323" w14:textId="77777777" w:rsidR="00C334D1" w:rsidRPr="00813D46" w:rsidRDefault="00C334D1" w:rsidP="007B0C0F">
            <w:pPr>
              <w:pStyle w:val="la2"/>
            </w:pPr>
            <w:r w:rsidRPr="00813D46">
              <w:rPr>
                <w:sz w:val="15"/>
                <w:szCs w:val="15"/>
              </w:rPr>
              <w:t> </w:t>
            </w:r>
          </w:p>
        </w:tc>
        <w:tc>
          <w:tcPr>
            <w:tcW w:w="0" w:type="auto"/>
            <w:vAlign w:val="bottom"/>
          </w:tcPr>
          <w:p w14:paraId="666AEAE9" w14:textId="77777777" w:rsidR="00C334D1" w:rsidRPr="00813D46" w:rsidRDefault="00C334D1" w:rsidP="007B0C0F">
            <w:pPr>
              <w:rPr>
                <w:sz w:val="8"/>
              </w:rPr>
            </w:pPr>
            <w:r w:rsidRPr="00813D46">
              <w:rPr>
                <w:rFonts w:cs="Arial"/>
                <w:b/>
                <w:bCs/>
              </w:rPr>
              <w:t> </w:t>
            </w:r>
          </w:p>
        </w:tc>
        <w:tc>
          <w:tcPr>
            <w:tcW w:w="0" w:type="auto"/>
          </w:tcPr>
          <w:p w14:paraId="2EC2EB80" w14:textId="77777777" w:rsidR="00C334D1" w:rsidRPr="00813D46" w:rsidRDefault="00C334D1" w:rsidP="007B0C0F">
            <w:pPr>
              <w:jc w:val="right"/>
            </w:pPr>
            <w:r w:rsidRPr="00813D46">
              <w:rPr>
                <w:rFonts w:cs="Arial"/>
                <w:b/>
                <w:bCs/>
              </w:rPr>
              <w:t>0</w:t>
            </w:r>
          </w:p>
        </w:tc>
        <w:tc>
          <w:tcPr>
            <w:tcW w:w="0" w:type="auto"/>
            <w:noWrap/>
            <w:vAlign w:val="bottom"/>
          </w:tcPr>
          <w:p w14:paraId="06D16339" w14:textId="77777777" w:rsidR="00C334D1" w:rsidRPr="00813D46" w:rsidRDefault="00C334D1" w:rsidP="007B0C0F">
            <w:pPr>
              <w:rPr>
                <w:sz w:val="8"/>
              </w:rPr>
            </w:pPr>
            <w:r w:rsidRPr="00813D46">
              <w:rPr>
                <w:rFonts w:cs="Arial"/>
                <w:b/>
                <w:bCs/>
              </w:rPr>
              <w:t> </w:t>
            </w:r>
          </w:p>
        </w:tc>
        <w:tc>
          <w:tcPr>
            <w:tcW w:w="0" w:type="auto"/>
            <w:vAlign w:val="bottom"/>
          </w:tcPr>
          <w:p w14:paraId="29D82D64" w14:textId="77777777" w:rsidR="00C334D1" w:rsidRPr="00813D46" w:rsidRDefault="00C334D1" w:rsidP="007B0C0F">
            <w:pPr>
              <w:pStyle w:val="la2"/>
            </w:pPr>
            <w:r w:rsidRPr="00813D46">
              <w:rPr>
                <w:sz w:val="15"/>
                <w:szCs w:val="15"/>
              </w:rPr>
              <w:t> </w:t>
            </w:r>
          </w:p>
        </w:tc>
        <w:tc>
          <w:tcPr>
            <w:tcW w:w="0" w:type="auto"/>
            <w:vAlign w:val="bottom"/>
          </w:tcPr>
          <w:p w14:paraId="65522B32" w14:textId="77777777" w:rsidR="00C334D1" w:rsidRPr="00813D46" w:rsidRDefault="00C334D1" w:rsidP="007B0C0F">
            <w:pPr>
              <w:rPr>
                <w:sz w:val="8"/>
              </w:rPr>
            </w:pPr>
            <w:r w:rsidRPr="00813D46">
              <w:rPr>
                <w:rFonts w:cs="Arial"/>
                <w:b/>
                <w:bCs/>
              </w:rPr>
              <w:t> </w:t>
            </w:r>
          </w:p>
        </w:tc>
        <w:tc>
          <w:tcPr>
            <w:tcW w:w="0" w:type="auto"/>
          </w:tcPr>
          <w:p w14:paraId="1C4FFD26" w14:textId="1612DE78" w:rsidR="00C334D1" w:rsidRPr="00813D46" w:rsidRDefault="00295233" w:rsidP="007B0C0F">
            <w:pPr>
              <w:jc w:val="right"/>
            </w:pPr>
            <w:r w:rsidRPr="00813D46">
              <w:rPr>
                <w:rFonts w:cs="Arial"/>
                <w:b/>
                <w:bCs/>
              </w:rPr>
              <w:t>4,917</w:t>
            </w:r>
          </w:p>
        </w:tc>
        <w:tc>
          <w:tcPr>
            <w:tcW w:w="0" w:type="auto"/>
            <w:noWrap/>
            <w:vAlign w:val="bottom"/>
          </w:tcPr>
          <w:p w14:paraId="43AF686E" w14:textId="77777777" w:rsidR="00C334D1" w:rsidRPr="00813D46" w:rsidRDefault="00C334D1" w:rsidP="007B0C0F">
            <w:pPr>
              <w:rPr>
                <w:sz w:val="8"/>
              </w:rPr>
            </w:pPr>
            <w:r w:rsidRPr="00813D46">
              <w:rPr>
                <w:rFonts w:cs="Arial"/>
                <w:b/>
                <w:bCs/>
              </w:rPr>
              <w:t> </w:t>
            </w:r>
          </w:p>
        </w:tc>
      </w:tr>
      <w:tr w:rsidR="00295233" w:rsidRPr="00813D46" w14:paraId="094CDA2C" w14:textId="77777777" w:rsidTr="007B0C0F">
        <w:trPr>
          <w:jc w:val="center"/>
        </w:trPr>
        <w:tc>
          <w:tcPr>
            <w:tcW w:w="0" w:type="auto"/>
          </w:tcPr>
          <w:p w14:paraId="0CFA8740" w14:textId="77777777" w:rsidR="00C334D1" w:rsidRPr="00813D46" w:rsidRDefault="00C334D1" w:rsidP="007B0C0F">
            <w:pPr>
              <w:pStyle w:val="NormalWeb"/>
              <w:ind w:left="240" w:hanging="240"/>
              <w:rPr>
                <w:sz w:val="8"/>
              </w:rPr>
            </w:pPr>
            <w:r w:rsidRPr="00813D46">
              <w:rPr>
                <w:rFonts w:cs="Arial"/>
                <w:sz w:val="20"/>
                <w:szCs w:val="20"/>
              </w:rPr>
              <w:t>Corporate notes and bonds</w:t>
            </w:r>
          </w:p>
        </w:tc>
        <w:tc>
          <w:tcPr>
            <w:tcW w:w="0" w:type="auto"/>
            <w:vAlign w:val="bottom"/>
          </w:tcPr>
          <w:p w14:paraId="022359C7" w14:textId="77777777" w:rsidR="00C334D1" w:rsidRPr="00813D46" w:rsidRDefault="00C334D1" w:rsidP="007B0C0F">
            <w:pPr>
              <w:pStyle w:val="la2"/>
            </w:pPr>
            <w:r w:rsidRPr="00813D46">
              <w:rPr>
                <w:sz w:val="15"/>
                <w:szCs w:val="15"/>
              </w:rPr>
              <w:t> </w:t>
            </w:r>
          </w:p>
        </w:tc>
        <w:tc>
          <w:tcPr>
            <w:tcW w:w="0" w:type="auto"/>
            <w:vAlign w:val="bottom"/>
          </w:tcPr>
          <w:p w14:paraId="2137CB43" w14:textId="77777777" w:rsidR="00C334D1" w:rsidRPr="00813D46" w:rsidRDefault="00C334D1" w:rsidP="007B0C0F">
            <w:pPr>
              <w:rPr>
                <w:sz w:val="8"/>
              </w:rPr>
            </w:pPr>
            <w:r w:rsidRPr="00813D46">
              <w:rPr>
                <w:rFonts w:cs="Arial"/>
                <w:b/>
                <w:bCs/>
              </w:rPr>
              <w:t> </w:t>
            </w:r>
          </w:p>
        </w:tc>
        <w:tc>
          <w:tcPr>
            <w:tcW w:w="0" w:type="auto"/>
          </w:tcPr>
          <w:p w14:paraId="747D8402" w14:textId="77777777" w:rsidR="00C334D1" w:rsidRPr="00813D46" w:rsidRDefault="00C334D1" w:rsidP="007B0C0F">
            <w:pPr>
              <w:jc w:val="right"/>
            </w:pPr>
            <w:r w:rsidRPr="00813D46">
              <w:rPr>
                <w:rFonts w:cs="Arial"/>
                <w:b/>
                <w:bCs/>
              </w:rPr>
              <w:t>0</w:t>
            </w:r>
          </w:p>
        </w:tc>
        <w:tc>
          <w:tcPr>
            <w:tcW w:w="0" w:type="auto"/>
            <w:noWrap/>
            <w:vAlign w:val="bottom"/>
          </w:tcPr>
          <w:p w14:paraId="0E3E3A30" w14:textId="77777777" w:rsidR="00C334D1" w:rsidRPr="00813D46" w:rsidRDefault="00C334D1" w:rsidP="007B0C0F">
            <w:pPr>
              <w:rPr>
                <w:sz w:val="8"/>
              </w:rPr>
            </w:pPr>
            <w:r w:rsidRPr="00813D46">
              <w:rPr>
                <w:rFonts w:cs="Arial"/>
                <w:b/>
                <w:bCs/>
              </w:rPr>
              <w:t> </w:t>
            </w:r>
          </w:p>
        </w:tc>
        <w:tc>
          <w:tcPr>
            <w:tcW w:w="0" w:type="auto"/>
            <w:vAlign w:val="bottom"/>
          </w:tcPr>
          <w:p w14:paraId="044B07DA" w14:textId="77777777" w:rsidR="00C334D1" w:rsidRPr="00813D46" w:rsidRDefault="00C334D1" w:rsidP="007B0C0F">
            <w:pPr>
              <w:pStyle w:val="la2"/>
            </w:pPr>
            <w:r w:rsidRPr="00813D46">
              <w:rPr>
                <w:sz w:val="15"/>
                <w:szCs w:val="15"/>
              </w:rPr>
              <w:t> </w:t>
            </w:r>
          </w:p>
        </w:tc>
        <w:tc>
          <w:tcPr>
            <w:tcW w:w="0" w:type="auto"/>
            <w:vAlign w:val="bottom"/>
          </w:tcPr>
          <w:p w14:paraId="4D78E374" w14:textId="77777777" w:rsidR="00C334D1" w:rsidRPr="00813D46" w:rsidRDefault="00C334D1" w:rsidP="007B0C0F">
            <w:pPr>
              <w:rPr>
                <w:sz w:val="8"/>
              </w:rPr>
            </w:pPr>
            <w:r w:rsidRPr="00813D46">
              <w:rPr>
                <w:rFonts w:cs="Arial"/>
                <w:b/>
                <w:bCs/>
              </w:rPr>
              <w:t> </w:t>
            </w:r>
          </w:p>
        </w:tc>
        <w:tc>
          <w:tcPr>
            <w:tcW w:w="0" w:type="auto"/>
          </w:tcPr>
          <w:p w14:paraId="31BAA7E4" w14:textId="24B1B014" w:rsidR="00C334D1" w:rsidRPr="00813D46" w:rsidRDefault="00295233" w:rsidP="007B0C0F">
            <w:pPr>
              <w:jc w:val="right"/>
            </w:pPr>
            <w:r w:rsidRPr="00813D46">
              <w:rPr>
                <w:rFonts w:cs="Arial"/>
                <w:b/>
                <w:bCs/>
              </w:rPr>
              <w:t>7,108</w:t>
            </w:r>
          </w:p>
        </w:tc>
        <w:tc>
          <w:tcPr>
            <w:tcW w:w="0" w:type="auto"/>
            <w:noWrap/>
            <w:vAlign w:val="bottom"/>
          </w:tcPr>
          <w:p w14:paraId="60C7ABFE" w14:textId="77777777" w:rsidR="00C334D1" w:rsidRPr="00813D46" w:rsidRDefault="00C334D1" w:rsidP="007B0C0F">
            <w:pPr>
              <w:rPr>
                <w:sz w:val="8"/>
              </w:rPr>
            </w:pPr>
            <w:r w:rsidRPr="00813D46">
              <w:rPr>
                <w:rFonts w:cs="Arial"/>
                <w:b/>
                <w:bCs/>
              </w:rPr>
              <w:t> </w:t>
            </w:r>
          </w:p>
        </w:tc>
        <w:tc>
          <w:tcPr>
            <w:tcW w:w="0" w:type="auto"/>
            <w:vAlign w:val="bottom"/>
          </w:tcPr>
          <w:p w14:paraId="671E2B21" w14:textId="77777777" w:rsidR="00C334D1" w:rsidRPr="00813D46" w:rsidRDefault="00C334D1" w:rsidP="007B0C0F">
            <w:pPr>
              <w:pStyle w:val="la2"/>
            </w:pPr>
            <w:r w:rsidRPr="00813D46">
              <w:rPr>
                <w:sz w:val="15"/>
                <w:szCs w:val="15"/>
              </w:rPr>
              <w:t> </w:t>
            </w:r>
          </w:p>
        </w:tc>
        <w:tc>
          <w:tcPr>
            <w:tcW w:w="0" w:type="auto"/>
            <w:vAlign w:val="bottom"/>
          </w:tcPr>
          <w:p w14:paraId="0B69747F" w14:textId="77777777" w:rsidR="00C334D1" w:rsidRPr="00813D46" w:rsidRDefault="00C334D1" w:rsidP="007B0C0F">
            <w:pPr>
              <w:rPr>
                <w:sz w:val="8"/>
              </w:rPr>
            </w:pPr>
            <w:r w:rsidRPr="00813D46">
              <w:rPr>
                <w:rFonts w:cs="Arial"/>
                <w:b/>
                <w:bCs/>
              </w:rPr>
              <w:t> </w:t>
            </w:r>
          </w:p>
        </w:tc>
        <w:tc>
          <w:tcPr>
            <w:tcW w:w="0" w:type="auto"/>
          </w:tcPr>
          <w:p w14:paraId="67A6E801" w14:textId="3E6CE2FD" w:rsidR="00C334D1" w:rsidRPr="00813D46" w:rsidRDefault="00295233" w:rsidP="007B0C0F">
            <w:pPr>
              <w:jc w:val="right"/>
            </w:pPr>
            <w:r w:rsidRPr="00813D46">
              <w:rPr>
                <w:rFonts w:cs="Arial"/>
                <w:b/>
                <w:bCs/>
              </w:rPr>
              <w:t>1</w:t>
            </w:r>
          </w:p>
        </w:tc>
        <w:tc>
          <w:tcPr>
            <w:tcW w:w="0" w:type="auto"/>
            <w:noWrap/>
            <w:vAlign w:val="bottom"/>
          </w:tcPr>
          <w:p w14:paraId="091F4D3A" w14:textId="77777777" w:rsidR="00C334D1" w:rsidRPr="00813D46" w:rsidRDefault="00C334D1" w:rsidP="007B0C0F">
            <w:pPr>
              <w:rPr>
                <w:sz w:val="8"/>
              </w:rPr>
            </w:pPr>
            <w:r w:rsidRPr="00813D46">
              <w:rPr>
                <w:rFonts w:cs="Arial"/>
                <w:b/>
                <w:bCs/>
              </w:rPr>
              <w:t> </w:t>
            </w:r>
          </w:p>
        </w:tc>
        <w:tc>
          <w:tcPr>
            <w:tcW w:w="0" w:type="auto"/>
            <w:vAlign w:val="bottom"/>
          </w:tcPr>
          <w:p w14:paraId="10E25BE7" w14:textId="77777777" w:rsidR="00C334D1" w:rsidRPr="00813D46" w:rsidRDefault="00C334D1" w:rsidP="007B0C0F">
            <w:pPr>
              <w:pStyle w:val="la2"/>
            </w:pPr>
            <w:r w:rsidRPr="00813D46">
              <w:rPr>
                <w:sz w:val="15"/>
                <w:szCs w:val="15"/>
              </w:rPr>
              <w:t> </w:t>
            </w:r>
          </w:p>
        </w:tc>
        <w:tc>
          <w:tcPr>
            <w:tcW w:w="0" w:type="auto"/>
            <w:vAlign w:val="bottom"/>
          </w:tcPr>
          <w:p w14:paraId="56EC5860" w14:textId="77777777" w:rsidR="00C334D1" w:rsidRPr="00813D46" w:rsidRDefault="00C334D1" w:rsidP="007B0C0F">
            <w:pPr>
              <w:rPr>
                <w:sz w:val="8"/>
              </w:rPr>
            </w:pPr>
            <w:r w:rsidRPr="00813D46">
              <w:rPr>
                <w:rFonts w:cs="Arial"/>
                <w:b/>
                <w:bCs/>
              </w:rPr>
              <w:t> </w:t>
            </w:r>
          </w:p>
        </w:tc>
        <w:tc>
          <w:tcPr>
            <w:tcW w:w="0" w:type="auto"/>
          </w:tcPr>
          <w:p w14:paraId="44074234" w14:textId="34FBD8EA" w:rsidR="00C334D1" w:rsidRPr="00813D46" w:rsidRDefault="00295233" w:rsidP="007B0C0F">
            <w:pPr>
              <w:jc w:val="right"/>
            </w:pPr>
            <w:r w:rsidRPr="00813D46">
              <w:rPr>
                <w:rFonts w:cs="Arial"/>
                <w:b/>
                <w:bCs/>
              </w:rPr>
              <w:t>7,109</w:t>
            </w:r>
          </w:p>
        </w:tc>
        <w:tc>
          <w:tcPr>
            <w:tcW w:w="0" w:type="auto"/>
            <w:noWrap/>
            <w:vAlign w:val="bottom"/>
          </w:tcPr>
          <w:p w14:paraId="65838ADF" w14:textId="77777777" w:rsidR="00C334D1" w:rsidRPr="00813D46" w:rsidRDefault="00C334D1" w:rsidP="007B0C0F">
            <w:pPr>
              <w:rPr>
                <w:sz w:val="8"/>
              </w:rPr>
            </w:pPr>
            <w:r w:rsidRPr="00813D46">
              <w:rPr>
                <w:rFonts w:cs="Arial"/>
                <w:b/>
                <w:bCs/>
              </w:rPr>
              <w:t> </w:t>
            </w:r>
          </w:p>
        </w:tc>
        <w:tc>
          <w:tcPr>
            <w:tcW w:w="0" w:type="auto"/>
            <w:vAlign w:val="bottom"/>
          </w:tcPr>
          <w:p w14:paraId="02737FE2" w14:textId="77777777" w:rsidR="00C334D1" w:rsidRPr="00813D46" w:rsidRDefault="00C334D1" w:rsidP="007B0C0F">
            <w:pPr>
              <w:pStyle w:val="la2"/>
            </w:pPr>
            <w:r w:rsidRPr="00813D46">
              <w:rPr>
                <w:sz w:val="15"/>
                <w:szCs w:val="15"/>
              </w:rPr>
              <w:t> </w:t>
            </w:r>
          </w:p>
        </w:tc>
        <w:tc>
          <w:tcPr>
            <w:tcW w:w="0" w:type="auto"/>
            <w:vAlign w:val="bottom"/>
          </w:tcPr>
          <w:p w14:paraId="23FD9FAD" w14:textId="77777777" w:rsidR="00C334D1" w:rsidRPr="00813D46" w:rsidRDefault="00C334D1" w:rsidP="007B0C0F">
            <w:pPr>
              <w:rPr>
                <w:sz w:val="8"/>
              </w:rPr>
            </w:pPr>
            <w:r w:rsidRPr="00813D46">
              <w:rPr>
                <w:rFonts w:cs="Arial"/>
                <w:b/>
                <w:bCs/>
              </w:rPr>
              <w:t> </w:t>
            </w:r>
          </w:p>
        </w:tc>
        <w:tc>
          <w:tcPr>
            <w:tcW w:w="0" w:type="auto"/>
          </w:tcPr>
          <w:p w14:paraId="53E36785" w14:textId="77777777" w:rsidR="00C334D1" w:rsidRPr="00813D46" w:rsidRDefault="00C334D1" w:rsidP="007B0C0F">
            <w:pPr>
              <w:jc w:val="right"/>
            </w:pPr>
            <w:r w:rsidRPr="00813D46">
              <w:rPr>
                <w:rFonts w:cs="Arial"/>
                <w:b/>
                <w:bCs/>
              </w:rPr>
              <w:t>0</w:t>
            </w:r>
          </w:p>
        </w:tc>
        <w:tc>
          <w:tcPr>
            <w:tcW w:w="0" w:type="auto"/>
            <w:noWrap/>
            <w:vAlign w:val="bottom"/>
          </w:tcPr>
          <w:p w14:paraId="56074895" w14:textId="77777777" w:rsidR="00C334D1" w:rsidRPr="00813D46" w:rsidRDefault="00C334D1" w:rsidP="007B0C0F">
            <w:pPr>
              <w:rPr>
                <w:sz w:val="8"/>
              </w:rPr>
            </w:pPr>
            <w:r w:rsidRPr="00813D46">
              <w:rPr>
                <w:rFonts w:cs="Arial"/>
                <w:b/>
                <w:bCs/>
              </w:rPr>
              <w:t> </w:t>
            </w:r>
          </w:p>
        </w:tc>
        <w:tc>
          <w:tcPr>
            <w:tcW w:w="0" w:type="auto"/>
            <w:vAlign w:val="bottom"/>
          </w:tcPr>
          <w:p w14:paraId="70787237" w14:textId="77777777" w:rsidR="00C334D1" w:rsidRPr="00813D46" w:rsidRDefault="00C334D1" w:rsidP="007B0C0F">
            <w:pPr>
              <w:pStyle w:val="la2"/>
            </w:pPr>
            <w:r w:rsidRPr="00813D46">
              <w:rPr>
                <w:sz w:val="15"/>
                <w:szCs w:val="15"/>
              </w:rPr>
              <w:t> </w:t>
            </w:r>
          </w:p>
        </w:tc>
        <w:tc>
          <w:tcPr>
            <w:tcW w:w="0" w:type="auto"/>
            <w:vAlign w:val="bottom"/>
          </w:tcPr>
          <w:p w14:paraId="57C28C02" w14:textId="77777777" w:rsidR="00C334D1" w:rsidRPr="00813D46" w:rsidRDefault="00C334D1" w:rsidP="007B0C0F">
            <w:pPr>
              <w:rPr>
                <w:sz w:val="8"/>
              </w:rPr>
            </w:pPr>
            <w:r w:rsidRPr="00813D46">
              <w:rPr>
                <w:rFonts w:cs="Arial"/>
                <w:b/>
                <w:bCs/>
              </w:rPr>
              <w:t> </w:t>
            </w:r>
          </w:p>
        </w:tc>
        <w:tc>
          <w:tcPr>
            <w:tcW w:w="0" w:type="auto"/>
          </w:tcPr>
          <w:p w14:paraId="5D821572" w14:textId="78031B28" w:rsidR="00C334D1" w:rsidRPr="00813D46" w:rsidRDefault="00295233" w:rsidP="007B0C0F">
            <w:pPr>
              <w:jc w:val="right"/>
            </w:pPr>
            <w:r w:rsidRPr="00813D46">
              <w:rPr>
                <w:rFonts w:cs="Arial"/>
                <w:b/>
                <w:bCs/>
              </w:rPr>
              <w:t>7,109</w:t>
            </w:r>
          </w:p>
        </w:tc>
        <w:tc>
          <w:tcPr>
            <w:tcW w:w="0" w:type="auto"/>
            <w:noWrap/>
            <w:vAlign w:val="bottom"/>
          </w:tcPr>
          <w:p w14:paraId="627DA5C1" w14:textId="77777777" w:rsidR="00C334D1" w:rsidRPr="00813D46" w:rsidRDefault="00C334D1" w:rsidP="007B0C0F">
            <w:pPr>
              <w:rPr>
                <w:sz w:val="8"/>
              </w:rPr>
            </w:pPr>
            <w:r w:rsidRPr="00813D46">
              <w:rPr>
                <w:rFonts w:cs="Arial"/>
                <w:b/>
                <w:bCs/>
              </w:rPr>
              <w:t> </w:t>
            </w:r>
          </w:p>
        </w:tc>
      </w:tr>
      <w:tr w:rsidR="00295233" w:rsidRPr="00813D46" w14:paraId="08E74D14" w14:textId="77777777" w:rsidTr="007B0C0F">
        <w:trPr>
          <w:jc w:val="center"/>
        </w:trPr>
        <w:tc>
          <w:tcPr>
            <w:tcW w:w="0" w:type="auto"/>
          </w:tcPr>
          <w:p w14:paraId="645A8387" w14:textId="77777777" w:rsidR="00C334D1" w:rsidRPr="00813D46" w:rsidRDefault="00C334D1" w:rsidP="007B0C0F">
            <w:pPr>
              <w:pStyle w:val="NormalWeb"/>
              <w:ind w:left="240" w:hanging="240"/>
              <w:rPr>
                <w:sz w:val="8"/>
              </w:rPr>
            </w:pPr>
            <w:r w:rsidRPr="00813D46">
              <w:rPr>
                <w:rFonts w:cs="Arial"/>
                <w:sz w:val="20"/>
                <w:szCs w:val="20"/>
              </w:rPr>
              <w:t>Municipal securities</w:t>
            </w:r>
          </w:p>
        </w:tc>
        <w:tc>
          <w:tcPr>
            <w:tcW w:w="0" w:type="auto"/>
            <w:vAlign w:val="bottom"/>
          </w:tcPr>
          <w:p w14:paraId="7F74BF0F" w14:textId="77777777" w:rsidR="00C334D1" w:rsidRPr="00813D46" w:rsidRDefault="00C334D1" w:rsidP="007B0C0F">
            <w:pPr>
              <w:pStyle w:val="la2"/>
            </w:pPr>
            <w:r w:rsidRPr="00813D46">
              <w:rPr>
                <w:sz w:val="15"/>
                <w:szCs w:val="15"/>
              </w:rPr>
              <w:t> </w:t>
            </w:r>
          </w:p>
        </w:tc>
        <w:tc>
          <w:tcPr>
            <w:tcW w:w="0" w:type="auto"/>
            <w:vAlign w:val="bottom"/>
          </w:tcPr>
          <w:p w14:paraId="3CD2ADAB" w14:textId="77777777" w:rsidR="00C334D1" w:rsidRPr="00813D46" w:rsidRDefault="00C334D1" w:rsidP="007B0C0F">
            <w:pPr>
              <w:rPr>
                <w:sz w:val="8"/>
              </w:rPr>
            </w:pPr>
            <w:r w:rsidRPr="00813D46">
              <w:rPr>
                <w:rFonts w:cs="Arial"/>
                <w:b/>
                <w:bCs/>
              </w:rPr>
              <w:t> </w:t>
            </w:r>
          </w:p>
        </w:tc>
        <w:tc>
          <w:tcPr>
            <w:tcW w:w="0" w:type="auto"/>
          </w:tcPr>
          <w:p w14:paraId="795D3F7A" w14:textId="77777777" w:rsidR="00C334D1" w:rsidRPr="00813D46" w:rsidRDefault="00C334D1" w:rsidP="007B0C0F">
            <w:pPr>
              <w:jc w:val="right"/>
            </w:pPr>
            <w:r w:rsidRPr="00813D46">
              <w:rPr>
                <w:rFonts w:cs="Arial"/>
                <w:b/>
                <w:bCs/>
              </w:rPr>
              <w:t>0</w:t>
            </w:r>
          </w:p>
        </w:tc>
        <w:tc>
          <w:tcPr>
            <w:tcW w:w="0" w:type="auto"/>
            <w:noWrap/>
            <w:vAlign w:val="bottom"/>
          </w:tcPr>
          <w:p w14:paraId="09591AAB" w14:textId="77777777" w:rsidR="00C334D1" w:rsidRPr="00813D46" w:rsidRDefault="00C334D1" w:rsidP="007B0C0F">
            <w:pPr>
              <w:rPr>
                <w:sz w:val="8"/>
              </w:rPr>
            </w:pPr>
            <w:r w:rsidRPr="00813D46">
              <w:rPr>
                <w:rFonts w:cs="Arial"/>
                <w:b/>
                <w:bCs/>
              </w:rPr>
              <w:t> </w:t>
            </w:r>
          </w:p>
        </w:tc>
        <w:tc>
          <w:tcPr>
            <w:tcW w:w="0" w:type="auto"/>
            <w:vAlign w:val="bottom"/>
          </w:tcPr>
          <w:p w14:paraId="3A60C29A" w14:textId="77777777" w:rsidR="00C334D1" w:rsidRPr="00813D46" w:rsidRDefault="00C334D1" w:rsidP="007B0C0F">
            <w:pPr>
              <w:pStyle w:val="la2"/>
            </w:pPr>
            <w:r w:rsidRPr="00813D46">
              <w:rPr>
                <w:sz w:val="15"/>
                <w:szCs w:val="15"/>
              </w:rPr>
              <w:t> </w:t>
            </w:r>
          </w:p>
        </w:tc>
        <w:tc>
          <w:tcPr>
            <w:tcW w:w="0" w:type="auto"/>
            <w:vAlign w:val="bottom"/>
          </w:tcPr>
          <w:p w14:paraId="2D16556E" w14:textId="77777777" w:rsidR="00C334D1" w:rsidRPr="00813D46" w:rsidRDefault="00C334D1" w:rsidP="007B0C0F">
            <w:pPr>
              <w:rPr>
                <w:sz w:val="8"/>
              </w:rPr>
            </w:pPr>
            <w:r w:rsidRPr="00813D46">
              <w:rPr>
                <w:rFonts w:cs="Arial"/>
                <w:b/>
                <w:bCs/>
              </w:rPr>
              <w:t> </w:t>
            </w:r>
          </w:p>
        </w:tc>
        <w:tc>
          <w:tcPr>
            <w:tcW w:w="0" w:type="auto"/>
          </w:tcPr>
          <w:p w14:paraId="4CD81B60" w14:textId="2D344D38" w:rsidR="00C334D1" w:rsidRPr="00813D46" w:rsidRDefault="00295233" w:rsidP="007B0C0F">
            <w:pPr>
              <w:jc w:val="right"/>
            </w:pPr>
            <w:r w:rsidRPr="00813D46">
              <w:rPr>
                <w:rFonts w:cs="Arial"/>
                <w:b/>
                <w:bCs/>
              </w:rPr>
              <w:t>319</w:t>
            </w:r>
          </w:p>
        </w:tc>
        <w:tc>
          <w:tcPr>
            <w:tcW w:w="0" w:type="auto"/>
            <w:noWrap/>
            <w:vAlign w:val="bottom"/>
          </w:tcPr>
          <w:p w14:paraId="199F177B" w14:textId="77777777" w:rsidR="00C334D1" w:rsidRPr="00813D46" w:rsidRDefault="00C334D1" w:rsidP="007B0C0F">
            <w:pPr>
              <w:rPr>
                <w:sz w:val="8"/>
              </w:rPr>
            </w:pPr>
            <w:r w:rsidRPr="00813D46">
              <w:rPr>
                <w:rFonts w:cs="Arial"/>
                <w:b/>
                <w:bCs/>
              </w:rPr>
              <w:t> </w:t>
            </w:r>
          </w:p>
        </w:tc>
        <w:tc>
          <w:tcPr>
            <w:tcW w:w="0" w:type="auto"/>
            <w:vAlign w:val="bottom"/>
          </w:tcPr>
          <w:p w14:paraId="075488DA" w14:textId="77777777" w:rsidR="00C334D1" w:rsidRPr="00813D46" w:rsidRDefault="00C334D1" w:rsidP="007B0C0F">
            <w:pPr>
              <w:pStyle w:val="la2"/>
            </w:pPr>
            <w:r w:rsidRPr="00813D46">
              <w:rPr>
                <w:sz w:val="15"/>
                <w:szCs w:val="15"/>
              </w:rPr>
              <w:t> </w:t>
            </w:r>
          </w:p>
        </w:tc>
        <w:tc>
          <w:tcPr>
            <w:tcW w:w="0" w:type="auto"/>
            <w:vAlign w:val="bottom"/>
          </w:tcPr>
          <w:p w14:paraId="5112CB64" w14:textId="77777777" w:rsidR="00C334D1" w:rsidRPr="00813D46" w:rsidRDefault="00C334D1" w:rsidP="007B0C0F">
            <w:pPr>
              <w:rPr>
                <w:sz w:val="8"/>
              </w:rPr>
            </w:pPr>
            <w:r w:rsidRPr="00813D46">
              <w:rPr>
                <w:rFonts w:cs="Arial"/>
                <w:b/>
                <w:bCs/>
              </w:rPr>
              <w:t> </w:t>
            </w:r>
          </w:p>
        </w:tc>
        <w:tc>
          <w:tcPr>
            <w:tcW w:w="0" w:type="auto"/>
          </w:tcPr>
          <w:p w14:paraId="59119E02" w14:textId="77777777" w:rsidR="00C334D1" w:rsidRPr="00813D46" w:rsidRDefault="00C334D1" w:rsidP="007B0C0F">
            <w:pPr>
              <w:jc w:val="right"/>
            </w:pPr>
            <w:r w:rsidRPr="00813D46">
              <w:rPr>
                <w:rFonts w:cs="Arial"/>
                <w:b/>
                <w:bCs/>
              </w:rPr>
              <w:t>0</w:t>
            </w:r>
          </w:p>
        </w:tc>
        <w:tc>
          <w:tcPr>
            <w:tcW w:w="0" w:type="auto"/>
            <w:noWrap/>
            <w:vAlign w:val="bottom"/>
          </w:tcPr>
          <w:p w14:paraId="13E79509" w14:textId="77777777" w:rsidR="00C334D1" w:rsidRPr="00813D46" w:rsidRDefault="00C334D1" w:rsidP="007B0C0F">
            <w:pPr>
              <w:rPr>
                <w:sz w:val="8"/>
              </w:rPr>
            </w:pPr>
            <w:r w:rsidRPr="00813D46">
              <w:rPr>
                <w:rFonts w:cs="Arial"/>
                <w:b/>
                <w:bCs/>
              </w:rPr>
              <w:t> </w:t>
            </w:r>
          </w:p>
        </w:tc>
        <w:tc>
          <w:tcPr>
            <w:tcW w:w="0" w:type="auto"/>
            <w:vAlign w:val="bottom"/>
          </w:tcPr>
          <w:p w14:paraId="364D39BC" w14:textId="77777777" w:rsidR="00C334D1" w:rsidRPr="00813D46" w:rsidRDefault="00C334D1" w:rsidP="007B0C0F">
            <w:pPr>
              <w:pStyle w:val="la2"/>
            </w:pPr>
            <w:r w:rsidRPr="00813D46">
              <w:rPr>
                <w:sz w:val="15"/>
                <w:szCs w:val="15"/>
              </w:rPr>
              <w:t> </w:t>
            </w:r>
          </w:p>
        </w:tc>
        <w:tc>
          <w:tcPr>
            <w:tcW w:w="0" w:type="auto"/>
            <w:vAlign w:val="bottom"/>
          </w:tcPr>
          <w:p w14:paraId="4BACB55E" w14:textId="77777777" w:rsidR="00C334D1" w:rsidRPr="00813D46" w:rsidRDefault="00C334D1" w:rsidP="007B0C0F">
            <w:pPr>
              <w:rPr>
                <w:sz w:val="8"/>
              </w:rPr>
            </w:pPr>
            <w:r w:rsidRPr="00813D46">
              <w:rPr>
                <w:rFonts w:cs="Arial"/>
                <w:b/>
                <w:bCs/>
              </w:rPr>
              <w:t> </w:t>
            </w:r>
          </w:p>
        </w:tc>
        <w:tc>
          <w:tcPr>
            <w:tcW w:w="0" w:type="auto"/>
          </w:tcPr>
          <w:p w14:paraId="3BB6A958" w14:textId="0D7758FD" w:rsidR="00C334D1" w:rsidRPr="00813D46" w:rsidRDefault="00295233" w:rsidP="007B0C0F">
            <w:pPr>
              <w:jc w:val="right"/>
            </w:pPr>
            <w:r w:rsidRPr="00813D46">
              <w:rPr>
                <w:rFonts w:cs="Arial"/>
                <w:b/>
                <w:bCs/>
              </w:rPr>
              <w:t>319</w:t>
            </w:r>
          </w:p>
        </w:tc>
        <w:tc>
          <w:tcPr>
            <w:tcW w:w="0" w:type="auto"/>
            <w:noWrap/>
            <w:vAlign w:val="bottom"/>
          </w:tcPr>
          <w:p w14:paraId="698B78C5" w14:textId="77777777" w:rsidR="00C334D1" w:rsidRPr="00813D46" w:rsidRDefault="00C334D1" w:rsidP="007B0C0F">
            <w:pPr>
              <w:rPr>
                <w:sz w:val="8"/>
              </w:rPr>
            </w:pPr>
            <w:r w:rsidRPr="00813D46">
              <w:rPr>
                <w:rFonts w:cs="Arial"/>
                <w:b/>
                <w:bCs/>
              </w:rPr>
              <w:t> </w:t>
            </w:r>
          </w:p>
        </w:tc>
        <w:tc>
          <w:tcPr>
            <w:tcW w:w="0" w:type="auto"/>
            <w:vAlign w:val="bottom"/>
          </w:tcPr>
          <w:p w14:paraId="26A51BAC" w14:textId="77777777" w:rsidR="00C334D1" w:rsidRPr="00813D46" w:rsidRDefault="00C334D1" w:rsidP="007B0C0F">
            <w:pPr>
              <w:pStyle w:val="la2"/>
            </w:pPr>
            <w:r w:rsidRPr="00813D46">
              <w:rPr>
                <w:sz w:val="15"/>
                <w:szCs w:val="15"/>
              </w:rPr>
              <w:t> </w:t>
            </w:r>
          </w:p>
        </w:tc>
        <w:tc>
          <w:tcPr>
            <w:tcW w:w="0" w:type="auto"/>
            <w:vAlign w:val="bottom"/>
          </w:tcPr>
          <w:p w14:paraId="272363DC" w14:textId="77777777" w:rsidR="00C334D1" w:rsidRPr="00813D46" w:rsidRDefault="00C334D1" w:rsidP="007B0C0F">
            <w:pPr>
              <w:rPr>
                <w:sz w:val="8"/>
              </w:rPr>
            </w:pPr>
            <w:r w:rsidRPr="00813D46">
              <w:rPr>
                <w:rFonts w:cs="Arial"/>
                <w:b/>
                <w:bCs/>
              </w:rPr>
              <w:t> </w:t>
            </w:r>
          </w:p>
        </w:tc>
        <w:tc>
          <w:tcPr>
            <w:tcW w:w="0" w:type="auto"/>
          </w:tcPr>
          <w:p w14:paraId="13BAC89D" w14:textId="77777777" w:rsidR="00C334D1" w:rsidRPr="00813D46" w:rsidRDefault="00C334D1" w:rsidP="007B0C0F">
            <w:pPr>
              <w:jc w:val="right"/>
            </w:pPr>
            <w:r w:rsidRPr="00813D46">
              <w:rPr>
                <w:rFonts w:cs="Arial"/>
                <w:b/>
                <w:bCs/>
              </w:rPr>
              <w:t>0</w:t>
            </w:r>
          </w:p>
        </w:tc>
        <w:tc>
          <w:tcPr>
            <w:tcW w:w="0" w:type="auto"/>
            <w:noWrap/>
            <w:vAlign w:val="bottom"/>
          </w:tcPr>
          <w:p w14:paraId="7FAEF2C4" w14:textId="77777777" w:rsidR="00C334D1" w:rsidRPr="00813D46" w:rsidRDefault="00C334D1" w:rsidP="007B0C0F">
            <w:pPr>
              <w:rPr>
                <w:sz w:val="8"/>
              </w:rPr>
            </w:pPr>
            <w:r w:rsidRPr="00813D46">
              <w:rPr>
                <w:rFonts w:cs="Arial"/>
                <w:b/>
                <w:bCs/>
              </w:rPr>
              <w:t> </w:t>
            </w:r>
          </w:p>
        </w:tc>
        <w:tc>
          <w:tcPr>
            <w:tcW w:w="0" w:type="auto"/>
            <w:vAlign w:val="bottom"/>
          </w:tcPr>
          <w:p w14:paraId="75A45132" w14:textId="77777777" w:rsidR="00C334D1" w:rsidRPr="00813D46" w:rsidRDefault="00C334D1" w:rsidP="007B0C0F">
            <w:pPr>
              <w:pStyle w:val="la2"/>
            </w:pPr>
            <w:r w:rsidRPr="00813D46">
              <w:rPr>
                <w:sz w:val="15"/>
                <w:szCs w:val="15"/>
              </w:rPr>
              <w:t> </w:t>
            </w:r>
          </w:p>
        </w:tc>
        <w:tc>
          <w:tcPr>
            <w:tcW w:w="0" w:type="auto"/>
            <w:vAlign w:val="bottom"/>
          </w:tcPr>
          <w:p w14:paraId="3BCBDF14" w14:textId="77777777" w:rsidR="00C334D1" w:rsidRPr="00813D46" w:rsidRDefault="00C334D1" w:rsidP="007B0C0F">
            <w:pPr>
              <w:rPr>
                <w:sz w:val="8"/>
              </w:rPr>
            </w:pPr>
            <w:r w:rsidRPr="00813D46">
              <w:rPr>
                <w:rFonts w:cs="Arial"/>
                <w:b/>
                <w:bCs/>
              </w:rPr>
              <w:t> </w:t>
            </w:r>
          </w:p>
        </w:tc>
        <w:tc>
          <w:tcPr>
            <w:tcW w:w="0" w:type="auto"/>
          </w:tcPr>
          <w:p w14:paraId="1739DC1C" w14:textId="03F808D5" w:rsidR="00C334D1" w:rsidRPr="00813D46" w:rsidRDefault="00295233" w:rsidP="007B0C0F">
            <w:pPr>
              <w:jc w:val="right"/>
            </w:pPr>
            <w:r w:rsidRPr="00813D46">
              <w:rPr>
                <w:rFonts w:cs="Arial"/>
                <w:b/>
                <w:bCs/>
              </w:rPr>
              <w:t>319</w:t>
            </w:r>
          </w:p>
        </w:tc>
        <w:tc>
          <w:tcPr>
            <w:tcW w:w="0" w:type="auto"/>
            <w:noWrap/>
            <w:vAlign w:val="bottom"/>
          </w:tcPr>
          <w:p w14:paraId="21BDC97C" w14:textId="77777777" w:rsidR="00C334D1" w:rsidRPr="00813D46" w:rsidRDefault="00C334D1" w:rsidP="007B0C0F">
            <w:pPr>
              <w:rPr>
                <w:sz w:val="8"/>
              </w:rPr>
            </w:pPr>
            <w:r w:rsidRPr="00813D46">
              <w:rPr>
                <w:rFonts w:cs="Arial"/>
                <w:b/>
                <w:bCs/>
              </w:rPr>
              <w:t> </w:t>
            </w:r>
          </w:p>
        </w:tc>
      </w:tr>
      <w:tr w:rsidR="00295233" w:rsidRPr="00813D46" w14:paraId="1F5DB6C8" w14:textId="77777777" w:rsidTr="007B0C0F">
        <w:trPr>
          <w:jc w:val="center"/>
        </w:trPr>
        <w:tc>
          <w:tcPr>
            <w:tcW w:w="0" w:type="auto"/>
          </w:tcPr>
          <w:p w14:paraId="2C84A021" w14:textId="77777777" w:rsidR="00C334D1" w:rsidRPr="00813D46" w:rsidRDefault="00C334D1" w:rsidP="007B0C0F">
            <w:pPr>
              <w:pStyle w:val="NormalWeb"/>
              <w:ind w:left="240" w:hanging="240"/>
              <w:rPr>
                <w:sz w:val="8"/>
              </w:rPr>
            </w:pPr>
            <w:r w:rsidRPr="00813D46">
              <w:rPr>
                <w:rFonts w:cs="Arial"/>
                <w:sz w:val="20"/>
                <w:szCs w:val="20"/>
              </w:rPr>
              <w:t>Common and preferred stock</w:t>
            </w:r>
          </w:p>
        </w:tc>
        <w:tc>
          <w:tcPr>
            <w:tcW w:w="0" w:type="auto"/>
            <w:vAlign w:val="bottom"/>
          </w:tcPr>
          <w:p w14:paraId="76FFDDBD" w14:textId="77777777" w:rsidR="00C334D1" w:rsidRPr="00813D46" w:rsidRDefault="00C334D1" w:rsidP="007B0C0F">
            <w:pPr>
              <w:pStyle w:val="la2"/>
            </w:pPr>
            <w:r w:rsidRPr="00813D46">
              <w:rPr>
                <w:sz w:val="15"/>
                <w:szCs w:val="15"/>
              </w:rPr>
              <w:t> </w:t>
            </w:r>
          </w:p>
        </w:tc>
        <w:tc>
          <w:tcPr>
            <w:tcW w:w="0" w:type="auto"/>
            <w:vAlign w:val="bottom"/>
          </w:tcPr>
          <w:p w14:paraId="50EA8E00" w14:textId="77777777" w:rsidR="00C334D1" w:rsidRPr="00813D46" w:rsidRDefault="00C334D1" w:rsidP="007B0C0F">
            <w:pPr>
              <w:rPr>
                <w:sz w:val="8"/>
              </w:rPr>
            </w:pPr>
            <w:r w:rsidRPr="00813D46">
              <w:rPr>
                <w:rFonts w:cs="Arial"/>
                <w:b/>
                <w:bCs/>
              </w:rPr>
              <w:t> </w:t>
            </w:r>
          </w:p>
        </w:tc>
        <w:tc>
          <w:tcPr>
            <w:tcW w:w="0" w:type="auto"/>
          </w:tcPr>
          <w:p w14:paraId="51567708" w14:textId="1D6A32FF" w:rsidR="00C334D1" w:rsidRPr="00813D46" w:rsidRDefault="00295233" w:rsidP="007B0C0F">
            <w:pPr>
              <w:jc w:val="right"/>
            </w:pPr>
            <w:r w:rsidRPr="00813D46">
              <w:rPr>
                <w:rFonts w:cs="Arial"/>
                <w:b/>
                <w:bCs/>
              </w:rPr>
              <w:t>8,585</w:t>
            </w:r>
          </w:p>
        </w:tc>
        <w:tc>
          <w:tcPr>
            <w:tcW w:w="0" w:type="auto"/>
            <w:noWrap/>
            <w:vAlign w:val="bottom"/>
          </w:tcPr>
          <w:p w14:paraId="7D21505C" w14:textId="77777777" w:rsidR="00C334D1" w:rsidRPr="00813D46" w:rsidRDefault="00C334D1" w:rsidP="007B0C0F">
            <w:pPr>
              <w:rPr>
                <w:sz w:val="8"/>
              </w:rPr>
            </w:pPr>
            <w:r w:rsidRPr="00813D46">
              <w:rPr>
                <w:rFonts w:cs="Arial"/>
                <w:b/>
                <w:bCs/>
              </w:rPr>
              <w:t> </w:t>
            </w:r>
          </w:p>
        </w:tc>
        <w:tc>
          <w:tcPr>
            <w:tcW w:w="0" w:type="auto"/>
            <w:vAlign w:val="bottom"/>
          </w:tcPr>
          <w:p w14:paraId="0214CD31" w14:textId="77777777" w:rsidR="00C334D1" w:rsidRPr="00813D46" w:rsidRDefault="00C334D1" w:rsidP="007B0C0F">
            <w:pPr>
              <w:pStyle w:val="la2"/>
            </w:pPr>
            <w:r w:rsidRPr="00813D46">
              <w:rPr>
                <w:sz w:val="15"/>
                <w:szCs w:val="15"/>
              </w:rPr>
              <w:t> </w:t>
            </w:r>
          </w:p>
        </w:tc>
        <w:tc>
          <w:tcPr>
            <w:tcW w:w="0" w:type="auto"/>
            <w:vAlign w:val="bottom"/>
          </w:tcPr>
          <w:p w14:paraId="73107656" w14:textId="77777777" w:rsidR="00C334D1" w:rsidRPr="00813D46" w:rsidRDefault="00C334D1" w:rsidP="007B0C0F">
            <w:pPr>
              <w:rPr>
                <w:sz w:val="8"/>
              </w:rPr>
            </w:pPr>
            <w:r w:rsidRPr="00813D46">
              <w:rPr>
                <w:rFonts w:cs="Arial"/>
                <w:b/>
                <w:bCs/>
              </w:rPr>
              <w:t> </w:t>
            </w:r>
          </w:p>
        </w:tc>
        <w:tc>
          <w:tcPr>
            <w:tcW w:w="0" w:type="auto"/>
          </w:tcPr>
          <w:p w14:paraId="5998C185" w14:textId="1F2A667F" w:rsidR="00C334D1" w:rsidRPr="00813D46" w:rsidRDefault="00295233" w:rsidP="007B0C0F">
            <w:pPr>
              <w:jc w:val="right"/>
            </w:pPr>
            <w:r w:rsidRPr="00813D46">
              <w:rPr>
                <w:rFonts w:cs="Arial"/>
                <w:b/>
                <w:bCs/>
              </w:rPr>
              <w:t>2,277</w:t>
            </w:r>
          </w:p>
        </w:tc>
        <w:tc>
          <w:tcPr>
            <w:tcW w:w="0" w:type="auto"/>
            <w:noWrap/>
            <w:vAlign w:val="bottom"/>
          </w:tcPr>
          <w:p w14:paraId="5444FB09" w14:textId="77777777" w:rsidR="00C334D1" w:rsidRPr="00813D46" w:rsidRDefault="00C334D1" w:rsidP="007B0C0F">
            <w:pPr>
              <w:rPr>
                <w:sz w:val="8"/>
              </w:rPr>
            </w:pPr>
            <w:r w:rsidRPr="00813D46">
              <w:rPr>
                <w:rFonts w:cs="Arial"/>
                <w:b/>
                <w:bCs/>
              </w:rPr>
              <w:t> </w:t>
            </w:r>
          </w:p>
        </w:tc>
        <w:tc>
          <w:tcPr>
            <w:tcW w:w="0" w:type="auto"/>
            <w:vAlign w:val="bottom"/>
          </w:tcPr>
          <w:p w14:paraId="755F5B70" w14:textId="77777777" w:rsidR="00C334D1" w:rsidRPr="00813D46" w:rsidRDefault="00C334D1" w:rsidP="007B0C0F">
            <w:pPr>
              <w:pStyle w:val="la2"/>
            </w:pPr>
            <w:r w:rsidRPr="00813D46">
              <w:rPr>
                <w:sz w:val="15"/>
                <w:szCs w:val="15"/>
              </w:rPr>
              <w:t> </w:t>
            </w:r>
          </w:p>
        </w:tc>
        <w:tc>
          <w:tcPr>
            <w:tcW w:w="0" w:type="auto"/>
            <w:vAlign w:val="bottom"/>
          </w:tcPr>
          <w:p w14:paraId="6643C95A" w14:textId="77777777" w:rsidR="00C334D1" w:rsidRPr="00813D46" w:rsidRDefault="00C334D1" w:rsidP="007B0C0F">
            <w:pPr>
              <w:rPr>
                <w:sz w:val="8"/>
              </w:rPr>
            </w:pPr>
            <w:r w:rsidRPr="00813D46">
              <w:rPr>
                <w:rFonts w:cs="Arial"/>
                <w:b/>
                <w:bCs/>
              </w:rPr>
              <w:t> </w:t>
            </w:r>
          </w:p>
        </w:tc>
        <w:tc>
          <w:tcPr>
            <w:tcW w:w="0" w:type="auto"/>
          </w:tcPr>
          <w:p w14:paraId="519070AA" w14:textId="77777777" w:rsidR="00C334D1" w:rsidRPr="00813D46" w:rsidRDefault="00C334D1" w:rsidP="007B0C0F">
            <w:pPr>
              <w:jc w:val="right"/>
            </w:pPr>
            <w:r w:rsidRPr="00813D46">
              <w:rPr>
                <w:rFonts w:cs="Arial"/>
                <w:b/>
                <w:bCs/>
              </w:rPr>
              <w:t>14</w:t>
            </w:r>
          </w:p>
        </w:tc>
        <w:tc>
          <w:tcPr>
            <w:tcW w:w="0" w:type="auto"/>
            <w:noWrap/>
            <w:vAlign w:val="bottom"/>
          </w:tcPr>
          <w:p w14:paraId="2D3F03F9" w14:textId="77777777" w:rsidR="00C334D1" w:rsidRPr="00813D46" w:rsidRDefault="00C334D1" w:rsidP="007B0C0F">
            <w:pPr>
              <w:rPr>
                <w:sz w:val="8"/>
              </w:rPr>
            </w:pPr>
            <w:r w:rsidRPr="00813D46">
              <w:rPr>
                <w:rFonts w:cs="Arial"/>
                <w:b/>
                <w:bCs/>
              </w:rPr>
              <w:t> </w:t>
            </w:r>
          </w:p>
        </w:tc>
        <w:tc>
          <w:tcPr>
            <w:tcW w:w="0" w:type="auto"/>
            <w:vAlign w:val="bottom"/>
          </w:tcPr>
          <w:p w14:paraId="6588359B" w14:textId="77777777" w:rsidR="00C334D1" w:rsidRPr="00813D46" w:rsidRDefault="00C334D1" w:rsidP="007B0C0F">
            <w:pPr>
              <w:pStyle w:val="la2"/>
            </w:pPr>
            <w:r w:rsidRPr="00813D46">
              <w:rPr>
                <w:sz w:val="15"/>
                <w:szCs w:val="15"/>
              </w:rPr>
              <w:t> </w:t>
            </w:r>
          </w:p>
        </w:tc>
        <w:tc>
          <w:tcPr>
            <w:tcW w:w="0" w:type="auto"/>
            <w:vAlign w:val="bottom"/>
          </w:tcPr>
          <w:p w14:paraId="357D6675" w14:textId="77777777" w:rsidR="00C334D1" w:rsidRPr="00813D46" w:rsidRDefault="00C334D1" w:rsidP="007B0C0F">
            <w:pPr>
              <w:rPr>
                <w:sz w:val="8"/>
              </w:rPr>
            </w:pPr>
            <w:r w:rsidRPr="00813D46">
              <w:rPr>
                <w:rFonts w:cs="Arial"/>
                <w:b/>
                <w:bCs/>
              </w:rPr>
              <w:t> </w:t>
            </w:r>
          </w:p>
        </w:tc>
        <w:tc>
          <w:tcPr>
            <w:tcW w:w="0" w:type="auto"/>
          </w:tcPr>
          <w:p w14:paraId="26D0669B" w14:textId="56BF3588" w:rsidR="00C334D1" w:rsidRPr="00813D46" w:rsidRDefault="00295233" w:rsidP="007B0C0F">
            <w:pPr>
              <w:jc w:val="right"/>
            </w:pPr>
            <w:r w:rsidRPr="00813D46">
              <w:rPr>
                <w:rFonts w:cs="Arial"/>
                <w:b/>
                <w:bCs/>
              </w:rPr>
              <w:t>10,876</w:t>
            </w:r>
          </w:p>
        </w:tc>
        <w:tc>
          <w:tcPr>
            <w:tcW w:w="0" w:type="auto"/>
            <w:noWrap/>
            <w:vAlign w:val="bottom"/>
          </w:tcPr>
          <w:p w14:paraId="23FD0274" w14:textId="77777777" w:rsidR="00C334D1" w:rsidRPr="00813D46" w:rsidRDefault="00C334D1" w:rsidP="007B0C0F">
            <w:pPr>
              <w:rPr>
                <w:sz w:val="8"/>
              </w:rPr>
            </w:pPr>
            <w:r w:rsidRPr="00813D46">
              <w:rPr>
                <w:rFonts w:cs="Arial"/>
                <w:b/>
                <w:bCs/>
              </w:rPr>
              <w:t> </w:t>
            </w:r>
          </w:p>
        </w:tc>
        <w:tc>
          <w:tcPr>
            <w:tcW w:w="0" w:type="auto"/>
            <w:vAlign w:val="bottom"/>
          </w:tcPr>
          <w:p w14:paraId="3C53F42F" w14:textId="77777777" w:rsidR="00C334D1" w:rsidRPr="00813D46" w:rsidRDefault="00C334D1" w:rsidP="007B0C0F">
            <w:pPr>
              <w:pStyle w:val="la2"/>
            </w:pPr>
            <w:r w:rsidRPr="00813D46">
              <w:rPr>
                <w:sz w:val="15"/>
                <w:szCs w:val="15"/>
              </w:rPr>
              <w:t> </w:t>
            </w:r>
          </w:p>
        </w:tc>
        <w:tc>
          <w:tcPr>
            <w:tcW w:w="0" w:type="auto"/>
            <w:vAlign w:val="bottom"/>
          </w:tcPr>
          <w:p w14:paraId="7BCB72F5" w14:textId="77777777" w:rsidR="00C334D1" w:rsidRPr="00813D46" w:rsidRDefault="00C334D1" w:rsidP="007B0C0F">
            <w:pPr>
              <w:rPr>
                <w:sz w:val="8"/>
              </w:rPr>
            </w:pPr>
            <w:r w:rsidRPr="00813D46">
              <w:rPr>
                <w:rFonts w:cs="Arial"/>
                <w:b/>
                <w:bCs/>
              </w:rPr>
              <w:t> </w:t>
            </w:r>
          </w:p>
        </w:tc>
        <w:tc>
          <w:tcPr>
            <w:tcW w:w="0" w:type="auto"/>
          </w:tcPr>
          <w:p w14:paraId="47061092" w14:textId="77777777" w:rsidR="00C334D1" w:rsidRPr="00813D46" w:rsidRDefault="00C334D1" w:rsidP="007B0C0F">
            <w:pPr>
              <w:jc w:val="right"/>
            </w:pPr>
            <w:r w:rsidRPr="00813D46">
              <w:rPr>
                <w:rFonts w:cs="Arial"/>
                <w:b/>
                <w:bCs/>
              </w:rPr>
              <w:t>0</w:t>
            </w:r>
          </w:p>
        </w:tc>
        <w:tc>
          <w:tcPr>
            <w:tcW w:w="0" w:type="auto"/>
            <w:noWrap/>
            <w:vAlign w:val="bottom"/>
          </w:tcPr>
          <w:p w14:paraId="4EB69CB6" w14:textId="77777777" w:rsidR="00C334D1" w:rsidRPr="00813D46" w:rsidRDefault="00C334D1" w:rsidP="007B0C0F">
            <w:pPr>
              <w:rPr>
                <w:sz w:val="8"/>
              </w:rPr>
            </w:pPr>
            <w:r w:rsidRPr="00813D46">
              <w:rPr>
                <w:rFonts w:cs="Arial"/>
                <w:b/>
                <w:bCs/>
              </w:rPr>
              <w:t> </w:t>
            </w:r>
          </w:p>
        </w:tc>
        <w:tc>
          <w:tcPr>
            <w:tcW w:w="0" w:type="auto"/>
            <w:vAlign w:val="bottom"/>
          </w:tcPr>
          <w:p w14:paraId="4EA6CCA1" w14:textId="77777777" w:rsidR="00C334D1" w:rsidRPr="00813D46" w:rsidRDefault="00C334D1" w:rsidP="007B0C0F">
            <w:pPr>
              <w:pStyle w:val="la2"/>
            </w:pPr>
            <w:r w:rsidRPr="00813D46">
              <w:rPr>
                <w:sz w:val="15"/>
                <w:szCs w:val="15"/>
              </w:rPr>
              <w:t> </w:t>
            </w:r>
          </w:p>
        </w:tc>
        <w:tc>
          <w:tcPr>
            <w:tcW w:w="0" w:type="auto"/>
            <w:vAlign w:val="bottom"/>
          </w:tcPr>
          <w:p w14:paraId="70052682" w14:textId="77777777" w:rsidR="00C334D1" w:rsidRPr="00813D46" w:rsidRDefault="00C334D1" w:rsidP="007B0C0F">
            <w:pPr>
              <w:rPr>
                <w:sz w:val="8"/>
              </w:rPr>
            </w:pPr>
            <w:r w:rsidRPr="00813D46">
              <w:rPr>
                <w:rFonts w:cs="Arial"/>
                <w:b/>
                <w:bCs/>
              </w:rPr>
              <w:t> </w:t>
            </w:r>
          </w:p>
        </w:tc>
        <w:tc>
          <w:tcPr>
            <w:tcW w:w="0" w:type="auto"/>
          </w:tcPr>
          <w:p w14:paraId="10A34A42" w14:textId="6787EAA2" w:rsidR="00C334D1" w:rsidRPr="00813D46" w:rsidRDefault="00295233" w:rsidP="007B0C0F">
            <w:pPr>
              <w:jc w:val="right"/>
            </w:pPr>
            <w:r w:rsidRPr="00813D46">
              <w:rPr>
                <w:rFonts w:cs="Arial"/>
                <w:b/>
                <w:bCs/>
              </w:rPr>
              <w:t>10,876</w:t>
            </w:r>
          </w:p>
        </w:tc>
        <w:tc>
          <w:tcPr>
            <w:tcW w:w="0" w:type="auto"/>
            <w:noWrap/>
            <w:vAlign w:val="bottom"/>
          </w:tcPr>
          <w:p w14:paraId="6364715C" w14:textId="77777777" w:rsidR="00C334D1" w:rsidRPr="00813D46" w:rsidRDefault="00C334D1" w:rsidP="007B0C0F">
            <w:pPr>
              <w:rPr>
                <w:sz w:val="8"/>
              </w:rPr>
            </w:pPr>
            <w:r w:rsidRPr="00813D46">
              <w:rPr>
                <w:rFonts w:cs="Arial"/>
                <w:b/>
                <w:bCs/>
              </w:rPr>
              <w:t> </w:t>
            </w:r>
          </w:p>
        </w:tc>
      </w:tr>
      <w:tr w:rsidR="00295233" w:rsidRPr="00813D46" w14:paraId="6F0B204C" w14:textId="77777777" w:rsidTr="007B0C0F">
        <w:trPr>
          <w:jc w:val="center"/>
        </w:trPr>
        <w:tc>
          <w:tcPr>
            <w:tcW w:w="0" w:type="auto"/>
          </w:tcPr>
          <w:p w14:paraId="6939E0C2" w14:textId="77777777" w:rsidR="00C334D1" w:rsidRPr="00813D46" w:rsidRDefault="00C334D1" w:rsidP="007B0C0F">
            <w:pPr>
              <w:pStyle w:val="NormalWeb"/>
              <w:ind w:left="240" w:hanging="240"/>
              <w:rPr>
                <w:sz w:val="8"/>
              </w:rPr>
            </w:pPr>
            <w:r w:rsidRPr="00813D46">
              <w:rPr>
                <w:rFonts w:cs="Arial"/>
                <w:sz w:val="20"/>
                <w:szCs w:val="20"/>
              </w:rPr>
              <w:t>Derivatives</w:t>
            </w:r>
          </w:p>
        </w:tc>
        <w:tc>
          <w:tcPr>
            <w:tcW w:w="0" w:type="auto"/>
            <w:vAlign w:val="bottom"/>
          </w:tcPr>
          <w:p w14:paraId="6C7064F7" w14:textId="77777777" w:rsidR="00C334D1" w:rsidRPr="00813D46" w:rsidRDefault="00C334D1" w:rsidP="007B0C0F">
            <w:pPr>
              <w:pStyle w:val="la2"/>
            </w:pPr>
            <w:r w:rsidRPr="00813D46">
              <w:rPr>
                <w:sz w:val="15"/>
                <w:szCs w:val="15"/>
              </w:rPr>
              <w:t> </w:t>
            </w:r>
          </w:p>
        </w:tc>
        <w:tc>
          <w:tcPr>
            <w:tcW w:w="0" w:type="auto"/>
            <w:vAlign w:val="bottom"/>
          </w:tcPr>
          <w:p w14:paraId="2EDE468D" w14:textId="77777777" w:rsidR="00C334D1" w:rsidRPr="00813D46" w:rsidRDefault="00C334D1" w:rsidP="007B0C0F">
            <w:pPr>
              <w:rPr>
                <w:sz w:val="8"/>
              </w:rPr>
            </w:pPr>
            <w:r w:rsidRPr="00813D46">
              <w:rPr>
                <w:rFonts w:cs="Arial"/>
                <w:b/>
                <w:bCs/>
              </w:rPr>
              <w:t> </w:t>
            </w:r>
          </w:p>
        </w:tc>
        <w:tc>
          <w:tcPr>
            <w:tcW w:w="0" w:type="auto"/>
          </w:tcPr>
          <w:p w14:paraId="20455B94" w14:textId="0CFAC2EF" w:rsidR="00C334D1" w:rsidRPr="00813D46" w:rsidRDefault="00295233" w:rsidP="007B0C0F">
            <w:pPr>
              <w:jc w:val="right"/>
            </w:pPr>
            <w:r w:rsidRPr="00813D46">
              <w:rPr>
                <w:rFonts w:cs="Arial"/>
                <w:b/>
                <w:bCs/>
              </w:rPr>
              <w:t>4</w:t>
            </w:r>
          </w:p>
        </w:tc>
        <w:tc>
          <w:tcPr>
            <w:tcW w:w="0" w:type="auto"/>
            <w:noWrap/>
            <w:vAlign w:val="bottom"/>
          </w:tcPr>
          <w:p w14:paraId="1FD6F3C4" w14:textId="77777777" w:rsidR="00C334D1" w:rsidRPr="00813D46" w:rsidRDefault="00C334D1" w:rsidP="007B0C0F">
            <w:pPr>
              <w:rPr>
                <w:sz w:val="8"/>
              </w:rPr>
            </w:pPr>
            <w:r w:rsidRPr="00813D46">
              <w:rPr>
                <w:rFonts w:cs="Arial"/>
                <w:b/>
                <w:bCs/>
              </w:rPr>
              <w:t> </w:t>
            </w:r>
          </w:p>
        </w:tc>
        <w:tc>
          <w:tcPr>
            <w:tcW w:w="0" w:type="auto"/>
            <w:vAlign w:val="bottom"/>
          </w:tcPr>
          <w:p w14:paraId="1452661F" w14:textId="77777777" w:rsidR="00C334D1" w:rsidRPr="00813D46" w:rsidRDefault="00C334D1" w:rsidP="007B0C0F">
            <w:pPr>
              <w:pStyle w:val="la2"/>
            </w:pPr>
            <w:r w:rsidRPr="00813D46">
              <w:rPr>
                <w:sz w:val="15"/>
                <w:szCs w:val="15"/>
              </w:rPr>
              <w:t> </w:t>
            </w:r>
          </w:p>
        </w:tc>
        <w:tc>
          <w:tcPr>
            <w:tcW w:w="0" w:type="auto"/>
            <w:vAlign w:val="bottom"/>
          </w:tcPr>
          <w:p w14:paraId="3824646A" w14:textId="77777777" w:rsidR="00C334D1" w:rsidRPr="00813D46" w:rsidRDefault="00C334D1" w:rsidP="007B0C0F">
            <w:pPr>
              <w:rPr>
                <w:sz w:val="8"/>
              </w:rPr>
            </w:pPr>
            <w:r w:rsidRPr="00813D46">
              <w:rPr>
                <w:rFonts w:cs="Arial"/>
                <w:b/>
                <w:bCs/>
              </w:rPr>
              <w:t> </w:t>
            </w:r>
          </w:p>
        </w:tc>
        <w:tc>
          <w:tcPr>
            <w:tcW w:w="0" w:type="auto"/>
          </w:tcPr>
          <w:p w14:paraId="672D1657" w14:textId="7AEDAAC7" w:rsidR="00C334D1" w:rsidRPr="00813D46" w:rsidRDefault="00295233" w:rsidP="007B0C0F">
            <w:pPr>
              <w:jc w:val="right"/>
            </w:pPr>
            <w:r w:rsidRPr="00813D46">
              <w:rPr>
                <w:rFonts w:cs="Arial"/>
                <w:b/>
                <w:bCs/>
              </w:rPr>
              <w:t>979</w:t>
            </w:r>
          </w:p>
        </w:tc>
        <w:tc>
          <w:tcPr>
            <w:tcW w:w="0" w:type="auto"/>
            <w:noWrap/>
            <w:vAlign w:val="bottom"/>
          </w:tcPr>
          <w:p w14:paraId="47BEEDA8" w14:textId="77777777" w:rsidR="00C334D1" w:rsidRPr="00813D46" w:rsidRDefault="00C334D1" w:rsidP="007B0C0F">
            <w:pPr>
              <w:rPr>
                <w:sz w:val="8"/>
              </w:rPr>
            </w:pPr>
            <w:r w:rsidRPr="00813D46">
              <w:rPr>
                <w:rFonts w:cs="Arial"/>
                <w:b/>
                <w:bCs/>
              </w:rPr>
              <w:t> </w:t>
            </w:r>
          </w:p>
        </w:tc>
        <w:tc>
          <w:tcPr>
            <w:tcW w:w="0" w:type="auto"/>
            <w:vAlign w:val="bottom"/>
          </w:tcPr>
          <w:p w14:paraId="02B02F03" w14:textId="77777777" w:rsidR="00C334D1" w:rsidRPr="00813D46" w:rsidRDefault="00C334D1" w:rsidP="007B0C0F">
            <w:pPr>
              <w:pStyle w:val="la2"/>
            </w:pPr>
            <w:r w:rsidRPr="00813D46">
              <w:rPr>
                <w:sz w:val="15"/>
                <w:szCs w:val="15"/>
              </w:rPr>
              <w:t> </w:t>
            </w:r>
          </w:p>
        </w:tc>
        <w:tc>
          <w:tcPr>
            <w:tcW w:w="0" w:type="auto"/>
            <w:vAlign w:val="bottom"/>
          </w:tcPr>
          <w:p w14:paraId="3C08258F" w14:textId="77777777" w:rsidR="00C334D1" w:rsidRPr="00813D46" w:rsidRDefault="00C334D1" w:rsidP="007B0C0F">
            <w:pPr>
              <w:rPr>
                <w:sz w:val="8"/>
              </w:rPr>
            </w:pPr>
            <w:r w:rsidRPr="00813D46">
              <w:rPr>
                <w:rFonts w:cs="Arial"/>
                <w:b/>
                <w:bCs/>
              </w:rPr>
              <w:t> </w:t>
            </w:r>
          </w:p>
        </w:tc>
        <w:tc>
          <w:tcPr>
            <w:tcW w:w="0" w:type="auto"/>
          </w:tcPr>
          <w:p w14:paraId="1F95C3E2" w14:textId="7C268006" w:rsidR="00C334D1" w:rsidRPr="00813D46" w:rsidRDefault="00295233" w:rsidP="007B0C0F">
            <w:pPr>
              <w:jc w:val="right"/>
            </w:pPr>
            <w:r w:rsidRPr="00813D46">
              <w:rPr>
                <w:rFonts w:cs="Arial"/>
                <w:b/>
                <w:bCs/>
              </w:rPr>
              <w:t>5</w:t>
            </w:r>
          </w:p>
        </w:tc>
        <w:tc>
          <w:tcPr>
            <w:tcW w:w="0" w:type="auto"/>
            <w:noWrap/>
            <w:vAlign w:val="bottom"/>
          </w:tcPr>
          <w:p w14:paraId="4F8872EB" w14:textId="77777777" w:rsidR="00C334D1" w:rsidRPr="00813D46" w:rsidRDefault="00C334D1" w:rsidP="007B0C0F">
            <w:pPr>
              <w:rPr>
                <w:sz w:val="8"/>
              </w:rPr>
            </w:pPr>
            <w:r w:rsidRPr="00813D46">
              <w:rPr>
                <w:rFonts w:cs="Arial"/>
                <w:b/>
                <w:bCs/>
              </w:rPr>
              <w:t> </w:t>
            </w:r>
          </w:p>
        </w:tc>
        <w:tc>
          <w:tcPr>
            <w:tcW w:w="0" w:type="auto"/>
            <w:vAlign w:val="bottom"/>
          </w:tcPr>
          <w:p w14:paraId="40AD7597" w14:textId="77777777" w:rsidR="00C334D1" w:rsidRPr="00813D46" w:rsidRDefault="00C334D1" w:rsidP="007B0C0F">
            <w:pPr>
              <w:pStyle w:val="la2"/>
            </w:pPr>
            <w:r w:rsidRPr="00813D46">
              <w:rPr>
                <w:sz w:val="15"/>
                <w:szCs w:val="15"/>
              </w:rPr>
              <w:t> </w:t>
            </w:r>
          </w:p>
        </w:tc>
        <w:tc>
          <w:tcPr>
            <w:tcW w:w="0" w:type="auto"/>
            <w:vAlign w:val="bottom"/>
          </w:tcPr>
          <w:p w14:paraId="598501FD" w14:textId="77777777" w:rsidR="00C334D1" w:rsidRPr="00813D46" w:rsidRDefault="00C334D1" w:rsidP="007B0C0F">
            <w:pPr>
              <w:rPr>
                <w:sz w:val="8"/>
              </w:rPr>
            </w:pPr>
            <w:r w:rsidRPr="00813D46">
              <w:rPr>
                <w:rFonts w:cs="Arial"/>
                <w:b/>
                <w:bCs/>
              </w:rPr>
              <w:t> </w:t>
            </w:r>
          </w:p>
        </w:tc>
        <w:tc>
          <w:tcPr>
            <w:tcW w:w="0" w:type="auto"/>
          </w:tcPr>
          <w:p w14:paraId="5EAA2279" w14:textId="7F871AEA" w:rsidR="00C334D1" w:rsidRPr="00813D46" w:rsidRDefault="00295233" w:rsidP="007B0C0F">
            <w:pPr>
              <w:jc w:val="right"/>
            </w:pPr>
            <w:r w:rsidRPr="00813D46">
              <w:rPr>
                <w:rFonts w:cs="Arial"/>
                <w:b/>
                <w:bCs/>
              </w:rPr>
              <w:t>988</w:t>
            </w:r>
          </w:p>
        </w:tc>
        <w:tc>
          <w:tcPr>
            <w:tcW w:w="0" w:type="auto"/>
            <w:noWrap/>
            <w:vAlign w:val="bottom"/>
          </w:tcPr>
          <w:p w14:paraId="3FF95473" w14:textId="77777777" w:rsidR="00C334D1" w:rsidRPr="00813D46" w:rsidRDefault="00C334D1" w:rsidP="007B0C0F">
            <w:pPr>
              <w:rPr>
                <w:sz w:val="8"/>
              </w:rPr>
            </w:pPr>
            <w:r w:rsidRPr="00813D46">
              <w:rPr>
                <w:rFonts w:cs="Arial"/>
                <w:b/>
                <w:bCs/>
              </w:rPr>
              <w:t> </w:t>
            </w:r>
          </w:p>
        </w:tc>
        <w:tc>
          <w:tcPr>
            <w:tcW w:w="0" w:type="auto"/>
            <w:vAlign w:val="bottom"/>
          </w:tcPr>
          <w:p w14:paraId="5B29871C" w14:textId="77777777" w:rsidR="00C334D1" w:rsidRPr="00813D46" w:rsidRDefault="00C334D1" w:rsidP="007B0C0F">
            <w:pPr>
              <w:pStyle w:val="la2"/>
            </w:pPr>
            <w:r w:rsidRPr="00813D46">
              <w:rPr>
                <w:sz w:val="15"/>
                <w:szCs w:val="15"/>
              </w:rPr>
              <w:t> </w:t>
            </w:r>
          </w:p>
        </w:tc>
        <w:tc>
          <w:tcPr>
            <w:tcW w:w="0" w:type="auto"/>
            <w:vAlign w:val="bottom"/>
          </w:tcPr>
          <w:p w14:paraId="63311403" w14:textId="77777777" w:rsidR="00C334D1" w:rsidRPr="00813D46" w:rsidRDefault="00C334D1" w:rsidP="007B0C0F">
            <w:pPr>
              <w:rPr>
                <w:sz w:val="8"/>
              </w:rPr>
            </w:pPr>
            <w:r w:rsidRPr="00813D46">
              <w:rPr>
                <w:rFonts w:cs="Arial"/>
                <w:b/>
                <w:bCs/>
              </w:rPr>
              <w:t> </w:t>
            </w:r>
          </w:p>
        </w:tc>
        <w:tc>
          <w:tcPr>
            <w:tcW w:w="0" w:type="auto"/>
          </w:tcPr>
          <w:p w14:paraId="6CD9A4EF" w14:textId="41982DE8" w:rsidR="00C334D1" w:rsidRPr="00813D46" w:rsidRDefault="00C334D1" w:rsidP="00295233">
            <w:pPr>
              <w:jc w:val="right"/>
            </w:pPr>
            <w:r w:rsidRPr="00813D46">
              <w:rPr>
                <w:rFonts w:cs="Arial"/>
                <w:b/>
                <w:bCs/>
              </w:rPr>
              <w:t>(</w:t>
            </w:r>
            <w:r w:rsidR="00295233" w:rsidRPr="00813D46">
              <w:rPr>
                <w:rFonts w:cs="Arial"/>
                <w:b/>
                <w:bCs/>
              </w:rPr>
              <w:t>162</w:t>
            </w:r>
          </w:p>
        </w:tc>
        <w:tc>
          <w:tcPr>
            <w:tcW w:w="0" w:type="auto"/>
            <w:noWrap/>
            <w:vAlign w:val="bottom"/>
          </w:tcPr>
          <w:p w14:paraId="7499499A" w14:textId="77777777" w:rsidR="00C334D1" w:rsidRPr="00813D46" w:rsidRDefault="00C334D1" w:rsidP="007B0C0F">
            <w:pPr>
              <w:rPr>
                <w:b/>
              </w:rPr>
            </w:pPr>
            <w:r w:rsidRPr="00813D46">
              <w:rPr>
                <w:b/>
              </w:rPr>
              <w:t>)</w:t>
            </w:r>
          </w:p>
        </w:tc>
        <w:tc>
          <w:tcPr>
            <w:tcW w:w="0" w:type="auto"/>
            <w:vAlign w:val="bottom"/>
          </w:tcPr>
          <w:p w14:paraId="37A97EA0" w14:textId="77777777" w:rsidR="00C334D1" w:rsidRPr="00813D46" w:rsidRDefault="00C334D1" w:rsidP="007B0C0F">
            <w:pPr>
              <w:pStyle w:val="la2"/>
            </w:pPr>
            <w:r w:rsidRPr="00813D46">
              <w:rPr>
                <w:sz w:val="15"/>
                <w:szCs w:val="15"/>
              </w:rPr>
              <w:t> </w:t>
            </w:r>
          </w:p>
        </w:tc>
        <w:tc>
          <w:tcPr>
            <w:tcW w:w="0" w:type="auto"/>
            <w:vAlign w:val="bottom"/>
          </w:tcPr>
          <w:p w14:paraId="7C6B8654" w14:textId="77777777" w:rsidR="00C334D1" w:rsidRPr="00813D46" w:rsidRDefault="00C334D1" w:rsidP="007B0C0F">
            <w:pPr>
              <w:rPr>
                <w:sz w:val="8"/>
              </w:rPr>
            </w:pPr>
            <w:r w:rsidRPr="00813D46">
              <w:rPr>
                <w:rFonts w:cs="Arial"/>
                <w:b/>
                <w:bCs/>
              </w:rPr>
              <w:t> </w:t>
            </w:r>
          </w:p>
        </w:tc>
        <w:tc>
          <w:tcPr>
            <w:tcW w:w="0" w:type="auto"/>
          </w:tcPr>
          <w:p w14:paraId="440D4C49" w14:textId="7E5321DD" w:rsidR="00C334D1" w:rsidRPr="00813D46" w:rsidRDefault="00295233" w:rsidP="007B0C0F">
            <w:pPr>
              <w:jc w:val="right"/>
            </w:pPr>
            <w:r w:rsidRPr="00813D46">
              <w:rPr>
                <w:rFonts w:cs="Arial"/>
                <w:b/>
                <w:bCs/>
              </w:rPr>
              <w:t>826</w:t>
            </w:r>
          </w:p>
        </w:tc>
        <w:tc>
          <w:tcPr>
            <w:tcW w:w="0" w:type="auto"/>
            <w:noWrap/>
            <w:vAlign w:val="bottom"/>
          </w:tcPr>
          <w:p w14:paraId="4D346B74" w14:textId="77777777" w:rsidR="00C334D1" w:rsidRPr="00813D46" w:rsidRDefault="00C334D1" w:rsidP="007B0C0F">
            <w:pPr>
              <w:rPr>
                <w:sz w:val="8"/>
              </w:rPr>
            </w:pPr>
            <w:r w:rsidRPr="00813D46">
              <w:rPr>
                <w:rFonts w:cs="Arial"/>
                <w:b/>
                <w:bCs/>
              </w:rPr>
              <w:t> </w:t>
            </w:r>
          </w:p>
        </w:tc>
      </w:tr>
      <w:tr w:rsidR="00295233" w:rsidRPr="00813D46" w14:paraId="2AE5C8A9" w14:textId="77777777" w:rsidTr="007B0C0F">
        <w:trPr>
          <w:jc w:val="center"/>
        </w:trPr>
        <w:tc>
          <w:tcPr>
            <w:tcW w:w="0" w:type="auto"/>
            <w:gridSpan w:val="4"/>
            <w:vAlign w:val="bottom"/>
          </w:tcPr>
          <w:p w14:paraId="18E2F7AD" w14:textId="77777777" w:rsidR="00C334D1" w:rsidRPr="00813D46" w:rsidRDefault="00C334D1" w:rsidP="007B0C0F">
            <w:pPr>
              <w:pStyle w:val="rrdsinglerule"/>
            </w:pPr>
            <w:r w:rsidRPr="00813D46">
              <w:rPr>
                <w:sz w:val="15"/>
                <w:szCs w:val="15"/>
              </w:rPr>
              <w:t> </w:t>
            </w:r>
          </w:p>
        </w:tc>
        <w:tc>
          <w:tcPr>
            <w:tcW w:w="0" w:type="auto"/>
            <w:vAlign w:val="bottom"/>
          </w:tcPr>
          <w:p w14:paraId="56446942" w14:textId="77777777" w:rsidR="00C334D1" w:rsidRPr="00813D46" w:rsidRDefault="00C334D1" w:rsidP="007B0C0F">
            <w:pPr>
              <w:rPr>
                <w:sz w:val="8"/>
              </w:rPr>
            </w:pPr>
          </w:p>
        </w:tc>
        <w:tc>
          <w:tcPr>
            <w:tcW w:w="0" w:type="auto"/>
            <w:vAlign w:val="bottom"/>
          </w:tcPr>
          <w:p w14:paraId="1986F8C6" w14:textId="77777777" w:rsidR="00C334D1" w:rsidRPr="00813D46" w:rsidRDefault="00C334D1" w:rsidP="007B0C0F">
            <w:pPr>
              <w:pStyle w:val="la2"/>
            </w:pPr>
            <w:r w:rsidRPr="00813D46">
              <w:t> </w:t>
            </w:r>
          </w:p>
        </w:tc>
        <w:tc>
          <w:tcPr>
            <w:tcW w:w="0" w:type="auto"/>
            <w:vAlign w:val="bottom"/>
          </w:tcPr>
          <w:p w14:paraId="6A0277B4" w14:textId="77777777" w:rsidR="00C334D1" w:rsidRPr="00813D46" w:rsidRDefault="00C334D1" w:rsidP="007B0C0F">
            <w:pPr>
              <w:pStyle w:val="rrdsinglerule"/>
            </w:pPr>
            <w:r w:rsidRPr="00813D46">
              <w:rPr>
                <w:sz w:val="15"/>
                <w:szCs w:val="15"/>
              </w:rPr>
              <w:t> </w:t>
            </w:r>
          </w:p>
        </w:tc>
        <w:tc>
          <w:tcPr>
            <w:tcW w:w="0" w:type="auto"/>
            <w:vAlign w:val="bottom"/>
          </w:tcPr>
          <w:p w14:paraId="7BB721EF" w14:textId="77777777" w:rsidR="00C334D1" w:rsidRPr="00813D46" w:rsidRDefault="00C334D1" w:rsidP="007B0C0F">
            <w:pPr>
              <w:pStyle w:val="rrdsinglerule"/>
            </w:pPr>
            <w:r w:rsidRPr="00813D46">
              <w:rPr>
                <w:sz w:val="15"/>
                <w:szCs w:val="15"/>
              </w:rPr>
              <w:t> </w:t>
            </w:r>
          </w:p>
        </w:tc>
        <w:tc>
          <w:tcPr>
            <w:tcW w:w="0" w:type="auto"/>
            <w:vAlign w:val="bottom"/>
          </w:tcPr>
          <w:p w14:paraId="3B9DBD18" w14:textId="77777777" w:rsidR="00C334D1" w:rsidRPr="00813D46" w:rsidRDefault="00C334D1" w:rsidP="007B0C0F">
            <w:pPr>
              <w:rPr>
                <w:sz w:val="8"/>
              </w:rPr>
            </w:pPr>
          </w:p>
        </w:tc>
        <w:tc>
          <w:tcPr>
            <w:tcW w:w="0" w:type="auto"/>
            <w:vAlign w:val="bottom"/>
          </w:tcPr>
          <w:p w14:paraId="2D6C1185" w14:textId="77777777" w:rsidR="00C334D1" w:rsidRPr="00813D46" w:rsidRDefault="00C334D1" w:rsidP="007B0C0F">
            <w:pPr>
              <w:pStyle w:val="la2"/>
            </w:pPr>
            <w:r w:rsidRPr="00813D46">
              <w:t> </w:t>
            </w:r>
          </w:p>
        </w:tc>
        <w:tc>
          <w:tcPr>
            <w:tcW w:w="0" w:type="auto"/>
            <w:vAlign w:val="bottom"/>
          </w:tcPr>
          <w:p w14:paraId="25E8DFF4" w14:textId="77777777" w:rsidR="00C334D1" w:rsidRPr="00813D46" w:rsidRDefault="00C334D1" w:rsidP="007B0C0F">
            <w:pPr>
              <w:pStyle w:val="rrdsinglerule"/>
            </w:pPr>
            <w:r w:rsidRPr="00813D46">
              <w:rPr>
                <w:sz w:val="15"/>
                <w:szCs w:val="15"/>
              </w:rPr>
              <w:t> </w:t>
            </w:r>
          </w:p>
        </w:tc>
        <w:tc>
          <w:tcPr>
            <w:tcW w:w="0" w:type="auto"/>
            <w:vAlign w:val="bottom"/>
          </w:tcPr>
          <w:p w14:paraId="71E455CD" w14:textId="77777777" w:rsidR="00C334D1" w:rsidRPr="00813D46" w:rsidRDefault="00C334D1" w:rsidP="007B0C0F">
            <w:pPr>
              <w:pStyle w:val="rrdsinglerule"/>
            </w:pPr>
            <w:r w:rsidRPr="00813D46">
              <w:rPr>
                <w:sz w:val="15"/>
                <w:szCs w:val="15"/>
              </w:rPr>
              <w:t> </w:t>
            </w:r>
          </w:p>
        </w:tc>
        <w:tc>
          <w:tcPr>
            <w:tcW w:w="0" w:type="auto"/>
            <w:vAlign w:val="bottom"/>
          </w:tcPr>
          <w:p w14:paraId="5FBC8239" w14:textId="77777777" w:rsidR="00C334D1" w:rsidRPr="00813D46" w:rsidRDefault="00C334D1" w:rsidP="007B0C0F">
            <w:pPr>
              <w:rPr>
                <w:sz w:val="8"/>
              </w:rPr>
            </w:pPr>
          </w:p>
        </w:tc>
        <w:tc>
          <w:tcPr>
            <w:tcW w:w="0" w:type="auto"/>
            <w:vAlign w:val="bottom"/>
          </w:tcPr>
          <w:p w14:paraId="5DDC9C26" w14:textId="77777777" w:rsidR="00C334D1" w:rsidRPr="00813D46" w:rsidRDefault="00C334D1" w:rsidP="007B0C0F">
            <w:pPr>
              <w:pStyle w:val="la2"/>
            </w:pPr>
            <w:r w:rsidRPr="00813D46">
              <w:t> </w:t>
            </w:r>
          </w:p>
        </w:tc>
        <w:tc>
          <w:tcPr>
            <w:tcW w:w="0" w:type="auto"/>
            <w:vAlign w:val="bottom"/>
          </w:tcPr>
          <w:p w14:paraId="735F36AB" w14:textId="77777777" w:rsidR="00C334D1" w:rsidRPr="00813D46" w:rsidRDefault="00C334D1" w:rsidP="007B0C0F">
            <w:pPr>
              <w:pStyle w:val="rrdsinglerule"/>
            </w:pPr>
            <w:r w:rsidRPr="00813D46">
              <w:rPr>
                <w:sz w:val="15"/>
                <w:szCs w:val="15"/>
              </w:rPr>
              <w:t> </w:t>
            </w:r>
          </w:p>
        </w:tc>
        <w:tc>
          <w:tcPr>
            <w:tcW w:w="0" w:type="auto"/>
            <w:vAlign w:val="bottom"/>
          </w:tcPr>
          <w:p w14:paraId="26C1284C" w14:textId="77777777" w:rsidR="00C334D1" w:rsidRPr="00813D46" w:rsidRDefault="00C334D1" w:rsidP="007B0C0F">
            <w:pPr>
              <w:pStyle w:val="rrdsinglerule"/>
            </w:pPr>
            <w:r w:rsidRPr="00813D46">
              <w:rPr>
                <w:sz w:val="15"/>
                <w:szCs w:val="15"/>
              </w:rPr>
              <w:t> </w:t>
            </w:r>
          </w:p>
        </w:tc>
        <w:tc>
          <w:tcPr>
            <w:tcW w:w="0" w:type="auto"/>
            <w:vAlign w:val="bottom"/>
          </w:tcPr>
          <w:p w14:paraId="5B33ADEB" w14:textId="77777777" w:rsidR="00C334D1" w:rsidRPr="00813D46" w:rsidRDefault="00C334D1" w:rsidP="007B0C0F">
            <w:pPr>
              <w:rPr>
                <w:sz w:val="8"/>
              </w:rPr>
            </w:pPr>
          </w:p>
        </w:tc>
        <w:tc>
          <w:tcPr>
            <w:tcW w:w="0" w:type="auto"/>
            <w:vAlign w:val="bottom"/>
          </w:tcPr>
          <w:p w14:paraId="68A4070E" w14:textId="77777777" w:rsidR="00C334D1" w:rsidRPr="00813D46" w:rsidRDefault="00C334D1" w:rsidP="007B0C0F">
            <w:pPr>
              <w:pStyle w:val="la2"/>
            </w:pPr>
            <w:r w:rsidRPr="00813D46">
              <w:t> </w:t>
            </w:r>
          </w:p>
        </w:tc>
        <w:tc>
          <w:tcPr>
            <w:tcW w:w="0" w:type="auto"/>
            <w:vAlign w:val="bottom"/>
          </w:tcPr>
          <w:p w14:paraId="77AF997F" w14:textId="77777777" w:rsidR="00C334D1" w:rsidRPr="00813D46" w:rsidRDefault="00C334D1" w:rsidP="007B0C0F">
            <w:pPr>
              <w:pStyle w:val="rrdsinglerule"/>
            </w:pPr>
            <w:r w:rsidRPr="00813D46">
              <w:rPr>
                <w:sz w:val="15"/>
                <w:szCs w:val="15"/>
              </w:rPr>
              <w:t> </w:t>
            </w:r>
          </w:p>
        </w:tc>
        <w:tc>
          <w:tcPr>
            <w:tcW w:w="0" w:type="auto"/>
            <w:vAlign w:val="bottom"/>
          </w:tcPr>
          <w:p w14:paraId="26A08F2E" w14:textId="77777777" w:rsidR="00C334D1" w:rsidRPr="00813D46" w:rsidRDefault="00C334D1" w:rsidP="007B0C0F">
            <w:pPr>
              <w:pStyle w:val="rrdsinglerule"/>
            </w:pPr>
            <w:r w:rsidRPr="00813D46">
              <w:rPr>
                <w:sz w:val="15"/>
                <w:szCs w:val="15"/>
              </w:rPr>
              <w:t> </w:t>
            </w:r>
          </w:p>
        </w:tc>
        <w:tc>
          <w:tcPr>
            <w:tcW w:w="0" w:type="auto"/>
            <w:vAlign w:val="bottom"/>
          </w:tcPr>
          <w:p w14:paraId="78A19CDE" w14:textId="77777777" w:rsidR="00C334D1" w:rsidRPr="00813D46" w:rsidRDefault="00C334D1" w:rsidP="007B0C0F">
            <w:pPr>
              <w:rPr>
                <w:sz w:val="8"/>
              </w:rPr>
            </w:pPr>
          </w:p>
        </w:tc>
        <w:tc>
          <w:tcPr>
            <w:tcW w:w="0" w:type="auto"/>
            <w:vAlign w:val="bottom"/>
          </w:tcPr>
          <w:p w14:paraId="6B0BE396" w14:textId="77777777" w:rsidR="00C334D1" w:rsidRPr="00813D46" w:rsidRDefault="00C334D1" w:rsidP="007B0C0F">
            <w:pPr>
              <w:pStyle w:val="la2"/>
            </w:pPr>
            <w:r w:rsidRPr="00813D46">
              <w:t> </w:t>
            </w:r>
          </w:p>
        </w:tc>
        <w:tc>
          <w:tcPr>
            <w:tcW w:w="0" w:type="auto"/>
            <w:vAlign w:val="bottom"/>
          </w:tcPr>
          <w:p w14:paraId="4226E3E8" w14:textId="77777777" w:rsidR="00C334D1" w:rsidRPr="00813D46" w:rsidRDefault="00C334D1" w:rsidP="007B0C0F">
            <w:pPr>
              <w:pStyle w:val="rrdsinglerule"/>
            </w:pPr>
            <w:r w:rsidRPr="00813D46">
              <w:rPr>
                <w:sz w:val="15"/>
                <w:szCs w:val="15"/>
              </w:rPr>
              <w:t> </w:t>
            </w:r>
          </w:p>
        </w:tc>
        <w:tc>
          <w:tcPr>
            <w:tcW w:w="0" w:type="auto"/>
            <w:vAlign w:val="bottom"/>
          </w:tcPr>
          <w:p w14:paraId="69022334" w14:textId="77777777" w:rsidR="00C334D1" w:rsidRPr="00813D46" w:rsidRDefault="00C334D1" w:rsidP="007B0C0F">
            <w:pPr>
              <w:pStyle w:val="rrdsinglerule"/>
            </w:pPr>
            <w:r w:rsidRPr="00813D46">
              <w:rPr>
                <w:sz w:val="15"/>
                <w:szCs w:val="15"/>
              </w:rPr>
              <w:t> </w:t>
            </w:r>
          </w:p>
        </w:tc>
        <w:tc>
          <w:tcPr>
            <w:tcW w:w="0" w:type="auto"/>
            <w:vAlign w:val="bottom"/>
          </w:tcPr>
          <w:p w14:paraId="120D7FA0" w14:textId="77777777" w:rsidR="00C334D1" w:rsidRPr="00813D46" w:rsidRDefault="00C334D1" w:rsidP="007B0C0F">
            <w:pPr>
              <w:rPr>
                <w:sz w:val="8"/>
              </w:rPr>
            </w:pPr>
          </w:p>
        </w:tc>
      </w:tr>
      <w:tr w:rsidR="00295233" w:rsidRPr="00813D46" w14:paraId="48A402EE" w14:textId="77777777" w:rsidTr="007B0C0F">
        <w:trPr>
          <w:jc w:val="center"/>
        </w:trPr>
        <w:tc>
          <w:tcPr>
            <w:tcW w:w="0" w:type="auto"/>
          </w:tcPr>
          <w:p w14:paraId="4C4FC353"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2B052F61" w14:textId="77777777" w:rsidR="00C334D1" w:rsidRPr="00813D46" w:rsidRDefault="00C334D1" w:rsidP="007B0C0F">
            <w:pPr>
              <w:pStyle w:val="la2"/>
            </w:pPr>
            <w:r w:rsidRPr="00813D46">
              <w:rPr>
                <w:sz w:val="15"/>
                <w:szCs w:val="15"/>
              </w:rPr>
              <w:t> </w:t>
            </w:r>
          </w:p>
        </w:tc>
        <w:tc>
          <w:tcPr>
            <w:tcW w:w="0" w:type="auto"/>
            <w:vAlign w:val="bottom"/>
          </w:tcPr>
          <w:p w14:paraId="00F7691E" w14:textId="77777777" w:rsidR="00C334D1" w:rsidRPr="00813D46" w:rsidRDefault="00C334D1" w:rsidP="007B0C0F">
            <w:pPr>
              <w:rPr>
                <w:sz w:val="8"/>
              </w:rPr>
            </w:pPr>
            <w:r w:rsidRPr="00813D46">
              <w:rPr>
                <w:rFonts w:cs="Arial"/>
                <w:b/>
                <w:bCs/>
              </w:rPr>
              <w:t>$</w:t>
            </w:r>
          </w:p>
        </w:tc>
        <w:tc>
          <w:tcPr>
            <w:tcW w:w="0" w:type="auto"/>
            <w:vAlign w:val="bottom"/>
          </w:tcPr>
          <w:p w14:paraId="2E886550" w14:textId="5ED736B2" w:rsidR="00C334D1" w:rsidRPr="00813D46" w:rsidRDefault="00295233" w:rsidP="007B0C0F">
            <w:pPr>
              <w:jc w:val="right"/>
            </w:pPr>
            <w:r w:rsidRPr="00813D46">
              <w:rPr>
                <w:rFonts w:cs="Arial"/>
                <w:b/>
                <w:bCs/>
              </w:rPr>
              <w:t>81,750</w:t>
            </w:r>
          </w:p>
        </w:tc>
        <w:tc>
          <w:tcPr>
            <w:tcW w:w="0" w:type="auto"/>
            <w:noWrap/>
            <w:vAlign w:val="bottom"/>
          </w:tcPr>
          <w:p w14:paraId="41A3777E" w14:textId="77777777" w:rsidR="00C334D1" w:rsidRPr="00813D46" w:rsidRDefault="00C334D1" w:rsidP="007B0C0F">
            <w:pPr>
              <w:rPr>
                <w:sz w:val="8"/>
              </w:rPr>
            </w:pPr>
            <w:r w:rsidRPr="00813D46">
              <w:rPr>
                <w:rFonts w:cs="Arial"/>
                <w:b/>
                <w:bCs/>
              </w:rPr>
              <w:t> </w:t>
            </w:r>
          </w:p>
        </w:tc>
        <w:tc>
          <w:tcPr>
            <w:tcW w:w="0" w:type="auto"/>
            <w:vAlign w:val="bottom"/>
          </w:tcPr>
          <w:p w14:paraId="372C026A" w14:textId="77777777" w:rsidR="00C334D1" w:rsidRPr="00813D46" w:rsidRDefault="00C334D1" w:rsidP="007B0C0F">
            <w:pPr>
              <w:pStyle w:val="la2"/>
            </w:pPr>
            <w:r w:rsidRPr="00813D46">
              <w:rPr>
                <w:sz w:val="15"/>
                <w:szCs w:val="15"/>
              </w:rPr>
              <w:t> </w:t>
            </w:r>
          </w:p>
        </w:tc>
        <w:tc>
          <w:tcPr>
            <w:tcW w:w="0" w:type="auto"/>
            <w:vAlign w:val="bottom"/>
          </w:tcPr>
          <w:p w14:paraId="2E657261" w14:textId="77777777" w:rsidR="00C334D1" w:rsidRPr="00813D46" w:rsidRDefault="00C334D1" w:rsidP="007B0C0F">
            <w:pPr>
              <w:rPr>
                <w:sz w:val="8"/>
              </w:rPr>
            </w:pPr>
            <w:r w:rsidRPr="00813D46">
              <w:rPr>
                <w:rFonts w:cs="Arial"/>
                <w:b/>
                <w:bCs/>
              </w:rPr>
              <w:t>$</w:t>
            </w:r>
          </w:p>
        </w:tc>
        <w:tc>
          <w:tcPr>
            <w:tcW w:w="0" w:type="auto"/>
            <w:vAlign w:val="bottom"/>
          </w:tcPr>
          <w:p w14:paraId="04E1ACDD" w14:textId="19C8B06A" w:rsidR="00C334D1" w:rsidRPr="00813D46" w:rsidRDefault="00295233" w:rsidP="00814D5F">
            <w:pPr>
              <w:jc w:val="right"/>
            </w:pPr>
            <w:r w:rsidRPr="00813D46">
              <w:rPr>
                <w:rFonts w:cs="Arial"/>
                <w:b/>
                <w:bCs/>
              </w:rPr>
              <w:t>22,76</w:t>
            </w:r>
            <w:r w:rsidR="00814D5F" w:rsidRPr="00813D46">
              <w:rPr>
                <w:rFonts w:cs="Arial"/>
                <w:b/>
                <w:bCs/>
              </w:rPr>
              <w:t>1</w:t>
            </w:r>
          </w:p>
        </w:tc>
        <w:tc>
          <w:tcPr>
            <w:tcW w:w="0" w:type="auto"/>
            <w:noWrap/>
            <w:vAlign w:val="bottom"/>
          </w:tcPr>
          <w:p w14:paraId="60B1418C" w14:textId="77777777" w:rsidR="00C334D1" w:rsidRPr="00813D46" w:rsidRDefault="00C334D1" w:rsidP="007B0C0F">
            <w:pPr>
              <w:rPr>
                <w:sz w:val="8"/>
              </w:rPr>
            </w:pPr>
            <w:r w:rsidRPr="00813D46">
              <w:rPr>
                <w:rFonts w:cs="Arial"/>
                <w:b/>
                <w:bCs/>
              </w:rPr>
              <w:t> </w:t>
            </w:r>
          </w:p>
        </w:tc>
        <w:tc>
          <w:tcPr>
            <w:tcW w:w="0" w:type="auto"/>
            <w:vAlign w:val="bottom"/>
          </w:tcPr>
          <w:p w14:paraId="0B2C7898" w14:textId="77777777" w:rsidR="00C334D1" w:rsidRPr="00813D46" w:rsidRDefault="00C334D1" w:rsidP="007B0C0F">
            <w:pPr>
              <w:pStyle w:val="la2"/>
            </w:pPr>
            <w:r w:rsidRPr="00813D46">
              <w:rPr>
                <w:sz w:val="15"/>
                <w:szCs w:val="15"/>
              </w:rPr>
              <w:t> </w:t>
            </w:r>
          </w:p>
        </w:tc>
        <w:tc>
          <w:tcPr>
            <w:tcW w:w="0" w:type="auto"/>
            <w:vAlign w:val="bottom"/>
          </w:tcPr>
          <w:p w14:paraId="441B25CD" w14:textId="77777777" w:rsidR="00C334D1" w:rsidRPr="00813D46" w:rsidRDefault="00C334D1" w:rsidP="007B0C0F">
            <w:pPr>
              <w:rPr>
                <w:sz w:val="8"/>
              </w:rPr>
            </w:pPr>
            <w:r w:rsidRPr="00813D46">
              <w:rPr>
                <w:rFonts w:cs="Arial"/>
                <w:b/>
                <w:bCs/>
              </w:rPr>
              <w:t>$</w:t>
            </w:r>
          </w:p>
        </w:tc>
        <w:tc>
          <w:tcPr>
            <w:tcW w:w="0" w:type="auto"/>
            <w:vAlign w:val="bottom"/>
          </w:tcPr>
          <w:p w14:paraId="6086075B" w14:textId="7D64525A" w:rsidR="00C334D1" w:rsidRPr="00813D46" w:rsidRDefault="00295233" w:rsidP="00295233">
            <w:pPr>
              <w:jc w:val="right"/>
            </w:pPr>
            <w:r w:rsidRPr="00813D46">
              <w:rPr>
                <w:rFonts w:cs="Arial"/>
                <w:b/>
                <w:bCs/>
              </w:rPr>
              <w:t>20</w:t>
            </w:r>
          </w:p>
        </w:tc>
        <w:tc>
          <w:tcPr>
            <w:tcW w:w="0" w:type="auto"/>
            <w:noWrap/>
            <w:vAlign w:val="bottom"/>
          </w:tcPr>
          <w:p w14:paraId="10D51EC1" w14:textId="77777777" w:rsidR="00C334D1" w:rsidRPr="00813D46" w:rsidRDefault="00C334D1" w:rsidP="007B0C0F">
            <w:pPr>
              <w:rPr>
                <w:sz w:val="8"/>
              </w:rPr>
            </w:pPr>
            <w:r w:rsidRPr="00813D46">
              <w:rPr>
                <w:rFonts w:cs="Arial"/>
                <w:b/>
                <w:bCs/>
              </w:rPr>
              <w:t> </w:t>
            </w:r>
          </w:p>
        </w:tc>
        <w:tc>
          <w:tcPr>
            <w:tcW w:w="0" w:type="auto"/>
            <w:vAlign w:val="bottom"/>
          </w:tcPr>
          <w:p w14:paraId="5B098CC8" w14:textId="77777777" w:rsidR="00C334D1" w:rsidRPr="00813D46" w:rsidRDefault="00C334D1" w:rsidP="007B0C0F">
            <w:pPr>
              <w:pStyle w:val="la2"/>
            </w:pPr>
            <w:r w:rsidRPr="00813D46">
              <w:rPr>
                <w:sz w:val="15"/>
                <w:szCs w:val="15"/>
              </w:rPr>
              <w:t> </w:t>
            </w:r>
          </w:p>
        </w:tc>
        <w:tc>
          <w:tcPr>
            <w:tcW w:w="0" w:type="auto"/>
            <w:vAlign w:val="bottom"/>
          </w:tcPr>
          <w:p w14:paraId="186AB71D" w14:textId="77777777" w:rsidR="00C334D1" w:rsidRPr="00813D46" w:rsidRDefault="00C334D1" w:rsidP="007B0C0F">
            <w:pPr>
              <w:rPr>
                <w:sz w:val="8"/>
              </w:rPr>
            </w:pPr>
            <w:r w:rsidRPr="00813D46">
              <w:rPr>
                <w:rFonts w:cs="Arial"/>
                <w:b/>
                <w:bCs/>
              </w:rPr>
              <w:t>$</w:t>
            </w:r>
          </w:p>
        </w:tc>
        <w:tc>
          <w:tcPr>
            <w:tcW w:w="0" w:type="auto"/>
            <w:vAlign w:val="bottom"/>
          </w:tcPr>
          <w:p w14:paraId="50FFA0EF" w14:textId="53E7C4FE" w:rsidR="00C334D1" w:rsidRPr="00813D46" w:rsidRDefault="00295233" w:rsidP="00814D5F">
            <w:pPr>
              <w:jc w:val="right"/>
            </w:pPr>
            <w:r w:rsidRPr="00813D46">
              <w:rPr>
                <w:rFonts w:cs="Arial"/>
                <w:b/>
                <w:bCs/>
              </w:rPr>
              <w:t>104,53</w:t>
            </w:r>
            <w:r w:rsidR="00814D5F" w:rsidRPr="00813D46">
              <w:rPr>
                <w:rFonts w:cs="Arial"/>
                <w:b/>
                <w:bCs/>
              </w:rPr>
              <w:t>1</w:t>
            </w:r>
          </w:p>
        </w:tc>
        <w:tc>
          <w:tcPr>
            <w:tcW w:w="0" w:type="auto"/>
            <w:noWrap/>
            <w:vAlign w:val="bottom"/>
          </w:tcPr>
          <w:p w14:paraId="79CDE303" w14:textId="77777777" w:rsidR="00C334D1" w:rsidRPr="00813D46" w:rsidRDefault="00C334D1" w:rsidP="007B0C0F">
            <w:pPr>
              <w:rPr>
                <w:sz w:val="8"/>
              </w:rPr>
            </w:pPr>
            <w:r w:rsidRPr="00813D46">
              <w:rPr>
                <w:rFonts w:cs="Arial"/>
                <w:b/>
                <w:bCs/>
              </w:rPr>
              <w:t> </w:t>
            </w:r>
          </w:p>
        </w:tc>
        <w:tc>
          <w:tcPr>
            <w:tcW w:w="0" w:type="auto"/>
            <w:vAlign w:val="bottom"/>
          </w:tcPr>
          <w:p w14:paraId="6A8AE365" w14:textId="77777777" w:rsidR="00C334D1" w:rsidRPr="00813D46" w:rsidRDefault="00C334D1" w:rsidP="007B0C0F">
            <w:pPr>
              <w:pStyle w:val="la2"/>
            </w:pPr>
            <w:r w:rsidRPr="00813D46">
              <w:rPr>
                <w:sz w:val="15"/>
                <w:szCs w:val="15"/>
              </w:rPr>
              <w:t> </w:t>
            </w:r>
          </w:p>
        </w:tc>
        <w:tc>
          <w:tcPr>
            <w:tcW w:w="0" w:type="auto"/>
            <w:vAlign w:val="bottom"/>
          </w:tcPr>
          <w:p w14:paraId="6D429CE3" w14:textId="77777777" w:rsidR="00C334D1" w:rsidRPr="00813D46" w:rsidRDefault="00C334D1" w:rsidP="007B0C0F">
            <w:pPr>
              <w:rPr>
                <w:sz w:val="8"/>
              </w:rPr>
            </w:pPr>
            <w:r w:rsidRPr="00813D46">
              <w:rPr>
                <w:rFonts w:cs="Arial"/>
                <w:b/>
                <w:bCs/>
              </w:rPr>
              <w:t>$</w:t>
            </w:r>
          </w:p>
        </w:tc>
        <w:tc>
          <w:tcPr>
            <w:tcW w:w="0" w:type="auto"/>
            <w:vAlign w:val="bottom"/>
          </w:tcPr>
          <w:p w14:paraId="2F89B2B1" w14:textId="5FD9ACCC" w:rsidR="00C334D1" w:rsidRPr="00813D46" w:rsidRDefault="00C334D1" w:rsidP="00295233">
            <w:pPr>
              <w:jc w:val="right"/>
            </w:pPr>
            <w:r w:rsidRPr="00813D46">
              <w:rPr>
                <w:rFonts w:cs="Arial"/>
                <w:b/>
                <w:bCs/>
              </w:rPr>
              <w:t>(</w:t>
            </w:r>
            <w:r w:rsidR="00295233" w:rsidRPr="00813D46">
              <w:rPr>
                <w:rFonts w:cs="Arial"/>
                <w:b/>
                <w:bCs/>
              </w:rPr>
              <w:t>162</w:t>
            </w:r>
          </w:p>
        </w:tc>
        <w:tc>
          <w:tcPr>
            <w:tcW w:w="0" w:type="auto"/>
            <w:noWrap/>
            <w:vAlign w:val="bottom"/>
          </w:tcPr>
          <w:p w14:paraId="5098FE73" w14:textId="77777777" w:rsidR="00C334D1" w:rsidRPr="00813D46" w:rsidRDefault="00C334D1" w:rsidP="007B0C0F">
            <w:pPr>
              <w:rPr>
                <w:sz w:val="8"/>
              </w:rPr>
            </w:pPr>
            <w:r w:rsidRPr="00813D46">
              <w:rPr>
                <w:b/>
              </w:rPr>
              <w:t>)</w:t>
            </w:r>
          </w:p>
        </w:tc>
        <w:tc>
          <w:tcPr>
            <w:tcW w:w="0" w:type="auto"/>
            <w:vAlign w:val="bottom"/>
          </w:tcPr>
          <w:p w14:paraId="18666CED" w14:textId="77777777" w:rsidR="00C334D1" w:rsidRPr="00813D46" w:rsidRDefault="00C334D1" w:rsidP="007B0C0F">
            <w:pPr>
              <w:pStyle w:val="la2"/>
            </w:pPr>
            <w:r w:rsidRPr="00813D46">
              <w:rPr>
                <w:sz w:val="15"/>
                <w:szCs w:val="15"/>
              </w:rPr>
              <w:t> </w:t>
            </w:r>
          </w:p>
        </w:tc>
        <w:tc>
          <w:tcPr>
            <w:tcW w:w="0" w:type="auto"/>
            <w:vAlign w:val="bottom"/>
          </w:tcPr>
          <w:p w14:paraId="2C6D9033" w14:textId="77777777" w:rsidR="00C334D1" w:rsidRPr="00813D46" w:rsidRDefault="00C334D1" w:rsidP="007B0C0F">
            <w:pPr>
              <w:rPr>
                <w:sz w:val="8"/>
              </w:rPr>
            </w:pPr>
            <w:r w:rsidRPr="00813D46">
              <w:rPr>
                <w:rFonts w:cs="Arial"/>
                <w:b/>
                <w:bCs/>
              </w:rPr>
              <w:t>$</w:t>
            </w:r>
          </w:p>
        </w:tc>
        <w:tc>
          <w:tcPr>
            <w:tcW w:w="0" w:type="auto"/>
            <w:vAlign w:val="bottom"/>
          </w:tcPr>
          <w:p w14:paraId="0241AEAD" w14:textId="4FAFD825" w:rsidR="00C334D1" w:rsidRPr="00813D46" w:rsidRDefault="00295233" w:rsidP="00026F0D">
            <w:pPr>
              <w:jc w:val="right"/>
            </w:pPr>
            <w:r w:rsidRPr="00813D46">
              <w:rPr>
                <w:rFonts w:cs="Arial"/>
                <w:b/>
                <w:bCs/>
              </w:rPr>
              <w:t>104,3</w:t>
            </w:r>
            <w:r w:rsidR="00026F0D" w:rsidRPr="00813D46">
              <w:rPr>
                <w:rFonts w:cs="Arial"/>
                <w:b/>
                <w:bCs/>
              </w:rPr>
              <w:t>69</w:t>
            </w:r>
          </w:p>
        </w:tc>
        <w:tc>
          <w:tcPr>
            <w:tcW w:w="0" w:type="auto"/>
            <w:noWrap/>
            <w:vAlign w:val="bottom"/>
          </w:tcPr>
          <w:p w14:paraId="2CD6D487" w14:textId="77777777" w:rsidR="00C334D1" w:rsidRPr="00813D46" w:rsidRDefault="00C334D1" w:rsidP="007B0C0F">
            <w:pPr>
              <w:rPr>
                <w:sz w:val="8"/>
              </w:rPr>
            </w:pPr>
            <w:r w:rsidRPr="00813D46">
              <w:rPr>
                <w:rFonts w:cs="Arial"/>
                <w:b/>
                <w:bCs/>
              </w:rPr>
              <w:t> </w:t>
            </w:r>
          </w:p>
        </w:tc>
      </w:tr>
      <w:tr w:rsidR="00295233" w:rsidRPr="00813D46" w14:paraId="7979FB43" w14:textId="77777777" w:rsidTr="007B0C0F">
        <w:trPr>
          <w:jc w:val="center"/>
        </w:trPr>
        <w:tc>
          <w:tcPr>
            <w:tcW w:w="0" w:type="auto"/>
            <w:vAlign w:val="bottom"/>
          </w:tcPr>
          <w:p w14:paraId="571144AB" w14:textId="77777777" w:rsidR="00C334D1" w:rsidRPr="00813D46" w:rsidRDefault="00C334D1" w:rsidP="007B0C0F">
            <w:pPr>
              <w:pStyle w:val="la2"/>
            </w:pPr>
            <w:r w:rsidRPr="00813D46">
              <w:t> </w:t>
            </w:r>
          </w:p>
        </w:tc>
        <w:tc>
          <w:tcPr>
            <w:tcW w:w="0" w:type="auto"/>
            <w:vAlign w:val="bottom"/>
          </w:tcPr>
          <w:p w14:paraId="4C8436A7" w14:textId="77777777" w:rsidR="00C334D1" w:rsidRPr="00813D46" w:rsidRDefault="00C334D1" w:rsidP="007B0C0F">
            <w:pPr>
              <w:pStyle w:val="la2"/>
            </w:pPr>
            <w:r w:rsidRPr="00813D46">
              <w:t> </w:t>
            </w:r>
          </w:p>
        </w:tc>
        <w:tc>
          <w:tcPr>
            <w:tcW w:w="0" w:type="auto"/>
            <w:vAlign w:val="bottom"/>
          </w:tcPr>
          <w:p w14:paraId="0731790B" w14:textId="77777777" w:rsidR="00C334D1" w:rsidRPr="00813D46" w:rsidRDefault="00C334D1" w:rsidP="007B0C0F">
            <w:pPr>
              <w:pStyle w:val="rrddoublerule"/>
            </w:pPr>
            <w:r w:rsidRPr="00813D46">
              <w:rPr>
                <w:sz w:val="15"/>
                <w:szCs w:val="15"/>
              </w:rPr>
              <w:t> </w:t>
            </w:r>
          </w:p>
        </w:tc>
        <w:tc>
          <w:tcPr>
            <w:tcW w:w="0" w:type="auto"/>
            <w:vAlign w:val="bottom"/>
          </w:tcPr>
          <w:p w14:paraId="0FFD3C58" w14:textId="77777777" w:rsidR="00C334D1" w:rsidRPr="00813D46" w:rsidRDefault="00C334D1" w:rsidP="007B0C0F">
            <w:pPr>
              <w:pStyle w:val="rrddoublerule"/>
            </w:pPr>
            <w:r w:rsidRPr="00813D46">
              <w:rPr>
                <w:sz w:val="15"/>
                <w:szCs w:val="15"/>
              </w:rPr>
              <w:t> </w:t>
            </w:r>
          </w:p>
        </w:tc>
        <w:tc>
          <w:tcPr>
            <w:tcW w:w="0" w:type="auto"/>
            <w:vAlign w:val="bottom"/>
          </w:tcPr>
          <w:p w14:paraId="0100A8EE" w14:textId="77777777" w:rsidR="00C334D1" w:rsidRPr="00813D46" w:rsidRDefault="00C334D1" w:rsidP="007B0C0F">
            <w:pPr>
              <w:rPr>
                <w:sz w:val="8"/>
              </w:rPr>
            </w:pPr>
          </w:p>
        </w:tc>
        <w:tc>
          <w:tcPr>
            <w:tcW w:w="0" w:type="auto"/>
            <w:vAlign w:val="bottom"/>
          </w:tcPr>
          <w:p w14:paraId="115D6557" w14:textId="77777777" w:rsidR="00C334D1" w:rsidRPr="00813D46" w:rsidRDefault="00C334D1" w:rsidP="007B0C0F">
            <w:pPr>
              <w:pStyle w:val="la2"/>
            </w:pPr>
            <w:r w:rsidRPr="00813D46">
              <w:t> </w:t>
            </w:r>
          </w:p>
        </w:tc>
        <w:tc>
          <w:tcPr>
            <w:tcW w:w="0" w:type="auto"/>
            <w:vAlign w:val="bottom"/>
          </w:tcPr>
          <w:p w14:paraId="47057AE5" w14:textId="77777777" w:rsidR="00C334D1" w:rsidRPr="00813D46" w:rsidRDefault="00C334D1" w:rsidP="007B0C0F">
            <w:pPr>
              <w:pStyle w:val="rrddoublerule"/>
            </w:pPr>
            <w:r w:rsidRPr="00813D46">
              <w:rPr>
                <w:sz w:val="15"/>
                <w:szCs w:val="15"/>
              </w:rPr>
              <w:t> </w:t>
            </w:r>
          </w:p>
        </w:tc>
        <w:tc>
          <w:tcPr>
            <w:tcW w:w="0" w:type="auto"/>
            <w:vAlign w:val="bottom"/>
          </w:tcPr>
          <w:p w14:paraId="384882B0" w14:textId="77777777" w:rsidR="00C334D1" w:rsidRPr="00813D46" w:rsidRDefault="00C334D1" w:rsidP="007B0C0F">
            <w:pPr>
              <w:pStyle w:val="rrddoublerule"/>
            </w:pPr>
            <w:r w:rsidRPr="00813D46">
              <w:rPr>
                <w:sz w:val="15"/>
                <w:szCs w:val="15"/>
              </w:rPr>
              <w:t> </w:t>
            </w:r>
          </w:p>
        </w:tc>
        <w:tc>
          <w:tcPr>
            <w:tcW w:w="0" w:type="auto"/>
            <w:vAlign w:val="bottom"/>
          </w:tcPr>
          <w:p w14:paraId="50CA73DA" w14:textId="77777777" w:rsidR="00C334D1" w:rsidRPr="00813D46" w:rsidRDefault="00C334D1" w:rsidP="007B0C0F">
            <w:pPr>
              <w:rPr>
                <w:sz w:val="8"/>
              </w:rPr>
            </w:pPr>
          </w:p>
        </w:tc>
        <w:tc>
          <w:tcPr>
            <w:tcW w:w="0" w:type="auto"/>
            <w:vAlign w:val="bottom"/>
          </w:tcPr>
          <w:p w14:paraId="01CB4AD7" w14:textId="77777777" w:rsidR="00C334D1" w:rsidRPr="00813D46" w:rsidRDefault="00C334D1" w:rsidP="007B0C0F">
            <w:pPr>
              <w:pStyle w:val="la2"/>
            </w:pPr>
            <w:r w:rsidRPr="00813D46">
              <w:t> </w:t>
            </w:r>
          </w:p>
        </w:tc>
        <w:tc>
          <w:tcPr>
            <w:tcW w:w="0" w:type="auto"/>
            <w:vAlign w:val="bottom"/>
          </w:tcPr>
          <w:p w14:paraId="6F02C902" w14:textId="77777777" w:rsidR="00C334D1" w:rsidRPr="00813D46" w:rsidRDefault="00C334D1" w:rsidP="007B0C0F">
            <w:pPr>
              <w:pStyle w:val="rrddoublerule"/>
            </w:pPr>
            <w:r w:rsidRPr="00813D46">
              <w:rPr>
                <w:sz w:val="15"/>
                <w:szCs w:val="15"/>
              </w:rPr>
              <w:t> </w:t>
            </w:r>
          </w:p>
        </w:tc>
        <w:tc>
          <w:tcPr>
            <w:tcW w:w="0" w:type="auto"/>
            <w:vAlign w:val="bottom"/>
          </w:tcPr>
          <w:p w14:paraId="58E646B1" w14:textId="77777777" w:rsidR="00C334D1" w:rsidRPr="00813D46" w:rsidRDefault="00C334D1" w:rsidP="007B0C0F">
            <w:pPr>
              <w:pStyle w:val="rrddoublerule"/>
            </w:pPr>
            <w:r w:rsidRPr="00813D46">
              <w:rPr>
                <w:sz w:val="15"/>
                <w:szCs w:val="15"/>
              </w:rPr>
              <w:t> </w:t>
            </w:r>
          </w:p>
        </w:tc>
        <w:tc>
          <w:tcPr>
            <w:tcW w:w="0" w:type="auto"/>
            <w:vAlign w:val="bottom"/>
          </w:tcPr>
          <w:p w14:paraId="1532D38A" w14:textId="77777777" w:rsidR="00C334D1" w:rsidRPr="00813D46" w:rsidRDefault="00C334D1" w:rsidP="007B0C0F">
            <w:pPr>
              <w:rPr>
                <w:sz w:val="8"/>
              </w:rPr>
            </w:pPr>
          </w:p>
        </w:tc>
        <w:tc>
          <w:tcPr>
            <w:tcW w:w="0" w:type="auto"/>
            <w:vAlign w:val="bottom"/>
          </w:tcPr>
          <w:p w14:paraId="59EA0370" w14:textId="77777777" w:rsidR="00C334D1" w:rsidRPr="00813D46" w:rsidRDefault="00C334D1" w:rsidP="007B0C0F">
            <w:pPr>
              <w:pStyle w:val="la2"/>
            </w:pPr>
            <w:r w:rsidRPr="00813D46">
              <w:t> </w:t>
            </w:r>
          </w:p>
        </w:tc>
        <w:tc>
          <w:tcPr>
            <w:tcW w:w="0" w:type="auto"/>
            <w:vAlign w:val="bottom"/>
          </w:tcPr>
          <w:p w14:paraId="0192C345" w14:textId="77777777" w:rsidR="00C334D1" w:rsidRPr="00813D46" w:rsidRDefault="00C334D1" w:rsidP="007B0C0F">
            <w:pPr>
              <w:pStyle w:val="rrddoublerule"/>
            </w:pPr>
            <w:r w:rsidRPr="00813D46">
              <w:rPr>
                <w:sz w:val="15"/>
                <w:szCs w:val="15"/>
              </w:rPr>
              <w:t> </w:t>
            </w:r>
          </w:p>
        </w:tc>
        <w:tc>
          <w:tcPr>
            <w:tcW w:w="0" w:type="auto"/>
            <w:vAlign w:val="bottom"/>
          </w:tcPr>
          <w:p w14:paraId="7659F0E6" w14:textId="77777777" w:rsidR="00C334D1" w:rsidRPr="00813D46" w:rsidRDefault="00C334D1" w:rsidP="007B0C0F">
            <w:pPr>
              <w:pStyle w:val="rrddoublerule"/>
            </w:pPr>
            <w:r w:rsidRPr="00813D46">
              <w:rPr>
                <w:sz w:val="15"/>
                <w:szCs w:val="15"/>
              </w:rPr>
              <w:t> </w:t>
            </w:r>
          </w:p>
        </w:tc>
        <w:tc>
          <w:tcPr>
            <w:tcW w:w="0" w:type="auto"/>
            <w:vAlign w:val="bottom"/>
          </w:tcPr>
          <w:p w14:paraId="737BA8A8" w14:textId="77777777" w:rsidR="00C334D1" w:rsidRPr="00813D46" w:rsidRDefault="00C334D1" w:rsidP="007B0C0F">
            <w:pPr>
              <w:rPr>
                <w:sz w:val="8"/>
              </w:rPr>
            </w:pPr>
          </w:p>
        </w:tc>
        <w:tc>
          <w:tcPr>
            <w:tcW w:w="0" w:type="auto"/>
            <w:vAlign w:val="bottom"/>
          </w:tcPr>
          <w:p w14:paraId="6A021935" w14:textId="77777777" w:rsidR="00C334D1" w:rsidRPr="00813D46" w:rsidRDefault="00C334D1" w:rsidP="007B0C0F">
            <w:pPr>
              <w:pStyle w:val="la2"/>
            </w:pPr>
            <w:r w:rsidRPr="00813D46">
              <w:t> </w:t>
            </w:r>
          </w:p>
        </w:tc>
        <w:tc>
          <w:tcPr>
            <w:tcW w:w="0" w:type="auto"/>
            <w:vAlign w:val="bottom"/>
          </w:tcPr>
          <w:p w14:paraId="6D8E00E9" w14:textId="77777777" w:rsidR="00C334D1" w:rsidRPr="00813D46" w:rsidRDefault="00C334D1" w:rsidP="007B0C0F">
            <w:pPr>
              <w:pStyle w:val="rrddoublerule"/>
            </w:pPr>
            <w:r w:rsidRPr="00813D46">
              <w:rPr>
                <w:sz w:val="15"/>
                <w:szCs w:val="15"/>
              </w:rPr>
              <w:t> </w:t>
            </w:r>
          </w:p>
        </w:tc>
        <w:tc>
          <w:tcPr>
            <w:tcW w:w="0" w:type="auto"/>
            <w:vAlign w:val="bottom"/>
          </w:tcPr>
          <w:p w14:paraId="7BC5D1BE" w14:textId="77777777" w:rsidR="00C334D1" w:rsidRPr="00813D46" w:rsidRDefault="00C334D1" w:rsidP="007B0C0F">
            <w:pPr>
              <w:pStyle w:val="rrddoublerule"/>
            </w:pPr>
            <w:r w:rsidRPr="00813D46">
              <w:rPr>
                <w:sz w:val="15"/>
                <w:szCs w:val="15"/>
              </w:rPr>
              <w:t> </w:t>
            </w:r>
          </w:p>
        </w:tc>
        <w:tc>
          <w:tcPr>
            <w:tcW w:w="0" w:type="auto"/>
            <w:vAlign w:val="bottom"/>
          </w:tcPr>
          <w:p w14:paraId="6F0C63D3" w14:textId="77777777" w:rsidR="00C334D1" w:rsidRPr="00813D46" w:rsidRDefault="00C334D1" w:rsidP="007B0C0F">
            <w:pPr>
              <w:rPr>
                <w:sz w:val="8"/>
              </w:rPr>
            </w:pPr>
          </w:p>
        </w:tc>
        <w:tc>
          <w:tcPr>
            <w:tcW w:w="0" w:type="auto"/>
            <w:vAlign w:val="bottom"/>
          </w:tcPr>
          <w:p w14:paraId="495E94F5" w14:textId="77777777" w:rsidR="00C334D1" w:rsidRPr="00813D46" w:rsidRDefault="00C334D1" w:rsidP="007B0C0F">
            <w:pPr>
              <w:pStyle w:val="la2"/>
            </w:pPr>
            <w:r w:rsidRPr="00813D46">
              <w:t> </w:t>
            </w:r>
          </w:p>
        </w:tc>
        <w:tc>
          <w:tcPr>
            <w:tcW w:w="0" w:type="auto"/>
            <w:vAlign w:val="bottom"/>
          </w:tcPr>
          <w:p w14:paraId="4C8545DB" w14:textId="77777777" w:rsidR="00C334D1" w:rsidRPr="00813D46" w:rsidRDefault="00C334D1" w:rsidP="007B0C0F">
            <w:pPr>
              <w:pStyle w:val="rrddoublerule"/>
            </w:pPr>
            <w:r w:rsidRPr="00813D46">
              <w:rPr>
                <w:sz w:val="15"/>
                <w:szCs w:val="15"/>
              </w:rPr>
              <w:t> </w:t>
            </w:r>
          </w:p>
        </w:tc>
        <w:tc>
          <w:tcPr>
            <w:tcW w:w="0" w:type="auto"/>
            <w:vAlign w:val="bottom"/>
          </w:tcPr>
          <w:p w14:paraId="2FD5CE02" w14:textId="77777777" w:rsidR="00C334D1" w:rsidRPr="00813D46" w:rsidRDefault="00C334D1" w:rsidP="007B0C0F">
            <w:pPr>
              <w:pStyle w:val="rrddoublerule"/>
            </w:pPr>
            <w:r w:rsidRPr="00813D46">
              <w:rPr>
                <w:sz w:val="15"/>
                <w:szCs w:val="15"/>
              </w:rPr>
              <w:t> </w:t>
            </w:r>
          </w:p>
        </w:tc>
        <w:tc>
          <w:tcPr>
            <w:tcW w:w="0" w:type="auto"/>
            <w:vAlign w:val="bottom"/>
          </w:tcPr>
          <w:p w14:paraId="384CE856" w14:textId="77777777" w:rsidR="00C334D1" w:rsidRPr="00813D46" w:rsidRDefault="00C334D1" w:rsidP="007B0C0F">
            <w:pPr>
              <w:rPr>
                <w:sz w:val="8"/>
              </w:rPr>
            </w:pPr>
          </w:p>
        </w:tc>
      </w:tr>
      <w:tr w:rsidR="00295233" w:rsidRPr="00813D46" w14:paraId="1AE9D746" w14:textId="77777777" w:rsidTr="007B0C0F">
        <w:trPr>
          <w:trHeight w:val="75"/>
          <w:jc w:val="center"/>
        </w:trPr>
        <w:tc>
          <w:tcPr>
            <w:tcW w:w="0" w:type="auto"/>
            <w:vAlign w:val="center"/>
          </w:tcPr>
          <w:p w14:paraId="57A9393E" w14:textId="77777777" w:rsidR="00C334D1" w:rsidRPr="00813D46" w:rsidRDefault="00C334D1" w:rsidP="007B0C0F">
            <w:pPr>
              <w:rPr>
                <w:sz w:val="8"/>
              </w:rPr>
            </w:pPr>
          </w:p>
        </w:tc>
        <w:tc>
          <w:tcPr>
            <w:tcW w:w="0" w:type="auto"/>
            <w:gridSpan w:val="4"/>
            <w:vAlign w:val="center"/>
          </w:tcPr>
          <w:p w14:paraId="1205DBC3" w14:textId="77777777" w:rsidR="00C334D1" w:rsidRPr="00813D46" w:rsidRDefault="00C334D1" w:rsidP="007B0C0F">
            <w:pPr>
              <w:rPr>
                <w:sz w:val="8"/>
              </w:rPr>
            </w:pPr>
          </w:p>
        </w:tc>
        <w:tc>
          <w:tcPr>
            <w:tcW w:w="0" w:type="auto"/>
            <w:gridSpan w:val="4"/>
            <w:vAlign w:val="center"/>
          </w:tcPr>
          <w:p w14:paraId="05CC9253" w14:textId="77777777" w:rsidR="00C334D1" w:rsidRPr="00813D46" w:rsidRDefault="00C334D1" w:rsidP="007B0C0F">
            <w:pPr>
              <w:rPr>
                <w:sz w:val="8"/>
              </w:rPr>
            </w:pPr>
          </w:p>
        </w:tc>
        <w:tc>
          <w:tcPr>
            <w:tcW w:w="0" w:type="auto"/>
            <w:gridSpan w:val="4"/>
            <w:vAlign w:val="center"/>
          </w:tcPr>
          <w:p w14:paraId="14161C66" w14:textId="77777777" w:rsidR="00C334D1" w:rsidRPr="00813D46" w:rsidRDefault="00C334D1" w:rsidP="007B0C0F">
            <w:pPr>
              <w:rPr>
                <w:sz w:val="8"/>
              </w:rPr>
            </w:pPr>
          </w:p>
        </w:tc>
        <w:tc>
          <w:tcPr>
            <w:tcW w:w="0" w:type="auto"/>
            <w:gridSpan w:val="4"/>
            <w:vAlign w:val="center"/>
          </w:tcPr>
          <w:p w14:paraId="2F4C28E8" w14:textId="77777777" w:rsidR="00C334D1" w:rsidRPr="00813D46" w:rsidRDefault="00C334D1" w:rsidP="007B0C0F">
            <w:pPr>
              <w:rPr>
                <w:sz w:val="8"/>
              </w:rPr>
            </w:pPr>
          </w:p>
        </w:tc>
        <w:tc>
          <w:tcPr>
            <w:tcW w:w="0" w:type="auto"/>
            <w:gridSpan w:val="4"/>
            <w:vAlign w:val="center"/>
          </w:tcPr>
          <w:p w14:paraId="17CA1A6F" w14:textId="77777777" w:rsidR="00C334D1" w:rsidRPr="00813D46" w:rsidRDefault="00C334D1" w:rsidP="007B0C0F">
            <w:pPr>
              <w:rPr>
                <w:sz w:val="8"/>
              </w:rPr>
            </w:pPr>
          </w:p>
        </w:tc>
        <w:tc>
          <w:tcPr>
            <w:tcW w:w="0" w:type="auto"/>
            <w:gridSpan w:val="4"/>
            <w:vAlign w:val="center"/>
          </w:tcPr>
          <w:p w14:paraId="3F64D91C" w14:textId="77777777" w:rsidR="00C334D1" w:rsidRPr="00813D46" w:rsidRDefault="00C334D1" w:rsidP="007B0C0F">
            <w:pPr>
              <w:rPr>
                <w:sz w:val="8"/>
              </w:rPr>
            </w:pPr>
          </w:p>
        </w:tc>
      </w:tr>
      <w:tr w:rsidR="00295233" w:rsidRPr="00813D46" w14:paraId="5A5BD447" w14:textId="77777777" w:rsidTr="007B0C0F">
        <w:trPr>
          <w:jc w:val="center"/>
        </w:trPr>
        <w:tc>
          <w:tcPr>
            <w:tcW w:w="0" w:type="auto"/>
          </w:tcPr>
          <w:p w14:paraId="17F45294" w14:textId="77777777" w:rsidR="00C334D1" w:rsidRPr="00813D46" w:rsidRDefault="00C334D1" w:rsidP="007B0C0F">
            <w:pPr>
              <w:pStyle w:val="NormalWeb"/>
              <w:ind w:left="240" w:hanging="240"/>
              <w:rPr>
                <w:sz w:val="8"/>
              </w:rPr>
            </w:pPr>
            <w:r w:rsidRPr="00813D46">
              <w:rPr>
                <w:rFonts w:cs="Arial"/>
                <w:b/>
                <w:bCs/>
                <w:sz w:val="15"/>
                <w:szCs w:val="15"/>
              </w:rPr>
              <w:t>Liabilities</w:t>
            </w:r>
          </w:p>
        </w:tc>
        <w:tc>
          <w:tcPr>
            <w:tcW w:w="0" w:type="auto"/>
            <w:vAlign w:val="bottom"/>
          </w:tcPr>
          <w:p w14:paraId="1310A972" w14:textId="77777777" w:rsidR="00C334D1" w:rsidRPr="00813D46" w:rsidRDefault="00C334D1" w:rsidP="007B0C0F">
            <w:pPr>
              <w:pStyle w:val="la2"/>
            </w:pPr>
            <w:r w:rsidRPr="00813D46">
              <w:rPr>
                <w:sz w:val="15"/>
                <w:szCs w:val="15"/>
              </w:rPr>
              <w:t> </w:t>
            </w:r>
          </w:p>
        </w:tc>
        <w:tc>
          <w:tcPr>
            <w:tcW w:w="0" w:type="auto"/>
            <w:vAlign w:val="bottom"/>
          </w:tcPr>
          <w:p w14:paraId="01413E4E" w14:textId="77777777" w:rsidR="00C334D1" w:rsidRPr="00813D46" w:rsidRDefault="00C334D1" w:rsidP="007B0C0F">
            <w:pPr>
              <w:pStyle w:val="la2"/>
            </w:pPr>
            <w:r w:rsidRPr="00813D46">
              <w:t> </w:t>
            </w:r>
          </w:p>
        </w:tc>
        <w:tc>
          <w:tcPr>
            <w:tcW w:w="0" w:type="auto"/>
            <w:vAlign w:val="bottom"/>
          </w:tcPr>
          <w:p w14:paraId="3EFFD92E" w14:textId="77777777" w:rsidR="00C334D1" w:rsidRPr="00813D46" w:rsidRDefault="00C334D1" w:rsidP="007B0C0F">
            <w:pPr>
              <w:pStyle w:val="la2"/>
            </w:pPr>
            <w:r w:rsidRPr="00813D46">
              <w:t> </w:t>
            </w:r>
          </w:p>
        </w:tc>
        <w:tc>
          <w:tcPr>
            <w:tcW w:w="0" w:type="auto"/>
            <w:vAlign w:val="bottom"/>
          </w:tcPr>
          <w:p w14:paraId="783B7EF1" w14:textId="77777777" w:rsidR="00C334D1" w:rsidRPr="00813D46" w:rsidRDefault="00C334D1" w:rsidP="007B0C0F">
            <w:pPr>
              <w:pStyle w:val="la2"/>
            </w:pPr>
            <w:r w:rsidRPr="00813D46">
              <w:t> </w:t>
            </w:r>
          </w:p>
        </w:tc>
        <w:tc>
          <w:tcPr>
            <w:tcW w:w="0" w:type="auto"/>
            <w:vAlign w:val="bottom"/>
          </w:tcPr>
          <w:p w14:paraId="1D81E8ED" w14:textId="77777777" w:rsidR="00C334D1" w:rsidRPr="00813D46" w:rsidRDefault="00C334D1" w:rsidP="007B0C0F">
            <w:pPr>
              <w:pStyle w:val="la2"/>
            </w:pPr>
            <w:r w:rsidRPr="00813D46">
              <w:rPr>
                <w:sz w:val="15"/>
                <w:szCs w:val="15"/>
              </w:rPr>
              <w:t> </w:t>
            </w:r>
          </w:p>
        </w:tc>
        <w:tc>
          <w:tcPr>
            <w:tcW w:w="0" w:type="auto"/>
            <w:vAlign w:val="bottom"/>
          </w:tcPr>
          <w:p w14:paraId="1BD18BDD" w14:textId="77777777" w:rsidR="00C334D1" w:rsidRPr="00813D46" w:rsidRDefault="00C334D1" w:rsidP="007B0C0F">
            <w:pPr>
              <w:pStyle w:val="la2"/>
            </w:pPr>
            <w:r w:rsidRPr="00813D46">
              <w:t> </w:t>
            </w:r>
          </w:p>
        </w:tc>
        <w:tc>
          <w:tcPr>
            <w:tcW w:w="0" w:type="auto"/>
            <w:vAlign w:val="bottom"/>
          </w:tcPr>
          <w:p w14:paraId="50EF66DD" w14:textId="77777777" w:rsidR="00C334D1" w:rsidRPr="00813D46" w:rsidRDefault="00C334D1" w:rsidP="007B0C0F">
            <w:pPr>
              <w:pStyle w:val="la2"/>
            </w:pPr>
            <w:r w:rsidRPr="00813D46">
              <w:t> </w:t>
            </w:r>
          </w:p>
        </w:tc>
        <w:tc>
          <w:tcPr>
            <w:tcW w:w="0" w:type="auto"/>
            <w:vAlign w:val="bottom"/>
          </w:tcPr>
          <w:p w14:paraId="0B4A145D" w14:textId="77777777" w:rsidR="00C334D1" w:rsidRPr="00813D46" w:rsidRDefault="00C334D1" w:rsidP="007B0C0F">
            <w:pPr>
              <w:pStyle w:val="la2"/>
            </w:pPr>
            <w:r w:rsidRPr="00813D46">
              <w:t> </w:t>
            </w:r>
          </w:p>
        </w:tc>
        <w:tc>
          <w:tcPr>
            <w:tcW w:w="0" w:type="auto"/>
            <w:vAlign w:val="bottom"/>
          </w:tcPr>
          <w:p w14:paraId="33FBF2BA" w14:textId="77777777" w:rsidR="00C334D1" w:rsidRPr="00813D46" w:rsidRDefault="00C334D1" w:rsidP="007B0C0F">
            <w:pPr>
              <w:pStyle w:val="la2"/>
            </w:pPr>
            <w:r w:rsidRPr="00813D46">
              <w:rPr>
                <w:sz w:val="15"/>
                <w:szCs w:val="15"/>
              </w:rPr>
              <w:t> </w:t>
            </w:r>
          </w:p>
        </w:tc>
        <w:tc>
          <w:tcPr>
            <w:tcW w:w="0" w:type="auto"/>
            <w:vAlign w:val="bottom"/>
          </w:tcPr>
          <w:p w14:paraId="639B9339" w14:textId="77777777" w:rsidR="00C334D1" w:rsidRPr="00813D46" w:rsidRDefault="00C334D1" w:rsidP="007B0C0F">
            <w:pPr>
              <w:pStyle w:val="la2"/>
            </w:pPr>
            <w:r w:rsidRPr="00813D46">
              <w:t> </w:t>
            </w:r>
          </w:p>
        </w:tc>
        <w:tc>
          <w:tcPr>
            <w:tcW w:w="0" w:type="auto"/>
            <w:vAlign w:val="bottom"/>
          </w:tcPr>
          <w:p w14:paraId="626BE0C0" w14:textId="77777777" w:rsidR="00C334D1" w:rsidRPr="00813D46" w:rsidRDefault="00C334D1" w:rsidP="007B0C0F">
            <w:pPr>
              <w:pStyle w:val="la2"/>
            </w:pPr>
            <w:r w:rsidRPr="00813D46">
              <w:t> </w:t>
            </w:r>
          </w:p>
        </w:tc>
        <w:tc>
          <w:tcPr>
            <w:tcW w:w="0" w:type="auto"/>
            <w:vAlign w:val="bottom"/>
          </w:tcPr>
          <w:p w14:paraId="5F9A06EE" w14:textId="77777777" w:rsidR="00C334D1" w:rsidRPr="00813D46" w:rsidRDefault="00C334D1" w:rsidP="007B0C0F">
            <w:pPr>
              <w:pStyle w:val="la2"/>
            </w:pPr>
            <w:r w:rsidRPr="00813D46">
              <w:t> </w:t>
            </w:r>
          </w:p>
        </w:tc>
        <w:tc>
          <w:tcPr>
            <w:tcW w:w="0" w:type="auto"/>
            <w:vAlign w:val="bottom"/>
          </w:tcPr>
          <w:p w14:paraId="3308C8DB" w14:textId="77777777" w:rsidR="00C334D1" w:rsidRPr="00813D46" w:rsidRDefault="00C334D1" w:rsidP="007B0C0F">
            <w:pPr>
              <w:pStyle w:val="la2"/>
            </w:pPr>
            <w:r w:rsidRPr="00813D46">
              <w:rPr>
                <w:sz w:val="15"/>
                <w:szCs w:val="15"/>
              </w:rPr>
              <w:t> </w:t>
            </w:r>
          </w:p>
        </w:tc>
        <w:tc>
          <w:tcPr>
            <w:tcW w:w="0" w:type="auto"/>
            <w:vAlign w:val="bottom"/>
          </w:tcPr>
          <w:p w14:paraId="730E3EB7" w14:textId="77777777" w:rsidR="00C334D1" w:rsidRPr="00813D46" w:rsidRDefault="00C334D1" w:rsidP="007B0C0F">
            <w:pPr>
              <w:pStyle w:val="la2"/>
            </w:pPr>
            <w:r w:rsidRPr="00813D46">
              <w:t> </w:t>
            </w:r>
          </w:p>
        </w:tc>
        <w:tc>
          <w:tcPr>
            <w:tcW w:w="0" w:type="auto"/>
            <w:vAlign w:val="bottom"/>
          </w:tcPr>
          <w:p w14:paraId="0488E56D" w14:textId="77777777" w:rsidR="00C334D1" w:rsidRPr="00813D46" w:rsidRDefault="00C334D1" w:rsidP="007B0C0F">
            <w:pPr>
              <w:pStyle w:val="la2"/>
            </w:pPr>
            <w:r w:rsidRPr="00813D46">
              <w:t> </w:t>
            </w:r>
          </w:p>
        </w:tc>
        <w:tc>
          <w:tcPr>
            <w:tcW w:w="0" w:type="auto"/>
            <w:vAlign w:val="bottom"/>
          </w:tcPr>
          <w:p w14:paraId="12D62C4A" w14:textId="77777777" w:rsidR="00C334D1" w:rsidRPr="00813D46" w:rsidRDefault="00C334D1" w:rsidP="007B0C0F">
            <w:pPr>
              <w:pStyle w:val="la2"/>
            </w:pPr>
            <w:r w:rsidRPr="00813D46">
              <w:t> </w:t>
            </w:r>
          </w:p>
        </w:tc>
        <w:tc>
          <w:tcPr>
            <w:tcW w:w="0" w:type="auto"/>
            <w:vAlign w:val="bottom"/>
          </w:tcPr>
          <w:p w14:paraId="3D6DD45F" w14:textId="77777777" w:rsidR="00C334D1" w:rsidRPr="00813D46" w:rsidRDefault="00C334D1" w:rsidP="007B0C0F">
            <w:pPr>
              <w:pStyle w:val="la2"/>
            </w:pPr>
            <w:r w:rsidRPr="00813D46">
              <w:rPr>
                <w:sz w:val="15"/>
                <w:szCs w:val="15"/>
              </w:rPr>
              <w:t> </w:t>
            </w:r>
          </w:p>
        </w:tc>
        <w:tc>
          <w:tcPr>
            <w:tcW w:w="0" w:type="auto"/>
            <w:vAlign w:val="bottom"/>
          </w:tcPr>
          <w:p w14:paraId="397910E9" w14:textId="77777777" w:rsidR="00C334D1" w:rsidRPr="00813D46" w:rsidRDefault="00C334D1" w:rsidP="007B0C0F">
            <w:pPr>
              <w:pStyle w:val="la2"/>
            </w:pPr>
            <w:r w:rsidRPr="00813D46">
              <w:t> </w:t>
            </w:r>
          </w:p>
        </w:tc>
        <w:tc>
          <w:tcPr>
            <w:tcW w:w="0" w:type="auto"/>
            <w:vAlign w:val="bottom"/>
          </w:tcPr>
          <w:p w14:paraId="748A90A9" w14:textId="77777777" w:rsidR="00C334D1" w:rsidRPr="00813D46" w:rsidRDefault="00C334D1" w:rsidP="007B0C0F">
            <w:pPr>
              <w:pStyle w:val="la2"/>
            </w:pPr>
            <w:r w:rsidRPr="00813D46">
              <w:t> </w:t>
            </w:r>
          </w:p>
        </w:tc>
        <w:tc>
          <w:tcPr>
            <w:tcW w:w="0" w:type="auto"/>
            <w:vAlign w:val="bottom"/>
          </w:tcPr>
          <w:p w14:paraId="02DC9152" w14:textId="77777777" w:rsidR="00C334D1" w:rsidRPr="00813D46" w:rsidRDefault="00C334D1" w:rsidP="007B0C0F">
            <w:pPr>
              <w:pStyle w:val="la2"/>
            </w:pPr>
            <w:r w:rsidRPr="00813D46">
              <w:t> </w:t>
            </w:r>
          </w:p>
        </w:tc>
        <w:tc>
          <w:tcPr>
            <w:tcW w:w="0" w:type="auto"/>
            <w:vAlign w:val="bottom"/>
          </w:tcPr>
          <w:p w14:paraId="62BF95E2" w14:textId="77777777" w:rsidR="00C334D1" w:rsidRPr="00813D46" w:rsidRDefault="00C334D1" w:rsidP="007B0C0F">
            <w:pPr>
              <w:pStyle w:val="la2"/>
            </w:pPr>
            <w:r w:rsidRPr="00813D46">
              <w:rPr>
                <w:sz w:val="15"/>
                <w:szCs w:val="15"/>
              </w:rPr>
              <w:t> </w:t>
            </w:r>
          </w:p>
        </w:tc>
        <w:tc>
          <w:tcPr>
            <w:tcW w:w="0" w:type="auto"/>
            <w:vAlign w:val="bottom"/>
          </w:tcPr>
          <w:p w14:paraId="6AE5E78D" w14:textId="77777777" w:rsidR="00C334D1" w:rsidRPr="00813D46" w:rsidRDefault="00C334D1" w:rsidP="007B0C0F">
            <w:pPr>
              <w:pStyle w:val="la2"/>
            </w:pPr>
            <w:r w:rsidRPr="00813D46">
              <w:t> </w:t>
            </w:r>
          </w:p>
        </w:tc>
        <w:tc>
          <w:tcPr>
            <w:tcW w:w="0" w:type="auto"/>
            <w:vAlign w:val="bottom"/>
          </w:tcPr>
          <w:p w14:paraId="10F10503" w14:textId="77777777" w:rsidR="00C334D1" w:rsidRPr="00813D46" w:rsidRDefault="00C334D1" w:rsidP="007B0C0F">
            <w:pPr>
              <w:pStyle w:val="la2"/>
            </w:pPr>
            <w:r w:rsidRPr="00813D46">
              <w:t> </w:t>
            </w:r>
          </w:p>
        </w:tc>
        <w:tc>
          <w:tcPr>
            <w:tcW w:w="0" w:type="auto"/>
            <w:vAlign w:val="bottom"/>
          </w:tcPr>
          <w:p w14:paraId="0959F014" w14:textId="77777777" w:rsidR="00C334D1" w:rsidRPr="00813D46" w:rsidRDefault="00C334D1" w:rsidP="007B0C0F">
            <w:pPr>
              <w:pStyle w:val="la2"/>
            </w:pPr>
            <w:r w:rsidRPr="00813D46">
              <w:t> </w:t>
            </w:r>
          </w:p>
        </w:tc>
      </w:tr>
      <w:tr w:rsidR="00295233" w:rsidRPr="00813D46" w14:paraId="41296EF0" w14:textId="77777777" w:rsidTr="007B0C0F">
        <w:trPr>
          <w:trHeight w:val="75"/>
          <w:jc w:val="center"/>
        </w:trPr>
        <w:tc>
          <w:tcPr>
            <w:tcW w:w="0" w:type="auto"/>
            <w:vAlign w:val="center"/>
          </w:tcPr>
          <w:p w14:paraId="0FEB9DA9" w14:textId="77777777" w:rsidR="00C334D1" w:rsidRPr="00813D46" w:rsidRDefault="00C334D1" w:rsidP="007B0C0F">
            <w:pPr>
              <w:rPr>
                <w:sz w:val="8"/>
              </w:rPr>
            </w:pPr>
          </w:p>
        </w:tc>
        <w:tc>
          <w:tcPr>
            <w:tcW w:w="0" w:type="auto"/>
            <w:gridSpan w:val="4"/>
            <w:vAlign w:val="center"/>
          </w:tcPr>
          <w:p w14:paraId="5D0C0527" w14:textId="77777777" w:rsidR="00C334D1" w:rsidRPr="00813D46" w:rsidRDefault="00C334D1" w:rsidP="007B0C0F">
            <w:pPr>
              <w:rPr>
                <w:sz w:val="8"/>
              </w:rPr>
            </w:pPr>
          </w:p>
        </w:tc>
        <w:tc>
          <w:tcPr>
            <w:tcW w:w="0" w:type="auto"/>
            <w:gridSpan w:val="4"/>
            <w:vAlign w:val="center"/>
          </w:tcPr>
          <w:p w14:paraId="312EA22E" w14:textId="77777777" w:rsidR="00C334D1" w:rsidRPr="00813D46" w:rsidRDefault="00C334D1" w:rsidP="007B0C0F">
            <w:pPr>
              <w:rPr>
                <w:sz w:val="8"/>
              </w:rPr>
            </w:pPr>
          </w:p>
        </w:tc>
        <w:tc>
          <w:tcPr>
            <w:tcW w:w="0" w:type="auto"/>
            <w:gridSpan w:val="4"/>
            <w:vAlign w:val="center"/>
          </w:tcPr>
          <w:p w14:paraId="65107F99" w14:textId="77777777" w:rsidR="00C334D1" w:rsidRPr="00813D46" w:rsidRDefault="00C334D1" w:rsidP="007B0C0F">
            <w:pPr>
              <w:rPr>
                <w:sz w:val="8"/>
              </w:rPr>
            </w:pPr>
          </w:p>
        </w:tc>
        <w:tc>
          <w:tcPr>
            <w:tcW w:w="0" w:type="auto"/>
            <w:gridSpan w:val="4"/>
            <w:vAlign w:val="center"/>
          </w:tcPr>
          <w:p w14:paraId="44FBF5F6" w14:textId="77777777" w:rsidR="00C334D1" w:rsidRPr="00813D46" w:rsidRDefault="00C334D1" w:rsidP="007B0C0F">
            <w:pPr>
              <w:rPr>
                <w:sz w:val="8"/>
              </w:rPr>
            </w:pPr>
          </w:p>
        </w:tc>
        <w:tc>
          <w:tcPr>
            <w:tcW w:w="0" w:type="auto"/>
            <w:gridSpan w:val="4"/>
            <w:vAlign w:val="center"/>
          </w:tcPr>
          <w:p w14:paraId="1117AEFE" w14:textId="77777777" w:rsidR="00C334D1" w:rsidRPr="00813D46" w:rsidRDefault="00C334D1" w:rsidP="007B0C0F">
            <w:pPr>
              <w:rPr>
                <w:sz w:val="8"/>
              </w:rPr>
            </w:pPr>
          </w:p>
        </w:tc>
        <w:tc>
          <w:tcPr>
            <w:tcW w:w="0" w:type="auto"/>
            <w:gridSpan w:val="4"/>
            <w:vAlign w:val="center"/>
          </w:tcPr>
          <w:p w14:paraId="54A10AD5" w14:textId="77777777" w:rsidR="00C334D1" w:rsidRPr="00813D46" w:rsidRDefault="00C334D1" w:rsidP="007B0C0F">
            <w:pPr>
              <w:rPr>
                <w:sz w:val="8"/>
              </w:rPr>
            </w:pPr>
          </w:p>
        </w:tc>
      </w:tr>
      <w:tr w:rsidR="00295233" w:rsidRPr="00813D46" w14:paraId="5054B67B" w14:textId="77777777" w:rsidTr="007B0C0F">
        <w:trPr>
          <w:jc w:val="center"/>
        </w:trPr>
        <w:tc>
          <w:tcPr>
            <w:tcW w:w="0" w:type="auto"/>
          </w:tcPr>
          <w:p w14:paraId="6D91B3B1" w14:textId="77777777" w:rsidR="00C334D1" w:rsidRPr="00813D46" w:rsidRDefault="00C334D1" w:rsidP="007B0C0F">
            <w:pPr>
              <w:pStyle w:val="NormalWeb"/>
              <w:ind w:left="240" w:hanging="240"/>
              <w:rPr>
                <w:sz w:val="8"/>
              </w:rPr>
            </w:pPr>
            <w:r w:rsidRPr="00813D46">
              <w:rPr>
                <w:rFonts w:cs="Arial"/>
                <w:sz w:val="20"/>
                <w:szCs w:val="20"/>
              </w:rPr>
              <w:t>Derivatives and other</w:t>
            </w:r>
          </w:p>
        </w:tc>
        <w:tc>
          <w:tcPr>
            <w:tcW w:w="0" w:type="auto"/>
            <w:vAlign w:val="bottom"/>
          </w:tcPr>
          <w:p w14:paraId="09A78A96" w14:textId="77777777" w:rsidR="00C334D1" w:rsidRPr="00813D46" w:rsidRDefault="00C334D1" w:rsidP="007B0C0F">
            <w:pPr>
              <w:pStyle w:val="la2"/>
            </w:pPr>
            <w:r w:rsidRPr="00813D46">
              <w:rPr>
                <w:sz w:val="15"/>
                <w:szCs w:val="15"/>
              </w:rPr>
              <w:t> </w:t>
            </w:r>
          </w:p>
        </w:tc>
        <w:tc>
          <w:tcPr>
            <w:tcW w:w="0" w:type="auto"/>
            <w:vAlign w:val="bottom"/>
          </w:tcPr>
          <w:p w14:paraId="7B7C4493" w14:textId="77777777" w:rsidR="00C334D1" w:rsidRPr="00813D46" w:rsidRDefault="00C334D1" w:rsidP="007B0C0F">
            <w:pPr>
              <w:rPr>
                <w:sz w:val="8"/>
              </w:rPr>
            </w:pPr>
            <w:r w:rsidRPr="00813D46">
              <w:rPr>
                <w:rFonts w:cs="Arial"/>
                <w:b/>
                <w:bCs/>
              </w:rPr>
              <w:t>$</w:t>
            </w:r>
          </w:p>
        </w:tc>
        <w:tc>
          <w:tcPr>
            <w:tcW w:w="0" w:type="auto"/>
            <w:vAlign w:val="bottom"/>
          </w:tcPr>
          <w:p w14:paraId="695FC26C" w14:textId="77777777" w:rsidR="00C334D1" w:rsidRPr="00813D46" w:rsidRDefault="00C334D1" w:rsidP="007B0C0F">
            <w:pPr>
              <w:jc w:val="right"/>
            </w:pPr>
            <w:r w:rsidRPr="00813D46">
              <w:rPr>
                <w:rFonts w:cs="Arial"/>
                <w:b/>
                <w:bCs/>
              </w:rPr>
              <w:t>5</w:t>
            </w:r>
          </w:p>
        </w:tc>
        <w:tc>
          <w:tcPr>
            <w:tcW w:w="0" w:type="auto"/>
            <w:noWrap/>
            <w:vAlign w:val="bottom"/>
          </w:tcPr>
          <w:p w14:paraId="19B28F5D" w14:textId="77777777" w:rsidR="00C334D1" w:rsidRPr="00813D46" w:rsidRDefault="00C334D1" w:rsidP="007B0C0F">
            <w:pPr>
              <w:rPr>
                <w:sz w:val="8"/>
              </w:rPr>
            </w:pPr>
            <w:r w:rsidRPr="00813D46">
              <w:rPr>
                <w:rFonts w:cs="Arial"/>
                <w:b/>
                <w:bCs/>
              </w:rPr>
              <w:t> </w:t>
            </w:r>
          </w:p>
        </w:tc>
        <w:tc>
          <w:tcPr>
            <w:tcW w:w="0" w:type="auto"/>
            <w:vAlign w:val="bottom"/>
          </w:tcPr>
          <w:p w14:paraId="7232AC5D" w14:textId="77777777" w:rsidR="00C334D1" w:rsidRPr="00813D46" w:rsidRDefault="00C334D1" w:rsidP="007B0C0F">
            <w:pPr>
              <w:pStyle w:val="la2"/>
            </w:pPr>
            <w:r w:rsidRPr="00813D46">
              <w:rPr>
                <w:sz w:val="15"/>
                <w:szCs w:val="15"/>
              </w:rPr>
              <w:t> </w:t>
            </w:r>
          </w:p>
        </w:tc>
        <w:tc>
          <w:tcPr>
            <w:tcW w:w="0" w:type="auto"/>
            <w:vAlign w:val="bottom"/>
          </w:tcPr>
          <w:p w14:paraId="1D0B53DD" w14:textId="77777777" w:rsidR="00C334D1" w:rsidRPr="00813D46" w:rsidRDefault="00C334D1" w:rsidP="007B0C0F">
            <w:pPr>
              <w:rPr>
                <w:sz w:val="8"/>
              </w:rPr>
            </w:pPr>
            <w:r w:rsidRPr="00813D46">
              <w:rPr>
                <w:rFonts w:cs="Arial"/>
                <w:b/>
                <w:bCs/>
              </w:rPr>
              <w:t>$</w:t>
            </w:r>
          </w:p>
        </w:tc>
        <w:tc>
          <w:tcPr>
            <w:tcW w:w="0" w:type="auto"/>
            <w:vAlign w:val="bottom"/>
          </w:tcPr>
          <w:p w14:paraId="569D044C" w14:textId="618910A0" w:rsidR="00C334D1" w:rsidRPr="00813D46" w:rsidRDefault="00295233" w:rsidP="007B0C0F">
            <w:pPr>
              <w:jc w:val="right"/>
            </w:pPr>
            <w:r w:rsidRPr="00813D46">
              <w:rPr>
                <w:rFonts w:cs="Arial"/>
                <w:b/>
                <w:bCs/>
              </w:rPr>
              <w:t>159</w:t>
            </w:r>
          </w:p>
        </w:tc>
        <w:tc>
          <w:tcPr>
            <w:tcW w:w="0" w:type="auto"/>
            <w:noWrap/>
            <w:vAlign w:val="bottom"/>
          </w:tcPr>
          <w:p w14:paraId="60BACE98" w14:textId="77777777" w:rsidR="00C334D1" w:rsidRPr="00813D46" w:rsidRDefault="00C334D1" w:rsidP="007B0C0F">
            <w:pPr>
              <w:rPr>
                <w:sz w:val="8"/>
              </w:rPr>
            </w:pPr>
            <w:r w:rsidRPr="00813D46">
              <w:rPr>
                <w:rFonts w:cs="Arial"/>
                <w:b/>
                <w:bCs/>
              </w:rPr>
              <w:t> </w:t>
            </w:r>
          </w:p>
        </w:tc>
        <w:tc>
          <w:tcPr>
            <w:tcW w:w="0" w:type="auto"/>
            <w:vAlign w:val="bottom"/>
          </w:tcPr>
          <w:p w14:paraId="79948823" w14:textId="77777777" w:rsidR="00C334D1" w:rsidRPr="00813D46" w:rsidRDefault="00C334D1" w:rsidP="007B0C0F">
            <w:pPr>
              <w:pStyle w:val="la2"/>
            </w:pPr>
            <w:r w:rsidRPr="00813D46">
              <w:rPr>
                <w:sz w:val="15"/>
                <w:szCs w:val="15"/>
              </w:rPr>
              <w:t> </w:t>
            </w:r>
          </w:p>
        </w:tc>
        <w:tc>
          <w:tcPr>
            <w:tcW w:w="0" w:type="auto"/>
            <w:vAlign w:val="bottom"/>
          </w:tcPr>
          <w:p w14:paraId="5237AEA2" w14:textId="77777777" w:rsidR="00C334D1" w:rsidRPr="00813D46" w:rsidRDefault="00C334D1" w:rsidP="007B0C0F">
            <w:pPr>
              <w:rPr>
                <w:sz w:val="8"/>
              </w:rPr>
            </w:pPr>
            <w:r w:rsidRPr="00813D46">
              <w:rPr>
                <w:rFonts w:cs="Arial"/>
                <w:b/>
                <w:bCs/>
              </w:rPr>
              <w:t>$</w:t>
            </w:r>
          </w:p>
        </w:tc>
        <w:tc>
          <w:tcPr>
            <w:tcW w:w="0" w:type="auto"/>
            <w:vAlign w:val="bottom"/>
          </w:tcPr>
          <w:p w14:paraId="3D3369DF" w14:textId="693F9957" w:rsidR="00C334D1" w:rsidRPr="00813D46" w:rsidRDefault="00295233" w:rsidP="007B0C0F">
            <w:pPr>
              <w:jc w:val="right"/>
            </w:pPr>
            <w:r w:rsidRPr="00813D46">
              <w:rPr>
                <w:rFonts w:cs="Arial"/>
                <w:b/>
                <w:bCs/>
              </w:rPr>
              <w:t>54</w:t>
            </w:r>
          </w:p>
        </w:tc>
        <w:tc>
          <w:tcPr>
            <w:tcW w:w="0" w:type="auto"/>
            <w:noWrap/>
            <w:vAlign w:val="bottom"/>
          </w:tcPr>
          <w:p w14:paraId="787174DD" w14:textId="77777777" w:rsidR="00C334D1" w:rsidRPr="00813D46" w:rsidRDefault="00C334D1" w:rsidP="007B0C0F">
            <w:pPr>
              <w:rPr>
                <w:sz w:val="8"/>
              </w:rPr>
            </w:pPr>
            <w:r w:rsidRPr="00813D46">
              <w:rPr>
                <w:rFonts w:cs="Arial"/>
                <w:b/>
                <w:bCs/>
              </w:rPr>
              <w:t> </w:t>
            </w:r>
          </w:p>
        </w:tc>
        <w:tc>
          <w:tcPr>
            <w:tcW w:w="0" w:type="auto"/>
            <w:vAlign w:val="bottom"/>
          </w:tcPr>
          <w:p w14:paraId="339D2EDB" w14:textId="77777777" w:rsidR="00C334D1" w:rsidRPr="00813D46" w:rsidRDefault="00C334D1" w:rsidP="007B0C0F">
            <w:pPr>
              <w:pStyle w:val="la2"/>
            </w:pPr>
            <w:r w:rsidRPr="00813D46">
              <w:rPr>
                <w:sz w:val="15"/>
                <w:szCs w:val="15"/>
              </w:rPr>
              <w:t> </w:t>
            </w:r>
          </w:p>
        </w:tc>
        <w:tc>
          <w:tcPr>
            <w:tcW w:w="0" w:type="auto"/>
            <w:vAlign w:val="bottom"/>
          </w:tcPr>
          <w:p w14:paraId="301B690B" w14:textId="77777777" w:rsidR="00C334D1" w:rsidRPr="00813D46" w:rsidRDefault="00C334D1" w:rsidP="007B0C0F">
            <w:pPr>
              <w:rPr>
                <w:sz w:val="8"/>
              </w:rPr>
            </w:pPr>
            <w:r w:rsidRPr="00813D46">
              <w:rPr>
                <w:rFonts w:cs="Arial"/>
                <w:b/>
                <w:bCs/>
              </w:rPr>
              <w:t>$</w:t>
            </w:r>
          </w:p>
        </w:tc>
        <w:tc>
          <w:tcPr>
            <w:tcW w:w="0" w:type="auto"/>
            <w:vAlign w:val="bottom"/>
          </w:tcPr>
          <w:p w14:paraId="26998A8A" w14:textId="532BD7C7" w:rsidR="00C334D1" w:rsidRPr="00813D46" w:rsidRDefault="00295233" w:rsidP="007B0C0F">
            <w:pPr>
              <w:jc w:val="right"/>
            </w:pPr>
            <w:r w:rsidRPr="00813D46">
              <w:rPr>
                <w:rFonts w:cs="Arial"/>
                <w:b/>
                <w:bCs/>
              </w:rPr>
              <w:t>218</w:t>
            </w:r>
          </w:p>
        </w:tc>
        <w:tc>
          <w:tcPr>
            <w:tcW w:w="0" w:type="auto"/>
            <w:noWrap/>
            <w:vAlign w:val="bottom"/>
          </w:tcPr>
          <w:p w14:paraId="6B6484CE" w14:textId="77777777" w:rsidR="00C334D1" w:rsidRPr="00813D46" w:rsidRDefault="00C334D1" w:rsidP="007B0C0F">
            <w:pPr>
              <w:rPr>
                <w:sz w:val="8"/>
              </w:rPr>
            </w:pPr>
            <w:r w:rsidRPr="00813D46">
              <w:rPr>
                <w:rFonts w:cs="Arial"/>
                <w:b/>
                <w:bCs/>
              </w:rPr>
              <w:t> </w:t>
            </w:r>
          </w:p>
        </w:tc>
        <w:tc>
          <w:tcPr>
            <w:tcW w:w="0" w:type="auto"/>
            <w:vAlign w:val="bottom"/>
          </w:tcPr>
          <w:p w14:paraId="0A47C747" w14:textId="77777777" w:rsidR="00C334D1" w:rsidRPr="00813D46" w:rsidRDefault="00C334D1" w:rsidP="007B0C0F">
            <w:pPr>
              <w:pStyle w:val="la2"/>
            </w:pPr>
            <w:r w:rsidRPr="00813D46">
              <w:rPr>
                <w:sz w:val="15"/>
                <w:szCs w:val="15"/>
              </w:rPr>
              <w:t> </w:t>
            </w:r>
          </w:p>
        </w:tc>
        <w:tc>
          <w:tcPr>
            <w:tcW w:w="0" w:type="auto"/>
            <w:vAlign w:val="bottom"/>
          </w:tcPr>
          <w:p w14:paraId="7EB4ACC1" w14:textId="77777777" w:rsidR="00C334D1" w:rsidRPr="00813D46" w:rsidRDefault="00C334D1" w:rsidP="007B0C0F">
            <w:pPr>
              <w:rPr>
                <w:sz w:val="8"/>
              </w:rPr>
            </w:pPr>
            <w:r w:rsidRPr="00813D46">
              <w:rPr>
                <w:rFonts w:cs="Arial"/>
                <w:b/>
                <w:bCs/>
              </w:rPr>
              <w:t>$</w:t>
            </w:r>
          </w:p>
        </w:tc>
        <w:tc>
          <w:tcPr>
            <w:tcW w:w="0" w:type="auto"/>
            <w:vAlign w:val="bottom"/>
          </w:tcPr>
          <w:p w14:paraId="745470A1" w14:textId="06DBC27E" w:rsidR="00C334D1" w:rsidRPr="00813D46" w:rsidRDefault="00C334D1" w:rsidP="00295233">
            <w:pPr>
              <w:jc w:val="right"/>
            </w:pPr>
            <w:r w:rsidRPr="00813D46">
              <w:rPr>
                <w:rFonts w:cs="Arial"/>
                <w:b/>
                <w:bCs/>
              </w:rPr>
              <w:t>(</w:t>
            </w:r>
            <w:r w:rsidR="00295233" w:rsidRPr="00813D46">
              <w:rPr>
                <w:rFonts w:cs="Arial"/>
                <w:b/>
                <w:bCs/>
              </w:rPr>
              <w:t>161</w:t>
            </w:r>
          </w:p>
        </w:tc>
        <w:tc>
          <w:tcPr>
            <w:tcW w:w="0" w:type="auto"/>
            <w:noWrap/>
            <w:vAlign w:val="bottom"/>
          </w:tcPr>
          <w:p w14:paraId="6671CEE4" w14:textId="77777777" w:rsidR="00C334D1" w:rsidRPr="00813D46" w:rsidRDefault="00C334D1" w:rsidP="007B0C0F">
            <w:pPr>
              <w:rPr>
                <w:sz w:val="8"/>
              </w:rPr>
            </w:pPr>
            <w:r w:rsidRPr="00813D46">
              <w:rPr>
                <w:b/>
              </w:rPr>
              <w:t>)</w:t>
            </w:r>
          </w:p>
        </w:tc>
        <w:tc>
          <w:tcPr>
            <w:tcW w:w="0" w:type="auto"/>
            <w:vAlign w:val="bottom"/>
          </w:tcPr>
          <w:p w14:paraId="371AEB27" w14:textId="77777777" w:rsidR="00C334D1" w:rsidRPr="00813D46" w:rsidRDefault="00C334D1" w:rsidP="007B0C0F">
            <w:pPr>
              <w:pStyle w:val="la2"/>
            </w:pPr>
            <w:r w:rsidRPr="00813D46">
              <w:rPr>
                <w:sz w:val="15"/>
                <w:szCs w:val="15"/>
              </w:rPr>
              <w:t> </w:t>
            </w:r>
          </w:p>
        </w:tc>
        <w:tc>
          <w:tcPr>
            <w:tcW w:w="0" w:type="auto"/>
            <w:vAlign w:val="bottom"/>
          </w:tcPr>
          <w:p w14:paraId="1EBC0758" w14:textId="77777777" w:rsidR="00C334D1" w:rsidRPr="00813D46" w:rsidRDefault="00C334D1" w:rsidP="007B0C0F">
            <w:pPr>
              <w:rPr>
                <w:sz w:val="8"/>
              </w:rPr>
            </w:pPr>
            <w:r w:rsidRPr="00813D46">
              <w:rPr>
                <w:rFonts w:cs="Arial"/>
                <w:b/>
                <w:bCs/>
              </w:rPr>
              <w:t>$</w:t>
            </w:r>
          </w:p>
        </w:tc>
        <w:tc>
          <w:tcPr>
            <w:tcW w:w="0" w:type="auto"/>
            <w:vAlign w:val="bottom"/>
          </w:tcPr>
          <w:p w14:paraId="2E727C15" w14:textId="152F8A7E" w:rsidR="00C334D1" w:rsidRPr="00813D46" w:rsidRDefault="00295233" w:rsidP="007B0C0F">
            <w:pPr>
              <w:jc w:val="right"/>
            </w:pPr>
            <w:r w:rsidRPr="00813D46">
              <w:rPr>
                <w:rFonts w:cs="Arial"/>
                <w:b/>
                <w:bCs/>
              </w:rPr>
              <w:t>57</w:t>
            </w:r>
          </w:p>
        </w:tc>
        <w:tc>
          <w:tcPr>
            <w:tcW w:w="0" w:type="auto"/>
            <w:noWrap/>
            <w:vAlign w:val="bottom"/>
          </w:tcPr>
          <w:p w14:paraId="790F058C" w14:textId="77777777" w:rsidR="00C334D1" w:rsidRPr="00813D46" w:rsidRDefault="00C334D1" w:rsidP="007B0C0F">
            <w:pPr>
              <w:rPr>
                <w:sz w:val="8"/>
              </w:rPr>
            </w:pPr>
            <w:r w:rsidRPr="00813D46">
              <w:rPr>
                <w:rFonts w:cs="Arial"/>
                <w:b/>
                <w:bCs/>
              </w:rPr>
              <w:t> </w:t>
            </w:r>
          </w:p>
        </w:tc>
      </w:tr>
      <w:tr w:rsidR="00C334D1" w:rsidRPr="00813D46" w14:paraId="50DDE768" w14:textId="77777777" w:rsidTr="007B0C0F">
        <w:trPr>
          <w:jc w:val="center"/>
        </w:trPr>
        <w:tc>
          <w:tcPr>
            <w:tcW w:w="0" w:type="auto"/>
            <w:gridSpan w:val="24"/>
            <w:vAlign w:val="bottom"/>
          </w:tcPr>
          <w:p w14:paraId="5CE978CE" w14:textId="77777777" w:rsidR="00C334D1" w:rsidRPr="00813D46" w:rsidRDefault="00C334D1" w:rsidP="007B0C0F">
            <w:pPr>
              <w:pStyle w:val="rrdsinglerule"/>
            </w:pPr>
            <w:r w:rsidRPr="00813D46">
              <w:rPr>
                <w:sz w:val="15"/>
                <w:szCs w:val="15"/>
              </w:rPr>
              <w:t> </w:t>
            </w:r>
          </w:p>
        </w:tc>
        <w:tc>
          <w:tcPr>
            <w:tcW w:w="0" w:type="auto"/>
            <w:vAlign w:val="bottom"/>
          </w:tcPr>
          <w:p w14:paraId="03CC54CD" w14:textId="77777777" w:rsidR="00C334D1" w:rsidRPr="00813D46" w:rsidRDefault="00C334D1" w:rsidP="007B0C0F">
            <w:pPr>
              <w:rPr>
                <w:sz w:val="8"/>
              </w:rPr>
            </w:pPr>
          </w:p>
        </w:tc>
      </w:tr>
      <w:tr w:rsidR="00295233" w:rsidRPr="00813D46" w14:paraId="5A2F429B" w14:textId="77777777" w:rsidTr="007B0C0F">
        <w:trPr>
          <w:trHeight w:val="240"/>
          <w:jc w:val="center"/>
        </w:trPr>
        <w:tc>
          <w:tcPr>
            <w:tcW w:w="0" w:type="auto"/>
            <w:vAlign w:val="center"/>
          </w:tcPr>
          <w:p w14:paraId="6C035DB1" w14:textId="77777777" w:rsidR="00C334D1" w:rsidRPr="00813D46" w:rsidRDefault="00C334D1" w:rsidP="007B0C0F">
            <w:pPr>
              <w:rPr>
                <w:sz w:val="8"/>
              </w:rPr>
            </w:pPr>
          </w:p>
        </w:tc>
        <w:tc>
          <w:tcPr>
            <w:tcW w:w="0" w:type="auto"/>
            <w:gridSpan w:val="4"/>
            <w:vAlign w:val="center"/>
          </w:tcPr>
          <w:p w14:paraId="582E3221" w14:textId="77777777" w:rsidR="00C334D1" w:rsidRPr="00813D46" w:rsidRDefault="00C334D1" w:rsidP="007B0C0F">
            <w:pPr>
              <w:rPr>
                <w:sz w:val="8"/>
              </w:rPr>
            </w:pPr>
          </w:p>
        </w:tc>
        <w:tc>
          <w:tcPr>
            <w:tcW w:w="0" w:type="auto"/>
            <w:gridSpan w:val="4"/>
            <w:vAlign w:val="center"/>
          </w:tcPr>
          <w:p w14:paraId="7F460C4D" w14:textId="77777777" w:rsidR="00C334D1" w:rsidRPr="00813D46" w:rsidRDefault="00C334D1" w:rsidP="007B0C0F">
            <w:pPr>
              <w:rPr>
                <w:sz w:val="8"/>
              </w:rPr>
            </w:pPr>
          </w:p>
        </w:tc>
        <w:tc>
          <w:tcPr>
            <w:tcW w:w="0" w:type="auto"/>
            <w:gridSpan w:val="4"/>
            <w:vAlign w:val="center"/>
          </w:tcPr>
          <w:p w14:paraId="3D52F0E4" w14:textId="77777777" w:rsidR="00C334D1" w:rsidRPr="00813D46" w:rsidRDefault="00C334D1" w:rsidP="007B0C0F">
            <w:pPr>
              <w:rPr>
                <w:sz w:val="8"/>
              </w:rPr>
            </w:pPr>
          </w:p>
        </w:tc>
        <w:tc>
          <w:tcPr>
            <w:tcW w:w="0" w:type="auto"/>
            <w:gridSpan w:val="4"/>
            <w:vAlign w:val="center"/>
          </w:tcPr>
          <w:p w14:paraId="31F02BAD" w14:textId="77777777" w:rsidR="00C334D1" w:rsidRPr="00813D46" w:rsidRDefault="00C334D1" w:rsidP="007B0C0F">
            <w:pPr>
              <w:rPr>
                <w:sz w:val="8"/>
              </w:rPr>
            </w:pPr>
          </w:p>
        </w:tc>
        <w:tc>
          <w:tcPr>
            <w:tcW w:w="0" w:type="auto"/>
            <w:gridSpan w:val="4"/>
            <w:vAlign w:val="center"/>
          </w:tcPr>
          <w:p w14:paraId="65C8654F" w14:textId="77777777" w:rsidR="00C334D1" w:rsidRPr="00813D46" w:rsidRDefault="00C334D1" w:rsidP="007B0C0F">
            <w:pPr>
              <w:rPr>
                <w:sz w:val="8"/>
              </w:rPr>
            </w:pPr>
          </w:p>
        </w:tc>
        <w:tc>
          <w:tcPr>
            <w:tcW w:w="0" w:type="auto"/>
            <w:gridSpan w:val="4"/>
            <w:vAlign w:val="center"/>
          </w:tcPr>
          <w:p w14:paraId="53E38341" w14:textId="77777777" w:rsidR="00C334D1" w:rsidRPr="00813D46" w:rsidRDefault="00C334D1" w:rsidP="007B0C0F">
            <w:pPr>
              <w:rPr>
                <w:sz w:val="8"/>
              </w:rPr>
            </w:pPr>
          </w:p>
        </w:tc>
      </w:tr>
      <w:tr w:rsidR="00295233" w:rsidRPr="00813D46" w14:paraId="6DAB6F1B" w14:textId="77777777" w:rsidTr="007B0C0F">
        <w:trPr>
          <w:jc w:val="center"/>
        </w:trPr>
        <w:tc>
          <w:tcPr>
            <w:tcW w:w="0" w:type="auto"/>
            <w:vAlign w:val="bottom"/>
          </w:tcPr>
          <w:p w14:paraId="621B2706" w14:textId="77777777" w:rsidR="00C334D1" w:rsidRPr="00813D46" w:rsidRDefault="00C334D1" w:rsidP="007B0C0F">
            <w:pPr>
              <w:rPr>
                <w:sz w:val="8"/>
              </w:rPr>
            </w:pPr>
            <w:r w:rsidRPr="00813D46">
              <w:rPr>
                <w:rFonts w:cs="Arial"/>
                <w:b/>
                <w:bCs/>
                <w:sz w:val="15"/>
                <w:szCs w:val="15"/>
              </w:rPr>
              <w:t>(In millions)</w:t>
            </w:r>
          </w:p>
        </w:tc>
        <w:tc>
          <w:tcPr>
            <w:tcW w:w="0" w:type="auto"/>
            <w:vAlign w:val="bottom"/>
          </w:tcPr>
          <w:p w14:paraId="46B4EE8A" w14:textId="77777777" w:rsidR="00C334D1" w:rsidRPr="00813D46" w:rsidRDefault="00C334D1" w:rsidP="007B0C0F">
            <w:pPr>
              <w:pStyle w:val="la2"/>
            </w:pPr>
            <w:r w:rsidRPr="00813D46">
              <w:rPr>
                <w:sz w:val="15"/>
                <w:szCs w:val="15"/>
              </w:rPr>
              <w:t> </w:t>
            </w:r>
          </w:p>
        </w:tc>
        <w:tc>
          <w:tcPr>
            <w:tcW w:w="0" w:type="auto"/>
            <w:vAlign w:val="bottom"/>
          </w:tcPr>
          <w:p w14:paraId="26300A69" w14:textId="77777777" w:rsidR="00C334D1" w:rsidRPr="00813D46" w:rsidRDefault="00C334D1" w:rsidP="007B0C0F">
            <w:pPr>
              <w:rPr>
                <w:sz w:val="8"/>
              </w:rPr>
            </w:pPr>
            <w:r w:rsidRPr="00813D46">
              <w:rPr>
                <w:rFonts w:cs="Arial"/>
                <w:b/>
                <w:bCs/>
                <w:sz w:val="15"/>
                <w:szCs w:val="15"/>
              </w:rPr>
              <w:t> </w:t>
            </w:r>
          </w:p>
        </w:tc>
        <w:tc>
          <w:tcPr>
            <w:tcW w:w="0" w:type="auto"/>
            <w:vAlign w:val="bottom"/>
          </w:tcPr>
          <w:p w14:paraId="1C0C35AA" w14:textId="77777777" w:rsidR="00C334D1" w:rsidRPr="00813D46" w:rsidRDefault="00C334D1" w:rsidP="007B0C0F">
            <w:pPr>
              <w:jc w:val="right"/>
            </w:pPr>
            <w:r w:rsidRPr="00813D46">
              <w:rPr>
                <w:rFonts w:cs="Arial"/>
                <w:b/>
                <w:bCs/>
                <w:sz w:val="15"/>
                <w:szCs w:val="15"/>
              </w:rPr>
              <w:t>Level 1</w:t>
            </w:r>
          </w:p>
        </w:tc>
        <w:tc>
          <w:tcPr>
            <w:tcW w:w="0" w:type="auto"/>
            <w:noWrap/>
            <w:vAlign w:val="bottom"/>
          </w:tcPr>
          <w:p w14:paraId="1B73743B" w14:textId="77777777" w:rsidR="00C334D1" w:rsidRPr="00813D46" w:rsidRDefault="00C334D1" w:rsidP="007B0C0F">
            <w:pPr>
              <w:rPr>
                <w:sz w:val="8"/>
              </w:rPr>
            </w:pPr>
            <w:r w:rsidRPr="00813D46">
              <w:rPr>
                <w:rFonts w:cs="Arial"/>
                <w:b/>
                <w:bCs/>
                <w:sz w:val="15"/>
                <w:szCs w:val="15"/>
              </w:rPr>
              <w:t> </w:t>
            </w:r>
          </w:p>
        </w:tc>
        <w:tc>
          <w:tcPr>
            <w:tcW w:w="0" w:type="auto"/>
            <w:vAlign w:val="bottom"/>
          </w:tcPr>
          <w:p w14:paraId="373EBB20" w14:textId="77777777" w:rsidR="00C334D1" w:rsidRPr="00813D46" w:rsidRDefault="00C334D1" w:rsidP="007B0C0F">
            <w:pPr>
              <w:pStyle w:val="la2"/>
            </w:pPr>
            <w:r w:rsidRPr="00813D46">
              <w:rPr>
                <w:sz w:val="15"/>
                <w:szCs w:val="15"/>
              </w:rPr>
              <w:t> </w:t>
            </w:r>
          </w:p>
        </w:tc>
        <w:tc>
          <w:tcPr>
            <w:tcW w:w="0" w:type="auto"/>
            <w:vAlign w:val="bottom"/>
          </w:tcPr>
          <w:p w14:paraId="7C9D7D3C" w14:textId="77777777" w:rsidR="00C334D1" w:rsidRPr="00813D46" w:rsidRDefault="00C334D1" w:rsidP="007B0C0F">
            <w:pPr>
              <w:rPr>
                <w:sz w:val="8"/>
              </w:rPr>
            </w:pPr>
            <w:r w:rsidRPr="00813D46">
              <w:rPr>
                <w:rFonts w:cs="Arial"/>
                <w:b/>
                <w:bCs/>
                <w:sz w:val="15"/>
                <w:szCs w:val="15"/>
              </w:rPr>
              <w:t> </w:t>
            </w:r>
          </w:p>
        </w:tc>
        <w:tc>
          <w:tcPr>
            <w:tcW w:w="0" w:type="auto"/>
            <w:vAlign w:val="bottom"/>
          </w:tcPr>
          <w:p w14:paraId="40DA52FE" w14:textId="77777777" w:rsidR="00C334D1" w:rsidRPr="00813D46" w:rsidRDefault="00C334D1" w:rsidP="007B0C0F">
            <w:pPr>
              <w:jc w:val="right"/>
            </w:pPr>
            <w:r w:rsidRPr="00813D46">
              <w:rPr>
                <w:rFonts w:cs="Arial"/>
                <w:b/>
                <w:bCs/>
                <w:sz w:val="15"/>
                <w:szCs w:val="15"/>
              </w:rPr>
              <w:t>Level 2</w:t>
            </w:r>
          </w:p>
        </w:tc>
        <w:tc>
          <w:tcPr>
            <w:tcW w:w="0" w:type="auto"/>
            <w:noWrap/>
            <w:vAlign w:val="bottom"/>
          </w:tcPr>
          <w:p w14:paraId="12AEBF34" w14:textId="77777777" w:rsidR="00C334D1" w:rsidRPr="00813D46" w:rsidRDefault="00C334D1" w:rsidP="007B0C0F">
            <w:pPr>
              <w:rPr>
                <w:sz w:val="8"/>
              </w:rPr>
            </w:pPr>
            <w:r w:rsidRPr="00813D46">
              <w:rPr>
                <w:rFonts w:cs="Arial"/>
                <w:b/>
                <w:bCs/>
                <w:sz w:val="15"/>
                <w:szCs w:val="15"/>
              </w:rPr>
              <w:t> </w:t>
            </w:r>
          </w:p>
        </w:tc>
        <w:tc>
          <w:tcPr>
            <w:tcW w:w="0" w:type="auto"/>
            <w:vAlign w:val="bottom"/>
          </w:tcPr>
          <w:p w14:paraId="54E9FB11" w14:textId="77777777" w:rsidR="00C334D1" w:rsidRPr="00813D46" w:rsidRDefault="00C334D1" w:rsidP="007B0C0F">
            <w:pPr>
              <w:pStyle w:val="la2"/>
            </w:pPr>
            <w:r w:rsidRPr="00813D46">
              <w:rPr>
                <w:sz w:val="15"/>
                <w:szCs w:val="15"/>
              </w:rPr>
              <w:t> </w:t>
            </w:r>
          </w:p>
        </w:tc>
        <w:tc>
          <w:tcPr>
            <w:tcW w:w="0" w:type="auto"/>
            <w:vAlign w:val="bottom"/>
          </w:tcPr>
          <w:p w14:paraId="2F519876" w14:textId="77777777" w:rsidR="00C334D1" w:rsidRPr="00813D46" w:rsidRDefault="00C334D1" w:rsidP="007B0C0F">
            <w:pPr>
              <w:rPr>
                <w:sz w:val="8"/>
              </w:rPr>
            </w:pPr>
            <w:r w:rsidRPr="00813D46">
              <w:rPr>
                <w:rFonts w:cs="Arial"/>
                <w:b/>
                <w:bCs/>
                <w:sz w:val="15"/>
                <w:szCs w:val="15"/>
              </w:rPr>
              <w:t> </w:t>
            </w:r>
          </w:p>
        </w:tc>
        <w:tc>
          <w:tcPr>
            <w:tcW w:w="0" w:type="auto"/>
            <w:vAlign w:val="bottom"/>
          </w:tcPr>
          <w:p w14:paraId="6852C62D" w14:textId="77777777" w:rsidR="00C334D1" w:rsidRPr="00813D46" w:rsidRDefault="00C334D1" w:rsidP="007B0C0F">
            <w:pPr>
              <w:jc w:val="right"/>
            </w:pPr>
            <w:r w:rsidRPr="00813D46">
              <w:rPr>
                <w:rFonts w:cs="Arial"/>
                <w:b/>
                <w:bCs/>
                <w:sz w:val="15"/>
                <w:szCs w:val="15"/>
              </w:rPr>
              <w:t>Level 3</w:t>
            </w:r>
          </w:p>
        </w:tc>
        <w:tc>
          <w:tcPr>
            <w:tcW w:w="0" w:type="auto"/>
            <w:noWrap/>
            <w:vAlign w:val="bottom"/>
          </w:tcPr>
          <w:p w14:paraId="4A8987FC" w14:textId="77777777" w:rsidR="00C334D1" w:rsidRPr="00813D46" w:rsidRDefault="00C334D1" w:rsidP="007B0C0F">
            <w:pPr>
              <w:rPr>
                <w:sz w:val="8"/>
              </w:rPr>
            </w:pPr>
            <w:r w:rsidRPr="00813D46">
              <w:rPr>
                <w:rFonts w:cs="Arial"/>
                <w:b/>
                <w:bCs/>
                <w:sz w:val="15"/>
                <w:szCs w:val="15"/>
              </w:rPr>
              <w:t> </w:t>
            </w:r>
          </w:p>
        </w:tc>
        <w:tc>
          <w:tcPr>
            <w:tcW w:w="0" w:type="auto"/>
            <w:vAlign w:val="bottom"/>
          </w:tcPr>
          <w:p w14:paraId="1932AE02" w14:textId="77777777" w:rsidR="00C334D1" w:rsidRPr="00813D46" w:rsidRDefault="00C334D1" w:rsidP="007B0C0F">
            <w:pPr>
              <w:pStyle w:val="la2"/>
            </w:pPr>
            <w:r w:rsidRPr="00813D46">
              <w:rPr>
                <w:sz w:val="15"/>
                <w:szCs w:val="15"/>
              </w:rPr>
              <w:t> </w:t>
            </w:r>
          </w:p>
        </w:tc>
        <w:tc>
          <w:tcPr>
            <w:tcW w:w="0" w:type="auto"/>
            <w:vAlign w:val="bottom"/>
          </w:tcPr>
          <w:p w14:paraId="484A45F0" w14:textId="77777777" w:rsidR="00C334D1" w:rsidRPr="00813D46" w:rsidRDefault="00C334D1" w:rsidP="007B0C0F">
            <w:pPr>
              <w:pStyle w:val="NormalWeb"/>
              <w:spacing w:before="0" w:beforeAutospacing="0" w:after="0" w:afterAutospacing="0"/>
              <w:rPr>
                <w:sz w:val="8"/>
              </w:rPr>
            </w:pPr>
            <w:r w:rsidRPr="00813D46">
              <w:rPr>
                <w:rFonts w:cs="Arial"/>
                <w:b/>
                <w:bCs/>
                <w:sz w:val="15"/>
                <w:szCs w:val="15"/>
              </w:rPr>
              <w:t> </w:t>
            </w:r>
          </w:p>
          <w:p w14:paraId="6469DF67" w14:textId="77777777" w:rsidR="00C334D1" w:rsidRPr="00813D46" w:rsidRDefault="00C334D1" w:rsidP="007B0C0F">
            <w:pPr>
              <w:pStyle w:val="NormalWeb"/>
              <w:spacing w:before="0" w:beforeAutospacing="0" w:after="15" w:afterAutospacing="0"/>
              <w:rPr>
                <w:sz w:val="8"/>
              </w:rPr>
            </w:pPr>
            <w:r w:rsidRPr="00813D46">
              <w:rPr>
                <w:rFonts w:cs="Arial"/>
                <w:b/>
                <w:bCs/>
                <w:sz w:val="15"/>
                <w:szCs w:val="15"/>
              </w:rPr>
              <w:t> </w:t>
            </w:r>
          </w:p>
        </w:tc>
        <w:tc>
          <w:tcPr>
            <w:tcW w:w="0" w:type="auto"/>
            <w:vAlign w:val="bottom"/>
          </w:tcPr>
          <w:p w14:paraId="4CAC5CBE" w14:textId="77777777" w:rsidR="00C334D1" w:rsidRPr="00813D46" w:rsidRDefault="00C334D1" w:rsidP="007B0C0F">
            <w:pPr>
              <w:jc w:val="right"/>
            </w:pPr>
            <w:r w:rsidRPr="00813D46">
              <w:rPr>
                <w:rFonts w:cs="Arial"/>
                <w:b/>
                <w:bCs/>
                <w:sz w:val="15"/>
                <w:szCs w:val="15"/>
              </w:rPr>
              <w:t>Gross</w:t>
            </w:r>
          </w:p>
          <w:p w14:paraId="0B6EB533"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Fair</w:t>
            </w:r>
          </w:p>
          <w:p w14:paraId="312A26A4"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Value</w:t>
            </w:r>
          </w:p>
        </w:tc>
        <w:tc>
          <w:tcPr>
            <w:tcW w:w="0" w:type="auto"/>
            <w:noWrap/>
            <w:vAlign w:val="bottom"/>
          </w:tcPr>
          <w:p w14:paraId="39193580" w14:textId="77777777" w:rsidR="00C334D1" w:rsidRPr="00813D46" w:rsidRDefault="00C334D1" w:rsidP="007B0C0F">
            <w:pPr>
              <w:pStyle w:val="NormalWeb"/>
              <w:spacing w:before="0" w:beforeAutospacing="0" w:after="0" w:afterAutospacing="0"/>
              <w:rPr>
                <w:sz w:val="8"/>
              </w:rPr>
            </w:pPr>
            <w:r w:rsidRPr="00813D46">
              <w:rPr>
                <w:rFonts w:cs="Arial"/>
                <w:b/>
                <w:bCs/>
                <w:sz w:val="15"/>
                <w:szCs w:val="15"/>
              </w:rPr>
              <w:t>   </w:t>
            </w:r>
          </w:p>
          <w:p w14:paraId="172633C3" w14:textId="77777777" w:rsidR="00C334D1" w:rsidRPr="00813D46" w:rsidRDefault="00C334D1" w:rsidP="007B0C0F">
            <w:pPr>
              <w:pStyle w:val="NormalWeb"/>
              <w:spacing w:before="0" w:beforeAutospacing="0" w:after="15" w:afterAutospacing="0"/>
              <w:rPr>
                <w:sz w:val="8"/>
              </w:rPr>
            </w:pPr>
            <w:r w:rsidRPr="00813D46">
              <w:rPr>
                <w:rFonts w:cs="Arial"/>
                <w:b/>
                <w:bCs/>
                <w:sz w:val="15"/>
                <w:szCs w:val="15"/>
              </w:rPr>
              <w:t>  </w:t>
            </w:r>
          </w:p>
        </w:tc>
        <w:tc>
          <w:tcPr>
            <w:tcW w:w="0" w:type="auto"/>
            <w:vAlign w:val="bottom"/>
          </w:tcPr>
          <w:p w14:paraId="2F9C8586" w14:textId="77777777" w:rsidR="00C334D1" w:rsidRPr="00813D46" w:rsidRDefault="00C334D1" w:rsidP="007B0C0F">
            <w:pPr>
              <w:pStyle w:val="la2"/>
            </w:pPr>
            <w:r w:rsidRPr="00813D46">
              <w:rPr>
                <w:sz w:val="15"/>
                <w:szCs w:val="15"/>
              </w:rPr>
              <w:t> </w:t>
            </w:r>
          </w:p>
        </w:tc>
        <w:tc>
          <w:tcPr>
            <w:tcW w:w="0" w:type="auto"/>
            <w:vAlign w:val="bottom"/>
          </w:tcPr>
          <w:p w14:paraId="22BB3CAC" w14:textId="77777777" w:rsidR="00C334D1" w:rsidRPr="00813D46" w:rsidRDefault="00C334D1" w:rsidP="007B0C0F">
            <w:pPr>
              <w:rPr>
                <w:sz w:val="8"/>
              </w:rPr>
            </w:pPr>
            <w:r w:rsidRPr="00813D46">
              <w:rPr>
                <w:rFonts w:cs="Arial"/>
                <w:b/>
                <w:bCs/>
                <w:sz w:val="15"/>
                <w:szCs w:val="15"/>
              </w:rPr>
              <w:t> </w:t>
            </w:r>
          </w:p>
        </w:tc>
        <w:tc>
          <w:tcPr>
            <w:tcW w:w="0" w:type="auto"/>
            <w:vAlign w:val="bottom"/>
          </w:tcPr>
          <w:p w14:paraId="041367E8" w14:textId="77777777" w:rsidR="00C334D1" w:rsidRPr="00813D46" w:rsidRDefault="00C334D1" w:rsidP="007B0C0F">
            <w:pPr>
              <w:jc w:val="right"/>
            </w:pPr>
            <w:r w:rsidRPr="00813D46">
              <w:rPr>
                <w:rFonts w:cs="Arial"/>
                <w:b/>
                <w:bCs/>
                <w:sz w:val="15"/>
                <w:szCs w:val="15"/>
              </w:rPr>
              <w:t>Netting</w:t>
            </w:r>
          </w:p>
        </w:tc>
        <w:tc>
          <w:tcPr>
            <w:tcW w:w="0" w:type="auto"/>
            <w:noWrap/>
            <w:vAlign w:val="bottom"/>
          </w:tcPr>
          <w:p w14:paraId="7785E574" w14:textId="77777777" w:rsidR="00C334D1" w:rsidRPr="00813D46" w:rsidRDefault="00C334D1" w:rsidP="007B0C0F">
            <w:pPr>
              <w:rPr>
                <w:sz w:val="8"/>
              </w:rPr>
            </w:pPr>
            <w:r w:rsidRPr="00813D46">
              <w:rPr>
                <w:rFonts w:cs="Arial"/>
                <w:b/>
                <w:bCs/>
                <w:sz w:val="15"/>
                <w:szCs w:val="15"/>
              </w:rPr>
              <w:t> </w:t>
            </w:r>
            <w:r w:rsidRPr="00813D46">
              <w:rPr>
                <w:rFonts w:cs="Arial"/>
                <w:b/>
                <w:bCs/>
                <w:sz w:val="15"/>
                <w:szCs w:val="15"/>
                <w:vertAlign w:val="superscript"/>
              </w:rPr>
              <w:t>(a)</w:t>
            </w:r>
          </w:p>
        </w:tc>
        <w:tc>
          <w:tcPr>
            <w:tcW w:w="0" w:type="auto"/>
            <w:vAlign w:val="bottom"/>
          </w:tcPr>
          <w:p w14:paraId="66C0797E" w14:textId="77777777" w:rsidR="00C334D1" w:rsidRPr="00813D46" w:rsidRDefault="00C334D1" w:rsidP="007B0C0F">
            <w:pPr>
              <w:pStyle w:val="la2"/>
            </w:pPr>
            <w:r w:rsidRPr="00813D46">
              <w:rPr>
                <w:sz w:val="15"/>
                <w:szCs w:val="15"/>
              </w:rPr>
              <w:t> </w:t>
            </w:r>
          </w:p>
        </w:tc>
        <w:tc>
          <w:tcPr>
            <w:tcW w:w="0" w:type="auto"/>
            <w:vAlign w:val="bottom"/>
          </w:tcPr>
          <w:p w14:paraId="0101B569" w14:textId="77777777" w:rsidR="00C334D1" w:rsidRPr="00813D46" w:rsidRDefault="00C334D1" w:rsidP="007B0C0F">
            <w:pPr>
              <w:rPr>
                <w:sz w:val="8"/>
              </w:rPr>
            </w:pPr>
            <w:r w:rsidRPr="00813D46">
              <w:rPr>
                <w:rFonts w:cs="Arial"/>
                <w:b/>
                <w:bCs/>
                <w:sz w:val="15"/>
                <w:szCs w:val="15"/>
              </w:rPr>
              <w:t> </w:t>
            </w:r>
            <w:r w:rsidRPr="00813D46">
              <w:rPr>
                <w:rFonts w:cs="Arial"/>
                <w:b/>
                <w:bCs/>
                <w:sz w:val="15"/>
                <w:szCs w:val="15"/>
              </w:rPr>
              <w:br/>
              <w:t> </w:t>
            </w:r>
          </w:p>
        </w:tc>
        <w:tc>
          <w:tcPr>
            <w:tcW w:w="0" w:type="auto"/>
            <w:vAlign w:val="bottom"/>
          </w:tcPr>
          <w:p w14:paraId="3999406E" w14:textId="77777777" w:rsidR="00C334D1" w:rsidRPr="00813D46" w:rsidRDefault="00C334D1" w:rsidP="007B0C0F">
            <w:pPr>
              <w:jc w:val="right"/>
            </w:pPr>
            <w:r w:rsidRPr="00813D46">
              <w:rPr>
                <w:rFonts w:cs="Arial"/>
                <w:b/>
                <w:bCs/>
                <w:sz w:val="15"/>
                <w:szCs w:val="15"/>
              </w:rPr>
              <w:t>Net Fair</w:t>
            </w:r>
            <w:r w:rsidRPr="00813D46">
              <w:rPr>
                <w:rFonts w:cs="Arial"/>
                <w:b/>
                <w:bCs/>
                <w:sz w:val="15"/>
                <w:szCs w:val="15"/>
              </w:rPr>
              <w:br/>
              <w:t>Value</w:t>
            </w:r>
          </w:p>
        </w:tc>
        <w:tc>
          <w:tcPr>
            <w:tcW w:w="0" w:type="auto"/>
            <w:noWrap/>
            <w:vAlign w:val="bottom"/>
          </w:tcPr>
          <w:p w14:paraId="47499A26" w14:textId="77777777" w:rsidR="00C334D1" w:rsidRPr="00813D46" w:rsidRDefault="00C334D1" w:rsidP="007B0C0F">
            <w:pPr>
              <w:rPr>
                <w:sz w:val="8"/>
              </w:rPr>
            </w:pPr>
            <w:r w:rsidRPr="00813D46">
              <w:rPr>
                <w:rFonts w:cs="Arial"/>
                <w:b/>
                <w:bCs/>
                <w:sz w:val="15"/>
                <w:szCs w:val="15"/>
              </w:rPr>
              <w:t> </w:t>
            </w:r>
            <w:r w:rsidRPr="00813D46">
              <w:rPr>
                <w:rFonts w:cs="Arial"/>
                <w:b/>
                <w:bCs/>
                <w:sz w:val="15"/>
                <w:szCs w:val="15"/>
              </w:rPr>
              <w:br/>
              <w:t> </w:t>
            </w:r>
          </w:p>
        </w:tc>
      </w:tr>
      <w:tr w:rsidR="00C334D1" w:rsidRPr="00813D46" w14:paraId="3FD9D07D" w14:textId="77777777" w:rsidTr="007B0C0F">
        <w:trPr>
          <w:jc w:val="center"/>
        </w:trPr>
        <w:tc>
          <w:tcPr>
            <w:tcW w:w="0" w:type="auto"/>
            <w:gridSpan w:val="24"/>
            <w:vAlign w:val="bottom"/>
          </w:tcPr>
          <w:p w14:paraId="64D24DB3" w14:textId="77777777" w:rsidR="00C334D1" w:rsidRPr="00813D46" w:rsidRDefault="00C334D1" w:rsidP="007B0C0F">
            <w:pPr>
              <w:pStyle w:val="rrdsinglerule"/>
            </w:pPr>
            <w:r w:rsidRPr="00813D46">
              <w:rPr>
                <w:sz w:val="15"/>
                <w:szCs w:val="15"/>
              </w:rPr>
              <w:t> </w:t>
            </w:r>
          </w:p>
        </w:tc>
        <w:tc>
          <w:tcPr>
            <w:tcW w:w="0" w:type="auto"/>
            <w:vAlign w:val="bottom"/>
          </w:tcPr>
          <w:p w14:paraId="72FBC5A2" w14:textId="77777777" w:rsidR="00C334D1" w:rsidRPr="00813D46" w:rsidRDefault="00C334D1" w:rsidP="007B0C0F">
            <w:pPr>
              <w:rPr>
                <w:sz w:val="8"/>
              </w:rPr>
            </w:pPr>
          </w:p>
        </w:tc>
      </w:tr>
      <w:tr w:rsidR="00295233" w:rsidRPr="00813D46" w14:paraId="2CAE257F" w14:textId="77777777" w:rsidTr="007B0C0F">
        <w:trPr>
          <w:trHeight w:val="75"/>
          <w:jc w:val="center"/>
        </w:trPr>
        <w:tc>
          <w:tcPr>
            <w:tcW w:w="0" w:type="auto"/>
            <w:vAlign w:val="center"/>
          </w:tcPr>
          <w:p w14:paraId="22200FF9" w14:textId="77777777" w:rsidR="00C334D1" w:rsidRPr="00813D46" w:rsidRDefault="00C334D1" w:rsidP="007B0C0F">
            <w:pPr>
              <w:rPr>
                <w:sz w:val="8"/>
              </w:rPr>
            </w:pPr>
          </w:p>
        </w:tc>
        <w:tc>
          <w:tcPr>
            <w:tcW w:w="0" w:type="auto"/>
            <w:gridSpan w:val="4"/>
            <w:vAlign w:val="center"/>
          </w:tcPr>
          <w:p w14:paraId="43117EA7" w14:textId="77777777" w:rsidR="00C334D1" w:rsidRPr="00813D46" w:rsidRDefault="00C334D1" w:rsidP="007B0C0F">
            <w:pPr>
              <w:rPr>
                <w:sz w:val="8"/>
              </w:rPr>
            </w:pPr>
          </w:p>
        </w:tc>
        <w:tc>
          <w:tcPr>
            <w:tcW w:w="0" w:type="auto"/>
            <w:gridSpan w:val="4"/>
            <w:vAlign w:val="center"/>
          </w:tcPr>
          <w:p w14:paraId="1134932E" w14:textId="77777777" w:rsidR="00C334D1" w:rsidRPr="00813D46" w:rsidRDefault="00C334D1" w:rsidP="007B0C0F">
            <w:pPr>
              <w:rPr>
                <w:sz w:val="8"/>
              </w:rPr>
            </w:pPr>
          </w:p>
        </w:tc>
        <w:tc>
          <w:tcPr>
            <w:tcW w:w="0" w:type="auto"/>
            <w:gridSpan w:val="4"/>
            <w:vAlign w:val="center"/>
          </w:tcPr>
          <w:p w14:paraId="28FEFC44" w14:textId="77777777" w:rsidR="00C334D1" w:rsidRPr="00813D46" w:rsidRDefault="00C334D1" w:rsidP="007B0C0F">
            <w:pPr>
              <w:rPr>
                <w:sz w:val="8"/>
              </w:rPr>
            </w:pPr>
          </w:p>
        </w:tc>
        <w:tc>
          <w:tcPr>
            <w:tcW w:w="0" w:type="auto"/>
            <w:gridSpan w:val="4"/>
            <w:vAlign w:val="center"/>
          </w:tcPr>
          <w:p w14:paraId="59208B27" w14:textId="77777777" w:rsidR="00C334D1" w:rsidRPr="00813D46" w:rsidRDefault="00C334D1" w:rsidP="007B0C0F">
            <w:pPr>
              <w:rPr>
                <w:sz w:val="8"/>
              </w:rPr>
            </w:pPr>
          </w:p>
        </w:tc>
        <w:tc>
          <w:tcPr>
            <w:tcW w:w="0" w:type="auto"/>
            <w:gridSpan w:val="4"/>
            <w:vAlign w:val="center"/>
          </w:tcPr>
          <w:p w14:paraId="508737D3" w14:textId="77777777" w:rsidR="00C334D1" w:rsidRPr="00813D46" w:rsidRDefault="00C334D1" w:rsidP="007B0C0F">
            <w:pPr>
              <w:rPr>
                <w:sz w:val="8"/>
              </w:rPr>
            </w:pPr>
          </w:p>
        </w:tc>
        <w:tc>
          <w:tcPr>
            <w:tcW w:w="0" w:type="auto"/>
            <w:gridSpan w:val="4"/>
            <w:vAlign w:val="center"/>
          </w:tcPr>
          <w:p w14:paraId="6E757FA1" w14:textId="77777777" w:rsidR="00C334D1" w:rsidRPr="00813D46" w:rsidRDefault="00C334D1" w:rsidP="007B0C0F">
            <w:pPr>
              <w:rPr>
                <w:sz w:val="8"/>
              </w:rPr>
            </w:pPr>
          </w:p>
        </w:tc>
      </w:tr>
      <w:tr w:rsidR="00295233" w:rsidRPr="00813D46" w14:paraId="67FCB630" w14:textId="77777777" w:rsidTr="007B0C0F">
        <w:trPr>
          <w:jc w:val="center"/>
        </w:trPr>
        <w:tc>
          <w:tcPr>
            <w:tcW w:w="0" w:type="auto"/>
            <w:vAlign w:val="bottom"/>
          </w:tcPr>
          <w:p w14:paraId="2FE14318"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June 30, 2014</w:t>
            </w:r>
          </w:p>
        </w:tc>
        <w:tc>
          <w:tcPr>
            <w:tcW w:w="0" w:type="auto"/>
            <w:vAlign w:val="bottom"/>
          </w:tcPr>
          <w:p w14:paraId="6FD7ADE8" w14:textId="77777777" w:rsidR="00C334D1" w:rsidRPr="00813D46" w:rsidRDefault="00C334D1" w:rsidP="007B0C0F">
            <w:pPr>
              <w:pStyle w:val="la2"/>
            </w:pPr>
            <w:r w:rsidRPr="00813D46">
              <w:rPr>
                <w:sz w:val="15"/>
                <w:szCs w:val="15"/>
              </w:rPr>
              <w:t> </w:t>
            </w:r>
          </w:p>
        </w:tc>
        <w:tc>
          <w:tcPr>
            <w:tcW w:w="0" w:type="auto"/>
            <w:gridSpan w:val="2"/>
            <w:vAlign w:val="bottom"/>
          </w:tcPr>
          <w:p w14:paraId="40379458" w14:textId="77777777" w:rsidR="00C334D1" w:rsidRPr="00813D46" w:rsidRDefault="00C334D1" w:rsidP="007B0C0F">
            <w:pPr>
              <w:pStyle w:val="la2"/>
            </w:pPr>
            <w:r w:rsidRPr="00813D46">
              <w:t> </w:t>
            </w:r>
          </w:p>
        </w:tc>
        <w:tc>
          <w:tcPr>
            <w:tcW w:w="0" w:type="auto"/>
            <w:vAlign w:val="bottom"/>
          </w:tcPr>
          <w:p w14:paraId="2F42BF93" w14:textId="77777777" w:rsidR="00C334D1" w:rsidRPr="00813D46" w:rsidRDefault="00C334D1" w:rsidP="007B0C0F">
            <w:pPr>
              <w:rPr>
                <w:sz w:val="8"/>
              </w:rPr>
            </w:pPr>
            <w:r w:rsidRPr="00813D46">
              <w:rPr>
                <w:sz w:val="15"/>
                <w:szCs w:val="15"/>
              </w:rPr>
              <w:t> </w:t>
            </w:r>
          </w:p>
        </w:tc>
        <w:tc>
          <w:tcPr>
            <w:tcW w:w="0" w:type="auto"/>
            <w:vAlign w:val="bottom"/>
          </w:tcPr>
          <w:p w14:paraId="2EBC2872" w14:textId="77777777" w:rsidR="00C334D1" w:rsidRPr="00813D46" w:rsidRDefault="00C334D1" w:rsidP="007B0C0F">
            <w:pPr>
              <w:pStyle w:val="la2"/>
            </w:pPr>
            <w:r w:rsidRPr="00813D46">
              <w:rPr>
                <w:sz w:val="15"/>
                <w:szCs w:val="15"/>
              </w:rPr>
              <w:t> </w:t>
            </w:r>
          </w:p>
        </w:tc>
        <w:tc>
          <w:tcPr>
            <w:tcW w:w="0" w:type="auto"/>
            <w:gridSpan w:val="2"/>
            <w:vAlign w:val="bottom"/>
          </w:tcPr>
          <w:p w14:paraId="0368602E" w14:textId="77777777" w:rsidR="00C334D1" w:rsidRPr="00813D46" w:rsidRDefault="00C334D1" w:rsidP="007B0C0F">
            <w:pPr>
              <w:pStyle w:val="la2"/>
            </w:pPr>
            <w:r w:rsidRPr="00813D46">
              <w:t> </w:t>
            </w:r>
          </w:p>
        </w:tc>
        <w:tc>
          <w:tcPr>
            <w:tcW w:w="0" w:type="auto"/>
            <w:vAlign w:val="bottom"/>
          </w:tcPr>
          <w:p w14:paraId="563E721E" w14:textId="77777777" w:rsidR="00C334D1" w:rsidRPr="00813D46" w:rsidRDefault="00C334D1" w:rsidP="007B0C0F">
            <w:pPr>
              <w:rPr>
                <w:sz w:val="8"/>
              </w:rPr>
            </w:pPr>
            <w:r w:rsidRPr="00813D46">
              <w:rPr>
                <w:sz w:val="15"/>
                <w:szCs w:val="15"/>
              </w:rPr>
              <w:t> </w:t>
            </w:r>
          </w:p>
        </w:tc>
        <w:tc>
          <w:tcPr>
            <w:tcW w:w="0" w:type="auto"/>
            <w:vAlign w:val="bottom"/>
          </w:tcPr>
          <w:p w14:paraId="34ACC596" w14:textId="77777777" w:rsidR="00C334D1" w:rsidRPr="00813D46" w:rsidRDefault="00C334D1" w:rsidP="007B0C0F">
            <w:pPr>
              <w:pStyle w:val="la2"/>
            </w:pPr>
            <w:r w:rsidRPr="00813D46">
              <w:rPr>
                <w:sz w:val="15"/>
                <w:szCs w:val="15"/>
              </w:rPr>
              <w:t> </w:t>
            </w:r>
          </w:p>
        </w:tc>
        <w:tc>
          <w:tcPr>
            <w:tcW w:w="0" w:type="auto"/>
            <w:gridSpan w:val="2"/>
            <w:vAlign w:val="bottom"/>
          </w:tcPr>
          <w:p w14:paraId="6324D96A" w14:textId="77777777" w:rsidR="00C334D1" w:rsidRPr="00813D46" w:rsidRDefault="00C334D1" w:rsidP="007B0C0F">
            <w:pPr>
              <w:pStyle w:val="la2"/>
            </w:pPr>
            <w:r w:rsidRPr="00813D46">
              <w:t> </w:t>
            </w:r>
          </w:p>
        </w:tc>
        <w:tc>
          <w:tcPr>
            <w:tcW w:w="0" w:type="auto"/>
            <w:vAlign w:val="bottom"/>
          </w:tcPr>
          <w:p w14:paraId="17B5B41E" w14:textId="77777777" w:rsidR="00C334D1" w:rsidRPr="00813D46" w:rsidRDefault="00C334D1" w:rsidP="007B0C0F">
            <w:pPr>
              <w:rPr>
                <w:sz w:val="8"/>
              </w:rPr>
            </w:pPr>
            <w:r w:rsidRPr="00813D46">
              <w:rPr>
                <w:sz w:val="15"/>
                <w:szCs w:val="15"/>
              </w:rPr>
              <w:t> </w:t>
            </w:r>
          </w:p>
        </w:tc>
        <w:tc>
          <w:tcPr>
            <w:tcW w:w="0" w:type="auto"/>
            <w:vAlign w:val="bottom"/>
          </w:tcPr>
          <w:p w14:paraId="30CB98FF" w14:textId="77777777" w:rsidR="00C334D1" w:rsidRPr="00813D46" w:rsidRDefault="00C334D1" w:rsidP="007B0C0F">
            <w:pPr>
              <w:pStyle w:val="la2"/>
            </w:pPr>
            <w:r w:rsidRPr="00813D46">
              <w:rPr>
                <w:sz w:val="15"/>
                <w:szCs w:val="15"/>
              </w:rPr>
              <w:t> </w:t>
            </w:r>
          </w:p>
        </w:tc>
        <w:tc>
          <w:tcPr>
            <w:tcW w:w="0" w:type="auto"/>
            <w:gridSpan w:val="2"/>
            <w:vAlign w:val="bottom"/>
          </w:tcPr>
          <w:p w14:paraId="0DB94E06" w14:textId="77777777" w:rsidR="00C334D1" w:rsidRPr="00813D46" w:rsidRDefault="00C334D1" w:rsidP="007B0C0F">
            <w:pPr>
              <w:pStyle w:val="la2"/>
            </w:pPr>
            <w:r w:rsidRPr="00813D46">
              <w:t> </w:t>
            </w:r>
          </w:p>
        </w:tc>
        <w:tc>
          <w:tcPr>
            <w:tcW w:w="0" w:type="auto"/>
            <w:vAlign w:val="bottom"/>
          </w:tcPr>
          <w:p w14:paraId="18F2F86D" w14:textId="77777777" w:rsidR="00C334D1" w:rsidRPr="00813D46" w:rsidRDefault="00C334D1" w:rsidP="007B0C0F">
            <w:pPr>
              <w:rPr>
                <w:sz w:val="8"/>
              </w:rPr>
            </w:pPr>
            <w:r w:rsidRPr="00813D46">
              <w:rPr>
                <w:sz w:val="15"/>
                <w:szCs w:val="15"/>
              </w:rPr>
              <w:t> </w:t>
            </w:r>
          </w:p>
        </w:tc>
        <w:tc>
          <w:tcPr>
            <w:tcW w:w="0" w:type="auto"/>
            <w:vAlign w:val="bottom"/>
          </w:tcPr>
          <w:p w14:paraId="3C312293" w14:textId="77777777" w:rsidR="00C334D1" w:rsidRPr="00813D46" w:rsidRDefault="00C334D1" w:rsidP="007B0C0F">
            <w:pPr>
              <w:pStyle w:val="la2"/>
            </w:pPr>
            <w:r w:rsidRPr="00813D46">
              <w:rPr>
                <w:sz w:val="15"/>
                <w:szCs w:val="15"/>
              </w:rPr>
              <w:t> </w:t>
            </w:r>
          </w:p>
        </w:tc>
        <w:tc>
          <w:tcPr>
            <w:tcW w:w="0" w:type="auto"/>
            <w:gridSpan w:val="2"/>
            <w:vAlign w:val="bottom"/>
          </w:tcPr>
          <w:p w14:paraId="440824FD" w14:textId="77777777" w:rsidR="00C334D1" w:rsidRPr="00813D46" w:rsidRDefault="00C334D1" w:rsidP="007B0C0F">
            <w:pPr>
              <w:pStyle w:val="la2"/>
            </w:pPr>
            <w:r w:rsidRPr="00813D46">
              <w:t> </w:t>
            </w:r>
          </w:p>
        </w:tc>
        <w:tc>
          <w:tcPr>
            <w:tcW w:w="0" w:type="auto"/>
            <w:vAlign w:val="bottom"/>
          </w:tcPr>
          <w:p w14:paraId="077FD19C" w14:textId="77777777" w:rsidR="00C334D1" w:rsidRPr="00813D46" w:rsidRDefault="00C334D1" w:rsidP="007B0C0F">
            <w:pPr>
              <w:rPr>
                <w:sz w:val="8"/>
              </w:rPr>
            </w:pPr>
            <w:r w:rsidRPr="00813D46">
              <w:rPr>
                <w:sz w:val="15"/>
                <w:szCs w:val="15"/>
              </w:rPr>
              <w:t> </w:t>
            </w:r>
          </w:p>
        </w:tc>
        <w:tc>
          <w:tcPr>
            <w:tcW w:w="0" w:type="auto"/>
            <w:vAlign w:val="bottom"/>
          </w:tcPr>
          <w:p w14:paraId="4D98FD07" w14:textId="77777777" w:rsidR="00C334D1" w:rsidRPr="00813D46" w:rsidRDefault="00C334D1" w:rsidP="007B0C0F">
            <w:pPr>
              <w:pStyle w:val="la2"/>
            </w:pPr>
            <w:r w:rsidRPr="00813D46">
              <w:rPr>
                <w:sz w:val="15"/>
                <w:szCs w:val="15"/>
              </w:rPr>
              <w:t> </w:t>
            </w:r>
          </w:p>
        </w:tc>
        <w:tc>
          <w:tcPr>
            <w:tcW w:w="0" w:type="auto"/>
            <w:gridSpan w:val="2"/>
            <w:vAlign w:val="bottom"/>
          </w:tcPr>
          <w:p w14:paraId="012FC798" w14:textId="77777777" w:rsidR="00C334D1" w:rsidRPr="00813D46" w:rsidRDefault="00C334D1" w:rsidP="007B0C0F">
            <w:pPr>
              <w:pStyle w:val="la2"/>
            </w:pPr>
            <w:r w:rsidRPr="00813D46">
              <w:t> </w:t>
            </w:r>
          </w:p>
        </w:tc>
        <w:tc>
          <w:tcPr>
            <w:tcW w:w="0" w:type="auto"/>
            <w:vAlign w:val="bottom"/>
          </w:tcPr>
          <w:p w14:paraId="2108C1BA" w14:textId="77777777" w:rsidR="00C334D1" w:rsidRPr="00813D46" w:rsidRDefault="00C334D1" w:rsidP="007B0C0F">
            <w:pPr>
              <w:rPr>
                <w:sz w:val="8"/>
              </w:rPr>
            </w:pPr>
            <w:r w:rsidRPr="00813D46">
              <w:rPr>
                <w:sz w:val="15"/>
                <w:szCs w:val="15"/>
              </w:rPr>
              <w:t> </w:t>
            </w:r>
          </w:p>
        </w:tc>
      </w:tr>
      <w:tr w:rsidR="00295233" w:rsidRPr="00813D46" w14:paraId="0969DE63" w14:textId="77777777" w:rsidTr="007B0C0F">
        <w:trPr>
          <w:trHeight w:val="75"/>
          <w:jc w:val="center"/>
        </w:trPr>
        <w:tc>
          <w:tcPr>
            <w:tcW w:w="0" w:type="auto"/>
            <w:vAlign w:val="center"/>
          </w:tcPr>
          <w:p w14:paraId="64E64EED" w14:textId="77777777" w:rsidR="00C334D1" w:rsidRPr="00813D46" w:rsidRDefault="00C334D1" w:rsidP="007B0C0F">
            <w:pPr>
              <w:rPr>
                <w:sz w:val="8"/>
              </w:rPr>
            </w:pPr>
          </w:p>
        </w:tc>
        <w:tc>
          <w:tcPr>
            <w:tcW w:w="0" w:type="auto"/>
            <w:gridSpan w:val="4"/>
            <w:vAlign w:val="center"/>
          </w:tcPr>
          <w:p w14:paraId="726EC970" w14:textId="77777777" w:rsidR="00C334D1" w:rsidRPr="00813D46" w:rsidRDefault="00C334D1" w:rsidP="007B0C0F">
            <w:pPr>
              <w:rPr>
                <w:sz w:val="8"/>
              </w:rPr>
            </w:pPr>
          </w:p>
        </w:tc>
        <w:tc>
          <w:tcPr>
            <w:tcW w:w="0" w:type="auto"/>
            <w:gridSpan w:val="4"/>
            <w:vAlign w:val="center"/>
          </w:tcPr>
          <w:p w14:paraId="1F32CABF" w14:textId="77777777" w:rsidR="00C334D1" w:rsidRPr="00813D46" w:rsidRDefault="00C334D1" w:rsidP="007B0C0F">
            <w:pPr>
              <w:rPr>
                <w:sz w:val="8"/>
              </w:rPr>
            </w:pPr>
          </w:p>
        </w:tc>
        <w:tc>
          <w:tcPr>
            <w:tcW w:w="0" w:type="auto"/>
            <w:gridSpan w:val="4"/>
            <w:vAlign w:val="center"/>
          </w:tcPr>
          <w:p w14:paraId="7A98BB01" w14:textId="77777777" w:rsidR="00C334D1" w:rsidRPr="00813D46" w:rsidRDefault="00C334D1" w:rsidP="007B0C0F">
            <w:pPr>
              <w:rPr>
                <w:sz w:val="8"/>
              </w:rPr>
            </w:pPr>
          </w:p>
        </w:tc>
        <w:tc>
          <w:tcPr>
            <w:tcW w:w="0" w:type="auto"/>
            <w:gridSpan w:val="4"/>
            <w:vAlign w:val="center"/>
          </w:tcPr>
          <w:p w14:paraId="504B095A" w14:textId="77777777" w:rsidR="00C334D1" w:rsidRPr="00813D46" w:rsidRDefault="00C334D1" w:rsidP="007B0C0F">
            <w:pPr>
              <w:rPr>
                <w:sz w:val="8"/>
              </w:rPr>
            </w:pPr>
          </w:p>
        </w:tc>
        <w:tc>
          <w:tcPr>
            <w:tcW w:w="0" w:type="auto"/>
            <w:gridSpan w:val="4"/>
            <w:vAlign w:val="center"/>
          </w:tcPr>
          <w:p w14:paraId="69B2A26D" w14:textId="77777777" w:rsidR="00C334D1" w:rsidRPr="00813D46" w:rsidRDefault="00C334D1" w:rsidP="007B0C0F">
            <w:pPr>
              <w:rPr>
                <w:sz w:val="8"/>
              </w:rPr>
            </w:pPr>
          </w:p>
        </w:tc>
        <w:tc>
          <w:tcPr>
            <w:tcW w:w="0" w:type="auto"/>
            <w:gridSpan w:val="4"/>
            <w:vAlign w:val="center"/>
          </w:tcPr>
          <w:p w14:paraId="050E1C8C" w14:textId="77777777" w:rsidR="00C334D1" w:rsidRPr="00813D46" w:rsidRDefault="00C334D1" w:rsidP="007B0C0F">
            <w:pPr>
              <w:rPr>
                <w:sz w:val="8"/>
              </w:rPr>
            </w:pPr>
          </w:p>
        </w:tc>
      </w:tr>
      <w:tr w:rsidR="00295233" w:rsidRPr="00813D46" w14:paraId="22E85267" w14:textId="77777777" w:rsidTr="007B0C0F">
        <w:trPr>
          <w:jc w:val="center"/>
        </w:trPr>
        <w:tc>
          <w:tcPr>
            <w:tcW w:w="0" w:type="auto"/>
          </w:tcPr>
          <w:p w14:paraId="3D851FEE" w14:textId="77777777" w:rsidR="00C334D1" w:rsidRPr="00813D46" w:rsidRDefault="00C334D1" w:rsidP="007B0C0F">
            <w:pPr>
              <w:pStyle w:val="NormalWeb"/>
              <w:ind w:left="240" w:hanging="240"/>
              <w:rPr>
                <w:sz w:val="8"/>
              </w:rPr>
            </w:pPr>
            <w:r w:rsidRPr="00813D46">
              <w:rPr>
                <w:rFonts w:cs="Arial"/>
                <w:b/>
                <w:bCs/>
                <w:sz w:val="15"/>
                <w:szCs w:val="15"/>
              </w:rPr>
              <w:t>Assets</w:t>
            </w:r>
          </w:p>
        </w:tc>
        <w:tc>
          <w:tcPr>
            <w:tcW w:w="0" w:type="auto"/>
            <w:vAlign w:val="bottom"/>
          </w:tcPr>
          <w:p w14:paraId="3726CE7E" w14:textId="77777777" w:rsidR="00C334D1" w:rsidRPr="00813D46" w:rsidRDefault="00C334D1" w:rsidP="007B0C0F">
            <w:pPr>
              <w:pStyle w:val="la2"/>
            </w:pPr>
            <w:r w:rsidRPr="00813D46">
              <w:rPr>
                <w:sz w:val="15"/>
                <w:szCs w:val="15"/>
              </w:rPr>
              <w:t> </w:t>
            </w:r>
          </w:p>
        </w:tc>
        <w:tc>
          <w:tcPr>
            <w:tcW w:w="0" w:type="auto"/>
            <w:vAlign w:val="bottom"/>
          </w:tcPr>
          <w:p w14:paraId="66CC9A3A" w14:textId="77777777" w:rsidR="00C334D1" w:rsidRPr="00813D46" w:rsidRDefault="00C334D1" w:rsidP="007B0C0F">
            <w:pPr>
              <w:pStyle w:val="la2"/>
            </w:pPr>
            <w:r w:rsidRPr="00813D46">
              <w:t> </w:t>
            </w:r>
          </w:p>
        </w:tc>
        <w:tc>
          <w:tcPr>
            <w:tcW w:w="0" w:type="auto"/>
            <w:vAlign w:val="bottom"/>
          </w:tcPr>
          <w:p w14:paraId="524596D5" w14:textId="77777777" w:rsidR="00C334D1" w:rsidRPr="00813D46" w:rsidRDefault="00C334D1" w:rsidP="007B0C0F">
            <w:pPr>
              <w:pStyle w:val="la2"/>
            </w:pPr>
            <w:r w:rsidRPr="00813D46">
              <w:t> </w:t>
            </w:r>
          </w:p>
        </w:tc>
        <w:tc>
          <w:tcPr>
            <w:tcW w:w="0" w:type="auto"/>
            <w:vAlign w:val="bottom"/>
          </w:tcPr>
          <w:p w14:paraId="52B85B92" w14:textId="77777777" w:rsidR="00C334D1" w:rsidRPr="00813D46" w:rsidRDefault="00C334D1" w:rsidP="007B0C0F">
            <w:pPr>
              <w:pStyle w:val="la2"/>
            </w:pPr>
            <w:r w:rsidRPr="00813D46">
              <w:t> </w:t>
            </w:r>
          </w:p>
        </w:tc>
        <w:tc>
          <w:tcPr>
            <w:tcW w:w="0" w:type="auto"/>
            <w:vAlign w:val="bottom"/>
          </w:tcPr>
          <w:p w14:paraId="059DC2FD" w14:textId="77777777" w:rsidR="00C334D1" w:rsidRPr="00813D46" w:rsidRDefault="00C334D1" w:rsidP="007B0C0F">
            <w:pPr>
              <w:pStyle w:val="la2"/>
            </w:pPr>
            <w:r w:rsidRPr="00813D46">
              <w:rPr>
                <w:sz w:val="15"/>
                <w:szCs w:val="15"/>
              </w:rPr>
              <w:t> </w:t>
            </w:r>
          </w:p>
        </w:tc>
        <w:tc>
          <w:tcPr>
            <w:tcW w:w="0" w:type="auto"/>
            <w:vAlign w:val="bottom"/>
          </w:tcPr>
          <w:p w14:paraId="104E1A50" w14:textId="77777777" w:rsidR="00C334D1" w:rsidRPr="00813D46" w:rsidRDefault="00C334D1" w:rsidP="007B0C0F">
            <w:pPr>
              <w:pStyle w:val="la2"/>
            </w:pPr>
            <w:r w:rsidRPr="00813D46">
              <w:t> </w:t>
            </w:r>
          </w:p>
        </w:tc>
        <w:tc>
          <w:tcPr>
            <w:tcW w:w="0" w:type="auto"/>
            <w:vAlign w:val="bottom"/>
          </w:tcPr>
          <w:p w14:paraId="1F541D98" w14:textId="77777777" w:rsidR="00C334D1" w:rsidRPr="00813D46" w:rsidRDefault="00C334D1" w:rsidP="007B0C0F">
            <w:pPr>
              <w:pStyle w:val="la2"/>
            </w:pPr>
            <w:r w:rsidRPr="00813D46">
              <w:t> </w:t>
            </w:r>
          </w:p>
        </w:tc>
        <w:tc>
          <w:tcPr>
            <w:tcW w:w="0" w:type="auto"/>
            <w:vAlign w:val="bottom"/>
          </w:tcPr>
          <w:p w14:paraId="79002256" w14:textId="77777777" w:rsidR="00C334D1" w:rsidRPr="00813D46" w:rsidRDefault="00C334D1" w:rsidP="007B0C0F">
            <w:pPr>
              <w:pStyle w:val="la2"/>
            </w:pPr>
            <w:r w:rsidRPr="00813D46">
              <w:t> </w:t>
            </w:r>
          </w:p>
        </w:tc>
        <w:tc>
          <w:tcPr>
            <w:tcW w:w="0" w:type="auto"/>
            <w:vAlign w:val="bottom"/>
          </w:tcPr>
          <w:p w14:paraId="15324072" w14:textId="77777777" w:rsidR="00C334D1" w:rsidRPr="00813D46" w:rsidRDefault="00C334D1" w:rsidP="007B0C0F">
            <w:pPr>
              <w:pStyle w:val="la2"/>
            </w:pPr>
            <w:r w:rsidRPr="00813D46">
              <w:rPr>
                <w:sz w:val="15"/>
                <w:szCs w:val="15"/>
              </w:rPr>
              <w:t> </w:t>
            </w:r>
          </w:p>
        </w:tc>
        <w:tc>
          <w:tcPr>
            <w:tcW w:w="0" w:type="auto"/>
            <w:vAlign w:val="bottom"/>
          </w:tcPr>
          <w:p w14:paraId="43DF0AFD" w14:textId="77777777" w:rsidR="00C334D1" w:rsidRPr="00813D46" w:rsidRDefault="00C334D1" w:rsidP="007B0C0F">
            <w:pPr>
              <w:pStyle w:val="la2"/>
            </w:pPr>
            <w:r w:rsidRPr="00813D46">
              <w:t> </w:t>
            </w:r>
          </w:p>
        </w:tc>
        <w:tc>
          <w:tcPr>
            <w:tcW w:w="0" w:type="auto"/>
            <w:vAlign w:val="bottom"/>
          </w:tcPr>
          <w:p w14:paraId="5EB560E1" w14:textId="77777777" w:rsidR="00C334D1" w:rsidRPr="00813D46" w:rsidRDefault="00C334D1" w:rsidP="007B0C0F">
            <w:pPr>
              <w:pStyle w:val="la2"/>
            </w:pPr>
            <w:r w:rsidRPr="00813D46">
              <w:t> </w:t>
            </w:r>
          </w:p>
        </w:tc>
        <w:tc>
          <w:tcPr>
            <w:tcW w:w="0" w:type="auto"/>
            <w:vAlign w:val="bottom"/>
          </w:tcPr>
          <w:p w14:paraId="6F5270D3" w14:textId="77777777" w:rsidR="00C334D1" w:rsidRPr="00813D46" w:rsidRDefault="00C334D1" w:rsidP="007B0C0F">
            <w:pPr>
              <w:pStyle w:val="la2"/>
            </w:pPr>
            <w:r w:rsidRPr="00813D46">
              <w:t> </w:t>
            </w:r>
          </w:p>
        </w:tc>
        <w:tc>
          <w:tcPr>
            <w:tcW w:w="0" w:type="auto"/>
            <w:vAlign w:val="bottom"/>
          </w:tcPr>
          <w:p w14:paraId="48BF4DBB" w14:textId="77777777" w:rsidR="00C334D1" w:rsidRPr="00813D46" w:rsidRDefault="00C334D1" w:rsidP="007B0C0F">
            <w:pPr>
              <w:pStyle w:val="la2"/>
            </w:pPr>
            <w:r w:rsidRPr="00813D46">
              <w:rPr>
                <w:sz w:val="15"/>
                <w:szCs w:val="15"/>
              </w:rPr>
              <w:t> </w:t>
            </w:r>
          </w:p>
        </w:tc>
        <w:tc>
          <w:tcPr>
            <w:tcW w:w="0" w:type="auto"/>
            <w:vAlign w:val="bottom"/>
          </w:tcPr>
          <w:p w14:paraId="6E15DB2B" w14:textId="77777777" w:rsidR="00C334D1" w:rsidRPr="00813D46" w:rsidRDefault="00C334D1" w:rsidP="007B0C0F">
            <w:pPr>
              <w:pStyle w:val="la2"/>
            </w:pPr>
            <w:r w:rsidRPr="00813D46">
              <w:t> </w:t>
            </w:r>
          </w:p>
        </w:tc>
        <w:tc>
          <w:tcPr>
            <w:tcW w:w="0" w:type="auto"/>
            <w:vAlign w:val="bottom"/>
          </w:tcPr>
          <w:p w14:paraId="5785F176" w14:textId="77777777" w:rsidR="00C334D1" w:rsidRPr="00813D46" w:rsidRDefault="00C334D1" w:rsidP="007B0C0F">
            <w:pPr>
              <w:pStyle w:val="la2"/>
            </w:pPr>
            <w:r w:rsidRPr="00813D46">
              <w:t> </w:t>
            </w:r>
          </w:p>
        </w:tc>
        <w:tc>
          <w:tcPr>
            <w:tcW w:w="0" w:type="auto"/>
            <w:vAlign w:val="bottom"/>
          </w:tcPr>
          <w:p w14:paraId="488D2AFC" w14:textId="77777777" w:rsidR="00C334D1" w:rsidRPr="00813D46" w:rsidRDefault="00C334D1" w:rsidP="007B0C0F">
            <w:pPr>
              <w:pStyle w:val="la2"/>
            </w:pPr>
            <w:r w:rsidRPr="00813D46">
              <w:t> </w:t>
            </w:r>
          </w:p>
        </w:tc>
        <w:tc>
          <w:tcPr>
            <w:tcW w:w="0" w:type="auto"/>
            <w:vAlign w:val="bottom"/>
          </w:tcPr>
          <w:p w14:paraId="6AB6EDB2" w14:textId="77777777" w:rsidR="00C334D1" w:rsidRPr="00813D46" w:rsidRDefault="00C334D1" w:rsidP="007B0C0F">
            <w:pPr>
              <w:pStyle w:val="la2"/>
            </w:pPr>
            <w:r w:rsidRPr="00813D46">
              <w:rPr>
                <w:sz w:val="15"/>
                <w:szCs w:val="15"/>
              </w:rPr>
              <w:t> </w:t>
            </w:r>
          </w:p>
        </w:tc>
        <w:tc>
          <w:tcPr>
            <w:tcW w:w="0" w:type="auto"/>
            <w:vAlign w:val="bottom"/>
          </w:tcPr>
          <w:p w14:paraId="06C9B1F0" w14:textId="77777777" w:rsidR="00C334D1" w:rsidRPr="00813D46" w:rsidRDefault="00C334D1" w:rsidP="007B0C0F">
            <w:pPr>
              <w:pStyle w:val="la2"/>
            </w:pPr>
            <w:r w:rsidRPr="00813D46">
              <w:t> </w:t>
            </w:r>
          </w:p>
        </w:tc>
        <w:tc>
          <w:tcPr>
            <w:tcW w:w="0" w:type="auto"/>
            <w:vAlign w:val="bottom"/>
          </w:tcPr>
          <w:p w14:paraId="02BC09BA" w14:textId="77777777" w:rsidR="00C334D1" w:rsidRPr="00813D46" w:rsidRDefault="00C334D1" w:rsidP="007B0C0F">
            <w:pPr>
              <w:pStyle w:val="la2"/>
            </w:pPr>
            <w:r w:rsidRPr="00813D46">
              <w:t> </w:t>
            </w:r>
          </w:p>
        </w:tc>
        <w:tc>
          <w:tcPr>
            <w:tcW w:w="0" w:type="auto"/>
            <w:vAlign w:val="bottom"/>
          </w:tcPr>
          <w:p w14:paraId="02CDC744" w14:textId="77777777" w:rsidR="00C334D1" w:rsidRPr="00813D46" w:rsidRDefault="00C334D1" w:rsidP="007B0C0F">
            <w:pPr>
              <w:pStyle w:val="la2"/>
            </w:pPr>
            <w:r w:rsidRPr="00813D46">
              <w:t> </w:t>
            </w:r>
          </w:p>
        </w:tc>
        <w:tc>
          <w:tcPr>
            <w:tcW w:w="0" w:type="auto"/>
            <w:vAlign w:val="bottom"/>
          </w:tcPr>
          <w:p w14:paraId="2B623301" w14:textId="77777777" w:rsidR="00C334D1" w:rsidRPr="00813D46" w:rsidRDefault="00C334D1" w:rsidP="007B0C0F">
            <w:pPr>
              <w:pStyle w:val="la2"/>
            </w:pPr>
            <w:r w:rsidRPr="00813D46">
              <w:rPr>
                <w:sz w:val="15"/>
                <w:szCs w:val="15"/>
              </w:rPr>
              <w:t> </w:t>
            </w:r>
          </w:p>
        </w:tc>
        <w:tc>
          <w:tcPr>
            <w:tcW w:w="0" w:type="auto"/>
            <w:vAlign w:val="bottom"/>
          </w:tcPr>
          <w:p w14:paraId="714B79C8" w14:textId="77777777" w:rsidR="00C334D1" w:rsidRPr="00813D46" w:rsidRDefault="00C334D1" w:rsidP="007B0C0F">
            <w:pPr>
              <w:pStyle w:val="la2"/>
            </w:pPr>
            <w:r w:rsidRPr="00813D46">
              <w:t> </w:t>
            </w:r>
          </w:p>
        </w:tc>
        <w:tc>
          <w:tcPr>
            <w:tcW w:w="0" w:type="auto"/>
            <w:vAlign w:val="bottom"/>
          </w:tcPr>
          <w:p w14:paraId="778BF0B4" w14:textId="77777777" w:rsidR="00C334D1" w:rsidRPr="00813D46" w:rsidRDefault="00C334D1" w:rsidP="007B0C0F">
            <w:pPr>
              <w:pStyle w:val="la2"/>
            </w:pPr>
            <w:r w:rsidRPr="00813D46">
              <w:t> </w:t>
            </w:r>
          </w:p>
        </w:tc>
        <w:tc>
          <w:tcPr>
            <w:tcW w:w="0" w:type="auto"/>
            <w:vAlign w:val="bottom"/>
          </w:tcPr>
          <w:p w14:paraId="4E9E1DC1" w14:textId="77777777" w:rsidR="00C334D1" w:rsidRPr="00813D46" w:rsidRDefault="00C334D1" w:rsidP="007B0C0F">
            <w:pPr>
              <w:pStyle w:val="la2"/>
            </w:pPr>
            <w:r w:rsidRPr="00813D46">
              <w:t> </w:t>
            </w:r>
          </w:p>
        </w:tc>
      </w:tr>
      <w:tr w:rsidR="00295233" w:rsidRPr="00813D46" w14:paraId="45FF62CA" w14:textId="77777777" w:rsidTr="007B0C0F">
        <w:trPr>
          <w:trHeight w:val="75"/>
          <w:jc w:val="center"/>
        </w:trPr>
        <w:tc>
          <w:tcPr>
            <w:tcW w:w="0" w:type="auto"/>
            <w:vAlign w:val="center"/>
          </w:tcPr>
          <w:p w14:paraId="45ADF25D" w14:textId="77777777" w:rsidR="00C334D1" w:rsidRPr="00813D46" w:rsidRDefault="00C334D1" w:rsidP="007B0C0F">
            <w:pPr>
              <w:rPr>
                <w:sz w:val="8"/>
              </w:rPr>
            </w:pPr>
          </w:p>
        </w:tc>
        <w:tc>
          <w:tcPr>
            <w:tcW w:w="0" w:type="auto"/>
            <w:gridSpan w:val="4"/>
            <w:vAlign w:val="center"/>
          </w:tcPr>
          <w:p w14:paraId="3D37B56C" w14:textId="77777777" w:rsidR="00C334D1" w:rsidRPr="00813D46" w:rsidRDefault="00C334D1" w:rsidP="007B0C0F">
            <w:pPr>
              <w:rPr>
                <w:sz w:val="8"/>
              </w:rPr>
            </w:pPr>
          </w:p>
        </w:tc>
        <w:tc>
          <w:tcPr>
            <w:tcW w:w="0" w:type="auto"/>
            <w:gridSpan w:val="4"/>
            <w:vAlign w:val="center"/>
          </w:tcPr>
          <w:p w14:paraId="1D37CFB2" w14:textId="77777777" w:rsidR="00C334D1" w:rsidRPr="00813D46" w:rsidRDefault="00C334D1" w:rsidP="007B0C0F">
            <w:pPr>
              <w:rPr>
                <w:sz w:val="8"/>
              </w:rPr>
            </w:pPr>
          </w:p>
        </w:tc>
        <w:tc>
          <w:tcPr>
            <w:tcW w:w="0" w:type="auto"/>
            <w:gridSpan w:val="4"/>
            <w:vAlign w:val="center"/>
          </w:tcPr>
          <w:p w14:paraId="0127A2E1" w14:textId="77777777" w:rsidR="00C334D1" w:rsidRPr="00813D46" w:rsidRDefault="00C334D1" w:rsidP="007B0C0F">
            <w:pPr>
              <w:rPr>
                <w:sz w:val="8"/>
              </w:rPr>
            </w:pPr>
          </w:p>
        </w:tc>
        <w:tc>
          <w:tcPr>
            <w:tcW w:w="0" w:type="auto"/>
            <w:gridSpan w:val="4"/>
            <w:vAlign w:val="center"/>
          </w:tcPr>
          <w:p w14:paraId="68A04297" w14:textId="77777777" w:rsidR="00C334D1" w:rsidRPr="00813D46" w:rsidRDefault="00C334D1" w:rsidP="007B0C0F">
            <w:pPr>
              <w:rPr>
                <w:sz w:val="8"/>
              </w:rPr>
            </w:pPr>
          </w:p>
        </w:tc>
        <w:tc>
          <w:tcPr>
            <w:tcW w:w="0" w:type="auto"/>
            <w:gridSpan w:val="4"/>
            <w:vAlign w:val="center"/>
          </w:tcPr>
          <w:p w14:paraId="6727852E" w14:textId="77777777" w:rsidR="00C334D1" w:rsidRPr="00813D46" w:rsidRDefault="00C334D1" w:rsidP="007B0C0F">
            <w:pPr>
              <w:rPr>
                <w:sz w:val="8"/>
              </w:rPr>
            </w:pPr>
          </w:p>
        </w:tc>
        <w:tc>
          <w:tcPr>
            <w:tcW w:w="0" w:type="auto"/>
            <w:gridSpan w:val="4"/>
            <w:vAlign w:val="center"/>
          </w:tcPr>
          <w:p w14:paraId="722D1158" w14:textId="77777777" w:rsidR="00C334D1" w:rsidRPr="00813D46" w:rsidRDefault="00C334D1" w:rsidP="007B0C0F">
            <w:pPr>
              <w:rPr>
                <w:sz w:val="8"/>
              </w:rPr>
            </w:pPr>
          </w:p>
        </w:tc>
      </w:tr>
      <w:tr w:rsidR="00295233" w:rsidRPr="00813D46" w14:paraId="1326FAB9" w14:textId="77777777" w:rsidTr="007B0C0F">
        <w:trPr>
          <w:jc w:val="center"/>
        </w:trPr>
        <w:tc>
          <w:tcPr>
            <w:tcW w:w="0" w:type="auto"/>
          </w:tcPr>
          <w:p w14:paraId="717DC91B" w14:textId="77777777" w:rsidR="00C334D1" w:rsidRPr="00813D46" w:rsidRDefault="00C334D1" w:rsidP="007B0C0F">
            <w:pPr>
              <w:pStyle w:val="NormalWeb"/>
              <w:ind w:left="240" w:hanging="240"/>
              <w:rPr>
                <w:sz w:val="8"/>
              </w:rPr>
            </w:pPr>
            <w:r w:rsidRPr="00813D46">
              <w:rPr>
                <w:rFonts w:cs="Arial"/>
                <w:sz w:val="20"/>
                <w:szCs w:val="20"/>
              </w:rPr>
              <w:t>Mutual funds</w:t>
            </w:r>
          </w:p>
        </w:tc>
        <w:tc>
          <w:tcPr>
            <w:tcW w:w="0" w:type="auto"/>
            <w:vAlign w:val="bottom"/>
          </w:tcPr>
          <w:p w14:paraId="0198F5F7" w14:textId="77777777" w:rsidR="00C334D1" w:rsidRPr="00813D46" w:rsidRDefault="00C334D1" w:rsidP="007B0C0F">
            <w:pPr>
              <w:pStyle w:val="la2"/>
            </w:pPr>
            <w:r w:rsidRPr="00813D46">
              <w:rPr>
                <w:sz w:val="15"/>
                <w:szCs w:val="15"/>
              </w:rPr>
              <w:t> </w:t>
            </w:r>
          </w:p>
        </w:tc>
        <w:tc>
          <w:tcPr>
            <w:tcW w:w="0" w:type="auto"/>
            <w:vAlign w:val="bottom"/>
          </w:tcPr>
          <w:p w14:paraId="6420C099" w14:textId="77777777" w:rsidR="00C334D1" w:rsidRPr="00813D46" w:rsidRDefault="00C334D1" w:rsidP="007B0C0F">
            <w:pPr>
              <w:rPr>
                <w:sz w:val="8"/>
              </w:rPr>
            </w:pPr>
            <w:r w:rsidRPr="00813D46">
              <w:rPr>
                <w:rFonts w:cs="Arial"/>
              </w:rPr>
              <w:t>$</w:t>
            </w:r>
          </w:p>
        </w:tc>
        <w:tc>
          <w:tcPr>
            <w:tcW w:w="0" w:type="auto"/>
            <w:vAlign w:val="bottom"/>
          </w:tcPr>
          <w:p w14:paraId="57898C71" w14:textId="77777777" w:rsidR="00C334D1" w:rsidRPr="00813D46" w:rsidRDefault="00C334D1" w:rsidP="007B0C0F">
            <w:pPr>
              <w:jc w:val="right"/>
            </w:pPr>
            <w:r w:rsidRPr="00813D46">
              <w:rPr>
                <w:rFonts w:cs="Arial"/>
                <w:bCs/>
              </w:rPr>
              <w:t>590</w:t>
            </w:r>
          </w:p>
        </w:tc>
        <w:tc>
          <w:tcPr>
            <w:tcW w:w="0" w:type="auto"/>
            <w:noWrap/>
            <w:vAlign w:val="bottom"/>
          </w:tcPr>
          <w:p w14:paraId="52DDAEB4" w14:textId="77777777" w:rsidR="00C334D1" w:rsidRPr="00813D46" w:rsidRDefault="00C334D1" w:rsidP="007B0C0F">
            <w:pPr>
              <w:rPr>
                <w:sz w:val="8"/>
              </w:rPr>
            </w:pPr>
            <w:r w:rsidRPr="00813D46">
              <w:rPr>
                <w:rFonts w:cs="Arial"/>
              </w:rPr>
              <w:t> </w:t>
            </w:r>
          </w:p>
        </w:tc>
        <w:tc>
          <w:tcPr>
            <w:tcW w:w="0" w:type="auto"/>
            <w:vAlign w:val="bottom"/>
          </w:tcPr>
          <w:p w14:paraId="1D841F90" w14:textId="77777777" w:rsidR="00C334D1" w:rsidRPr="00813D46" w:rsidRDefault="00C334D1" w:rsidP="007B0C0F">
            <w:pPr>
              <w:pStyle w:val="la2"/>
            </w:pPr>
            <w:r w:rsidRPr="00813D46">
              <w:rPr>
                <w:sz w:val="15"/>
                <w:szCs w:val="15"/>
              </w:rPr>
              <w:t> </w:t>
            </w:r>
          </w:p>
        </w:tc>
        <w:tc>
          <w:tcPr>
            <w:tcW w:w="0" w:type="auto"/>
            <w:vAlign w:val="bottom"/>
          </w:tcPr>
          <w:p w14:paraId="70BB8790" w14:textId="77777777" w:rsidR="00C334D1" w:rsidRPr="00813D46" w:rsidRDefault="00C334D1" w:rsidP="007B0C0F">
            <w:pPr>
              <w:rPr>
                <w:sz w:val="8"/>
              </w:rPr>
            </w:pPr>
            <w:r w:rsidRPr="00813D46">
              <w:rPr>
                <w:rFonts w:cs="Arial"/>
              </w:rPr>
              <w:t>$</w:t>
            </w:r>
          </w:p>
        </w:tc>
        <w:tc>
          <w:tcPr>
            <w:tcW w:w="0" w:type="auto"/>
            <w:vAlign w:val="bottom"/>
          </w:tcPr>
          <w:p w14:paraId="654C9E9D" w14:textId="77777777" w:rsidR="00C334D1" w:rsidRPr="00813D46" w:rsidRDefault="00C334D1" w:rsidP="007B0C0F">
            <w:pPr>
              <w:jc w:val="right"/>
            </w:pPr>
            <w:r w:rsidRPr="00813D46">
              <w:rPr>
                <w:rFonts w:cs="Arial"/>
                <w:bCs/>
              </w:rPr>
              <w:t>0</w:t>
            </w:r>
          </w:p>
        </w:tc>
        <w:tc>
          <w:tcPr>
            <w:tcW w:w="0" w:type="auto"/>
            <w:noWrap/>
            <w:vAlign w:val="bottom"/>
          </w:tcPr>
          <w:p w14:paraId="476DDE40" w14:textId="77777777" w:rsidR="00C334D1" w:rsidRPr="00813D46" w:rsidRDefault="00C334D1" w:rsidP="007B0C0F">
            <w:pPr>
              <w:rPr>
                <w:sz w:val="8"/>
              </w:rPr>
            </w:pPr>
            <w:r w:rsidRPr="00813D46">
              <w:rPr>
                <w:rFonts w:cs="Arial"/>
              </w:rPr>
              <w:t> </w:t>
            </w:r>
          </w:p>
        </w:tc>
        <w:tc>
          <w:tcPr>
            <w:tcW w:w="0" w:type="auto"/>
            <w:vAlign w:val="bottom"/>
          </w:tcPr>
          <w:p w14:paraId="5CF428B2" w14:textId="77777777" w:rsidR="00C334D1" w:rsidRPr="00813D46" w:rsidRDefault="00C334D1" w:rsidP="007B0C0F">
            <w:pPr>
              <w:pStyle w:val="la2"/>
            </w:pPr>
            <w:r w:rsidRPr="00813D46">
              <w:rPr>
                <w:sz w:val="15"/>
                <w:szCs w:val="15"/>
              </w:rPr>
              <w:t> </w:t>
            </w:r>
          </w:p>
        </w:tc>
        <w:tc>
          <w:tcPr>
            <w:tcW w:w="0" w:type="auto"/>
            <w:vAlign w:val="bottom"/>
          </w:tcPr>
          <w:p w14:paraId="1DCA20A3" w14:textId="77777777" w:rsidR="00C334D1" w:rsidRPr="00813D46" w:rsidRDefault="00C334D1" w:rsidP="007B0C0F">
            <w:pPr>
              <w:rPr>
                <w:sz w:val="8"/>
              </w:rPr>
            </w:pPr>
            <w:r w:rsidRPr="00813D46">
              <w:rPr>
                <w:rFonts w:cs="Arial"/>
              </w:rPr>
              <w:t>$</w:t>
            </w:r>
          </w:p>
        </w:tc>
        <w:tc>
          <w:tcPr>
            <w:tcW w:w="0" w:type="auto"/>
            <w:vAlign w:val="bottom"/>
          </w:tcPr>
          <w:p w14:paraId="6E52DD3C" w14:textId="77777777" w:rsidR="00C334D1" w:rsidRPr="00813D46" w:rsidRDefault="00C334D1" w:rsidP="007B0C0F">
            <w:pPr>
              <w:jc w:val="right"/>
            </w:pPr>
            <w:r w:rsidRPr="00813D46">
              <w:rPr>
                <w:rFonts w:cs="Arial"/>
                <w:bCs/>
              </w:rPr>
              <w:t>0</w:t>
            </w:r>
          </w:p>
        </w:tc>
        <w:tc>
          <w:tcPr>
            <w:tcW w:w="0" w:type="auto"/>
            <w:noWrap/>
            <w:vAlign w:val="bottom"/>
          </w:tcPr>
          <w:p w14:paraId="7BFE46B2" w14:textId="77777777" w:rsidR="00C334D1" w:rsidRPr="00813D46" w:rsidRDefault="00C334D1" w:rsidP="007B0C0F">
            <w:pPr>
              <w:rPr>
                <w:sz w:val="8"/>
              </w:rPr>
            </w:pPr>
            <w:r w:rsidRPr="00813D46">
              <w:rPr>
                <w:rFonts w:cs="Arial"/>
              </w:rPr>
              <w:t> </w:t>
            </w:r>
          </w:p>
        </w:tc>
        <w:tc>
          <w:tcPr>
            <w:tcW w:w="0" w:type="auto"/>
            <w:vAlign w:val="bottom"/>
          </w:tcPr>
          <w:p w14:paraId="64EB1D43" w14:textId="77777777" w:rsidR="00C334D1" w:rsidRPr="00813D46" w:rsidRDefault="00C334D1" w:rsidP="007B0C0F">
            <w:pPr>
              <w:pStyle w:val="la2"/>
            </w:pPr>
            <w:r w:rsidRPr="00813D46">
              <w:rPr>
                <w:sz w:val="15"/>
                <w:szCs w:val="15"/>
              </w:rPr>
              <w:t> </w:t>
            </w:r>
          </w:p>
        </w:tc>
        <w:tc>
          <w:tcPr>
            <w:tcW w:w="0" w:type="auto"/>
            <w:vAlign w:val="bottom"/>
          </w:tcPr>
          <w:p w14:paraId="2ACE8442" w14:textId="77777777" w:rsidR="00C334D1" w:rsidRPr="00813D46" w:rsidRDefault="00C334D1" w:rsidP="007B0C0F">
            <w:pPr>
              <w:rPr>
                <w:sz w:val="8"/>
              </w:rPr>
            </w:pPr>
            <w:r w:rsidRPr="00813D46">
              <w:rPr>
                <w:rFonts w:cs="Arial"/>
              </w:rPr>
              <w:t>$</w:t>
            </w:r>
          </w:p>
        </w:tc>
        <w:tc>
          <w:tcPr>
            <w:tcW w:w="0" w:type="auto"/>
            <w:vAlign w:val="bottom"/>
          </w:tcPr>
          <w:p w14:paraId="4FB4A78D" w14:textId="77777777" w:rsidR="00C334D1" w:rsidRPr="00813D46" w:rsidRDefault="00C334D1" w:rsidP="007B0C0F">
            <w:pPr>
              <w:jc w:val="right"/>
            </w:pPr>
            <w:r w:rsidRPr="00813D46">
              <w:rPr>
                <w:rFonts w:cs="Arial"/>
                <w:bCs/>
              </w:rPr>
              <w:t>590</w:t>
            </w:r>
          </w:p>
        </w:tc>
        <w:tc>
          <w:tcPr>
            <w:tcW w:w="0" w:type="auto"/>
            <w:noWrap/>
            <w:vAlign w:val="bottom"/>
          </w:tcPr>
          <w:p w14:paraId="608CA250" w14:textId="77777777" w:rsidR="00C334D1" w:rsidRPr="00813D46" w:rsidRDefault="00C334D1" w:rsidP="007B0C0F">
            <w:pPr>
              <w:rPr>
                <w:sz w:val="8"/>
              </w:rPr>
            </w:pPr>
            <w:r w:rsidRPr="00813D46">
              <w:rPr>
                <w:rFonts w:cs="Arial"/>
              </w:rPr>
              <w:t> </w:t>
            </w:r>
          </w:p>
        </w:tc>
        <w:tc>
          <w:tcPr>
            <w:tcW w:w="0" w:type="auto"/>
            <w:vAlign w:val="bottom"/>
          </w:tcPr>
          <w:p w14:paraId="0E3BCBF4" w14:textId="77777777" w:rsidR="00C334D1" w:rsidRPr="00813D46" w:rsidRDefault="00C334D1" w:rsidP="007B0C0F">
            <w:pPr>
              <w:pStyle w:val="la2"/>
            </w:pPr>
            <w:r w:rsidRPr="00813D46">
              <w:rPr>
                <w:sz w:val="15"/>
                <w:szCs w:val="15"/>
              </w:rPr>
              <w:t> </w:t>
            </w:r>
          </w:p>
        </w:tc>
        <w:tc>
          <w:tcPr>
            <w:tcW w:w="0" w:type="auto"/>
            <w:vAlign w:val="bottom"/>
          </w:tcPr>
          <w:p w14:paraId="270C10E8" w14:textId="77777777" w:rsidR="00C334D1" w:rsidRPr="00813D46" w:rsidRDefault="00C334D1" w:rsidP="007B0C0F">
            <w:pPr>
              <w:rPr>
                <w:sz w:val="8"/>
              </w:rPr>
            </w:pPr>
            <w:r w:rsidRPr="00813D46">
              <w:rPr>
                <w:rFonts w:cs="Arial"/>
              </w:rPr>
              <w:t>$</w:t>
            </w:r>
          </w:p>
        </w:tc>
        <w:tc>
          <w:tcPr>
            <w:tcW w:w="0" w:type="auto"/>
            <w:vAlign w:val="bottom"/>
          </w:tcPr>
          <w:p w14:paraId="14F14FC7" w14:textId="77777777" w:rsidR="00C334D1" w:rsidRPr="00813D46" w:rsidRDefault="00C334D1" w:rsidP="007B0C0F">
            <w:pPr>
              <w:jc w:val="right"/>
            </w:pPr>
            <w:r w:rsidRPr="00813D46">
              <w:rPr>
                <w:rFonts w:cs="Arial"/>
                <w:bCs/>
              </w:rPr>
              <w:t>0</w:t>
            </w:r>
          </w:p>
        </w:tc>
        <w:tc>
          <w:tcPr>
            <w:tcW w:w="0" w:type="auto"/>
            <w:noWrap/>
            <w:vAlign w:val="bottom"/>
          </w:tcPr>
          <w:p w14:paraId="088E4150" w14:textId="77777777" w:rsidR="00C334D1" w:rsidRPr="00813D46" w:rsidRDefault="00C334D1" w:rsidP="007B0C0F">
            <w:pPr>
              <w:rPr>
                <w:sz w:val="8"/>
              </w:rPr>
            </w:pPr>
            <w:r w:rsidRPr="00813D46">
              <w:rPr>
                <w:rFonts w:cs="Arial"/>
                <w:bCs/>
              </w:rPr>
              <w:t> </w:t>
            </w:r>
          </w:p>
        </w:tc>
        <w:tc>
          <w:tcPr>
            <w:tcW w:w="0" w:type="auto"/>
            <w:vAlign w:val="bottom"/>
          </w:tcPr>
          <w:p w14:paraId="546C607F" w14:textId="77777777" w:rsidR="00C334D1" w:rsidRPr="00813D46" w:rsidRDefault="00C334D1" w:rsidP="007B0C0F">
            <w:pPr>
              <w:pStyle w:val="la2"/>
            </w:pPr>
            <w:r w:rsidRPr="00813D46">
              <w:rPr>
                <w:sz w:val="15"/>
                <w:szCs w:val="15"/>
              </w:rPr>
              <w:t> </w:t>
            </w:r>
          </w:p>
        </w:tc>
        <w:tc>
          <w:tcPr>
            <w:tcW w:w="0" w:type="auto"/>
            <w:vAlign w:val="bottom"/>
          </w:tcPr>
          <w:p w14:paraId="5CBEB815" w14:textId="77777777" w:rsidR="00C334D1" w:rsidRPr="00813D46" w:rsidRDefault="00C334D1" w:rsidP="007B0C0F">
            <w:pPr>
              <w:rPr>
                <w:sz w:val="8"/>
              </w:rPr>
            </w:pPr>
            <w:r w:rsidRPr="00813D46">
              <w:rPr>
                <w:rFonts w:cs="Arial"/>
              </w:rPr>
              <w:t>$</w:t>
            </w:r>
          </w:p>
        </w:tc>
        <w:tc>
          <w:tcPr>
            <w:tcW w:w="0" w:type="auto"/>
            <w:vAlign w:val="bottom"/>
          </w:tcPr>
          <w:p w14:paraId="1BA8F691" w14:textId="77777777" w:rsidR="00C334D1" w:rsidRPr="00813D46" w:rsidRDefault="00C334D1" w:rsidP="007B0C0F">
            <w:pPr>
              <w:jc w:val="right"/>
            </w:pPr>
            <w:r w:rsidRPr="00813D46">
              <w:rPr>
                <w:rFonts w:cs="Arial"/>
                <w:bCs/>
              </w:rPr>
              <w:t>590</w:t>
            </w:r>
          </w:p>
        </w:tc>
        <w:tc>
          <w:tcPr>
            <w:tcW w:w="0" w:type="auto"/>
            <w:noWrap/>
            <w:vAlign w:val="bottom"/>
          </w:tcPr>
          <w:p w14:paraId="3C07D299" w14:textId="77777777" w:rsidR="00C334D1" w:rsidRPr="00813D46" w:rsidRDefault="00C334D1" w:rsidP="007B0C0F">
            <w:pPr>
              <w:rPr>
                <w:sz w:val="8"/>
              </w:rPr>
            </w:pPr>
            <w:r w:rsidRPr="00813D46">
              <w:rPr>
                <w:rFonts w:cs="Arial"/>
              </w:rPr>
              <w:t> </w:t>
            </w:r>
          </w:p>
        </w:tc>
      </w:tr>
      <w:tr w:rsidR="00295233" w:rsidRPr="00813D46" w14:paraId="2C876E1B" w14:textId="77777777" w:rsidTr="007B0C0F">
        <w:trPr>
          <w:jc w:val="center"/>
        </w:trPr>
        <w:tc>
          <w:tcPr>
            <w:tcW w:w="0" w:type="auto"/>
          </w:tcPr>
          <w:p w14:paraId="596D3517" w14:textId="77777777" w:rsidR="00C334D1" w:rsidRPr="00813D46" w:rsidRDefault="00C334D1" w:rsidP="007B0C0F">
            <w:pPr>
              <w:pStyle w:val="NormalWeb"/>
              <w:ind w:left="240" w:hanging="240"/>
              <w:rPr>
                <w:sz w:val="8"/>
              </w:rPr>
            </w:pPr>
            <w:r w:rsidRPr="00813D46">
              <w:rPr>
                <w:rFonts w:cs="Arial"/>
                <w:sz w:val="20"/>
                <w:szCs w:val="20"/>
              </w:rPr>
              <w:t>Commercial paper</w:t>
            </w:r>
          </w:p>
        </w:tc>
        <w:tc>
          <w:tcPr>
            <w:tcW w:w="0" w:type="auto"/>
            <w:vAlign w:val="bottom"/>
          </w:tcPr>
          <w:p w14:paraId="4D9AA1CD" w14:textId="77777777" w:rsidR="00C334D1" w:rsidRPr="00813D46" w:rsidRDefault="00C334D1" w:rsidP="007B0C0F">
            <w:pPr>
              <w:pStyle w:val="la2"/>
            </w:pPr>
            <w:r w:rsidRPr="00813D46">
              <w:rPr>
                <w:sz w:val="15"/>
                <w:szCs w:val="15"/>
              </w:rPr>
              <w:t> </w:t>
            </w:r>
          </w:p>
        </w:tc>
        <w:tc>
          <w:tcPr>
            <w:tcW w:w="0" w:type="auto"/>
            <w:vAlign w:val="bottom"/>
          </w:tcPr>
          <w:p w14:paraId="403E0546" w14:textId="77777777" w:rsidR="00C334D1" w:rsidRPr="00813D46" w:rsidRDefault="00C334D1" w:rsidP="007B0C0F">
            <w:pPr>
              <w:rPr>
                <w:sz w:val="8"/>
              </w:rPr>
            </w:pPr>
            <w:r w:rsidRPr="00813D46">
              <w:rPr>
                <w:rFonts w:cs="Arial"/>
              </w:rPr>
              <w:t> </w:t>
            </w:r>
          </w:p>
        </w:tc>
        <w:tc>
          <w:tcPr>
            <w:tcW w:w="0" w:type="auto"/>
            <w:vAlign w:val="bottom"/>
          </w:tcPr>
          <w:p w14:paraId="265D1311" w14:textId="77777777" w:rsidR="00C334D1" w:rsidRPr="00813D46" w:rsidRDefault="00C334D1" w:rsidP="007B0C0F">
            <w:pPr>
              <w:jc w:val="right"/>
            </w:pPr>
            <w:r w:rsidRPr="00813D46">
              <w:rPr>
                <w:rFonts w:cs="Arial"/>
                <w:bCs/>
              </w:rPr>
              <w:t>0</w:t>
            </w:r>
          </w:p>
        </w:tc>
        <w:tc>
          <w:tcPr>
            <w:tcW w:w="0" w:type="auto"/>
            <w:noWrap/>
            <w:vAlign w:val="bottom"/>
          </w:tcPr>
          <w:p w14:paraId="5BB13556" w14:textId="77777777" w:rsidR="00C334D1" w:rsidRPr="00813D46" w:rsidRDefault="00C334D1" w:rsidP="007B0C0F">
            <w:pPr>
              <w:rPr>
                <w:sz w:val="8"/>
              </w:rPr>
            </w:pPr>
            <w:r w:rsidRPr="00813D46">
              <w:rPr>
                <w:rFonts w:cs="Arial"/>
              </w:rPr>
              <w:t> </w:t>
            </w:r>
          </w:p>
        </w:tc>
        <w:tc>
          <w:tcPr>
            <w:tcW w:w="0" w:type="auto"/>
            <w:vAlign w:val="bottom"/>
          </w:tcPr>
          <w:p w14:paraId="38580CFE" w14:textId="77777777" w:rsidR="00C334D1" w:rsidRPr="00813D46" w:rsidRDefault="00C334D1" w:rsidP="007B0C0F">
            <w:pPr>
              <w:pStyle w:val="la2"/>
            </w:pPr>
            <w:r w:rsidRPr="00813D46">
              <w:rPr>
                <w:sz w:val="15"/>
                <w:szCs w:val="15"/>
              </w:rPr>
              <w:t> </w:t>
            </w:r>
          </w:p>
        </w:tc>
        <w:tc>
          <w:tcPr>
            <w:tcW w:w="0" w:type="auto"/>
            <w:vAlign w:val="bottom"/>
          </w:tcPr>
          <w:p w14:paraId="24F74391" w14:textId="77777777" w:rsidR="00C334D1" w:rsidRPr="00813D46" w:rsidRDefault="00C334D1" w:rsidP="007B0C0F">
            <w:pPr>
              <w:rPr>
                <w:sz w:val="8"/>
              </w:rPr>
            </w:pPr>
            <w:r w:rsidRPr="00813D46">
              <w:rPr>
                <w:rFonts w:cs="Arial"/>
              </w:rPr>
              <w:t> </w:t>
            </w:r>
          </w:p>
        </w:tc>
        <w:tc>
          <w:tcPr>
            <w:tcW w:w="0" w:type="auto"/>
          </w:tcPr>
          <w:p w14:paraId="3CE7DC9B" w14:textId="77777777" w:rsidR="00C334D1" w:rsidRPr="00813D46" w:rsidRDefault="00C334D1" w:rsidP="007B0C0F">
            <w:pPr>
              <w:jc w:val="right"/>
            </w:pPr>
            <w:r w:rsidRPr="00813D46">
              <w:rPr>
                <w:rFonts w:cs="Arial"/>
                <w:bCs/>
              </w:rPr>
              <w:t>189</w:t>
            </w:r>
          </w:p>
        </w:tc>
        <w:tc>
          <w:tcPr>
            <w:tcW w:w="0" w:type="auto"/>
            <w:noWrap/>
            <w:vAlign w:val="bottom"/>
          </w:tcPr>
          <w:p w14:paraId="2606F25D" w14:textId="77777777" w:rsidR="00C334D1" w:rsidRPr="00813D46" w:rsidRDefault="00C334D1" w:rsidP="007B0C0F">
            <w:pPr>
              <w:rPr>
                <w:sz w:val="8"/>
              </w:rPr>
            </w:pPr>
            <w:r w:rsidRPr="00813D46">
              <w:rPr>
                <w:rFonts w:cs="Arial"/>
              </w:rPr>
              <w:t> </w:t>
            </w:r>
          </w:p>
        </w:tc>
        <w:tc>
          <w:tcPr>
            <w:tcW w:w="0" w:type="auto"/>
            <w:vAlign w:val="bottom"/>
          </w:tcPr>
          <w:p w14:paraId="738C9B45" w14:textId="77777777" w:rsidR="00C334D1" w:rsidRPr="00813D46" w:rsidRDefault="00C334D1" w:rsidP="007B0C0F">
            <w:pPr>
              <w:pStyle w:val="la2"/>
            </w:pPr>
            <w:r w:rsidRPr="00813D46">
              <w:rPr>
                <w:sz w:val="15"/>
                <w:szCs w:val="15"/>
              </w:rPr>
              <w:t> </w:t>
            </w:r>
          </w:p>
        </w:tc>
        <w:tc>
          <w:tcPr>
            <w:tcW w:w="0" w:type="auto"/>
            <w:vAlign w:val="bottom"/>
          </w:tcPr>
          <w:p w14:paraId="742D9CD3" w14:textId="77777777" w:rsidR="00C334D1" w:rsidRPr="00813D46" w:rsidRDefault="00C334D1" w:rsidP="007B0C0F">
            <w:pPr>
              <w:rPr>
                <w:sz w:val="8"/>
              </w:rPr>
            </w:pPr>
            <w:r w:rsidRPr="00813D46">
              <w:rPr>
                <w:rFonts w:cs="Arial"/>
              </w:rPr>
              <w:t> </w:t>
            </w:r>
          </w:p>
        </w:tc>
        <w:tc>
          <w:tcPr>
            <w:tcW w:w="0" w:type="auto"/>
          </w:tcPr>
          <w:p w14:paraId="14E6471C" w14:textId="77777777" w:rsidR="00C334D1" w:rsidRPr="00813D46" w:rsidRDefault="00C334D1" w:rsidP="007B0C0F">
            <w:pPr>
              <w:jc w:val="right"/>
            </w:pPr>
            <w:r w:rsidRPr="00813D46">
              <w:rPr>
                <w:rFonts w:cs="Arial"/>
                <w:bCs/>
              </w:rPr>
              <w:t>0</w:t>
            </w:r>
          </w:p>
        </w:tc>
        <w:tc>
          <w:tcPr>
            <w:tcW w:w="0" w:type="auto"/>
            <w:noWrap/>
            <w:vAlign w:val="bottom"/>
          </w:tcPr>
          <w:p w14:paraId="6142CBC5" w14:textId="77777777" w:rsidR="00C334D1" w:rsidRPr="00813D46" w:rsidRDefault="00C334D1" w:rsidP="007B0C0F">
            <w:pPr>
              <w:rPr>
                <w:sz w:val="8"/>
              </w:rPr>
            </w:pPr>
            <w:r w:rsidRPr="00813D46">
              <w:rPr>
                <w:rFonts w:cs="Arial"/>
              </w:rPr>
              <w:t> </w:t>
            </w:r>
          </w:p>
        </w:tc>
        <w:tc>
          <w:tcPr>
            <w:tcW w:w="0" w:type="auto"/>
            <w:vAlign w:val="bottom"/>
          </w:tcPr>
          <w:p w14:paraId="5A903329" w14:textId="77777777" w:rsidR="00C334D1" w:rsidRPr="00813D46" w:rsidRDefault="00C334D1" w:rsidP="007B0C0F">
            <w:pPr>
              <w:pStyle w:val="la2"/>
            </w:pPr>
            <w:r w:rsidRPr="00813D46">
              <w:rPr>
                <w:sz w:val="15"/>
                <w:szCs w:val="15"/>
              </w:rPr>
              <w:t> </w:t>
            </w:r>
          </w:p>
        </w:tc>
        <w:tc>
          <w:tcPr>
            <w:tcW w:w="0" w:type="auto"/>
            <w:vAlign w:val="bottom"/>
          </w:tcPr>
          <w:p w14:paraId="690789A1" w14:textId="77777777" w:rsidR="00C334D1" w:rsidRPr="00813D46" w:rsidRDefault="00C334D1" w:rsidP="007B0C0F">
            <w:pPr>
              <w:rPr>
                <w:sz w:val="8"/>
              </w:rPr>
            </w:pPr>
            <w:r w:rsidRPr="00813D46">
              <w:rPr>
                <w:rFonts w:cs="Arial"/>
              </w:rPr>
              <w:t> </w:t>
            </w:r>
          </w:p>
        </w:tc>
        <w:tc>
          <w:tcPr>
            <w:tcW w:w="0" w:type="auto"/>
          </w:tcPr>
          <w:p w14:paraId="6137C83E" w14:textId="77777777" w:rsidR="00C334D1" w:rsidRPr="00813D46" w:rsidRDefault="00C334D1" w:rsidP="007B0C0F">
            <w:pPr>
              <w:jc w:val="right"/>
            </w:pPr>
            <w:r w:rsidRPr="00813D46">
              <w:rPr>
                <w:rFonts w:cs="Arial"/>
                <w:bCs/>
              </w:rPr>
              <w:t>189</w:t>
            </w:r>
          </w:p>
        </w:tc>
        <w:tc>
          <w:tcPr>
            <w:tcW w:w="0" w:type="auto"/>
            <w:noWrap/>
            <w:vAlign w:val="bottom"/>
          </w:tcPr>
          <w:p w14:paraId="3409DBCC" w14:textId="77777777" w:rsidR="00C334D1" w:rsidRPr="00813D46" w:rsidRDefault="00C334D1" w:rsidP="007B0C0F">
            <w:pPr>
              <w:rPr>
                <w:sz w:val="8"/>
              </w:rPr>
            </w:pPr>
            <w:r w:rsidRPr="00813D46">
              <w:rPr>
                <w:rFonts w:cs="Arial"/>
              </w:rPr>
              <w:t> </w:t>
            </w:r>
          </w:p>
        </w:tc>
        <w:tc>
          <w:tcPr>
            <w:tcW w:w="0" w:type="auto"/>
            <w:vAlign w:val="bottom"/>
          </w:tcPr>
          <w:p w14:paraId="794202D0" w14:textId="77777777" w:rsidR="00C334D1" w:rsidRPr="00813D46" w:rsidRDefault="00C334D1" w:rsidP="007B0C0F">
            <w:pPr>
              <w:pStyle w:val="la2"/>
            </w:pPr>
            <w:r w:rsidRPr="00813D46">
              <w:rPr>
                <w:sz w:val="15"/>
                <w:szCs w:val="15"/>
              </w:rPr>
              <w:t> </w:t>
            </w:r>
          </w:p>
        </w:tc>
        <w:tc>
          <w:tcPr>
            <w:tcW w:w="0" w:type="auto"/>
            <w:vAlign w:val="bottom"/>
          </w:tcPr>
          <w:p w14:paraId="7472E05E" w14:textId="77777777" w:rsidR="00C334D1" w:rsidRPr="00813D46" w:rsidRDefault="00C334D1" w:rsidP="007B0C0F">
            <w:pPr>
              <w:rPr>
                <w:sz w:val="8"/>
              </w:rPr>
            </w:pPr>
            <w:r w:rsidRPr="00813D46">
              <w:rPr>
                <w:rFonts w:cs="Arial"/>
              </w:rPr>
              <w:t> </w:t>
            </w:r>
          </w:p>
        </w:tc>
        <w:tc>
          <w:tcPr>
            <w:tcW w:w="0" w:type="auto"/>
          </w:tcPr>
          <w:p w14:paraId="76166B42" w14:textId="77777777" w:rsidR="00C334D1" w:rsidRPr="00813D46" w:rsidRDefault="00C334D1" w:rsidP="007B0C0F">
            <w:pPr>
              <w:jc w:val="right"/>
            </w:pPr>
            <w:r w:rsidRPr="00813D46">
              <w:rPr>
                <w:rFonts w:cs="Arial"/>
                <w:bCs/>
              </w:rPr>
              <w:t>0</w:t>
            </w:r>
          </w:p>
        </w:tc>
        <w:tc>
          <w:tcPr>
            <w:tcW w:w="0" w:type="auto"/>
            <w:noWrap/>
            <w:vAlign w:val="bottom"/>
          </w:tcPr>
          <w:p w14:paraId="551DBF95" w14:textId="77777777" w:rsidR="00C334D1" w:rsidRPr="00813D46" w:rsidRDefault="00C334D1" w:rsidP="007B0C0F">
            <w:pPr>
              <w:rPr>
                <w:sz w:val="8"/>
              </w:rPr>
            </w:pPr>
            <w:r w:rsidRPr="00813D46">
              <w:rPr>
                <w:rFonts w:cs="Arial"/>
                <w:bCs/>
              </w:rPr>
              <w:t> </w:t>
            </w:r>
          </w:p>
        </w:tc>
        <w:tc>
          <w:tcPr>
            <w:tcW w:w="0" w:type="auto"/>
            <w:vAlign w:val="bottom"/>
          </w:tcPr>
          <w:p w14:paraId="714B93AA" w14:textId="77777777" w:rsidR="00C334D1" w:rsidRPr="00813D46" w:rsidRDefault="00C334D1" w:rsidP="007B0C0F">
            <w:pPr>
              <w:pStyle w:val="la2"/>
            </w:pPr>
            <w:r w:rsidRPr="00813D46">
              <w:rPr>
                <w:sz w:val="15"/>
                <w:szCs w:val="15"/>
              </w:rPr>
              <w:t> </w:t>
            </w:r>
          </w:p>
        </w:tc>
        <w:tc>
          <w:tcPr>
            <w:tcW w:w="0" w:type="auto"/>
            <w:vAlign w:val="bottom"/>
          </w:tcPr>
          <w:p w14:paraId="7B6CC71B" w14:textId="77777777" w:rsidR="00C334D1" w:rsidRPr="00813D46" w:rsidRDefault="00C334D1" w:rsidP="007B0C0F">
            <w:pPr>
              <w:rPr>
                <w:sz w:val="8"/>
              </w:rPr>
            </w:pPr>
            <w:r w:rsidRPr="00813D46">
              <w:rPr>
                <w:rFonts w:cs="Arial"/>
              </w:rPr>
              <w:t> </w:t>
            </w:r>
          </w:p>
        </w:tc>
        <w:tc>
          <w:tcPr>
            <w:tcW w:w="0" w:type="auto"/>
          </w:tcPr>
          <w:p w14:paraId="171F5BCF" w14:textId="77777777" w:rsidR="00C334D1" w:rsidRPr="00813D46" w:rsidRDefault="00C334D1" w:rsidP="007B0C0F">
            <w:pPr>
              <w:jc w:val="right"/>
            </w:pPr>
            <w:r w:rsidRPr="00813D46">
              <w:rPr>
                <w:rFonts w:cs="Arial"/>
                <w:bCs/>
              </w:rPr>
              <w:t>189</w:t>
            </w:r>
          </w:p>
        </w:tc>
        <w:tc>
          <w:tcPr>
            <w:tcW w:w="0" w:type="auto"/>
            <w:noWrap/>
            <w:vAlign w:val="bottom"/>
          </w:tcPr>
          <w:p w14:paraId="2911D790" w14:textId="77777777" w:rsidR="00C334D1" w:rsidRPr="00813D46" w:rsidRDefault="00C334D1" w:rsidP="007B0C0F">
            <w:pPr>
              <w:rPr>
                <w:sz w:val="8"/>
              </w:rPr>
            </w:pPr>
            <w:r w:rsidRPr="00813D46">
              <w:rPr>
                <w:rFonts w:cs="Arial"/>
              </w:rPr>
              <w:t> </w:t>
            </w:r>
          </w:p>
        </w:tc>
      </w:tr>
      <w:tr w:rsidR="00295233" w:rsidRPr="00813D46" w14:paraId="59B8EEAE" w14:textId="77777777" w:rsidTr="007B0C0F">
        <w:trPr>
          <w:jc w:val="center"/>
        </w:trPr>
        <w:tc>
          <w:tcPr>
            <w:tcW w:w="0" w:type="auto"/>
          </w:tcPr>
          <w:p w14:paraId="6297BD86" w14:textId="77777777" w:rsidR="00C334D1" w:rsidRPr="00813D46" w:rsidRDefault="00C334D1" w:rsidP="007B0C0F">
            <w:pPr>
              <w:pStyle w:val="NormalWeb"/>
              <w:ind w:left="240" w:hanging="240"/>
              <w:rPr>
                <w:sz w:val="8"/>
              </w:rPr>
            </w:pPr>
            <w:r w:rsidRPr="00813D46">
              <w:rPr>
                <w:rFonts w:cs="Arial"/>
                <w:sz w:val="20"/>
                <w:szCs w:val="20"/>
              </w:rPr>
              <w:t>Certificates of deposit</w:t>
            </w:r>
          </w:p>
        </w:tc>
        <w:tc>
          <w:tcPr>
            <w:tcW w:w="0" w:type="auto"/>
            <w:vAlign w:val="bottom"/>
          </w:tcPr>
          <w:p w14:paraId="724EB4F6" w14:textId="77777777" w:rsidR="00C334D1" w:rsidRPr="00813D46" w:rsidRDefault="00C334D1" w:rsidP="007B0C0F">
            <w:pPr>
              <w:pStyle w:val="la2"/>
            </w:pPr>
            <w:r w:rsidRPr="00813D46">
              <w:rPr>
                <w:sz w:val="15"/>
                <w:szCs w:val="15"/>
              </w:rPr>
              <w:t> </w:t>
            </w:r>
          </w:p>
        </w:tc>
        <w:tc>
          <w:tcPr>
            <w:tcW w:w="0" w:type="auto"/>
            <w:vAlign w:val="bottom"/>
          </w:tcPr>
          <w:p w14:paraId="5081482A" w14:textId="77777777" w:rsidR="00C334D1" w:rsidRPr="00813D46" w:rsidRDefault="00C334D1" w:rsidP="007B0C0F">
            <w:pPr>
              <w:rPr>
                <w:sz w:val="8"/>
              </w:rPr>
            </w:pPr>
            <w:r w:rsidRPr="00813D46">
              <w:rPr>
                <w:rFonts w:cs="Arial"/>
              </w:rPr>
              <w:t> </w:t>
            </w:r>
          </w:p>
        </w:tc>
        <w:tc>
          <w:tcPr>
            <w:tcW w:w="0" w:type="auto"/>
          </w:tcPr>
          <w:p w14:paraId="0ABA4469" w14:textId="77777777" w:rsidR="00C334D1" w:rsidRPr="00813D46" w:rsidRDefault="00C334D1" w:rsidP="007B0C0F">
            <w:pPr>
              <w:jc w:val="right"/>
            </w:pPr>
            <w:r w:rsidRPr="00813D46">
              <w:rPr>
                <w:rFonts w:cs="Arial"/>
                <w:bCs/>
              </w:rPr>
              <w:t>0</w:t>
            </w:r>
          </w:p>
        </w:tc>
        <w:tc>
          <w:tcPr>
            <w:tcW w:w="0" w:type="auto"/>
            <w:noWrap/>
            <w:vAlign w:val="bottom"/>
          </w:tcPr>
          <w:p w14:paraId="26DF18C2" w14:textId="77777777" w:rsidR="00C334D1" w:rsidRPr="00813D46" w:rsidRDefault="00C334D1" w:rsidP="007B0C0F">
            <w:pPr>
              <w:rPr>
                <w:sz w:val="8"/>
              </w:rPr>
            </w:pPr>
            <w:r w:rsidRPr="00813D46">
              <w:rPr>
                <w:rFonts w:cs="Arial"/>
              </w:rPr>
              <w:t> </w:t>
            </w:r>
          </w:p>
        </w:tc>
        <w:tc>
          <w:tcPr>
            <w:tcW w:w="0" w:type="auto"/>
            <w:vAlign w:val="bottom"/>
          </w:tcPr>
          <w:p w14:paraId="57C58F2F" w14:textId="77777777" w:rsidR="00C334D1" w:rsidRPr="00813D46" w:rsidRDefault="00C334D1" w:rsidP="007B0C0F">
            <w:pPr>
              <w:pStyle w:val="la2"/>
            </w:pPr>
            <w:r w:rsidRPr="00813D46">
              <w:rPr>
                <w:sz w:val="15"/>
                <w:szCs w:val="15"/>
              </w:rPr>
              <w:t> </w:t>
            </w:r>
          </w:p>
        </w:tc>
        <w:tc>
          <w:tcPr>
            <w:tcW w:w="0" w:type="auto"/>
            <w:vAlign w:val="bottom"/>
          </w:tcPr>
          <w:p w14:paraId="5112ED91" w14:textId="77777777" w:rsidR="00C334D1" w:rsidRPr="00813D46" w:rsidRDefault="00C334D1" w:rsidP="007B0C0F">
            <w:pPr>
              <w:rPr>
                <w:sz w:val="8"/>
              </w:rPr>
            </w:pPr>
            <w:r w:rsidRPr="00813D46">
              <w:rPr>
                <w:rFonts w:cs="Arial"/>
              </w:rPr>
              <w:t> </w:t>
            </w:r>
          </w:p>
        </w:tc>
        <w:tc>
          <w:tcPr>
            <w:tcW w:w="0" w:type="auto"/>
          </w:tcPr>
          <w:p w14:paraId="5E30B84E" w14:textId="77777777" w:rsidR="00C334D1" w:rsidRPr="00813D46" w:rsidRDefault="00C334D1" w:rsidP="007B0C0F">
            <w:pPr>
              <w:jc w:val="right"/>
            </w:pPr>
            <w:r w:rsidRPr="00813D46">
              <w:rPr>
                <w:rFonts w:cs="Arial"/>
                <w:bCs/>
              </w:rPr>
              <w:t>1,197</w:t>
            </w:r>
          </w:p>
        </w:tc>
        <w:tc>
          <w:tcPr>
            <w:tcW w:w="0" w:type="auto"/>
            <w:noWrap/>
            <w:vAlign w:val="bottom"/>
          </w:tcPr>
          <w:p w14:paraId="0E1B6001" w14:textId="77777777" w:rsidR="00C334D1" w:rsidRPr="00813D46" w:rsidRDefault="00C334D1" w:rsidP="007B0C0F">
            <w:pPr>
              <w:rPr>
                <w:sz w:val="8"/>
              </w:rPr>
            </w:pPr>
            <w:r w:rsidRPr="00813D46">
              <w:rPr>
                <w:rFonts w:cs="Arial"/>
              </w:rPr>
              <w:t> </w:t>
            </w:r>
          </w:p>
        </w:tc>
        <w:tc>
          <w:tcPr>
            <w:tcW w:w="0" w:type="auto"/>
            <w:vAlign w:val="bottom"/>
          </w:tcPr>
          <w:p w14:paraId="4B3ECDC5" w14:textId="77777777" w:rsidR="00C334D1" w:rsidRPr="00813D46" w:rsidRDefault="00C334D1" w:rsidP="007B0C0F">
            <w:pPr>
              <w:pStyle w:val="la2"/>
            </w:pPr>
            <w:r w:rsidRPr="00813D46">
              <w:rPr>
                <w:sz w:val="15"/>
                <w:szCs w:val="15"/>
              </w:rPr>
              <w:t> </w:t>
            </w:r>
          </w:p>
        </w:tc>
        <w:tc>
          <w:tcPr>
            <w:tcW w:w="0" w:type="auto"/>
            <w:vAlign w:val="bottom"/>
          </w:tcPr>
          <w:p w14:paraId="4368DC60" w14:textId="77777777" w:rsidR="00C334D1" w:rsidRPr="00813D46" w:rsidRDefault="00C334D1" w:rsidP="007B0C0F">
            <w:pPr>
              <w:rPr>
                <w:sz w:val="8"/>
              </w:rPr>
            </w:pPr>
            <w:r w:rsidRPr="00813D46">
              <w:rPr>
                <w:rFonts w:cs="Arial"/>
              </w:rPr>
              <w:t> </w:t>
            </w:r>
          </w:p>
        </w:tc>
        <w:tc>
          <w:tcPr>
            <w:tcW w:w="0" w:type="auto"/>
          </w:tcPr>
          <w:p w14:paraId="28DB389A" w14:textId="77777777" w:rsidR="00C334D1" w:rsidRPr="00813D46" w:rsidRDefault="00C334D1" w:rsidP="007B0C0F">
            <w:pPr>
              <w:jc w:val="right"/>
            </w:pPr>
            <w:r w:rsidRPr="00813D46">
              <w:rPr>
                <w:rFonts w:cs="Arial"/>
                <w:bCs/>
              </w:rPr>
              <w:t>0</w:t>
            </w:r>
          </w:p>
        </w:tc>
        <w:tc>
          <w:tcPr>
            <w:tcW w:w="0" w:type="auto"/>
            <w:noWrap/>
            <w:vAlign w:val="bottom"/>
          </w:tcPr>
          <w:p w14:paraId="7D172ABB" w14:textId="77777777" w:rsidR="00C334D1" w:rsidRPr="00813D46" w:rsidRDefault="00C334D1" w:rsidP="007B0C0F">
            <w:pPr>
              <w:rPr>
                <w:sz w:val="8"/>
              </w:rPr>
            </w:pPr>
            <w:r w:rsidRPr="00813D46">
              <w:rPr>
                <w:rFonts w:cs="Arial"/>
              </w:rPr>
              <w:t> </w:t>
            </w:r>
          </w:p>
        </w:tc>
        <w:tc>
          <w:tcPr>
            <w:tcW w:w="0" w:type="auto"/>
            <w:vAlign w:val="bottom"/>
          </w:tcPr>
          <w:p w14:paraId="7CCF5060" w14:textId="77777777" w:rsidR="00C334D1" w:rsidRPr="00813D46" w:rsidRDefault="00C334D1" w:rsidP="007B0C0F">
            <w:pPr>
              <w:pStyle w:val="la2"/>
            </w:pPr>
            <w:r w:rsidRPr="00813D46">
              <w:rPr>
                <w:sz w:val="15"/>
                <w:szCs w:val="15"/>
              </w:rPr>
              <w:t> </w:t>
            </w:r>
          </w:p>
        </w:tc>
        <w:tc>
          <w:tcPr>
            <w:tcW w:w="0" w:type="auto"/>
            <w:vAlign w:val="bottom"/>
          </w:tcPr>
          <w:p w14:paraId="384B6A3D" w14:textId="77777777" w:rsidR="00C334D1" w:rsidRPr="00813D46" w:rsidRDefault="00C334D1" w:rsidP="007B0C0F">
            <w:pPr>
              <w:rPr>
                <w:sz w:val="8"/>
              </w:rPr>
            </w:pPr>
            <w:r w:rsidRPr="00813D46">
              <w:rPr>
                <w:rFonts w:cs="Arial"/>
              </w:rPr>
              <w:t> </w:t>
            </w:r>
          </w:p>
        </w:tc>
        <w:tc>
          <w:tcPr>
            <w:tcW w:w="0" w:type="auto"/>
          </w:tcPr>
          <w:p w14:paraId="40376746" w14:textId="77777777" w:rsidR="00C334D1" w:rsidRPr="00813D46" w:rsidRDefault="00C334D1" w:rsidP="007B0C0F">
            <w:pPr>
              <w:jc w:val="right"/>
            </w:pPr>
            <w:r w:rsidRPr="00813D46">
              <w:rPr>
                <w:rFonts w:cs="Arial"/>
                <w:bCs/>
              </w:rPr>
              <w:t>1,197</w:t>
            </w:r>
          </w:p>
        </w:tc>
        <w:tc>
          <w:tcPr>
            <w:tcW w:w="0" w:type="auto"/>
            <w:noWrap/>
            <w:vAlign w:val="bottom"/>
          </w:tcPr>
          <w:p w14:paraId="2881BC5A" w14:textId="77777777" w:rsidR="00C334D1" w:rsidRPr="00813D46" w:rsidRDefault="00C334D1" w:rsidP="007B0C0F">
            <w:pPr>
              <w:rPr>
                <w:sz w:val="8"/>
              </w:rPr>
            </w:pPr>
            <w:r w:rsidRPr="00813D46">
              <w:rPr>
                <w:rFonts w:cs="Arial"/>
              </w:rPr>
              <w:t> </w:t>
            </w:r>
          </w:p>
        </w:tc>
        <w:tc>
          <w:tcPr>
            <w:tcW w:w="0" w:type="auto"/>
            <w:vAlign w:val="bottom"/>
          </w:tcPr>
          <w:p w14:paraId="14238CF5" w14:textId="77777777" w:rsidR="00C334D1" w:rsidRPr="00813D46" w:rsidRDefault="00C334D1" w:rsidP="007B0C0F">
            <w:pPr>
              <w:pStyle w:val="la2"/>
            </w:pPr>
            <w:r w:rsidRPr="00813D46">
              <w:rPr>
                <w:sz w:val="15"/>
                <w:szCs w:val="15"/>
              </w:rPr>
              <w:t> </w:t>
            </w:r>
          </w:p>
        </w:tc>
        <w:tc>
          <w:tcPr>
            <w:tcW w:w="0" w:type="auto"/>
            <w:vAlign w:val="bottom"/>
          </w:tcPr>
          <w:p w14:paraId="32E358B0" w14:textId="77777777" w:rsidR="00C334D1" w:rsidRPr="00813D46" w:rsidRDefault="00C334D1" w:rsidP="007B0C0F">
            <w:pPr>
              <w:rPr>
                <w:sz w:val="8"/>
              </w:rPr>
            </w:pPr>
            <w:r w:rsidRPr="00813D46">
              <w:rPr>
                <w:rFonts w:cs="Arial"/>
              </w:rPr>
              <w:t> </w:t>
            </w:r>
          </w:p>
        </w:tc>
        <w:tc>
          <w:tcPr>
            <w:tcW w:w="0" w:type="auto"/>
          </w:tcPr>
          <w:p w14:paraId="56CE2EEE" w14:textId="77777777" w:rsidR="00C334D1" w:rsidRPr="00813D46" w:rsidRDefault="00C334D1" w:rsidP="007B0C0F">
            <w:pPr>
              <w:jc w:val="right"/>
            </w:pPr>
            <w:r w:rsidRPr="00813D46">
              <w:rPr>
                <w:rFonts w:cs="Arial"/>
                <w:bCs/>
              </w:rPr>
              <w:t>0</w:t>
            </w:r>
          </w:p>
        </w:tc>
        <w:tc>
          <w:tcPr>
            <w:tcW w:w="0" w:type="auto"/>
            <w:noWrap/>
            <w:vAlign w:val="bottom"/>
          </w:tcPr>
          <w:p w14:paraId="3EEB35E1" w14:textId="77777777" w:rsidR="00C334D1" w:rsidRPr="00813D46" w:rsidRDefault="00C334D1" w:rsidP="007B0C0F">
            <w:pPr>
              <w:rPr>
                <w:sz w:val="8"/>
              </w:rPr>
            </w:pPr>
            <w:r w:rsidRPr="00813D46">
              <w:rPr>
                <w:rFonts w:cs="Arial"/>
                <w:bCs/>
              </w:rPr>
              <w:t> </w:t>
            </w:r>
          </w:p>
        </w:tc>
        <w:tc>
          <w:tcPr>
            <w:tcW w:w="0" w:type="auto"/>
            <w:vAlign w:val="bottom"/>
          </w:tcPr>
          <w:p w14:paraId="607ED546" w14:textId="77777777" w:rsidR="00C334D1" w:rsidRPr="00813D46" w:rsidRDefault="00C334D1" w:rsidP="007B0C0F">
            <w:pPr>
              <w:pStyle w:val="la2"/>
            </w:pPr>
            <w:r w:rsidRPr="00813D46">
              <w:rPr>
                <w:sz w:val="15"/>
                <w:szCs w:val="15"/>
              </w:rPr>
              <w:t> </w:t>
            </w:r>
          </w:p>
        </w:tc>
        <w:tc>
          <w:tcPr>
            <w:tcW w:w="0" w:type="auto"/>
            <w:vAlign w:val="bottom"/>
          </w:tcPr>
          <w:p w14:paraId="7CC8C4C7" w14:textId="77777777" w:rsidR="00C334D1" w:rsidRPr="00813D46" w:rsidRDefault="00C334D1" w:rsidP="007B0C0F">
            <w:pPr>
              <w:rPr>
                <w:sz w:val="8"/>
              </w:rPr>
            </w:pPr>
            <w:r w:rsidRPr="00813D46">
              <w:rPr>
                <w:rFonts w:cs="Arial"/>
              </w:rPr>
              <w:t> </w:t>
            </w:r>
          </w:p>
        </w:tc>
        <w:tc>
          <w:tcPr>
            <w:tcW w:w="0" w:type="auto"/>
          </w:tcPr>
          <w:p w14:paraId="3D320B24" w14:textId="77777777" w:rsidR="00C334D1" w:rsidRPr="00813D46" w:rsidRDefault="00C334D1" w:rsidP="007B0C0F">
            <w:pPr>
              <w:jc w:val="right"/>
            </w:pPr>
            <w:r w:rsidRPr="00813D46">
              <w:rPr>
                <w:rFonts w:cs="Arial"/>
                <w:bCs/>
              </w:rPr>
              <w:t>1,197</w:t>
            </w:r>
          </w:p>
        </w:tc>
        <w:tc>
          <w:tcPr>
            <w:tcW w:w="0" w:type="auto"/>
            <w:noWrap/>
            <w:vAlign w:val="bottom"/>
          </w:tcPr>
          <w:p w14:paraId="43E23FDE" w14:textId="77777777" w:rsidR="00C334D1" w:rsidRPr="00813D46" w:rsidRDefault="00C334D1" w:rsidP="007B0C0F">
            <w:pPr>
              <w:rPr>
                <w:sz w:val="8"/>
              </w:rPr>
            </w:pPr>
            <w:r w:rsidRPr="00813D46">
              <w:rPr>
                <w:rFonts w:cs="Arial"/>
              </w:rPr>
              <w:t> </w:t>
            </w:r>
          </w:p>
        </w:tc>
      </w:tr>
      <w:tr w:rsidR="00295233" w:rsidRPr="00813D46" w14:paraId="396C9E7D" w14:textId="77777777" w:rsidTr="007B0C0F">
        <w:trPr>
          <w:jc w:val="center"/>
        </w:trPr>
        <w:tc>
          <w:tcPr>
            <w:tcW w:w="0" w:type="auto"/>
          </w:tcPr>
          <w:p w14:paraId="26A96A8B" w14:textId="77777777" w:rsidR="00C334D1" w:rsidRPr="00813D46" w:rsidRDefault="00C334D1" w:rsidP="007B0C0F">
            <w:pPr>
              <w:pStyle w:val="NormalWeb"/>
              <w:ind w:left="240" w:hanging="240"/>
              <w:rPr>
                <w:sz w:val="8"/>
              </w:rPr>
            </w:pPr>
            <w:r w:rsidRPr="00813D46">
              <w:rPr>
                <w:rFonts w:cs="Arial"/>
                <w:sz w:val="20"/>
                <w:szCs w:val="20"/>
              </w:rPr>
              <w:t>U.S. government and agency securities</w:t>
            </w:r>
          </w:p>
        </w:tc>
        <w:tc>
          <w:tcPr>
            <w:tcW w:w="0" w:type="auto"/>
            <w:vAlign w:val="bottom"/>
          </w:tcPr>
          <w:p w14:paraId="4C692E76" w14:textId="77777777" w:rsidR="00C334D1" w:rsidRPr="00813D46" w:rsidRDefault="00C334D1" w:rsidP="007B0C0F">
            <w:pPr>
              <w:pStyle w:val="la2"/>
            </w:pPr>
            <w:r w:rsidRPr="00813D46">
              <w:rPr>
                <w:sz w:val="15"/>
                <w:szCs w:val="15"/>
              </w:rPr>
              <w:t> </w:t>
            </w:r>
          </w:p>
        </w:tc>
        <w:tc>
          <w:tcPr>
            <w:tcW w:w="0" w:type="auto"/>
            <w:vAlign w:val="bottom"/>
          </w:tcPr>
          <w:p w14:paraId="7A284825" w14:textId="77777777" w:rsidR="00C334D1" w:rsidRPr="00813D46" w:rsidRDefault="00C334D1" w:rsidP="007B0C0F">
            <w:pPr>
              <w:rPr>
                <w:sz w:val="8"/>
              </w:rPr>
            </w:pPr>
            <w:r w:rsidRPr="00813D46">
              <w:rPr>
                <w:rFonts w:cs="Arial"/>
              </w:rPr>
              <w:t> </w:t>
            </w:r>
          </w:p>
        </w:tc>
        <w:tc>
          <w:tcPr>
            <w:tcW w:w="0" w:type="auto"/>
          </w:tcPr>
          <w:p w14:paraId="7664A721" w14:textId="77777777" w:rsidR="00C334D1" w:rsidRPr="00813D46" w:rsidRDefault="00C334D1" w:rsidP="007B0C0F">
            <w:pPr>
              <w:jc w:val="right"/>
            </w:pPr>
            <w:r w:rsidRPr="00813D46">
              <w:rPr>
                <w:rFonts w:cs="Arial"/>
                <w:bCs/>
              </w:rPr>
              <w:t>66,288</w:t>
            </w:r>
          </w:p>
        </w:tc>
        <w:tc>
          <w:tcPr>
            <w:tcW w:w="0" w:type="auto"/>
            <w:noWrap/>
            <w:vAlign w:val="bottom"/>
          </w:tcPr>
          <w:p w14:paraId="0E6C8837" w14:textId="77777777" w:rsidR="00C334D1" w:rsidRPr="00813D46" w:rsidRDefault="00C334D1" w:rsidP="007B0C0F">
            <w:pPr>
              <w:rPr>
                <w:sz w:val="8"/>
              </w:rPr>
            </w:pPr>
            <w:r w:rsidRPr="00813D46">
              <w:rPr>
                <w:rFonts w:cs="Arial"/>
              </w:rPr>
              <w:t> </w:t>
            </w:r>
          </w:p>
        </w:tc>
        <w:tc>
          <w:tcPr>
            <w:tcW w:w="0" w:type="auto"/>
            <w:vAlign w:val="bottom"/>
          </w:tcPr>
          <w:p w14:paraId="74B256C2" w14:textId="77777777" w:rsidR="00C334D1" w:rsidRPr="00813D46" w:rsidRDefault="00C334D1" w:rsidP="007B0C0F">
            <w:pPr>
              <w:pStyle w:val="la2"/>
            </w:pPr>
            <w:r w:rsidRPr="00813D46">
              <w:rPr>
                <w:sz w:val="15"/>
                <w:szCs w:val="15"/>
              </w:rPr>
              <w:t> </w:t>
            </w:r>
          </w:p>
        </w:tc>
        <w:tc>
          <w:tcPr>
            <w:tcW w:w="0" w:type="auto"/>
            <w:vAlign w:val="bottom"/>
          </w:tcPr>
          <w:p w14:paraId="78B733D4" w14:textId="77777777" w:rsidR="00C334D1" w:rsidRPr="00813D46" w:rsidRDefault="00C334D1" w:rsidP="007B0C0F">
            <w:pPr>
              <w:rPr>
                <w:sz w:val="8"/>
              </w:rPr>
            </w:pPr>
            <w:r w:rsidRPr="00813D46">
              <w:rPr>
                <w:rFonts w:cs="Arial"/>
              </w:rPr>
              <w:t> </w:t>
            </w:r>
          </w:p>
        </w:tc>
        <w:tc>
          <w:tcPr>
            <w:tcW w:w="0" w:type="auto"/>
          </w:tcPr>
          <w:p w14:paraId="274C46D3" w14:textId="77777777" w:rsidR="00C334D1" w:rsidRPr="00813D46" w:rsidRDefault="00C334D1" w:rsidP="007B0C0F">
            <w:pPr>
              <w:jc w:val="right"/>
            </w:pPr>
            <w:r w:rsidRPr="00813D46">
              <w:rPr>
                <w:rFonts w:cs="Arial"/>
                <w:bCs/>
              </w:rPr>
              <w:t>745</w:t>
            </w:r>
          </w:p>
        </w:tc>
        <w:tc>
          <w:tcPr>
            <w:tcW w:w="0" w:type="auto"/>
            <w:noWrap/>
            <w:vAlign w:val="bottom"/>
          </w:tcPr>
          <w:p w14:paraId="3445DB67" w14:textId="77777777" w:rsidR="00C334D1" w:rsidRPr="00813D46" w:rsidRDefault="00C334D1" w:rsidP="007B0C0F">
            <w:pPr>
              <w:rPr>
                <w:sz w:val="8"/>
              </w:rPr>
            </w:pPr>
            <w:r w:rsidRPr="00813D46">
              <w:rPr>
                <w:rFonts w:cs="Arial"/>
              </w:rPr>
              <w:t> </w:t>
            </w:r>
          </w:p>
        </w:tc>
        <w:tc>
          <w:tcPr>
            <w:tcW w:w="0" w:type="auto"/>
            <w:vAlign w:val="bottom"/>
          </w:tcPr>
          <w:p w14:paraId="76FED495" w14:textId="77777777" w:rsidR="00C334D1" w:rsidRPr="00813D46" w:rsidRDefault="00C334D1" w:rsidP="007B0C0F">
            <w:pPr>
              <w:pStyle w:val="la2"/>
            </w:pPr>
            <w:r w:rsidRPr="00813D46">
              <w:rPr>
                <w:sz w:val="15"/>
                <w:szCs w:val="15"/>
              </w:rPr>
              <w:t> </w:t>
            </w:r>
          </w:p>
        </w:tc>
        <w:tc>
          <w:tcPr>
            <w:tcW w:w="0" w:type="auto"/>
            <w:vAlign w:val="bottom"/>
          </w:tcPr>
          <w:p w14:paraId="292E53FD" w14:textId="77777777" w:rsidR="00C334D1" w:rsidRPr="00813D46" w:rsidRDefault="00C334D1" w:rsidP="007B0C0F">
            <w:pPr>
              <w:rPr>
                <w:sz w:val="8"/>
              </w:rPr>
            </w:pPr>
            <w:r w:rsidRPr="00813D46">
              <w:rPr>
                <w:rFonts w:cs="Arial"/>
              </w:rPr>
              <w:t> </w:t>
            </w:r>
          </w:p>
        </w:tc>
        <w:tc>
          <w:tcPr>
            <w:tcW w:w="0" w:type="auto"/>
          </w:tcPr>
          <w:p w14:paraId="7158CE20" w14:textId="77777777" w:rsidR="00C334D1" w:rsidRPr="00813D46" w:rsidRDefault="00C334D1" w:rsidP="007B0C0F">
            <w:pPr>
              <w:jc w:val="right"/>
            </w:pPr>
            <w:r w:rsidRPr="00813D46">
              <w:rPr>
                <w:rFonts w:cs="Arial"/>
                <w:bCs/>
              </w:rPr>
              <w:t>0</w:t>
            </w:r>
          </w:p>
        </w:tc>
        <w:tc>
          <w:tcPr>
            <w:tcW w:w="0" w:type="auto"/>
            <w:noWrap/>
            <w:vAlign w:val="bottom"/>
          </w:tcPr>
          <w:p w14:paraId="76E88AD2" w14:textId="77777777" w:rsidR="00C334D1" w:rsidRPr="00813D46" w:rsidRDefault="00C334D1" w:rsidP="007B0C0F">
            <w:pPr>
              <w:rPr>
                <w:sz w:val="8"/>
              </w:rPr>
            </w:pPr>
            <w:r w:rsidRPr="00813D46">
              <w:rPr>
                <w:rFonts w:cs="Arial"/>
              </w:rPr>
              <w:t> </w:t>
            </w:r>
          </w:p>
        </w:tc>
        <w:tc>
          <w:tcPr>
            <w:tcW w:w="0" w:type="auto"/>
            <w:vAlign w:val="bottom"/>
          </w:tcPr>
          <w:p w14:paraId="52229B64" w14:textId="77777777" w:rsidR="00C334D1" w:rsidRPr="00813D46" w:rsidRDefault="00C334D1" w:rsidP="007B0C0F">
            <w:pPr>
              <w:pStyle w:val="la2"/>
            </w:pPr>
            <w:r w:rsidRPr="00813D46">
              <w:rPr>
                <w:sz w:val="15"/>
                <w:szCs w:val="15"/>
              </w:rPr>
              <w:t> </w:t>
            </w:r>
          </w:p>
        </w:tc>
        <w:tc>
          <w:tcPr>
            <w:tcW w:w="0" w:type="auto"/>
            <w:vAlign w:val="bottom"/>
          </w:tcPr>
          <w:p w14:paraId="14B023F9" w14:textId="77777777" w:rsidR="00C334D1" w:rsidRPr="00813D46" w:rsidRDefault="00C334D1" w:rsidP="007B0C0F">
            <w:pPr>
              <w:rPr>
                <w:sz w:val="8"/>
              </w:rPr>
            </w:pPr>
            <w:r w:rsidRPr="00813D46">
              <w:rPr>
                <w:rFonts w:cs="Arial"/>
              </w:rPr>
              <w:t> </w:t>
            </w:r>
          </w:p>
        </w:tc>
        <w:tc>
          <w:tcPr>
            <w:tcW w:w="0" w:type="auto"/>
          </w:tcPr>
          <w:p w14:paraId="4460B65D" w14:textId="77777777" w:rsidR="00C334D1" w:rsidRPr="00813D46" w:rsidRDefault="00C334D1" w:rsidP="007B0C0F">
            <w:pPr>
              <w:jc w:val="right"/>
            </w:pPr>
            <w:r w:rsidRPr="00813D46">
              <w:rPr>
                <w:rFonts w:cs="Arial"/>
                <w:bCs/>
              </w:rPr>
              <w:t>67,033</w:t>
            </w:r>
          </w:p>
        </w:tc>
        <w:tc>
          <w:tcPr>
            <w:tcW w:w="0" w:type="auto"/>
            <w:noWrap/>
            <w:vAlign w:val="bottom"/>
          </w:tcPr>
          <w:p w14:paraId="4D40DC62" w14:textId="77777777" w:rsidR="00C334D1" w:rsidRPr="00813D46" w:rsidRDefault="00C334D1" w:rsidP="007B0C0F">
            <w:pPr>
              <w:rPr>
                <w:sz w:val="8"/>
              </w:rPr>
            </w:pPr>
            <w:r w:rsidRPr="00813D46">
              <w:rPr>
                <w:rFonts w:cs="Arial"/>
              </w:rPr>
              <w:t> </w:t>
            </w:r>
          </w:p>
        </w:tc>
        <w:tc>
          <w:tcPr>
            <w:tcW w:w="0" w:type="auto"/>
            <w:vAlign w:val="bottom"/>
          </w:tcPr>
          <w:p w14:paraId="4C538A32" w14:textId="77777777" w:rsidR="00C334D1" w:rsidRPr="00813D46" w:rsidRDefault="00C334D1" w:rsidP="007B0C0F">
            <w:pPr>
              <w:pStyle w:val="la2"/>
            </w:pPr>
            <w:r w:rsidRPr="00813D46">
              <w:rPr>
                <w:sz w:val="15"/>
                <w:szCs w:val="15"/>
              </w:rPr>
              <w:t> </w:t>
            </w:r>
          </w:p>
        </w:tc>
        <w:tc>
          <w:tcPr>
            <w:tcW w:w="0" w:type="auto"/>
            <w:vAlign w:val="bottom"/>
          </w:tcPr>
          <w:p w14:paraId="3BE97DE6" w14:textId="77777777" w:rsidR="00C334D1" w:rsidRPr="00813D46" w:rsidRDefault="00C334D1" w:rsidP="007B0C0F">
            <w:pPr>
              <w:rPr>
                <w:sz w:val="8"/>
              </w:rPr>
            </w:pPr>
            <w:r w:rsidRPr="00813D46">
              <w:rPr>
                <w:rFonts w:cs="Arial"/>
              </w:rPr>
              <w:t> </w:t>
            </w:r>
          </w:p>
        </w:tc>
        <w:tc>
          <w:tcPr>
            <w:tcW w:w="0" w:type="auto"/>
          </w:tcPr>
          <w:p w14:paraId="078FC350" w14:textId="77777777" w:rsidR="00C334D1" w:rsidRPr="00813D46" w:rsidRDefault="00C334D1" w:rsidP="007B0C0F">
            <w:pPr>
              <w:jc w:val="right"/>
            </w:pPr>
            <w:r w:rsidRPr="00813D46">
              <w:rPr>
                <w:rFonts w:cs="Arial"/>
                <w:bCs/>
              </w:rPr>
              <w:t>0</w:t>
            </w:r>
          </w:p>
        </w:tc>
        <w:tc>
          <w:tcPr>
            <w:tcW w:w="0" w:type="auto"/>
            <w:noWrap/>
            <w:vAlign w:val="bottom"/>
          </w:tcPr>
          <w:p w14:paraId="314496FA" w14:textId="77777777" w:rsidR="00C334D1" w:rsidRPr="00813D46" w:rsidRDefault="00C334D1" w:rsidP="007B0C0F">
            <w:pPr>
              <w:rPr>
                <w:sz w:val="8"/>
              </w:rPr>
            </w:pPr>
            <w:r w:rsidRPr="00813D46">
              <w:rPr>
                <w:rFonts w:cs="Arial"/>
                <w:bCs/>
              </w:rPr>
              <w:t> </w:t>
            </w:r>
          </w:p>
        </w:tc>
        <w:tc>
          <w:tcPr>
            <w:tcW w:w="0" w:type="auto"/>
            <w:vAlign w:val="bottom"/>
          </w:tcPr>
          <w:p w14:paraId="2F60B02A" w14:textId="77777777" w:rsidR="00C334D1" w:rsidRPr="00813D46" w:rsidRDefault="00C334D1" w:rsidP="007B0C0F">
            <w:pPr>
              <w:pStyle w:val="la2"/>
            </w:pPr>
            <w:r w:rsidRPr="00813D46">
              <w:rPr>
                <w:sz w:val="15"/>
                <w:szCs w:val="15"/>
              </w:rPr>
              <w:t> </w:t>
            </w:r>
          </w:p>
        </w:tc>
        <w:tc>
          <w:tcPr>
            <w:tcW w:w="0" w:type="auto"/>
            <w:vAlign w:val="bottom"/>
          </w:tcPr>
          <w:p w14:paraId="2B530FB4" w14:textId="77777777" w:rsidR="00C334D1" w:rsidRPr="00813D46" w:rsidRDefault="00C334D1" w:rsidP="007B0C0F">
            <w:pPr>
              <w:rPr>
                <w:sz w:val="8"/>
              </w:rPr>
            </w:pPr>
            <w:r w:rsidRPr="00813D46">
              <w:rPr>
                <w:rFonts w:cs="Arial"/>
              </w:rPr>
              <w:t> </w:t>
            </w:r>
          </w:p>
        </w:tc>
        <w:tc>
          <w:tcPr>
            <w:tcW w:w="0" w:type="auto"/>
          </w:tcPr>
          <w:p w14:paraId="2C8E3B11" w14:textId="77777777" w:rsidR="00C334D1" w:rsidRPr="00813D46" w:rsidRDefault="00C334D1" w:rsidP="007B0C0F">
            <w:pPr>
              <w:jc w:val="right"/>
            </w:pPr>
            <w:r w:rsidRPr="00813D46">
              <w:rPr>
                <w:rFonts w:cs="Arial"/>
                <w:bCs/>
              </w:rPr>
              <w:t>67,033</w:t>
            </w:r>
          </w:p>
        </w:tc>
        <w:tc>
          <w:tcPr>
            <w:tcW w:w="0" w:type="auto"/>
            <w:noWrap/>
            <w:vAlign w:val="bottom"/>
          </w:tcPr>
          <w:p w14:paraId="677CCA5F" w14:textId="77777777" w:rsidR="00C334D1" w:rsidRPr="00813D46" w:rsidRDefault="00C334D1" w:rsidP="007B0C0F">
            <w:pPr>
              <w:rPr>
                <w:sz w:val="8"/>
              </w:rPr>
            </w:pPr>
            <w:r w:rsidRPr="00813D46">
              <w:rPr>
                <w:rFonts w:cs="Arial"/>
              </w:rPr>
              <w:t> </w:t>
            </w:r>
          </w:p>
        </w:tc>
      </w:tr>
      <w:tr w:rsidR="00295233" w:rsidRPr="00813D46" w14:paraId="1D8B1663" w14:textId="77777777" w:rsidTr="007B0C0F">
        <w:trPr>
          <w:jc w:val="center"/>
        </w:trPr>
        <w:tc>
          <w:tcPr>
            <w:tcW w:w="0" w:type="auto"/>
          </w:tcPr>
          <w:p w14:paraId="1709048B" w14:textId="77777777" w:rsidR="00C334D1" w:rsidRPr="00813D46" w:rsidRDefault="00C334D1" w:rsidP="007B0C0F">
            <w:pPr>
              <w:pStyle w:val="NormalWeb"/>
              <w:ind w:left="240" w:hanging="240"/>
              <w:rPr>
                <w:sz w:val="8"/>
              </w:rPr>
            </w:pPr>
            <w:r w:rsidRPr="00813D46">
              <w:rPr>
                <w:rFonts w:cs="Arial"/>
                <w:sz w:val="20"/>
                <w:szCs w:val="20"/>
              </w:rPr>
              <w:t>Foreign government bonds</w:t>
            </w:r>
          </w:p>
        </w:tc>
        <w:tc>
          <w:tcPr>
            <w:tcW w:w="0" w:type="auto"/>
            <w:vAlign w:val="bottom"/>
          </w:tcPr>
          <w:p w14:paraId="500007E3" w14:textId="77777777" w:rsidR="00C334D1" w:rsidRPr="00813D46" w:rsidRDefault="00C334D1" w:rsidP="007B0C0F">
            <w:pPr>
              <w:pStyle w:val="la2"/>
            </w:pPr>
            <w:r w:rsidRPr="00813D46">
              <w:rPr>
                <w:sz w:val="15"/>
                <w:szCs w:val="15"/>
              </w:rPr>
              <w:t> </w:t>
            </w:r>
          </w:p>
        </w:tc>
        <w:tc>
          <w:tcPr>
            <w:tcW w:w="0" w:type="auto"/>
            <w:vAlign w:val="bottom"/>
          </w:tcPr>
          <w:p w14:paraId="2C3B5C91" w14:textId="77777777" w:rsidR="00C334D1" w:rsidRPr="00813D46" w:rsidRDefault="00C334D1" w:rsidP="007B0C0F">
            <w:pPr>
              <w:rPr>
                <w:sz w:val="8"/>
              </w:rPr>
            </w:pPr>
            <w:r w:rsidRPr="00813D46">
              <w:rPr>
                <w:rFonts w:cs="Arial"/>
              </w:rPr>
              <w:t> </w:t>
            </w:r>
          </w:p>
        </w:tc>
        <w:tc>
          <w:tcPr>
            <w:tcW w:w="0" w:type="auto"/>
          </w:tcPr>
          <w:p w14:paraId="7C5AFCFD" w14:textId="77777777" w:rsidR="00C334D1" w:rsidRPr="00813D46" w:rsidRDefault="00C334D1" w:rsidP="007B0C0F">
            <w:pPr>
              <w:jc w:val="right"/>
            </w:pPr>
            <w:r w:rsidRPr="00813D46">
              <w:rPr>
                <w:rFonts w:cs="Arial"/>
                <w:bCs/>
              </w:rPr>
              <w:t>139</w:t>
            </w:r>
          </w:p>
        </w:tc>
        <w:tc>
          <w:tcPr>
            <w:tcW w:w="0" w:type="auto"/>
            <w:noWrap/>
            <w:vAlign w:val="bottom"/>
          </w:tcPr>
          <w:p w14:paraId="49A87FB4" w14:textId="77777777" w:rsidR="00C334D1" w:rsidRPr="00813D46" w:rsidRDefault="00C334D1" w:rsidP="007B0C0F">
            <w:pPr>
              <w:rPr>
                <w:sz w:val="8"/>
              </w:rPr>
            </w:pPr>
            <w:r w:rsidRPr="00813D46">
              <w:rPr>
                <w:rFonts w:cs="Arial"/>
              </w:rPr>
              <w:t> </w:t>
            </w:r>
          </w:p>
        </w:tc>
        <w:tc>
          <w:tcPr>
            <w:tcW w:w="0" w:type="auto"/>
            <w:vAlign w:val="bottom"/>
          </w:tcPr>
          <w:p w14:paraId="6037F7BA" w14:textId="77777777" w:rsidR="00C334D1" w:rsidRPr="00813D46" w:rsidRDefault="00C334D1" w:rsidP="007B0C0F">
            <w:pPr>
              <w:pStyle w:val="la2"/>
            </w:pPr>
            <w:r w:rsidRPr="00813D46">
              <w:rPr>
                <w:sz w:val="15"/>
                <w:szCs w:val="15"/>
              </w:rPr>
              <w:t> </w:t>
            </w:r>
          </w:p>
        </w:tc>
        <w:tc>
          <w:tcPr>
            <w:tcW w:w="0" w:type="auto"/>
            <w:vAlign w:val="bottom"/>
          </w:tcPr>
          <w:p w14:paraId="5E278484" w14:textId="77777777" w:rsidR="00C334D1" w:rsidRPr="00813D46" w:rsidRDefault="00C334D1" w:rsidP="007B0C0F">
            <w:pPr>
              <w:rPr>
                <w:sz w:val="8"/>
              </w:rPr>
            </w:pPr>
            <w:r w:rsidRPr="00813D46">
              <w:rPr>
                <w:rFonts w:cs="Arial"/>
              </w:rPr>
              <w:t> </w:t>
            </w:r>
          </w:p>
        </w:tc>
        <w:tc>
          <w:tcPr>
            <w:tcW w:w="0" w:type="auto"/>
          </w:tcPr>
          <w:p w14:paraId="2D13B603" w14:textId="77777777" w:rsidR="00C334D1" w:rsidRPr="00813D46" w:rsidRDefault="00C334D1" w:rsidP="007B0C0F">
            <w:pPr>
              <w:jc w:val="right"/>
            </w:pPr>
            <w:r w:rsidRPr="00813D46">
              <w:rPr>
                <w:rFonts w:cs="Arial"/>
                <w:bCs/>
              </w:rPr>
              <w:t>3,210</w:t>
            </w:r>
          </w:p>
        </w:tc>
        <w:tc>
          <w:tcPr>
            <w:tcW w:w="0" w:type="auto"/>
            <w:noWrap/>
            <w:vAlign w:val="bottom"/>
          </w:tcPr>
          <w:p w14:paraId="683A66CE" w14:textId="77777777" w:rsidR="00C334D1" w:rsidRPr="00813D46" w:rsidRDefault="00C334D1" w:rsidP="007B0C0F">
            <w:pPr>
              <w:rPr>
                <w:sz w:val="8"/>
              </w:rPr>
            </w:pPr>
            <w:r w:rsidRPr="00813D46">
              <w:rPr>
                <w:rFonts w:cs="Arial"/>
              </w:rPr>
              <w:t> </w:t>
            </w:r>
          </w:p>
        </w:tc>
        <w:tc>
          <w:tcPr>
            <w:tcW w:w="0" w:type="auto"/>
            <w:vAlign w:val="bottom"/>
          </w:tcPr>
          <w:p w14:paraId="2386E53F" w14:textId="77777777" w:rsidR="00C334D1" w:rsidRPr="00813D46" w:rsidRDefault="00C334D1" w:rsidP="007B0C0F">
            <w:pPr>
              <w:pStyle w:val="la2"/>
            </w:pPr>
            <w:r w:rsidRPr="00813D46">
              <w:rPr>
                <w:sz w:val="15"/>
                <w:szCs w:val="15"/>
              </w:rPr>
              <w:t> </w:t>
            </w:r>
          </w:p>
        </w:tc>
        <w:tc>
          <w:tcPr>
            <w:tcW w:w="0" w:type="auto"/>
            <w:vAlign w:val="bottom"/>
          </w:tcPr>
          <w:p w14:paraId="091577C2" w14:textId="77777777" w:rsidR="00C334D1" w:rsidRPr="00813D46" w:rsidRDefault="00C334D1" w:rsidP="007B0C0F">
            <w:pPr>
              <w:rPr>
                <w:sz w:val="8"/>
              </w:rPr>
            </w:pPr>
            <w:r w:rsidRPr="00813D46">
              <w:rPr>
                <w:rFonts w:cs="Arial"/>
              </w:rPr>
              <w:t> </w:t>
            </w:r>
          </w:p>
        </w:tc>
        <w:tc>
          <w:tcPr>
            <w:tcW w:w="0" w:type="auto"/>
          </w:tcPr>
          <w:p w14:paraId="17A00719" w14:textId="77777777" w:rsidR="00C334D1" w:rsidRPr="00813D46" w:rsidRDefault="00C334D1" w:rsidP="007B0C0F">
            <w:pPr>
              <w:jc w:val="right"/>
            </w:pPr>
            <w:r w:rsidRPr="00813D46">
              <w:rPr>
                <w:rFonts w:cs="Arial"/>
                <w:bCs/>
              </w:rPr>
              <w:t>0</w:t>
            </w:r>
          </w:p>
        </w:tc>
        <w:tc>
          <w:tcPr>
            <w:tcW w:w="0" w:type="auto"/>
            <w:noWrap/>
            <w:vAlign w:val="bottom"/>
          </w:tcPr>
          <w:p w14:paraId="713D17B4" w14:textId="77777777" w:rsidR="00C334D1" w:rsidRPr="00813D46" w:rsidRDefault="00C334D1" w:rsidP="007B0C0F">
            <w:pPr>
              <w:rPr>
                <w:sz w:val="8"/>
              </w:rPr>
            </w:pPr>
            <w:r w:rsidRPr="00813D46">
              <w:rPr>
                <w:rFonts w:cs="Arial"/>
              </w:rPr>
              <w:t> </w:t>
            </w:r>
          </w:p>
        </w:tc>
        <w:tc>
          <w:tcPr>
            <w:tcW w:w="0" w:type="auto"/>
            <w:vAlign w:val="bottom"/>
          </w:tcPr>
          <w:p w14:paraId="4FC35B7C" w14:textId="77777777" w:rsidR="00C334D1" w:rsidRPr="00813D46" w:rsidRDefault="00C334D1" w:rsidP="007B0C0F">
            <w:pPr>
              <w:pStyle w:val="la2"/>
            </w:pPr>
            <w:r w:rsidRPr="00813D46">
              <w:rPr>
                <w:sz w:val="15"/>
                <w:szCs w:val="15"/>
              </w:rPr>
              <w:t> </w:t>
            </w:r>
          </w:p>
        </w:tc>
        <w:tc>
          <w:tcPr>
            <w:tcW w:w="0" w:type="auto"/>
            <w:vAlign w:val="bottom"/>
          </w:tcPr>
          <w:p w14:paraId="14999112" w14:textId="77777777" w:rsidR="00C334D1" w:rsidRPr="00813D46" w:rsidRDefault="00C334D1" w:rsidP="007B0C0F">
            <w:pPr>
              <w:rPr>
                <w:sz w:val="8"/>
              </w:rPr>
            </w:pPr>
            <w:r w:rsidRPr="00813D46">
              <w:rPr>
                <w:rFonts w:cs="Arial"/>
              </w:rPr>
              <w:t> </w:t>
            </w:r>
          </w:p>
        </w:tc>
        <w:tc>
          <w:tcPr>
            <w:tcW w:w="0" w:type="auto"/>
          </w:tcPr>
          <w:p w14:paraId="625F1E07" w14:textId="77777777" w:rsidR="00C334D1" w:rsidRPr="00813D46" w:rsidRDefault="00C334D1" w:rsidP="007B0C0F">
            <w:pPr>
              <w:jc w:val="right"/>
            </w:pPr>
            <w:r w:rsidRPr="00813D46">
              <w:rPr>
                <w:rFonts w:cs="Arial"/>
                <w:bCs/>
              </w:rPr>
              <w:t>3,349</w:t>
            </w:r>
          </w:p>
        </w:tc>
        <w:tc>
          <w:tcPr>
            <w:tcW w:w="0" w:type="auto"/>
            <w:noWrap/>
            <w:vAlign w:val="bottom"/>
          </w:tcPr>
          <w:p w14:paraId="760FDF1C" w14:textId="77777777" w:rsidR="00C334D1" w:rsidRPr="00813D46" w:rsidRDefault="00C334D1" w:rsidP="007B0C0F">
            <w:pPr>
              <w:rPr>
                <w:sz w:val="8"/>
              </w:rPr>
            </w:pPr>
            <w:r w:rsidRPr="00813D46">
              <w:rPr>
                <w:rFonts w:cs="Arial"/>
              </w:rPr>
              <w:t> </w:t>
            </w:r>
          </w:p>
        </w:tc>
        <w:tc>
          <w:tcPr>
            <w:tcW w:w="0" w:type="auto"/>
            <w:vAlign w:val="bottom"/>
          </w:tcPr>
          <w:p w14:paraId="59EF3CF1" w14:textId="77777777" w:rsidR="00C334D1" w:rsidRPr="00813D46" w:rsidRDefault="00C334D1" w:rsidP="007B0C0F">
            <w:pPr>
              <w:pStyle w:val="la2"/>
            </w:pPr>
            <w:r w:rsidRPr="00813D46">
              <w:rPr>
                <w:sz w:val="15"/>
                <w:szCs w:val="15"/>
              </w:rPr>
              <w:t> </w:t>
            </w:r>
          </w:p>
        </w:tc>
        <w:tc>
          <w:tcPr>
            <w:tcW w:w="0" w:type="auto"/>
            <w:vAlign w:val="bottom"/>
          </w:tcPr>
          <w:p w14:paraId="4A01C87C" w14:textId="77777777" w:rsidR="00C334D1" w:rsidRPr="00813D46" w:rsidRDefault="00C334D1" w:rsidP="007B0C0F">
            <w:pPr>
              <w:rPr>
                <w:sz w:val="8"/>
              </w:rPr>
            </w:pPr>
            <w:r w:rsidRPr="00813D46">
              <w:rPr>
                <w:rFonts w:cs="Arial"/>
              </w:rPr>
              <w:t> </w:t>
            </w:r>
          </w:p>
        </w:tc>
        <w:tc>
          <w:tcPr>
            <w:tcW w:w="0" w:type="auto"/>
          </w:tcPr>
          <w:p w14:paraId="41751C35" w14:textId="77777777" w:rsidR="00C334D1" w:rsidRPr="00813D46" w:rsidRDefault="00C334D1" w:rsidP="007B0C0F">
            <w:pPr>
              <w:jc w:val="right"/>
            </w:pPr>
            <w:r w:rsidRPr="00813D46">
              <w:rPr>
                <w:rFonts w:cs="Arial"/>
                <w:bCs/>
              </w:rPr>
              <w:t>0</w:t>
            </w:r>
          </w:p>
        </w:tc>
        <w:tc>
          <w:tcPr>
            <w:tcW w:w="0" w:type="auto"/>
            <w:noWrap/>
            <w:vAlign w:val="bottom"/>
          </w:tcPr>
          <w:p w14:paraId="44C7EAF4" w14:textId="77777777" w:rsidR="00C334D1" w:rsidRPr="00813D46" w:rsidRDefault="00C334D1" w:rsidP="007B0C0F">
            <w:pPr>
              <w:rPr>
                <w:sz w:val="8"/>
              </w:rPr>
            </w:pPr>
            <w:r w:rsidRPr="00813D46">
              <w:rPr>
                <w:rFonts w:cs="Arial"/>
                <w:bCs/>
              </w:rPr>
              <w:t> </w:t>
            </w:r>
          </w:p>
        </w:tc>
        <w:tc>
          <w:tcPr>
            <w:tcW w:w="0" w:type="auto"/>
            <w:vAlign w:val="bottom"/>
          </w:tcPr>
          <w:p w14:paraId="448D7A57" w14:textId="77777777" w:rsidR="00C334D1" w:rsidRPr="00813D46" w:rsidRDefault="00C334D1" w:rsidP="007B0C0F">
            <w:pPr>
              <w:pStyle w:val="la2"/>
            </w:pPr>
            <w:r w:rsidRPr="00813D46">
              <w:rPr>
                <w:sz w:val="15"/>
                <w:szCs w:val="15"/>
              </w:rPr>
              <w:t> </w:t>
            </w:r>
          </w:p>
        </w:tc>
        <w:tc>
          <w:tcPr>
            <w:tcW w:w="0" w:type="auto"/>
            <w:vAlign w:val="bottom"/>
          </w:tcPr>
          <w:p w14:paraId="029B446F" w14:textId="77777777" w:rsidR="00C334D1" w:rsidRPr="00813D46" w:rsidRDefault="00C334D1" w:rsidP="007B0C0F">
            <w:pPr>
              <w:rPr>
                <w:sz w:val="8"/>
              </w:rPr>
            </w:pPr>
            <w:r w:rsidRPr="00813D46">
              <w:rPr>
                <w:rFonts w:cs="Arial"/>
              </w:rPr>
              <w:t> </w:t>
            </w:r>
          </w:p>
        </w:tc>
        <w:tc>
          <w:tcPr>
            <w:tcW w:w="0" w:type="auto"/>
          </w:tcPr>
          <w:p w14:paraId="199D0E39" w14:textId="77777777" w:rsidR="00C334D1" w:rsidRPr="00813D46" w:rsidRDefault="00C334D1" w:rsidP="007B0C0F">
            <w:pPr>
              <w:jc w:val="right"/>
            </w:pPr>
            <w:r w:rsidRPr="00813D46">
              <w:rPr>
                <w:rFonts w:cs="Arial"/>
                <w:bCs/>
              </w:rPr>
              <w:t>3,349</w:t>
            </w:r>
          </w:p>
        </w:tc>
        <w:tc>
          <w:tcPr>
            <w:tcW w:w="0" w:type="auto"/>
            <w:noWrap/>
            <w:vAlign w:val="bottom"/>
          </w:tcPr>
          <w:p w14:paraId="39376784" w14:textId="77777777" w:rsidR="00C334D1" w:rsidRPr="00813D46" w:rsidRDefault="00C334D1" w:rsidP="007B0C0F">
            <w:pPr>
              <w:rPr>
                <w:sz w:val="8"/>
              </w:rPr>
            </w:pPr>
            <w:r w:rsidRPr="00813D46">
              <w:rPr>
                <w:rFonts w:cs="Arial"/>
              </w:rPr>
              <w:t> </w:t>
            </w:r>
          </w:p>
        </w:tc>
      </w:tr>
      <w:tr w:rsidR="00295233" w:rsidRPr="00813D46" w14:paraId="6BFDB4A8" w14:textId="77777777" w:rsidTr="007B0C0F">
        <w:trPr>
          <w:jc w:val="center"/>
        </w:trPr>
        <w:tc>
          <w:tcPr>
            <w:tcW w:w="0" w:type="auto"/>
          </w:tcPr>
          <w:p w14:paraId="7BE688DC" w14:textId="77777777" w:rsidR="00C334D1" w:rsidRPr="00813D46" w:rsidRDefault="00C334D1" w:rsidP="007B0C0F">
            <w:pPr>
              <w:pStyle w:val="NormalWeb"/>
              <w:ind w:left="240" w:hanging="240"/>
              <w:rPr>
                <w:sz w:val="8"/>
              </w:rPr>
            </w:pPr>
            <w:r w:rsidRPr="00813D46">
              <w:rPr>
                <w:rFonts w:cs="Arial"/>
                <w:sz w:val="20"/>
                <w:szCs w:val="20"/>
              </w:rPr>
              <w:t>Mortgage- and asset-backed securities</w:t>
            </w:r>
          </w:p>
        </w:tc>
        <w:tc>
          <w:tcPr>
            <w:tcW w:w="0" w:type="auto"/>
            <w:vAlign w:val="bottom"/>
          </w:tcPr>
          <w:p w14:paraId="561D6944" w14:textId="77777777" w:rsidR="00C334D1" w:rsidRPr="00813D46" w:rsidRDefault="00C334D1" w:rsidP="007B0C0F">
            <w:pPr>
              <w:pStyle w:val="la2"/>
            </w:pPr>
            <w:r w:rsidRPr="00813D46">
              <w:rPr>
                <w:sz w:val="15"/>
                <w:szCs w:val="15"/>
              </w:rPr>
              <w:t> </w:t>
            </w:r>
          </w:p>
        </w:tc>
        <w:tc>
          <w:tcPr>
            <w:tcW w:w="0" w:type="auto"/>
            <w:vAlign w:val="bottom"/>
          </w:tcPr>
          <w:p w14:paraId="415C2D98" w14:textId="77777777" w:rsidR="00C334D1" w:rsidRPr="00813D46" w:rsidRDefault="00C334D1" w:rsidP="007B0C0F">
            <w:pPr>
              <w:rPr>
                <w:sz w:val="8"/>
              </w:rPr>
            </w:pPr>
            <w:r w:rsidRPr="00813D46">
              <w:rPr>
                <w:rFonts w:cs="Arial"/>
              </w:rPr>
              <w:t> </w:t>
            </w:r>
          </w:p>
        </w:tc>
        <w:tc>
          <w:tcPr>
            <w:tcW w:w="0" w:type="auto"/>
          </w:tcPr>
          <w:p w14:paraId="084DFC89" w14:textId="77777777" w:rsidR="00C334D1" w:rsidRPr="00813D46" w:rsidRDefault="00C334D1" w:rsidP="007B0C0F">
            <w:pPr>
              <w:jc w:val="right"/>
            </w:pPr>
            <w:r w:rsidRPr="00813D46">
              <w:rPr>
                <w:rFonts w:cs="Arial"/>
                <w:bCs/>
              </w:rPr>
              <w:t>0</w:t>
            </w:r>
          </w:p>
        </w:tc>
        <w:tc>
          <w:tcPr>
            <w:tcW w:w="0" w:type="auto"/>
            <w:noWrap/>
            <w:vAlign w:val="bottom"/>
          </w:tcPr>
          <w:p w14:paraId="32DDBEDB" w14:textId="77777777" w:rsidR="00C334D1" w:rsidRPr="00813D46" w:rsidRDefault="00C334D1" w:rsidP="007B0C0F">
            <w:pPr>
              <w:rPr>
                <w:sz w:val="8"/>
              </w:rPr>
            </w:pPr>
            <w:r w:rsidRPr="00813D46">
              <w:rPr>
                <w:rFonts w:cs="Arial"/>
              </w:rPr>
              <w:t> </w:t>
            </w:r>
          </w:p>
        </w:tc>
        <w:tc>
          <w:tcPr>
            <w:tcW w:w="0" w:type="auto"/>
            <w:vAlign w:val="bottom"/>
          </w:tcPr>
          <w:p w14:paraId="7FEF9C0A" w14:textId="77777777" w:rsidR="00C334D1" w:rsidRPr="00813D46" w:rsidRDefault="00C334D1" w:rsidP="007B0C0F">
            <w:pPr>
              <w:pStyle w:val="la2"/>
            </w:pPr>
            <w:r w:rsidRPr="00813D46">
              <w:rPr>
                <w:sz w:val="15"/>
                <w:szCs w:val="15"/>
              </w:rPr>
              <w:t> </w:t>
            </w:r>
          </w:p>
        </w:tc>
        <w:tc>
          <w:tcPr>
            <w:tcW w:w="0" w:type="auto"/>
            <w:vAlign w:val="bottom"/>
          </w:tcPr>
          <w:p w14:paraId="26422C96" w14:textId="77777777" w:rsidR="00C334D1" w:rsidRPr="00813D46" w:rsidRDefault="00C334D1" w:rsidP="007B0C0F">
            <w:pPr>
              <w:rPr>
                <w:sz w:val="8"/>
              </w:rPr>
            </w:pPr>
            <w:r w:rsidRPr="00813D46">
              <w:rPr>
                <w:rFonts w:cs="Arial"/>
              </w:rPr>
              <w:t> </w:t>
            </w:r>
          </w:p>
        </w:tc>
        <w:tc>
          <w:tcPr>
            <w:tcW w:w="0" w:type="auto"/>
          </w:tcPr>
          <w:p w14:paraId="53B54132" w14:textId="77777777" w:rsidR="00C334D1" w:rsidRPr="00813D46" w:rsidRDefault="00C334D1" w:rsidP="007B0C0F">
            <w:pPr>
              <w:jc w:val="right"/>
            </w:pPr>
            <w:r w:rsidRPr="00813D46">
              <w:rPr>
                <w:rFonts w:cs="Arial"/>
                <w:bCs/>
              </w:rPr>
              <w:t>1,015</w:t>
            </w:r>
          </w:p>
        </w:tc>
        <w:tc>
          <w:tcPr>
            <w:tcW w:w="0" w:type="auto"/>
            <w:noWrap/>
            <w:vAlign w:val="bottom"/>
          </w:tcPr>
          <w:p w14:paraId="6B92F8AC" w14:textId="77777777" w:rsidR="00C334D1" w:rsidRPr="00813D46" w:rsidRDefault="00C334D1" w:rsidP="007B0C0F">
            <w:pPr>
              <w:rPr>
                <w:sz w:val="8"/>
              </w:rPr>
            </w:pPr>
            <w:r w:rsidRPr="00813D46">
              <w:rPr>
                <w:rFonts w:cs="Arial"/>
              </w:rPr>
              <w:t> </w:t>
            </w:r>
          </w:p>
        </w:tc>
        <w:tc>
          <w:tcPr>
            <w:tcW w:w="0" w:type="auto"/>
            <w:vAlign w:val="bottom"/>
          </w:tcPr>
          <w:p w14:paraId="005AD2B4" w14:textId="77777777" w:rsidR="00C334D1" w:rsidRPr="00813D46" w:rsidRDefault="00C334D1" w:rsidP="007B0C0F">
            <w:pPr>
              <w:pStyle w:val="la2"/>
            </w:pPr>
            <w:r w:rsidRPr="00813D46">
              <w:rPr>
                <w:sz w:val="15"/>
                <w:szCs w:val="15"/>
              </w:rPr>
              <w:t> </w:t>
            </w:r>
          </w:p>
        </w:tc>
        <w:tc>
          <w:tcPr>
            <w:tcW w:w="0" w:type="auto"/>
            <w:vAlign w:val="bottom"/>
          </w:tcPr>
          <w:p w14:paraId="3751EC61" w14:textId="77777777" w:rsidR="00C334D1" w:rsidRPr="00813D46" w:rsidRDefault="00C334D1" w:rsidP="007B0C0F">
            <w:pPr>
              <w:rPr>
                <w:sz w:val="8"/>
              </w:rPr>
            </w:pPr>
            <w:r w:rsidRPr="00813D46">
              <w:rPr>
                <w:rFonts w:cs="Arial"/>
              </w:rPr>
              <w:t> </w:t>
            </w:r>
          </w:p>
        </w:tc>
        <w:tc>
          <w:tcPr>
            <w:tcW w:w="0" w:type="auto"/>
          </w:tcPr>
          <w:p w14:paraId="5CE6066D" w14:textId="77777777" w:rsidR="00C334D1" w:rsidRPr="00813D46" w:rsidRDefault="00C334D1" w:rsidP="007B0C0F">
            <w:pPr>
              <w:jc w:val="right"/>
            </w:pPr>
            <w:r w:rsidRPr="00813D46">
              <w:rPr>
                <w:rFonts w:cs="Arial"/>
                <w:bCs/>
              </w:rPr>
              <w:t>0</w:t>
            </w:r>
          </w:p>
        </w:tc>
        <w:tc>
          <w:tcPr>
            <w:tcW w:w="0" w:type="auto"/>
            <w:noWrap/>
            <w:vAlign w:val="bottom"/>
          </w:tcPr>
          <w:p w14:paraId="7F916CDE" w14:textId="77777777" w:rsidR="00C334D1" w:rsidRPr="00813D46" w:rsidRDefault="00C334D1" w:rsidP="007B0C0F">
            <w:pPr>
              <w:rPr>
                <w:sz w:val="8"/>
              </w:rPr>
            </w:pPr>
            <w:r w:rsidRPr="00813D46">
              <w:rPr>
                <w:rFonts w:cs="Arial"/>
              </w:rPr>
              <w:t> </w:t>
            </w:r>
          </w:p>
        </w:tc>
        <w:tc>
          <w:tcPr>
            <w:tcW w:w="0" w:type="auto"/>
            <w:vAlign w:val="bottom"/>
          </w:tcPr>
          <w:p w14:paraId="090A88B9" w14:textId="77777777" w:rsidR="00C334D1" w:rsidRPr="00813D46" w:rsidRDefault="00C334D1" w:rsidP="007B0C0F">
            <w:pPr>
              <w:pStyle w:val="la2"/>
            </w:pPr>
            <w:r w:rsidRPr="00813D46">
              <w:rPr>
                <w:sz w:val="15"/>
                <w:szCs w:val="15"/>
              </w:rPr>
              <w:t> </w:t>
            </w:r>
          </w:p>
        </w:tc>
        <w:tc>
          <w:tcPr>
            <w:tcW w:w="0" w:type="auto"/>
            <w:vAlign w:val="bottom"/>
          </w:tcPr>
          <w:p w14:paraId="742BCF49" w14:textId="77777777" w:rsidR="00C334D1" w:rsidRPr="00813D46" w:rsidRDefault="00C334D1" w:rsidP="007B0C0F">
            <w:pPr>
              <w:rPr>
                <w:sz w:val="8"/>
              </w:rPr>
            </w:pPr>
            <w:r w:rsidRPr="00813D46">
              <w:rPr>
                <w:rFonts w:cs="Arial"/>
              </w:rPr>
              <w:t> </w:t>
            </w:r>
          </w:p>
        </w:tc>
        <w:tc>
          <w:tcPr>
            <w:tcW w:w="0" w:type="auto"/>
          </w:tcPr>
          <w:p w14:paraId="4FBC188F" w14:textId="77777777" w:rsidR="00C334D1" w:rsidRPr="00813D46" w:rsidRDefault="00C334D1" w:rsidP="007B0C0F">
            <w:pPr>
              <w:jc w:val="right"/>
            </w:pPr>
            <w:r w:rsidRPr="00813D46">
              <w:rPr>
                <w:rFonts w:cs="Arial"/>
                <w:bCs/>
              </w:rPr>
              <w:t>1,015</w:t>
            </w:r>
          </w:p>
        </w:tc>
        <w:tc>
          <w:tcPr>
            <w:tcW w:w="0" w:type="auto"/>
            <w:noWrap/>
            <w:vAlign w:val="bottom"/>
          </w:tcPr>
          <w:p w14:paraId="7E06F54B" w14:textId="77777777" w:rsidR="00C334D1" w:rsidRPr="00813D46" w:rsidRDefault="00C334D1" w:rsidP="007B0C0F">
            <w:pPr>
              <w:rPr>
                <w:sz w:val="8"/>
              </w:rPr>
            </w:pPr>
            <w:r w:rsidRPr="00813D46">
              <w:rPr>
                <w:rFonts w:cs="Arial"/>
              </w:rPr>
              <w:t> </w:t>
            </w:r>
          </w:p>
        </w:tc>
        <w:tc>
          <w:tcPr>
            <w:tcW w:w="0" w:type="auto"/>
            <w:vAlign w:val="bottom"/>
          </w:tcPr>
          <w:p w14:paraId="6BFD4C28" w14:textId="77777777" w:rsidR="00C334D1" w:rsidRPr="00813D46" w:rsidRDefault="00C334D1" w:rsidP="007B0C0F">
            <w:pPr>
              <w:pStyle w:val="la2"/>
            </w:pPr>
            <w:r w:rsidRPr="00813D46">
              <w:rPr>
                <w:sz w:val="15"/>
                <w:szCs w:val="15"/>
              </w:rPr>
              <w:t> </w:t>
            </w:r>
          </w:p>
        </w:tc>
        <w:tc>
          <w:tcPr>
            <w:tcW w:w="0" w:type="auto"/>
            <w:vAlign w:val="bottom"/>
          </w:tcPr>
          <w:p w14:paraId="6F5F9BEE" w14:textId="77777777" w:rsidR="00C334D1" w:rsidRPr="00813D46" w:rsidRDefault="00C334D1" w:rsidP="007B0C0F">
            <w:pPr>
              <w:rPr>
                <w:sz w:val="8"/>
              </w:rPr>
            </w:pPr>
            <w:r w:rsidRPr="00813D46">
              <w:rPr>
                <w:rFonts w:cs="Arial"/>
              </w:rPr>
              <w:t> </w:t>
            </w:r>
          </w:p>
        </w:tc>
        <w:tc>
          <w:tcPr>
            <w:tcW w:w="0" w:type="auto"/>
          </w:tcPr>
          <w:p w14:paraId="41EDEDFA" w14:textId="77777777" w:rsidR="00C334D1" w:rsidRPr="00813D46" w:rsidRDefault="00C334D1" w:rsidP="007B0C0F">
            <w:pPr>
              <w:jc w:val="right"/>
            </w:pPr>
            <w:r w:rsidRPr="00813D46">
              <w:rPr>
                <w:rFonts w:cs="Arial"/>
                <w:bCs/>
              </w:rPr>
              <w:t>0</w:t>
            </w:r>
          </w:p>
        </w:tc>
        <w:tc>
          <w:tcPr>
            <w:tcW w:w="0" w:type="auto"/>
            <w:noWrap/>
            <w:vAlign w:val="bottom"/>
          </w:tcPr>
          <w:p w14:paraId="5FCF54AE" w14:textId="77777777" w:rsidR="00C334D1" w:rsidRPr="00813D46" w:rsidRDefault="00C334D1" w:rsidP="007B0C0F">
            <w:pPr>
              <w:rPr>
                <w:sz w:val="8"/>
              </w:rPr>
            </w:pPr>
            <w:r w:rsidRPr="00813D46">
              <w:rPr>
                <w:rFonts w:cs="Arial"/>
                <w:bCs/>
              </w:rPr>
              <w:t> </w:t>
            </w:r>
          </w:p>
        </w:tc>
        <w:tc>
          <w:tcPr>
            <w:tcW w:w="0" w:type="auto"/>
            <w:vAlign w:val="bottom"/>
          </w:tcPr>
          <w:p w14:paraId="2FF06E47" w14:textId="77777777" w:rsidR="00C334D1" w:rsidRPr="00813D46" w:rsidRDefault="00C334D1" w:rsidP="007B0C0F">
            <w:pPr>
              <w:pStyle w:val="la2"/>
            </w:pPr>
            <w:r w:rsidRPr="00813D46">
              <w:rPr>
                <w:sz w:val="15"/>
                <w:szCs w:val="15"/>
              </w:rPr>
              <w:t> </w:t>
            </w:r>
          </w:p>
        </w:tc>
        <w:tc>
          <w:tcPr>
            <w:tcW w:w="0" w:type="auto"/>
            <w:vAlign w:val="bottom"/>
          </w:tcPr>
          <w:p w14:paraId="35C3762E" w14:textId="77777777" w:rsidR="00C334D1" w:rsidRPr="00813D46" w:rsidRDefault="00C334D1" w:rsidP="007B0C0F">
            <w:pPr>
              <w:rPr>
                <w:sz w:val="8"/>
              </w:rPr>
            </w:pPr>
            <w:r w:rsidRPr="00813D46">
              <w:rPr>
                <w:rFonts w:cs="Arial"/>
              </w:rPr>
              <w:t> </w:t>
            </w:r>
          </w:p>
        </w:tc>
        <w:tc>
          <w:tcPr>
            <w:tcW w:w="0" w:type="auto"/>
          </w:tcPr>
          <w:p w14:paraId="26999B21" w14:textId="77777777" w:rsidR="00C334D1" w:rsidRPr="00813D46" w:rsidRDefault="00C334D1" w:rsidP="007B0C0F">
            <w:pPr>
              <w:jc w:val="right"/>
            </w:pPr>
            <w:r w:rsidRPr="00813D46">
              <w:rPr>
                <w:rFonts w:cs="Arial"/>
                <w:bCs/>
              </w:rPr>
              <w:t>1,015</w:t>
            </w:r>
          </w:p>
        </w:tc>
        <w:tc>
          <w:tcPr>
            <w:tcW w:w="0" w:type="auto"/>
            <w:noWrap/>
            <w:vAlign w:val="bottom"/>
          </w:tcPr>
          <w:p w14:paraId="6DE10159" w14:textId="77777777" w:rsidR="00C334D1" w:rsidRPr="00813D46" w:rsidRDefault="00C334D1" w:rsidP="007B0C0F">
            <w:pPr>
              <w:rPr>
                <w:sz w:val="8"/>
              </w:rPr>
            </w:pPr>
            <w:r w:rsidRPr="00813D46">
              <w:rPr>
                <w:rFonts w:cs="Arial"/>
              </w:rPr>
              <w:t> </w:t>
            </w:r>
          </w:p>
        </w:tc>
      </w:tr>
      <w:tr w:rsidR="00295233" w:rsidRPr="00813D46" w14:paraId="688DF202" w14:textId="77777777" w:rsidTr="007B0C0F">
        <w:trPr>
          <w:jc w:val="center"/>
        </w:trPr>
        <w:tc>
          <w:tcPr>
            <w:tcW w:w="0" w:type="auto"/>
          </w:tcPr>
          <w:p w14:paraId="7F087EA6" w14:textId="77777777" w:rsidR="00C334D1" w:rsidRPr="00813D46" w:rsidRDefault="00C334D1" w:rsidP="007B0C0F">
            <w:pPr>
              <w:pStyle w:val="NormalWeb"/>
              <w:ind w:left="240" w:hanging="240"/>
              <w:rPr>
                <w:sz w:val="8"/>
              </w:rPr>
            </w:pPr>
            <w:r w:rsidRPr="00813D46">
              <w:rPr>
                <w:rFonts w:cs="Arial"/>
                <w:sz w:val="20"/>
                <w:szCs w:val="20"/>
              </w:rPr>
              <w:t>Corporate notes and bonds</w:t>
            </w:r>
          </w:p>
        </w:tc>
        <w:tc>
          <w:tcPr>
            <w:tcW w:w="0" w:type="auto"/>
            <w:vAlign w:val="bottom"/>
          </w:tcPr>
          <w:p w14:paraId="03EF9C9F" w14:textId="77777777" w:rsidR="00C334D1" w:rsidRPr="00813D46" w:rsidRDefault="00C334D1" w:rsidP="007B0C0F">
            <w:pPr>
              <w:pStyle w:val="la2"/>
            </w:pPr>
            <w:r w:rsidRPr="00813D46">
              <w:rPr>
                <w:sz w:val="15"/>
                <w:szCs w:val="15"/>
              </w:rPr>
              <w:t> </w:t>
            </w:r>
          </w:p>
        </w:tc>
        <w:tc>
          <w:tcPr>
            <w:tcW w:w="0" w:type="auto"/>
            <w:vAlign w:val="bottom"/>
          </w:tcPr>
          <w:p w14:paraId="1A582C0C" w14:textId="77777777" w:rsidR="00C334D1" w:rsidRPr="00813D46" w:rsidRDefault="00C334D1" w:rsidP="007B0C0F">
            <w:pPr>
              <w:rPr>
                <w:sz w:val="8"/>
              </w:rPr>
            </w:pPr>
            <w:r w:rsidRPr="00813D46">
              <w:rPr>
                <w:rFonts w:cs="Arial"/>
              </w:rPr>
              <w:t> </w:t>
            </w:r>
          </w:p>
        </w:tc>
        <w:tc>
          <w:tcPr>
            <w:tcW w:w="0" w:type="auto"/>
          </w:tcPr>
          <w:p w14:paraId="439E893F" w14:textId="77777777" w:rsidR="00C334D1" w:rsidRPr="00813D46" w:rsidRDefault="00C334D1" w:rsidP="007B0C0F">
            <w:pPr>
              <w:jc w:val="right"/>
            </w:pPr>
            <w:r w:rsidRPr="00813D46">
              <w:rPr>
                <w:rFonts w:cs="Arial"/>
                <w:bCs/>
              </w:rPr>
              <w:t>0</w:t>
            </w:r>
          </w:p>
        </w:tc>
        <w:tc>
          <w:tcPr>
            <w:tcW w:w="0" w:type="auto"/>
            <w:noWrap/>
            <w:vAlign w:val="bottom"/>
          </w:tcPr>
          <w:p w14:paraId="34041B44" w14:textId="77777777" w:rsidR="00C334D1" w:rsidRPr="00813D46" w:rsidRDefault="00C334D1" w:rsidP="007B0C0F">
            <w:pPr>
              <w:rPr>
                <w:sz w:val="8"/>
              </w:rPr>
            </w:pPr>
            <w:r w:rsidRPr="00813D46">
              <w:rPr>
                <w:rFonts w:cs="Arial"/>
              </w:rPr>
              <w:t> </w:t>
            </w:r>
          </w:p>
        </w:tc>
        <w:tc>
          <w:tcPr>
            <w:tcW w:w="0" w:type="auto"/>
            <w:vAlign w:val="bottom"/>
          </w:tcPr>
          <w:p w14:paraId="1C96D054" w14:textId="77777777" w:rsidR="00C334D1" w:rsidRPr="00813D46" w:rsidRDefault="00C334D1" w:rsidP="007B0C0F">
            <w:pPr>
              <w:pStyle w:val="la2"/>
            </w:pPr>
            <w:r w:rsidRPr="00813D46">
              <w:rPr>
                <w:sz w:val="15"/>
                <w:szCs w:val="15"/>
              </w:rPr>
              <w:t> </w:t>
            </w:r>
          </w:p>
        </w:tc>
        <w:tc>
          <w:tcPr>
            <w:tcW w:w="0" w:type="auto"/>
            <w:vAlign w:val="bottom"/>
          </w:tcPr>
          <w:p w14:paraId="60C2EB13" w14:textId="77777777" w:rsidR="00C334D1" w:rsidRPr="00813D46" w:rsidRDefault="00C334D1" w:rsidP="007B0C0F">
            <w:pPr>
              <w:rPr>
                <w:sz w:val="8"/>
              </w:rPr>
            </w:pPr>
            <w:r w:rsidRPr="00813D46">
              <w:rPr>
                <w:rFonts w:cs="Arial"/>
              </w:rPr>
              <w:t> </w:t>
            </w:r>
          </w:p>
        </w:tc>
        <w:tc>
          <w:tcPr>
            <w:tcW w:w="0" w:type="auto"/>
          </w:tcPr>
          <w:p w14:paraId="30C11976" w14:textId="77777777" w:rsidR="00C334D1" w:rsidRPr="00813D46" w:rsidRDefault="00C334D1" w:rsidP="007B0C0F">
            <w:pPr>
              <w:jc w:val="right"/>
            </w:pPr>
            <w:r w:rsidRPr="00813D46">
              <w:rPr>
                <w:rFonts w:cs="Arial"/>
                <w:bCs/>
              </w:rPr>
              <w:t>6,863</w:t>
            </w:r>
          </w:p>
        </w:tc>
        <w:tc>
          <w:tcPr>
            <w:tcW w:w="0" w:type="auto"/>
            <w:noWrap/>
            <w:vAlign w:val="bottom"/>
          </w:tcPr>
          <w:p w14:paraId="7AFA8A5F" w14:textId="77777777" w:rsidR="00C334D1" w:rsidRPr="00813D46" w:rsidRDefault="00C334D1" w:rsidP="007B0C0F">
            <w:pPr>
              <w:rPr>
                <w:sz w:val="8"/>
              </w:rPr>
            </w:pPr>
            <w:r w:rsidRPr="00813D46">
              <w:rPr>
                <w:rFonts w:cs="Arial"/>
              </w:rPr>
              <w:t> </w:t>
            </w:r>
          </w:p>
        </w:tc>
        <w:tc>
          <w:tcPr>
            <w:tcW w:w="0" w:type="auto"/>
            <w:vAlign w:val="bottom"/>
          </w:tcPr>
          <w:p w14:paraId="789B5BCA" w14:textId="77777777" w:rsidR="00C334D1" w:rsidRPr="00813D46" w:rsidRDefault="00C334D1" w:rsidP="007B0C0F">
            <w:pPr>
              <w:pStyle w:val="la2"/>
            </w:pPr>
            <w:r w:rsidRPr="00813D46">
              <w:rPr>
                <w:sz w:val="15"/>
                <w:szCs w:val="15"/>
              </w:rPr>
              <w:t> </w:t>
            </w:r>
          </w:p>
        </w:tc>
        <w:tc>
          <w:tcPr>
            <w:tcW w:w="0" w:type="auto"/>
            <w:vAlign w:val="bottom"/>
          </w:tcPr>
          <w:p w14:paraId="7B1D4931" w14:textId="77777777" w:rsidR="00C334D1" w:rsidRPr="00813D46" w:rsidRDefault="00C334D1" w:rsidP="007B0C0F">
            <w:pPr>
              <w:rPr>
                <w:sz w:val="8"/>
              </w:rPr>
            </w:pPr>
            <w:r w:rsidRPr="00813D46">
              <w:rPr>
                <w:rFonts w:cs="Arial"/>
              </w:rPr>
              <w:t> </w:t>
            </w:r>
          </w:p>
        </w:tc>
        <w:tc>
          <w:tcPr>
            <w:tcW w:w="0" w:type="auto"/>
          </w:tcPr>
          <w:p w14:paraId="2D8DE3E6" w14:textId="77777777" w:rsidR="00C334D1" w:rsidRPr="00813D46" w:rsidRDefault="00C334D1" w:rsidP="007B0C0F">
            <w:pPr>
              <w:jc w:val="right"/>
            </w:pPr>
            <w:r w:rsidRPr="00813D46">
              <w:rPr>
                <w:rFonts w:cs="Arial"/>
                <w:bCs/>
              </w:rPr>
              <w:t>0</w:t>
            </w:r>
          </w:p>
        </w:tc>
        <w:tc>
          <w:tcPr>
            <w:tcW w:w="0" w:type="auto"/>
            <w:noWrap/>
            <w:vAlign w:val="bottom"/>
          </w:tcPr>
          <w:p w14:paraId="376CB537" w14:textId="77777777" w:rsidR="00C334D1" w:rsidRPr="00813D46" w:rsidRDefault="00C334D1" w:rsidP="007B0C0F">
            <w:pPr>
              <w:rPr>
                <w:sz w:val="8"/>
              </w:rPr>
            </w:pPr>
            <w:r w:rsidRPr="00813D46">
              <w:rPr>
                <w:rFonts w:cs="Arial"/>
              </w:rPr>
              <w:t> </w:t>
            </w:r>
          </w:p>
        </w:tc>
        <w:tc>
          <w:tcPr>
            <w:tcW w:w="0" w:type="auto"/>
            <w:vAlign w:val="bottom"/>
          </w:tcPr>
          <w:p w14:paraId="6070BD78" w14:textId="77777777" w:rsidR="00C334D1" w:rsidRPr="00813D46" w:rsidRDefault="00C334D1" w:rsidP="007B0C0F">
            <w:pPr>
              <w:pStyle w:val="la2"/>
            </w:pPr>
            <w:r w:rsidRPr="00813D46">
              <w:rPr>
                <w:sz w:val="15"/>
                <w:szCs w:val="15"/>
              </w:rPr>
              <w:t> </w:t>
            </w:r>
          </w:p>
        </w:tc>
        <w:tc>
          <w:tcPr>
            <w:tcW w:w="0" w:type="auto"/>
            <w:vAlign w:val="bottom"/>
          </w:tcPr>
          <w:p w14:paraId="6021912A" w14:textId="77777777" w:rsidR="00C334D1" w:rsidRPr="00813D46" w:rsidRDefault="00C334D1" w:rsidP="007B0C0F">
            <w:pPr>
              <w:rPr>
                <w:sz w:val="8"/>
              </w:rPr>
            </w:pPr>
            <w:r w:rsidRPr="00813D46">
              <w:rPr>
                <w:rFonts w:cs="Arial"/>
              </w:rPr>
              <w:t> </w:t>
            </w:r>
          </w:p>
        </w:tc>
        <w:tc>
          <w:tcPr>
            <w:tcW w:w="0" w:type="auto"/>
          </w:tcPr>
          <w:p w14:paraId="02CAD9AB" w14:textId="77777777" w:rsidR="00C334D1" w:rsidRPr="00813D46" w:rsidRDefault="00C334D1" w:rsidP="007B0C0F">
            <w:pPr>
              <w:jc w:val="right"/>
            </w:pPr>
            <w:r w:rsidRPr="00813D46">
              <w:rPr>
                <w:rFonts w:cs="Arial"/>
                <w:bCs/>
              </w:rPr>
              <w:t>6,863</w:t>
            </w:r>
          </w:p>
        </w:tc>
        <w:tc>
          <w:tcPr>
            <w:tcW w:w="0" w:type="auto"/>
            <w:noWrap/>
            <w:vAlign w:val="bottom"/>
          </w:tcPr>
          <w:p w14:paraId="3B0D2DB1" w14:textId="77777777" w:rsidR="00C334D1" w:rsidRPr="00813D46" w:rsidRDefault="00C334D1" w:rsidP="007B0C0F">
            <w:pPr>
              <w:rPr>
                <w:sz w:val="8"/>
              </w:rPr>
            </w:pPr>
            <w:r w:rsidRPr="00813D46">
              <w:rPr>
                <w:rFonts w:cs="Arial"/>
              </w:rPr>
              <w:t> </w:t>
            </w:r>
          </w:p>
        </w:tc>
        <w:tc>
          <w:tcPr>
            <w:tcW w:w="0" w:type="auto"/>
            <w:vAlign w:val="bottom"/>
          </w:tcPr>
          <w:p w14:paraId="039EBE77" w14:textId="77777777" w:rsidR="00C334D1" w:rsidRPr="00813D46" w:rsidRDefault="00C334D1" w:rsidP="007B0C0F">
            <w:pPr>
              <w:pStyle w:val="la2"/>
            </w:pPr>
            <w:r w:rsidRPr="00813D46">
              <w:rPr>
                <w:sz w:val="15"/>
                <w:szCs w:val="15"/>
              </w:rPr>
              <w:t> </w:t>
            </w:r>
          </w:p>
        </w:tc>
        <w:tc>
          <w:tcPr>
            <w:tcW w:w="0" w:type="auto"/>
            <w:vAlign w:val="bottom"/>
          </w:tcPr>
          <w:p w14:paraId="7BFD9991" w14:textId="77777777" w:rsidR="00C334D1" w:rsidRPr="00813D46" w:rsidRDefault="00C334D1" w:rsidP="007B0C0F">
            <w:pPr>
              <w:rPr>
                <w:sz w:val="8"/>
              </w:rPr>
            </w:pPr>
            <w:r w:rsidRPr="00813D46">
              <w:rPr>
                <w:rFonts w:cs="Arial"/>
              </w:rPr>
              <w:t> </w:t>
            </w:r>
          </w:p>
        </w:tc>
        <w:tc>
          <w:tcPr>
            <w:tcW w:w="0" w:type="auto"/>
          </w:tcPr>
          <w:p w14:paraId="4AF954AC" w14:textId="77777777" w:rsidR="00C334D1" w:rsidRPr="00813D46" w:rsidRDefault="00C334D1" w:rsidP="007B0C0F">
            <w:pPr>
              <w:jc w:val="right"/>
            </w:pPr>
            <w:r w:rsidRPr="00813D46">
              <w:rPr>
                <w:rFonts w:cs="Arial"/>
                <w:bCs/>
              </w:rPr>
              <w:t>0</w:t>
            </w:r>
          </w:p>
        </w:tc>
        <w:tc>
          <w:tcPr>
            <w:tcW w:w="0" w:type="auto"/>
            <w:noWrap/>
            <w:vAlign w:val="bottom"/>
          </w:tcPr>
          <w:p w14:paraId="5A323435" w14:textId="77777777" w:rsidR="00C334D1" w:rsidRPr="00813D46" w:rsidRDefault="00C334D1" w:rsidP="007B0C0F">
            <w:pPr>
              <w:rPr>
                <w:sz w:val="8"/>
              </w:rPr>
            </w:pPr>
            <w:r w:rsidRPr="00813D46">
              <w:rPr>
                <w:rFonts w:cs="Arial"/>
                <w:bCs/>
              </w:rPr>
              <w:t> </w:t>
            </w:r>
          </w:p>
        </w:tc>
        <w:tc>
          <w:tcPr>
            <w:tcW w:w="0" w:type="auto"/>
            <w:vAlign w:val="bottom"/>
          </w:tcPr>
          <w:p w14:paraId="5309BA68" w14:textId="77777777" w:rsidR="00C334D1" w:rsidRPr="00813D46" w:rsidRDefault="00C334D1" w:rsidP="007B0C0F">
            <w:pPr>
              <w:pStyle w:val="la2"/>
            </w:pPr>
            <w:r w:rsidRPr="00813D46">
              <w:rPr>
                <w:sz w:val="15"/>
                <w:szCs w:val="15"/>
              </w:rPr>
              <w:t> </w:t>
            </w:r>
          </w:p>
        </w:tc>
        <w:tc>
          <w:tcPr>
            <w:tcW w:w="0" w:type="auto"/>
            <w:vAlign w:val="bottom"/>
          </w:tcPr>
          <w:p w14:paraId="374109DD" w14:textId="77777777" w:rsidR="00C334D1" w:rsidRPr="00813D46" w:rsidRDefault="00C334D1" w:rsidP="007B0C0F">
            <w:pPr>
              <w:rPr>
                <w:sz w:val="8"/>
              </w:rPr>
            </w:pPr>
            <w:r w:rsidRPr="00813D46">
              <w:rPr>
                <w:rFonts w:cs="Arial"/>
              </w:rPr>
              <w:t> </w:t>
            </w:r>
          </w:p>
        </w:tc>
        <w:tc>
          <w:tcPr>
            <w:tcW w:w="0" w:type="auto"/>
          </w:tcPr>
          <w:p w14:paraId="55243435" w14:textId="77777777" w:rsidR="00C334D1" w:rsidRPr="00813D46" w:rsidRDefault="00C334D1" w:rsidP="007B0C0F">
            <w:pPr>
              <w:jc w:val="right"/>
            </w:pPr>
            <w:r w:rsidRPr="00813D46">
              <w:rPr>
                <w:rFonts w:cs="Arial"/>
                <w:bCs/>
              </w:rPr>
              <w:t>6,863</w:t>
            </w:r>
          </w:p>
        </w:tc>
        <w:tc>
          <w:tcPr>
            <w:tcW w:w="0" w:type="auto"/>
            <w:noWrap/>
            <w:vAlign w:val="bottom"/>
          </w:tcPr>
          <w:p w14:paraId="68F3B5AF" w14:textId="77777777" w:rsidR="00C334D1" w:rsidRPr="00813D46" w:rsidRDefault="00C334D1" w:rsidP="007B0C0F">
            <w:pPr>
              <w:rPr>
                <w:sz w:val="8"/>
              </w:rPr>
            </w:pPr>
            <w:r w:rsidRPr="00813D46">
              <w:rPr>
                <w:rFonts w:cs="Arial"/>
              </w:rPr>
              <w:t> </w:t>
            </w:r>
          </w:p>
        </w:tc>
      </w:tr>
      <w:tr w:rsidR="00295233" w:rsidRPr="00813D46" w14:paraId="74B232E8" w14:textId="77777777" w:rsidTr="007B0C0F">
        <w:trPr>
          <w:jc w:val="center"/>
        </w:trPr>
        <w:tc>
          <w:tcPr>
            <w:tcW w:w="0" w:type="auto"/>
          </w:tcPr>
          <w:p w14:paraId="288A2519" w14:textId="77777777" w:rsidR="00C334D1" w:rsidRPr="00813D46" w:rsidRDefault="00C334D1" w:rsidP="007B0C0F">
            <w:pPr>
              <w:pStyle w:val="NormalWeb"/>
              <w:ind w:left="240" w:hanging="240"/>
              <w:rPr>
                <w:sz w:val="8"/>
              </w:rPr>
            </w:pPr>
            <w:r w:rsidRPr="00813D46">
              <w:rPr>
                <w:rFonts w:cs="Arial"/>
                <w:sz w:val="20"/>
                <w:szCs w:val="20"/>
              </w:rPr>
              <w:t>Municipal securities</w:t>
            </w:r>
          </w:p>
        </w:tc>
        <w:tc>
          <w:tcPr>
            <w:tcW w:w="0" w:type="auto"/>
            <w:vAlign w:val="bottom"/>
          </w:tcPr>
          <w:p w14:paraId="56BDF8E9" w14:textId="77777777" w:rsidR="00C334D1" w:rsidRPr="00813D46" w:rsidRDefault="00C334D1" w:rsidP="007B0C0F">
            <w:pPr>
              <w:pStyle w:val="la2"/>
            </w:pPr>
            <w:r w:rsidRPr="00813D46">
              <w:rPr>
                <w:sz w:val="15"/>
                <w:szCs w:val="15"/>
              </w:rPr>
              <w:t> </w:t>
            </w:r>
          </w:p>
        </w:tc>
        <w:tc>
          <w:tcPr>
            <w:tcW w:w="0" w:type="auto"/>
            <w:vAlign w:val="bottom"/>
          </w:tcPr>
          <w:p w14:paraId="5102F1C3" w14:textId="77777777" w:rsidR="00C334D1" w:rsidRPr="00813D46" w:rsidRDefault="00C334D1" w:rsidP="007B0C0F">
            <w:pPr>
              <w:rPr>
                <w:sz w:val="8"/>
              </w:rPr>
            </w:pPr>
            <w:r w:rsidRPr="00813D46">
              <w:rPr>
                <w:rFonts w:cs="Arial"/>
              </w:rPr>
              <w:t> </w:t>
            </w:r>
          </w:p>
        </w:tc>
        <w:tc>
          <w:tcPr>
            <w:tcW w:w="0" w:type="auto"/>
          </w:tcPr>
          <w:p w14:paraId="7901ADFD" w14:textId="77777777" w:rsidR="00C334D1" w:rsidRPr="00813D46" w:rsidRDefault="00C334D1" w:rsidP="007B0C0F">
            <w:pPr>
              <w:jc w:val="right"/>
            </w:pPr>
            <w:r w:rsidRPr="00813D46">
              <w:rPr>
                <w:rFonts w:cs="Arial"/>
                <w:bCs/>
              </w:rPr>
              <w:t>0</w:t>
            </w:r>
          </w:p>
        </w:tc>
        <w:tc>
          <w:tcPr>
            <w:tcW w:w="0" w:type="auto"/>
            <w:noWrap/>
            <w:vAlign w:val="bottom"/>
          </w:tcPr>
          <w:p w14:paraId="507CAF2E" w14:textId="77777777" w:rsidR="00C334D1" w:rsidRPr="00813D46" w:rsidRDefault="00C334D1" w:rsidP="007B0C0F">
            <w:pPr>
              <w:rPr>
                <w:sz w:val="8"/>
              </w:rPr>
            </w:pPr>
            <w:r w:rsidRPr="00813D46">
              <w:rPr>
                <w:rFonts w:cs="Arial"/>
              </w:rPr>
              <w:t> </w:t>
            </w:r>
          </w:p>
        </w:tc>
        <w:tc>
          <w:tcPr>
            <w:tcW w:w="0" w:type="auto"/>
            <w:vAlign w:val="bottom"/>
          </w:tcPr>
          <w:p w14:paraId="5A5963AE" w14:textId="77777777" w:rsidR="00C334D1" w:rsidRPr="00813D46" w:rsidRDefault="00C334D1" w:rsidP="007B0C0F">
            <w:pPr>
              <w:pStyle w:val="la2"/>
            </w:pPr>
            <w:r w:rsidRPr="00813D46">
              <w:rPr>
                <w:sz w:val="15"/>
                <w:szCs w:val="15"/>
              </w:rPr>
              <w:t> </w:t>
            </w:r>
          </w:p>
        </w:tc>
        <w:tc>
          <w:tcPr>
            <w:tcW w:w="0" w:type="auto"/>
            <w:vAlign w:val="bottom"/>
          </w:tcPr>
          <w:p w14:paraId="32520099" w14:textId="77777777" w:rsidR="00C334D1" w:rsidRPr="00813D46" w:rsidRDefault="00C334D1" w:rsidP="007B0C0F">
            <w:pPr>
              <w:rPr>
                <w:sz w:val="8"/>
              </w:rPr>
            </w:pPr>
            <w:r w:rsidRPr="00813D46">
              <w:rPr>
                <w:rFonts w:cs="Arial"/>
              </w:rPr>
              <w:t> </w:t>
            </w:r>
          </w:p>
        </w:tc>
        <w:tc>
          <w:tcPr>
            <w:tcW w:w="0" w:type="auto"/>
          </w:tcPr>
          <w:p w14:paraId="0EEDC720" w14:textId="77777777" w:rsidR="00C334D1" w:rsidRPr="00813D46" w:rsidRDefault="00C334D1" w:rsidP="007B0C0F">
            <w:pPr>
              <w:jc w:val="right"/>
            </w:pPr>
            <w:r w:rsidRPr="00813D46">
              <w:rPr>
                <w:rFonts w:cs="Arial"/>
                <w:bCs/>
              </w:rPr>
              <w:t>332</w:t>
            </w:r>
          </w:p>
        </w:tc>
        <w:tc>
          <w:tcPr>
            <w:tcW w:w="0" w:type="auto"/>
            <w:noWrap/>
            <w:vAlign w:val="bottom"/>
          </w:tcPr>
          <w:p w14:paraId="52FCCC6C" w14:textId="77777777" w:rsidR="00C334D1" w:rsidRPr="00813D46" w:rsidRDefault="00C334D1" w:rsidP="007B0C0F">
            <w:pPr>
              <w:rPr>
                <w:sz w:val="8"/>
              </w:rPr>
            </w:pPr>
            <w:r w:rsidRPr="00813D46">
              <w:rPr>
                <w:rFonts w:cs="Arial"/>
              </w:rPr>
              <w:t> </w:t>
            </w:r>
          </w:p>
        </w:tc>
        <w:tc>
          <w:tcPr>
            <w:tcW w:w="0" w:type="auto"/>
            <w:vAlign w:val="bottom"/>
          </w:tcPr>
          <w:p w14:paraId="473B351C" w14:textId="77777777" w:rsidR="00C334D1" w:rsidRPr="00813D46" w:rsidRDefault="00C334D1" w:rsidP="007B0C0F">
            <w:pPr>
              <w:pStyle w:val="la2"/>
            </w:pPr>
            <w:r w:rsidRPr="00813D46">
              <w:rPr>
                <w:sz w:val="15"/>
                <w:szCs w:val="15"/>
              </w:rPr>
              <w:t> </w:t>
            </w:r>
          </w:p>
        </w:tc>
        <w:tc>
          <w:tcPr>
            <w:tcW w:w="0" w:type="auto"/>
            <w:vAlign w:val="bottom"/>
          </w:tcPr>
          <w:p w14:paraId="45713FE6" w14:textId="77777777" w:rsidR="00C334D1" w:rsidRPr="00813D46" w:rsidRDefault="00C334D1" w:rsidP="007B0C0F">
            <w:pPr>
              <w:rPr>
                <w:sz w:val="8"/>
              </w:rPr>
            </w:pPr>
            <w:r w:rsidRPr="00813D46">
              <w:rPr>
                <w:rFonts w:cs="Arial"/>
              </w:rPr>
              <w:t> </w:t>
            </w:r>
          </w:p>
        </w:tc>
        <w:tc>
          <w:tcPr>
            <w:tcW w:w="0" w:type="auto"/>
          </w:tcPr>
          <w:p w14:paraId="24AD3465" w14:textId="77777777" w:rsidR="00C334D1" w:rsidRPr="00813D46" w:rsidRDefault="00C334D1" w:rsidP="007B0C0F">
            <w:pPr>
              <w:jc w:val="right"/>
            </w:pPr>
            <w:r w:rsidRPr="00813D46">
              <w:rPr>
                <w:rFonts w:cs="Arial"/>
                <w:bCs/>
              </w:rPr>
              <w:t>0</w:t>
            </w:r>
          </w:p>
        </w:tc>
        <w:tc>
          <w:tcPr>
            <w:tcW w:w="0" w:type="auto"/>
            <w:noWrap/>
            <w:vAlign w:val="bottom"/>
          </w:tcPr>
          <w:p w14:paraId="23BFD85E" w14:textId="77777777" w:rsidR="00C334D1" w:rsidRPr="00813D46" w:rsidRDefault="00C334D1" w:rsidP="007B0C0F">
            <w:pPr>
              <w:rPr>
                <w:sz w:val="8"/>
              </w:rPr>
            </w:pPr>
            <w:r w:rsidRPr="00813D46">
              <w:rPr>
                <w:rFonts w:cs="Arial"/>
              </w:rPr>
              <w:t> </w:t>
            </w:r>
          </w:p>
        </w:tc>
        <w:tc>
          <w:tcPr>
            <w:tcW w:w="0" w:type="auto"/>
            <w:vAlign w:val="bottom"/>
          </w:tcPr>
          <w:p w14:paraId="11DC412E" w14:textId="77777777" w:rsidR="00C334D1" w:rsidRPr="00813D46" w:rsidRDefault="00C334D1" w:rsidP="007B0C0F">
            <w:pPr>
              <w:pStyle w:val="la2"/>
            </w:pPr>
            <w:r w:rsidRPr="00813D46">
              <w:rPr>
                <w:sz w:val="15"/>
                <w:szCs w:val="15"/>
              </w:rPr>
              <w:t> </w:t>
            </w:r>
          </w:p>
        </w:tc>
        <w:tc>
          <w:tcPr>
            <w:tcW w:w="0" w:type="auto"/>
            <w:vAlign w:val="bottom"/>
          </w:tcPr>
          <w:p w14:paraId="49BD2993" w14:textId="77777777" w:rsidR="00C334D1" w:rsidRPr="00813D46" w:rsidRDefault="00C334D1" w:rsidP="007B0C0F">
            <w:pPr>
              <w:rPr>
                <w:sz w:val="8"/>
              </w:rPr>
            </w:pPr>
            <w:r w:rsidRPr="00813D46">
              <w:rPr>
                <w:rFonts w:cs="Arial"/>
              </w:rPr>
              <w:t> </w:t>
            </w:r>
          </w:p>
        </w:tc>
        <w:tc>
          <w:tcPr>
            <w:tcW w:w="0" w:type="auto"/>
          </w:tcPr>
          <w:p w14:paraId="78F0B827" w14:textId="77777777" w:rsidR="00C334D1" w:rsidRPr="00813D46" w:rsidRDefault="00C334D1" w:rsidP="007B0C0F">
            <w:pPr>
              <w:jc w:val="right"/>
            </w:pPr>
            <w:r w:rsidRPr="00813D46">
              <w:rPr>
                <w:rFonts w:cs="Arial"/>
                <w:bCs/>
              </w:rPr>
              <w:t>332</w:t>
            </w:r>
          </w:p>
        </w:tc>
        <w:tc>
          <w:tcPr>
            <w:tcW w:w="0" w:type="auto"/>
            <w:noWrap/>
            <w:vAlign w:val="bottom"/>
          </w:tcPr>
          <w:p w14:paraId="45D5A282" w14:textId="77777777" w:rsidR="00C334D1" w:rsidRPr="00813D46" w:rsidRDefault="00C334D1" w:rsidP="007B0C0F">
            <w:pPr>
              <w:rPr>
                <w:sz w:val="8"/>
              </w:rPr>
            </w:pPr>
            <w:r w:rsidRPr="00813D46">
              <w:rPr>
                <w:rFonts w:cs="Arial"/>
              </w:rPr>
              <w:t> </w:t>
            </w:r>
          </w:p>
        </w:tc>
        <w:tc>
          <w:tcPr>
            <w:tcW w:w="0" w:type="auto"/>
            <w:vAlign w:val="bottom"/>
          </w:tcPr>
          <w:p w14:paraId="2FC83643" w14:textId="77777777" w:rsidR="00C334D1" w:rsidRPr="00813D46" w:rsidRDefault="00C334D1" w:rsidP="007B0C0F">
            <w:pPr>
              <w:pStyle w:val="la2"/>
            </w:pPr>
            <w:r w:rsidRPr="00813D46">
              <w:rPr>
                <w:sz w:val="15"/>
                <w:szCs w:val="15"/>
              </w:rPr>
              <w:t> </w:t>
            </w:r>
          </w:p>
        </w:tc>
        <w:tc>
          <w:tcPr>
            <w:tcW w:w="0" w:type="auto"/>
            <w:vAlign w:val="bottom"/>
          </w:tcPr>
          <w:p w14:paraId="2ED6646F" w14:textId="77777777" w:rsidR="00C334D1" w:rsidRPr="00813D46" w:rsidRDefault="00C334D1" w:rsidP="007B0C0F">
            <w:pPr>
              <w:rPr>
                <w:sz w:val="8"/>
              </w:rPr>
            </w:pPr>
            <w:r w:rsidRPr="00813D46">
              <w:rPr>
                <w:rFonts w:cs="Arial"/>
              </w:rPr>
              <w:t> </w:t>
            </w:r>
          </w:p>
        </w:tc>
        <w:tc>
          <w:tcPr>
            <w:tcW w:w="0" w:type="auto"/>
          </w:tcPr>
          <w:p w14:paraId="71D7C3B9" w14:textId="77777777" w:rsidR="00C334D1" w:rsidRPr="00813D46" w:rsidRDefault="00C334D1" w:rsidP="007B0C0F">
            <w:pPr>
              <w:jc w:val="right"/>
            </w:pPr>
            <w:r w:rsidRPr="00813D46">
              <w:rPr>
                <w:rFonts w:cs="Arial"/>
                <w:bCs/>
              </w:rPr>
              <w:t>0</w:t>
            </w:r>
          </w:p>
        </w:tc>
        <w:tc>
          <w:tcPr>
            <w:tcW w:w="0" w:type="auto"/>
            <w:noWrap/>
            <w:vAlign w:val="bottom"/>
          </w:tcPr>
          <w:p w14:paraId="7D7C8265" w14:textId="77777777" w:rsidR="00C334D1" w:rsidRPr="00813D46" w:rsidRDefault="00C334D1" w:rsidP="007B0C0F">
            <w:pPr>
              <w:rPr>
                <w:sz w:val="8"/>
              </w:rPr>
            </w:pPr>
            <w:r w:rsidRPr="00813D46">
              <w:rPr>
                <w:rFonts w:cs="Arial"/>
                <w:bCs/>
              </w:rPr>
              <w:t> </w:t>
            </w:r>
          </w:p>
        </w:tc>
        <w:tc>
          <w:tcPr>
            <w:tcW w:w="0" w:type="auto"/>
            <w:vAlign w:val="bottom"/>
          </w:tcPr>
          <w:p w14:paraId="2CA35600" w14:textId="77777777" w:rsidR="00C334D1" w:rsidRPr="00813D46" w:rsidRDefault="00C334D1" w:rsidP="007B0C0F">
            <w:pPr>
              <w:pStyle w:val="la2"/>
            </w:pPr>
            <w:r w:rsidRPr="00813D46">
              <w:rPr>
                <w:sz w:val="15"/>
                <w:szCs w:val="15"/>
              </w:rPr>
              <w:t> </w:t>
            </w:r>
          </w:p>
        </w:tc>
        <w:tc>
          <w:tcPr>
            <w:tcW w:w="0" w:type="auto"/>
            <w:vAlign w:val="bottom"/>
          </w:tcPr>
          <w:p w14:paraId="11271AD7" w14:textId="77777777" w:rsidR="00C334D1" w:rsidRPr="00813D46" w:rsidRDefault="00C334D1" w:rsidP="007B0C0F">
            <w:pPr>
              <w:rPr>
                <w:sz w:val="8"/>
              </w:rPr>
            </w:pPr>
            <w:r w:rsidRPr="00813D46">
              <w:rPr>
                <w:rFonts w:cs="Arial"/>
              </w:rPr>
              <w:t> </w:t>
            </w:r>
          </w:p>
        </w:tc>
        <w:tc>
          <w:tcPr>
            <w:tcW w:w="0" w:type="auto"/>
          </w:tcPr>
          <w:p w14:paraId="243D5F9B" w14:textId="77777777" w:rsidR="00C334D1" w:rsidRPr="00813D46" w:rsidRDefault="00C334D1" w:rsidP="007B0C0F">
            <w:pPr>
              <w:jc w:val="right"/>
            </w:pPr>
            <w:r w:rsidRPr="00813D46">
              <w:rPr>
                <w:rFonts w:cs="Arial"/>
                <w:bCs/>
              </w:rPr>
              <w:t>332</w:t>
            </w:r>
          </w:p>
        </w:tc>
        <w:tc>
          <w:tcPr>
            <w:tcW w:w="0" w:type="auto"/>
            <w:noWrap/>
            <w:vAlign w:val="bottom"/>
          </w:tcPr>
          <w:p w14:paraId="61898B4F" w14:textId="77777777" w:rsidR="00C334D1" w:rsidRPr="00813D46" w:rsidRDefault="00C334D1" w:rsidP="007B0C0F">
            <w:pPr>
              <w:rPr>
                <w:sz w:val="8"/>
              </w:rPr>
            </w:pPr>
            <w:r w:rsidRPr="00813D46">
              <w:rPr>
                <w:rFonts w:cs="Arial"/>
              </w:rPr>
              <w:t> </w:t>
            </w:r>
          </w:p>
        </w:tc>
      </w:tr>
      <w:tr w:rsidR="00295233" w:rsidRPr="00813D46" w14:paraId="13144ED3" w14:textId="77777777" w:rsidTr="007B0C0F">
        <w:trPr>
          <w:jc w:val="center"/>
        </w:trPr>
        <w:tc>
          <w:tcPr>
            <w:tcW w:w="0" w:type="auto"/>
          </w:tcPr>
          <w:p w14:paraId="7357ECFB" w14:textId="77777777" w:rsidR="00C334D1" w:rsidRPr="00813D46" w:rsidRDefault="00C334D1" w:rsidP="007B0C0F">
            <w:pPr>
              <w:pStyle w:val="NormalWeb"/>
              <w:ind w:left="240" w:hanging="240"/>
              <w:rPr>
                <w:sz w:val="8"/>
              </w:rPr>
            </w:pPr>
            <w:r w:rsidRPr="00813D46">
              <w:rPr>
                <w:rFonts w:cs="Arial"/>
                <w:sz w:val="20"/>
                <w:szCs w:val="20"/>
              </w:rPr>
              <w:t>Common and preferred stock</w:t>
            </w:r>
          </w:p>
        </w:tc>
        <w:tc>
          <w:tcPr>
            <w:tcW w:w="0" w:type="auto"/>
            <w:vAlign w:val="bottom"/>
          </w:tcPr>
          <w:p w14:paraId="0F2B5F62" w14:textId="77777777" w:rsidR="00C334D1" w:rsidRPr="00813D46" w:rsidRDefault="00C334D1" w:rsidP="007B0C0F">
            <w:pPr>
              <w:pStyle w:val="la2"/>
            </w:pPr>
            <w:r w:rsidRPr="00813D46">
              <w:rPr>
                <w:sz w:val="15"/>
                <w:szCs w:val="15"/>
              </w:rPr>
              <w:t> </w:t>
            </w:r>
          </w:p>
        </w:tc>
        <w:tc>
          <w:tcPr>
            <w:tcW w:w="0" w:type="auto"/>
            <w:vAlign w:val="bottom"/>
          </w:tcPr>
          <w:p w14:paraId="0DF6F25E" w14:textId="77777777" w:rsidR="00C334D1" w:rsidRPr="00813D46" w:rsidRDefault="00C334D1" w:rsidP="007B0C0F">
            <w:pPr>
              <w:rPr>
                <w:sz w:val="8"/>
              </w:rPr>
            </w:pPr>
            <w:r w:rsidRPr="00813D46">
              <w:rPr>
                <w:rFonts w:cs="Arial"/>
              </w:rPr>
              <w:t> </w:t>
            </w:r>
          </w:p>
        </w:tc>
        <w:tc>
          <w:tcPr>
            <w:tcW w:w="0" w:type="auto"/>
          </w:tcPr>
          <w:p w14:paraId="55BCC9BA" w14:textId="77777777" w:rsidR="00C334D1" w:rsidRPr="00813D46" w:rsidRDefault="00C334D1" w:rsidP="007B0C0F">
            <w:pPr>
              <w:jc w:val="right"/>
            </w:pPr>
            <w:r w:rsidRPr="00813D46">
              <w:rPr>
                <w:rFonts w:cs="Arial"/>
                <w:bCs/>
              </w:rPr>
              <w:t>9,552</w:t>
            </w:r>
          </w:p>
        </w:tc>
        <w:tc>
          <w:tcPr>
            <w:tcW w:w="0" w:type="auto"/>
            <w:noWrap/>
            <w:vAlign w:val="bottom"/>
          </w:tcPr>
          <w:p w14:paraId="4693CCA5" w14:textId="77777777" w:rsidR="00C334D1" w:rsidRPr="00813D46" w:rsidRDefault="00C334D1" w:rsidP="007B0C0F">
            <w:pPr>
              <w:rPr>
                <w:sz w:val="8"/>
              </w:rPr>
            </w:pPr>
            <w:r w:rsidRPr="00813D46">
              <w:rPr>
                <w:rFonts w:cs="Arial"/>
              </w:rPr>
              <w:t> </w:t>
            </w:r>
          </w:p>
        </w:tc>
        <w:tc>
          <w:tcPr>
            <w:tcW w:w="0" w:type="auto"/>
            <w:vAlign w:val="bottom"/>
          </w:tcPr>
          <w:p w14:paraId="2F1EBB3F" w14:textId="77777777" w:rsidR="00C334D1" w:rsidRPr="00813D46" w:rsidRDefault="00C334D1" w:rsidP="007B0C0F">
            <w:pPr>
              <w:pStyle w:val="la2"/>
            </w:pPr>
            <w:r w:rsidRPr="00813D46">
              <w:rPr>
                <w:sz w:val="15"/>
                <w:szCs w:val="15"/>
              </w:rPr>
              <w:t> </w:t>
            </w:r>
          </w:p>
        </w:tc>
        <w:tc>
          <w:tcPr>
            <w:tcW w:w="0" w:type="auto"/>
            <w:vAlign w:val="bottom"/>
          </w:tcPr>
          <w:p w14:paraId="4902298A" w14:textId="77777777" w:rsidR="00C334D1" w:rsidRPr="00813D46" w:rsidRDefault="00C334D1" w:rsidP="007B0C0F">
            <w:pPr>
              <w:rPr>
                <w:sz w:val="8"/>
              </w:rPr>
            </w:pPr>
            <w:r w:rsidRPr="00813D46">
              <w:rPr>
                <w:rFonts w:cs="Arial"/>
              </w:rPr>
              <w:t> </w:t>
            </w:r>
          </w:p>
        </w:tc>
        <w:tc>
          <w:tcPr>
            <w:tcW w:w="0" w:type="auto"/>
          </w:tcPr>
          <w:p w14:paraId="7300822C" w14:textId="77777777" w:rsidR="00C334D1" w:rsidRPr="00813D46" w:rsidRDefault="00C334D1" w:rsidP="007B0C0F">
            <w:pPr>
              <w:jc w:val="right"/>
            </w:pPr>
            <w:r w:rsidRPr="00813D46">
              <w:rPr>
                <w:rFonts w:cs="Arial"/>
                <w:bCs/>
              </w:rPr>
              <w:t>1,825</w:t>
            </w:r>
          </w:p>
        </w:tc>
        <w:tc>
          <w:tcPr>
            <w:tcW w:w="0" w:type="auto"/>
            <w:noWrap/>
            <w:vAlign w:val="bottom"/>
          </w:tcPr>
          <w:p w14:paraId="758ED987" w14:textId="77777777" w:rsidR="00C334D1" w:rsidRPr="00813D46" w:rsidRDefault="00C334D1" w:rsidP="007B0C0F">
            <w:pPr>
              <w:rPr>
                <w:sz w:val="8"/>
              </w:rPr>
            </w:pPr>
            <w:r w:rsidRPr="00813D46">
              <w:rPr>
                <w:rFonts w:cs="Arial"/>
              </w:rPr>
              <w:t> </w:t>
            </w:r>
          </w:p>
        </w:tc>
        <w:tc>
          <w:tcPr>
            <w:tcW w:w="0" w:type="auto"/>
            <w:vAlign w:val="bottom"/>
          </w:tcPr>
          <w:p w14:paraId="043C0084" w14:textId="77777777" w:rsidR="00C334D1" w:rsidRPr="00813D46" w:rsidRDefault="00C334D1" w:rsidP="007B0C0F">
            <w:pPr>
              <w:pStyle w:val="la2"/>
            </w:pPr>
            <w:r w:rsidRPr="00813D46">
              <w:rPr>
                <w:sz w:val="15"/>
                <w:szCs w:val="15"/>
              </w:rPr>
              <w:t> </w:t>
            </w:r>
          </w:p>
        </w:tc>
        <w:tc>
          <w:tcPr>
            <w:tcW w:w="0" w:type="auto"/>
            <w:vAlign w:val="bottom"/>
          </w:tcPr>
          <w:p w14:paraId="0CEC6DCC" w14:textId="77777777" w:rsidR="00C334D1" w:rsidRPr="00813D46" w:rsidRDefault="00C334D1" w:rsidP="007B0C0F">
            <w:pPr>
              <w:rPr>
                <w:sz w:val="8"/>
              </w:rPr>
            </w:pPr>
            <w:r w:rsidRPr="00813D46">
              <w:rPr>
                <w:rFonts w:cs="Arial"/>
              </w:rPr>
              <w:t> </w:t>
            </w:r>
          </w:p>
        </w:tc>
        <w:tc>
          <w:tcPr>
            <w:tcW w:w="0" w:type="auto"/>
          </w:tcPr>
          <w:p w14:paraId="653CD42B" w14:textId="77777777" w:rsidR="00C334D1" w:rsidRPr="00813D46" w:rsidRDefault="00C334D1" w:rsidP="007B0C0F">
            <w:pPr>
              <w:jc w:val="right"/>
            </w:pPr>
            <w:r w:rsidRPr="00813D46">
              <w:rPr>
                <w:rFonts w:cs="Arial"/>
                <w:bCs/>
              </w:rPr>
              <w:t>14</w:t>
            </w:r>
          </w:p>
        </w:tc>
        <w:tc>
          <w:tcPr>
            <w:tcW w:w="0" w:type="auto"/>
            <w:noWrap/>
            <w:vAlign w:val="bottom"/>
          </w:tcPr>
          <w:p w14:paraId="69A46423" w14:textId="77777777" w:rsidR="00C334D1" w:rsidRPr="00813D46" w:rsidRDefault="00C334D1" w:rsidP="007B0C0F">
            <w:pPr>
              <w:rPr>
                <w:sz w:val="8"/>
              </w:rPr>
            </w:pPr>
            <w:r w:rsidRPr="00813D46">
              <w:rPr>
                <w:rFonts w:cs="Arial"/>
              </w:rPr>
              <w:t> </w:t>
            </w:r>
          </w:p>
        </w:tc>
        <w:tc>
          <w:tcPr>
            <w:tcW w:w="0" w:type="auto"/>
            <w:vAlign w:val="bottom"/>
          </w:tcPr>
          <w:p w14:paraId="62A28FD8" w14:textId="77777777" w:rsidR="00C334D1" w:rsidRPr="00813D46" w:rsidRDefault="00C334D1" w:rsidP="007B0C0F">
            <w:pPr>
              <w:pStyle w:val="la2"/>
            </w:pPr>
            <w:r w:rsidRPr="00813D46">
              <w:rPr>
                <w:sz w:val="15"/>
                <w:szCs w:val="15"/>
              </w:rPr>
              <w:t> </w:t>
            </w:r>
          </w:p>
        </w:tc>
        <w:tc>
          <w:tcPr>
            <w:tcW w:w="0" w:type="auto"/>
            <w:vAlign w:val="bottom"/>
          </w:tcPr>
          <w:p w14:paraId="11753859" w14:textId="77777777" w:rsidR="00C334D1" w:rsidRPr="00813D46" w:rsidRDefault="00C334D1" w:rsidP="007B0C0F">
            <w:pPr>
              <w:rPr>
                <w:sz w:val="8"/>
              </w:rPr>
            </w:pPr>
            <w:r w:rsidRPr="00813D46">
              <w:rPr>
                <w:rFonts w:cs="Arial"/>
              </w:rPr>
              <w:t> </w:t>
            </w:r>
          </w:p>
        </w:tc>
        <w:tc>
          <w:tcPr>
            <w:tcW w:w="0" w:type="auto"/>
          </w:tcPr>
          <w:p w14:paraId="58FF70DE" w14:textId="77777777" w:rsidR="00C334D1" w:rsidRPr="00813D46" w:rsidRDefault="00C334D1" w:rsidP="007B0C0F">
            <w:pPr>
              <w:jc w:val="right"/>
            </w:pPr>
            <w:r w:rsidRPr="00813D46">
              <w:rPr>
                <w:rFonts w:cs="Arial"/>
                <w:bCs/>
              </w:rPr>
              <w:t>11,391</w:t>
            </w:r>
          </w:p>
        </w:tc>
        <w:tc>
          <w:tcPr>
            <w:tcW w:w="0" w:type="auto"/>
            <w:noWrap/>
            <w:vAlign w:val="bottom"/>
          </w:tcPr>
          <w:p w14:paraId="5A99D9E0" w14:textId="77777777" w:rsidR="00C334D1" w:rsidRPr="00813D46" w:rsidRDefault="00C334D1" w:rsidP="007B0C0F">
            <w:pPr>
              <w:rPr>
                <w:sz w:val="8"/>
              </w:rPr>
            </w:pPr>
            <w:r w:rsidRPr="00813D46">
              <w:rPr>
                <w:rFonts w:cs="Arial"/>
              </w:rPr>
              <w:t> </w:t>
            </w:r>
          </w:p>
        </w:tc>
        <w:tc>
          <w:tcPr>
            <w:tcW w:w="0" w:type="auto"/>
            <w:vAlign w:val="bottom"/>
          </w:tcPr>
          <w:p w14:paraId="5B484F6C" w14:textId="77777777" w:rsidR="00C334D1" w:rsidRPr="00813D46" w:rsidRDefault="00C334D1" w:rsidP="007B0C0F">
            <w:pPr>
              <w:pStyle w:val="la2"/>
            </w:pPr>
            <w:r w:rsidRPr="00813D46">
              <w:rPr>
                <w:sz w:val="15"/>
                <w:szCs w:val="15"/>
              </w:rPr>
              <w:t> </w:t>
            </w:r>
          </w:p>
        </w:tc>
        <w:tc>
          <w:tcPr>
            <w:tcW w:w="0" w:type="auto"/>
            <w:vAlign w:val="bottom"/>
          </w:tcPr>
          <w:p w14:paraId="001BD567" w14:textId="77777777" w:rsidR="00C334D1" w:rsidRPr="00813D46" w:rsidRDefault="00C334D1" w:rsidP="007B0C0F">
            <w:pPr>
              <w:rPr>
                <w:sz w:val="8"/>
              </w:rPr>
            </w:pPr>
            <w:r w:rsidRPr="00813D46">
              <w:rPr>
                <w:rFonts w:cs="Arial"/>
              </w:rPr>
              <w:t> </w:t>
            </w:r>
          </w:p>
        </w:tc>
        <w:tc>
          <w:tcPr>
            <w:tcW w:w="0" w:type="auto"/>
          </w:tcPr>
          <w:p w14:paraId="46D68ADD" w14:textId="77777777" w:rsidR="00C334D1" w:rsidRPr="00813D46" w:rsidRDefault="00C334D1" w:rsidP="007B0C0F">
            <w:pPr>
              <w:jc w:val="right"/>
            </w:pPr>
            <w:r w:rsidRPr="00813D46">
              <w:rPr>
                <w:rFonts w:cs="Arial"/>
                <w:bCs/>
              </w:rPr>
              <w:t>0</w:t>
            </w:r>
          </w:p>
        </w:tc>
        <w:tc>
          <w:tcPr>
            <w:tcW w:w="0" w:type="auto"/>
            <w:noWrap/>
            <w:vAlign w:val="bottom"/>
          </w:tcPr>
          <w:p w14:paraId="2F9A0DD7" w14:textId="77777777" w:rsidR="00C334D1" w:rsidRPr="00813D46" w:rsidRDefault="00C334D1" w:rsidP="007B0C0F">
            <w:pPr>
              <w:rPr>
                <w:sz w:val="8"/>
              </w:rPr>
            </w:pPr>
            <w:r w:rsidRPr="00813D46">
              <w:rPr>
                <w:rFonts w:cs="Arial"/>
                <w:bCs/>
              </w:rPr>
              <w:t> </w:t>
            </w:r>
          </w:p>
        </w:tc>
        <w:tc>
          <w:tcPr>
            <w:tcW w:w="0" w:type="auto"/>
            <w:vAlign w:val="bottom"/>
          </w:tcPr>
          <w:p w14:paraId="4411B2E5" w14:textId="77777777" w:rsidR="00C334D1" w:rsidRPr="00813D46" w:rsidRDefault="00C334D1" w:rsidP="007B0C0F">
            <w:pPr>
              <w:pStyle w:val="la2"/>
            </w:pPr>
            <w:r w:rsidRPr="00813D46">
              <w:rPr>
                <w:sz w:val="15"/>
                <w:szCs w:val="15"/>
              </w:rPr>
              <w:t> </w:t>
            </w:r>
          </w:p>
        </w:tc>
        <w:tc>
          <w:tcPr>
            <w:tcW w:w="0" w:type="auto"/>
            <w:vAlign w:val="bottom"/>
          </w:tcPr>
          <w:p w14:paraId="7608C119" w14:textId="77777777" w:rsidR="00C334D1" w:rsidRPr="00813D46" w:rsidRDefault="00C334D1" w:rsidP="007B0C0F">
            <w:pPr>
              <w:rPr>
                <w:sz w:val="8"/>
              </w:rPr>
            </w:pPr>
            <w:r w:rsidRPr="00813D46">
              <w:rPr>
                <w:rFonts w:cs="Arial"/>
              </w:rPr>
              <w:t> </w:t>
            </w:r>
          </w:p>
        </w:tc>
        <w:tc>
          <w:tcPr>
            <w:tcW w:w="0" w:type="auto"/>
          </w:tcPr>
          <w:p w14:paraId="48E4C7FB" w14:textId="77777777" w:rsidR="00C334D1" w:rsidRPr="00813D46" w:rsidRDefault="00C334D1" w:rsidP="007B0C0F">
            <w:pPr>
              <w:jc w:val="right"/>
            </w:pPr>
            <w:r w:rsidRPr="00813D46">
              <w:rPr>
                <w:rFonts w:cs="Arial"/>
                <w:bCs/>
              </w:rPr>
              <w:t>11,391</w:t>
            </w:r>
          </w:p>
        </w:tc>
        <w:tc>
          <w:tcPr>
            <w:tcW w:w="0" w:type="auto"/>
            <w:noWrap/>
            <w:vAlign w:val="bottom"/>
          </w:tcPr>
          <w:p w14:paraId="0BD8B13E" w14:textId="77777777" w:rsidR="00C334D1" w:rsidRPr="00813D46" w:rsidRDefault="00C334D1" w:rsidP="007B0C0F">
            <w:pPr>
              <w:rPr>
                <w:sz w:val="8"/>
              </w:rPr>
            </w:pPr>
            <w:r w:rsidRPr="00813D46">
              <w:rPr>
                <w:rFonts w:cs="Arial"/>
              </w:rPr>
              <w:t> </w:t>
            </w:r>
          </w:p>
        </w:tc>
      </w:tr>
      <w:tr w:rsidR="00295233" w:rsidRPr="00813D46" w14:paraId="1E71CAEA" w14:textId="77777777" w:rsidTr="007B0C0F">
        <w:trPr>
          <w:jc w:val="center"/>
        </w:trPr>
        <w:tc>
          <w:tcPr>
            <w:tcW w:w="0" w:type="auto"/>
          </w:tcPr>
          <w:p w14:paraId="0D20AA14" w14:textId="77777777" w:rsidR="00C334D1" w:rsidRPr="00813D46" w:rsidRDefault="00C334D1" w:rsidP="007B0C0F">
            <w:pPr>
              <w:pStyle w:val="NormalWeb"/>
              <w:ind w:left="240" w:hanging="240"/>
              <w:rPr>
                <w:sz w:val="8"/>
              </w:rPr>
            </w:pPr>
            <w:r w:rsidRPr="00813D46">
              <w:rPr>
                <w:rFonts w:cs="Arial"/>
                <w:sz w:val="20"/>
                <w:szCs w:val="20"/>
              </w:rPr>
              <w:t>Derivatives</w:t>
            </w:r>
          </w:p>
        </w:tc>
        <w:tc>
          <w:tcPr>
            <w:tcW w:w="0" w:type="auto"/>
            <w:vAlign w:val="bottom"/>
          </w:tcPr>
          <w:p w14:paraId="3929884C" w14:textId="77777777" w:rsidR="00C334D1" w:rsidRPr="00813D46" w:rsidRDefault="00C334D1" w:rsidP="007B0C0F">
            <w:pPr>
              <w:pStyle w:val="la2"/>
            </w:pPr>
            <w:r w:rsidRPr="00813D46">
              <w:rPr>
                <w:sz w:val="15"/>
                <w:szCs w:val="15"/>
              </w:rPr>
              <w:t> </w:t>
            </w:r>
          </w:p>
        </w:tc>
        <w:tc>
          <w:tcPr>
            <w:tcW w:w="0" w:type="auto"/>
            <w:vAlign w:val="bottom"/>
          </w:tcPr>
          <w:p w14:paraId="095EACF2" w14:textId="77777777" w:rsidR="00C334D1" w:rsidRPr="00813D46" w:rsidRDefault="00C334D1" w:rsidP="007B0C0F">
            <w:pPr>
              <w:rPr>
                <w:sz w:val="8"/>
              </w:rPr>
            </w:pPr>
            <w:r w:rsidRPr="00813D46">
              <w:rPr>
                <w:rFonts w:cs="Arial"/>
              </w:rPr>
              <w:t> </w:t>
            </w:r>
          </w:p>
        </w:tc>
        <w:tc>
          <w:tcPr>
            <w:tcW w:w="0" w:type="auto"/>
          </w:tcPr>
          <w:p w14:paraId="101D7185" w14:textId="77777777" w:rsidR="00C334D1" w:rsidRPr="00813D46" w:rsidRDefault="00C334D1" w:rsidP="007B0C0F">
            <w:pPr>
              <w:jc w:val="right"/>
            </w:pPr>
            <w:r w:rsidRPr="00813D46">
              <w:rPr>
                <w:rFonts w:cs="Arial"/>
                <w:bCs/>
              </w:rPr>
              <w:t>5</w:t>
            </w:r>
          </w:p>
        </w:tc>
        <w:tc>
          <w:tcPr>
            <w:tcW w:w="0" w:type="auto"/>
            <w:noWrap/>
            <w:vAlign w:val="bottom"/>
          </w:tcPr>
          <w:p w14:paraId="5498B83B" w14:textId="77777777" w:rsidR="00C334D1" w:rsidRPr="00813D46" w:rsidRDefault="00C334D1" w:rsidP="007B0C0F">
            <w:pPr>
              <w:rPr>
                <w:sz w:val="8"/>
              </w:rPr>
            </w:pPr>
            <w:r w:rsidRPr="00813D46">
              <w:rPr>
                <w:rFonts w:cs="Arial"/>
              </w:rPr>
              <w:t> </w:t>
            </w:r>
          </w:p>
        </w:tc>
        <w:tc>
          <w:tcPr>
            <w:tcW w:w="0" w:type="auto"/>
            <w:vAlign w:val="bottom"/>
          </w:tcPr>
          <w:p w14:paraId="01E0A321" w14:textId="77777777" w:rsidR="00C334D1" w:rsidRPr="00813D46" w:rsidRDefault="00C334D1" w:rsidP="007B0C0F">
            <w:pPr>
              <w:pStyle w:val="la2"/>
            </w:pPr>
            <w:r w:rsidRPr="00813D46">
              <w:rPr>
                <w:sz w:val="15"/>
                <w:szCs w:val="15"/>
              </w:rPr>
              <w:t> </w:t>
            </w:r>
          </w:p>
        </w:tc>
        <w:tc>
          <w:tcPr>
            <w:tcW w:w="0" w:type="auto"/>
            <w:vAlign w:val="bottom"/>
          </w:tcPr>
          <w:p w14:paraId="21DEC77C" w14:textId="77777777" w:rsidR="00C334D1" w:rsidRPr="00813D46" w:rsidRDefault="00C334D1" w:rsidP="007B0C0F">
            <w:pPr>
              <w:rPr>
                <w:sz w:val="8"/>
              </w:rPr>
            </w:pPr>
            <w:r w:rsidRPr="00813D46">
              <w:rPr>
                <w:rFonts w:cs="Arial"/>
              </w:rPr>
              <w:t> </w:t>
            </w:r>
          </w:p>
        </w:tc>
        <w:tc>
          <w:tcPr>
            <w:tcW w:w="0" w:type="auto"/>
          </w:tcPr>
          <w:p w14:paraId="7A97B71D" w14:textId="77777777" w:rsidR="00C334D1" w:rsidRPr="00813D46" w:rsidRDefault="00C334D1" w:rsidP="007B0C0F">
            <w:pPr>
              <w:jc w:val="right"/>
            </w:pPr>
            <w:r w:rsidRPr="00813D46">
              <w:rPr>
                <w:rFonts w:cs="Arial"/>
                <w:bCs/>
              </w:rPr>
              <w:t>348</w:t>
            </w:r>
          </w:p>
        </w:tc>
        <w:tc>
          <w:tcPr>
            <w:tcW w:w="0" w:type="auto"/>
            <w:noWrap/>
            <w:vAlign w:val="bottom"/>
          </w:tcPr>
          <w:p w14:paraId="2958C6ED" w14:textId="77777777" w:rsidR="00C334D1" w:rsidRPr="00813D46" w:rsidRDefault="00C334D1" w:rsidP="007B0C0F">
            <w:pPr>
              <w:rPr>
                <w:sz w:val="8"/>
              </w:rPr>
            </w:pPr>
            <w:r w:rsidRPr="00813D46">
              <w:rPr>
                <w:rFonts w:cs="Arial"/>
              </w:rPr>
              <w:t> </w:t>
            </w:r>
          </w:p>
        </w:tc>
        <w:tc>
          <w:tcPr>
            <w:tcW w:w="0" w:type="auto"/>
            <w:vAlign w:val="bottom"/>
          </w:tcPr>
          <w:p w14:paraId="4DD44172" w14:textId="77777777" w:rsidR="00C334D1" w:rsidRPr="00813D46" w:rsidRDefault="00C334D1" w:rsidP="007B0C0F">
            <w:pPr>
              <w:pStyle w:val="la2"/>
            </w:pPr>
            <w:r w:rsidRPr="00813D46">
              <w:rPr>
                <w:sz w:val="15"/>
                <w:szCs w:val="15"/>
              </w:rPr>
              <w:t> </w:t>
            </w:r>
          </w:p>
        </w:tc>
        <w:tc>
          <w:tcPr>
            <w:tcW w:w="0" w:type="auto"/>
            <w:vAlign w:val="bottom"/>
          </w:tcPr>
          <w:p w14:paraId="62DF99F7" w14:textId="77777777" w:rsidR="00C334D1" w:rsidRPr="00813D46" w:rsidRDefault="00C334D1" w:rsidP="007B0C0F">
            <w:pPr>
              <w:rPr>
                <w:sz w:val="8"/>
              </w:rPr>
            </w:pPr>
            <w:r w:rsidRPr="00813D46">
              <w:rPr>
                <w:rFonts w:cs="Arial"/>
              </w:rPr>
              <w:t> </w:t>
            </w:r>
          </w:p>
        </w:tc>
        <w:tc>
          <w:tcPr>
            <w:tcW w:w="0" w:type="auto"/>
          </w:tcPr>
          <w:p w14:paraId="3722739F" w14:textId="77777777" w:rsidR="00C334D1" w:rsidRPr="00813D46" w:rsidRDefault="00C334D1" w:rsidP="007B0C0F">
            <w:pPr>
              <w:jc w:val="right"/>
            </w:pPr>
            <w:r w:rsidRPr="00813D46">
              <w:rPr>
                <w:rFonts w:cs="Arial"/>
                <w:bCs/>
              </w:rPr>
              <w:t>7</w:t>
            </w:r>
          </w:p>
        </w:tc>
        <w:tc>
          <w:tcPr>
            <w:tcW w:w="0" w:type="auto"/>
            <w:noWrap/>
            <w:vAlign w:val="bottom"/>
          </w:tcPr>
          <w:p w14:paraId="3FBA5AE7" w14:textId="77777777" w:rsidR="00C334D1" w:rsidRPr="00813D46" w:rsidRDefault="00C334D1" w:rsidP="007B0C0F">
            <w:pPr>
              <w:rPr>
                <w:sz w:val="8"/>
              </w:rPr>
            </w:pPr>
            <w:r w:rsidRPr="00813D46">
              <w:rPr>
                <w:rFonts w:cs="Arial"/>
              </w:rPr>
              <w:t> </w:t>
            </w:r>
          </w:p>
        </w:tc>
        <w:tc>
          <w:tcPr>
            <w:tcW w:w="0" w:type="auto"/>
            <w:vAlign w:val="bottom"/>
          </w:tcPr>
          <w:p w14:paraId="6B3E15F9" w14:textId="77777777" w:rsidR="00C334D1" w:rsidRPr="00813D46" w:rsidRDefault="00C334D1" w:rsidP="007B0C0F">
            <w:pPr>
              <w:pStyle w:val="la2"/>
            </w:pPr>
            <w:r w:rsidRPr="00813D46">
              <w:rPr>
                <w:sz w:val="15"/>
                <w:szCs w:val="15"/>
              </w:rPr>
              <w:t> </w:t>
            </w:r>
          </w:p>
        </w:tc>
        <w:tc>
          <w:tcPr>
            <w:tcW w:w="0" w:type="auto"/>
            <w:vAlign w:val="bottom"/>
          </w:tcPr>
          <w:p w14:paraId="47DDEB4A" w14:textId="77777777" w:rsidR="00C334D1" w:rsidRPr="00813D46" w:rsidRDefault="00C334D1" w:rsidP="007B0C0F">
            <w:pPr>
              <w:rPr>
                <w:sz w:val="8"/>
              </w:rPr>
            </w:pPr>
            <w:r w:rsidRPr="00813D46">
              <w:rPr>
                <w:rFonts w:cs="Arial"/>
              </w:rPr>
              <w:t> </w:t>
            </w:r>
          </w:p>
        </w:tc>
        <w:tc>
          <w:tcPr>
            <w:tcW w:w="0" w:type="auto"/>
          </w:tcPr>
          <w:p w14:paraId="27985D36" w14:textId="77777777" w:rsidR="00C334D1" w:rsidRPr="00813D46" w:rsidRDefault="00C334D1" w:rsidP="007B0C0F">
            <w:pPr>
              <w:jc w:val="right"/>
            </w:pPr>
            <w:r w:rsidRPr="00813D46">
              <w:rPr>
                <w:rFonts w:cs="Arial"/>
                <w:bCs/>
              </w:rPr>
              <w:t>360</w:t>
            </w:r>
          </w:p>
        </w:tc>
        <w:tc>
          <w:tcPr>
            <w:tcW w:w="0" w:type="auto"/>
            <w:noWrap/>
            <w:vAlign w:val="bottom"/>
          </w:tcPr>
          <w:p w14:paraId="1B3CA69A" w14:textId="77777777" w:rsidR="00C334D1" w:rsidRPr="00813D46" w:rsidRDefault="00C334D1" w:rsidP="007B0C0F">
            <w:pPr>
              <w:rPr>
                <w:sz w:val="8"/>
              </w:rPr>
            </w:pPr>
            <w:r w:rsidRPr="00813D46">
              <w:rPr>
                <w:rFonts w:cs="Arial"/>
              </w:rPr>
              <w:t> </w:t>
            </w:r>
          </w:p>
        </w:tc>
        <w:tc>
          <w:tcPr>
            <w:tcW w:w="0" w:type="auto"/>
            <w:vAlign w:val="bottom"/>
          </w:tcPr>
          <w:p w14:paraId="00D02E74" w14:textId="77777777" w:rsidR="00C334D1" w:rsidRPr="00813D46" w:rsidRDefault="00C334D1" w:rsidP="007B0C0F">
            <w:pPr>
              <w:pStyle w:val="la2"/>
            </w:pPr>
            <w:r w:rsidRPr="00813D46">
              <w:rPr>
                <w:sz w:val="15"/>
                <w:szCs w:val="15"/>
              </w:rPr>
              <w:t> </w:t>
            </w:r>
          </w:p>
        </w:tc>
        <w:tc>
          <w:tcPr>
            <w:tcW w:w="0" w:type="auto"/>
            <w:vAlign w:val="bottom"/>
          </w:tcPr>
          <w:p w14:paraId="4D92B6B6" w14:textId="77777777" w:rsidR="00C334D1" w:rsidRPr="00813D46" w:rsidRDefault="00C334D1" w:rsidP="007B0C0F">
            <w:pPr>
              <w:rPr>
                <w:sz w:val="8"/>
              </w:rPr>
            </w:pPr>
            <w:r w:rsidRPr="00813D46">
              <w:rPr>
                <w:rFonts w:cs="Arial"/>
              </w:rPr>
              <w:t> </w:t>
            </w:r>
          </w:p>
        </w:tc>
        <w:tc>
          <w:tcPr>
            <w:tcW w:w="0" w:type="auto"/>
          </w:tcPr>
          <w:p w14:paraId="10784228" w14:textId="77777777" w:rsidR="00C334D1" w:rsidRPr="00813D46" w:rsidRDefault="00C334D1" w:rsidP="007B0C0F">
            <w:pPr>
              <w:jc w:val="right"/>
            </w:pPr>
            <w:r w:rsidRPr="00813D46">
              <w:rPr>
                <w:rFonts w:cs="Arial"/>
                <w:bCs/>
              </w:rPr>
              <w:t>(155</w:t>
            </w:r>
          </w:p>
        </w:tc>
        <w:tc>
          <w:tcPr>
            <w:tcW w:w="0" w:type="auto"/>
            <w:noWrap/>
            <w:vAlign w:val="bottom"/>
          </w:tcPr>
          <w:p w14:paraId="708EB5E5" w14:textId="77777777" w:rsidR="00C334D1" w:rsidRPr="00813D46" w:rsidRDefault="00C334D1" w:rsidP="007B0C0F">
            <w:pPr>
              <w:rPr>
                <w:sz w:val="8"/>
              </w:rPr>
            </w:pPr>
            <w:r w:rsidRPr="00813D46">
              <w:t>)</w:t>
            </w:r>
          </w:p>
        </w:tc>
        <w:tc>
          <w:tcPr>
            <w:tcW w:w="0" w:type="auto"/>
            <w:vAlign w:val="bottom"/>
          </w:tcPr>
          <w:p w14:paraId="2DE50954" w14:textId="77777777" w:rsidR="00C334D1" w:rsidRPr="00813D46" w:rsidRDefault="00C334D1" w:rsidP="007B0C0F">
            <w:pPr>
              <w:pStyle w:val="la2"/>
            </w:pPr>
            <w:r w:rsidRPr="00813D46">
              <w:rPr>
                <w:sz w:val="15"/>
                <w:szCs w:val="15"/>
              </w:rPr>
              <w:t> </w:t>
            </w:r>
          </w:p>
        </w:tc>
        <w:tc>
          <w:tcPr>
            <w:tcW w:w="0" w:type="auto"/>
            <w:vAlign w:val="bottom"/>
          </w:tcPr>
          <w:p w14:paraId="46A3AE29" w14:textId="77777777" w:rsidR="00C334D1" w:rsidRPr="00813D46" w:rsidRDefault="00C334D1" w:rsidP="007B0C0F">
            <w:pPr>
              <w:rPr>
                <w:sz w:val="8"/>
              </w:rPr>
            </w:pPr>
            <w:r w:rsidRPr="00813D46">
              <w:rPr>
                <w:rFonts w:cs="Arial"/>
              </w:rPr>
              <w:t> </w:t>
            </w:r>
          </w:p>
        </w:tc>
        <w:tc>
          <w:tcPr>
            <w:tcW w:w="0" w:type="auto"/>
          </w:tcPr>
          <w:p w14:paraId="105D4226" w14:textId="77777777" w:rsidR="00C334D1" w:rsidRPr="00813D46" w:rsidRDefault="00C334D1" w:rsidP="007B0C0F">
            <w:pPr>
              <w:jc w:val="right"/>
            </w:pPr>
            <w:r w:rsidRPr="00813D46">
              <w:rPr>
                <w:rFonts w:cs="Arial"/>
                <w:bCs/>
              </w:rPr>
              <w:t>205</w:t>
            </w:r>
          </w:p>
        </w:tc>
        <w:tc>
          <w:tcPr>
            <w:tcW w:w="0" w:type="auto"/>
            <w:noWrap/>
            <w:vAlign w:val="bottom"/>
          </w:tcPr>
          <w:p w14:paraId="64BF6AD1" w14:textId="77777777" w:rsidR="00C334D1" w:rsidRPr="00813D46" w:rsidRDefault="00C334D1" w:rsidP="007B0C0F">
            <w:pPr>
              <w:rPr>
                <w:sz w:val="8"/>
              </w:rPr>
            </w:pPr>
            <w:r w:rsidRPr="00813D46">
              <w:rPr>
                <w:rFonts w:cs="Arial"/>
              </w:rPr>
              <w:t> </w:t>
            </w:r>
          </w:p>
        </w:tc>
      </w:tr>
      <w:tr w:rsidR="00295233" w:rsidRPr="00813D46" w14:paraId="128ECD47" w14:textId="77777777" w:rsidTr="007B0C0F">
        <w:trPr>
          <w:jc w:val="center"/>
        </w:trPr>
        <w:tc>
          <w:tcPr>
            <w:tcW w:w="0" w:type="auto"/>
            <w:gridSpan w:val="4"/>
            <w:vAlign w:val="bottom"/>
          </w:tcPr>
          <w:p w14:paraId="0E823792" w14:textId="77777777" w:rsidR="00C334D1" w:rsidRPr="00813D46" w:rsidRDefault="00C334D1" w:rsidP="007B0C0F">
            <w:pPr>
              <w:pStyle w:val="rrdsinglerule"/>
            </w:pPr>
            <w:r w:rsidRPr="00813D46">
              <w:rPr>
                <w:sz w:val="15"/>
                <w:szCs w:val="15"/>
              </w:rPr>
              <w:t> </w:t>
            </w:r>
          </w:p>
        </w:tc>
        <w:tc>
          <w:tcPr>
            <w:tcW w:w="0" w:type="auto"/>
            <w:vAlign w:val="bottom"/>
          </w:tcPr>
          <w:p w14:paraId="349A973C" w14:textId="77777777" w:rsidR="00C334D1" w:rsidRPr="00813D46" w:rsidRDefault="00C334D1" w:rsidP="007B0C0F">
            <w:pPr>
              <w:rPr>
                <w:sz w:val="8"/>
              </w:rPr>
            </w:pPr>
          </w:p>
        </w:tc>
        <w:tc>
          <w:tcPr>
            <w:tcW w:w="0" w:type="auto"/>
            <w:vAlign w:val="bottom"/>
          </w:tcPr>
          <w:p w14:paraId="29A89F4E" w14:textId="77777777" w:rsidR="00C334D1" w:rsidRPr="00813D46" w:rsidRDefault="00C334D1" w:rsidP="007B0C0F">
            <w:pPr>
              <w:pStyle w:val="la2"/>
            </w:pPr>
            <w:r w:rsidRPr="00813D46">
              <w:t> </w:t>
            </w:r>
          </w:p>
        </w:tc>
        <w:tc>
          <w:tcPr>
            <w:tcW w:w="0" w:type="auto"/>
            <w:vAlign w:val="bottom"/>
          </w:tcPr>
          <w:p w14:paraId="44F44A41" w14:textId="77777777" w:rsidR="00C334D1" w:rsidRPr="00813D46" w:rsidRDefault="00C334D1" w:rsidP="007B0C0F">
            <w:pPr>
              <w:pStyle w:val="rrdsinglerule"/>
            </w:pPr>
            <w:r w:rsidRPr="00813D46">
              <w:rPr>
                <w:sz w:val="15"/>
                <w:szCs w:val="15"/>
              </w:rPr>
              <w:t> </w:t>
            </w:r>
          </w:p>
        </w:tc>
        <w:tc>
          <w:tcPr>
            <w:tcW w:w="0" w:type="auto"/>
            <w:vAlign w:val="bottom"/>
          </w:tcPr>
          <w:p w14:paraId="6AD16E10" w14:textId="77777777" w:rsidR="00C334D1" w:rsidRPr="00813D46" w:rsidRDefault="00C334D1" w:rsidP="007B0C0F">
            <w:pPr>
              <w:pStyle w:val="rrdsinglerule"/>
            </w:pPr>
            <w:r w:rsidRPr="00813D46">
              <w:rPr>
                <w:sz w:val="15"/>
                <w:szCs w:val="15"/>
              </w:rPr>
              <w:t> </w:t>
            </w:r>
          </w:p>
        </w:tc>
        <w:tc>
          <w:tcPr>
            <w:tcW w:w="0" w:type="auto"/>
            <w:vAlign w:val="bottom"/>
          </w:tcPr>
          <w:p w14:paraId="7F783C77" w14:textId="77777777" w:rsidR="00C334D1" w:rsidRPr="00813D46" w:rsidRDefault="00C334D1" w:rsidP="007B0C0F">
            <w:pPr>
              <w:rPr>
                <w:sz w:val="8"/>
              </w:rPr>
            </w:pPr>
          </w:p>
        </w:tc>
        <w:tc>
          <w:tcPr>
            <w:tcW w:w="0" w:type="auto"/>
            <w:vAlign w:val="bottom"/>
          </w:tcPr>
          <w:p w14:paraId="42B4ADB9" w14:textId="77777777" w:rsidR="00C334D1" w:rsidRPr="00813D46" w:rsidRDefault="00C334D1" w:rsidP="007B0C0F">
            <w:pPr>
              <w:pStyle w:val="la2"/>
            </w:pPr>
            <w:r w:rsidRPr="00813D46">
              <w:t> </w:t>
            </w:r>
          </w:p>
        </w:tc>
        <w:tc>
          <w:tcPr>
            <w:tcW w:w="0" w:type="auto"/>
            <w:vAlign w:val="bottom"/>
          </w:tcPr>
          <w:p w14:paraId="28795BDD" w14:textId="77777777" w:rsidR="00C334D1" w:rsidRPr="00813D46" w:rsidRDefault="00C334D1" w:rsidP="007B0C0F">
            <w:pPr>
              <w:pStyle w:val="rrdsinglerule"/>
            </w:pPr>
            <w:r w:rsidRPr="00813D46">
              <w:rPr>
                <w:sz w:val="15"/>
                <w:szCs w:val="15"/>
              </w:rPr>
              <w:t> </w:t>
            </w:r>
          </w:p>
        </w:tc>
        <w:tc>
          <w:tcPr>
            <w:tcW w:w="0" w:type="auto"/>
            <w:vAlign w:val="bottom"/>
          </w:tcPr>
          <w:p w14:paraId="52C5F5F7" w14:textId="77777777" w:rsidR="00C334D1" w:rsidRPr="00813D46" w:rsidRDefault="00C334D1" w:rsidP="007B0C0F">
            <w:pPr>
              <w:pStyle w:val="rrdsinglerule"/>
            </w:pPr>
            <w:r w:rsidRPr="00813D46">
              <w:rPr>
                <w:sz w:val="15"/>
                <w:szCs w:val="15"/>
              </w:rPr>
              <w:t> </w:t>
            </w:r>
          </w:p>
        </w:tc>
        <w:tc>
          <w:tcPr>
            <w:tcW w:w="0" w:type="auto"/>
            <w:vAlign w:val="bottom"/>
          </w:tcPr>
          <w:p w14:paraId="0F79E5EA" w14:textId="77777777" w:rsidR="00C334D1" w:rsidRPr="00813D46" w:rsidRDefault="00C334D1" w:rsidP="007B0C0F">
            <w:pPr>
              <w:rPr>
                <w:sz w:val="8"/>
              </w:rPr>
            </w:pPr>
          </w:p>
        </w:tc>
        <w:tc>
          <w:tcPr>
            <w:tcW w:w="0" w:type="auto"/>
            <w:vAlign w:val="bottom"/>
          </w:tcPr>
          <w:p w14:paraId="52760C09" w14:textId="77777777" w:rsidR="00C334D1" w:rsidRPr="00813D46" w:rsidRDefault="00C334D1" w:rsidP="007B0C0F">
            <w:pPr>
              <w:pStyle w:val="la2"/>
            </w:pPr>
            <w:r w:rsidRPr="00813D46">
              <w:t> </w:t>
            </w:r>
          </w:p>
        </w:tc>
        <w:tc>
          <w:tcPr>
            <w:tcW w:w="0" w:type="auto"/>
            <w:vAlign w:val="bottom"/>
          </w:tcPr>
          <w:p w14:paraId="15B8A0CB" w14:textId="77777777" w:rsidR="00C334D1" w:rsidRPr="00813D46" w:rsidRDefault="00C334D1" w:rsidP="007B0C0F">
            <w:pPr>
              <w:pStyle w:val="rrdsinglerule"/>
            </w:pPr>
            <w:r w:rsidRPr="00813D46">
              <w:rPr>
                <w:sz w:val="15"/>
                <w:szCs w:val="15"/>
              </w:rPr>
              <w:t> </w:t>
            </w:r>
          </w:p>
        </w:tc>
        <w:tc>
          <w:tcPr>
            <w:tcW w:w="0" w:type="auto"/>
            <w:vAlign w:val="bottom"/>
          </w:tcPr>
          <w:p w14:paraId="66FD5852" w14:textId="77777777" w:rsidR="00C334D1" w:rsidRPr="00813D46" w:rsidRDefault="00C334D1" w:rsidP="007B0C0F">
            <w:pPr>
              <w:pStyle w:val="rrdsinglerule"/>
            </w:pPr>
            <w:r w:rsidRPr="00813D46">
              <w:rPr>
                <w:sz w:val="15"/>
                <w:szCs w:val="15"/>
              </w:rPr>
              <w:t> </w:t>
            </w:r>
          </w:p>
        </w:tc>
        <w:tc>
          <w:tcPr>
            <w:tcW w:w="0" w:type="auto"/>
            <w:vAlign w:val="bottom"/>
          </w:tcPr>
          <w:p w14:paraId="2032340F" w14:textId="77777777" w:rsidR="00C334D1" w:rsidRPr="00813D46" w:rsidRDefault="00C334D1" w:rsidP="007B0C0F">
            <w:pPr>
              <w:rPr>
                <w:sz w:val="8"/>
              </w:rPr>
            </w:pPr>
          </w:p>
        </w:tc>
        <w:tc>
          <w:tcPr>
            <w:tcW w:w="0" w:type="auto"/>
            <w:vAlign w:val="bottom"/>
          </w:tcPr>
          <w:p w14:paraId="4103D700" w14:textId="77777777" w:rsidR="00C334D1" w:rsidRPr="00813D46" w:rsidRDefault="00C334D1" w:rsidP="007B0C0F">
            <w:pPr>
              <w:pStyle w:val="la2"/>
            </w:pPr>
            <w:r w:rsidRPr="00813D46">
              <w:t> </w:t>
            </w:r>
          </w:p>
        </w:tc>
        <w:tc>
          <w:tcPr>
            <w:tcW w:w="0" w:type="auto"/>
            <w:vAlign w:val="bottom"/>
          </w:tcPr>
          <w:p w14:paraId="4B5BF3A4" w14:textId="77777777" w:rsidR="00C334D1" w:rsidRPr="00813D46" w:rsidRDefault="00C334D1" w:rsidP="007B0C0F">
            <w:pPr>
              <w:pStyle w:val="rrdsinglerule"/>
            </w:pPr>
            <w:r w:rsidRPr="00813D46">
              <w:rPr>
                <w:sz w:val="15"/>
                <w:szCs w:val="15"/>
              </w:rPr>
              <w:t> </w:t>
            </w:r>
          </w:p>
        </w:tc>
        <w:tc>
          <w:tcPr>
            <w:tcW w:w="0" w:type="auto"/>
            <w:vAlign w:val="bottom"/>
          </w:tcPr>
          <w:p w14:paraId="219EAFD9" w14:textId="77777777" w:rsidR="00C334D1" w:rsidRPr="00813D46" w:rsidRDefault="00C334D1" w:rsidP="007B0C0F">
            <w:pPr>
              <w:pStyle w:val="rrdsinglerule"/>
            </w:pPr>
            <w:r w:rsidRPr="00813D46">
              <w:rPr>
                <w:sz w:val="15"/>
                <w:szCs w:val="15"/>
              </w:rPr>
              <w:t> </w:t>
            </w:r>
          </w:p>
        </w:tc>
        <w:tc>
          <w:tcPr>
            <w:tcW w:w="0" w:type="auto"/>
            <w:vAlign w:val="bottom"/>
          </w:tcPr>
          <w:p w14:paraId="5FCCE66E" w14:textId="77777777" w:rsidR="00C334D1" w:rsidRPr="00813D46" w:rsidRDefault="00C334D1" w:rsidP="007B0C0F">
            <w:pPr>
              <w:rPr>
                <w:sz w:val="8"/>
              </w:rPr>
            </w:pPr>
          </w:p>
        </w:tc>
        <w:tc>
          <w:tcPr>
            <w:tcW w:w="0" w:type="auto"/>
            <w:vAlign w:val="bottom"/>
          </w:tcPr>
          <w:p w14:paraId="52B0F88E" w14:textId="77777777" w:rsidR="00C334D1" w:rsidRPr="00813D46" w:rsidRDefault="00C334D1" w:rsidP="007B0C0F">
            <w:pPr>
              <w:pStyle w:val="la2"/>
            </w:pPr>
            <w:r w:rsidRPr="00813D46">
              <w:t> </w:t>
            </w:r>
          </w:p>
        </w:tc>
        <w:tc>
          <w:tcPr>
            <w:tcW w:w="0" w:type="auto"/>
            <w:vAlign w:val="bottom"/>
          </w:tcPr>
          <w:p w14:paraId="6A3C3D52" w14:textId="77777777" w:rsidR="00C334D1" w:rsidRPr="00813D46" w:rsidRDefault="00C334D1" w:rsidP="007B0C0F">
            <w:pPr>
              <w:pStyle w:val="rrdsinglerule"/>
            </w:pPr>
            <w:r w:rsidRPr="00813D46">
              <w:rPr>
                <w:sz w:val="15"/>
                <w:szCs w:val="15"/>
              </w:rPr>
              <w:t> </w:t>
            </w:r>
          </w:p>
        </w:tc>
        <w:tc>
          <w:tcPr>
            <w:tcW w:w="0" w:type="auto"/>
            <w:vAlign w:val="bottom"/>
          </w:tcPr>
          <w:p w14:paraId="2409558C" w14:textId="77777777" w:rsidR="00C334D1" w:rsidRPr="00813D46" w:rsidRDefault="00C334D1" w:rsidP="007B0C0F">
            <w:pPr>
              <w:pStyle w:val="rrdsinglerule"/>
            </w:pPr>
          </w:p>
        </w:tc>
        <w:tc>
          <w:tcPr>
            <w:tcW w:w="0" w:type="auto"/>
            <w:vAlign w:val="bottom"/>
          </w:tcPr>
          <w:p w14:paraId="15239EC6" w14:textId="77777777" w:rsidR="00C334D1" w:rsidRPr="00813D46" w:rsidRDefault="00C334D1" w:rsidP="007B0C0F">
            <w:pPr>
              <w:rPr>
                <w:sz w:val="8"/>
              </w:rPr>
            </w:pPr>
          </w:p>
        </w:tc>
      </w:tr>
      <w:tr w:rsidR="00295233" w:rsidRPr="00813D46" w14:paraId="29BF8E26" w14:textId="77777777" w:rsidTr="007B0C0F">
        <w:trPr>
          <w:jc w:val="center"/>
        </w:trPr>
        <w:tc>
          <w:tcPr>
            <w:tcW w:w="0" w:type="auto"/>
          </w:tcPr>
          <w:p w14:paraId="0B65CAE1"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5B24C20C" w14:textId="77777777" w:rsidR="00C334D1" w:rsidRPr="00813D46" w:rsidRDefault="00C334D1" w:rsidP="007B0C0F">
            <w:pPr>
              <w:pStyle w:val="la2"/>
            </w:pPr>
            <w:r w:rsidRPr="00813D46">
              <w:rPr>
                <w:sz w:val="15"/>
                <w:szCs w:val="15"/>
              </w:rPr>
              <w:t> </w:t>
            </w:r>
          </w:p>
        </w:tc>
        <w:tc>
          <w:tcPr>
            <w:tcW w:w="0" w:type="auto"/>
            <w:vAlign w:val="bottom"/>
          </w:tcPr>
          <w:p w14:paraId="2C353BEC" w14:textId="77777777" w:rsidR="00C334D1" w:rsidRPr="00813D46" w:rsidRDefault="00C334D1" w:rsidP="007B0C0F">
            <w:pPr>
              <w:rPr>
                <w:sz w:val="8"/>
              </w:rPr>
            </w:pPr>
            <w:r w:rsidRPr="00813D46">
              <w:rPr>
                <w:rFonts w:cs="Arial"/>
              </w:rPr>
              <w:t>$</w:t>
            </w:r>
          </w:p>
        </w:tc>
        <w:tc>
          <w:tcPr>
            <w:tcW w:w="0" w:type="auto"/>
            <w:vAlign w:val="bottom"/>
          </w:tcPr>
          <w:p w14:paraId="1148A65A" w14:textId="77777777" w:rsidR="00C334D1" w:rsidRPr="00813D46" w:rsidRDefault="00C334D1" w:rsidP="007B0C0F">
            <w:pPr>
              <w:jc w:val="right"/>
            </w:pPr>
            <w:r w:rsidRPr="00813D46">
              <w:rPr>
                <w:rFonts w:cs="Arial"/>
                <w:bCs/>
              </w:rPr>
              <w:t>76,574</w:t>
            </w:r>
          </w:p>
        </w:tc>
        <w:tc>
          <w:tcPr>
            <w:tcW w:w="0" w:type="auto"/>
            <w:noWrap/>
            <w:vAlign w:val="bottom"/>
          </w:tcPr>
          <w:p w14:paraId="2B228777" w14:textId="77777777" w:rsidR="00C334D1" w:rsidRPr="00813D46" w:rsidRDefault="00C334D1" w:rsidP="007B0C0F">
            <w:pPr>
              <w:rPr>
                <w:sz w:val="8"/>
              </w:rPr>
            </w:pPr>
            <w:r w:rsidRPr="00813D46">
              <w:rPr>
                <w:rFonts w:cs="Arial"/>
              </w:rPr>
              <w:t> </w:t>
            </w:r>
          </w:p>
        </w:tc>
        <w:tc>
          <w:tcPr>
            <w:tcW w:w="0" w:type="auto"/>
            <w:vAlign w:val="bottom"/>
          </w:tcPr>
          <w:p w14:paraId="66B39F9E" w14:textId="77777777" w:rsidR="00C334D1" w:rsidRPr="00813D46" w:rsidRDefault="00C334D1" w:rsidP="007B0C0F">
            <w:pPr>
              <w:pStyle w:val="la2"/>
            </w:pPr>
            <w:r w:rsidRPr="00813D46">
              <w:rPr>
                <w:sz w:val="15"/>
                <w:szCs w:val="15"/>
              </w:rPr>
              <w:t> </w:t>
            </w:r>
          </w:p>
        </w:tc>
        <w:tc>
          <w:tcPr>
            <w:tcW w:w="0" w:type="auto"/>
            <w:vAlign w:val="bottom"/>
          </w:tcPr>
          <w:p w14:paraId="13FF63DE" w14:textId="77777777" w:rsidR="00C334D1" w:rsidRPr="00813D46" w:rsidRDefault="00C334D1" w:rsidP="007B0C0F">
            <w:pPr>
              <w:rPr>
                <w:sz w:val="8"/>
              </w:rPr>
            </w:pPr>
            <w:r w:rsidRPr="00813D46">
              <w:rPr>
                <w:rFonts w:cs="Arial"/>
              </w:rPr>
              <w:t>$</w:t>
            </w:r>
          </w:p>
        </w:tc>
        <w:tc>
          <w:tcPr>
            <w:tcW w:w="0" w:type="auto"/>
            <w:vAlign w:val="bottom"/>
          </w:tcPr>
          <w:p w14:paraId="47A6EB9A" w14:textId="77777777" w:rsidR="00C334D1" w:rsidRPr="00813D46" w:rsidRDefault="00C334D1" w:rsidP="007B0C0F">
            <w:pPr>
              <w:jc w:val="right"/>
            </w:pPr>
            <w:r w:rsidRPr="00813D46">
              <w:rPr>
                <w:rFonts w:cs="Arial"/>
                <w:bCs/>
              </w:rPr>
              <w:t>15,724</w:t>
            </w:r>
          </w:p>
        </w:tc>
        <w:tc>
          <w:tcPr>
            <w:tcW w:w="0" w:type="auto"/>
            <w:noWrap/>
            <w:vAlign w:val="bottom"/>
          </w:tcPr>
          <w:p w14:paraId="69A9565F" w14:textId="77777777" w:rsidR="00C334D1" w:rsidRPr="00813D46" w:rsidRDefault="00C334D1" w:rsidP="007B0C0F">
            <w:pPr>
              <w:rPr>
                <w:sz w:val="8"/>
              </w:rPr>
            </w:pPr>
            <w:r w:rsidRPr="00813D46">
              <w:rPr>
                <w:rFonts w:cs="Arial"/>
              </w:rPr>
              <w:t> </w:t>
            </w:r>
          </w:p>
        </w:tc>
        <w:tc>
          <w:tcPr>
            <w:tcW w:w="0" w:type="auto"/>
            <w:vAlign w:val="bottom"/>
          </w:tcPr>
          <w:p w14:paraId="20637C24" w14:textId="77777777" w:rsidR="00C334D1" w:rsidRPr="00813D46" w:rsidRDefault="00C334D1" w:rsidP="007B0C0F">
            <w:pPr>
              <w:pStyle w:val="la2"/>
            </w:pPr>
            <w:r w:rsidRPr="00813D46">
              <w:rPr>
                <w:sz w:val="15"/>
                <w:szCs w:val="15"/>
              </w:rPr>
              <w:t> </w:t>
            </w:r>
          </w:p>
        </w:tc>
        <w:tc>
          <w:tcPr>
            <w:tcW w:w="0" w:type="auto"/>
            <w:vAlign w:val="bottom"/>
          </w:tcPr>
          <w:p w14:paraId="239E2DB2" w14:textId="77777777" w:rsidR="00C334D1" w:rsidRPr="00813D46" w:rsidRDefault="00C334D1" w:rsidP="007B0C0F">
            <w:pPr>
              <w:rPr>
                <w:sz w:val="8"/>
              </w:rPr>
            </w:pPr>
            <w:r w:rsidRPr="00813D46">
              <w:rPr>
                <w:rFonts w:cs="Arial"/>
              </w:rPr>
              <w:t>$</w:t>
            </w:r>
          </w:p>
        </w:tc>
        <w:tc>
          <w:tcPr>
            <w:tcW w:w="0" w:type="auto"/>
            <w:vAlign w:val="bottom"/>
          </w:tcPr>
          <w:p w14:paraId="064BDD7C" w14:textId="77777777" w:rsidR="00C334D1" w:rsidRPr="00813D46" w:rsidRDefault="00C334D1" w:rsidP="007B0C0F">
            <w:pPr>
              <w:jc w:val="right"/>
            </w:pPr>
            <w:r w:rsidRPr="00813D46">
              <w:rPr>
                <w:rFonts w:cs="Arial"/>
                <w:bCs/>
              </w:rPr>
              <w:t>21</w:t>
            </w:r>
          </w:p>
        </w:tc>
        <w:tc>
          <w:tcPr>
            <w:tcW w:w="0" w:type="auto"/>
            <w:noWrap/>
            <w:vAlign w:val="bottom"/>
          </w:tcPr>
          <w:p w14:paraId="277C8D07" w14:textId="77777777" w:rsidR="00C334D1" w:rsidRPr="00813D46" w:rsidRDefault="00C334D1" w:rsidP="007B0C0F">
            <w:pPr>
              <w:rPr>
                <w:sz w:val="8"/>
              </w:rPr>
            </w:pPr>
            <w:r w:rsidRPr="00813D46">
              <w:rPr>
                <w:rFonts w:cs="Arial"/>
              </w:rPr>
              <w:t> </w:t>
            </w:r>
          </w:p>
        </w:tc>
        <w:tc>
          <w:tcPr>
            <w:tcW w:w="0" w:type="auto"/>
            <w:vAlign w:val="bottom"/>
          </w:tcPr>
          <w:p w14:paraId="703B1B1C" w14:textId="77777777" w:rsidR="00C334D1" w:rsidRPr="00813D46" w:rsidRDefault="00C334D1" w:rsidP="007B0C0F">
            <w:pPr>
              <w:pStyle w:val="la2"/>
            </w:pPr>
            <w:r w:rsidRPr="00813D46">
              <w:rPr>
                <w:sz w:val="15"/>
                <w:szCs w:val="15"/>
              </w:rPr>
              <w:t> </w:t>
            </w:r>
          </w:p>
        </w:tc>
        <w:tc>
          <w:tcPr>
            <w:tcW w:w="0" w:type="auto"/>
            <w:vAlign w:val="bottom"/>
          </w:tcPr>
          <w:p w14:paraId="268BEBA6" w14:textId="77777777" w:rsidR="00C334D1" w:rsidRPr="00813D46" w:rsidRDefault="00C334D1" w:rsidP="007B0C0F">
            <w:pPr>
              <w:rPr>
                <w:sz w:val="8"/>
              </w:rPr>
            </w:pPr>
            <w:r w:rsidRPr="00813D46">
              <w:rPr>
                <w:rFonts w:cs="Arial"/>
              </w:rPr>
              <w:t>$</w:t>
            </w:r>
          </w:p>
        </w:tc>
        <w:tc>
          <w:tcPr>
            <w:tcW w:w="0" w:type="auto"/>
            <w:vAlign w:val="bottom"/>
          </w:tcPr>
          <w:p w14:paraId="60DBF720" w14:textId="77777777" w:rsidR="00C334D1" w:rsidRPr="00813D46" w:rsidRDefault="00C334D1" w:rsidP="007B0C0F">
            <w:pPr>
              <w:jc w:val="right"/>
            </w:pPr>
            <w:r w:rsidRPr="00813D46">
              <w:rPr>
                <w:rFonts w:cs="Arial"/>
                <w:bCs/>
              </w:rPr>
              <w:t>92,319</w:t>
            </w:r>
          </w:p>
        </w:tc>
        <w:tc>
          <w:tcPr>
            <w:tcW w:w="0" w:type="auto"/>
            <w:noWrap/>
            <w:vAlign w:val="bottom"/>
          </w:tcPr>
          <w:p w14:paraId="71A46CD3" w14:textId="77777777" w:rsidR="00C334D1" w:rsidRPr="00813D46" w:rsidRDefault="00C334D1" w:rsidP="007B0C0F">
            <w:pPr>
              <w:rPr>
                <w:sz w:val="8"/>
              </w:rPr>
            </w:pPr>
            <w:r w:rsidRPr="00813D46">
              <w:rPr>
                <w:rFonts w:cs="Arial"/>
              </w:rPr>
              <w:t> </w:t>
            </w:r>
          </w:p>
        </w:tc>
        <w:tc>
          <w:tcPr>
            <w:tcW w:w="0" w:type="auto"/>
            <w:vAlign w:val="bottom"/>
          </w:tcPr>
          <w:p w14:paraId="4BEFD190" w14:textId="77777777" w:rsidR="00C334D1" w:rsidRPr="00813D46" w:rsidRDefault="00C334D1" w:rsidP="007B0C0F">
            <w:pPr>
              <w:pStyle w:val="la2"/>
            </w:pPr>
            <w:r w:rsidRPr="00813D46">
              <w:rPr>
                <w:sz w:val="15"/>
                <w:szCs w:val="15"/>
              </w:rPr>
              <w:t> </w:t>
            </w:r>
          </w:p>
        </w:tc>
        <w:tc>
          <w:tcPr>
            <w:tcW w:w="0" w:type="auto"/>
            <w:vAlign w:val="bottom"/>
          </w:tcPr>
          <w:p w14:paraId="4A476557" w14:textId="77777777" w:rsidR="00C334D1" w:rsidRPr="00813D46" w:rsidRDefault="00C334D1" w:rsidP="007B0C0F">
            <w:pPr>
              <w:rPr>
                <w:sz w:val="8"/>
              </w:rPr>
            </w:pPr>
            <w:r w:rsidRPr="00813D46">
              <w:rPr>
                <w:rFonts w:cs="Arial"/>
              </w:rPr>
              <w:t>$</w:t>
            </w:r>
          </w:p>
        </w:tc>
        <w:tc>
          <w:tcPr>
            <w:tcW w:w="0" w:type="auto"/>
            <w:vAlign w:val="bottom"/>
          </w:tcPr>
          <w:p w14:paraId="3007A741" w14:textId="77777777" w:rsidR="00C334D1" w:rsidRPr="00813D46" w:rsidRDefault="00C334D1" w:rsidP="007B0C0F">
            <w:pPr>
              <w:jc w:val="right"/>
            </w:pPr>
            <w:r w:rsidRPr="00813D46">
              <w:rPr>
                <w:rFonts w:cs="Arial"/>
                <w:bCs/>
              </w:rPr>
              <w:t>(155</w:t>
            </w:r>
          </w:p>
        </w:tc>
        <w:tc>
          <w:tcPr>
            <w:tcW w:w="0" w:type="auto"/>
            <w:noWrap/>
            <w:vAlign w:val="bottom"/>
          </w:tcPr>
          <w:p w14:paraId="30A82AA0" w14:textId="77777777" w:rsidR="00C334D1" w:rsidRPr="00813D46" w:rsidRDefault="00C334D1" w:rsidP="007B0C0F">
            <w:pPr>
              <w:rPr>
                <w:sz w:val="8"/>
              </w:rPr>
            </w:pPr>
            <w:r w:rsidRPr="00813D46">
              <w:t>)</w:t>
            </w:r>
          </w:p>
        </w:tc>
        <w:tc>
          <w:tcPr>
            <w:tcW w:w="0" w:type="auto"/>
            <w:vAlign w:val="bottom"/>
          </w:tcPr>
          <w:p w14:paraId="3E7816F0" w14:textId="77777777" w:rsidR="00C334D1" w:rsidRPr="00813D46" w:rsidRDefault="00C334D1" w:rsidP="007B0C0F">
            <w:pPr>
              <w:pStyle w:val="la2"/>
            </w:pPr>
            <w:r w:rsidRPr="00813D46">
              <w:rPr>
                <w:sz w:val="15"/>
                <w:szCs w:val="15"/>
              </w:rPr>
              <w:t> </w:t>
            </w:r>
          </w:p>
        </w:tc>
        <w:tc>
          <w:tcPr>
            <w:tcW w:w="0" w:type="auto"/>
            <w:vAlign w:val="bottom"/>
          </w:tcPr>
          <w:p w14:paraId="2014D4B9" w14:textId="77777777" w:rsidR="00C334D1" w:rsidRPr="00813D46" w:rsidRDefault="00C334D1" w:rsidP="007B0C0F">
            <w:pPr>
              <w:rPr>
                <w:sz w:val="8"/>
              </w:rPr>
            </w:pPr>
            <w:r w:rsidRPr="00813D46">
              <w:rPr>
                <w:rFonts w:cs="Arial"/>
              </w:rPr>
              <w:t>$</w:t>
            </w:r>
          </w:p>
        </w:tc>
        <w:tc>
          <w:tcPr>
            <w:tcW w:w="0" w:type="auto"/>
            <w:vAlign w:val="bottom"/>
          </w:tcPr>
          <w:p w14:paraId="5A318763" w14:textId="77777777" w:rsidR="00C334D1" w:rsidRPr="00813D46" w:rsidRDefault="00C334D1" w:rsidP="007B0C0F">
            <w:pPr>
              <w:jc w:val="right"/>
            </w:pPr>
            <w:r w:rsidRPr="00813D46">
              <w:rPr>
                <w:rFonts w:cs="Arial"/>
                <w:bCs/>
              </w:rPr>
              <w:t>92,164</w:t>
            </w:r>
          </w:p>
        </w:tc>
        <w:tc>
          <w:tcPr>
            <w:tcW w:w="0" w:type="auto"/>
            <w:noWrap/>
            <w:vAlign w:val="bottom"/>
          </w:tcPr>
          <w:p w14:paraId="3923B410" w14:textId="77777777" w:rsidR="00C334D1" w:rsidRPr="00813D46" w:rsidRDefault="00C334D1" w:rsidP="007B0C0F">
            <w:pPr>
              <w:rPr>
                <w:sz w:val="8"/>
              </w:rPr>
            </w:pPr>
            <w:r w:rsidRPr="00813D46">
              <w:rPr>
                <w:rFonts w:cs="Arial"/>
              </w:rPr>
              <w:t> </w:t>
            </w:r>
          </w:p>
        </w:tc>
      </w:tr>
      <w:tr w:rsidR="00295233" w:rsidRPr="00813D46" w14:paraId="79A3FD90" w14:textId="77777777" w:rsidTr="007B0C0F">
        <w:trPr>
          <w:jc w:val="center"/>
        </w:trPr>
        <w:tc>
          <w:tcPr>
            <w:tcW w:w="0" w:type="auto"/>
            <w:vAlign w:val="bottom"/>
          </w:tcPr>
          <w:p w14:paraId="34BD1475" w14:textId="77777777" w:rsidR="00C334D1" w:rsidRPr="00813D46" w:rsidRDefault="00C334D1" w:rsidP="007B0C0F">
            <w:pPr>
              <w:pStyle w:val="la2"/>
            </w:pPr>
            <w:r w:rsidRPr="00813D46">
              <w:t> </w:t>
            </w:r>
          </w:p>
        </w:tc>
        <w:tc>
          <w:tcPr>
            <w:tcW w:w="0" w:type="auto"/>
            <w:vAlign w:val="bottom"/>
          </w:tcPr>
          <w:p w14:paraId="54C69F60" w14:textId="77777777" w:rsidR="00C334D1" w:rsidRPr="00813D46" w:rsidRDefault="00C334D1" w:rsidP="007B0C0F">
            <w:pPr>
              <w:pStyle w:val="la2"/>
            </w:pPr>
            <w:r w:rsidRPr="00813D46">
              <w:t> </w:t>
            </w:r>
          </w:p>
        </w:tc>
        <w:tc>
          <w:tcPr>
            <w:tcW w:w="0" w:type="auto"/>
            <w:vAlign w:val="bottom"/>
          </w:tcPr>
          <w:p w14:paraId="62DCFBAB" w14:textId="77777777" w:rsidR="00C334D1" w:rsidRPr="00813D46" w:rsidRDefault="00C334D1" w:rsidP="007B0C0F">
            <w:pPr>
              <w:pStyle w:val="rrddoublerule"/>
            </w:pPr>
            <w:r w:rsidRPr="00813D46">
              <w:rPr>
                <w:sz w:val="15"/>
                <w:szCs w:val="15"/>
              </w:rPr>
              <w:t> </w:t>
            </w:r>
          </w:p>
        </w:tc>
        <w:tc>
          <w:tcPr>
            <w:tcW w:w="0" w:type="auto"/>
            <w:vAlign w:val="bottom"/>
          </w:tcPr>
          <w:p w14:paraId="52AFA823" w14:textId="77777777" w:rsidR="00C334D1" w:rsidRPr="00813D46" w:rsidRDefault="00C334D1" w:rsidP="007B0C0F">
            <w:pPr>
              <w:pStyle w:val="rrddoublerule"/>
            </w:pPr>
            <w:r w:rsidRPr="00813D46">
              <w:rPr>
                <w:sz w:val="15"/>
                <w:szCs w:val="15"/>
              </w:rPr>
              <w:t> </w:t>
            </w:r>
          </w:p>
        </w:tc>
        <w:tc>
          <w:tcPr>
            <w:tcW w:w="0" w:type="auto"/>
            <w:vAlign w:val="bottom"/>
          </w:tcPr>
          <w:p w14:paraId="37D21876" w14:textId="77777777" w:rsidR="00C334D1" w:rsidRPr="00813D46" w:rsidRDefault="00C334D1" w:rsidP="007B0C0F">
            <w:pPr>
              <w:rPr>
                <w:sz w:val="8"/>
              </w:rPr>
            </w:pPr>
          </w:p>
        </w:tc>
        <w:tc>
          <w:tcPr>
            <w:tcW w:w="0" w:type="auto"/>
            <w:vAlign w:val="bottom"/>
          </w:tcPr>
          <w:p w14:paraId="1201473A" w14:textId="77777777" w:rsidR="00C334D1" w:rsidRPr="00813D46" w:rsidRDefault="00C334D1" w:rsidP="007B0C0F">
            <w:pPr>
              <w:pStyle w:val="la2"/>
            </w:pPr>
            <w:r w:rsidRPr="00813D46">
              <w:t> </w:t>
            </w:r>
          </w:p>
        </w:tc>
        <w:tc>
          <w:tcPr>
            <w:tcW w:w="0" w:type="auto"/>
            <w:vAlign w:val="bottom"/>
          </w:tcPr>
          <w:p w14:paraId="5616462C" w14:textId="77777777" w:rsidR="00C334D1" w:rsidRPr="00813D46" w:rsidRDefault="00C334D1" w:rsidP="007B0C0F">
            <w:pPr>
              <w:pStyle w:val="rrddoublerule"/>
            </w:pPr>
            <w:r w:rsidRPr="00813D46">
              <w:rPr>
                <w:sz w:val="15"/>
                <w:szCs w:val="15"/>
              </w:rPr>
              <w:t> </w:t>
            </w:r>
          </w:p>
        </w:tc>
        <w:tc>
          <w:tcPr>
            <w:tcW w:w="0" w:type="auto"/>
            <w:vAlign w:val="bottom"/>
          </w:tcPr>
          <w:p w14:paraId="2F8EF87A" w14:textId="77777777" w:rsidR="00C334D1" w:rsidRPr="00813D46" w:rsidRDefault="00C334D1" w:rsidP="007B0C0F">
            <w:pPr>
              <w:pStyle w:val="rrddoublerule"/>
            </w:pPr>
            <w:r w:rsidRPr="00813D46">
              <w:rPr>
                <w:sz w:val="15"/>
                <w:szCs w:val="15"/>
              </w:rPr>
              <w:t> </w:t>
            </w:r>
          </w:p>
        </w:tc>
        <w:tc>
          <w:tcPr>
            <w:tcW w:w="0" w:type="auto"/>
            <w:vAlign w:val="bottom"/>
          </w:tcPr>
          <w:p w14:paraId="1ADF28C7" w14:textId="77777777" w:rsidR="00C334D1" w:rsidRPr="00813D46" w:rsidRDefault="00C334D1" w:rsidP="007B0C0F">
            <w:pPr>
              <w:rPr>
                <w:sz w:val="8"/>
              </w:rPr>
            </w:pPr>
          </w:p>
        </w:tc>
        <w:tc>
          <w:tcPr>
            <w:tcW w:w="0" w:type="auto"/>
            <w:vAlign w:val="bottom"/>
          </w:tcPr>
          <w:p w14:paraId="7E2C2691" w14:textId="77777777" w:rsidR="00C334D1" w:rsidRPr="00813D46" w:rsidRDefault="00C334D1" w:rsidP="007B0C0F">
            <w:pPr>
              <w:pStyle w:val="la2"/>
            </w:pPr>
            <w:r w:rsidRPr="00813D46">
              <w:t> </w:t>
            </w:r>
          </w:p>
        </w:tc>
        <w:tc>
          <w:tcPr>
            <w:tcW w:w="0" w:type="auto"/>
            <w:vAlign w:val="bottom"/>
          </w:tcPr>
          <w:p w14:paraId="7ED0856E" w14:textId="77777777" w:rsidR="00C334D1" w:rsidRPr="00813D46" w:rsidRDefault="00C334D1" w:rsidP="007B0C0F">
            <w:pPr>
              <w:pStyle w:val="rrddoublerule"/>
            </w:pPr>
            <w:r w:rsidRPr="00813D46">
              <w:rPr>
                <w:sz w:val="15"/>
                <w:szCs w:val="15"/>
              </w:rPr>
              <w:t> </w:t>
            </w:r>
          </w:p>
        </w:tc>
        <w:tc>
          <w:tcPr>
            <w:tcW w:w="0" w:type="auto"/>
            <w:vAlign w:val="bottom"/>
          </w:tcPr>
          <w:p w14:paraId="209BB770" w14:textId="77777777" w:rsidR="00C334D1" w:rsidRPr="00813D46" w:rsidRDefault="00C334D1" w:rsidP="007B0C0F">
            <w:pPr>
              <w:pStyle w:val="rrddoublerule"/>
            </w:pPr>
            <w:r w:rsidRPr="00813D46">
              <w:rPr>
                <w:sz w:val="15"/>
                <w:szCs w:val="15"/>
              </w:rPr>
              <w:t> </w:t>
            </w:r>
          </w:p>
        </w:tc>
        <w:tc>
          <w:tcPr>
            <w:tcW w:w="0" w:type="auto"/>
            <w:vAlign w:val="bottom"/>
          </w:tcPr>
          <w:p w14:paraId="10D8FB83" w14:textId="77777777" w:rsidR="00C334D1" w:rsidRPr="00813D46" w:rsidRDefault="00C334D1" w:rsidP="007B0C0F">
            <w:pPr>
              <w:rPr>
                <w:sz w:val="8"/>
              </w:rPr>
            </w:pPr>
          </w:p>
        </w:tc>
        <w:tc>
          <w:tcPr>
            <w:tcW w:w="0" w:type="auto"/>
            <w:vAlign w:val="bottom"/>
          </w:tcPr>
          <w:p w14:paraId="6F35906D" w14:textId="77777777" w:rsidR="00C334D1" w:rsidRPr="00813D46" w:rsidRDefault="00C334D1" w:rsidP="007B0C0F">
            <w:pPr>
              <w:pStyle w:val="la2"/>
            </w:pPr>
            <w:r w:rsidRPr="00813D46">
              <w:t> </w:t>
            </w:r>
          </w:p>
        </w:tc>
        <w:tc>
          <w:tcPr>
            <w:tcW w:w="0" w:type="auto"/>
            <w:vAlign w:val="bottom"/>
          </w:tcPr>
          <w:p w14:paraId="74F29C82" w14:textId="77777777" w:rsidR="00C334D1" w:rsidRPr="00813D46" w:rsidRDefault="00C334D1" w:rsidP="007B0C0F">
            <w:pPr>
              <w:pStyle w:val="rrddoublerule"/>
            </w:pPr>
            <w:r w:rsidRPr="00813D46">
              <w:rPr>
                <w:sz w:val="15"/>
                <w:szCs w:val="15"/>
              </w:rPr>
              <w:t> </w:t>
            </w:r>
          </w:p>
        </w:tc>
        <w:tc>
          <w:tcPr>
            <w:tcW w:w="0" w:type="auto"/>
            <w:vAlign w:val="bottom"/>
          </w:tcPr>
          <w:p w14:paraId="1A6B0B42" w14:textId="77777777" w:rsidR="00C334D1" w:rsidRPr="00813D46" w:rsidRDefault="00C334D1" w:rsidP="007B0C0F">
            <w:pPr>
              <w:pStyle w:val="rrddoublerule"/>
            </w:pPr>
            <w:r w:rsidRPr="00813D46">
              <w:rPr>
                <w:sz w:val="15"/>
                <w:szCs w:val="15"/>
              </w:rPr>
              <w:t> </w:t>
            </w:r>
          </w:p>
        </w:tc>
        <w:tc>
          <w:tcPr>
            <w:tcW w:w="0" w:type="auto"/>
            <w:vAlign w:val="bottom"/>
          </w:tcPr>
          <w:p w14:paraId="179BA956" w14:textId="77777777" w:rsidR="00C334D1" w:rsidRPr="00813D46" w:rsidRDefault="00C334D1" w:rsidP="007B0C0F">
            <w:pPr>
              <w:rPr>
                <w:sz w:val="8"/>
              </w:rPr>
            </w:pPr>
          </w:p>
        </w:tc>
        <w:tc>
          <w:tcPr>
            <w:tcW w:w="0" w:type="auto"/>
            <w:vAlign w:val="bottom"/>
          </w:tcPr>
          <w:p w14:paraId="49BC1139" w14:textId="77777777" w:rsidR="00C334D1" w:rsidRPr="00813D46" w:rsidRDefault="00C334D1" w:rsidP="007B0C0F">
            <w:pPr>
              <w:pStyle w:val="la2"/>
            </w:pPr>
            <w:r w:rsidRPr="00813D46">
              <w:t> </w:t>
            </w:r>
          </w:p>
        </w:tc>
        <w:tc>
          <w:tcPr>
            <w:tcW w:w="0" w:type="auto"/>
            <w:vAlign w:val="bottom"/>
          </w:tcPr>
          <w:p w14:paraId="4EED8E66" w14:textId="77777777" w:rsidR="00C334D1" w:rsidRPr="00813D46" w:rsidRDefault="00C334D1" w:rsidP="007B0C0F">
            <w:pPr>
              <w:pStyle w:val="rrddoublerule"/>
            </w:pPr>
            <w:r w:rsidRPr="00813D46">
              <w:rPr>
                <w:sz w:val="15"/>
                <w:szCs w:val="15"/>
              </w:rPr>
              <w:t> </w:t>
            </w:r>
          </w:p>
        </w:tc>
        <w:tc>
          <w:tcPr>
            <w:tcW w:w="0" w:type="auto"/>
            <w:vAlign w:val="bottom"/>
          </w:tcPr>
          <w:p w14:paraId="0A7CBEF7" w14:textId="77777777" w:rsidR="00C334D1" w:rsidRPr="00813D46" w:rsidRDefault="00C334D1" w:rsidP="007B0C0F">
            <w:pPr>
              <w:pStyle w:val="rrddoublerule"/>
            </w:pPr>
            <w:r w:rsidRPr="00813D46">
              <w:rPr>
                <w:sz w:val="15"/>
                <w:szCs w:val="15"/>
              </w:rPr>
              <w:t> </w:t>
            </w:r>
          </w:p>
        </w:tc>
        <w:tc>
          <w:tcPr>
            <w:tcW w:w="0" w:type="auto"/>
            <w:vAlign w:val="bottom"/>
          </w:tcPr>
          <w:p w14:paraId="6EB6D063" w14:textId="77777777" w:rsidR="00C334D1" w:rsidRPr="00813D46" w:rsidRDefault="00C334D1" w:rsidP="007B0C0F">
            <w:pPr>
              <w:rPr>
                <w:sz w:val="8"/>
              </w:rPr>
            </w:pPr>
          </w:p>
        </w:tc>
        <w:tc>
          <w:tcPr>
            <w:tcW w:w="0" w:type="auto"/>
            <w:vAlign w:val="bottom"/>
          </w:tcPr>
          <w:p w14:paraId="76654AD1" w14:textId="77777777" w:rsidR="00C334D1" w:rsidRPr="00813D46" w:rsidRDefault="00C334D1" w:rsidP="007B0C0F">
            <w:pPr>
              <w:pStyle w:val="la2"/>
            </w:pPr>
            <w:r w:rsidRPr="00813D46">
              <w:t> </w:t>
            </w:r>
          </w:p>
        </w:tc>
        <w:tc>
          <w:tcPr>
            <w:tcW w:w="0" w:type="auto"/>
            <w:vAlign w:val="bottom"/>
          </w:tcPr>
          <w:p w14:paraId="26F420A6" w14:textId="77777777" w:rsidR="00C334D1" w:rsidRPr="00813D46" w:rsidRDefault="00C334D1" w:rsidP="007B0C0F">
            <w:pPr>
              <w:pStyle w:val="rrddoublerule"/>
            </w:pPr>
            <w:r w:rsidRPr="00813D46">
              <w:rPr>
                <w:sz w:val="15"/>
                <w:szCs w:val="15"/>
              </w:rPr>
              <w:t> </w:t>
            </w:r>
          </w:p>
        </w:tc>
        <w:tc>
          <w:tcPr>
            <w:tcW w:w="0" w:type="auto"/>
            <w:vAlign w:val="bottom"/>
          </w:tcPr>
          <w:p w14:paraId="7E95495B" w14:textId="77777777" w:rsidR="00C334D1" w:rsidRPr="00813D46" w:rsidRDefault="00C334D1" w:rsidP="007B0C0F">
            <w:pPr>
              <w:pStyle w:val="rrddoublerule"/>
            </w:pPr>
            <w:r w:rsidRPr="00813D46">
              <w:rPr>
                <w:sz w:val="15"/>
                <w:szCs w:val="15"/>
              </w:rPr>
              <w:t> </w:t>
            </w:r>
          </w:p>
        </w:tc>
        <w:tc>
          <w:tcPr>
            <w:tcW w:w="0" w:type="auto"/>
            <w:vAlign w:val="bottom"/>
          </w:tcPr>
          <w:p w14:paraId="402C2C15" w14:textId="77777777" w:rsidR="00C334D1" w:rsidRPr="00813D46" w:rsidRDefault="00C334D1" w:rsidP="007B0C0F">
            <w:pPr>
              <w:rPr>
                <w:sz w:val="8"/>
              </w:rPr>
            </w:pPr>
          </w:p>
        </w:tc>
      </w:tr>
      <w:tr w:rsidR="00295233" w:rsidRPr="00813D46" w14:paraId="6CA57C47" w14:textId="77777777" w:rsidTr="007B0C0F">
        <w:trPr>
          <w:trHeight w:val="75"/>
          <w:jc w:val="center"/>
        </w:trPr>
        <w:tc>
          <w:tcPr>
            <w:tcW w:w="0" w:type="auto"/>
            <w:vAlign w:val="center"/>
          </w:tcPr>
          <w:p w14:paraId="234378A6" w14:textId="77777777" w:rsidR="00C334D1" w:rsidRPr="00813D46" w:rsidRDefault="00C334D1" w:rsidP="007B0C0F">
            <w:pPr>
              <w:rPr>
                <w:sz w:val="8"/>
              </w:rPr>
            </w:pPr>
          </w:p>
        </w:tc>
        <w:tc>
          <w:tcPr>
            <w:tcW w:w="0" w:type="auto"/>
            <w:gridSpan w:val="4"/>
            <w:vAlign w:val="center"/>
          </w:tcPr>
          <w:p w14:paraId="6E782B2E" w14:textId="77777777" w:rsidR="00C334D1" w:rsidRPr="00813D46" w:rsidRDefault="00C334D1" w:rsidP="007B0C0F">
            <w:pPr>
              <w:rPr>
                <w:sz w:val="8"/>
              </w:rPr>
            </w:pPr>
          </w:p>
        </w:tc>
        <w:tc>
          <w:tcPr>
            <w:tcW w:w="0" w:type="auto"/>
            <w:gridSpan w:val="4"/>
            <w:vAlign w:val="center"/>
          </w:tcPr>
          <w:p w14:paraId="131D6A5E" w14:textId="77777777" w:rsidR="00C334D1" w:rsidRPr="00813D46" w:rsidRDefault="00C334D1" w:rsidP="007B0C0F">
            <w:pPr>
              <w:rPr>
                <w:sz w:val="8"/>
              </w:rPr>
            </w:pPr>
          </w:p>
        </w:tc>
        <w:tc>
          <w:tcPr>
            <w:tcW w:w="0" w:type="auto"/>
            <w:gridSpan w:val="4"/>
            <w:vAlign w:val="center"/>
          </w:tcPr>
          <w:p w14:paraId="6A8645ED" w14:textId="77777777" w:rsidR="00C334D1" w:rsidRPr="00813D46" w:rsidRDefault="00C334D1" w:rsidP="007B0C0F">
            <w:pPr>
              <w:rPr>
                <w:sz w:val="8"/>
              </w:rPr>
            </w:pPr>
          </w:p>
        </w:tc>
        <w:tc>
          <w:tcPr>
            <w:tcW w:w="0" w:type="auto"/>
            <w:gridSpan w:val="4"/>
            <w:vAlign w:val="center"/>
          </w:tcPr>
          <w:p w14:paraId="3C3594A0" w14:textId="77777777" w:rsidR="00C334D1" w:rsidRPr="00813D46" w:rsidRDefault="00C334D1" w:rsidP="007B0C0F">
            <w:pPr>
              <w:rPr>
                <w:sz w:val="8"/>
              </w:rPr>
            </w:pPr>
          </w:p>
        </w:tc>
        <w:tc>
          <w:tcPr>
            <w:tcW w:w="0" w:type="auto"/>
            <w:gridSpan w:val="4"/>
            <w:vAlign w:val="center"/>
          </w:tcPr>
          <w:p w14:paraId="6E939DCE" w14:textId="77777777" w:rsidR="00C334D1" w:rsidRPr="00813D46" w:rsidRDefault="00C334D1" w:rsidP="007B0C0F">
            <w:pPr>
              <w:rPr>
                <w:sz w:val="8"/>
              </w:rPr>
            </w:pPr>
          </w:p>
        </w:tc>
        <w:tc>
          <w:tcPr>
            <w:tcW w:w="0" w:type="auto"/>
            <w:gridSpan w:val="4"/>
            <w:vAlign w:val="center"/>
          </w:tcPr>
          <w:p w14:paraId="3019E651" w14:textId="77777777" w:rsidR="00C334D1" w:rsidRPr="00813D46" w:rsidRDefault="00C334D1" w:rsidP="007B0C0F">
            <w:pPr>
              <w:rPr>
                <w:sz w:val="8"/>
              </w:rPr>
            </w:pPr>
          </w:p>
        </w:tc>
      </w:tr>
      <w:tr w:rsidR="00295233" w:rsidRPr="00813D46" w14:paraId="3B575B67" w14:textId="77777777" w:rsidTr="007B0C0F">
        <w:trPr>
          <w:jc w:val="center"/>
        </w:trPr>
        <w:tc>
          <w:tcPr>
            <w:tcW w:w="0" w:type="auto"/>
          </w:tcPr>
          <w:p w14:paraId="239D9B3E" w14:textId="77777777" w:rsidR="00C334D1" w:rsidRPr="00813D46" w:rsidRDefault="00C334D1" w:rsidP="007B0C0F">
            <w:pPr>
              <w:pStyle w:val="NormalWeb"/>
              <w:ind w:left="240" w:hanging="240"/>
              <w:rPr>
                <w:sz w:val="8"/>
              </w:rPr>
            </w:pPr>
            <w:r w:rsidRPr="00813D46">
              <w:rPr>
                <w:rFonts w:cs="Arial"/>
                <w:b/>
                <w:bCs/>
                <w:sz w:val="15"/>
                <w:szCs w:val="15"/>
              </w:rPr>
              <w:t>Liabilities</w:t>
            </w:r>
          </w:p>
        </w:tc>
        <w:tc>
          <w:tcPr>
            <w:tcW w:w="0" w:type="auto"/>
            <w:vAlign w:val="bottom"/>
          </w:tcPr>
          <w:p w14:paraId="70595F47" w14:textId="77777777" w:rsidR="00C334D1" w:rsidRPr="00813D46" w:rsidRDefault="00C334D1" w:rsidP="007B0C0F">
            <w:pPr>
              <w:pStyle w:val="la2"/>
            </w:pPr>
            <w:r w:rsidRPr="00813D46">
              <w:rPr>
                <w:sz w:val="15"/>
                <w:szCs w:val="15"/>
              </w:rPr>
              <w:t> </w:t>
            </w:r>
          </w:p>
        </w:tc>
        <w:tc>
          <w:tcPr>
            <w:tcW w:w="0" w:type="auto"/>
            <w:vAlign w:val="bottom"/>
          </w:tcPr>
          <w:p w14:paraId="2FA92B1E" w14:textId="77777777" w:rsidR="00C334D1" w:rsidRPr="00813D46" w:rsidRDefault="00C334D1" w:rsidP="007B0C0F">
            <w:pPr>
              <w:pStyle w:val="la2"/>
            </w:pPr>
            <w:r w:rsidRPr="00813D46">
              <w:t> </w:t>
            </w:r>
          </w:p>
        </w:tc>
        <w:tc>
          <w:tcPr>
            <w:tcW w:w="0" w:type="auto"/>
            <w:vAlign w:val="bottom"/>
          </w:tcPr>
          <w:p w14:paraId="07E7EF59" w14:textId="77777777" w:rsidR="00C334D1" w:rsidRPr="00813D46" w:rsidRDefault="00C334D1" w:rsidP="007B0C0F">
            <w:pPr>
              <w:pStyle w:val="la2"/>
            </w:pPr>
            <w:r w:rsidRPr="00813D46">
              <w:t> </w:t>
            </w:r>
          </w:p>
        </w:tc>
        <w:tc>
          <w:tcPr>
            <w:tcW w:w="0" w:type="auto"/>
            <w:vAlign w:val="bottom"/>
          </w:tcPr>
          <w:p w14:paraId="67D5EDD0" w14:textId="77777777" w:rsidR="00C334D1" w:rsidRPr="00813D46" w:rsidRDefault="00C334D1" w:rsidP="007B0C0F">
            <w:pPr>
              <w:pStyle w:val="la2"/>
            </w:pPr>
            <w:r w:rsidRPr="00813D46">
              <w:t> </w:t>
            </w:r>
          </w:p>
        </w:tc>
        <w:tc>
          <w:tcPr>
            <w:tcW w:w="0" w:type="auto"/>
            <w:vAlign w:val="bottom"/>
          </w:tcPr>
          <w:p w14:paraId="15114584" w14:textId="77777777" w:rsidR="00C334D1" w:rsidRPr="00813D46" w:rsidRDefault="00C334D1" w:rsidP="007B0C0F">
            <w:pPr>
              <w:pStyle w:val="la2"/>
            </w:pPr>
            <w:r w:rsidRPr="00813D46">
              <w:rPr>
                <w:sz w:val="15"/>
                <w:szCs w:val="15"/>
              </w:rPr>
              <w:t> </w:t>
            </w:r>
          </w:p>
        </w:tc>
        <w:tc>
          <w:tcPr>
            <w:tcW w:w="0" w:type="auto"/>
            <w:vAlign w:val="bottom"/>
          </w:tcPr>
          <w:p w14:paraId="52A4A395" w14:textId="77777777" w:rsidR="00C334D1" w:rsidRPr="00813D46" w:rsidRDefault="00C334D1" w:rsidP="007B0C0F">
            <w:pPr>
              <w:pStyle w:val="la2"/>
            </w:pPr>
            <w:r w:rsidRPr="00813D46">
              <w:t> </w:t>
            </w:r>
          </w:p>
        </w:tc>
        <w:tc>
          <w:tcPr>
            <w:tcW w:w="0" w:type="auto"/>
            <w:vAlign w:val="bottom"/>
          </w:tcPr>
          <w:p w14:paraId="112461AD" w14:textId="77777777" w:rsidR="00C334D1" w:rsidRPr="00813D46" w:rsidRDefault="00C334D1" w:rsidP="007B0C0F">
            <w:pPr>
              <w:pStyle w:val="la2"/>
            </w:pPr>
            <w:r w:rsidRPr="00813D46">
              <w:t> </w:t>
            </w:r>
          </w:p>
        </w:tc>
        <w:tc>
          <w:tcPr>
            <w:tcW w:w="0" w:type="auto"/>
            <w:vAlign w:val="bottom"/>
          </w:tcPr>
          <w:p w14:paraId="3BC3D575" w14:textId="77777777" w:rsidR="00C334D1" w:rsidRPr="00813D46" w:rsidRDefault="00C334D1" w:rsidP="007B0C0F">
            <w:pPr>
              <w:pStyle w:val="la2"/>
            </w:pPr>
            <w:r w:rsidRPr="00813D46">
              <w:t> </w:t>
            </w:r>
          </w:p>
        </w:tc>
        <w:tc>
          <w:tcPr>
            <w:tcW w:w="0" w:type="auto"/>
            <w:vAlign w:val="bottom"/>
          </w:tcPr>
          <w:p w14:paraId="62E0B867" w14:textId="77777777" w:rsidR="00C334D1" w:rsidRPr="00813D46" w:rsidRDefault="00C334D1" w:rsidP="007B0C0F">
            <w:pPr>
              <w:pStyle w:val="la2"/>
            </w:pPr>
            <w:r w:rsidRPr="00813D46">
              <w:rPr>
                <w:sz w:val="15"/>
                <w:szCs w:val="15"/>
              </w:rPr>
              <w:t> </w:t>
            </w:r>
          </w:p>
        </w:tc>
        <w:tc>
          <w:tcPr>
            <w:tcW w:w="0" w:type="auto"/>
            <w:vAlign w:val="bottom"/>
          </w:tcPr>
          <w:p w14:paraId="620F2B85" w14:textId="77777777" w:rsidR="00C334D1" w:rsidRPr="00813D46" w:rsidRDefault="00C334D1" w:rsidP="007B0C0F">
            <w:pPr>
              <w:pStyle w:val="la2"/>
            </w:pPr>
            <w:r w:rsidRPr="00813D46">
              <w:t> </w:t>
            </w:r>
          </w:p>
        </w:tc>
        <w:tc>
          <w:tcPr>
            <w:tcW w:w="0" w:type="auto"/>
            <w:vAlign w:val="bottom"/>
          </w:tcPr>
          <w:p w14:paraId="7B0580ED" w14:textId="77777777" w:rsidR="00C334D1" w:rsidRPr="00813D46" w:rsidRDefault="00C334D1" w:rsidP="007B0C0F">
            <w:pPr>
              <w:pStyle w:val="la2"/>
            </w:pPr>
            <w:r w:rsidRPr="00813D46">
              <w:t> </w:t>
            </w:r>
          </w:p>
        </w:tc>
        <w:tc>
          <w:tcPr>
            <w:tcW w:w="0" w:type="auto"/>
            <w:vAlign w:val="bottom"/>
          </w:tcPr>
          <w:p w14:paraId="1D300EB8" w14:textId="77777777" w:rsidR="00C334D1" w:rsidRPr="00813D46" w:rsidRDefault="00C334D1" w:rsidP="007B0C0F">
            <w:pPr>
              <w:pStyle w:val="la2"/>
            </w:pPr>
            <w:r w:rsidRPr="00813D46">
              <w:t> </w:t>
            </w:r>
          </w:p>
        </w:tc>
        <w:tc>
          <w:tcPr>
            <w:tcW w:w="0" w:type="auto"/>
            <w:vAlign w:val="bottom"/>
          </w:tcPr>
          <w:p w14:paraId="57B15DD1" w14:textId="77777777" w:rsidR="00C334D1" w:rsidRPr="00813D46" w:rsidRDefault="00C334D1" w:rsidP="007B0C0F">
            <w:pPr>
              <w:pStyle w:val="la2"/>
            </w:pPr>
            <w:r w:rsidRPr="00813D46">
              <w:rPr>
                <w:sz w:val="15"/>
                <w:szCs w:val="15"/>
              </w:rPr>
              <w:t> </w:t>
            </w:r>
          </w:p>
        </w:tc>
        <w:tc>
          <w:tcPr>
            <w:tcW w:w="0" w:type="auto"/>
            <w:vAlign w:val="bottom"/>
          </w:tcPr>
          <w:p w14:paraId="4A6904E0" w14:textId="77777777" w:rsidR="00C334D1" w:rsidRPr="00813D46" w:rsidRDefault="00C334D1" w:rsidP="007B0C0F">
            <w:pPr>
              <w:pStyle w:val="la2"/>
            </w:pPr>
            <w:r w:rsidRPr="00813D46">
              <w:t> </w:t>
            </w:r>
          </w:p>
        </w:tc>
        <w:tc>
          <w:tcPr>
            <w:tcW w:w="0" w:type="auto"/>
            <w:vAlign w:val="bottom"/>
          </w:tcPr>
          <w:p w14:paraId="39ECD912" w14:textId="77777777" w:rsidR="00C334D1" w:rsidRPr="00813D46" w:rsidRDefault="00C334D1" w:rsidP="007B0C0F">
            <w:pPr>
              <w:pStyle w:val="la2"/>
            </w:pPr>
            <w:r w:rsidRPr="00813D46">
              <w:t> </w:t>
            </w:r>
          </w:p>
        </w:tc>
        <w:tc>
          <w:tcPr>
            <w:tcW w:w="0" w:type="auto"/>
            <w:vAlign w:val="bottom"/>
          </w:tcPr>
          <w:p w14:paraId="4E505D42" w14:textId="77777777" w:rsidR="00C334D1" w:rsidRPr="00813D46" w:rsidRDefault="00C334D1" w:rsidP="007B0C0F">
            <w:pPr>
              <w:pStyle w:val="la2"/>
            </w:pPr>
            <w:r w:rsidRPr="00813D46">
              <w:t> </w:t>
            </w:r>
          </w:p>
        </w:tc>
        <w:tc>
          <w:tcPr>
            <w:tcW w:w="0" w:type="auto"/>
            <w:vAlign w:val="bottom"/>
          </w:tcPr>
          <w:p w14:paraId="7C167F05" w14:textId="77777777" w:rsidR="00C334D1" w:rsidRPr="00813D46" w:rsidRDefault="00C334D1" w:rsidP="007B0C0F">
            <w:pPr>
              <w:pStyle w:val="la2"/>
            </w:pPr>
            <w:r w:rsidRPr="00813D46">
              <w:rPr>
                <w:sz w:val="15"/>
                <w:szCs w:val="15"/>
              </w:rPr>
              <w:t> </w:t>
            </w:r>
          </w:p>
        </w:tc>
        <w:tc>
          <w:tcPr>
            <w:tcW w:w="0" w:type="auto"/>
            <w:vAlign w:val="bottom"/>
          </w:tcPr>
          <w:p w14:paraId="0613DF0D" w14:textId="77777777" w:rsidR="00C334D1" w:rsidRPr="00813D46" w:rsidRDefault="00C334D1" w:rsidP="007B0C0F">
            <w:pPr>
              <w:pStyle w:val="la2"/>
            </w:pPr>
            <w:r w:rsidRPr="00813D46">
              <w:t> </w:t>
            </w:r>
          </w:p>
        </w:tc>
        <w:tc>
          <w:tcPr>
            <w:tcW w:w="0" w:type="auto"/>
            <w:vAlign w:val="bottom"/>
          </w:tcPr>
          <w:p w14:paraId="4360AF7E" w14:textId="77777777" w:rsidR="00C334D1" w:rsidRPr="00813D46" w:rsidRDefault="00C334D1" w:rsidP="007B0C0F">
            <w:pPr>
              <w:pStyle w:val="la2"/>
            </w:pPr>
            <w:r w:rsidRPr="00813D46">
              <w:t> </w:t>
            </w:r>
          </w:p>
        </w:tc>
        <w:tc>
          <w:tcPr>
            <w:tcW w:w="0" w:type="auto"/>
            <w:vAlign w:val="bottom"/>
          </w:tcPr>
          <w:p w14:paraId="6F395055" w14:textId="77777777" w:rsidR="00C334D1" w:rsidRPr="00813D46" w:rsidRDefault="00C334D1" w:rsidP="007B0C0F">
            <w:pPr>
              <w:pStyle w:val="la2"/>
            </w:pPr>
            <w:r w:rsidRPr="00813D46">
              <w:t> </w:t>
            </w:r>
          </w:p>
        </w:tc>
        <w:tc>
          <w:tcPr>
            <w:tcW w:w="0" w:type="auto"/>
            <w:vAlign w:val="bottom"/>
          </w:tcPr>
          <w:p w14:paraId="04CBCBBD" w14:textId="77777777" w:rsidR="00C334D1" w:rsidRPr="00813D46" w:rsidRDefault="00C334D1" w:rsidP="007B0C0F">
            <w:pPr>
              <w:pStyle w:val="la2"/>
            </w:pPr>
            <w:r w:rsidRPr="00813D46">
              <w:rPr>
                <w:sz w:val="15"/>
                <w:szCs w:val="15"/>
              </w:rPr>
              <w:t> </w:t>
            </w:r>
          </w:p>
        </w:tc>
        <w:tc>
          <w:tcPr>
            <w:tcW w:w="0" w:type="auto"/>
            <w:vAlign w:val="bottom"/>
          </w:tcPr>
          <w:p w14:paraId="1953B2B5" w14:textId="77777777" w:rsidR="00C334D1" w:rsidRPr="00813D46" w:rsidRDefault="00C334D1" w:rsidP="007B0C0F">
            <w:pPr>
              <w:pStyle w:val="la2"/>
            </w:pPr>
            <w:r w:rsidRPr="00813D46">
              <w:t> </w:t>
            </w:r>
          </w:p>
        </w:tc>
        <w:tc>
          <w:tcPr>
            <w:tcW w:w="0" w:type="auto"/>
            <w:vAlign w:val="bottom"/>
          </w:tcPr>
          <w:p w14:paraId="3AFB8134" w14:textId="77777777" w:rsidR="00C334D1" w:rsidRPr="00813D46" w:rsidRDefault="00C334D1" w:rsidP="007B0C0F">
            <w:pPr>
              <w:pStyle w:val="la2"/>
            </w:pPr>
            <w:r w:rsidRPr="00813D46">
              <w:t> </w:t>
            </w:r>
          </w:p>
        </w:tc>
        <w:tc>
          <w:tcPr>
            <w:tcW w:w="0" w:type="auto"/>
            <w:vAlign w:val="bottom"/>
          </w:tcPr>
          <w:p w14:paraId="5D986B40" w14:textId="77777777" w:rsidR="00C334D1" w:rsidRPr="00813D46" w:rsidRDefault="00C334D1" w:rsidP="007B0C0F">
            <w:pPr>
              <w:pStyle w:val="la2"/>
            </w:pPr>
            <w:r w:rsidRPr="00813D46">
              <w:t> </w:t>
            </w:r>
          </w:p>
        </w:tc>
      </w:tr>
      <w:tr w:rsidR="00295233" w:rsidRPr="00813D46" w14:paraId="6B52166F" w14:textId="77777777" w:rsidTr="007B0C0F">
        <w:trPr>
          <w:trHeight w:val="75"/>
          <w:jc w:val="center"/>
        </w:trPr>
        <w:tc>
          <w:tcPr>
            <w:tcW w:w="0" w:type="auto"/>
            <w:vAlign w:val="center"/>
          </w:tcPr>
          <w:p w14:paraId="215A6080" w14:textId="77777777" w:rsidR="00C334D1" w:rsidRPr="00813D46" w:rsidRDefault="00C334D1" w:rsidP="007B0C0F">
            <w:pPr>
              <w:rPr>
                <w:sz w:val="8"/>
              </w:rPr>
            </w:pPr>
          </w:p>
        </w:tc>
        <w:tc>
          <w:tcPr>
            <w:tcW w:w="0" w:type="auto"/>
            <w:gridSpan w:val="4"/>
            <w:vAlign w:val="center"/>
          </w:tcPr>
          <w:p w14:paraId="2334DF6D" w14:textId="77777777" w:rsidR="00C334D1" w:rsidRPr="00813D46" w:rsidRDefault="00C334D1" w:rsidP="007B0C0F">
            <w:pPr>
              <w:rPr>
                <w:sz w:val="8"/>
              </w:rPr>
            </w:pPr>
          </w:p>
        </w:tc>
        <w:tc>
          <w:tcPr>
            <w:tcW w:w="0" w:type="auto"/>
            <w:gridSpan w:val="4"/>
            <w:vAlign w:val="center"/>
          </w:tcPr>
          <w:p w14:paraId="3E6C12AB" w14:textId="77777777" w:rsidR="00C334D1" w:rsidRPr="00813D46" w:rsidRDefault="00C334D1" w:rsidP="007B0C0F">
            <w:pPr>
              <w:rPr>
                <w:sz w:val="8"/>
              </w:rPr>
            </w:pPr>
          </w:p>
        </w:tc>
        <w:tc>
          <w:tcPr>
            <w:tcW w:w="0" w:type="auto"/>
            <w:gridSpan w:val="4"/>
            <w:vAlign w:val="center"/>
          </w:tcPr>
          <w:p w14:paraId="5314FB31" w14:textId="77777777" w:rsidR="00C334D1" w:rsidRPr="00813D46" w:rsidRDefault="00C334D1" w:rsidP="007B0C0F">
            <w:pPr>
              <w:rPr>
                <w:sz w:val="8"/>
              </w:rPr>
            </w:pPr>
          </w:p>
        </w:tc>
        <w:tc>
          <w:tcPr>
            <w:tcW w:w="0" w:type="auto"/>
            <w:gridSpan w:val="4"/>
            <w:vAlign w:val="center"/>
          </w:tcPr>
          <w:p w14:paraId="66F5752B" w14:textId="77777777" w:rsidR="00C334D1" w:rsidRPr="00813D46" w:rsidRDefault="00C334D1" w:rsidP="007B0C0F">
            <w:pPr>
              <w:rPr>
                <w:sz w:val="8"/>
              </w:rPr>
            </w:pPr>
          </w:p>
        </w:tc>
        <w:tc>
          <w:tcPr>
            <w:tcW w:w="0" w:type="auto"/>
            <w:gridSpan w:val="4"/>
            <w:vAlign w:val="center"/>
          </w:tcPr>
          <w:p w14:paraId="719CE1D0" w14:textId="77777777" w:rsidR="00C334D1" w:rsidRPr="00813D46" w:rsidRDefault="00C334D1" w:rsidP="007B0C0F">
            <w:pPr>
              <w:rPr>
                <w:sz w:val="8"/>
              </w:rPr>
            </w:pPr>
          </w:p>
        </w:tc>
        <w:tc>
          <w:tcPr>
            <w:tcW w:w="0" w:type="auto"/>
            <w:gridSpan w:val="4"/>
            <w:vAlign w:val="center"/>
          </w:tcPr>
          <w:p w14:paraId="2A8FD7AF" w14:textId="77777777" w:rsidR="00C334D1" w:rsidRPr="00813D46" w:rsidRDefault="00C334D1" w:rsidP="007B0C0F">
            <w:pPr>
              <w:rPr>
                <w:sz w:val="8"/>
              </w:rPr>
            </w:pPr>
          </w:p>
        </w:tc>
      </w:tr>
      <w:tr w:rsidR="00295233" w:rsidRPr="00813D46" w14:paraId="157A9DB7" w14:textId="77777777" w:rsidTr="007B0C0F">
        <w:trPr>
          <w:jc w:val="center"/>
        </w:trPr>
        <w:tc>
          <w:tcPr>
            <w:tcW w:w="0" w:type="auto"/>
          </w:tcPr>
          <w:p w14:paraId="47339390" w14:textId="77777777" w:rsidR="00C334D1" w:rsidRPr="00813D46" w:rsidRDefault="00C334D1" w:rsidP="007B0C0F">
            <w:pPr>
              <w:pStyle w:val="NormalWeb"/>
              <w:ind w:left="240" w:hanging="240"/>
              <w:rPr>
                <w:sz w:val="8"/>
              </w:rPr>
            </w:pPr>
            <w:r w:rsidRPr="00813D46">
              <w:rPr>
                <w:rFonts w:cs="Arial"/>
                <w:sz w:val="20"/>
                <w:szCs w:val="20"/>
              </w:rPr>
              <w:t>Derivatives and other</w:t>
            </w:r>
          </w:p>
        </w:tc>
        <w:tc>
          <w:tcPr>
            <w:tcW w:w="0" w:type="auto"/>
            <w:vAlign w:val="bottom"/>
          </w:tcPr>
          <w:p w14:paraId="20B0E33E" w14:textId="77777777" w:rsidR="00C334D1" w:rsidRPr="00813D46" w:rsidRDefault="00C334D1" w:rsidP="007B0C0F">
            <w:pPr>
              <w:pStyle w:val="la2"/>
            </w:pPr>
            <w:r w:rsidRPr="00813D46">
              <w:rPr>
                <w:sz w:val="15"/>
                <w:szCs w:val="15"/>
              </w:rPr>
              <w:t> </w:t>
            </w:r>
          </w:p>
        </w:tc>
        <w:tc>
          <w:tcPr>
            <w:tcW w:w="0" w:type="auto"/>
            <w:vAlign w:val="bottom"/>
          </w:tcPr>
          <w:p w14:paraId="3D0A7287" w14:textId="77777777" w:rsidR="00C334D1" w:rsidRPr="00813D46" w:rsidRDefault="00C334D1" w:rsidP="007B0C0F">
            <w:pPr>
              <w:rPr>
                <w:sz w:val="8"/>
              </w:rPr>
            </w:pPr>
            <w:r w:rsidRPr="00813D46">
              <w:rPr>
                <w:rFonts w:cs="Arial"/>
              </w:rPr>
              <w:t>$</w:t>
            </w:r>
          </w:p>
        </w:tc>
        <w:tc>
          <w:tcPr>
            <w:tcW w:w="0" w:type="auto"/>
            <w:vAlign w:val="bottom"/>
          </w:tcPr>
          <w:p w14:paraId="54D876F0" w14:textId="77777777" w:rsidR="00C334D1" w:rsidRPr="00813D46" w:rsidRDefault="00C334D1" w:rsidP="007B0C0F">
            <w:pPr>
              <w:jc w:val="right"/>
            </w:pPr>
            <w:r w:rsidRPr="00813D46">
              <w:t>5</w:t>
            </w:r>
          </w:p>
        </w:tc>
        <w:tc>
          <w:tcPr>
            <w:tcW w:w="0" w:type="auto"/>
            <w:noWrap/>
            <w:vAlign w:val="bottom"/>
          </w:tcPr>
          <w:p w14:paraId="0F57C37C" w14:textId="77777777" w:rsidR="00C334D1" w:rsidRPr="00813D46" w:rsidRDefault="00C334D1" w:rsidP="007B0C0F">
            <w:pPr>
              <w:rPr>
                <w:sz w:val="8"/>
              </w:rPr>
            </w:pPr>
            <w:r w:rsidRPr="00813D46">
              <w:rPr>
                <w:rFonts w:cs="Arial"/>
              </w:rPr>
              <w:t> </w:t>
            </w:r>
          </w:p>
        </w:tc>
        <w:tc>
          <w:tcPr>
            <w:tcW w:w="0" w:type="auto"/>
            <w:vAlign w:val="bottom"/>
          </w:tcPr>
          <w:p w14:paraId="34F32DE9" w14:textId="77777777" w:rsidR="00C334D1" w:rsidRPr="00813D46" w:rsidRDefault="00C334D1" w:rsidP="007B0C0F">
            <w:pPr>
              <w:pStyle w:val="la2"/>
            </w:pPr>
            <w:r w:rsidRPr="00813D46">
              <w:rPr>
                <w:sz w:val="15"/>
                <w:szCs w:val="15"/>
              </w:rPr>
              <w:t> </w:t>
            </w:r>
          </w:p>
        </w:tc>
        <w:tc>
          <w:tcPr>
            <w:tcW w:w="0" w:type="auto"/>
            <w:vAlign w:val="bottom"/>
          </w:tcPr>
          <w:p w14:paraId="70351085" w14:textId="77777777" w:rsidR="00C334D1" w:rsidRPr="00813D46" w:rsidRDefault="00C334D1" w:rsidP="007B0C0F">
            <w:pPr>
              <w:rPr>
                <w:sz w:val="8"/>
              </w:rPr>
            </w:pPr>
            <w:r w:rsidRPr="00813D46">
              <w:rPr>
                <w:rFonts w:cs="Arial"/>
              </w:rPr>
              <w:t>$</w:t>
            </w:r>
          </w:p>
        </w:tc>
        <w:tc>
          <w:tcPr>
            <w:tcW w:w="0" w:type="auto"/>
            <w:vAlign w:val="bottom"/>
          </w:tcPr>
          <w:p w14:paraId="3EC7A618" w14:textId="77777777" w:rsidR="00C334D1" w:rsidRPr="00813D46" w:rsidRDefault="00C334D1" w:rsidP="007B0C0F">
            <w:pPr>
              <w:jc w:val="right"/>
            </w:pPr>
            <w:r w:rsidRPr="00813D46">
              <w:rPr>
                <w:rFonts w:cs="Arial"/>
              </w:rPr>
              <w:t>153</w:t>
            </w:r>
          </w:p>
        </w:tc>
        <w:tc>
          <w:tcPr>
            <w:tcW w:w="0" w:type="auto"/>
            <w:noWrap/>
            <w:vAlign w:val="bottom"/>
          </w:tcPr>
          <w:p w14:paraId="0C3BB03A" w14:textId="77777777" w:rsidR="00C334D1" w:rsidRPr="00813D46" w:rsidRDefault="00C334D1" w:rsidP="007B0C0F">
            <w:pPr>
              <w:rPr>
                <w:sz w:val="8"/>
              </w:rPr>
            </w:pPr>
            <w:r w:rsidRPr="00813D46">
              <w:rPr>
                <w:rFonts w:cs="Arial"/>
              </w:rPr>
              <w:t> </w:t>
            </w:r>
          </w:p>
        </w:tc>
        <w:tc>
          <w:tcPr>
            <w:tcW w:w="0" w:type="auto"/>
            <w:vAlign w:val="bottom"/>
          </w:tcPr>
          <w:p w14:paraId="68E45BD0" w14:textId="77777777" w:rsidR="00C334D1" w:rsidRPr="00813D46" w:rsidRDefault="00C334D1" w:rsidP="007B0C0F">
            <w:pPr>
              <w:pStyle w:val="la2"/>
            </w:pPr>
            <w:r w:rsidRPr="00813D46">
              <w:rPr>
                <w:sz w:val="15"/>
                <w:szCs w:val="15"/>
              </w:rPr>
              <w:t> </w:t>
            </w:r>
          </w:p>
        </w:tc>
        <w:tc>
          <w:tcPr>
            <w:tcW w:w="0" w:type="auto"/>
            <w:vAlign w:val="bottom"/>
          </w:tcPr>
          <w:p w14:paraId="1BA323FD" w14:textId="77777777" w:rsidR="00C334D1" w:rsidRPr="00813D46" w:rsidRDefault="00C334D1" w:rsidP="007B0C0F">
            <w:pPr>
              <w:rPr>
                <w:sz w:val="8"/>
              </w:rPr>
            </w:pPr>
            <w:r w:rsidRPr="00813D46">
              <w:rPr>
                <w:rFonts w:cs="Arial"/>
              </w:rPr>
              <w:t>$</w:t>
            </w:r>
          </w:p>
        </w:tc>
        <w:tc>
          <w:tcPr>
            <w:tcW w:w="0" w:type="auto"/>
            <w:vAlign w:val="bottom"/>
          </w:tcPr>
          <w:p w14:paraId="5CA86A30" w14:textId="77777777" w:rsidR="00C334D1" w:rsidRPr="00813D46" w:rsidRDefault="00C334D1" w:rsidP="007B0C0F">
            <w:pPr>
              <w:jc w:val="right"/>
            </w:pPr>
            <w:r w:rsidRPr="00813D46">
              <w:rPr>
                <w:rFonts w:cs="Arial"/>
              </w:rPr>
              <w:t>126</w:t>
            </w:r>
          </w:p>
        </w:tc>
        <w:tc>
          <w:tcPr>
            <w:tcW w:w="0" w:type="auto"/>
            <w:noWrap/>
            <w:vAlign w:val="bottom"/>
          </w:tcPr>
          <w:p w14:paraId="43FEA601" w14:textId="77777777" w:rsidR="00C334D1" w:rsidRPr="00813D46" w:rsidRDefault="00C334D1" w:rsidP="007B0C0F">
            <w:pPr>
              <w:rPr>
                <w:sz w:val="8"/>
              </w:rPr>
            </w:pPr>
            <w:r w:rsidRPr="00813D46">
              <w:rPr>
                <w:rFonts w:cs="Arial"/>
              </w:rPr>
              <w:t> </w:t>
            </w:r>
          </w:p>
        </w:tc>
        <w:tc>
          <w:tcPr>
            <w:tcW w:w="0" w:type="auto"/>
            <w:vAlign w:val="bottom"/>
          </w:tcPr>
          <w:p w14:paraId="1B3343CA" w14:textId="77777777" w:rsidR="00C334D1" w:rsidRPr="00813D46" w:rsidRDefault="00C334D1" w:rsidP="007B0C0F">
            <w:pPr>
              <w:pStyle w:val="la2"/>
            </w:pPr>
            <w:r w:rsidRPr="00813D46">
              <w:rPr>
                <w:sz w:val="15"/>
                <w:szCs w:val="15"/>
              </w:rPr>
              <w:t> </w:t>
            </w:r>
          </w:p>
        </w:tc>
        <w:tc>
          <w:tcPr>
            <w:tcW w:w="0" w:type="auto"/>
            <w:vAlign w:val="bottom"/>
          </w:tcPr>
          <w:p w14:paraId="18BC648B" w14:textId="77777777" w:rsidR="00C334D1" w:rsidRPr="00813D46" w:rsidRDefault="00C334D1" w:rsidP="007B0C0F">
            <w:pPr>
              <w:rPr>
                <w:sz w:val="8"/>
              </w:rPr>
            </w:pPr>
            <w:r w:rsidRPr="00813D46">
              <w:rPr>
                <w:rFonts w:cs="Arial"/>
              </w:rPr>
              <w:t>$</w:t>
            </w:r>
          </w:p>
        </w:tc>
        <w:tc>
          <w:tcPr>
            <w:tcW w:w="0" w:type="auto"/>
            <w:vAlign w:val="bottom"/>
          </w:tcPr>
          <w:p w14:paraId="0E69D8E7" w14:textId="77777777" w:rsidR="00C334D1" w:rsidRPr="00813D46" w:rsidRDefault="00C334D1" w:rsidP="007B0C0F">
            <w:pPr>
              <w:jc w:val="right"/>
            </w:pPr>
            <w:r w:rsidRPr="00813D46">
              <w:rPr>
                <w:rFonts w:cs="Arial"/>
              </w:rPr>
              <w:t>284</w:t>
            </w:r>
          </w:p>
        </w:tc>
        <w:tc>
          <w:tcPr>
            <w:tcW w:w="0" w:type="auto"/>
            <w:noWrap/>
            <w:vAlign w:val="bottom"/>
          </w:tcPr>
          <w:p w14:paraId="0DB2D66F" w14:textId="77777777" w:rsidR="00C334D1" w:rsidRPr="00813D46" w:rsidRDefault="00C334D1" w:rsidP="007B0C0F">
            <w:pPr>
              <w:rPr>
                <w:sz w:val="8"/>
              </w:rPr>
            </w:pPr>
            <w:r w:rsidRPr="00813D46">
              <w:rPr>
                <w:rFonts w:cs="Arial"/>
              </w:rPr>
              <w:t> </w:t>
            </w:r>
          </w:p>
        </w:tc>
        <w:tc>
          <w:tcPr>
            <w:tcW w:w="0" w:type="auto"/>
            <w:vAlign w:val="bottom"/>
          </w:tcPr>
          <w:p w14:paraId="20D922DD" w14:textId="77777777" w:rsidR="00C334D1" w:rsidRPr="00813D46" w:rsidRDefault="00C334D1" w:rsidP="007B0C0F">
            <w:pPr>
              <w:pStyle w:val="la2"/>
            </w:pPr>
            <w:r w:rsidRPr="00813D46">
              <w:rPr>
                <w:sz w:val="15"/>
                <w:szCs w:val="15"/>
              </w:rPr>
              <w:t> </w:t>
            </w:r>
          </w:p>
        </w:tc>
        <w:tc>
          <w:tcPr>
            <w:tcW w:w="0" w:type="auto"/>
            <w:vAlign w:val="bottom"/>
          </w:tcPr>
          <w:p w14:paraId="451B3726" w14:textId="77777777" w:rsidR="00C334D1" w:rsidRPr="00813D46" w:rsidRDefault="00C334D1" w:rsidP="007B0C0F">
            <w:pPr>
              <w:rPr>
                <w:sz w:val="8"/>
              </w:rPr>
            </w:pPr>
            <w:r w:rsidRPr="00813D46">
              <w:rPr>
                <w:rFonts w:cs="Arial"/>
              </w:rPr>
              <w:t>$</w:t>
            </w:r>
          </w:p>
        </w:tc>
        <w:tc>
          <w:tcPr>
            <w:tcW w:w="0" w:type="auto"/>
            <w:vAlign w:val="bottom"/>
          </w:tcPr>
          <w:p w14:paraId="401F95DB" w14:textId="77777777" w:rsidR="00C334D1" w:rsidRPr="00813D46" w:rsidRDefault="00C334D1" w:rsidP="007B0C0F">
            <w:pPr>
              <w:jc w:val="right"/>
            </w:pPr>
            <w:r w:rsidRPr="00813D46">
              <w:rPr>
                <w:rFonts w:cs="Arial"/>
              </w:rPr>
              <w:t>(155</w:t>
            </w:r>
          </w:p>
        </w:tc>
        <w:tc>
          <w:tcPr>
            <w:tcW w:w="0" w:type="auto"/>
            <w:noWrap/>
            <w:vAlign w:val="bottom"/>
          </w:tcPr>
          <w:p w14:paraId="16C4BF5D" w14:textId="77777777" w:rsidR="00C334D1" w:rsidRPr="00813D46" w:rsidRDefault="00C334D1" w:rsidP="007B0C0F">
            <w:pPr>
              <w:rPr>
                <w:sz w:val="8"/>
              </w:rPr>
            </w:pPr>
            <w:r w:rsidRPr="00813D46">
              <w:rPr>
                <w:rFonts w:cs="Arial"/>
              </w:rPr>
              <w:t>)</w:t>
            </w:r>
          </w:p>
        </w:tc>
        <w:tc>
          <w:tcPr>
            <w:tcW w:w="0" w:type="auto"/>
            <w:vAlign w:val="bottom"/>
          </w:tcPr>
          <w:p w14:paraId="14EE0D3B" w14:textId="77777777" w:rsidR="00C334D1" w:rsidRPr="00813D46" w:rsidRDefault="00C334D1" w:rsidP="007B0C0F">
            <w:pPr>
              <w:pStyle w:val="la2"/>
            </w:pPr>
            <w:r w:rsidRPr="00813D46">
              <w:rPr>
                <w:sz w:val="15"/>
                <w:szCs w:val="15"/>
              </w:rPr>
              <w:t> </w:t>
            </w:r>
          </w:p>
        </w:tc>
        <w:tc>
          <w:tcPr>
            <w:tcW w:w="0" w:type="auto"/>
            <w:vAlign w:val="bottom"/>
          </w:tcPr>
          <w:p w14:paraId="0B7E5DFD" w14:textId="77777777" w:rsidR="00C334D1" w:rsidRPr="00813D46" w:rsidRDefault="00C334D1" w:rsidP="007B0C0F">
            <w:pPr>
              <w:rPr>
                <w:sz w:val="8"/>
              </w:rPr>
            </w:pPr>
            <w:r w:rsidRPr="00813D46">
              <w:rPr>
                <w:rFonts w:cs="Arial"/>
              </w:rPr>
              <w:t>$</w:t>
            </w:r>
          </w:p>
        </w:tc>
        <w:tc>
          <w:tcPr>
            <w:tcW w:w="0" w:type="auto"/>
            <w:vAlign w:val="bottom"/>
          </w:tcPr>
          <w:p w14:paraId="09E86651" w14:textId="77777777" w:rsidR="00C334D1" w:rsidRPr="00813D46" w:rsidRDefault="00C334D1" w:rsidP="007B0C0F">
            <w:pPr>
              <w:jc w:val="right"/>
            </w:pPr>
            <w:r w:rsidRPr="00813D46">
              <w:rPr>
                <w:rFonts w:cs="Arial"/>
              </w:rPr>
              <w:t>129</w:t>
            </w:r>
          </w:p>
        </w:tc>
        <w:tc>
          <w:tcPr>
            <w:tcW w:w="0" w:type="auto"/>
            <w:noWrap/>
            <w:vAlign w:val="bottom"/>
          </w:tcPr>
          <w:p w14:paraId="33A9D5C4" w14:textId="77777777" w:rsidR="00C334D1" w:rsidRPr="00813D46" w:rsidRDefault="00C334D1" w:rsidP="007B0C0F">
            <w:pPr>
              <w:rPr>
                <w:sz w:val="8"/>
              </w:rPr>
            </w:pPr>
            <w:r w:rsidRPr="00813D46">
              <w:rPr>
                <w:rFonts w:cs="Arial"/>
              </w:rPr>
              <w:t> </w:t>
            </w:r>
          </w:p>
        </w:tc>
      </w:tr>
      <w:tr w:rsidR="00C334D1" w:rsidRPr="00813D46" w14:paraId="26972FC1" w14:textId="77777777" w:rsidTr="007B0C0F">
        <w:trPr>
          <w:jc w:val="center"/>
        </w:trPr>
        <w:tc>
          <w:tcPr>
            <w:tcW w:w="0" w:type="auto"/>
            <w:gridSpan w:val="24"/>
            <w:vAlign w:val="bottom"/>
          </w:tcPr>
          <w:p w14:paraId="1C014355" w14:textId="77777777" w:rsidR="00C334D1" w:rsidRPr="00813D46" w:rsidRDefault="00C334D1" w:rsidP="007B0C0F">
            <w:pPr>
              <w:pStyle w:val="rrdsinglerule"/>
            </w:pPr>
            <w:r w:rsidRPr="00813D46">
              <w:rPr>
                <w:sz w:val="15"/>
                <w:szCs w:val="15"/>
              </w:rPr>
              <w:t> </w:t>
            </w:r>
          </w:p>
        </w:tc>
        <w:tc>
          <w:tcPr>
            <w:tcW w:w="0" w:type="auto"/>
            <w:vAlign w:val="bottom"/>
          </w:tcPr>
          <w:p w14:paraId="7780E326" w14:textId="77777777" w:rsidR="00C334D1" w:rsidRPr="00813D46" w:rsidRDefault="00C334D1" w:rsidP="007B0C0F">
            <w:pPr>
              <w:rPr>
                <w:sz w:val="8"/>
              </w:rPr>
            </w:pPr>
          </w:p>
        </w:tc>
      </w:tr>
    </w:tbl>
    <w:p w14:paraId="110FB7D6" w14:textId="77777777" w:rsidR="00C334D1" w:rsidRPr="00813D46" w:rsidRDefault="00C334D1" w:rsidP="00C334D1">
      <w:pPr>
        <w:pStyle w:val="NormalWeb"/>
        <w:spacing w:before="90" w:beforeAutospacing="0" w:after="0" w:afterAutospacing="0"/>
        <w:ind w:left="489" w:hanging="490"/>
        <w:rPr>
          <w:sz w:val="8"/>
        </w:rPr>
      </w:pPr>
      <w:r w:rsidRPr="00813D46">
        <w:rPr>
          <w:rFonts w:cs="Arial"/>
          <w:sz w:val="20"/>
          <w:szCs w:val="20"/>
        </w:rPr>
        <w:t>(a)</w:t>
      </w:r>
      <w:r w:rsidRPr="00813D46">
        <w:rPr>
          <w:rFonts w:cs="Arial"/>
          <w:sz w:val="20"/>
          <w:szCs w:val="20"/>
        </w:rPr>
        <w:tab/>
      </w:r>
      <w:r w:rsidRPr="00813D46">
        <w:rPr>
          <w:rFonts w:cs="Arial"/>
          <w:i/>
          <w:iCs/>
          <w:sz w:val="20"/>
          <w:szCs w:val="20"/>
        </w:rPr>
        <w:t xml:space="preserve">These amounts represent the impact of netting derivative assets and derivative liabilities when a legally enforceable master netting agreement exists and fair value adjustments related to our own credit risk and counterparty credit risk. </w:t>
      </w:r>
    </w:p>
    <w:p w14:paraId="230C537A" w14:textId="46EB861A" w:rsidR="00C334D1" w:rsidRPr="00813D46" w:rsidRDefault="008C25C7" w:rsidP="00C334D1">
      <w:pPr>
        <w:pStyle w:val="NormalWeb"/>
        <w:spacing w:before="180" w:beforeAutospacing="0" w:after="0" w:afterAutospacing="0"/>
        <w:rPr>
          <w:sz w:val="8"/>
        </w:rPr>
      </w:pPr>
      <w:r w:rsidRPr="00813D46">
        <w:rPr>
          <w:sz w:val="20"/>
          <w:szCs w:val="20"/>
        </w:rPr>
        <w:t>The</w:t>
      </w:r>
      <w:r w:rsidR="00C334D1" w:rsidRPr="00813D46">
        <w:rPr>
          <w:sz w:val="20"/>
          <w:szCs w:val="20"/>
        </w:rPr>
        <w:t xml:space="preserve"> </w:t>
      </w:r>
      <w:r w:rsidR="00C334D1" w:rsidRPr="00813D46">
        <w:rPr>
          <w:rFonts w:cs="Arial"/>
          <w:sz w:val="20"/>
          <w:szCs w:val="20"/>
        </w:rPr>
        <w:t xml:space="preserve">changes in our Level 3 financial instruments that are measured at fair value on a recurring basis were immaterial during the periods presented. </w:t>
      </w:r>
    </w:p>
    <w:p w14:paraId="2AEB34C8"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1C549EBF" w14:textId="0D24F299" w:rsidR="00C334D1" w:rsidRPr="00813D46" w:rsidRDefault="00C334D1" w:rsidP="00C334D1">
      <w:pPr>
        <w:pStyle w:val="NormalWeb"/>
        <w:spacing w:before="0" w:beforeAutospacing="0" w:after="0" w:afterAutospacing="0"/>
        <w:rPr>
          <w:sz w:val="8"/>
        </w:rPr>
      </w:pPr>
      <w:r w:rsidRPr="00813D46">
        <w:rPr>
          <w:rFonts w:cs="Arial"/>
          <w:sz w:val="20"/>
          <w:szCs w:val="20"/>
        </w:rPr>
        <w:t xml:space="preserve">The following table reconciles the total </w:t>
      </w:r>
      <w:r w:rsidR="008C25C7" w:rsidRPr="00813D46">
        <w:rPr>
          <w:rFonts w:cs="Arial"/>
          <w:sz w:val="20"/>
          <w:szCs w:val="20"/>
        </w:rPr>
        <w:t>“</w:t>
      </w:r>
      <w:r w:rsidRPr="00813D46">
        <w:rPr>
          <w:rFonts w:cs="Arial"/>
          <w:sz w:val="20"/>
          <w:szCs w:val="20"/>
        </w:rPr>
        <w:t>Net Fair Value</w:t>
      </w:r>
      <w:r w:rsidR="008C25C7" w:rsidRPr="00813D46">
        <w:rPr>
          <w:rFonts w:cs="Arial"/>
          <w:sz w:val="20"/>
          <w:szCs w:val="20"/>
        </w:rPr>
        <w:t>”</w:t>
      </w:r>
      <w:r w:rsidRPr="00813D46">
        <w:rPr>
          <w:rFonts w:cs="Arial"/>
          <w:sz w:val="20"/>
          <w:szCs w:val="20"/>
        </w:rPr>
        <w:t xml:space="preserve"> of assets above to the balance sheet presentation of these same assets in Note 4 – Investments. </w:t>
      </w:r>
    </w:p>
    <w:p w14:paraId="755AC0CD"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449"/>
        <w:gridCol w:w="254"/>
        <w:gridCol w:w="268"/>
        <w:gridCol w:w="414"/>
        <w:gridCol w:w="414"/>
        <w:gridCol w:w="255"/>
        <w:gridCol w:w="81"/>
        <w:gridCol w:w="52"/>
        <w:gridCol w:w="362"/>
        <w:gridCol w:w="369"/>
        <w:gridCol w:w="369"/>
        <w:gridCol w:w="81"/>
      </w:tblGrid>
      <w:tr w:rsidR="00C334D1" w:rsidRPr="00813D46" w14:paraId="725A92E9" w14:textId="77777777" w:rsidTr="007B0C0F">
        <w:trPr>
          <w:tblHeader/>
          <w:jc w:val="center"/>
        </w:trPr>
        <w:tc>
          <w:tcPr>
            <w:tcW w:w="3641" w:type="pct"/>
            <w:vAlign w:val="center"/>
          </w:tcPr>
          <w:p w14:paraId="35A37A40" w14:textId="77777777" w:rsidR="00C334D1" w:rsidRPr="00813D46" w:rsidRDefault="00C334D1" w:rsidP="007B0C0F">
            <w:pPr>
              <w:rPr>
                <w:sz w:val="1"/>
              </w:rPr>
            </w:pPr>
          </w:p>
        </w:tc>
        <w:tc>
          <w:tcPr>
            <w:tcW w:w="124" w:type="pct"/>
            <w:vAlign w:val="bottom"/>
          </w:tcPr>
          <w:p w14:paraId="5B95B3CD" w14:textId="77777777" w:rsidR="00C334D1" w:rsidRPr="00813D46" w:rsidRDefault="00C334D1" w:rsidP="007B0C0F">
            <w:pPr>
              <w:rPr>
                <w:sz w:val="1"/>
              </w:rPr>
            </w:pPr>
          </w:p>
        </w:tc>
        <w:tc>
          <w:tcPr>
            <w:tcW w:w="0" w:type="auto"/>
            <w:vAlign w:val="center"/>
          </w:tcPr>
          <w:p w14:paraId="191FB56A" w14:textId="77777777" w:rsidR="00C334D1" w:rsidRPr="00813D46" w:rsidRDefault="00C334D1" w:rsidP="007B0C0F">
            <w:pPr>
              <w:rPr>
                <w:sz w:val="1"/>
              </w:rPr>
            </w:pPr>
          </w:p>
        </w:tc>
        <w:tc>
          <w:tcPr>
            <w:tcW w:w="0" w:type="auto"/>
            <w:vAlign w:val="center"/>
          </w:tcPr>
          <w:p w14:paraId="707F533C" w14:textId="77777777" w:rsidR="00C334D1" w:rsidRPr="00813D46" w:rsidRDefault="00C334D1" w:rsidP="007B0C0F">
            <w:pPr>
              <w:rPr>
                <w:sz w:val="1"/>
              </w:rPr>
            </w:pPr>
          </w:p>
        </w:tc>
        <w:tc>
          <w:tcPr>
            <w:tcW w:w="0" w:type="auto"/>
            <w:vAlign w:val="center"/>
          </w:tcPr>
          <w:p w14:paraId="5FA919AF" w14:textId="77777777" w:rsidR="00C334D1" w:rsidRPr="00813D46" w:rsidRDefault="00C334D1" w:rsidP="007B0C0F">
            <w:pPr>
              <w:rPr>
                <w:sz w:val="1"/>
              </w:rPr>
            </w:pPr>
          </w:p>
        </w:tc>
        <w:tc>
          <w:tcPr>
            <w:tcW w:w="125" w:type="pct"/>
            <w:vAlign w:val="bottom"/>
          </w:tcPr>
          <w:p w14:paraId="754B3632" w14:textId="77777777" w:rsidR="00C334D1" w:rsidRPr="00813D46" w:rsidRDefault="00C334D1" w:rsidP="007B0C0F">
            <w:pPr>
              <w:rPr>
                <w:sz w:val="1"/>
              </w:rPr>
            </w:pPr>
          </w:p>
        </w:tc>
        <w:tc>
          <w:tcPr>
            <w:tcW w:w="0" w:type="auto"/>
            <w:vAlign w:val="center"/>
          </w:tcPr>
          <w:p w14:paraId="616B2462" w14:textId="77777777" w:rsidR="00C334D1" w:rsidRPr="00813D46" w:rsidRDefault="00C334D1" w:rsidP="007B0C0F">
            <w:pPr>
              <w:rPr>
                <w:sz w:val="1"/>
              </w:rPr>
            </w:pPr>
          </w:p>
        </w:tc>
        <w:tc>
          <w:tcPr>
            <w:tcW w:w="0" w:type="auto"/>
            <w:gridSpan w:val="3"/>
            <w:vAlign w:val="center"/>
          </w:tcPr>
          <w:p w14:paraId="665FA621" w14:textId="77777777" w:rsidR="00C334D1" w:rsidRPr="00813D46" w:rsidRDefault="00C334D1" w:rsidP="007B0C0F">
            <w:pPr>
              <w:rPr>
                <w:sz w:val="1"/>
              </w:rPr>
            </w:pPr>
          </w:p>
        </w:tc>
        <w:tc>
          <w:tcPr>
            <w:tcW w:w="0" w:type="auto"/>
            <w:gridSpan w:val="2"/>
            <w:vAlign w:val="center"/>
          </w:tcPr>
          <w:p w14:paraId="7E753AB8" w14:textId="77777777" w:rsidR="00C334D1" w:rsidRPr="00813D46" w:rsidRDefault="00C334D1" w:rsidP="007B0C0F">
            <w:pPr>
              <w:rPr>
                <w:sz w:val="1"/>
              </w:rPr>
            </w:pPr>
          </w:p>
        </w:tc>
      </w:tr>
      <w:tr w:rsidR="00C334D1" w:rsidRPr="00813D46" w14:paraId="4BED4D87" w14:textId="77777777" w:rsidTr="007B0C0F">
        <w:trPr>
          <w:tblHeader/>
          <w:jc w:val="center"/>
        </w:trPr>
        <w:tc>
          <w:tcPr>
            <w:tcW w:w="0" w:type="auto"/>
            <w:gridSpan w:val="11"/>
            <w:vAlign w:val="bottom"/>
          </w:tcPr>
          <w:p w14:paraId="17C2EE68"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2C40C5B4" w14:textId="77777777" w:rsidR="00C334D1" w:rsidRPr="00813D46" w:rsidRDefault="00C334D1" w:rsidP="007B0C0F">
            <w:pPr>
              <w:rPr>
                <w:sz w:val="8"/>
              </w:rPr>
            </w:pPr>
            <w:r w:rsidRPr="00813D46">
              <w:rPr>
                <w:sz w:val="15"/>
                <w:szCs w:val="15"/>
              </w:rPr>
              <w:t> </w:t>
            </w:r>
          </w:p>
        </w:tc>
      </w:tr>
      <w:tr w:rsidR="00C334D1" w:rsidRPr="00813D46" w14:paraId="416C5B51" w14:textId="77777777" w:rsidTr="007B0C0F">
        <w:trPr>
          <w:jc w:val="center"/>
        </w:trPr>
        <w:tc>
          <w:tcPr>
            <w:tcW w:w="0" w:type="auto"/>
            <w:gridSpan w:val="11"/>
            <w:vAlign w:val="bottom"/>
          </w:tcPr>
          <w:p w14:paraId="69C4044A" w14:textId="77777777" w:rsidR="00C334D1" w:rsidRPr="00813D46" w:rsidRDefault="00C334D1" w:rsidP="007B0C0F">
            <w:pPr>
              <w:pStyle w:val="rrdsinglerule"/>
            </w:pPr>
            <w:r w:rsidRPr="00813D46">
              <w:rPr>
                <w:sz w:val="15"/>
                <w:szCs w:val="15"/>
              </w:rPr>
              <w:t> </w:t>
            </w:r>
          </w:p>
        </w:tc>
        <w:tc>
          <w:tcPr>
            <w:tcW w:w="0" w:type="auto"/>
            <w:vAlign w:val="bottom"/>
          </w:tcPr>
          <w:p w14:paraId="1FE57954" w14:textId="77777777" w:rsidR="00C334D1" w:rsidRPr="00813D46" w:rsidRDefault="00C334D1" w:rsidP="007B0C0F">
            <w:pPr>
              <w:rPr>
                <w:sz w:val="8"/>
              </w:rPr>
            </w:pPr>
          </w:p>
        </w:tc>
      </w:tr>
      <w:tr w:rsidR="00C334D1" w:rsidRPr="00813D46" w14:paraId="0F4CCF6B" w14:textId="77777777" w:rsidTr="007B0C0F">
        <w:trPr>
          <w:trHeight w:val="75"/>
          <w:jc w:val="center"/>
        </w:trPr>
        <w:tc>
          <w:tcPr>
            <w:tcW w:w="0" w:type="auto"/>
            <w:vAlign w:val="center"/>
          </w:tcPr>
          <w:p w14:paraId="74F7F70F" w14:textId="77777777" w:rsidR="00C334D1" w:rsidRPr="00813D46" w:rsidRDefault="00C334D1" w:rsidP="007B0C0F">
            <w:pPr>
              <w:rPr>
                <w:sz w:val="8"/>
              </w:rPr>
            </w:pPr>
          </w:p>
        </w:tc>
        <w:tc>
          <w:tcPr>
            <w:tcW w:w="0" w:type="auto"/>
            <w:gridSpan w:val="6"/>
            <w:vAlign w:val="center"/>
          </w:tcPr>
          <w:p w14:paraId="67CDE2F9" w14:textId="77777777" w:rsidR="00C334D1" w:rsidRPr="00813D46" w:rsidRDefault="00C334D1" w:rsidP="007B0C0F">
            <w:pPr>
              <w:rPr>
                <w:sz w:val="8"/>
              </w:rPr>
            </w:pPr>
          </w:p>
        </w:tc>
        <w:tc>
          <w:tcPr>
            <w:tcW w:w="0" w:type="auto"/>
            <w:gridSpan w:val="5"/>
            <w:vAlign w:val="center"/>
          </w:tcPr>
          <w:p w14:paraId="60895348" w14:textId="77777777" w:rsidR="00C334D1" w:rsidRPr="00813D46" w:rsidRDefault="00C334D1" w:rsidP="007B0C0F">
            <w:pPr>
              <w:rPr>
                <w:sz w:val="8"/>
              </w:rPr>
            </w:pPr>
          </w:p>
        </w:tc>
      </w:tr>
      <w:tr w:rsidR="00C334D1" w:rsidRPr="00813D46" w14:paraId="69AD8CDD" w14:textId="77777777" w:rsidTr="007B0C0F">
        <w:trPr>
          <w:jc w:val="center"/>
        </w:trPr>
        <w:tc>
          <w:tcPr>
            <w:tcW w:w="0" w:type="auto"/>
            <w:vAlign w:val="bottom"/>
          </w:tcPr>
          <w:p w14:paraId="10BE02AE"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June 30,</w:t>
            </w:r>
          </w:p>
        </w:tc>
        <w:tc>
          <w:tcPr>
            <w:tcW w:w="0" w:type="auto"/>
            <w:vAlign w:val="bottom"/>
          </w:tcPr>
          <w:p w14:paraId="647999A3" w14:textId="77777777" w:rsidR="00C334D1" w:rsidRPr="00813D46" w:rsidRDefault="00C334D1" w:rsidP="007B0C0F">
            <w:pPr>
              <w:pStyle w:val="la2"/>
            </w:pPr>
            <w:r w:rsidRPr="00813D46">
              <w:rPr>
                <w:sz w:val="15"/>
                <w:szCs w:val="15"/>
              </w:rPr>
              <w:t> </w:t>
            </w:r>
          </w:p>
        </w:tc>
        <w:tc>
          <w:tcPr>
            <w:tcW w:w="0" w:type="auto"/>
            <w:gridSpan w:val="4"/>
            <w:tcMar>
              <w:top w:w="0" w:type="dxa"/>
              <w:left w:w="14" w:type="dxa"/>
              <w:bottom w:w="0" w:type="dxa"/>
              <w:right w:w="14" w:type="dxa"/>
            </w:tcMar>
            <w:vAlign w:val="bottom"/>
          </w:tcPr>
          <w:p w14:paraId="2807E68C" w14:textId="77777777" w:rsidR="00C334D1" w:rsidRPr="00813D46" w:rsidRDefault="00C334D1" w:rsidP="007B0C0F">
            <w:pPr>
              <w:jc w:val="right"/>
            </w:pPr>
            <w:r w:rsidRPr="00813D46">
              <w:rPr>
                <w:rFonts w:cs="Arial"/>
                <w:b/>
                <w:bCs/>
                <w:sz w:val="15"/>
                <w:szCs w:val="15"/>
              </w:rPr>
              <w:t>2015</w:t>
            </w:r>
          </w:p>
        </w:tc>
        <w:tc>
          <w:tcPr>
            <w:tcW w:w="0" w:type="auto"/>
            <w:vAlign w:val="bottom"/>
          </w:tcPr>
          <w:p w14:paraId="522444A7" w14:textId="77777777" w:rsidR="00C334D1" w:rsidRPr="00813D46" w:rsidRDefault="00C334D1" w:rsidP="007B0C0F">
            <w:pPr>
              <w:rPr>
                <w:sz w:val="8"/>
              </w:rPr>
            </w:pPr>
            <w:r w:rsidRPr="00813D46">
              <w:rPr>
                <w:sz w:val="15"/>
                <w:szCs w:val="15"/>
              </w:rPr>
              <w:t> </w:t>
            </w:r>
          </w:p>
        </w:tc>
        <w:tc>
          <w:tcPr>
            <w:tcW w:w="0" w:type="auto"/>
            <w:vAlign w:val="bottom"/>
          </w:tcPr>
          <w:p w14:paraId="546A928F" w14:textId="77777777" w:rsidR="00C334D1" w:rsidRPr="00813D46" w:rsidRDefault="00C334D1" w:rsidP="007B0C0F">
            <w:pPr>
              <w:pStyle w:val="la2"/>
            </w:pPr>
            <w:r w:rsidRPr="00813D46">
              <w:rPr>
                <w:sz w:val="15"/>
                <w:szCs w:val="15"/>
              </w:rPr>
              <w:t> </w:t>
            </w:r>
          </w:p>
        </w:tc>
        <w:tc>
          <w:tcPr>
            <w:tcW w:w="0" w:type="auto"/>
            <w:gridSpan w:val="3"/>
            <w:tcMar>
              <w:top w:w="0" w:type="dxa"/>
              <w:left w:w="14" w:type="dxa"/>
              <w:bottom w:w="0" w:type="dxa"/>
              <w:right w:w="14" w:type="dxa"/>
            </w:tcMar>
            <w:vAlign w:val="bottom"/>
          </w:tcPr>
          <w:p w14:paraId="17855443" w14:textId="77777777" w:rsidR="00C334D1" w:rsidRPr="00813D46" w:rsidRDefault="00C334D1" w:rsidP="007B0C0F">
            <w:pPr>
              <w:jc w:val="right"/>
            </w:pPr>
            <w:r w:rsidRPr="00813D46">
              <w:rPr>
                <w:rFonts w:cs="Arial"/>
                <w:b/>
                <w:bCs/>
                <w:sz w:val="15"/>
                <w:szCs w:val="15"/>
              </w:rPr>
              <w:t>2014</w:t>
            </w:r>
          </w:p>
        </w:tc>
        <w:tc>
          <w:tcPr>
            <w:tcW w:w="0" w:type="auto"/>
            <w:vAlign w:val="bottom"/>
          </w:tcPr>
          <w:p w14:paraId="70FE5FC9" w14:textId="77777777" w:rsidR="00C334D1" w:rsidRPr="00813D46" w:rsidRDefault="00C334D1" w:rsidP="007B0C0F">
            <w:pPr>
              <w:rPr>
                <w:sz w:val="8"/>
              </w:rPr>
            </w:pPr>
            <w:r w:rsidRPr="00813D46">
              <w:rPr>
                <w:sz w:val="15"/>
                <w:szCs w:val="15"/>
              </w:rPr>
              <w:t> </w:t>
            </w:r>
          </w:p>
        </w:tc>
      </w:tr>
      <w:tr w:rsidR="00C334D1" w:rsidRPr="00813D46" w14:paraId="24838A7A" w14:textId="77777777" w:rsidTr="007B0C0F">
        <w:trPr>
          <w:trHeight w:val="75"/>
          <w:jc w:val="center"/>
        </w:trPr>
        <w:tc>
          <w:tcPr>
            <w:tcW w:w="0" w:type="auto"/>
            <w:vAlign w:val="center"/>
          </w:tcPr>
          <w:p w14:paraId="4201FB63" w14:textId="77777777" w:rsidR="00C334D1" w:rsidRPr="00813D46" w:rsidRDefault="00C334D1" w:rsidP="007B0C0F">
            <w:pPr>
              <w:rPr>
                <w:sz w:val="8"/>
              </w:rPr>
            </w:pPr>
          </w:p>
        </w:tc>
        <w:tc>
          <w:tcPr>
            <w:tcW w:w="0" w:type="auto"/>
            <w:gridSpan w:val="6"/>
            <w:vAlign w:val="center"/>
          </w:tcPr>
          <w:p w14:paraId="6115DD87" w14:textId="77777777" w:rsidR="00C334D1" w:rsidRPr="00813D46" w:rsidRDefault="00C334D1" w:rsidP="007B0C0F">
            <w:pPr>
              <w:rPr>
                <w:sz w:val="8"/>
              </w:rPr>
            </w:pPr>
          </w:p>
        </w:tc>
        <w:tc>
          <w:tcPr>
            <w:tcW w:w="0" w:type="auto"/>
            <w:gridSpan w:val="5"/>
            <w:vAlign w:val="center"/>
          </w:tcPr>
          <w:p w14:paraId="1EE078B5" w14:textId="77777777" w:rsidR="00C334D1" w:rsidRPr="00813D46" w:rsidRDefault="00C334D1" w:rsidP="007B0C0F">
            <w:pPr>
              <w:rPr>
                <w:sz w:val="8"/>
              </w:rPr>
            </w:pPr>
          </w:p>
        </w:tc>
      </w:tr>
      <w:tr w:rsidR="00C334D1" w:rsidRPr="00813D46" w14:paraId="4E97E300" w14:textId="77777777" w:rsidTr="007B0C0F">
        <w:trPr>
          <w:jc w:val="center"/>
        </w:trPr>
        <w:tc>
          <w:tcPr>
            <w:tcW w:w="0" w:type="auto"/>
          </w:tcPr>
          <w:p w14:paraId="6564322D" w14:textId="77777777" w:rsidR="00C334D1" w:rsidRPr="00813D46" w:rsidRDefault="00C334D1" w:rsidP="007B0C0F">
            <w:pPr>
              <w:pStyle w:val="NormalWeb"/>
              <w:ind w:left="240" w:hanging="240"/>
              <w:rPr>
                <w:sz w:val="8"/>
              </w:rPr>
            </w:pPr>
            <w:r w:rsidRPr="00813D46">
              <w:rPr>
                <w:rFonts w:cs="Arial"/>
                <w:sz w:val="20"/>
                <w:szCs w:val="20"/>
              </w:rPr>
              <w:t>Net fair value of assets measured at fair value on a recurring basis</w:t>
            </w:r>
          </w:p>
        </w:tc>
        <w:tc>
          <w:tcPr>
            <w:tcW w:w="0" w:type="auto"/>
            <w:vAlign w:val="bottom"/>
          </w:tcPr>
          <w:p w14:paraId="4FE5C99B" w14:textId="77777777" w:rsidR="00C334D1" w:rsidRPr="00813D46" w:rsidRDefault="00C334D1" w:rsidP="007B0C0F">
            <w:pPr>
              <w:pStyle w:val="la2"/>
            </w:pPr>
            <w:r w:rsidRPr="00813D46">
              <w:rPr>
                <w:sz w:val="15"/>
                <w:szCs w:val="15"/>
              </w:rPr>
              <w:t> </w:t>
            </w:r>
          </w:p>
        </w:tc>
        <w:tc>
          <w:tcPr>
            <w:tcW w:w="0" w:type="auto"/>
            <w:vAlign w:val="bottom"/>
          </w:tcPr>
          <w:p w14:paraId="3D74104E" w14:textId="77777777" w:rsidR="00C334D1" w:rsidRPr="00813D46" w:rsidRDefault="00C334D1" w:rsidP="007B0C0F">
            <w:pPr>
              <w:rPr>
                <w:sz w:val="8"/>
              </w:rPr>
            </w:pPr>
            <w:r w:rsidRPr="00813D46">
              <w:rPr>
                <w:rFonts w:cs="Arial"/>
                <w:b/>
                <w:bCs/>
              </w:rPr>
              <w:t>$</w:t>
            </w:r>
          </w:p>
        </w:tc>
        <w:tc>
          <w:tcPr>
            <w:tcW w:w="0" w:type="auto"/>
            <w:gridSpan w:val="3"/>
            <w:vAlign w:val="bottom"/>
          </w:tcPr>
          <w:p w14:paraId="28A267BD" w14:textId="68471C15" w:rsidR="00C334D1" w:rsidRPr="00813D46" w:rsidRDefault="00535D90" w:rsidP="00026F0D">
            <w:pPr>
              <w:jc w:val="right"/>
            </w:pPr>
            <w:r w:rsidRPr="00813D46">
              <w:rPr>
                <w:rFonts w:cs="Arial"/>
                <w:b/>
                <w:bCs/>
              </w:rPr>
              <w:t>104,3</w:t>
            </w:r>
            <w:r w:rsidR="00026F0D" w:rsidRPr="00813D46">
              <w:rPr>
                <w:rFonts w:cs="Arial"/>
                <w:b/>
                <w:bCs/>
              </w:rPr>
              <w:t>69</w:t>
            </w:r>
          </w:p>
        </w:tc>
        <w:tc>
          <w:tcPr>
            <w:tcW w:w="0" w:type="auto"/>
            <w:noWrap/>
            <w:vAlign w:val="bottom"/>
          </w:tcPr>
          <w:p w14:paraId="79728A9C" w14:textId="77777777" w:rsidR="00C334D1" w:rsidRPr="00813D46" w:rsidRDefault="00C334D1" w:rsidP="007B0C0F">
            <w:pPr>
              <w:rPr>
                <w:sz w:val="8"/>
              </w:rPr>
            </w:pPr>
            <w:r w:rsidRPr="00813D46">
              <w:rPr>
                <w:rFonts w:cs="Arial"/>
                <w:b/>
                <w:bCs/>
              </w:rPr>
              <w:t> </w:t>
            </w:r>
          </w:p>
        </w:tc>
        <w:tc>
          <w:tcPr>
            <w:tcW w:w="0" w:type="auto"/>
            <w:vAlign w:val="bottom"/>
          </w:tcPr>
          <w:p w14:paraId="3A3C716B" w14:textId="77777777" w:rsidR="00C334D1" w:rsidRPr="00813D46" w:rsidRDefault="00C334D1" w:rsidP="007B0C0F">
            <w:pPr>
              <w:pStyle w:val="la2"/>
            </w:pPr>
            <w:r w:rsidRPr="00813D46">
              <w:rPr>
                <w:sz w:val="15"/>
                <w:szCs w:val="15"/>
              </w:rPr>
              <w:t> </w:t>
            </w:r>
          </w:p>
        </w:tc>
        <w:tc>
          <w:tcPr>
            <w:tcW w:w="0" w:type="auto"/>
            <w:vAlign w:val="bottom"/>
          </w:tcPr>
          <w:p w14:paraId="3BD7DB55" w14:textId="77777777" w:rsidR="00C334D1" w:rsidRPr="00813D46" w:rsidRDefault="00C334D1" w:rsidP="007B0C0F">
            <w:pPr>
              <w:rPr>
                <w:sz w:val="8"/>
              </w:rPr>
            </w:pPr>
            <w:r w:rsidRPr="00813D46">
              <w:rPr>
                <w:rFonts w:cs="Arial"/>
              </w:rPr>
              <w:t>$</w:t>
            </w:r>
          </w:p>
        </w:tc>
        <w:tc>
          <w:tcPr>
            <w:tcW w:w="0" w:type="auto"/>
            <w:gridSpan w:val="2"/>
            <w:vAlign w:val="bottom"/>
          </w:tcPr>
          <w:p w14:paraId="63060DF7" w14:textId="77777777" w:rsidR="00C334D1" w:rsidRPr="00813D46" w:rsidRDefault="00C334D1" w:rsidP="007B0C0F">
            <w:pPr>
              <w:jc w:val="right"/>
            </w:pPr>
            <w:r w:rsidRPr="00813D46">
              <w:rPr>
                <w:rFonts w:cs="Arial"/>
                <w:bCs/>
              </w:rPr>
              <w:t>92,164</w:t>
            </w:r>
          </w:p>
        </w:tc>
        <w:tc>
          <w:tcPr>
            <w:tcW w:w="0" w:type="auto"/>
            <w:noWrap/>
            <w:vAlign w:val="bottom"/>
          </w:tcPr>
          <w:p w14:paraId="7A529E82" w14:textId="77777777" w:rsidR="00C334D1" w:rsidRPr="00813D46" w:rsidRDefault="00C334D1" w:rsidP="007B0C0F">
            <w:pPr>
              <w:rPr>
                <w:sz w:val="8"/>
              </w:rPr>
            </w:pPr>
            <w:r w:rsidRPr="00813D46">
              <w:rPr>
                <w:rFonts w:cs="Arial"/>
                <w:bCs/>
              </w:rPr>
              <w:t> </w:t>
            </w:r>
          </w:p>
        </w:tc>
      </w:tr>
      <w:tr w:rsidR="00C334D1" w:rsidRPr="00813D46" w14:paraId="76707814" w14:textId="77777777" w:rsidTr="007B0C0F">
        <w:trPr>
          <w:jc w:val="center"/>
        </w:trPr>
        <w:tc>
          <w:tcPr>
            <w:tcW w:w="0" w:type="auto"/>
          </w:tcPr>
          <w:p w14:paraId="33EC67EB" w14:textId="77777777" w:rsidR="00C334D1" w:rsidRPr="00813D46" w:rsidRDefault="00C334D1" w:rsidP="007B0C0F">
            <w:pPr>
              <w:pStyle w:val="NormalWeb"/>
              <w:ind w:left="240" w:hanging="240"/>
              <w:rPr>
                <w:rFonts w:cs="Arial"/>
                <w:sz w:val="20"/>
                <w:szCs w:val="20"/>
              </w:rPr>
            </w:pPr>
            <w:r w:rsidRPr="00813D46">
              <w:rPr>
                <w:rFonts w:cs="Arial"/>
                <w:sz w:val="20"/>
                <w:szCs w:val="20"/>
              </w:rPr>
              <w:t>Cash</w:t>
            </w:r>
          </w:p>
        </w:tc>
        <w:tc>
          <w:tcPr>
            <w:tcW w:w="0" w:type="auto"/>
            <w:vAlign w:val="bottom"/>
          </w:tcPr>
          <w:p w14:paraId="0F5B71F3" w14:textId="77777777" w:rsidR="00C334D1" w:rsidRPr="00813D46" w:rsidRDefault="00C334D1" w:rsidP="007B0C0F">
            <w:pPr>
              <w:pStyle w:val="la2"/>
              <w:rPr>
                <w:sz w:val="15"/>
                <w:szCs w:val="15"/>
              </w:rPr>
            </w:pPr>
          </w:p>
        </w:tc>
        <w:tc>
          <w:tcPr>
            <w:tcW w:w="0" w:type="auto"/>
            <w:vAlign w:val="bottom"/>
          </w:tcPr>
          <w:p w14:paraId="422F2702" w14:textId="77777777" w:rsidR="00C334D1" w:rsidRPr="00813D46" w:rsidRDefault="00C334D1" w:rsidP="007B0C0F">
            <w:pPr>
              <w:rPr>
                <w:rFonts w:cs="Arial"/>
                <w:b/>
                <w:bCs/>
              </w:rPr>
            </w:pPr>
          </w:p>
        </w:tc>
        <w:tc>
          <w:tcPr>
            <w:tcW w:w="0" w:type="auto"/>
            <w:gridSpan w:val="3"/>
          </w:tcPr>
          <w:p w14:paraId="25F84641" w14:textId="205754CD" w:rsidR="00C334D1" w:rsidRPr="00813D46" w:rsidRDefault="00535D90" w:rsidP="007B0C0F">
            <w:pPr>
              <w:jc w:val="right"/>
              <w:rPr>
                <w:rFonts w:cs="Arial"/>
                <w:b/>
                <w:bCs/>
              </w:rPr>
            </w:pPr>
            <w:r w:rsidRPr="00813D46">
              <w:rPr>
                <w:rFonts w:cs="Arial"/>
                <w:b/>
                <w:bCs/>
              </w:rPr>
              <w:t>3,679</w:t>
            </w:r>
          </w:p>
        </w:tc>
        <w:tc>
          <w:tcPr>
            <w:tcW w:w="0" w:type="auto"/>
            <w:noWrap/>
            <w:vAlign w:val="bottom"/>
          </w:tcPr>
          <w:p w14:paraId="40ABECE0" w14:textId="77777777" w:rsidR="00C334D1" w:rsidRPr="00813D46" w:rsidRDefault="00C334D1" w:rsidP="007B0C0F">
            <w:pPr>
              <w:rPr>
                <w:rFonts w:cs="Arial"/>
                <w:b/>
                <w:bCs/>
              </w:rPr>
            </w:pPr>
          </w:p>
        </w:tc>
        <w:tc>
          <w:tcPr>
            <w:tcW w:w="0" w:type="auto"/>
            <w:vAlign w:val="bottom"/>
          </w:tcPr>
          <w:p w14:paraId="1EAB2F3C" w14:textId="77777777" w:rsidR="00C334D1" w:rsidRPr="00813D46" w:rsidRDefault="00C334D1" w:rsidP="007B0C0F">
            <w:pPr>
              <w:pStyle w:val="la2"/>
              <w:rPr>
                <w:sz w:val="15"/>
                <w:szCs w:val="15"/>
              </w:rPr>
            </w:pPr>
          </w:p>
        </w:tc>
        <w:tc>
          <w:tcPr>
            <w:tcW w:w="0" w:type="auto"/>
            <w:vAlign w:val="bottom"/>
          </w:tcPr>
          <w:p w14:paraId="283FCCD1" w14:textId="77777777" w:rsidR="00C334D1" w:rsidRPr="00813D46" w:rsidRDefault="00C334D1" w:rsidP="007B0C0F">
            <w:pPr>
              <w:rPr>
                <w:rFonts w:cs="Arial"/>
              </w:rPr>
            </w:pPr>
          </w:p>
        </w:tc>
        <w:tc>
          <w:tcPr>
            <w:tcW w:w="0" w:type="auto"/>
            <w:gridSpan w:val="2"/>
          </w:tcPr>
          <w:p w14:paraId="32A1345C" w14:textId="77777777" w:rsidR="00C334D1" w:rsidRPr="00813D46" w:rsidRDefault="00C334D1" w:rsidP="007B0C0F">
            <w:pPr>
              <w:jc w:val="right"/>
              <w:rPr>
                <w:rFonts w:cs="Arial"/>
              </w:rPr>
            </w:pPr>
            <w:r w:rsidRPr="00813D46">
              <w:rPr>
                <w:rFonts w:cs="Arial"/>
                <w:bCs/>
              </w:rPr>
              <w:t>4,980</w:t>
            </w:r>
          </w:p>
        </w:tc>
        <w:tc>
          <w:tcPr>
            <w:tcW w:w="0" w:type="auto"/>
            <w:noWrap/>
            <w:vAlign w:val="bottom"/>
          </w:tcPr>
          <w:p w14:paraId="6D627D5E" w14:textId="77777777" w:rsidR="00C334D1" w:rsidRPr="00813D46" w:rsidRDefault="00C334D1" w:rsidP="007B0C0F">
            <w:pPr>
              <w:rPr>
                <w:rFonts w:cs="Arial"/>
              </w:rPr>
            </w:pPr>
          </w:p>
        </w:tc>
      </w:tr>
      <w:tr w:rsidR="00C334D1" w:rsidRPr="00813D46" w14:paraId="0F468DB0" w14:textId="77777777" w:rsidTr="007B0C0F">
        <w:trPr>
          <w:jc w:val="center"/>
        </w:trPr>
        <w:tc>
          <w:tcPr>
            <w:tcW w:w="0" w:type="auto"/>
          </w:tcPr>
          <w:p w14:paraId="53BB9E10" w14:textId="77777777" w:rsidR="00C334D1" w:rsidRPr="00813D46" w:rsidRDefault="00C334D1" w:rsidP="007B0C0F">
            <w:pPr>
              <w:pStyle w:val="NormalWeb"/>
              <w:ind w:left="240" w:hanging="240"/>
              <w:rPr>
                <w:rFonts w:cs="Arial"/>
                <w:sz w:val="20"/>
                <w:szCs w:val="20"/>
              </w:rPr>
            </w:pPr>
            <w:r w:rsidRPr="00813D46">
              <w:rPr>
                <w:rFonts w:cs="Arial"/>
                <w:sz w:val="20"/>
                <w:szCs w:val="20"/>
              </w:rPr>
              <w:t>Common and preferred stock measured at fair value on a nonrecurring basis</w:t>
            </w:r>
          </w:p>
        </w:tc>
        <w:tc>
          <w:tcPr>
            <w:tcW w:w="0" w:type="auto"/>
            <w:vAlign w:val="bottom"/>
          </w:tcPr>
          <w:p w14:paraId="5FAB9CF5" w14:textId="77777777" w:rsidR="00C334D1" w:rsidRPr="00813D46" w:rsidRDefault="00C334D1" w:rsidP="007B0C0F">
            <w:pPr>
              <w:pStyle w:val="la2"/>
              <w:rPr>
                <w:sz w:val="15"/>
                <w:szCs w:val="15"/>
              </w:rPr>
            </w:pPr>
          </w:p>
        </w:tc>
        <w:tc>
          <w:tcPr>
            <w:tcW w:w="0" w:type="auto"/>
            <w:vAlign w:val="bottom"/>
          </w:tcPr>
          <w:p w14:paraId="55B15857" w14:textId="77777777" w:rsidR="00C334D1" w:rsidRPr="00813D46" w:rsidRDefault="00C334D1" w:rsidP="007B0C0F">
            <w:pPr>
              <w:rPr>
                <w:rFonts w:cs="Arial"/>
                <w:b/>
                <w:bCs/>
              </w:rPr>
            </w:pPr>
          </w:p>
        </w:tc>
        <w:tc>
          <w:tcPr>
            <w:tcW w:w="0" w:type="auto"/>
            <w:gridSpan w:val="3"/>
          </w:tcPr>
          <w:p w14:paraId="0F96ECAE" w14:textId="1D537328" w:rsidR="00C334D1" w:rsidRPr="00813D46" w:rsidRDefault="00535D90" w:rsidP="007B0C0F">
            <w:pPr>
              <w:jc w:val="right"/>
              <w:rPr>
                <w:rFonts w:cs="Arial"/>
                <w:b/>
                <w:bCs/>
              </w:rPr>
            </w:pPr>
            <w:r w:rsidRPr="00813D46">
              <w:rPr>
                <w:rFonts w:cs="Arial"/>
                <w:b/>
                <w:bCs/>
              </w:rPr>
              <w:t>561</w:t>
            </w:r>
          </w:p>
        </w:tc>
        <w:tc>
          <w:tcPr>
            <w:tcW w:w="0" w:type="auto"/>
            <w:noWrap/>
            <w:vAlign w:val="bottom"/>
          </w:tcPr>
          <w:p w14:paraId="2C029858" w14:textId="77777777" w:rsidR="00C334D1" w:rsidRPr="00813D46" w:rsidRDefault="00C334D1" w:rsidP="007B0C0F">
            <w:pPr>
              <w:rPr>
                <w:rFonts w:cs="Arial"/>
                <w:b/>
                <w:bCs/>
              </w:rPr>
            </w:pPr>
          </w:p>
        </w:tc>
        <w:tc>
          <w:tcPr>
            <w:tcW w:w="0" w:type="auto"/>
            <w:vAlign w:val="bottom"/>
          </w:tcPr>
          <w:p w14:paraId="7A9B263B" w14:textId="77777777" w:rsidR="00C334D1" w:rsidRPr="00813D46" w:rsidRDefault="00C334D1" w:rsidP="007B0C0F">
            <w:pPr>
              <w:pStyle w:val="la2"/>
              <w:rPr>
                <w:sz w:val="15"/>
                <w:szCs w:val="15"/>
              </w:rPr>
            </w:pPr>
          </w:p>
        </w:tc>
        <w:tc>
          <w:tcPr>
            <w:tcW w:w="0" w:type="auto"/>
            <w:vAlign w:val="bottom"/>
          </w:tcPr>
          <w:p w14:paraId="2D16A377" w14:textId="77777777" w:rsidR="00C334D1" w:rsidRPr="00813D46" w:rsidRDefault="00C334D1" w:rsidP="007B0C0F">
            <w:pPr>
              <w:rPr>
                <w:rFonts w:cs="Arial"/>
              </w:rPr>
            </w:pPr>
          </w:p>
        </w:tc>
        <w:tc>
          <w:tcPr>
            <w:tcW w:w="0" w:type="auto"/>
            <w:gridSpan w:val="2"/>
          </w:tcPr>
          <w:p w14:paraId="5889D3C9" w14:textId="77777777" w:rsidR="00C334D1" w:rsidRPr="00813D46" w:rsidRDefault="00C334D1" w:rsidP="007B0C0F">
            <w:pPr>
              <w:jc w:val="right"/>
              <w:rPr>
                <w:rFonts w:cs="Arial"/>
              </w:rPr>
            </w:pPr>
            <w:r w:rsidRPr="00813D46">
              <w:rPr>
                <w:rFonts w:cs="Arial"/>
                <w:bCs/>
              </w:rPr>
              <w:t>520</w:t>
            </w:r>
          </w:p>
        </w:tc>
        <w:tc>
          <w:tcPr>
            <w:tcW w:w="0" w:type="auto"/>
            <w:noWrap/>
            <w:vAlign w:val="bottom"/>
          </w:tcPr>
          <w:p w14:paraId="3A8EB1C4" w14:textId="77777777" w:rsidR="00C334D1" w:rsidRPr="00813D46" w:rsidRDefault="00C334D1" w:rsidP="007B0C0F">
            <w:pPr>
              <w:rPr>
                <w:rFonts w:cs="Arial"/>
              </w:rPr>
            </w:pPr>
          </w:p>
        </w:tc>
      </w:tr>
      <w:tr w:rsidR="00C334D1" w:rsidRPr="00813D46" w14:paraId="23CA2CFA" w14:textId="77777777" w:rsidTr="007B0C0F">
        <w:trPr>
          <w:jc w:val="center"/>
        </w:trPr>
        <w:tc>
          <w:tcPr>
            <w:tcW w:w="0" w:type="auto"/>
          </w:tcPr>
          <w:p w14:paraId="20B6587B" w14:textId="77777777" w:rsidR="00C334D1" w:rsidRPr="00813D46" w:rsidRDefault="00C334D1" w:rsidP="007B0C0F">
            <w:pPr>
              <w:pStyle w:val="NormalWeb"/>
              <w:ind w:left="240" w:hanging="240"/>
              <w:rPr>
                <w:rFonts w:cs="Arial"/>
                <w:sz w:val="20"/>
                <w:szCs w:val="20"/>
              </w:rPr>
            </w:pPr>
            <w:r w:rsidRPr="00813D46">
              <w:rPr>
                <w:rFonts w:cs="Arial"/>
                <w:sz w:val="20"/>
                <w:szCs w:val="20"/>
              </w:rPr>
              <w:t>Other investments measured at fair value on a nonrecurring basis</w:t>
            </w:r>
          </w:p>
        </w:tc>
        <w:tc>
          <w:tcPr>
            <w:tcW w:w="0" w:type="auto"/>
            <w:vAlign w:val="bottom"/>
          </w:tcPr>
          <w:p w14:paraId="0E6D1B5D" w14:textId="77777777" w:rsidR="00C334D1" w:rsidRPr="00813D46" w:rsidRDefault="00C334D1" w:rsidP="007B0C0F">
            <w:pPr>
              <w:pStyle w:val="la2"/>
              <w:rPr>
                <w:sz w:val="15"/>
                <w:szCs w:val="15"/>
              </w:rPr>
            </w:pPr>
          </w:p>
        </w:tc>
        <w:tc>
          <w:tcPr>
            <w:tcW w:w="0" w:type="auto"/>
            <w:vAlign w:val="bottom"/>
          </w:tcPr>
          <w:p w14:paraId="0ABF6680" w14:textId="77777777" w:rsidR="00C334D1" w:rsidRPr="00813D46" w:rsidRDefault="00C334D1" w:rsidP="007B0C0F">
            <w:pPr>
              <w:rPr>
                <w:rFonts w:cs="Arial"/>
                <w:b/>
                <w:bCs/>
              </w:rPr>
            </w:pPr>
          </w:p>
        </w:tc>
        <w:tc>
          <w:tcPr>
            <w:tcW w:w="0" w:type="auto"/>
            <w:gridSpan w:val="3"/>
          </w:tcPr>
          <w:p w14:paraId="6BCBFA50" w14:textId="5199B5A3" w:rsidR="00C334D1" w:rsidRPr="00813D46" w:rsidRDefault="00535D90" w:rsidP="007B0C0F">
            <w:pPr>
              <w:jc w:val="right"/>
              <w:rPr>
                <w:rFonts w:cs="Arial"/>
                <w:b/>
                <w:bCs/>
              </w:rPr>
            </w:pPr>
            <w:r w:rsidRPr="00813D46">
              <w:rPr>
                <w:rFonts w:cs="Arial"/>
                <w:b/>
                <w:bCs/>
              </w:rPr>
              <w:t>589</w:t>
            </w:r>
          </w:p>
        </w:tc>
        <w:tc>
          <w:tcPr>
            <w:tcW w:w="0" w:type="auto"/>
            <w:noWrap/>
            <w:vAlign w:val="bottom"/>
          </w:tcPr>
          <w:p w14:paraId="0B4EC9A6" w14:textId="77777777" w:rsidR="00C334D1" w:rsidRPr="00813D46" w:rsidRDefault="00C334D1" w:rsidP="007B0C0F">
            <w:pPr>
              <w:rPr>
                <w:rFonts w:cs="Arial"/>
                <w:b/>
                <w:bCs/>
              </w:rPr>
            </w:pPr>
          </w:p>
        </w:tc>
        <w:tc>
          <w:tcPr>
            <w:tcW w:w="0" w:type="auto"/>
            <w:vAlign w:val="bottom"/>
          </w:tcPr>
          <w:p w14:paraId="689A9F12" w14:textId="77777777" w:rsidR="00C334D1" w:rsidRPr="00813D46" w:rsidRDefault="00C334D1" w:rsidP="007B0C0F">
            <w:pPr>
              <w:pStyle w:val="la2"/>
              <w:rPr>
                <w:sz w:val="15"/>
                <w:szCs w:val="15"/>
              </w:rPr>
            </w:pPr>
          </w:p>
        </w:tc>
        <w:tc>
          <w:tcPr>
            <w:tcW w:w="0" w:type="auto"/>
            <w:vAlign w:val="bottom"/>
          </w:tcPr>
          <w:p w14:paraId="0ED57778" w14:textId="77777777" w:rsidR="00C334D1" w:rsidRPr="00813D46" w:rsidRDefault="00C334D1" w:rsidP="007B0C0F">
            <w:pPr>
              <w:rPr>
                <w:rFonts w:cs="Arial"/>
              </w:rPr>
            </w:pPr>
          </w:p>
        </w:tc>
        <w:tc>
          <w:tcPr>
            <w:tcW w:w="0" w:type="auto"/>
            <w:gridSpan w:val="2"/>
          </w:tcPr>
          <w:p w14:paraId="2E54E8B9" w14:textId="77777777" w:rsidR="00C334D1" w:rsidRPr="00813D46" w:rsidRDefault="00C334D1" w:rsidP="007B0C0F">
            <w:pPr>
              <w:jc w:val="right"/>
              <w:rPr>
                <w:rFonts w:cs="Arial"/>
              </w:rPr>
            </w:pPr>
            <w:r w:rsidRPr="00813D46">
              <w:rPr>
                <w:rFonts w:cs="Arial"/>
                <w:bCs/>
              </w:rPr>
              <w:t>1,150</w:t>
            </w:r>
          </w:p>
        </w:tc>
        <w:tc>
          <w:tcPr>
            <w:tcW w:w="0" w:type="auto"/>
            <w:noWrap/>
            <w:vAlign w:val="bottom"/>
          </w:tcPr>
          <w:p w14:paraId="0A70C88B" w14:textId="77777777" w:rsidR="00C334D1" w:rsidRPr="00813D46" w:rsidRDefault="00C334D1" w:rsidP="007B0C0F">
            <w:pPr>
              <w:rPr>
                <w:rFonts w:cs="Arial"/>
              </w:rPr>
            </w:pPr>
          </w:p>
        </w:tc>
      </w:tr>
      <w:tr w:rsidR="00C334D1" w:rsidRPr="00813D46" w14:paraId="617A69BC" w14:textId="77777777" w:rsidTr="007B0C0F">
        <w:trPr>
          <w:jc w:val="center"/>
        </w:trPr>
        <w:tc>
          <w:tcPr>
            <w:tcW w:w="0" w:type="auto"/>
          </w:tcPr>
          <w:p w14:paraId="1E2C3A4E" w14:textId="77777777" w:rsidR="00C334D1" w:rsidRPr="00813D46" w:rsidRDefault="00C334D1" w:rsidP="007B0C0F">
            <w:pPr>
              <w:pStyle w:val="NormalWeb"/>
              <w:ind w:left="240" w:hanging="240"/>
              <w:rPr>
                <w:rFonts w:cs="Arial"/>
                <w:sz w:val="20"/>
                <w:szCs w:val="20"/>
              </w:rPr>
            </w:pPr>
            <w:r w:rsidRPr="00813D46">
              <w:rPr>
                <w:rFonts w:cs="Arial"/>
                <w:sz w:val="20"/>
                <w:szCs w:val="20"/>
              </w:rPr>
              <w:t>Less derivative net assets classified as other current assets</w:t>
            </w:r>
          </w:p>
        </w:tc>
        <w:tc>
          <w:tcPr>
            <w:tcW w:w="0" w:type="auto"/>
            <w:vAlign w:val="bottom"/>
          </w:tcPr>
          <w:p w14:paraId="21C580C1" w14:textId="77777777" w:rsidR="00C334D1" w:rsidRPr="00813D46" w:rsidRDefault="00C334D1" w:rsidP="007B0C0F">
            <w:pPr>
              <w:pStyle w:val="la2"/>
              <w:rPr>
                <w:sz w:val="15"/>
                <w:szCs w:val="15"/>
              </w:rPr>
            </w:pPr>
          </w:p>
        </w:tc>
        <w:tc>
          <w:tcPr>
            <w:tcW w:w="0" w:type="auto"/>
            <w:vAlign w:val="bottom"/>
          </w:tcPr>
          <w:p w14:paraId="30E92B5B" w14:textId="77777777" w:rsidR="00C334D1" w:rsidRPr="00813D46" w:rsidRDefault="00C334D1" w:rsidP="007B0C0F">
            <w:pPr>
              <w:rPr>
                <w:rFonts w:cs="Arial"/>
                <w:b/>
                <w:bCs/>
              </w:rPr>
            </w:pPr>
          </w:p>
        </w:tc>
        <w:tc>
          <w:tcPr>
            <w:tcW w:w="0" w:type="auto"/>
            <w:gridSpan w:val="3"/>
          </w:tcPr>
          <w:p w14:paraId="7C310138" w14:textId="1C7AADC1" w:rsidR="00C334D1" w:rsidRPr="00813D46" w:rsidRDefault="00C334D1" w:rsidP="00535D90">
            <w:pPr>
              <w:jc w:val="right"/>
              <w:rPr>
                <w:rFonts w:cs="Arial"/>
                <w:b/>
                <w:bCs/>
              </w:rPr>
            </w:pPr>
            <w:r w:rsidRPr="00813D46">
              <w:rPr>
                <w:rFonts w:cs="Arial"/>
                <w:b/>
                <w:bCs/>
              </w:rPr>
              <w:t>(</w:t>
            </w:r>
            <w:r w:rsidR="00535D90" w:rsidRPr="00813D46">
              <w:rPr>
                <w:rFonts w:cs="Arial"/>
                <w:b/>
                <w:bCs/>
              </w:rPr>
              <w:t>648</w:t>
            </w:r>
          </w:p>
        </w:tc>
        <w:tc>
          <w:tcPr>
            <w:tcW w:w="0" w:type="auto"/>
            <w:noWrap/>
            <w:vAlign w:val="bottom"/>
          </w:tcPr>
          <w:p w14:paraId="7F08C643" w14:textId="77777777" w:rsidR="00C334D1" w:rsidRPr="00813D46" w:rsidRDefault="00C334D1" w:rsidP="007B0C0F">
            <w:pPr>
              <w:rPr>
                <w:rFonts w:cs="Arial"/>
                <w:b/>
                <w:bCs/>
              </w:rPr>
            </w:pPr>
            <w:r w:rsidRPr="00813D46">
              <w:rPr>
                <w:rFonts w:cs="Arial"/>
                <w:b/>
                <w:bCs/>
              </w:rPr>
              <w:t>)</w:t>
            </w:r>
          </w:p>
        </w:tc>
        <w:tc>
          <w:tcPr>
            <w:tcW w:w="0" w:type="auto"/>
            <w:vAlign w:val="bottom"/>
          </w:tcPr>
          <w:p w14:paraId="0EAB0189" w14:textId="77777777" w:rsidR="00C334D1" w:rsidRPr="00813D46" w:rsidRDefault="00C334D1" w:rsidP="007B0C0F">
            <w:pPr>
              <w:pStyle w:val="la2"/>
              <w:rPr>
                <w:sz w:val="15"/>
                <w:szCs w:val="15"/>
              </w:rPr>
            </w:pPr>
          </w:p>
        </w:tc>
        <w:tc>
          <w:tcPr>
            <w:tcW w:w="0" w:type="auto"/>
            <w:vAlign w:val="bottom"/>
          </w:tcPr>
          <w:p w14:paraId="5166AEB9" w14:textId="77777777" w:rsidR="00C334D1" w:rsidRPr="00813D46" w:rsidRDefault="00C334D1" w:rsidP="007B0C0F">
            <w:pPr>
              <w:rPr>
                <w:rFonts w:cs="Arial"/>
              </w:rPr>
            </w:pPr>
          </w:p>
        </w:tc>
        <w:tc>
          <w:tcPr>
            <w:tcW w:w="0" w:type="auto"/>
            <w:gridSpan w:val="2"/>
          </w:tcPr>
          <w:p w14:paraId="6B49D3C2" w14:textId="77777777" w:rsidR="00C334D1" w:rsidRPr="00813D46" w:rsidRDefault="00C334D1" w:rsidP="007B0C0F">
            <w:pPr>
              <w:jc w:val="right"/>
              <w:rPr>
                <w:rFonts w:cs="Arial"/>
              </w:rPr>
            </w:pPr>
            <w:r w:rsidRPr="00813D46">
              <w:rPr>
                <w:rFonts w:cs="Arial"/>
                <w:bCs/>
              </w:rPr>
              <w:t>(38</w:t>
            </w:r>
          </w:p>
        </w:tc>
        <w:tc>
          <w:tcPr>
            <w:tcW w:w="0" w:type="auto"/>
            <w:noWrap/>
            <w:vAlign w:val="bottom"/>
          </w:tcPr>
          <w:p w14:paraId="0A4DB08B" w14:textId="77777777" w:rsidR="00C334D1" w:rsidRPr="00813D46" w:rsidRDefault="00C334D1" w:rsidP="007B0C0F">
            <w:pPr>
              <w:rPr>
                <w:rFonts w:cs="Arial"/>
              </w:rPr>
            </w:pPr>
            <w:r w:rsidRPr="00813D46">
              <w:rPr>
                <w:rFonts w:cs="Arial"/>
                <w:bCs/>
              </w:rPr>
              <w:t>)</w:t>
            </w:r>
          </w:p>
        </w:tc>
      </w:tr>
      <w:tr w:rsidR="00C334D1" w:rsidRPr="00813D46" w14:paraId="3A7BCBCD" w14:textId="77777777" w:rsidTr="007B0C0F">
        <w:trPr>
          <w:jc w:val="center"/>
        </w:trPr>
        <w:tc>
          <w:tcPr>
            <w:tcW w:w="0" w:type="auto"/>
          </w:tcPr>
          <w:p w14:paraId="303735B4" w14:textId="77777777" w:rsidR="00C334D1" w:rsidRPr="00813D46" w:rsidRDefault="00C334D1" w:rsidP="007B0C0F">
            <w:pPr>
              <w:pStyle w:val="NormalWeb"/>
              <w:ind w:left="240" w:hanging="240"/>
              <w:rPr>
                <w:rFonts w:cs="Arial"/>
                <w:sz w:val="20"/>
                <w:szCs w:val="20"/>
              </w:rPr>
            </w:pPr>
            <w:r w:rsidRPr="00813D46">
              <w:rPr>
                <w:rFonts w:cs="Arial"/>
                <w:sz w:val="20"/>
                <w:szCs w:val="20"/>
              </w:rPr>
              <w:t>Other</w:t>
            </w:r>
          </w:p>
        </w:tc>
        <w:tc>
          <w:tcPr>
            <w:tcW w:w="0" w:type="auto"/>
            <w:vAlign w:val="bottom"/>
          </w:tcPr>
          <w:p w14:paraId="5113FD27" w14:textId="77777777" w:rsidR="00C334D1" w:rsidRPr="00813D46" w:rsidRDefault="00C334D1" w:rsidP="007B0C0F">
            <w:pPr>
              <w:pStyle w:val="la2"/>
              <w:rPr>
                <w:sz w:val="15"/>
                <w:szCs w:val="15"/>
              </w:rPr>
            </w:pPr>
          </w:p>
        </w:tc>
        <w:tc>
          <w:tcPr>
            <w:tcW w:w="0" w:type="auto"/>
            <w:vAlign w:val="bottom"/>
          </w:tcPr>
          <w:p w14:paraId="06E394F1" w14:textId="77777777" w:rsidR="00C334D1" w:rsidRPr="00813D46" w:rsidRDefault="00C334D1" w:rsidP="007B0C0F">
            <w:pPr>
              <w:rPr>
                <w:rFonts w:cs="Arial"/>
                <w:b/>
                <w:bCs/>
              </w:rPr>
            </w:pPr>
          </w:p>
        </w:tc>
        <w:tc>
          <w:tcPr>
            <w:tcW w:w="0" w:type="auto"/>
            <w:gridSpan w:val="3"/>
            <w:vAlign w:val="bottom"/>
          </w:tcPr>
          <w:p w14:paraId="63D597DF" w14:textId="1934481D" w:rsidR="00C334D1" w:rsidRPr="00813D46" w:rsidRDefault="00026F0D" w:rsidP="007B0C0F">
            <w:pPr>
              <w:jc w:val="right"/>
              <w:rPr>
                <w:rFonts w:cs="Arial"/>
                <w:b/>
                <w:bCs/>
              </w:rPr>
            </w:pPr>
            <w:r w:rsidRPr="00813D46">
              <w:rPr>
                <w:rFonts w:cs="Arial"/>
                <w:b/>
                <w:bCs/>
              </w:rPr>
              <w:t>4</w:t>
            </w:r>
          </w:p>
        </w:tc>
        <w:tc>
          <w:tcPr>
            <w:tcW w:w="0" w:type="auto"/>
            <w:noWrap/>
            <w:vAlign w:val="bottom"/>
          </w:tcPr>
          <w:p w14:paraId="14303A4E" w14:textId="66BDA4E7" w:rsidR="00C334D1" w:rsidRPr="00813D46" w:rsidRDefault="00C334D1" w:rsidP="007B0C0F">
            <w:pPr>
              <w:rPr>
                <w:rFonts w:cs="Arial"/>
                <w:b/>
                <w:bCs/>
              </w:rPr>
            </w:pPr>
          </w:p>
        </w:tc>
        <w:tc>
          <w:tcPr>
            <w:tcW w:w="0" w:type="auto"/>
            <w:vAlign w:val="bottom"/>
          </w:tcPr>
          <w:p w14:paraId="19397238" w14:textId="77777777" w:rsidR="00C334D1" w:rsidRPr="00813D46" w:rsidRDefault="00C334D1" w:rsidP="007B0C0F">
            <w:pPr>
              <w:pStyle w:val="la2"/>
              <w:rPr>
                <w:sz w:val="15"/>
                <w:szCs w:val="15"/>
              </w:rPr>
            </w:pPr>
          </w:p>
        </w:tc>
        <w:tc>
          <w:tcPr>
            <w:tcW w:w="0" w:type="auto"/>
            <w:vAlign w:val="bottom"/>
          </w:tcPr>
          <w:p w14:paraId="4BDF8471" w14:textId="77777777" w:rsidR="00C334D1" w:rsidRPr="00813D46" w:rsidRDefault="00C334D1" w:rsidP="007B0C0F">
            <w:pPr>
              <w:rPr>
                <w:rFonts w:cs="Arial"/>
              </w:rPr>
            </w:pPr>
          </w:p>
        </w:tc>
        <w:tc>
          <w:tcPr>
            <w:tcW w:w="0" w:type="auto"/>
            <w:gridSpan w:val="2"/>
            <w:vAlign w:val="bottom"/>
          </w:tcPr>
          <w:p w14:paraId="58E8C26F" w14:textId="77777777" w:rsidR="00C334D1" w:rsidRPr="00813D46" w:rsidRDefault="00C334D1" w:rsidP="007B0C0F">
            <w:pPr>
              <w:jc w:val="right"/>
              <w:rPr>
                <w:rFonts w:cs="Arial"/>
              </w:rPr>
            </w:pPr>
            <w:r w:rsidRPr="00813D46">
              <w:rPr>
                <w:rFonts w:cs="Arial"/>
                <w:bCs/>
              </w:rPr>
              <w:t>(6</w:t>
            </w:r>
          </w:p>
        </w:tc>
        <w:tc>
          <w:tcPr>
            <w:tcW w:w="0" w:type="auto"/>
            <w:noWrap/>
            <w:vAlign w:val="bottom"/>
          </w:tcPr>
          <w:p w14:paraId="7477FEED" w14:textId="77777777" w:rsidR="00C334D1" w:rsidRPr="00813D46" w:rsidRDefault="00C334D1" w:rsidP="007B0C0F">
            <w:pPr>
              <w:rPr>
                <w:rFonts w:cs="Arial"/>
              </w:rPr>
            </w:pPr>
            <w:r w:rsidRPr="00813D46">
              <w:rPr>
                <w:rFonts w:cs="Arial"/>
                <w:bCs/>
              </w:rPr>
              <w:t>)</w:t>
            </w:r>
          </w:p>
        </w:tc>
      </w:tr>
      <w:tr w:rsidR="00C334D1" w:rsidRPr="00813D46" w14:paraId="2D53CB57" w14:textId="77777777" w:rsidTr="007B0C0F">
        <w:trPr>
          <w:jc w:val="center"/>
        </w:trPr>
        <w:tc>
          <w:tcPr>
            <w:tcW w:w="0" w:type="auto"/>
            <w:gridSpan w:val="6"/>
            <w:vAlign w:val="bottom"/>
          </w:tcPr>
          <w:p w14:paraId="3A463B22" w14:textId="77777777" w:rsidR="00C334D1" w:rsidRPr="00813D46" w:rsidRDefault="00C334D1" w:rsidP="007B0C0F">
            <w:pPr>
              <w:pStyle w:val="rrdsinglerule"/>
            </w:pPr>
            <w:r w:rsidRPr="00813D46">
              <w:rPr>
                <w:sz w:val="15"/>
                <w:szCs w:val="15"/>
              </w:rPr>
              <w:t> </w:t>
            </w:r>
          </w:p>
        </w:tc>
        <w:tc>
          <w:tcPr>
            <w:tcW w:w="0" w:type="auto"/>
            <w:vAlign w:val="bottom"/>
          </w:tcPr>
          <w:p w14:paraId="33576204" w14:textId="77777777" w:rsidR="00C334D1" w:rsidRPr="00813D46" w:rsidRDefault="00C334D1" w:rsidP="007B0C0F">
            <w:pPr>
              <w:rPr>
                <w:sz w:val="8"/>
              </w:rPr>
            </w:pPr>
          </w:p>
        </w:tc>
        <w:tc>
          <w:tcPr>
            <w:tcW w:w="0" w:type="auto"/>
            <w:vAlign w:val="bottom"/>
          </w:tcPr>
          <w:p w14:paraId="3A58050D" w14:textId="77777777" w:rsidR="00C334D1" w:rsidRPr="00813D46" w:rsidRDefault="00C334D1" w:rsidP="007B0C0F">
            <w:pPr>
              <w:pStyle w:val="la2"/>
            </w:pPr>
            <w:r w:rsidRPr="00813D46">
              <w:t> </w:t>
            </w:r>
          </w:p>
        </w:tc>
        <w:tc>
          <w:tcPr>
            <w:tcW w:w="0" w:type="auto"/>
            <w:vAlign w:val="bottom"/>
          </w:tcPr>
          <w:p w14:paraId="5DC69624" w14:textId="77777777" w:rsidR="00C334D1" w:rsidRPr="00813D46" w:rsidRDefault="00C334D1" w:rsidP="007B0C0F">
            <w:pPr>
              <w:pStyle w:val="rrdsinglerule"/>
            </w:pPr>
            <w:r w:rsidRPr="00813D46">
              <w:rPr>
                <w:sz w:val="15"/>
                <w:szCs w:val="15"/>
              </w:rPr>
              <w:t> </w:t>
            </w:r>
          </w:p>
        </w:tc>
        <w:tc>
          <w:tcPr>
            <w:tcW w:w="0" w:type="auto"/>
            <w:gridSpan w:val="2"/>
            <w:vAlign w:val="bottom"/>
          </w:tcPr>
          <w:p w14:paraId="267ADBCA" w14:textId="77777777" w:rsidR="00C334D1" w:rsidRPr="00813D46" w:rsidRDefault="00C334D1" w:rsidP="007B0C0F">
            <w:pPr>
              <w:pStyle w:val="rrdsinglerule"/>
            </w:pPr>
            <w:r w:rsidRPr="00813D46">
              <w:rPr>
                <w:sz w:val="15"/>
                <w:szCs w:val="15"/>
              </w:rPr>
              <w:t> </w:t>
            </w:r>
          </w:p>
        </w:tc>
        <w:tc>
          <w:tcPr>
            <w:tcW w:w="0" w:type="auto"/>
            <w:vAlign w:val="bottom"/>
          </w:tcPr>
          <w:p w14:paraId="524E9FC3" w14:textId="77777777" w:rsidR="00C334D1" w:rsidRPr="00813D46" w:rsidRDefault="00C334D1" w:rsidP="007B0C0F">
            <w:pPr>
              <w:rPr>
                <w:sz w:val="8"/>
              </w:rPr>
            </w:pPr>
          </w:p>
        </w:tc>
      </w:tr>
      <w:tr w:rsidR="00C334D1" w:rsidRPr="00813D46" w14:paraId="415E8DC6" w14:textId="77777777" w:rsidTr="007B0C0F">
        <w:trPr>
          <w:jc w:val="center"/>
        </w:trPr>
        <w:tc>
          <w:tcPr>
            <w:tcW w:w="0" w:type="auto"/>
          </w:tcPr>
          <w:p w14:paraId="02AC97BC" w14:textId="77777777" w:rsidR="00C334D1" w:rsidRPr="00813D46" w:rsidRDefault="00C334D1" w:rsidP="007B0C0F">
            <w:pPr>
              <w:pStyle w:val="NormalWeb"/>
              <w:ind w:left="480" w:hanging="240"/>
              <w:rPr>
                <w:sz w:val="8"/>
              </w:rPr>
            </w:pPr>
            <w:r w:rsidRPr="00813D46">
              <w:rPr>
                <w:rFonts w:cs="Arial"/>
                <w:sz w:val="20"/>
                <w:szCs w:val="20"/>
              </w:rPr>
              <w:t>Recorded basis of investment components </w:t>
            </w:r>
          </w:p>
        </w:tc>
        <w:tc>
          <w:tcPr>
            <w:tcW w:w="0" w:type="auto"/>
            <w:vAlign w:val="bottom"/>
          </w:tcPr>
          <w:p w14:paraId="3245B395" w14:textId="77777777" w:rsidR="00C334D1" w:rsidRPr="00813D46" w:rsidRDefault="00C334D1" w:rsidP="007B0C0F">
            <w:pPr>
              <w:pStyle w:val="la2"/>
            </w:pPr>
            <w:r w:rsidRPr="00813D46">
              <w:rPr>
                <w:sz w:val="15"/>
                <w:szCs w:val="15"/>
              </w:rPr>
              <w:t> </w:t>
            </w:r>
          </w:p>
        </w:tc>
        <w:tc>
          <w:tcPr>
            <w:tcW w:w="0" w:type="auto"/>
            <w:vAlign w:val="bottom"/>
          </w:tcPr>
          <w:p w14:paraId="37071C05" w14:textId="77777777" w:rsidR="00C334D1" w:rsidRPr="00813D46" w:rsidRDefault="00C334D1" w:rsidP="007B0C0F">
            <w:pPr>
              <w:rPr>
                <w:sz w:val="8"/>
              </w:rPr>
            </w:pPr>
            <w:r w:rsidRPr="00813D46">
              <w:rPr>
                <w:rFonts w:cs="Arial"/>
                <w:b/>
                <w:bCs/>
              </w:rPr>
              <w:t>$</w:t>
            </w:r>
          </w:p>
        </w:tc>
        <w:tc>
          <w:tcPr>
            <w:tcW w:w="0" w:type="auto"/>
            <w:gridSpan w:val="3"/>
            <w:vAlign w:val="bottom"/>
          </w:tcPr>
          <w:p w14:paraId="26CAC1D6" w14:textId="18E71015" w:rsidR="00C334D1" w:rsidRPr="00813D46" w:rsidRDefault="00C334D1" w:rsidP="00535D90">
            <w:pPr>
              <w:jc w:val="right"/>
            </w:pPr>
            <w:r w:rsidRPr="00813D46">
              <w:rPr>
                <w:rFonts w:cs="Arial"/>
                <w:b/>
                <w:bCs/>
              </w:rPr>
              <w:t>  </w:t>
            </w:r>
            <w:r w:rsidR="00535D90" w:rsidRPr="00813D46">
              <w:rPr>
                <w:rFonts w:cs="Arial"/>
                <w:b/>
                <w:bCs/>
              </w:rPr>
              <w:t>108,554</w:t>
            </w:r>
          </w:p>
        </w:tc>
        <w:tc>
          <w:tcPr>
            <w:tcW w:w="0" w:type="auto"/>
            <w:noWrap/>
            <w:vAlign w:val="bottom"/>
          </w:tcPr>
          <w:p w14:paraId="4B7AF64C" w14:textId="77777777" w:rsidR="00C334D1" w:rsidRPr="00813D46" w:rsidRDefault="00C334D1" w:rsidP="007B0C0F">
            <w:pPr>
              <w:rPr>
                <w:sz w:val="8"/>
              </w:rPr>
            </w:pPr>
            <w:r w:rsidRPr="00813D46">
              <w:rPr>
                <w:rFonts w:cs="Arial"/>
                <w:b/>
                <w:bCs/>
              </w:rPr>
              <w:t> </w:t>
            </w:r>
          </w:p>
        </w:tc>
        <w:tc>
          <w:tcPr>
            <w:tcW w:w="0" w:type="auto"/>
            <w:vAlign w:val="bottom"/>
          </w:tcPr>
          <w:p w14:paraId="4747AD5B" w14:textId="77777777" w:rsidR="00C334D1" w:rsidRPr="00813D46" w:rsidRDefault="00C334D1" w:rsidP="007B0C0F">
            <w:pPr>
              <w:pStyle w:val="la2"/>
            </w:pPr>
            <w:r w:rsidRPr="00813D46">
              <w:rPr>
                <w:sz w:val="15"/>
                <w:szCs w:val="15"/>
              </w:rPr>
              <w:t> </w:t>
            </w:r>
          </w:p>
        </w:tc>
        <w:tc>
          <w:tcPr>
            <w:tcW w:w="0" w:type="auto"/>
            <w:vAlign w:val="bottom"/>
          </w:tcPr>
          <w:p w14:paraId="23D25D8B" w14:textId="77777777" w:rsidR="00C334D1" w:rsidRPr="00813D46" w:rsidRDefault="00C334D1" w:rsidP="007B0C0F">
            <w:pPr>
              <w:rPr>
                <w:sz w:val="8"/>
              </w:rPr>
            </w:pPr>
            <w:r w:rsidRPr="00813D46">
              <w:rPr>
                <w:rFonts w:cs="Arial"/>
              </w:rPr>
              <w:t>$</w:t>
            </w:r>
          </w:p>
        </w:tc>
        <w:tc>
          <w:tcPr>
            <w:tcW w:w="0" w:type="auto"/>
            <w:gridSpan w:val="2"/>
            <w:vAlign w:val="bottom"/>
          </w:tcPr>
          <w:p w14:paraId="585B5D09" w14:textId="77777777" w:rsidR="00C334D1" w:rsidRPr="00813D46" w:rsidRDefault="00C334D1" w:rsidP="007B0C0F">
            <w:pPr>
              <w:jc w:val="right"/>
            </w:pPr>
            <w:r w:rsidRPr="00813D46">
              <w:rPr>
                <w:rFonts w:cs="Arial"/>
                <w:bCs/>
              </w:rPr>
              <w:t>  98,770</w:t>
            </w:r>
          </w:p>
        </w:tc>
        <w:tc>
          <w:tcPr>
            <w:tcW w:w="0" w:type="auto"/>
            <w:noWrap/>
            <w:vAlign w:val="bottom"/>
          </w:tcPr>
          <w:p w14:paraId="440CFD4F" w14:textId="77777777" w:rsidR="00C334D1" w:rsidRPr="00813D46" w:rsidRDefault="00C334D1" w:rsidP="007B0C0F">
            <w:pPr>
              <w:rPr>
                <w:sz w:val="8"/>
              </w:rPr>
            </w:pPr>
            <w:r w:rsidRPr="00813D46">
              <w:rPr>
                <w:rFonts w:cs="Arial"/>
                <w:bCs/>
              </w:rPr>
              <w:t> </w:t>
            </w:r>
          </w:p>
        </w:tc>
      </w:tr>
      <w:tr w:rsidR="00C334D1" w:rsidRPr="00813D46" w14:paraId="3DA0AC7A" w14:textId="77777777" w:rsidTr="007B0C0F">
        <w:trPr>
          <w:jc w:val="center"/>
        </w:trPr>
        <w:tc>
          <w:tcPr>
            <w:tcW w:w="0" w:type="auto"/>
            <w:vAlign w:val="bottom"/>
          </w:tcPr>
          <w:p w14:paraId="6371C91B" w14:textId="77777777" w:rsidR="00C334D1" w:rsidRPr="00813D46" w:rsidRDefault="00C334D1" w:rsidP="007B0C0F">
            <w:pPr>
              <w:pStyle w:val="la2"/>
            </w:pPr>
            <w:r w:rsidRPr="00813D46">
              <w:t> </w:t>
            </w:r>
          </w:p>
        </w:tc>
        <w:tc>
          <w:tcPr>
            <w:tcW w:w="0" w:type="auto"/>
            <w:vAlign w:val="bottom"/>
          </w:tcPr>
          <w:p w14:paraId="1F3D0B65" w14:textId="77777777" w:rsidR="00C334D1" w:rsidRPr="00813D46" w:rsidRDefault="00C334D1" w:rsidP="007B0C0F">
            <w:pPr>
              <w:pStyle w:val="la2"/>
            </w:pPr>
            <w:r w:rsidRPr="00813D46">
              <w:t> </w:t>
            </w:r>
          </w:p>
        </w:tc>
        <w:tc>
          <w:tcPr>
            <w:tcW w:w="0" w:type="auto"/>
            <w:vAlign w:val="bottom"/>
          </w:tcPr>
          <w:p w14:paraId="03EADB77" w14:textId="77777777" w:rsidR="00C334D1" w:rsidRPr="00813D46" w:rsidRDefault="00C334D1" w:rsidP="007B0C0F">
            <w:pPr>
              <w:pStyle w:val="rrddoublerule"/>
            </w:pPr>
            <w:r w:rsidRPr="00813D46">
              <w:rPr>
                <w:sz w:val="15"/>
                <w:szCs w:val="15"/>
              </w:rPr>
              <w:t> </w:t>
            </w:r>
          </w:p>
        </w:tc>
        <w:tc>
          <w:tcPr>
            <w:tcW w:w="0" w:type="auto"/>
            <w:gridSpan w:val="3"/>
            <w:vAlign w:val="bottom"/>
          </w:tcPr>
          <w:p w14:paraId="63F2196D" w14:textId="77777777" w:rsidR="00C334D1" w:rsidRPr="00813D46" w:rsidRDefault="00C334D1" w:rsidP="007B0C0F">
            <w:pPr>
              <w:pStyle w:val="rrddoublerule"/>
            </w:pPr>
            <w:r w:rsidRPr="00813D46">
              <w:rPr>
                <w:sz w:val="15"/>
                <w:szCs w:val="15"/>
              </w:rPr>
              <w:t> </w:t>
            </w:r>
          </w:p>
        </w:tc>
        <w:tc>
          <w:tcPr>
            <w:tcW w:w="0" w:type="auto"/>
            <w:vAlign w:val="bottom"/>
          </w:tcPr>
          <w:p w14:paraId="59C66973" w14:textId="77777777" w:rsidR="00C334D1" w:rsidRPr="00813D46" w:rsidRDefault="00C334D1" w:rsidP="007B0C0F">
            <w:pPr>
              <w:rPr>
                <w:sz w:val="8"/>
              </w:rPr>
            </w:pPr>
          </w:p>
        </w:tc>
        <w:tc>
          <w:tcPr>
            <w:tcW w:w="0" w:type="auto"/>
            <w:vAlign w:val="bottom"/>
          </w:tcPr>
          <w:p w14:paraId="2BC84E79" w14:textId="77777777" w:rsidR="00C334D1" w:rsidRPr="00813D46" w:rsidRDefault="00C334D1" w:rsidP="007B0C0F">
            <w:pPr>
              <w:pStyle w:val="la2"/>
            </w:pPr>
            <w:r w:rsidRPr="00813D46">
              <w:t> </w:t>
            </w:r>
          </w:p>
        </w:tc>
        <w:tc>
          <w:tcPr>
            <w:tcW w:w="0" w:type="auto"/>
            <w:vAlign w:val="bottom"/>
          </w:tcPr>
          <w:p w14:paraId="3E774ECD" w14:textId="77777777" w:rsidR="00C334D1" w:rsidRPr="00813D46" w:rsidRDefault="00C334D1" w:rsidP="007B0C0F">
            <w:pPr>
              <w:pStyle w:val="rrddoublerule"/>
            </w:pPr>
            <w:r w:rsidRPr="00813D46">
              <w:rPr>
                <w:sz w:val="15"/>
                <w:szCs w:val="15"/>
              </w:rPr>
              <w:t> </w:t>
            </w:r>
          </w:p>
        </w:tc>
        <w:tc>
          <w:tcPr>
            <w:tcW w:w="0" w:type="auto"/>
            <w:gridSpan w:val="2"/>
            <w:vAlign w:val="bottom"/>
          </w:tcPr>
          <w:p w14:paraId="0216D5F5" w14:textId="77777777" w:rsidR="00C334D1" w:rsidRPr="00813D46" w:rsidRDefault="00C334D1" w:rsidP="007B0C0F">
            <w:pPr>
              <w:pStyle w:val="rrddoublerule"/>
            </w:pPr>
            <w:r w:rsidRPr="00813D46">
              <w:rPr>
                <w:sz w:val="15"/>
                <w:szCs w:val="15"/>
              </w:rPr>
              <w:t> </w:t>
            </w:r>
          </w:p>
        </w:tc>
        <w:tc>
          <w:tcPr>
            <w:tcW w:w="0" w:type="auto"/>
            <w:vAlign w:val="bottom"/>
          </w:tcPr>
          <w:p w14:paraId="411AD66B" w14:textId="77777777" w:rsidR="00C334D1" w:rsidRPr="00813D46" w:rsidRDefault="00C334D1" w:rsidP="007B0C0F">
            <w:pPr>
              <w:rPr>
                <w:sz w:val="8"/>
              </w:rPr>
            </w:pPr>
          </w:p>
        </w:tc>
      </w:tr>
    </w:tbl>
    <w:p w14:paraId="58059A7D"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Financial Assets and Liabilities Measured at Fair Value on a Nonrecurring Basis </w:t>
      </w:r>
    </w:p>
    <w:p w14:paraId="6A0482E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During fiscal year 2015 and 2014, we did not record any material other-than-temporary impairments on financial assets required to be measured at fair value on a nonrecurring basis. </w:t>
      </w:r>
    </w:p>
    <w:p w14:paraId="4A1EBB6C" w14:textId="77777777" w:rsidR="00C334D1" w:rsidRPr="00813D46" w:rsidRDefault="00C334D1" w:rsidP="00C334D1">
      <w:pPr>
        <w:pStyle w:val="NormalWeb"/>
        <w:keepNext/>
        <w:spacing w:before="270" w:beforeAutospacing="0" w:after="0" w:afterAutospacing="0"/>
        <w:jc w:val="center"/>
      </w:pPr>
      <w:r w:rsidRPr="00813D46">
        <w:rPr>
          <w:rFonts w:cs="Arial"/>
          <w:sz w:val="20"/>
          <w:szCs w:val="20"/>
          <w:u w:val="single"/>
        </w:rPr>
        <w:t xml:space="preserve">NOTE 7 — INVENTORIES </w:t>
      </w:r>
    </w:p>
    <w:p w14:paraId="18090078"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The components of inventories were as follows: </w:t>
      </w:r>
    </w:p>
    <w:p w14:paraId="2C63B417"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8166"/>
        <w:gridCol w:w="280"/>
        <w:gridCol w:w="126"/>
        <w:gridCol w:w="626"/>
        <w:gridCol w:w="70"/>
        <w:gridCol w:w="278"/>
        <w:gridCol w:w="126"/>
        <w:gridCol w:w="626"/>
        <w:gridCol w:w="70"/>
      </w:tblGrid>
      <w:tr w:rsidR="00C334D1" w:rsidRPr="00813D46" w14:paraId="4746F2ED" w14:textId="77777777" w:rsidTr="007B0C0F">
        <w:trPr>
          <w:tblHeader/>
          <w:jc w:val="center"/>
        </w:trPr>
        <w:tc>
          <w:tcPr>
            <w:tcW w:w="3939" w:type="pct"/>
            <w:vAlign w:val="center"/>
          </w:tcPr>
          <w:p w14:paraId="0800AE8D" w14:textId="77777777" w:rsidR="00C334D1" w:rsidRPr="00813D46" w:rsidRDefault="00C334D1" w:rsidP="007B0C0F">
            <w:pPr>
              <w:rPr>
                <w:sz w:val="1"/>
              </w:rPr>
            </w:pPr>
          </w:p>
        </w:tc>
        <w:tc>
          <w:tcPr>
            <w:tcW w:w="135" w:type="pct"/>
            <w:vAlign w:val="bottom"/>
          </w:tcPr>
          <w:p w14:paraId="1D3502AF" w14:textId="77777777" w:rsidR="00C334D1" w:rsidRPr="00813D46" w:rsidRDefault="00C334D1" w:rsidP="007B0C0F">
            <w:pPr>
              <w:rPr>
                <w:sz w:val="1"/>
              </w:rPr>
            </w:pPr>
          </w:p>
        </w:tc>
        <w:tc>
          <w:tcPr>
            <w:tcW w:w="0" w:type="auto"/>
            <w:vAlign w:val="center"/>
          </w:tcPr>
          <w:p w14:paraId="15B4B48A" w14:textId="77777777" w:rsidR="00C334D1" w:rsidRPr="00813D46" w:rsidRDefault="00C334D1" w:rsidP="007B0C0F">
            <w:pPr>
              <w:rPr>
                <w:sz w:val="1"/>
              </w:rPr>
            </w:pPr>
          </w:p>
        </w:tc>
        <w:tc>
          <w:tcPr>
            <w:tcW w:w="0" w:type="auto"/>
            <w:vAlign w:val="center"/>
          </w:tcPr>
          <w:p w14:paraId="507ED81D" w14:textId="77777777" w:rsidR="00C334D1" w:rsidRPr="00813D46" w:rsidRDefault="00C334D1" w:rsidP="007B0C0F">
            <w:pPr>
              <w:rPr>
                <w:sz w:val="1"/>
              </w:rPr>
            </w:pPr>
          </w:p>
        </w:tc>
        <w:tc>
          <w:tcPr>
            <w:tcW w:w="0" w:type="auto"/>
            <w:vAlign w:val="center"/>
          </w:tcPr>
          <w:p w14:paraId="2D35C367" w14:textId="77777777" w:rsidR="00C334D1" w:rsidRPr="00813D46" w:rsidRDefault="00C334D1" w:rsidP="007B0C0F">
            <w:pPr>
              <w:rPr>
                <w:sz w:val="1"/>
              </w:rPr>
            </w:pPr>
          </w:p>
        </w:tc>
        <w:tc>
          <w:tcPr>
            <w:tcW w:w="134" w:type="pct"/>
            <w:vAlign w:val="bottom"/>
          </w:tcPr>
          <w:p w14:paraId="02960B5B" w14:textId="77777777" w:rsidR="00C334D1" w:rsidRPr="00813D46" w:rsidRDefault="00C334D1" w:rsidP="007B0C0F">
            <w:pPr>
              <w:rPr>
                <w:sz w:val="1"/>
              </w:rPr>
            </w:pPr>
          </w:p>
        </w:tc>
        <w:tc>
          <w:tcPr>
            <w:tcW w:w="0" w:type="auto"/>
            <w:vAlign w:val="center"/>
          </w:tcPr>
          <w:p w14:paraId="513E59BB" w14:textId="77777777" w:rsidR="00C334D1" w:rsidRPr="00813D46" w:rsidRDefault="00C334D1" w:rsidP="007B0C0F">
            <w:pPr>
              <w:rPr>
                <w:sz w:val="1"/>
              </w:rPr>
            </w:pPr>
          </w:p>
        </w:tc>
        <w:tc>
          <w:tcPr>
            <w:tcW w:w="0" w:type="auto"/>
            <w:vAlign w:val="center"/>
          </w:tcPr>
          <w:p w14:paraId="60053333" w14:textId="77777777" w:rsidR="00C334D1" w:rsidRPr="00813D46" w:rsidRDefault="00C334D1" w:rsidP="007B0C0F">
            <w:pPr>
              <w:rPr>
                <w:sz w:val="1"/>
              </w:rPr>
            </w:pPr>
          </w:p>
        </w:tc>
        <w:tc>
          <w:tcPr>
            <w:tcW w:w="0" w:type="auto"/>
            <w:vAlign w:val="center"/>
          </w:tcPr>
          <w:p w14:paraId="428A1B52" w14:textId="77777777" w:rsidR="00C334D1" w:rsidRPr="00813D46" w:rsidRDefault="00C334D1" w:rsidP="007B0C0F">
            <w:pPr>
              <w:rPr>
                <w:sz w:val="1"/>
              </w:rPr>
            </w:pPr>
          </w:p>
        </w:tc>
      </w:tr>
      <w:tr w:rsidR="00C334D1" w:rsidRPr="00813D46" w14:paraId="3C02018E" w14:textId="77777777" w:rsidTr="007B0C0F">
        <w:trPr>
          <w:tblHeader/>
          <w:jc w:val="center"/>
        </w:trPr>
        <w:tc>
          <w:tcPr>
            <w:tcW w:w="0" w:type="auto"/>
            <w:gridSpan w:val="8"/>
            <w:vAlign w:val="bottom"/>
          </w:tcPr>
          <w:p w14:paraId="07E25BA6"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11E291DA" w14:textId="77777777" w:rsidR="00C334D1" w:rsidRPr="00813D46" w:rsidRDefault="00C334D1" w:rsidP="007B0C0F">
            <w:pPr>
              <w:rPr>
                <w:sz w:val="8"/>
              </w:rPr>
            </w:pPr>
            <w:r w:rsidRPr="00813D46">
              <w:rPr>
                <w:sz w:val="15"/>
                <w:szCs w:val="15"/>
              </w:rPr>
              <w:t> </w:t>
            </w:r>
          </w:p>
        </w:tc>
      </w:tr>
      <w:tr w:rsidR="00C334D1" w:rsidRPr="00813D46" w14:paraId="0CDB8A97" w14:textId="77777777" w:rsidTr="007B0C0F">
        <w:trPr>
          <w:jc w:val="center"/>
        </w:trPr>
        <w:tc>
          <w:tcPr>
            <w:tcW w:w="0" w:type="auto"/>
            <w:gridSpan w:val="8"/>
            <w:vAlign w:val="bottom"/>
          </w:tcPr>
          <w:p w14:paraId="3402889E" w14:textId="77777777" w:rsidR="00C334D1" w:rsidRPr="00813D46" w:rsidRDefault="00C334D1" w:rsidP="007B0C0F">
            <w:pPr>
              <w:pStyle w:val="rrdsinglerule"/>
            </w:pPr>
            <w:r w:rsidRPr="00813D46">
              <w:rPr>
                <w:sz w:val="15"/>
                <w:szCs w:val="15"/>
              </w:rPr>
              <w:t> </w:t>
            </w:r>
          </w:p>
        </w:tc>
        <w:tc>
          <w:tcPr>
            <w:tcW w:w="0" w:type="auto"/>
            <w:vAlign w:val="bottom"/>
          </w:tcPr>
          <w:p w14:paraId="603FDBAE" w14:textId="77777777" w:rsidR="00C334D1" w:rsidRPr="00813D46" w:rsidRDefault="00C334D1" w:rsidP="007B0C0F">
            <w:pPr>
              <w:rPr>
                <w:sz w:val="8"/>
              </w:rPr>
            </w:pPr>
          </w:p>
        </w:tc>
      </w:tr>
      <w:tr w:rsidR="00C334D1" w:rsidRPr="00813D46" w14:paraId="347105E6" w14:textId="77777777" w:rsidTr="007B0C0F">
        <w:trPr>
          <w:trHeight w:val="75"/>
          <w:jc w:val="center"/>
        </w:trPr>
        <w:tc>
          <w:tcPr>
            <w:tcW w:w="0" w:type="auto"/>
            <w:vAlign w:val="center"/>
          </w:tcPr>
          <w:p w14:paraId="5D60774E" w14:textId="77777777" w:rsidR="00C334D1" w:rsidRPr="00813D46" w:rsidRDefault="00C334D1" w:rsidP="007B0C0F">
            <w:pPr>
              <w:rPr>
                <w:sz w:val="8"/>
              </w:rPr>
            </w:pPr>
          </w:p>
        </w:tc>
        <w:tc>
          <w:tcPr>
            <w:tcW w:w="0" w:type="auto"/>
            <w:gridSpan w:val="4"/>
            <w:vAlign w:val="center"/>
          </w:tcPr>
          <w:p w14:paraId="58CDCADE" w14:textId="77777777" w:rsidR="00C334D1" w:rsidRPr="00813D46" w:rsidRDefault="00C334D1" w:rsidP="007B0C0F">
            <w:pPr>
              <w:rPr>
                <w:sz w:val="8"/>
              </w:rPr>
            </w:pPr>
          </w:p>
        </w:tc>
        <w:tc>
          <w:tcPr>
            <w:tcW w:w="0" w:type="auto"/>
            <w:gridSpan w:val="4"/>
            <w:vAlign w:val="center"/>
          </w:tcPr>
          <w:p w14:paraId="69EC9730" w14:textId="77777777" w:rsidR="00C334D1" w:rsidRPr="00813D46" w:rsidRDefault="00C334D1" w:rsidP="007B0C0F">
            <w:pPr>
              <w:rPr>
                <w:sz w:val="8"/>
              </w:rPr>
            </w:pPr>
          </w:p>
        </w:tc>
      </w:tr>
      <w:tr w:rsidR="00C334D1" w:rsidRPr="00813D46" w14:paraId="448F90AB" w14:textId="77777777" w:rsidTr="007B0C0F">
        <w:trPr>
          <w:jc w:val="center"/>
        </w:trPr>
        <w:tc>
          <w:tcPr>
            <w:tcW w:w="0" w:type="auto"/>
            <w:vAlign w:val="bottom"/>
          </w:tcPr>
          <w:p w14:paraId="6EFC0CE3"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June 30,</w:t>
            </w:r>
          </w:p>
        </w:tc>
        <w:tc>
          <w:tcPr>
            <w:tcW w:w="0" w:type="auto"/>
            <w:vAlign w:val="bottom"/>
          </w:tcPr>
          <w:p w14:paraId="5687537B"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209A68A2" w14:textId="77777777" w:rsidR="00C334D1" w:rsidRPr="00813D46" w:rsidRDefault="00C334D1" w:rsidP="007B0C0F">
            <w:pPr>
              <w:jc w:val="right"/>
            </w:pPr>
            <w:r w:rsidRPr="00813D46">
              <w:rPr>
                <w:rFonts w:cs="Arial"/>
                <w:b/>
                <w:bCs/>
                <w:sz w:val="15"/>
                <w:szCs w:val="15"/>
              </w:rPr>
              <w:t>2015</w:t>
            </w:r>
          </w:p>
        </w:tc>
        <w:tc>
          <w:tcPr>
            <w:tcW w:w="0" w:type="auto"/>
            <w:vAlign w:val="bottom"/>
          </w:tcPr>
          <w:p w14:paraId="5EACC53F" w14:textId="77777777" w:rsidR="00C334D1" w:rsidRPr="00813D46" w:rsidRDefault="00C334D1" w:rsidP="007B0C0F">
            <w:pPr>
              <w:rPr>
                <w:sz w:val="8"/>
              </w:rPr>
            </w:pPr>
            <w:r w:rsidRPr="00813D46">
              <w:rPr>
                <w:sz w:val="15"/>
                <w:szCs w:val="15"/>
              </w:rPr>
              <w:t> </w:t>
            </w:r>
          </w:p>
        </w:tc>
        <w:tc>
          <w:tcPr>
            <w:tcW w:w="0" w:type="auto"/>
            <w:vAlign w:val="bottom"/>
          </w:tcPr>
          <w:p w14:paraId="2517FD2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24574691" w14:textId="77777777" w:rsidR="00C334D1" w:rsidRPr="00813D46" w:rsidRDefault="00C334D1" w:rsidP="007B0C0F">
            <w:pPr>
              <w:jc w:val="right"/>
            </w:pPr>
            <w:r w:rsidRPr="00813D46">
              <w:rPr>
                <w:rFonts w:cs="Arial"/>
                <w:b/>
                <w:bCs/>
                <w:sz w:val="15"/>
                <w:szCs w:val="15"/>
              </w:rPr>
              <w:t>2014</w:t>
            </w:r>
          </w:p>
        </w:tc>
        <w:tc>
          <w:tcPr>
            <w:tcW w:w="0" w:type="auto"/>
            <w:vAlign w:val="bottom"/>
          </w:tcPr>
          <w:p w14:paraId="433ADF26" w14:textId="77777777" w:rsidR="00C334D1" w:rsidRPr="00813D46" w:rsidRDefault="00C334D1" w:rsidP="007B0C0F">
            <w:pPr>
              <w:rPr>
                <w:sz w:val="8"/>
              </w:rPr>
            </w:pPr>
            <w:r w:rsidRPr="00813D46">
              <w:rPr>
                <w:sz w:val="15"/>
                <w:szCs w:val="15"/>
              </w:rPr>
              <w:t> </w:t>
            </w:r>
          </w:p>
        </w:tc>
      </w:tr>
      <w:tr w:rsidR="00C334D1" w:rsidRPr="00813D46" w14:paraId="2E02DD72" w14:textId="77777777" w:rsidTr="007B0C0F">
        <w:trPr>
          <w:trHeight w:val="75"/>
          <w:jc w:val="center"/>
        </w:trPr>
        <w:tc>
          <w:tcPr>
            <w:tcW w:w="0" w:type="auto"/>
            <w:vAlign w:val="center"/>
          </w:tcPr>
          <w:p w14:paraId="52ADBE1F" w14:textId="77777777" w:rsidR="00C334D1" w:rsidRPr="00813D46" w:rsidRDefault="00C334D1" w:rsidP="007B0C0F">
            <w:pPr>
              <w:rPr>
                <w:sz w:val="8"/>
              </w:rPr>
            </w:pPr>
          </w:p>
        </w:tc>
        <w:tc>
          <w:tcPr>
            <w:tcW w:w="0" w:type="auto"/>
            <w:gridSpan w:val="4"/>
            <w:vAlign w:val="center"/>
          </w:tcPr>
          <w:p w14:paraId="6E638878" w14:textId="77777777" w:rsidR="00C334D1" w:rsidRPr="00813D46" w:rsidRDefault="00C334D1" w:rsidP="007B0C0F">
            <w:pPr>
              <w:rPr>
                <w:sz w:val="8"/>
              </w:rPr>
            </w:pPr>
          </w:p>
        </w:tc>
        <w:tc>
          <w:tcPr>
            <w:tcW w:w="0" w:type="auto"/>
            <w:gridSpan w:val="4"/>
            <w:vAlign w:val="center"/>
          </w:tcPr>
          <w:p w14:paraId="7B77624B" w14:textId="77777777" w:rsidR="00C334D1" w:rsidRPr="00813D46" w:rsidRDefault="00C334D1" w:rsidP="007B0C0F">
            <w:pPr>
              <w:rPr>
                <w:sz w:val="8"/>
              </w:rPr>
            </w:pPr>
          </w:p>
        </w:tc>
      </w:tr>
      <w:tr w:rsidR="00C334D1" w:rsidRPr="00813D46" w14:paraId="4621AB66" w14:textId="77777777" w:rsidTr="007B0C0F">
        <w:trPr>
          <w:jc w:val="center"/>
        </w:trPr>
        <w:tc>
          <w:tcPr>
            <w:tcW w:w="0" w:type="auto"/>
          </w:tcPr>
          <w:p w14:paraId="3EF61E2E" w14:textId="77777777" w:rsidR="00C334D1" w:rsidRPr="00813D46" w:rsidRDefault="00C334D1" w:rsidP="007B0C0F">
            <w:pPr>
              <w:pStyle w:val="NormalWeb"/>
              <w:ind w:left="240" w:hanging="240"/>
              <w:rPr>
                <w:sz w:val="8"/>
              </w:rPr>
            </w:pPr>
            <w:r w:rsidRPr="00813D46">
              <w:rPr>
                <w:rFonts w:cs="Arial"/>
                <w:sz w:val="20"/>
                <w:szCs w:val="20"/>
              </w:rPr>
              <w:t>Raw materials</w:t>
            </w:r>
          </w:p>
        </w:tc>
        <w:tc>
          <w:tcPr>
            <w:tcW w:w="0" w:type="auto"/>
            <w:vAlign w:val="bottom"/>
          </w:tcPr>
          <w:p w14:paraId="02F0944B" w14:textId="77777777" w:rsidR="00C334D1" w:rsidRPr="00813D46" w:rsidRDefault="00C334D1" w:rsidP="007B0C0F">
            <w:pPr>
              <w:pStyle w:val="la2"/>
            </w:pPr>
            <w:r w:rsidRPr="00813D46">
              <w:rPr>
                <w:sz w:val="15"/>
                <w:szCs w:val="15"/>
              </w:rPr>
              <w:t> </w:t>
            </w:r>
          </w:p>
        </w:tc>
        <w:tc>
          <w:tcPr>
            <w:tcW w:w="0" w:type="auto"/>
            <w:vAlign w:val="bottom"/>
          </w:tcPr>
          <w:p w14:paraId="6275C2F5" w14:textId="77777777" w:rsidR="00C334D1" w:rsidRPr="00813D46" w:rsidRDefault="00C334D1" w:rsidP="007B0C0F">
            <w:pPr>
              <w:rPr>
                <w:sz w:val="8"/>
              </w:rPr>
            </w:pPr>
            <w:r w:rsidRPr="00813D46">
              <w:rPr>
                <w:rFonts w:cs="Arial"/>
                <w:b/>
                <w:bCs/>
              </w:rPr>
              <w:t>$</w:t>
            </w:r>
          </w:p>
        </w:tc>
        <w:tc>
          <w:tcPr>
            <w:tcW w:w="0" w:type="auto"/>
            <w:vAlign w:val="bottom"/>
          </w:tcPr>
          <w:p w14:paraId="5AC5164F" w14:textId="26CBD2C8" w:rsidR="00C334D1" w:rsidRPr="00813D46" w:rsidRDefault="001241BE" w:rsidP="007B0C0F">
            <w:pPr>
              <w:jc w:val="right"/>
            </w:pPr>
            <w:r w:rsidRPr="00813D46">
              <w:rPr>
                <w:rFonts w:cs="Arial"/>
                <w:b/>
                <w:bCs/>
              </w:rPr>
              <w:t>1,100</w:t>
            </w:r>
          </w:p>
        </w:tc>
        <w:tc>
          <w:tcPr>
            <w:tcW w:w="0" w:type="auto"/>
            <w:noWrap/>
            <w:vAlign w:val="bottom"/>
          </w:tcPr>
          <w:p w14:paraId="55F5B55B" w14:textId="77777777" w:rsidR="00C334D1" w:rsidRPr="00813D46" w:rsidRDefault="00C334D1" w:rsidP="007B0C0F">
            <w:pPr>
              <w:rPr>
                <w:sz w:val="8"/>
              </w:rPr>
            </w:pPr>
            <w:r w:rsidRPr="00813D46">
              <w:rPr>
                <w:rFonts w:cs="Arial"/>
                <w:b/>
                <w:bCs/>
              </w:rPr>
              <w:t> </w:t>
            </w:r>
          </w:p>
        </w:tc>
        <w:tc>
          <w:tcPr>
            <w:tcW w:w="0" w:type="auto"/>
            <w:vAlign w:val="bottom"/>
          </w:tcPr>
          <w:p w14:paraId="4E3B4A09" w14:textId="77777777" w:rsidR="00C334D1" w:rsidRPr="00813D46" w:rsidRDefault="00C334D1" w:rsidP="007B0C0F">
            <w:pPr>
              <w:pStyle w:val="la2"/>
            </w:pPr>
            <w:r w:rsidRPr="00813D46">
              <w:rPr>
                <w:sz w:val="15"/>
                <w:szCs w:val="15"/>
              </w:rPr>
              <w:t> </w:t>
            </w:r>
          </w:p>
        </w:tc>
        <w:tc>
          <w:tcPr>
            <w:tcW w:w="0" w:type="auto"/>
            <w:vAlign w:val="bottom"/>
          </w:tcPr>
          <w:p w14:paraId="53941D46" w14:textId="77777777" w:rsidR="00C334D1" w:rsidRPr="00813D46" w:rsidRDefault="00C334D1" w:rsidP="007B0C0F">
            <w:pPr>
              <w:rPr>
                <w:sz w:val="8"/>
              </w:rPr>
            </w:pPr>
            <w:r w:rsidRPr="00813D46">
              <w:rPr>
                <w:rFonts w:cs="Arial"/>
              </w:rPr>
              <w:t>$</w:t>
            </w:r>
          </w:p>
        </w:tc>
        <w:tc>
          <w:tcPr>
            <w:tcW w:w="0" w:type="auto"/>
            <w:vAlign w:val="bottom"/>
          </w:tcPr>
          <w:p w14:paraId="7433F6BF" w14:textId="77777777" w:rsidR="00C334D1" w:rsidRPr="00813D46" w:rsidRDefault="00C334D1" w:rsidP="007B0C0F">
            <w:pPr>
              <w:jc w:val="right"/>
            </w:pPr>
            <w:r w:rsidRPr="00813D46">
              <w:rPr>
                <w:rFonts w:cs="Arial"/>
                <w:bCs/>
              </w:rPr>
              <w:t>944</w:t>
            </w:r>
          </w:p>
        </w:tc>
        <w:tc>
          <w:tcPr>
            <w:tcW w:w="0" w:type="auto"/>
            <w:noWrap/>
            <w:vAlign w:val="bottom"/>
          </w:tcPr>
          <w:p w14:paraId="088DE1F2" w14:textId="77777777" w:rsidR="00C334D1" w:rsidRPr="00813D46" w:rsidRDefault="00C334D1" w:rsidP="007B0C0F">
            <w:pPr>
              <w:rPr>
                <w:sz w:val="8"/>
              </w:rPr>
            </w:pPr>
            <w:r w:rsidRPr="00813D46">
              <w:rPr>
                <w:rFonts w:cs="Arial"/>
              </w:rPr>
              <w:t> </w:t>
            </w:r>
          </w:p>
        </w:tc>
      </w:tr>
      <w:tr w:rsidR="00C334D1" w:rsidRPr="00813D46" w14:paraId="634129DA" w14:textId="77777777" w:rsidTr="007B0C0F">
        <w:trPr>
          <w:jc w:val="center"/>
        </w:trPr>
        <w:tc>
          <w:tcPr>
            <w:tcW w:w="0" w:type="auto"/>
          </w:tcPr>
          <w:p w14:paraId="14B94186" w14:textId="77777777" w:rsidR="00C334D1" w:rsidRPr="00813D46" w:rsidRDefault="00C334D1" w:rsidP="007B0C0F">
            <w:pPr>
              <w:pStyle w:val="NormalWeb"/>
              <w:ind w:left="240" w:hanging="240"/>
              <w:rPr>
                <w:sz w:val="8"/>
              </w:rPr>
            </w:pPr>
            <w:r w:rsidRPr="00813D46">
              <w:rPr>
                <w:rFonts w:cs="Arial"/>
                <w:sz w:val="20"/>
                <w:szCs w:val="20"/>
              </w:rPr>
              <w:t>Work in process</w:t>
            </w:r>
          </w:p>
        </w:tc>
        <w:tc>
          <w:tcPr>
            <w:tcW w:w="0" w:type="auto"/>
            <w:vAlign w:val="bottom"/>
          </w:tcPr>
          <w:p w14:paraId="22136083" w14:textId="77777777" w:rsidR="00C334D1" w:rsidRPr="00813D46" w:rsidRDefault="00C334D1" w:rsidP="007B0C0F">
            <w:pPr>
              <w:pStyle w:val="la2"/>
            </w:pPr>
            <w:r w:rsidRPr="00813D46">
              <w:rPr>
                <w:sz w:val="15"/>
                <w:szCs w:val="15"/>
              </w:rPr>
              <w:t> </w:t>
            </w:r>
          </w:p>
        </w:tc>
        <w:tc>
          <w:tcPr>
            <w:tcW w:w="0" w:type="auto"/>
            <w:vAlign w:val="bottom"/>
          </w:tcPr>
          <w:p w14:paraId="5C6A4938" w14:textId="77777777" w:rsidR="00C334D1" w:rsidRPr="00813D46" w:rsidRDefault="00C334D1" w:rsidP="007B0C0F">
            <w:pPr>
              <w:rPr>
                <w:sz w:val="8"/>
              </w:rPr>
            </w:pPr>
            <w:r w:rsidRPr="00813D46">
              <w:rPr>
                <w:rFonts w:cs="Arial"/>
                <w:b/>
                <w:bCs/>
              </w:rPr>
              <w:t> </w:t>
            </w:r>
          </w:p>
        </w:tc>
        <w:tc>
          <w:tcPr>
            <w:tcW w:w="0" w:type="auto"/>
            <w:vAlign w:val="bottom"/>
          </w:tcPr>
          <w:p w14:paraId="7487DC0E" w14:textId="7461F934" w:rsidR="00C334D1" w:rsidRPr="00813D46" w:rsidRDefault="001241BE" w:rsidP="007B0C0F">
            <w:pPr>
              <w:jc w:val="right"/>
            </w:pPr>
            <w:r w:rsidRPr="00813D46">
              <w:rPr>
                <w:rFonts w:cs="Arial"/>
                <w:b/>
                <w:bCs/>
              </w:rPr>
              <w:t>202</w:t>
            </w:r>
          </w:p>
        </w:tc>
        <w:tc>
          <w:tcPr>
            <w:tcW w:w="0" w:type="auto"/>
            <w:noWrap/>
            <w:vAlign w:val="bottom"/>
          </w:tcPr>
          <w:p w14:paraId="1B1208D0" w14:textId="77777777" w:rsidR="00C334D1" w:rsidRPr="00813D46" w:rsidRDefault="00C334D1" w:rsidP="007B0C0F">
            <w:pPr>
              <w:rPr>
                <w:sz w:val="8"/>
              </w:rPr>
            </w:pPr>
            <w:r w:rsidRPr="00813D46">
              <w:rPr>
                <w:rFonts w:cs="Arial"/>
                <w:b/>
                <w:bCs/>
              </w:rPr>
              <w:t> </w:t>
            </w:r>
          </w:p>
        </w:tc>
        <w:tc>
          <w:tcPr>
            <w:tcW w:w="0" w:type="auto"/>
            <w:vAlign w:val="bottom"/>
          </w:tcPr>
          <w:p w14:paraId="1DE8D3A1" w14:textId="77777777" w:rsidR="00C334D1" w:rsidRPr="00813D46" w:rsidRDefault="00C334D1" w:rsidP="007B0C0F">
            <w:pPr>
              <w:pStyle w:val="la2"/>
            </w:pPr>
            <w:r w:rsidRPr="00813D46">
              <w:rPr>
                <w:sz w:val="15"/>
                <w:szCs w:val="15"/>
              </w:rPr>
              <w:t> </w:t>
            </w:r>
          </w:p>
        </w:tc>
        <w:tc>
          <w:tcPr>
            <w:tcW w:w="0" w:type="auto"/>
            <w:vAlign w:val="bottom"/>
          </w:tcPr>
          <w:p w14:paraId="080B8695" w14:textId="77777777" w:rsidR="00C334D1" w:rsidRPr="00813D46" w:rsidRDefault="00C334D1" w:rsidP="007B0C0F">
            <w:pPr>
              <w:rPr>
                <w:sz w:val="8"/>
              </w:rPr>
            </w:pPr>
            <w:r w:rsidRPr="00813D46">
              <w:rPr>
                <w:rFonts w:cs="Arial"/>
              </w:rPr>
              <w:t> </w:t>
            </w:r>
          </w:p>
        </w:tc>
        <w:tc>
          <w:tcPr>
            <w:tcW w:w="0" w:type="auto"/>
            <w:vAlign w:val="bottom"/>
          </w:tcPr>
          <w:p w14:paraId="3D36B35B" w14:textId="77777777" w:rsidR="00C334D1" w:rsidRPr="00813D46" w:rsidRDefault="00C334D1" w:rsidP="007B0C0F">
            <w:pPr>
              <w:jc w:val="right"/>
            </w:pPr>
            <w:r w:rsidRPr="00813D46">
              <w:rPr>
                <w:rFonts w:cs="Arial"/>
                <w:bCs/>
              </w:rPr>
              <w:t>266</w:t>
            </w:r>
          </w:p>
        </w:tc>
        <w:tc>
          <w:tcPr>
            <w:tcW w:w="0" w:type="auto"/>
            <w:noWrap/>
            <w:vAlign w:val="bottom"/>
          </w:tcPr>
          <w:p w14:paraId="768B90DB" w14:textId="77777777" w:rsidR="00C334D1" w:rsidRPr="00813D46" w:rsidRDefault="00C334D1" w:rsidP="007B0C0F">
            <w:pPr>
              <w:rPr>
                <w:sz w:val="8"/>
              </w:rPr>
            </w:pPr>
            <w:r w:rsidRPr="00813D46">
              <w:rPr>
                <w:rFonts w:cs="Arial"/>
              </w:rPr>
              <w:t> </w:t>
            </w:r>
          </w:p>
        </w:tc>
      </w:tr>
      <w:tr w:rsidR="00C334D1" w:rsidRPr="00813D46" w14:paraId="71F9FFD8" w14:textId="77777777" w:rsidTr="007B0C0F">
        <w:trPr>
          <w:jc w:val="center"/>
        </w:trPr>
        <w:tc>
          <w:tcPr>
            <w:tcW w:w="0" w:type="auto"/>
          </w:tcPr>
          <w:p w14:paraId="55EF799E" w14:textId="77777777" w:rsidR="00C334D1" w:rsidRPr="00813D46" w:rsidRDefault="00C334D1" w:rsidP="007B0C0F">
            <w:pPr>
              <w:pStyle w:val="NormalWeb"/>
              <w:ind w:left="240" w:hanging="240"/>
              <w:rPr>
                <w:sz w:val="8"/>
              </w:rPr>
            </w:pPr>
            <w:r w:rsidRPr="00813D46">
              <w:rPr>
                <w:rFonts w:cs="Arial"/>
                <w:sz w:val="20"/>
                <w:szCs w:val="20"/>
              </w:rPr>
              <w:t>Finished goods</w:t>
            </w:r>
          </w:p>
        </w:tc>
        <w:tc>
          <w:tcPr>
            <w:tcW w:w="0" w:type="auto"/>
            <w:vAlign w:val="bottom"/>
          </w:tcPr>
          <w:p w14:paraId="5F19920A" w14:textId="77777777" w:rsidR="00C334D1" w:rsidRPr="00813D46" w:rsidRDefault="00C334D1" w:rsidP="007B0C0F">
            <w:pPr>
              <w:pStyle w:val="la2"/>
            </w:pPr>
            <w:r w:rsidRPr="00813D46">
              <w:rPr>
                <w:sz w:val="15"/>
                <w:szCs w:val="15"/>
              </w:rPr>
              <w:t> </w:t>
            </w:r>
          </w:p>
        </w:tc>
        <w:tc>
          <w:tcPr>
            <w:tcW w:w="0" w:type="auto"/>
            <w:vAlign w:val="bottom"/>
          </w:tcPr>
          <w:p w14:paraId="73047C32" w14:textId="77777777" w:rsidR="00C334D1" w:rsidRPr="00813D46" w:rsidRDefault="00C334D1" w:rsidP="007B0C0F">
            <w:pPr>
              <w:rPr>
                <w:sz w:val="8"/>
              </w:rPr>
            </w:pPr>
            <w:r w:rsidRPr="00813D46">
              <w:rPr>
                <w:rFonts w:cs="Arial"/>
                <w:b/>
                <w:bCs/>
              </w:rPr>
              <w:t> </w:t>
            </w:r>
          </w:p>
        </w:tc>
        <w:tc>
          <w:tcPr>
            <w:tcW w:w="0" w:type="auto"/>
            <w:vAlign w:val="bottom"/>
          </w:tcPr>
          <w:p w14:paraId="0E1D7FF4" w14:textId="001ADD2A" w:rsidR="00C334D1" w:rsidRPr="00813D46" w:rsidRDefault="001241BE" w:rsidP="007B0C0F">
            <w:pPr>
              <w:jc w:val="right"/>
            </w:pPr>
            <w:r w:rsidRPr="00813D46">
              <w:rPr>
                <w:rFonts w:cs="Arial"/>
                <w:b/>
                <w:bCs/>
              </w:rPr>
              <w:t>1,600</w:t>
            </w:r>
          </w:p>
        </w:tc>
        <w:tc>
          <w:tcPr>
            <w:tcW w:w="0" w:type="auto"/>
            <w:noWrap/>
            <w:vAlign w:val="bottom"/>
          </w:tcPr>
          <w:p w14:paraId="1CC27BCD" w14:textId="77777777" w:rsidR="00C334D1" w:rsidRPr="00813D46" w:rsidRDefault="00C334D1" w:rsidP="007B0C0F">
            <w:pPr>
              <w:rPr>
                <w:sz w:val="8"/>
              </w:rPr>
            </w:pPr>
            <w:r w:rsidRPr="00813D46">
              <w:rPr>
                <w:rFonts w:cs="Arial"/>
                <w:b/>
                <w:bCs/>
              </w:rPr>
              <w:t> </w:t>
            </w:r>
          </w:p>
        </w:tc>
        <w:tc>
          <w:tcPr>
            <w:tcW w:w="0" w:type="auto"/>
            <w:vAlign w:val="bottom"/>
          </w:tcPr>
          <w:p w14:paraId="6C1417E0" w14:textId="77777777" w:rsidR="00C334D1" w:rsidRPr="00813D46" w:rsidRDefault="00C334D1" w:rsidP="007B0C0F">
            <w:pPr>
              <w:pStyle w:val="la2"/>
            </w:pPr>
            <w:r w:rsidRPr="00813D46">
              <w:rPr>
                <w:sz w:val="15"/>
                <w:szCs w:val="15"/>
              </w:rPr>
              <w:t> </w:t>
            </w:r>
          </w:p>
        </w:tc>
        <w:tc>
          <w:tcPr>
            <w:tcW w:w="0" w:type="auto"/>
            <w:vAlign w:val="bottom"/>
          </w:tcPr>
          <w:p w14:paraId="59E4D340" w14:textId="77777777" w:rsidR="00C334D1" w:rsidRPr="00813D46" w:rsidRDefault="00C334D1" w:rsidP="007B0C0F">
            <w:pPr>
              <w:rPr>
                <w:sz w:val="8"/>
              </w:rPr>
            </w:pPr>
            <w:r w:rsidRPr="00813D46">
              <w:rPr>
                <w:rFonts w:cs="Arial"/>
              </w:rPr>
              <w:t> </w:t>
            </w:r>
          </w:p>
        </w:tc>
        <w:tc>
          <w:tcPr>
            <w:tcW w:w="0" w:type="auto"/>
            <w:vAlign w:val="bottom"/>
          </w:tcPr>
          <w:p w14:paraId="3A89273A" w14:textId="77777777" w:rsidR="00C334D1" w:rsidRPr="00813D46" w:rsidRDefault="00C334D1" w:rsidP="007B0C0F">
            <w:pPr>
              <w:jc w:val="right"/>
            </w:pPr>
            <w:r w:rsidRPr="00813D46">
              <w:rPr>
                <w:rFonts w:cs="Arial"/>
                <w:bCs/>
              </w:rPr>
              <w:t>1,450</w:t>
            </w:r>
          </w:p>
        </w:tc>
        <w:tc>
          <w:tcPr>
            <w:tcW w:w="0" w:type="auto"/>
            <w:noWrap/>
            <w:vAlign w:val="bottom"/>
          </w:tcPr>
          <w:p w14:paraId="3AB2A1E7" w14:textId="77777777" w:rsidR="00C334D1" w:rsidRPr="00813D46" w:rsidRDefault="00C334D1" w:rsidP="007B0C0F">
            <w:pPr>
              <w:rPr>
                <w:sz w:val="8"/>
              </w:rPr>
            </w:pPr>
            <w:r w:rsidRPr="00813D46">
              <w:rPr>
                <w:rFonts w:cs="Arial"/>
              </w:rPr>
              <w:t> </w:t>
            </w:r>
          </w:p>
        </w:tc>
      </w:tr>
      <w:tr w:rsidR="00C334D1" w:rsidRPr="00813D46" w14:paraId="3ED59DD4" w14:textId="77777777" w:rsidTr="007B0C0F">
        <w:trPr>
          <w:jc w:val="center"/>
        </w:trPr>
        <w:tc>
          <w:tcPr>
            <w:tcW w:w="0" w:type="auto"/>
            <w:gridSpan w:val="4"/>
            <w:vAlign w:val="bottom"/>
          </w:tcPr>
          <w:p w14:paraId="1ED8F503" w14:textId="77777777" w:rsidR="00C334D1" w:rsidRPr="00813D46" w:rsidRDefault="00C334D1" w:rsidP="007B0C0F">
            <w:pPr>
              <w:pStyle w:val="rrdsinglerule"/>
            </w:pPr>
            <w:r w:rsidRPr="00813D46">
              <w:rPr>
                <w:sz w:val="15"/>
                <w:szCs w:val="15"/>
              </w:rPr>
              <w:t> </w:t>
            </w:r>
          </w:p>
        </w:tc>
        <w:tc>
          <w:tcPr>
            <w:tcW w:w="0" w:type="auto"/>
            <w:vAlign w:val="bottom"/>
          </w:tcPr>
          <w:p w14:paraId="043C2B2B" w14:textId="77777777" w:rsidR="00C334D1" w:rsidRPr="00813D46" w:rsidRDefault="00C334D1" w:rsidP="007B0C0F">
            <w:pPr>
              <w:rPr>
                <w:sz w:val="8"/>
              </w:rPr>
            </w:pPr>
          </w:p>
        </w:tc>
        <w:tc>
          <w:tcPr>
            <w:tcW w:w="0" w:type="auto"/>
            <w:vAlign w:val="bottom"/>
          </w:tcPr>
          <w:p w14:paraId="1350B125" w14:textId="77777777" w:rsidR="00C334D1" w:rsidRPr="00813D46" w:rsidRDefault="00C334D1" w:rsidP="007B0C0F">
            <w:pPr>
              <w:pStyle w:val="la2"/>
            </w:pPr>
            <w:r w:rsidRPr="00813D46">
              <w:t> </w:t>
            </w:r>
          </w:p>
        </w:tc>
        <w:tc>
          <w:tcPr>
            <w:tcW w:w="0" w:type="auto"/>
            <w:vAlign w:val="bottom"/>
          </w:tcPr>
          <w:p w14:paraId="19A8857A" w14:textId="77777777" w:rsidR="00C334D1" w:rsidRPr="00813D46" w:rsidRDefault="00C334D1" w:rsidP="007B0C0F">
            <w:pPr>
              <w:pStyle w:val="rrdsinglerule"/>
            </w:pPr>
            <w:r w:rsidRPr="00813D46">
              <w:rPr>
                <w:sz w:val="15"/>
                <w:szCs w:val="15"/>
              </w:rPr>
              <w:t> </w:t>
            </w:r>
          </w:p>
        </w:tc>
        <w:tc>
          <w:tcPr>
            <w:tcW w:w="0" w:type="auto"/>
            <w:vAlign w:val="bottom"/>
          </w:tcPr>
          <w:p w14:paraId="7115532A" w14:textId="77777777" w:rsidR="00C334D1" w:rsidRPr="00813D46" w:rsidRDefault="00C334D1" w:rsidP="007B0C0F">
            <w:pPr>
              <w:pStyle w:val="rrdsinglerule"/>
            </w:pPr>
            <w:r w:rsidRPr="00813D46">
              <w:rPr>
                <w:sz w:val="15"/>
                <w:szCs w:val="15"/>
              </w:rPr>
              <w:t> </w:t>
            </w:r>
          </w:p>
        </w:tc>
        <w:tc>
          <w:tcPr>
            <w:tcW w:w="0" w:type="auto"/>
            <w:vAlign w:val="bottom"/>
          </w:tcPr>
          <w:p w14:paraId="5A2454CA" w14:textId="77777777" w:rsidR="00C334D1" w:rsidRPr="00813D46" w:rsidRDefault="00C334D1" w:rsidP="007B0C0F">
            <w:pPr>
              <w:rPr>
                <w:sz w:val="8"/>
              </w:rPr>
            </w:pPr>
          </w:p>
        </w:tc>
      </w:tr>
      <w:tr w:rsidR="00C334D1" w:rsidRPr="00813D46" w14:paraId="002C09DF" w14:textId="77777777" w:rsidTr="007B0C0F">
        <w:trPr>
          <w:jc w:val="center"/>
        </w:trPr>
        <w:tc>
          <w:tcPr>
            <w:tcW w:w="0" w:type="auto"/>
          </w:tcPr>
          <w:p w14:paraId="24149CB1"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45CC0180" w14:textId="77777777" w:rsidR="00C334D1" w:rsidRPr="00813D46" w:rsidRDefault="00C334D1" w:rsidP="007B0C0F">
            <w:pPr>
              <w:pStyle w:val="la2"/>
            </w:pPr>
            <w:r w:rsidRPr="00813D46">
              <w:rPr>
                <w:sz w:val="15"/>
                <w:szCs w:val="15"/>
              </w:rPr>
              <w:t> </w:t>
            </w:r>
          </w:p>
        </w:tc>
        <w:tc>
          <w:tcPr>
            <w:tcW w:w="0" w:type="auto"/>
            <w:vAlign w:val="bottom"/>
          </w:tcPr>
          <w:p w14:paraId="3E62651D" w14:textId="77777777" w:rsidR="00C334D1" w:rsidRPr="00813D46" w:rsidRDefault="00C334D1" w:rsidP="007B0C0F">
            <w:pPr>
              <w:rPr>
                <w:sz w:val="8"/>
              </w:rPr>
            </w:pPr>
            <w:r w:rsidRPr="00813D46">
              <w:rPr>
                <w:rFonts w:cs="Arial"/>
                <w:b/>
                <w:bCs/>
              </w:rPr>
              <w:t>$</w:t>
            </w:r>
          </w:p>
        </w:tc>
        <w:tc>
          <w:tcPr>
            <w:tcW w:w="0" w:type="auto"/>
            <w:vAlign w:val="bottom"/>
          </w:tcPr>
          <w:p w14:paraId="5FCDECAA" w14:textId="0E9246EF" w:rsidR="00C334D1" w:rsidRPr="00813D46" w:rsidRDefault="00C334D1" w:rsidP="00F722A7">
            <w:pPr>
              <w:jc w:val="right"/>
            </w:pPr>
            <w:r w:rsidRPr="00813D46">
              <w:rPr>
                <w:rFonts w:cs="Arial"/>
                <w:b/>
                <w:bCs/>
              </w:rPr>
              <w:t>  </w:t>
            </w:r>
            <w:r w:rsidR="00F722A7" w:rsidRPr="00813D46">
              <w:rPr>
                <w:rFonts w:cs="Arial"/>
                <w:b/>
                <w:bCs/>
              </w:rPr>
              <w:t>2,</w:t>
            </w:r>
            <w:r w:rsidR="00B938C0" w:rsidRPr="00813D46">
              <w:rPr>
                <w:rFonts w:cs="Arial"/>
                <w:b/>
                <w:bCs/>
              </w:rPr>
              <w:t>902</w:t>
            </w:r>
          </w:p>
        </w:tc>
        <w:tc>
          <w:tcPr>
            <w:tcW w:w="0" w:type="auto"/>
            <w:noWrap/>
            <w:vAlign w:val="bottom"/>
          </w:tcPr>
          <w:p w14:paraId="79FD1B82" w14:textId="77777777" w:rsidR="00C334D1" w:rsidRPr="00813D46" w:rsidRDefault="00C334D1" w:rsidP="007B0C0F">
            <w:pPr>
              <w:rPr>
                <w:sz w:val="8"/>
              </w:rPr>
            </w:pPr>
            <w:r w:rsidRPr="00813D46">
              <w:rPr>
                <w:rFonts w:cs="Arial"/>
                <w:b/>
                <w:bCs/>
              </w:rPr>
              <w:t> </w:t>
            </w:r>
          </w:p>
        </w:tc>
        <w:tc>
          <w:tcPr>
            <w:tcW w:w="0" w:type="auto"/>
            <w:vAlign w:val="bottom"/>
          </w:tcPr>
          <w:p w14:paraId="7E153DB0" w14:textId="77777777" w:rsidR="00C334D1" w:rsidRPr="00813D46" w:rsidRDefault="00C334D1" w:rsidP="007B0C0F">
            <w:pPr>
              <w:pStyle w:val="la2"/>
            </w:pPr>
            <w:r w:rsidRPr="00813D46">
              <w:rPr>
                <w:sz w:val="15"/>
                <w:szCs w:val="15"/>
              </w:rPr>
              <w:t> </w:t>
            </w:r>
          </w:p>
        </w:tc>
        <w:tc>
          <w:tcPr>
            <w:tcW w:w="0" w:type="auto"/>
            <w:vAlign w:val="bottom"/>
          </w:tcPr>
          <w:p w14:paraId="0FEC85B2" w14:textId="77777777" w:rsidR="00C334D1" w:rsidRPr="00813D46" w:rsidRDefault="00C334D1" w:rsidP="007B0C0F">
            <w:pPr>
              <w:rPr>
                <w:sz w:val="8"/>
              </w:rPr>
            </w:pPr>
            <w:r w:rsidRPr="00813D46">
              <w:rPr>
                <w:rFonts w:cs="Arial"/>
              </w:rPr>
              <w:t>$</w:t>
            </w:r>
          </w:p>
        </w:tc>
        <w:tc>
          <w:tcPr>
            <w:tcW w:w="0" w:type="auto"/>
            <w:vAlign w:val="bottom"/>
          </w:tcPr>
          <w:p w14:paraId="7FD1C1C5" w14:textId="77777777" w:rsidR="00C334D1" w:rsidRPr="00813D46" w:rsidRDefault="00C334D1" w:rsidP="007B0C0F">
            <w:pPr>
              <w:jc w:val="right"/>
            </w:pPr>
            <w:r w:rsidRPr="00813D46">
              <w:rPr>
                <w:rFonts w:cs="Arial"/>
                <w:bCs/>
              </w:rPr>
              <w:t>  2,660</w:t>
            </w:r>
          </w:p>
        </w:tc>
        <w:tc>
          <w:tcPr>
            <w:tcW w:w="0" w:type="auto"/>
            <w:noWrap/>
            <w:vAlign w:val="bottom"/>
          </w:tcPr>
          <w:p w14:paraId="2D03A70B" w14:textId="77777777" w:rsidR="00C334D1" w:rsidRPr="00813D46" w:rsidRDefault="00C334D1" w:rsidP="007B0C0F">
            <w:pPr>
              <w:rPr>
                <w:sz w:val="8"/>
              </w:rPr>
            </w:pPr>
            <w:r w:rsidRPr="00813D46">
              <w:rPr>
                <w:rFonts w:cs="Arial"/>
              </w:rPr>
              <w:t> </w:t>
            </w:r>
          </w:p>
        </w:tc>
      </w:tr>
      <w:tr w:rsidR="00C334D1" w:rsidRPr="00813D46" w14:paraId="3D3C63E2" w14:textId="77777777" w:rsidTr="007B0C0F">
        <w:trPr>
          <w:jc w:val="center"/>
        </w:trPr>
        <w:tc>
          <w:tcPr>
            <w:tcW w:w="0" w:type="auto"/>
            <w:vAlign w:val="bottom"/>
          </w:tcPr>
          <w:p w14:paraId="34835E52" w14:textId="77777777" w:rsidR="00C334D1" w:rsidRPr="00813D46" w:rsidRDefault="00C334D1" w:rsidP="007B0C0F">
            <w:pPr>
              <w:pStyle w:val="la2"/>
            </w:pPr>
            <w:r w:rsidRPr="00813D46">
              <w:t> </w:t>
            </w:r>
          </w:p>
        </w:tc>
        <w:tc>
          <w:tcPr>
            <w:tcW w:w="0" w:type="auto"/>
            <w:vAlign w:val="bottom"/>
          </w:tcPr>
          <w:p w14:paraId="2EC62D02" w14:textId="77777777" w:rsidR="00C334D1" w:rsidRPr="00813D46" w:rsidRDefault="00C334D1" w:rsidP="007B0C0F">
            <w:pPr>
              <w:pStyle w:val="la2"/>
            </w:pPr>
            <w:r w:rsidRPr="00813D46">
              <w:t> </w:t>
            </w:r>
          </w:p>
        </w:tc>
        <w:tc>
          <w:tcPr>
            <w:tcW w:w="0" w:type="auto"/>
            <w:vAlign w:val="bottom"/>
          </w:tcPr>
          <w:p w14:paraId="03B976F4" w14:textId="77777777" w:rsidR="00C334D1" w:rsidRPr="00813D46" w:rsidRDefault="00C334D1" w:rsidP="007B0C0F">
            <w:pPr>
              <w:pStyle w:val="rrddoublerule"/>
            </w:pPr>
            <w:r w:rsidRPr="00813D46">
              <w:rPr>
                <w:sz w:val="15"/>
                <w:szCs w:val="15"/>
              </w:rPr>
              <w:t> </w:t>
            </w:r>
          </w:p>
        </w:tc>
        <w:tc>
          <w:tcPr>
            <w:tcW w:w="0" w:type="auto"/>
            <w:vAlign w:val="bottom"/>
          </w:tcPr>
          <w:p w14:paraId="7D151E37" w14:textId="77777777" w:rsidR="00C334D1" w:rsidRPr="00813D46" w:rsidRDefault="00C334D1" w:rsidP="007B0C0F">
            <w:pPr>
              <w:pStyle w:val="rrddoublerule"/>
            </w:pPr>
            <w:r w:rsidRPr="00813D46">
              <w:rPr>
                <w:sz w:val="15"/>
                <w:szCs w:val="15"/>
              </w:rPr>
              <w:t> </w:t>
            </w:r>
          </w:p>
        </w:tc>
        <w:tc>
          <w:tcPr>
            <w:tcW w:w="0" w:type="auto"/>
            <w:vAlign w:val="bottom"/>
          </w:tcPr>
          <w:p w14:paraId="2E35314C" w14:textId="77777777" w:rsidR="00C334D1" w:rsidRPr="00813D46" w:rsidRDefault="00C334D1" w:rsidP="007B0C0F">
            <w:pPr>
              <w:rPr>
                <w:sz w:val="8"/>
              </w:rPr>
            </w:pPr>
          </w:p>
        </w:tc>
        <w:tc>
          <w:tcPr>
            <w:tcW w:w="0" w:type="auto"/>
            <w:vAlign w:val="bottom"/>
          </w:tcPr>
          <w:p w14:paraId="49B0FA43" w14:textId="77777777" w:rsidR="00C334D1" w:rsidRPr="00813D46" w:rsidRDefault="00C334D1" w:rsidP="007B0C0F">
            <w:pPr>
              <w:pStyle w:val="la2"/>
            </w:pPr>
            <w:r w:rsidRPr="00813D46">
              <w:t> </w:t>
            </w:r>
          </w:p>
        </w:tc>
        <w:tc>
          <w:tcPr>
            <w:tcW w:w="0" w:type="auto"/>
            <w:vAlign w:val="bottom"/>
          </w:tcPr>
          <w:p w14:paraId="257DCB63" w14:textId="77777777" w:rsidR="00C334D1" w:rsidRPr="00813D46" w:rsidRDefault="00C334D1" w:rsidP="007B0C0F">
            <w:pPr>
              <w:pStyle w:val="rrddoublerule"/>
            </w:pPr>
            <w:r w:rsidRPr="00813D46">
              <w:rPr>
                <w:sz w:val="15"/>
                <w:szCs w:val="15"/>
              </w:rPr>
              <w:t> </w:t>
            </w:r>
          </w:p>
        </w:tc>
        <w:tc>
          <w:tcPr>
            <w:tcW w:w="0" w:type="auto"/>
            <w:vAlign w:val="bottom"/>
          </w:tcPr>
          <w:p w14:paraId="65F04FC8" w14:textId="77777777" w:rsidR="00C334D1" w:rsidRPr="00813D46" w:rsidRDefault="00C334D1" w:rsidP="007B0C0F">
            <w:pPr>
              <w:pStyle w:val="rrddoublerule"/>
            </w:pPr>
            <w:r w:rsidRPr="00813D46">
              <w:rPr>
                <w:sz w:val="15"/>
                <w:szCs w:val="15"/>
              </w:rPr>
              <w:t> </w:t>
            </w:r>
          </w:p>
        </w:tc>
        <w:tc>
          <w:tcPr>
            <w:tcW w:w="0" w:type="auto"/>
            <w:vAlign w:val="bottom"/>
          </w:tcPr>
          <w:p w14:paraId="4F319C0C" w14:textId="77777777" w:rsidR="00C334D1" w:rsidRPr="00813D46" w:rsidRDefault="00C334D1" w:rsidP="007B0C0F">
            <w:pPr>
              <w:rPr>
                <w:sz w:val="8"/>
              </w:rPr>
            </w:pPr>
          </w:p>
        </w:tc>
      </w:tr>
    </w:tbl>
    <w:p w14:paraId="50D0A1AD" w14:textId="77777777" w:rsidR="00C334D1" w:rsidRPr="00813D46" w:rsidRDefault="00C334D1" w:rsidP="00C334D1">
      <w:pPr>
        <w:pStyle w:val="NormalWeb"/>
        <w:keepNext/>
        <w:spacing w:before="270" w:beforeAutospacing="0" w:after="0" w:afterAutospacing="0"/>
        <w:jc w:val="center"/>
      </w:pPr>
      <w:r w:rsidRPr="00813D46">
        <w:rPr>
          <w:rFonts w:cs="Arial"/>
          <w:sz w:val="20"/>
          <w:szCs w:val="20"/>
          <w:u w:val="single"/>
        </w:rPr>
        <w:t xml:space="preserve">NOTE 8 — PROPERTY AND EQUIPMENT </w:t>
      </w:r>
    </w:p>
    <w:p w14:paraId="6ED75C1C"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The components of property and equipment were as follows: </w:t>
      </w:r>
    </w:p>
    <w:p w14:paraId="56F59E73"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886"/>
        <w:gridCol w:w="270"/>
        <w:gridCol w:w="130"/>
        <w:gridCol w:w="758"/>
        <w:gridCol w:w="83"/>
        <w:gridCol w:w="270"/>
        <w:gridCol w:w="130"/>
        <w:gridCol w:w="758"/>
        <w:gridCol w:w="83"/>
      </w:tblGrid>
      <w:tr w:rsidR="00C334D1" w:rsidRPr="00813D46" w14:paraId="6017645E" w14:textId="77777777" w:rsidTr="007B0C0F">
        <w:trPr>
          <w:tblHeader/>
          <w:jc w:val="center"/>
        </w:trPr>
        <w:tc>
          <w:tcPr>
            <w:tcW w:w="3803" w:type="pct"/>
            <w:vAlign w:val="center"/>
          </w:tcPr>
          <w:p w14:paraId="27CC7A6B" w14:textId="77777777" w:rsidR="00C334D1" w:rsidRPr="00813D46" w:rsidRDefault="00C334D1" w:rsidP="007B0C0F">
            <w:pPr>
              <w:rPr>
                <w:sz w:val="1"/>
              </w:rPr>
            </w:pPr>
          </w:p>
        </w:tc>
        <w:tc>
          <w:tcPr>
            <w:tcW w:w="130" w:type="pct"/>
            <w:vAlign w:val="bottom"/>
          </w:tcPr>
          <w:p w14:paraId="6A813023" w14:textId="77777777" w:rsidR="00C334D1" w:rsidRPr="00813D46" w:rsidRDefault="00C334D1" w:rsidP="007B0C0F">
            <w:pPr>
              <w:rPr>
                <w:sz w:val="1"/>
              </w:rPr>
            </w:pPr>
          </w:p>
        </w:tc>
        <w:tc>
          <w:tcPr>
            <w:tcW w:w="0" w:type="auto"/>
            <w:vAlign w:val="center"/>
          </w:tcPr>
          <w:p w14:paraId="7920A3AD" w14:textId="77777777" w:rsidR="00C334D1" w:rsidRPr="00813D46" w:rsidRDefault="00C334D1" w:rsidP="007B0C0F">
            <w:pPr>
              <w:rPr>
                <w:sz w:val="1"/>
              </w:rPr>
            </w:pPr>
          </w:p>
        </w:tc>
        <w:tc>
          <w:tcPr>
            <w:tcW w:w="0" w:type="auto"/>
            <w:vAlign w:val="center"/>
          </w:tcPr>
          <w:p w14:paraId="74341270" w14:textId="77777777" w:rsidR="00C334D1" w:rsidRPr="00813D46" w:rsidRDefault="00C334D1" w:rsidP="007B0C0F">
            <w:pPr>
              <w:rPr>
                <w:sz w:val="1"/>
              </w:rPr>
            </w:pPr>
          </w:p>
        </w:tc>
        <w:tc>
          <w:tcPr>
            <w:tcW w:w="0" w:type="auto"/>
            <w:vAlign w:val="center"/>
          </w:tcPr>
          <w:p w14:paraId="0CB456CA" w14:textId="77777777" w:rsidR="00C334D1" w:rsidRPr="00813D46" w:rsidRDefault="00C334D1" w:rsidP="007B0C0F">
            <w:pPr>
              <w:rPr>
                <w:sz w:val="1"/>
              </w:rPr>
            </w:pPr>
          </w:p>
        </w:tc>
        <w:tc>
          <w:tcPr>
            <w:tcW w:w="130" w:type="pct"/>
            <w:vAlign w:val="bottom"/>
          </w:tcPr>
          <w:p w14:paraId="7D723FD9" w14:textId="77777777" w:rsidR="00C334D1" w:rsidRPr="00813D46" w:rsidRDefault="00C334D1" w:rsidP="007B0C0F">
            <w:pPr>
              <w:rPr>
                <w:sz w:val="1"/>
              </w:rPr>
            </w:pPr>
          </w:p>
        </w:tc>
        <w:tc>
          <w:tcPr>
            <w:tcW w:w="0" w:type="auto"/>
            <w:vAlign w:val="center"/>
          </w:tcPr>
          <w:p w14:paraId="23085814" w14:textId="77777777" w:rsidR="00C334D1" w:rsidRPr="00813D46" w:rsidRDefault="00C334D1" w:rsidP="007B0C0F">
            <w:pPr>
              <w:rPr>
                <w:sz w:val="1"/>
              </w:rPr>
            </w:pPr>
          </w:p>
        </w:tc>
        <w:tc>
          <w:tcPr>
            <w:tcW w:w="0" w:type="auto"/>
            <w:vAlign w:val="center"/>
          </w:tcPr>
          <w:p w14:paraId="1227AEA4" w14:textId="77777777" w:rsidR="00C334D1" w:rsidRPr="00813D46" w:rsidRDefault="00C334D1" w:rsidP="007B0C0F">
            <w:pPr>
              <w:rPr>
                <w:sz w:val="1"/>
              </w:rPr>
            </w:pPr>
          </w:p>
        </w:tc>
        <w:tc>
          <w:tcPr>
            <w:tcW w:w="0" w:type="auto"/>
            <w:vAlign w:val="center"/>
          </w:tcPr>
          <w:p w14:paraId="176385F9" w14:textId="77777777" w:rsidR="00C334D1" w:rsidRPr="00813D46" w:rsidRDefault="00C334D1" w:rsidP="007B0C0F">
            <w:pPr>
              <w:rPr>
                <w:sz w:val="1"/>
              </w:rPr>
            </w:pPr>
          </w:p>
        </w:tc>
      </w:tr>
      <w:tr w:rsidR="00C334D1" w:rsidRPr="00813D46" w14:paraId="4D62261D" w14:textId="77777777" w:rsidTr="007B0C0F">
        <w:trPr>
          <w:tblHeader/>
          <w:jc w:val="center"/>
        </w:trPr>
        <w:tc>
          <w:tcPr>
            <w:tcW w:w="0" w:type="auto"/>
            <w:gridSpan w:val="8"/>
            <w:vAlign w:val="bottom"/>
          </w:tcPr>
          <w:p w14:paraId="7C724BDA"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47D4E501" w14:textId="77777777" w:rsidR="00C334D1" w:rsidRPr="00813D46" w:rsidRDefault="00C334D1" w:rsidP="007B0C0F">
            <w:pPr>
              <w:rPr>
                <w:sz w:val="8"/>
              </w:rPr>
            </w:pPr>
            <w:r w:rsidRPr="00813D46">
              <w:rPr>
                <w:sz w:val="15"/>
                <w:szCs w:val="15"/>
              </w:rPr>
              <w:t> </w:t>
            </w:r>
          </w:p>
        </w:tc>
      </w:tr>
      <w:tr w:rsidR="00C334D1" w:rsidRPr="00813D46" w14:paraId="2546739C" w14:textId="77777777" w:rsidTr="007B0C0F">
        <w:trPr>
          <w:jc w:val="center"/>
        </w:trPr>
        <w:tc>
          <w:tcPr>
            <w:tcW w:w="0" w:type="auto"/>
            <w:gridSpan w:val="8"/>
            <w:vAlign w:val="bottom"/>
          </w:tcPr>
          <w:p w14:paraId="495CFCB4" w14:textId="77777777" w:rsidR="00C334D1" w:rsidRPr="00813D46" w:rsidRDefault="00C334D1" w:rsidP="007B0C0F">
            <w:pPr>
              <w:pStyle w:val="rrdsinglerule"/>
            </w:pPr>
            <w:r w:rsidRPr="00813D46">
              <w:rPr>
                <w:sz w:val="15"/>
                <w:szCs w:val="15"/>
              </w:rPr>
              <w:t> </w:t>
            </w:r>
          </w:p>
        </w:tc>
        <w:tc>
          <w:tcPr>
            <w:tcW w:w="0" w:type="auto"/>
            <w:vAlign w:val="bottom"/>
          </w:tcPr>
          <w:p w14:paraId="0F575AE3" w14:textId="77777777" w:rsidR="00C334D1" w:rsidRPr="00813D46" w:rsidRDefault="00C334D1" w:rsidP="007B0C0F">
            <w:pPr>
              <w:rPr>
                <w:sz w:val="8"/>
              </w:rPr>
            </w:pPr>
          </w:p>
        </w:tc>
      </w:tr>
      <w:tr w:rsidR="00C334D1" w:rsidRPr="00813D46" w14:paraId="091D4A0E" w14:textId="77777777" w:rsidTr="007B0C0F">
        <w:trPr>
          <w:trHeight w:val="75"/>
          <w:jc w:val="center"/>
        </w:trPr>
        <w:tc>
          <w:tcPr>
            <w:tcW w:w="0" w:type="auto"/>
            <w:vAlign w:val="center"/>
          </w:tcPr>
          <w:p w14:paraId="1ACDE38B" w14:textId="77777777" w:rsidR="00C334D1" w:rsidRPr="00813D46" w:rsidRDefault="00C334D1" w:rsidP="007B0C0F">
            <w:pPr>
              <w:rPr>
                <w:sz w:val="8"/>
              </w:rPr>
            </w:pPr>
          </w:p>
        </w:tc>
        <w:tc>
          <w:tcPr>
            <w:tcW w:w="0" w:type="auto"/>
            <w:gridSpan w:val="4"/>
            <w:vAlign w:val="center"/>
          </w:tcPr>
          <w:p w14:paraId="679F03FD" w14:textId="77777777" w:rsidR="00C334D1" w:rsidRPr="00813D46" w:rsidRDefault="00C334D1" w:rsidP="007B0C0F">
            <w:pPr>
              <w:rPr>
                <w:sz w:val="8"/>
              </w:rPr>
            </w:pPr>
          </w:p>
        </w:tc>
        <w:tc>
          <w:tcPr>
            <w:tcW w:w="0" w:type="auto"/>
            <w:gridSpan w:val="4"/>
            <w:vAlign w:val="center"/>
          </w:tcPr>
          <w:p w14:paraId="5A68FF76" w14:textId="77777777" w:rsidR="00C334D1" w:rsidRPr="00813D46" w:rsidRDefault="00C334D1" w:rsidP="007B0C0F">
            <w:pPr>
              <w:rPr>
                <w:sz w:val="8"/>
              </w:rPr>
            </w:pPr>
          </w:p>
        </w:tc>
      </w:tr>
      <w:tr w:rsidR="00C334D1" w:rsidRPr="00813D46" w14:paraId="6E2E4531" w14:textId="77777777" w:rsidTr="007B0C0F">
        <w:trPr>
          <w:jc w:val="center"/>
        </w:trPr>
        <w:tc>
          <w:tcPr>
            <w:tcW w:w="0" w:type="auto"/>
            <w:vAlign w:val="bottom"/>
          </w:tcPr>
          <w:p w14:paraId="43AEBC0D"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June 30,</w:t>
            </w:r>
          </w:p>
        </w:tc>
        <w:tc>
          <w:tcPr>
            <w:tcW w:w="0" w:type="auto"/>
            <w:vAlign w:val="bottom"/>
          </w:tcPr>
          <w:p w14:paraId="217104B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7CE6042" w14:textId="77777777" w:rsidR="00C334D1" w:rsidRPr="00813D46" w:rsidRDefault="00C334D1" w:rsidP="007B0C0F">
            <w:pPr>
              <w:jc w:val="right"/>
            </w:pPr>
            <w:r w:rsidRPr="00813D46">
              <w:rPr>
                <w:rFonts w:cs="Arial"/>
                <w:b/>
                <w:bCs/>
                <w:sz w:val="15"/>
                <w:szCs w:val="15"/>
              </w:rPr>
              <w:t>2015</w:t>
            </w:r>
          </w:p>
        </w:tc>
        <w:tc>
          <w:tcPr>
            <w:tcW w:w="0" w:type="auto"/>
            <w:vAlign w:val="bottom"/>
          </w:tcPr>
          <w:p w14:paraId="134F88EA" w14:textId="77777777" w:rsidR="00C334D1" w:rsidRPr="00813D46" w:rsidRDefault="00C334D1" w:rsidP="007B0C0F">
            <w:pPr>
              <w:rPr>
                <w:sz w:val="8"/>
              </w:rPr>
            </w:pPr>
            <w:r w:rsidRPr="00813D46">
              <w:rPr>
                <w:sz w:val="15"/>
                <w:szCs w:val="15"/>
              </w:rPr>
              <w:t> </w:t>
            </w:r>
          </w:p>
        </w:tc>
        <w:tc>
          <w:tcPr>
            <w:tcW w:w="0" w:type="auto"/>
            <w:vAlign w:val="bottom"/>
          </w:tcPr>
          <w:p w14:paraId="6D4430AD"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6C0C5B79" w14:textId="77777777" w:rsidR="00C334D1" w:rsidRPr="00813D46" w:rsidRDefault="00C334D1" w:rsidP="007B0C0F">
            <w:pPr>
              <w:jc w:val="right"/>
            </w:pPr>
            <w:r w:rsidRPr="00813D46">
              <w:rPr>
                <w:rFonts w:cs="Arial"/>
                <w:b/>
                <w:bCs/>
                <w:sz w:val="15"/>
                <w:szCs w:val="15"/>
              </w:rPr>
              <w:t>2014</w:t>
            </w:r>
          </w:p>
        </w:tc>
        <w:tc>
          <w:tcPr>
            <w:tcW w:w="0" w:type="auto"/>
            <w:vAlign w:val="bottom"/>
          </w:tcPr>
          <w:p w14:paraId="311E3043" w14:textId="77777777" w:rsidR="00C334D1" w:rsidRPr="00813D46" w:rsidRDefault="00C334D1" w:rsidP="007B0C0F">
            <w:pPr>
              <w:rPr>
                <w:sz w:val="8"/>
              </w:rPr>
            </w:pPr>
            <w:r w:rsidRPr="00813D46">
              <w:rPr>
                <w:sz w:val="15"/>
                <w:szCs w:val="15"/>
              </w:rPr>
              <w:t> </w:t>
            </w:r>
          </w:p>
        </w:tc>
      </w:tr>
      <w:tr w:rsidR="00C334D1" w:rsidRPr="00813D46" w14:paraId="53AA2A9A" w14:textId="77777777" w:rsidTr="007B0C0F">
        <w:trPr>
          <w:trHeight w:val="75"/>
          <w:jc w:val="center"/>
        </w:trPr>
        <w:tc>
          <w:tcPr>
            <w:tcW w:w="0" w:type="auto"/>
            <w:vAlign w:val="center"/>
          </w:tcPr>
          <w:p w14:paraId="00215441" w14:textId="77777777" w:rsidR="00C334D1" w:rsidRPr="00813D46" w:rsidRDefault="00C334D1" w:rsidP="007B0C0F">
            <w:pPr>
              <w:rPr>
                <w:sz w:val="8"/>
              </w:rPr>
            </w:pPr>
          </w:p>
        </w:tc>
        <w:tc>
          <w:tcPr>
            <w:tcW w:w="0" w:type="auto"/>
            <w:gridSpan w:val="4"/>
            <w:vAlign w:val="center"/>
          </w:tcPr>
          <w:p w14:paraId="19A9E103" w14:textId="77777777" w:rsidR="00C334D1" w:rsidRPr="00813D46" w:rsidRDefault="00C334D1" w:rsidP="007B0C0F">
            <w:pPr>
              <w:rPr>
                <w:sz w:val="8"/>
              </w:rPr>
            </w:pPr>
          </w:p>
        </w:tc>
        <w:tc>
          <w:tcPr>
            <w:tcW w:w="0" w:type="auto"/>
            <w:gridSpan w:val="4"/>
            <w:vAlign w:val="center"/>
          </w:tcPr>
          <w:p w14:paraId="2529E7B1" w14:textId="77777777" w:rsidR="00C334D1" w:rsidRPr="00813D46" w:rsidRDefault="00C334D1" w:rsidP="007B0C0F">
            <w:pPr>
              <w:rPr>
                <w:sz w:val="8"/>
              </w:rPr>
            </w:pPr>
          </w:p>
        </w:tc>
      </w:tr>
      <w:tr w:rsidR="00C334D1" w:rsidRPr="00813D46" w14:paraId="5EA2EFB2" w14:textId="77777777" w:rsidTr="007B0C0F">
        <w:trPr>
          <w:jc w:val="center"/>
        </w:trPr>
        <w:tc>
          <w:tcPr>
            <w:tcW w:w="0" w:type="auto"/>
          </w:tcPr>
          <w:p w14:paraId="423135EE" w14:textId="77777777" w:rsidR="00C334D1" w:rsidRPr="00813D46" w:rsidRDefault="00C334D1" w:rsidP="007B0C0F">
            <w:pPr>
              <w:pStyle w:val="NormalWeb"/>
              <w:ind w:left="240" w:hanging="240"/>
              <w:rPr>
                <w:sz w:val="8"/>
              </w:rPr>
            </w:pPr>
            <w:r w:rsidRPr="00813D46">
              <w:rPr>
                <w:rFonts w:cs="Arial"/>
                <w:sz w:val="20"/>
                <w:szCs w:val="20"/>
              </w:rPr>
              <w:t>Land</w:t>
            </w:r>
          </w:p>
        </w:tc>
        <w:tc>
          <w:tcPr>
            <w:tcW w:w="0" w:type="auto"/>
            <w:vAlign w:val="bottom"/>
          </w:tcPr>
          <w:p w14:paraId="74EEB915" w14:textId="77777777" w:rsidR="00C334D1" w:rsidRPr="00813D46" w:rsidRDefault="00C334D1" w:rsidP="007B0C0F">
            <w:pPr>
              <w:pStyle w:val="la2"/>
            </w:pPr>
            <w:r w:rsidRPr="00813D46">
              <w:rPr>
                <w:sz w:val="15"/>
                <w:szCs w:val="15"/>
              </w:rPr>
              <w:t> </w:t>
            </w:r>
          </w:p>
        </w:tc>
        <w:tc>
          <w:tcPr>
            <w:tcW w:w="0" w:type="auto"/>
            <w:vAlign w:val="bottom"/>
          </w:tcPr>
          <w:p w14:paraId="053F61BB" w14:textId="77777777" w:rsidR="00C334D1" w:rsidRPr="00813D46" w:rsidRDefault="00C334D1" w:rsidP="007B0C0F">
            <w:pPr>
              <w:rPr>
                <w:sz w:val="8"/>
              </w:rPr>
            </w:pPr>
            <w:r w:rsidRPr="00813D46">
              <w:rPr>
                <w:rFonts w:cs="Arial"/>
                <w:b/>
                <w:bCs/>
              </w:rPr>
              <w:t>$</w:t>
            </w:r>
          </w:p>
        </w:tc>
        <w:tc>
          <w:tcPr>
            <w:tcW w:w="0" w:type="auto"/>
            <w:vAlign w:val="bottom"/>
          </w:tcPr>
          <w:p w14:paraId="6B94E33A" w14:textId="628B0C39" w:rsidR="00C334D1" w:rsidRPr="00813D46" w:rsidRDefault="00F25CF7" w:rsidP="007B0C0F">
            <w:pPr>
              <w:jc w:val="right"/>
            </w:pPr>
            <w:r w:rsidRPr="00813D46">
              <w:rPr>
                <w:rFonts w:cs="Arial"/>
                <w:b/>
                <w:bCs/>
              </w:rPr>
              <w:t>769</w:t>
            </w:r>
          </w:p>
        </w:tc>
        <w:tc>
          <w:tcPr>
            <w:tcW w:w="0" w:type="auto"/>
            <w:noWrap/>
            <w:vAlign w:val="bottom"/>
          </w:tcPr>
          <w:p w14:paraId="49DE0CEC" w14:textId="77777777" w:rsidR="00C334D1" w:rsidRPr="00813D46" w:rsidRDefault="00C334D1" w:rsidP="007B0C0F">
            <w:pPr>
              <w:rPr>
                <w:sz w:val="8"/>
              </w:rPr>
            </w:pPr>
            <w:r w:rsidRPr="00813D46">
              <w:rPr>
                <w:rFonts w:cs="Arial"/>
                <w:b/>
                <w:bCs/>
              </w:rPr>
              <w:t> </w:t>
            </w:r>
          </w:p>
        </w:tc>
        <w:tc>
          <w:tcPr>
            <w:tcW w:w="0" w:type="auto"/>
            <w:vAlign w:val="bottom"/>
          </w:tcPr>
          <w:p w14:paraId="66A2A674" w14:textId="77777777" w:rsidR="00C334D1" w:rsidRPr="00813D46" w:rsidRDefault="00C334D1" w:rsidP="007B0C0F">
            <w:pPr>
              <w:pStyle w:val="la2"/>
            </w:pPr>
            <w:r w:rsidRPr="00813D46">
              <w:rPr>
                <w:sz w:val="15"/>
                <w:szCs w:val="15"/>
              </w:rPr>
              <w:t> </w:t>
            </w:r>
          </w:p>
        </w:tc>
        <w:tc>
          <w:tcPr>
            <w:tcW w:w="0" w:type="auto"/>
            <w:vAlign w:val="bottom"/>
          </w:tcPr>
          <w:p w14:paraId="08D89F7D" w14:textId="77777777" w:rsidR="00C334D1" w:rsidRPr="00813D46" w:rsidRDefault="00C334D1" w:rsidP="007B0C0F">
            <w:pPr>
              <w:rPr>
                <w:sz w:val="8"/>
              </w:rPr>
            </w:pPr>
            <w:r w:rsidRPr="00813D46">
              <w:rPr>
                <w:rFonts w:cs="Arial"/>
              </w:rPr>
              <w:t>$</w:t>
            </w:r>
          </w:p>
        </w:tc>
        <w:tc>
          <w:tcPr>
            <w:tcW w:w="0" w:type="auto"/>
            <w:vAlign w:val="bottom"/>
          </w:tcPr>
          <w:p w14:paraId="796B2EBC" w14:textId="77777777" w:rsidR="00C334D1" w:rsidRPr="00813D46" w:rsidRDefault="00C334D1" w:rsidP="007B0C0F">
            <w:pPr>
              <w:jc w:val="right"/>
            </w:pPr>
            <w:r w:rsidRPr="00813D46">
              <w:rPr>
                <w:rFonts w:cs="Arial"/>
                <w:bCs/>
              </w:rPr>
              <w:t>541</w:t>
            </w:r>
          </w:p>
        </w:tc>
        <w:tc>
          <w:tcPr>
            <w:tcW w:w="0" w:type="auto"/>
            <w:noWrap/>
            <w:vAlign w:val="bottom"/>
          </w:tcPr>
          <w:p w14:paraId="1FECE892" w14:textId="77777777" w:rsidR="00C334D1" w:rsidRPr="00813D46" w:rsidRDefault="00C334D1" w:rsidP="007B0C0F">
            <w:pPr>
              <w:rPr>
                <w:sz w:val="8"/>
              </w:rPr>
            </w:pPr>
            <w:r w:rsidRPr="00813D46">
              <w:rPr>
                <w:rFonts w:cs="Arial"/>
                <w:bCs/>
              </w:rPr>
              <w:t> </w:t>
            </w:r>
          </w:p>
        </w:tc>
      </w:tr>
      <w:tr w:rsidR="00C334D1" w:rsidRPr="00813D46" w14:paraId="427A0A8D" w14:textId="77777777" w:rsidTr="007B0C0F">
        <w:trPr>
          <w:jc w:val="center"/>
        </w:trPr>
        <w:tc>
          <w:tcPr>
            <w:tcW w:w="0" w:type="auto"/>
          </w:tcPr>
          <w:p w14:paraId="2BD26485" w14:textId="77777777" w:rsidR="00C334D1" w:rsidRPr="00813D46" w:rsidRDefault="00C334D1" w:rsidP="007B0C0F">
            <w:pPr>
              <w:pStyle w:val="NormalWeb"/>
              <w:ind w:left="240" w:hanging="240"/>
              <w:rPr>
                <w:sz w:val="8"/>
              </w:rPr>
            </w:pPr>
            <w:r w:rsidRPr="00813D46">
              <w:rPr>
                <w:rFonts w:cs="Arial"/>
                <w:sz w:val="20"/>
                <w:szCs w:val="20"/>
              </w:rPr>
              <w:t>Buildings and improvements</w:t>
            </w:r>
          </w:p>
        </w:tc>
        <w:tc>
          <w:tcPr>
            <w:tcW w:w="0" w:type="auto"/>
            <w:vAlign w:val="bottom"/>
          </w:tcPr>
          <w:p w14:paraId="41670886" w14:textId="77777777" w:rsidR="00C334D1" w:rsidRPr="00813D46" w:rsidRDefault="00C334D1" w:rsidP="007B0C0F">
            <w:pPr>
              <w:pStyle w:val="la2"/>
            </w:pPr>
            <w:r w:rsidRPr="00813D46">
              <w:rPr>
                <w:sz w:val="15"/>
                <w:szCs w:val="15"/>
              </w:rPr>
              <w:t> </w:t>
            </w:r>
          </w:p>
        </w:tc>
        <w:tc>
          <w:tcPr>
            <w:tcW w:w="0" w:type="auto"/>
            <w:vAlign w:val="bottom"/>
          </w:tcPr>
          <w:p w14:paraId="28BEDE17" w14:textId="77777777" w:rsidR="00C334D1" w:rsidRPr="00813D46" w:rsidRDefault="00C334D1" w:rsidP="007B0C0F">
            <w:pPr>
              <w:rPr>
                <w:sz w:val="8"/>
              </w:rPr>
            </w:pPr>
            <w:r w:rsidRPr="00813D46">
              <w:rPr>
                <w:rFonts w:cs="Arial"/>
                <w:b/>
                <w:bCs/>
              </w:rPr>
              <w:t> </w:t>
            </w:r>
          </w:p>
        </w:tc>
        <w:tc>
          <w:tcPr>
            <w:tcW w:w="0" w:type="auto"/>
            <w:vAlign w:val="bottom"/>
          </w:tcPr>
          <w:p w14:paraId="3D5AD0ED" w14:textId="00D831C3" w:rsidR="00C334D1" w:rsidRPr="00813D46" w:rsidRDefault="00F67F3A" w:rsidP="007B0C0F">
            <w:pPr>
              <w:jc w:val="right"/>
            </w:pPr>
            <w:r w:rsidRPr="00813D46">
              <w:rPr>
                <w:rFonts w:cs="Arial"/>
                <w:b/>
                <w:bCs/>
              </w:rPr>
              <w:t>10,800</w:t>
            </w:r>
          </w:p>
        </w:tc>
        <w:tc>
          <w:tcPr>
            <w:tcW w:w="0" w:type="auto"/>
            <w:noWrap/>
            <w:vAlign w:val="bottom"/>
          </w:tcPr>
          <w:p w14:paraId="600DF341" w14:textId="77777777" w:rsidR="00C334D1" w:rsidRPr="00813D46" w:rsidRDefault="00C334D1" w:rsidP="007B0C0F">
            <w:pPr>
              <w:rPr>
                <w:sz w:val="8"/>
              </w:rPr>
            </w:pPr>
            <w:r w:rsidRPr="00813D46">
              <w:rPr>
                <w:rFonts w:cs="Arial"/>
                <w:b/>
                <w:bCs/>
              </w:rPr>
              <w:t> </w:t>
            </w:r>
          </w:p>
        </w:tc>
        <w:tc>
          <w:tcPr>
            <w:tcW w:w="0" w:type="auto"/>
            <w:vAlign w:val="bottom"/>
          </w:tcPr>
          <w:p w14:paraId="1239F8AE" w14:textId="77777777" w:rsidR="00C334D1" w:rsidRPr="00813D46" w:rsidRDefault="00C334D1" w:rsidP="007B0C0F">
            <w:pPr>
              <w:pStyle w:val="la2"/>
            </w:pPr>
            <w:r w:rsidRPr="00813D46">
              <w:rPr>
                <w:sz w:val="15"/>
                <w:szCs w:val="15"/>
              </w:rPr>
              <w:t> </w:t>
            </w:r>
          </w:p>
        </w:tc>
        <w:tc>
          <w:tcPr>
            <w:tcW w:w="0" w:type="auto"/>
            <w:vAlign w:val="bottom"/>
          </w:tcPr>
          <w:p w14:paraId="5505EC8C" w14:textId="77777777" w:rsidR="00C334D1" w:rsidRPr="00813D46" w:rsidRDefault="00C334D1" w:rsidP="007B0C0F">
            <w:pPr>
              <w:rPr>
                <w:sz w:val="8"/>
              </w:rPr>
            </w:pPr>
            <w:r w:rsidRPr="00813D46">
              <w:rPr>
                <w:rFonts w:cs="Arial"/>
              </w:rPr>
              <w:t> </w:t>
            </w:r>
          </w:p>
        </w:tc>
        <w:tc>
          <w:tcPr>
            <w:tcW w:w="0" w:type="auto"/>
            <w:vAlign w:val="bottom"/>
          </w:tcPr>
          <w:p w14:paraId="5F509FAF" w14:textId="77777777" w:rsidR="00C334D1" w:rsidRPr="00813D46" w:rsidRDefault="00C334D1" w:rsidP="007B0C0F">
            <w:pPr>
              <w:jc w:val="right"/>
            </w:pPr>
            <w:r w:rsidRPr="00813D46">
              <w:rPr>
                <w:rFonts w:cs="Arial"/>
                <w:bCs/>
              </w:rPr>
              <w:t>8,867</w:t>
            </w:r>
          </w:p>
        </w:tc>
        <w:tc>
          <w:tcPr>
            <w:tcW w:w="0" w:type="auto"/>
            <w:noWrap/>
            <w:vAlign w:val="bottom"/>
          </w:tcPr>
          <w:p w14:paraId="330ADAD6" w14:textId="77777777" w:rsidR="00C334D1" w:rsidRPr="00813D46" w:rsidRDefault="00C334D1" w:rsidP="007B0C0F">
            <w:pPr>
              <w:rPr>
                <w:sz w:val="8"/>
              </w:rPr>
            </w:pPr>
            <w:r w:rsidRPr="00813D46">
              <w:rPr>
                <w:rFonts w:cs="Arial"/>
                <w:bCs/>
              </w:rPr>
              <w:t> </w:t>
            </w:r>
          </w:p>
        </w:tc>
      </w:tr>
      <w:tr w:rsidR="00C334D1" w:rsidRPr="00813D46" w14:paraId="39538C64" w14:textId="77777777" w:rsidTr="007B0C0F">
        <w:trPr>
          <w:jc w:val="center"/>
        </w:trPr>
        <w:tc>
          <w:tcPr>
            <w:tcW w:w="0" w:type="auto"/>
          </w:tcPr>
          <w:p w14:paraId="5EF38FA6" w14:textId="77777777" w:rsidR="00C334D1" w:rsidRPr="00813D46" w:rsidRDefault="00C334D1" w:rsidP="007B0C0F">
            <w:pPr>
              <w:pStyle w:val="NormalWeb"/>
              <w:ind w:left="240" w:hanging="240"/>
              <w:rPr>
                <w:sz w:val="8"/>
              </w:rPr>
            </w:pPr>
            <w:r w:rsidRPr="00813D46">
              <w:rPr>
                <w:rFonts w:cs="Arial"/>
                <w:sz w:val="20"/>
                <w:szCs w:val="20"/>
              </w:rPr>
              <w:t>Leasehold improvements</w:t>
            </w:r>
          </w:p>
        </w:tc>
        <w:tc>
          <w:tcPr>
            <w:tcW w:w="0" w:type="auto"/>
            <w:vAlign w:val="bottom"/>
          </w:tcPr>
          <w:p w14:paraId="40DAB7A2" w14:textId="77777777" w:rsidR="00C334D1" w:rsidRPr="00813D46" w:rsidRDefault="00C334D1" w:rsidP="007B0C0F">
            <w:pPr>
              <w:pStyle w:val="la2"/>
            </w:pPr>
            <w:r w:rsidRPr="00813D46">
              <w:rPr>
                <w:sz w:val="15"/>
                <w:szCs w:val="15"/>
              </w:rPr>
              <w:t> </w:t>
            </w:r>
          </w:p>
        </w:tc>
        <w:tc>
          <w:tcPr>
            <w:tcW w:w="0" w:type="auto"/>
            <w:vAlign w:val="bottom"/>
          </w:tcPr>
          <w:p w14:paraId="21C3A403" w14:textId="77777777" w:rsidR="00C334D1" w:rsidRPr="00813D46" w:rsidRDefault="00C334D1" w:rsidP="007B0C0F">
            <w:pPr>
              <w:rPr>
                <w:sz w:val="8"/>
              </w:rPr>
            </w:pPr>
            <w:r w:rsidRPr="00813D46">
              <w:rPr>
                <w:rFonts w:cs="Arial"/>
                <w:b/>
                <w:bCs/>
              </w:rPr>
              <w:t> </w:t>
            </w:r>
          </w:p>
        </w:tc>
        <w:tc>
          <w:tcPr>
            <w:tcW w:w="0" w:type="auto"/>
            <w:vAlign w:val="bottom"/>
          </w:tcPr>
          <w:p w14:paraId="6977B89E" w14:textId="30C9D2C3" w:rsidR="00C334D1" w:rsidRPr="00813D46" w:rsidRDefault="00F25CF7" w:rsidP="00F67F3A">
            <w:pPr>
              <w:jc w:val="right"/>
            </w:pPr>
            <w:r w:rsidRPr="00813D46">
              <w:rPr>
                <w:rFonts w:cs="Arial"/>
                <w:b/>
                <w:bCs/>
              </w:rPr>
              <w:t>3,</w:t>
            </w:r>
            <w:r w:rsidR="00F67F3A" w:rsidRPr="00813D46">
              <w:rPr>
                <w:rFonts w:cs="Arial"/>
                <w:b/>
                <w:bCs/>
              </w:rPr>
              <w:t>577</w:t>
            </w:r>
          </w:p>
        </w:tc>
        <w:tc>
          <w:tcPr>
            <w:tcW w:w="0" w:type="auto"/>
            <w:noWrap/>
            <w:vAlign w:val="bottom"/>
          </w:tcPr>
          <w:p w14:paraId="30F261B6" w14:textId="77777777" w:rsidR="00C334D1" w:rsidRPr="00813D46" w:rsidRDefault="00C334D1" w:rsidP="007B0C0F">
            <w:pPr>
              <w:rPr>
                <w:sz w:val="8"/>
              </w:rPr>
            </w:pPr>
            <w:r w:rsidRPr="00813D46">
              <w:rPr>
                <w:rFonts w:cs="Arial"/>
                <w:b/>
                <w:bCs/>
              </w:rPr>
              <w:t> </w:t>
            </w:r>
          </w:p>
        </w:tc>
        <w:tc>
          <w:tcPr>
            <w:tcW w:w="0" w:type="auto"/>
            <w:vAlign w:val="bottom"/>
          </w:tcPr>
          <w:p w14:paraId="5D9B5490" w14:textId="77777777" w:rsidR="00C334D1" w:rsidRPr="00813D46" w:rsidRDefault="00C334D1" w:rsidP="007B0C0F">
            <w:pPr>
              <w:pStyle w:val="la2"/>
            </w:pPr>
            <w:r w:rsidRPr="00813D46">
              <w:rPr>
                <w:sz w:val="15"/>
                <w:szCs w:val="15"/>
              </w:rPr>
              <w:t> </w:t>
            </w:r>
          </w:p>
        </w:tc>
        <w:tc>
          <w:tcPr>
            <w:tcW w:w="0" w:type="auto"/>
            <w:vAlign w:val="bottom"/>
          </w:tcPr>
          <w:p w14:paraId="2B080329" w14:textId="77777777" w:rsidR="00C334D1" w:rsidRPr="00813D46" w:rsidRDefault="00C334D1" w:rsidP="007B0C0F">
            <w:pPr>
              <w:rPr>
                <w:sz w:val="8"/>
              </w:rPr>
            </w:pPr>
            <w:r w:rsidRPr="00813D46">
              <w:rPr>
                <w:rFonts w:cs="Arial"/>
              </w:rPr>
              <w:t> </w:t>
            </w:r>
          </w:p>
        </w:tc>
        <w:tc>
          <w:tcPr>
            <w:tcW w:w="0" w:type="auto"/>
            <w:vAlign w:val="bottom"/>
          </w:tcPr>
          <w:p w14:paraId="6D6E167B" w14:textId="77777777" w:rsidR="00C334D1" w:rsidRPr="00813D46" w:rsidRDefault="00C334D1" w:rsidP="007B0C0F">
            <w:pPr>
              <w:jc w:val="right"/>
            </w:pPr>
            <w:r w:rsidRPr="00813D46">
              <w:rPr>
                <w:rFonts w:cs="Arial"/>
                <w:bCs/>
              </w:rPr>
              <w:t>3,560</w:t>
            </w:r>
          </w:p>
        </w:tc>
        <w:tc>
          <w:tcPr>
            <w:tcW w:w="0" w:type="auto"/>
            <w:noWrap/>
            <w:vAlign w:val="bottom"/>
          </w:tcPr>
          <w:p w14:paraId="33615DAD" w14:textId="77777777" w:rsidR="00C334D1" w:rsidRPr="00813D46" w:rsidRDefault="00C334D1" w:rsidP="007B0C0F">
            <w:pPr>
              <w:rPr>
                <w:sz w:val="8"/>
              </w:rPr>
            </w:pPr>
            <w:r w:rsidRPr="00813D46">
              <w:rPr>
                <w:rFonts w:cs="Arial"/>
                <w:bCs/>
              </w:rPr>
              <w:t> </w:t>
            </w:r>
          </w:p>
        </w:tc>
      </w:tr>
      <w:tr w:rsidR="00C334D1" w:rsidRPr="00813D46" w14:paraId="14FCDDA1" w14:textId="77777777" w:rsidTr="007B0C0F">
        <w:trPr>
          <w:jc w:val="center"/>
        </w:trPr>
        <w:tc>
          <w:tcPr>
            <w:tcW w:w="0" w:type="auto"/>
          </w:tcPr>
          <w:p w14:paraId="553DAA4C" w14:textId="77777777" w:rsidR="00C334D1" w:rsidRPr="00813D46" w:rsidRDefault="00C334D1" w:rsidP="007B0C0F">
            <w:pPr>
              <w:pStyle w:val="NormalWeb"/>
              <w:ind w:left="240" w:hanging="240"/>
              <w:rPr>
                <w:sz w:val="8"/>
              </w:rPr>
            </w:pPr>
            <w:r w:rsidRPr="00813D46">
              <w:rPr>
                <w:rFonts w:cs="Arial"/>
                <w:sz w:val="20"/>
                <w:szCs w:val="20"/>
              </w:rPr>
              <w:t>Computer equipment and software</w:t>
            </w:r>
          </w:p>
        </w:tc>
        <w:tc>
          <w:tcPr>
            <w:tcW w:w="0" w:type="auto"/>
            <w:vAlign w:val="bottom"/>
          </w:tcPr>
          <w:p w14:paraId="39BB1ADF" w14:textId="77777777" w:rsidR="00C334D1" w:rsidRPr="00813D46" w:rsidRDefault="00C334D1" w:rsidP="007B0C0F">
            <w:pPr>
              <w:pStyle w:val="la2"/>
            </w:pPr>
            <w:r w:rsidRPr="00813D46">
              <w:rPr>
                <w:sz w:val="15"/>
                <w:szCs w:val="15"/>
              </w:rPr>
              <w:t> </w:t>
            </w:r>
          </w:p>
        </w:tc>
        <w:tc>
          <w:tcPr>
            <w:tcW w:w="0" w:type="auto"/>
            <w:vAlign w:val="bottom"/>
          </w:tcPr>
          <w:p w14:paraId="5A02C11D" w14:textId="77777777" w:rsidR="00C334D1" w:rsidRPr="00813D46" w:rsidRDefault="00C334D1" w:rsidP="007B0C0F">
            <w:pPr>
              <w:rPr>
                <w:sz w:val="8"/>
              </w:rPr>
            </w:pPr>
            <w:r w:rsidRPr="00813D46">
              <w:rPr>
                <w:rFonts w:cs="Arial"/>
                <w:b/>
                <w:bCs/>
              </w:rPr>
              <w:t> </w:t>
            </w:r>
          </w:p>
        </w:tc>
        <w:tc>
          <w:tcPr>
            <w:tcW w:w="0" w:type="auto"/>
            <w:vAlign w:val="bottom"/>
          </w:tcPr>
          <w:p w14:paraId="36B76927" w14:textId="38D441D8" w:rsidR="00C334D1" w:rsidRPr="00813D46" w:rsidRDefault="00F25CF7" w:rsidP="007B0C0F">
            <w:pPr>
              <w:jc w:val="right"/>
            </w:pPr>
            <w:r w:rsidRPr="00813D46">
              <w:rPr>
                <w:rFonts w:cs="Arial"/>
                <w:b/>
                <w:bCs/>
              </w:rPr>
              <w:t>13,612</w:t>
            </w:r>
          </w:p>
        </w:tc>
        <w:tc>
          <w:tcPr>
            <w:tcW w:w="0" w:type="auto"/>
            <w:noWrap/>
            <w:vAlign w:val="bottom"/>
          </w:tcPr>
          <w:p w14:paraId="3549BB0F" w14:textId="77777777" w:rsidR="00C334D1" w:rsidRPr="00813D46" w:rsidRDefault="00C334D1" w:rsidP="007B0C0F">
            <w:pPr>
              <w:rPr>
                <w:sz w:val="8"/>
              </w:rPr>
            </w:pPr>
            <w:r w:rsidRPr="00813D46">
              <w:rPr>
                <w:rFonts w:cs="Arial"/>
                <w:b/>
                <w:bCs/>
              </w:rPr>
              <w:t> </w:t>
            </w:r>
          </w:p>
        </w:tc>
        <w:tc>
          <w:tcPr>
            <w:tcW w:w="0" w:type="auto"/>
            <w:vAlign w:val="bottom"/>
          </w:tcPr>
          <w:p w14:paraId="689A09A3" w14:textId="77777777" w:rsidR="00C334D1" w:rsidRPr="00813D46" w:rsidRDefault="00C334D1" w:rsidP="007B0C0F">
            <w:pPr>
              <w:pStyle w:val="la2"/>
            </w:pPr>
            <w:r w:rsidRPr="00813D46">
              <w:rPr>
                <w:sz w:val="15"/>
                <w:szCs w:val="15"/>
              </w:rPr>
              <w:t> </w:t>
            </w:r>
          </w:p>
        </w:tc>
        <w:tc>
          <w:tcPr>
            <w:tcW w:w="0" w:type="auto"/>
            <w:vAlign w:val="bottom"/>
          </w:tcPr>
          <w:p w14:paraId="78708E39" w14:textId="77777777" w:rsidR="00C334D1" w:rsidRPr="00813D46" w:rsidRDefault="00C334D1" w:rsidP="007B0C0F">
            <w:pPr>
              <w:rPr>
                <w:sz w:val="8"/>
              </w:rPr>
            </w:pPr>
            <w:r w:rsidRPr="00813D46">
              <w:rPr>
                <w:rFonts w:cs="Arial"/>
              </w:rPr>
              <w:t> </w:t>
            </w:r>
          </w:p>
        </w:tc>
        <w:tc>
          <w:tcPr>
            <w:tcW w:w="0" w:type="auto"/>
            <w:vAlign w:val="bottom"/>
          </w:tcPr>
          <w:p w14:paraId="110D2303" w14:textId="77777777" w:rsidR="00C334D1" w:rsidRPr="00813D46" w:rsidRDefault="00C334D1" w:rsidP="007B0C0F">
            <w:pPr>
              <w:jc w:val="right"/>
            </w:pPr>
            <w:r w:rsidRPr="00813D46">
              <w:rPr>
                <w:rFonts w:cs="Arial"/>
                <w:bCs/>
              </w:rPr>
              <w:t>11,430</w:t>
            </w:r>
          </w:p>
        </w:tc>
        <w:tc>
          <w:tcPr>
            <w:tcW w:w="0" w:type="auto"/>
            <w:noWrap/>
            <w:vAlign w:val="bottom"/>
          </w:tcPr>
          <w:p w14:paraId="4004D8C5" w14:textId="77777777" w:rsidR="00C334D1" w:rsidRPr="00813D46" w:rsidRDefault="00C334D1" w:rsidP="007B0C0F">
            <w:pPr>
              <w:rPr>
                <w:sz w:val="8"/>
              </w:rPr>
            </w:pPr>
            <w:r w:rsidRPr="00813D46">
              <w:rPr>
                <w:rFonts w:cs="Arial"/>
                <w:bCs/>
              </w:rPr>
              <w:t> </w:t>
            </w:r>
          </w:p>
        </w:tc>
      </w:tr>
      <w:tr w:rsidR="00C334D1" w:rsidRPr="00813D46" w14:paraId="6749F828" w14:textId="77777777" w:rsidTr="007B0C0F">
        <w:trPr>
          <w:jc w:val="center"/>
        </w:trPr>
        <w:tc>
          <w:tcPr>
            <w:tcW w:w="0" w:type="auto"/>
          </w:tcPr>
          <w:p w14:paraId="43CF17B8" w14:textId="77777777" w:rsidR="00C334D1" w:rsidRPr="00813D46" w:rsidRDefault="00C334D1" w:rsidP="007B0C0F">
            <w:pPr>
              <w:pStyle w:val="NormalWeb"/>
              <w:ind w:left="240" w:hanging="240"/>
              <w:rPr>
                <w:sz w:val="8"/>
              </w:rPr>
            </w:pPr>
            <w:r w:rsidRPr="00813D46">
              <w:rPr>
                <w:rFonts w:cs="Arial"/>
                <w:sz w:val="20"/>
                <w:szCs w:val="20"/>
              </w:rPr>
              <w:t>Furniture and equipment</w:t>
            </w:r>
          </w:p>
        </w:tc>
        <w:tc>
          <w:tcPr>
            <w:tcW w:w="0" w:type="auto"/>
            <w:vAlign w:val="bottom"/>
          </w:tcPr>
          <w:p w14:paraId="7ACDCA74" w14:textId="77777777" w:rsidR="00C334D1" w:rsidRPr="00813D46" w:rsidRDefault="00C334D1" w:rsidP="007B0C0F">
            <w:pPr>
              <w:pStyle w:val="la2"/>
            </w:pPr>
            <w:r w:rsidRPr="00813D46">
              <w:rPr>
                <w:sz w:val="15"/>
                <w:szCs w:val="15"/>
              </w:rPr>
              <w:t> </w:t>
            </w:r>
          </w:p>
        </w:tc>
        <w:tc>
          <w:tcPr>
            <w:tcW w:w="0" w:type="auto"/>
            <w:vAlign w:val="bottom"/>
          </w:tcPr>
          <w:p w14:paraId="43DCB176" w14:textId="77777777" w:rsidR="00C334D1" w:rsidRPr="00813D46" w:rsidRDefault="00C334D1" w:rsidP="007B0C0F">
            <w:pPr>
              <w:rPr>
                <w:sz w:val="8"/>
              </w:rPr>
            </w:pPr>
            <w:r w:rsidRPr="00813D46">
              <w:rPr>
                <w:rFonts w:cs="Arial"/>
                <w:b/>
                <w:bCs/>
              </w:rPr>
              <w:t> </w:t>
            </w:r>
          </w:p>
        </w:tc>
        <w:tc>
          <w:tcPr>
            <w:tcW w:w="0" w:type="auto"/>
            <w:vAlign w:val="bottom"/>
          </w:tcPr>
          <w:p w14:paraId="0490D64F" w14:textId="41EED3CF" w:rsidR="00C334D1" w:rsidRPr="00813D46" w:rsidRDefault="00F25CF7" w:rsidP="007B0C0F">
            <w:pPr>
              <w:jc w:val="right"/>
            </w:pPr>
            <w:r w:rsidRPr="00813D46">
              <w:rPr>
                <w:rFonts w:cs="Arial"/>
                <w:b/>
                <w:bCs/>
              </w:rPr>
              <w:t>3,579</w:t>
            </w:r>
          </w:p>
        </w:tc>
        <w:tc>
          <w:tcPr>
            <w:tcW w:w="0" w:type="auto"/>
            <w:noWrap/>
            <w:vAlign w:val="bottom"/>
          </w:tcPr>
          <w:p w14:paraId="437A5164" w14:textId="77777777" w:rsidR="00C334D1" w:rsidRPr="00813D46" w:rsidRDefault="00C334D1" w:rsidP="007B0C0F">
            <w:pPr>
              <w:rPr>
                <w:sz w:val="8"/>
              </w:rPr>
            </w:pPr>
            <w:r w:rsidRPr="00813D46">
              <w:rPr>
                <w:rFonts w:cs="Arial"/>
                <w:b/>
                <w:bCs/>
              </w:rPr>
              <w:t> </w:t>
            </w:r>
          </w:p>
        </w:tc>
        <w:tc>
          <w:tcPr>
            <w:tcW w:w="0" w:type="auto"/>
            <w:vAlign w:val="bottom"/>
          </w:tcPr>
          <w:p w14:paraId="4691481D" w14:textId="77777777" w:rsidR="00C334D1" w:rsidRPr="00813D46" w:rsidRDefault="00C334D1" w:rsidP="007B0C0F">
            <w:pPr>
              <w:pStyle w:val="la2"/>
            </w:pPr>
            <w:r w:rsidRPr="00813D46">
              <w:rPr>
                <w:sz w:val="15"/>
                <w:szCs w:val="15"/>
              </w:rPr>
              <w:t> </w:t>
            </w:r>
          </w:p>
        </w:tc>
        <w:tc>
          <w:tcPr>
            <w:tcW w:w="0" w:type="auto"/>
            <w:vAlign w:val="bottom"/>
          </w:tcPr>
          <w:p w14:paraId="4E8851C2" w14:textId="77777777" w:rsidR="00C334D1" w:rsidRPr="00813D46" w:rsidRDefault="00C334D1" w:rsidP="007B0C0F">
            <w:pPr>
              <w:rPr>
                <w:sz w:val="8"/>
              </w:rPr>
            </w:pPr>
            <w:r w:rsidRPr="00813D46">
              <w:rPr>
                <w:rFonts w:cs="Arial"/>
              </w:rPr>
              <w:t> </w:t>
            </w:r>
          </w:p>
        </w:tc>
        <w:tc>
          <w:tcPr>
            <w:tcW w:w="0" w:type="auto"/>
            <w:vAlign w:val="bottom"/>
          </w:tcPr>
          <w:p w14:paraId="5EB5556B" w14:textId="77777777" w:rsidR="00C334D1" w:rsidRPr="00813D46" w:rsidRDefault="00C334D1" w:rsidP="007B0C0F">
            <w:pPr>
              <w:jc w:val="right"/>
            </w:pPr>
            <w:r w:rsidRPr="00813D46">
              <w:rPr>
                <w:rFonts w:cs="Arial"/>
                <w:bCs/>
              </w:rPr>
              <w:t>3,406</w:t>
            </w:r>
          </w:p>
        </w:tc>
        <w:tc>
          <w:tcPr>
            <w:tcW w:w="0" w:type="auto"/>
            <w:noWrap/>
            <w:vAlign w:val="bottom"/>
          </w:tcPr>
          <w:p w14:paraId="6D9AD0D2" w14:textId="77777777" w:rsidR="00C334D1" w:rsidRPr="00813D46" w:rsidRDefault="00C334D1" w:rsidP="007B0C0F">
            <w:pPr>
              <w:rPr>
                <w:sz w:val="8"/>
              </w:rPr>
            </w:pPr>
            <w:r w:rsidRPr="00813D46">
              <w:rPr>
                <w:rFonts w:cs="Arial"/>
                <w:bCs/>
              </w:rPr>
              <w:t> </w:t>
            </w:r>
          </w:p>
        </w:tc>
      </w:tr>
      <w:tr w:rsidR="00C334D1" w:rsidRPr="00813D46" w14:paraId="2BA990F0" w14:textId="77777777" w:rsidTr="007B0C0F">
        <w:trPr>
          <w:jc w:val="center"/>
        </w:trPr>
        <w:tc>
          <w:tcPr>
            <w:tcW w:w="0" w:type="auto"/>
            <w:gridSpan w:val="4"/>
            <w:vAlign w:val="bottom"/>
          </w:tcPr>
          <w:p w14:paraId="1BC1F7B7" w14:textId="77777777" w:rsidR="00C334D1" w:rsidRPr="00813D46" w:rsidRDefault="00C334D1" w:rsidP="007B0C0F">
            <w:pPr>
              <w:pStyle w:val="rrdsinglerule"/>
            </w:pPr>
            <w:r w:rsidRPr="00813D46">
              <w:rPr>
                <w:sz w:val="15"/>
                <w:szCs w:val="15"/>
              </w:rPr>
              <w:t> </w:t>
            </w:r>
          </w:p>
        </w:tc>
        <w:tc>
          <w:tcPr>
            <w:tcW w:w="0" w:type="auto"/>
            <w:vAlign w:val="bottom"/>
          </w:tcPr>
          <w:p w14:paraId="7B48F182" w14:textId="77777777" w:rsidR="00C334D1" w:rsidRPr="00813D46" w:rsidRDefault="00C334D1" w:rsidP="007B0C0F">
            <w:pPr>
              <w:rPr>
                <w:sz w:val="8"/>
              </w:rPr>
            </w:pPr>
          </w:p>
        </w:tc>
        <w:tc>
          <w:tcPr>
            <w:tcW w:w="0" w:type="auto"/>
            <w:vAlign w:val="bottom"/>
          </w:tcPr>
          <w:p w14:paraId="3865F3C0" w14:textId="77777777" w:rsidR="00C334D1" w:rsidRPr="00813D46" w:rsidRDefault="00C334D1" w:rsidP="007B0C0F">
            <w:pPr>
              <w:pStyle w:val="la2"/>
            </w:pPr>
            <w:r w:rsidRPr="00813D46">
              <w:t> </w:t>
            </w:r>
          </w:p>
        </w:tc>
        <w:tc>
          <w:tcPr>
            <w:tcW w:w="0" w:type="auto"/>
            <w:vAlign w:val="bottom"/>
          </w:tcPr>
          <w:p w14:paraId="3A44D967" w14:textId="77777777" w:rsidR="00C334D1" w:rsidRPr="00813D46" w:rsidRDefault="00C334D1" w:rsidP="007B0C0F">
            <w:pPr>
              <w:pStyle w:val="rrdsinglerule"/>
            </w:pPr>
            <w:r w:rsidRPr="00813D46">
              <w:rPr>
                <w:sz w:val="15"/>
                <w:szCs w:val="15"/>
              </w:rPr>
              <w:t> </w:t>
            </w:r>
          </w:p>
        </w:tc>
        <w:tc>
          <w:tcPr>
            <w:tcW w:w="0" w:type="auto"/>
            <w:vAlign w:val="bottom"/>
          </w:tcPr>
          <w:p w14:paraId="7E551749" w14:textId="77777777" w:rsidR="00C334D1" w:rsidRPr="00813D46" w:rsidRDefault="00C334D1" w:rsidP="007B0C0F">
            <w:pPr>
              <w:pStyle w:val="rrdsinglerule"/>
            </w:pPr>
            <w:r w:rsidRPr="00813D46">
              <w:rPr>
                <w:sz w:val="15"/>
                <w:szCs w:val="15"/>
              </w:rPr>
              <w:t> </w:t>
            </w:r>
          </w:p>
        </w:tc>
        <w:tc>
          <w:tcPr>
            <w:tcW w:w="0" w:type="auto"/>
            <w:vAlign w:val="bottom"/>
          </w:tcPr>
          <w:p w14:paraId="216B47AE" w14:textId="77777777" w:rsidR="00C334D1" w:rsidRPr="00813D46" w:rsidRDefault="00C334D1" w:rsidP="007B0C0F">
            <w:pPr>
              <w:rPr>
                <w:sz w:val="8"/>
              </w:rPr>
            </w:pPr>
          </w:p>
        </w:tc>
      </w:tr>
      <w:tr w:rsidR="00C334D1" w:rsidRPr="00813D46" w14:paraId="02F8A1F7" w14:textId="77777777" w:rsidTr="007B0C0F">
        <w:trPr>
          <w:jc w:val="center"/>
        </w:trPr>
        <w:tc>
          <w:tcPr>
            <w:tcW w:w="0" w:type="auto"/>
          </w:tcPr>
          <w:p w14:paraId="232A1FE8" w14:textId="77777777" w:rsidR="00C334D1" w:rsidRPr="00813D46" w:rsidRDefault="00C334D1" w:rsidP="007B0C0F">
            <w:pPr>
              <w:pStyle w:val="NormalWeb"/>
              <w:ind w:left="480" w:hanging="240"/>
              <w:rPr>
                <w:sz w:val="8"/>
              </w:rPr>
            </w:pPr>
            <w:r w:rsidRPr="00813D46">
              <w:rPr>
                <w:rFonts w:cs="Arial"/>
                <w:sz w:val="20"/>
                <w:szCs w:val="20"/>
              </w:rPr>
              <w:t>Total, at cost</w:t>
            </w:r>
          </w:p>
        </w:tc>
        <w:tc>
          <w:tcPr>
            <w:tcW w:w="0" w:type="auto"/>
            <w:vAlign w:val="bottom"/>
          </w:tcPr>
          <w:p w14:paraId="2216BD28" w14:textId="77777777" w:rsidR="00C334D1" w:rsidRPr="00813D46" w:rsidRDefault="00C334D1" w:rsidP="007B0C0F">
            <w:pPr>
              <w:pStyle w:val="la2"/>
            </w:pPr>
            <w:r w:rsidRPr="00813D46">
              <w:rPr>
                <w:sz w:val="15"/>
                <w:szCs w:val="15"/>
              </w:rPr>
              <w:t> </w:t>
            </w:r>
          </w:p>
        </w:tc>
        <w:tc>
          <w:tcPr>
            <w:tcW w:w="0" w:type="auto"/>
            <w:vAlign w:val="bottom"/>
          </w:tcPr>
          <w:p w14:paraId="5D637202" w14:textId="77777777" w:rsidR="00C334D1" w:rsidRPr="00813D46" w:rsidRDefault="00C334D1" w:rsidP="007B0C0F">
            <w:pPr>
              <w:rPr>
                <w:sz w:val="8"/>
              </w:rPr>
            </w:pPr>
            <w:r w:rsidRPr="00813D46">
              <w:rPr>
                <w:rFonts w:cs="Arial"/>
                <w:b/>
                <w:bCs/>
              </w:rPr>
              <w:t> </w:t>
            </w:r>
          </w:p>
        </w:tc>
        <w:tc>
          <w:tcPr>
            <w:tcW w:w="0" w:type="auto"/>
            <w:vAlign w:val="bottom"/>
          </w:tcPr>
          <w:p w14:paraId="4B19A5B2" w14:textId="19949AA2" w:rsidR="00C334D1" w:rsidRPr="00813D46" w:rsidRDefault="00F25CF7" w:rsidP="007B0C0F">
            <w:pPr>
              <w:jc w:val="right"/>
            </w:pPr>
            <w:r w:rsidRPr="00813D46">
              <w:rPr>
                <w:rFonts w:cs="Arial"/>
                <w:b/>
                <w:bCs/>
              </w:rPr>
              <w:t>32,337</w:t>
            </w:r>
          </w:p>
        </w:tc>
        <w:tc>
          <w:tcPr>
            <w:tcW w:w="0" w:type="auto"/>
            <w:noWrap/>
            <w:vAlign w:val="bottom"/>
          </w:tcPr>
          <w:p w14:paraId="31F677E1" w14:textId="77777777" w:rsidR="00C334D1" w:rsidRPr="00813D46" w:rsidRDefault="00C334D1" w:rsidP="007B0C0F">
            <w:pPr>
              <w:rPr>
                <w:sz w:val="8"/>
              </w:rPr>
            </w:pPr>
            <w:r w:rsidRPr="00813D46">
              <w:rPr>
                <w:rFonts w:cs="Arial"/>
                <w:b/>
                <w:bCs/>
              </w:rPr>
              <w:t> </w:t>
            </w:r>
          </w:p>
        </w:tc>
        <w:tc>
          <w:tcPr>
            <w:tcW w:w="0" w:type="auto"/>
            <w:vAlign w:val="bottom"/>
          </w:tcPr>
          <w:p w14:paraId="5761C0E3" w14:textId="77777777" w:rsidR="00C334D1" w:rsidRPr="00813D46" w:rsidRDefault="00C334D1" w:rsidP="007B0C0F">
            <w:pPr>
              <w:pStyle w:val="la2"/>
            </w:pPr>
            <w:r w:rsidRPr="00813D46">
              <w:rPr>
                <w:sz w:val="15"/>
                <w:szCs w:val="15"/>
              </w:rPr>
              <w:t> </w:t>
            </w:r>
          </w:p>
        </w:tc>
        <w:tc>
          <w:tcPr>
            <w:tcW w:w="0" w:type="auto"/>
            <w:vAlign w:val="bottom"/>
          </w:tcPr>
          <w:p w14:paraId="5C31AF9C" w14:textId="77777777" w:rsidR="00C334D1" w:rsidRPr="00813D46" w:rsidRDefault="00C334D1" w:rsidP="007B0C0F">
            <w:pPr>
              <w:rPr>
                <w:sz w:val="8"/>
              </w:rPr>
            </w:pPr>
            <w:r w:rsidRPr="00813D46">
              <w:rPr>
                <w:rFonts w:cs="Arial"/>
              </w:rPr>
              <w:t> </w:t>
            </w:r>
          </w:p>
        </w:tc>
        <w:tc>
          <w:tcPr>
            <w:tcW w:w="0" w:type="auto"/>
            <w:vAlign w:val="bottom"/>
          </w:tcPr>
          <w:p w14:paraId="792AEA21" w14:textId="77777777" w:rsidR="00C334D1" w:rsidRPr="00813D46" w:rsidRDefault="00C334D1" w:rsidP="007B0C0F">
            <w:pPr>
              <w:jc w:val="right"/>
            </w:pPr>
            <w:r w:rsidRPr="00813D46">
              <w:rPr>
                <w:rFonts w:cs="Arial"/>
                <w:bCs/>
              </w:rPr>
              <w:t>27,804</w:t>
            </w:r>
          </w:p>
        </w:tc>
        <w:tc>
          <w:tcPr>
            <w:tcW w:w="0" w:type="auto"/>
            <w:noWrap/>
            <w:vAlign w:val="bottom"/>
          </w:tcPr>
          <w:p w14:paraId="7E64FADB" w14:textId="77777777" w:rsidR="00C334D1" w:rsidRPr="00813D46" w:rsidRDefault="00C334D1" w:rsidP="007B0C0F">
            <w:pPr>
              <w:rPr>
                <w:sz w:val="8"/>
              </w:rPr>
            </w:pPr>
            <w:r w:rsidRPr="00813D46">
              <w:rPr>
                <w:rFonts w:cs="Arial"/>
                <w:bCs/>
              </w:rPr>
              <w:t> </w:t>
            </w:r>
          </w:p>
        </w:tc>
      </w:tr>
      <w:tr w:rsidR="00C334D1" w:rsidRPr="00813D46" w14:paraId="72215F0B" w14:textId="77777777" w:rsidTr="007B0C0F">
        <w:trPr>
          <w:jc w:val="center"/>
        </w:trPr>
        <w:tc>
          <w:tcPr>
            <w:tcW w:w="0" w:type="auto"/>
          </w:tcPr>
          <w:p w14:paraId="176A44B1" w14:textId="77777777" w:rsidR="00C334D1" w:rsidRPr="00813D46" w:rsidRDefault="00C334D1" w:rsidP="007B0C0F">
            <w:pPr>
              <w:pStyle w:val="NormalWeb"/>
              <w:ind w:left="240" w:hanging="240"/>
              <w:rPr>
                <w:sz w:val="8"/>
              </w:rPr>
            </w:pPr>
            <w:r w:rsidRPr="00813D46">
              <w:rPr>
                <w:rFonts w:cs="Arial"/>
                <w:sz w:val="20"/>
                <w:szCs w:val="20"/>
              </w:rPr>
              <w:t>Accumulated depreciation</w:t>
            </w:r>
          </w:p>
        </w:tc>
        <w:tc>
          <w:tcPr>
            <w:tcW w:w="0" w:type="auto"/>
            <w:vAlign w:val="bottom"/>
          </w:tcPr>
          <w:p w14:paraId="62DA0A79" w14:textId="77777777" w:rsidR="00C334D1" w:rsidRPr="00813D46" w:rsidRDefault="00C334D1" w:rsidP="007B0C0F">
            <w:pPr>
              <w:pStyle w:val="la2"/>
            </w:pPr>
            <w:r w:rsidRPr="00813D46">
              <w:rPr>
                <w:sz w:val="15"/>
                <w:szCs w:val="15"/>
              </w:rPr>
              <w:t> </w:t>
            </w:r>
          </w:p>
        </w:tc>
        <w:tc>
          <w:tcPr>
            <w:tcW w:w="0" w:type="auto"/>
            <w:vAlign w:val="bottom"/>
          </w:tcPr>
          <w:p w14:paraId="61D0C26F" w14:textId="77777777" w:rsidR="00C334D1" w:rsidRPr="00813D46" w:rsidRDefault="00C334D1" w:rsidP="007B0C0F">
            <w:pPr>
              <w:rPr>
                <w:sz w:val="8"/>
              </w:rPr>
            </w:pPr>
            <w:r w:rsidRPr="00813D46">
              <w:rPr>
                <w:rFonts w:cs="Arial"/>
                <w:b/>
                <w:bCs/>
              </w:rPr>
              <w:t> </w:t>
            </w:r>
          </w:p>
        </w:tc>
        <w:tc>
          <w:tcPr>
            <w:tcW w:w="0" w:type="auto"/>
            <w:vAlign w:val="bottom"/>
          </w:tcPr>
          <w:p w14:paraId="20C00D8B" w14:textId="74FD0906" w:rsidR="00C334D1" w:rsidRPr="00813D46" w:rsidRDefault="00C334D1" w:rsidP="00F25CF7">
            <w:pPr>
              <w:jc w:val="right"/>
            </w:pPr>
            <w:r w:rsidRPr="00813D46">
              <w:rPr>
                <w:rFonts w:cs="Arial"/>
                <w:b/>
                <w:bCs/>
              </w:rPr>
              <w:t>(</w:t>
            </w:r>
            <w:r w:rsidR="00F25CF7" w:rsidRPr="00813D46">
              <w:rPr>
                <w:rFonts w:cs="Arial"/>
                <w:b/>
                <w:bCs/>
              </w:rPr>
              <w:t>17,606</w:t>
            </w:r>
          </w:p>
        </w:tc>
        <w:tc>
          <w:tcPr>
            <w:tcW w:w="0" w:type="auto"/>
            <w:noWrap/>
            <w:vAlign w:val="bottom"/>
          </w:tcPr>
          <w:p w14:paraId="02D45296" w14:textId="77777777" w:rsidR="00C334D1" w:rsidRPr="00813D46" w:rsidRDefault="00C334D1" w:rsidP="007B0C0F">
            <w:pPr>
              <w:rPr>
                <w:sz w:val="8"/>
              </w:rPr>
            </w:pPr>
            <w:r w:rsidRPr="00813D46">
              <w:rPr>
                <w:rFonts w:cs="Arial"/>
                <w:b/>
                <w:bCs/>
              </w:rPr>
              <w:t>)</w:t>
            </w:r>
          </w:p>
        </w:tc>
        <w:tc>
          <w:tcPr>
            <w:tcW w:w="0" w:type="auto"/>
            <w:vAlign w:val="bottom"/>
          </w:tcPr>
          <w:p w14:paraId="2670E3BD" w14:textId="77777777" w:rsidR="00C334D1" w:rsidRPr="00813D46" w:rsidRDefault="00C334D1" w:rsidP="007B0C0F">
            <w:pPr>
              <w:pStyle w:val="la2"/>
            </w:pPr>
            <w:r w:rsidRPr="00813D46">
              <w:rPr>
                <w:sz w:val="15"/>
                <w:szCs w:val="15"/>
              </w:rPr>
              <w:t> </w:t>
            </w:r>
          </w:p>
        </w:tc>
        <w:tc>
          <w:tcPr>
            <w:tcW w:w="0" w:type="auto"/>
            <w:vAlign w:val="bottom"/>
          </w:tcPr>
          <w:p w14:paraId="53DD99AF" w14:textId="77777777" w:rsidR="00C334D1" w:rsidRPr="00813D46" w:rsidRDefault="00C334D1" w:rsidP="007B0C0F">
            <w:pPr>
              <w:rPr>
                <w:sz w:val="8"/>
              </w:rPr>
            </w:pPr>
            <w:r w:rsidRPr="00813D46">
              <w:rPr>
                <w:rFonts w:cs="Arial"/>
              </w:rPr>
              <w:t> </w:t>
            </w:r>
          </w:p>
        </w:tc>
        <w:tc>
          <w:tcPr>
            <w:tcW w:w="0" w:type="auto"/>
            <w:vAlign w:val="bottom"/>
          </w:tcPr>
          <w:p w14:paraId="775DBF1D" w14:textId="77777777" w:rsidR="00C334D1" w:rsidRPr="00813D46" w:rsidRDefault="00C334D1" w:rsidP="007B0C0F">
            <w:pPr>
              <w:jc w:val="right"/>
            </w:pPr>
            <w:r w:rsidRPr="00813D46">
              <w:rPr>
                <w:rFonts w:cs="Arial"/>
                <w:bCs/>
              </w:rPr>
              <w:t>(14,793</w:t>
            </w:r>
          </w:p>
        </w:tc>
        <w:tc>
          <w:tcPr>
            <w:tcW w:w="0" w:type="auto"/>
            <w:noWrap/>
            <w:vAlign w:val="bottom"/>
          </w:tcPr>
          <w:p w14:paraId="6279B4FE" w14:textId="77777777" w:rsidR="00C334D1" w:rsidRPr="00813D46" w:rsidRDefault="00C334D1" w:rsidP="007B0C0F">
            <w:pPr>
              <w:rPr>
                <w:sz w:val="8"/>
              </w:rPr>
            </w:pPr>
            <w:r w:rsidRPr="00813D46">
              <w:rPr>
                <w:rFonts w:cs="Arial"/>
                <w:bCs/>
              </w:rPr>
              <w:t>)</w:t>
            </w:r>
          </w:p>
        </w:tc>
      </w:tr>
      <w:tr w:rsidR="00C334D1" w:rsidRPr="00813D46" w14:paraId="751D3167" w14:textId="77777777" w:rsidTr="007B0C0F">
        <w:trPr>
          <w:jc w:val="center"/>
        </w:trPr>
        <w:tc>
          <w:tcPr>
            <w:tcW w:w="0" w:type="auto"/>
            <w:gridSpan w:val="4"/>
            <w:vAlign w:val="bottom"/>
          </w:tcPr>
          <w:p w14:paraId="054822FC" w14:textId="77777777" w:rsidR="00C334D1" w:rsidRPr="00813D46" w:rsidRDefault="00C334D1" w:rsidP="007B0C0F">
            <w:pPr>
              <w:pStyle w:val="rrdsinglerule"/>
            </w:pPr>
            <w:r w:rsidRPr="00813D46">
              <w:rPr>
                <w:sz w:val="15"/>
                <w:szCs w:val="15"/>
              </w:rPr>
              <w:t> </w:t>
            </w:r>
          </w:p>
        </w:tc>
        <w:tc>
          <w:tcPr>
            <w:tcW w:w="0" w:type="auto"/>
            <w:vAlign w:val="bottom"/>
          </w:tcPr>
          <w:p w14:paraId="3B72C5EF" w14:textId="77777777" w:rsidR="00C334D1" w:rsidRPr="00813D46" w:rsidRDefault="00C334D1" w:rsidP="007B0C0F">
            <w:pPr>
              <w:rPr>
                <w:sz w:val="8"/>
              </w:rPr>
            </w:pPr>
          </w:p>
        </w:tc>
        <w:tc>
          <w:tcPr>
            <w:tcW w:w="0" w:type="auto"/>
            <w:vAlign w:val="bottom"/>
          </w:tcPr>
          <w:p w14:paraId="3D2037FE" w14:textId="77777777" w:rsidR="00C334D1" w:rsidRPr="00813D46" w:rsidRDefault="00C334D1" w:rsidP="007B0C0F">
            <w:pPr>
              <w:pStyle w:val="la2"/>
            </w:pPr>
            <w:r w:rsidRPr="00813D46">
              <w:t> </w:t>
            </w:r>
          </w:p>
        </w:tc>
        <w:tc>
          <w:tcPr>
            <w:tcW w:w="0" w:type="auto"/>
            <w:vAlign w:val="bottom"/>
          </w:tcPr>
          <w:p w14:paraId="1810E0C5" w14:textId="77777777" w:rsidR="00C334D1" w:rsidRPr="00813D46" w:rsidRDefault="00C334D1" w:rsidP="007B0C0F">
            <w:pPr>
              <w:pStyle w:val="rrdsinglerule"/>
            </w:pPr>
            <w:r w:rsidRPr="00813D46">
              <w:rPr>
                <w:sz w:val="15"/>
                <w:szCs w:val="15"/>
              </w:rPr>
              <w:t> </w:t>
            </w:r>
          </w:p>
        </w:tc>
        <w:tc>
          <w:tcPr>
            <w:tcW w:w="0" w:type="auto"/>
            <w:vAlign w:val="bottom"/>
          </w:tcPr>
          <w:p w14:paraId="5A8BA2B5" w14:textId="77777777" w:rsidR="00C334D1" w:rsidRPr="00813D46" w:rsidRDefault="00C334D1" w:rsidP="007B0C0F">
            <w:pPr>
              <w:pStyle w:val="rrdsinglerule"/>
            </w:pPr>
            <w:r w:rsidRPr="00813D46">
              <w:rPr>
                <w:sz w:val="15"/>
                <w:szCs w:val="15"/>
              </w:rPr>
              <w:t> </w:t>
            </w:r>
          </w:p>
        </w:tc>
        <w:tc>
          <w:tcPr>
            <w:tcW w:w="0" w:type="auto"/>
            <w:vAlign w:val="bottom"/>
          </w:tcPr>
          <w:p w14:paraId="39EDDBFC" w14:textId="77777777" w:rsidR="00C334D1" w:rsidRPr="00813D46" w:rsidRDefault="00C334D1" w:rsidP="007B0C0F">
            <w:pPr>
              <w:rPr>
                <w:sz w:val="8"/>
              </w:rPr>
            </w:pPr>
          </w:p>
        </w:tc>
      </w:tr>
      <w:tr w:rsidR="00C334D1" w:rsidRPr="00813D46" w14:paraId="142F317D" w14:textId="77777777" w:rsidTr="007B0C0F">
        <w:trPr>
          <w:jc w:val="center"/>
        </w:trPr>
        <w:tc>
          <w:tcPr>
            <w:tcW w:w="0" w:type="auto"/>
          </w:tcPr>
          <w:p w14:paraId="7BFD3AF8" w14:textId="77777777" w:rsidR="00C334D1" w:rsidRPr="00813D46" w:rsidRDefault="00C334D1" w:rsidP="007B0C0F">
            <w:pPr>
              <w:pStyle w:val="NormalWeb"/>
              <w:ind w:left="480" w:hanging="240"/>
              <w:rPr>
                <w:sz w:val="8"/>
              </w:rPr>
            </w:pPr>
            <w:r w:rsidRPr="00813D46">
              <w:rPr>
                <w:rFonts w:cs="Arial"/>
                <w:sz w:val="20"/>
                <w:szCs w:val="20"/>
              </w:rPr>
              <w:t>Total, net</w:t>
            </w:r>
          </w:p>
        </w:tc>
        <w:tc>
          <w:tcPr>
            <w:tcW w:w="0" w:type="auto"/>
            <w:vAlign w:val="bottom"/>
          </w:tcPr>
          <w:p w14:paraId="3CCC345B" w14:textId="77777777" w:rsidR="00C334D1" w:rsidRPr="00813D46" w:rsidRDefault="00C334D1" w:rsidP="007B0C0F">
            <w:pPr>
              <w:pStyle w:val="la2"/>
            </w:pPr>
            <w:r w:rsidRPr="00813D46">
              <w:rPr>
                <w:sz w:val="15"/>
                <w:szCs w:val="15"/>
              </w:rPr>
              <w:t> </w:t>
            </w:r>
          </w:p>
        </w:tc>
        <w:tc>
          <w:tcPr>
            <w:tcW w:w="0" w:type="auto"/>
            <w:vAlign w:val="bottom"/>
          </w:tcPr>
          <w:p w14:paraId="01014F12" w14:textId="77777777" w:rsidR="00C334D1" w:rsidRPr="00813D46" w:rsidRDefault="00C334D1" w:rsidP="007B0C0F">
            <w:pPr>
              <w:rPr>
                <w:sz w:val="8"/>
              </w:rPr>
            </w:pPr>
            <w:r w:rsidRPr="00813D46">
              <w:rPr>
                <w:rFonts w:cs="Arial"/>
                <w:b/>
                <w:bCs/>
              </w:rPr>
              <w:t>$</w:t>
            </w:r>
          </w:p>
        </w:tc>
        <w:tc>
          <w:tcPr>
            <w:tcW w:w="0" w:type="auto"/>
            <w:vAlign w:val="bottom"/>
          </w:tcPr>
          <w:p w14:paraId="2A430802" w14:textId="6B3606FD" w:rsidR="00C334D1" w:rsidRPr="00813D46" w:rsidRDefault="00C334D1" w:rsidP="006B4B05">
            <w:pPr>
              <w:jc w:val="right"/>
            </w:pPr>
            <w:r w:rsidRPr="00813D46">
              <w:rPr>
                <w:rFonts w:cs="Arial"/>
                <w:b/>
                <w:bCs/>
              </w:rPr>
              <w:t>  </w:t>
            </w:r>
            <w:r w:rsidR="006B4B05" w:rsidRPr="00813D46">
              <w:rPr>
                <w:rFonts w:cs="Arial"/>
                <w:b/>
                <w:bCs/>
              </w:rPr>
              <w:t>14,731</w:t>
            </w:r>
          </w:p>
        </w:tc>
        <w:tc>
          <w:tcPr>
            <w:tcW w:w="0" w:type="auto"/>
            <w:noWrap/>
            <w:vAlign w:val="bottom"/>
          </w:tcPr>
          <w:p w14:paraId="6896FD7B" w14:textId="77777777" w:rsidR="00C334D1" w:rsidRPr="00813D46" w:rsidRDefault="00C334D1" w:rsidP="007B0C0F">
            <w:pPr>
              <w:rPr>
                <w:sz w:val="8"/>
              </w:rPr>
            </w:pPr>
            <w:r w:rsidRPr="00813D46">
              <w:rPr>
                <w:rFonts w:cs="Arial"/>
                <w:b/>
                <w:bCs/>
              </w:rPr>
              <w:t> </w:t>
            </w:r>
          </w:p>
        </w:tc>
        <w:tc>
          <w:tcPr>
            <w:tcW w:w="0" w:type="auto"/>
            <w:vAlign w:val="bottom"/>
          </w:tcPr>
          <w:p w14:paraId="03874B57" w14:textId="77777777" w:rsidR="00C334D1" w:rsidRPr="00813D46" w:rsidRDefault="00C334D1" w:rsidP="007B0C0F">
            <w:pPr>
              <w:pStyle w:val="la2"/>
            </w:pPr>
            <w:r w:rsidRPr="00813D46">
              <w:rPr>
                <w:sz w:val="15"/>
                <w:szCs w:val="15"/>
              </w:rPr>
              <w:t> </w:t>
            </w:r>
          </w:p>
        </w:tc>
        <w:tc>
          <w:tcPr>
            <w:tcW w:w="0" w:type="auto"/>
            <w:vAlign w:val="bottom"/>
          </w:tcPr>
          <w:p w14:paraId="7861F6C2" w14:textId="77777777" w:rsidR="00C334D1" w:rsidRPr="00813D46" w:rsidRDefault="00C334D1" w:rsidP="007B0C0F">
            <w:pPr>
              <w:rPr>
                <w:sz w:val="8"/>
              </w:rPr>
            </w:pPr>
            <w:r w:rsidRPr="00813D46">
              <w:rPr>
                <w:rFonts w:cs="Arial"/>
              </w:rPr>
              <w:t>$</w:t>
            </w:r>
          </w:p>
        </w:tc>
        <w:tc>
          <w:tcPr>
            <w:tcW w:w="0" w:type="auto"/>
            <w:vAlign w:val="bottom"/>
          </w:tcPr>
          <w:p w14:paraId="61446C7B" w14:textId="77777777" w:rsidR="00C334D1" w:rsidRPr="00813D46" w:rsidRDefault="00C334D1" w:rsidP="007B0C0F">
            <w:pPr>
              <w:jc w:val="right"/>
            </w:pPr>
            <w:r w:rsidRPr="00813D46">
              <w:rPr>
                <w:rFonts w:cs="Arial"/>
                <w:bCs/>
              </w:rPr>
              <w:t>  13,011</w:t>
            </w:r>
          </w:p>
        </w:tc>
        <w:tc>
          <w:tcPr>
            <w:tcW w:w="0" w:type="auto"/>
            <w:noWrap/>
            <w:vAlign w:val="bottom"/>
          </w:tcPr>
          <w:p w14:paraId="19029C34" w14:textId="77777777" w:rsidR="00C334D1" w:rsidRPr="00813D46" w:rsidRDefault="00C334D1" w:rsidP="007B0C0F">
            <w:pPr>
              <w:rPr>
                <w:sz w:val="8"/>
              </w:rPr>
            </w:pPr>
            <w:r w:rsidRPr="00813D46">
              <w:rPr>
                <w:rFonts w:cs="Arial"/>
                <w:bCs/>
              </w:rPr>
              <w:t> </w:t>
            </w:r>
          </w:p>
        </w:tc>
      </w:tr>
      <w:tr w:rsidR="00C334D1" w:rsidRPr="00813D46" w14:paraId="4F10ECF9" w14:textId="77777777" w:rsidTr="007B0C0F">
        <w:trPr>
          <w:jc w:val="center"/>
        </w:trPr>
        <w:tc>
          <w:tcPr>
            <w:tcW w:w="0" w:type="auto"/>
            <w:vAlign w:val="bottom"/>
          </w:tcPr>
          <w:p w14:paraId="718A3D88" w14:textId="77777777" w:rsidR="00C334D1" w:rsidRPr="00813D46" w:rsidRDefault="00C334D1" w:rsidP="007B0C0F">
            <w:pPr>
              <w:pStyle w:val="la2"/>
            </w:pPr>
            <w:r w:rsidRPr="00813D46">
              <w:t> </w:t>
            </w:r>
          </w:p>
        </w:tc>
        <w:tc>
          <w:tcPr>
            <w:tcW w:w="0" w:type="auto"/>
            <w:vAlign w:val="bottom"/>
          </w:tcPr>
          <w:p w14:paraId="5F67824A" w14:textId="77777777" w:rsidR="00C334D1" w:rsidRPr="00813D46" w:rsidRDefault="00C334D1" w:rsidP="007B0C0F">
            <w:pPr>
              <w:pStyle w:val="la2"/>
            </w:pPr>
            <w:r w:rsidRPr="00813D46">
              <w:t> </w:t>
            </w:r>
          </w:p>
        </w:tc>
        <w:tc>
          <w:tcPr>
            <w:tcW w:w="0" w:type="auto"/>
            <w:vAlign w:val="bottom"/>
          </w:tcPr>
          <w:p w14:paraId="20FE42B3" w14:textId="77777777" w:rsidR="00C334D1" w:rsidRPr="00813D46" w:rsidRDefault="00C334D1" w:rsidP="007B0C0F">
            <w:pPr>
              <w:pStyle w:val="rrddoublerule"/>
            </w:pPr>
            <w:r w:rsidRPr="00813D46">
              <w:rPr>
                <w:sz w:val="15"/>
                <w:szCs w:val="15"/>
              </w:rPr>
              <w:t> </w:t>
            </w:r>
          </w:p>
        </w:tc>
        <w:tc>
          <w:tcPr>
            <w:tcW w:w="0" w:type="auto"/>
            <w:vAlign w:val="bottom"/>
          </w:tcPr>
          <w:p w14:paraId="5551A37E" w14:textId="77777777" w:rsidR="00C334D1" w:rsidRPr="00813D46" w:rsidRDefault="00C334D1" w:rsidP="007B0C0F">
            <w:pPr>
              <w:pStyle w:val="rrddoublerule"/>
            </w:pPr>
            <w:r w:rsidRPr="00813D46">
              <w:rPr>
                <w:sz w:val="15"/>
                <w:szCs w:val="15"/>
              </w:rPr>
              <w:t> </w:t>
            </w:r>
          </w:p>
        </w:tc>
        <w:tc>
          <w:tcPr>
            <w:tcW w:w="0" w:type="auto"/>
            <w:vAlign w:val="bottom"/>
          </w:tcPr>
          <w:p w14:paraId="37FA0A24" w14:textId="77777777" w:rsidR="00C334D1" w:rsidRPr="00813D46" w:rsidRDefault="00C334D1" w:rsidP="007B0C0F">
            <w:pPr>
              <w:rPr>
                <w:sz w:val="8"/>
              </w:rPr>
            </w:pPr>
          </w:p>
        </w:tc>
        <w:tc>
          <w:tcPr>
            <w:tcW w:w="0" w:type="auto"/>
            <w:vAlign w:val="bottom"/>
          </w:tcPr>
          <w:p w14:paraId="0E63DA1A" w14:textId="77777777" w:rsidR="00C334D1" w:rsidRPr="00813D46" w:rsidRDefault="00C334D1" w:rsidP="007B0C0F">
            <w:pPr>
              <w:pStyle w:val="la2"/>
            </w:pPr>
            <w:r w:rsidRPr="00813D46">
              <w:t> </w:t>
            </w:r>
          </w:p>
        </w:tc>
        <w:tc>
          <w:tcPr>
            <w:tcW w:w="0" w:type="auto"/>
            <w:vAlign w:val="bottom"/>
          </w:tcPr>
          <w:p w14:paraId="27B2D4D0" w14:textId="77777777" w:rsidR="00C334D1" w:rsidRPr="00813D46" w:rsidRDefault="00C334D1" w:rsidP="007B0C0F">
            <w:pPr>
              <w:pStyle w:val="rrddoublerule"/>
            </w:pPr>
            <w:r w:rsidRPr="00813D46">
              <w:rPr>
                <w:sz w:val="15"/>
                <w:szCs w:val="15"/>
              </w:rPr>
              <w:t> </w:t>
            </w:r>
          </w:p>
        </w:tc>
        <w:tc>
          <w:tcPr>
            <w:tcW w:w="0" w:type="auto"/>
            <w:vAlign w:val="bottom"/>
          </w:tcPr>
          <w:p w14:paraId="129B0057" w14:textId="77777777" w:rsidR="00C334D1" w:rsidRPr="00813D46" w:rsidRDefault="00C334D1" w:rsidP="007B0C0F">
            <w:pPr>
              <w:pStyle w:val="rrddoublerule"/>
            </w:pPr>
            <w:r w:rsidRPr="00813D46">
              <w:rPr>
                <w:sz w:val="15"/>
                <w:szCs w:val="15"/>
              </w:rPr>
              <w:t> </w:t>
            </w:r>
          </w:p>
        </w:tc>
        <w:tc>
          <w:tcPr>
            <w:tcW w:w="0" w:type="auto"/>
            <w:vAlign w:val="bottom"/>
          </w:tcPr>
          <w:p w14:paraId="5F68B5BD" w14:textId="77777777" w:rsidR="00C334D1" w:rsidRPr="00813D46" w:rsidRDefault="00C334D1" w:rsidP="007B0C0F">
            <w:pPr>
              <w:rPr>
                <w:sz w:val="8"/>
              </w:rPr>
            </w:pPr>
          </w:p>
        </w:tc>
      </w:tr>
    </w:tbl>
    <w:p w14:paraId="575FFA13" w14:textId="03B216C4" w:rsidR="00C334D1" w:rsidRPr="00813D46" w:rsidRDefault="00C334D1" w:rsidP="00C334D1">
      <w:pPr>
        <w:pStyle w:val="NormalWeb"/>
        <w:spacing w:before="180" w:beforeAutospacing="0" w:after="0" w:afterAutospacing="0"/>
        <w:rPr>
          <w:sz w:val="8"/>
        </w:rPr>
      </w:pPr>
      <w:r w:rsidRPr="00813D46">
        <w:rPr>
          <w:rFonts w:cs="Arial"/>
          <w:sz w:val="20"/>
          <w:szCs w:val="20"/>
        </w:rPr>
        <w:t>During fiscal years 2015, 2014, and 2013, depreciation expense was $</w:t>
      </w:r>
      <w:r w:rsidR="00454D7E" w:rsidRPr="00813D46">
        <w:rPr>
          <w:rFonts w:cs="Arial"/>
          <w:sz w:val="20"/>
          <w:szCs w:val="20"/>
        </w:rPr>
        <w:t>4.1</w:t>
      </w:r>
      <w:r w:rsidRPr="00813D46">
        <w:rPr>
          <w:rFonts w:cs="Arial"/>
          <w:sz w:val="20"/>
          <w:szCs w:val="20"/>
        </w:rPr>
        <w:t xml:space="preserve"> billion, $3.4 billion, and $2.6 billion, respectively. </w:t>
      </w:r>
    </w:p>
    <w:p w14:paraId="1809A124" w14:textId="65B052C0" w:rsidR="00C334D1" w:rsidRPr="00813D46" w:rsidRDefault="00C334D1" w:rsidP="00C334D1">
      <w:pPr>
        <w:pStyle w:val="NormalWeb"/>
        <w:spacing w:before="270" w:beforeAutospacing="0" w:after="0" w:afterAutospacing="0"/>
        <w:rPr>
          <w:sz w:val="2"/>
          <w:szCs w:val="2"/>
        </w:rPr>
      </w:pPr>
      <w:r w:rsidRPr="00813D46">
        <w:rPr>
          <w:sz w:val="2"/>
          <w:szCs w:val="2"/>
        </w:rPr>
        <w:t> </w:t>
      </w:r>
    </w:p>
    <w:p w14:paraId="4477ADAE" w14:textId="77777777" w:rsidR="00C334D1" w:rsidRPr="00813D46" w:rsidRDefault="00C334D1" w:rsidP="00C334D1">
      <w:pPr>
        <w:pStyle w:val="NormalWeb"/>
        <w:keepNext/>
        <w:spacing w:before="0" w:beforeAutospacing="0" w:after="0" w:afterAutospacing="0"/>
        <w:jc w:val="center"/>
      </w:pPr>
      <w:r w:rsidRPr="00813D46">
        <w:rPr>
          <w:rFonts w:cs="Arial"/>
          <w:sz w:val="20"/>
          <w:szCs w:val="20"/>
          <w:u w:val="single"/>
        </w:rPr>
        <w:t xml:space="preserve">NOTE 9 — BUSINESS COMBINATIONS </w:t>
      </w:r>
    </w:p>
    <w:p w14:paraId="2F9EC20E" w14:textId="77777777" w:rsidR="009C655C" w:rsidRPr="00813D46" w:rsidRDefault="009C655C" w:rsidP="009C655C">
      <w:pPr>
        <w:pStyle w:val="NormalWeb"/>
        <w:keepNext/>
        <w:spacing w:before="270" w:beforeAutospacing="0" w:after="0" w:afterAutospacing="0"/>
        <w:rPr>
          <w:sz w:val="8"/>
        </w:rPr>
      </w:pPr>
      <w:r w:rsidRPr="00813D46">
        <w:rPr>
          <w:rFonts w:cs="Arial"/>
          <w:b/>
          <w:bCs/>
          <w:sz w:val="20"/>
          <w:szCs w:val="20"/>
        </w:rPr>
        <w:t xml:space="preserve">Mojang Synergies AB </w:t>
      </w:r>
    </w:p>
    <w:p w14:paraId="788772B1" w14:textId="67DE50D0" w:rsidR="009C655C" w:rsidRPr="00813D46" w:rsidRDefault="009C655C" w:rsidP="009C655C">
      <w:pPr>
        <w:pStyle w:val="NormalWeb"/>
        <w:spacing w:before="180" w:beforeAutospacing="0" w:after="0" w:afterAutospacing="0"/>
        <w:rPr>
          <w:rFonts w:cs="Arial"/>
          <w:sz w:val="20"/>
          <w:szCs w:val="20"/>
        </w:rPr>
      </w:pPr>
      <w:r w:rsidRPr="00813D46">
        <w:rPr>
          <w:rFonts w:cs="Arial"/>
          <w:sz w:val="20"/>
          <w:szCs w:val="20"/>
        </w:rPr>
        <w:t>On November 6, 2014, we acquired Mojang Synergies AB (“Mojang”), the Swedish video game developer of the Minecraft gaming franchise, for</w:t>
      </w:r>
      <w:r w:rsidRPr="00813D46" w:rsidDel="00600CC4">
        <w:rPr>
          <w:rFonts w:cs="Arial"/>
          <w:sz w:val="20"/>
          <w:szCs w:val="20"/>
        </w:rPr>
        <w:t xml:space="preserve"> </w:t>
      </w:r>
      <w:r w:rsidRPr="00813D46">
        <w:rPr>
          <w:rFonts w:cs="Arial"/>
          <w:sz w:val="20"/>
          <w:szCs w:val="20"/>
        </w:rPr>
        <w:t xml:space="preserve">$2.5 billion in cash, net of cash acquired. The addition of Minecraft and its community enhances our gaming portfolio across Windows, Xbox, and other ecosystems </w:t>
      </w:r>
      <w:r w:rsidR="002F6DB6" w:rsidRPr="00813D46">
        <w:rPr>
          <w:rFonts w:cs="Arial"/>
          <w:sz w:val="20"/>
          <w:szCs w:val="20"/>
        </w:rPr>
        <w:t>besides</w:t>
      </w:r>
      <w:r w:rsidRPr="00813D46">
        <w:rPr>
          <w:rFonts w:cs="Arial"/>
          <w:sz w:val="20"/>
          <w:szCs w:val="20"/>
        </w:rPr>
        <w:t xml:space="preserve"> our own. Our purchase price allocation is preliminary and subject to revision as more detailed analyses are completed and additional information about fair</w:t>
      </w:r>
      <w:r w:rsidRPr="00813D46" w:rsidDel="00B51001">
        <w:rPr>
          <w:rFonts w:cs="Arial"/>
          <w:sz w:val="20"/>
          <w:szCs w:val="20"/>
        </w:rPr>
        <w:t xml:space="preserve"> value </w:t>
      </w:r>
      <w:r w:rsidRPr="00813D46">
        <w:rPr>
          <w:rFonts w:cs="Arial"/>
          <w:sz w:val="20"/>
          <w:szCs w:val="20"/>
        </w:rPr>
        <w:t xml:space="preserve">of assets and liabilities becomes available, including additional information relating to tax matters and finalization of </w:t>
      </w:r>
      <w:r w:rsidRPr="00813D46" w:rsidDel="00B51001">
        <w:rPr>
          <w:rFonts w:cs="Arial"/>
          <w:sz w:val="20"/>
          <w:szCs w:val="20"/>
        </w:rPr>
        <w:t xml:space="preserve">our </w:t>
      </w:r>
      <w:r w:rsidRPr="00813D46">
        <w:rPr>
          <w:rFonts w:cs="Arial"/>
          <w:sz w:val="20"/>
          <w:szCs w:val="20"/>
        </w:rPr>
        <w:t xml:space="preserve">valuation of identified intangible assets. </w:t>
      </w:r>
    </w:p>
    <w:p w14:paraId="7F47E7CF" w14:textId="7218A334" w:rsidR="009C655C" w:rsidRPr="00813D46" w:rsidRDefault="009C655C" w:rsidP="009C655C">
      <w:pPr>
        <w:pStyle w:val="NormalWeb"/>
        <w:spacing w:before="180" w:beforeAutospacing="0" w:after="0" w:afterAutospacing="0"/>
        <w:rPr>
          <w:rFonts w:cs="Arial"/>
          <w:sz w:val="20"/>
          <w:szCs w:val="20"/>
        </w:rPr>
      </w:pPr>
      <w:r w:rsidRPr="00813D46">
        <w:rPr>
          <w:rFonts w:cs="Arial"/>
          <w:sz w:val="20"/>
          <w:szCs w:val="20"/>
        </w:rPr>
        <w:t xml:space="preserve">The significant classes of assets and liabilities to which we preliminarily allocated the purchase price were goodwill of $1.8 billion and identifiable intangible assets of $928 million, primarily marketing-related (trade names). The goodwill recognized in connection with the acquisition is primarily attributable to anticipated synergies from future growth, and is not expected to be deductible for tax purposes. We assigned the goodwill to our </w:t>
      </w:r>
      <w:r w:rsidR="0039757B" w:rsidRPr="00813D46">
        <w:rPr>
          <w:rFonts w:cs="Arial"/>
          <w:sz w:val="20"/>
          <w:szCs w:val="20"/>
        </w:rPr>
        <w:t>Devices and Consumer (“D&amp;C”)</w:t>
      </w:r>
      <w:r w:rsidRPr="00813D46">
        <w:rPr>
          <w:rFonts w:cs="Arial"/>
          <w:sz w:val="20"/>
          <w:szCs w:val="20"/>
        </w:rPr>
        <w:t xml:space="preserve"> Other segment. Identifiable intangible assets were assigned a total weighted-average amortization period of 6.3 years. Mojang has been included in our consolidated results of operations since the acquisition date.</w:t>
      </w:r>
    </w:p>
    <w:p w14:paraId="3E4ED09E" w14:textId="77777777" w:rsidR="00C334D1" w:rsidRPr="00813D46" w:rsidRDefault="00C334D1" w:rsidP="00C334D1">
      <w:pPr>
        <w:pStyle w:val="NormalWeb"/>
        <w:keepNext/>
        <w:spacing w:before="180" w:beforeAutospacing="0" w:after="0" w:afterAutospacing="0"/>
        <w:rPr>
          <w:sz w:val="8"/>
        </w:rPr>
      </w:pPr>
      <w:r w:rsidRPr="00813D46">
        <w:rPr>
          <w:rFonts w:cs="Arial"/>
          <w:b/>
          <w:bCs/>
          <w:sz w:val="20"/>
          <w:szCs w:val="20"/>
        </w:rPr>
        <w:t xml:space="preserve">Nokia’s Devices and Services Business </w:t>
      </w:r>
    </w:p>
    <w:p w14:paraId="1BFB2B05" w14:textId="664A7442" w:rsidR="009840F5" w:rsidRPr="00813D46" w:rsidRDefault="00C334D1" w:rsidP="00C334D1">
      <w:pPr>
        <w:pStyle w:val="NormalWeb"/>
        <w:spacing w:before="180" w:beforeAutospacing="0" w:after="0" w:afterAutospacing="0"/>
        <w:rPr>
          <w:rFonts w:cs="Arial"/>
          <w:sz w:val="20"/>
          <w:szCs w:val="20"/>
        </w:rPr>
      </w:pPr>
      <w:r w:rsidRPr="00813D46">
        <w:rPr>
          <w:rFonts w:cs="Arial"/>
          <w:sz w:val="20"/>
          <w:szCs w:val="20"/>
        </w:rPr>
        <w:t>On April 25, 2014, we acquired substantially all of Nokia Corporation’s (“Nokia”) Devices and Services business (“NDS”) for a total purchase price of $9.4 billion, including cash acquired of $1.5 billion (the “Acquisition”). The purchase price consisted primarily of cash of $7.1 billion and Nokia’s repurchase of convertible notes of $2.1 billion, which was a non-cash transaction</w:t>
      </w:r>
      <w:r w:rsidR="009840F5" w:rsidRPr="00813D46">
        <w:rPr>
          <w:rFonts w:cs="Arial"/>
          <w:sz w:val="20"/>
          <w:szCs w:val="20"/>
        </w:rPr>
        <w:t>, and liabilities assumed of $0.2 billion</w:t>
      </w:r>
      <w:r w:rsidRPr="00813D46">
        <w:rPr>
          <w:rFonts w:cs="Arial"/>
          <w:sz w:val="20"/>
          <w:szCs w:val="20"/>
        </w:rPr>
        <w:t xml:space="preserve">. The Acquisition </w:t>
      </w:r>
      <w:r w:rsidR="004F0599" w:rsidRPr="00813D46">
        <w:rPr>
          <w:rFonts w:cs="Arial"/>
          <w:sz w:val="20"/>
          <w:szCs w:val="20"/>
        </w:rPr>
        <w:t xml:space="preserve">was </w:t>
      </w:r>
      <w:r w:rsidRPr="00813D46">
        <w:rPr>
          <w:rFonts w:cs="Arial"/>
          <w:sz w:val="20"/>
          <w:szCs w:val="20"/>
        </w:rPr>
        <w:t xml:space="preserve">expected to accelerate the growth of our D&amp;C business through faster innovation, synergies, and unified branding and marketing. </w:t>
      </w:r>
    </w:p>
    <w:p w14:paraId="11B2841B" w14:textId="536598FD" w:rsidR="009840F5" w:rsidRPr="00813D46" w:rsidRDefault="00C334D1" w:rsidP="009C655C">
      <w:pPr>
        <w:pStyle w:val="NormalWeb"/>
        <w:keepNext/>
        <w:spacing w:before="180" w:beforeAutospacing="0" w:after="0" w:afterAutospacing="0"/>
        <w:rPr>
          <w:rFonts w:cs="Arial"/>
          <w:sz w:val="20"/>
          <w:szCs w:val="20"/>
        </w:rPr>
      </w:pPr>
      <w:r w:rsidRPr="00813D46">
        <w:rPr>
          <w:rFonts w:cs="Arial"/>
          <w:sz w:val="20"/>
          <w:szCs w:val="20"/>
        </w:rPr>
        <w:t xml:space="preserve">The allocation </w:t>
      </w:r>
      <w:r w:rsidR="009840F5" w:rsidRPr="00813D46">
        <w:rPr>
          <w:rFonts w:cs="Arial"/>
          <w:sz w:val="20"/>
          <w:szCs w:val="20"/>
        </w:rPr>
        <w:t xml:space="preserve">of the purchase price to goodwill was completed </w:t>
      </w:r>
      <w:r w:rsidR="00CA02FC" w:rsidRPr="00813D46">
        <w:rPr>
          <w:rFonts w:cs="Arial"/>
          <w:sz w:val="20"/>
          <w:szCs w:val="20"/>
        </w:rPr>
        <w:t>as of</w:t>
      </w:r>
      <w:r w:rsidR="00001BE8" w:rsidRPr="00813D46">
        <w:rPr>
          <w:rFonts w:cs="Arial"/>
          <w:sz w:val="20"/>
          <w:szCs w:val="20"/>
        </w:rPr>
        <w:t xml:space="preserve"> March 31, 2015</w:t>
      </w:r>
      <w:r w:rsidR="009840F5" w:rsidRPr="00813D46">
        <w:rPr>
          <w:rFonts w:cs="Arial"/>
          <w:sz w:val="20"/>
          <w:szCs w:val="20"/>
        </w:rPr>
        <w:t xml:space="preserve">. </w:t>
      </w:r>
      <w:r w:rsidRPr="00813D46">
        <w:rPr>
          <w:rFonts w:cs="Arial"/>
          <w:sz w:val="20"/>
          <w:szCs w:val="20"/>
        </w:rPr>
        <w:t xml:space="preserve">The major classes of assets and liabilities to which we have allocated the purchase price were as follows: </w:t>
      </w:r>
    </w:p>
    <w:p w14:paraId="570F9914" w14:textId="0882AABF" w:rsidR="00C334D1" w:rsidRPr="00813D46" w:rsidRDefault="00C334D1" w:rsidP="009C655C">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9175"/>
        <w:gridCol w:w="303"/>
        <w:gridCol w:w="126"/>
        <w:gridCol w:w="683"/>
        <w:gridCol w:w="81"/>
      </w:tblGrid>
      <w:tr w:rsidR="00C334D1" w:rsidRPr="00813D46" w14:paraId="41103CF5" w14:textId="77777777" w:rsidTr="007B0C0F">
        <w:trPr>
          <w:tblHeader/>
          <w:jc w:val="center"/>
        </w:trPr>
        <w:tc>
          <w:tcPr>
            <w:tcW w:w="4425" w:type="pct"/>
            <w:vAlign w:val="center"/>
          </w:tcPr>
          <w:p w14:paraId="0C7088A2" w14:textId="77777777" w:rsidR="00C334D1" w:rsidRPr="00813D46" w:rsidRDefault="00C334D1" w:rsidP="009C655C">
            <w:pPr>
              <w:keepNext/>
              <w:rPr>
                <w:sz w:val="1"/>
              </w:rPr>
            </w:pPr>
          </w:p>
        </w:tc>
        <w:tc>
          <w:tcPr>
            <w:tcW w:w="146" w:type="pct"/>
            <w:vAlign w:val="bottom"/>
          </w:tcPr>
          <w:p w14:paraId="543665B3" w14:textId="77777777" w:rsidR="00C334D1" w:rsidRPr="00813D46" w:rsidRDefault="00C334D1" w:rsidP="009C655C">
            <w:pPr>
              <w:keepNext/>
              <w:rPr>
                <w:sz w:val="1"/>
              </w:rPr>
            </w:pPr>
          </w:p>
        </w:tc>
        <w:tc>
          <w:tcPr>
            <w:tcW w:w="0" w:type="auto"/>
            <w:vAlign w:val="center"/>
          </w:tcPr>
          <w:p w14:paraId="45E85C5E" w14:textId="77777777" w:rsidR="00C334D1" w:rsidRPr="00813D46" w:rsidRDefault="00C334D1" w:rsidP="009C655C">
            <w:pPr>
              <w:keepNext/>
              <w:rPr>
                <w:sz w:val="1"/>
              </w:rPr>
            </w:pPr>
          </w:p>
        </w:tc>
        <w:tc>
          <w:tcPr>
            <w:tcW w:w="0" w:type="auto"/>
            <w:vAlign w:val="center"/>
          </w:tcPr>
          <w:p w14:paraId="7E2C61E7" w14:textId="77777777" w:rsidR="00C334D1" w:rsidRPr="00813D46" w:rsidRDefault="00C334D1" w:rsidP="009C655C">
            <w:pPr>
              <w:keepNext/>
              <w:rPr>
                <w:sz w:val="1"/>
              </w:rPr>
            </w:pPr>
          </w:p>
        </w:tc>
        <w:tc>
          <w:tcPr>
            <w:tcW w:w="0" w:type="auto"/>
            <w:vAlign w:val="center"/>
          </w:tcPr>
          <w:p w14:paraId="07B4E05E" w14:textId="77777777" w:rsidR="00C334D1" w:rsidRPr="00813D46" w:rsidRDefault="00C334D1" w:rsidP="009C655C">
            <w:pPr>
              <w:keepNext/>
              <w:rPr>
                <w:sz w:val="1"/>
              </w:rPr>
            </w:pPr>
          </w:p>
        </w:tc>
      </w:tr>
      <w:tr w:rsidR="00C334D1" w:rsidRPr="00813D46" w14:paraId="5DCBE00A" w14:textId="77777777" w:rsidTr="007B0C0F">
        <w:trPr>
          <w:tblHeader/>
          <w:jc w:val="center"/>
        </w:trPr>
        <w:tc>
          <w:tcPr>
            <w:tcW w:w="0" w:type="auto"/>
            <w:gridSpan w:val="4"/>
            <w:vAlign w:val="bottom"/>
          </w:tcPr>
          <w:p w14:paraId="26FF4F6F" w14:textId="77777777" w:rsidR="00C334D1" w:rsidRPr="00813D46" w:rsidRDefault="00C334D1" w:rsidP="009C655C">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2B97134B" w14:textId="77777777" w:rsidR="00C334D1" w:rsidRPr="00813D46" w:rsidRDefault="00C334D1" w:rsidP="009C655C">
            <w:pPr>
              <w:keepNext/>
              <w:rPr>
                <w:sz w:val="8"/>
              </w:rPr>
            </w:pPr>
            <w:r w:rsidRPr="00813D46">
              <w:rPr>
                <w:sz w:val="15"/>
                <w:szCs w:val="15"/>
              </w:rPr>
              <w:t> </w:t>
            </w:r>
          </w:p>
        </w:tc>
      </w:tr>
      <w:tr w:rsidR="00C334D1" w:rsidRPr="00813D46" w14:paraId="5342C0B8" w14:textId="77777777" w:rsidTr="007B0C0F">
        <w:trPr>
          <w:jc w:val="center"/>
        </w:trPr>
        <w:tc>
          <w:tcPr>
            <w:tcW w:w="0" w:type="auto"/>
            <w:gridSpan w:val="4"/>
            <w:vAlign w:val="bottom"/>
          </w:tcPr>
          <w:p w14:paraId="715EB785" w14:textId="77777777" w:rsidR="00C334D1" w:rsidRPr="00813D46" w:rsidRDefault="00C334D1" w:rsidP="009C655C">
            <w:pPr>
              <w:pStyle w:val="rrdsinglerule"/>
              <w:keepNext/>
            </w:pPr>
            <w:r w:rsidRPr="00813D46">
              <w:rPr>
                <w:sz w:val="15"/>
                <w:szCs w:val="15"/>
              </w:rPr>
              <w:t> </w:t>
            </w:r>
          </w:p>
        </w:tc>
        <w:tc>
          <w:tcPr>
            <w:tcW w:w="0" w:type="auto"/>
            <w:vAlign w:val="bottom"/>
          </w:tcPr>
          <w:p w14:paraId="59B36BFD" w14:textId="77777777" w:rsidR="00C334D1" w:rsidRPr="00813D46" w:rsidRDefault="00C334D1" w:rsidP="009C655C">
            <w:pPr>
              <w:keepNext/>
              <w:rPr>
                <w:sz w:val="8"/>
              </w:rPr>
            </w:pPr>
          </w:p>
        </w:tc>
      </w:tr>
      <w:tr w:rsidR="00C334D1" w:rsidRPr="00813D46" w14:paraId="511DBA75" w14:textId="77777777" w:rsidTr="007B0C0F">
        <w:trPr>
          <w:trHeight w:val="75"/>
          <w:jc w:val="center"/>
        </w:trPr>
        <w:tc>
          <w:tcPr>
            <w:tcW w:w="0" w:type="auto"/>
            <w:vAlign w:val="center"/>
          </w:tcPr>
          <w:p w14:paraId="42E83DB1" w14:textId="77777777" w:rsidR="00C334D1" w:rsidRPr="00813D46" w:rsidRDefault="00C334D1" w:rsidP="009C655C">
            <w:pPr>
              <w:keepNext/>
              <w:rPr>
                <w:sz w:val="8"/>
              </w:rPr>
            </w:pPr>
          </w:p>
        </w:tc>
        <w:tc>
          <w:tcPr>
            <w:tcW w:w="0" w:type="auto"/>
            <w:gridSpan w:val="4"/>
            <w:vAlign w:val="center"/>
          </w:tcPr>
          <w:p w14:paraId="629389E3" w14:textId="77777777" w:rsidR="00C334D1" w:rsidRPr="00813D46" w:rsidRDefault="00C334D1" w:rsidP="009C655C">
            <w:pPr>
              <w:keepNext/>
              <w:rPr>
                <w:sz w:val="8"/>
              </w:rPr>
            </w:pPr>
          </w:p>
        </w:tc>
      </w:tr>
      <w:tr w:rsidR="00C334D1" w:rsidRPr="00813D46" w14:paraId="4291EAFF" w14:textId="77777777" w:rsidTr="007B0C0F">
        <w:trPr>
          <w:jc w:val="center"/>
        </w:trPr>
        <w:tc>
          <w:tcPr>
            <w:tcW w:w="0" w:type="auto"/>
          </w:tcPr>
          <w:p w14:paraId="7C86F10B" w14:textId="77777777" w:rsidR="00C334D1" w:rsidRPr="00813D46" w:rsidRDefault="00C334D1" w:rsidP="009C655C">
            <w:pPr>
              <w:pStyle w:val="NormalWeb"/>
              <w:keepNext/>
              <w:ind w:left="240" w:hanging="240"/>
              <w:rPr>
                <w:sz w:val="8"/>
              </w:rPr>
            </w:pPr>
            <w:r w:rsidRPr="00813D46">
              <w:rPr>
                <w:rFonts w:cs="Arial"/>
                <w:sz w:val="20"/>
                <w:szCs w:val="20"/>
              </w:rPr>
              <w:t>Cash</w:t>
            </w:r>
          </w:p>
        </w:tc>
        <w:tc>
          <w:tcPr>
            <w:tcW w:w="0" w:type="auto"/>
            <w:vAlign w:val="bottom"/>
          </w:tcPr>
          <w:p w14:paraId="5FDA2B54" w14:textId="77777777" w:rsidR="00C334D1" w:rsidRPr="00813D46" w:rsidRDefault="00C334D1" w:rsidP="009C655C">
            <w:pPr>
              <w:pStyle w:val="la2"/>
              <w:keepNext/>
            </w:pPr>
            <w:r w:rsidRPr="00813D46">
              <w:rPr>
                <w:sz w:val="15"/>
                <w:szCs w:val="15"/>
              </w:rPr>
              <w:t> </w:t>
            </w:r>
          </w:p>
        </w:tc>
        <w:tc>
          <w:tcPr>
            <w:tcW w:w="0" w:type="auto"/>
            <w:vAlign w:val="bottom"/>
          </w:tcPr>
          <w:p w14:paraId="4FBD2AED" w14:textId="77777777" w:rsidR="00C334D1" w:rsidRPr="00813D46" w:rsidRDefault="00C334D1" w:rsidP="009C655C">
            <w:pPr>
              <w:keepNext/>
              <w:rPr>
                <w:sz w:val="8"/>
              </w:rPr>
            </w:pPr>
            <w:r w:rsidRPr="00813D46">
              <w:rPr>
                <w:rFonts w:cs="Arial"/>
              </w:rPr>
              <w:t>$</w:t>
            </w:r>
          </w:p>
        </w:tc>
        <w:tc>
          <w:tcPr>
            <w:tcW w:w="0" w:type="auto"/>
            <w:vAlign w:val="bottom"/>
          </w:tcPr>
          <w:p w14:paraId="2724B824" w14:textId="7F7BE453" w:rsidR="00C334D1" w:rsidRPr="00813D46" w:rsidRDefault="00C334D1" w:rsidP="009C655C">
            <w:pPr>
              <w:keepNext/>
              <w:jc w:val="right"/>
            </w:pPr>
            <w:r w:rsidRPr="00813D46">
              <w:rPr>
                <w:rFonts w:cs="Arial"/>
              </w:rPr>
              <w:t>1,50</w:t>
            </w:r>
            <w:r w:rsidR="009C655C" w:rsidRPr="00813D46">
              <w:rPr>
                <w:rFonts w:cs="Arial"/>
              </w:rPr>
              <w:t>6</w:t>
            </w:r>
          </w:p>
        </w:tc>
        <w:tc>
          <w:tcPr>
            <w:tcW w:w="0" w:type="auto"/>
            <w:noWrap/>
            <w:vAlign w:val="bottom"/>
          </w:tcPr>
          <w:p w14:paraId="46B90216" w14:textId="77777777" w:rsidR="00C334D1" w:rsidRPr="00813D46" w:rsidRDefault="00C334D1" w:rsidP="009C655C">
            <w:pPr>
              <w:keepNext/>
              <w:rPr>
                <w:sz w:val="8"/>
              </w:rPr>
            </w:pPr>
            <w:r w:rsidRPr="00813D46">
              <w:rPr>
                <w:rFonts w:cs="Arial"/>
              </w:rPr>
              <w:t> </w:t>
            </w:r>
          </w:p>
        </w:tc>
      </w:tr>
      <w:tr w:rsidR="00C334D1" w:rsidRPr="00813D46" w14:paraId="614A2B35" w14:textId="77777777" w:rsidTr="007B0C0F">
        <w:trPr>
          <w:jc w:val="center"/>
        </w:trPr>
        <w:tc>
          <w:tcPr>
            <w:tcW w:w="0" w:type="auto"/>
          </w:tcPr>
          <w:p w14:paraId="72F10CC7" w14:textId="77777777" w:rsidR="00C334D1" w:rsidRPr="00813D46" w:rsidRDefault="00C334D1" w:rsidP="009C655C">
            <w:pPr>
              <w:pStyle w:val="NormalWeb"/>
              <w:keepNext/>
              <w:ind w:left="240" w:hanging="240"/>
              <w:rPr>
                <w:sz w:val="8"/>
              </w:rPr>
            </w:pPr>
            <w:r w:rsidRPr="00813D46">
              <w:rPr>
                <w:rFonts w:cs="Arial"/>
                <w:sz w:val="20"/>
                <w:szCs w:val="20"/>
              </w:rPr>
              <w:t>Accounts receivable </w:t>
            </w:r>
            <w:r w:rsidRPr="00813D46">
              <w:rPr>
                <w:rFonts w:cs="Arial"/>
                <w:sz w:val="15"/>
                <w:szCs w:val="15"/>
                <w:vertAlign w:val="superscript"/>
              </w:rPr>
              <w:t>(a)</w:t>
            </w:r>
          </w:p>
        </w:tc>
        <w:tc>
          <w:tcPr>
            <w:tcW w:w="0" w:type="auto"/>
            <w:vAlign w:val="bottom"/>
          </w:tcPr>
          <w:p w14:paraId="24842DD3" w14:textId="77777777" w:rsidR="00C334D1" w:rsidRPr="00813D46" w:rsidRDefault="00C334D1" w:rsidP="009C655C">
            <w:pPr>
              <w:pStyle w:val="la2"/>
              <w:keepNext/>
            </w:pPr>
            <w:r w:rsidRPr="00813D46">
              <w:rPr>
                <w:sz w:val="15"/>
                <w:szCs w:val="15"/>
              </w:rPr>
              <w:t> </w:t>
            </w:r>
          </w:p>
        </w:tc>
        <w:tc>
          <w:tcPr>
            <w:tcW w:w="0" w:type="auto"/>
            <w:vAlign w:val="bottom"/>
          </w:tcPr>
          <w:p w14:paraId="7DDEB11E" w14:textId="77777777" w:rsidR="00C334D1" w:rsidRPr="00813D46" w:rsidRDefault="00C334D1" w:rsidP="009C655C">
            <w:pPr>
              <w:keepNext/>
              <w:rPr>
                <w:sz w:val="8"/>
              </w:rPr>
            </w:pPr>
            <w:r w:rsidRPr="00813D46">
              <w:rPr>
                <w:rFonts w:cs="Arial"/>
              </w:rPr>
              <w:t> </w:t>
            </w:r>
          </w:p>
        </w:tc>
        <w:tc>
          <w:tcPr>
            <w:tcW w:w="0" w:type="auto"/>
            <w:vAlign w:val="bottom"/>
          </w:tcPr>
          <w:p w14:paraId="633DD850" w14:textId="77777777" w:rsidR="00C334D1" w:rsidRPr="00813D46" w:rsidRDefault="00C334D1" w:rsidP="009C655C">
            <w:pPr>
              <w:keepNext/>
              <w:jc w:val="right"/>
            </w:pPr>
            <w:r w:rsidRPr="00813D46">
              <w:rPr>
                <w:rFonts w:cs="Arial"/>
              </w:rPr>
              <w:t>754</w:t>
            </w:r>
          </w:p>
        </w:tc>
        <w:tc>
          <w:tcPr>
            <w:tcW w:w="0" w:type="auto"/>
            <w:noWrap/>
            <w:vAlign w:val="bottom"/>
          </w:tcPr>
          <w:p w14:paraId="56A05E30" w14:textId="77777777" w:rsidR="00C334D1" w:rsidRPr="00813D46" w:rsidRDefault="00C334D1" w:rsidP="009C655C">
            <w:pPr>
              <w:keepNext/>
              <w:rPr>
                <w:sz w:val="8"/>
              </w:rPr>
            </w:pPr>
            <w:r w:rsidRPr="00813D46">
              <w:rPr>
                <w:rFonts w:cs="Arial"/>
              </w:rPr>
              <w:t> </w:t>
            </w:r>
          </w:p>
        </w:tc>
      </w:tr>
      <w:tr w:rsidR="00C334D1" w:rsidRPr="00813D46" w14:paraId="306DBBAB" w14:textId="77777777" w:rsidTr="007B0C0F">
        <w:trPr>
          <w:jc w:val="center"/>
        </w:trPr>
        <w:tc>
          <w:tcPr>
            <w:tcW w:w="0" w:type="auto"/>
          </w:tcPr>
          <w:p w14:paraId="75686CF0" w14:textId="77777777" w:rsidR="00C334D1" w:rsidRPr="00813D46" w:rsidRDefault="00C334D1" w:rsidP="009C655C">
            <w:pPr>
              <w:pStyle w:val="NormalWeb"/>
              <w:keepNext/>
              <w:ind w:left="240" w:hanging="240"/>
              <w:rPr>
                <w:sz w:val="8"/>
              </w:rPr>
            </w:pPr>
            <w:r w:rsidRPr="00813D46">
              <w:rPr>
                <w:rFonts w:cs="Arial"/>
                <w:sz w:val="20"/>
                <w:szCs w:val="20"/>
              </w:rPr>
              <w:t>Inventories</w:t>
            </w:r>
          </w:p>
        </w:tc>
        <w:tc>
          <w:tcPr>
            <w:tcW w:w="0" w:type="auto"/>
            <w:vAlign w:val="bottom"/>
          </w:tcPr>
          <w:p w14:paraId="4228277A" w14:textId="77777777" w:rsidR="00C334D1" w:rsidRPr="00813D46" w:rsidRDefault="00C334D1" w:rsidP="009C655C">
            <w:pPr>
              <w:pStyle w:val="la2"/>
              <w:keepNext/>
            </w:pPr>
            <w:r w:rsidRPr="00813D46">
              <w:rPr>
                <w:sz w:val="15"/>
                <w:szCs w:val="15"/>
              </w:rPr>
              <w:t> </w:t>
            </w:r>
          </w:p>
        </w:tc>
        <w:tc>
          <w:tcPr>
            <w:tcW w:w="0" w:type="auto"/>
            <w:vAlign w:val="bottom"/>
          </w:tcPr>
          <w:p w14:paraId="197F4991" w14:textId="77777777" w:rsidR="00C334D1" w:rsidRPr="00813D46" w:rsidRDefault="00C334D1" w:rsidP="009C655C">
            <w:pPr>
              <w:keepNext/>
              <w:rPr>
                <w:sz w:val="8"/>
              </w:rPr>
            </w:pPr>
            <w:r w:rsidRPr="00813D46">
              <w:rPr>
                <w:rFonts w:cs="Arial"/>
              </w:rPr>
              <w:t> </w:t>
            </w:r>
          </w:p>
        </w:tc>
        <w:tc>
          <w:tcPr>
            <w:tcW w:w="0" w:type="auto"/>
            <w:vAlign w:val="bottom"/>
          </w:tcPr>
          <w:p w14:paraId="4335F5C6" w14:textId="77777777" w:rsidR="00C334D1" w:rsidRPr="00813D46" w:rsidRDefault="00C334D1" w:rsidP="009C655C">
            <w:pPr>
              <w:keepNext/>
              <w:jc w:val="right"/>
            </w:pPr>
            <w:r w:rsidRPr="00813D46">
              <w:rPr>
                <w:rFonts w:cs="Arial"/>
              </w:rPr>
              <w:t>544</w:t>
            </w:r>
          </w:p>
        </w:tc>
        <w:tc>
          <w:tcPr>
            <w:tcW w:w="0" w:type="auto"/>
            <w:noWrap/>
            <w:vAlign w:val="bottom"/>
          </w:tcPr>
          <w:p w14:paraId="08228C51" w14:textId="77777777" w:rsidR="00C334D1" w:rsidRPr="00813D46" w:rsidRDefault="00C334D1" w:rsidP="009C655C">
            <w:pPr>
              <w:keepNext/>
              <w:rPr>
                <w:sz w:val="8"/>
              </w:rPr>
            </w:pPr>
            <w:r w:rsidRPr="00813D46">
              <w:rPr>
                <w:rFonts w:cs="Arial"/>
              </w:rPr>
              <w:t> </w:t>
            </w:r>
          </w:p>
        </w:tc>
      </w:tr>
      <w:tr w:rsidR="00C334D1" w:rsidRPr="00813D46" w14:paraId="54FCA348" w14:textId="77777777" w:rsidTr="007B0C0F">
        <w:trPr>
          <w:jc w:val="center"/>
        </w:trPr>
        <w:tc>
          <w:tcPr>
            <w:tcW w:w="0" w:type="auto"/>
          </w:tcPr>
          <w:p w14:paraId="7CC56A75" w14:textId="77777777" w:rsidR="00C334D1" w:rsidRPr="00813D46" w:rsidRDefault="00C334D1" w:rsidP="009C655C">
            <w:pPr>
              <w:pStyle w:val="NormalWeb"/>
              <w:keepNext/>
              <w:ind w:left="240" w:hanging="240"/>
              <w:rPr>
                <w:sz w:val="8"/>
              </w:rPr>
            </w:pPr>
            <w:r w:rsidRPr="00813D46">
              <w:rPr>
                <w:rFonts w:cs="Arial"/>
                <w:sz w:val="20"/>
                <w:szCs w:val="20"/>
              </w:rPr>
              <w:t>Other current assets</w:t>
            </w:r>
          </w:p>
        </w:tc>
        <w:tc>
          <w:tcPr>
            <w:tcW w:w="0" w:type="auto"/>
            <w:vAlign w:val="bottom"/>
          </w:tcPr>
          <w:p w14:paraId="3C91F474" w14:textId="77777777" w:rsidR="00C334D1" w:rsidRPr="00813D46" w:rsidRDefault="00C334D1" w:rsidP="009C655C">
            <w:pPr>
              <w:pStyle w:val="la2"/>
              <w:keepNext/>
            </w:pPr>
            <w:r w:rsidRPr="00813D46">
              <w:rPr>
                <w:sz w:val="15"/>
                <w:szCs w:val="15"/>
              </w:rPr>
              <w:t> </w:t>
            </w:r>
          </w:p>
        </w:tc>
        <w:tc>
          <w:tcPr>
            <w:tcW w:w="0" w:type="auto"/>
            <w:vAlign w:val="bottom"/>
          </w:tcPr>
          <w:p w14:paraId="465BD9FC" w14:textId="77777777" w:rsidR="00C334D1" w:rsidRPr="00813D46" w:rsidRDefault="00C334D1" w:rsidP="009C655C">
            <w:pPr>
              <w:keepNext/>
              <w:rPr>
                <w:sz w:val="8"/>
              </w:rPr>
            </w:pPr>
            <w:r w:rsidRPr="00813D46">
              <w:rPr>
                <w:rFonts w:cs="Arial"/>
              </w:rPr>
              <w:t> </w:t>
            </w:r>
          </w:p>
        </w:tc>
        <w:tc>
          <w:tcPr>
            <w:tcW w:w="0" w:type="auto"/>
            <w:vAlign w:val="bottom"/>
          </w:tcPr>
          <w:p w14:paraId="4CC67C33" w14:textId="66839DF1" w:rsidR="00C334D1" w:rsidRPr="00813D46" w:rsidRDefault="00C334D1" w:rsidP="009C655C">
            <w:pPr>
              <w:keepNext/>
              <w:jc w:val="right"/>
            </w:pPr>
            <w:r w:rsidRPr="00813D46">
              <w:rPr>
                <w:rFonts w:cs="Arial"/>
              </w:rPr>
              <w:t>9</w:t>
            </w:r>
            <w:r w:rsidR="009C655C" w:rsidRPr="00813D46">
              <w:rPr>
                <w:rFonts w:cs="Arial"/>
              </w:rPr>
              <w:t>36</w:t>
            </w:r>
          </w:p>
        </w:tc>
        <w:tc>
          <w:tcPr>
            <w:tcW w:w="0" w:type="auto"/>
            <w:noWrap/>
            <w:vAlign w:val="bottom"/>
          </w:tcPr>
          <w:p w14:paraId="7597A0B1" w14:textId="77777777" w:rsidR="00C334D1" w:rsidRPr="00813D46" w:rsidRDefault="00C334D1" w:rsidP="009C655C">
            <w:pPr>
              <w:keepNext/>
              <w:rPr>
                <w:sz w:val="8"/>
              </w:rPr>
            </w:pPr>
            <w:r w:rsidRPr="00813D46">
              <w:rPr>
                <w:rFonts w:cs="Arial"/>
              </w:rPr>
              <w:t> </w:t>
            </w:r>
          </w:p>
        </w:tc>
      </w:tr>
      <w:tr w:rsidR="00C334D1" w:rsidRPr="00813D46" w14:paraId="66E9749B" w14:textId="77777777" w:rsidTr="007B0C0F">
        <w:trPr>
          <w:jc w:val="center"/>
        </w:trPr>
        <w:tc>
          <w:tcPr>
            <w:tcW w:w="0" w:type="auto"/>
          </w:tcPr>
          <w:p w14:paraId="7B10DA18" w14:textId="77777777" w:rsidR="00C334D1" w:rsidRPr="00813D46" w:rsidRDefault="00C334D1" w:rsidP="009C655C">
            <w:pPr>
              <w:pStyle w:val="NormalWeb"/>
              <w:keepNext/>
              <w:ind w:left="240" w:hanging="240"/>
              <w:rPr>
                <w:sz w:val="8"/>
              </w:rPr>
            </w:pPr>
            <w:r w:rsidRPr="00813D46">
              <w:rPr>
                <w:rFonts w:cs="Arial"/>
                <w:sz w:val="20"/>
                <w:szCs w:val="20"/>
              </w:rPr>
              <w:t>Property and equipment</w:t>
            </w:r>
          </w:p>
        </w:tc>
        <w:tc>
          <w:tcPr>
            <w:tcW w:w="0" w:type="auto"/>
            <w:vAlign w:val="bottom"/>
          </w:tcPr>
          <w:p w14:paraId="508BBBDC" w14:textId="77777777" w:rsidR="00C334D1" w:rsidRPr="00813D46" w:rsidRDefault="00C334D1" w:rsidP="009C655C">
            <w:pPr>
              <w:pStyle w:val="la2"/>
              <w:keepNext/>
            </w:pPr>
            <w:r w:rsidRPr="00813D46">
              <w:rPr>
                <w:sz w:val="15"/>
                <w:szCs w:val="15"/>
              </w:rPr>
              <w:t> </w:t>
            </w:r>
          </w:p>
        </w:tc>
        <w:tc>
          <w:tcPr>
            <w:tcW w:w="0" w:type="auto"/>
            <w:vAlign w:val="bottom"/>
          </w:tcPr>
          <w:p w14:paraId="1BB2CB8E" w14:textId="77777777" w:rsidR="00C334D1" w:rsidRPr="00813D46" w:rsidRDefault="00C334D1" w:rsidP="009C655C">
            <w:pPr>
              <w:keepNext/>
              <w:rPr>
                <w:sz w:val="8"/>
              </w:rPr>
            </w:pPr>
            <w:r w:rsidRPr="00813D46">
              <w:rPr>
                <w:rFonts w:cs="Arial"/>
              </w:rPr>
              <w:t> </w:t>
            </w:r>
          </w:p>
        </w:tc>
        <w:tc>
          <w:tcPr>
            <w:tcW w:w="0" w:type="auto"/>
            <w:vAlign w:val="bottom"/>
          </w:tcPr>
          <w:p w14:paraId="3537B7E4" w14:textId="77777777" w:rsidR="00C334D1" w:rsidRPr="00813D46" w:rsidRDefault="00C334D1" w:rsidP="009C655C">
            <w:pPr>
              <w:keepNext/>
              <w:jc w:val="right"/>
            </w:pPr>
            <w:r w:rsidRPr="00813D46">
              <w:rPr>
                <w:rFonts w:cs="Arial"/>
              </w:rPr>
              <w:t>981</w:t>
            </w:r>
          </w:p>
        </w:tc>
        <w:tc>
          <w:tcPr>
            <w:tcW w:w="0" w:type="auto"/>
            <w:noWrap/>
            <w:vAlign w:val="bottom"/>
          </w:tcPr>
          <w:p w14:paraId="35966D3C" w14:textId="77777777" w:rsidR="00C334D1" w:rsidRPr="00813D46" w:rsidRDefault="00C334D1" w:rsidP="009C655C">
            <w:pPr>
              <w:keepNext/>
              <w:rPr>
                <w:sz w:val="8"/>
              </w:rPr>
            </w:pPr>
            <w:r w:rsidRPr="00813D46">
              <w:rPr>
                <w:rFonts w:cs="Arial"/>
              </w:rPr>
              <w:t> </w:t>
            </w:r>
          </w:p>
        </w:tc>
      </w:tr>
      <w:tr w:rsidR="00C334D1" w:rsidRPr="00813D46" w14:paraId="481E4059" w14:textId="77777777" w:rsidTr="007B0C0F">
        <w:trPr>
          <w:jc w:val="center"/>
        </w:trPr>
        <w:tc>
          <w:tcPr>
            <w:tcW w:w="0" w:type="auto"/>
          </w:tcPr>
          <w:p w14:paraId="252B4809" w14:textId="77777777" w:rsidR="00C334D1" w:rsidRPr="00813D46" w:rsidRDefault="00C334D1" w:rsidP="009C655C">
            <w:pPr>
              <w:pStyle w:val="NormalWeb"/>
              <w:keepNext/>
              <w:ind w:left="240" w:hanging="240"/>
              <w:rPr>
                <w:sz w:val="8"/>
              </w:rPr>
            </w:pPr>
            <w:r w:rsidRPr="00813D46">
              <w:rPr>
                <w:rFonts w:cs="Arial"/>
                <w:sz w:val="20"/>
                <w:szCs w:val="20"/>
              </w:rPr>
              <w:t>Intangible assets</w:t>
            </w:r>
          </w:p>
        </w:tc>
        <w:tc>
          <w:tcPr>
            <w:tcW w:w="0" w:type="auto"/>
            <w:vAlign w:val="bottom"/>
          </w:tcPr>
          <w:p w14:paraId="08774010" w14:textId="77777777" w:rsidR="00C334D1" w:rsidRPr="00813D46" w:rsidRDefault="00C334D1" w:rsidP="009C655C">
            <w:pPr>
              <w:pStyle w:val="la2"/>
              <w:keepNext/>
            </w:pPr>
            <w:r w:rsidRPr="00813D46">
              <w:rPr>
                <w:sz w:val="15"/>
                <w:szCs w:val="15"/>
              </w:rPr>
              <w:t> </w:t>
            </w:r>
          </w:p>
        </w:tc>
        <w:tc>
          <w:tcPr>
            <w:tcW w:w="0" w:type="auto"/>
            <w:vAlign w:val="bottom"/>
          </w:tcPr>
          <w:p w14:paraId="61E16187" w14:textId="77777777" w:rsidR="00C334D1" w:rsidRPr="00813D46" w:rsidRDefault="00C334D1" w:rsidP="009C655C">
            <w:pPr>
              <w:keepNext/>
              <w:rPr>
                <w:sz w:val="8"/>
              </w:rPr>
            </w:pPr>
            <w:r w:rsidRPr="00813D46">
              <w:rPr>
                <w:rFonts w:cs="Arial"/>
              </w:rPr>
              <w:t> </w:t>
            </w:r>
          </w:p>
        </w:tc>
        <w:tc>
          <w:tcPr>
            <w:tcW w:w="0" w:type="auto"/>
            <w:vAlign w:val="bottom"/>
          </w:tcPr>
          <w:p w14:paraId="1E676F55" w14:textId="77777777" w:rsidR="00C334D1" w:rsidRPr="00813D46" w:rsidRDefault="00C334D1" w:rsidP="009C655C">
            <w:pPr>
              <w:keepNext/>
              <w:jc w:val="right"/>
            </w:pPr>
            <w:r w:rsidRPr="00813D46">
              <w:rPr>
                <w:rFonts w:cs="Arial"/>
              </w:rPr>
              <w:t>4,509</w:t>
            </w:r>
          </w:p>
        </w:tc>
        <w:tc>
          <w:tcPr>
            <w:tcW w:w="0" w:type="auto"/>
            <w:noWrap/>
            <w:vAlign w:val="bottom"/>
          </w:tcPr>
          <w:p w14:paraId="0126C9F4" w14:textId="77777777" w:rsidR="00C334D1" w:rsidRPr="00813D46" w:rsidRDefault="00C334D1" w:rsidP="009C655C">
            <w:pPr>
              <w:keepNext/>
              <w:rPr>
                <w:sz w:val="8"/>
              </w:rPr>
            </w:pPr>
            <w:r w:rsidRPr="00813D46">
              <w:rPr>
                <w:rFonts w:cs="Arial"/>
              </w:rPr>
              <w:t> </w:t>
            </w:r>
          </w:p>
        </w:tc>
      </w:tr>
      <w:tr w:rsidR="00C334D1" w:rsidRPr="00813D46" w14:paraId="6C6B718F" w14:textId="77777777" w:rsidTr="007B0C0F">
        <w:trPr>
          <w:jc w:val="center"/>
        </w:trPr>
        <w:tc>
          <w:tcPr>
            <w:tcW w:w="0" w:type="auto"/>
          </w:tcPr>
          <w:p w14:paraId="4B9784B4" w14:textId="77777777" w:rsidR="00C334D1" w:rsidRPr="00813D46" w:rsidRDefault="00C334D1" w:rsidP="009C655C">
            <w:pPr>
              <w:pStyle w:val="NormalWeb"/>
              <w:keepNext/>
              <w:ind w:left="240" w:hanging="240"/>
              <w:rPr>
                <w:sz w:val="8"/>
              </w:rPr>
            </w:pPr>
            <w:r w:rsidRPr="00813D46">
              <w:rPr>
                <w:rFonts w:cs="Arial"/>
                <w:sz w:val="20"/>
                <w:szCs w:val="20"/>
              </w:rPr>
              <w:t>Goodwill </w:t>
            </w:r>
            <w:r w:rsidRPr="00813D46">
              <w:rPr>
                <w:rFonts w:cs="Arial"/>
                <w:sz w:val="15"/>
                <w:szCs w:val="15"/>
                <w:vertAlign w:val="superscript"/>
              </w:rPr>
              <w:t>(b)</w:t>
            </w:r>
          </w:p>
        </w:tc>
        <w:tc>
          <w:tcPr>
            <w:tcW w:w="0" w:type="auto"/>
            <w:vAlign w:val="bottom"/>
          </w:tcPr>
          <w:p w14:paraId="0ECAC1B0" w14:textId="77777777" w:rsidR="00C334D1" w:rsidRPr="00813D46" w:rsidRDefault="00C334D1" w:rsidP="009C655C">
            <w:pPr>
              <w:pStyle w:val="la2"/>
              <w:keepNext/>
            </w:pPr>
            <w:r w:rsidRPr="00813D46">
              <w:rPr>
                <w:sz w:val="15"/>
                <w:szCs w:val="15"/>
              </w:rPr>
              <w:t> </w:t>
            </w:r>
          </w:p>
        </w:tc>
        <w:tc>
          <w:tcPr>
            <w:tcW w:w="0" w:type="auto"/>
            <w:vAlign w:val="bottom"/>
          </w:tcPr>
          <w:p w14:paraId="13753DAE" w14:textId="77777777" w:rsidR="00C334D1" w:rsidRPr="00813D46" w:rsidRDefault="00C334D1" w:rsidP="009C655C">
            <w:pPr>
              <w:keepNext/>
              <w:rPr>
                <w:sz w:val="8"/>
              </w:rPr>
            </w:pPr>
            <w:r w:rsidRPr="00813D46">
              <w:rPr>
                <w:rFonts w:cs="Arial"/>
              </w:rPr>
              <w:t> </w:t>
            </w:r>
          </w:p>
        </w:tc>
        <w:tc>
          <w:tcPr>
            <w:tcW w:w="0" w:type="auto"/>
            <w:vAlign w:val="bottom"/>
          </w:tcPr>
          <w:p w14:paraId="13CBED4B" w14:textId="624F0602" w:rsidR="00C334D1" w:rsidRPr="00813D46" w:rsidRDefault="00C334D1" w:rsidP="009C655C">
            <w:pPr>
              <w:keepNext/>
              <w:jc w:val="right"/>
            </w:pPr>
            <w:r w:rsidRPr="00813D46">
              <w:rPr>
                <w:rFonts w:cs="Arial"/>
              </w:rPr>
              <w:t>5,45</w:t>
            </w:r>
            <w:r w:rsidR="009C655C" w:rsidRPr="00813D46">
              <w:rPr>
                <w:rFonts w:cs="Arial"/>
              </w:rPr>
              <w:t>6</w:t>
            </w:r>
          </w:p>
        </w:tc>
        <w:tc>
          <w:tcPr>
            <w:tcW w:w="0" w:type="auto"/>
            <w:noWrap/>
            <w:vAlign w:val="bottom"/>
          </w:tcPr>
          <w:p w14:paraId="115B08C0" w14:textId="77777777" w:rsidR="00C334D1" w:rsidRPr="00813D46" w:rsidRDefault="00C334D1" w:rsidP="009C655C">
            <w:pPr>
              <w:keepNext/>
              <w:rPr>
                <w:sz w:val="8"/>
              </w:rPr>
            </w:pPr>
            <w:r w:rsidRPr="00813D46">
              <w:rPr>
                <w:rFonts w:cs="Arial"/>
              </w:rPr>
              <w:t> </w:t>
            </w:r>
          </w:p>
        </w:tc>
      </w:tr>
      <w:tr w:rsidR="00C334D1" w:rsidRPr="00813D46" w14:paraId="0F68AFCA" w14:textId="77777777" w:rsidTr="007B0C0F">
        <w:trPr>
          <w:jc w:val="center"/>
        </w:trPr>
        <w:tc>
          <w:tcPr>
            <w:tcW w:w="0" w:type="auto"/>
          </w:tcPr>
          <w:p w14:paraId="70F0638C" w14:textId="77777777" w:rsidR="00C334D1" w:rsidRPr="00813D46" w:rsidRDefault="00C334D1" w:rsidP="009C655C">
            <w:pPr>
              <w:pStyle w:val="NormalWeb"/>
              <w:keepNext/>
              <w:ind w:left="240" w:hanging="240"/>
              <w:rPr>
                <w:sz w:val="8"/>
              </w:rPr>
            </w:pPr>
            <w:r w:rsidRPr="00813D46">
              <w:rPr>
                <w:rFonts w:cs="Arial"/>
                <w:sz w:val="20"/>
                <w:szCs w:val="20"/>
              </w:rPr>
              <w:t>Other</w:t>
            </w:r>
          </w:p>
        </w:tc>
        <w:tc>
          <w:tcPr>
            <w:tcW w:w="0" w:type="auto"/>
            <w:vAlign w:val="bottom"/>
          </w:tcPr>
          <w:p w14:paraId="5127E194" w14:textId="77777777" w:rsidR="00C334D1" w:rsidRPr="00813D46" w:rsidRDefault="00C334D1" w:rsidP="009C655C">
            <w:pPr>
              <w:pStyle w:val="la2"/>
              <w:keepNext/>
            </w:pPr>
            <w:r w:rsidRPr="00813D46">
              <w:rPr>
                <w:sz w:val="15"/>
                <w:szCs w:val="15"/>
              </w:rPr>
              <w:t> </w:t>
            </w:r>
          </w:p>
        </w:tc>
        <w:tc>
          <w:tcPr>
            <w:tcW w:w="0" w:type="auto"/>
            <w:vAlign w:val="bottom"/>
          </w:tcPr>
          <w:p w14:paraId="0205BE04" w14:textId="77777777" w:rsidR="00C334D1" w:rsidRPr="00813D46" w:rsidRDefault="00C334D1" w:rsidP="009C655C">
            <w:pPr>
              <w:keepNext/>
              <w:rPr>
                <w:sz w:val="8"/>
              </w:rPr>
            </w:pPr>
            <w:r w:rsidRPr="00813D46">
              <w:rPr>
                <w:rFonts w:cs="Arial"/>
              </w:rPr>
              <w:t> </w:t>
            </w:r>
          </w:p>
        </w:tc>
        <w:tc>
          <w:tcPr>
            <w:tcW w:w="0" w:type="auto"/>
            <w:vAlign w:val="bottom"/>
          </w:tcPr>
          <w:p w14:paraId="31574B5D" w14:textId="0CA6644E" w:rsidR="00C334D1" w:rsidRPr="00813D46" w:rsidRDefault="009C655C" w:rsidP="009C655C">
            <w:pPr>
              <w:keepNext/>
              <w:jc w:val="right"/>
            </w:pPr>
            <w:r w:rsidRPr="00813D46">
              <w:rPr>
                <w:rFonts w:cs="Arial"/>
              </w:rPr>
              <w:t>221</w:t>
            </w:r>
          </w:p>
        </w:tc>
        <w:tc>
          <w:tcPr>
            <w:tcW w:w="0" w:type="auto"/>
            <w:noWrap/>
            <w:vAlign w:val="bottom"/>
          </w:tcPr>
          <w:p w14:paraId="7CF2F332" w14:textId="77777777" w:rsidR="00C334D1" w:rsidRPr="00813D46" w:rsidRDefault="00C334D1" w:rsidP="009C655C">
            <w:pPr>
              <w:keepNext/>
              <w:rPr>
                <w:sz w:val="8"/>
              </w:rPr>
            </w:pPr>
            <w:r w:rsidRPr="00813D46">
              <w:rPr>
                <w:rFonts w:cs="Arial"/>
              </w:rPr>
              <w:t> </w:t>
            </w:r>
          </w:p>
        </w:tc>
      </w:tr>
      <w:tr w:rsidR="00C334D1" w:rsidRPr="00813D46" w14:paraId="104EC4DA" w14:textId="77777777" w:rsidTr="007B0C0F">
        <w:trPr>
          <w:jc w:val="center"/>
        </w:trPr>
        <w:tc>
          <w:tcPr>
            <w:tcW w:w="0" w:type="auto"/>
          </w:tcPr>
          <w:p w14:paraId="3E2C9E24" w14:textId="77777777" w:rsidR="00C334D1" w:rsidRPr="00813D46" w:rsidRDefault="00C334D1" w:rsidP="009C655C">
            <w:pPr>
              <w:pStyle w:val="NormalWeb"/>
              <w:keepNext/>
              <w:ind w:left="240" w:hanging="240"/>
              <w:rPr>
                <w:sz w:val="8"/>
              </w:rPr>
            </w:pPr>
            <w:r w:rsidRPr="00813D46">
              <w:rPr>
                <w:rFonts w:cs="Arial"/>
                <w:sz w:val="20"/>
                <w:szCs w:val="20"/>
              </w:rPr>
              <w:t>Current liabilities</w:t>
            </w:r>
          </w:p>
        </w:tc>
        <w:tc>
          <w:tcPr>
            <w:tcW w:w="0" w:type="auto"/>
            <w:vAlign w:val="bottom"/>
          </w:tcPr>
          <w:p w14:paraId="50BBA90A" w14:textId="77777777" w:rsidR="00C334D1" w:rsidRPr="00813D46" w:rsidRDefault="00C334D1" w:rsidP="009C655C">
            <w:pPr>
              <w:pStyle w:val="la2"/>
              <w:keepNext/>
            </w:pPr>
            <w:r w:rsidRPr="00813D46">
              <w:rPr>
                <w:sz w:val="15"/>
                <w:szCs w:val="15"/>
              </w:rPr>
              <w:t> </w:t>
            </w:r>
          </w:p>
        </w:tc>
        <w:tc>
          <w:tcPr>
            <w:tcW w:w="0" w:type="auto"/>
            <w:vAlign w:val="bottom"/>
          </w:tcPr>
          <w:p w14:paraId="4A50B5EE" w14:textId="77777777" w:rsidR="00C334D1" w:rsidRPr="00813D46" w:rsidRDefault="00C334D1" w:rsidP="009C655C">
            <w:pPr>
              <w:keepNext/>
              <w:rPr>
                <w:sz w:val="8"/>
              </w:rPr>
            </w:pPr>
            <w:r w:rsidRPr="00813D46">
              <w:rPr>
                <w:rFonts w:cs="Arial"/>
              </w:rPr>
              <w:t> </w:t>
            </w:r>
          </w:p>
        </w:tc>
        <w:tc>
          <w:tcPr>
            <w:tcW w:w="0" w:type="auto"/>
            <w:vAlign w:val="bottom"/>
          </w:tcPr>
          <w:p w14:paraId="15604860" w14:textId="6662B530" w:rsidR="00C334D1" w:rsidRPr="00813D46" w:rsidRDefault="00C334D1" w:rsidP="009C655C">
            <w:pPr>
              <w:keepNext/>
              <w:jc w:val="right"/>
            </w:pPr>
            <w:r w:rsidRPr="00813D46">
              <w:rPr>
                <w:rFonts w:cs="Arial"/>
              </w:rPr>
              <w:t>(4,57</w:t>
            </w:r>
            <w:r w:rsidR="009C655C" w:rsidRPr="00813D46">
              <w:rPr>
                <w:rFonts w:cs="Arial"/>
              </w:rPr>
              <w:t>5</w:t>
            </w:r>
          </w:p>
        </w:tc>
        <w:tc>
          <w:tcPr>
            <w:tcW w:w="0" w:type="auto"/>
            <w:noWrap/>
            <w:vAlign w:val="bottom"/>
          </w:tcPr>
          <w:p w14:paraId="29C54758" w14:textId="77777777" w:rsidR="00C334D1" w:rsidRPr="00813D46" w:rsidRDefault="00C334D1" w:rsidP="009C655C">
            <w:pPr>
              <w:keepNext/>
              <w:rPr>
                <w:sz w:val="8"/>
              </w:rPr>
            </w:pPr>
            <w:r w:rsidRPr="00813D46">
              <w:rPr>
                <w:rFonts w:cs="Arial"/>
              </w:rPr>
              <w:t>)</w:t>
            </w:r>
          </w:p>
        </w:tc>
      </w:tr>
      <w:tr w:rsidR="00C334D1" w:rsidRPr="00813D46" w14:paraId="6BB51F8F" w14:textId="77777777" w:rsidTr="007B0C0F">
        <w:trPr>
          <w:jc w:val="center"/>
        </w:trPr>
        <w:tc>
          <w:tcPr>
            <w:tcW w:w="0" w:type="auto"/>
          </w:tcPr>
          <w:p w14:paraId="38E2966B" w14:textId="77777777" w:rsidR="00C334D1" w:rsidRPr="00813D46" w:rsidRDefault="00C334D1" w:rsidP="009C655C">
            <w:pPr>
              <w:pStyle w:val="NormalWeb"/>
              <w:keepNext/>
              <w:ind w:left="240" w:hanging="240"/>
              <w:rPr>
                <w:sz w:val="8"/>
              </w:rPr>
            </w:pPr>
            <w:r w:rsidRPr="00813D46">
              <w:rPr>
                <w:rFonts w:cs="Arial"/>
                <w:sz w:val="20"/>
                <w:szCs w:val="20"/>
              </w:rPr>
              <w:t>Long-term liabilities</w:t>
            </w:r>
          </w:p>
        </w:tc>
        <w:tc>
          <w:tcPr>
            <w:tcW w:w="0" w:type="auto"/>
            <w:vAlign w:val="bottom"/>
          </w:tcPr>
          <w:p w14:paraId="67B15BB0" w14:textId="77777777" w:rsidR="00C334D1" w:rsidRPr="00813D46" w:rsidRDefault="00C334D1" w:rsidP="009C655C">
            <w:pPr>
              <w:pStyle w:val="la2"/>
              <w:keepNext/>
            </w:pPr>
            <w:r w:rsidRPr="00813D46">
              <w:rPr>
                <w:sz w:val="15"/>
                <w:szCs w:val="15"/>
              </w:rPr>
              <w:t> </w:t>
            </w:r>
          </w:p>
        </w:tc>
        <w:tc>
          <w:tcPr>
            <w:tcW w:w="0" w:type="auto"/>
            <w:vAlign w:val="bottom"/>
          </w:tcPr>
          <w:p w14:paraId="1A176075" w14:textId="77777777" w:rsidR="00C334D1" w:rsidRPr="00813D46" w:rsidRDefault="00C334D1" w:rsidP="009C655C">
            <w:pPr>
              <w:keepNext/>
              <w:rPr>
                <w:sz w:val="8"/>
              </w:rPr>
            </w:pPr>
            <w:r w:rsidRPr="00813D46">
              <w:rPr>
                <w:rFonts w:cs="Arial"/>
              </w:rPr>
              <w:t> </w:t>
            </w:r>
          </w:p>
        </w:tc>
        <w:tc>
          <w:tcPr>
            <w:tcW w:w="0" w:type="auto"/>
            <w:vAlign w:val="bottom"/>
          </w:tcPr>
          <w:p w14:paraId="0DDC231A" w14:textId="73CDDCC2" w:rsidR="00C334D1" w:rsidRPr="00813D46" w:rsidRDefault="00C334D1" w:rsidP="009C655C">
            <w:pPr>
              <w:keepNext/>
              <w:jc w:val="right"/>
            </w:pPr>
            <w:r w:rsidRPr="00813D46">
              <w:rPr>
                <w:rFonts w:cs="Arial"/>
              </w:rPr>
              <w:t>(</w:t>
            </w:r>
            <w:r w:rsidR="009C655C" w:rsidRPr="00813D46">
              <w:rPr>
                <w:rFonts w:cs="Arial"/>
              </w:rPr>
              <w:t>890</w:t>
            </w:r>
          </w:p>
        </w:tc>
        <w:tc>
          <w:tcPr>
            <w:tcW w:w="0" w:type="auto"/>
            <w:noWrap/>
            <w:vAlign w:val="bottom"/>
          </w:tcPr>
          <w:p w14:paraId="513B5192" w14:textId="77777777" w:rsidR="00C334D1" w:rsidRPr="00813D46" w:rsidRDefault="00C334D1" w:rsidP="009C655C">
            <w:pPr>
              <w:keepNext/>
              <w:rPr>
                <w:sz w:val="8"/>
              </w:rPr>
            </w:pPr>
            <w:r w:rsidRPr="00813D46">
              <w:rPr>
                <w:rFonts w:cs="Arial"/>
              </w:rPr>
              <w:t>)</w:t>
            </w:r>
          </w:p>
        </w:tc>
      </w:tr>
      <w:tr w:rsidR="00C334D1" w:rsidRPr="00813D46" w14:paraId="743DE45B" w14:textId="77777777" w:rsidTr="007B0C0F">
        <w:trPr>
          <w:jc w:val="center"/>
        </w:trPr>
        <w:tc>
          <w:tcPr>
            <w:tcW w:w="0" w:type="auto"/>
            <w:gridSpan w:val="4"/>
            <w:vAlign w:val="bottom"/>
          </w:tcPr>
          <w:p w14:paraId="1E88A2C5" w14:textId="77777777" w:rsidR="00C334D1" w:rsidRPr="00813D46" w:rsidRDefault="00C334D1" w:rsidP="009C655C">
            <w:pPr>
              <w:pStyle w:val="rrdsinglerule"/>
              <w:keepNext/>
            </w:pPr>
            <w:r w:rsidRPr="00813D46">
              <w:rPr>
                <w:sz w:val="15"/>
                <w:szCs w:val="15"/>
              </w:rPr>
              <w:t> </w:t>
            </w:r>
          </w:p>
        </w:tc>
        <w:tc>
          <w:tcPr>
            <w:tcW w:w="0" w:type="auto"/>
            <w:vAlign w:val="bottom"/>
          </w:tcPr>
          <w:p w14:paraId="7AD90FBE" w14:textId="77777777" w:rsidR="00C334D1" w:rsidRPr="00813D46" w:rsidRDefault="00C334D1" w:rsidP="009C655C">
            <w:pPr>
              <w:keepNext/>
              <w:rPr>
                <w:sz w:val="8"/>
              </w:rPr>
            </w:pPr>
          </w:p>
        </w:tc>
      </w:tr>
      <w:tr w:rsidR="00C334D1" w:rsidRPr="00813D46" w14:paraId="40679AA8" w14:textId="77777777" w:rsidTr="007B0C0F">
        <w:trPr>
          <w:jc w:val="center"/>
        </w:trPr>
        <w:tc>
          <w:tcPr>
            <w:tcW w:w="0" w:type="auto"/>
          </w:tcPr>
          <w:p w14:paraId="056E6C7A" w14:textId="77777777" w:rsidR="00C334D1" w:rsidRPr="00813D46" w:rsidRDefault="00C334D1" w:rsidP="009C655C">
            <w:pPr>
              <w:pStyle w:val="NormalWeb"/>
              <w:keepNext/>
              <w:ind w:left="480" w:hanging="240"/>
              <w:rPr>
                <w:sz w:val="8"/>
              </w:rPr>
            </w:pPr>
            <w:r w:rsidRPr="00813D46">
              <w:rPr>
                <w:rFonts w:cs="Arial"/>
                <w:sz w:val="20"/>
                <w:szCs w:val="20"/>
              </w:rPr>
              <w:t>Total purchase price</w:t>
            </w:r>
          </w:p>
        </w:tc>
        <w:tc>
          <w:tcPr>
            <w:tcW w:w="0" w:type="auto"/>
            <w:vAlign w:val="bottom"/>
          </w:tcPr>
          <w:p w14:paraId="784429B5" w14:textId="77777777" w:rsidR="00C334D1" w:rsidRPr="00813D46" w:rsidRDefault="00C334D1" w:rsidP="009C655C">
            <w:pPr>
              <w:pStyle w:val="la2"/>
              <w:keepNext/>
            </w:pPr>
            <w:r w:rsidRPr="00813D46">
              <w:rPr>
                <w:sz w:val="15"/>
                <w:szCs w:val="15"/>
              </w:rPr>
              <w:t> </w:t>
            </w:r>
          </w:p>
        </w:tc>
        <w:tc>
          <w:tcPr>
            <w:tcW w:w="0" w:type="auto"/>
            <w:vAlign w:val="bottom"/>
          </w:tcPr>
          <w:p w14:paraId="6A00F718" w14:textId="77777777" w:rsidR="00C334D1" w:rsidRPr="00813D46" w:rsidRDefault="00C334D1" w:rsidP="009C655C">
            <w:pPr>
              <w:keepNext/>
              <w:rPr>
                <w:sz w:val="8"/>
              </w:rPr>
            </w:pPr>
            <w:r w:rsidRPr="00813D46">
              <w:rPr>
                <w:rFonts w:cs="Arial"/>
              </w:rPr>
              <w:t>$</w:t>
            </w:r>
          </w:p>
        </w:tc>
        <w:tc>
          <w:tcPr>
            <w:tcW w:w="0" w:type="auto"/>
            <w:vAlign w:val="bottom"/>
          </w:tcPr>
          <w:p w14:paraId="421434C0" w14:textId="42B65BB7" w:rsidR="00C334D1" w:rsidRPr="00813D46" w:rsidRDefault="00C334D1" w:rsidP="009C655C">
            <w:pPr>
              <w:keepNext/>
              <w:jc w:val="right"/>
            </w:pPr>
            <w:r w:rsidRPr="00813D46">
              <w:rPr>
                <w:rFonts w:cs="Arial"/>
              </w:rPr>
              <w:t>   9,4</w:t>
            </w:r>
            <w:r w:rsidR="009C655C" w:rsidRPr="00813D46">
              <w:rPr>
                <w:rFonts w:cs="Arial"/>
              </w:rPr>
              <w:t>42</w:t>
            </w:r>
          </w:p>
        </w:tc>
        <w:tc>
          <w:tcPr>
            <w:tcW w:w="0" w:type="auto"/>
            <w:noWrap/>
            <w:vAlign w:val="bottom"/>
          </w:tcPr>
          <w:p w14:paraId="1C388C35" w14:textId="77777777" w:rsidR="00C334D1" w:rsidRPr="00813D46" w:rsidRDefault="00C334D1" w:rsidP="009C655C">
            <w:pPr>
              <w:keepNext/>
              <w:rPr>
                <w:sz w:val="8"/>
              </w:rPr>
            </w:pPr>
            <w:r w:rsidRPr="00813D46">
              <w:rPr>
                <w:rFonts w:cs="Arial"/>
              </w:rPr>
              <w:t> </w:t>
            </w:r>
          </w:p>
        </w:tc>
      </w:tr>
      <w:tr w:rsidR="00C334D1" w:rsidRPr="00813D46" w14:paraId="4DB93FF3" w14:textId="77777777" w:rsidTr="007B0C0F">
        <w:trPr>
          <w:jc w:val="center"/>
        </w:trPr>
        <w:tc>
          <w:tcPr>
            <w:tcW w:w="0" w:type="auto"/>
            <w:vAlign w:val="bottom"/>
          </w:tcPr>
          <w:p w14:paraId="61A4EADB" w14:textId="77777777" w:rsidR="00C334D1" w:rsidRPr="00813D46" w:rsidRDefault="00C334D1" w:rsidP="009C655C">
            <w:pPr>
              <w:pStyle w:val="la2"/>
              <w:keepNext/>
            </w:pPr>
            <w:r w:rsidRPr="00813D46">
              <w:t> </w:t>
            </w:r>
          </w:p>
        </w:tc>
        <w:tc>
          <w:tcPr>
            <w:tcW w:w="0" w:type="auto"/>
            <w:vAlign w:val="bottom"/>
          </w:tcPr>
          <w:p w14:paraId="0ED2CCDF" w14:textId="77777777" w:rsidR="00C334D1" w:rsidRPr="00813D46" w:rsidRDefault="00C334D1" w:rsidP="009C655C">
            <w:pPr>
              <w:pStyle w:val="la2"/>
              <w:keepNext/>
            </w:pPr>
            <w:r w:rsidRPr="00813D46">
              <w:t> </w:t>
            </w:r>
          </w:p>
        </w:tc>
        <w:tc>
          <w:tcPr>
            <w:tcW w:w="0" w:type="auto"/>
            <w:vAlign w:val="bottom"/>
          </w:tcPr>
          <w:p w14:paraId="480A3D69" w14:textId="77777777" w:rsidR="00C334D1" w:rsidRPr="00813D46" w:rsidRDefault="00C334D1" w:rsidP="009C655C">
            <w:pPr>
              <w:pStyle w:val="rrddoublerule"/>
              <w:keepNext/>
            </w:pPr>
            <w:r w:rsidRPr="00813D46">
              <w:rPr>
                <w:sz w:val="15"/>
                <w:szCs w:val="15"/>
              </w:rPr>
              <w:t> </w:t>
            </w:r>
          </w:p>
        </w:tc>
        <w:tc>
          <w:tcPr>
            <w:tcW w:w="0" w:type="auto"/>
            <w:vAlign w:val="bottom"/>
          </w:tcPr>
          <w:p w14:paraId="4BE2BA0A" w14:textId="77777777" w:rsidR="00C334D1" w:rsidRPr="00813D46" w:rsidRDefault="00C334D1" w:rsidP="009C655C">
            <w:pPr>
              <w:pStyle w:val="rrddoublerule"/>
              <w:keepNext/>
            </w:pPr>
            <w:r w:rsidRPr="00813D46">
              <w:rPr>
                <w:sz w:val="15"/>
                <w:szCs w:val="15"/>
              </w:rPr>
              <w:t> </w:t>
            </w:r>
          </w:p>
        </w:tc>
        <w:tc>
          <w:tcPr>
            <w:tcW w:w="0" w:type="auto"/>
            <w:vAlign w:val="bottom"/>
          </w:tcPr>
          <w:p w14:paraId="5407E3C1" w14:textId="77777777" w:rsidR="00C334D1" w:rsidRPr="00813D46" w:rsidRDefault="00C334D1" w:rsidP="009C655C">
            <w:pPr>
              <w:keepNext/>
              <w:rPr>
                <w:sz w:val="8"/>
              </w:rPr>
            </w:pPr>
          </w:p>
        </w:tc>
      </w:tr>
    </w:tbl>
    <w:p w14:paraId="56D72923" w14:textId="69100BDA" w:rsidR="00C334D1" w:rsidRPr="00813D46" w:rsidRDefault="00C334D1" w:rsidP="00C334D1">
      <w:pPr>
        <w:pStyle w:val="NormalWeb"/>
        <w:spacing w:before="90" w:beforeAutospacing="0" w:after="0" w:afterAutospacing="0"/>
        <w:ind w:left="489" w:hanging="490"/>
        <w:rPr>
          <w:sz w:val="8"/>
        </w:rPr>
      </w:pPr>
      <w:r w:rsidRPr="00813D46">
        <w:rPr>
          <w:rFonts w:cs="Arial"/>
          <w:sz w:val="20"/>
          <w:szCs w:val="20"/>
        </w:rPr>
        <w:t>(a)</w:t>
      </w:r>
      <w:r w:rsidRPr="00813D46">
        <w:rPr>
          <w:rFonts w:cs="Arial"/>
          <w:sz w:val="20"/>
          <w:szCs w:val="20"/>
        </w:rPr>
        <w:tab/>
      </w:r>
      <w:r w:rsidRPr="00813D46">
        <w:rPr>
          <w:rFonts w:cs="Arial"/>
          <w:i/>
          <w:iCs/>
          <w:sz w:val="20"/>
          <w:szCs w:val="20"/>
        </w:rPr>
        <w:t xml:space="preserve">Gross accounts receivable </w:t>
      </w:r>
      <w:r w:rsidR="00FD3F7B" w:rsidRPr="00813D46">
        <w:rPr>
          <w:rFonts w:cs="Arial"/>
          <w:i/>
          <w:iCs/>
          <w:sz w:val="20"/>
          <w:szCs w:val="20"/>
        </w:rPr>
        <w:t xml:space="preserve">was </w:t>
      </w:r>
      <w:r w:rsidRPr="00813D46">
        <w:rPr>
          <w:rFonts w:cs="Arial"/>
          <w:i/>
          <w:iCs/>
          <w:sz w:val="20"/>
          <w:szCs w:val="20"/>
        </w:rPr>
        <w:t xml:space="preserve">$901 million, of which $147 million </w:t>
      </w:r>
      <w:r w:rsidR="00FD3F7B" w:rsidRPr="00813D46">
        <w:rPr>
          <w:rFonts w:cs="Arial"/>
          <w:i/>
          <w:iCs/>
          <w:sz w:val="20"/>
          <w:szCs w:val="20"/>
        </w:rPr>
        <w:t xml:space="preserve">was </w:t>
      </w:r>
      <w:r w:rsidRPr="00813D46">
        <w:rPr>
          <w:rFonts w:cs="Arial"/>
          <w:i/>
          <w:iCs/>
          <w:sz w:val="20"/>
          <w:szCs w:val="20"/>
        </w:rPr>
        <w:t>expected to be uncollectible.</w:t>
      </w:r>
      <w:r w:rsidRPr="00813D46">
        <w:rPr>
          <w:rFonts w:cs="Arial"/>
          <w:sz w:val="20"/>
          <w:szCs w:val="20"/>
        </w:rPr>
        <w:t xml:space="preserve"> </w:t>
      </w:r>
    </w:p>
    <w:p w14:paraId="17521815" w14:textId="27A39738" w:rsidR="00C334D1" w:rsidRPr="00813D46" w:rsidRDefault="00C334D1" w:rsidP="00C334D1">
      <w:pPr>
        <w:pStyle w:val="NormalWeb"/>
        <w:spacing w:before="0" w:beforeAutospacing="0" w:after="0" w:afterAutospacing="0"/>
        <w:ind w:left="489" w:hanging="490"/>
        <w:rPr>
          <w:rFonts w:cs="Arial"/>
          <w:sz w:val="20"/>
          <w:szCs w:val="20"/>
        </w:rPr>
      </w:pPr>
      <w:r w:rsidRPr="00813D46">
        <w:rPr>
          <w:rFonts w:cs="Arial"/>
          <w:sz w:val="20"/>
          <w:szCs w:val="20"/>
        </w:rPr>
        <w:t>(b)</w:t>
      </w:r>
      <w:r w:rsidRPr="00813D46">
        <w:rPr>
          <w:rFonts w:cs="Arial"/>
          <w:sz w:val="20"/>
          <w:szCs w:val="20"/>
        </w:rPr>
        <w:tab/>
      </w:r>
      <w:r w:rsidRPr="00813D46">
        <w:rPr>
          <w:rFonts w:cs="Arial"/>
          <w:i/>
          <w:iCs/>
          <w:sz w:val="20"/>
          <w:szCs w:val="20"/>
        </w:rPr>
        <w:t xml:space="preserve">Goodwill was assigned to our Phone Hardware segment. The goodwill was primarily attributed to increased synergies that </w:t>
      </w:r>
      <w:r w:rsidR="00FD3F7B" w:rsidRPr="00813D46">
        <w:rPr>
          <w:rFonts w:cs="Arial"/>
          <w:i/>
          <w:iCs/>
          <w:sz w:val="20"/>
          <w:szCs w:val="20"/>
        </w:rPr>
        <w:t xml:space="preserve">were </w:t>
      </w:r>
      <w:r w:rsidRPr="00813D46">
        <w:rPr>
          <w:rFonts w:cs="Arial"/>
          <w:i/>
          <w:iCs/>
          <w:sz w:val="20"/>
          <w:szCs w:val="20"/>
        </w:rPr>
        <w:t xml:space="preserve">expected to be achieved from the integration of NDS. </w:t>
      </w:r>
    </w:p>
    <w:p w14:paraId="0C6F0728"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Following are the details of the purchase price allocated to the intangible assets acquired: </w:t>
      </w:r>
    </w:p>
    <w:p w14:paraId="1A724241"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8175"/>
        <w:gridCol w:w="186"/>
        <w:gridCol w:w="126"/>
        <w:gridCol w:w="626"/>
        <w:gridCol w:w="70"/>
        <w:gridCol w:w="186"/>
        <w:gridCol w:w="88"/>
        <w:gridCol w:w="841"/>
        <w:gridCol w:w="70"/>
      </w:tblGrid>
      <w:tr w:rsidR="00C334D1" w:rsidRPr="00813D46" w14:paraId="354A1845" w14:textId="77777777" w:rsidTr="007B0C0F">
        <w:trPr>
          <w:tblHeader/>
          <w:jc w:val="center"/>
        </w:trPr>
        <w:tc>
          <w:tcPr>
            <w:tcW w:w="4400" w:type="pct"/>
            <w:vAlign w:val="center"/>
          </w:tcPr>
          <w:p w14:paraId="2C647E59" w14:textId="77777777" w:rsidR="00C334D1" w:rsidRPr="00813D46" w:rsidRDefault="00C334D1" w:rsidP="007B0C0F">
            <w:pPr>
              <w:rPr>
                <w:sz w:val="1"/>
              </w:rPr>
            </w:pPr>
          </w:p>
        </w:tc>
        <w:tc>
          <w:tcPr>
            <w:tcW w:w="100" w:type="pct"/>
            <w:vAlign w:val="bottom"/>
          </w:tcPr>
          <w:p w14:paraId="264FE1CB" w14:textId="77777777" w:rsidR="00C334D1" w:rsidRPr="00813D46" w:rsidRDefault="00C334D1" w:rsidP="007B0C0F">
            <w:pPr>
              <w:rPr>
                <w:sz w:val="1"/>
              </w:rPr>
            </w:pPr>
          </w:p>
        </w:tc>
        <w:tc>
          <w:tcPr>
            <w:tcW w:w="0" w:type="auto"/>
            <w:vAlign w:val="center"/>
          </w:tcPr>
          <w:p w14:paraId="6195EAD5" w14:textId="77777777" w:rsidR="00C334D1" w:rsidRPr="00813D46" w:rsidRDefault="00C334D1" w:rsidP="007B0C0F">
            <w:pPr>
              <w:rPr>
                <w:sz w:val="1"/>
              </w:rPr>
            </w:pPr>
          </w:p>
        </w:tc>
        <w:tc>
          <w:tcPr>
            <w:tcW w:w="0" w:type="auto"/>
            <w:vAlign w:val="center"/>
          </w:tcPr>
          <w:p w14:paraId="4F5ECF29" w14:textId="77777777" w:rsidR="00C334D1" w:rsidRPr="00813D46" w:rsidRDefault="00C334D1" w:rsidP="007B0C0F">
            <w:pPr>
              <w:rPr>
                <w:sz w:val="1"/>
              </w:rPr>
            </w:pPr>
          </w:p>
        </w:tc>
        <w:tc>
          <w:tcPr>
            <w:tcW w:w="0" w:type="auto"/>
            <w:vAlign w:val="center"/>
          </w:tcPr>
          <w:p w14:paraId="033E3350" w14:textId="77777777" w:rsidR="00C334D1" w:rsidRPr="00813D46" w:rsidRDefault="00C334D1" w:rsidP="007B0C0F">
            <w:pPr>
              <w:rPr>
                <w:sz w:val="1"/>
              </w:rPr>
            </w:pPr>
          </w:p>
        </w:tc>
        <w:tc>
          <w:tcPr>
            <w:tcW w:w="100" w:type="pct"/>
            <w:vAlign w:val="bottom"/>
          </w:tcPr>
          <w:p w14:paraId="04432842" w14:textId="77777777" w:rsidR="00C334D1" w:rsidRPr="00813D46" w:rsidRDefault="00C334D1" w:rsidP="007B0C0F">
            <w:pPr>
              <w:rPr>
                <w:sz w:val="1"/>
              </w:rPr>
            </w:pPr>
          </w:p>
        </w:tc>
        <w:tc>
          <w:tcPr>
            <w:tcW w:w="0" w:type="auto"/>
            <w:vAlign w:val="center"/>
          </w:tcPr>
          <w:p w14:paraId="1F6C1531" w14:textId="77777777" w:rsidR="00C334D1" w:rsidRPr="00813D46" w:rsidRDefault="00C334D1" w:rsidP="007B0C0F">
            <w:pPr>
              <w:rPr>
                <w:sz w:val="1"/>
              </w:rPr>
            </w:pPr>
          </w:p>
        </w:tc>
        <w:tc>
          <w:tcPr>
            <w:tcW w:w="0" w:type="auto"/>
            <w:vAlign w:val="center"/>
          </w:tcPr>
          <w:p w14:paraId="1075BF87" w14:textId="77777777" w:rsidR="00C334D1" w:rsidRPr="00813D46" w:rsidRDefault="00C334D1" w:rsidP="007B0C0F">
            <w:pPr>
              <w:rPr>
                <w:sz w:val="1"/>
              </w:rPr>
            </w:pPr>
          </w:p>
        </w:tc>
        <w:tc>
          <w:tcPr>
            <w:tcW w:w="0" w:type="auto"/>
            <w:vAlign w:val="center"/>
          </w:tcPr>
          <w:p w14:paraId="10415442" w14:textId="77777777" w:rsidR="00C334D1" w:rsidRPr="00813D46" w:rsidRDefault="00C334D1" w:rsidP="007B0C0F">
            <w:pPr>
              <w:rPr>
                <w:sz w:val="1"/>
              </w:rPr>
            </w:pPr>
          </w:p>
        </w:tc>
      </w:tr>
      <w:tr w:rsidR="00C334D1" w:rsidRPr="00813D46" w14:paraId="51384A58" w14:textId="77777777" w:rsidTr="007B0C0F">
        <w:trPr>
          <w:tblHeader/>
          <w:jc w:val="center"/>
        </w:trPr>
        <w:tc>
          <w:tcPr>
            <w:tcW w:w="0" w:type="auto"/>
            <w:vAlign w:val="bottom"/>
          </w:tcPr>
          <w:p w14:paraId="7691D84E"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54242A99"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A83145D" w14:textId="77777777" w:rsidR="00C334D1" w:rsidRPr="00813D46" w:rsidRDefault="00C334D1" w:rsidP="007B0C0F">
            <w:pPr>
              <w:jc w:val="right"/>
            </w:pPr>
            <w:r w:rsidRPr="00813D46">
              <w:rPr>
                <w:rFonts w:cs="Arial"/>
                <w:b/>
                <w:bCs/>
                <w:sz w:val="15"/>
                <w:szCs w:val="15"/>
              </w:rPr>
              <w:t>Amount</w:t>
            </w:r>
          </w:p>
        </w:tc>
        <w:tc>
          <w:tcPr>
            <w:tcW w:w="0" w:type="auto"/>
            <w:vAlign w:val="bottom"/>
          </w:tcPr>
          <w:p w14:paraId="61B0F306" w14:textId="77777777" w:rsidR="00C334D1" w:rsidRPr="00813D46" w:rsidRDefault="00C334D1" w:rsidP="007B0C0F">
            <w:pPr>
              <w:rPr>
                <w:sz w:val="8"/>
              </w:rPr>
            </w:pPr>
            <w:r w:rsidRPr="00813D46">
              <w:rPr>
                <w:sz w:val="15"/>
                <w:szCs w:val="15"/>
              </w:rPr>
              <w:t> </w:t>
            </w:r>
          </w:p>
        </w:tc>
        <w:tc>
          <w:tcPr>
            <w:tcW w:w="0" w:type="auto"/>
            <w:vAlign w:val="bottom"/>
          </w:tcPr>
          <w:p w14:paraId="5C6812B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FA28851"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Weighted</w:t>
            </w:r>
          </w:p>
          <w:p w14:paraId="395447BE"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Average Life</w:t>
            </w:r>
          </w:p>
        </w:tc>
        <w:tc>
          <w:tcPr>
            <w:tcW w:w="0" w:type="auto"/>
            <w:vAlign w:val="bottom"/>
          </w:tcPr>
          <w:p w14:paraId="71512654" w14:textId="77777777" w:rsidR="00C334D1" w:rsidRPr="00813D46" w:rsidRDefault="00C334D1" w:rsidP="007B0C0F">
            <w:pPr>
              <w:rPr>
                <w:sz w:val="8"/>
              </w:rPr>
            </w:pPr>
            <w:r w:rsidRPr="00813D46">
              <w:rPr>
                <w:sz w:val="15"/>
                <w:szCs w:val="15"/>
              </w:rPr>
              <w:t> </w:t>
            </w:r>
          </w:p>
        </w:tc>
      </w:tr>
      <w:tr w:rsidR="00C334D1" w:rsidRPr="00813D46" w14:paraId="03F715DD" w14:textId="77777777" w:rsidTr="007B0C0F">
        <w:trPr>
          <w:jc w:val="center"/>
        </w:trPr>
        <w:tc>
          <w:tcPr>
            <w:tcW w:w="0" w:type="auto"/>
            <w:gridSpan w:val="8"/>
            <w:vAlign w:val="bottom"/>
          </w:tcPr>
          <w:p w14:paraId="7788E61C" w14:textId="77777777" w:rsidR="00C334D1" w:rsidRPr="00813D46" w:rsidRDefault="00C334D1" w:rsidP="007B0C0F">
            <w:pPr>
              <w:pStyle w:val="rrdsinglerule"/>
            </w:pPr>
            <w:r w:rsidRPr="00813D46">
              <w:rPr>
                <w:sz w:val="15"/>
                <w:szCs w:val="15"/>
              </w:rPr>
              <w:t> </w:t>
            </w:r>
          </w:p>
        </w:tc>
        <w:tc>
          <w:tcPr>
            <w:tcW w:w="0" w:type="auto"/>
            <w:vAlign w:val="bottom"/>
          </w:tcPr>
          <w:p w14:paraId="59F0BFB3" w14:textId="77777777" w:rsidR="00C334D1" w:rsidRPr="00813D46" w:rsidRDefault="00C334D1" w:rsidP="007B0C0F">
            <w:pPr>
              <w:rPr>
                <w:sz w:val="8"/>
              </w:rPr>
            </w:pPr>
          </w:p>
        </w:tc>
      </w:tr>
      <w:tr w:rsidR="00C334D1" w:rsidRPr="00813D46" w14:paraId="116DE276" w14:textId="77777777" w:rsidTr="007B0C0F">
        <w:trPr>
          <w:trHeight w:val="75"/>
          <w:jc w:val="center"/>
        </w:trPr>
        <w:tc>
          <w:tcPr>
            <w:tcW w:w="0" w:type="auto"/>
            <w:vAlign w:val="center"/>
          </w:tcPr>
          <w:p w14:paraId="390E7EFA" w14:textId="77777777" w:rsidR="00C334D1" w:rsidRPr="00813D46" w:rsidRDefault="00C334D1" w:rsidP="007B0C0F">
            <w:pPr>
              <w:rPr>
                <w:sz w:val="8"/>
              </w:rPr>
            </w:pPr>
          </w:p>
        </w:tc>
        <w:tc>
          <w:tcPr>
            <w:tcW w:w="0" w:type="auto"/>
            <w:gridSpan w:val="4"/>
            <w:vAlign w:val="center"/>
          </w:tcPr>
          <w:p w14:paraId="7C29FF6E" w14:textId="77777777" w:rsidR="00C334D1" w:rsidRPr="00813D46" w:rsidRDefault="00C334D1" w:rsidP="007B0C0F">
            <w:pPr>
              <w:rPr>
                <w:sz w:val="8"/>
              </w:rPr>
            </w:pPr>
          </w:p>
        </w:tc>
        <w:tc>
          <w:tcPr>
            <w:tcW w:w="0" w:type="auto"/>
            <w:gridSpan w:val="4"/>
            <w:vAlign w:val="center"/>
          </w:tcPr>
          <w:p w14:paraId="72390B28" w14:textId="77777777" w:rsidR="00C334D1" w:rsidRPr="00813D46" w:rsidRDefault="00C334D1" w:rsidP="007B0C0F">
            <w:pPr>
              <w:rPr>
                <w:sz w:val="8"/>
              </w:rPr>
            </w:pPr>
          </w:p>
        </w:tc>
      </w:tr>
      <w:tr w:rsidR="00C334D1" w:rsidRPr="00813D46" w14:paraId="5D130F2F" w14:textId="77777777" w:rsidTr="007B0C0F">
        <w:trPr>
          <w:jc w:val="center"/>
        </w:trPr>
        <w:tc>
          <w:tcPr>
            <w:tcW w:w="0" w:type="auto"/>
          </w:tcPr>
          <w:p w14:paraId="3F95961E" w14:textId="77777777" w:rsidR="00C334D1" w:rsidRPr="00813D46" w:rsidRDefault="00C334D1" w:rsidP="007B0C0F">
            <w:pPr>
              <w:pStyle w:val="NormalWeb"/>
              <w:keepNext/>
              <w:ind w:left="240" w:hanging="240"/>
              <w:rPr>
                <w:sz w:val="8"/>
              </w:rPr>
            </w:pPr>
            <w:r w:rsidRPr="00813D46">
              <w:rPr>
                <w:rFonts w:cs="Arial"/>
                <w:sz w:val="20"/>
                <w:szCs w:val="20"/>
              </w:rPr>
              <w:t>Technology-based</w:t>
            </w:r>
          </w:p>
        </w:tc>
        <w:tc>
          <w:tcPr>
            <w:tcW w:w="0" w:type="auto"/>
            <w:vAlign w:val="bottom"/>
          </w:tcPr>
          <w:p w14:paraId="68ACE126" w14:textId="77777777" w:rsidR="00C334D1" w:rsidRPr="00813D46" w:rsidRDefault="00C334D1" w:rsidP="007B0C0F">
            <w:pPr>
              <w:pStyle w:val="la2"/>
            </w:pPr>
            <w:r w:rsidRPr="00813D46">
              <w:rPr>
                <w:sz w:val="15"/>
                <w:szCs w:val="15"/>
              </w:rPr>
              <w:t> </w:t>
            </w:r>
          </w:p>
        </w:tc>
        <w:tc>
          <w:tcPr>
            <w:tcW w:w="0" w:type="auto"/>
            <w:vAlign w:val="bottom"/>
          </w:tcPr>
          <w:p w14:paraId="4B46705B" w14:textId="77777777" w:rsidR="00C334D1" w:rsidRPr="00813D46" w:rsidRDefault="00C334D1" w:rsidP="007B0C0F">
            <w:pPr>
              <w:rPr>
                <w:sz w:val="8"/>
              </w:rPr>
            </w:pPr>
            <w:r w:rsidRPr="00813D46">
              <w:rPr>
                <w:rFonts w:cs="Arial"/>
              </w:rPr>
              <w:t>$</w:t>
            </w:r>
          </w:p>
        </w:tc>
        <w:tc>
          <w:tcPr>
            <w:tcW w:w="0" w:type="auto"/>
            <w:vAlign w:val="bottom"/>
          </w:tcPr>
          <w:p w14:paraId="68512F12" w14:textId="77777777" w:rsidR="00C334D1" w:rsidRPr="00813D46" w:rsidRDefault="00C334D1" w:rsidP="007B0C0F">
            <w:pPr>
              <w:jc w:val="right"/>
            </w:pPr>
            <w:r w:rsidRPr="00813D46">
              <w:rPr>
                <w:rFonts w:cs="Arial"/>
              </w:rPr>
              <w:t>  2,493</w:t>
            </w:r>
          </w:p>
        </w:tc>
        <w:tc>
          <w:tcPr>
            <w:tcW w:w="0" w:type="auto"/>
            <w:noWrap/>
            <w:vAlign w:val="bottom"/>
          </w:tcPr>
          <w:p w14:paraId="0D87A17B" w14:textId="77777777" w:rsidR="00C334D1" w:rsidRPr="00813D46" w:rsidRDefault="00C334D1" w:rsidP="007B0C0F">
            <w:pPr>
              <w:rPr>
                <w:sz w:val="8"/>
              </w:rPr>
            </w:pPr>
            <w:r w:rsidRPr="00813D46">
              <w:rPr>
                <w:rFonts w:cs="Arial"/>
              </w:rPr>
              <w:t> </w:t>
            </w:r>
          </w:p>
        </w:tc>
        <w:tc>
          <w:tcPr>
            <w:tcW w:w="0" w:type="auto"/>
            <w:vAlign w:val="bottom"/>
          </w:tcPr>
          <w:p w14:paraId="274A9A4A" w14:textId="77777777" w:rsidR="00C334D1" w:rsidRPr="00813D46" w:rsidRDefault="00C334D1" w:rsidP="007B0C0F">
            <w:pPr>
              <w:pStyle w:val="la2"/>
            </w:pPr>
            <w:r w:rsidRPr="00813D46">
              <w:rPr>
                <w:sz w:val="15"/>
                <w:szCs w:val="15"/>
              </w:rPr>
              <w:t> </w:t>
            </w:r>
          </w:p>
        </w:tc>
        <w:tc>
          <w:tcPr>
            <w:tcW w:w="0" w:type="auto"/>
            <w:vAlign w:val="bottom"/>
          </w:tcPr>
          <w:p w14:paraId="740DE1F8" w14:textId="77777777" w:rsidR="00C334D1" w:rsidRPr="00813D46" w:rsidRDefault="00C334D1" w:rsidP="007B0C0F">
            <w:pPr>
              <w:rPr>
                <w:sz w:val="8"/>
              </w:rPr>
            </w:pPr>
            <w:r w:rsidRPr="00813D46">
              <w:rPr>
                <w:rFonts w:cs="Arial"/>
              </w:rPr>
              <w:t> </w:t>
            </w:r>
          </w:p>
        </w:tc>
        <w:tc>
          <w:tcPr>
            <w:tcW w:w="0" w:type="auto"/>
            <w:vAlign w:val="bottom"/>
          </w:tcPr>
          <w:p w14:paraId="53A2E62C" w14:textId="77777777" w:rsidR="00C334D1" w:rsidRPr="00813D46" w:rsidRDefault="00C334D1" w:rsidP="007B0C0F">
            <w:pPr>
              <w:jc w:val="right"/>
            </w:pPr>
            <w:r w:rsidRPr="00813D46">
              <w:rPr>
                <w:rFonts w:cs="Arial"/>
              </w:rPr>
              <w:t>9 years</w:t>
            </w:r>
          </w:p>
        </w:tc>
        <w:tc>
          <w:tcPr>
            <w:tcW w:w="0" w:type="auto"/>
            <w:noWrap/>
            <w:vAlign w:val="bottom"/>
          </w:tcPr>
          <w:p w14:paraId="2B650239" w14:textId="77777777" w:rsidR="00C334D1" w:rsidRPr="00813D46" w:rsidRDefault="00C334D1" w:rsidP="007B0C0F">
            <w:pPr>
              <w:rPr>
                <w:sz w:val="8"/>
              </w:rPr>
            </w:pPr>
            <w:r w:rsidRPr="00813D46">
              <w:rPr>
                <w:rFonts w:cs="Arial"/>
              </w:rPr>
              <w:t> </w:t>
            </w:r>
          </w:p>
        </w:tc>
      </w:tr>
      <w:tr w:rsidR="00C334D1" w:rsidRPr="00813D46" w14:paraId="02812FBF" w14:textId="77777777" w:rsidTr="007B0C0F">
        <w:trPr>
          <w:jc w:val="center"/>
        </w:trPr>
        <w:tc>
          <w:tcPr>
            <w:tcW w:w="0" w:type="auto"/>
          </w:tcPr>
          <w:p w14:paraId="3F3A6D0B" w14:textId="77777777" w:rsidR="00C334D1" w:rsidRPr="00813D46" w:rsidRDefault="00C334D1" w:rsidP="007B0C0F">
            <w:pPr>
              <w:pStyle w:val="NormalWeb"/>
              <w:ind w:left="240" w:hanging="240"/>
              <w:rPr>
                <w:sz w:val="8"/>
              </w:rPr>
            </w:pPr>
            <w:r w:rsidRPr="00813D46">
              <w:rPr>
                <w:rFonts w:cs="Arial"/>
                <w:sz w:val="20"/>
                <w:szCs w:val="20"/>
              </w:rPr>
              <w:t>Contract-based</w:t>
            </w:r>
          </w:p>
        </w:tc>
        <w:tc>
          <w:tcPr>
            <w:tcW w:w="0" w:type="auto"/>
            <w:vAlign w:val="bottom"/>
          </w:tcPr>
          <w:p w14:paraId="3F761936" w14:textId="77777777" w:rsidR="00C334D1" w:rsidRPr="00813D46" w:rsidRDefault="00C334D1" w:rsidP="007B0C0F">
            <w:pPr>
              <w:pStyle w:val="la2"/>
            </w:pPr>
            <w:r w:rsidRPr="00813D46">
              <w:rPr>
                <w:sz w:val="15"/>
                <w:szCs w:val="15"/>
              </w:rPr>
              <w:t> </w:t>
            </w:r>
          </w:p>
        </w:tc>
        <w:tc>
          <w:tcPr>
            <w:tcW w:w="0" w:type="auto"/>
            <w:vAlign w:val="bottom"/>
          </w:tcPr>
          <w:p w14:paraId="30B1FAC5" w14:textId="77777777" w:rsidR="00C334D1" w:rsidRPr="00813D46" w:rsidRDefault="00C334D1" w:rsidP="007B0C0F">
            <w:pPr>
              <w:rPr>
                <w:sz w:val="8"/>
              </w:rPr>
            </w:pPr>
            <w:r w:rsidRPr="00813D46">
              <w:rPr>
                <w:rFonts w:cs="Arial"/>
              </w:rPr>
              <w:t> </w:t>
            </w:r>
          </w:p>
        </w:tc>
        <w:tc>
          <w:tcPr>
            <w:tcW w:w="0" w:type="auto"/>
            <w:vAlign w:val="bottom"/>
          </w:tcPr>
          <w:p w14:paraId="36EE1C5A" w14:textId="77777777" w:rsidR="00C334D1" w:rsidRPr="00813D46" w:rsidRDefault="00C334D1" w:rsidP="007B0C0F">
            <w:pPr>
              <w:jc w:val="right"/>
            </w:pPr>
            <w:r w:rsidRPr="00813D46">
              <w:rPr>
                <w:rFonts w:cs="Arial"/>
              </w:rPr>
              <w:t>1,500</w:t>
            </w:r>
          </w:p>
        </w:tc>
        <w:tc>
          <w:tcPr>
            <w:tcW w:w="0" w:type="auto"/>
            <w:noWrap/>
            <w:vAlign w:val="bottom"/>
          </w:tcPr>
          <w:p w14:paraId="67C278CB" w14:textId="77777777" w:rsidR="00C334D1" w:rsidRPr="00813D46" w:rsidRDefault="00C334D1" w:rsidP="007B0C0F">
            <w:pPr>
              <w:rPr>
                <w:sz w:val="8"/>
              </w:rPr>
            </w:pPr>
            <w:r w:rsidRPr="00813D46">
              <w:rPr>
                <w:rFonts w:cs="Arial"/>
              </w:rPr>
              <w:t> </w:t>
            </w:r>
          </w:p>
        </w:tc>
        <w:tc>
          <w:tcPr>
            <w:tcW w:w="0" w:type="auto"/>
            <w:vAlign w:val="bottom"/>
          </w:tcPr>
          <w:p w14:paraId="2AA0E441" w14:textId="77777777" w:rsidR="00C334D1" w:rsidRPr="00813D46" w:rsidRDefault="00C334D1" w:rsidP="007B0C0F">
            <w:pPr>
              <w:pStyle w:val="la2"/>
            </w:pPr>
            <w:r w:rsidRPr="00813D46">
              <w:rPr>
                <w:sz w:val="15"/>
                <w:szCs w:val="15"/>
              </w:rPr>
              <w:t> </w:t>
            </w:r>
          </w:p>
        </w:tc>
        <w:tc>
          <w:tcPr>
            <w:tcW w:w="0" w:type="auto"/>
            <w:vAlign w:val="bottom"/>
          </w:tcPr>
          <w:p w14:paraId="796169A7" w14:textId="77777777" w:rsidR="00C334D1" w:rsidRPr="00813D46" w:rsidRDefault="00C334D1" w:rsidP="007B0C0F">
            <w:pPr>
              <w:rPr>
                <w:sz w:val="8"/>
              </w:rPr>
            </w:pPr>
            <w:r w:rsidRPr="00813D46">
              <w:rPr>
                <w:rFonts w:cs="Arial"/>
              </w:rPr>
              <w:t> </w:t>
            </w:r>
          </w:p>
        </w:tc>
        <w:tc>
          <w:tcPr>
            <w:tcW w:w="0" w:type="auto"/>
            <w:vAlign w:val="bottom"/>
          </w:tcPr>
          <w:p w14:paraId="291F15EB" w14:textId="77777777" w:rsidR="00C334D1" w:rsidRPr="00813D46" w:rsidRDefault="00C334D1" w:rsidP="007B0C0F">
            <w:pPr>
              <w:jc w:val="right"/>
            </w:pPr>
            <w:r w:rsidRPr="00813D46">
              <w:rPr>
                <w:rFonts w:cs="Arial"/>
              </w:rPr>
              <w:t>9 years</w:t>
            </w:r>
          </w:p>
        </w:tc>
        <w:tc>
          <w:tcPr>
            <w:tcW w:w="0" w:type="auto"/>
            <w:noWrap/>
            <w:vAlign w:val="bottom"/>
          </w:tcPr>
          <w:p w14:paraId="2898A1BA" w14:textId="77777777" w:rsidR="00C334D1" w:rsidRPr="00813D46" w:rsidRDefault="00C334D1" w:rsidP="007B0C0F">
            <w:pPr>
              <w:rPr>
                <w:sz w:val="8"/>
              </w:rPr>
            </w:pPr>
            <w:r w:rsidRPr="00813D46">
              <w:rPr>
                <w:rFonts w:cs="Arial"/>
              </w:rPr>
              <w:t> </w:t>
            </w:r>
          </w:p>
        </w:tc>
      </w:tr>
      <w:tr w:rsidR="00C334D1" w:rsidRPr="00813D46" w14:paraId="23EFAF8C" w14:textId="77777777" w:rsidTr="007B0C0F">
        <w:trPr>
          <w:jc w:val="center"/>
        </w:trPr>
        <w:tc>
          <w:tcPr>
            <w:tcW w:w="0" w:type="auto"/>
          </w:tcPr>
          <w:p w14:paraId="31115754" w14:textId="77777777" w:rsidR="00C334D1" w:rsidRPr="00813D46" w:rsidRDefault="00C334D1" w:rsidP="007B0C0F">
            <w:pPr>
              <w:pStyle w:val="NormalWeb"/>
              <w:ind w:left="240" w:hanging="240"/>
              <w:rPr>
                <w:sz w:val="8"/>
              </w:rPr>
            </w:pPr>
            <w:r w:rsidRPr="00813D46">
              <w:rPr>
                <w:rFonts w:cs="Arial"/>
                <w:sz w:val="20"/>
                <w:szCs w:val="20"/>
              </w:rPr>
              <w:t>Customer-related</w:t>
            </w:r>
          </w:p>
        </w:tc>
        <w:tc>
          <w:tcPr>
            <w:tcW w:w="0" w:type="auto"/>
            <w:vAlign w:val="bottom"/>
          </w:tcPr>
          <w:p w14:paraId="014FFA0D" w14:textId="77777777" w:rsidR="00C334D1" w:rsidRPr="00813D46" w:rsidRDefault="00C334D1" w:rsidP="007B0C0F">
            <w:pPr>
              <w:pStyle w:val="la2"/>
            </w:pPr>
            <w:r w:rsidRPr="00813D46">
              <w:rPr>
                <w:sz w:val="15"/>
                <w:szCs w:val="15"/>
              </w:rPr>
              <w:t> </w:t>
            </w:r>
          </w:p>
        </w:tc>
        <w:tc>
          <w:tcPr>
            <w:tcW w:w="0" w:type="auto"/>
            <w:vAlign w:val="bottom"/>
          </w:tcPr>
          <w:p w14:paraId="7438889B" w14:textId="77777777" w:rsidR="00C334D1" w:rsidRPr="00813D46" w:rsidRDefault="00C334D1" w:rsidP="007B0C0F">
            <w:pPr>
              <w:rPr>
                <w:sz w:val="8"/>
              </w:rPr>
            </w:pPr>
            <w:r w:rsidRPr="00813D46">
              <w:rPr>
                <w:rFonts w:cs="Arial"/>
              </w:rPr>
              <w:t> </w:t>
            </w:r>
          </w:p>
        </w:tc>
        <w:tc>
          <w:tcPr>
            <w:tcW w:w="0" w:type="auto"/>
            <w:vAlign w:val="bottom"/>
          </w:tcPr>
          <w:p w14:paraId="37DD91E1" w14:textId="77777777" w:rsidR="00C334D1" w:rsidRPr="00813D46" w:rsidRDefault="00C334D1" w:rsidP="007B0C0F">
            <w:pPr>
              <w:jc w:val="right"/>
            </w:pPr>
            <w:r w:rsidRPr="00813D46">
              <w:rPr>
                <w:rFonts w:cs="Arial"/>
              </w:rPr>
              <w:t>359</w:t>
            </w:r>
          </w:p>
        </w:tc>
        <w:tc>
          <w:tcPr>
            <w:tcW w:w="0" w:type="auto"/>
            <w:noWrap/>
            <w:vAlign w:val="bottom"/>
          </w:tcPr>
          <w:p w14:paraId="4A323596" w14:textId="77777777" w:rsidR="00C334D1" w:rsidRPr="00813D46" w:rsidRDefault="00C334D1" w:rsidP="007B0C0F">
            <w:pPr>
              <w:rPr>
                <w:sz w:val="8"/>
              </w:rPr>
            </w:pPr>
            <w:r w:rsidRPr="00813D46">
              <w:rPr>
                <w:rFonts w:cs="Arial"/>
              </w:rPr>
              <w:t> </w:t>
            </w:r>
          </w:p>
        </w:tc>
        <w:tc>
          <w:tcPr>
            <w:tcW w:w="0" w:type="auto"/>
            <w:vAlign w:val="bottom"/>
          </w:tcPr>
          <w:p w14:paraId="033E94F6" w14:textId="77777777" w:rsidR="00C334D1" w:rsidRPr="00813D46" w:rsidRDefault="00C334D1" w:rsidP="007B0C0F">
            <w:pPr>
              <w:pStyle w:val="la2"/>
            </w:pPr>
            <w:r w:rsidRPr="00813D46">
              <w:rPr>
                <w:sz w:val="15"/>
                <w:szCs w:val="15"/>
              </w:rPr>
              <w:t> </w:t>
            </w:r>
          </w:p>
        </w:tc>
        <w:tc>
          <w:tcPr>
            <w:tcW w:w="0" w:type="auto"/>
            <w:vAlign w:val="bottom"/>
          </w:tcPr>
          <w:p w14:paraId="12E55033" w14:textId="77777777" w:rsidR="00C334D1" w:rsidRPr="00813D46" w:rsidRDefault="00C334D1" w:rsidP="007B0C0F">
            <w:pPr>
              <w:rPr>
                <w:sz w:val="8"/>
              </w:rPr>
            </w:pPr>
            <w:r w:rsidRPr="00813D46">
              <w:rPr>
                <w:rFonts w:cs="Arial"/>
              </w:rPr>
              <w:t> </w:t>
            </w:r>
          </w:p>
        </w:tc>
        <w:tc>
          <w:tcPr>
            <w:tcW w:w="0" w:type="auto"/>
            <w:vAlign w:val="bottom"/>
          </w:tcPr>
          <w:p w14:paraId="02427C2A" w14:textId="77777777" w:rsidR="00C334D1" w:rsidRPr="00813D46" w:rsidRDefault="00C334D1" w:rsidP="007B0C0F">
            <w:pPr>
              <w:jc w:val="right"/>
            </w:pPr>
            <w:r w:rsidRPr="00813D46">
              <w:rPr>
                <w:rFonts w:cs="Arial"/>
              </w:rPr>
              <w:t>3 years</w:t>
            </w:r>
          </w:p>
        </w:tc>
        <w:tc>
          <w:tcPr>
            <w:tcW w:w="0" w:type="auto"/>
            <w:noWrap/>
            <w:vAlign w:val="bottom"/>
          </w:tcPr>
          <w:p w14:paraId="4BA21440" w14:textId="77777777" w:rsidR="00C334D1" w:rsidRPr="00813D46" w:rsidRDefault="00C334D1" w:rsidP="007B0C0F">
            <w:pPr>
              <w:rPr>
                <w:sz w:val="8"/>
              </w:rPr>
            </w:pPr>
            <w:r w:rsidRPr="00813D46">
              <w:rPr>
                <w:rFonts w:cs="Arial"/>
              </w:rPr>
              <w:t> </w:t>
            </w:r>
          </w:p>
        </w:tc>
      </w:tr>
      <w:tr w:rsidR="00C334D1" w:rsidRPr="00813D46" w14:paraId="453FE1D7" w14:textId="77777777" w:rsidTr="007B0C0F">
        <w:trPr>
          <w:jc w:val="center"/>
        </w:trPr>
        <w:tc>
          <w:tcPr>
            <w:tcW w:w="0" w:type="auto"/>
          </w:tcPr>
          <w:p w14:paraId="3D2E659A" w14:textId="77777777" w:rsidR="00C334D1" w:rsidRPr="00813D46" w:rsidRDefault="00C334D1" w:rsidP="007B0C0F">
            <w:pPr>
              <w:pStyle w:val="NormalWeb"/>
              <w:ind w:left="240" w:hanging="240"/>
              <w:rPr>
                <w:sz w:val="8"/>
              </w:rPr>
            </w:pPr>
            <w:r w:rsidRPr="00813D46">
              <w:rPr>
                <w:rFonts w:cs="Arial"/>
                <w:sz w:val="20"/>
                <w:szCs w:val="20"/>
              </w:rPr>
              <w:t>Marketing-related (trade names)</w:t>
            </w:r>
          </w:p>
        </w:tc>
        <w:tc>
          <w:tcPr>
            <w:tcW w:w="0" w:type="auto"/>
            <w:vAlign w:val="bottom"/>
          </w:tcPr>
          <w:p w14:paraId="37FC9352" w14:textId="77777777" w:rsidR="00C334D1" w:rsidRPr="00813D46" w:rsidRDefault="00C334D1" w:rsidP="007B0C0F">
            <w:pPr>
              <w:pStyle w:val="la2"/>
            </w:pPr>
            <w:r w:rsidRPr="00813D46">
              <w:rPr>
                <w:sz w:val="15"/>
                <w:szCs w:val="15"/>
              </w:rPr>
              <w:t> </w:t>
            </w:r>
          </w:p>
        </w:tc>
        <w:tc>
          <w:tcPr>
            <w:tcW w:w="0" w:type="auto"/>
            <w:vAlign w:val="bottom"/>
          </w:tcPr>
          <w:p w14:paraId="6FAC8A7A" w14:textId="77777777" w:rsidR="00C334D1" w:rsidRPr="00813D46" w:rsidRDefault="00C334D1" w:rsidP="007B0C0F">
            <w:pPr>
              <w:rPr>
                <w:sz w:val="8"/>
              </w:rPr>
            </w:pPr>
            <w:r w:rsidRPr="00813D46">
              <w:rPr>
                <w:rFonts w:cs="Arial"/>
              </w:rPr>
              <w:t> </w:t>
            </w:r>
          </w:p>
        </w:tc>
        <w:tc>
          <w:tcPr>
            <w:tcW w:w="0" w:type="auto"/>
            <w:vAlign w:val="bottom"/>
          </w:tcPr>
          <w:p w14:paraId="4949546B" w14:textId="77777777" w:rsidR="00C334D1" w:rsidRPr="00813D46" w:rsidRDefault="00C334D1" w:rsidP="007B0C0F">
            <w:pPr>
              <w:jc w:val="right"/>
            </w:pPr>
            <w:r w:rsidRPr="00813D46">
              <w:rPr>
                <w:rFonts w:cs="Arial"/>
              </w:rPr>
              <w:t>157</w:t>
            </w:r>
          </w:p>
        </w:tc>
        <w:tc>
          <w:tcPr>
            <w:tcW w:w="0" w:type="auto"/>
            <w:noWrap/>
            <w:vAlign w:val="bottom"/>
          </w:tcPr>
          <w:p w14:paraId="1D386E81" w14:textId="77777777" w:rsidR="00C334D1" w:rsidRPr="00813D46" w:rsidRDefault="00C334D1" w:rsidP="007B0C0F">
            <w:pPr>
              <w:rPr>
                <w:sz w:val="8"/>
              </w:rPr>
            </w:pPr>
            <w:r w:rsidRPr="00813D46">
              <w:rPr>
                <w:rFonts w:cs="Arial"/>
              </w:rPr>
              <w:t> </w:t>
            </w:r>
          </w:p>
        </w:tc>
        <w:tc>
          <w:tcPr>
            <w:tcW w:w="0" w:type="auto"/>
            <w:vAlign w:val="bottom"/>
          </w:tcPr>
          <w:p w14:paraId="18F41858" w14:textId="77777777" w:rsidR="00C334D1" w:rsidRPr="00813D46" w:rsidRDefault="00C334D1" w:rsidP="007B0C0F">
            <w:pPr>
              <w:pStyle w:val="la2"/>
            </w:pPr>
            <w:r w:rsidRPr="00813D46">
              <w:rPr>
                <w:sz w:val="15"/>
                <w:szCs w:val="15"/>
              </w:rPr>
              <w:t> </w:t>
            </w:r>
          </w:p>
        </w:tc>
        <w:tc>
          <w:tcPr>
            <w:tcW w:w="0" w:type="auto"/>
            <w:vAlign w:val="bottom"/>
          </w:tcPr>
          <w:p w14:paraId="67569466" w14:textId="77777777" w:rsidR="00C334D1" w:rsidRPr="00813D46" w:rsidRDefault="00C334D1" w:rsidP="007B0C0F">
            <w:pPr>
              <w:rPr>
                <w:sz w:val="8"/>
              </w:rPr>
            </w:pPr>
            <w:r w:rsidRPr="00813D46">
              <w:rPr>
                <w:rFonts w:cs="Arial"/>
              </w:rPr>
              <w:t> </w:t>
            </w:r>
          </w:p>
        </w:tc>
        <w:tc>
          <w:tcPr>
            <w:tcW w:w="0" w:type="auto"/>
            <w:vAlign w:val="bottom"/>
          </w:tcPr>
          <w:p w14:paraId="7F88023D" w14:textId="77777777" w:rsidR="00C334D1" w:rsidRPr="00813D46" w:rsidRDefault="00C334D1" w:rsidP="007B0C0F">
            <w:pPr>
              <w:jc w:val="right"/>
            </w:pPr>
            <w:r w:rsidRPr="00813D46">
              <w:rPr>
                <w:rFonts w:cs="Arial"/>
              </w:rPr>
              <w:t>2 years</w:t>
            </w:r>
          </w:p>
        </w:tc>
        <w:tc>
          <w:tcPr>
            <w:tcW w:w="0" w:type="auto"/>
            <w:noWrap/>
            <w:vAlign w:val="bottom"/>
          </w:tcPr>
          <w:p w14:paraId="1FCAE1A9" w14:textId="77777777" w:rsidR="00C334D1" w:rsidRPr="00813D46" w:rsidRDefault="00C334D1" w:rsidP="007B0C0F">
            <w:pPr>
              <w:rPr>
                <w:sz w:val="8"/>
              </w:rPr>
            </w:pPr>
            <w:r w:rsidRPr="00813D46">
              <w:rPr>
                <w:rFonts w:cs="Arial"/>
              </w:rPr>
              <w:t> </w:t>
            </w:r>
          </w:p>
        </w:tc>
      </w:tr>
      <w:tr w:rsidR="00C334D1" w:rsidRPr="00813D46" w14:paraId="24A100AF" w14:textId="77777777" w:rsidTr="007B0C0F">
        <w:trPr>
          <w:jc w:val="center"/>
        </w:trPr>
        <w:tc>
          <w:tcPr>
            <w:tcW w:w="0" w:type="auto"/>
            <w:gridSpan w:val="4"/>
            <w:vAlign w:val="bottom"/>
          </w:tcPr>
          <w:p w14:paraId="3EC7DFF4" w14:textId="77777777" w:rsidR="00C334D1" w:rsidRPr="00813D46" w:rsidRDefault="00C334D1" w:rsidP="007B0C0F">
            <w:pPr>
              <w:pStyle w:val="rrdsinglerule"/>
            </w:pPr>
            <w:r w:rsidRPr="00813D46">
              <w:rPr>
                <w:sz w:val="15"/>
                <w:szCs w:val="15"/>
              </w:rPr>
              <w:t> </w:t>
            </w:r>
          </w:p>
        </w:tc>
        <w:tc>
          <w:tcPr>
            <w:tcW w:w="0" w:type="auto"/>
            <w:vAlign w:val="bottom"/>
          </w:tcPr>
          <w:p w14:paraId="14E76E3B" w14:textId="77777777" w:rsidR="00C334D1" w:rsidRPr="00813D46" w:rsidRDefault="00C334D1" w:rsidP="007B0C0F">
            <w:pPr>
              <w:rPr>
                <w:sz w:val="8"/>
              </w:rPr>
            </w:pPr>
          </w:p>
        </w:tc>
        <w:tc>
          <w:tcPr>
            <w:tcW w:w="0" w:type="auto"/>
            <w:vAlign w:val="bottom"/>
          </w:tcPr>
          <w:p w14:paraId="0D7C9811" w14:textId="77777777" w:rsidR="00C334D1" w:rsidRPr="00813D46" w:rsidRDefault="00C334D1" w:rsidP="007B0C0F">
            <w:pPr>
              <w:pStyle w:val="la2"/>
            </w:pPr>
            <w:r w:rsidRPr="00813D46">
              <w:t> </w:t>
            </w:r>
          </w:p>
        </w:tc>
        <w:tc>
          <w:tcPr>
            <w:tcW w:w="0" w:type="auto"/>
            <w:vAlign w:val="bottom"/>
          </w:tcPr>
          <w:p w14:paraId="7FE2745A" w14:textId="77777777" w:rsidR="00C334D1" w:rsidRPr="00813D46" w:rsidRDefault="00C334D1" w:rsidP="007B0C0F">
            <w:pPr>
              <w:pStyle w:val="la2"/>
            </w:pPr>
            <w:r w:rsidRPr="00813D46">
              <w:t> </w:t>
            </w:r>
          </w:p>
        </w:tc>
        <w:tc>
          <w:tcPr>
            <w:tcW w:w="0" w:type="auto"/>
            <w:vAlign w:val="bottom"/>
          </w:tcPr>
          <w:p w14:paraId="2D969908" w14:textId="77777777" w:rsidR="00C334D1" w:rsidRPr="00813D46" w:rsidRDefault="00C334D1" w:rsidP="007B0C0F">
            <w:pPr>
              <w:pStyle w:val="la2"/>
            </w:pPr>
            <w:r w:rsidRPr="00813D46">
              <w:t> </w:t>
            </w:r>
          </w:p>
        </w:tc>
        <w:tc>
          <w:tcPr>
            <w:tcW w:w="0" w:type="auto"/>
            <w:vAlign w:val="bottom"/>
          </w:tcPr>
          <w:p w14:paraId="057996F6" w14:textId="77777777" w:rsidR="00C334D1" w:rsidRPr="00813D46" w:rsidRDefault="00C334D1" w:rsidP="007B0C0F">
            <w:pPr>
              <w:pStyle w:val="la2"/>
            </w:pPr>
            <w:r w:rsidRPr="00813D46">
              <w:t> </w:t>
            </w:r>
          </w:p>
        </w:tc>
      </w:tr>
      <w:tr w:rsidR="00C334D1" w:rsidRPr="00813D46" w14:paraId="11C18AA4" w14:textId="77777777" w:rsidTr="007B0C0F">
        <w:trPr>
          <w:jc w:val="center"/>
        </w:trPr>
        <w:tc>
          <w:tcPr>
            <w:tcW w:w="0" w:type="auto"/>
          </w:tcPr>
          <w:p w14:paraId="4FA3FE95" w14:textId="77777777" w:rsidR="00C334D1" w:rsidRPr="00813D46" w:rsidRDefault="00C334D1" w:rsidP="007B0C0F">
            <w:pPr>
              <w:pStyle w:val="NormalWeb"/>
              <w:ind w:left="480" w:hanging="240"/>
              <w:rPr>
                <w:sz w:val="8"/>
              </w:rPr>
            </w:pPr>
            <w:r w:rsidRPr="00813D46">
              <w:rPr>
                <w:rFonts w:cs="Arial"/>
                <w:sz w:val="20"/>
                <w:szCs w:val="20"/>
              </w:rPr>
              <w:t>Fair value of intangible assets acquired</w:t>
            </w:r>
          </w:p>
        </w:tc>
        <w:tc>
          <w:tcPr>
            <w:tcW w:w="0" w:type="auto"/>
            <w:vAlign w:val="bottom"/>
          </w:tcPr>
          <w:p w14:paraId="616A7F21" w14:textId="77777777" w:rsidR="00C334D1" w:rsidRPr="00813D46" w:rsidRDefault="00C334D1" w:rsidP="007B0C0F">
            <w:pPr>
              <w:pStyle w:val="la2"/>
            </w:pPr>
            <w:r w:rsidRPr="00813D46">
              <w:rPr>
                <w:sz w:val="15"/>
                <w:szCs w:val="15"/>
              </w:rPr>
              <w:t> </w:t>
            </w:r>
          </w:p>
        </w:tc>
        <w:tc>
          <w:tcPr>
            <w:tcW w:w="0" w:type="auto"/>
            <w:vAlign w:val="bottom"/>
          </w:tcPr>
          <w:p w14:paraId="4D9C0F7F" w14:textId="77777777" w:rsidR="00C334D1" w:rsidRPr="00813D46" w:rsidRDefault="00C334D1" w:rsidP="007B0C0F">
            <w:pPr>
              <w:rPr>
                <w:sz w:val="8"/>
              </w:rPr>
            </w:pPr>
            <w:r w:rsidRPr="00813D46">
              <w:rPr>
                <w:rFonts w:cs="Arial"/>
              </w:rPr>
              <w:t>$</w:t>
            </w:r>
          </w:p>
        </w:tc>
        <w:tc>
          <w:tcPr>
            <w:tcW w:w="0" w:type="auto"/>
            <w:vAlign w:val="bottom"/>
          </w:tcPr>
          <w:p w14:paraId="770B544C" w14:textId="77777777" w:rsidR="00C334D1" w:rsidRPr="00813D46" w:rsidRDefault="00C334D1" w:rsidP="007B0C0F">
            <w:pPr>
              <w:jc w:val="right"/>
            </w:pPr>
            <w:r w:rsidRPr="00813D46">
              <w:rPr>
                <w:rFonts w:cs="Arial"/>
              </w:rPr>
              <w:t>4,509</w:t>
            </w:r>
          </w:p>
        </w:tc>
        <w:tc>
          <w:tcPr>
            <w:tcW w:w="0" w:type="auto"/>
            <w:noWrap/>
            <w:vAlign w:val="bottom"/>
          </w:tcPr>
          <w:p w14:paraId="08ADEDA9" w14:textId="77777777" w:rsidR="00C334D1" w:rsidRPr="00813D46" w:rsidRDefault="00C334D1" w:rsidP="007B0C0F">
            <w:pPr>
              <w:rPr>
                <w:sz w:val="8"/>
              </w:rPr>
            </w:pPr>
            <w:r w:rsidRPr="00813D46">
              <w:rPr>
                <w:rFonts w:cs="Arial"/>
              </w:rPr>
              <w:t> </w:t>
            </w:r>
          </w:p>
        </w:tc>
        <w:tc>
          <w:tcPr>
            <w:tcW w:w="0" w:type="auto"/>
            <w:vAlign w:val="bottom"/>
          </w:tcPr>
          <w:p w14:paraId="13831E3A" w14:textId="77777777" w:rsidR="00C334D1" w:rsidRPr="00813D46" w:rsidRDefault="00C334D1" w:rsidP="007B0C0F">
            <w:pPr>
              <w:pStyle w:val="la2"/>
            </w:pPr>
            <w:r w:rsidRPr="00813D46">
              <w:rPr>
                <w:sz w:val="15"/>
                <w:szCs w:val="15"/>
              </w:rPr>
              <w:t> </w:t>
            </w:r>
          </w:p>
        </w:tc>
        <w:tc>
          <w:tcPr>
            <w:tcW w:w="0" w:type="auto"/>
            <w:vAlign w:val="bottom"/>
          </w:tcPr>
          <w:p w14:paraId="282B4288" w14:textId="77777777" w:rsidR="00C334D1" w:rsidRPr="00813D46" w:rsidRDefault="00C334D1" w:rsidP="007B0C0F">
            <w:pPr>
              <w:rPr>
                <w:sz w:val="8"/>
              </w:rPr>
            </w:pPr>
            <w:r w:rsidRPr="00813D46">
              <w:rPr>
                <w:rFonts w:cs="Arial"/>
              </w:rPr>
              <w:t> </w:t>
            </w:r>
          </w:p>
        </w:tc>
        <w:tc>
          <w:tcPr>
            <w:tcW w:w="0" w:type="auto"/>
            <w:vAlign w:val="bottom"/>
          </w:tcPr>
          <w:p w14:paraId="1EA41C5F" w14:textId="77777777" w:rsidR="00C334D1" w:rsidRPr="00813D46" w:rsidRDefault="00C334D1" w:rsidP="007B0C0F">
            <w:pPr>
              <w:jc w:val="right"/>
            </w:pPr>
            <w:r w:rsidRPr="00813D46">
              <w:rPr>
                <w:rFonts w:cs="Arial"/>
              </w:rPr>
              <w:t>8 years</w:t>
            </w:r>
          </w:p>
        </w:tc>
        <w:tc>
          <w:tcPr>
            <w:tcW w:w="0" w:type="auto"/>
            <w:noWrap/>
            <w:vAlign w:val="bottom"/>
          </w:tcPr>
          <w:p w14:paraId="18E12E7F" w14:textId="77777777" w:rsidR="00C334D1" w:rsidRPr="00813D46" w:rsidRDefault="00C334D1" w:rsidP="007B0C0F">
            <w:pPr>
              <w:rPr>
                <w:sz w:val="8"/>
              </w:rPr>
            </w:pPr>
            <w:r w:rsidRPr="00813D46">
              <w:rPr>
                <w:rFonts w:cs="Arial"/>
              </w:rPr>
              <w:t> </w:t>
            </w:r>
          </w:p>
        </w:tc>
      </w:tr>
      <w:tr w:rsidR="00C334D1" w:rsidRPr="00813D46" w14:paraId="19090B49" w14:textId="77777777" w:rsidTr="007B0C0F">
        <w:trPr>
          <w:jc w:val="center"/>
        </w:trPr>
        <w:tc>
          <w:tcPr>
            <w:tcW w:w="0" w:type="auto"/>
            <w:vAlign w:val="bottom"/>
          </w:tcPr>
          <w:p w14:paraId="48F07A83" w14:textId="77777777" w:rsidR="00C334D1" w:rsidRPr="00813D46" w:rsidRDefault="00C334D1" w:rsidP="007B0C0F">
            <w:pPr>
              <w:pStyle w:val="la2"/>
            </w:pPr>
            <w:r w:rsidRPr="00813D46">
              <w:t> </w:t>
            </w:r>
          </w:p>
        </w:tc>
        <w:tc>
          <w:tcPr>
            <w:tcW w:w="0" w:type="auto"/>
            <w:vAlign w:val="bottom"/>
          </w:tcPr>
          <w:p w14:paraId="4C98D1A0" w14:textId="77777777" w:rsidR="00C334D1" w:rsidRPr="00813D46" w:rsidRDefault="00C334D1" w:rsidP="007B0C0F">
            <w:pPr>
              <w:pStyle w:val="la2"/>
            </w:pPr>
            <w:r w:rsidRPr="00813D46">
              <w:t> </w:t>
            </w:r>
          </w:p>
        </w:tc>
        <w:tc>
          <w:tcPr>
            <w:tcW w:w="0" w:type="auto"/>
            <w:vAlign w:val="bottom"/>
          </w:tcPr>
          <w:p w14:paraId="1DAEBF65" w14:textId="77777777" w:rsidR="00C334D1" w:rsidRPr="00813D46" w:rsidRDefault="00C334D1" w:rsidP="007B0C0F">
            <w:pPr>
              <w:pStyle w:val="rrddoublerule"/>
            </w:pPr>
            <w:r w:rsidRPr="00813D46">
              <w:rPr>
                <w:sz w:val="15"/>
                <w:szCs w:val="15"/>
              </w:rPr>
              <w:t> </w:t>
            </w:r>
          </w:p>
        </w:tc>
        <w:tc>
          <w:tcPr>
            <w:tcW w:w="0" w:type="auto"/>
            <w:vAlign w:val="bottom"/>
          </w:tcPr>
          <w:p w14:paraId="53F1381E" w14:textId="77777777" w:rsidR="00C334D1" w:rsidRPr="00813D46" w:rsidRDefault="00C334D1" w:rsidP="007B0C0F">
            <w:pPr>
              <w:pStyle w:val="rrddoublerule"/>
            </w:pPr>
            <w:r w:rsidRPr="00813D46">
              <w:rPr>
                <w:sz w:val="15"/>
                <w:szCs w:val="15"/>
              </w:rPr>
              <w:t> </w:t>
            </w:r>
          </w:p>
        </w:tc>
        <w:tc>
          <w:tcPr>
            <w:tcW w:w="0" w:type="auto"/>
            <w:vAlign w:val="bottom"/>
          </w:tcPr>
          <w:p w14:paraId="6802BA1A" w14:textId="77777777" w:rsidR="00C334D1" w:rsidRPr="00813D46" w:rsidRDefault="00C334D1" w:rsidP="007B0C0F">
            <w:pPr>
              <w:rPr>
                <w:sz w:val="8"/>
              </w:rPr>
            </w:pPr>
          </w:p>
        </w:tc>
        <w:tc>
          <w:tcPr>
            <w:tcW w:w="0" w:type="auto"/>
            <w:vAlign w:val="bottom"/>
          </w:tcPr>
          <w:p w14:paraId="4BAA642A" w14:textId="77777777" w:rsidR="00C334D1" w:rsidRPr="00813D46" w:rsidRDefault="00C334D1" w:rsidP="007B0C0F">
            <w:pPr>
              <w:pStyle w:val="la2"/>
            </w:pPr>
            <w:r w:rsidRPr="00813D46">
              <w:t> </w:t>
            </w:r>
          </w:p>
        </w:tc>
        <w:tc>
          <w:tcPr>
            <w:tcW w:w="0" w:type="auto"/>
            <w:vAlign w:val="bottom"/>
          </w:tcPr>
          <w:p w14:paraId="62D18E99" w14:textId="77777777" w:rsidR="00C334D1" w:rsidRPr="00813D46" w:rsidRDefault="00C334D1" w:rsidP="007B0C0F">
            <w:pPr>
              <w:pStyle w:val="la2"/>
            </w:pPr>
            <w:r w:rsidRPr="00813D46">
              <w:t> </w:t>
            </w:r>
          </w:p>
        </w:tc>
        <w:tc>
          <w:tcPr>
            <w:tcW w:w="0" w:type="auto"/>
            <w:vAlign w:val="bottom"/>
          </w:tcPr>
          <w:p w14:paraId="1C5880A4" w14:textId="77777777" w:rsidR="00C334D1" w:rsidRPr="00813D46" w:rsidRDefault="00C334D1" w:rsidP="007B0C0F">
            <w:pPr>
              <w:pStyle w:val="la2"/>
            </w:pPr>
            <w:r w:rsidRPr="00813D46">
              <w:t> </w:t>
            </w:r>
          </w:p>
        </w:tc>
        <w:tc>
          <w:tcPr>
            <w:tcW w:w="0" w:type="auto"/>
            <w:vAlign w:val="bottom"/>
          </w:tcPr>
          <w:p w14:paraId="0A4BCD20" w14:textId="77777777" w:rsidR="00C334D1" w:rsidRPr="00813D46" w:rsidRDefault="00C334D1" w:rsidP="007B0C0F">
            <w:pPr>
              <w:pStyle w:val="la2"/>
            </w:pPr>
            <w:r w:rsidRPr="00813D46">
              <w:t> </w:t>
            </w:r>
          </w:p>
        </w:tc>
      </w:tr>
    </w:tbl>
    <w:p w14:paraId="0B02AE03"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21DB95A3" w14:textId="2C473F08" w:rsidR="00E91657" w:rsidRPr="00813D46" w:rsidRDefault="00E91657" w:rsidP="00E91657">
      <w:pPr>
        <w:jc w:val="both"/>
        <w:rPr>
          <w:rFonts w:cs="Arial"/>
        </w:rPr>
      </w:pPr>
      <w:r w:rsidRPr="00813D46">
        <w:t xml:space="preserve">During </w:t>
      </w:r>
      <w:r w:rsidRPr="00813D46">
        <w:rPr>
          <w:rFonts w:cs="Arial"/>
        </w:rPr>
        <w:t>the fourth quarter of fiscal year 2015, we recorded $7.</w:t>
      </w:r>
      <w:r w:rsidR="00AE6946" w:rsidRPr="00813D46">
        <w:rPr>
          <w:rFonts w:cs="Arial"/>
        </w:rPr>
        <w:t>5</w:t>
      </w:r>
      <w:r w:rsidRPr="00813D46">
        <w:rPr>
          <w:rFonts w:cs="Arial"/>
        </w:rPr>
        <w:t xml:space="preserve"> billion of </w:t>
      </w:r>
      <w:r w:rsidR="00AE6946" w:rsidRPr="00813D46">
        <w:rPr>
          <w:rFonts w:cs="Arial"/>
        </w:rPr>
        <w:t>goodwill and</w:t>
      </w:r>
      <w:r w:rsidRPr="00813D46">
        <w:rPr>
          <w:rFonts w:cs="Arial"/>
        </w:rPr>
        <w:t xml:space="preserve"> asset</w:t>
      </w:r>
      <w:r w:rsidR="00AE6946" w:rsidRPr="00813D46">
        <w:rPr>
          <w:rFonts w:cs="Arial"/>
        </w:rPr>
        <w:t xml:space="preserve"> impairment charges</w:t>
      </w:r>
      <w:r w:rsidRPr="00813D46">
        <w:rPr>
          <w:rFonts w:cs="Arial"/>
        </w:rPr>
        <w:t xml:space="preserve"> </w:t>
      </w:r>
      <w:r w:rsidR="00AE6946" w:rsidRPr="00813D46">
        <w:rPr>
          <w:rFonts w:cs="Arial"/>
        </w:rPr>
        <w:t>related to</w:t>
      </w:r>
      <w:r w:rsidRPr="00813D46">
        <w:rPr>
          <w:rFonts w:cs="Arial"/>
        </w:rPr>
        <w:t xml:space="preserve"> our Phone Hardware business. These costs are included in impairment, integration</w:t>
      </w:r>
      <w:r w:rsidR="00E5489F" w:rsidRPr="00813D46">
        <w:rPr>
          <w:rFonts w:cs="Arial"/>
        </w:rPr>
        <w:t>,</w:t>
      </w:r>
      <w:r w:rsidRPr="00813D46">
        <w:rPr>
          <w:rFonts w:cs="Arial"/>
        </w:rPr>
        <w:t xml:space="preserve"> and restructuring expenses </w:t>
      </w:r>
      <w:r w:rsidR="0039757B" w:rsidRPr="00813D46">
        <w:rPr>
          <w:rFonts w:cs="Arial"/>
        </w:rPr>
        <w:t xml:space="preserve">in </w:t>
      </w:r>
      <w:r w:rsidRPr="00813D46">
        <w:rPr>
          <w:rFonts w:cs="Arial"/>
        </w:rPr>
        <w:t>our consolidated income statement. See Note 10 – Goodwill and Note 11 – Intangible Assets for additional details.</w:t>
      </w:r>
    </w:p>
    <w:p w14:paraId="00DA6F4D" w14:textId="303E54FF" w:rsidR="00C334D1" w:rsidRPr="00813D46" w:rsidRDefault="00C334D1" w:rsidP="006B4B05">
      <w:pPr>
        <w:spacing w:before="180"/>
        <w:jc w:val="both"/>
        <w:rPr>
          <w:rFonts w:ascii="Calibri" w:hAnsi="Calibri"/>
        </w:rPr>
      </w:pPr>
      <w:r w:rsidRPr="00813D46">
        <w:t>Our consolidated income statement for fiscal year 2014 include</w:t>
      </w:r>
      <w:r w:rsidR="002F5924" w:rsidRPr="00813D46">
        <w:t>d</w:t>
      </w:r>
      <w:r w:rsidRPr="00813D46">
        <w:t xml:space="preserve"> revenue and operating loss of $2.0 billion and $692 million, respectively, attributable to NDS since the Acquisition.</w:t>
      </w:r>
    </w:p>
    <w:p w14:paraId="56EC9804" w14:textId="77777777" w:rsidR="00C334D1" w:rsidRPr="00813D46" w:rsidRDefault="00C334D1" w:rsidP="009840F5">
      <w:pPr>
        <w:pStyle w:val="NormalWeb"/>
        <w:keepNext/>
        <w:spacing w:before="180" w:beforeAutospacing="0" w:after="0" w:afterAutospacing="0"/>
        <w:rPr>
          <w:rFonts w:cs="Arial"/>
          <w:sz w:val="20"/>
          <w:szCs w:val="20"/>
        </w:rPr>
      </w:pPr>
      <w:r w:rsidRPr="00813D46">
        <w:rPr>
          <w:rFonts w:cs="Arial"/>
          <w:sz w:val="20"/>
          <w:szCs w:val="20"/>
        </w:rPr>
        <w:t xml:space="preserve">Following are the supplemental consolidated results of Microsoft Corporation on an unaudited pro forma basis, as if the Acquisition had been consummated on July 1, 2012: </w:t>
      </w:r>
    </w:p>
    <w:p w14:paraId="4D90B063" w14:textId="77777777" w:rsidR="00C334D1" w:rsidRPr="00813D46" w:rsidRDefault="00C334D1" w:rsidP="009840F5">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958"/>
        <w:gridCol w:w="272"/>
        <w:gridCol w:w="126"/>
        <w:gridCol w:w="737"/>
        <w:gridCol w:w="70"/>
        <w:gridCol w:w="272"/>
        <w:gridCol w:w="126"/>
        <w:gridCol w:w="737"/>
        <w:gridCol w:w="70"/>
      </w:tblGrid>
      <w:tr w:rsidR="00C334D1" w:rsidRPr="00813D46" w14:paraId="332D8A72" w14:textId="77777777" w:rsidTr="007B0C0F">
        <w:trPr>
          <w:tblHeader/>
          <w:jc w:val="center"/>
        </w:trPr>
        <w:tc>
          <w:tcPr>
            <w:tcW w:w="4400" w:type="pct"/>
            <w:vAlign w:val="center"/>
          </w:tcPr>
          <w:p w14:paraId="42CBB097" w14:textId="77777777" w:rsidR="00C334D1" w:rsidRPr="00813D46" w:rsidRDefault="00C334D1" w:rsidP="009840F5">
            <w:pPr>
              <w:keepNext/>
              <w:rPr>
                <w:sz w:val="1"/>
              </w:rPr>
            </w:pPr>
          </w:p>
        </w:tc>
        <w:tc>
          <w:tcPr>
            <w:tcW w:w="150" w:type="pct"/>
            <w:vAlign w:val="bottom"/>
          </w:tcPr>
          <w:p w14:paraId="1B42568B" w14:textId="77777777" w:rsidR="00C334D1" w:rsidRPr="00813D46" w:rsidRDefault="00C334D1" w:rsidP="009840F5">
            <w:pPr>
              <w:keepNext/>
              <w:rPr>
                <w:sz w:val="1"/>
              </w:rPr>
            </w:pPr>
          </w:p>
        </w:tc>
        <w:tc>
          <w:tcPr>
            <w:tcW w:w="0" w:type="auto"/>
            <w:vAlign w:val="center"/>
          </w:tcPr>
          <w:p w14:paraId="5AFEC320" w14:textId="77777777" w:rsidR="00C334D1" w:rsidRPr="00813D46" w:rsidRDefault="00C334D1" w:rsidP="009840F5">
            <w:pPr>
              <w:keepNext/>
              <w:rPr>
                <w:sz w:val="1"/>
              </w:rPr>
            </w:pPr>
          </w:p>
        </w:tc>
        <w:tc>
          <w:tcPr>
            <w:tcW w:w="0" w:type="auto"/>
            <w:vAlign w:val="center"/>
          </w:tcPr>
          <w:p w14:paraId="7A90780A" w14:textId="77777777" w:rsidR="00C334D1" w:rsidRPr="00813D46" w:rsidRDefault="00C334D1" w:rsidP="009840F5">
            <w:pPr>
              <w:keepNext/>
              <w:rPr>
                <w:sz w:val="1"/>
              </w:rPr>
            </w:pPr>
          </w:p>
        </w:tc>
        <w:tc>
          <w:tcPr>
            <w:tcW w:w="0" w:type="auto"/>
            <w:vAlign w:val="center"/>
          </w:tcPr>
          <w:p w14:paraId="135A1A89" w14:textId="77777777" w:rsidR="00C334D1" w:rsidRPr="00813D46" w:rsidRDefault="00C334D1" w:rsidP="009840F5">
            <w:pPr>
              <w:keepNext/>
              <w:rPr>
                <w:sz w:val="1"/>
              </w:rPr>
            </w:pPr>
          </w:p>
        </w:tc>
        <w:tc>
          <w:tcPr>
            <w:tcW w:w="150" w:type="pct"/>
            <w:vAlign w:val="bottom"/>
          </w:tcPr>
          <w:p w14:paraId="02B8B9D6" w14:textId="77777777" w:rsidR="00C334D1" w:rsidRPr="00813D46" w:rsidRDefault="00C334D1" w:rsidP="009840F5">
            <w:pPr>
              <w:keepNext/>
              <w:rPr>
                <w:sz w:val="1"/>
              </w:rPr>
            </w:pPr>
          </w:p>
        </w:tc>
        <w:tc>
          <w:tcPr>
            <w:tcW w:w="0" w:type="auto"/>
            <w:vAlign w:val="center"/>
          </w:tcPr>
          <w:p w14:paraId="03BE05D6" w14:textId="77777777" w:rsidR="00C334D1" w:rsidRPr="00813D46" w:rsidRDefault="00C334D1" w:rsidP="009840F5">
            <w:pPr>
              <w:keepNext/>
              <w:rPr>
                <w:sz w:val="1"/>
              </w:rPr>
            </w:pPr>
          </w:p>
        </w:tc>
        <w:tc>
          <w:tcPr>
            <w:tcW w:w="0" w:type="auto"/>
            <w:vAlign w:val="center"/>
          </w:tcPr>
          <w:p w14:paraId="2BF293F9" w14:textId="77777777" w:rsidR="00C334D1" w:rsidRPr="00813D46" w:rsidRDefault="00C334D1" w:rsidP="009840F5">
            <w:pPr>
              <w:keepNext/>
              <w:rPr>
                <w:sz w:val="1"/>
              </w:rPr>
            </w:pPr>
          </w:p>
        </w:tc>
        <w:tc>
          <w:tcPr>
            <w:tcW w:w="0" w:type="auto"/>
            <w:vAlign w:val="center"/>
          </w:tcPr>
          <w:p w14:paraId="14238EE4" w14:textId="77777777" w:rsidR="00C334D1" w:rsidRPr="00813D46" w:rsidRDefault="00C334D1" w:rsidP="009840F5">
            <w:pPr>
              <w:keepNext/>
              <w:rPr>
                <w:sz w:val="1"/>
              </w:rPr>
            </w:pPr>
          </w:p>
        </w:tc>
      </w:tr>
      <w:tr w:rsidR="00C334D1" w:rsidRPr="00813D46" w14:paraId="6B4DFF80" w14:textId="77777777" w:rsidTr="007B0C0F">
        <w:trPr>
          <w:tblHeader/>
          <w:jc w:val="center"/>
        </w:trPr>
        <w:tc>
          <w:tcPr>
            <w:tcW w:w="0" w:type="auto"/>
            <w:vAlign w:val="bottom"/>
          </w:tcPr>
          <w:p w14:paraId="75250FCA" w14:textId="77777777" w:rsidR="00C334D1" w:rsidRPr="00813D46" w:rsidRDefault="00C334D1" w:rsidP="009840F5">
            <w:pPr>
              <w:pStyle w:val="NormalWeb"/>
              <w:keepNext/>
              <w:spacing w:before="0" w:beforeAutospacing="0" w:after="15" w:afterAutospacing="0"/>
              <w:rPr>
                <w:sz w:val="8"/>
              </w:rPr>
            </w:pPr>
            <w:r w:rsidRPr="00813D46">
              <w:rPr>
                <w:rFonts w:cs="Arial"/>
                <w:b/>
                <w:bCs/>
                <w:sz w:val="15"/>
                <w:szCs w:val="15"/>
              </w:rPr>
              <w:t>(In millions, except per share amounts)</w:t>
            </w:r>
          </w:p>
        </w:tc>
        <w:tc>
          <w:tcPr>
            <w:tcW w:w="0" w:type="auto"/>
            <w:vAlign w:val="bottom"/>
          </w:tcPr>
          <w:p w14:paraId="29DBAECF" w14:textId="77777777" w:rsidR="00C334D1" w:rsidRPr="00813D46" w:rsidRDefault="00C334D1" w:rsidP="009840F5">
            <w:pPr>
              <w:pStyle w:val="la2"/>
              <w:keepNext/>
            </w:pPr>
            <w:r w:rsidRPr="00813D46">
              <w:rPr>
                <w:sz w:val="15"/>
                <w:szCs w:val="15"/>
              </w:rPr>
              <w:t> </w:t>
            </w:r>
          </w:p>
        </w:tc>
        <w:tc>
          <w:tcPr>
            <w:tcW w:w="0" w:type="auto"/>
            <w:gridSpan w:val="2"/>
            <w:vAlign w:val="bottom"/>
          </w:tcPr>
          <w:p w14:paraId="6BCE0527" w14:textId="77777777" w:rsidR="00C334D1" w:rsidRPr="00813D46" w:rsidRDefault="00C334D1" w:rsidP="009840F5">
            <w:pPr>
              <w:pStyle w:val="la2"/>
              <w:keepNext/>
            </w:pPr>
            <w:r w:rsidRPr="00813D46">
              <w:t> </w:t>
            </w:r>
          </w:p>
        </w:tc>
        <w:tc>
          <w:tcPr>
            <w:tcW w:w="0" w:type="auto"/>
            <w:vAlign w:val="bottom"/>
          </w:tcPr>
          <w:p w14:paraId="59A88DB8" w14:textId="77777777" w:rsidR="00C334D1" w:rsidRPr="00813D46" w:rsidRDefault="00C334D1" w:rsidP="009840F5">
            <w:pPr>
              <w:keepNext/>
              <w:rPr>
                <w:sz w:val="8"/>
              </w:rPr>
            </w:pPr>
            <w:r w:rsidRPr="00813D46">
              <w:rPr>
                <w:sz w:val="15"/>
                <w:szCs w:val="15"/>
              </w:rPr>
              <w:t> </w:t>
            </w:r>
          </w:p>
        </w:tc>
        <w:tc>
          <w:tcPr>
            <w:tcW w:w="0" w:type="auto"/>
            <w:vAlign w:val="bottom"/>
          </w:tcPr>
          <w:p w14:paraId="3251C30E" w14:textId="77777777" w:rsidR="00C334D1" w:rsidRPr="00813D46" w:rsidRDefault="00C334D1" w:rsidP="009840F5">
            <w:pPr>
              <w:pStyle w:val="la2"/>
              <w:keepNext/>
            </w:pPr>
            <w:r w:rsidRPr="00813D46">
              <w:rPr>
                <w:sz w:val="15"/>
                <w:szCs w:val="15"/>
              </w:rPr>
              <w:t> </w:t>
            </w:r>
          </w:p>
        </w:tc>
        <w:tc>
          <w:tcPr>
            <w:tcW w:w="0" w:type="auto"/>
            <w:gridSpan w:val="2"/>
            <w:vAlign w:val="bottom"/>
          </w:tcPr>
          <w:p w14:paraId="05B4C98E" w14:textId="77777777" w:rsidR="00C334D1" w:rsidRPr="00813D46" w:rsidRDefault="00C334D1" w:rsidP="009840F5">
            <w:pPr>
              <w:pStyle w:val="la2"/>
              <w:keepNext/>
            </w:pPr>
            <w:r w:rsidRPr="00813D46">
              <w:t> </w:t>
            </w:r>
          </w:p>
        </w:tc>
        <w:tc>
          <w:tcPr>
            <w:tcW w:w="0" w:type="auto"/>
            <w:vAlign w:val="bottom"/>
          </w:tcPr>
          <w:p w14:paraId="03A4FB6C" w14:textId="77777777" w:rsidR="00C334D1" w:rsidRPr="00813D46" w:rsidRDefault="00C334D1" w:rsidP="009840F5">
            <w:pPr>
              <w:keepNext/>
              <w:rPr>
                <w:sz w:val="8"/>
              </w:rPr>
            </w:pPr>
            <w:r w:rsidRPr="00813D46">
              <w:rPr>
                <w:sz w:val="15"/>
                <w:szCs w:val="15"/>
              </w:rPr>
              <w:t> </w:t>
            </w:r>
          </w:p>
        </w:tc>
      </w:tr>
      <w:tr w:rsidR="00C334D1" w:rsidRPr="00813D46" w14:paraId="6C1E82C0" w14:textId="77777777" w:rsidTr="007B0C0F">
        <w:trPr>
          <w:jc w:val="center"/>
        </w:trPr>
        <w:tc>
          <w:tcPr>
            <w:tcW w:w="0" w:type="auto"/>
            <w:gridSpan w:val="8"/>
            <w:vAlign w:val="bottom"/>
          </w:tcPr>
          <w:p w14:paraId="2A4FC438" w14:textId="77777777" w:rsidR="00C334D1" w:rsidRPr="00813D46" w:rsidRDefault="00C334D1" w:rsidP="009840F5">
            <w:pPr>
              <w:pStyle w:val="rrdsinglerule"/>
              <w:keepNext/>
            </w:pPr>
            <w:r w:rsidRPr="00813D46">
              <w:rPr>
                <w:sz w:val="15"/>
                <w:szCs w:val="15"/>
              </w:rPr>
              <w:t> </w:t>
            </w:r>
          </w:p>
        </w:tc>
        <w:tc>
          <w:tcPr>
            <w:tcW w:w="0" w:type="auto"/>
            <w:vAlign w:val="bottom"/>
          </w:tcPr>
          <w:p w14:paraId="51274F6A" w14:textId="77777777" w:rsidR="00C334D1" w:rsidRPr="00813D46" w:rsidRDefault="00C334D1" w:rsidP="009840F5">
            <w:pPr>
              <w:keepNext/>
              <w:rPr>
                <w:sz w:val="8"/>
              </w:rPr>
            </w:pPr>
          </w:p>
        </w:tc>
      </w:tr>
      <w:tr w:rsidR="00C334D1" w:rsidRPr="00813D46" w14:paraId="369A53D2" w14:textId="77777777" w:rsidTr="007B0C0F">
        <w:trPr>
          <w:trHeight w:val="75"/>
          <w:jc w:val="center"/>
        </w:trPr>
        <w:tc>
          <w:tcPr>
            <w:tcW w:w="0" w:type="auto"/>
            <w:vAlign w:val="center"/>
          </w:tcPr>
          <w:p w14:paraId="698AF982" w14:textId="77777777" w:rsidR="00C334D1" w:rsidRPr="00813D46" w:rsidRDefault="00C334D1" w:rsidP="009840F5">
            <w:pPr>
              <w:keepNext/>
              <w:rPr>
                <w:sz w:val="8"/>
              </w:rPr>
            </w:pPr>
          </w:p>
        </w:tc>
        <w:tc>
          <w:tcPr>
            <w:tcW w:w="0" w:type="auto"/>
            <w:gridSpan w:val="4"/>
            <w:vAlign w:val="center"/>
          </w:tcPr>
          <w:p w14:paraId="1392D083" w14:textId="77777777" w:rsidR="00C334D1" w:rsidRPr="00813D46" w:rsidRDefault="00C334D1" w:rsidP="009840F5">
            <w:pPr>
              <w:keepNext/>
              <w:rPr>
                <w:sz w:val="8"/>
              </w:rPr>
            </w:pPr>
          </w:p>
        </w:tc>
        <w:tc>
          <w:tcPr>
            <w:tcW w:w="0" w:type="auto"/>
            <w:gridSpan w:val="4"/>
            <w:vAlign w:val="center"/>
          </w:tcPr>
          <w:p w14:paraId="0255F4BB" w14:textId="77777777" w:rsidR="00C334D1" w:rsidRPr="00813D46" w:rsidRDefault="00C334D1" w:rsidP="009840F5">
            <w:pPr>
              <w:keepNext/>
              <w:rPr>
                <w:sz w:val="8"/>
              </w:rPr>
            </w:pPr>
          </w:p>
        </w:tc>
      </w:tr>
      <w:tr w:rsidR="00C334D1" w:rsidRPr="00813D46" w14:paraId="0E270EA6" w14:textId="77777777" w:rsidTr="007B0C0F">
        <w:trPr>
          <w:jc w:val="center"/>
        </w:trPr>
        <w:tc>
          <w:tcPr>
            <w:tcW w:w="0" w:type="auto"/>
            <w:vAlign w:val="bottom"/>
          </w:tcPr>
          <w:p w14:paraId="598E675F" w14:textId="77777777" w:rsidR="00C334D1" w:rsidRPr="00813D46" w:rsidRDefault="00C334D1" w:rsidP="009840F5">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47208E50" w14:textId="77777777" w:rsidR="00C334D1" w:rsidRPr="00813D46" w:rsidRDefault="00C334D1" w:rsidP="009840F5">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470074FE" w14:textId="77777777" w:rsidR="00C334D1" w:rsidRPr="00813D46" w:rsidRDefault="00C334D1" w:rsidP="009840F5">
            <w:pPr>
              <w:keepNext/>
              <w:jc w:val="right"/>
            </w:pPr>
            <w:r w:rsidRPr="00813D46">
              <w:rPr>
                <w:rFonts w:cs="Arial"/>
                <w:b/>
                <w:bCs/>
                <w:sz w:val="15"/>
                <w:szCs w:val="15"/>
              </w:rPr>
              <w:t>2014</w:t>
            </w:r>
          </w:p>
        </w:tc>
        <w:tc>
          <w:tcPr>
            <w:tcW w:w="0" w:type="auto"/>
            <w:vAlign w:val="bottom"/>
          </w:tcPr>
          <w:p w14:paraId="77951D9F" w14:textId="77777777" w:rsidR="00C334D1" w:rsidRPr="00813D46" w:rsidRDefault="00C334D1" w:rsidP="009840F5">
            <w:pPr>
              <w:keepNext/>
              <w:rPr>
                <w:sz w:val="8"/>
              </w:rPr>
            </w:pPr>
            <w:r w:rsidRPr="00813D46">
              <w:rPr>
                <w:sz w:val="15"/>
                <w:szCs w:val="15"/>
              </w:rPr>
              <w:t> </w:t>
            </w:r>
          </w:p>
        </w:tc>
        <w:tc>
          <w:tcPr>
            <w:tcW w:w="0" w:type="auto"/>
            <w:vAlign w:val="bottom"/>
          </w:tcPr>
          <w:p w14:paraId="2E9E4570" w14:textId="77777777" w:rsidR="00C334D1" w:rsidRPr="00813D46" w:rsidRDefault="00C334D1" w:rsidP="009840F5">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08DAAA17" w14:textId="77777777" w:rsidR="00C334D1" w:rsidRPr="00813D46" w:rsidRDefault="00C334D1" w:rsidP="009840F5">
            <w:pPr>
              <w:keepNext/>
              <w:jc w:val="right"/>
            </w:pPr>
            <w:r w:rsidRPr="00813D46">
              <w:rPr>
                <w:rFonts w:cs="Arial"/>
                <w:b/>
                <w:bCs/>
                <w:sz w:val="15"/>
                <w:szCs w:val="15"/>
              </w:rPr>
              <w:t>2013</w:t>
            </w:r>
          </w:p>
        </w:tc>
        <w:tc>
          <w:tcPr>
            <w:tcW w:w="0" w:type="auto"/>
            <w:vAlign w:val="bottom"/>
          </w:tcPr>
          <w:p w14:paraId="47BBE402" w14:textId="77777777" w:rsidR="00C334D1" w:rsidRPr="00813D46" w:rsidRDefault="00C334D1" w:rsidP="009840F5">
            <w:pPr>
              <w:keepNext/>
              <w:rPr>
                <w:sz w:val="8"/>
              </w:rPr>
            </w:pPr>
            <w:r w:rsidRPr="00813D46">
              <w:rPr>
                <w:sz w:val="15"/>
                <w:szCs w:val="15"/>
              </w:rPr>
              <w:t> </w:t>
            </w:r>
          </w:p>
        </w:tc>
      </w:tr>
      <w:tr w:rsidR="00C334D1" w:rsidRPr="00813D46" w14:paraId="7FF8ACF7" w14:textId="77777777" w:rsidTr="007B0C0F">
        <w:trPr>
          <w:trHeight w:val="75"/>
          <w:jc w:val="center"/>
        </w:trPr>
        <w:tc>
          <w:tcPr>
            <w:tcW w:w="0" w:type="auto"/>
            <w:vAlign w:val="center"/>
          </w:tcPr>
          <w:p w14:paraId="0B69BBB1" w14:textId="77777777" w:rsidR="00C334D1" w:rsidRPr="00813D46" w:rsidRDefault="00C334D1" w:rsidP="009840F5">
            <w:pPr>
              <w:keepNext/>
              <w:rPr>
                <w:sz w:val="8"/>
              </w:rPr>
            </w:pPr>
          </w:p>
        </w:tc>
        <w:tc>
          <w:tcPr>
            <w:tcW w:w="0" w:type="auto"/>
            <w:gridSpan w:val="4"/>
            <w:vAlign w:val="center"/>
          </w:tcPr>
          <w:p w14:paraId="7252306B" w14:textId="77777777" w:rsidR="00C334D1" w:rsidRPr="00813D46" w:rsidRDefault="00C334D1" w:rsidP="009840F5">
            <w:pPr>
              <w:keepNext/>
              <w:rPr>
                <w:sz w:val="8"/>
              </w:rPr>
            </w:pPr>
          </w:p>
        </w:tc>
        <w:tc>
          <w:tcPr>
            <w:tcW w:w="0" w:type="auto"/>
            <w:gridSpan w:val="4"/>
            <w:vAlign w:val="center"/>
          </w:tcPr>
          <w:p w14:paraId="56185EC6" w14:textId="77777777" w:rsidR="00C334D1" w:rsidRPr="00813D46" w:rsidRDefault="00C334D1" w:rsidP="009840F5">
            <w:pPr>
              <w:keepNext/>
              <w:rPr>
                <w:sz w:val="8"/>
              </w:rPr>
            </w:pPr>
          </w:p>
        </w:tc>
      </w:tr>
      <w:tr w:rsidR="00C334D1" w:rsidRPr="00813D46" w14:paraId="60BDF2A3" w14:textId="77777777" w:rsidTr="007B0C0F">
        <w:trPr>
          <w:jc w:val="center"/>
        </w:trPr>
        <w:tc>
          <w:tcPr>
            <w:tcW w:w="0" w:type="auto"/>
          </w:tcPr>
          <w:p w14:paraId="0210742C" w14:textId="77777777" w:rsidR="00C334D1" w:rsidRPr="00813D46" w:rsidRDefault="00C334D1" w:rsidP="009840F5">
            <w:pPr>
              <w:pStyle w:val="NormalWeb"/>
              <w:keepNext/>
              <w:ind w:left="240" w:hanging="240"/>
              <w:rPr>
                <w:sz w:val="8"/>
              </w:rPr>
            </w:pPr>
            <w:r w:rsidRPr="00813D46">
              <w:rPr>
                <w:rFonts w:cs="Arial"/>
                <w:sz w:val="20"/>
                <w:szCs w:val="20"/>
              </w:rPr>
              <w:t>Revenue</w:t>
            </w:r>
          </w:p>
        </w:tc>
        <w:tc>
          <w:tcPr>
            <w:tcW w:w="0" w:type="auto"/>
            <w:vAlign w:val="bottom"/>
          </w:tcPr>
          <w:p w14:paraId="4C4579F3" w14:textId="77777777" w:rsidR="00C334D1" w:rsidRPr="00813D46" w:rsidRDefault="00C334D1" w:rsidP="009840F5">
            <w:pPr>
              <w:pStyle w:val="la2"/>
              <w:keepNext/>
            </w:pPr>
            <w:r w:rsidRPr="00813D46">
              <w:rPr>
                <w:sz w:val="15"/>
                <w:szCs w:val="15"/>
              </w:rPr>
              <w:t> </w:t>
            </w:r>
          </w:p>
        </w:tc>
        <w:tc>
          <w:tcPr>
            <w:tcW w:w="0" w:type="auto"/>
            <w:vAlign w:val="bottom"/>
          </w:tcPr>
          <w:p w14:paraId="20644170" w14:textId="77777777" w:rsidR="00C334D1" w:rsidRPr="00527216" w:rsidRDefault="00C334D1" w:rsidP="009840F5">
            <w:pPr>
              <w:keepNext/>
              <w:rPr>
                <w:sz w:val="8"/>
              </w:rPr>
            </w:pPr>
            <w:r w:rsidRPr="00527216">
              <w:rPr>
                <w:rFonts w:cs="Arial"/>
                <w:bCs/>
              </w:rPr>
              <w:t>$</w:t>
            </w:r>
          </w:p>
        </w:tc>
        <w:tc>
          <w:tcPr>
            <w:tcW w:w="0" w:type="auto"/>
            <w:vAlign w:val="bottom"/>
          </w:tcPr>
          <w:p w14:paraId="412F2E38" w14:textId="77777777" w:rsidR="00C334D1" w:rsidRPr="00527216" w:rsidRDefault="00C334D1" w:rsidP="009840F5">
            <w:pPr>
              <w:keepNext/>
              <w:jc w:val="right"/>
            </w:pPr>
            <w:r w:rsidRPr="00527216">
              <w:rPr>
                <w:rFonts w:cs="Arial"/>
                <w:bCs/>
              </w:rPr>
              <w:t>  96,248</w:t>
            </w:r>
          </w:p>
        </w:tc>
        <w:tc>
          <w:tcPr>
            <w:tcW w:w="0" w:type="auto"/>
            <w:noWrap/>
            <w:vAlign w:val="bottom"/>
          </w:tcPr>
          <w:p w14:paraId="4A0CED97" w14:textId="77777777" w:rsidR="00C334D1" w:rsidRPr="00813D46" w:rsidRDefault="00C334D1" w:rsidP="009840F5">
            <w:pPr>
              <w:keepNext/>
              <w:rPr>
                <w:sz w:val="8"/>
              </w:rPr>
            </w:pPr>
            <w:r w:rsidRPr="00813D46">
              <w:rPr>
                <w:rFonts w:cs="Arial"/>
                <w:b/>
                <w:bCs/>
              </w:rPr>
              <w:t> </w:t>
            </w:r>
          </w:p>
        </w:tc>
        <w:tc>
          <w:tcPr>
            <w:tcW w:w="0" w:type="auto"/>
            <w:vAlign w:val="bottom"/>
          </w:tcPr>
          <w:p w14:paraId="6D038C20" w14:textId="77777777" w:rsidR="00C334D1" w:rsidRPr="00813D46" w:rsidRDefault="00C334D1" w:rsidP="009840F5">
            <w:pPr>
              <w:pStyle w:val="la2"/>
              <w:keepNext/>
            </w:pPr>
            <w:r w:rsidRPr="00813D46">
              <w:rPr>
                <w:sz w:val="15"/>
                <w:szCs w:val="15"/>
              </w:rPr>
              <w:t> </w:t>
            </w:r>
          </w:p>
        </w:tc>
        <w:tc>
          <w:tcPr>
            <w:tcW w:w="0" w:type="auto"/>
            <w:vAlign w:val="bottom"/>
          </w:tcPr>
          <w:p w14:paraId="3C239266" w14:textId="77777777" w:rsidR="00C334D1" w:rsidRPr="00813D46" w:rsidRDefault="00C334D1" w:rsidP="009840F5">
            <w:pPr>
              <w:keepNext/>
              <w:rPr>
                <w:sz w:val="8"/>
              </w:rPr>
            </w:pPr>
            <w:r w:rsidRPr="00813D46">
              <w:rPr>
                <w:rFonts w:cs="Arial"/>
              </w:rPr>
              <w:t>$</w:t>
            </w:r>
          </w:p>
        </w:tc>
        <w:tc>
          <w:tcPr>
            <w:tcW w:w="0" w:type="auto"/>
            <w:vAlign w:val="bottom"/>
          </w:tcPr>
          <w:p w14:paraId="3BB426C0" w14:textId="77777777" w:rsidR="00C334D1" w:rsidRPr="00813D46" w:rsidRDefault="00C334D1" w:rsidP="009840F5">
            <w:pPr>
              <w:keepNext/>
              <w:jc w:val="right"/>
            </w:pPr>
            <w:r w:rsidRPr="00813D46">
              <w:rPr>
                <w:rFonts w:cs="Arial"/>
              </w:rPr>
              <w:t>  93,243</w:t>
            </w:r>
          </w:p>
        </w:tc>
        <w:tc>
          <w:tcPr>
            <w:tcW w:w="0" w:type="auto"/>
            <w:noWrap/>
            <w:vAlign w:val="bottom"/>
          </w:tcPr>
          <w:p w14:paraId="093F6979" w14:textId="77777777" w:rsidR="00C334D1" w:rsidRPr="00813D46" w:rsidRDefault="00C334D1" w:rsidP="009840F5">
            <w:pPr>
              <w:keepNext/>
              <w:rPr>
                <w:sz w:val="8"/>
              </w:rPr>
            </w:pPr>
            <w:r w:rsidRPr="00813D46">
              <w:rPr>
                <w:rFonts w:cs="Arial"/>
              </w:rPr>
              <w:t> </w:t>
            </w:r>
          </w:p>
        </w:tc>
      </w:tr>
      <w:tr w:rsidR="00C334D1" w:rsidRPr="00813D46" w14:paraId="4861E3B9" w14:textId="77777777" w:rsidTr="007B0C0F">
        <w:trPr>
          <w:jc w:val="center"/>
        </w:trPr>
        <w:tc>
          <w:tcPr>
            <w:tcW w:w="0" w:type="auto"/>
          </w:tcPr>
          <w:p w14:paraId="72125371" w14:textId="77777777" w:rsidR="00C334D1" w:rsidRPr="00813D46" w:rsidRDefault="00C334D1" w:rsidP="009840F5">
            <w:pPr>
              <w:pStyle w:val="NormalWeb"/>
              <w:keepNext/>
              <w:ind w:left="240" w:hanging="240"/>
              <w:rPr>
                <w:sz w:val="8"/>
              </w:rPr>
            </w:pPr>
            <w:r w:rsidRPr="00813D46">
              <w:rPr>
                <w:rFonts w:cs="Arial"/>
                <w:sz w:val="20"/>
                <w:szCs w:val="20"/>
              </w:rPr>
              <w:t>Net income</w:t>
            </w:r>
          </w:p>
        </w:tc>
        <w:tc>
          <w:tcPr>
            <w:tcW w:w="0" w:type="auto"/>
            <w:vAlign w:val="bottom"/>
          </w:tcPr>
          <w:p w14:paraId="44181C66" w14:textId="77777777" w:rsidR="00C334D1" w:rsidRPr="00813D46" w:rsidRDefault="00C334D1" w:rsidP="009840F5">
            <w:pPr>
              <w:pStyle w:val="la2"/>
              <w:keepNext/>
            </w:pPr>
            <w:r w:rsidRPr="00813D46">
              <w:rPr>
                <w:sz w:val="15"/>
                <w:szCs w:val="15"/>
              </w:rPr>
              <w:t> </w:t>
            </w:r>
          </w:p>
        </w:tc>
        <w:tc>
          <w:tcPr>
            <w:tcW w:w="0" w:type="auto"/>
            <w:vAlign w:val="bottom"/>
          </w:tcPr>
          <w:p w14:paraId="6C0642C1" w14:textId="77777777" w:rsidR="00C334D1" w:rsidRPr="00527216" w:rsidRDefault="00C334D1" w:rsidP="009840F5">
            <w:pPr>
              <w:keepNext/>
              <w:rPr>
                <w:sz w:val="8"/>
              </w:rPr>
            </w:pPr>
            <w:r w:rsidRPr="00527216">
              <w:rPr>
                <w:rFonts w:cs="Arial"/>
                <w:bCs/>
              </w:rPr>
              <w:t>$</w:t>
            </w:r>
          </w:p>
        </w:tc>
        <w:tc>
          <w:tcPr>
            <w:tcW w:w="0" w:type="auto"/>
            <w:vAlign w:val="bottom"/>
          </w:tcPr>
          <w:p w14:paraId="473BCDD0" w14:textId="77777777" w:rsidR="00C334D1" w:rsidRPr="00527216" w:rsidRDefault="00C334D1" w:rsidP="009840F5">
            <w:pPr>
              <w:keepNext/>
              <w:jc w:val="right"/>
            </w:pPr>
            <w:r w:rsidRPr="00527216">
              <w:rPr>
                <w:rFonts w:cs="Arial"/>
                <w:bCs/>
              </w:rPr>
              <w:t>20,234</w:t>
            </w:r>
          </w:p>
        </w:tc>
        <w:tc>
          <w:tcPr>
            <w:tcW w:w="0" w:type="auto"/>
            <w:noWrap/>
            <w:vAlign w:val="bottom"/>
          </w:tcPr>
          <w:p w14:paraId="5C538D63" w14:textId="77777777" w:rsidR="00C334D1" w:rsidRPr="00813D46" w:rsidRDefault="00C334D1" w:rsidP="009840F5">
            <w:pPr>
              <w:keepNext/>
              <w:rPr>
                <w:sz w:val="8"/>
              </w:rPr>
            </w:pPr>
            <w:r w:rsidRPr="00813D46">
              <w:rPr>
                <w:rFonts w:cs="Arial"/>
                <w:b/>
                <w:bCs/>
              </w:rPr>
              <w:t> </w:t>
            </w:r>
          </w:p>
        </w:tc>
        <w:tc>
          <w:tcPr>
            <w:tcW w:w="0" w:type="auto"/>
            <w:vAlign w:val="bottom"/>
          </w:tcPr>
          <w:p w14:paraId="0C63ED3A" w14:textId="77777777" w:rsidR="00C334D1" w:rsidRPr="00813D46" w:rsidRDefault="00C334D1" w:rsidP="009840F5">
            <w:pPr>
              <w:pStyle w:val="la2"/>
              <w:keepNext/>
            </w:pPr>
            <w:r w:rsidRPr="00813D46">
              <w:rPr>
                <w:sz w:val="15"/>
                <w:szCs w:val="15"/>
              </w:rPr>
              <w:t> </w:t>
            </w:r>
          </w:p>
        </w:tc>
        <w:tc>
          <w:tcPr>
            <w:tcW w:w="0" w:type="auto"/>
            <w:vAlign w:val="bottom"/>
          </w:tcPr>
          <w:p w14:paraId="709090E0" w14:textId="77777777" w:rsidR="00C334D1" w:rsidRPr="00813D46" w:rsidRDefault="00C334D1" w:rsidP="009840F5">
            <w:pPr>
              <w:keepNext/>
              <w:rPr>
                <w:sz w:val="8"/>
              </w:rPr>
            </w:pPr>
            <w:r w:rsidRPr="00813D46">
              <w:rPr>
                <w:rFonts w:cs="Arial"/>
              </w:rPr>
              <w:t>$</w:t>
            </w:r>
          </w:p>
        </w:tc>
        <w:tc>
          <w:tcPr>
            <w:tcW w:w="0" w:type="auto"/>
            <w:vAlign w:val="bottom"/>
          </w:tcPr>
          <w:p w14:paraId="7512D42A" w14:textId="77777777" w:rsidR="00C334D1" w:rsidRPr="00813D46" w:rsidRDefault="00C334D1" w:rsidP="009840F5">
            <w:pPr>
              <w:keepNext/>
              <w:jc w:val="right"/>
            </w:pPr>
            <w:r w:rsidRPr="00813D46">
              <w:rPr>
                <w:rFonts w:cs="Arial"/>
              </w:rPr>
              <w:t>20,153</w:t>
            </w:r>
          </w:p>
        </w:tc>
        <w:tc>
          <w:tcPr>
            <w:tcW w:w="0" w:type="auto"/>
            <w:noWrap/>
            <w:vAlign w:val="bottom"/>
          </w:tcPr>
          <w:p w14:paraId="6E623396" w14:textId="77777777" w:rsidR="00C334D1" w:rsidRPr="00813D46" w:rsidRDefault="00C334D1" w:rsidP="009840F5">
            <w:pPr>
              <w:keepNext/>
              <w:rPr>
                <w:sz w:val="8"/>
              </w:rPr>
            </w:pPr>
            <w:r w:rsidRPr="00813D46">
              <w:rPr>
                <w:rFonts w:cs="Arial"/>
              </w:rPr>
              <w:t> </w:t>
            </w:r>
          </w:p>
        </w:tc>
      </w:tr>
      <w:tr w:rsidR="00C334D1" w:rsidRPr="00813D46" w14:paraId="4C431711" w14:textId="77777777" w:rsidTr="007B0C0F">
        <w:trPr>
          <w:jc w:val="center"/>
        </w:trPr>
        <w:tc>
          <w:tcPr>
            <w:tcW w:w="0" w:type="auto"/>
          </w:tcPr>
          <w:p w14:paraId="6E6A0F23" w14:textId="77777777" w:rsidR="00C334D1" w:rsidRPr="00813D46" w:rsidRDefault="00C334D1" w:rsidP="009840F5">
            <w:pPr>
              <w:pStyle w:val="NormalWeb"/>
              <w:keepNext/>
              <w:ind w:left="240" w:hanging="240"/>
              <w:rPr>
                <w:sz w:val="8"/>
              </w:rPr>
            </w:pPr>
            <w:r w:rsidRPr="00813D46">
              <w:rPr>
                <w:rFonts w:cs="Arial"/>
                <w:sz w:val="20"/>
                <w:szCs w:val="20"/>
              </w:rPr>
              <w:t>Diluted earnings per share</w:t>
            </w:r>
          </w:p>
        </w:tc>
        <w:tc>
          <w:tcPr>
            <w:tcW w:w="0" w:type="auto"/>
            <w:vAlign w:val="bottom"/>
          </w:tcPr>
          <w:p w14:paraId="75D3B73C" w14:textId="77777777" w:rsidR="00C334D1" w:rsidRPr="00813D46" w:rsidRDefault="00C334D1" w:rsidP="009840F5">
            <w:pPr>
              <w:pStyle w:val="la2"/>
              <w:keepNext/>
            </w:pPr>
            <w:r w:rsidRPr="00813D46">
              <w:rPr>
                <w:sz w:val="15"/>
                <w:szCs w:val="15"/>
              </w:rPr>
              <w:t> </w:t>
            </w:r>
          </w:p>
        </w:tc>
        <w:tc>
          <w:tcPr>
            <w:tcW w:w="0" w:type="auto"/>
            <w:vAlign w:val="bottom"/>
          </w:tcPr>
          <w:p w14:paraId="56296D02" w14:textId="77777777" w:rsidR="00C334D1" w:rsidRPr="00527216" w:rsidRDefault="00C334D1" w:rsidP="009840F5">
            <w:pPr>
              <w:keepNext/>
              <w:rPr>
                <w:sz w:val="8"/>
              </w:rPr>
            </w:pPr>
            <w:r w:rsidRPr="00527216">
              <w:rPr>
                <w:rFonts w:cs="Arial"/>
                <w:bCs/>
              </w:rPr>
              <w:t>$</w:t>
            </w:r>
          </w:p>
        </w:tc>
        <w:tc>
          <w:tcPr>
            <w:tcW w:w="0" w:type="auto"/>
            <w:vAlign w:val="bottom"/>
          </w:tcPr>
          <w:p w14:paraId="0E47DB71" w14:textId="77777777" w:rsidR="00C334D1" w:rsidRPr="00527216" w:rsidRDefault="00C334D1" w:rsidP="009840F5">
            <w:pPr>
              <w:keepNext/>
              <w:jc w:val="right"/>
            </w:pPr>
            <w:r w:rsidRPr="00527216">
              <w:rPr>
                <w:rFonts w:cs="Arial"/>
                <w:bCs/>
              </w:rPr>
              <w:t>2.41</w:t>
            </w:r>
          </w:p>
        </w:tc>
        <w:tc>
          <w:tcPr>
            <w:tcW w:w="0" w:type="auto"/>
            <w:noWrap/>
            <w:vAlign w:val="bottom"/>
          </w:tcPr>
          <w:p w14:paraId="75BA3F3C" w14:textId="77777777" w:rsidR="00C334D1" w:rsidRPr="00813D46" w:rsidRDefault="00C334D1" w:rsidP="009840F5">
            <w:pPr>
              <w:keepNext/>
              <w:rPr>
                <w:sz w:val="8"/>
              </w:rPr>
            </w:pPr>
            <w:r w:rsidRPr="00813D46">
              <w:rPr>
                <w:rFonts w:cs="Arial"/>
                <w:b/>
                <w:bCs/>
              </w:rPr>
              <w:t> </w:t>
            </w:r>
          </w:p>
        </w:tc>
        <w:tc>
          <w:tcPr>
            <w:tcW w:w="0" w:type="auto"/>
            <w:vAlign w:val="bottom"/>
          </w:tcPr>
          <w:p w14:paraId="0518E20D" w14:textId="77777777" w:rsidR="00C334D1" w:rsidRPr="00813D46" w:rsidRDefault="00C334D1" w:rsidP="009840F5">
            <w:pPr>
              <w:pStyle w:val="la2"/>
              <w:keepNext/>
            </w:pPr>
            <w:r w:rsidRPr="00813D46">
              <w:rPr>
                <w:sz w:val="15"/>
                <w:szCs w:val="15"/>
              </w:rPr>
              <w:t> </w:t>
            </w:r>
          </w:p>
        </w:tc>
        <w:tc>
          <w:tcPr>
            <w:tcW w:w="0" w:type="auto"/>
            <w:vAlign w:val="bottom"/>
          </w:tcPr>
          <w:p w14:paraId="26A4CCF0" w14:textId="77777777" w:rsidR="00C334D1" w:rsidRPr="00813D46" w:rsidRDefault="00C334D1" w:rsidP="009840F5">
            <w:pPr>
              <w:keepNext/>
              <w:rPr>
                <w:sz w:val="8"/>
              </w:rPr>
            </w:pPr>
            <w:r w:rsidRPr="00813D46">
              <w:rPr>
                <w:rFonts w:cs="Arial"/>
              </w:rPr>
              <w:t>$</w:t>
            </w:r>
          </w:p>
        </w:tc>
        <w:tc>
          <w:tcPr>
            <w:tcW w:w="0" w:type="auto"/>
            <w:vAlign w:val="bottom"/>
          </w:tcPr>
          <w:p w14:paraId="1B56E037" w14:textId="77777777" w:rsidR="00C334D1" w:rsidRPr="00813D46" w:rsidRDefault="00C334D1" w:rsidP="009840F5">
            <w:pPr>
              <w:keepNext/>
              <w:jc w:val="right"/>
            </w:pPr>
            <w:r w:rsidRPr="00813D46">
              <w:rPr>
                <w:rFonts w:cs="Arial"/>
              </w:rPr>
              <w:t>2.38</w:t>
            </w:r>
          </w:p>
        </w:tc>
        <w:tc>
          <w:tcPr>
            <w:tcW w:w="0" w:type="auto"/>
            <w:noWrap/>
            <w:vAlign w:val="bottom"/>
          </w:tcPr>
          <w:p w14:paraId="6EE46D54" w14:textId="77777777" w:rsidR="00C334D1" w:rsidRPr="00813D46" w:rsidRDefault="00C334D1" w:rsidP="009840F5">
            <w:pPr>
              <w:keepNext/>
              <w:rPr>
                <w:sz w:val="8"/>
              </w:rPr>
            </w:pPr>
            <w:r w:rsidRPr="00813D46">
              <w:rPr>
                <w:rFonts w:cs="Arial"/>
              </w:rPr>
              <w:t> </w:t>
            </w:r>
          </w:p>
        </w:tc>
      </w:tr>
      <w:tr w:rsidR="00C334D1" w:rsidRPr="00813D46" w14:paraId="2A31327F" w14:textId="77777777" w:rsidTr="007B0C0F">
        <w:trPr>
          <w:jc w:val="center"/>
        </w:trPr>
        <w:tc>
          <w:tcPr>
            <w:tcW w:w="0" w:type="auto"/>
            <w:gridSpan w:val="4"/>
            <w:vAlign w:val="bottom"/>
          </w:tcPr>
          <w:p w14:paraId="44D8C237" w14:textId="77777777" w:rsidR="00C334D1" w:rsidRPr="00813D46" w:rsidRDefault="00C334D1" w:rsidP="007B0C0F">
            <w:pPr>
              <w:pStyle w:val="rrdsinglerule"/>
              <w:spacing w:before="0"/>
            </w:pPr>
            <w:r w:rsidRPr="00813D46">
              <w:rPr>
                <w:sz w:val="15"/>
                <w:szCs w:val="15"/>
              </w:rPr>
              <w:t> </w:t>
            </w:r>
          </w:p>
        </w:tc>
        <w:tc>
          <w:tcPr>
            <w:tcW w:w="0" w:type="auto"/>
            <w:vAlign w:val="bottom"/>
          </w:tcPr>
          <w:p w14:paraId="4A9F860E" w14:textId="77777777" w:rsidR="00C334D1" w:rsidRPr="00813D46" w:rsidRDefault="00C334D1" w:rsidP="007B0C0F">
            <w:pPr>
              <w:rPr>
                <w:sz w:val="8"/>
              </w:rPr>
            </w:pPr>
          </w:p>
        </w:tc>
        <w:tc>
          <w:tcPr>
            <w:tcW w:w="0" w:type="auto"/>
            <w:vAlign w:val="bottom"/>
          </w:tcPr>
          <w:p w14:paraId="64E6AB43" w14:textId="77777777" w:rsidR="00C334D1" w:rsidRPr="00813D46" w:rsidRDefault="00C334D1" w:rsidP="007B0C0F">
            <w:pPr>
              <w:pStyle w:val="la2"/>
            </w:pPr>
            <w:r w:rsidRPr="00813D46">
              <w:t> </w:t>
            </w:r>
          </w:p>
        </w:tc>
        <w:tc>
          <w:tcPr>
            <w:tcW w:w="0" w:type="auto"/>
            <w:vAlign w:val="bottom"/>
          </w:tcPr>
          <w:p w14:paraId="004523ED" w14:textId="77777777" w:rsidR="00C334D1" w:rsidRPr="00813D46" w:rsidRDefault="00C334D1" w:rsidP="007B0C0F">
            <w:pPr>
              <w:pStyle w:val="rrdsinglerule"/>
            </w:pPr>
            <w:r w:rsidRPr="00813D46">
              <w:rPr>
                <w:sz w:val="15"/>
                <w:szCs w:val="15"/>
              </w:rPr>
              <w:t> </w:t>
            </w:r>
          </w:p>
        </w:tc>
        <w:tc>
          <w:tcPr>
            <w:tcW w:w="0" w:type="auto"/>
            <w:vAlign w:val="bottom"/>
          </w:tcPr>
          <w:p w14:paraId="777FF4DD" w14:textId="77777777" w:rsidR="00C334D1" w:rsidRPr="00813D46" w:rsidRDefault="00C334D1" w:rsidP="007B0C0F">
            <w:pPr>
              <w:pStyle w:val="rrdsinglerule"/>
            </w:pPr>
            <w:r w:rsidRPr="00813D46">
              <w:rPr>
                <w:sz w:val="15"/>
                <w:szCs w:val="15"/>
              </w:rPr>
              <w:t> </w:t>
            </w:r>
          </w:p>
        </w:tc>
        <w:tc>
          <w:tcPr>
            <w:tcW w:w="0" w:type="auto"/>
            <w:vAlign w:val="bottom"/>
          </w:tcPr>
          <w:p w14:paraId="02E1C437" w14:textId="77777777" w:rsidR="00C334D1" w:rsidRPr="00813D46" w:rsidRDefault="00C334D1" w:rsidP="007B0C0F">
            <w:pPr>
              <w:rPr>
                <w:sz w:val="8"/>
              </w:rPr>
            </w:pPr>
          </w:p>
        </w:tc>
      </w:tr>
    </w:tbl>
    <w:p w14:paraId="3C6AF4AD" w14:textId="2F854793"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These pro forma results were based on estimates and assumptions, which we believe are reasonable. They are not the results that would have been realized had we been a combined company during the periods presented and are not necessarily indicative of our consolidated results of operations in future periods. The pro forma results include adjustments primarily related to purchase accounting adjustments and the elimination of related party transactions between Microsoft and NDS. Acquisition costs and other nonrecurring charges incurred are included in the earliest period presented.</w:t>
      </w:r>
    </w:p>
    <w:p w14:paraId="6E3966B7" w14:textId="0764A807"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During the fourth quarter of fiscal year 2014, we incurred $21 million of acquisition costs associated with the purchase of NDS. Acquisition costs are primarily comprised of transaction fees and direct acquisition costs, including legal, finance, consulting, and other professional fees. These costs are included in </w:t>
      </w:r>
      <w:r w:rsidR="00E91657" w:rsidRPr="00813D46">
        <w:rPr>
          <w:rFonts w:cs="Arial"/>
          <w:sz w:val="20"/>
          <w:szCs w:val="20"/>
        </w:rPr>
        <w:t>impairment, i</w:t>
      </w:r>
      <w:r w:rsidRPr="00813D46">
        <w:rPr>
          <w:rFonts w:cs="Arial"/>
          <w:sz w:val="20"/>
          <w:szCs w:val="20"/>
        </w:rPr>
        <w:t>ntegration</w:t>
      </w:r>
      <w:r w:rsidR="00FD20CD" w:rsidRPr="00813D46">
        <w:rPr>
          <w:rFonts w:cs="Arial"/>
          <w:sz w:val="20"/>
          <w:szCs w:val="20"/>
        </w:rPr>
        <w:t>,</w:t>
      </w:r>
      <w:r w:rsidRPr="00813D46">
        <w:rPr>
          <w:rFonts w:cs="Arial"/>
          <w:sz w:val="20"/>
          <w:szCs w:val="20"/>
        </w:rPr>
        <w:t xml:space="preserve"> and restructuring </w:t>
      </w:r>
      <w:r w:rsidR="00E91657" w:rsidRPr="00813D46">
        <w:rPr>
          <w:rFonts w:cs="Arial"/>
          <w:sz w:val="20"/>
          <w:szCs w:val="20"/>
        </w:rPr>
        <w:t xml:space="preserve">expenses </w:t>
      </w:r>
      <w:r w:rsidRPr="00813D46">
        <w:rPr>
          <w:rFonts w:cs="Arial"/>
          <w:sz w:val="20"/>
          <w:szCs w:val="20"/>
        </w:rPr>
        <w:t>on our consolidated income statement for fiscal year 2014.</w:t>
      </w:r>
    </w:p>
    <w:p w14:paraId="2B265A7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Certain concurrent transactions were recognized separately from the Acquisition. Prior to the Acquisition, we had joint strategic initiatives with Nokia; this contractual relationship was terminated in conjunction with the Acquisition. No gain or loss was recorded upon termination of this agreement, as it was determined to be at market value. In addition, we agreed to license Nokia’s mapping services and will pay Nokia separately for the services provided under a four-year license as they are rendered. </w:t>
      </w:r>
    </w:p>
    <w:p w14:paraId="796954EE"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Yammer </w:t>
      </w:r>
    </w:p>
    <w:p w14:paraId="58EC1629" w14:textId="4DD0CAE4" w:rsidR="00C334D1" w:rsidRPr="00813D46" w:rsidRDefault="00C334D1" w:rsidP="00C334D1">
      <w:pPr>
        <w:pStyle w:val="NormalWeb"/>
        <w:spacing w:before="180" w:beforeAutospacing="0" w:after="0" w:afterAutospacing="0"/>
        <w:rPr>
          <w:sz w:val="8"/>
        </w:rPr>
      </w:pPr>
      <w:r w:rsidRPr="00813D46">
        <w:rPr>
          <w:rFonts w:cs="Arial"/>
          <w:sz w:val="20"/>
          <w:szCs w:val="20"/>
        </w:rPr>
        <w:t>On July 18, 2012, we acquired Yammer, Inc. (“Yammer”), a leading provider of enterprise social networks, for $1.1 billion in cash. Yammer add</w:t>
      </w:r>
      <w:r w:rsidR="000953E2" w:rsidRPr="00813D46">
        <w:rPr>
          <w:rFonts w:cs="Arial"/>
          <w:sz w:val="20"/>
          <w:szCs w:val="20"/>
        </w:rPr>
        <w:t>ed</w:t>
      </w:r>
      <w:r w:rsidRPr="00813D46">
        <w:rPr>
          <w:rFonts w:cs="Arial"/>
          <w:sz w:val="20"/>
          <w:szCs w:val="20"/>
        </w:rPr>
        <w:t xml:space="preserve"> an enterprise social networking service to Microsoft’s portfolio of complementary cloud-based services. The major classes of assets to which we allocated the purchase price were goodwill of $937 million and identifiable intangible assets of $178 million. We assigned the goodwill to Commercial Other under our current segment structure. Yammer was consolidated into our results of operations starting on the acquisition date. </w:t>
      </w:r>
    </w:p>
    <w:p w14:paraId="56C9DA50"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Other </w:t>
      </w:r>
    </w:p>
    <w:p w14:paraId="18C9169E" w14:textId="3CA7F551" w:rsidR="00C334D1" w:rsidRPr="00813D46" w:rsidRDefault="00C334D1" w:rsidP="00C334D1">
      <w:pPr>
        <w:pStyle w:val="NormalWeb"/>
        <w:spacing w:before="180" w:beforeAutospacing="0" w:after="0" w:afterAutospacing="0"/>
        <w:rPr>
          <w:sz w:val="8"/>
        </w:rPr>
      </w:pPr>
      <w:r w:rsidRPr="00813D46">
        <w:rPr>
          <w:rFonts w:cs="Arial"/>
          <w:sz w:val="20"/>
          <w:szCs w:val="20"/>
        </w:rPr>
        <w:t xml:space="preserve">During fiscal year 2015, we completed </w:t>
      </w:r>
      <w:r w:rsidR="00516B85" w:rsidRPr="00813D46">
        <w:rPr>
          <w:rFonts w:cs="Arial"/>
          <w:sz w:val="20"/>
          <w:szCs w:val="20"/>
        </w:rPr>
        <w:t xml:space="preserve">15 </w:t>
      </w:r>
      <w:r w:rsidRPr="00813D46">
        <w:rPr>
          <w:rFonts w:cs="Arial"/>
          <w:sz w:val="20"/>
          <w:szCs w:val="20"/>
        </w:rPr>
        <w:t xml:space="preserve">additional acquisitions for total </w:t>
      </w:r>
      <w:r w:rsidR="00287287" w:rsidRPr="00813D46">
        <w:rPr>
          <w:rFonts w:cs="Arial"/>
          <w:sz w:val="20"/>
          <w:szCs w:val="20"/>
        </w:rPr>
        <w:t xml:space="preserve">cash </w:t>
      </w:r>
      <w:r w:rsidRPr="00813D46">
        <w:rPr>
          <w:rFonts w:cs="Arial"/>
          <w:sz w:val="20"/>
          <w:szCs w:val="20"/>
        </w:rPr>
        <w:t>consideration of $</w:t>
      </w:r>
      <w:r w:rsidR="00516B85" w:rsidRPr="00813D46">
        <w:rPr>
          <w:rFonts w:cs="Arial"/>
          <w:sz w:val="20"/>
          <w:szCs w:val="20"/>
        </w:rPr>
        <w:t xml:space="preserve">892 </w:t>
      </w:r>
      <w:r w:rsidRPr="00813D46">
        <w:rPr>
          <w:rFonts w:cs="Arial"/>
          <w:sz w:val="20"/>
          <w:szCs w:val="20"/>
        </w:rPr>
        <w:t xml:space="preserve">million. These entities have been included in our consolidated results of operations since their respective acquisition dates. </w:t>
      </w:r>
    </w:p>
    <w:p w14:paraId="75755FEC"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Pro forma results of operations for Mojang and our other acquisitions during the current period have not been presented because the effects of these business combinations, individually and in aggregate, were not material to our consolidated results of operations. </w:t>
      </w:r>
    </w:p>
    <w:p w14:paraId="32EDC73D" w14:textId="77777777" w:rsidR="00C334D1" w:rsidRPr="00813D46" w:rsidRDefault="00C334D1" w:rsidP="00831BCE">
      <w:pPr>
        <w:pStyle w:val="NormalWeb"/>
        <w:keepNext/>
        <w:spacing w:before="270" w:beforeAutospacing="0" w:after="0" w:afterAutospacing="0"/>
        <w:jc w:val="center"/>
      </w:pPr>
      <w:r w:rsidRPr="00813D46">
        <w:rPr>
          <w:rFonts w:cs="Arial"/>
          <w:sz w:val="20"/>
          <w:szCs w:val="20"/>
          <w:u w:val="single"/>
        </w:rPr>
        <w:t xml:space="preserve">NOTE 10 — GOODWILL </w:t>
      </w:r>
    </w:p>
    <w:p w14:paraId="67013537" w14:textId="77777777" w:rsidR="00C334D1" w:rsidRPr="00813D46" w:rsidRDefault="00C334D1" w:rsidP="00831BCE">
      <w:pPr>
        <w:pStyle w:val="NormalWeb"/>
        <w:keepNext/>
        <w:spacing w:before="180" w:beforeAutospacing="0" w:after="0" w:afterAutospacing="0"/>
        <w:rPr>
          <w:sz w:val="8"/>
        </w:rPr>
      </w:pPr>
      <w:r w:rsidRPr="00813D46">
        <w:rPr>
          <w:rFonts w:cs="Arial"/>
          <w:sz w:val="20"/>
          <w:szCs w:val="20"/>
        </w:rPr>
        <w:t xml:space="preserve">Changes in the carrying amount of goodwill were as follows: </w:t>
      </w:r>
    </w:p>
    <w:p w14:paraId="346378D1" w14:textId="77777777" w:rsidR="00C334D1" w:rsidRPr="00813D46" w:rsidRDefault="00C334D1" w:rsidP="00831BCE">
      <w:pPr>
        <w:pStyle w:val="NormalWeb"/>
        <w:keepNext/>
        <w:spacing w:before="0" w:beforeAutospacing="0" w:after="0" w:afterAutospacing="0"/>
        <w:rPr>
          <w:sz w:val="18"/>
          <w:szCs w:val="18"/>
        </w:rPr>
      </w:pPr>
      <w:r w:rsidRPr="00813D46">
        <w:rPr>
          <w:sz w:val="18"/>
          <w:szCs w:val="18"/>
        </w:rPr>
        <w:t> </w:t>
      </w:r>
    </w:p>
    <w:tbl>
      <w:tblPr>
        <w:tblW w:w="5083" w:type="pct"/>
        <w:jc w:val="center"/>
        <w:tblCellMar>
          <w:top w:w="14" w:type="dxa"/>
          <w:left w:w="0" w:type="dxa"/>
          <w:right w:w="14" w:type="dxa"/>
        </w:tblCellMar>
        <w:tblLook w:val="0000" w:firstRow="0" w:lastRow="0" w:firstColumn="0" w:lastColumn="0" w:noHBand="0" w:noVBand="0"/>
      </w:tblPr>
      <w:tblGrid>
        <w:gridCol w:w="2093"/>
        <w:gridCol w:w="52"/>
        <w:gridCol w:w="1821"/>
        <w:gridCol w:w="52"/>
        <w:gridCol w:w="126"/>
        <w:gridCol w:w="737"/>
        <w:gridCol w:w="70"/>
        <w:gridCol w:w="52"/>
        <w:gridCol w:w="144"/>
        <w:gridCol w:w="785"/>
        <w:gridCol w:w="137"/>
        <w:gridCol w:w="52"/>
        <w:gridCol w:w="126"/>
        <w:gridCol w:w="415"/>
        <w:gridCol w:w="81"/>
        <w:gridCol w:w="52"/>
        <w:gridCol w:w="126"/>
        <w:gridCol w:w="737"/>
        <w:gridCol w:w="70"/>
        <w:gridCol w:w="52"/>
        <w:gridCol w:w="152"/>
        <w:gridCol w:w="777"/>
        <w:gridCol w:w="70"/>
        <w:gridCol w:w="70"/>
        <w:gridCol w:w="126"/>
        <w:gridCol w:w="693"/>
        <w:gridCol w:w="137"/>
        <w:gridCol w:w="70"/>
        <w:gridCol w:w="126"/>
        <w:gridCol w:w="737"/>
        <w:gridCol w:w="70"/>
      </w:tblGrid>
      <w:tr w:rsidR="00C334D1" w:rsidRPr="00813D46" w14:paraId="2DBA41E2" w14:textId="77777777" w:rsidTr="007B0C0F">
        <w:trPr>
          <w:tblHeader/>
          <w:jc w:val="center"/>
        </w:trPr>
        <w:tc>
          <w:tcPr>
            <w:tcW w:w="993" w:type="pct"/>
            <w:vAlign w:val="center"/>
          </w:tcPr>
          <w:p w14:paraId="671EAABD" w14:textId="77777777" w:rsidR="00C334D1" w:rsidRPr="00813D46" w:rsidRDefault="00C334D1" w:rsidP="00831BCE">
            <w:pPr>
              <w:keepNext/>
              <w:rPr>
                <w:sz w:val="1"/>
              </w:rPr>
            </w:pPr>
          </w:p>
        </w:tc>
        <w:tc>
          <w:tcPr>
            <w:tcW w:w="25" w:type="pct"/>
            <w:vAlign w:val="bottom"/>
          </w:tcPr>
          <w:p w14:paraId="1E88F312" w14:textId="77777777" w:rsidR="00C334D1" w:rsidRPr="00813D46" w:rsidRDefault="00C334D1" w:rsidP="00831BCE">
            <w:pPr>
              <w:keepNext/>
              <w:rPr>
                <w:sz w:val="1"/>
              </w:rPr>
            </w:pPr>
          </w:p>
        </w:tc>
        <w:tc>
          <w:tcPr>
            <w:tcW w:w="864" w:type="pct"/>
            <w:vAlign w:val="center"/>
          </w:tcPr>
          <w:p w14:paraId="06E1CE49" w14:textId="77777777" w:rsidR="00C334D1" w:rsidRPr="00813D46" w:rsidRDefault="00C334D1" w:rsidP="00831BCE">
            <w:pPr>
              <w:keepNext/>
              <w:rPr>
                <w:sz w:val="1"/>
              </w:rPr>
            </w:pPr>
          </w:p>
        </w:tc>
        <w:tc>
          <w:tcPr>
            <w:tcW w:w="25" w:type="pct"/>
            <w:vAlign w:val="bottom"/>
          </w:tcPr>
          <w:p w14:paraId="1FB38AB5" w14:textId="77777777" w:rsidR="00C334D1" w:rsidRPr="00813D46" w:rsidRDefault="00C334D1" w:rsidP="00831BCE">
            <w:pPr>
              <w:keepNext/>
              <w:rPr>
                <w:sz w:val="1"/>
              </w:rPr>
            </w:pPr>
          </w:p>
        </w:tc>
        <w:tc>
          <w:tcPr>
            <w:tcW w:w="60" w:type="pct"/>
            <w:vAlign w:val="center"/>
          </w:tcPr>
          <w:p w14:paraId="45DD0078" w14:textId="77777777" w:rsidR="00C334D1" w:rsidRPr="00813D46" w:rsidRDefault="00C334D1" w:rsidP="00831BCE">
            <w:pPr>
              <w:keepNext/>
              <w:rPr>
                <w:sz w:val="1"/>
              </w:rPr>
            </w:pPr>
          </w:p>
        </w:tc>
        <w:tc>
          <w:tcPr>
            <w:tcW w:w="350" w:type="pct"/>
            <w:vAlign w:val="center"/>
          </w:tcPr>
          <w:p w14:paraId="4A67D6B5" w14:textId="77777777" w:rsidR="00C334D1" w:rsidRPr="00813D46" w:rsidRDefault="00C334D1" w:rsidP="00831BCE">
            <w:pPr>
              <w:keepNext/>
              <w:rPr>
                <w:sz w:val="1"/>
              </w:rPr>
            </w:pPr>
          </w:p>
        </w:tc>
        <w:tc>
          <w:tcPr>
            <w:tcW w:w="33" w:type="pct"/>
            <w:vAlign w:val="center"/>
          </w:tcPr>
          <w:p w14:paraId="0CA4B2CD" w14:textId="77777777" w:rsidR="00C334D1" w:rsidRPr="00813D46" w:rsidRDefault="00C334D1" w:rsidP="00831BCE">
            <w:pPr>
              <w:keepNext/>
              <w:rPr>
                <w:sz w:val="1"/>
              </w:rPr>
            </w:pPr>
          </w:p>
        </w:tc>
        <w:tc>
          <w:tcPr>
            <w:tcW w:w="25" w:type="pct"/>
            <w:vAlign w:val="bottom"/>
          </w:tcPr>
          <w:p w14:paraId="256C1C2B" w14:textId="77777777" w:rsidR="00C334D1" w:rsidRPr="00813D46" w:rsidRDefault="00C334D1" w:rsidP="00831BCE">
            <w:pPr>
              <w:keepNext/>
              <w:rPr>
                <w:sz w:val="1"/>
              </w:rPr>
            </w:pPr>
          </w:p>
        </w:tc>
        <w:tc>
          <w:tcPr>
            <w:tcW w:w="68" w:type="pct"/>
            <w:vAlign w:val="center"/>
          </w:tcPr>
          <w:p w14:paraId="3F817237" w14:textId="77777777" w:rsidR="00C334D1" w:rsidRPr="00813D46" w:rsidRDefault="00C334D1" w:rsidP="00831BCE">
            <w:pPr>
              <w:keepNext/>
              <w:rPr>
                <w:sz w:val="1"/>
              </w:rPr>
            </w:pPr>
          </w:p>
        </w:tc>
        <w:tc>
          <w:tcPr>
            <w:tcW w:w="372" w:type="pct"/>
            <w:vAlign w:val="center"/>
          </w:tcPr>
          <w:p w14:paraId="64078497" w14:textId="77777777" w:rsidR="00C334D1" w:rsidRPr="00813D46" w:rsidRDefault="00C334D1" w:rsidP="00831BCE">
            <w:pPr>
              <w:keepNext/>
              <w:rPr>
                <w:sz w:val="1"/>
              </w:rPr>
            </w:pPr>
          </w:p>
        </w:tc>
        <w:tc>
          <w:tcPr>
            <w:tcW w:w="65" w:type="pct"/>
            <w:vAlign w:val="center"/>
          </w:tcPr>
          <w:p w14:paraId="0F76822E" w14:textId="77777777" w:rsidR="00C334D1" w:rsidRPr="00813D46" w:rsidRDefault="00C334D1" w:rsidP="00831BCE">
            <w:pPr>
              <w:keepNext/>
              <w:rPr>
                <w:sz w:val="1"/>
              </w:rPr>
            </w:pPr>
          </w:p>
        </w:tc>
        <w:tc>
          <w:tcPr>
            <w:tcW w:w="25" w:type="pct"/>
            <w:vAlign w:val="bottom"/>
          </w:tcPr>
          <w:p w14:paraId="506CD2B6" w14:textId="77777777" w:rsidR="00C334D1" w:rsidRPr="00813D46" w:rsidRDefault="00C334D1" w:rsidP="00831BCE">
            <w:pPr>
              <w:keepNext/>
              <w:rPr>
                <w:sz w:val="1"/>
              </w:rPr>
            </w:pPr>
          </w:p>
        </w:tc>
        <w:tc>
          <w:tcPr>
            <w:tcW w:w="60" w:type="pct"/>
            <w:vAlign w:val="center"/>
          </w:tcPr>
          <w:p w14:paraId="79DC6C33" w14:textId="77777777" w:rsidR="00C334D1" w:rsidRPr="00813D46" w:rsidRDefault="00C334D1" w:rsidP="00831BCE">
            <w:pPr>
              <w:keepNext/>
              <w:rPr>
                <w:sz w:val="1"/>
              </w:rPr>
            </w:pPr>
          </w:p>
        </w:tc>
        <w:tc>
          <w:tcPr>
            <w:tcW w:w="197" w:type="pct"/>
            <w:vAlign w:val="center"/>
          </w:tcPr>
          <w:p w14:paraId="182FE9CC" w14:textId="77777777" w:rsidR="00C334D1" w:rsidRPr="00813D46" w:rsidRDefault="00C334D1" w:rsidP="00831BCE">
            <w:pPr>
              <w:keepNext/>
              <w:rPr>
                <w:sz w:val="1"/>
              </w:rPr>
            </w:pPr>
          </w:p>
        </w:tc>
        <w:tc>
          <w:tcPr>
            <w:tcW w:w="38" w:type="pct"/>
            <w:vAlign w:val="center"/>
          </w:tcPr>
          <w:p w14:paraId="012907F6" w14:textId="77777777" w:rsidR="00C334D1" w:rsidRPr="00813D46" w:rsidRDefault="00C334D1" w:rsidP="00831BCE">
            <w:pPr>
              <w:keepNext/>
              <w:rPr>
                <w:sz w:val="1"/>
              </w:rPr>
            </w:pPr>
          </w:p>
        </w:tc>
        <w:tc>
          <w:tcPr>
            <w:tcW w:w="25" w:type="pct"/>
            <w:vAlign w:val="bottom"/>
          </w:tcPr>
          <w:p w14:paraId="1E231B78" w14:textId="77777777" w:rsidR="00C334D1" w:rsidRPr="00813D46" w:rsidRDefault="00C334D1" w:rsidP="00831BCE">
            <w:pPr>
              <w:keepNext/>
              <w:rPr>
                <w:sz w:val="1"/>
              </w:rPr>
            </w:pPr>
          </w:p>
        </w:tc>
        <w:tc>
          <w:tcPr>
            <w:tcW w:w="60" w:type="pct"/>
            <w:vAlign w:val="center"/>
          </w:tcPr>
          <w:p w14:paraId="43E19FCA" w14:textId="77777777" w:rsidR="00C334D1" w:rsidRPr="00813D46" w:rsidRDefault="00C334D1" w:rsidP="00831BCE">
            <w:pPr>
              <w:keepNext/>
              <w:rPr>
                <w:sz w:val="1"/>
              </w:rPr>
            </w:pPr>
          </w:p>
        </w:tc>
        <w:tc>
          <w:tcPr>
            <w:tcW w:w="350" w:type="pct"/>
            <w:vAlign w:val="center"/>
          </w:tcPr>
          <w:p w14:paraId="41BBDB84" w14:textId="77777777" w:rsidR="00C334D1" w:rsidRPr="00813D46" w:rsidRDefault="00C334D1" w:rsidP="00831BCE">
            <w:pPr>
              <w:keepNext/>
              <w:rPr>
                <w:sz w:val="1"/>
              </w:rPr>
            </w:pPr>
          </w:p>
        </w:tc>
        <w:tc>
          <w:tcPr>
            <w:tcW w:w="33" w:type="pct"/>
            <w:vAlign w:val="center"/>
          </w:tcPr>
          <w:p w14:paraId="5EE131EA" w14:textId="77777777" w:rsidR="00C334D1" w:rsidRPr="00813D46" w:rsidRDefault="00C334D1" w:rsidP="00831BCE">
            <w:pPr>
              <w:keepNext/>
              <w:rPr>
                <w:sz w:val="1"/>
              </w:rPr>
            </w:pPr>
          </w:p>
        </w:tc>
        <w:tc>
          <w:tcPr>
            <w:tcW w:w="25" w:type="pct"/>
            <w:vAlign w:val="bottom"/>
          </w:tcPr>
          <w:p w14:paraId="0044CB7B" w14:textId="77777777" w:rsidR="00C334D1" w:rsidRPr="00813D46" w:rsidRDefault="00C334D1" w:rsidP="00831BCE">
            <w:pPr>
              <w:keepNext/>
              <w:rPr>
                <w:sz w:val="1"/>
              </w:rPr>
            </w:pPr>
          </w:p>
        </w:tc>
        <w:tc>
          <w:tcPr>
            <w:tcW w:w="72" w:type="pct"/>
            <w:vAlign w:val="center"/>
          </w:tcPr>
          <w:p w14:paraId="6A3EEF9E" w14:textId="77777777" w:rsidR="00C334D1" w:rsidRPr="00813D46" w:rsidRDefault="00C334D1" w:rsidP="00831BCE">
            <w:pPr>
              <w:keepNext/>
              <w:rPr>
                <w:sz w:val="1"/>
              </w:rPr>
            </w:pPr>
          </w:p>
        </w:tc>
        <w:tc>
          <w:tcPr>
            <w:tcW w:w="369" w:type="pct"/>
            <w:vAlign w:val="center"/>
          </w:tcPr>
          <w:p w14:paraId="0B7B7A9D" w14:textId="77777777" w:rsidR="00C334D1" w:rsidRPr="00813D46" w:rsidRDefault="00C334D1" w:rsidP="00831BCE">
            <w:pPr>
              <w:keepNext/>
              <w:rPr>
                <w:sz w:val="1"/>
              </w:rPr>
            </w:pPr>
          </w:p>
        </w:tc>
        <w:tc>
          <w:tcPr>
            <w:tcW w:w="65" w:type="pct"/>
            <w:vAlign w:val="center"/>
          </w:tcPr>
          <w:p w14:paraId="1B1B7E5A" w14:textId="77777777" w:rsidR="00C334D1" w:rsidRPr="00813D46" w:rsidRDefault="00C334D1" w:rsidP="00831BCE">
            <w:pPr>
              <w:keepNext/>
              <w:rPr>
                <w:sz w:val="1"/>
              </w:rPr>
            </w:pPr>
          </w:p>
        </w:tc>
        <w:tc>
          <w:tcPr>
            <w:tcW w:w="33" w:type="pct"/>
            <w:vAlign w:val="bottom"/>
          </w:tcPr>
          <w:p w14:paraId="08CB07B5" w14:textId="77777777" w:rsidR="00C334D1" w:rsidRPr="00813D46" w:rsidRDefault="00C334D1" w:rsidP="00831BCE">
            <w:pPr>
              <w:keepNext/>
              <w:rPr>
                <w:sz w:val="1"/>
              </w:rPr>
            </w:pPr>
          </w:p>
        </w:tc>
        <w:tc>
          <w:tcPr>
            <w:tcW w:w="60" w:type="pct"/>
            <w:vAlign w:val="center"/>
          </w:tcPr>
          <w:p w14:paraId="6FF36964" w14:textId="77777777" w:rsidR="00C334D1" w:rsidRPr="00813D46" w:rsidRDefault="00C334D1" w:rsidP="00831BCE">
            <w:pPr>
              <w:keepNext/>
              <w:rPr>
                <w:sz w:val="1"/>
              </w:rPr>
            </w:pPr>
          </w:p>
        </w:tc>
        <w:tc>
          <w:tcPr>
            <w:tcW w:w="197" w:type="pct"/>
            <w:vAlign w:val="center"/>
          </w:tcPr>
          <w:p w14:paraId="681F1BD5" w14:textId="77777777" w:rsidR="00C334D1" w:rsidRPr="00813D46" w:rsidRDefault="00C334D1" w:rsidP="00831BCE">
            <w:pPr>
              <w:keepNext/>
              <w:rPr>
                <w:sz w:val="1"/>
              </w:rPr>
            </w:pPr>
          </w:p>
        </w:tc>
        <w:tc>
          <w:tcPr>
            <w:tcW w:w="38" w:type="pct"/>
            <w:vAlign w:val="center"/>
          </w:tcPr>
          <w:p w14:paraId="0C7BB9FC" w14:textId="77777777" w:rsidR="00C334D1" w:rsidRPr="00813D46" w:rsidRDefault="00C334D1" w:rsidP="00831BCE">
            <w:pPr>
              <w:keepNext/>
              <w:rPr>
                <w:sz w:val="1"/>
              </w:rPr>
            </w:pPr>
          </w:p>
        </w:tc>
        <w:tc>
          <w:tcPr>
            <w:tcW w:w="33" w:type="pct"/>
            <w:vAlign w:val="bottom"/>
          </w:tcPr>
          <w:p w14:paraId="019AB8D7" w14:textId="77777777" w:rsidR="00C334D1" w:rsidRPr="00813D46" w:rsidRDefault="00C334D1" w:rsidP="00831BCE">
            <w:pPr>
              <w:keepNext/>
              <w:rPr>
                <w:sz w:val="1"/>
              </w:rPr>
            </w:pPr>
          </w:p>
        </w:tc>
        <w:tc>
          <w:tcPr>
            <w:tcW w:w="60" w:type="pct"/>
            <w:vAlign w:val="center"/>
          </w:tcPr>
          <w:p w14:paraId="27B1BDBD" w14:textId="77777777" w:rsidR="00C334D1" w:rsidRPr="00813D46" w:rsidRDefault="00C334D1" w:rsidP="00831BCE">
            <w:pPr>
              <w:keepNext/>
              <w:rPr>
                <w:sz w:val="1"/>
              </w:rPr>
            </w:pPr>
          </w:p>
        </w:tc>
        <w:tc>
          <w:tcPr>
            <w:tcW w:w="350" w:type="pct"/>
            <w:vAlign w:val="center"/>
          </w:tcPr>
          <w:p w14:paraId="68C8C6E3" w14:textId="77777777" w:rsidR="00C334D1" w:rsidRPr="00813D46" w:rsidRDefault="00C334D1" w:rsidP="00831BCE">
            <w:pPr>
              <w:keepNext/>
              <w:rPr>
                <w:sz w:val="1"/>
              </w:rPr>
            </w:pPr>
          </w:p>
        </w:tc>
        <w:tc>
          <w:tcPr>
            <w:tcW w:w="33" w:type="pct"/>
            <w:vAlign w:val="center"/>
          </w:tcPr>
          <w:p w14:paraId="7982E5E4" w14:textId="77777777" w:rsidR="00C334D1" w:rsidRPr="00813D46" w:rsidRDefault="00C334D1" w:rsidP="00831BCE">
            <w:pPr>
              <w:keepNext/>
              <w:rPr>
                <w:sz w:val="1"/>
              </w:rPr>
            </w:pPr>
          </w:p>
        </w:tc>
      </w:tr>
      <w:tr w:rsidR="00C334D1" w:rsidRPr="00813D46" w14:paraId="3DC16C38" w14:textId="77777777" w:rsidTr="007B0C0F">
        <w:trPr>
          <w:tblHeader/>
          <w:jc w:val="center"/>
        </w:trPr>
        <w:tc>
          <w:tcPr>
            <w:tcW w:w="993" w:type="pct"/>
            <w:vAlign w:val="bottom"/>
          </w:tcPr>
          <w:p w14:paraId="5D7E3DDC" w14:textId="77777777" w:rsidR="00C334D1" w:rsidRPr="00813D46" w:rsidRDefault="00C334D1" w:rsidP="00831BCE">
            <w:pPr>
              <w:pStyle w:val="NormalWeb"/>
              <w:keepNext/>
              <w:spacing w:before="0" w:beforeAutospacing="0" w:after="15" w:afterAutospacing="0"/>
              <w:rPr>
                <w:sz w:val="8"/>
              </w:rPr>
            </w:pPr>
            <w:r w:rsidRPr="00813D46">
              <w:rPr>
                <w:rFonts w:cs="Arial"/>
                <w:b/>
                <w:bCs/>
                <w:sz w:val="15"/>
                <w:szCs w:val="15"/>
              </w:rPr>
              <w:t>(In millions)</w:t>
            </w:r>
          </w:p>
        </w:tc>
        <w:tc>
          <w:tcPr>
            <w:tcW w:w="25" w:type="pct"/>
            <w:vAlign w:val="bottom"/>
          </w:tcPr>
          <w:p w14:paraId="4F181B0E" w14:textId="77777777" w:rsidR="00C334D1" w:rsidRPr="00813D46" w:rsidRDefault="00C334D1" w:rsidP="00831BCE">
            <w:pPr>
              <w:pStyle w:val="la2"/>
              <w:keepNext/>
            </w:pPr>
            <w:r w:rsidRPr="00813D46">
              <w:rPr>
                <w:sz w:val="15"/>
                <w:szCs w:val="15"/>
              </w:rPr>
              <w:t> </w:t>
            </w:r>
          </w:p>
        </w:tc>
        <w:tc>
          <w:tcPr>
            <w:tcW w:w="864" w:type="pct"/>
            <w:vAlign w:val="bottom"/>
          </w:tcPr>
          <w:p w14:paraId="6AD2C4C5" w14:textId="77777777" w:rsidR="00C334D1" w:rsidRPr="00813D46" w:rsidRDefault="00C334D1" w:rsidP="00831BCE">
            <w:pPr>
              <w:pStyle w:val="la2"/>
              <w:keepNext/>
            </w:pPr>
            <w:r w:rsidRPr="00813D46">
              <w:t> </w:t>
            </w:r>
          </w:p>
        </w:tc>
        <w:tc>
          <w:tcPr>
            <w:tcW w:w="25" w:type="pct"/>
            <w:vAlign w:val="bottom"/>
          </w:tcPr>
          <w:p w14:paraId="32D3ADDB" w14:textId="77777777" w:rsidR="00C334D1" w:rsidRPr="00813D46" w:rsidRDefault="00C334D1" w:rsidP="00831BCE">
            <w:pPr>
              <w:pStyle w:val="la2"/>
              <w:keepNext/>
            </w:pPr>
            <w:r w:rsidRPr="00813D46">
              <w:rPr>
                <w:sz w:val="15"/>
                <w:szCs w:val="15"/>
              </w:rPr>
              <w:t> </w:t>
            </w:r>
          </w:p>
        </w:tc>
        <w:tc>
          <w:tcPr>
            <w:tcW w:w="409" w:type="pct"/>
            <w:gridSpan w:val="2"/>
            <w:tcMar>
              <w:top w:w="0" w:type="dxa"/>
              <w:left w:w="14" w:type="dxa"/>
              <w:bottom w:w="0" w:type="dxa"/>
              <w:right w:w="14" w:type="dxa"/>
            </w:tcMar>
            <w:vAlign w:val="bottom"/>
          </w:tcPr>
          <w:p w14:paraId="7DC180CC" w14:textId="77777777" w:rsidR="00C334D1" w:rsidRPr="00813D46" w:rsidRDefault="00C334D1" w:rsidP="00831BCE">
            <w:pPr>
              <w:pStyle w:val="NormalWeb"/>
              <w:keepNext/>
              <w:spacing w:before="0" w:beforeAutospacing="0" w:after="0" w:afterAutospacing="0"/>
              <w:jc w:val="right"/>
            </w:pPr>
            <w:r w:rsidRPr="00813D46">
              <w:rPr>
                <w:rFonts w:cs="Arial"/>
                <w:b/>
                <w:bCs/>
                <w:sz w:val="15"/>
                <w:szCs w:val="15"/>
              </w:rPr>
              <w:t>June 30,</w:t>
            </w:r>
          </w:p>
          <w:p w14:paraId="037714F0" w14:textId="77777777" w:rsidR="00C334D1" w:rsidRPr="00813D46" w:rsidRDefault="00C334D1" w:rsidP="00831BCE">
            <w:pPr>
              <w:pStyle w:val="NormalWeb"/>
              <w:keepNext/>
              <w:spacing w:before="0" w:beforeAutospacing="0" w:after="15" w:afterAutospacing="0"/>
              <w:jc w:val="right"/>
            </w:pPr>
            <w:r w:rsidRPr="00813D46">
              <w:rPr>
                <w:rFonts w:cs="Arial"/>
                <w:b/>
                <w:bCs/>
                <w:sz w:val="15"/>
                <w:szCs w:val="15"/>
              </w:rPr>
              <w:t>2013</w:t>
            </w:r>
          </w:p>
        </w:tc>
        <w:tc>
          <w:tcPr>
            <w:tcW w:w="33" w:type="pct"/>
            <w:vAlign w:val="bottom"/>
          </w:tcPr>
          <w:p w14:paraId="0A6AF45D" w14:textId="77777777" w:rsidR="00C334D1" w:rsidRPr="00813D46" w:rsidRDefault="00C334D1" w:rsidP="00831BCE">
            <w:pPr>
              <w:keepNext/>
              <w:rPr>
                <w:sz w:val="8"/>
              </w:rPr>
            </w:pPr>
            <w:r w:rsidRPr="00813D46">
              <w:rPr>
                <w:sz w:val="15"/>
                <w:szCs w:val="15"/>
              </w:rPr>
              <w:t> </w:t>
            </w:r>
          </w:p>
        </w:tc>
        <w:tc>
          <w:tcPr>
            <w:tcW w:w="25" w:type="pct"/>
            <w:vAlign w:val="bottom"/>
          </w:tcPr>
          <w:p w14:paraId="442D379A" w14:textId="77777777" w:rsidR="00C334D1" w:rsidRPr="00813D46" w:rsidRDefault="00C334D1" w:rsidP="00831BCE">
            <w:pPr>
              <w:pStyle w:val="la2"/>
              <w:keepNext/>
            </w:pPr>
            <w:r w:rsidRPr="00813D46">
              <w:rPr>
                <w:sz w:val="15"/>
                <w:szCs w:val="15"/>
              </w:rPr>
              <w:t> </w:t>
            </w:r>
          </w:p>
        </w:tc>
        <w:tc>
          <w:tcPr>
            <w:tcW w:w="441" w:type="pct"/>
            <w:gridSpan w:val="2"/>
            <w:tcMar>
              <w:top w:w="0" w:type="dxa"/>
              <w:left w:w="14" w:type="dxa"/>
              <w:bottom w:w="0" w:type="dxa"/>
              <w:right w:w="14" w:type="dxa"/>
            </w:tcMar>
            <w:vAlign w:val="bottom"/>
          </w:tcPr>
          <w:p w14:paraId="15BAE20B" w14:textId="77777777" w:rsidR="00C334D1" w:rsidRPr="00813D46" w:rsidRDefault="00C334D1" w:rsidP="00831BCE">
            <w:pPr>
              <w:keepNext/>
              <w:jc w:val="right"/>
            </w:pPr>
            <w:r w:rsidRPr="00813D46">
              <w:rPr>
                <w:rFonts w:cs="Arial"/>
                <w:b/>
                <w:bCs/>
                <w:sz w:val="15"/>
                <w:szCs w:val="15"/>
              </w:rPr>
              <w:t>Acquisitions</w:t>
            </w:r>
          </w:p>
        </w:tc>
        <w:tc>
          <w:tcPr>
            <w:tcW w:w="65" w:type="pct"/>
            <w:vAlign w:val="bottom"/>
          </w:tcPr>
          <w:p w14:paraId="3D7E8455" w14:textId="77777777" w:rsidR="00C334D1" w:rsidRPr="00813D46" w:rsidRDefault="00C334D1" w:rsidP="00831BCE">
            <w:pPr>
              <w:keepNext/>
              <w:rPr>
                <w:sz w:val="8"/>
              </w:rPr>
            </w:pPr>
            <w:r w:rsidRPr="00813D46">
              <w:rPr>
                <w:sz w:val="15"/>
                <w:szCs w:val="15"/>
              </w:rPr>
              <w:t> </w:t>
            </w:r>
          </w:p>
        </w:tc>
        <w:tc>
          <w:tcPr>
            <w:tcW w:w="25" w:type="pct"/>
            <w:vAlign w:val="bottom"/>
          </w:tcPr>
          <w:p w14:paraId="39A77D88" w14:textId="77777777" w:rsidR="00C334D1" w:rsidRPr="00813D46" w:rsidRDefault="00C334D1" w:rsidP="00831BCE">
            <w:pPr>
              <w:pStyle w:val="la2"/>
              <w:keepNext/>
            </w:pPr>
            <w:r w:rsidRPr="00813D46">
              <w:rPr>
                <w:sz w:val="15"/>
                <w:szCs w:val="15"/>
              </w:rPr>
              <w:t> </w:t>
            </w:r>
          </w:p>
        </w:tc>
        <w:tc>
          <w:tcPr>
            <w:tcW w:w="257" w:type="pct"/>
            <w:gridSpan w:val="2"/>
            <w:tcMar>
              <w:top w:w="0" w:type="dxa"/>
              <w:left w:w="14" w:type="dxa"/>
              <w:bottom w:w="0" w:type="dxa"/>
              <w:right w:w="14" w:type="dxa"/>
            </w:tcMar>
            <w:vAlign w:val="bottom"/>
          </w:tcPr>
          <w:p w14:paraId="69879D46" w14:textId="77777777" w:rsidR="00C334D1" w:rsidRPr="00813D46" w:rsidRDefault="00C334D1" w:rsidP="00831BCE">
            <w:pPr>
              <w:keepNext/>
              <w:jc w:val="right"/>
            </w:pPr>
            <w:r w:rsidRPr="00813D46">
              <w:rPr>
                <w:rFonts w:cs="Arial"/>
                <w:b/>
                <w:bCs/>
                <w:sz w:val="15"/>
                <w:szCs w:val="15"/>
              </w:rPr>
              <w:t>Other</w:t>
            </w:r>
          </w:p>
        </w:tc>
        <w:tc>
          <w:tcPr>
            <w:tcW w:w="38" w:type="pct"/>
            <w:vAlign w:val="bottom"/>
          </w:tcPr>
          <w:p w14:paraId="12A98297" w14:textId="77777777" w:rsidR="00C334D1" w:rsidRPr="00813D46" w:rsidRDefault="00C334D1" w:rsidP="00831BCE">
            <w:pPr>
              <w:keepNext/>
              <w:rPr>
                <w:sz w:val="8"/>
              </w:rPr>
            </w:pPr>
            <w:r w:rsidRPr="00813D46">
              <w:rPr>
                <w:sz w:val="15"/>
                <w:szCs w:val="15"/>
              </w:rPr>
              <w:t> </w:t>
            </w:r>
          </w:p>
        </w:tc>
        <w:tc>
          <w:tcPr>
            <w:tcW w:w="25" w:type="pct"/>
            <w:vAlign w:val="bottom"/>
          </w:tcPr>
          <w:p w14:paraId="0C038D83" w14:textId="77777777" w:rsidR="00C334D1" w:rsidRPr="00813D46" w:rsidRDefault="00C334D1" w:rsidP="00831BCE">
            <w:pPr>
              <w:pStyle w:val="la2"/>
              <w:keepNext/>
            </w:pPr>
            <w:r w:rsidRPr="00813D46">
              <w:rPr>
                <w:sz w:val="15"/>
                <w:szCs w:val="15"/>
              </w:rPr>
              <w:t> </w:t>
            </w:r>
          </w:p>
        </w:tc>
        <w:tc>
          <w:tcPr>
            <w:tcW w:w="409" w:type="pct"/>
            <w:gridSpan w:val="2"/>
            <w:tcMar>
              <w:top w:w="0" w:type="dxa"/>
              <w:left w:w="14" w:type="dxa"/>
              <w:bottom w:w="0" w:type="dxa"/>
              <w:right w:w="14" w:type="dxa"/>
            </w:tcMar>
            <w:vAlign w:val="bottom"/>
          </w:tcPr>
          <w:p w14:paraId="7F5885F8" w14:textId="77777777" w:rsidR="00C334D1" w:rsidRPr="00813D46" w:rsidRDefault="00C334D1" w:rsidP="00831BCE">
            <w:pPr>
              <w:pStyle w:val="NormalWeb"/>
              <w:keepNext/>
              <w:spacing w:before="0" w:beforeAutospacing="0" w:after="0" w:afterAutospacing="0"/>
              <w:jc w:val="right"/>
            </w:pPr>
            <w:r w:rsidRPr="00813D46">
              <w:rPr>
                <w:rFonts w:cs="Arial"/>
                <w:b/>
                <w:bCs/>
                <w:sz w:val="15"/>
                <w:szCs w:val="15"/>
              </w:rPr>
              <w:t>June 30,</w:t>
            </w:r>
          </w:p>
          <w:p w14:paraId="021881D2" w14:textId="77777777" w:rsidR="00C334D1" w:rsidRPr="00813D46" w:rsidRDefault="00C334D1" w:rsidP="00831BCE">
            <w:pPr>
              <w:pStyle w:val="NormalWeb"/>
              <w:keepNext/>
              <w:spacing w:before="0" w:beforeAutospacing="0" w:after="15" w:afterAutospacing="0"/>
              <w:jc w:val="right"/>
            </w:pPr>
            <w:r w:rsidRPr="00813D46">
              <w:rPr>
                <w:rFonts w:cs="Arial"/>
                <w:b/>
                <w:bCs/>
                <w:sz w:val="15"/>
                <w:szCs w:val="15"/>
              </w:rPr>
              <w:t>2014</w:t>
            </w:r>
          </w:p>
        </w:tc>
        <w:tc>
          <w:tcPr>
            <w:tcW w:w="33" w:type="pct"/>
            <w:vAlign w:val="bottom"/>
          </w:tcPr>
          <w:p w14:paraId="0138F92F" w14:textId="77777777" w:rsidR="00C334D1" w:rsidRPr="00813D46" w:rsidRDefault="00C334D1" w:rsidP="00831BCE">
            <w:pPr>
              <w:keepNext/>
              <w:rPr>
                <w:sz w:val="8"/>
              </w:rPr>
            </w:pPr>
            <w:r w:rsidRPr="00813D46">
              <w:rPr>
                <w:sz w:val="15"/>
                <w:szCs w:val="15"/>
              </w:rPr>
              <w:t> </w:t>
            </w:r>
          </w:p>
        </w:tc>
        <w:tc>
          <w:tcPr>
            <w:tcW w:w="25" w:type="pct"/>
            <w:vAlign w:val="bottom"/>
          </w:tcPr>
          <w:p w14:paraId="01BC33C8" w14:textId="77777777" w:rsidR="00C334D1" w:rsidRPr="00813D46" w:rsidRDefault="00C334D1" w:rsidP="00831BCE">
            <w:pPr>
              <w:pStyle w:val="la2"/>
              <w:keepNext/>
            </w:pPr>
            <w:r w:rsidRPr="00813D46">
              <w:rPr>
                <w:sz w:val="15"/>
                <w:szCs w:val="15"/>
              </w:rPr>
              <w:t> </w:t>
            </w:r>
          </w:p>
        </w:tc>
        <w:tc>
          <w:tcPr>
            <w:tcW w:w="441" w:type="pct"/>
            <w:gridSpan w:val="2"/>
            <w:tcMar>
              <w:top w:w="0" w:type="dxa"/>
              <w:left w:w="14" w:type="dxa"/>
              <w:bottom w:w="0" w:type="dxa"/>
              <w:right w:w="14" w:type="dxa"/>
            </w:tcMar>
            <w:vAlign w:val="bottom"/>
          </w:tcPr>
          <w:p w14:paraId="2C1B3081" w14:textId="77777777" w:rsidR="00C334D1" w:rsidRPr="00813D46" w:rsidRDefault="00C334D1" w:rsidP="00831BCE">
            <w:pPr>
              <w:keepNext/>
              <w:jc w:val="right"/>
            </w:pPr>
            <w:r w:rsidRPr="00813D46">
              <w:rPr>
                <w:rFonts w:cs="Arial"/>
                <w:b/>
                <w:bCs/>
                <w:sz w:val="15"/>
                <w:szCs w:val="15"/>
              </w:rPr>
              <w:t>Acquisitions</w:t>
            </w:r>
          </w:p>
        </w:tc>
        <w:tc>
          <w:tcPr>
            <w:tcW w:w="65" w:type="pct"/>
            <w:vAlign w:val="bottom"/>
          </w:tcPr>
          <w:p w14:paraId="2A209C11" w14:textId="77777777" w:rsidR="00C334D1" w:rsidRPr="00813D46" w:rsidRDefault="00C334D1" w:rsidP="00831BCE">
            <w:pPr>
              <w:keepNext/>
              <w:rPr>
                <w:sz w:val="8"/>
              </w:rPr>
            </w:pPr>
            <w:r w:rsidRPr="00813D46">
              <w:rPr>
                <w:sz w:val="15"/>
                <w:szCs w:val="15"/>
              </w:rPr>
              <w:t> </w:t>
            </w:r>
          </w:p>
        </w:tc>
        <w:tc>
          <w:tcPr>
            <w:tcW w:w="33" w:type="pct"/>
            <w:vAlign w:val="bottom"/>
          </w:tcPr>
          <w:p w14:paraId="400FF49B" w14:textId="77777777" w:rsidR="00C334D1" w:rsidRPr="00813D46" w:rsidRDefault="00C334D1" w:rsidP="00831BCE">
            <w:pPr>
              <w:pStyle w:val="la2"/>
              <w:keepNext/>
            </w:pPr>
            <w:r w:rsidRPr="00813D46">
              <w:rPr>
                <w:sz w:val="15"/>
                <w:szCs w:val="15"/>
              </w:rPr>
              <w:t> </w:t>
            </w:r>
          </w:p>
        </w:tc>
        <w:tc>
          <w:tcPr>
            <w:tcW w:w="257" w:type="pct"/>
            <w:gridSpan w:val="2"/>
            <w:tcMar>
              <w:top w:w="0" w:type="dxa"/>
              <w:left w:w="14" w:type="dxa"/>
              <w:bottom w:w="0" w:type="dxa"/>
              <w:right w:w="14" w:type="dxa"/>
            </w:tcMar>
            <w:vAlign w:val="bottom"/>
          </w:tcPr>
          <w:p w14:paraId="3F27B7E3" w14:textId="77777777" w:rsidR="00C334D1" w:rsidRPr="00813D46" w:rsidRDefault="00C334D1" w:rsidP="00831BCE">
            <w:pPr>
              <w:keepNext/>
              <w:jc w:val="right"/>
            </w:pPr>
            <w:r w:rsidRPr="00813D46">
              <w:rPr>
                <w:rFonts w:cs="Arial"/>
                <w:b/>
                <w:bCs/>
                <w:sz w:val="15"/>
                <w:szCs w:val="15"/>
              </w:rPr>
              <w:t>Other</w:t>
            </w:r>
          </w:p>
        </w:tc>
        <w:tc>
          <w:tcPr>
            <w:tcW w:w="38" w:type="pct"/>
            <w:vAlign w:val="bottom"/>
          </w:tcPr>
          <w:p w14:paraId="71C64BE4" w14:textId="77777777" w:rsidR="00C334D1" w:rsidRPr="00813D46" w:rsidRDefault="00C334D1" w:rsidP="00831BCE">
            <w:pPr>
              <w:keepNext/>
              <w:rPr>
                <w:sz w:val="8"/>
              </w:rPr>
            </w:pPr>
            <w:r w:rsidRPr="00813D46">
              <w:rPr>
                <w:sz w:val="15"/>
                <w:szCs w:val="15"/>
              </w:rPr>
              <w:t> </w:t>
            </w:r>
          </w:p>
        </w:tc>
        <w:tc>
          <w:tcPr>
            <w:tcW w:w="33" w:type="pct"/>
            <w:vAlign w:val="bottom"/>
          </w:tcPr>
          <w:p w14:paraId="5F5A4E28" w14:textId="77777777" w:rsidR="00C334D1" w:rsidRPr="00813D46" w:rsidRDefault="00C334D1" w:rsidP="00831BCE">
            <w:pPr>
              <w:pStyle w:val="la2"/>
              <w:keepNext/>
            </w:pPr>
            <w:r w:rsidRPr="00813D46">
              <w:rPr>
                <w:sz w:val="15"/>
                <w:szCs w:val="15"/>
              </w:rPr>
              <w:t> </w:t>
            </w:r>
          </w:p>
        </w:tc>
        <w:tc>
          <w:tcPr>
            <w:tcW w:w="409" w:type="pct"/>
            <w:gridSpan w:val="2"/>
            <w:tcMar>
              <w:top w:w="0" w:type="dxa"/>
              <w:left w:w="14" w:type="dxa"/>
              <w:bottom w:w="0" w:type="dxa"/>
              <w:right w:w="14" w:type="dxa"/>
            </w:tcMar>
            <w:vAlign w:val="bottom"/>
          </w:tcPr>
          <w:p w14:paraId="267536C4" w14:textId="77777777" w:rsidR="00C334D1" w:rsidRPr="00813D46" w:rsidRDefault="00C334D1" w:rsidP="00831BCE">
            <w:pPr>
              <w:keepNext/>
              <w:jc w:val="right"/>
            </w:pPr>
            <w:r w:rsidRPr="00813D46">
              <w:rPr>
                <w:rFonts w:cs="Arial"/>
                <w:b/>
                <w:bCs/>
                <w:sz w:val="15"/>
                <w:szCs w:val="15"/>
              </w:rPr>
              <w:t>June 30,</w:t>
            </w:r>
            <w:r w:rsidRPr="00813D46">
              <w:rPr>
                <w:rFonts w:cs="Arial"/>
                <w:b/>
                <w:bCs/>
                <w:sz w:val="15"/>
                <w:szCs w:val="15"/>
              </w:rPr>
              <w:br/>
              <w:t>2015</w:t>
            </w:r>
          </w:p>
        </w:tc>
        <w:tc>
          <w:tcPr>
            <w:tcW w:w="33" w:type="pct"/>
            <w:vAlign w:val="bottom"/>
          </w:tcPr>
          <w:p w14:paraId="79C2B5B2" w14:textId="77777777" w:rsidR="00C334D1" w:rsidRPr="00813D46" w:rsidRDefault="00C334D1" w:rsidP="00831BCE">
            <w:pPr>
              <w:keepNext/>
              <w:rPr>
                <w:sz w:val="8"/>
              </w:rPr>
            </w:pPr>
            <w:r w:rsidRPr="00813D46">
              <w:rPr>
                <w:sz w:val="15"/>
                <w:szCs w:val="15"/>
              </w:rPr>
              <w:t> </w:t>
            </w:r>
          </w:p>
        </w:tc>
      </w:tr>
      <w:tr w:rsidR="00C334D1" w:rsidRPr="00813D46" w14:paraId="447B565E" w14:textId="77777777" w:rsidTr="007B0C0F">
        <w:trPr>
          <w:jc w:val="center"/>
        </w:trPr>
        <w:tc>
          <w:tcPr>
            <w:tcW w:w="4967" w:type="pct"/>
            <w:gridSpan w:val="30"/>
            <w:vAlign w:val="bottom"/>
          </w:tcPr>
          <w:p w14:paraId="4061723E" w14:textId="77777777" w:rsidR="00C334D1" w:rsidRPr="00813D46" w:rsidRDefault="00C334D1" w:rsidP="00831BCE">
            <w:pPr>
              <w:pStyle w:val="rrdsinglerule"/>
              <w:keepNext/>
            </w:pPr>
            <w:r w:rsidRPr="00813D46">
              <w:rPr>
                <w:sz w:val="15"/>
                <w:szCs w:val="15"/>
              </w:rPr>
              <w:t> </w:t>
            </w:r>
          </w:p>
        </w:tc>
        <w:tc>
          <w:tcPr>
            <w:tcW w:w="33" w:type="pct"/>
            <w:vAlign w:val="bottom"/>
          </w:tcPr>
          <w:p w14:paraId="75687C74" w14:textId="77777777" w:rsidR="00C334D1" w:rsidRPr="00813D46" w:rsidRDefault="00C334D1" w:rsidP="00831BCE">
            <w:pPr>
              <w:keepNext/>
              <w:rPr>
                <w:sz w:val="8"/>
              </w:rPr>
            </w:pPr>
          </w:p>
        </w:tc>
      </w:tr>
      <w:tr w:rsidR="00C334D1" w:rsidRPr="00813D46" w14:paraId="5EB1EC43" w14:textId="77777777" w:rsidTr="007B0C0F">
        <w:trPr>
          <w:gridAfter w:val="1"/>
          <w:wAfter w:w="33" w:type="pct"/>
          <w:trHeight w:val="75"/>
          <w:jc w:val="center"/>
        </w:trPr>
        <w:tc>
          <w:tcPr>
            <w:tcW w:w="993" w:type="pct"/>
            <w:vAlign w:val="center"/>
          </w:tcPr>
          <w:p w14:paraId="4AAD2119" w14:textId="77777777" w:rsidR="00C334D1" w:rsidRPr="00813D46" w:rsidRDefault="00C334D1" w:rsidP="00831BCE">
            <w:pPr>
              <w:keepNext/>
              <w:rPr>
                <w:sz w:val="8"/>
              </w:rPr>
            </w:pPr>
          </w:p>
        </w:tc>
        <w:tc>
          <w:tcPr>
            <w:tcW w:w="888" w:type="pct"/>
            <w:gridSpan w:val="2"/>
            <w:vAlign w:val="center"/>
          </w:tcPr>
          <w:p w14:paraId="6EDBAAD3" w14:textId="77777777" w:rsidR="00C334D1" w:rsidRPr="00813D46" w:rsidRDefault="00C334D1" w:rsidP="00831BCE">
            <w:pPr>
              <w:keepNext/>
              <w:rPr>
                <w:sz w:val="8"/>
              </w:rPr>
            </w:pPr>
          </w:p>
        </w:tc>
        <w:tc>
          <w:tcPr>
            <w:tcW w:w="467" w:type="pct"/>
            <w:gridSpan w:val="4"/>
            <w:vAlign w:val="center"/>
          </w:tcPr>
          <w:p w14:paraId="7C354C52" w14:textId="77777777" w:rsidR="00C334D1" w:rsidRPr="00813D46" w:rsidRDefault="00C334D1" w:rsidP="00831BCE">
            <w:pPr>
              <w:keepNext/>
              <w:rPr>
                <w:sz w:val="8"/>
              </w:rPr>
            </w:pPr>
          </w:p>
        </w:tc>
        <w:tc>
          <w:tcPr>
            <w:tcW w:w="530" w:type="pct"/>
            <w:gridSpan w:val="4"/>
            <w:vAlign w:val="center"/>
          </w:tcPr>
          <w:p w14:paraId="23BDE6BE" w14:textId="77777777" w:rsidR="00C334D1" w:rsidRPr="00813D46" w:rsidRDefault="00C334D1" w:rsidP="00831BCE">
            <w:pPr>
              <w:keepNext/>
              <w:rPr>
                <w:sz w:val="8"/>
              </w:rPr>
            </w:pPr>
          </w:p>
        </w:tc>
        <w:tc>
          <w:tcPr>
            <w:tcW w:w="320" w:type="pct"/>
            <w:gridSpan w:val="4"/>
            <w:vAlign w:val="center"/>
          </w:tcPr>
          <w:p w14:paraId="4749D1BA" w14:textId="77777777" w:rsidR="00C334D1" w:rsidRPr="00813D46" w:rsidRDefault="00C334D1" w:rsidP="00831BCE">
            <w:pPr>
              <w:keepNext/>
              <w:rPr>
                <w:sz w:val="8"/>
              </w:rPr>
            </w:pPr>
          </w:p>
        </w:tc>
        <w:tc>
          <w:tcPr>
            <w:tcW w:w="467" w:type="pct"/>
            <w:gridSpan w:val="4"/>
            <w:vAlign w:val="center"/>
          </w:tcPr>
          <w:p w14:paraId="75FFAA14" w14:textId="77777777" w:rsidR="00C334D1" w:rsidRPr="00813D46" w:rsidRDefault="00C334D1" w:rsidP="00831BCE">
            <w:pPr>
              <w:keepNext/>
              <w:rPr>
                <w:sz w:val="8"/>
              </w:rPr>
            </w:pPr>
          </w:p>
        </w:tc>
        <w:tc>
          <w:tcPr>
            <w:tcW w:w="530" w:type="pct"/>
            <w:gridSpan w:val="4"/>
            <w:vAlign w:val="center"/>
          </w:tcPr>
          <w:p w14:paraId="6C2CB57A" w14:textId="77777777" w:rsidR="00C334D1" w:rsidRPr="00813D46" w:rsidRDefault="00C334D1" w:rsidP="00831BCE">
            <w:pPr>
              <w:keepNext/>
              <w:rPr>
                <w:sz w:val="8"/>
              </w:rPr>
            </w:pPr>
          </w:p>
        </w:tc>
        <w:tc>
          <w:tcPr>
            <w:tcW w:w="328" w:type="pct"/>
            <w:gridSpan w:val="4"/>
            <w:vAlign w:val="center"/>
          </w:tcPr>
          <w:p w14:paraId="0A3AFF09" w14:textId="77777777" w:rsidR="00C334D1" w:rsidRPr="00813D46" w:rsidRDefault="00C334D1" w:rsidP="00831BCE">
            <w:pPr>
              <w:keepNext/>
              <w:rPr>
                <w:sz w:val="8"/>
              </w:rPr>
            </w:pPr>
          </w:p>
        </w:tc>
        <w:tc>
          <w:tcPr>
            <w:tcW w:w="443" w:type="pct"/>
            <w:gridSpan w:val="3"/>
            <w:vAlign w:val="center"/>
          </w:tcPr>
          <w:p w14:paraId="1456BD89" w14:textId="77777777" w:rsidR="00C334D1" w:rsidRPr="00813D46" w:rsidRDefault="00C334D1" w:rsidP="00831BCE">
            <w:pPr>
              <w:keepNext/>
              <w:rPr>
                <w:sz w:val="8"/>
              </w:rPr>
            </w:pPr>
          </w:p>
        </w:tc>
      </w:tr>
      <w:tr w:rsidR="00C334D1" w:rsidRPr="00813D46" w14:paraId="08AD50AE" w14:textId="77777777" w:rsidTr="007B0C0F">
        <w:trPr>
          <w:jc w:val="center"/>
        </w:trPr>
        <w:tc>
          <w:tcPr>
            <w:tcW w:w="993" w:type="pct"/>
          </w:tcPr>
          <w:p w14:paraId="6AC1A8B8" w14:textId="77777777" w:rsidR="00C334D1" w:rsidRPr="00813D46" w:rsidRDefault="00C334D1" w:rsidP="00831BCE">
            <w:pPr>
              <w:pStyle w:val="NormalWeb"/>
              <w:keepNext/>
              <w:ind w:left="240" w:hanging="240"/>
              <w:jc w:val="left"/>
              <w:rPr>
                <w:sz w:val="8"/>
              </w:rPr>
            </w:pPr>
            <w:r w:rsidRPr="00813D46">
              <w:rPr>
                <w:rFonts w:cs="Arial"/>
                <w:sz w:val="20"/>
                <w:szCs w:val="20"/>
              </w:rPr>
              <w:t>Devices and Consumer</w:t>
            </w:r>
          </w:p>
        </w:tc>
        <w:tc>
          <w:tcPr>
            <w:tcW w:w="25" w:type="pct"/>
            <w:vAlign w:val="bottom"/>
          </w:tcPr>
          <w:p w14:paraId="227287A4" w14:textId="77777777" w:rsidR="00C334D1" w:rsidRPr="00813D46" w:rsidRDefault="00C334D1" w:rsidP="00831BCE">
            <w:pPr>
              <w:pStyle w:val="la2"/>
              <w:keepNext/>
            </w:pPr>
            <w:r w:rsidRPr="00813D46">
              <w:rPr>
                <w:sz w:val="15"/>
                <w:szCs w:val="15"/>
              </w:rPr>
              <w:t> </w:t>
            </w:r>
          </w:p>
        </w:tc>
        <w:tc>
          <w:tcPr>
            <w:tcW w:w="864" w:type="pct"/>
            <w:vAlign w:val="bottom"/>
          </w:tcPr>
          <w:p w14:paraId="1ECA6E87" w14:textId="77777777" w:rsidR="00C334D1" w:rsidRPr="00813D46" w:rsidRDefault="00C334D1" w:rsidP="00831BCE">
            <w:pPr>
              <w:keepNext/>
              <w:rPr>
                <w:sz w:val="8"/>
              </w:rPr>
            </w:pPr>
            <w:r w:rsidRPr="00813D46">
              <w:rPr>
                <w:rFonts w:cs="Arial"/>
              </w:rPr>
              <w:t>Licensing</w:t>
            </w:r>
          </w:p>
        </w:tc>
        <w:tc>
          <w:tcPr>
            <w:tcW w:w="25" w:type="pct"/>
            <w:vAlign w:val="bottom"/>
          </w:tcPr>
          <w:p w14:paraId="56FF039D" w14:textId="77777777" w:rsidR="00C334D1" w:rsidRPr="00813D46" w:rsidRDefault="00C334D1" w:rsidP="00831BCE">
            <w:pPr>
              <w:pStyle w:val="la2"/>
              <w:keepNext/>
            </w:pPr>
            <w:r w:rsidRPr="00813D46">
              <w:rPr>
                <w:sz w:val="15"/>
                <w:szCs w:val="15"/>
              </w:rPr>
              <w:t> </w:t>
            </w:r>
          </w:p>
        </w:tc>
        <w:tc>
          <w:tcPr>
            <w:tcW w:w="60" w:type="pct"/>
            <w:vAlign w:val="bottom"/>
          </w:tcPr>
          <w:p w14:paraId="103A7E52" w14:textId="77777777" w:rsidR="00C334D1" w:rsidRPr="00813D46" w:rsidRDefault="00C334D1" w:rsidP="00831BCE">
            <w:pPr>
              <w:keepNext/>
              <w:rPr>
                <w:sz w:val="8"/>
              </w:rPr>
            </w:pPr>
            <w:r w:rsidRPr="00813D46">
              <w:rPr>
                <w:rFonts w:cs="Arial"/>
              </w:rPr>
              <w:t>$</w:t>
            </w:r>
          </w:p>
        </w:tc>
        <w:tc>
          <w:tcPr>
            <w:tcW w:w="350" w:type="pct"/>
            <w:vAlign w:val="bottom"/>
          </w:tcPr>
          <w:p w14:paraId="2F0CD2ED" w14:textId="77777777" w:rsidR="00C334D1" w:rsidRPr="00813D46" w:rsidRDefault="00C334D1" w:rsidP="00831BCE">
            <w:pPr>
              <w:keepNext/>
              <w:jc w:val="right"/>
            </w:pPr>
            <w:r w:rsidRPr="00813D46">
              <w:rPr>
                <w:rFonts w:cs="Arial"/>
              </w:rPr>
              <w:t>866</w:t>
            </w:r>
          </w:p>
        </w:tc>
        <w:tc>
          <w:tcPr>
            <w:tcW w:w="33" w:type="pct"/>
            <w:noWrap/>
            <w:vAlign w:val="bottom"/>
          </w:tcPr>
          <w:p w14:paraId="1A049E59" w14:textId="77777777" w:rsidR="00C334D1" w:rsidRPr="00813D46" w:rsidRDefault="00C334D1" w:rsidP="00831BCE">
            <w:pPr>
              <w:keepNext/>
              <w:rPr>
                <w:sz w:val="8"/>
              </w:rPr>
            </w:pPr>
            <w:r w:rsidRPr="00813D46">
              <w:rPr>
                <w:rFonts w:cs="Arial"/>
              </w:rPr>
              <w:t> </w:t>
            </w:r>
          </w:p>
        </w:tc>
        <w:tc>
          <w:tcPr>
            <w:tcW w:w="25" w:type="pct"/>
            <w:vAlign w:val="bottom"/>
          </w:tcPr>
          <w:p w14:paraId="3E3B846A" w14:textId="77777777" w:rsidR="00C334D1" w:rsidRPr="00813D46" w:rsidRDefault="00C334D1" w:rsidP="00831BCE">
            <w:pPr>
              <w:pStyle w:val="la2"/>
              <w:keepNext/>
            </w:pPr>
            <w:r w:rsidRPr="00813D46">
              <w:rPr>
                <w:sz w:val="15"/>
                <w:szCs w:val="15"/>
              </w:rPr>
              <w:t> </w:t>
            </w:r>
          </w:p>
        </w:tc>
        <w:tc>
          <w:tcPr>
            <w:tcW w:w="68" w:type="pct"/>
            <w:vAlign w:val="bottom"/>
          </w:tcPr>
          <w:p w14:paraId="0C53A64F" w14:textId="77777777" w:rsidR="00C334D1" w:rsidRPr="00813D46" w:rsidRDefault="00C334D1" w:rsidP="00831BCE">
            <w:pPr>
              <w:keepNext/>
              <w:rPr>
                <w:sz w:val="8"/>
              </w:rPr>
            </w:pPr>
            <w:r w:rsidRPr="00813D46">
              <w:rPr>
                <w:rFonts w:cs="Arial"/>
              </w:rPr>
              <w:t>$</w:t>
            </w:r>
          </w:p>
        </w:tc>
        <w:tc>
          <w:tcPr>
            <w:tcW w:w="373" w:type="pct"/>
            <w:vAlign w:val="bottom"/>
          </w:tcPr>
          <w:p w14:paraId="001FE956" w14:textId="77777777" w:rsidR="00C334D1" w:rsidRPr="00813D46" w:rsidRDefault="00C334D1" w:rsidP="00831BCE">
            <w:pPr>
              <w:keepNext/>
              <w:jc w:val="right"/>
            </w:pPr>
            <w:r w:rsidRPr="00813D46">
              <w:rPr>
                <w:rFonts w:cs="Arial"/>
                <w:bCs/>
              </w:rPr>
              <w:t>0</w:t>
            </w:r>
          </w:p>
        </w:tc>
        <w:tc>
          <w:tcPr>
            <w:tcW w:w="65" w:type="pct"/>
            <w:noWrap/>
            <w:vAlign w:val="bottom"/>
          </w:tcPr>
          <w:p w14:paraId="63474A67" w14:textId="77777777" w:rsidR="00C334D1" w:rsidRPr="00813D46" w:rsidRDefault="00C334D1" w:rsidP="00831BCE">
            <w:pPr>
              <w:keepNext/>
              <w:rPr>
                <w:sz w:val="8"/>
              </w:rPr>
            </w:pPr>
            <w:r w:rsidRPr="00813D46">
              <w:rPr>
                <w:rFonts w:cs="Arial"/>
                <w:bCs/>
              </w:rPr>
              <w:t> </w:t>
            </w:r>
          </w:p>
        </w:tc>
        <w:tc>
          <w:tcPr>
            <w:tcW w:w="25" w:type="pct"/>
            <w:vAlign w:val="bottom"/>
          </w:tcPr>
          <w:p w14:paraId="40FE3A2B" w14:textId="77777777" w:rsidR="00C334D1" w:rsidRPr="00813D46" w:rsidRDefault="00C334D1" w:rsidP="00831BCE">
            <w:pPr>
              <w:pStyle w:val="la2"/>
              <w:keepNext/>
            </w:pPr>
            <w:r w:rsidRPr="00813D46">
              <w:rPr>
                <w:sz w:val="15"/>
                <w:szCs w:val="15"/>
              </w:rPr>
              <w:t> </w:t>
            </w:r>
          </w:p>
        </w:tc>
        <w:tc>
          <w:tcPr>
            <w:tcW w:w="60" w:type="pct"/>
            <w:vAlign w:val="bottom"/>
          </w:tcPr>
          <w:p w14:paraId="740A694C" w14:textId="77777777" w:rsidR="00C334D1" w:rsidRPr="00813D46" w:rsidRDefault="00C334D1" w:rsidP="00831BCE">
            <w:pPr>
              <w:keepNext/>
              <w:rPr>
                <w:sz w:val="8"/>
              </w:rPr>
            </w:pPr>
            <w:r w:rsidRPr="00813D46">
              <w:rPr>
                <w:rFonts w:cs="Arial"/>
              </w:rPr>
              <w:t>$</w:t>
            </w:r>
          </w:p>
        </w:tc>
        <w:tc>
          <w:tcPr>
            <w:tcW w:w="197" w:type="pct"/>
            <w:vAlign w:val="bottom"/>
          </w:tcPr>
          <w:p w14:paraId="4E76751B" w14:textId="77777777" w:rsidR="00C334D1" w:rsidRPr="00813D46" w:rsidRDefault="00C334D1" w:rsidP="00831BCE">
            <w:pPr>
              <w:keepNext/>
              <w:jc w:val="right"/>
            </w:pPr>
            <w:r w:rsidRPr="00813D46">
              <w:rPr>
                <w:rFonts w:cs="Arial"/>
                <w:bCs/>
              </w:rPr>
              <w:t>2</w:t>
            </w:r>
          </w:p>
        </w:tc>
        <w:tc>
          <w:tcPr>
            <w:tcW w:w="38" w:type="pct"/>
            <w:noWrap/>
            <w:vAlign w:val="bottom"/>
          </w:tcPr>
          <w:p w14:paraId="31776740" w14:textId="77777777" w:rsidR="00C334D1" w:rsidRPr="00813D46" w:rsidRDefault="00C334D1" w:rsidP="00831BCE">
            <w:pPr>
              <w:keepNext/>
              <w:rPr>
                <w:sz w:val="8"/>
              </w:rPr>
            </w:pPr>
            <w:r w:rsidRPr="00813D46">
              <w:rPr>
                <w:rFonts w:cs="Arial"/>
                <w:bCs/>
              </w:rPr>
              <w:t> </w:t>
            </w:r>
          </w:p>
        </w:tc>
        <w:tc>
          <w:tcPr>
            <w:tcW w:w="25" w:type="pct"/>
            <w:vAlign w:val="bottom"/>
          </w:tcPr>
          <w:p w14:paraId="4CC0BEF1" w14:textId="77777777" w:rsidR="00C334D1" w:rsidRPr="00813D46" w:rsidRDefault="00C334D1" w:rsidP="00831BCE">
            <w:pPr>
              <w:pStyle w:val="la2"/>
              <w:keepNext/>
            </w:pPr>
            <w:r w:rsidRPr="00813D46">
              <w:rPr>
                <w:sz w:val="15"/>
                <w:szCs w:val="15"/>
              </w:rPr>
              <w:t> </w:t>
            </w:r>
          </w:p>
        </w:tc>
        <w:tc>
          <w:tcPr>
            <w:tcW w:w="60" w:type="pct"/>
            <w:vAlign w:val="bottom"/>
          </w:tcPr>
          <w:p w14:paraId="196A0256" w14:textId="77777777" w:rsidR="00C334D1" w:rsidRPr="00813D46" w:rsidRDefault="00C334D1" w:rsidP="00831BCE">
            <w:pPr>
              <w:keepNext/>
              <w:rPr>
                <w:sz w:val="8"/>
              </w:rPr>
            </w:pPr>
            <w:r w:rsidRPr="00813D46">
              <w:rPr>
                <w:rFonts w:cs="Arial"/>
              </w:rPr>
              <w:t>$</w:t>
            </w:r>
          </w:p>
        </w:tc>
        <w:tc>
          <w:tcPr>
            <w:tcW w:w="350" w:type="pct"/>
            <w:vAlign w:val="bottom"/>
          </w:tcPr>
          <w:p w14:paraId="12E86E78" w14:textId="77777777" w:rsidR="00C334D1" w:rsidRPr="00527216" w:rsidRDefault="00C334D1" w:rsidP="00831BCE">
            <w:pPr>
              <w:keepNext/>
              <w:jc w:val="right"/>
            </w:pPr>
            <w:r w:rsidRPr="00527216">
              <w:rPr>
                <w:rFonts w:cs="Arial"/>
                <w:bCs/>
              </w:rPr>
              <w:t>868</w:t>
            </w:r>
          </w:p>
        </w:tc>
        <w:tc>
          <w:tcPr>
            <w:tcW w:w="33" w:type="pct"/>
            <w:noWrap/>
            <w:vAlign w:val="bottom"/>
          </w:tcPr>
          <w:p w14:paraId="79E2A12C" w14:textId="77777777" w:rsidR="00C334D1" w:rsidRPr="00813D46" w:rsidRDefault="00C334D1" w:rsidP="00831BCE">
            <w:pPr>
              <w:keepNext/>
              <w:rPr>
                <w:sz w:val="8"/>
              </w:rPr>
            </w:pPr>
            <w:r w:rsidRPr="00813D46">
              <w:rPr>
                <w:rFonts w:cs="Arial"/>
              </w:rPr>
              <w:t> </w:t>
            </w:r>
          </w:p>
        </w:tc>
        <w:tc>
          <w:tcPr>
            <w:tcW w:w="25" w:type="pct"/>
            <w:vAlign w:val="bottom"/>
          </w:tcPr>
          <w:p w14:paraId="064DFBF1" w14:textId="77777777" w:rsidR="00C334D1" w:rsidRPr="00813D46" w:rsidRDefault="00C334D1" w:rsidP="00831BCE">
            <w:pPr>
              <w:pStyle w:val="la2"/>
              <w:keepNext/>
            </w:pPr>
            <w:r w:rsidRPr="00813D46">
              <w:rPr>
                <w:sz w:val="15"/>
                <w:szCs w:val="15"/>
              </w:rPr>
              <w:t> </w:t>
            </w:r>
          </w:p>
        </w:tc>
        <w:tc>
          <w:tcPr>
            <w:tcW w:w="72" w:type="pct"/>
            <w:vAlign w:val="bottom"/>
          </w:tcPr>
          <w:p w14:paraId="78C6EFD7" w14:textId="77777777" w:rsidR="00C334D1" w:rsidRPr="00813D46" w:rsidRDefault="00C334D1" w:rsidP="00831BCE">
            <w:pPr>
              <w:keepNext/>
              <w:rPr>
                <w:sz w:val="8"/>
              </w:rPr>
            </w:pPr>
            <w:r w:rsidRPr="00813D46">
              <w:rPr>
                <w:rFonts w:cs="Arial"/>
                <w:b/>
                <w:bCs/>
              </w:rPr>
              <w:t>$</w:t>
            </w:r>
          </w:p>
        </w:tc>
        <w:tc>
          <w:tcPr>
            <w:tcW w:w="369" w:type="pct"/>
            <w:vAlign w:val="bottom"/>
          </w:tcPr>
          <w:p w14:paraId="02EBFA27" w14:textId="5650B156" w:rsidR="00C334D1" w:rsidRPr="00813D46" w:rsidRDefault="00454D7E" w:rsidP="00831BCE">
            <w:pPr>
              <w:keepNext/>
              <w:jc w:val="right"/>
            </w:pPr>
            <w:r w:rsidRPr="00813D46">
              <w:rPr>
                <w:rFonts w:cs="Arial"/>
                <w:b/>
                <w:bCs/>
              </w:rPr>
              <w:t>4</w:t>
            </w:r>
          </w:p>
        </w:tc>
        <w:tc>
          <w:tcPr>
            <w:tcW w:w="65" w:type="pct"/>
            <w:noWrap/>
            <w:vAlign w:val="bottom"/>
          </w:tcPr>
          <w:p w14:paraId="31E86523" w14:textId="77777777" w:rsidR="00C334D1" w:rsidRPr="00813D46" w:rsidRDefault="00C334D1" w:rsidP="00831BCE">
            <w:pPr>
              <w:keepNext/>
              <w:rPr>
                <w:sz w:val="8"/>
              </w:rPr>
            </w:pPr>
            <w:r w:rsidRPr="00813D46">
              <w:rPr>
                <w:rFonts w:cs="Arial"/>
                <w:b/>
                <w:bCs/>
              </w:rPr>
              <w:t> </w:t>
            </w:r>
          </w:p>
        </w:tc>
        <w:tc>
          <w:tcPr>
            <w:tcW w:w="33" w:type="pct"/>
            <w:vAlign w:val="bottom"/>
          </w:tcPr>
          <w:p w14:paraId="3B7CC7AF" w14:textId="77777777" w:rsidR="00C334D1" w:rsidRPr="00813D46" w:rsidRDefault="00C334D1" w:rsidP="00831BCE">
            <w:pPr>
              <w:pStyle w:val="la2"/>
              <w:keepNext/>
            </w:pPr>
            <w:r w:rsidRPr="00813D46">
              <w:rPr>
                <w:sz w:val="15"/>
                <w:szCs w:val="15"/>
              </w:rPr>
              <w:t> </w:t>
            </w:r>
          </w:p>
        </w:tc>
        <w:tc>
          <w:tcPr>
            <w:tcW w:w="60" w:type="pct"/>
            <w:vAlign w:val="bottom"/>
          </w:tcPr>
          <w:p w14:paraId="3D05587F" w14:textId="77777777" w:rsidR="00C334D1" w:rsidRPr="00813D46" w:rsidRDefault="00C334D1" w:rsidP="00831BCE">
            <w:pPr>
              <w:keepNext/>
              <w:rPr>
                <w:sz w:val="8"/>
              </w:rPr>
            </w:pPr>
            <w:r w:rsidRPr="00813D46">
              <w:rPr>
                <w:rFonts w:cs="Arial"/>
                <w:b/>
                <w:bCs/>
              </w:rPr>
              <w:t>$</w:t>
            </w:r>
          </w:p>
        </w:tc>
        <w:tc>
          <w:tcPr>
            <w:tcW w:w="197" w:type="pct"/>
            <w:vAlign w:val="bottom"/>
          </w:tcPr>
          <w:p w14:paraId="1120C466" w14:textId="318A8934" w:rsidR="00C334D1" w:rsidRPr="00813D46" w:rsidRDefault="00454D7E" w:rsidP="00831BCE">
            <w:pPr>
              <w:keepNext/>
              <w:jc w:val="right"/>
            </w:pPr>
            <w:r w:rsidRPr="00813D46">
              <w:rPr>
                <w:rFonts w:cs="Arial"/>
                <w:b/>
                <w:bCs/>
              </w:rPr>
              <w:t>0</w:t>
            </w:r>
          </w:p>
        </w:tc>
        <w:tc>
          <w:tcPr>
            <w:tcW w:w="38" w:type="pct"/>
            <w:noWrap/>
            <w:vAlign w:val="bottom"/>
          </w:tcPr>
          <w:p w14:paraId="311B42BD" w14:textId="77777777" w:rsidR="00C334D1" w:rsidRPr="00813D46" w:rsidRDefault="00C334D1" w:rsidP="00831BCE">
            <w:pPr>
              <w:keepNext/>
              <w:rPr>
                <w:sz w:val="8"/>
              </w:rPr>
            </w:pPr>
            <w:r w:rsidRPr="00813D46">
              <w:rPr>
                <w:rFonts w:cs="Arial"/>
                <w:b/>
                <w:bCs/>
              </w:rPr>
              <w:t> </w:t>
            </w:r>
          </w:p>
        </w:tc>
        <w:tc>
          <w:tcPr>
            <w:tcW w:w="33" w:type="pct"/>
            <w:vAlign w:val="bottom"/>
          </w:tcPr>
          <w:p w14:paraId="7DDC23A6" w14:textId="77777777" w:rsidR="00C334D1" w:rsidRPr="00813D46" w:rsidRDefault="00C334D1" w:rsidP="00831BCE">
            <w:pPr>
              <w:pStyle w:val="la2"/>
              <w:keepNext/>
            </w:pPr>
            <w:r w:rsidRPr="00813D46">
              <w:rPr>
                <w:sz w:val="15"/>
                <w:szCs w:val="15"/>
              </w:rPr>
              <w:t> </w:t>
            </w:r>
          </w:p>
        </w:tc>
        <w:tc>
          <w:tcPr>
            <w:tcW w:w="60" w:type="pct"/>
            <w:vAlign w:val="bottom"/>
          </w:tcPr>
          <w:p w14:paraId="01509317" w14:textId="77777777" w:rsidR="00C334D1" w:rsidRPr="00813D46" w:rsidRDefault="00C334D1" w:rsidP="00831BCE">
            <w:pPr>
              <w:keepNext/>
              <w:rPr>
                <w:sz w:val="8"/>
              </w:rPr>
            </w:pPr>
            <w:r w:rsidRPr="00813D46">
              <w:rPr>
                <w:rFonts w:cs="Arial"/>
                <w:b/>
                <w:bCs/>
              </w:rPr>
              <w:t>$</w:t>
            </w:r>
          </w:p>
        </w:tc>
        <w:tc>
          <w:tcPr>
            <w:tcW w:w="350" w:type="pct"/>
            <w:vAlign w:val="bottom"/>
          </w:tcPr>
          <w:p w14:paraId="0B278F88" w14:textId="70B005F5" w:rsidR="00C334D1" w:rsidRPr="00813D46" w:rsidRDefault="00454D7E" w:rsidP="00831BCE">
            <w:pPr>
              <w:keepNext/>
              <w:jc w:val="right"/>
            </w:pPr>
            <w:r w:rsidRPr="00813D46">
              <w:rPr>
                <w:rFonts w:cs="Arial"/>
                <w:b/>
                <w:bCs/>
              </w:rPr>
              <w:t>872</w:t>
            </w:r>
          </w:p>
        </w:tc>
        <w:tc>
          <w:tcPr>
            <w:tcW w:w="33" w:type="pct"/>
            <w:noWrap/>
            <w:vAlign w:val="bottom"/>
          </w:tcPr>
          <w:p w14:paraId="07BA1466" w14:textId="77777777" w:rsidR="00C334D1" w:rsidRPr="00813D46" w:rsidRDefault="00C334D1" w:rsidP="00831BCE">
            <w:pPr>
              <w:keepNext/>
              <w:rPr>
                <w:sz w:val="8"/>
              </w:rPr>
            </w:pPr>
            <w:r w:rsidRPr="00813D46">
              <w:rPr>
                <w:rFonts w:cs="Arial"/>
                <w:b/>
                <w:bCs/>
              </w:rPr>
              <w:t> </w:t>
            </w:r>
          </w:p>
        </w:tc>
      </w:tr>
      <w:tr w:rsidR="008E2E38" w:rsidRPr="00813D46" w14:paraId="390F16BE" w14:textId="77777777" w:rsidTr="007B0C0F">
        <w:trPr>
          <w:jc w:val="center"/>
        </w:trPr>
        <w:tc>
          <w:tcPr>
            <w:tcW w:w="993" w:type="pct"/>
          </w:tcPr>
          <w:p w14:paraId="4BF73625" w14:textId="77777777" w:rsidR="008E2E38" w:rsidRPr="00813D46" w:rsidRDefault="008E2E38" w:rsidP="00831BCE">
            <w:pPr>
              <w:pStyle w:val="la2"/>
              <w:keepNext/>
            </w:pPr>
          </w:p>
        </w:tc>
        <w:tc>
          <w:tcPr>
            <w:tcW w:w="25" w:type="pct"/>
            <w:vAlign w:val="bottom"/>
          </w:tcPr>
          <w:p w14:paraId="65E5036E" w14:textId="77777777" w:rsidR="008E2E38" w:rsidRPr="00813D46" w:rsidRDefault="008E2E38" w:rsidP="00831BCE">
            <w:pPr>
              <w:pStyle w:val="la2"/>
              <w:keepNext/>
              <w:rPr>
                <w:sz w:val="15"/>
                <w:szCs w:val="15"/>
              </w:rPr>
            </w:pPr>
          </w:p>
        </w:tc>
        <w:tc>
          <w:tcPr>
            <w:tcW w:w="864" w:type="pct"/>
            <w:vAlign w:val="bottom"/>
          </w:tcPr>
          <w:p w14:paraId="1DC17292" w14:textId="77777777" w:rsidR="008E2E38" w:rsidRPr="00813D46" w:rsidRDefault="008E2E38" w:rsidP="00831BCE">
            <w:pPr>
              <w:pStyle w:val="la2"/>
              <w:keepNext/>
              <w:rPr>
                <w:rFonts w:cs="Arial"/>
                <w:sz w:val="20"/>
                <w:szCs w:val="20"/>
              </w:rPr>
            </w:pPr>
          </w:p>
        </w:tc>
        <w:tc>
          <w:tcPr>
            <w:tcW w:w="25" w:type="pct"/>
            <w:vAlign w:val="bottom"/>
          </w:tcPr>
          <w:p w14:paraId="21551C30" w14:textId="77777777" w:rsidR="008E2E38" w:rsidRPr="00813D46" w:rsidRDefault="008E2E38" w:rsidP="00831BCE">
            <w:pPr>
              <w:pStyle w:val="la2"/>
              <w:keepNext/>
              <w:rPr>
                <w:sz w:val="15"/>
                <w:szCs w:val="15"/>
              </w:rPr>
            </w:pPr>
          </w:p>
        </w:tc>
        <w:tc>
          <w:tcPr>
            <w:tcW w:w="60" w:type="pct"/>
            <w:vAlign w:val="bottom"/>
          </w:tcPr>
          <w:p w14:paraId="59272C69" w14:textId="77777777" w:rsidR="008E2E38" w:rsidRPr="00813D46" w:rsidRDefault="008E2E38" w:rsidP="00831BCE">
            <w:pPr>
              <w:pStyle w:val="rrdsinglerule"/>
              <w:keepNext/>
            </w:pPr>
          </w:p>
        </w:tc>
        <w:tc>
          <w:tcPr>
            <w:tcW w:w="350" w:type="pct"/>
            <w:vAlign w:val="bottom"/>
          </w:tcPr>
          <w:p w14:paraId="4EDFA337" w14:textId="77777777" w:rsidR="008E2E38" w:rsidRPr="00813D46" w:rsidRDefault="008E2E38" w:rsidP="00831BCE">
            <w:pPr>
              <w:pStyle w:val="rrdsinglerule"/>
              <w:keepNext/>
            </w:pPr>
          </w:p>
        </w:tc>
        <w:tc>
          <w:tcPr>
            <w:tcW w:w="33" w:type="pct"/>
            <w:vAlign w:val="bottom"/>
          </w:tcPr>
          <w:p w14:paraId="74856479" w14:textId="77777777" w:rsidR="008E2E38" w:rsidRPr="00813D46" w:rsidRDefault="008E2E38" w:rsidP="00831BCE">
            <w:pPr>
              <w:pStyle w:val="la2"/>
              <w:keepNext/>
            </w:pPr>
          </w:p>
        </w:tc>
        <w:tc>
          <w:tcPr>
            <w:tcW w:w="25" w:type="pct"/>
            <w:vAlign w:val="bottom"/>
          </w:tcPr>
          <w:p w14:paraId="3C6C5A96" w14:textId="77777777" w:rsidR="008E2E38" w:rsidRPr="00813D46" w:rsidRDefault="008E2E38" w:rsidP="00831BCE">
            <w:pPr>
              <w:pStyle w:val="la2"/>
              <w:keepNext/>
              <w:rPr>
                <w:sz w:val="15"/>
                <w:szCs w:val="15"/>
              </w:rPr>
            </w:pPr>
          </w:p>
        </w:tc>
        <w:tc>
          <w:tcPr>
            <w:tcW w:w="68" w:type="pct"/>
            <w:vAlign w:val="bottom"/>
          </w:tcPr>
          <w:p w14:paraId="23DC043C" w14:textId="77777777" w:rsidR="008E2E38" w:rsidRPr="00813D46" w:rsidRDefault="008E2E38" w:rsidP="00831BCE">
            <w:pPr>
              <w:pStyle w:val="rrdsinglerule"/>
              <w:keepNext/>
            </w:pPr>
          </w:p>
        </w:tc>
        <w:tc>
          <w:tcPr>
            <w:tcW w:w="372" w:type="pct"/>
            <w:vAlign w:val="bottom"/>
          </w:tcPr>
          <w:p w14:paraId="4A9B402C" w14:textId="77777777" w:rsidR="008E2E38" w:rsidRPr="00813D46" w:rsidRDefault="008E2E38" w:rsidP="00831BCE">
            <w:pPr>
              <w:pStyle w:val="rrdsinglerule"/>
              <w:keepNext/>
            </w:pPr>
          </w:p>
        </w:tc>
        <w:tc>
          <w:tcPr>
            <w:tcW w:w="65" w:type="pct"/>
            <w:vAlign w:val="bottom"/>
          </w:tcPr>
          <w:p w14:paraId="40F9B1AC" w14:textId="77777777" w:rsidR="008E2E38" w:rsidRPr="00813D46" w:rsidRDefault="008E2E38" w:rsidP="00831BCE">
            <w:pPr>
              <w:pStyle w:val="la2"/>
              <w:keepNext/>
            </w:pPr>
          </w:p>
        </w:tc>
        <w:tc>
          <w:tcPr>
            <w:tcW w:w="25" w:type="pct"/>
            <w:vAlign w:val="bottom"/>
          </w:tcPr>
          <w:p w14:paraId="4621FD95" w14:textId="77777777" w:rsidR="008E2E38" w:rsidRPr="00813D46" w:rsidRDefault="008E2E38" w:rsidP="00831BCE">
            <w:pPr>
              <w:pStyle w:val="la2"/>
              <w:keepNext/>
              <w:rPr>
                <w:sz w:val="15"/>
                <w:szCs w:val="15"/>
              </w:rPr>
            </w:pPr>
          </w:p>
        </w:tc>
        <w:tc>
          <w:tcPr>
            <w:tcW w:w="60" w:type="pct"/>
            <w:vAlign w:val="bottom"/>
          </w:tcPr>
          <w:p w14:paraId="210A1EC3" w14:textId="77777777" w:rsidR="008E2E38" w:rsidRPr="00813D46" w:rsidRDefault="008E2E38" w:rsidP="00831BCE">
            <w:pPr>
              <w:pStyle w:val="rrdsinglerule"/>
              <w:keepNext/>
            </w:pPr>
          </w:p>
        </w:tc>
        <w:tc>
          <w:tcPr>
            <w:tcW w:w="197" w:type="pct"/>
            <w:vAlign w:val="bottom"/>
          </w:tcPr>
          <w:p w14:paraId="1C4AEC51" w14:textId="77777777" w:rsidR="008E2E38" w:rsidRPr="00813D46" w:rsidRDefault="008E2E38" w:rsidP="00831BCE">
            <w:pPr>
              <w:pStyle w:val="rrdsinglerule"/>
              <w:keepNext/>
            </w:pPr>
          </w:p>
        </w:tc>
        <w:tc>
          <w:tcPr>
            <w:tcW w:w="38" w:type="pct"/>
            <w:vAlign w:val="bottom"/>
          </w:tcPr>
          <w:p w14:paraId="0158B23A" w14:textId="77777777" w:rsidR="008E2E38" w:rsidRPr="00813D46" w:rsidRDefault="008E2E38" w:rsidP="00831BCE">
            <w:pPr>
              <w:pStyle w:val="la2"/>
              <w:keepNext/>
            </w:pPr>
          </w:p>
        </w:tc>
        <w:tc>
          <w:tcPr>
            <w:tcW w:w="25" w:type="pct"/>
            <w:vAlign w:val="bottom"/>
          </w:tcPr>
          <w:p w14:paraId="42BA0388" w14:textId="77777777" w:rsidR="008E2E38" w:rsidRPr="00813D46" w:rsidRDefault="008E2E38" w:rsidP="00831BCE">
            <w:pPr>
              <w:pStyle w:val="la2"/>
              <w:keepNext/>
              <w:rPr>
                <w:sz w:val="15"/>
                <w:szCs w:val="15"/>
              </w:rPr>
            </w:pPr>
          </w:p>
        </w:tc>
        <w:tc>
          <w:tcPr>
            <w:tcW w:w="60" w:type="pct"/>
            <w:vAlign w:val="bottom"/>
          </w:tcPr>
          <w:p w14:paraId="7526558A" w14:textId="77777777" w:rsidR="008E2E38" w:rsidRPr="00813D46" w:rsidRDefault="008E2E38" w:rsidP="00831BCE">
            <w:pPr>
              <w:pStyle w:val="rrdsinglerule"/>
              <w:keepNext/>
            </w:pPr>
          </w:p>
        </w:tc>
        <w:tc>
          <w:tcPr>
            <w:tcW w:w="350" w:type="pct"/>
            <w:vAlign w:val="bottom"/>
          </w:tcPr>
          <w:p w14:paraId="5AAC9255" w14:textId="77777777" w:rsidR="008E2E38" w:rsidRPr="00527216" w:rsidRDefault="008E2E38" w:rsidP="00831BCE">
            <w:pPr>
              <w:pStyle w:val="rrdsinglerule"/>
              <w:keepNext/>
            </w:pPr>
          </w:p>
        </w:tc>
        <w:tc>
          <w:tcPr>
            <w:tcW w:w="33" w:type="pct"/>
            <w:vAlign w:val="bottom"/>
          </w:tcPr>
          <w:p w14:paraId="2976A2D1" w14:textId="77777777" w:rsidR="008E2E38" w:rsidRPr="00813D46" w:rsidRDefault="008E2E38" w:rsidP="00831BCE">
            <w:pPr>
              <w:pStyle w:val="la2"/>
              <w:keepNext/>
            </w:pPr>
          </w:p>
        </w:tc>
        <w:tc>
          <w:tcPr>
            <w:tcW w:w="25" w:type="pct"/>
            <w:vAlign w:val="bottom"/>
          </w:tcPr>
          <w:p w14:paraId="475100E5" w14:textId="77777777" w:rsidR="008E2E38" w:rsidRPr="00813D46" w:rsidRDefault="008E2E38" w:rsidP="00831BCE">
            <w:pPr>
              <w:pStyle w:val="la2"/>
              <w:keepNext/>
              <w:rPr>
                <w:sz w:val="15"/>
                <w:szCs w:val="15"/>
              </w:rPr>
            </w:pPr>
          </w:p>
        </w:tc>
        <w:tc>
          <w:tcPr>
            <w:tcW w:w="72" w:type="pct"/>
            <w:vAlign w:val="bottom"/>
          </w:tcPr>
          <w:p w14:paraId="099C2A49" w14:textId="77777777" w:rsidR="008E2E38" w:rsidRPr="00813D46" w:rsidRDefault="008E2E38" w:rsidP="00831BCE">
            <w:pPr>
              <w:pStyle w:val="rrdsinglerule"/>
              <w:keepNext/>
            </w:pPr>
          </w:p>
        </w:tc>
        <w:tc>
          <w:tcPr>
            <w:tcW w:w="369" w:type="pct"/>
            <w:vAlign w:val="bottom"/>
          </w:tcPr>
          <w:p w14:paraId="470EE4DF" w14:textId="77777777" w:rsidR="008E2E38" w:rsidRPr="00813D46" w:rsidRDefault="008E2E38" w:rsidP="00831BCE">
            <w:pPr>
              <w:pStyle w:val="rrdsinglerule"/>
              <w:keepNext/>
            </w:pPr>
          </w:p>
        </w:tc>
        <w:tc>
          <w:tcPr>
            <w:tcW w:w="65" w:type="pct"/>
            <w:vAlign w:val="bottom"/>
          </w:tcPr>
          <w:p w14:paraId="216F1B40" w14:textId="77777777" w:rsidR="008E2E38" w:rsidRPr="00813D46" w:rsidRDefault="008E2E38" w:rsidP="00831BCE">
            <w:pPr>
              <w:pStyle w:val="la2"/>
              <w:keepNext/>
            </w:pPr>
          </w:p>
        </w:tc>
        <w:tc>
          <w:tcPr>
            <w:tcW w:w="33" w:type="pct"/>
            <w:vAlign w:val="bottom"/>
          </w:tcPr>
          <w:p w14:paraId="3E7530BB" w14:textId="77777777" w:rsidR="008E2E38" w:rsidRPr="00813D46" w:rsidRDefault="008E2E38" w:rsidP="00831BCE">
            <w:pPr>
              <w:pStyle w:val="la2"/>
              <w:keepNext/>
              <w:rPr>
                <w:sz w:val="15"/>
                <w:szCs w:val="15"/>
              </w:rPr>
            </w:pPr>
          </w:p>
        </w:tc>
        <w:tc>
          <w:tcPr>
            <w:tcW w:w="60" w:type="pct"/>
            <w:vAlign w:val="bottom"/>
          </w:tcPr>
          <w:p w14:paraId="30DB3E8A" w14:textId="77777777" w:rsidR="008E2E38" w:rsidRPr="00813D46" w:rsidRDefault="008E2E38" w:rsidP="00831BCE">
            <w:pPr>
              <w:pStyle w:val="rrdsinglerule"/>
              <w:keepNext/>
            </w:pPr>
          </w:p>
        </w:tc>
        <w:tc>
          <w:tcPr>
            <w:tcW w:w="197" w:type="pct"/>
            <w:vAlign w:val="bottom"/>
          </w:tcPr>
          <w:p w14:paraId="65FB0E58" w14:textId="77777777" w:rsidR="008E2E38" w:rsidRPr="00813D46" w:rsidRDefault="008E2E38" w:rsidP="00831BCE">
            <w:pPr>
              <w:pStyle w:val="rrdsinglerule"/>
              <w:keepNext/>
            </w:pPr>
          </w:p>
        </w:tc>
        <w:tc>
          <w:tcPr>
            <w:tcW w:w="38" w:type="pct"/>
            <w:vAlign w:val="bottom"/>
          </w:tcPr>
          <w:p w14:paraId="6B623A7B" w14:textId="77777777" w:rsidR="008E2E38" w:rsidRPr="00813D46" w:rsidRDefault="008E2E38" w:rsidP="00831BCE">
            <w:pPr>
              <w:pStyle w:val="la2"/>
              <w:keepNext/>
            </w:pPr>
          </w:p>
        </w:tc>
        <w:tc>
          <w:tcPr>
            <w:tcW w:w="33" w:type="pct"/>
            <w:vAlign w:val="bottom"/>
          </w:tcPr>
          <w:p w14:paraId="326A6BD5" w14:textId="77777777" w:rsidR="008E2E38" w:rsidRPr="00813D46" w:rsidRDefault="008E2E38" w:rsidP="00831BCE">
            <w:pPr>
              <w:pStyle w:val="la2"/>
              <w:keepNext/>
              <w:rPr>
                <w:sz w:val="15"/>
                <w:szCs w:val="15"/>
              </w:rPr>
            </w:pPr>
          </w:p>
        </w:tc>
        <w:tc>
          <w:tcPr>
            <w:tcW w:w="60" w:type="pct"/>
            <w:vAlign w:val="bottom"/>
          </w:tcPr>
          <w:p w14:paraId="37B79AA1" w14:textId="77777777" w:rsidR="008E2E38" w:rsidRPr="00813D46" w:rsidRDefault="008E2E38" w:rsidP="00831BCE">
            <w:pPr>
              <w:pStyle w:val="rrdsinglerule"/>
              <w:keepNext/>
            </w:pPr>
          </w:p>
        </w:tc>
        <w:tc>
          <w:tcPr>
            <w:tcW w:w="350" w:type="pct"/>
            <w:vAlign w:val="bottom"/>
          </w:tcPr>
          <w:p w14:paraId="19B3DA92" w14:textId="77777777" w:rsidR="008E2E38" w:rsidRPr="00813D46" w:rsidRDefault="008E2E38" w:rsidP="00831BCE">
            <w:pPr>
              <w:pStyle w:val="rrdsinglerule"/>
              <w:keepNext/>
            </w:pPr>
          </w:p>
        </w:tc>
        <w:tc>
          <w:tcPr>
            <w:tcW w:w="33" w:type="pct"/>
            <w:vAlign w:val="bottom"/>
          </w:tcPr>
          <w:p w14:paraId="23D4E2D7" w14:textId="77777777" w:rsidR="008E2E38" w:rsidRPr="00813D46" w:rsidRDefault="008E2E38" w:rsidP="00831BCE">
            <w:pPr>
              <w:pStyle w:val="la2"/>
              <w:keepNext/>
            </w:pPr>
          </w:p>
        </w:tc>
      </w:tr>
      <w:tr w:rsidR="00C334D1" w:rsidRPr="00813D46" w14:paraId="0F992633" w14:textId="77777777" w:rsidTr="007B0C0F">
        <w:trPr>
          <w:jc w:val="center"/>
        </w:trPr>
        <w:tc>
          <w:tcPr>
            <w:tcW w:w="993" w:type="pct"/>
          </w:tcPr>
          <w:p w14:paraId="7BFCE734" w14:textId="77777777" w:rsidR="00C334D1" w:rsidRPr="00813D46" w:rsidRDefault="00C334D1" w:rsidP="00831BCE">
            <w:pPr>
              <w:pStyle w:val="la2"/>
              <w:keepNext/>
            </w:pPr>
            <w:r w:rsidRPr="00813D46">
              <w:t> </w:t>
            </w:r>
          </w:p>
        </w:tc>
        <w:tc>
          <w:tcPr>
            <w:tcW w:w="25" w:type="pct"/>
            <w:vAlign w:val="bottom"/>
          </w:tcPr>
          <w:p w14:paraId="303EC318" w14:textId="77777777" w:rsidR="00C334D1" w:rsidRPr="00813D46" w:rsidRDefault="00C334D1" w:rsidP="00831BCE">
            <w:pPr>
              <w:pStyle w:val="la2"/>
              <w:keepNext/>
            </w:pPr>
            <w:r w:rsidRPr="00813D46">
              <w:rPr>
                <w:sz w:val="15"/>
                <w:szCs w:val="15"/>
              </w:rPr>
              <w:t> </w:t>
            </w:r>
          </w:p>
        </w:tc>
        <w:tc>
          <w:tcPr>
            <w:tcW w:w="864" w:type="pct"/>
            <w:vAlign w:val="bottom"/>
          </w:tcPr>
          <w:p w14:paraId="72CF4210" w14:textId="77777777" w:rsidR="00C334D1" w:rsidRPr="00813D46" w:rsidRDefault="00C334D1" w:rsidP="00831BCE">
            <w:pPr>
              <w:pStyle w:val="NormalWeb"/>
              <w:keepNext/>
              <w:ind w:left="240" w:hanging="240"/>
              <w:rPr>
                <w:sz w:val="8"/>
              </w:rPr>
            </w:pPr>
            <w:r w:rsidRPr="00813D46">
              <w:rPr>
                <w:rFonts w:cs="Arial"/>
                <w:sz w:val="20"/>
                <w:szCs w:val="20"/>
              </w:rPr>
              <w:t>Hardware:</w:t>
            </w:r>
          </w:p>
        </w:tc>
        <w:tc>
          <w:tcPr>
            <w:tcW w:w="25" w:type="pct"/>
            <w:vAlign w:val="bottom"/>
          </w:tcPr>
          <w:p w14:paraId="1426518F" w14:textId="77777777" w:rsidR="00C334D1" w:rsidRPr="00813D46" w:rsidRDefault="00C334D1" w:rsidP="00831BCE">
            <w:pPr>
              <w:pStyle w:val="la2"/>
              <w:keepNext/>
            </w:pPr>
            <w:r w:rsidRPr="00813D46">
              <w:rPr>
                <w:sz w:val="15"/>
                <w:szCs w:val="15"/>
              </w:rPr>
              <w:t> </w:t>
            </w:r>
          </w:p>
        </w:tc>
        <w:tc>
          <w:tcPr>
            <w:tcW w:w="60" w:type="pct"/>
            <w:vAlign w:val="bottom"/>
          </w:tcPr>
          <w:p w14:paraId="1D13843D" w14:textId="77777777" w:rsidR="00C334D1" w:rsidRPr="00813D46" w:rsidRDefault="00C334D1" w:rsidP="00831BCE">
            <w:pPr>
              <w:pStyle w:val="la2"/>
              <w:keepNext/>
            </w:pPr>
            <w:r w:rsidRPr="00813D46">
              <w:t> </w:t>
            </w:r>
          </w:p>
        </w:tc>
        <w:tc>
          <w:tcPr>
            <w:tcW w:w="350" w:type="pct"/>
            <w:vAlign w:val="bottom"/>
          </w:tcPr>
          <w:p w14:paraId="10C4CEDC" w14:textId="77777777" w:rsidR="00C334D1" w:rsidRPr="00813D46" w:rsidRDefault="00C334D1" w:rsidP="00831BCE">
            <w:pPr>
              <w:pStyle w:val="la2"/>
              <w:keepNext/>
            </w:pPr>
            <w:r w:rsidRPr="00813D46">
              <w:t> </w:t>
            </w:r>
          </w:p>
        </w:tc>
        <w:tc>
          <w:tcPr>
            <w:tcW w:w="33" w:type="pct"/>
            <w:vAlign w:val="bottom"/>
          </w:tcPr>
          <w:p w14:paraId="69409853" w14:textId="77777777" w:rsidR="00C334D1" w:rsidRPr="00813D46" w:rsidRDefault="00C334D1" w:rsidP="00831BCE">
            <w:pPr>
              <w:pStyle w:val="la2"/>
              <w:keepNext/>
            </w:pPr>
            <w:r w:rsidRPr="00813D46">
              <w:t> </w:t>
            </w:r>
          </w:p>
        </w:tc>
        <w:tc>
          <w:tcPr>
            <w:tcW w:w="25" w:type="pct"/>
            <w:vAlign w:val="bottom"/>
          </w:tcPr>
          <w:p w14:paraId="6E209026" w14:textId="77777777" w:rsidR="00C334D1" w:rsidRPr="00813D46" w:rsidRDefault="00C334D1" w:rsidP="00831BCE">
            <w:pPr>
              <w:pStyle w:val="la2"/>
              <w:keepNext/>
            </w:pPr>
            <w:r w:rsidRPr="00813D46">
              <w:rPr>
                <w:sz w:val="15"/>
                <w:szCs w:val="15"/>
              </w:rPr>
              <w:t> </w:t>
            </w:r>
          </w:p>
        </w:tc>
        <w:tc>
          <w:tcPr>
            <w:tcW w:w="68" w:type="pct"/>
            <w:vAlign w:val="bottom"/>
          </w:tcPr>
          <w:p w14:paraId="72470680" w14:textId="77777777" w:rsidR="00C334D1" w:rsidRPr="00813D46" w:rsidRDefault="00C334D1" w:rsidP="00831BCE">
            <w:pPr>
              <w:pStyle w:val="la2"/>
              <w:keepNext/>
            </w:pPr>
            <w:r w:rsidRPr="00813D46">
              <w:t> </w:t>
            </w:r>
          </w:p>
        </w:tc>
        <w:tc>
          <w:tcPr>
            <w:tcW w:w="372" w:type="pct"/>
            <w:vAlign w:val="bottom"/>
          </w:tcPr>
          <w:p w14:paraId="29D150B7" w14:textId="77777777" w:rsidR="00C334D1" w:rsidRPr="00813D46" w:rsidRDefault="00C334D1" w:rsidP="00831BCE">
            <w:pPr>
              <w:pStyle w:val="la2"/>
              <w:keepNext/>
            </w:pPr>
            <w:r w:rsidRPr="00813D46">
              <w:t> </w:t>
            </w:r>
          </w:p>
        </w:tc>
        <w:tc>
          <w:tcPr>
            <w:tcW w:w="65" w:type="pct"/>
            <w:vAlign w:val="bottom"/>
          </w:tcPr>
          <w:p w14:paraId="5E124BD4" w14:textId="77777777" w:rsidR="00C334D1" w:rsidRPr="00813D46" w:rsidRDefault="00C334D1" w:rsidP="00831BCE">
            <w:pPr>
              <w:pStyle w:val="la2"/>
              <w:keepNext/>
            </w:pPr>
            <w:r w:rsidRPr="00813D46">
              <w:t> </w:t>
            </w:r>
          </w:p>
        </w:tc>
        <w:tc>
          <w:tcPr>
            <w:tcW w:w="25" w:type="pct"/>
            <w:vAlign w:val="bottom"/>
          </w:tcPr>
          <w:p w14:paraId="7EF3EB90" w14:textId="77777777" w:rsidR="00C334D1" w:rsidRPr="00813D46" w:rsidRDefault="00C334D1" w:rsidP="00831BCE">
            <w:pPr>
              <w:pStyle w:val="la2"/>
              <w:keepNext/>
            </w:pPr>
            <w:r w:rsidRPr="00813D46">
              <w:rPr>
                <w:sz w:val="15"/>
                <w:szCs w:val="15"/>
              </w:rPr>
              <w:t> </w:t>
            </w:r>
          </w:p>
        </w:tc>
        <w:tc>
          <w:tcPr>
            <w:tcW w:w="60" w:type="pct"/>
            <w:vAlign w:val="bottom"/>
          </w:tcPr>
          <w:p w14:paraId="6EA0F490" w14:textId="77777777" w:rsidR="00C334D1" w:rsidRPr="00813D46" w:rsidRDefault="00C334D1" w:rsidP="00831BCE">
            <w:pPr>
              <w:pStyle w:val="la2"/>
              <w:keepNext/>
            </w:pPr>
            <w:r w:rsidRPr="00813D46">
              <w:t> </w:t>
            </w:r>
          </w:p>
        </w:tc>
        <w:tc>
          <w:tcPr>
            <w:tcW w:w="197" w:type="pct"/>
            <w:vAlign w:val="bottom"/>
          </w:tcPr>
          <w:p w14:paraId="2FD31EE4" w14:textId="77777777" w:rsidR="00C334D1" w:rsidRPr="00813D46" w:rsidRDefault="00C334D1" w:rsidP="00831BCE">
            <w:pPr>
              <w:pStyle w:val="la2"/>
              <w:keepNext/>
            </w:pPr>
            <w:r w:rsidRPr="00813D46">
              <w:t> </w:t>
            </w:r>
          </w:p>
        </w:tc>
        <w:tc>
          <w:tcPr>
            <w:tcW w:w="38" w:type="pct"/>
            <w:vAlign w:val="bottom"/>
          </w:tcPr>
          <w:p w14:paraId="5154DDEE" w14:textId="77777777" w:rsidR="00C334D1" w:rsidRPr="00813D46" w:rsidRDefault="00C334D1" w:rsidP="00831BCE">
            <w:pPr>
              <w:pStyle w:val="la2"/>
              <w:keepNext/>
            </w:pPr>
            <w:r w:rsidRPr="00813D46">
              <w:t> </w:t>
            </w:r>
          </w:p>
        </w:tc>
        <w:tc>
          <w:tcPr>
            <w:tcW w:w="25" w:type="pct"/>
            <w:vAlign w:val="bottom"/>
          </w:tcPr>
          <w:p w14:paraId="3FD2C9C7" w14:textId="77777777" w:rsidR="00C334D1" w:rsidRPr="00813D46" w:rsidRDefault="00C334D1" w:rsidP="00831BCE">
            <w:pPr>
              <w:pStyle w:val="la2"/>
              <w:keepNext/>
            </w:pPr>
            <w:r w:rsidRPr="00813D46">
              <w:rPr>
                <w:sz w:val="15"/>
                <w:szCs w:val="15"/>
              </w:rPr>
              <w:t> </w:t>
            </w:r>
          </w:p>
        </w:tc>
        <w:tc>
          <w:tcPr>
            <w:tcW w:w="60" w:type="pct"/>
            <w:vAlign w:val="bottom"/>
          </w:tcPr>
          <w:p w14:paraId="1493BABA" w14:textId="77777777" w:rsidR="00C334D1" w:rsidRPr="00813D46" w:rsidRDefault="00C334D1" w:rsidP="00831BCE">
            <w:pPr>
              <w:pStyle w:val="la2"/>
              <w:keepNext/>
            </w:pPr>
            <w:r w:rsidRPr="00813D46">
              <w:t> </w:t>
            </w:r>
          </w:p>
        </w:tc>
        <w:tc>
          <w:tcPr>
            <w:tcW w:w="350" w:type="pct"/>
            <w:vAlign w:val="bottom"/>
          </w:tcPr>
          <w:p w14:paraId="026F2679" w14:textId="77777777" w:rsidR="00C334D1" w:rsidRPr="00527216" w:rsidRDefault="00C334D1" w:rsidP="00831BCE">
            <w:pPr>
              <w:pStyle w:val="la2"/>
              <w:keepNext/>
            </w:pPr>
            <w:r w:rsidRPr="00527216">
              <w:t> </w:t>
            </w:r>
          </w:p>
        </w:tc>
        <w:tc>
          <w:tcPr>
            <w:tcW w:w="33" w:type="pct"/>
            <w:vAlign w:val="bottom"/>
          </w:tcPr>
          <w:p w14:paraId="7D23AC92" w14:textId="77777777" w:rsidR="00C334D1" w:rsidRPr="00813D46" w:rsidRDefault="00C334D1" w:rsidP="00831BCE">
            <w:pPr>
              <w:pStyle w:val="la2"/>
              <w:keepNext/>
            </w:pPr>
            <w:r w:rsidRPr="00813D46">
              <w:t> </w:t>
            </w:r>
          </w:p>
        </w:tc>
        <w:tc>
          <w:tcPr>
            <w:tcW w:w="25" w:type="pct"/>
            <w:vAlign w:val="bottom"/>
          </w:tcPr>
          <w:p w14:paraId="5CA05B38" w14:textId="77777777" w:rsidR="00C334D1" w:rsidRPr="00813D46" w:rsidRDefault="00C334D1" w:rsidP="00831BCE">
            <w:pPr>
              <w:pStyle w:val="la2"/>
              <w:keepNext/>
            </w:pPr>
            <w:r w:rsidRPr="00813D46">
              <w:rPr>
                <w:sz w:val="15"/>
                <w:szCs w:val="15"/>
              </w:rPr>
              <w:t> </w:t>
            </w:r>
          </w:p>
        </w:tc>
        <w:tc>
          <w:tcPr>
            <w:tcW w:w="72" w:type="pct"/>
            <w:vAlign w:val="bottom"/>
          </w:tcPr>
          <w:p w14:paraId="0ED85FC5" w14:textId="77777777" w:rsidR="00C334D1" w:rsidRPr="00813D46" w:rsidRDefault="00C334D1" w:rsidP="00831BCE">
            <w:pPr>
              <w:pStyle w:val="la2"/>
              <w:keepNext/>
            </w:pPr>
            <w:r w:rsidRPr="00813D46">
              <w:t> </w:t>
            </w:r>
          </w:p>
        </w:tc>
        <w:tc>
          <w:tcPr>
            <w:tcW w:w="369" w:type="pct"/>
            <w:vAlign w:val="bottom"/>
          </w:tcPr>
          <w:p w14:paraId="1DDEB5AD" w14:textId="77777777" w:rsidR="00C334D1" w:rsidRPr="00813D46" w:rsidRDefault="00C334D1" w:rsidP="00831BCE">
            <w:pPr>
              <w:pStyle w:val="la2"/>
              <w:keepNext/>
            </w:pPr>
            <w:r w:rsidRPr="00813D46">
              <w:t> </w:t>
            </w:r>
          </w:p>
        </w:tc>
        <w:tc>
          <w:tcPr>
            <w:tcW w:w="65" w:type="pct"/>
            <w:vAlign w:val="bottom"/>
          </w:tcPr>
          <w:p w14:paraId="03EC6EAA" w14:textId="77777777" w:rsidR="00C334D1" w:rsidRPr="00813D46" w:rsidRDefault="00C334D1" w:rsidP="00831BCE">
            <w:pPr>
              <w:pStyle w:val="la2"/>
              <w:keepNext/>
            </w:pPr>
            <w:r w:rsidRPr="00813D46">
              <w:t> </w:t>
            </w:r>
          </w:p>
        </w:tc>
        <w:tc>
          <w:tcPr>
            <w:tcW w:w="33" w:type="pct"/>
            <w:vAlign w:val="bottom"/>
          </w:tcPr>
          <w:p w14:paraId="205E27CE" w14:textId="77777777" w:rsidR="00C334D1" w:rsidRPr="00813D46" w:rsidRDefault="00C334D1" w:rsidP="00831BCE">
            <w:pPr>
              <w:pStyle w:val="la2"/>
              <w:keepNext/>
            </w:pPr>
            <w:r w:rsidRPr="00813D46">
              <w:rPr>
                <w:sz w:val="15"/>
                <w:szCs w:val="15"/>
              </w:rPr>
              <w:t> </w:t>
            </w:r>
          </w:p>
        </w:tc>
        <w:tc>
          <w:tcPr>
            <w:tcW w:w="60" w:type="pct"/>
            <w:vAlign w:val="bottom"/>
          </w:tcPr>
          <w:p w14:paraId="5729DE94" w14:textId="77777777" w:rsidR="00C334D1" w:rsidRPr="00813D46" w:rsidRDefault="00C334D1" w:rsidP="00831BCE">
            <w:pPr>
              <w:pStyle w:val="la2"/>
              <w:keepNext/>
            </w:pPr>
            <w:r w:rsidRPr="00813D46">
              <w:t> </w:t>
            </w:r>
          </w:p>
        </w:tc>
        <w:tc>
          <w:tcPr>
            <w:tcW w:w="197" w:type="pct"/>
            <w:vAlign w:val="bottom"/>
          </w:tcPr>
          <w:p w14:paraId="7C4CBE4F" w14:textId="77777777" w:rsidR="00C334D1" w:rsidRPr="00813D46" w:rsidRDefault="00C334D1" w:rsidP="00831BCE">
            <w:pPr>
              <w:pStyle w:val="la2"/>
              <w:keepNext/>
            </w:pPr>
            <w:r w:rsidRPr="00813D46">
              <w:t> </w:t>
            </w:r>
          </w:p>
        </w:tc>
        <w:tc>
          <w:tcPr>
            <w:tcW w:w="38" w:type="pct"/>
            <w:vAlign w:val="bottom"/>
          </w:tcPr>
          <w:p w14:paraId="272DE825" w14:textId="77777777" w:rsidR="00C334D1" w:rsidRPr="00813D46" w:rsidRDefault="00C334D1" w:rsidP="00831BCE">
            <w:pPr>
              <w:pStyle w:val="la2"/>
              <w:keepNext/>
            </w:pPr>
            <w:r w:rsidRPr="00813D46">
              <w:t> </w:t>
            </w:r>
          </w:p>
        </w:tc>
        <w:tc>
          <w:tcPr>
            <w:tcW w:w="33" w:type="pct"/>
            <w:vAlign w:val="bottom"/>
          </w:tcPr>
          <w:p w14:paraId="272F8845" w14:textId="77777777" w:rsidR="00C334D1" w:rsidRPr="00813D46" w:rsidRDefault="00C334D1" w:rsidP="00831BCE">
            <w:pPr>
              <w:pStyle w:val="la2"/>
              <w:keepNext/>
            </w:pPr>
            <w:r w:rsidRPr="00813D46">
              <w:rPr>
                <w:sz w:val="15"/>
                <w:szCs w:val="15"/>
              </w:rPr>
              <w:t> </w:t>
            </w:r>
          </w:p>
        </w:tc>
        <w:tc>
          <w:tcPr>
            <w:tcW w:w="60" w:type="pct"/>
            <w:vAlign w:val="bottom"/>
          </w:tcPr>
          <w:p w14:paraId="658B74B7" w14:textId="77777777" w:rsidR="00C334D1" w:rsidRPr="00813D46" w:rsidRDefault="00C334D1" w:rsidP="00831BCE">
            <w:pPr>
              <w:pStyle w:val="la2"/>
              <w:keepNext/>
            </w:pPr>
            <w:r w:rsidRPr="00813D46">
              <w:t> </w:t>
            </w:r>
          </w:p>
        </w:tc>
        <w:tc>
          <w:tcPr>
            <w:tcW w:w="350" w:type="pct"/>
            <w:vAlign w:val="bottom"/>
          </w:tcPr>
          <w:p w14:paraId="32096C6B" w14:textId="77777777" w:rsidR="00C334D1" w:rsidRPr="00813D46" w:rsidRDefault="00C334D1" w:rsidP="00831BCE">
            <w:pPr>
              <w:pStyle w:val="la2"/>
              <w:keepNext/>
            </w:pPr>
            <w:r w:rsidRPr="00813D46">
              <w:t> </w:t>
            </w:r>
          </w:p>
        </w:tc>
        <w:tc>
          <w:tcPr>
            <w:tcW w:w="33" w:type="pct"/>
            <w:vAlign w:val="bottom"/>
          </w:tcPr>
          <w:p w14:paraId="2E9119D7" w14:textId="77777777" w:rsidR="00C334D1" w:rsidRPr="00813D46" w:rsidRDefault="00C334D1" w:rsidP="00831BCE">
            <w:pPr>
              <w:pStyle w:val="la2"/>
              <w:keepNext/>
            </w:pPr>
            <w:r w:rsidRPr="00813D46">
              <w:t> </w:t>
            </w:r>
          </w:p>
        </w:tc>
      </w:tr>
      <w:tr w:rsidR="00C334D1" w:rsidRPr="00813D46" w14:paraId="5075FD33" w14:textId="77777777" w:rsidTr="007B0C0F">
        <w:trPr>
          <w:jc w:val="center"/>
        </w:trPr>
        <w:tc>
          <w:tcPr>
            <w:tcW w:w="993" w:type="pct"/>
          </w:tcPr>
          <w:p w14:paraId="015B24E2" w14:textId="77777777" w:rsidR="00C334D1" w:rsidRPr="00813D46" w:rsidRDefault="00C334D1" w:rsidP="008E2E38">
            <w:pPr>
              <w:pStyle w:val="la2"/>
              <w:keepNext/>
            </w:pPr>
            <w:r w:rsidRPr="00813D46">
              <w:t> </w:t>
            </w:r>
          </w:p>
        </w:tc>
        <w:tc>
          <w:tcPr>
            <w:tcW w:w="25" w:type="pct"/>
            <w:vAlign w:val="bottom"/>
          </w:tcPr>
          <w:p w14:paraId="20A2A7FA" w14:textId="77777777" w:rsidR="00C334D1" w:rsidRPr="00813D46" w:rsidRDefault="00C334D1" w:rsidP="008E2E38">
            <w:pPr>
              <w:pStyle w:val="la2"/>
              <w:keepNext/>
            </w:pPr>
            <w:r w:rsidRPr="00813D46">
              <w:rPr>
                <w:sz w:val="15"/>
                <w:szCs w:val="15"/>
              </w:rPr>
              <w:t> </w:t>
            </w:r>
          </w:p>
        </w:tc>
        <w:tc>
          <w:tcPr>
            <w:tcW w:w="864" w:type="pct"/>
            <w:vAlign w:val="bottom"/>
          </w:tcPr>
          <w:p w14:paraId="1B12EC4E" w14:textId="77777777" w:rsidR="00C334D1" w:rsidRPr="00813D46" w:rsidRDefault="00C334D1" w:rsidP="008E2E38">
            <w:pPr>
              <w:pStyle w:val="NormalWeb"/>
              <w:keepNext/>
              <w:ind w:left="480" w:hanging="240"/>
              <w:jc w:val="left"/>
              <w:rPr>
                <w:sz w:val="8"/>
              </w:rPr>
            </w:pPr>
            <w:r w:rsidRPr="00813D46">
              <w:rPr>
                <w:rFonts w:cs="Arial"/>
                <w:sz w:val="20"/>
                <w:szCs w:val="20"/>
              </w:rPr>
              <w:t>Computing and Gaming Hardware</w:t>
            </w:r>
          </w:p>
        </w:tc>
        <w:tc>
          <w:tcPr>
            <w:tcW w:w="25" w:type="pct"/>
            <w:vAlign w:val="bottom"/>
          </w:tcPr>
          <w:p w14:paraId="40001A14" w14:textId="77777777" w:rsidR="00C334D1" w:rsidRPr="00813D46" w:rsidRDefault="00C334D1" w:rsidP="008E2E38">
            <w:pPr>
              <w:pStyle w:val="la2"/>
              <w:keepNext/>
            </w:pPr>
            <w:r w:rsidRPr="00813D46">
              <w:rPr>
                <w:sz w:val="15"/>
                <w:szCs w:val="15"/>
              </w:rPr>
              <w:t> </w:t>
            </w:r>
          </w:p>
        </w:tc>
        <w:tc>
          <w:tcPr>
            <w:tcW w:w="60" w:type="pct"/>
            <w:vAlign w:val="bottom"/>
          </w:tcPr>
          <w:p w14:paraId="5EF55A20" w14:textId="77777777" w:rsidR="00C334D1" w:rsidRPr="00813D46" w:rsidRDefault="00C334D1" w:rsidP="008E2E38">
            <w:pPr>
              <w:keepNext/>
              <w:rPr>
                <w:sz w:val="8"/>
              </w:rPr>
            </w:pPr>
            <w:r w:rsidRPr="00813D46">
              <w:rPr>
                <w:rFonts w:cs="Arial"/>
              </w:rPr>
              <w:t> </w:t>
            </w:r>
          </w:p>
        </w:tc>
        <w:tc>
          <w:tcPr>
            <w:tcW w:w="350" w:type="pct"/>
            <w:vAlign w:val="bottom"/>
          </w:tcPr>
          <w:p w14:paraId="058F7284" w14:textId="77777777" w:rsidR="00C334D1" w:rsidRPr="00813D46" w:rsidRDefault="00C334D1" w:rsidP="008E2E38">
            <w:pPr>
              <w:keepNext/>
              <w:jc w:val="right"/>
            </w:pPr>
            <w:r w:rsidRPr="00813D46">
              <w:rPr>
                <w:rFonts w:cs="Arial"/>
              </w:rPr>
              <w:t>1,689</w:t>
            </w:r>
          </w:p>
        </w:tc>
        <w:tc>
          <w:tcPr>
            <w:tcW w:w="33" w:type="pct"/>
            <w:noWrap/>
            <w:vAlign w:val="bottom"/>
          </w:tcPr>
          <w:p w14:paraId="6B28F337" w14:textId="77777777" w:rsidR="00C334D1" w:rsidRPr="00813D46" w:rsidRDefault="00C334D1" w:rsidP="008E2E38">
            <w:pPr>
              <w:keepNext/>
              <w:rPr>
                <w:sz w:val="8"/>
              </w:rPr>
            </w:pPr>
            <w:r w:rsidRPr="00813D46">
              <w:rPr>
                <w:rFonts w:cs="Arial"/>
              </w:rPr>
              <w:t> </w:t>
            </w:r>
          </w:p>
        </w:tc>
        <w:tc>
          <w:tcPr>
            <w:tcW w:w="25" w:type="pct"/>
            <w:vAlign w:val="bottom"/>
          </w:tcPr>
          <w:p w14:paraId="1D0766D7" w14:textId="77777777" w:rsidR="00C334D1" w:rsidRPr="00813D46" w:rsidRDefault="00C334D1" w:rsidP="008E2E38">
            <w:pPr>
              <w:pStyle w:val="la2"/>
              <w:keepNext/>
            </w:pPr>
            <w:r w:rsidRPr="00813D46">
              <w:rPr>
                <w:sz w:val="15"/>
                <w:szCs w:val="15"/>
              </w:rPr>
              <w:t> </w:t>
            </w:r>
          </w:p>
        </w:tc>
        <w:tc>
          <w:tcPr>
            <w:tcW w:w="68" w:type="pct"/>
            <w:vAlign w:val="bottom"/>
          </w:tcPr>
          <w:p w14:paraId="40010246" w14:textId="77777777" w:rsidR="00C334D1" w:rsidRPr="00813D46" w:rsidRDefault="00C334D1" w:rsidP="008E2E38">
            <w:pPr>
              <w:keepNext/>
              <w:rPr>
                <w:sz w:val="8"/>
              </w:rPr>
            </w:pPr>
            <w:r w:rsidRPr="00813D46">
              <w:rPr>
                <w:rFonts w:cs="Arial"/>
              </w:rPr>
              <w:t> </w:t>
            </w:r>
          </w:p>
        </w:tc>
        <w:tc>
          <w:tcPr>
            <w:tcW w:w="372" w:type="pct"/>
            <w:vAlign w:val="bottom"/>
          </w:tcPr>
          <w:p w14:paraId="01C10BCE" w14:textId="77777777" w:rsidR="00C334D1" w:rsidRPr="00813D46" w:rsidRDefault="00C334D1" w:rsidP="008E2E38">
            <w:pPr>
              <w:keepNext/>
              <w:jc w:val="right"/>
            </w:pPr>
            <w:r w:rsidRPr="00813D46">
              <w:rPr>
                <w:rFonts w:cs="Arial"/>
                <w:bCs/>
              </w:rPr>
              <w:t>0</w:t>
            </w:r>
          </w:p>
        </w:tc>
        <w:tc>
          <w:tcPr>
            <w:tcW w:w="65" w:type="pct"/>
            <w:noWrap/>
            <w:vAlign w:val="bottom"/>
          </w:tcPr>
          <w:p w14:paraId="65EE7F2D" w14:textId="77777777" w:rsidR="00C334D1" w:rsidRPr="00813D46" w:rsidRDefault="00C334D1" w:rsidP="008E2E38">
            <w:pPr>
              <w:keepNext/>
              <w:rPr>
                <w:sz w:val="8"/>
              </w:rPr>
            </w:pPr>
            <w:r w:rsidRPr="00813D46">
              <w:rPr>
                <w:rFonts w:cs="Arial"/>
                <w:bCs/>
              </w:rPr>
              <w:t> </w:t>
            </w:r>
          </w:p>
        </w:tc>
        <w:tc>
          <w:tcPr>
            <w:tcW w:w="25" w:type="pct"/>
            <w:vAlign w:val="bottom"/>
          </w:tcPr>
          <w:p w14:paraId="0991DB0A" w14:textId="77777777" w:rsidR="00C334D1" w:rsidRPr="00813D46" w:rsidRDefault="00C334D1" w:rsidP="008E2E38">
            <w:pPr>
              <w:pStyle w:val="la2"/>
              <w:keepNext/>
            </w:pPr>
            <w:r w:rsidRPr="00813D46">
              <w:rPr>
                <w:sz w:val="15"/>
                <w:szCs w:val="15"/>
              </w:rPr>
              <w:t> </w:t>
            </w:r>
          </w:p>
        </w:tc>
        <w:tc>
          <w:tcPr>
            <w:tcW w:w="60" w:type="pct"/>
            <w:vAlign w:val="bottom"/>
          </w:tcPr>
          <w:p w14:paraId="3B8CB226" w14:textId="77777777" w:rsidR="00C334D1" w:rsidRPr="00813D46" w:rsidRDefault="00C334D1" w:rsidP="008E2E38">
            <w:pPr>
              <w:keepNext/>
              <w:rPr>
                <w:sz w:val="8"/>
              </w:rPr>
            </w:pPr>
            <w:r w:rsidRPr="00813D46">
              <w:rPr>
                <w:rFonts w:cs="Arial"/>
              </w:rPr>
              <w:t> </w:t>
            </w:r>
          </w:p>
        </w:tc>
        <w:tc>
          <w:tcPr>
            <w:tcW w:w="197" w:type="pct"/>
            <w:vAlign w:val="bottom"/>
          </w:tcPr>
          <w:p w14:paraId="1F9B3964" w14:textId="77777777" w:rsidR="00C334D1" w:rsidRPr="00813D46" w:rsidRDefault="00C334D1" w:rsidP="008E2E38">
            <w:pPr>
              <w:keepNext/>
              <w:jc w:val="right"/>
            </w:pPr>
            <w:r w:rsidRPr="00813D46">
              <w:rPr>
                <w:rFonts w:cs="Arial"/>
                <w:bCs/>
              </w:rPr>
              <w:t>9</w:t>
            </w:r>
          </w:p>
        </w:tc>
        <w:tc>
          <w:tcPr>
            <w:tcW w:w="38" w:type="pct"/>
            <w:noWrap/>
            <w:vAlign w:val="bottom"/>
          </w:tcPr>
          <w:p w14:paraId="20F58626" w14:textId="77777777" w:rsidR="00C334D1" w:rsidRPr="00813D46" w:rsidRDefault="00C334D1" w:rsidP="008E2E38">
            <w:pPr>
              <w:keepNext/>
              <w:rPr>
                <w:sz w:val="8"/>
              </w:rPr>
            </w:pPr>
            <w:r w:rsidRPr="00813D46">
              <w:rPr>
                <w:rFonts w:cs="Arial"/>
                <w:bCs/>
              </w:rPr>
              <w:t> </w:t>
            </w:r>
          </w:p>
        </w:tc>
        <w:tc>
          <w:tcPr>
            <w:tcW w:w="25" w:type="pct"/>
            <w:vAlign w:val="bottom"/>
          </w:tcPr>
          <w:p w14:paraId="06282AF6" w14:textId="77777777" w:rsidR="00C334D1" w:rsidRPr="00813D46" w:rsidRDefault="00C334D1" w:rsidP="008E2E38">
            <w:pPr>
              <w:pStyle w:val="la2"/>
              <w:keepNext/>
            </w:pPr>
            <w:r w:rsidRPr="00813D46">
              <w:rPr>
                <w:sz w:val="15"/>
                <w:szCs w:val="15"/>
              </w:rPr>
              <w:t> </w:t>
            </w:r>
          </w:p>
        </w:tc>
        <w:tc>
          <w:tcPr>
            <w:tcW w:w="60" w:type="pct"/>
            <w:vAlign w:val="bottom"/>
          </w:tcPr>
          <w:p w14:paraId="4E04D9F6" w14:textId="77777777" w:rsidR="00C334D1" w:rsidRPr="00813D46" w:rsidRDefault="00C334D1" w:rsidP="008E2E38">
            <w:pPr>
              <w:keepNext/>
              <w:rPr>
                <w:sz w:val="8"/>
              </w:rPr>
            </w:pPr>
            <w:r w:rsidRPr="00813D46">
              <w:rPr>
                <w:rFonts w:cs="Arial"/>
              </w:rPr>
              <w:t> </w:t>
            </w:r>
          </w:p>
        </w:tc>
        <w:tc>
          <w:tcPr>
            <w:tcW w:w="350" w:type="pct"/>
            <w:vAlign w:val="bottom"/>
          </w:tcPr>
          <w:p w14:paraId="2B2A8DDB" w14:textId="77777777" w:rsidR="00C334D1" w:rsidRPr="00527216" w:rsidRDefault="00C334D1" w:rsidP="008E2E38">
            <w:pPr>
              <w:keepNext/>
              <w:jc w:val="right"/>
            </w:pPr>
            <w:r w:rsidRPr="00527216">
              <w:rPr>
                <w:rFonts w:cs="Arial"/>
                <w:bCs/>
              </w:rPr>
              <w:t>1,698</w:t>
            </w:r>
          </w:p>
        </w:tc>
        <w:tc>
          <w:tcPr>
            <w:tcW w:w="33" w:type="pct"/>
            <w:noWrap/>
            <w:vAlign w:val="bottom"/>
          </w:tcPr>
          <w:p w14:paraId="1A90DC15" w14:textId="77777777" w:rsidR="00C334D1" w:rsidRPr="00813D46" w:rsidRDefault="00C334D1" w:rsidP="008E2E38">
            <w:pPr>
              <w:keepNext/>
              <w:rPr>
                <w:sz w:val="8"/>
              </w:rPr>
            </w:pPr>
            <w:r w:rsidRPr="00813D46">
              <w:rPr>
                <w:rFonts w:cs="Arial"/>
              </w:rPr>
              <w:t> </w:t>
            </w:r>
          </w:p>
        </w:tc>
        <w:tc>
          <w:tcPr>
            <w:tcW w:w="25" w:type="pct"/>
            <w:vAlign w:val="bottom"/>
          </w:tcPr>
          <w:p w14:paraId="4257DD15" w14:textId="77777777" w:rsidR="00C334D1" w:rsidRPr="00813D46" w:rsidRDefault="00C334D1" w:rsidP="008E2E38">
            <w:pPr>
              <w:pStyle w:val="la2"/>
              <w:keepNext/>
            </w:pPr>
            <w:r w:rsidRPr="00813D46">
              <w:rPr>
                <w:sz w:val="15"/>
                <w:szCs w:val="15"/>
              </w:rPr>
              <w:t> </w:t>
            </w:r>
          </w:p>
        </w:tc>
        <w:tc>
          <w:tcPr>
            <w:tcW w:w="72" w:type="pct"/>
            <w:vAlign w:val="bottom"/>
          </w:tcPr>
          <w:p w14:paraId="3FC94519" w14:textId="77777777" w:rsidR="00C334D1" w:rsidRPr="00813D46" w:rsidRDefault="00C334D1" w:rsidP="008E2E38">
            <w:pPr>
              <w:keepNext/>
              <w:rPr>
                <w:sz w:val="8"/>
              </w:rPr>
            </w:pPr>
            <w:r w:rsidRPr="00813D46">
              <w:rPr>
                <w:rFonts w:cs="Arial"/>
                <w:b/>
                <w:bCs/>
              </w:rPr>
              <w:t> </w:t>
            </w:r>
          </w:p>
        </w:tc>
        <w:tc>
          <w:tcPr>
            <w:tcW w:w="369" w:type="pct"/>
            <w:vAlign w:val="bottom"/>
          </w:tcPr>
          <w:p w14:paraId="276C9B16" w14:textId="4B52A26F" w:rsidR="00C334D1" w:rsidRPr="00813D46" w:rsidRDefault="00454D7E" w:rsidP="008E2E38">
            <w:pPr>
              <w:keepNext/>
              <w:jc w:val="right"/>
            </w:pPr>
            <w:r w:rsidRPr="00813D46">
              <w:rPr>
                <w:rFonts w:cs="Arial"/>
                <w:b/>
                <w:bCs/>
              </w:rPr>
              <w:t>13</w:t>
            </w:r>
          </w:p>
        </w:tc>
        <w:tc>
          <w:tcPr>
            <w:tcW w:w="65" w:type="pct"/>
            <w:noWrap/>
            <w:vAlign w:val="bottom"/>
          </w:tcPr>
          <w:p w14:paraId="0C866E04" w14:textId="77777777" w:rsidR="00C334D1" w:rsidRPr="00813D46" w:rsidRDefault="00C334D1" w:rsidP="008E2E38">
            <w:pPr>
              <w:keepNext/>
              <w:rPr>
                <w:sz w:val="8"/>
              </w:rPr>
            </w:pPr>
            <w:r w:rsidRPr="00813D46">
              <w:rPr>
                <w:rFonts w:cs="Arial"/>
                <w:b/>
                <w:bCs/>
              </w:rPr>
              <w:t> </w:t>
            </w:r>
          </w:p>
        </w:tc>
        <w:tc>
          <w:tcPr>
            <w:tcW w:w="33" w:type="pct"/>
            <w:vAlign w:val="bottom"/>
          </w:tcPr>
          <w:p w14:paraId="1C374CD2" w14:textId="77777777" w:rsidR="00C334D1" w:rsidRPr="00813D46" w:rsidRDefault="00C334D1" w:rsidP="008E2E38">
            <w:pPr>
              <w:pStyle w:val="la2"/>
              <w:keepNext/>
            </w:pPr>
            <w:r w:rsidRPr="00813D46">
              <w:rPr>
                <w:sz w:val="15"/>
                <w:szCs w:val="15"/>
              </w:rPr>
              <w:t> </w:t>
            </w:r>
          </w:p>
        </w:tc>
        <w:tc>
          <w:tcPr>
            <w:tcW w:w="60" w:type="pct"/>
            <w:vAlign w:val="bottom"/>
          </w:tcPr>
          <w:p w14:paraId="108AE511" w14:textId="77777777" w:rsidR="00C334D1" w:rsidRPr="00813D46" w:rsidRDefault="00C334D1" w:rsidP="008E2E38">
            <w:pPr>
              <w:keepNext/>
              <w:rPr>
                <w:sz w:val="8"/>
              </w:rPr>
            </w:pPr>
            <w:r w:rsidRPr="00813D46">
              <w:rPr>
                <w:rFonts w:cs="Arial"/>
                <w:b/>
                <w:bCs/>
              </w:rPr>
              <w:t> </w:t>
            </w:r>
          </w:p>
        </w:tc>
        <w:tc>
          <w:tcPr>
            <w:tcW w:w="197" w:type="pct"/>
            <w:vAlign w:val="bottom"/>
          </w:tcPr>
          <w:p w14:paraId="3B82694F" w14:textId="1AEE4271" w:rsidR="00C334D1" w:rsidRPr="00813D46" w:rsidRDefault="00454D7E" w:rsidP="008E2E38">
            <w:pPr>
              <w:keepNext/>
              <w:jc w:val="right"/>
            </w:pPr>
            <w:r w:rsidRPr="00813D46">
              <w:rPr>
                <w:rFonts w:cs="Arial"/>
                <w:b/>
                <w:bCs/>
              </w:rPr>
              <w:t>(36</w:t>
            </w:r>
          </w:p>
        </w:tc>
        <w:tc>
          <w:tcPr>
            <w:tcW w:w="38" w:type="pct"/>
            <w:noWrap/>
            <w:vAlign w:val="bottom"/>
          </w:tcPr>
          <w:p w14:paraId="150ED504" w14:textId="10E94D4E" w:rsidR="00C334D1" w:rsidRPr="00813D46" w:rsidRDefault="00454D7E" w:rsidP="008E2E38">
            <w:pPr>
              <w:keepNext/>
              <w:rPr>
                <w:sz w:val="8"/>
              </w:rPr>
            </w:pPr>
            <w:r w:rsidRPr="00813D46">
              <w:rPr>
                <w:rFonts w:cs="Arial"/>
                <w:b/>
                <w:bCs/>
              </w:rPr>
              <w:t>)</w:t>
            </w:r>
            <w:r w:rsidR="00C334D1" w:rsidRPr="00813D46">
              <w:rPr>
                <w:rFonts w:cs="Arial"/>
                <w:b/>
                <w:bCs/>
              </w:rPr>
              <w:t> </w:t>
            </w:r>
          </w:p>
        </w:tc>
        <w:tc>
          <w:tcPr>
            <w:tcW w:w="33" w:type="pct"/>
            <w:vAlign w:val="bottom"/>
          </w:tcPr>
          <w:p w14:paraId="750EC1B5" w14:textId="77777777" w:rsidR="00C334D1" w:rsidRPr="00813D46" w:rsidRDefault="00C334D1" w:rsidP="008E2E38">
            <w:pPr>
              <w:pStyle w:val="la2"/>
              <w:keepNext/>
            </w:pPr>
            <w:r w:rsidRPr="00813D46">
              <w:rPr>
                <w:sz w:val="15"/>
                <w:szCs w:val="15"/>
              </w:rPr>
              <w:t> </w:t>
            </w:r>
          </w:p>
        </w:tc>
        <w:tc>
          <w:tcPr>
            <w:tcW w:w="60" w:type="pct"/>
            <w:vAlign w:val="bottom"/>
          </w:tcPr>
          <w:p w14:paraId="522A32FD" w14:textId="77777777" w:rsidR="00C334D1" w:rsidRPr="00813D46" w:rsidRDefault="00C334D1" w:rsidP="008E2E38">
            <w:pPr>
              <w:keepNext/>
              <w:rPr>
                <w:sz w:val="8"/>
              </w:rPr>
            </w:pPr>
            <w:r w:rsidRPr="00813D46">
              <w:rPr>
                <w:rFonts w:cs="Arial"/>
                <w:b/>
                <w:bCs/>
              </w:rPr>
              <w:t> </w:t>
            </w:r>
          </w:p>
        </w:tc>
        <w:tc>
          <w:tcPr>
            <w:tcW w:w="350" w:type="pct"/>
            <w:vAlign w:val="bottom"/>
          </w:tcPr>
          <w:p w14:paraId="37F30607" w14:textId="607960A6" w:rsidR="00C334D1" w:rsidRPr="00813D46" w:rsidRDefault="00454D7E" w:rsidP="003F70B0">
            <w:pPr>
              <w:keepNext/>
              <w:jc w:val="right"/>
            </w:pPr>
            <w:r w:rsidRPr="00813D46">
              <w:rPr>
                <w:rFonts w:cs="Arial"/>
                <w:b/>
                <w:bCs/>
              </w:rPr>
              <w:t>1,67</w:t>
            </w:r>
            <w:r w:rsidR="003F70B0" w:rsidRPr="00813D46">
              <w:rPr>
                <w:rFonts w:cs="Arial"/>
                <w:b/>
                <w:bCs/>
              </w:rPr>
              <w:t>5</w:t>
            </w:r>
          </w:p>
        </w:tc>
        <w:tc>
          <w:tcPr>
            <w:tcW w:w="33" w:type="pct"/>
            <w:noWrap/>
            <w:vAlign w:val="bottom"/>
          </w:tcPr>
          <w:p w14:paraId="013B0686" w14:textId="77777777" w:rsidR="00C334D1" w:rsidRPr="00813D46" w:rsidRDefault="00C334D1" w:rsidP="008E2E38">
            <w:pPr>
              <w:keepNext/>
              <w:rPr>
                <w:sz w:val="8"/>
              </w:rPr>
            </w:pPr>
            <w:r w:rsidRPr="00813D46">
              <w:rPr>
                <w:rFonts w:cs="Arial"/>
                <w:b/>
                <w:bCs/>
              </w:rPr>
              <w:t> </w:t>
            </w:r>
          </w:p>
        </w:tc>
      </w:tr>
      <w:tr w:rsidR="00C334D1" w:rsidRPr="00813D46" w14:paraId="37AAC9F0" w14:textId="77777777" w:rsidTr="007B0C0F">
        <w:trPr>
          <w:jc w:val="center"/>
        </w:trPr>
        <w:tc>
          <w:tcPr>
            <w:tcW w:w="993" w:type="pct"/>
          </w:tcPr>
          <w:p w14:paraId="597F620C" w14:textId="77777777" w:rsidR="00C334D1" w:rsidRPr="00813D46" w:rsidRDefault="00C334D1" w:rsidP="008E2E38">
            <w:pPr>
              <w:pStyle w:val="la2"/>
              <w:keepNext/>
            </w:pPr>
            <w:r w:rsidRPr="00813D46">
              <w:t> </w:t>
            </w:r>
          </w:p>
        </w:tc>
        <w:tc>
          <w:tcPr>
            <w:tcW w:w="25" w:type="pct"/>
            <w:vAlign w:val="bottom"/>
          </w:tcPr>
          <w:p w14:paraId="06E14778" w14:textId="77777777" w:rsidR="00C334D1" w:rsidRPr="00813D46" w:rsidRDefault="00C334D1" w:rsidP="008E2E38">
            <w:pPr>
              <w:pStyle w:val="la2"/>
              <w:keepNext/>
            </w:pPr>
            <w:r w:rsidRPr="00813D46">
              <w:rPr>
                <w:sz w:val="15"/>
                <w:szCs w:val="15"/>
              </w:rPr>
              <w:t> </w:t>
            </w:r>
          </w:p>
        </w:tc>
        <w:tc>
          <w:tcPr>
            <w:tcW w:w="864" w:type="pct"/>
            <w:vAlign w:val="bottom"/>
          </w:tcPr>
          <w:p w14:paraId="0B7F89A8" w14:textId="77777777" w:rsidR="00C334D1" w:rsidRPr="00813D46" w:rsidRDefault="00C334D1" w:rsidP="008E2E38">
            <w:pPr>
              <w:pStyle w:val="NormalWeb"/>
              <w:keepNext/>
              <w:ind w:left="480" w:hanging="240"/>
              <w:rPr>
                <w:sz w:val="8"/>
              </w:rPr>
            </w:pPr>
            <w:r w:rsidRPr="00813D46">
              <w:rPr>
                <w:rFonts w:cs="Arial"/>
                <w:sz w:val="20"/>
                <w:szCs w:val="20"/>
              </w:rPr>
              <w:t>Phone Hardware</w:t>
            </w:r>
          </w:p>
        </w:tc>
        <w:tc>
          <w:tcPr>
            <w:tcW w:w="25" w:type="pct"/>
            <w:vAlign w:val="bottom"/>
          </w:tcPr>
          <w:p w14:paraId="36D0BB50" w14:textId="77777777" w:rsidR="00C334D1" w:rsidRPr="00813D46" w:rsidRDefault="00C334D1" w:rsidP="008E2E38">
            <w:pPr>
              <w:pStyle w:val="la2"/>
              <w:keepNext/>
            </w:pPr>
            <w:r w:rsidRPr="00813D46">
              <w:rPr>
                <w:sz w:val="15"/>
                <w:szCs w:val="15"/>
              </w:rPr>
              <w:t> </w:t>
            </w:r>
          </w:p>
        </w:tc>
        <w:tc>
          <w:tcPr>
            <w:tcW w:w="60" w:type="pct"/>
            <w:vAlign w:val="bottom"/>
          </w:tcPr>
          <w:p w14:paraId="00AEB845" w14:textId="77777777" w:rsidR="00C334D1" w:rsidRPr="00813D46" w:rsidRDefault="00C334D1" w:rsidP="008E2E38">
            <w:pPr>
              <w:keepNext/>
              <w:rPr>
                <w:sz w:val="8"/>
              </w:rPr>
            </w:pPr>
            <w:r w:rsidRPr="00813D46">
              <w:rPr>
                <w:rFonts w:cs="Arial"/>
              </w:rPr>
              <w:t> </w:t>
            </w:r>
          </w:p>
        </w:tc>
        <w:tc>
          <w:tcPr>
            <w:tcW w:w="350" w:type="pct"/>
            <w:vAlign w:val="bottom"/>
          </w:tcPr>
          <w:p w14:paraId="49DFD820" w14:textId="77777777" w:rsidR="00C334D1" w:rsidRPr="00813D46" w:rsidRDefault="00C334D1" w:rsidP="008E2E38">
            <w:pPr>
              <w:keepNext/>
              <w:jc w:val="right"/>
            </w:pPr>
            <w:r w:rsidRPr="00813D46">
              <w:rPr>
                <w:rFonts w:cs="Arial"/>
              </w:rPr>
              <w:t>0</w:t>
            </w:r>
          </w:p>
        </w:tc>
        <w:tc>
          <w:tcPr>
            <w:tcW w:w="33" w:type="pct"/>
            <w:noWrap/>
            <w:vAlign w:val="bottom"/>
          </w:tcPr>
          <w:p w14:paraId="2B733226" w14:textId="77777777" w:rsidR="00C334D1" w:rsidRPr="00813D46" w:rsidRDefault="00C334D1" w:rsidP="008E2E38">
            <w:pPr>
              <w:keepNext/>
              <w:rPr>
                <w:sz w:val="8"/>
              </w:rPr>
            </w:pPr>
            <w:r w:rsidRPr="00813D46">
              <w:rPr>
                <w:rFonts w:cs="Arial"/>
              </w:rPr>
              <w:t> </w:t>
            </w:r>
          </w:p>
        </w:tc>
        <w:tc>
          <w:tcPr>
            <w:tcW w:w="25" w:type="pct"/>
            <w:vAlign w:val="bottom"/>
          </w:tcPr>
          <w:p w14:paraId="7D5797AB" w14:textId="77777777" w:rsidR="00C334D1" w:rsidRPr="00813D46" w:rsidRDefault="00C334D1" w:rsidP="008E2E38">
            <w:pPr>
              <w:pStyle w:val="la2"/>
              <w:keepNext/>
            </w:pPr>
            <w:r w:rsidRPr="00813D46">
              <w:rPr>
                <w:sz w:val="15"/>
                <w:szCs w:val="15"/>
              </w:rPr>
              <w:t> </w:t>
            </w:r>
          </w:p>
        </w:tc>
        <w:tc>
          <w:tcPr>
            <w:tcW w:w="68" w:type="pct"/>
            <w:vAlign w:val="bottom"/>
          </w:tcPr>
          <w:p w14:paraId="24628058" w14:textId="77777777" w:rsidR="00C334D1" w:rsidRPr="00813D46" w:rsidRDefault="00C334D1" w:rsidP="008E2E38">
            <w:pPr>
              <w:keepNext/>
              <w:rPr>
                <w:sz w:val="8"/>
              </w:rPr>
            </w:pPr>
            <w:r w:rsidRPr="00813D46">
              <w:rPr>
                <w:rFonts w:cs="Arial"/>
              </w:rPr>
              <w:t> </w:t>
            </w:r>
          </w:p>
        </w:tc>
        <w:tc>
          <w:tcPr>
            <w:tcW w:w="372" w:type="pct"/>
            <w:vAlign w:val="bottom"/>
          </w:tcPr>
          <w:p w14:paraId="71E2884E" w14:textId="77777777" w:rsidR="00C334D1" w:rsidRPr="00813D46" w:rsidRDefault="00C334D1" w:rsidP="008E2E38">
            <w:pPr>
              <w:keepNext/>
              <w:jc w:val="right"/>
            </w:pPr>
            <w:r w:rsidRPr="00813D46">
              <w:rPr>
                <w:rFonts w:cs="Arial"/>
              </w:rPr>
              <w:t>5,458</w:t>
            </w:r>
          </w:p>
        </w:tc>
        <w:tc>
          <w:tcPr>
            <w:tcW w:w="65" w:type="pct"/>
            <w:noWrap/>
            <w:vAlign w:val="bottom"/>
          </w:tcPr>
          <w:p w14:paraId="1A941E76" w14:textId="77777777" w:rsidR="00C334D1" w:rsidRPr="00813D46" w:rsidRDefault="00C334D1" w:rsidP="008E2E38">
            <w:pPr>
              <w:keepNext/>
              <w:rPr>
                <w:sz w:val="8"/>
              </w:rPr>
            </w:pPr>
            <w:r w:rsidRPr="00813D46">
              <w:rPr>
                <w:rFonts w:cs="Arial"/>
                <w:sz w:val="15"/>
                <w:szCs w:val="15"/>
                <w:vertAlign w:val="superscript"/>
              </w:rPr>
              <w:t>(a)</w:t>
            </w:r>
          </w:p>
        </w:tc>
        <w:tc>
          <w:tcPr>
            <w:tcW w:w="25" w:type="pct"/>
            <w:vAlign w:val="bottom"/>
          </w:tcPr>
          <w:p w14:paraId="3F614DBD" w14:textId="77777777" w:rsidR="00C334D1" w:rsidRPr="00813D46" w:rsidRDefault="00C334D1" w:rsidP="008E2E38">
            <w:pPr>
              <w:pStyle w:val="la2"/>
              <w:keepNext/>
            </w:pPr>
            <w:r w:rsidRPr="00813D46">
              <w:rPr>
                <w:sz w:val="15"/>
                <w:szCs w:val="15"/>
              </w:rPr>
              <w:t> </w:t>
            </w:r>
          </w:p>
        </w:tc>
        <w:tc>
          <w:tcPr>
            <w:tcW w:w="60" w:type="pct"/>
            <w:vAlign w:val="bottom"/>
          </w:tcPr>
          <w:p w14:paraId="12F02055" w14:textId="77777777" w:rsidR="00C334D1" w:rsidRPr="00813D46" w:rsidRDefault="00C334D1" w:rsidP="008E2E38">
            <w:pPr>
              <w:keepNext/>
              <w:rPr>
                <w:sz w:val="8"/>
              </w:rPr>
            </w:pPr>
            <w:r w:rsidRPr="00813D46">
              <w:rPr>
                <w:rFonts w:cs="Arial"/>
              </w:rPr>
              <w:t> </w:t>
            </w:r>
          </w:p>
        </w:tc>
        <w:tc>
          <w:tcPr>
            <w:tcW w:w="197" w:type="pct"/>
            <w:vAlign w:val="bottom"/>
          </w:tcPr>
          <w:p w14:paraId="21151A19" w14:textId="77777777" w:rsidR="00C334D1" w:rsidRPr="00813D46" w:rsidRDefault="00C334D1" w:rsidP="008E2E38">
            <w:pPr>
              <w:keepNext/>
              <w:jc w:val="right"/>
            </w:pPr>
            <w:r w:rsidRPr="00813D46">
              <w:rPr>
                <w:rFonts w:cs="Arial"/>
              </w:rPr>
              <w:t>(104</w:t>
            </w:r>
          </w:p>
        </w:tc>
        <w:tc>
          <w:tcPr>
            <w:tcW w:w="38" w:type="pct"/>
            <w:noWrap/>
            <w:vAlign w:val="bottom"/>
          </w:tcPr>
          <w:p w14:paraId="4196F3EB" w14:textId="77777777" w:rsidR="00C334D1" w:rsidRPr="00813D46" w:rsidRDefault="00C334D1" w:rsidP="008E2E38">
            <w:pPr>
              <w:keepNext/>
              <w:rPr>
                <w:sz w:val="8"/>
              </w:rPr>
            </w:pPr>
            <w:r w:rsidRPr="00813D46">
              <w:rPr>
                <w:rFonts w:cs="Arial"/>
              </w:rPr>
              <w:t>)</w:t>
            </w:r>
          </w:p>
        </w:tc>
        <w:tc>
          <w:tcPr>
            <w:tcW w:w="25" w:type="pct"/>
            <w:vAlign w:val="bottom"/>
          </w:tcPr>
          <w:p w14:paraId="5718591C" w14:textId="77777777" w:rsidR="00C334D1" w:rsidRPr="00813D46" w:rsidRDefault="00C334D1" w:rsidP="008E2E38">
            <w:pPr>
              <w:pStyle w:val="la2"/>
              <w:keepNext/>
            </w:pPr>
            <w:r w:rsidRPr="00813D46">
              <w:rPr>
                <w:sz w:val="15"/>
                <w:szCs w:val="15"/>
              </w:rPr>
              <w:t> </w:t>
            </w:r>
          </w:p>
        </w:tc>
        <w:tc>
          <w:tcPr>
            <w:tcW w:w="60" w:type="pct"/>
            <w:vAlign w:val="bottom"/>
          </w:tcPr>
          <w:p w14:paraId="5C1F5FBC" w14:textId="77777777" w:rsidR="00C334D1" w:rsidRPr="00813D46" w:rsidRDefault="00C334D1" w:rsidP="008E2E38">
            <w:pPr>
              <w:keepNext/>
              <w:rPr>
                <w:sz w:val="8"/>
              </w:rPr>
            </w:pPr>
            <w:r w:rsidRPr="00813D46">
              <w:rPr>
                <w:rFonts w:cs="Arial"/>
              </w:rPr>
              <w:t> </w:t>
            </w:r>
          </w:p>
        </w:tc>
        <w:tc>
          <w:tcPr>
            <w:tcW w:w="350" w:type="pct"/>
            <w:vAlign w:val="bottom"/>
          </w:tcPr>
          <w:p w14:paraId="3AA8A3F6" w14:textId="77777777" w:rsidR="00C334D1" w:rsidRPr="00527216" w:rsidRDefault="00C334D1" w:rsidP="008E2E38">
            <w:pPr>
              <w:keepNext/>
              <w:jc w:val="right"/>
            </w:pPr>
            <w:r w:rsidRPr="00527216">
              <w:rPr>
                <w:rFonts w:cs="Arial"/>
              </w:rPr>
              <w:t>5,354</w:t>
            </w:r>
          </w:p>
        </w:tc>
        <w:tc>
          <w:tcPr>
            <w:tcW w:w="33" w:type="pct"/>
            <w:noWrap/>
            <w:vAlign w:val="bottom"/>
          </w:tcPr>
          <w:p w14:paraId="72A6E716" w14:textId="77777777" w:rsidR="00C334D1" w:rsidRPr="00813D46" w:rsidRDefault="00C334D1" w:rsidP="008E2E38">
            <w:pPr>
              <w:keepNext/>
              <w:rPr>
                <w:sz w:val="8"/>
              </w:rPr>
            </w:pPr>
            <w:r w:rsidRPr="00813D46">
              <w:rPr>
                <w:rFonts w:cs="Arial"/>
              </w:rPr>
              <w:t> </w:t>
            </w:r>
          </w:p>
        </w:tc>
        <w:tc>
          <w:tcPr>
            <w:tcW w:w="25" w:type="pct"/>
            <w:vAlign w:val="bottom"/>
          </w:tcPr>
          <w:p w14:paraId="07FC2537" w14:textId="77777777" w:rsidR="00C334D1" w:rsidRPr="00813D46" w:rsidRDefault="00C334D1" w:rsidP="008E2E38">
            <w:pPr>
              <w:pStyle w:val="la2"/>
              <w:keepNext/>
            </w:pPr>
            <w:r w:rsidRPr="00813D46">
              <w:rPr>
                <w:sz w:val="15"/>
                <w:szCs w:val="15"/>
              </w:rPr>
              <w:t> </w:t>
            </w:r>
          </w:p>
        </w:tc>
        <w:tc>
          <w:tcPr>
            <w:tcW w:w="72" w:type="pct"/>
            <w:vAlign w:val="bottom"/>
          </w:tcPr>
          <w:p w14:paraId="6F2C69F2" w14:textId="77777777" w:rsidR="00C334D1" w:rsidRPr="00813D46" w:rsidRDefault="00C334D1" w:rsidP="008E2E38">
            <w:pPr>
              <w:keepNext/>
              <w:rPr>
                <w:sz w:val="8"/>
              </w:rPr>
            </w:pPr>
            <w:r w:rsidRPr="00813D46">
              <w:rPr>
                <w:rFonts w:cs="Arial"/>
                <w:b/>
                <w:bCs/>
              </w:rPr>
              <w:t> </w:t>
            </w:r>
          </w:p>
        </w:tc>
        <w:tc>
          <w:tcPr>
            <w:tcW w:w="369" w:type="pct"/>
            <w:vAlign w:val="bottom"/>
          </w:tcPr>
          <w:p w14:paraId="15E9673F" w14:textId="137A220D" w:rsidR="00C334D1" w:rsidRPr="00813D46" w:rsidRDefault="00454D7E" w:rsidP="00454D7E">
            <w:pPr>
              <w:keepNext/>
              <w:jc w:val="right"/>
              <w:rPr>
                <w:b/>
              </w:rPr>
            </w:pPr>
            <w:r w:rsidRPr="00813D46">
              <w:rPr>
                <w:rFonts w:cs="Arial"/>
                <w:b/>
              </w:rPr>
              <w:t>0</w:t>
            </w:r>
          </w:p>
        </w:tc>
        <w:tc>
          <w:tcPr>
            <w:tcW w:w="65" w:type="pct"/>
            <w:noWrap/>
            <w:vAlign w:val="bottom"/>
          </w:tcPr>
          <w:p w14:paraId="362A98F4" w14:textId="49ECFDD5" w:rsidR="00C334D1" w:rsidRPr="00813D46" w:rsidRDefault="00C334D1" w:rsidP="007C0EE9">
            <w:pPr>
              <w:keepNext/>
              <w:rPr>
                <w:sz w:val="8"/>
                <w:vertAlign w:val="superscript"/>
              </w:rPr>
            </w:pPr>
          </w:p>
        </w:tc>
        <w:tc>
          <w:tcPr>
            <w:tcW w:w="33" w:type="pct"/>
            <w:vAlign w:val="bottom"/>
          </w:tcPr>
          <w:p w14:paraId="1B3AA3E8" w14:textId="77777777" w:rsidR="00C334D1" w:rsidRPr="00813D46" w:rsidRDefault="00C334D1" w:rsidP="008E2E38">
            <w:pPr>
              <w:pStyle w:val="la2"/>
              <w:keepNext/>
            </w:pPr>
            <w:r w:rsidRPr="00813D46">
              <w:rPr>
                <w:sz w:val="15"/>
                <w:szCs w:val="15"/>
              </w:rPr>
              <w:t> </w:t>
            </w:r>
          </w:p>
        </w:tc>
        <w:tc>
          <w:tcPr>
            <w:tcW w:w="60" w:type="pct"/>
            <w:vAlign w:val="bottom"/>
          </w:tcPr>
          <w:p w14:paraId="33AEB7E6" w14:textId="77777777" w:rsidR="00C334D1" w:rsidRPr="00813D46" w:rsidRDefault="00C334D1" w:rsidP="008E2E38">
            <w:pPr>
              <w:keepNext/>
              <w:rPr>
                <w:sz w:val="8"/>
              </w:rPr>
            </w:pPr>
            <w:r w:rsidRPr="00813D46">
              <w:rPr>
                <w:rFonts w:cs="Arial"/>
                <w:b/>
                <w:bCs/>
              </w:rPr>
              <w:t> </w:t>
            </w:r>
          </w:p>
        </w:tc>
        <w:tc>
          <w:tcPr>
            <w:tcW w:w="197" w:type="pct"/>
            <w:vAlign w:val="bottom"/>
          </w:tcPr>
          <w:p w14:paraId="50D1CA5F" w14:textId="1BC2B726" w:rsidR="00C334D1" w:rsidRPr="00813D46" w:rsidRDefault="00C334D1" w:rsidP="00454D7E">
            <w:pPr>
              <w:keepNext/>
              <w:jc w:val="right"/>
              <w:rPr>
                <w:rFonts w:cs="Arial"/>
                <w:b/>
              </w:rPr>
            </w:pPr>
            <w:r w:rsidRPr="00813D46">
              <w:rPr>
                <w:rFonts w:cs="Arial"/>
                <w:b/>
              </w:rPr>
              <w:t>(</w:t>
            </w:r>
            <w:r w:rsidR="00454D7E" w:rsidRPr="00813D46">
              <w:rPr>
                <w:rFonts w:cs="Arial"/>
                <w:b/>
              </w:rPr>
              <w:t>5,238</w:t>
            </w:r>
          </w:p>
        </w:tc>
        <w:tc>
          <w:tcPr>
            <w:tcW w:w="38" w:type="pct"/>
            <w:noWrap/>
            <w:vAlign w:val="bottom"/>
          </w:tcPr>
          <w:p w14:paraId="1B4D73DC" w14:textId="77777777" w:rsidR="00C334D1" w:rsidRPr="00813D46" w:rsidRDefault="00C334D1" w:rsidP="008E2E38">
            <w:pPr>
              <w:keepNext/>
              <w:rPr>
                <w:rFonts w:cs="Arial"/>
                <w:b/>
              </w:rPr>
            </w:pPr>
            <w:r w:rsidRPr="00813D46">
              <w:rPr>
                <w:rFonts w:cs="Arial"/>
                <w:b/>
              </w:rPr>
              <w:t>)</w:t>
            </w:r>
          </w:p>
        </w:tc>
        <w:tc>
          <w:tcPr>
            <w:tcW w:w="33" w:type="pct"/>
            <w:vAlign w:val="bottom"/>
          </w:tcPr>
          <w:p w14:paraId="05626E21" w14:textId="77777777" w:rsidR="00C334D1" w:rsidRPr="00813D46" w:rsidRDefault="00C334D1" w:rsidP="008E2E38">
            <w:pPr>
              <w:pStyle w:val="la2"/>
              <w:keepNext/>
              <w:rPr>
                <w:rFonts w:ascii="Arial" w:hAnsi="Arial" w:cs="Arial"/>
                <w:b/>
                <w:sz w:val="20"/>
                <w:szCs w:val="20"/>
              </w:rPr>
            </w:pPr>
            <w:r w:rsidRPr="00813D46">
              <w:rPr>
                <w:rFonts w:ascii="Arial" w:hAnsi="Arial" w:cs="Arial"/>
                <w:b/>
                <w:sz w:val="20"/>
                <w:szCs w:val="20"/>
              </w:rPr>
              <w:t> </w:t>
            </w:r>
          </w:p>
        </w:tc>
        <w:tc>
          <w:tcPr>
            <w:tcW w:w="60" w:type="pct"/>
            <w:vAlign w:val="bottom"/>
          </w:tcPr>
          <w:p w14:paraId="2C27AC1A" w14:textId="77777777" w:rsidR="00C334D1" w:rsidRPr="00813D46" w:rsidRDefault="00C334D1" w:rsidP="008E2E38">
            <w:pPr>
              <w:keepNext/>
              <w:rPr>
                <w:rFonts w:cs="Arial"/>
                <w:b/>
              </w:rPr>
            </w:pPr>
            <w:r w:rsidRPr="00813D46">
              <w:rPr>
                <w:rFonts w:cs="Arial"/>
                <w:b/>
                <w:bCs/>
              </w:rPr>
              <w:t> </w:t>
            </w:r>
          </w:p>
        </w:tc>
        <w:tc>
          <w:tcPr>
            <w:tcW w:w="350" w:type="pct"/>
            <w:vAlign w:val="bottom"/>
          </w:tcPr>
          <w:p w14:paraId="09021932" w14:textId="2C08BCA8" w:rsidR="00C334D1" w:rsidRPr="00813D46" w:rsidRDefault="003F70B0" w:rsidP="003F70B0">
            <w:pPr>
              <w:keepNext/>
              <w:jc w:val="right"/>
              <w:rPr>
                <w:rFonts w:cs="Arial"/>
                <w:b/>
              </w:rPr>
            </w:pPr>
            <w:r w:rsidRPr="00813D46">
              <w:rPr>
                <w:rFonts w:cs="Arial"/>
                <w:b/>
              </w:rPr>
              <w:t>116</w:t>
            </w:r>
          </w:p>
        </w:tc>
        <w:tc>
          <w:tcPr>
            <w:tcW w:w="33" w:type="pct"/>
            <w:noWrap/>
            <w:vAlign w:val="bottom"/>
          </w:tcPr>
          <w:p w14:paraId="308D4C09" w14:textId="77777777" w:rsidR="00C334D1" w:rsidRPr="00813D46" w:rsidRDefault="00C334D1" w:rsidP="008E2E38">
            <w:pPr>
              <w:keepNext/>
              <w:rPr>
                <w:sz w:val="8"/>
              </w:rPr>
            </w:pPr>
            <w:r w:rsidRPr="00813D46">
              <w:rPr>
                <w:rFonts w:cs="Arial"/>
                <w:b/>
                <w:bCs/>
              </w:rPr>
              <w:t> </w:t>
            </w:r>
          </w:p>
        </w:tc>
      </w:tr>
      <w:tr w:rsidR="00C334D1" w:rsidRPr="00813D46" w14:paraId="112C2E29" w14:textId="77777777" w:rsidTr="007B0C0F">
        <w:trPr>
          <w:jc w:val="center"/>
        </w:trPr>
        <w:tc>
          <w:tcPr>
            <w:tcW w:w="2315" w:type="pct"/>
            <w:gridSpan w:val="6"/>
            <w:vAlign w:val="bottom"/>
          </w:tcPr>
          <w:p w14:paraId="2E11DFC5" w14:textId="77777777" w:rsidR="00C334D1" w:rsidRPr="00813D46" w:rsidRDefault="00C334D1" w:rsidP="008E2E38">
            <w:pPr>
              <w:pStyle w:val="rrdsinglerule"/>
              <w:keepNext/>
            </w:pPr>
            <w:r w:rsidRPr="00813D46">
              <w:rPr>
                <w:sz w:val="15"/>
                <w:szCs w:val="15"/>
              </w:rPr>
              <w:t> </w:t>
            </w:r>
          </w:p>
        </w:tc>
        <w:tc>
          <w:tcPr>
            <w:tcW w:w="33" w:type="pct"/>
            <w:vAlign w:val="bottom"/>
          </w:tcPr>
          <w:p w14:paraId="7EC24B66" w14:textId="77777777" w:rsidR="00C334D1" w:rsidRPr="00813D46" w:rsidRDefault="00C334D1" w:rsidP="008E2E38">
            <w:pPr>
              <w:pStyle w:val="la2"/>
            </w:pPr>
          </w:p>
        </w:tc>
        <w:tc>
          <w:tcPr>
            <w:tcW w:w="25" w:type="pct"/>
            <w:vAlign w:val="bottom"/>
          </w:tcPr>
          <w:p w14:paraId="7ED38927" w14:textId="77777777" w:rsidR="00C334D1" w:rsidRPr="00813D46" w:rsidRDefault="00C334D1" w:rsidP="008E2E38">
            <w:pPr>
              <w:pStyle w:val="la2"/>
              <w:keepNext/>
            </w:pPr>
            <w:r w:rsidRPr="00813D46">
              <w:t> </w:t>
            </w:r>
          </w:p>
        </w:tc>
        <w:tc>
          <w:tcPr>
            <w:tcW w:w="68" w:type="pct"/>
            <w:vAlign w:val="bottom"/>
          </w:tcPr>
          <w:p w14:paraId="14419C2D" w14:textId="77777777" w:rsidR="00C334D1" w:rsidRPr="00813D46" w:rsidRDefault="00C334D1" w:rsidP="008E2E38">
            <w:pPr>
              <w:pStyle w:val="rrdsinglerule"/>
              <w:keepNext/>
            </w:pPr>
            <w:r w:rsidRPr="00813D46">
              <w:rPr>
                <w:sz w:val="15"/>
                <w:szCs w:val="15"/>
              </w:rPr>
              <w:t> </w:t>
            </w:r>
          </w:p>
        </w:tc>
        <w:tc>
          <w:tcPr>
            <w:tcW w:w="372" w:type="pct"/>
            <w:vAlign w:val="bottom"/>
          </w:tcPr>
          <w:p w14:paraId="34111954" w14:textId="77777777" w:rsidR="00C334D1" w:rsidRPr="00813D46" w:rsidRDefault="00C334D1" w:rsidP="008E2E38">
            <w:pPr>
              <w:pStyle w:val="rrdsinglerule"/>
              <w:keepNext/>
            </w:pPr>
            <w:r w:rsidRPr="00813D46">
              <w:rPr>
                <w:sz w:val="15"/>
                <w:szCs w:val="15"/>
              </w:rPr>
              <w:t> </w:t>
            </w:r>
          </w:p>
        </w:tc>
        <w:tc>
          <w:tcPr>
            <w:tcW w:w="65" w:type="pct"/>
            <w:vAlign w:val="bottom"/>
          </w:tcPr>
          <w:p w14:paraId="0F058116" w14:textId="77777777" w:rsidR="00C334D1" w:rsidRPr="00813D46" w:rsidRDefault="00C334D1" w:rsidP="008E2E38">
            <w:pPr>
              <w:pStyle w:val="la2"/>
            </w:pPr>
            <w:r w:rsidRPr="00813D46">
              <w:t> </w:t>
            </w:r>
          </w:p>
        </w:tc>
        <w:tc>
          <w:tcPr>
            <w:tcW w:w="25" w:type="pct"/>
            <w:vAlign w:val="bottom"/>
          </w:tcPr>
          <w:p w14:paraId="6135ED1A" w14:textId="77777777" w:rsidR="00C334D1" w:rsidRPr="00813D46" w:rsidRDefault="00C334D1" w:rsidP="008E2E38">
            <w:pPr>
              <w:pStyle w:val="la2"/>
              <w:keepNext/>
            </w:pPr>
            <w:r w:rsidRPr="00813D46">
              <w:t> </w:t>
            </w:r>
          </w:p>
        </w:tc>
        <w:tc>
          <w:tcPr>
            <w:tcW w:w="60" w:type="pct"/>
            <w:vAlign w:val="bottom"/>
          </w:tcPr>
          <w:p w14:paraId="6CD5DC8E" w14:textId="77777777" w:rsidR="00C334D1" w:rsidRPr="00813D46" w:rsidRDefault="00C334D1" w:rsidP="008E2E38">
            <w:pPr>
              <w:pStyle w:val="rrdsinglerule"/>
              <w:keepNext/>
            </w:pPr>
            <w:r w:rsidRPr="00813D46">
              <w:rPr>
                <w:sz w:val="15"/>
                <w:szCs w:val="15"/>
              </w:rPr>
              <w:t> </w:t>
            </w:r>
          </w:p>
        </w:tc>
        <w:tc>
          <w:tcPr>
            <w:tcW w:w="197" w:type="pct"/>
            <w:vAlign w:val="bottom"/>
          </w:tcPr>
          <w:p w14:paraId="637B12D1" w14:textId="77777777" w:rsidR="00C334D1" w:rsidRPr="00813D46" w:rsidRDefault="00C334D1" w:rsidP="008E2E38">
            <w:pPr>
              <w:pStyle w:val="rrdsinglerule"/>
              <w:keepNext/>
            </w:pPr>
            <w:r w:rsidRPr="00813D46">
              <w:rPr>
                <w:sz w:val="15"/>
                <w:szCs w:val="15"/>
              </w:rPr>
              <w:t> </w:t>
            </w:r>
          </w:p>
        </w:tc>
        <w:tc>
          <w:tcPr>
            <w:tcW w:w="38" w:type="pct"/>
            <w:vAlign w:val="bottom"/>
          </w:tcPr>
          <w:p w14:paraId="038DD709" w14:textId="77777777" w:rsidR="00C334D1" w:rsidRPr="00813D46" w:rsidRDefault="00C334D1" w:rsidP="008E2E38">
            <w:pPr>
              <w:pStyle w:val="la2"/>
            </w:pPr>
            <w:r w:rsidRPr="00813D46">
              <w:t> </w:t>
            </w:r>
          </w:p>
        </w:tc>
        <w:tc>
          <w:tcPr>
            <w:tcW w:w="25" w:type="pct"/>
            <w:vAlign w:val="bottom"/>
          </w:tcPr>
          <w:p w14:paraId="737F3874" w14:textId="77777777" w:rsidR="00C334D1" w:rsidRPr="00813D46" w:rsidRDefault="00C334D1" w:rsidP="008E2E38">
            <w:pPr>
              <w:pStyle w:val="la2"/>
              <w:keepNext/>
            </w:pPr>
          </w:p>
        </w:tc>
        <w:tc>
          <w:tcPr>
            <w:tcW w:w="60" w:type="pct"/>
            <w:vAlign w:val="bottom"/>
          </w:tcPr>
          <w:p w14:paraId="72A59F37" w14:textId="77777777" w:rsidR="00C334D1" w:rsidRPr="00813D46" w:rsidRDefault="00C334D1" w:rsidP="008E2E38">
            <w:pPr>
              <w:pStyle w:val="rrdsinglerule"/>
              <w:keepNext/>
            </w:pPr>
            <w:r w:rsidRPr="00813D46">
              <w:rPr>
                <w:sz w:val="15"/>
                <w:szCs w:val="15"/>
              </w:rPr>
              <w:t> </w:t>
            </w:r>
          </w:p>
        </w:tc>
        <w:tc>
          <w:tcPr>
            <w:tcW w:w="350" w:type="pct"/>
            <w:vAlign w:val="bottom"/>
          </w:tcPr>
          <w:p w14:paraId="56DA0288" w14:textId="77777777" w:rsidR="00C334D1" w:rsidRPr="00527216" w:rsidRDefault="00C334D1" w:rsidP="008E2E38">
            <w:pPr>
              <w:pStyle w:val="rrdsinglerule"/>
              <w:keepNext/>
            </w:pPr>
            <w:r w:rsidRPr="00527216">
              <w:rPr>
                <w:sz w:val="15"/>
                <w:szCs w:val="15"/>
              </w:rPr>
              <w:t> </w:t>
            </w:r>
          </w:p>
        </w:tc>
        <w:tc>
          <w:tcPr>
            <w:tcW w:w="33" w:type="pct"/>
            <w:vAlign w:val="bottom"/>
          </w:tcPr>
          <w:p w14:paraId="049FF77F" w14:textId="77777777" w:rsidR="00C334D1" w:rsidRPr="00813D46" w:rsidRDefault="00C334D1" w:rsidP="008E2E38">
            <w:pPr>
              <w:pStyle w:val="la2"/>
            </w:pPr>
            <w:r w:rsidRPr="00813D46">
              <w:t> </w:t>
            </w:r>
          </w:p>
        </w:tc>
        <w:tc>
          <w:tcPr>
            <w:tcW w:w="25" w:type="pct"/>
            <w:vAlign w:val="bottom"/>
          </w:tcPr>
          <w:p w14:paraId="07E67FAF" w14:textId="77777777" w:rsidR="00C334D1" w:rsidRPr="00813D46" w:rsidRDefault="00C334D1" w:rsidP="008E2E38">
            <w:pPr>
              <w:pStyle w:val="la2"/>
              <w:keepNext/>
            </w:pPr>
          </w:p>
        </w:tc>
        <w:tc>
          <w:tcPr>
            <w:tcW w:w="72" w:type="pct"/>
            <w:vAlign w:val="bottom"/>
          </w:tcPr>
          <w:p w14:paraId="30BD070F" w14:textId="77777777" w:rsidR="00C334D1" w:rsidRPr="00813D46" w:rsidRDefault="00C334D1" w:rsidP="008E2E38">
            <w:pPr>
              <w:pStyle w:val="rrdsinglerule"/>
              <w:keepNext/>
            </w:pPr>
            <w:r w:rsidRPr="00813D46">
              <w:rPr>
                <w:sz w:val="15"/>
                <w:szCs w:val="15"/>
              </w:rPr>
              <w:t> </w:t>
            </w:r>
          </w:p>
        </w:tc>
        <w:tc>
          <w:tcPr>
            <w:tcW w:w="369" w:type="pct"/>
            <w:vAlign w:val="bottom"/>
          </w:tcPr>
          <w:p w14:paraId="5EC4A3E9" w14:textId="77777777" w:rsidR="00C334D1" w:rsidRPr="00813D46" w:rsidRDefault="00C334D1" w:rsidP="008E2E38">
            <w:pPr>
              <w:pStyle w:val="rrdsinglerule"/>
              <w:keepNext/>
            </w:pPr>
            <w:r w:rsidRPr="00813D46">
              <w:rPr>
                <w:sz w:val="15"/>
                <w:szCs w:val="15"/>
              </w:rPr>
              <w:t> </w:t>
            </w:r>
          </w:p>
        </w:tc>
        <w:tc>
          <w:tcPr>
            <w:tcW w:w="65" w:type="pct"/>
            <w:vAlign w:val="bottom"/>
          </w:tcPr>
          <w:p w14:paraId="38D11D34" w14:textId="77777777" w:rsidR="00C334D1" w:rsidRPr="00813D46" w:rsidRDefault="00C334D1" w:rsidP="008E2E38">
            <w:pPr>
              <w:pStyle w:val="la2"/>
            </w:pPr>
            <w:r w:rsidRPr="00813D46">
              <w:t> </w:t>
            </w:r>
          </w:p>
        </w:tc>
        <w:tc>
          <w:tcPr>
            <w:tcW w:w="33" w:type="pct"/>
            <w:vAlign w:val="bottom"/>
          </w:tcPr>
          <w:p w14:paraId="495A1B86" w14:textId="77777777" w:rsidR="00C334D1" w:rsidRPr="00813D46" w:rsidRDefault="00C334D1" w:rsidP="008E2E38">
            <w:pPr>
              <w:pStyle w:val="la2"/>
              <w:keepNext/>
            </w:pPr>
            <w:r w:rsidRPr="00813D46">
              <w:t> </w:t>
            </w:r>
          </w:p>
        </w:tc>
        <w:tc>
          <w:tcPr>
            <w:tcW w:w="60" w:type="pct"/>
            <w:vAlign w:val="bottom"/>
          </w:tcPr>
          <w:p w14:paraId="20DEB009" w14:textId="77777777" w:rsidR="00C334D1" w:rsidRPr="00813D46" w:rsidRDefault="00C334D1" w:rsidP="008E2E38">
            <w:pPr>
              <w:pStyle w:val="rrdsinglerule"/>
              <w:keepNext/>
            </w:pPr>
            <w:r w:rsidRPr="00813D46">
              <w:rPr>
                <w:sz w:val="15"/>
                <w:szCs w:val="15"/>
              </w:rPr>
              <w:t> </w:t>
            </w:r>
          </w:p>
        </w:tc>
        <w:tc>
          <w:tcPr>
            <w:tcW w:w="197" w:type="pct"/>
            <w:vAlign w:val="bottom"/>
          </w:tcPr>
          <w:p w14:paraId="1A140045" w14:textId="77777777" w:rsidR="00C334D1" w:rsidRPr="00813D46" w:rsidRDefault="00C334D1" w:rsidP="008E2E38">
            <w:pPr>
              <w:pStyle w:val="rrdsinglerule"/>
              <w:keepNext/>
            </w:pPr>
            <w:r w:rsidRPr="00813D46">
              <w:rPr>
                <w:sz w:val="15"/>
                <w:szCs w:val="15"/>
              </w:rPr>
              <w:t> </w:t>
            </w:r>
          </w:p>
        </w:tc>
        <w:tc>
          <w:tcPr>
            <w:tcW w:w="38" w:type="pct"/>
            <w:vAlign w:val="bottom"/>
          </w:tcPr>
          <w:p w14:paraId="0C5B16FC" w14:textId="77777777" w:rsidR="00C334D1" w:rsidRPr="00813D46" w:rsidRDefault="00C334D1" w:rsidP="008E2E38">
            <w:pPr>
              <w:pStyle w:val="la2"/>
            </w:pPr>
          </w:p>
        </w:tc>
        <w:tc>
          <w:tcPr>
            <w:tcW w:w="33" w:type="pct"/>
            <w:vAlign w:val="bottom"/>
          </w:tcPr>
          <w:p w14:paraId="1D8D72B4" w14:textId="77777777" w:rsidR="00C334D1" w:rsidRPr="00813D46" w:rsidRDefault="00C334D1" w:rsidP="008E2E38">
            <w:pPr>
              <w:pStyle w:val="la2"/>
              <w:keepNext/>
            </w:pPr>
            <w:r w:rsidRPr="00813D46">
              <w:t> </w:t>
            </w:r>
          </w:p>
        </w:tc>
        <w:tc>
          <w:tcPr>
            <w:tcW w:w="60" w:type="pct"/>
            <w:vAlign w:val="bottom"/>
          </w:tcPr>
          <w:p w14:paraId="56761CDC" w14:textId="77777777" w:rsidR="00C334D1" w:rsidRPr="00813D46" w:rsidRDefault="00C334D1" w:rsidP="008E2E38">
            <w:pPr>
              <w:pStyle w:val="rrdsinglerule"/>
              <w:keepNext/>
            </w:pPr>
            <w:r w:rsidRPr="00813D46">
              <w:rPr>
                <w:sz w:val="15"/>
                <w:szCs w:val="15"/>
              </w:rPr>
              <w:t> </w:t>
            </w:r>
          </w:p>
        </w:tc>
        <w:tc>
          <w:tcPr>
            <w:tcW w:w="350" w:type="pct"/>
            <w:vAlign w:val="bottom"/>
          </w:tcPr>
          <w:p w14:paraId="0C3E09FA" w14:textId="77777777" w:rsidR="00C334D1" w:rsidRPr="00813D46" w:rsidRDefault="00C334D1" w:rsidP="008E2E38">
            <w:pPr>
              <w:pStyle w:val="rrdsinglerule"/>
              <w:keepNext/>
            </w:pPr>
            <w:r w:rsidRPr="00813D46">
              <w:rPr>
                <w:sz w:val="15"/>
                <w:szCs w:val="15"/>
              </w:rPr>
              <w:t> </w:t>
            </w:r>
          </w:p>
        </w:tc>
        <w:tc>
          <w:tcPr>
            <w:tcW w:w="33" w:type="pct"/>
            <w:vAlign w:val="bottom"/>
          </w:tcPr>
          <w:p w14:paraId="43117E6F" w14:textId="77777777" w:rsidR="00C334D1" w:rsidRPr="00813D46" w:rsidRDefault="00C334D1" w:rsidP="008E2E38">
            <w:pPr>
              <w:pStyle w:val="la2"/>
            </w:pPr>
          </w:p>
        </w:tc>
      </w:tr>
      <w:tr w:rsidR="00C334D1" w:rsidRPr="00813D46" w14:paraId="04A7FA8E" w14:textId="77777777" w:rsidTr="007B0C0F">
        <w:trPr>
          <w:jc w:val="center"/>
        </w:trPr>
        <w:tc>
          <w:tcPr>
            <w:tcW w:w="993" w:type="pct"/>
          </w:tcPr>
          <w:p w14:paraId="66F39975" w14:textId="77777777" w:rsidR="00C334D1" w:rsidRPr="00813D46" w:rsidRDefault="00C334D1" w:rsidP="008E2E38">
            <w:pPr>
              <w:pStyle w:val="la2"/>
              <w:keepNext/>
            </w:pPr>
            <w:r w:rsidRPr="00813D46">
              <w:t> </w:t>
            </w:r>
          </w:p>
        </w:tc>
        <w:tc>
          <w:tcPr>
            <w:tcW w:w="25" w:type="pct"/>
            <w:vAlign w:val="bottom"/>
          </w:tcPr>
          <w:p w14:paraId="2A53110C" w14:textId="77777777" w:rsidR="00C334D1" w:rsidRPr="00813D46" w:rsidRDefault="00C334D1" w:rsidP="008E2E38">
            <w:pPr>
              <w:pStyle w:val="la2"/>
              <w:keepNext/>
            </w:pPr>
            <w:r w:rsidRPr="00813D46">
              <w:rPr>
                <w:sz w:val="15"/>
                <w:szCs w:val="15"/>
              </w:rPr>
              <w:t> </w:t>
            </w:r>
          </w:p>
        </w:tc>
        <w:tc>
          <w:tcPr>
            <w:tcW w:w="864" w:type="pct"/>
            <w:vAlign w:val="bottom"/>
          </w:tcPr>
          <w:p w14:paraId="4FC1B048" w14:textId="77777777" w:rsidR="00C334D1" w:rsidRPr="00813D46" w:rsidRDefault="00C334D1" w:rsidP="008E2E38">
            <w:pPr>
              <w:pStyle w:val="NormalWeb"/>
              <w:keepNext/>
              <w:ind w:left="720" w:hanging="240"/>
              <w:jc w:val="left"/>
              <w:rPr>
                <w:sz w:val="8"/>
              </w:rPr>
            </w:pPr>
            <w:r w:rsidRPr="00813D46">
              <w:rPr>
                <w:rFonts w:cs="Arial"/>
                <w:sz w:val="20"/>
                <w:szCs w:val="20"/>
              </w:rPr>
              <w:t>Total Devices and Consumer Hardware</w:t>
            </w:r>
          </w:p>
        </w:tc>
        <w:tc>
          <w:tcPr>
            <w:tcW w:w="25" w:type="pct"/>
            <w:vAlign w:val="bottom"/>
          </w:tcPr>
          <w:p w14:paraId="54949977" w14:textId="77777777" w:rsidR="00C334D1" w:rsidRPr="00813D46" w:rsidRDefault="00C334D1" w:rsidP="008E2E38">
            <w:pPr>
              <w:pStyle w:val="la2"/>
              <w:keepNext/>
            </w:pPr>
            <w:r w:rsidRPr="00813D46">
              <w:rPr>
                <w:sz w:val="15"/>
                <w:szCs w:val="15"/>
              </w:rPr>
              <w:t> </w:t>
            </w:r>
          </w:p>
        </w:tc>
        <w:tc>
          <w:tcPr>
            <w:tcW w:w="60" w:type="pct"/>
            <w:vAlign w:val="bottom"/>
          </w:tcPr>
          <w:p w14:paraId="63D045DE" w14:textId="77777777" w:rsidR="00C334D1" w:rsidRPr="00813D46" w:rsidRDefault="00C334D1" w:rsidP="008E2E38">
            <w:pPr>
              <w:keepNext/>
              <w:rPr>
                <w:sz w:val="8"/>
              </w:rPr>
            </w:pPr>
            <w:r w:rsidRPr="00813D46">
              <w:rPr>
                <w:rFonts w:cs="Arial"/>
              </w:rPr>
              <w:t> </w:t>
            </w:r>
          </w:p>
        </w:tc>
        <w:tc>
          <w:tcPr>
            <w:tcW w:w="350" w:type="pct"/>
            <w:vAlign w:val="bottom"/>
          </w:tcPr>
          <w:p w14:paraId="4815351B" w14:textId="77777777" w:rsidR="00C334D1" w:rsidRPr="00813D46" w:rsidRDefault="00C334D1" w:rsidP="008E2E38">
            <w:pPr>
              <w:keepNext/>
              <w:jc w:val="right"/>
            </w:pPr>
            <w:r w:rsidRPr="00813D46">
              <w:rPr>
                <w:rFonts w:cs="Arial"/>
              </w:rPr>
              <w:t>1,689</w:t>
            </w:r>
          </w:p>
        </w:tc>
        <w:tc>
          <w:tcPr>
            <w:tcW w:w="33" w:type="pct"/>
            <w:noWrap/>
            <w:vAlign w:val="bottom"/>
          </w:tcPr>
          <w:p w14:paraId="70A33661" w14:textId="77777777" w:rsidR="00C334D1" w:rsidRPr="00813D46" w:rsidRDefault="00C334D1" w:rsidP="008E2E38">
            <w:pPr>
              <w:keepNext/>
              <w:rPr>
                <w:sz w:val="8"/>
              </w:rPr>
            </w:pPr>
            <w:r w:rsidRPr="00813D46">
              <w:rPr>
                <w:rFonts w:cs="Arial"/>
              </w:rPr>
              <w:t> </w:t>
            </w:r>
          </w:p>
        </w:tc>
        <w:tc>
          <w:tcPr>
            <w:tcW w:w="25" w:type="pct"/>
            <w:vAlign w:val="bottom"/>
          </w:tcPr>
          <w:p w14:paraId="406A24D2" w14:textId="77777777" w:rsidR="00C334D1" w:rsidRPr="00813D46" w:rsidRDefault="00C334D1" w:rsidP="008E2E38">
            <w:pPr>
              <w:pStyle w:val="la2"/>
              <w:keepNext/>
            </w:pPr>
            <w:r w:rsidRPr="00813D46">
              <w:rPr>
                <w:sz w:val="15"/>
                <w:szCs w:val="15"/>
              </w:rPr>
              <w:t> </w:t>
            </w:r>
          </w:p>
        </w:tc>
        <w:tc>
          <w:tcPr>
            <w:tcW w:w="68" w:type="pct"/>
            <w:vAlign w:val="bottom"/>
          </w:tcPr>
          <w:p w14:paraId="43135040" w14:textId="77777777" w:rsidR="00C334D1" w:rsidRPr="00813D46" w:rsidRDefault="00C334D1" w:rsidP="008E2E38">
            <w:pPr>
              <w:keepNext/>
              <w:rPr>
                <w:sz w:val="8"/>
              </w:rPr>
            </w:pPr>
            <w:r w:rsidRPr="00813D46">
              <w:rPr>
                <w:rFonts w:cs="Arial"/>
              </w:rPr>
              <w:t> </w:t>
            </w:r>
          </w:p>
        </w:tc>
        <w:tc>
          <w:tcPr>
            <w:tcW w:w="372" w:type="pct"/>
            <w:vAlign w:val="bottom"/>
          </w:tcPr>
          <w:p w14:paraId="56FA776C" w14:textId="77777777" w:rsidR="00C334D1" w:rsidRPr="00813D46" w:rsidRDefault="00C334D1" w:rsidP="008E2E38">
            <w:pPr>
              <w:keepNext/>
              <w:jc w:val="right"/>
            </w:pPr>
            <w:r w:rsidRPr="00813D46">
              <w:rPr>
                <w:rFonts w:cs="Arial"/>
              </w:rPr>
              <w:t>5,458</w:t>
            </w:r>
          </w:p>
        </w:tc>
        <w:tc>
          <w:tcPr>
            <w:tcW w:w="65" w:type="pct"/>
            <w:noWrap/>
            <w:vAlign w:val="bottom"/>
          </w:tcPr>
          <w:p w14:paraId="61C451B5" w14:textId="77777777" w:rsidR="00C334D1" w:rsidRPr="00813D46" w:rsidRDefault="00C334D1" w:rsidP="008E2E38">
            <w:pPr>
              <w:keepNext/>
              <w:rPr>
                <w:sz w:val="8"/>
              </w:rPr>
            </w:pPr>
            <w:r w:rsidRPr="00813D46">
              <w:rPr>
                <w:rFonts w:cs="Arial"/>
                <w:bCs/>
              </w:rPr>
              <w:t> </w:t>
            </w:r>
          </w:p>
        </w:tc>
        <w:tc>
          <w:tcPr>
            <w:tcW w:w="25" w:type="pct"/>
            <w:vAlign w:val="bottom"/>
          </w:tcPr>
          <w:p w14:paraId="437F8709" w14:textId="77777777" w:rsidR="00C334D1" w:rsidRPr="00813D46" w:rsidRDefault="00C334D1" w:rsidP="008E2E38">
            <w:pPr>
              <w:pStyle w:val="la2"/>
              <w:keepNext/>
            </w:pPr>
            <w:r w:rsidRPr="00813D46">
              <w:rPr>
                <w:sz w:val="15"/>
                <w:szCs w:val="15"/>
              </w:rPr>
              <w:t> </w:t>
            </w:r>
          </w:p>
        </w:tc>
        <w:tc>
          <w:tcPr>
            <w:tcW w:w="60" w:type="pct"/>
            <w:vAlign w:val="bottom"/>
          </w:tcPr>
          <w:p w14:paraId="0E6C4EE5" w14:textId="77777777" w:rsidR="00C334D1" w:rsidRPr="00813D46" w:rsidRDefault="00C334D1" w:rsidP="008E2E38">
            <w:pPr>
              <w:keepNext/>
              <w:rPr>
                <w:sz w:val="8"/>
              </w:rPr>
            </w:pPr>
            <w:r w:rsidRPr="00813D46">
              <w:rPr>
                <w:rFonts w:cs="Arial"/>
              </w:rPr>
              <w:t> </w:t>
            </w:r>
          </w:p>
        </w:tc>
        <w:tc>
          <w:tcPr>
            <w:tcW w:w="197" w:type="pct"/>
            <w:vAlign w:val="bottom"/>
          </w:tcPr>
          <w:p w14:paraId="6C1B6CDF" w14:textId="77777777" w:rsidR="00C334D1" w:rsidRPr="00813D46" w:rsidRDefault="00C334D1" w:rsidP="008E2E38">
            <w:pPr>
              <w:keepNext/>
              <w:jc w:val="right"/>
            </w:pPr>
            <w:r w:rsidRPr="00813D46">
              <w:rPr>
                <w:rFonts w:cs="Arial"/>
              </w:rPr>
              <w:t>(95</w:t>
            </w:r>
          </w:p>
        </w:tc>
        <w:tc>
          <w:tcPr>
            <w:tcW w:w="38" w:type="pct"/>
            <w:noWrap/>
            <w:vAlign w:val="bottom"/>
          </w:tcPr>
          <w:p w14:paraId="732CA45D" w14:textId="77777777" w:rsidR="00C334D1" w:rsidRPr="00813D46" w:rsidRDefault="00C334D1" w:rsidP="008E2E38">
            <w:pPr>
              <w:keepNext/>
              <w:rPr>
                <w:sz w:val="8"/>
              </w:rPr>
            </w:pPr>
            <w:r w:rsidRPr="00813D46">
              <w:rPr>
                <w:rFonts w:cs="Arial"/>
              </w:rPr>
              <w:t>)</w:t>
            </w:r>
          </w:p>
        </w:tc>
        <w:tc>
          <w:tcPr>
            <w:tcW w:w="25" w:type="pct"/>
            <w:vAlign w:val="bottom"/>
          </w:tcPr>
          <w:p w14:paraId="12AA7FA5" w14:textId="77777777" w:rsidR="00C334D1" w:rsidRPr="00813D46" w:rsidRDefault="00C334D1" w:rsidP="008E2E38">
            <w:pPr>
              <w:pStyle w:val="la2"/>
              <w:keepNext/>
            </w:pPr>
            <w:r w:rsidRPr="00813D46">
              <w:rPr>
                <w:sz w:val="15"/>
                <w:szCs w:val="15"/>
              </w:rPr>
              <w:t> </w:t>
            </w:r>
          </w:p>
        </w:tc>
        <w:tc>
          <w:tcPr>
            <w:tcW w:w="60" w:type="pct"/>
            <w:vAlign w:val="bottom"/>
          </w:tcPr>
          <w:p w14:paraId="31EF9A29" w14:textId="77777777" w:rsidR="00C334D1" w:rsidRPr="00813D46" w:rsidRDefault="00C334D1" w:rsidP="008E2E38">
            <w:pPr>
              <w:keepNext/>
              <w:rPr>
                <w:sz w:val="8"/>
              </w:rPr>
            </w:pPr>
            <w:r w:rsidRPr="00813D46">
              <w:rPr>
                <w:rFonts w:cs="Arial"/>
              </w:rPr>
              <w:t> </w:t>
            </w:r>
          </w:p>
        </w:tc>
        <w:tc>
          <w:tcPr>
            <w:tcW w:w="350" w:type="pct"/>
            <w:vAlign w:val="bottom"/>
          </w:tcPr>
          <w:p w14:paraId="4FF9D9BB" w14:textId="77777777" w:rsidR="00C334D1" w:rsidRPr="00527216" w:rsidRDefault="00C334D1" w:rsidP="008E2E38">
            <w:pPr>
              <w:keepNext/>
              <w:jc w:val="right"/>
            </w:pPr>
            <w:r w:rsidRPr="00527216">
              <w:rPr>
                <w:rFonts w:cs="Arial"/>
              </w:rPr>
              <w:t>7,052</w:t>
            </w:r>
          </w:p>
        </w:tc>
        <w:tc>
          <w:tcPr>
            <w:tcW w:w="33" w:type="pct"/>
            <w:noWrap/>
            <w:vAlign w:val="bottom"/>
          </w:tcPr>
          <w:p w14:paraId="3F22B5AC" w14:textId="77777777" w:rsidR="00C334D1" w:rsidRPr="00813D46" w:rsidRDefault="00C334D1" w:rsidP="008E2E38">
            <w:pPr>
              <w:keepNext/>
              <w:rPr>
                <w:sz w:val="8"/>
              </w:rPr>
            </w:pPr>
            <w:r w:rsidRPr="00813D46">
              <w:rPr>
                <w:rFonts w:cs="Arial"/>
              </w:rPr>
              <w:t> </w:t>
            </w:r>
          </w:p>
        </w:tc>
        <w:tc>
          <w:tcPr>
            <w:tcW w:w="25" w:type="pct"/>
            <w:vAlign w:val="bottom"/>
          </w:tcPr>
          <w:p w14:paraId="31A0600D" w14:textId="77777777" w:rsidR="00C334D1" w:rsidRPr="00813D46" w:rsidRDefault="00C334D1" w:rsidP="008E2E38">
            <w:pPr>
              <w:pStyle w:val="la2"/>
              <w:keepNext/>
            </w:pPr>
            <w:r w:rsidRPr="00813D46">
              <w:rPr>
                <w:sz w:val="15"/>
                <w:szCs w:val="15"/>
              </w:rPr>
              <w:t> </w:t>
            </w:r>
          </w:p>
        </w:tc>
        <w:tc>
          <w:tcPr>
            <w:tcW w:w="72" w:type="pct"/>
            <w:vAlign w:val="bottom"/>
          </w:tcPr>
          <w:p w14:paraId="7091A105" w14:textId="77777777" w:rsidR="00C334D1" w:rsidRPr="00813D46" w:rsidRDefault="00C334D1" w:rsidP="008E2E38">
            <w:pPr>
              <w:keepNext/>
              <w:rPr>
                <w:sz w:val="8"/>
              </w:rPr>
            </w:pPr>
            <w:r w:rsidRPr="00813D46">
              <w:rPr>
                <w:rFonts w:cs="Arial"/>
                <w:b/>
                <w:bCs/>
              </w:rPr>
              <w:t> </w:t>
            </w:r>
          </w:p>
        </w:tc>
        <w:tc>
          <w:tcPr>
            <w:tcW w:w="369" w:type="pct"/>
            <w:vAlign w:val="bottom"/>
          </w:tcPr>
          <w:p w14:paraId="1DDB35E7" w14:textId="7A0300C7" w:rsidR="00C334D1" w:rsidRPr="00813D46" w:rsidRDefault="00454D7E" w:rsidP="00454D7E">
            <w:pPr>
              <w:keepNext/>
              <w:jc w:val="right"/>
              <w:rPr>
                <w:rFonts w:cs="Arial"/>
                <w:b/>
              </w:rPr>
            </w:pPr>
            <w:r w:rsidRPr="00813D46">
              <w:rPr>
                <w:rFonts w:cs="Arial"/>
                <w:b/>
              </w:rPr>
              <w:t>13</w:t>
            </w:r>
          </w:p>
        </w:tc>
        <w:tc>
          <w:tcPr>
            <w:tcW w:w="65" w:type="pct"/>
            <w:noWrap/>
            <w:vAlign w:val="bottom"/>
          </w:tcPr>
          <w:p w14:paraId="7DAFA6C5" w14:textId="77777777" w:rsidR="00C334D1" w:rsidRPr="00813D46" w:rsidRDefault="00C334D1" w:rsidP="008E2E38">
            <w:pPr>
              <w:keepNext/>
              <w:rPr>
                <w:rFonts w:cs="Arial"/>
                <w:b/>
              </w:rPr>
            </w:pPr>
            <w:r w:rsidRPr="00813D46">
              <w:rPr>
                <w:rFonts w:cs="Arial"/>
                <w:b/>
                <w:bCs/>
              </w:rPr>
              <w:t> </w:t>
            </w:r>
          </w:p>
        </w:tc>
        <w:tc>
          <w:tcPr>
            <w:tcW w:w="33" w:type="pct"/>
            <w:vAlign w:val="bottom"/>
          </w:tcPr>
          <w:p w14:paraId="569DDB30" w14:textId="77777777" w:rsidR="00C334D1" w:rsidRPr="00813D46" w:rsidRDefault="00C334D1" w:rsidP="008E2E38">
            <w:pPr>
              <w:pStyle w:val="la2"/>
              <w:keepNext/>
              <w:rPr>
                <w:rFonts w:ascii="Arial" w:hAnsi="Arial" w:cs="Arial"/>
                <w:b/>
                <w:sz w:val="20"/>
                <w:szCs w:val="20"/>
              </w:rPr>
            </w:pPr>
            <w:r w:rsidRPr="00813D46">
              <w:rPr>
                <w:rFonts w:ascii="Arial" w:hAnsi="Arial" w:cs="Arial"/>
                <w:b/>
                <w:sz w:val="20"/>
                <w:szCs w:val="20"/>
              </w:rPr>
              <w:t> </w:t>
            </w:r>
          </w:p>
        </w:tc>
        <w:tc>
          <w:tcPr>
            <w:tcW w:w="60" w:type="pct"/>
            <w:vAlign w:val="bottom"/>
          </w:tcPr>
          <w:p w14:paraId="00EE9197" w14:textId="77777777" w:rsidR="00C334D1" w:rsidRPr="00813D46" w:rsidRDefault="00C334D1" w:rsidP="008E2E38">
            <w:pPr>
              <w:keepNext/>
              <w:rPr>
                <w:rFonts w:cs="Arial"/>
                <w:b/>
              </w:rPr>
            </w:pPr>
            <w:r w:rsidRPr="00813D46">
              <w:rPr>
                <w:rFonts w:cs="Arial"/>
                <w:b/>
                <w:bCs/>
              </w:rPr>
              <w:t> </w:t>
            </w:r>
          </w:p>
        </w:tc>
        <w:tc>
          <w:tcPr>
            <w:tcW w:w="197" w:type="pct"/>
            <w:vAlign w:val="bottom"/>
          </w:tcPr>
          <w:p w14:paraId="5B53F677" w14:textId="1E695F2B" w:rsidR="00C334D1" w:rsidRPr="00813D46" w:rsidRDefault="00C334D1" w:rsidP="003F70B0">
            <w:pPr>
              <w:keepNext/>
              <w:jc w:val="right"/>
              <w:rPr>
                <w:rFonts w:cs="Arial"/>
                <w:b/>
              </w:rPr>
            </w:pPr>
            <w:r w:rsidRPr="00813D46">
              <w:rPr>
                <w:rFonts w:cs="Arial"/>
                <w:b/>
              </w:rPr>
              <w:t>(</w:t>
            </w:r>
            <w:r w:rsidR="003F70B0" w:rsidRPr="00813D46">
              <w:rPr>
                <w:rFonts w:cs="Arial"/>
                <w:b/>
              </w:rPr>
              <w:t>5,274</w:t>
            </w:r>
          </w:p>
        </w:tc>
        <w:tc>
          <w:tcPr>
            <w:tcW w:w="38" w:type="pct"/>
            <w:noWrap/>
            <w:vAlign w:val="bottom"/>
          </w:tcPr>
          <w:p w14:paraId="3F231E4E" w14:textId="77777777" w:rsidR="00C334D1" w:rsidRPr="00813D46" w:rsidRDefault="00C334D1" w:rsidP="008E2E38">
            <w:pPr>
              <w:keepNext/>
              <w:rPr>
                <w:rFonts w:cs="Arial"/>
                <w:b/>
              </w:rPr>
            </w:pPr>
            <w:r w:rsidRPr="00813D46">
              <w:rPr>
                <w:rFonts w:cs="Arial"/>
                <w:b/>
              </w:rPr>
              <w:t>)</w:t>
            </w:r>
          </w:p>
        </w:tc>
        <w:tc>
          <w:tcPr>
            <w:tcW w:w="33" w:type="pct"/>
            <w:vAlign w:val="bottom"/>
          </w:tcPr>
          <w:p w14:paraId="414E6AEE" w14:textId="77777777" w:rsidR="00C334D1" w:rsidRPr="00813D46" w:rsidRDefault="00C334D1" w:rsidP="008E2E38">
            <w:pPr>
              <w:pStyle w:val="la2"/>
              <w:keepNext/>
              <w:rPr>
                <w:rFonts w:ascii="Arial" w:hAnsi="Arial" w:cs="Arial"/>
                <w:b/>
                <w:sz w:val="20"/>
                <w:szCs w:val="20"/>
              </w:rPr>
            </w:pPr>
            <w:r w:rsidRPr="00813D46">
              <w:rPr>
                <w:rFonts w:ascii="Arial" w:hAnsi="Arial" w:cs="Arial"/>
                <w:b/>
                <w:sz w:val="20"/>
                <w:szCs w:val="20"/>
              </w:rPr>
              <w:t> </w:t>
            </w:r>
          </w:p>
        </w:tc>
        <w:tc>
          <w:tcPr>
            <w:tcW w:w="60" w:type="pct"/>
            <w:vAlign w:val="bottom"/>
          </w:tcPr>
          <w:p w14:paraId="78690912" w14:textId="77777777" w:rsidR="00C334D1" w:rsidRPr="00813D46" w:rsidRDefault="00C334D1" w:rsidP="008E2E38">
            <w:pPr>
              <w:keepNext/>
              <w:rPr>
                <w:rFonts w:cs="Arial"/>
                <w:b/>
              </w:rPr>
            </w:pPr>
            <w:r w:rsidRPr="00813D46">
              <w:rPr>
                <w:rFonts w:cs="Arial"/>
                <w:b/>
                <w:bCs/>
              </w:rPr>
              <w:t> </w:t>
            </w:r>
          </w:p>
        </w:tc>
        <w:tc>
          <w:tcPr>
            <w:tcW w:w="350" w:type="pct"/>
            <w:vAlign w:val="bottom"/>
          </w:tcPr>
          <w:p w14:paraId="708DE4DB" w14:textId="4E501FD4" w:rsidR="00C334D1" w:rsidRPr="00813D46" w:rsidRDefault="003F70B0" w:rsidP="003F70B0">
            <w:pPr>
              <w:keepNext/>
              <w:jc w:val="right"/>
              <w:rPr>
                <w:rFonts w:cs="Arial"/>
                <w:b/>
              </w:rPr>
            </w:pPr>
            <w:r w:rsidRPr="00813D46">
              <w:rPr>
                <w:rFonts w:cs="Arial"/>
                <w:b/>
              </w:rPr>
              <w:t>1,791</w:t>
            </w:r>
          </w:p>
        </w:tc>
        <w:tc>
          <w:tcPr>
            <w:tcW w:w="33" w:type="pct"/>
            <w:noWrap/>
            <w:vAlign w:val="bottom"/>
          </w:tcPr>
          <w:p w14:paraId="0E91A65D" w14:textId="77777777" w:rsidR="00C334D1" w:rsidRPr="00813D46" w:rsidRDefault="00C334D1" w:rsidP="008E2E38">
            <w:pPr>
              <w:keepNext/>
              <w:rPr>
                <w:sz w:val="8"/>
              </w:rPr>
            </w:pPr>
            <w:r w:rsidRPr="00813D46">
              <w:rPr>
                <w:rFonts w:cs="Arial"/>
                <w:b/>
                <w:bCs/>
              </w:rPr>
              <w:t> </w:t>
            </w:r>
          </w:p>
        </w:tc>
      </w:tr>
      <w:tr w:rsidR="00C334D1" w:rsidRPr="00813D46" w14:paraId="56D0F382" w14:textId="77777777" w:rsidTr="007B0C0F">
        <w:trPr>
          <w:jc w:val="center"/>
        </w:trPr>
        <w:tc>
          <w:tcPr>
            <w:tcW w:w="993" w:type="pct"/>
          </w:tcPr>
          <w:p w14:paraId="3B43D8FA" w14:textId="77777777" w:rsidR="00C334D1" w:rsidRPr="00813D46" w:rsidRDefault="00C334D1" w:rsidP="008E2E38">
            <w:pPr>
              <w:pStyle w:val="la2"/>
              <w:keepNext/>
            </w:pPr>
            <w:r w:rsidRPr="00813D46">
              <w:t> </w:t>
            </w:r>
          </w:p>
        </w:tc>
        <w:tc>
          <w:tcPr>
            <w:tcW w:w="25" w:type="pct"/>
            <w:vAlign w:val="bottom"/>
          </w:tcPr>
          <w:p w14:paraId="34E7BBEC" w14:textId="77777777" w:rsidR="00C334D1" w:rsidRPr="00813D46" w:rsidRDefault="00C334D1" w:rsidP="008E2E38">
            <w:pPr>
              <w:pStyle w:val="la2"/>
              <w:keepNext/>
            </w:pPr>
            <w:r w:rsidRPr="00813D46">
              <w:rPr>
                <w:sz w:val="15"/>
                <w:szCs w:val="15"/>
              </w:rPr>
              <w:t> </w:t>
            </w:r>
          </w:p>
        </w:tc>
        <w:tc>
          <w:tcPr>
            <w:tcW w:w="864" w:type="pct"/>
            <w:vAlign w:val="bottom"/>
          </w:tcPr>
          <w:p w14:paraId="3921230D" w14:textId="77777777" w:rsidR="00C334D1" w:rsidRPr="00813D46" w:rsidRDefault="00C334D1" w:rsidP="008E2E38">
            <w:pPr>
              <w:pStyle w:val="NormalWeb"/>
              <w:keepNext/>
              <w:ind w:left="240" w:hanging="240"/>
              <w:rPr>
                <w:sz w:val="8"/>
              </w:rPr>
            </w:pPr>
            <w:r w:rsidRPr="00813D46">
              <w:rPr>
                <w:rFonts w:cs="Arial"/>
                <w:sz w:val="20"/>
                <w:szCs w:val="20"/>
              </w:rPr>
              <w:t>Other</w:t>
            </w:r>
          </w:p>
        </w:tc>
        <w:tc>
          <w:tcPr>
            <w:tcW w:w="25" w:type="pct"/>
            <w:vAlign w:val="bottom"/>
          </w:tcPr>
          <w:p w14:paraId="474A8D27" w14:textId="77777777" w:rsidR="00C334D1" w:rsidRPr="00813D46" w:rsidRDefault="00C334D1" w:rsidP="008E2E38">
            <w:pPr>
              <w:pStyle w:val="la2"/>
              <w:keepNext/>
            </w:pPr>
            <w:r w:rsidRPr="00813D46">
              <w:rPr>
                <w:sz w:val="15"/>
                <w:szCs w:val="15"/>
              </w:rPr>
              <w:t> </w:t>
            </w:r>
          </w:p>
        </w:tc>
        <w:tc>
          <w:tcPr>
            <w:tcW w:w="60" w:type="pct"/>
            <w:vAlign w:val="bottom"/>
          </w:tcPr>
          <w:p w14:paraId="1215EC6F" w14:textId="77777777" w:rsidR="00C334D1" w:rsidRPr="00813D46" w:rsidRDefault="00C334D1" w:rsidP="008E2E38">
            <w:pPr>
              <w:keepNext/>
              <w:rPr>
                <w:sz w:val="8"/>
              </w:rPr>
            </w:pPr>
            <w:r w:rsidRPr="00813D46">
              <w:rPr>
                <w:rFonts w:cs="Arial"/>
              </w:rPr>
              <w:t> </w:t>
            </w:r>
          </w:p>
        </w:tc>
        <w:tc>
          <w:tcPr>
            <w:tcW w:w="350" w:type="pct"/>
            <w:vAlign w:val="bottom"/>
          </w:tcPr>
          <w:p w14:paraId="6E1C1AF0" w14:textId="77777777" w:rsidR="00C334D1" w:rsidRPr="00813D46" w:rsidRDefault="00C334D1" w:rsidP="008E2E38">
            <w:pPr>
              <w:keepNext/>
              <w:jc w:val="right"/>
            </w:pPr>
            <w:r w:rsidRPr="00813D46">
              <w:rPr>
                <w:rFonts w:cs="Arial"/>
              </w:rPr>
              <w:t>738</w:t>
            </w:r>
          </w:p>
        </w:tc>
        <w:tc>
          <w:tcPr>
            <w:tcW w:w="33" w:type="pct"/>
            <w:noWrap/>
            <w:vAlign w:val="bottom"/>
          </w:tcPr>
          <w:p w14:paraId="4742675E" w14:textId="77777777" w:rsidR="00C334D1" w:rsidRPr="00813D46" w:rsidRDefault="00C334D1" w:rsidP="008E2E38">
            <w:pPr>
              <w:keepNext/>
              <w:rPr>
                <w:sz w:val="8"/>
              </w:rPr>
            </w:pPr>
            <w:r w:rsidRPr="00813D46">
              <w:rPr>
                <w:rFonts w:cs="Arial"/>
              </w:rPr>
              <w:t> </w:t>
            </w:r>
          </w:p>
        </w:tc>
        <w:tc>
          <w:tcPr>
            <w:tcW w:w="25" w:type="pct"/>
            <w:vAlign w:val="bottom"/>
          </w:tcPr>
          <w:p w14:paraId="5984567E" w14:textId="77777777" w:rsidR="00C334D1" w:rsidRPr="00813D46" w:rsidRDefault="00C334D1" w:rsidP="008E2E38">
            <w:pPr>
              <w:pStyle w:val="la2"/>
              <w:keepNext/>
            </w:pPr>
            <w:r w:rsidRPr="00813D46">
              <w:rPr>
                <w:sz w:val="15"/>
                <w:szCs w:val="15"/>
              </w:rPr>
              <w:t> </w:t>
            </w:r>
          </w:p>
        </w:tc>
        <w:tc>
          <w:tcPr>
            <w:tcW w:w="68" w:type="pct"/>
            <w:vAlign w:val="bottom"/>
          </w:tcPr>
          <w:p w14:paraId="44F6F557" w14:textId="77777777" w:rsidR="00C334D1" w:rsidRPr="00813D46" w:rsidRDefault="00C334D1" w:rsidP="008E2E38">
            <w:pPr>
              <w:keepNext/>
              <w:rPr>
                <w:sz w:val="8"/>
              </w:rPr>
            </w:pPr>
            <w:r w:rsidRPr="00813D46">
              <w:rPr>
                <w:rFonts w:cs="Arial"/>
              </w:rPr>
              <w:t> </w:t>
            </w:r>
          </w:p>
        </w:tc>
        <w:tc>
          <w:tcPr>
            <w:tcW w:w="372" w:type="pct"/>
            <w:vAlign w:val="bottom"/>
          </w:tcPr>
          <w:p w14:paraId="512EF514" w14:textId="77777777" w:rsidR="00C334D1" w:rsidRPr="00813D46" w:rsidRDefault="00C334D1" w:rsidP="008E2E38">
            <w:pPr>
              <w:keepNext/>
              <w:jc w:val="right"/>
            </w:pPr>
            <w:r w:rsidRPr="00813D46">
              <w:rPr>
                <w:rFonts w:cs="Arial"/>
                <w:bCs/>
              </w:rPr>
              <w:t>0</w:t>
            </w:r>
          </w:p>
        </w:tc>
        <w:tc>
          <w:tcPr>
            <w:tcW w:w="65" w:type="pct"/>
            <w:noWrap/>
            <w:vAlign w:val="bottom"/>
          </w:tcPr>
          <w:p w14:paraId="117CDE61" w14:textId="77777777" w:rsidR="00C334D1" w:rsidRPr="00813D46" w:rsidRDefault="00C334D1" w:rsidP="008E2E38">
            <w:pPr>
              <w:keepNext/>
              <w:rPr>
                <w:sz w:val="8"/>
              </w:rPr>
            </w:pPr>
            <w:r w:rsidRPr="00813D46">
              <w:rPr>
                <w:rFonts w:cs="Arial"/>
                <w:bCs/>
              </w:rPr>
              <w:t> </w:t>
            </w:r>
          </w:p>
        </w:tc>
        <w:tc>
          <w:tcPr>
            <w:tcW w:w="25" w:type="pct"/>
            <w:vAlign w:val="bottom"/>
          </w:tcPr>
          <w:p w14:paraId="7E6BE81B" w14:textId="77777777" w:rsidR="00C334D1" w:rsidRPr="00813D46" w:rsidRDefault="00C334D1" w:rsidP="008E2E38">
            <w:pPr>
              <w:pStyle w:val="la2"/>
              <w:keepNext/>
            </w:pPr>
            <w:r w:rsidRPr="00813D46">
              <w:rPr>
                <w:sz w:val="15"/>
                <w:szCs w:val="15"/>
              </w:rPr>
              <w:t> </w:t>
            </w:r>
          </w:p>
        </w:tc>
        <w:tc>
          <w:tcPr>
            <w:tcW w:w="60" w:type="pct"/>
            <w:vAlign w:val="bottom"/>
          </w:tcPr>
          <w:p w14:paraId="0CB44ED8" w14:textId="77777777" w:rsidR="00C334D1" w:rsidRPr="00813D46" w:rsidRDefault="00C334D1" w:rsidP="008E2E38">
            <w:pPr>
              <w:keepNext/>
              <w:rPr>
                <w:sz w:val="8"/>
              </w:rPr>
            </w:pPr>
            <w:r w:rsidRPr="00813D46">
              <w:rPr>
                <w:rFonts w:cs="Arial"/>
              </w:rPr>
              <w:t> </w:t>
            </w:r>
          </w:p>
        </w:tc>
        <w:tc>
          <w:tcPr>
            <w:tcW w:w="197" w:type="pct"/>
            <w:vAlign w:val="bottom"/>
          </w:tcPr>
          <w:p w14:paraId="7C4171D5" w14:textId="77777777" w:rsidR="00C334D1" w:rsidRPr="00813D46" w:rsidRDefault="00C334D1" w:rsidP="008E2E38">
            <w:pPr>
              <w:keepNext/>
              <w:jc w:val="right"/>
            </w:pPr>
            <w:r w:rsidRPr="00813D46">
              <w:rPr>
                <w:rFonts w:cs="Arial"/>
                <w:bCs/>
              </w:rPr>
              <w:t>0</w:t>
            </w:r>
          </w:p>
        </w:tc>
        <w:tc>
          <w:tcPr>
            <w:tcW w:w="38" w:type="pct"/>
            <w:noWrap/>
            <w:vAlign w:val="bottom"/>
          </w:tcPr>
          <w:p w14:paraId="75B8EF83" w14:textId="77777777" w:rsidR="00C334D1" w:rsidRPr="00813D46" w:rsidRDefault="00C334D1" w:rsidP="008E2E38">
            <w:pPr>
              <w:keepNext/>
              <w:rPr>
                <w:sz w:val="8"/>
              </w:rPr>
            </w:pPr>
            <w:r w:rsidRPr="00813D46">
              <w:rPr>
                <w:rFonts w:cs="Arial"/>
                <w:bCs/>
              </w:rPr>
              <w:t> </w:t>
            </w:r>
          </w:p>
        </w:tc>
        <w:tc>
          <w:tcPr>
            <w:tcW w:w="25" w:type="pct"/>
            <w:vAlign w:val="bottom"/>
          </w:tcPr>
          <w:p w14:paraId="52C96D99" w14:textId="77777777" w:rsidR="00C334D1" w:rsidRPr="00813D46" w:rsidRDefault="00C334D1" w:rsidP="008E2E38">
            <w:pPr>
              <w:pStyle w:val="la2"/>
              <w:keepNext/>
            </w:pPr>
            <w:r w:rsidRPr="00813D46">
              <w:rPr>
                <w:sz w:val="15"/>
                <w:szCs w:val="15"/>
              </w:rPr>
              <w:t> </w:t>
            </w:r>
          </w:p>
        </w:tc>
        <w:tc>
          <w:tcPr>
            <w:tcW w:w="60" w:type="pct"/>
            <w:vAlign w:val="bottom"/>
          </w:tcPr>
          <w:p w14:paraId="147E6DE9" w14:textId="77777777" w:rsidR="00C334D1" w:rsidRPr="00813D46" w:rsidRDefault="00C334D1" w:rsidP="008E2E38">
            <w:pPr>
              <w:keepNext/>
              <w:rPr>
                <w:sz w:val="8"/>
              </w:rPr>
            </w:pPr>
            <w:r w:rsidRPr="00813D46">
              <w:rPr>
                <w:rFonts w:cs="Arial"/>
              </w:rPr>
              <w:t> </w:t>
            </w:r>
          </w:p>
        </w:tc>
        <w:tc>
          <w:tcPr>
            <w:tcW w:w="350" w:type="pct"/>
            <w:vAlign w:val="bottom"/>
          </w:tcPr>
          <w:p w14:paraId="514B49A0" w14:textId="77777777" w:rsidR="00C334D1" w:rsidRPr="00527216" w:rsidRDefault="00C334D1" w:rsidP="008E2E38">
            <w:pPr>
              <w:keepNext/>
              <w:jc w:val="right"/>
            </w:pPr>
            <w:r w:rsidRPr="00527216">
              <w:rPr>
                <w:rFonts w:cs="Arial"/>
                <w:bCs/>
              </w:rPr>
              <w:t>738</w:t>
            </w:r>
          </w:p>
        </w:tc>
        <w:tc>
          <w:tcPr>
            <w:tcW w:w="33" w:type="pct"/>
            <w:noWrap/>
            <w:vAlign w:val="bottom"/>
          </w:tcPr>
          <w:p w14:paraId="505471FD" w14:textId="77777777" w:rsidR="00C334D1" w:rsidRPr="00813D46" w:rsidRDefault="00C334D1" w:rsidP="008E2E38">
            <w:pPr>
              <w:keepNext/>
              <w:rPr>
                <w:sz w:val="8"/>
              </w:rPr>
            </w:pPr>
            <w:r w:rsidRPr="00813D46">
              <w:rPr>
                <w:rFonts w:cs="Arial"/>
              </w:rPr>
              <w:t> </w:t>
            </w:r>
          </w:p>
        </w:tc>
        <w:tc>
          <w:tcPr>
            <w:tcW w:w="25" w:type="pct"/>
            <w:vAlign w:val="bottom"/>
          </w:tcPr>
          <w:p w14:paraId="52A5E235" w14:textId="77777777" w:rsidR="00C334D1" w:rsidRPr="00813D46" w:rsidRDefault="00C334D1" w:rsidP="008E2E38">
            <w:pPr>
              <w:pStyle w:val="la2"/>
              <w:keepNext/>
            </w:pPr>
            <w:r w:rsidRPr="00813D46">
              <w:rPr>
                <w:sz w:val="15"/>
                <w:szCs w:val="15"/>
              </w:rPr>
              <w:t> </w:t>
            </w:r>
          </w:p>
        </w:tc>
        <w:tc>
          <w:tcPr>
            <w:tcW w:w="72" w:type="pct"/>
            <w:vAlign w:val="bottom"/>
          </w:tcPr>
          <w:p w14:paraId="40E3E94A" w14:textId="77777777" w:rsidR="00C334D1" w:rsidRPr="00813D46" w:rsidRDefault="00C334D1" w:rsidP="008E2E38">
            <w:pPr>
              <w:keepNext/>
              <w:rPr>
                <w:sz w:val="8"/>
              </w:rPr>
            </w:pPr>
            <w:r w:rsidRPr="00813D46">
              <w:rPr>
                <w:rFonts w:cs="Arial"/>
                <w:b/>
                <w:bCs/>
              </w:rPr>
              <w:t> </w:t>
            </w:r>
          </w:p>
        </w:tc>
        <w:tc>
          <w:tcPr>
            <w:tcW w:w="369" w:type="pct"/>
            <w:vAlign w:val="bottom"/>
          </w:tcPr>
          <w:p w14:paraId="02799427" w14:textId="7D360C9A" w:rsidR="00C334D1" w:rsidRPr="00813D46" w:rsidRDefault="00454D7E" w:rsidP="008E2E38">
            <w:pPr>
              <w:keepNext/>
              <w:jc w:val="right"/>
            </w:pPr>
            <w:r w:rsidRPr="00813D46">
              <w:rPr>
                <w:rFonts w:cs="Arial"/>
                <w:b/>
                <w:bCs/>
              </w:rPr>
              <w:t>1,772</w:t>
            </w:r>
          </w:p>
        </w:tc>
        <w:tc>
          <w:tcPr>
            <w:tcW w:w="65" w:type="pct"/>
            <w:noWrap/>
            <w:vAlign w:val="bottom"/>
          </w:tcPr>
          <w:p w14:paraId="0D354E99" w14:textId="77777777" w:rsidR="00C334D1" w:rsidRPr="00813D46" w:rsidRDefault="00C334D1" w:rsidP="008E2E38">
            <w:pPr>
              <w:keepNext/>
              <w:rPr>
                <w:sz w:val="8"/>
              </w:rPr>
            </w:pPr>
            <w:r w:rsidRPr="00813D46">
              <w:rPr>
                <w:rFonts w:cs="Arial"/>
                <w:b/>
                <w:bCs/>
              </w:rPr>
              <w:t> </w:t>
            </w:r>
          </w:p>
        </w:tc>
        <w:tc>
          <w:tcPr>
            <w:tcW w:w="33" w:type="pct"/>
            <w:vAlign w:val="bottom"/>
          </w:tcPr>
          <w:p w14:paraId="5115006D" w14:textId="77777777" w:rsidR="00C334D1" w:rsidRPr="00813D46" w:rsidRDefault="00C334D1" w:rsidP="008E2E38">
            <w:pPr>
              <w:pStyle w:val="la2"/>
              <w:keepNext/>
            </w:pPr>
            <w:r w:rsidRPr="00813D46">
              <w:rPr>
                <w:sz w:val="15"/>
                <w:szCs w:val="15"/>
              </w:rPr>
              <w:t> </w:t>
            </w:r>
          </w:p>
        </w:tc>
        <w:tc>
          <w:tcPr>
            <w:tcW w:w="60" w:type="pct"/>
            <w:vAlign w:val="bottom"/>
          </w:tcPr>
          <w:p w14:paraId="2DBE32F3" w14:textId="77777777" w:rsidR="00C334D1" w:rsidRPr="00813D46" w:rsidRDefault="00C334D1" w:rsidP="008E2E38">
            <w:pPr>
              <w:keepNext/>
              <w:rPr>
                <w:sz w:val="8"/>
              </w:rPr>
            </w:pPr>
            <w:r w:rsidRPr="00813D46">
              <w:rPr>
                <w:rFonts w:cs="Arial"/>
                <w:b/>
                <w:bCs/>
              </w:rPr>
              <w:t> </w:t>
            </w:r>
          </w:p>
        </w:tc>
        <w:tc>
          <w:tcPr>
            <w:tcW w:w="197" w:type="pct"/>
            <w:vAlign w:val="bottom"/>
          </w:tcPr>
          <w:p w14:paraId="74B56B44" w14:textId="7F45FDE4" w:rsidR="00C334D1" w:rsidRPr="00813D46" w:rsidRDefault="003F70B0" w:rsidP="008E2E38">
            <w:pPr>
              <w:keepNext/>
              <w:jc w:val="right"/>
            </w:pPr>
            <w:r w:rsidRPr="00813D46">
              <w:rPr>
                <w:rFonts w:cs="Arial"/>
                <w:b/>
                <w:bCs/>
              </w:rPr>
              <w:t>(195</w:t>
            </w:r>
          </w:p>
        </w:tc>
        <w:tc>
          <w:tcPr>
            <w:tcW w:w="38" w:type="pct"/>
            <w:noWrap/>
            <w:vAlign w:val="bottom"/>
          </w:tcPr>
          <w:p w14:paraId="6EE10B7B" w14:textId="7B829DD4" w:rsidR="00C334D1" w:rsidRPr="00813D46" w:rsidRDefault="003F70B0" w:rsidP="008E2E38">
            <w:pPr>
              <w:keepNext/>
              <w:rPr>
                <w:sz w:val="8"/>
              </w:rPr>
            </w:pPr>
            <w:r w:rsidRPr="00813D46">
              <w:rPr>
                <w:rFonts w:cs="Arial"/>
                <w:b/>
                <w:bCs/>
              </w:rPr>
              <w:t>)</w:t>
            </w:r>
            <w:r w:rsidR="00C334D1" w:rsidRPr="00813D46">
              <w:rPr>
                <w:rFonts w:cs="Arial"/>
                <w:b/>
                <w:bCs/>
              </w:rPr>
              <w:t> </w:t>
            </w:r>
          </w:p>
        </w:tc>
        <w:tc>
          <w:tcPr>
            <w:tcW w:w="33" w:type="pct"/>
            <w:vAlign w:val="bottom"/>
          </w:tcPr>
          <w:p w14:paraId="4A827095" w14:textId="77777777" w:rsidR="00C334D1" w:rsidRPr="00813D46" w:rsidRDefault="00C334D1" w:rsidP="008E2E38">
            <w:pPr>
              <w:pStyle w:val="la2"/>
              <w:keepNext/>
            </w:pPr>
            <w:r w:rsidRPr="00813D46">
              <w:rPr>
                <w:sz w:val="15"/>
                <w:szCs w:val="15"/>
              </w:rPr>
              <w:t> </w:t>
            </w:r>
          </w:p>
        </w:tc>
        <w:tc>
          <w:tcPr>
            <w:tcW w:w="60" w:type="pct"/>
            <w:vAlign w:val="bottom"/>
          </w:tcPr>
          <w:p w14:paraId="0925EA8F" w14:textId="77777777" w:rsidR="00C334D1" w:rsidRPr="00813D46" w:rsidRDefault="00C334D1" w:rsidP="008E2E38">
            <w:pPr>
              <w:keepNext/>
              <w:rPr>
                <w:sz w:val="8"/>
              </w:rPr>
            </w:pPr>
            <w:r w:rsidRPr="00813D46">
              <w:rPr>
                <w:rFonts w:cs="Arial"/>
                <w:b/>
                <w:bCs/>
              </w:rPr>
              <w:t> </w:t>
            </w:r>
          </w:p>
        </w:tc>
        <w:tc>
          <w:tcPr>
            <w:tcW w:w="350" w:type="pct"/>
            <w:vAlign w:val="bottom"/>
          </w:tcPr>
          <w:p w14:paraId="0EA42F0B" w14:textId="0E084C30" w:rsidR="00C334D1" w:rsidRPr="00813D46" w:rsidRDefault="003F70B0" w:rsidP="003F70B0">
            <w:pPr>
              <w:keepNext/>
              <w:jc w:val="right"/>
            </w:pPr>
            <w:r w:rsidRPr="00813D46">
              <w:rPr>
                <w:rFonts w:cs="Arial"/>
                <w:b/>
                <w:bCs/>
              </w:rPr>
              <w:t>2,315</w:t>
            </w:r>
          </w:p>
        </w:tc>
        <w:tc>
          <w:tcPr>
            <w:tcW w:w="33" w:type="pct"/>
            <w:noWrap/>
            <w:vAlign w:val="bottom"/>
          </w:tcPr>
          <w:p w14:paraId="4BAD6A39" w14:textId="77777777" w:rsidR="00C334D1" w:rsidRPr="00813D46" w:rsidRDefault="00C334D1" w:rsidP="008E2E38">
            <w:pPr>
              <w:keepNext/>
              <w:rPr>
                <w:sz w:val="8"/>
              </w:rPr>
            </w:pPr>
            <w:r w:rsidRPr="00813D46">
              <w:rPr>
                <w:rFonts w:cs="Arial"/>
                <w:b/>
                <w:bCs/>
              </w:rPr>
              <w:t> </w:t>
            </w:r>
          </w:p>
        </w:tc>
      </w:tr>
      <w:tr w:rsidR="00C334D1" w:rsidRPr="00813D46" w14:paraId="6B060732" w14:textId="77777777" w:rsidTr="007B0C0F">
        <w:trPr>
          <w:jc w:val="center"/>
        </w:trPr>
        <w:tc>
          <w:tcPr>
            <w:tcW w:w="2315" w:type="pct"/>
            <w:gridSpan w:val="6"/>
            <w:vAlign w:val="bottom"/>
          </w:tcPr>
          <w:p w14:paraId="291AA429" w14:textId="77777777" w:rsidR="00C334D1" w:rsidRPr="00813D46" w:rsidRDefault="00C334D1" w:rsidP="008E2E38">
            <w:pPr>
              <w:pStyle w:val="rrdsinglerule"/>
              <w:keepNext/>
            </w:pPr>
            <w:r w:rsidRPr="00813D46">
              <w:rPr>
                <w:sz w:val="15"/>
                <w:szCs w:val="15"/>
              </w:rPr>
              <w:t> </w:t>
            </w:r>
          </w:p>
        </w:tc>
        <w:tc>
          <w:tcPr>
            <w:tcW w:w="33" w:type="pct"/>
            <w:vAlign w:val="bottom"/>
          </w:tcPr>
          <w:p w14:paraId="7E187BE1" w14:textId="77777777" w:rsidR="00C334D1" w:rsidRPr="00813D46" w:rsidRDefault="00C334D1" w:rsidP="008E2E38">
            <w:pPr>
              <w:pStyle w:val="la2"/>
            </w:pPr>
          </w:p>
        </w:tc>
        <w:tc>
          <w:tcPr>
            <w:tcW w:w="25" w:type="pct"/>
            <w:vAlign w:val="bottom"/>
          </w:tcPr>
          <w:p w14:paraId="0C554F6B" w14:textId="77777777" w:rsidR="00C334D1" w:rsidRPr="00813D46" w:rsidRDefault="00C334D1" w:rsidP="008E2E38">
            <w:pPr>
              <w:pStyle w:val="la2"/>
              <w:keepNext/>
            </w:pPr>
            <w:r w:rsidRPr="00813D46">
              <w:t> </w:t>
            </w:r>
          </w:p>
        </w:tc>
        <w:tc>
          <w:tcPr>
            <w:tcW w:w="68" w:type="pct"/>
            <w:vAlign w:val="bottom"/>
          </w:tcPr>
          <w:p w14:paraId="3FD465E8" w14:textId="77777777" w:rsidR="00C334D1" w:rsidRPr="00813D46" w:rsidRDefault="00C334D1" w:rsidP="008E2E38">
            <w:pPr>
              <w:pStyle w:val="rrdsinglerule"/>
              <w:keepNext/>
            </w:pPr>
            <w:r w:rsidRPr="00813D46">
              <w:rPr>
                <w:sz w:val="15"/>
                <w:szCs w:val="15"/>
              </w:rPr>
              <w:t> </w:t>
            </w:r>
          </w:p>
        </w:tc>
        <w:tc>
          <w:tcPr>
            <w:tcW w:w="372" w:type="pct"/>
            <w:vAlign w:val="bottom"/>
          </w:tcPr>
          <w:p w14:paraId="52564B4C" w14:textId="77777777" w:rsidR="00C334D1" w:rsidRPr="00813D46" w:rsidRDefault="00C334D1" w:rsidP="008E2E38">
            <w:pPr>
              <w:pStyle w:val="rrdsinglerule"/>
              <w:keepNext/>
            </w:pPr>
            <w:r w:rsidRPr="00813D46">
              <w:rPr>
                <w:sz w:val="15"/>
                <w:szCs w:val="15"/>
              </w:rPr>
              <w:t> </w:t>
            </w:r>
          </w:p>
        </w:tc>
        <w:tc>
          <w:tcPr>
            <w:tcW w:w="65" w:type="pct"/>
            <w:vAlign w:val="bottom"/>
          </w:tcPr>
          <w:p w14:paraId="53939087" w14:textId="77777777" w:rsidR="00C334D1" w:rsidRPr="00813D46" w:rsidRDefault="00C334D1" w:rsidP="008E2E38">
            <w:pPr>
              <w:pStyle w:val="la2"/>
            </w:pPr>
            <w:r w:rsidRPr="00813D46">
              <w:t> </w:t>
            </w:r>
          </w:p>
        </w:tc>
        <w:tc>
          <w:tcPr>
            <w:tcW w:w="25" w:type="pct"/>
            <w:vAlign w:val="bottom"/>
          </w:tcPr>
          <w:p w14:paraId="5F1C76CA" w14:textId="77777777" w:rsidR="00C334D1" w:rsidRPr="00813D46" w:rsidRDefault="00C334D1" w:rsidP="008E2E38">
            <w:pPr>
              <w:pStyle w:val="la2"/>
              <w:keepNext/>
            </w:pPr>
            <w:r w:rsidRPr="00813D46">
              <w:t> </w:t>
            </w:r>
          </w:p>
        </w:tc>
        <w:tc>
          <w:tcPr>
            <w:tcW w:w="60" w:type="pct"/>
            <w:vAlign w:val="bottom"/>
          </w:tcPr>
          <w:p w14:paraId="620604DD" w14:textId="77777777" w:rsidR="00C334D1" w:rsidRPr="00813D46" w:rsidRDefault="00C334D1" w:rsidP="008E2E38">
            <w:pPr>
              <w:pStyle w:val="rrdsinglerule"/>
              <w:keepNext/>
            </w:pPr>
            <w:r w:rsidRPr="00813D46">
              <w:rPr>
                <w:sz w:val="15"/>
                <w:szCs w:val="15"/>
              </w:rPr>
              <w:t> </w:t>
            </w:r>
          </w:p>
        </w:tc>
        <w:tc>
          <w:tcPr>
            <w:tcW w:w="197" w:type="pct"/>
            <w:vAlign w:val="bottom"/>
          </w:tcPr>
          <w:p w14:paraId="1BF57831" w14:textId="77777777" w:rsidR="00C334D1" w:rsidRPr="00813D46" w:rsidRDefault="00C334D1" w:rsidP="008E2E38">
            <w:pPr>
              <w:pStyle w:val="rrdsinglerule"/>
              <w:keepNext/>
            </w:pPr>
            <w:r w:rsidRPr="00813D46">
              <w:rPr>
                <w:sz w:val="15"/>
                <w:szCs w:val="15"/>
              </w:rPr>
              <w:t> </w:t>
            </w:r>
          </w:p>
        </w:tc>
        <w:tc>
          <w:tcPr>
            <w:tcW w:w="38" w:type="pct"/>
            <w:vAlign w:val="bottom"/>
          </w:tcPr>
          <w:p w14:paraId="3310A47A" w14:textId="77777777" w:rsidR="00C334D1" w:rsidRPr="00813D46" w:rsidRDefault="00C334D1" w:rsidP="008E2E38">
            <w:pPr>
              <w:pStyle w:val="la2"/>
            </w:pPr>
            <w:r w:rsidRPr="00813D46">
              <w:t> </w:t>
            </w:r>
          </w:p>
        </w:tc>
        <w:tc>
          <w:tcPr>
            <w:tcW w:w="25" w:type="pct"/>
            <w:vAlign w:val="bottom"/>
          </w:tcPr>
          <w:p w14:paraId="2082AA66" w14:textId="77777777" w:rsidR="00C334D1" w:rsidRPr="00813D46" w:rsidRDefault="00C334D1" w:rsidP="008E2E38">
            <w:pPr>
              <w:pStyle w:val="la2"/>
              <w:keepNext/>
            </w:pPr>
          </w:p>
        </w:tc>
        <w:tc>
          <w:tcPr>
            <w:tcW w:w="60" w:type="pct"/>
            <w:vAlign w:val="bottom"/>
          </w:tcPr>
          <w:p w14:paraId="4FCFC8DF" w14:textId="77777777" w:rsidR="00C334D1" w:rsidRPr="00813D46" w:rsidRDefault="00C334D1" w:rsidP="008E2E38">
            <w:pPr>
              <w:pStyle w:val="rrdsinglerule"/>
              <w:keepNext/>
            </w:pPr>
            <w:r w:rsidRPr="00813D46">
              <w:rPr>
                <w:sz w:val="15"/>
                <w:szCs w:val="15"/>
              </w:rPr>
              <w:t> </w:t>
            </w:r>
          </w:p>
        </w:tc>
        <w:tc>
          <w:tcPr>
            <w:tcW w:w="350" w:type="pct"/>
            <w:vAlign w:val="bottom"/>
          </w:tcPr>
          <w:p w14:paraId="7159E73A" w14:textId="77777777" w:rsidR="00C334D1" w:rsidRPr="00527216" w:rsidRDefault="00C334D1" w:rsidP="008E2E38">
            <w:pPr>
              <w:pStyle w:val="rrdsinglerule"/>
              <w:keepNext/>
            </w:pPr>
            <w:r w:rsidRPr="00527216">
              <w:rPr>
                <w:sz w:val="15"/>
                <w:szCs w:val="15"/>
              </w:rPr>
              <w:t> </w:t>
            </w:r>
          </w:p>
        </w:tc>
        <w:tc>
          <w:tcPr>
            <w:tcW w:w="33" w:type="pct"/>
            <w:vAlign w:val="bottom"/>
          </w:tcPr>
          <w:p w14:paraId="2108A292" w14:textId="77777777" w:rsidR="00C334D1" w:rsidRPr="00813D46" w:rsidRDefault="00C334D1" w:rsidP="008E2E38">
            <w:pPr>
              <w:pStyle w:val="la2"/>
            </w:pPr>
            <w:r w:rsidRPr="00813D46">
              <w:t> </w:t>
            </w:r>
          </w:p>
        </w:tc>
        <w:tc>
          <w:tcPr>
            <w:tcW w:w="25" w:type="pct"/>
            <w:vAlign w:val="bottom"/>
          </w:tcPr>
          <w:p w14:paraId="63517050" w14:textId="77777777" w:rsidR="00C334D1" w:rsidRPr="00813D46" w:rsidRDefault="00C334D1" w:rsidP="008E2E38">
            <w:pPr>
              <w:pStyle w:val="la2"/>
              <w:keepNext/>
            </w:pPr>
          </w:p>
        </w:tc>
        <w:tc>
          <w:tcPr>
            <w:tcW w:w="72" w:type="pct"/>
            <w:vAlign w:val="bottom"/>
          </w:tcPr>
          <w:p w14:paraId="464E8C85" w14:textId="77777777" w:rsidR="00C334D1" w:rsidRPr="00813D46" w:rsidRDefault="00C334D1" w:rsidP="008E2E38">
            <w:pPr>
              <w:pStyle w:val="rrdsinglerule"/>
              <w:keepNext/>
            </w:pPr>
            <w:r w:rsidRPr="00813D46">
              <w:rPr>
                <w:sz w:val="15"/>
                <w:szCs w:val="15"/>
              </w:rPr>
              <w:t> </w:t>
            </w:r>
          </w:p>
        </w:tc>
        <w:tc>
          <w:tcPr>
            <w:tcW w:w="369" w:type="pct"/>
            <w:vAlign w:val="bottom"/>
          </w:tcPr>
          <w:p w14:paraId="4E71B3E4" w14:textId="77777777" w:rsidR="00C334D1" w:rsidRPr="00813D46" w:rsidRDefault="00C334D1" w:rsidP="008E2E38">
            <w:pPr>
              <w:pStyle w:val="rrdsinglerule"/>
              <w:keepNext/>
            </w:pPr>
            <w:r w:rsidRPr="00813D46">
              <w:rPr>
                <w:sz w:val="15"/>
                <w:szCs w:val="15"/>
              </w:rPr>
              <w:t> </w:t>
            </w:r>
          </w:p>
        </w:tc>
        <w:tc>
          <w:tcPr>
            <w:tcW w:w="65" w:type="pct"/>
            <w:vAlign w:val="bottom"/>
          </w:tcPr>
          <w:p w14:paraId="7B0F090B" w14:textId="77777777" w:rsidR="00C334D1" w:rsidRPr="00813D46" w:rsidRDefault="00C334D1" w:rsidP="008E2E38">
            <w:pPr>
              <w:pStyle w:val="la2"/>
            </w:pPr>
            <w:r w:rsidRPr="00813D46">
              <w:t> </w:t>
            </w:r>
          </w:p>
        </w:tc>
        <w:tc>
          <w:tcPr>
            <w:tcW w:w="33" w:type="pct"/>
            <w:vAlign w:val="bottom"/>
          </w:tcPr>
          <w:p w14:paraId="0ADAD553" w14:textId="77777777" w:rsidR="00C334D1" w:rsidRPr="00813D46" w:rsidRDefault="00C334D1" w:rsidP="008E2E38">
            <w:pPr>
              <w:pStyle w:val="la2"/>
              <w:keepNext/>
            </w:pPr>
            <w:r w:rsidRPr="00813D46">
              <w:t> </w:t>
            </w:r>
          </w:p>
        </w:tc>
        <w:tc>
          <w:tcPr>
            <w:tcW w:w="60" w:type="pct"/>
            <w:vAlign w:val="bottom"/>
          </w:tcPr>
          <w:p w14:paraId="08367B0A" w14:textId="77777777" w:rsidR="00C334D1" w:rsidRPr="00813D46" w:rsidRDefault="00C334D1" w:rsidP="008E2E38">
            <w:pPr>
              <w:pStyle w:val="rrdsinglerule"/>
              <w:keepNext/>
            </w:pPr>
            <w:r w:rsidRPr="00813D46">
              <w:rPr>
                <w:sz w:val="15"/>
                <w:szCs w:val="15"/>
              </w:rPr>
              <w:t> </w:t>
            </w:r>
          </w:p>
        </w:tc>
        <w:tc>
          <w:tcPr>
            <w:tcW w:w="197" w:type="pct"/>
            <w:vAlign w:val="bottom"/>
          </w:tcPr>
          <w:p w14:paraId="2D1AF6B7" w14:textId="77777777" w:rsidR="00C334D1" w:rsidRPr="00813D46" w:rsidRDefault="00C334D1" w:rsidP="008E2E38">
            <w:pPr>
              <w:pStyle w:val="rrdsinglerule"/>
              <w:keepNext/>
            </w:pPr>
            <w:r w:rsidRPr="00813D46">
              <w:rPr>
                <w:sz w:val="15"/>
                <w:szCs w:val="15"/>
              </w:rPr>
              <w:t> </w:t>
            </w:r>
          </w:p>
        </w:tc>
        <w:tc>
          <w:tcPr>
            <w:tcW w:w="38" w:type="pct"/>
            <w:vAlign w:val="bottom"/>
          </w:tcPr>
          <w:p w14:paraId="7E779A47" w14:textId="77777777" w:rsidR="00C334D1" w:rsidRPr="00813D46" w:rsidRDefault="00C334D1" w:rsidP="008E2E38">
            <w:pPr>
              <w:pStyle w:val="la2"/>
            </w:pPr>
          </w:p>
        </w:tc>
        <w:tc>
          <w:tcPr>
            <w:tcW w:w="33" w:type="pct"/>
            <w:vAlign w:val="bottom"/>
          </w:tcPr>
          <w:p w14:paraId="4D6680CA" w14:textId="77777777" w:rsidR="00C334D1" w:rsidRPr="00813D46" w:rsidRDefault="00C334D1" w:rsidP="008E2E38">
            <w:pPr>
              <w:pStyle w:val="la2"/>
              <w:keepNext/>
            </w:pPr>
            <w:r w:rsidRPr="00813D46">
              <w:t> </w:t>
            </w:r>
          </w:p>
        </w:tc>
        <w:tc>
          <w:tcPr>
            <w:tcW w:w="60" w:type="pct"/>
            <w:vAlign w:val="bottom"/>
          </w:tcPr>
          <w:p w14:paraId="7067ADE8" w14:textId="77777777" w:rsidR="00C334D1" w:rsidRPr="00813D46" w:rsidRDefault="00C334D1" w:rsidP="008E2E38">
            <w:pPr>
              <w:pStyle w:val="rrdsinglerule"/>
              <w:keepNext/>
            </w:pPr>
            <w:r w:rsidRPr="00813D46">
              <w:rPr>
                <w:sz w:val="15"/>
                <w:szCs w:val="15"/>
              </w:rPr>
              <w:t> </w:t>
            </w:r>
          </w:p>
        </w:tc>
        <w:tc>
          <w:tcPr>
            <w:tcW w:w="350" w:type="pct"/>
            <w:vAlign w:val="bottom"/>
          </w:tcPr>
          <w:p w14:paraId="54878608" w14:textId="77777777" w:rsidR="00C334D1" w:rsidRPr="00813D46" w:rsidRDefault="00C334D1" w:rsidP="008E2E38">
            <w:pPr>
              <w:pStyle w:val="rrdsinglerule"/>
              <w:keepNext/>
            </w:pPr>
            <w:r w:rsidRPr="00813D46">
              <w:rPr>
                <w:sz w:val="15"/>
                <w:szCs w:val="15"/>
              </w:rPr>
              <w:t> </w:t>
            </w:r>
          </w:p>
        </w:tc>
        <w:tc>
          <w:tcPr>
            <w:tcW w:w="33" w:type="pct"/>
            <w:vAlign w:val="bottom"/>
          </w:tcPr>
          <w:p w14:paraId="6E2DB858" w14:textId="77777777" w:rsidR="00C334D1" w:rsidRPr="00813D46" w:rsidRDefault="00C334D1" w:rsidP="008E2E38">
            <w:pPr>
              <w:pStyle w:val="la2"/>
            </w:pPr>
          </w:p>
        </w:tc>
      </w:tr>
      <w:tr w:rsidR="00C334D1" w:rsidRPr="00813D46" w14:paraId="381E22F0" w14:textId="77777777" w:rsidTr="007B0C0F">
        <w:trPr>
          <w:jc w:val="center"/>
        </w:trPr>
        <w:tc>
          <w:tcPr>
            <w:tcW w:w="993" w:type="pct"/>
          </w:tcPr>
          <w:p w14:paraId="614EF37C" w14:textId="77777777" w:rsidR="00C334D1" w:rsidRPr="00813D46" w:rsidRDefault="00C334D1" w:rsidP="008E2E38">
            <w:pPr>
              <w:pStyle w:val="la2"/>
              <w:keepNext/>
            </w:pPr>
            <w:r w:rsidRPr="00813D46">
              <w:t> </w:t>
            </w:r>
          </w:p>
        </w:tc>
        <w:tc>
          <w:tcPr>
            <w:tcW w:w="25" w:type="pct"/>
            <w:vAlign w:val="bottom"/>
          </w:tcPr>
          <w:p w14:paraId="2CDFD2A9" w14:textId="77777777" w:rsidR="00C334D1" w:rsidRPr="00813D46" w:rsidRDefault="00C334D1" w:rsidP="008E2E38">
            <w:pPr>
              <w:pStyle w:val="la2"/>
              <w:keepNext/>
            </w:pPr>
            <w:r w:rsidRPr="00813D46">
              <w:rPr>
                <w:sz w:val="15"/>
                <w:szCs w:val="15"/>
              </w:rPr>
              <w:t> </w:t>
            </w:r>
          </w:p>
        </w:tc>
        <w:tc>
          <w:tcPr>
            <w:tcW w:w="864" w:type="pct"/>
            <w:vAlign w:val="bottom"/>
          </w:tcPr>
          <w:p w14:paraId="21A1657A" w14:textId="77777777" w:rsidR="00C334D1" w:rsidRPr="00813D46" w:rsidRDefault="00C334D1" w:rsidP="008E2E38">
            <w:pPr>
              <w:pStyle w:val="NormalWeb"/>
              <w:keepNext/>
              <w:ind w:left="480" w:hanging="240"/>
              <w:jc w:val="left"/>
              <w:rPr>
                <w:sz w:val="8"/>
              </w:rPr>
            </w:pPr>
            <w:r w:rsidRPr="00813D46">
              <w:rPr>
                <w:rFonts w:cs="Arial"/>
                <w:sz w:val="20"/>
                <w:szCs w:val="20"/>
              </w:rPr>
              <w:t>Total Devices and Consumer</w:t>
            </w:r>
          </w:p>
        </w:tc>
        <w:tc>
          <w:tcPr>
            <w:tcW w:w="25" w:type="pct"/>
            <w:vAlign w:val="bottom"/>
          </w:tcPr>
          <w:p w14:paraId="47BEC91E" w14:textId="77777777" w:rsidR="00C334D1" w:rsidRPr="00813D46" w:rsidRDefault="00C334D1" w:rsidP="008E2E38">
            <w:pPr>
              <w:pStyle w:val="la2"/>
              <w:keepNext/>
            </w:pPr>
            <w:r w:rsidRPr="00813D46">
              <w:rPr>
                <w:sz w:val="15"/>
                <w:szCs w:val="15"/>
              </w:rPr>
              <w:t> </w:t>
            </w:r>
          </w:p>
        </w:tc>
        <w:tc>
          <w:tcPr>
            <w:tcW w:w="60" w:type="pct"/>
            <w:vAlign w:val="bottom"/>
          </w:tcPr>
          <w:p w14:paraId="7D366EE5" w14:textId="77777777" w:rsidR="00C334D1" w:rsidRPr="00813D46" w:rsidRDefault="00C334D1" w:rsidP="008E2E38">
            <w:pPr>
              <w:keepNext/>
              <w:rPr>
                <w:sz w:val="8"/>
              </w:rPr>
            </w:pPr>
          </w:p>
        </w:tc>
        <w:tc>
          <w:tcPr>
            <w:tcW w:w="350" w:type="pct"/>
            <w:vAlign w:val="bottom"/>
          </w:tcPr>
          <w:p w14:paraId="2C492FB8" w14:textId="77777777" w:rsidR="00C334D1" w:rsidRPr="00813D46" w:rsidRDefault="00C334D1" w:rsidP="008E2E38">
            <w:pPr>
              <w:keepNext/>
              <w:jc w:val="right"/>
            </w:pPr>
            <w:r w:rsidRPr="00813D46">
              <w:rPr>
                <w:rFonts w:cs="Arial"/>
              </w:rPr>
              <w:t>3,293</w:t>
            </w:r>
          </w:p>
        </w:tc>
        <w:tc>
          <w:tcPr>
            <w:tcW w:w="33" w:type="pct"/>
            <w:noWrap/>
            <w:vAlign w:val="bottom"/>
          </w:tcPr>
          <w:p w14:paraId="0EB8684F" w14:textId="77777777" w:rsidR="00C334D1" w:rsidRPr="00813D46" w:rsidRDefault="00C334D1" w:rsidP="008E2E38">
            <w:pPr>
              <w:keepNext/>
              <w:rPr>
                <w:sz w:val="8"/>
              </w:rPr>
            </w:pPr>
            <w:r w:rsidRPr="00813D46">
              <w:rPr>
                <w:rFonts w:cs="Arial"/>
              </w:rPr>
              <w:t> </w:t>
            </w:r>
          </w:p>
        </w:tc>
        <w:tc>
          <w:tcPr>
            <w:tcW w:w="25" w:type="pct"/>
            <w:vAlign w:val="bottom"/>
          </w:tcPr>
          <w:p w14:paraId="53865698" w14:textId="77777777" w:rsidR="00C334D1" w:rsidRPr="00813D46" w:rsidRDefault="00C334D1" w:rsidP="008E2E38">
            <w:pPr>
              <w:pStyle w:val="la2"/>
              <w:keepNext/>
            </w:pPr>
            <w:r w:rsidRPr="00813D46">
              <w:rPr>
                <w:sz w:val="15"/>
                <w:szCs w:val="15"/>
              </w:rPr>
              <w:t> </w:t>
            </w:r>
          </w:p>
        </w:tc>
        <w:tc>
          <w:tcPr>
            <w:tcW w:w="68" w:type="pct"/>
            <w:vAlign w:val="bottom"/>
          </w:tcPr>
          <w:p w14:paraId="63B4F263" w14:textId="77777777" w:rsidR="00C334D1" w:rsidRPr="00813D46" w:rsidRDefault="00C334D1" w:rsidP="008E2E38">
            <w:pPr>
              <w:keepNext/>
              <w:rPr>
                <w:sz w:val="8"/>
              </w:rPr>
            </w:pPr>
          </w:p>
        </w:tc>
        <w:tc>
          <w:tcPr>
            <w:tcW w:w="372" w:type="pct"/>
            <w:vAlign w:val="bottom"/>
          </w:tcPr>
          <w:p w14:paraId="2FC3B2C2" w14:textId="77777777" w:rsidR="00C334D1" w:rsidRPr="00813D46" w:rsidRDefault="00C334D1" w:rsidP="008E2E38">
            <w:pPr>
              <w:keepNext/>
              <w:jc w:val="right"/>
            </w:pPr>
            <w:r w:rsidRPr="00813D46">
              <w:rPr>
                <w:rFonts w:cs="Arial"/>
                <w:bCs/>
              </w:rPr>
              <w:t>5,458</w:t>
            </w:r>
          </w:p>
        </w:tc>
        <w:tc>
          <w:tcPr>
            <w:tcW w:w="65" w:type="pct"/>
            <w:noWrap/>
            <w:vAlign w:val="bottom"/>
          </w:tcPr>
          <w:p w14:paraId="01AD7A72" w14:textId="77777777" w:rsidR="00C334D1" w:rsidRPr="00813D46" w:rsidRDefault="00C334D1" w:rsidP="008E2E38">
            <w:pPr>
              <w:keepNext/>
              <w:rPr>
                <w:sz w:val="8"/>
              </w:rPr>
            </w:pPr>
            <w:r w:rsidRPr="00813D46">
              <w:rPr>
                <w:rFonts w:cs="Arial"/>
                <w:bCs/>
              </w:rPr>
              <w:t> </w:t>
            </w:r>
          </w:p>
        </w:tc>
        <w:tc>
          <w:tcPr>
            <w:tcW w:w="25" w:type="pct"/>
            <w:vAlign w:val="bottom"/>
          </w:tcPr>
          <w:p w14:paraId="773F2334" w14:textId="77777777" w:rsidR="00C334D1" w:rsidRPr="00813D46" w:rsidRDefault="00C334D1" w:rsidP="008E2E38">
            <w:pPr>
              <w:pStyle w:val="la2"/>
              <w:keepNext/>
            </w:pPr>
            <w:r w:rsidRPr="00813D46">
              <w:rPr>
                <w:sz w:val="15"/>
                <w:szCs w:val="15"/>
              </w:rPr>
              <w:t> </w:t>
            </w:r>
          </w:p>
        </w:tc>
        <w:tc>
          <w:tcPr>
            <w:tcW w:w="60" w:type="pct"/>
            <w:vAlign w:val="bottom"/>
          </w:tcPr>
          <w:p w14:paraId="4C368026" w14:textId="77777777" w:rsidR="00C334D1" w:rsidRPr="00813D46" w:rsidRDefault="00C334D1" w:rsidP="008E2E38">
            <w:pPr>
              <w:keepNext/>
              <w:rPr>
                <w:sz w:val="8"/>
              </w:rPr>
            </w:pPr>
          </w:p>
        </w:tc>
        <w:tc>
          <w:tcPr>
            <w:tcW w:w="197" w:type="pct"/>
            <w:vAlign w:val="bottom"/>
          </w:tcPr>
          <w:p w14:paraId="61DEFEC1" w14:textId="77777777" w:rsidR="00C334D1" w:rsidRPr="00813D46" w:rsidRDefault="00C334D1" w:rsidP="008E2E38">
            <w:pPr>
              <w:keepNext/>
              <w:jc w:val="right"/>
            </w:pPr>
            <w:r w:rsidRPr="00813D46">
              <w:rPr>
                <w:rFonts w:cs="Arial"/>
                <w:bCs/>
              </w:rPr>
              <w:t>(93</w:t>
            </w:r>
          </w:p>
        </w:tc>
        <w:tc>
          <w:tcPr>
            <w:tcW w:w="38" w:type="pct"/>
            <w:noWrap/>
            <w:vAlign w:val="bottom"/>
          </w:tcPr>
          <w:p w14:paraId="42E020DC" w14:textId="77777777" w:rsidR="00C334D1" w:rsidRPr="00813D46" w:rsidRDefault="00C334D1" w:rsidP="008E2E38">
            <w:pPr>
              <w:keepNext/>
              <w:rPr>
                <w:sz w:val="8"/>
              </w:rPr>
            </w:pPr>
            <w:r w:rsidRPr="00813D46">
              <w:rPr>
                <w:rFonts w:cs="Arial"/>
                <w:bCs/>
              </w:rPr>
              <w:t>)</w:t>
            </w:r>
          </w:p>
        </w:tc>
        <w:tc>
          <w:tcPr>
            <w:tcW w:w="25" w:type="pct"/>
            <w:vAlign w:val="bottom"/>
          </w:tcPr>
          <w:p w14:paraId="2B595D3B" w14:textId="77777777" w:rsidR="00C334D1" w:rsidRPr="00813D46" w:rsidRDefault="00C334D1" w:rsidP="008E2E38">
            <w:pPr>
              <w:pStyle w:val="la2"/>
              <w:keepNext/>
            </w:pPr>
            <w:r w:rsidRPr="00813D46">
              <w:rPr>
                <w:sz w:val="15"/>
                <w:szCs w:val="15"/>
              </w:rPr>
              <w:t> </w:t>
            </w:r>
          </w:p>
        </w:tc>
        <w:tc>
          <w:tcPr>
            <w:tcW w:w="60" w:type="pct"/>
            <w:vAlign w:val="bottom"/>
          </w:tcPr>
          <w:p w14:paraId="1E5A7AF3" w14:textId="77777777" w:rsidR="00C334D1" w:rsidRPr="00813D46" w:rsidRDefault="00C334D1" w:rsidP="008E2E38">
            <w:pPr>
              <w:keepNext/>
              <w:rPr>
                <w:sz w:val="8"/>
              </w:rPr>
            </w:pPr>
          </w:p>
        </w:tc>
        <w:tc>
          <w:tcPr>
            <w:tcW w:w="350" w:type="pct"/>
            <w:vAlign w:val="bottom"/>
          </w:tcPr>
          <w:p w14:paraId="102B7FF1" w14:textId="77777777" w:rsidR="00C334D1" w:rsidRPr="00527216" w:rsidRDefault="00C334D1" w:rsidP="008E2E38">
            <w:pPr>
              <w:keepNext/>
              <w:jc w:val="right"/>
            </w:pPr>
            <w:r w:rsidRPr="00527216">
              <w:rPr>
                <w:rFonts w:cs="Arial"/>
                <w:bCs/>
              </w:rPr>
              <w:t>8,658</w:t>
            </w:r>
          </w:p>
        </w:tc>
        <w:tc>
          <w:tcPr>
            <w:tcW w:w="33" w:type="pct"/>
            <w:noWrap/>
            <w:vAlign w:val="bottom"/>
          </w:tcPr>
          <w:p w14:paraId="6FD7F4D9" w14:textId="77777777" w:rsidR="00C334D1" w:rsidRPr="00813D46" w:rsidRDefault="00C334D1" w:rsidP="008E2E38">
            <w:pPr>
              <w:keepNext/>
              <w:rPr>
                <w:sz w:val="8"/>
              </w:rPr>
            </w:pPr>
            <w:r w:rsidRPr="00813D46">
              <w:rPr>
                <w:rFonts w:cs="Arial"/>
              </w:rPr>
              <w:t> </w:t>
            </w:r>
          </w:p>
        </w:tc>
        <w:tc>
          <w:tcPr>
            <w:tcW w:w="25" w:type="pct"/>
            <w:vAlign w:val="bottom"/>
          </w:tcPr>
          <w:p w14:paraId="4AD920CB" w14:textId="77777777" w:rsidR="00C334D1" w:rsidRPr="00813D46" w:rsidRDefault="00C334D1" w:rsidP="008E2E38">
            <w:pPr>
              <w:pStyle w:val="la2"/>
              <w:keepNext/>
            </w:pPr>
            <w:r w:rsidRPr="00813D46">
              <w:rPr>
                <w:sz w:val="15"/>
                <w:szCs w:val="15"/>
              </w:rPr>
              <w:t> </w:t>
            </w:r>
          </w:p>
        </w:tc>
        <w:tc>
          <w:tcPr>
            <w:tcW w:w="72" w:type="pct"/>
            <w:vAlign w:val="bottom"/>
          </w:tcPr>
          <w:p w14:paraId="06CBDE3F" w14:textId="77777777" w:rsidR="00C334D1" w:rsidRPr="00813D46" w:rsidRDefault="00C334D1" w:rsidP="008E2E38">
            <w:pPr>
              <w:keepNext/>
              <w:rPr>
                <w:sz w:val="8"/>
              </w:rPr>
            </w:pPr>
          </w:p>
        </w:tc>
        <w:tc>
          <w:tcPr>
            <w:tcW w:w="369" w:type="pct"/>
            <w:vAlign w:val="bottom"/>
          </w:tcPr>
          <w:p w14:paraId="5619C9D6" w14:textId="6F4B916D" w:rsidR="00C334D1" w:rsidRPr="00813D46" w:rsidRDefault="00454D7E" w:rsidP="003F70B0">
            <w:pPr>
              <w:keepNext/>
              <w:jc w:val="right"/>
            </w:pPr>
            <w:r w:rsidRPr="00813D46">
              <w:rPr>
                <w:rFonts w:cs="Arial"/>
                <w:b/>
                <w:bCs/>
              </w:rPr>
              <w:t>1,78</w:t>
            </w:r>
            <w:r w:rsidR="003F70B0" w:rsidRPr="00813D46">
              <w:rPr>
                <w:rFonts w:cs="Arial"/>
                <w:b/>
                <w:bCs/>
              </w:rPr>
              <w:t>9</w:t>
            </w:r>
          </w:p>
        </w:tc>
        <w:tc>
          <w:tcPr>
            <w:tcW w:w="65" w:type="pct"/>
            <w:noWrap/>
            <w:vAlign w:val="bottom"/>
          </w:tcPr>
          <w:p w14:paraId="3661045D" w14:textId="77777777" w:rsidR="00C334D1" w:rsidRPr="00813D46" w:rsidRDefault="00C334D1" w:rsidP="008E2E38">
            <w:pPr>
              <w:keepNext/>
              <w:rPr>
                <w:sz w:val="8"/>
              </w:rPr>
            </w:pPr>
            <w:r w:rsidRPr="00813D46">
              <w:rPr>
                <w:rFonts w:cs="Arial"/>
                <w:b/>
                <w:bCs/>
              </w:rPr>
              <w:t> </w:t>
            </w:r>
          </w:p>
        </w:tc>
        <w:tc>
          <w:tcPr>
            <w:tcW w:w="33" w:type="pct"/>
            <w:vAlign w:val="bottom"/>
          </w:tcPr>
          <w:p w14:paraId="42F133A9" w14:textId="77777777" w:rsidR="00C334D1" w:rsidRPr="00813D46" w:rsidRDefault="00C334D1" w:rsidP="008E2E38">
            <w:pPr>
              <w:pStyle w:val="la2"/>
              <w:keepNext/>
            </w:pPr>
            <w:r w:rsidRPr="00813D46">
              <w:rPr>
                <w:sz w:val="15"/>
                <w:szCs w:val="15"/>
              </w:rPr>
              <w:t> </w:t>
            </w:r>
          </w:p>
        </w:tc>
        <w:tc>
          <w:tcPr>
            <w:tcW w:w="60" w:type="pct"/>
            <w:vAlign w:val="bottom"/>
          </w:tcPr>
          <w:p w14:paraId="3A57A5FF" w14:textId="77777777" w:rsidR="00C334D1" w:rsidRPr="00813D46" w:rsidRDefault="00C334D1" w:rsidP="008E2E38">
            <w:pPr>
              <w:keepNext/>
              <w:rPr>
                <w:sz w:val="8"/>
              </w:rPr>
            </w:pPr>
          </w:p>
        </w:tc>
        <w:tc>
          <w:tcPr>
            <w:tcW w:w="197" w:type="pct"/>
            <w:vAlign w:val="bottom"/>
          </w:tcPr>
          <w:p w14:paraId="4F880C0A" w14:textId="2AD46A1D" w:rsidR="00C334D1" w:rsidRPr="00813D46" w:rsidRDefault="00C334D1" w:rsidP="003F70B0">
            <w:pPr>
              <w:keepNext/>
              <w:jc w:val="right"/>
            </w:pPr>
            <w:r w:rsidRPr="00813D46">
              <w:rPr>
                <w:rFonts w:cs="Arial"/>
                <w:b/>
                <w:bCs/>
              </w:rPr>
              <w:t>(</w:t>
            </w:r>
            <w:r w:rsidR="003F70B0" w:rsidRPr="00813D46">
              <w:rPr>
                <w:rFonts w:cs="Arial"/>
                <w:b/>
                <w:bCs/>
              </w:rPr>
              <w:t>5,469</w:t>
            </w:r>
          </w:p>
        </w:tc>
        <w:tc>
          <w:tcPr>
            <w:tcW w:w="38" w:type="pct"/>
            <w:noWrap/>
            <w:vAlign w:val="bottom"/>
          </w:tcPr>
          <w:p w14:paraId="3142C4C2" w14:textId="77777777" w:rsidR="00C334D1" w:rsidRPr="00813D46" w:rsidRDefault="00C334D1" w:rsidP="008E2E38">
            <w:pPr>
              <w:keepNext/>
              <w:rPr>
                <w:sz w:val="8"/>
              </w:rPr>
            </w:pPr>
            <w:r w:rsidRPr="00813D46">
              <w:rPr>
                <w:rFonts w:cs="Arial"/>
                <w:b/>
                <w:bCs/>
              </w:rPr>
              <w:t>)</w:t>
            </w:r>
          </w:p>
        </w:tc>
        <w:tc>
          <w:tcPr>
            <w:tcW w:w="33" w:type="pct"/>
            <w:vAlign w:val="bottom"/>
          </w:tcPr>
          <w:p w14:paraId="69831A3F" w14:textId="77777777" w:rsidR="00C334D1" w:rsidRPr="00813D46" w:rsidRDefault="00C334D1" w:rsidP="008E2E38">
            <w:pPr>
              <w:pStyle w:val="la2"/>
              <w:keepNext/>
            </w:pPr>
            <w:r w:rsidRPr="00813D46">
              <w:rPr>
                <w:sz w:val="15"/>
                <w:szCs w:val="15"/>
              </w:rPr>
              <w:t> </w:t>
            </w:r>
          </w:p>
        </w:tc>
        <w:tc>
          <w:tcPr>
            <w:tcW w:w="60" w:type="pct"/>
            <w:vAlign w:val="bottom"/>
          </w:tcPr>
          <w:p w14:paraId="6592BF92" w14:textId="77777777" w:rsidR="00C334D1" w:rsidRPr="00813D46" w:rsidRDefault="00C334D1" w:rsidP="008E2E38">
            <w:pPr>
              <w:keepNext/>
              <w:rPr>
                <w:sz w:val="8"/>
              </w:rPr>
            </w:pPr>
          </w:p>
        </w:tc>
        <w:tc>
          <w:tcPr>
            <w:tcW w:w="350" w:type="pct"/>
            <w:vAlign w:val="bottom"/>
          </w:tcPr>
          <w:p w14:paraId="49CC3854" w14:textId="63FADC1E" w:rsidR="00C334D1" w:rsidRPr="00813D46" w:rsidRDefault="003F70B0" w:rsidP="003F70B0">
            <w:pPr>
              <w:keepNext/>
              <w:jc w:val="right"/>
            </w:pPr>
            <w:r w:rsidRPr="00813D46">
              <w:rPr>
                <w:rFonts w:cs="Arial"/>
                <w:b/>
                <w:bCs/>
              </w:rPr>
              <w:t>4,978</w:t>
            </w:r>
          </w:p>
        </w:tc>
        <w:tc>
          <w:tcPr>
            <w:tcW w:w="33" w:type="pct"/>
            <w:noWrap/>
            <w:vAlign w:val="bottom"/>
          </w:tcPr>
          <w:p w14:paraId="3A99C4C2" w14:textId="77777777" w:rsidR="00C334D1" w:rsidRPr="00813D46" w:rsidRDefault="00C334D1" w:rsidP="008E2E38">
            <w:pPr>
              <w:keepNext/>
              <w:rPr>
                <w:sz w:val="8"/>
              </w:rPr>
            </w:pPr>
            <w:r w:rsidRPr="00813D46">
              <w:rPr>
                <w:rFonts w:cs="Arial"/>
                <w:b/>
                <w:bCs/>
              </w:rPr>
              <w:t> </w:t>
            </w:r>
          </w:p>
        </w:tc>
      </w:tr>
      <w:tr w:rsidR="00C334D1" w:rsidRPr="00813D46" w14:paraId="62FFC0CB" w14:textId="77777777" w:rsidTr="007B0C0F">
        <w:trPr>
          <w:jc w:val="center"/>
        </w:trPr>
        <w:tc>
          <w:tcPr>
            <w:tcW w:w="993" w:type="pct"/>
          </w:tcPr>
          <w:p w14:paraId="772F3091" w14:textId="77777777" w:rsidR="00C334D1" w:rsidRPr="00813D46" w:rsidRDefault="00C334D1" w:rsidP="008E2E38">
            <w:pPr>
              <w:pStyle w:val="rrdsinglerule"/>
              <w:keepNext/>
            </w:pPr>
          </w:p>
        </w:tc>
        <w:tc>
          <w:tcPr>
            <w:tcW w:w="25" w:type="pct"/>
            <w:vAlign w:val="bottom"/>
          </w:tcPr>
          <w:p w14:paraId="686733A4" w14:textId="77777777" w:rsidR="00C334D1" w:rsidRPr="00813D46" w:rsidRDefault="00C334D1" w:rsidP="008E2E38">
            <w:pPr>
              <w:pStyle w:val="rrdsinglerule"/>
              <w:keepNext/>
              <w:rPr>
                <w:sz w:val="15"/>
                <w:szCs w:val="15"/>
              </w:rPr>
            </w:pPr>
          </w:p>
        </w:tc>
        <w:tc>
          <w:tcPr>
            <w:tcW w:w="864" w:type="pct"/>
            <w:vAlign w:val="bottom"/>
          </w:tcPr>
          <w:p w14:paraId="5A351C47" w14:textId="77777777" w:rsidR="00C334D1" w:rsidRPr="00813D46" w:rsidRDefault="00C334D1" w:rsidP="008E2E38">
            <w:pPr>
              <w:pStyle w:val="rrdsinglerule"/>
              <w:keepNext/>
            </w:pPr>
          </w:p>
        </w:tc>
        <w:tc>
          <w:tcPr>
            <w:tcW w:w="25" w:type="pct"/>
            <w:vAlign w:val="bottom"/>
          </w:tcPr>
          <w:p w14:paraId="428AB9BE" w14:textId="77777777" w:rsidR="00C334D1" w:rsidRPr="00813D46" w:rsidRDefault="00C334D1" w:rsidP="008E2E38">
            <w:pPr>
              <w:pStyle w:val="rrdsinglerule"/>
              <w:keepNext/>
              <w:rPr>
                <w:sz w:val="15"/>
                <w:szCs w:val="15"/>
              </w:rPr>
            </w:pPr>
          </w:p>
        </w:tc>
        <w:tc>
          <w:tcPr>
            <w:tcW w:w="60" w:type="pct"/>
            <w:vAlign w:val="bottom"/>
          </w:tcPr>
          <w:p w14:paraId="5F0481B7" w14:textId="77777777" w:rsidR="00C334D1" w:rsidRPr="00813D46" w:rsidRDefault="00C334D1" w:rsidP="008E2E38">
            <w:pPr>
              <w:pStyle w:val="rrdsinglerule"/>
              <w:keepNext/>
            </w:pPr>
          </w:p>
        </w:tc>
        <w:tc>
          <w:tcPr>
            <w:tcW w:w="350" w:type="pct"/>
            <w:vAlign w:val="bottom"/>
          </w:tcPr>
          <w:p w14:paraId="4AF14590" w14:textId="77777777" w:rsidR="00C334D1" w:rsidRPr="00813D46" w:rsidRDefault="00C334D1" w:rsidP="008E2E38">
            <w:pPr>
              <w:pStyle w:val="rrdsinglerule"/>
              <w:keepNext/>
            </w:pPr>
          </w:p>
        </w:tc>
        <w:tc>
          <w:tcPr>
            <w:tcW w:w="33" w:type="pct"/>
            <w:noWrap/>
            <w:vAlign w:val="bottom"/>
          </w:tcPr>
          <w:p w14:paraId="2506775C" w14:textId="77777777" w:rsidR="00C334D1" w:rsidRPr="00813D46" w:rsidRDefault="00C334D1" w:rsidP="008E2E38">
            <w:pPr>
              <w:pStyle w:val="la2"/>
              <w:keepNext/>
            </w:pPr>
          </w:p>
        </w:tc>
        <w:tc>
          <w:tcPr>
            <w:tcW w:w="25" w:type="pct"/>
            <w:vAlign w:val="bottom"/>
          </w:tcPr>
          <w:p w14:paraId="041DDA4B" w14:textId="77777777" w:rsidR="00C334D1" w:rsidRPr="00813D46" w:rsidRDefault="00C334D1" w:rsidP="008E2E38">
            <w:pPr>
              <w:pStyle w:val="la2"/>
              <w:keepNext/>
              <w:rPr>
                <w:sz w:val="15"/>
                <w:szCs w:val="15"/>
              </w:rPr>
            </w:pPr>
          </w:p>
        </w:tc>
        <w:tc>
          <w:tcPr>
            <w:tcW w:w="68" w:type="pct"/>
            <w:vAlign w:val="bottom"/>
          </w:tcPr>
          <w:p w14:paraId="084C28DF" w14:textId="77777777" w:rsidR="00C334D1" w:rsidRPr="00813D46" w:rsidRDefault="00C334D1" w:rsidP="008E2E38">
            <w:pPr>
              <w:pStyle w:val="rrdsinglerule"/>
              <w:keepNext/>
            </w:pPr>
          </w:p>
        </w:tc>
        <w:tc>
          <w:tcPr>
            <w:tcW w:w="372" w:type="pct"/>
            <w:vAlign w:val="bottom"/>
          </w:tcPr>
          <w:p w14:paraId="6CC89A46" w14:textId="77777777" w:rsidR="00C334D1" w:rsidRPr="00813D46" w:rsidRDefault="00C334D1" w:rsidP="008E2E38">
            <w:pPr>
              <w:pStyle w:val="rrdsinglerule"/>
              <w:keepNext/>
            </w:pPr>
          </w:p>
        </w:tc>
        <w:tc>
          <w:tcPr>
            <w:tcW w:w="65" w:type="pct"/>
            <w:noWrap/>
            <w:vAlign w:val="bottom"/>
          </w:tcPr>
          <w:p w14:paraId="66D35029" w14:textId="77777777" w:rsidR="00C334D1" w:rsidRPr="00813D46" w:rsidRDefault="00C334D1" w:rsidP="008E2E38">
            <w:pPr>
              <w:pStyle w:val="la2"/>
              <w:keepNext/>
            </w:pPr>
          </w:p>
        </w:tc>
        <w:tc>
          <w:tcPr>
            <w:tcW w:w="25" w:type="pct"/>
            <w:vAlign w:val="bottom"/>
          </w:tcPr>
          <w:p w14:paraId="53B721EA" w14:textId="77777777" w:rsidR="00C334D1" w:rsidRPr="00813D46" w:rsidRDefault="00C334D1" w:rsidP="008E2E38">
            <w:pPr>
              <w:pStyle w:val="la2"/>
              <w:keepNext/>
              <w:rPr>
                <w:sz w:val="15"/>
                <w:szCs w:val="15"/>
              </w:rPr>
            </w:pPr>
          </w:p>
        </w:tc>
        <w:tc>
          <w:tcPr>
            <w:tcW w:w="60" w:type="pct"/>
            <w:vAlign w:val="bottom"/>
          </w:tcPr>
          <w:p w14:paraId="339CF2DD" w14:textId="77777777" w:rsidR="00C334D1" w:rsidRPr="00813D46" w:rsidRDefault="00C334D1" w:rsidP="008E2E38">
            <w:pPr>
              <w:pStyle w:val="rrdsinglerule"/>
              <w:keepNext/>
            </w:pPr>
          </w:p>
        </w:tc>
        <w:tc>
          <w:tcPr>
            <w:tcW w:w="197" w:type="pct"/>
            <w:vAlign w:val="bottom"/>
          </w:tcPr>
          <w:p w14:paraId="271DCE7F" w14:textId="77777777" w:rsidR="00C334D1" w:rsidRPr="00813D46" w:rsidRDefault="00C334D1" w:rsidP="008E2E38">
            <w:pPr>
              <w:pStyle w:val="rrdsinglerule"/>
              <w:keepNext/>
            </w:pPr>
          </w:p>
        </w:tc>
        <w:tc>
          <w:tcPr>
            <w:tcW w:w="38" w:type="pct"/>
            <w:noWrap/>
            <w:vAlign w:val="bottom"/>
          </w:tcPr>
          <w:p w14:paraId="3D87992E" w14:textId="77777777" w:rsidR="00C334D1" w:rsidRPr="00813D46" w:rsidRDefault="00C334D1" w:rsidP="008E2E38">
            <w:pPr>
              <w:pStyle w:val="la2"/>
              <w:keepNext/>
            </w:pPr>
          </w:p>
        </w:tc>
        <w:tc>
          <w:tcPr>
            <w:tcW w:w="25" w:type="pct"/>
            <w:vAlign w:val="bottom"/>
          </w:tcPr>
          <w:p w14:paraId="160C58A6" w14:textId="77777777" w:rsidR="00C334D1" w:rsidRPr="00813D46" w:rsidRDefault="00C334D1" w:rsidP="008E2E38">
            <w:pPr>
              <w:pStyle w:val="la2"/>
              <w:keepNext/>
              <w:rPr>
                <w:sz w:val="15"/>
                <w:szCs w:val="15"/>
              </w:rPr>
            </w:pPr>
          </w:p>
        </w:tc>
        <w:tc>
          <w:tcPr>
            <w:tcW w:w="60" w:type="pct"/>
            <w:vAlign w:val="bottom"/>
          </w:tcPr>
          <w:p w14:paraId="72B19119" w14:textId="77777777" w:rsidR="00C334D1" w:rsidRPr="00813D46" w:rsidRDefault="00C334D1" w:rsidP="008E2E38">
            <w:pPr>
              <w:pStyle w:val="rrdsinglerule"/>
              <w:keepNext/>
            </w:pPr>
          </w:p>
        </w:tc>
        <w:tc>
          <w:tcPr>
            <w:tcW w:w="350" w:type="pct"/>
            <w:vAlign w:val="bottom"/>
          </w:tcPr>
          <w:p w14:paraId="21186026" w14:textId="77777777" w:rsidR="00C334D1" w:rsidRPr="00527216" w:rsidRDefault="00C334D1" w:rsidP="008E2E38">
            <w:pPr>
              <w:pStyle w:val="rrdsinglerule"/>
              <w:keepNext/>
            </w:pPr>
          </w:p>
        </w:tc>
        <w:tc>
          <w:tcPr>
            <w:tcW w:w="33" w:type="pct"/>
            <w:noWrap/>
            <w:vAlign w:val="bottom"/>
          </w:tcPr>
          <w:p w14:paraId="3F2D5338" w14:textId="77777777" w:rsidR="00C334D1" w:rsidRPr="00813D46" w:rsidRDefault="00C334D1" w:rsidP="008E2E38">
            <w:pPr>
              <w:pStyle w:val="la2"/>
              <w:keepNext/>
            </w:pPr>
          </w:p>
        </w:tc>
        <w:tc>
          <w:tcPr>
            <w:tcW w:w="25" w:type="pct"/>
            <w:vAlign w:val="bottom"/>
          </w:tcPr>
          <w:p w14:paraId="48DE54C6" w14:textId="77777777" w:rsidR="00C334D1" w:rsidRPr="00813D46" w:rsidRDefault="00C334D1" w:rsidP="008E2E38">
            <w:pPr>
              <w:pStyle w:val="la2"/>
              <w:keepNext/>
              <w:rPr>
                <w:sz w:val="15"/>
                <w:szCs w:val="15"/>
              </w:rPr>
            </w:pPr>
          </w:p>
        </w:tc>
        <w:tc>
          <w:tcPr>
            <w:tcW w:w="72" w:type="pct"/>
            <w:vAlign w:val="bottom"/>
          </w:tcPr>
          <w:p w14:paraId="14670A12" w14:textId="77777777" w:rsidR="00C334D1" w:rsidRPr="00813D46" w:rsidRDefault="00C334D1" w:rsidP="008E2E38">
            <w:pPr>
              <w:pStyle w:val="rrdsinglerule"/>
              <w:keepNext/>
              <w:rPr>
                <w:b/>
                <w:bCs/>
              </w:rPr>
            </w:pPr>
          </w:p>
        </w:tc>
        <w:tc>
          <w:tcPr>
            <w:tcW w:w="369" w:type="pct"/>
            <w:vAlign w:val="bottom"/>
          </w:tcPr>
          <w:p w14:paraId="4FFA1BB8" w14:textId="77777777" w:rsidR="00C334D1" w:rsidRPr="00813D46" w:rsidRDefault="00C334D1" w:rsidP="008E2E38">
            <w:pPr>
              <w:pStyle w:val="rrdsinglerule"/>
              <w:keepNext/>
              <w:rPr>
                <w:b/>
                <w:bCs/>
              </w:rPr>
            </w:pPr>
          </w:p>
        </w:tc>
        <w:tc>
          <w:tcPr>
            <w:tcW w:w="65" w:type="pct"/>
            <w:noWrap/>
            <w:vAlign w:val="bottom"/>
          </w:tcPr>
          <w:p w14:paraId="4906511D" w14:textId="77777777" w:rsidR="00C334D1" w:rsidRPr="00813D46" w:rsidRDefault="00C334D1" w:rsidP="008E2E38">
            <w:pPr>
              <w:pStyle w:val="la2"/>
              <w:keepNext/>
            </w:pPr>
          </w:p>
        </w:tc>
        <w:tc>
          <w:tcPr>
            <w:tcW w:w="33" w:type="pct"/>
            <w:vAlign w:val="bottom"/>
          </w:tcPr>
          <w:p w14:paraId="12629543" w14:textId="77777777" w:rsidR="00C334D1" w:rsidRPr="00813D46" w:rsidRDefault="00C334D1" w:rsidP="008E2E38">
            <w:pPr>
              <w:pStyle w:val="la2"/>
              <w:keepNext/>
              <w:rPr>
                <w:sz w:val="15"/>
                <w:szCs w:val="15"/>
              </w:rPr>
            </w:pPr>
          </w:p>
        </w:tc>
        <w:tc>
          <w:tcPr>
            <w:tcW w:w="60" w:type="pct"/>
            <w:vAlign w:val="bottom"/>
          </w:tcPr>
          <w:p w14:paraId="6B04E901" w14:textId="77777777" w:rsidR="00C334D1" w:rsidRPr="00813D46" w:rsidRDefault="00C334D1" w:rsidP="008E2E38">
            <w:pPr>
              <w:pStyle w:val="rrdsinglerule"/>
              <w:keepNext/>
              <w:rPr>
                <w:b/>
                <w:bCs/>
              </w:rPr>
            </w:pPr>
          </w:p>
        </w:tc>
        <w:tc>
          <w:tcPr>
            <w:tcW w:w="197" w:type="pct"/>
            <w:vAlign w:val="bottom"/>
          </w:tcPr>
          <w:p w14:paraId="366BB803" w14:textId="77777777" w:rsidR="00C334D1" w:rsidRPr="00813D46" w:rsidRDefault="00C334D1" w:rsidP="008E2E38">
            <w:pPr>
              <w:pStyle w:val="rrdsinglerule"/>
              <w:keepNext/>
              <w:rPr>
                <w:b/>
                <w:bCs/>
              </w:rPr>
            </w:pPr>
          </w:p>
        </w:tc>
        <w:tc>
          <w:tcPr>
            <w:tcW w:w="38" w:type="pct"/>
            <w:noWrap/>
            <w:vAlign w:val="bottom"/>
          </w:tcPr>
          <w:p w14:paraId="5D7F0D40" w14:textId="77777777" w:rsidR="00C334D1" w:rsidRPr="00813D46" w:rsidRDefault="00C334D1" w:rsidP="008E2E38">
            <w:pPr>
              <w:pStyle w:val="la2"/>
              <w:keepNext/>
            </w:pPr>
          </w:p>
        </w:tc>
        <w:tc>
          <w:tcPr>
            <w:tcW w:w="33" w:type="pct"/>
            <w:vAlign w:val="bottom"/>
          </w:tcPr>
          <w:p w14:paraId="6E2C38FF" w14:textId="77777777" w:rsidR="00C334D1" w:rsidRPr="00813D46" w:rsidRDefault="00C334D1" w:rsidP="008E2E38">
            <w:pPr>
              <w:pStyle w:val="la2"/>
              <w:keepNext/>
              <w:rPr>
                <w:sz w:val="15"/>
                <w:szCs w:val="15"/>
              </w:rPr>
            </w:pPr>
          </w:p>
        </w:tc>
        <w:tc>
          <w:tcPr>
            <w:tcW w:w="60" w:type="pct"/>
            <w:vAlign w:val="bottom"/>
          </w:tcPr>
          <w:p w14:paraId="31938C4B" w14:textId="77777777" w:rsidR="00C334D1" w:rsidRPr="00813D46" w:rsidRDefault="00C334D1" w:rsidP="008E2E38">
            <w:pPr>
              <w:pStyle w:val="rrdsinglerule"/>
              <w:keepNext/>
              <w:rPr>
                <w:b/>
                <w:bCs/>
              </w:rPr>
            </w:pPr>
          </w:p>
        </w:tc>
        <w:tc>
          <w:tcPr>
            <w:tcW w:w="350" w:type="pct"/>
            <w:vAlign w:val="bottom"/>
          </w:tcPr>
          <w:p w14:paraId="0479E441" w14:textId="77777777" w:rsidR="00C334D1" w:rsidRPr="00813D46" w:rsidRDefault="00C334D1" w:rsidP="008E2E38">
            <w:pPr>
              <w:pStyle w:val="rrdsinglerule"/>
              <w:keepNext/>
              <w:rPr>
                <w:b/>
                <w:bCs/>
              </w:rPr>
            </w:pPr>
          </w:p>
        </w:tc>
        <w:tc>
          <w:tcPr>
            <w:tcW w:w="33" w:type="pct"/>
            <w:noWrap/>
            <w:vAlign w:val="bottom"/>
          </w:tcPr>
          <w:p w14:paraId="53363E45" w14:textId="77777777" w:rsidR="00C334D1" w:rsidRPr="00813D46" w:rsidRDefault="00C334D1" w:rsidP="008E2E38">
            <w:pPr>
              <w:pStyle w:val="la2"/>
              <w:keepNext/>
            </w:pPr>
          </w:p>
        </w:tc>
      </w:tr>
      <w:tr w:rsidR="00C334D1" w:rsidRPr="00813D46" w14:paraId="66CD091E" w14:textId="77777777" w:rsidTr="007B0C0F">
        <w:trPr>
          <w:jc w:val="center"/>
        </w:trPr>
        <w:tc>
          <w:tcPr>
            <w:tcW w:w="993" w:type="pct"/>
          </w:tcPr>
          <w:p w14:paraId="089422E3" w14:textId="77777777" w:rsidR="00C334D1" w:rsidRPr="00813D46" w:rsidRDefault="00C334D1" w:rsidP="008E2E38">
            <w:pPr>
              <w:pStyle w:val="NormalWeb"/>
              <w:keepNext/>
              <w:ind w:left="240" w:hanging="240"/>
              <w:rPr>
                <w:sz w:val="8"/>
              </w:rPr>
            </w:pPr>
            <w:r w:rsidRPr="00813D46">
              <w:rPr>
                <w:rFonts w:cs="Arial"/>
                <w:sz w:val="20"/>
                <w:szCs w:val="20"/>
              </w:rPr>
              <w:t>Commercial</w:t>
            </w:r>
          </w:p>
        </w:tc>
        <w:tc>
          <w:tcPr>
            <w:tcW w:w="25" w:type="pct"/>
            <w:vAlign w:val="bottom"/>
          </w:tcPr>
          <w:p w14:paraId="360B0A99" w14:textId="77777777" w:rsidR="00C334D1" w:rsidRPr="00813D46" w:rsidRDefault="00C334D1" w:rsidP="008E2E38">
            <w:pPr>
              <w:pStyle w:val="la2"/>
              <w:keepNext/>
            </w:pPr>
            <w:r w:rsidRPr="00813D46">
              <w:rPr>
                <w:sz w:val="15"/>
                <w:szCs w:val="15"/>
              </w:rPr>
              <w:t> </w:t>
            </w:r>
          </w:p>
        </w:tc>
        <w:tc>
          <w:tcPr>
            <w:tcW w:w="864" w:type="pct"/>
            <w:vAlign w:val="bottom"/>
          </w:tcPr>
          <w:p w14:paraId="60A268E5" w14:textId="77777777" w:rsidR="00C334D1" w:rsidRPr="00813D46" w:rsidRDefault="00C334D1" w:rsidP="008E2E38">
            <w:pPr>
              <w:keepNext/>
              <w:rPr>
                <w:sz w:val="8"/>
              </w:rPr>
            </w:pPr>
            <w:r w:rsidRPr="00813D46">
              <w:rPr>
                <w:rFonts w:cs="Arial"/>
              </w:rPr>
              <w:t>Licensing</w:t>
            </w:r>
          </w:p>
        </w:tc>
        <w:tc>
          <w:tcPr>
            <w:tcW w:w="25" w:type="pct"/>
            <w:vAlign w:val="bottom"/>
          </w:tcPr>
          <w:p w14:paraId="519F06D0" w14:textId="77777777" w:rsidR="00C334D1" w:rsidRPr="00813D46" w:rsidRDefault="00C334D1" w:rsidP="008E2E38">
            <w:pPr>
              <w:pStyle w:val="la2"/>
              <w:keepNext/>
            </w:pPr>
            <w:r w:rsidRPr="00813D46">
              <w:rPr>
                <w:sz w:val="15"/>
                <w:szCs w:val="15"/>
              </w:rPr>
              <w:t> </w:t>
            </w:r>
          </w:p>
        </w:tc>
        <w:tc>
          <w:tcPr>
            <w:tcW w:w="60" w:type="pct"/>
            <w:vAlign w:val="bottom"/>
          </w:tcPr>
          <w:p w14:paraId="5CD5296F" w14:textId="77777777" w:rsidR="00C334D1" w:rsidRPr="00813D46" w:rsidRDefault="00C334D1" w:rsidP="008E2E38">
            <w:pPr>
              <w:keepNext/>
              <w:rPr>
                <w:sz w:val="8"/>
              </w:rPr>
            </w:pPr>
          </w:p>
        </w:tc>
        <w:tc>
          <w:tcPr>
            <w:tcW w:w="350" w:type="pct"/>
            <w:vAlign w:val="bottom"/>
          </w:tcPr>
          <w:p w14:paraId="78A37949" w14:textId="77777777" w:rsidR="00C334D1" w:rsidRPr="00813D46" w:rsidRDefault="00C334D1" w:rsidP="008E2E38">
            <w:pPr>
              <w:keepNext/>
              <w:jc w:val="right"/>
            </w:pPr>
            <w:r w:rsidRPr="00813D46">
              <w:rPr>
                <w:rFonts w:cs="Arial"/>
              </w:rPr>
              <w:t>10,051</w:t>
            </w:r>
          </w:p>
        </w:tc>
        <w:tc>
          <w:tcPr>
            <w:tcW w:w="33" w:type="pct"/>
            <w:noWrap/>
            <w:vAlign w:val="bottom"/>
          </w:tcPr>
          <w:p w14:paraId="3270F04A" w14:textId="77777777" w:rsidR="00C334D1" w:rsidRPr="00813D46" w:rsidRDefault="00C334D1" w:rsidP="008E2E38">
            <w:pPr>
              <w:keepNext/>
              <w:rPr>
                <w:sz w:val="8"/>
              </w:rPr>
            </w:pPr>
            <w:r w:rsidRPr="00813D46">
              <w:rPr>
                <w:rFonts w:cs="Arial"/>
              </w:rPr>
              <w:t> </w:t>
            </w:r>
          </w:p>
        </w:tc>
        <w:tc>
          <w:tcPr>
            <w:tcW w:w="25" w:type="pct"/>
            <w:vAlign w:val="bottom"/>
          </w:tcPr>
          <w:p w14:paraId="31BF09A5" w14:textId="77777777" w:rsidR="00C334D1" w:rsidRPr="00813D46" w:rsidRDefault="00C334D1" w:rsidP="008E2E38">
            <w:pPr>
              <w:pStyle w:val="la2"/>
              <w:keepNext/>
            </w:pPr>
            <w:r w:rsidRPr="00813D46">
              <w:rPr>
                <w:sz w:val="15"/>
                <w:szCs w:val="15"/>
              </w:rPr>
              <w:t> </w:t>
            </w:r>
          </w:p>
        </w:tc>
        <w:tc>
          <w:tcPr>
            <w:tcW w:w="68" w:type="pct"/>
            <w:vAlign w:val="bottom"/>
          </w:tcPr>
          <w:p w14:paraId="08E1D2B7" w14:textId="77777777" w:rsidR="00C334D1" w:rsidRPr="00813D46" w:rsidRDefault="00C334D1" w:rsidP="008E2E38">
            <w:pPr>
              <w:keepNext/>
              <w:rPr>
                <w:sz w:val="8"/>
              </w:rPr>
            </w:pPr>
          </w:p>
        </w:tc>
        <w:tc>
          <w:tcPr>
            <w:tcW w:w="372" w:type="pct"/>
            <w:vAlign w:val="bottom"/>
          </w:tcPr>
          <w:p w14:paraId="5A5D6CCD" w14:textId="77777777" w:rsidR="00C334D1" w:rsidRPr="00813D46" w:rsidRDefault="00C334D1" w:rsidP="008E2E38">
            <w:pPr>
              <w:keepNext/>
              <w:jc w:val="right"/>
            </w:pPr>
            <w:r w:rsidRPr="00813D46">
              <w:rPr>
                <w:rFonts w:cs="Arial"/>
                <w:bCs/>
              </w:rPr>
              <w:t>2</w:t>
            </w:r>
          </w:p>
        </w:tc>
        <w:tc>
          <w:tcPr>
            <w:tcW w:w="65" w:type="pct"/>
            <w:noWrap/>
            <w:vAlign w:val="bottom"/>
          </w:tcPr>
          <w:p w14:paraId="4D23E8C3" w14:textId="77777777" w:rsidR="00C334D1" w:rsidRPr="00813D46" w:rsidRDefault="00C334D1" w:rsidP="008E2E38">
            <w:pPr>
              <w:keepNext/>
              <w:rPr>
                <w:sz w:val="8"/>
              </w:rPr>
            </w:pPr>
            <w:r w:rsidRPr="00813D46">
              <w:rPr>
                <w:rFonts w:cs="Arial"/>
                <w:bCs/>
              </w:rPr>
              <w:t> </w:t>
            </w:r>
          </w:p>
        </w:tc>
        <w:tc>
          <w:tcPr>
            <w:tcW w:w="25" w:type="pct"/>
            <w:vAlign w:val="bottom"/>
          </w:tcPr>
          <w:p w14:paraId="75A55714" w14:textId="77777777" w:rsidR="00C334D1" w:rsidRPr="00813D46" w:rsidRDefault="00C334D1" w:rsidP="008E2E38">
            <w:pPr>
              <w:pStyle w:val="la2"/>
              <w:keepNext/>
            </w:pPr>
            <w:r w:rsidRPr="00813D46">
              <w:rPr>
                <w:sz w:val="15"/>
                <w:szCs w:val="15"/>
              </w:rPr>
              <w:t> </w:t>
            </w:r>
          </w:p>
        </w:tc>
        <w:tc>
          <w:tcPr>
            <w:tcW w:w="60" w:type="pct"/>
            <w:vAlign w:val="bottom"/>
          </w:tcPr>
          <w:p w14:paraId="630A9D17" w14:textId="77777777" w:rsidR="00C334D1" w:rsidRPr="00813D46" w:rsidRDefault="00C334D1" w:rsidP="008E2E38">
            <w:pPr>
              <w:keepNext/>
              <w:rPr>
                <w:sz w:val="8"/>
              </w:rPr>
            </w:pPr>
          </w:p>
        </w:tc>
        <w:tc>
          <w:tcPr>
            <w:tcW w:w="197" w:type="pct"/>
            <w:vAlign w:val="bottom"/>
          </w:tcPr>
          <w:p w14:paraId="29395AE4" w14:textId="77777777" w:rsidR="00C334D1" w:rsidRPr="00813D46" w:rsidRDefault="00C334D1" w:rsidP="008E2E38">
            <w:pPr>
              <w:keepNext/>
              <w:jc w:val="right"/>
            </w:pPr>
            <w:r w:rsidRPr="00813D46">
              <w:rPr>
                <w:rFonts w:cs="Arial"/>
                <w:bCs/>
              </w:rPr>
              <w:t>5</w:t>
            </w:r>
          </w:p>
        </w:tc>
        <w:tc>
          <w:tcPr>
            <w:tcW w:w="38" w:type="pct"/>
            <w:noWrap/>
            <w:vAlign w:val="bottom"/>
          </w:tcPr>
          <w:p w14:paraId="1860A703" w14:textId="77777777" w:rsidR="00C334D1" w:rsidRPr="00813D46" w:rsidRDefault="00C334D1" w:rsidP="008E2E38">
            <w:pPr>
              <w:keepNext/>
              <w:rPr>
                <w:sz w:val="8"/>
              </w:rPr>
            </w:pPr>
            <w:r w:rsidRPr="00813D46">
              <w:rPr>
                <w:rFonts w:cs="Arial"/>
                <w:bCs/>
              </w:rPr>
              <w:t> </w:t>
            </w:r>
          </w:p>
        </w:tc>
        <w:tc>
          <w:tcPr>
            <w:tcW w:w="25" w:type="pct"/>
            <w:vAlign w:val="bottom"/>
          </w:tcPr>
          <w:p w14:paraId="4EF3CAD2" w14:textId="77777777" w:rsidR="00C334D1" w:rsidRPr="00813D46" w:rsidRDefault="00C334D1" w:rsidP="008E2E38">
            <w:pPr>
              <w:pStyle w:val="la2"/>
              <w:keepNext/>
            </w:pPr>
            <w:r w:rsidRPr="00813D46">
              <w:rPr>
                <w:sz w:val="15"/>
                <w:szCs w:val="15"/>
              </w:rPr>
              <w:t> </w:t>
            </w:r>
          </w:p>
        </w:tc>
        <w:tc>
          <w:tcPr>
            <w:tcW w:w="60" w:type="pct"/>
            <w:vAlign w:val="bottom"/>
          </w:tcPr>
          <w:p w14:paraId="79B8C4FC" w14:textId="77777777" w:rsidR="00C334D1" w:rsidRPr="00813D46" w:rsidRDefault="00C334D1" w:rsidP="008E2E38">
            <w:pPr>
              <w:keepNext/>
              <w:rPr>
                <w:sz w:val="8"/>
              </w:rPr>
            </w:pPr>
            <w:r w:rsidRPr="00813D46">
              <w:rPr>
                <w:rFonts w:cs="Arial"/>
              </w:rPr>
              <w:t> </w:t>
            </w:r>
          </w:p>
        </w:tc>
        <w:tc>
          <w:tcPr>
            <w:tcW w:w="350" w:type="pct"/>
            <w:vAlign w:val="bottom"/>
          </w:tcPr>
          <w:p w14:paraId="4069EA90" w14:textId="77777777" w:rsidR="00C334D1" w:rsidRPr="00527216" w:rsidRDefault="00C334D1" w:rsidP="008E2E38">
            <w:pPr>
              <w:keepNext/>
              <w:jc w:val="right"/>
            </w:pPr>
            <w:r w:rsidRPr="00527216">
              <w:rPr>
                <w:rFonts w:cs="Arial"/>
                <w:bCs/>
              </w:rPr>
              <w:t>10,058</w:t>
            </w:r>
          </w:p>
        </w:tc>
        <w:tc>
          <w:tcPr>
            <w:tcW w:w="33" w:type="pct"/>
            <w:noWrap/>
            <w:vAlign w:val="bottom"/>
          </w:tcPr>
          <w:p w14:paraId="3A586942" w14:textId="77777777" w:rsidR="00C334D1" w:rsidRPr="00813D46" w:rsidRDefault="00C334D1" w:rsidP="008E2E38">
            <w:pPr>
              <w:keepNext/>
              <w:rPr>
                <w:sz w:val="8"/>
              </w:rPr>
            </w:pPr>
            <w:r w:rsidRPr="00813D46">
              <w:rPr>
                <w:rFonts w:cs="Arial"/>
              </w:rPr>
              <w:t> </w:t>
            </w:r>
          </w:p>
        </w:tc>
        <w:tc>
          <w:tcPr>
            <w:tcW w:w="25" w:type="pct"/>
            <w:vAlign w:val="bottom"/>
          </w:tcPr>
          <w:p w14:paraId="6CCAE5BC" w14:textId="77777777" w:rsidR="00C334D1" w:rsidRPr="00813D46" w:rsidRDefault="00C334D1" w:rsidP="008E2E38">
            <w:pPr>
              <w:pStyle w:val="la2"/>
              <w:keepNext/>
            </w:pPr>
            <w:r w:rsidRPr="00813D46">
              <w:rPr>
                <w:sz w:val="15"/>
                <w:szCs w:val="15"/>
              </w:rPr>
              <w:t> </w:t>
            </w:r>
          </w:p>
        </w:tc>
        <w:tc>
          <w:tcPr>
            <w:tcW w:w="72" w:type="pct"/>
            <w:vAlign w:val="bottom"/>
          </w:tcPr>
          <w:p w14:paraId="3EDC588E" w14:textId="77777777" w:rsidR="00C334D1" w:rsidRPr="00813D46" w:rsidRDefault="00C334D1" w:rsidP="008E2E38">
            <w:pPr>
              <w:keepNext/>
              <w:rPr>
                <w:sz w:val="8"/>
              </w:rPr>
            </w:pPr>
          </w:p>
        </w:tc>
        <w:tc>
          <w:tcPr>
            <w:tcW w:w="369" w:type="pct"/>
            <w:vAlign w:val="bottom"/>
          </w:tcPr>
          <w:p w14:paraId="263E11C9" w14:textId="53EC767D" w:rsidR="00C334D1" w:rsidRPr="00813D46" w:rsidRDefault="00454D7E" w:rsidP="008E2E38">
            <w:pPr>
              <w:keepNext/>
              <w:jc w:val="right"/>
            </w:pPr>
            <w:r w:rsidRPr="00813D46">
              <w:rPr>
                <w:rFonts w:cs="Arial"/>
                <w:b/>
                <w:bCs/>
              </w:rPr>
              <w:t>77</w:t>
            </w:r>
          </w:p>
        </w:tc>
        <w:tc>
          <w:tcPr>
            <w:tcW w:w="65" w:type="pct"/>
            <w:noWrap/>
            <w:vAlign w:val="bottom"/>
          </w:tcPr>
          <w:p w14:paraId="363D0976" w14:textId="77777777" w:rsidR="00C334D1" w:rsidRPr="00813D46" w:rsidRDefault="00C334D1" w:rsidP="008E2E38">
            <w:pPr>
              <w:keepNext/>
              <w:rPr>
                <w:sz w:val="8"/>
              </w:rPr>
            </w:pPr>
            <w:r w:rsidRPr="00813D46">
              <w:rPr>
                <w:rFonts w:cs="Arial"/>
                <w:b/>
                <w:bCs/>
              </w:rPr>
              <w:t> </w:t>
            </w:r>
          </w:p>
        </w:tc>
        <w:tc>
          <w:tcPr>
            <w:tcW w:w="33" w:type="pct"/>
            <w:vAlign w:val="bottom"/>
          </w:tcPr>
          <w:p w14:paraId="5EA0CB9B" w14:textId="77777777" w:rsidR="00C334D1" w:rsidRPr="00813D46" w:rsidRDefault="00C334D1" w:rsidP="008E2E38">
            <w:pPr>
              <w:pStyle w:val="la2"/>
              <w:keepNext/>
            </w:pPr>
            <w:r w:rsidRPr="00813D46">
              <w:rPr>
                <w:sz w:val="15"/>
                <w:szCs w:val="15"/>
              </w:rPr>
              <w:t> </w:t>
            </w:r>
          </w:p>
        </w:tc>
        <w:tc>
          <w:tcPr>
            <w:tcW w:w="60" w:type="pct"/>
            <w:vAlign w:val="bottom"/>
          </w:tcPr>
          <w:p w14:paraId="59AFEE0C" w14:textId="77777777" w:rsidR="00C334D1" w:rsidRPr="00813D46" w:rsidRDefault="00C334D1" w:rsidP="008E2E38">
            <w:pPr>
              <w:keepNext/>
              <w:rPr>
                <w:sz w:val="8"/>
              </w:rPr>
            </w:pPr>
          </w:p>
        </w:tc>
        <w:tc>
          <w:tcPr>
            <w:tcW w:w="197" w:type="pct"/>
            <w:vAlign w:val="bottom"/>
          </w:tcPr>
          <w:p w14:paraId="4D4C1C0C" w14:textId="3E2F3812" w:rsidR="00C334D1" w:rsidRPr="00813D46" w:rsidRDefault="003F70B0" w:rsidP="008E2E38">
            <w:pPr>
              <w:keepNext/>
              <w:jc w:val="right"/>
            </w:pPr>
            <w:r w:rsidRPr="00813D46">
              <w:rPr>
                <w:rFonts w:cs="Arial"/>
                <w:b/>
                <w:bCs/>
              </w:rPr>
              <w:t>(170</w:t>
            </w:r>
          </w:p>
        </w:tc>
        <w:tc>
          <w:tcPr>
            <w:tcW w:w="38" w:type="pct"/>
            <w:noWrap/>
            <w:vAlign w:val="bottom"/>
          </w:tcPr>
          <w:p w14:paraId="7BDCE274" w14:textId="471F2865" w:rsidR="00C334D1" w:rsidRPr="00813D46" w:rsidRDefault="003F70B0" w:rsidP="008E2E38">
            <w:pPr>
              <w:keepNext/>
              <w:rPr>
                <w:sz w:val="8"/>
              </w:rPr>
            </w:pPr>
            <w:r w:rsidRPr="00813D46">
              <w:rPr>
                <w:rFonts w:cs="Arial"/>
                <w:b/>
                <w:bCs/>
              </w:rPr>
              <w:t>)</w:t>
            </w:r>
            <w:r w:rsidR="00C334D1" w:rsidRPr="00813D46">
              <w:rPr>
                <w:rFonts w:cs="Arial"/>
                <w:b/>
                <w:bCs/>
              </w:rPr>
              <w:t> </w:t>
            </w:r>
          </w:p>
        </w:tc>
        <w:tc>
          <w:tcPr>
            <w:tcW w:w="33" w:type="pct"/>
            <w:vAlign w:val="bottom"/>
          </w:tcPr>
          <w:p w14:paraId="63E88422" w14:textId="77777777" w:rsidR="00C334D1" w:rsidRPr="00813D46" w:rsidRDefault="00C334D1" w:rsidP="008E2E38">
            <w:pPr>
              <w:pStyle w:val="la2"/>
              <w:keepNext/>
            </w:pPr>
            <w:r w:rsidRPr="00813D46">
              <w:rPr>
                <w:sz w:val="15"/>
                <w:szCs w:val="15"/>
              </w:rPr>
              <w:t> </w:t>
            </w:r>
          </w:p>
        </w:tc>
        <w:tc>
          <w:tcPr>
            <w:tcW w:w="60" w:type="pct"/>
            <w:vAlign w:val="bottom"/>
          </w:tcPr>
          <w:p w14:paraId="6A220043" w14:textId="77777777" w:rsidR="00C334D1" w:rsidRPr="00813D46" w:rsidRDefault="00C334D1" w:rsidP="008E2E38">
            <w:pPr>
              <w:keepNext/>
              <w:rPr>
                <w:sz w:val="8"/>
              </w:rPr>
            </w:pPr>
          </w:p>
        </w:tc>
        <w:tc>
          <w:tcPr>
            <w:tcW w:w="350" w:type="pct"/>
            <w:vAlign w:val="bottom"/>
          </w:tcPr>
          <w:p w14:paraId="35710A78" w14:textId="45722686" w:rsidR="00C334D1" w:rsidRPr="00813D46" w:rsidRDefault="003F70B0" w:rsidP="008E2E38">
            <w:pPr>
              <w:keepNext/>
              <w:jc w:val="right"/>
            </w:pPr>
            <w:r w:rsidRPr="00813D46">
              <w:rPr>
                <w:rFonts w:cs="Arial"/>
                <w:b/>
                <w:bCs/>
              </w:rPr>
              <w:t>9,965</w:t>
            </w:r>
          </w:p>
        </w:tc>
        <w:tc>
          <w:tcPr>
            <w:tcW w:w="33" w:type="pct"/>
            <w:noWrap/>
            <w:vAlign w:val="bottom"/>
          </w:tcPr>
          <w:p w14:paraId="4CAB684C" w14:textId="77777777" w:rsidR="00C334D1" w:rsidRPr="00813D46" w:rsidRDefault="00C334D1" w:rsidP="008E2E38">
            <w:pPr>
              <w:keepNext/>
              <w:rPr>
                <w:sz w:val="8"/>
              </w:rPr>
            </w:pPr>
            <w:r w:rsidRPr="00813D46">
              <w:rPr>
                <w:rFonts w:cs="Arial"/>
                <w:b/>
                <w:bCs/>
              </w:rPr>
              <w:t> </w:t>
            </w:r>
          </w:p>
        </w:tc>
      </w:tr>
      <w:tr w:rsidR="00C334D1" w:rsidRPr="00813D46" w14:paraId="7D862D45" w14:textId="77777777" w:rsidTr="007B0C0F">
        <w:trPr>
          <w:jc w:val="center"/>
        </w:trPr>
        <w:tc>
          <w:tcPr>
            <w:tcW w:w="993" w:type="pct"/>
          </w:tcPr>
          <w:p w14:paraId="62E3B81C" w14:textId="77777777" w:rsidR="00C334D1" w:rsidRPr="00813D46" w:rsidRDefault="00C334D1" w:rsidP="008E2E38">
            <w:pPr>
              <w:pStyle w:val="la2"/>
              <w:keepNext/>
            </w:pPr>
            <w:r w:rsidRPr="00813D46">
              <w:t> </w:t>
            </w:r>
          </w:p>
        </w:tc>
        <w:tc>
          <w:tcPr>
            <w:tcW w:w="25" w:type="pct"/>
            <w:vAlign w:val="bottom"/>
          </w:tcPr>
          <w:p w14:paraId="551AFFCF" w14:textId="77777777" w:rsidR="00C334D1" w:rsidRPr="00813D46" w:rsidRDefault="00C334D1" w:rsidP="008E2E38">
            <w:pPr>
              <w:pStyle w:val="la2"/>
              <w:keepNext/>
            </w:pPr>
            <w:r w:rsidRPr="00813D46">
              <w:rPr>
                <w:sz w:val="15"/>
                <w:szCs w:val="15"/>
              </w:rPr>
              <w:t> </w:t>
            </w:r>
          </w:p>
        </w:tc>
        <w:tc>
          <w:tcPr>
            <w:tcW w:w="864" w:type="pct"/>
            <w:vAlign w:val="bottom"/>
          </w:tcPr>
          <w:p w14:paraId="07D488C9" w14:textId="77777777" w:rsidR="00C334D1" w:rsidRPr="00813D46" w:rsidRDefault="00C334D1" w:rsidP="008E2E38">
            <w:pPr>
              <w:pStyle w:val="NormalWeb"/>
              <w:keepNext/>
              <w:ind w:left="240" w:hanging="240"/>
              <w:rPr>
                <w:sz w:val="8"/>
              </w:rPr>
            </w:pPr>
            <w:r w:rsidRPr="00813D46">
              <w:rPr>
                <w:rFonts w:cs="Arial"/>
                <w:sz w:val="20"/>
                <w:szCs w:val="20"/>
              </w:rPr>
              <w:t>Other</w:t>
            </w:r>
          </w:p>
        </w:tc>
        <w:tc>
          <w:tcPr>
            <w:tcW w:w="25" w:type="pct"/>
            <w:vAlign w:val="bottom"/>
          </w:tcPr>
          <w:p w14:paraId="7F903FA9" w14:textId="77777777" w:rsidR="00C334D1" w:rsidRPr="00813D46" w:rsidRDefault="00C334D1" w:rsidP="008E2E38">
            <w:pPr>
              <w:pStyle w:val="la2"/>
              <w:keepNext/>
            </w:pPr>
            <w:r w:rsidRPr="00813D46">
              <w:rPr>
                <w:sz w:val="15"/>
                <w:szCs w:val="15"/>
              </w:rPr>
              <w:t> </w:t>
            </w:r>
          </w:p>
        </w:tc>
        <w:tc>
          <w:tcPr>
            <w:tcW w:w="60" w:type="pct"/>
            <w:vAlign w:val="bottom"/>
          </w:tcPr>
          <w:p w14:paraId="5BE742E2" w14:textId="77777777" w:rsidR="00C334D1" w:rsidRPr="00813D46" w:rsidRDefault="00C334D1" w:rsidP="008E2E38">
            <w:pPr>
              <w:keepNext/>
              <w:rPr>
                <w:sz w:val="8"/>
              </w:rPr>
            </w:pPr>
            <w:r w:rsidRPr="00813D46">
              <w:rPr>
                <w:rFonts w:cs="Arial"/>
              </w:rPr>
              <w:t> </w:t>
            </w:r>
          </w:p>
        </w:tc>
        <w:tc>
          <w:tcPr>
            <w:tcW w:w="350" w:type="pct"/>
            <w:vAlign w:val="bottom"/>
          </w:tcPr>
          <w:p w14:paraId="51FDC81E" w14:textId="77777777" w:rsidR="00C334D1" w:rsidRPr="00813D46" w:rsidRDefault="00C334D1" w:rsidP="008E2E38">
            <w:pPr>
              <w:keepNext/>
              <w:jc w:val="right"/>
            </w:pPr>
            <w:r w:rsidRPr="00813D46">
              <w:rPr>
                <w:rFonts w:cs="Arial"/>
              </w:rPr>
              <w:t>1,311</w:t>
            </w:r>
          </w:p>
        </w:tc>
        <w:tc>
          <w:tcPr>
            <w:tcW w:w="33" w:type="pct"/>
            <w:noWrap/>
            <w:vAlign w:val="bottom"/>
          </w:tcPr>
          <w:p w14:paraId="0FF315F2" w14:textId="77777777" w:rsidR="00C334D1" w:rsidRPr="00813D46" w:rsidRDefault="00C334D1" w:rsidP="008E2E38">
            <w:pPr>
              <w:keepNext/>
              <w:rPr>
                <w:sz w:val="8"/>
              </w:rPr>
            </w:pPr>
            <w:r w:rsidRPr="00813D46">
              <w:rPr>
                <w:rFonts w:cs="Arial"/>
              </w:rPr>
              <w:t> </w:t>
            </w:r>
          </w:p>
        </w:tc>
        <w:tc>
          <w:tcPr>
            <w:tcW w:w="25" w:type="pct"/>
            <w:vAlign w:val="bottom"/>
          </w:tcPr>
          <w:p w14:paraId="7B9D9FBB" w14:textId="77777777" w:rsidR="00C334D1" w:rsidRPr="00813D46" w:rsidRDefault="00C334D1" w:rsidP="008E2E38">
            <w:pPr>
              <w:pStyle w:val="la2"/>
              <w:keepNext/>
            </w:pPr>
            <w:r w:rsidRPr="00813D46">
              <w:rPr>
                <w:sz w:val="15"/>
                <w:szCs w:val="15"/>
              </w:rPr>
              <w:t> </w:t>
            </w:r>
          </w:p>
        </w:tc>
        <w:tc>
          <w:tcPr>
            <w:tcW w:w="68" w:type="pct"/>
            <w:vAlign w:val="bottom"/>
          </w:tcPr>
          <w:p w14:paraId="6905B953" w14:textId="77777777" w:rsidR="00C334D1" w:rsidRPr="00813D46" w:rsidRDefault="00C334D1" w:rsidP="008E2E38">
            <w:pPr>
              <w:keepNext/>
              <w:rPr>
                <w:sz w:val="8"/>
              </w:rPr>
            </w:pPr>
            <w:r w:rsidRPr="00813D46">
              <w:rPr>
                <w:rFonts w:cs="Arial"/>
              </w:rPr>
              <w:t> </w:t>
            </w:r>
          </w:p>
        </w:tc>
        <w:tc>
          <w:tcPr>
            <w:tcW w:w="372" w:type="pct"/>
            <w:vAlign w:val="bottom"/>
          </w:tcPr>
          <w:p w14:paraId="1BA390AD" w14:textId="77777777" w:rsidR="00C334D1" w:rsidRPr="00813D46" w:rsidRDefault="00C334D1" w:rsidP="008E2E38">
            <w:pPr>
              <w:keepNext/>
              <w:jc w:val="right"/>
            </w:pPr>
            <w:r w:rsidRPr="00813D46">
              <w:rPr>
                <w:rFonts w:cs="Arial"/>
                <w:bCs/>
              </w:rPr>
              <w:t>105</w:t>
            </w:r>
          </w:p>
        </w:tc>
        <w:tc>
          <w:tcPr>
            <w:tcW w:w="65" w:type="pct"/>
            <w:noWrap/>
            <w:vAlign w:val="bottom"/>
          </w:tcPr>
          <w:p w14:paraId="6CF2096C" w14:textId="77777777" w:rsidR="00C334D1" w:rsidRPr="00813D46" w:rsidRDefault="00C334D1" w:rsidP="008E2E38">
            <w:pPr>
              <w:keepNext/>
              <w:rPr>
                <w:sz w:val="8"/>
              </w:rPr>
            </w:pPr>
            <w:r w:rsidRPr="00813D46">
              <w:rPr>
                <w:rFonts w:cs="Arial"/>
                <w:bCs/>
              </w:rPr>
              <w:t> </w:t>
            </w:r>
          </w:p>
        </w:tc>
        <w:tc>
          <w:tcPr>
            <w:tcW w:w="25" w:type="pct"/>
            <w:vAlign w:val="bottom"/>
          </w:tcPr>
          <w:p w14:paraId="1C606681" w14:textId="77777777" w:rsidR="00C334D1" w:rsidRPr="00813D46" w:rsidRDefault="00C334D1" w:rsidP="008E2E38">
            <w:pPr>
              <w:pStyle w:val="la2"/>
              <w:keepNext/>
            </w:pPr>
            <w:r w:rsidRPr="00813D46">
              <w:rPr>
                <w:sz w:val="15"/>
                <w:szCs w:val="15"/>
              </w:rPr>
              <w:t> </w:t>
            </w:r>
          </w:p>
        </w:tc>
        <w:tc>
          <w:tcPr>
            <w:tcW w:w="60" w:type="pct"/>
            <w:vAlign w:val="bottom"/>
          </w:tcPr>
          <w:p w14:paraId="3949167D" w14:textId="77777777" w:rsidR="00C334D1" w:rsidRPr="00813D46" w:rsidRDefault="00C334D1" w:rsidP="008E2E38">
            <w:pPr>
              <w:keepNext/>
              <w:rPr>
                <w:sz w:val="8"/>
              </w:rPr>
            </w:pPr>
            <w:r w:rsidRPr="00813D46">
              <w:rPr>
                <w:rFonts w:cs="Arial"/>
              </w:rPr>
              <w:t> </w:t>
            </w:r>
          </w:p>
        </w:tc>
        <w:tc>
          <w:tcPr>
            <w:tcW w:w="197" w:type="pct"/>
            <w:vAlign w:val="bottom"/>
          </w:tcPr>
          <w:p w14:paraId="43F09905" w14:textId="77777777" w:rsidR="00C334D1" w:rsidRPr="00813D46" w:rsidRDefault="00C334D1" w:rsidP="008E2E38">
            <w:pPr>
              <w:keepNext/>
              <w:jc w:val="right"/>
            </w:pPr>
            <w:r w:rsidRPr="00813D46">
              <w:rPr>
                <w:rFonts w:cs="Arial"/>
                <w:bCs/>
              </w:rPr>
              <w:t>(5</w:t>
            </w:r>
          </w:p>
        </w:tc>
        <w:tc>
          <w:tcPr>
            <w:tcW w:w="38" w:type="pct"/>
            <w:noWrap/>
            <w:vAlign w:val="bottom"/>
          </w:tcPr>
          <w:p w14:paraId="002B25F8" w14:textId="77777777" w:rsidR="00C334D1" w:rsidRPr="00813D46" w:rsidRDefault="00C334D1" w:rsidP="008E2E38">
            <w:pPr>
              <w:keepNext/>
              <w:rPr>
                <w:sz w:val="8"/>
              </w:rPr>
            </w:pPr>
            <w:r w:rsidRPr="00813D46">
              <w:rPr>
                <w:rFonts w:cs="Arial"/>
                <w:bCs/>
              </w:rPr>
              <w:t>)</w:t>
            </w:r>
          </w:p>
        </w:tc>
        <w:tc>
          <w:tcPr>
            <w:tcW w:w="25" w:type="pct"/>
            <w:vAlign w:val="bottom"/>
          </w:tcPr>
          <w:p w14:paraId="125C43B5" w14:textId="77777777" w:rsidR="00C334D1" w:rsidRPr="00813D46" w:rsidRDefault="00C334D1" w:rsidP="008E2E38">
            <w:pPr>
              <w:pStyle w:val="la2"/>
              <w:keepNext/>
            </w:pPr>
            <w:r w:rsidRPr="00813D46">
              <w:rPr>
                <w:sz w:val="15"/>
                <w:szCs w:val="15"/>
              </w:rPr>
              <w:t> </w:t>
            </w:r>
          </w:p>
        </w:tc>
        <w:tc>
          <w:tcPr>
            <w:tcW w:w="60" w:type="pct"/>
            <w:vAlign w:val="bottom"/>
          </w:tcPr>
          <w:p w14:paraId="789E3B76" w14:textId="77777777" w:rsidR="00C334D1" w:rsidRPr="00813D46" w:rsidRDefault="00C334D1" w:rsidP="008E2E38">
            <w:pPr>
              <w:keepNext/>
              <w:rPr>
                <w:sz w:val="8"/>
              </w:rPr>
            </w:pPr>
            <w:r w:rsidRPr="00813D46">
              <w:rPr>
                <w:rFonts w:cs="Arial"/>
              </w:rPr>
              <w:t> </w:t>
            </w:r>
          </w:p>
        </w:tc>
        <w:tc>
          <w:tcPr>
            <w:tcW w:w="350" w:type="pct"/>
            <w:vAlign w:val="bottom"/>
          </w:tcPr>
          <w:p w14:paraId="695C1BBA" w14:textId="77777777" w:rsidR="00C334D1" w:rsidRPr="00527216" w:rsidRDefault="00C334D1" w:rsidP="008E2E38">
            <w:pPr>
              <w:keepNext/>
              <w:jc w:val="right"/>
            </w:pPr>
            <w:r w:rsidRPr="00527216">
              <w:rPr>
                <w:rFonts w:cs="Arial"/>
                <w:bCs/>
              </w:rPr>
              <w:t>1,411</w:t>
            </w:r>
          </w:p>
        </w:tc>
        <w:tc>
          <w:tcPr>
            <w:tcW w:w="33" w:type="pct"/>
            <w:noWrap/>
            <w:vAlign w:val="bottom"/>
          </w:tcPr>
          <w:p w14:paraId="0DA09659" w14:textId="77777777" w:rsidR="00C334D1" w:rsidRPr="00813D46" w:rsidRDefault="00C334D1" w:rsidP="008E2E38">
            <w:pPr>
              <w:keepNext/>
              <w:rPr>
                <w:sz w:val="8"/>
              </w:rPr>
            </w:pPr>
            <w:r w:rsidRPr="00813D46">
              <w:rPr>
                <w:rFonts w:cs="Arial"/>
              </w:rPr>
              <w:t> </w:t>
            </w:r>
          </w:p>
        </w:tc>
        <w:tc>
          <w:tcPr>
            <w:tcW w:w="25" w:type="pct"/>
            <w:vAlign w:val="bottom"/>
          </w:tcPr>
          <w:p w14:paraId="64B49DC3" w14:textId="77777777" w:rsidR="00C334D1" w:rsidRPr="00813D46" w:rsidRDefault="00C334D1" w:rsidP="008E2E38">
            <w:pPr>
              <w:pStyle w:val="la2"/>
              <w:keepNext/>
            </w:pPr>
            <w:r w:rsidRPr="00813D46">
              <w:rPr>
                <w:sz w:val="15"/>
                <w:szCs w:val="15"/>
              </w:rPr>
              <w:t> </w:t>
            </w:r>
          </w:p>
        </w:tc>
        <w:tc>
          <w:tcPr>
            <w:tcW w:w="72" w:type="pct"/>
            <w:vAlign w:val="bottom"/>
          </w:tcPr>
          <w:p w14:paraId="00151BFC" w14:textId="77777777" w:rsidR="00C334D1" w:rsidRPr="00813D46" w:rsidRDefault="00C334D1" w:rsidP="008E2E38">
            <w:pPr>
              <w:keepNext/>
              <w:rPr>
                <w:sz w:val="8"/>
              </w:rPr>
            </w:pPr>
            <w:r w:rsidRPr="00813D46">
              <w:rPr>
                <w:rFonts w:cs="Arial"/>
                <w:b/>
                <w:bCs/>
              </w:rPr>
              <w:t> </w:t>
            </w:r>
          </w:p>
        </w:tc>
        <w:tc>
          <w:tcPr>
            <w:tcW w:w="369" w:type="pct"/>
            <w:vAlign w:val="bottom"/>
          </w:tcPr>
          <w:p w14:paraId="44DF335E" w14:textId="2FFE9024" w:rsidR="00C334D1" w:rsidRPr="00813D46" w:rsidRDefault="00454D7E" w:rsidP="00454D7E">
            <w:pPr>
              <w:keepNext/>
              <w:jc w:val="right"/>
            </w:pPr>
            <w:r w:rsidRPr="00813D46">
              <w:rPr>
                <w:rFonts w:cs="Arial"/>
                <w:b/>
                <w:bCs/>
              </w:rPr>
              <w:t>589</w:t>
            </w:r>
          </w:p>
        </w:tc>
        <w:tc>
          <w:tcPr>
            <w:tcW w:w="65" w:type="pct"/>
            <w:noWrap/>
            <w:vAlign w:val="bottom"/>
          </w:tcPr>
          <w:p w14:paraId="41C2660E" w14:textId="77777777" w:rsidR="00C334D1" w:rsidRPr="00813D46" w:rsidRDefault="00C334D1" w:rsidP="008E2E38">
            <w:pPr>
              <w:keepNext/>
              <w:rPr>
                <w:sz w:val="8"/>
              </w:rPr>
            </w:pPr>
            <w:r w:rsidRPr="00813D46">
              <w:rPr>
                <w:rFonts w:cs="Arial"/>
                <w:b/>
                <w:bCs/>
              </w:rPr>
              <w:t> </w:t>
            </w:r>
          </w:p>
        </w:tc>
        <w:tc>
          <w:tcPr>
            <w:tcW w:w="33" w:type="pct"/>
            <w:vAlign w:val="bottom"/>
          </w:tcPr>
          <w:p w14:paraId="59D20472" w14:textId="77777777" w:rsidR="00C334D1" w:rsidRPr="00813D46" w:rsidRDefault="00C334D1" w:rsidP="008E2E38">
            <w:pPr>
              <w:pStyle w:val="la2"/>
              <w:keepNext/>
            </w:pPr>
            <w:r w:rsidRPr="00813D46">
              <w:rPr>
                <w:sz w:val="15"/>
                <w:szCs w:val="15"/>
              </w:rPr>
              <w:t> </w:t>
            </w:r>
          </w:p>
        </w:tc>
        <w:tc>
          <w:tcPr>
            <w:tcW w:w="60" w:type="pct"/>
            <w:vAlign w:val="bottom"/>
          </w:tcPr>
          <w:p w14:paraId="69016FB0" w14:textId="77777777" w:rsidR="00C334D1" w:rsidRPr="00813D46" w:rsidRDefault="00C334D1" w:rsidP="008E2E38">
            <w:pPr>
              <w:keepNext/>
              <w:rPr>
                <w:sz w:val="8"/>
              </w:rPr>
            </w:pPr>
            <w:r w:rsidRPr="00813D46">
              <w:rPr>
                <w:rFonts w:cs="Arial"/>
                <w:b/>
                <w:bCs/>
              </w:rPr>
              <w:t> </w:t>
            </w:r>
          </w:p>
        </w:tc>
        <w:tc>
          <w:tcPr>
            <w:tcW w:w="197" w:type="pct"/>
            <w:vAlign w:val="bottom"/>
          </w:tcPr>
          <w:p w14:paraId="7726B0D0" w14:textId="06146AE1" w:rsidR="00C334D1" w:rsidRPr="00813D46" w:rsidRDefault="00C334D1" w:rsidP="003F70B0">
            <w:pPr>
              <w:keepNext/>
              <w:jc w:val="right"/>
            </w:pPr>
            <w:r w:rsidRPr="00813D46">
              <w:rPr>
                <w:rFonts w:cs="Arial"/>
                <w:b/>
                <w:bCs/>
              </w:rPr>
              <w:t>(</w:t>
            </w:r>
            <w:r w:rsidR="003F70B0" w:rsidRPr="00813D46">
              <w:rPr>
                <w:rFonts w:cs="Arial"/>
                <w:b/>
                <w:bCs/>
              </w:rPr>
              <w:t>4</w:t>
            </w:r>
          </w:p>
        </w:tc>
        <w:tc>
          <w:tcPr>
            <w:tcW w:w="38" w:type="pct"/>
            <w:noWrap/>
            <w:vAlign w:val="bottom"/>
          </w:tcPr>
          <w:p w14:paraId="225A21C3" w14:textId="77777777" w:rsidR="00C334D1" w:rsidRPr="00813D46" w:rsidRDefault="00C334D1" w:rsidP="008E2E38">
            <w:pPr>
              <w:keepNext/>
              <w:rPr>
                <w:sz w:val="8"/>
              </w:rPr>
            </w:pPr>
            <w:r w:rsidRPr="00813D46">
              <w:rPr>
                <w:rFonts w:cs="Arial"/>
                <w:b/>
                <w:bCs/>
              </w:rPr>
              <w:t>)</w:t>
            </w:r>
          </w:p>
        </w:tc>
        <w:tc>
          <w:tcPr>
            <w:tcW w:w="33" w:type="pct"/>
            <w:vAlign w:val="bottom"/>
          </w:tcPr>
          <w:p w14:paraId="76CDF59A" w14:textId="77777777" w:rsidR="00C334D1" w:rsidRPr="00813D46" w:rsidRDefault="00C334D1" w:rsidP="008E2E38">
            <w:pPr>
              <w:pStyle w:val="la2"/>
              <w:keepNext/>
            </w:pPr>
            <w:r w:rsidRPr="00813D46">
              <w:rPr>
                <w:sz w:val="15"/>
                <w:szCs w:val="15"/>
              </w:rPr>
              <w:t> </w:t>
            </w:r>
          </w:p>
        </w:tc>
        <w:tc>
          <w:tcPr>
            <w:tcW w:w="60" w:type="pct"/>
            <w:vAlign w:val="bottom"/>
          </w:tcPr>
          <w:p w14:paraId="565404E3" w14:textId="77777777" w:rsidR="00C334D1" w:rsidRPr="00813D46" w:rsidRDefault="00C334D1" w:rsidP="008E2E38">
            <w:pPr>
              <w:keepNext/>
              <w:rPr>
                <w:sz w:val="8"/>
              </w:rPr>
            </w:pPr>
            <w:r w:rsidRPr="00813D46">
              <w:rPr>
                <w:rFonts w:cs="Arial"/>
                <w:b/>
                <w:bCs/>
              </w:rPr>
              <w:t> </w:t>
            </w:r>
          </w:p>
        </w:tc>
        <w:tc>
          <w:tcPr>
            <w:tcW w:w="350" w:type="pct"/>
            <w:vAlign w:val="bottom"/>
          </w:tcPr>
          <w:p w14:paraId="704C60B0" w14:textId="473CAAC3" w:rsidR="00C334D1" w:rsidRPr="00813D46" w:rsidRDefault="003F70B0" w:rsidP="008E2E38">
            <w:pPr>
              <w:keepNext/>
              <w:jc w:val="right"/>
            </w:pPr>
            <w:r w:rsidRPr="00813D46">
              <w:rPr>
                <w:rFonts w:cs="Arial"/>
                <w:b/>
                <w:bCs/>
              </w:rPr>
              <w:t>1,996</w:t>
            </w:r>
          </w:p>
        </w:tc>
        <w:tc>
          <w:tcPr>
            <w:tcW w:w="33" w:type="pct"/>
            <w:noWrap/>
            <w:vAlign w:val="bottom"/>
          </w:tcPr>
          <w:p w14:paraId="3D26332D" w14:textId="77777777" w:rsidR="00C334D1" w:rsidRPr="00813D46" w:rsidRDefault="00C334D1" w:rsidP="008E2E38">
            <w:pPr>
              <w:keepNext/>
              <w:rPr>
                <w:sz w:val="8"/>
              </w:rPr>
            </w:pPr>
            <w:r w:rsidRPr="00813D46">
              <w:rPr>
                <w:rFonts w:cs="Arial"/>
                <w:b/>
                <w:bCs/>
              </w:rPr>
              <w:t> </w:t>
            </w:r>
          </w:p>
        </w:tc>
      </w:tr>
      <w:tr w:rsidR="00C334D1" w:rsidRPr="00813D46" w14:paraId="76AEC8D2" w14:textId="77777777" w:rsidTr="007B0C0F">
        <w:trPr>
          <w:jc w:val="center"/>
        </w:trPr>
        <w:tc>
          <w:tcPr>
            <w:tcW w:w="2315" w:type="pct"/>
            <w:gridSpan w:val="6"/>
            <w:vAlign w:val="bottom"/>
          </w:tcPr>
          <w:p w14:paraId="1F83ADCC" w14:textId="77777777" w:rsidR="00C334D1" w:rsidRPr="00813D46" w:rsidRDefault="00C334D1" w:rsidP="008E2E38">
            <w:pPr>
              <w:pStyle w:val="rrdsinglerule"/>
              <w:keepNext/>
            </w:pPr>
            <w:r w:rsidRPr="00813D46">
              <w:rPr>
                <w:sz w:val="15"/>
                <w:szCs w:val="15"/>
              </w:rPr>
              <w:t> </w:t>
            </w:r>
          </w:p>
        </w:tc>
        <w:tc>
          <w:tcPr>
            <w:tcW w:w="33" w:type="pct"/>
            <w:vAlign w:val="bottom"/>
          </w:tcPr>
          <w:p w14:paraId="19AF3D29" w14:textId="77777777" w:rsidR="00C334D1" w:rsidRPr="00813D46" w:rsidRDefault="00C334D1" w:rsidP="008E2E38">
            <w:pPr>
              <w:pStyle w:val="la2"/>
            </w:pPr>
          </w:p>
        </w:tc>
        <w:tc>
          <w:tcPr>
            <w:tcW w:w="25" w:type="pct"/>
            <w:vAlign w:val="bottom"/>
          </w:tcPr>
          <w:p w14:paraId="72C9FD65" w14:textId="77777777" w:rsidR="00C334D1" w:rsidRPr="00813D46" w:rsidRDefault="00C334D1" w:rsidP="008E2E38">
            <w:pPr>
              <w:pStyle w:val="la2"/>
              <w:keepNext/>
            </w:pPr>
            <w:r w:rsidRPr="00813D46">
              <w:t> </w:t>
            </w:r>
          </w:p>
        </w:tc>
        <w:tc>
          <w:tcPr>
            <w:tcW w:w="68" w:type="pct"/>
            <w:vAlign w:val="bottom"/>
          </w:tcPr>
          <w:p w14:paraId="4A0B120A" w14:textId="77777777" w:rsidR="00C334D1" w:rsidRPr="00813D46" w:rsidRDefault="00C334D1" w:rsidP="008E2E38">
            <w:pPr>
              <w:pStyle w:val="rrdsinglerule"/>
              <w:keepNext/>
            </w:pPr>
            <w:r w:rsidRPr="00813D46">
              <w:rPr>
                <w:sz w:val="15"/>
                <w:szCs w:val="15"/>
              </w:rPr>
              <w:t> </w:t>
            </w:r>
          </w:p>
        </w:tc>
        <w:tc>
          <w:tcPr>
            <w:tcW w:w="372" w:type="pct"/>
            <w:vAlign w:val="bottom"/>
          </w:tcPr>
          <w:p w14:paraId="25BFD756" w14:textId="77777777" w:rsidR="00C334D1" w:rsidRPr="00813D46" w:rsidRDefault="00C334D1" w:rsidP="008E2E38">
            <w:pPr>
              <w:pStyle w:val="rrdsinglerule"/>
              <w:keepNext/>
            </w:pPr>
            <w:r w:rsidRPr="00813D46">
              <w:rPr>
                <w:sz w:val="15"/>
                <w:szCs w:val="15"/>
              </w:rPr>
              <w:t> </w:t>
            </w:r>
          </w:p>
        </w:tc>
        <w:tc>
          <w:tcPr>
            <w:tcW w:w="65" w:type="pct"/>
            <w:vAlign w:val="bottom"/>
          </w:tcPr>
          <w:p w14:paraId="4BB4BF94" w14:textId="77777777" w:rsidR="00C334D1" w:rsidRPr="00813D46" w:rsidRDefault="00C334D1" w:rsidP="008E2E38">
            <w:pPr>
              <w:pStyle w:val="la2"/>
            </w:pPr>
            <w:r w:rsidRPr="00813D46">
              <w:t> </w:t>
            </w:r>
          </w:p>
        </w:tc>
        <w:tc>
          <w:tcPr>
            <w:tcW w:w="25" w:type="pct"/>
            <w:vAlign w:val="bottom"/>
          </w:tcPr>
          <w:p w14:paraId="70267996" w14:textId="77777777" w:rsidR="00C334D1" w:rsidRPr="00813D46" w:rsidRDefault="00C334D1" w:rsidP="008E2E38">
            <w:pPr>
              <w:pStyle w:val="la2"/>
              <w:keepNext/>
            </w:pPr>
            <w:r w:rsidRPr="00813D46">
              <w:t> </w:t>
            </w:r>
          </w:p>
        </w:tc>
        <w:tc>
          <w:tcPr>
            <w:tcW w:w="60" w:type="pct"/>
            <w:vAlign w:val="bottom"/>
          </w:tcPr>
          <w:p w14:paraId="0F13741E" w14:textId="77777777" w:rsidR="00C334D1" w:rsidRPr="00813D46" w:rsidRDefault="00C334D1" w:rsidP="008E2E38">
            <w:pPr>
              <w:pStyle w:val="rrdsinglerule"/>
              <w:keepNext/>
            </w:pPr>
            <w:r w:rsidRPr="00813D46">
              <w:rPr>
                <w:sz w:val="15"/>
                <w:szCs w:val="15"/>
              </w:rPr>
              <w:t> </w:t>
            </w:r>
          </w:p>
        </w:tc>
        <w:tc>
          <w:tcPr>
            <w:tcW w:w="197" w:type="pct"/>
            <w:vAlign w:val="bottom"/>
          </w:tcPr>
          <w:p w14:paraId="785A69DA" w14:textId="77777777" w:rsidR="00C334D1" w:rsidRPr="00813D46" w:rsidRDefault="00C334D1" w:rsidP="008E2E38">
            <w:pPr>
              <w:pStyle w:val="rrdsinglerule"/>
              <w:keepNext/>
            </w:pPr>
            <w:r w:rsidRPr="00813D46">
              <w:rPr>
                <w:sz w:val="15"/>
                <w:szCs w:val="15"/>
              </w:rPr>
              <w:t> </w:t>
            </w:r>
          </w:p>
        </w:tc>
        <w:tc>
          <w:tcPr>
            <w:tcW w:w="38" w:type="pct"/>
            <w:vAlign w:val="bottom"/>
          </w:tcPr>
          <w:p w14:paraId="3F9BD0EC" w14:textId="77777777" w:rsidR="00C334D1" w:rsidRPr="00813D46" w:rsidRDefault="00C334D1" w:rsidP="008E2E38">
            <w:pPr>
              <w:pStyle w:val="la2"/>
            </w:pPr>
            <w:r w:rsidRPr="00813D46">
              <w:t> </w:t>
            </w:r>
          </w:p>
        </w:tc>
        <w:tc>
          <w:tcPr>
            <w:tcW w:w="25" w:type="pct"/>
            <w:vAlign w:val="bottom"/>
          </w:tcPr>
          <w:p w14:paraId="57AAC9F8" w14:textId="77777777" w:rsidR="00C334D1" w:rsidRPr="00813D46" w:rsidRDefault="00C334D1" w:rsidP="008E2E38">
            <w:pPr>
              <w:pStyle w:val="la2"/>
              <w:keepNext/>
            </w:pPr>
          </w:p>
        </w:tc>
        <w:tc>
          <w:tcPr>
            <w:tcW w:w="60" w:type="pct"/>
            <w:vAlign w:val="bottom"/>
          </w:tcPr>
          <w:p w14:paraId="4E131FEF" w14:textId="77777777" w:rsidR="00C334D1" w:rsidRPr="00813D46" w:rsidRDefault="00C334D1" w:rsidP="008E2E38">
            <w:pPr>
              <w:pStyle w:val="rrdsinglerule"/>
              <w:keepNext/>
            </w:pPr>
            <w:r w:rsidRPr="00813D46">
              <w:rPr>
                <w:sz w:val="15"/>
                <w:szCs w:val="15"/>
              </w:rPr>
              <w:t> </w:t>
            </w:r>
          </w:p>
        </w:tc>
        <w:tc>
          <w:tcPr>
            <w:tcW w:w="350" w:type="pct"/>
            <w:vAlign w:val="bottom"/>
          </w:tcPr>
          <w:p w14:paraId="4EBD02CB" w14:textId="77777777" w:rsidR="00C334D1" w:rsidRPr="00527216" w:rsidRDefault="00C334D1" w:rsidP="008E2E38">
            <w:pPr>
              <w:pStyle w:val="rrdsinglerule"/>
              <w:keepNext/>
            </w:pPr>
            <w:r w:rsidRPr="00527216">
              <w:rPr>
                <w:sz w:val="15"/>
                <w:szCs w:val="15"/>
              </w:rPr>
              <w:t> </w:t>
            </w:r>
          </w:p>
        </w:tc>
        <w:tc>
          <w:tcPr>
            <w:tcW w:w="33" w:type="pct"/>
            <w:vAlign w:val="bottom"/>
          </w:tcPr>
          <w:p w14:paraId="4420FFF6" w14:textId="77777777" w:rsidR="00C334D1" w:rsidRPr="00813D46" w:rsidRDefault="00C334D1" w:rsidP="008E2E38">
            <w:pPr>
              <w:pStyle w:val="la2"/>
            </w:pPr>
            <w:r w:rsidRPr="00813D46">
              <w:t> </w:t>
            </w:r>
          </w:p>
        </w:tc>
        <w:tc>
          <w:tcPr>
            <w:tcW w:w="25" w:type="pct"/>
            <w:vAlign w:val="bottom"/>
          </w:tcPr>
          <w:p w14:paraId="41084E85" w14:textId="77777777" w:rsidR="00C334D1" w:rsidRPr="00813D46" w:rsidRDefault="00C334D1" w:rsidP="008E2E38">
            <w:pPr>
              <w:pStyle w:val="la2"/>
              <w:keepNext/>
            </w:pPr>
          </w:p>
        </w:tc>
        <w:tc>
          <w:tcPr>
            <w:tcW w:w="72" w:type="pct"/>
            <w:vAlign w:val="bottom"/>
          </w:tcPr>
          <w:p w14:paraId="76B90919" w14:textId="77777777" w:rsidR="00C334D1" w:rsidRPr="00813D46" w:rsidRDefault="00C334D1" w:rsidP="008E2E38">
            <w:pPr>
              <w:pStyle w:val="rrdsinglerule"/>
              <w:keepNext/>
            </w:pPr>
            <w:r w:rsidRPr="00813D46">
              <w:rPr>
                <w:sz w:val="15"/>
                <w:szCs w:val="15"/>
              </w:rPr>
              <w:t> </w:t>
            </w:r>
          </w:p>
        </w:tc>
        <w:tc>
          <w:tcPr>
            <w:tcW w:w="369" w:type="pct"/>
            <w:vAlign w:val="bottom"/>
          </w:tcPr>
          <w:p w14:paraId="339EFA8B" w14:textId="77777777" w:rsidR="00C334D1" w:rsidRPr="00813D46" w:rsidRDefault="00C334D1" w:rsidP="008E2E38">
            <w:pPr>
              <w:pStyle w:val="rrdsinglerule"/>
              <w:keepNext/>
            </w:pPr>
            <w:r w:rsidRPr="00813D46">
              <w:rPr>
                <w:sz w:val="15"/>
                <w:szCs w:val="15"/>
              </w:rPr>
              <w:t> </w:t>
            </w:r>
          </w:p>
        </w:tc>
        <w:tc>
          <w:tcPr>
            <w:tcW w:w="65" w:type="pct"/>
            <w:vAlign w:val="bottom"/>
          </w:tcPr>
          <w:p w14:paraId="74FE8713" w14:textId="77777777" w:rsidR="00C334D1" w:rsidRPr="00813D46" w:rsidRDefault="00C334D1" w:rsidP="008E2E38">
            <w:pPr>
              <w:pStyle w:val="la2"/>
            </w:pPr>
            <w:r w:rsidRPr="00813D46">
              <w:t> </w:t>
            </w:r>
          </w:p>
        </w:tc>
        <w:tc>
          <w:tcPr>
            <w:tcW w:w="33" w:type="pct"/>
            <w:vAlign w:val="bottom"/>
          </w:tcPr>
          <w:p w14:paraId="6390E946" w14:textId="77777777" w:rsidR="00C334D1" w:rsidRPr="00813D46" w:rsidRDefault="00C334D1" w:rsidP="008E2E38">
            <w:pPr>
              <w:pStyle w:val="la2"/>
              <w:keepNext/>
            </w:pPr>
            <w:r w:rsidRPr="00813D46">
              <w:t> </w:t>
            </w:r>
          </w:p>
        </w:tc>
        <w:tc>
          <w:tcPr>
            <w:tcW w:w="60" w:type="pct"/>
            <w:vAlign w:val="bottom"/>
          </w:tcPr>
          <w:p w14:paraId="4952088F" w14:textId="77777777" w:rsidR="00C334D1" w:rsidRPr="00813D46" w:rsidRDefault="00C334D1" w:rsidP="008E2E38">
            <w:pPr>
              <w:pStyle w:val="rrdsinglerule"/>
              <w:keepNext/>
            </w:pPr>
            <w:r w:rsidRPr="00813D46">
              <w:rPr>
                <w:sz w:val="15"/>
                <w:szCs w:val="15"/>
              </w:rPr>
              <w:t> </w:t>
            </w:r>
          </w:p>
        </w:tc>
        <w:tc>
          <w:tcPr>
            <w:tcW w:w="197" w:type="pct"/>
            <w:vAlign w:val="bottom"/>
          </w:tcPr>
          <w:p w14:paraId="6B1F1F87" w14:textId="77777777" w:rsidR="00C334D1" w:rsidRPr="00813D46" w:rsidRDefault="00C334D1" w:rsidP="008E2E38">
            <w:pPr>
              <w:pStyle w:val="rrdsinglerule"/>
              <w:keepNext/>
            </w:pPr>
            <w:r w:rsidRPr="00813D46">
              <w:rPr>
                <w:sz w:val="15"/>
                <w:szCs w:val="15"/>
              </w:rPr>
              <w:t> </w:t>
            </w:r>
          </w:p>
        </w:tc>
        <w:tc>
          <w:tcPr>
            <w:tcW w:w="38" w:type="pct"/>
            <w:vAlign w:val="bottom"/>
          </w:tcPr>
          <w:p w14:paraId="2409661F" w14:textId="77777777" w:rsidR="00C334D1" w:rsidRPr="00813D46" w:rsidRDefault="00C334D1" w:rsidP="008E2E38">
            <w:pPr>
              <w:pStyle w:val="la2"/>
            </w:pPr>
          </w:p>
        </w:tc>
        <w:tc>
          <w:tcPr>
            <w:tcW w:w="33" w:type="pct"/>
            <w:vAlign w:val="bottom"/>
          </w:tcPr>
          <w:p w14:paraId="179F7247" w14:textId="77777777" w:rsidR="00C334D1" w:rsidRPr="00813D46" w:rsidRDefault="00C334D1" w:rsidP="008E2E38">
            <w:pPr>
              <w:pStyle w:val="la2"/>
              <w:keepNext/>
            </w:pPr>
            <w:r w:rsidRPr="00813D46">
              <w:t> </w:t>
            </w:r>
          </w:p>
        </w:tc>
        <w:tc>
          <w:tcPr>
            <w:tcW w:w="60" w:type="pct"/>
            <w:vAlign w:val="bottom"/>
          </w:tcPr>
          <w:p w14:paraId="5AEFDE6A" w14:textId="77777777" w:rsidR="00C334D1" w:rsidRPr="00813D46" w:rsidRDefault="00C334D1" w:rsidP="008E2E38">
            <w:pPr>
              <w:pStyle w:val="rrdsinglerule"/>
              <w:keepNext/>
            </w:pPr>
            <w:r w:rsidRPr="00813D46">
              <w:rPr>
                <w:sz w:val="15"/>
                <w:szCs w:val="15"/>
              </w:rPr>
              <w:t> </w:t>
            </w:r>
          </w:p>
        </w:tc>
        <w:tc>
          <w:tcPr>
            <w:tcW w:w="350" w:type="pct"/>
            <w:vAlign w:val="bottom"/>
          </w:tcPr>
          <w:p w14:paraId="3F34736E" w14:textId="77777777" w:rsidR="00C334D1" w:rsidRPr="00813D46" w:rsidRDefault="00C334D1" w:rsidP="008E2E38">
            <w:pPr>
              <w:pStyle w:val="rrdsinglerule"/>
              <w:keepNext/>
            </w:pPr>
            <w:r w:rsidRPr="00813D46">
              <w:rPr>
                <w:sz w:val="15"/>
                <w:szCs w:val="15"/>
              </w:rPr>
              <w:t> </w:t>
            </w:r>
          </w:p>
        </w:tc>
        <w:tc>
          <w:tcPr>
            <w:tcW w:w="33" w:type="pct"/>
            <w:vAlign w:val="bottom"/>
          </w:tcPr>
          <w:p w14:paraId="5A3D2484" w14:textId="77777777" w:rsidR="00C334D1" w:rsidRPr="00813D46" w:rsidRDefault="00C334D1" w:rsidP="008E2E38">
            <w:pPr>
              <w:pStyle w:val="la2"/>
            </w:pPr>
          </w:p>
        </w:tc>
      </w:tr>
      <w:tr w:rsidR="00C334D1" w:rsidRPr="00813D46" w14:paraId="73538593" w14:textId="77777777" w:rsidTr="007B0C0F">
        <w:trPr>
          <w:jc w:val="center"/>
        </w:trPr>
        <w:tc>
          <w:tcPr>
            <w:tcW w:w="993" w:type="pct"/>
          </w:tcPr>
          <w:p w14:paraId="2A5B1D92" w14:textId="77777777" w:rsidR="00C334D1" w:rsidRPr="00813D46" w:rsidRDefault="00C334D1" w:rsidP="008E2E38">
            <w:pPr>
              <w:pStyle w:val="la2"/>
              <w:keepNext/>
            </w:pPr>
            <w:r w:rsidRPr="00813D46">
              <w:t> </w:t>
            </w:r>
          </w:p>
        </w:tc>
        <w:tc>
          <w:tcPr>
            <w:tcW w:w="25" w:type="pct"/>
            <w:vAlign w:val="bottom"/>
          </w:tcPr>
          <w:p w14:paraId="048A387E" w14:textId="77777777" w:rsidR="00C334D1" w:rsidRPr="00813D46" w:rsidRDefault="00C334D1" w:rsidP="008E2E38">
            <w:pPr>
              <w:pStyle w:val="la2"/>
              <w:keepNext/>
            </w:pPr>
            <w:r w:rsidRPr="00813D46">
              <w:rPr>
                <w:sz w:val="15"/>
                <w:szCs w:val="15"/>
              </w:rPr>
              <w:t> </w:t>
            </w:r>
          </w:p>
        </w:tc>
        <w:tc>
          <w:tcPr>
            <w:tcW w:w="864" w:type="pct"/>
            <w:vAlign w:val="bottom"/>
          </w:tcPr>
          <w:p w14:paraId="45A5F411" w14:textId="77777777" w:rsidR="00C334D1" w:rsidRPr="00813D46" w:rsidRDefault="00C334D1" w:rsidP="008E2E38">
            <w:pPr>
              <w:pStyle w:val="NormalWeb"/>
              <w:keepNext/>
              <w:ind w:left="480" w:right="-106" w:hanging="240"/>
              <w:jc w:val="left"/>
              <w:rPr>
                <w:sz w:val="8"/>
              </w:rPr>
            </w:pPr>
            <w:r w:rsidRPr="00813D46">
              <w:rPr>
                <w:rFonts w:cs="Arial"/>
                <w:sz w:val="20"/>
                <w:szCs w:val="20"/>
              </w:rPr>
              <w:t>Total Commercial</w:t>
            </w:r>
          </w:p>
        </w:tc>
        <w:tc>
          <w:tcPr>
            <w:tcW w:w="25" w:type="pct"/>
            <w:vAlign w:val="bottom"/>
          </w:tcPr>
          <w:p w14:paraId="0A911628" w14:textId="77777777" w:rsidR="00C334D1" w:rsidRPr="00813D46" w:rsidRDefault="00C334D1" w:rsidP="008E2E38">
            <w:pPr>
              <w:pStyle w:val="la2"/>
              <w:keepNext/>
            </w:pPr>
            <w:r w:rsidRPr="00813D46">
              <w:rPr>
                <w:sz w:val="15"/>
                <w:szCs w:val="15"/>
              </w:rPr>
              <w:t> </w:t>
            </w:r>
          </w:p>
        </w:tc>
        <w:tc>
          <w:tcPr>
            <w:tcW w:w="60" w:type="pct"/>
            <w:vAlign w:val="bottom"/>
          </w:tcPr>
          <w:p w14:paraId="7B0BB82C" w14:textId="77777777" w:rsidR="00C334D1" w:rsidRPr="00813D46" w:rsidRDefault="00C334D1" w:rsidP="008E2E38">
            <w:pPr>
              <w:keepNext/>
              <w:rPr>
                <w:sz w:val="8"/>
              </w:rPr>
            </w:pPr>
          </w:p>
        </w:tc>
        <w:tc>
          <w:tcPr>
            <w:tcW w:w="350" w:type="pct"/>
            <w:vAlign w:val="bottom"/>
          </w:tcPr>
          <w:p w14:paraId="0BA5604E" w14:textId="77777777" w:rsidR="00C334D1" w:rsidRPr="00813D46" w:rsidRDefault="00C334D1" w:rsidP="008E2E38">
            <w:pPr>
              <w:keepNext/>
              <w:jc w:val="right"/>
            </w:pPr>
            <w:r w:rsidRPr="00813D46">
              <w:rPr>
                <w:rFonts w:cs="Arial"/>
              </w:rPr>
              <w:t>11,362</w:t>
            </w:r>
          </w:p>
        </w:tc>
        <w:tc>
          <w:tcPr>
            <w:tcW w:w="33" w:type="pct"/>
            <w:noWrap/>
            <w:vAlign w:val="bottom"/>
          </w:tcPr>
          <w:p w14:paraId="626C4E99" w14:textId="77777777" w:rsidR="00C334D1" w:rsidRPr="00813D46" w:rsidRDefault="00C334D1" w:rsidP="008E2E38">
            <w:pPr>
              <w:keepNext/>
              <w:rPr>
                <w:sz w:val="8"/>
              </w:rPr>
            </w:pPr>
            <w:r w:rsidRPr="00813D46">
              <w:rPr>
                <w:rFonts w:cs="Arial"/>
              </w:rPr>
              <w:t> </w:t>
            </w:r>
          </w:p>
        </w:tc>
        <w:tc>
          <w:tcPr>
            <w:tcW w:w="25" w:type="pct"/>
            <w:vAlign w:val="bottom"/>
          </w:tcPr>
          <w:p w14:paraId="7010419C" w14:textId="77777777" w:rsidR="00C334D1" w:rsidRPr="00813D46" w:rsidRDefault="00C334D1" w:rsidP="008E2E38">
            <w:pPr>
              <w:pStyle w:val="la2"/>
              <w:keepNext/>
            </w:pPr>
            <w:r w:rsidRPr="00813D46">
              <w:rPr>
                <w:sz w:val="15"/>
                <w:szCs w:val="15"/>
              </w:rPr>
              <w:t> </w:t>
            </w:r>
          </w:p>
        </w:tc>
        <w:tc>
          <w:tcPr>
            <w:tcW w:w="68" w:type="pct"/>
            <w:vAlign w:val="bottom"/>
          </w:tcPr>
          <w:p w14:paraId="3AB1EB71" w14:textId="77777777" w:rsidR="00C334D1" w:rsidRPr="00813D46" w:rsidRDefault="00C334D1" w:rsidP="008E2E38">
            <w:pPr>
              <w:keepNext/>
              <w:rPr>
                <w:sz w:val="8"/>
              </w:rPr>
            </w:pPr>
          </w:p>
        </w:tc>
        <w:tc>
          <w:tcPr>
            <w:tcW w:w="372" w:type="pct"/>
            <w:vAlign w:val="bottom"/>
          </w:tcPr>
          <w:p w14:paraId="56A22BEF" w14:textId="77777777" w:rsidR="00C334D1" w:rsidRPr="00813D46" w:rsidRDefault="00C334D1" w:rsidP="008E2E38">
            <w:pPr>
              <w:keepNext/>
              <w:jc w:val="right"/>
            </w:pPr>
            <w:r w:rsidRPr="00813D46">
              <w:rPr>
                <w:rFonts w:cs="Arial"/>
                <w:bCs/>
              </w:rPr>
              <w:t>107</w:t>
            </w:r>
          </w:p>
        </w:tc>
        <w:tc>
          <w:tcPr>
            <w:tcW w:w="65" w:type="pct"/>
            <w:noWrap/>
            <w:vAlign w:val="bottom"/>
          </w:tcPr>
          <w:p w14:paraId="267C6085" w14:textId="77777777" w:rsidR="00C334D1" w:rsidRPr="00813D46" w:rsidRDefault="00C334D1" w:rsidP="008E2E38">
            <w:pPr>
              <w:keepNext/>
              <w:rPr>
                <w:sz w:val="8"/>
              </w:rPr>
            </w:pPr>
            <w:r w:rsidRPr="00813D46">
              <w:rPr>
                <w:rFonts w:cs="Arial"/>
                <w:bCs/>
              </w:rPr>
              <w:t> </w:t>
            </w:r>
          </w:p>
        </w:tc>
        <w:tc>
          <w:tcPr>
            <w:tcW w:w="25" w:type="pct"/>
            <w:vAlign w:val="bottom"/>
          </w:tcPr>
          <w:p w14:paraId="0C8F88FD" w14:textId="77777777" w:rsidR="00C334D1" w:rsidRPr="00813D46" w:rsidRDefault="00C334D1" w:rsidP="008E2E38">
            <w:pPr>
              <w:pStyle w:val="la2"/>
              <w:keepNext/>
            </w:pPr>
            <w:r w:rsidRPr="00813D46">
              <w:rPr>
                <w:sz w:val="15"/>
                <w:szCs w:val="15"/>
              </w:rPr>
              <w:t> </w:t>
            </w:r>
          </w:p>
        </w:tc>
        <w:tc>
          <w:tcPr>
            <w:tcW w:w="60" w:type="pct"/>
            <w:vAlign w:val="bottom"/>
          </w:tcPr>
          <w:p w14:paraId="79870E00" w14:textId="77777777" w:rsidR="00C334D1" w:rsidRPr="00813D46" w:rsidRDefault="00C334D1" w:rsidP="008E2E38">
            <w:pPr>
              <w:keepNext/>
              <w:rPr>
                <w:sz w:val="8"/>
              </w:rPr>
            </w:pPr>
          </w:p>
        </w:tc>
        <w:tc>
          <w:tcPr>
            <w:tcW w:w="197" w:type="pct"/>
            <w:vAlign w:val="bottom"/>
          </w:tcPr>
          <w:p w14:paraId="4D3109C4" w14:textId="77777777" w:rsidR="00C334D1" w:rsidRPr="00813D46" w:rsidRDefault="00C334D1" w:rsidP="008E2E38">
            <w:pPr>
              <w:keepNext/>
              <w:jc w:val="right"/>
            </w:pPr>
            <w:r w:rsidRPr="00813D46">
              <w:rPr>
                <w:rFonts w:cs="Arial"/>
                <w:bCs/>
              </w:rPr>
              <w:t>0</w:t>
            </w:r>
          </w:p>
        </w:tc>
        <w:tc>
          <w:tcPr>
            <w:tcW w:w="38" w:type="pct"/>
            <w:noWrap/>
            <w:vAlign w:val="bottom"/>
          </w:tcPr>
          <w:p w14:paraId="6D50701A" w14:textId="77777777" w:rsidR="00C334D1" w:rsidRPr="00813D46" w:rsidRDefault="00C334D1" w:rsidP="008E2E38">
            <w:pPr>
              <w:keepNext/>
              <w:rPr>
                <w:sz w:val="8"/>
              </w:rPr>
            </w:pPr>
            <w:r w:rsidRPr="00813D46">
              <w:rPr>
                <w:rFonts w:cs="Arial"/>
                <w:bCs/>
              </w:rPr>
              <w:t> </w:t>
            </w:r>
          </w:p>
        </w:tc>
        <w:tc>
          <w:tcPr>
            <w:tcW w:w="25" w:type="pct"/>
            <w:vAlign w:val="bottom"/>
          </w:tcPr>
          <w:p w14:paraId="41E995B9" w14:textId="77777777" w:rsidR="00C334D1" w:rsidRPr="00813D46" w:rsidRDefault="00C334D1" w:rsidP="008E2E38">
            <w:pPr>
              <w:pStyle w:val="la2"/>
              <w:keepNext/>
            </w:pPr>
            <w:r w:rsidRPr="00813D46">
              <w:rPr>
                <w:sz w:val="15"/>
                <w:szCs w:val="15"/>
              </w:rPr>
              <w:t> </w:t>
            </w:r>
          </w:p>
        </w:tc>
        <w:tc>
          <w:tcPr>
            <w:tcW w:w="60" w:type="pct"/>
            <w:vAlign w:val="bottom"/>
          </w:tcPr>
          <w:p w14:paraId="3921B2D9" w14:textId="77777777" w:rsidR="00C334D1" w:rsidRPr="00813D46" w:rsidRDefault="00C334D1" w:rsidP="008E2E38">
            <w:pPr>
              <w:keepNext/>
              <w:rPr>
                <w:sz w:val="8"/>
              </w:rPr>
            </w:pPr>
          </w:p>
        </w:tc>
        <w:tc>
          <w:tcPr>
            <w:tcW w:w="350" w:type="pct"/>
            <w:vAlign w:val="bottom"/>
          </w:tcPr>
          <w:p w14:paraId="5CD70419" w14:textId="77777777" w:rsidR="00C334D1" w:rsidRPr="00527216" w:rsidRDefault="00C334D1" w:rsidP="008E2E38">
            <w:pPr>
              <w:keepNext/>
              <w:jc w:val="right"/>
            </w:pPr>
            <w:r w:rsidRPr="00527216">
              <w:rPr>
                <w:rFonts w:cs="Arial"/>
                <w:bCs/>
              </w:rPr>
              <w:t>11,469</w:t>
            </w:r>
          </w:p>
        </w:tc>
        <w:tc>
          <w:tcPr>
            <w:tcW w:w="33" w:type="pct"/>
            <w:noWrap/>
            <w:vAlign w:val="bottom"/>
          </w:tcPr>
          <w:p w14:paraId="3FC5280C" w14:textId="77777777" w:rsidR="00C334D1" w:rsidRPr="00813D46" w:rsidRDefault="00C334D1" w:rsidP="008E2E38">
            <w:pPr>
              <w:keepNext/>
              <w:rPr>
                <w:sz w:val="8"/>
              </w:rPr>
            </w:pPr>
            <w:r w:rsidRPr="00813D46">
              <w:rPr>
                <w:rFonts w:cs="Arial"/>
              </w:rPr>
              <w:t> </w:t>
            </w:r>
          </w:p>
        </w:tc>
        <w:tc>
          <w:tcPr>
            <w:tcW w:w="25" w:type="pct"/>
            <w:vAlign w:val="bottom"/>
          </w:tcPr>
          <w:p w14:paraId="099E1C98" w14:textId="77777777" w:rsidR="00C334D1" w:rsidRPr="00813D46" w:rsidRDefault="00C334D1" w:rsidP="008E2E38">
            <w:pPr>
              <w:pStyle w:val="la2"/>
              <w:keepNext/>
            </w:pPr>
            <w:r w:rsidRPr="00813D46">
              <w:rPr>
                <w:sz w:val="15"/>
                <w:szCs w:val="15"/>
              </w:rPr>
              <w:t> </w:t>
            </w:r>
          </w:p>
        </w:tc>
        <w:tc>
          <w:tcPr>
            <w:tcW w:w="72" w:type="pct"/>
            <w:vAlign w:val="bottom"/>
          </w:tcPr>
          <w:p w14:paraId="11BBAA98" w14:textId="77777777" w:rsidR="00C334D1" w:rsidRPr="00813D46" w:rsidRDefault="00C334D1" w:rsidP="008E2E38">
            <w:pPr>
              <w:keepNext/>
              <w:rPr>
                <w:sz w:val="8"/>
              </w:rPr>
            </w:pPr>
          </w:p>
        </w:tc>
        <w:tc>
          <w:tcPr>
            <w:tcW w:w="369" w:type="pct"/>
            <w:vAlign w:val="bottom"/>
          </w:tcPr>
          <w:p w14:paraId="678C459C" w14:textId="4A1EE39E" w:rsidR="00C334D1" w:rsidRPr="00813D46" w:rsidRDefault="003F70B0" w:rsidP="008E2E38">
            <w:pPr>
              <w:keepNext/>
              <w:jc w:val="right"/>
            </w:pPr>
            <w:r w:rsidRPr="00813D46">
              <w:rPr>
                <w:rFonts w:cs="Arial"/>
                <w:b/>
                <w:bCs/>
              </w:rPr>
              <w:t>666</w:t>
            </w:r>
          </w:p>
        </w:tc>
        <w:tc>
          <w:tcPr>
            <w:tcW w:w="65" w:type="pct"/>
            <w:noWrap/>
            <w:vAlign w:val="bottom"/>
          </w:tcPr>
          <w:p w14:paraId="0B575AF3" w14:textId="77777777" w:rsidR="00C334D1" w:rsidRPr="00813D46" w:rsidRDefault="00C334D1" w:rsidP="008E2E38">
            <w:pPr>
              <w:keepNext/>
              <w:rPr>
                <w:sz w:val="8"/>
              </w:rPr>
            </w:pPr>
            <w:r w:rsidRPr="00813D46">
              <w:rPr>
                <w:rFonts w:cs="Arial"/>
                <w:b/>
                <w:bCs/>
              </w:rPr>
              <w:t> </w:t>
            </w:r>
          </w:p>
        </w:tc>
        <w:tc>
          <w:tcPr>
            <w:tcW w:w="33" w:type="pct"/>
            <w:vAlign w:val="bottom"/>
          </w:tcPr>
          <w:p w14:paraId="3148D79F" w14:textId="77777777" w:rsidR="00C334D1" w:rsidRPr="00813D46" w:rsidRDefault="00C334D1" w:rsidP="008E2E38">
            <w:pPr>
              <w:pStyle w:val="la2"/>
              <w:keepNext/>
            </w:pPr>
            <w:r w:rsidRPr="00813D46">
              <w:rPr>
                <w:sz w:val="15"/>
                <w:szCs w:val="15"/>
              </w:rPr>
              <w:t> </w:t>
            </w:r>
          </w:p>
        </w:tc>
        <w:tc>
          <w:tcPr>
            <w:tcW w:w="60" w:type="pct"/>
            <w:vAlign w:val="bottom"/>
          </w:tcPr>
          <w:p w14:paraId="5284C335" w14:textId="77777777" w:rsidR="00C334D1" w:rsidRPr="00813D46" w:rsidRDefault="00C334D1" w:rsidP="008E2E38">
            <w:pPr>
              <w:keepNext/>
              <w:rPr>
                <w:sz w:val="8"/>
              </w:rPr>
            </w:pPr>
          </w:p>
        </w:tc>
        <w:tc>
          <w:tcPr>
            <w:tcW w:w="197" w:type="pct"/>
            <w:vAlign w:val="bottom"/>
          </w:tcPr>
          <w:p w14:paraId="4A4196EE" w14:textId="695B4A44" w:rsidR="00C334D1" w:rsidRPr="00813D46" w:rsidRDefault="003F70B0" w:rsidP="008E2E38">
            <w:pPr>
              <w:keepNext/>
              <w:jc w:val="right"/>
            </w:pPr>
            <w:r w:rsidRPr="00813D46">
              <w:rPr>
                <w:rFonts w:cs="Arial"/>
                <w:b/>
                <w:bCs/>
              </w:rPr>
              <w:t>(174</w:t>
            </w:r>
          </w:p>
        </w:tc>
        <w:tc>
          <w:tcPr>
            <w:tcW w:w="38" w:type="pct"/>
            <w:noWrap/>
            <w:vAlign w:val="bottom"/>
          </w:tcPr>
          <w:p w14:paraId="5147F7A9" w14:textId="0DC77321" w:rsidR="00C334D1" w:rsidRPr="00813D46" w:rsidRDefault="003F70B0" w:rsidP="008E2E38">
            <w:pPr>
              <w:keepNext/>
              <w:rPr>
                <w:sz w:val="8"/>
              </w:rPr>
            </w:pPr>
            <w:r w:rsidRPr="00813D46">
              <w:rPr>
                <w:rFonts w:cs="Arial"/>
                <w:b/>
                <w:bCs/>
              </w:rPr>
              <w:t>)</w:t>
            </w:r>
            <w:r w:rsidR="00C334D1" w:rsidRPr="00813D46">
              <w:rPr>
                <w:rFonts w:cs="Arial"/>
                <w:b/>
                <w:bCs/>
              </w:rPr>
              <w:t> </w:t>
            </w:r>
          </w:p>
        </w:tc>
        <w:tc>
          <w:tcPr>
            <w:tcW w:w="33" w:type="pct"/>
            <w:vAlign w:val="bottom"/>
          </w:tcPr>
          <w:p w14:paraId="50F4E802" w14:textId="77777777" w:rsidR="00C334D1" w:rsidRPr="00813D46" w:rsidRDefault="00C334D1" w:rsidP="008E2E38">
            <w:pPr>
              <w:pStyle w:val="la2"/>
              <w:keepNext/>
            </w:pPr>
            <w:r w:rsidRPr="00813D46">
              <w:rPr>
                <w:sz w:val="15"/>
                <w:szCs w:val="15"/>
              </w:rPr>
              <w:t> </w:t>
            </w:r>
          </w:p>
        </w:tc>
        <w:tc>
          <w:tcPr>
            <w:tcW w:w="60" w:type="pct"/>
            <w:vAlign w:val="bottom"/>
          </w:tcPr>
          <w:p w14:paraId="5E7577DB" w14:textId="77777777" w:rsidR="00C334D1" w:rsidRPr="00813D46" w:rsidRDefault="00C334D1" w:rsidP="008E2E38">
            <w:pPr>
              <w:keepNext/>
              <w:rPr>
                <w:sz w:val="8"/>
              </w:rPr>
            </w:pPr>
          </w:p>
        </w:tc>
        <w:tc>
          <w:tcPr>
            <w:tcW w:w="350" w:type="pct"/>
            <w:vAlign w:val="bottom"/>
          </w:tcPr>
          <w:p w14:paraId="5B83F24F" w14:textId="640451AA" w:rsidR="00C334D1" w:rsidRPr="00813D46" w:rsidRDefault="003F70B0" w:rsidP="003F70B0">
            <w:pPr>
              <w:keepNext/>
              <w:jc w:val="right"/>
            </w:pPr>
            <w:r w:rsidRPr="00813D46">
              <w:rPr>
                <w:rFonts w:cs="Arial"/>
                <w:b/>
                <w:bCs/>
              </w:rPr>
              <w:t>11,961</w:t>
            </w:r>
          </w:p>
        </w:tc>
        <w:tc>
          <w:tcPr>
            <w:tcW w:w="33" w:type="pct"/>
            <w:noWrap/>
            <w:vAlign w:val="bottom"/>
          </w:tcPr>
          <w:p w14:paraId="6FF3B429" w14:textId="77777777" w:rsidR="00C334D1" w:rsidRPr="00813D46" w:rsidRDefault="00C334D1" w:rsidP="008E2E38">
            <w:pPr>
              <w:keepNext/>
              <w:rPr>
                <w:sz w:val="8"/>
              </w:rPr>
            </w:pPr>
            <w:r w:rsidRPr="00813D46">
              <w:rPr>
                <w:rFonts w:cs="Arial"/>
                <w:b/>
                <w:bCs/>
              </w:rPr>
              <w:t> </w:t>
            </w:r>
          </w:p>
        </w:tc>
      </w:tr>
      <w:tr w:rsidR="00C334D1" w:rsidRPr="00813D46" w14:paraId="0642094F" w14:textId="77777777" w:rsidTr="007B0C0F">
        <w:trPr>
          <w:jc w:val="center"/>
        </w:trPr>
        <w:tc>
          <w:tcPr>
            <w:tcW w:w="2315" w:type="pct"/>
            <w:gridSpan w:val="6"/>
            <w:vAlign w:val="bottom"/>
          </w:tcPr>
          <w:p w14:paraId="66383BD5" w14:textId="77777777" w:rsidR="00C334D1" w:rsidRPr="00813D46" w:rsidRDefault="00C334D1" w:rsidP="008E2E38">
            <w:pPr>
              <w:pStyle w:val="rrdsinglerule"/>
              <w:keepNext/>
            </w:pPr>
            <w:r w:rsidRPr="00813D46">
              <w:rPr>
                <w:sz w:val="15"/>
                <w:szCs w:val="15"/>
              </w:rPr>
              <w:t> </w:t>
            </w:r>
          </w:p>
        </w:tc>
        <w:tc>
          <w:tcPr>
            <w:tcW w:w="33" w:type="pct"/>
            <w:vAlign w:val="bottom"/>
          </w:tcPr>
          <w:p w14:paraId="165C35B8" w14:textId="77777777" w:rsidR="00C334D1" w:rsidRPr="00813D46" w:rsidRDefault="00C334D1" w:rsidP="008E2E38">
            <w:pPr>
              <w:pStyle w:val="la2"/>
            </w:pPr>
          </w:p>
        </w:tc>
        <w:tc>
          <w:tcPr>
            <w:tcW w:w="25" w:type="pct"/>
            <w:vAlign w:val="bottom"/>
          </w:tcPr>
          <w:p w14:paraId="6A85976D" w14:textId="77777777" w:rsidR="00C334D1" w:rsidRPr="00813D46" w:rsidRDefault="00C334D1" w:rsidP="008E2E38">
            <w:pPr>
              <w:pStyle w:val="la2"/>
              <w:keepNext/>
            </w:pPr>
            <w:r w:rsidRPr="00813D46">
              <w:t> </w:t>
            </w:r>
          </w:p>
        </w:tc>
        <w:tc>
          <w:tcPr>
            <w:tcW w:w="68" w:type="pct"/>
            <w:vAlign w:val="bottom"/>
          </w:tcPr>
          <w:p w14:paraId="220F2AA8" w14:textId="77777777" w:rsidR="00C334D1" w:rsidRPr="00813D46" w:rsidRDefault="00C334D1" w:rsidP="008E2E38">
            <w:pPr>
              <w:pStyle w:val="rrdsinglerule"/>
              <w:keepNext/>
            </w:pPr>
            <w:r w:rsidRPr="00813D46">
              <w:rPr>
                <w:sz w:val="15"/>
                <w:szCs w:val="15"/>
              </w:rPr>
              <w:t> </w:t>
            </w:r>
          </w:p>
        </w:tc>
        <w:tc>
          <w:tcPr>
            <w:tcW w:w="372" w:type="pct"/>
            <w:vAlign w:val="bottom"/>
          </w:tcPr>
          <w:p w14:paraId="3AE444C0" w14:textId="77777777" w:rsidR="00C334D1" w:rsidRPr="00813D46" w:rsidRDefault="00C334D1" w:rsidP="008E2E38">
            <w:pPr>
              <w:pStyle w:val="rrdsinglerule"/>
              <w:keepNext/>
            </w:pPr>
            <w:r w:rsidRPr="00813D46">
              <w:rPr>
                <w:sz w:val="15"/>
                <w:szCs w:val="15"/>
              </w:rPr>
              <w:t> </w:t>
            </w:r>
          </w:p>
        </w:tc>
        <w:tc>
          <w:tcPr>
            <w:tcW w:w="65" w:type="pct"/>
            <w:vAlign w:val="bottom"/>
          </w:tcPr>
          <w:p w14:paraId="622E4BCB" w14:textId="77777777" w:rsidR="00C334D1" w:rsidRPr="00813D46" w:rsidRDefault="00C334D1" w:rsidP="008E2E38">
            <w:pPr>
              <w:pStyle w:val="la2"/>
            </w:pPr>
            <w:r w:rsidRPr="00813D46">
              <w:t> </w:t>
            </w:r>
          </w:p>
        </w:tc>
        <w:tc>
          <w:tcPr>
            <w:tcW w:w="25" w:type="pct"/>
            <w:vAlign w:val="bottom"/>
          </w:tcPr>
          <w:p w14:paraId="251EA6FB" w14:textId="77777777" w:rsidR="00C334D1" w:rsidRPr="00813D46" w:rsidRDefault="00C334D1" w:rsidP="008E2E38">
            <w:pPr>
              <w:pStyle w:val="la2"/>
              <w:keepNext/>
            </w:pPr>
            <w:r w:rsidRPr="00813D46">
              <w:t> </w:t>
            </w:r>
          </w:p>
        </w:tc>
        <w:tc>
          <w:tcPr>
            <w:tcW w:w="60" w:type="pct"/>
            <w:vAlign w:val="bottom"/>
          </w:tcPr>
          <w:p w14:paraId="23F8A4CE" w14:textId="77777777" w:rsidR="00C334D1" w:rsidRPr="00813D46" w:rsidRDefault="00C334D1" w:rsidP="008E2E38">
            <w:pPr>
              <w:pStyle w:val="rrdsinglerule"/>
              <w:keepNext/>
            </w:pPr>
            <w:r w:rsidRPr="00813D46">
              <w:rPr>
                <w:sz w:val="15"/>
                <w:szCs w:val="15"/>
              </w:rPr>
              <w:t> </w:t>
            </w:r>
          </w:p>
        </w:tc>
        <w:tc>
          <w:tcPr>
            <w:tcW w:w="197" w:type="pct"/>
            <w:vAlign w:val="bottom"/>
          </w:tcPr>
          <w:p w14:paraId="14D74077" w14:textId="77777777" w:rsidR="00C334D1" w:rsidRPr="00813D46" w:rsidRDefault="00C334D1" w:rsidP="008E2E38">
            <w:pPr>
              <w:pStyle w:val="rrdsinglerule"/>
              <w:keepNext/>
            </w:pPr>
            <w:r w:rsidRPr="00813D46">
              <w:rPr>
                <w:sz w:val="15"/>
                <w:szCs w:val="15"/>
              </w:rPr>
              <w:t> </w:t>
            </w:r>
          </w:p>
        </w:tc>
        <w:tc>
          <w:tcPr>
            <w:tcW w:w="38" w:type="pct"/>
            <w:vAlign w:val="bottom"/>
          </w:tcPr>
          <w:p w14:paraId="20D0CF9A" w14:textId="77777777" w:rsidR="00C334D1" w:rsidRPr="00813D46" w:rsidRDefault="00C334D1" w:rsidP="008E2E38">
            <w:pPr>
              <w:pStyle w:val="la2"/>
            </w:pPr>
            <w:r w:rsidRPr="00813D46">
              <w:t> </w:t>
            </w:r>
          </w:p>
        </w:tc>
        <w:tc>
          <w:tcPr>
            <w:tcW w:w="25" w:type="pct"/>
            <w:vAlign w:val="bottom"/>
          </w:tcPr>
          <w:p w14:paraId="05B90D88" w14:textId="77777777" w:rsidR="00C334D1" w:rsidRPr="00813D46" w:rsidRDefault="00C334D1" w:rsidP="008E2E38">
            <w:pPr>
              <w:pStyle w:val="la2"/>
              <w:keepNext/>
            </w:pPr>
          </w:p>
        </w:tc>
        <w:tc>
          <w:tcPr>
            <w:tcW w:w="60" w:type="pct"/>
            <w:vAlign w:val="bottom"/>
          </w:tcPr>
          <w:p w14:paraId="2748D1EE" w14:textId="77777777" w:rsidR="00C334D1" w:rsidRPr="00813D46" w:rsidRDefault="00C334D1" w:rsidP="008E2E38">
            <w:pPr>
              <w:pStyle w:val="rrdsinglerule"/>
              <w:keepNext/>
            </w:pPr>
            <w:r w:rsidRPr="00813D46">
              <w:rPr>
                <w:sz w:val="15"/>
                <w:szCs w:val="15"/>
              </w:rPr>
              <w:t> </w:t>
            </w:r>
          </w:p>
        </w:tc>
        <w:tc>
          <w:tcPr>
            <w:tcW w:w="350" w:type="pct"/>
            <w:vAlign w:val="bottom"/>
          </w:tcPr>
          <w:p w14:paraId="2FAA61CB" w14:textId="77777777" w:rsidR="00C334D1" w:rsidRPr="00527216" w:rsidRDefault="00C334D1" w:rsidP="008E2E38">
            <w:pPr>
              <w:pStyle w:val="rrdsinglerule"/>
              <w:keepNext/>
            </w:pPr>
            <w:r w:rsidRPr="00527216">
              <w:rPr>
                <w:sz w:val="15"/>
                <w:szCs w:val="15"/>
              </w:rPr>
              <w:t> </w:t>
            </w:r>
          </w:p>
        </w:tc>
        <w:tc>
          <w:tcPr>
            <w:tcW w:w="33" w:type="pct"/>
            <w:vAlign w:val="bottom"/>
          </w:tcPr>
          <w:p w14:paraId="3676636A" w14:textId="77777777" w:rsidR="00C334D1" w:rsidRPr="00813D46" w:rsidRDefault="00C334D1" w:rsidP="008E2E38">
            <w:pPr>
              <w:pStyle w:val="la2"/>
            </w:pPr>
            <w:r w:rsidRPr="00813D46">
              <w:t> </w:t>
            </w:r>
          </w:p>
        </w:tc>
        <w:tc>
          <w:tcPr>
            <w:tcW w:w="25" w:type="pct"/>
            <w:vAlign w:val="bottom"/>
          </w:tcPr>
          <w:p w14:paraId="76D0BBF6" w14:textId="77777777" w:rsidR="00C334D1" w:rsidRPr="00813D46" w:rsidRDefault="00C334D1" w:rsidP="008E2E38">
            <w:pPr>
              <w:pStyle w:val="la2"/>
              <w:keepNext/>
            </w:pPr>
          </w:p>
        </w:tc>
        <w:tc>
          <w:tcPr>
            <w:tcW w:w="72" w:type="pct"/>
            <w:vAlign w:val="bottom"/>
          </w:tcPr>
          <w:p w14:paraId="40C7C022" w14:textId="77777777" w:rsidR="00C334D1" w:rsidRPr="00813D46" w:rsidRDefault="00C334D1" w:rsidP="008E2E38">
            <w:pPr>
              <w:pStyle w:val="rrdsinglerule"/>
              <w:keepNext/>
            </w:pPr>
            <w:r w:rsidRPr="00813D46">
              <w:rPr>
                <w:sz w:val="15"/>
                <w:szCs w:val="15"/>
              </w:rPr>
              <w:t> </w:t>
            </w:r>
          </w:p>
        </w:tc>
        <w:tc>
          <w:tcPr>
            <w:tcW w:w="369" w:type="pct"/>
            <w:vAlign w:val="bottom"/>
          </w:tcPr>
          <w:p w14:paraId="4A22A441" w14:textId="77777777" w:rsidR="00C334D1" w:rsidRPr="00813D46" w:rsidRDefault="00C334D1" w:rsidP="008E2E38">
            <w:pPr>
              <w:pStyle w:val="rrdsinglerule"/>
              <w:keepNext/>
            </w:pPr>
            <w:r w:rsidRPr="00813D46">
              <w:rPr>
                <w:sz w:val="15"/>
                <w:szCs w:val="15"/>
              </w:rPr>
              <w:t> </w:t>
            </w:r>
          </w:p>
        </w:tc>
        <w:tc>
          <w:tcPr>
            <w:tcW w:w="65" w:type="pct"/>
            <w:vAlign w:val="bottom"/>
          </w:tcPr>
          <w:p w14:paraId="2E042B87" w14:textId="77777777" w:rsidR="00C334D1" w:rsidRPr="00813D46" w:rsidRDefault="00C334D1" w:rsidP="008E2E38">
            <w:pPr>
              <w:pStyle w:val="la2"/>
            </w:pPr>
            <w:r w:rsidRPr="00813D46">
              <w:t> </w:t>
            </w:r>
          </w:p>
        </w:tc>
        <w:tc>
          <w:tcPr>
            <w:tcW w:w="33" w:type="pct"/>
            <w:vAlign w:val="bottom"/>
          </w:tcPr>
          <w:p w14:paraId="7106B2AE" w14:textId="77777777" w:rsidR="00C334D1" w:rsidRPr="00813D46" w:rsidRDefault="00C334D1" w:rsidP="008E2E38">
            <w:pPr>
              <w:pStyle w:val="la2"/>
              <w:keepNext/>
            </w:pPr>
            <w:r w:rsidRPr="00813D46">
              <w:t> </w:t>
            </w:r>
          </w:p>
        </w:tc>
        <w:tc>
          <w:tcPr>
            <w:tcW w:w="60" w:type="pct"/>
            <w:vAlign w:val="bottom"/>
          </w:tcPr>
          <w:p w14:paraId="2901B8D8" w14:textId="77777777" w:rsidR="00C334D1" w:rsidRPr="00813D46" w:rsidRDefault="00C334D1" w:rsidP="008E2E38">
            <w:pPr>
              <w:pStyle w:val="rrdsinglerule"/>
              <w:keepNext/>
            </w:pPr>
            <w:r w:rsidRPr="00813D46">
              <w:rPr>
                <w:sz w:val="15"/>
                <w:szCs w:val="15"/>
              </w:rPr>
              <w:t> </w:t>
            </w:r>
          </w:p>
        </w:tc>
        <w:tc>
          <w:tcPr>
            <w:tcW w:w="197" w:type="pct"/>
            <w:vAlign w:val="bottom"/>
          </w:tcPr>
          <w:p w14:paraId="421D0538" w14:textId="77777777" w:rsidR="00C334D1" w:rsidRPr="00813D46" w:rsidRDefault="00C334D1" w:rsidP="008E2E38">
            <w:pPr>
              <w:pStyle w:val="rrdsinglerule"/>
              <w:keepNext/>
            </w:pPr>
            <w:r w:rsidRPr="00813D46">
              <w:rPr>
                <w:sz w:val="15"/>
                <w:szCs w:val="15"/>
              </w:rPr>
              <w:t> </w:t>
            </w:r>
          </w:p>
        </w:tc>
        <w:tc>
          <w:tcPr>
            <w:tcW w:w="38" w:type="pct"/>
            <w:vAlign w:val="bottom"/>
          </w:tcPr>
          <w:p w14:paraId="6E5E0B82" w14:textId="77777777" w:rsidR="00C334D1" w:rsidRPr="00813D46" w:rsidRDefault="00C334D1" w:rsidP="008E2E38">
            <w:pPr>
              <w:pStyle w:val="la2"/>
            </w:pPr>
          </w:p>
        </w:tc>
        <w:tc>
          <w:tcPr>
            <w:tcW w:w="33" w:type="pct"/>
            <w:vAlign w:val="bottom"/>
          </w:tcPr>
          <w:p w14:paraId="28EC7616" w14:textId="77777777" w:rsidR="00C334D1" w:rsidRPr="00813D46" w:rsidRDefault="00C334D1" w:rsidP="008E2E38">
            <w:pPr>
              <w:pStyle w:val="la2"/>
              <w:keepNext/>
            </w:pPr>
            <w:r w:rsidRPr="00813D46">
              <w:t> </w:t>
            </w:r>
          </w:p>
        </w:tc>
        <w:tc>
          <w:tcPr>
            <w:tcW w:w="60" w:type="pct"/>
            <w:vAlign w:val="bottom"/>
          </w:tcPr>
          <w:p w14:paraId="127AE736" w14:textId="77777777" w:rsidR="00C334D1" w:rsidRPr="00813D46" w:rsidRDefault="00C334D1" w:rsidP="008E2E38">
            <w:pPr>
              <w:pStyle w:val="rrdsinglerule"/>
              <w:keepNext/>
            </w:pPr>
            <w:r w:rsidRPr="00813D46">
              <w:rPr>
                <w:sz w:val="15"/>
                <w:szCs w:val="15"/>
              </w:rPr>
              <w:t> </w:t>
            </w:r>
          </w:p>
        </w:tc>
        <w:tc>
          <w:tcPr>
            <w:tcW w:w="350" w:type="pct"/>
            <w:vAlign w:val="bottom"/>
          </w:tcPr>
          <w:p w14:paraId="1004C575" w14:textId="77777777" w:rsidR="00C334D1" w:rsidRPr="00813D46" w:rsidRDefault="00C334D1" w:rsidP="008E2E38">
            <w:pPr>
              <w:pStyle w:val="rrdsinglerule"/>
              <w:keepNext/>
            </w:pPr>
            <w:r w:rsidRPr="00813D46">
              <w:rPr>
                <w:sz w:val="15"/>
                <w:szCs w:val="15"/>
              </w:rPr>
              <w:t> </w:t>
            </w:r>
          </w:p>
        </w:tc>
        <w:tc>
          <w:tcPr>
            <w:tcW w:w="33" w:type="pct"/>
            <w:vAlign w:val="bottom"/>
          </w:tcPr>
          <w:p w14:paraId="2217CDE2" w14:textId="77777777" w:rsidR="00C334D1" w:rsidRPr="00813D46" w:rsidRDefault="00C334D1" w:rsidP="008E2E38">
            <w:pPr>
              <w:pStyle w:val="la2"/>
            </w:pPr>
          </w:p>
        </w:tc>
      </w:tr>
      <w:tr w:rsidR="00C334D1" w:rsidRPr="00813D46" w14:paraId="22A834BA" w14:textId="77777777" w:rsidTr="007B0C0F">
        <w:trPr>
          <w:jc w:val="center"/>
        </w:trPr>
        <w:tc>
          <w:tcPr>
            <w:tcW w:w="993" w:type="pct"/>
          </w:tcPr>
          <w:p w14:paraId="2E6BC3A3" w14:textId="77777777" w:rsidR="00C334D1" w:rsidRPr="00813D46" w:rsidRDefault="00C334D1" w:rsidP="008E2E38">
            <w:pPr>
              <w:pStyle w:val="NormalWeb"/>
              <w:keepNext/>
              <w:ind w:left="480" w:hanging="240"/>
              <w:rPr>
                <w:sz w:val="8"/>
              </w:rPr>
            </w:pPr>
            <w:r w:rsidRPr="00813D46">
              <w:rPr>
                <w:rFonts w:cs="Arial"/>
                <w:sz w:val="20"/>
                <w:szCs w:val="20"/>
              </w:rPr>
              <w:t>Total goodwill</w:t>
            </w:r>
          </w:p>
        </w:tc>
        <w:tc>
          <w:tcPr>
            <w:tcW w:w="25" w:type="pct"/>
            <w:vAlign w:val="bottom"/>
          </w:tcPr>
          <w:p w14:paraId="773D16EF" w14:textId="77777777" w:rsidR="00C334D1" w:rsidRPr="00813D46" w:rsidRDefault="00C334D1" w:rsidP="008E2E38">
            <w:pPr>
              <w:pStyle w:val="la2"/>
              <w:keepNext/>
            </w:pPr>
            <w:r w:rsidRPr="00813D46">
              <w:rPr>
                <w:sz w:val="15"/>
                <w:szCs w:val="15"/>
              </w:rPr>
              <w:t> </w:t>
            </w:r>
          </w:p>
        </w:tc>
        <w:tc>
          <w:tcPr>
            <w:tcW w:w="864" w:type="pct"/>
            <w:vAlign w:val="bottom"/>
          </w:tcPr>
          <w:p w14:paraId="7DA5BD0A" w14:textId="77777777" w:rsidR="00C334D1" w:rsidRPr="00813D46" w:rsidRDefault="00C334D1" w:rsidP="008E2E38">
            <w:pPr>
              <w:pStyle w:val="la2"/>
              <w:keepNext/>
            </w:pPr>
            <w:r w:rsidRPr="00813D46">
              <w:t> </w:t>
            </w:r>
          </w:p>
        </w:tc>
        <w:tc>
          <w:tcPr>
            <w:tcW w:w="25" w:type="pct"/>
            <w:vAlign w:val="bottom"/>
          </w:tcPr>
          <w:p w14:paraId="5A523054" w14:textId="77777777" w:rsidR="00C334D1" w:rsidRPr="00813D46" w:rsidRDefault="00C334D1" w:rsidP="008E2E38">
            <w:pPr>
              <w:pStyle w:val="la2"/>
              <w:keepNext/>
            </w:pPr>
            <w:r w:rsidRPr="00813D46">
              <w:rPr>
                <w:sz w:val="15"/>
                <w:szCs w:val="15"/>
              </w:rPr>
              <w:t> </w:t>
            </w:r>
          </w:p>
        </w:tc>
        <w:tc>
          <w:tcPr>
            <w:tcW w:w="60" w:type="pct"/>
            <w:vAlign w:val="bottom"/>
          </w:tcPr>
          <w:p w14:paraId="1E14DE8F" w14:textId="77777777" w:rsidR="00C334D1" w:rsidRPr="00813D46" w:rsidRDefault="00C334D1" w:rsidP="008E2E38">
            <w:pPr>
              <w:keepNext/>
              <w:rPr>
                <w:sz w:val="8"/>
              </w:rPr>
            </w:pPr>
            <w:r w:rsidRPr="00813D46">
              <w:rPr>
                <w:rFonts w:cs="Arial"/>
              </w:rPr>
              <w:t>$</w:t>
            </w:r>
          </w:p>
        </w:tc>
        <w:tc>
          <w:tcPr>
            <w:tcW w:w="350" w:type="pct"/>
            <w:vAlign w:val="bottom"/>
          </w:tcPr>
          <w:p w14:paraId="21AAD7D6" w14:textId="77777777" w:rsidR="00C334D1" w:rsidRPr="00813D46" w:rsidRDefault="00C334D1" w:rsidP="008E2E38">
            <w:pPr>
              <w:keepNext/>
              <w:jc w:val="right"/>
            </w:pPr>
            <w:r w:rsidRPr="00813D46">
              <w:rPr>
                <w:rFonts w:cs="Arial"/>
              </w:rPr>
              <w:t>  14,655</w:t>
            </w:r>
          </w:p>
        </w:tc>
        <w:tc>
          <w:tcPr>
            <w:tcW w:w="33" w:type="pct"/>
            <w:noWrap/>
            <w:vAlign w:val="bottom"/>
          </w:tcPr>
          <w:p w14:paraId="3226F5F3" w14:textId="77777777" w:rsidR="00C334D1" w:rsidRPr="00813D46" w:rsidRDefault="00C334D1" w:rsidP="008E2E38">
            <w:pPr>
              <w:keepNext/>
              <w:rPr>
                <w:sz w:val="8"/>
              </w:rPr>
            </w:pPr>
            <w:r w:rsidRPr="00813D46">
              <w:rPr>
                <w:rFonts w:cs="Arial"/>
              </w:rPr>
              <w:t> </w:t>
            </w:r>
          </w:p>
        </w:tc>
        <w:tc>
          <w:tcPr>
            <w:tcW w:w="25" w:type="pct"/>
            <w:vAlign w:val="bottom"/>
          </w:tcPr>
          <w:p w14:paraId="1BB63083" w14:textId="77777777" w:rsidR="00C334D1" w:rsidRPr="00813D46" w:rsidRDefault="00C334D1" w:rsidP="008E2E38">
            <w:pPr>
              <w:pStyle w:val="la2"/>
              <w:keepNext/>
            </w:pPr>
            <w:r w:rsidRPr="00813D46">
              <w:rPr>
                <w:sz w:val="15"/>
                <w:szCs w:val="15"/>
              </w:rPr>
              <w:t> </w:t>
            </w:r>
          </w:p>
        </w:tc>
        <w:tc>
          <w:tcPr>
            <w:tcW w:w="68" w:type="pct"/>
            <w:vAlign w:val="bottom"/>
          </w:tcPr>
          <w:p w14:paraId="376FE523" w14:textId="77777777" w:rsidR="00C334D1" w:rsidRPr="00813D46" w:rsidRDefault="00C334D1" w:rsidP="008E2E38">
            <w:pPr>
              <w:keepNext/>
              <w:rPr>
                <w:sz w:val="8"/>
              </w:rPr>
            </w:pPr>
            <w:r w:rsidRPr="00813D46">
              <w:rPr>
                <w:rFonts w:cs="Arial"/>
              </w:rPr>
              <w:t>$</w:t>
            </w:r>
          </w:p>
        </w:tc>
        <w:tc>
          <w:tcPr>
            <w:tcW w:w="372" w:type="pct"/>
            <w:vAlign w:val="bottom"/>
          </w:tcPr>
          <w:p w14:paraId="5AB6377F" w14:textId="77777777" w:rsidR="00C334D1" w:rsidRPr="00813D46" w:rsidRDefault="00C334D1" w:rsidP="008E2E38">
            <w:pPr>
              <w:keepNext/>
              <w:jc w:val="right"/>
            </w:pPr>
            <w:r w:rsidRPr="00813D46">
              <w:rPr>
                <w:rFonts w:cs="Arial"/>
                <w:bCs/>
              </w:rPr>
              <w:t>  5,565</w:t>
            </w:r>
          </w:p>
        </w:tc>
        <w:tc>
          <w:tcPr>
            <w:tcW w:w="65" w:type="pct"/>
            <w:noWrap/>
            <w:vAlign w:val="bottom"/>
          </w:tcPr>
          <w:p w14:paraId="1B7BDD6E" w14:textId="77777777" w:rsidR="00C334D1" w:rsidRPr="00813D46" w:rsidRDefault="00C334D1" w:rsidP="008E2E38">
            <w:pPr>
              <w:keepNext/>
              <w:rPr>
                <w:sz w:val="8"/>
              </w:rPr>
            </w:pPr>
            <w:r w:rsidRPr="00813D46">
              <w:rPr>
                <w:rFonts w:cs="Arial"/>
                <w:bCs/>
              </w:rPr>
              <w:t> </w:t>
            </w:r>
          </w:p>
        </w:tc>
        <w:tc>
          <w:tcPr>
            <w:tcW w:w="25" w:type="pct"/>
            <w:vAlign w:val="bottom"/>
          </w:tcPr>
          <w:p w14:paraId="79EA73B7" w14:textId="77777777" w:rsidR="00C334D1" w:rsidRPr="00813D46" w:rsidRDefault="00C334D1" w:rsidP="008E2E38">
            <w:pPr>
              <w:pStyle w:val="la2"/>
              <w:keepNext/>
            </w:pPr>
            <w:r w:rsidRPr="00813D46">
              <w:rPr>
                <w:sz w:val="15"/>
                <w:szCs w:val="15"/>
              </w:rPr>
              <w:t> </w:t>
            </w:r>
          </w:p>
        </w:tc>
        <w:tc>
          <w:tcPr>
            <w:tcW w:w="60" w:type="pct"/>
            <w:vAlign w:val="bottom"/>
          </w:tcPr>
          <w:p w14:paraId="32661A82" w14:textId="77777777" w:rsidR="00C334D1" w:rsidRPr="00813D46" w:rsidRDefault="00C334D1" w:rsidP="008E2E38">
            <w:pPr>
              <w:keepNext/>
              <w:rPr>
                <w:sz w:val="8"/>
              </w:rPr>
            </w:pPr>
            <w:r w:rsidRPr="00813D46">
              <w:rPr>
                <w:rFonts w:cs="Arial"/>
              </w:rPr>
              <w:t>$</w:t>
            </w:r>
          </w:p>
        </w:tc>
        <w:tc>
          <w:tcPr>
            <w:tcW w:w="197" w:type="pct"/>
            <w:vAlign w:val="bottom"/>
          </w:tcPr>
          <w:p w14:paraId="1213BDC7" w14:textId="77777777" w:rsidR="00C334D1" w:rsidRPr="00813D46" w:rsidRDefault="00C334D1" w:rsidP="008E2E38">
            <w:pPr>
              <w:keepNext/>
              <w:jc w:val="right"/>
            </w:pPr>
            <w:r w:rsidRPr="00813D46">
              <w:rPr>
                <w:rFonts w:cs="Arial"/>
                <w:bCs/>
              </w:rPr>
              <w:t>  (93</w:t>
            </w:r>
          </w:p>
        </w:tc>
        <w:tc>
          <w:tcPr>
            <w:tcW w:w="38" w:type="pct"/>
            <w:noWrap/>
            <w:vAlign w:val="bottom"/>
          </w:tcPr>
          <w:p w14:paraId="1A6438E3" w14:textId="77777777" w:rsidR="00C334D1" w:rsidRPr="00813D46" w:rsidRDefault="00C334D1" w:rsidP="008E2E38">
            <w:pPr>
              <w:keepNext/>
              <w:rPr>
                <w:sz w:val="8"/>
              </w:rPr>
            </w:pPr>
            <w:r w:rsidRPr="00813D46">
              <w:rPr>
                <w:rFonts w:cs="Arial"/>
                <w:bCs/>
              </w:rPr>
              <w:t>)</w:t>
            </w:r>
          </w:p>
        </w:tc>
        <w:tc>
          <w:tcPr>
            <w:tcW w:w="25" w:type="pct"/>
            <w:vAlign w:val="bottom"/>
          </w:tcPr>
          <w:p w14:paraId="11E71BC8" w14:textId="77777777" w:rsidR="00C334D1" w:rsidRPr="00813D46" w:rsidRDefault="00C334D1" w:rsidP="008E2E38">
            <w:pPr>
              <w:pStyle w:val="la2"/>
              <w:keepNext/>
            </w:pPr>
            <w:r w:rsidRPr="00813D46">
              <w:rPr>
                <w:sz w:val="15"/>
                <w:szCs w:val="15"/>
              </w:rPr>
              <w:t> </w:t>
            </w:r>
          </w:p>
        </w:tc>
        <w:tc>
          <w:tcPr>
            <w:tcW w:w="60" w:type="pct"/>
            <w:vAlign w:val="bottom"/>
          </w:tcPr>
          <w:p w14:paraId="6A218DC9" w14:textId="77777777" w:rsidR="00C334D1" w:rsidRPr="00813D46" w:rsidRDefault="00C334D1" w:rsidP="008E2E38">
            <w:pPr>
              <w:keepNext/>
              <w:rPr>
                <w:sz w:val="8"/>
              </w:rPr>
            </w:pPr>
            <w:r w:rsidRPr="00813D46">
              <w:rPr>
                <w:rFonts w:cs="Arial"/>
              </w:rPr>
              <w:t>$</w:t>
            </w:r>
          </w:p>
        </w:tc>
        <w:tc>
          <w:tcPr>
            <w:tcW w:w="350" w:type="pct"/>
            <w:vAlign w:val="bottom"/>
          </w:tcPr>
          <w:p w14:paraId="244958D3" w14:textId="77777777" w:rsidR="00C334D1" w:rsidRPr="00527216" w:rsidRDefault="00C334D1" w:rsidP="008E2E38">
            <w:pPr>
              <w:keepNext/>
              <w:jc w:val="right"/>
            </w:pPr>
            <w:r w:rsidRPr="00527216">
              <w:rPr>
                <w:rFonts w:cs="Arial"/>
                <w:bCs/>
              </w:rPr>
              <w:t>  20,127</w:t>
            </w:r>
          </w:p>
        </w:tc>
        <w:tc>
          <w:tcPr>
            <w:tcW w:w="33" w:type="pct"/>
            <w:noWrap/>
            <w:vAlign w:val="bottom"/>
          </w:tcPr>
          <w:p w14:paraId="2CE15359" w14:textId="77777777" w:rsidR="00C334D1" w:rsidRPr="00813D46" w:rsidRDefault="00C334D1" w:rsidP="008E2E38">
            <w:pPr>
              <w:keepNext/>
              <w:rPr>
                <w:sz w:val="8"/>
              </w:rPr>
            </w:pPr>
            <w:r w:rsidRPr="00813D46">
              <w:rPr>
                <w:rFonts w:cs="Arial"/>
              </w:rPr>
              <w:t> </w:t>
            </w:r>
          </w:p>
        </w:tc>
        <w:tc>
          <w:tcPr>
            <w:tcW w:w="25" w:type="pct"/>
            <w:vAlign w:val="bottom"/>
          </w:tcPr>
          <w:p w14:paraId="5B4735C0" w14:textId="77777777" w:rsidR="00C334D1" w:rsidRPr="00813D46" w:rsidRDefault="00C334D1" w:rsidP="008E2E38">
            <w:pPr>
              <w:pStyle w:val="la2"/>
              <w:keepNext/>
            </w:pPr>
            <w:r w:rsidRPr="00813D46">
              <w:rPr>
                <w:sz w:val="15"/>
                <w:szCs w:val="15"/>
              </w:rPr>
              <w:t> </w:t>
            </w:r>
          </w:p>
        </w:tc>
        <w:tc>
          <w:tcPr>
            <w:tcW w:w="72" w:type="pct"/>
            <w:vAlign w:val="bottom"/>
          </w:tcPr>
          <w:p w14:paraId="55E5FE56" w14:textId="77777777" w:rsidR="00C334D1" w:rsidRPr="00813D46" w:rsidRDefault="00C334D1" w:rsidP="008E2E38">
            <w:pPr>
              <w:keepNext/>
              <w:rPr>
                <w:sz w:val="8"/>
              </w:rPr>
            </w:pPr>
            <w:r w:rsidRPr="00813D46">
              <w:rPr>
                <w:rFonts w:cs="Arial"/>
                <w:b/>
                <w:bCs/>
              </w:rPr>
              <w:t>$</w:t>
            </w:r>
          </w:p>
        </w:tc>
        <w:tc>
          <w:tcPr>
            <w:tcW w:w="369" w:type="pct"/>
            <w:vAlign w:val="bottom"/>
          </w:tcPr>
          <w:p w14:paraId="735AFF2F" w14:textId="79CB61B7" w:rsidR="00C334D1" w:rsidRPr="00813D46" w:rsidRDefault="00C334D1" w:rsidP="00CA37DB">
            <w:pPr>
              <w:keepNext/>
              <w:jc w:val="right"/>
            </w:pPr>
            <w:r w:rsidRPr="00813D46">
              <w:rPr>
                <w:rFonts w:cs="Arial"/>
                <w:b/>
                <w:bCs/>
              </w:rPr>
              <w:t>  </w:t>
            </w:r>
            <w:r w:rsidR="003F70B0" w:rsidRPr="00813D46">
              <w:rPr>
                <w:rFonts w:cs="Arial"/>
                <w:b/>
                <w:bCs/>
              </w:rPr>
              <w:t>2,45</w:t>
            </w:r>
            <w:r w:rsidR="00CA37DB" w:rsidRPr="00813D46">
              <w:rPr>
                <w:rFonts w:cs="Arial"/>
                <w:b/>
                <w:bCs/>
              </w:rPr>
              <w:t>5</w:t>
            </w:r>
          </w:p>
        </w:tc>
        <w:tc>
          <w:tcPr>
            <w:tcW w:w="65" w:type="pct"/>
            <w:noWrap/>
            <w:vAlign w:val="bottom"/>
          </w:tcPr>
          <w:p w14:paraId="04FC9508" w14:textId="77777777" w:rsidR="00C334D1" w:rsidRPr="00813D46" w:rsidRDefault="00C334D1" w:rsidP="008E2E38">
            <w:pPr>
              <w:keepNext/>
              <w:rPr>
                <w:sz w:val="8"/>
              </w:rPr>
            </w:pPr>
            <w:r w:rsidRPr="00813D46">
              <w:rPr>
                <w:rFonts w:cs="Arial"/>
                <w:b/>
                <w:bCs/>
              </w:rPr>
              <w:t> </w:t>
            </w:r>
          </w:p>
        </w:tc>
        <w:tc>
          <w:tcPr>
            <w:tcW w:w="33" w:type="pct"/>
            <w:vAlign w:val="bottom"/>
          </w:tcPr>
          <w:p w14:paraId="68EDF732" w14:textId="77777777" w:rsidR="00C334D1" w:rsidRPr="00813D46" w:rsidRDefault="00C334D1" w:rsidP="008E2E38">
            <w:pPr>
              <w:pStyle w:val="la2"/>
              <w:keepNext/>
            </w:pPr>
            <w:r w:rsidRPr="00813D46">
              <w:rPr>
                <w:sz w:val="15"/>
                <w:szCs w:val="15"/>
              </w:rPr>
              <w:t> </w:t>
            </w:r>
          </w:p>
        </w:tc>
        <w:tc>
          <w:tcPr>
            <w:tcW w:w="60" w:type="pct"/>
            <w:vAlign w:val="bottom"/>
          </w:tcPr>
          <w:p w14:paraId="0C312836" w14:textId="77777777" w:rsidR="00C334D1" w:rsidRPr="00813D46" w:rsidRDefault="00C334D1" w:rsidP="008E2E38">
            <w:pPr>
              <w:keepNext/>
              <w:rPr>
                <w:sz w:val="8"/>
              </w:rPr>
            </w:pPr>
            <w:r w:rsidRPr="00813D46">
              <w:rPr>
                <w:rFonts w:cs="Arial"/>
                <w:b/>
                <w:bCs/>
              </w:rPr>
              <w:t>$</w:t>
            </w:r>
          </w:p>
        </w:tc>
        <w:tc>
          <w:tcPr>
            <w:tcW w:w="197" w:type="pct"/>
            <w:vAlign w:val="bottom"/>
          </w:tcPr>
          <w:p w14:paraId="54E05A6F" w14:textId="1F40FE20" w:rsidR="00C334D1" w:rsidRPr="00813D46" w:rsidRDefault="00C334D1" w:rsidP="003F70B0">
            <w:pPr>
              <w:keepNext/>
              <w:jc w:val="right"/>
            </w:pPr>
            <w:r w:rsidRPr="00813D46">
              <w:rPr>
                <w:rFonts w:cs="Arial"/>
                <w:b/>
                <w:bCs/>
              </w:rPr>
              <w:t>  (</w:t>
            </w:r>
            <w:r w:rsidR="003F70B0" w:rsidRPr="00813D46">
              <w:rPr>
                <w:rFonts w:cs="Arial"/>
                <w:b/>
                <w:bCs/>
              </w:rPr>
              <w:t>5,643</w:t>
            </w:r>
          </w:p>
        </w:tc>
        <w:tc>
          <w:tcPr>
            <w:tcW w:w="38" w:type="pct"/>
            <w:noWrap/>
            <w:vAlign w:val="bottom"/>
          </w:tcPr>
          <w:p w14:paraId="3DFA44B8" w14:textId="77777777" w:rsidR="00C334D1" w:rsidRPr="00813D46" w:rsidRDefault="00C334D1" w:rsidP="008E2E38">
            <w:pPr>
              <w:keepNext/>
              <w:rPr>
                <w:sz w:val="8"/>
              </w:rPr>
            </w:pPr>
            <w:r w:rsidRPr="00813D46">
              <w:rPr>
                <w:rFonts w:cs="Arial"/>
                <w:b/>
                <w:bCs/>
              </w:rPr>
              <w:t>)</w:t>
            </w:r>
          </w:p>
        </w:tc>
        <w:tc>
          <w:tcPr>
            <w:tcW w:w="33" w:type="pct"/>
            <w:vAlign w:val="bottom"/>
          </w:tcPr>
          <w:p w14:paraId="452B0C01" w14:textId="77777777" w:rsidR="00C334D1" w:rsidRPr="00813D46" w:rsidRDefault="00C334D1" w:rsidP="008E2E38">
            <w:pPr>
              <w:pStyle w:val="la2"/>
              <w:keepNext/>
            </w:pPr>
            <w:r w:rsidRPr="00813D46">
              <w:rPr>
                <w:sz w:val="15"/>
                <w:szCs w:val="15"/>
              </w:rPr>
              <w:t> </w:t>
            </w:r>
          </w:p>
        </w:tc>
        <w:tc>
          <w:tcPr>
            <w:tcW w:w="60" w:type="pct"/>
            <w:vAlign w:val="bottom"/>
          </w:tcPr>
          <w:p w14:paraId="1F784EF1" w14:textId="77777777" w:rsidR="00C334D1" w:rsidRPr="00813D46" w:rsidRDefault="00C334D1" w:rsidP="008E2E38">
            <w:pPr>
              <w:keepNext/>
              <w:rPr>
                <w:sz w:val="8"/>
              </w:rPr>
            </w:pPr>
            <w:r w:rsidRPr="00813D46">
              <w:rPr>
                <w:rFonts w:cs="Arial"/>
                <w:b/>
                <w:bCs/>
              </w:rPr>
              <w:t>$</w:t>
            </w:r>
          </w:p>
        </w:tc>
        <w:tc>
          <w:tcPr>
            <w:tcW w:w="350" w:type="pct"/>
            <w:vAlign w:val="bottom"/>
          </w:tcPr>
          <w:p w14:paraId="65793F74" w14:textId="03CB6F22" w:rsidR="00C334D1" w:rsidRPr="00813D46" w:rsidRDefault="00C334D1" w:rsidP="00307B0B">
            <w:pPr>
              <w:keepNext/>
              <w:jc w:val="right"/>
            </w:pPr>
            <w:r w:rsidRPr="00813D46">
              <w:rPr>
                <w:rFonts w:cs="Arial"/>
                <w:b/>
                <w:bCs/>
              </w:rPr>
              <w:t>  </w:t>
            </w:r>
            <w:r w:rsidR="00307B0B" w:rsidRPr="00813D46">
              <w:rPr>
                <w:rFonts w:cs="Arial"/>
                <w:b/>
                <w:bCs/>
              </w:rPr>
              <w:t>16,939</w:t>
            </w:r>
          </w:p>
        </w:tc>
        <w:tc>
          <w:tcPr>
            <w:tcW w:w="33" w:type="pct"/>
            <w:noWrap/>
            <w:vAlign w:val="bottom"/>
          </w:tcPr>
          <w:p w14:paraId="77841F0D" w14:textId="77777777" w:rsidR="00C334D1" w:rsidRPr="00813D46" w:rsidRDefault="00C334D1" w:rsidP="008E2E38">
            <w:pPr>
              <w:keepNext/>
              <w:rPr>
                <w:sz w:val="8"/>
              </w:rPr>
            </w:pPr>
            <w:r w:rsidRPr="00813D46">
              <w:rPr>
                <w:rFonts w:cs="Arial"/>
                <w:b/>
                <w:bCs/>
              </w:rPr>
              <w:t> </w:t>
            </w:r>
          </w:p>
        </w:tc>
      </w:tr>
      <w:tr w:rsidR="00C334D1" w:rsidRPr="00813D46" w14:paraId="3A230A9A" w14:textId="77777777" w:rsidTr="007B0C0F">
        <w:trPr>
          <w:jc w:val="center"/>
        </w:trPr>
        <w:tc>
          <w:tcPr>
            <w:tcW w:w="993" w:type="pct"/>
            <w:vAlign w:val="bottom"/>
          </w:tcPr>
          <w:p w14:paraId="29FB98EA" w14:textId="77777777" w:rsidR="00C334D1" w:rsidRPr="00813D46" w:rsidRDefault="00C334D1" w:rsidP="008E2E38">
            <w:pPr>
              <w:pStyle w:val="la2"/>
              <w:keepNext/>
            </w:pPr>
            <w:r w:rsidRPr="00813D46">
              <w:t> </w:t>
            </w:r>
          </w:p>
        </w:tc>
        <w:tc>
          <w:tcPr>
            <w:tcW w:w="25" w:type="pct"/>
            <w:vAlign w:val="bottom"/>
          </w:tcPr>
          <w:p w14:paraId="34261E94" w14:textId="77777777" w:rsidR="00C334D1" w:rsidRPr="00813D46" w:rsidRDefault="00C334D1" w:rsidP="008E2E38">
            <w:pPr>
              <w:pStyle w:val="la2"/>
              <w:keepNext/>
            </w:pPr>
            <w:r w:rsidRPr="00813D46">
              <w:t> </w:t>
            </w:r>
          </w:p>
        </w:tc>
        <w:tc>
          <w:tcPr>
            <w:tcW w:w="864" w:type="pct"/>
            <w:vAlign w:val="bottom"/>
          </w:tcPr>
          <w:p w14:paraId="356FD7E0" w14:textId="77777777" w:rsidR="00C334D1" w:rsidRPr="00813D46" w:rsidRDefault="00C334D1" w:rsidP="008E2E38">
            <w:pPr>
              <w:pStyle w:val="la2"/>
              <w:keepNext/>
            </w:pPr>
            <w:r w:rsidRPr="00813D46">
              <w:t> </w:t>
            </w:r>
          </w:p>
        </w:tc>
        <w:tc>
          <w:tcPr>
            <w:tcW w:w="25" w:type="pct"/>
            <w:vAlign w:val="bottom"/>
          </w:tcPr>
          <w:p w14:paraId="1EB98A7D" w14:textId="77777777" w:rsidR="00C334D1" w:rsidRPr="00813D46" w:rsidRDefault="00C334D1" w:rsidP="008E2E38">
            <w:pPr>
              <w:pStyle w:val="la2"/>
              <w:keepNext/>
            </w:pPr>
            <w:r w:rsidRPr="00813D46">
              <w:t> </w:t>
            </w:r>
          </w:p>
        </w:tc>
        <w:tc>
          <w:tcPr>
            <w:tcW w:w="60" w:type="pct"/>
            <w:vAlign w:val="bottom"/>
          </w:tcPr>
          <w:p w14:paraId="4F029648" w14:textId="77777777" w:rsidR="00C334D1" w:rsidRPr="00813D46" w:rsidRDefault="00C334D1" w:rsidP="008E2E38">
            <w:pPr>
              <w:pStyle w:val="rrddoublerule"/>
              <w:keepNext/>
            </w:pPr>
            <w:r w:rsidRPr="00813D46">
              <w:rPr>
                <w:sz w:val="15"/>
                <w:szCs w:val="15"/>
              </w:rPr>
              <w:t> </w:t>
            </w:r>
          </w:p>
        </w:tc>
        <w:tc>
          <w:tcPr>
            <w:tcW w:w="350" w:type="pct"/>
            <w:vAlign w:val="bottom"/>
          </w:tcPr>
          <w:p w14:paraId="314C1CD4" w14:textId="77777777" w:rsidR="00C334D1" w:rsidRPr="00813D46" w:rsidRDefault="00C334D1" w:rsidP="008E2E38">
            <w:pPr>
              <w:pStyle w:val="rrddoublerule"/>
              <w:keepNext/>
            </w:pPr>
            <w:r w:rsidRPr="00813D46">
              <w:rPr>
                <w:sz w:val="15"/>
                <w:szCs w:val="15"/>
              </w:rPr>
              <w:t> </w:t>
            </w:r>
          </w:p>
        </w:tc>
        <w:tc>
          <w:tcPr>
            <w:tcW w:w="33" w:type="pct"/>
            <w:vAlign w:val="bottom"/>
          </w:tcPr>
          <w:p w14:paraId="4FFAAE3B" w14:textId="77777777" w:rsidR="00C334D1" w:rsidRPr="00813D46" w:rsidRDefault="00C334D1" w:rsidP="008E2E38">
            <w:pPr>
              <w:keepNext/>
              <w:rPr>
                <w:sz w:val="8"/>
              </w:rPr>
            </w:pPr>
          </w:p>
        </w:tc>
        <w:tc>
          <w:tcPr>
            <w:tcW w:w="25" w:type="pct"/>
            <w:vAlign w:val="bottom"/>
          </w:tcPr>
          <w:p w14:paraId="5EFAF6A2" w14:textId="77777777" w:rsidR="00C334D1" w:rsidRPr="00813D46" w:rsidRDefault="00C334D1" w:rsidP="008E2E38">
            <w:pPr>
              <w:pStyle w:val="la2"/>
              <w:keepNext/>
            </w:pPr>
            <w:r w:rsidRPr="00813D46">
              <w:t> </w:t>
            </w:r>
          </w:p>
        </w:tc>
        <w:tc>
          <w:tcPr>
            <w:tcW w:w="68" w:type="pct"/>
            <w:vAlign w:val="bottom"/>
          </w:tcPr>
          <w:p w14:paraId="5CD47F97" w14:textId="77777777" w:rsidR="00C334D1" w:rsidRPr="00813D46" w:rsidRDefault="00C334D1" w:rsidP="008E2E38">
            <w:pPr>
              <w:pStyle w:val="rrddoublerule"/>
              <w:keepNext/>
            </w:pPr>
            <w:r w:rsidRPr="00813D46">
              <w:rPr>
                <w:sz w:val="15"/>
                <w:szCs w:val="15"/>
              </w:rPr>
              <w:t> </w:t>
            </w:r>
          </w:p>
        </w:tc>
        <w:tc>
          <w:tcPr>
            <w:tcW w:w="372" w:type="pct"/>
            <w:vAlign w:val="bottom"/>
          </w:tcPr>
          <w:p w14:paraId="5F2F9C6B" w14:textId="77777777" w:rsidR="00C334D1" w:rsidRPr="00813D46" w:rsidRDefault="00C334D1" w:rsidP="008E2E38">
            <w:pPr>
              <w:pStyle w:val="rrddoublerule"/>
              <w:keepNext/>
            </w:pPr>
            <w:r w:rsidRPr="00813D46">
              <w:rPr>
                <w:sz w:val="15"/>
                <w:szCs w:val="15"/>
              </w:rPr>
              <w:t> </w:t>
            </w:r>
          </w:p>
        </w:tc>
        <w:tc>
          <w:tcPr>
            <w:tcW w:w="65" w:type="pct"/>
            <w:vAlign w:val="bottom"/>
          </w:tcPr>
          <w:p w14:paraId="4090A989" w14:textId="77777777" w:rsidR="00C334D1" w:rsidRPr="00813D46" w:rsidRDefault="00C334D1" w:rsidP="008E2E38">
            <w:pPr>
              <w:keepNext/>
              <w:rPr>
                <w:sz w:val="8"/>
              </w:rPr>
            </w:pPr>
          </w:p>
        </w:tc>
        <w:tc>
          <w:tcPr>
            <w:tcW w:w="25" w:type="pct"/>
            <w:vAlign w:val="bottom"/>
          </w:tcPr>
          <w:p w14:paraId="08C4BF7E" w14:textId="77777777" w:rsidR="00C334D1" w:rsidRPr="00813D46" w:rsidRDefault="00C334D1" w:rsidP="008E2E38">
            <w:pPr>
              <w:pStyle w:val="la2"/>
              <w:keepNext/>
            </w:pPr>
            <w:r w:rsidRPr="00813D46">
              <w:t> </w:t>
            </w:r>
          </w:p>
        </w:tc>
        <w:tc>
          <w:tcPr>
            <w:tcW w:w="60" w:type="pct"/>
            <w:vAlign w:val="bottom"/>
          </w:tcPr>
          <w:p w14:paraId="7EF30CA0" w14:textId="77777777" w:rsidR="00C334D1" w:rsidRPr="00813D46" w:rsidRDefault="00C334D1" w:rsidP="008E2E38">
            <w:pPr>
              <w:pStyle w:val="rrddoublerule"/>
              <w:keepNext/>
            </w:pPr>
            <w:r w:rsidRPr="00813D46">
              <w:rPr>
                <w:sz w:val="15"/>
                <w:szCs w:val="15"/>
              </w:rPr>
              <w:t> </w:t>
            </w:r>
          </w:p>
        </w:tc>
        <w:tc>
          <w:tcPr>
            <w:tcW w:w="197" w:type="pct"/>
            <w:vAlign w:val="bottom"/>
          </w:tcPr>
          <w:p w14:paraId="4D385DBF" w14:textId="77777777" w:rsidR="00C334D1" w:rsidRPr="00813D46" w:rsidRDefault="00C334D1" w:rsidP="008E2E38">
            <w:pPr>
              <w:pStyle w:val="rrddoublerule"/>
              <w:keepNext/>
            </w:pPr>
            <w:r w:rsidRPr="00813D46">
              <w:rPr>
                <w:sz w:val="15"/>
                <w:szCs w:val="15"/>
              </w:rPr>
              <w:t> </w:t>
            </w:r>
          </w:p>
        </w:tc>
        <w:tc>
          <w:tcPr>
            <w:tcW w:w="38" w:type="pct"/>
            <w:vAlign w:val="bottom"/>
          </w:tcPr>
          <w:p w14:paraId="0671398A" w14:textId="77777777" w:rsidR="00C334D1" w:rsidRPr="00813D46" w:rsidRDefault="00C334D1" w:rsidP="008E2E38">
            <w:pPr>
              <w:keepNext/>
              <w:rPr>
                <w:sz w:val="8"/>
              </w:rPr>
            </w:pPr>
          </w:p>
        </w:tc>
        <w:tc>
          <w:tcPr>
            <w:tcW w:w="25" w:type="pct"/>
            <w:vAlign w:val="bottom"/>
          </w:tcPr>
          <w:p w14:paraId="40B90BBF" w14:textId="77777777" w:rsidR="00C334D1" w:rsidRPr="00813D46" w:rsidRDefault="00C334D1" w:rsidP="008E2E38">
            <w:pPr>
              <w:pStyle w:val="la2"/>
              <w:keepNext/>
            </w:pPr>
            <w:r w:rsidRPr="00813D46">
              <w:t> </w:t>
            </w:r>
          </w:p>
        </w:tc>
        <w:tc>
          <w:tcPr>
            <w:tcW w:w="60" w:type="pct"/>
            <w:vAlign w:val="bottom"/>
          </w:tcPr>
          <w:p w14:paraId="16046319" w14:textId="77777777" w:rsidR="00C334D1" w:rsidRPr="00813D46" w:rsidRDefault="00C334D1" w:rsidP="008E2E38">
            <w:pPr>
              <w:pStyle w:val="rrddoublerule"/>
              <w:keepNext/>
            </w:pPr>
            <w:r w:rsidRPr="00813D46">
              <w:rPr>
                <w:sz w:val="15"/>
                <w:szCs w:val="15"/>
              </w:rPr>
              <w:t> </w:t>
            </w:r>
          </w:p>
        </w:tc>
        <w:tc>
          <w:tcPr>
            <w:tcW w:w="350" w:type="pct"/>
            <w:vAlign w:val="bottom"/>
          </w:tcPr>
          <w:p w14:paraId="415A7F36" w14:textId="77777777" w:rsidR="00C334D1" w:rsidRPr="00813D46" w:rsidRDefault="00C334D1" w:rsidP="008E2E38">
            <w:pPr>
              <w:pStyle w:val="rrddoublerule"/>
              <w:keepNext/>
            </w:pPr>
            <w:r w:rsidRPr="00813D46">
              <w:rPr>
                <w:sz w:val="15"/>
                <w:szCs w:val="15"/>
              </w:rPr>
              <w:t> </w:t>
            </w:r>
          </w:p>
        </w:tc>
        <w:tc>
          <w:tcPr>
            <w:tcW w:w="33" w:type="pct"/>
            <w:vAlign w:val="bottom"/>
          </w:tcPr>
          <w:p w14:paraId="47CF1F3F" w14:textId="77777777" w:rsidR="00C334D1" w:rsidRPr="00813D46" w:rsidRDefault="00C334D1" w:rsidP="008E2E38">
            <w:pPr>
              <w:keepNext/>
              <w:rPr>
                <w:sz w:val="8"/>
              </w:rPr>
            </w:pPr>
          </w:p>
        </w:tc>
        <w:tc>
          <w:tcPr>
            <w:tcW w:w="25" w:type="pct"/>
            <w:vAlign w:val="bottom"/>
          </w:tcPr>
          <w:p w14:paraId="6FEE8B8D" w14:textId="77777777" w:rsidR="00C334D1" w:rsidRPr="00813D46" w:rsidRDefault="00C334D1" w:rsidP="008E2E38">
            <w:pPr>
              <w:pStyle w:val="la2"/>
              <w:keepNext/>
            </w:pPr>
            <w:r w:rsidRPr="00813D46">
              <w:t> </w:t>
            </w:r>
          </w:p>
        </w:tc>
        <w:tc>
          <w:tcPr>
            <w:tcW w:w="72" w:type="pct"/>
            <w:vAlign w:val="bottom"/>
          </w:tcPr>
          <w:p w14:paraId="2D6C8DFE" w14:textId="77777777" w:rsidR="00C334D1" w:rsidRPr="00813D46" w:rsidRDefault="00C334D1" w:rsidP="008E2E38">
            <w:pPr>
              <w:pStyle w:val="rrddoublerule"/>
              <w:keepNext/>
            </w:pPr>
            <w:r w:rsidRPr="00813D46">
              <w:rPr>
                <w:sz w:val="15"/>
                <w:szCs w:val="15"/>
              </w:rPr>
              <w:t> </w:t>
            </w:r>
          </w:p>
        </w:tc>
        <w:tc>
          <w:tcPr>
            <w:tcW w:w="369" w:type="pct"/>
            <w:vAlign w:val="bottom"/>
          </w:tcPr>
          <w:p w14:paraId="38902729" w14:textId="77777777" w:rsidR="00C334D1" w:rsidRPr="00813D46" w:rsidRDefault="00C334D1" w:rsidP="008E2E38">
            <w:pPr>
              <w:pStyle w:val="rrddoublerule"/>
              <w:keepNext/>
            </w:pPr>
            <w:r w:rsidRPr="00813D46">
              <w:rPr>
                <w:sz w:val="15"/>
                <w:szCs w:val="15"/>
              </w:rPr>
              <w:t> </w:t>
            </w:r>
          </w:p>
        </w:tc>
        <w:tc>
          <w:tcPr>
            <w:tcW w:w="65" w:type="pct"/>
            <w:vAlign w:val="bottom"/>
          </w:tcPr>
          <w:p w14:paraId="0D3B1A3A" w14:textId="77777777" w:rsidR="00C334D1" w:rsidRPr="00813D46" w:rsidRDefault="00C334D1" w:rsidP="008E2E38">
            <w:pPr>
              <w:keepNext/>
              <w:rPr>
                <w:sz w:val="8"/>
              </w:rPr>
            </w:pPr>
          </w:p>
        </w:tc>
        <w:tc>
          <w:tcPr>
            <w:tcW w:w="33" w:type="pct"/>
            <w:vAlign w:val="bottom"/>
          </w:tcPr>
          <w:p w14:paraId="2F69DDBE" w14:textId="77777777" w:rsidR="00C334D1" w:rsidRPr="00813D46" w:rsidRDefault="00C334D1" w:rsidP="008E2E38">
            <w:pPr>
              <w:pStyle w:val="la2"/>
              <w:keepNext/>
            </w:pPr>
            <w:r w:rsidRPr="00813D46">
              <w:t> </w:t>
            </w:r>
          </w:p>
        </w:tc>
        <w:tc>
          <w:tcPr>
            <w:tcW w:w="60" w:type="pct"/>
            <w:vAlign w:val="bottom"/>
          </w:tcPr>
          <w:p w14:paraId="0B6C7E1F" w14:textId="77777777" w:rsidR="00C334D1" w:rsidRPr="00813D46" w:rsidRDefault="00C334D1" w:rsidP="008E2E38">
            <w:pPr>
              <w:pStyle w:val="rrddoublerule"/>
              <w:keepNext/>
            </w:pPr>
            <w:r w:rsidRPr="00813D46">
              <w:rPr>
                <w:sz w:val="15"/>
                <w:szCs w:val="15"/>
              </w:rPr>
              <w:t> </w:t>
            </w:r>
          </w:p>
        </w:tc>
        <w:tc>
          <w:tcPr>
            <w:tcW w:w="197" w:type="pct"/>
            <w:vAlign w:val="bottom"/>
          </w:tcPr>
          <w:p w14:paraId="5C2F124C" w14:textId="77777777" w:rsidR="00C334D1" w:rsidRPr="00813D46" w:rsidRDefault="00C334D1" w:rsidP="008E2E38">
            <w:pPr>
              <w:pStyle w:val="rrddoublerule"/>
              <w:keepNext/>
            </w:pPr>
            <w:r w:rsidRPr="00813D46">
              <w:rPr>
                <w:sz w:val="15"/>
                <w:szCs w:val="15"/>
              </w:rPr>
              <w:t> </w:t>
            </w:r>
          </w:p>
        </w:tc>
        <w:tc>
          <w:tcPr>
            <w:tcW w:w="38" w:type="pct"/>
            <w:vAlign w:val="bottom"/>
          </w:tcPr>
          <w:p w14:paraId="14DDDFCE" w14:textId="77777777" w:rsidR="00C334D1" w:rsidRPr="00813D46" w:rsidRDefault="00C334D1" w:rsidP="008E2E38">
            <w:pPr>
              <w:keepNext/>
              <w:rPr>
                <w:sz w:val="8"/>
              </w:rPr>
            </w:pPr>
          </w:p>
        </w:tc>
        <w:tc>
          <w:tcPr>
            <w:tcW w:w="33" w:type="pct"/>
            <w:vAlign w:val="bottom"/>
          </w:tcPr>
          <w:p w14:paraId="1EDF8E6C" w14:textId="77777777" w:rsidR="00C334D1" w:rsidRPr="00813D46" w:rsidRDefault="00C334D1" w:rsidP="008E2E38">
            <w:pPr>
              <w:pStyle w:val="la2"/>
              <w:keepNext/>
            </w:pPr>
            <w:r w:rsidRPr="00813D46">
              <w:t> </w:t>
            </w:r>
          </w:p>
        </w:tc>
        <w:tc>
          <w:tcPr>
            <w:tcW w:w="60" w:type="pct"/>
            <w:vAlign w:val="bottom"/>
          </w:tcPr>
          <w:p w14:paraId="01677BA3" w14:textId="77777777" w:rsidR="00C334D1" w:rsidRPr="00813D46" w:rsidRDefault="00C334D1" w:rsidP="008E2E38">
            <w:pPr>
              <w:pStyle w:val="rrddoublerule"/>
              <w:keepNext/>
            </w:pPr>
            <w:r w:rsidRPr="00813D46">
              <w:rPr>
                <w:sz w:val="15"/>
                <w:szCs w:val="15"/>
              </w:rPr>
              <w:t> </w:t>
            </w:r>
          </w:p>
        </w:tc>
        <w:tc>
          <w:tcPr>
            <w:tcW w:w="350" w:type="pct"/>
            <w:vAlign w:val="bottom"/>
          </w:tcPr>
          <w:p w14:paraId="79FECABE" w14:textId="77777777" w:rsidR="00C334D1" w:rsidRPr="00813D46" w:rsidRDefault="00C334D1" w:rsidP="008E2E38">
            <w:pPr>
              <w:pStyle w:val="rrddoublerule"/>
              <w:keepNext/>
            </w:pPr>
            <w:r w:rsidRPr="00813D46">
              <w:rPr>
                <w:sz w:val="15"/>
                <w:szCs w:val="15"/>
              </w:rPr>
              <w:t> </w:t>
            </w:r>
          </w:p>
        </w:tc>
        <w:tc>
          <w:tcPr>
            <w:tcW w:w="33" w:type="pct"/>
            <w:vAlign w:val="bottom"/>
          </w:tcPr>
          <w:p w14:paraId="3EB4D382" w14:textId="77777777" w:rsidR="00C334D1" w:rsidRPr="00813D46" w:rsidRDefault="00C334D1" w:rsidP="008E2E38">
            <w:pPr>
              <w:keepNext/>
              <w:rPr>
                <w:sz w:val="8"/>
              </w:rPr>
            </w:pPr>
          </w:p>
        </w:tc>
      </w:tr>
    </w:tbl>
    <w:p w14:paraId="6D5A90C2" w14:textId="77777777" w:rsidR="00C334D1" w:rsidRPr="00813D46" w:rsidRDefault="00C334D1" w:rsidP="00C334D1">
      <w:pPr>
        <w:pStyle w:val="NormalWeb"/>
        <w:numPr>
          <w:ilvl w:val="0"/>
          <w:numId w:val="3"/>
        </w:numPr>
        <w:spacing w:before="180" w:beforeAutospacing="0" w:after="0" w:afterAutospacing="0"/>
        <w:ind w:left="360"/>
        <w:rPr>
          <w:rFonts w:cs="Arial"/>
          <w:sz w:val="20"/>
          <w:szCs w:val="20"/>
        </w:rPr>
      </w:pPr>
      <w:r w:rsidRPr="00813D46">
        <w:rPr>
          <w:sz w:val="20"/>
          <w:szCs w:val="20"/>
        </w:rPr>
        <w:t>Goodwill acquired during fiscal year 2014 related to the acquisition of NDS.</w:t>
      </w:r>
      <w:r w:rsidRPr="00813D46">
        <w:rPr>
          <w:rFonts w:cs="Arial"/>
          <w:sz w:val="20"/>
          <w:szCs w:val="20"/>
        </w:rPr>
        <w:t xml:space="preserve"> </w:t>
      </w:r>
      <w:r w:rsidRPr="00813D46">
        <w:rPr>
          <w:sz w:val="20"/>
          <w:szCs w:val="20"/>
        </w:rPr>
        <w:t>See Note 9 – Business Combinations for additional details</w:t>
      </w:r>
      <w:r w:rsidRPr="00813D46">
        <w:rPr>
          <w:rFonts w:cs="Arial"/>
          <w:sz w:val="20"/>
          <w:szCs w:val="20"/>
        </w:rPr>
        <w:t>.</w:t>
      </w:r>
    </w:p>
    <w:p w14:paraId="46704203"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measurement periods for the valuation of assets acquired and liabilities assumed end as soon as information on the facts and circumstances that existed as of the acquisition dates becomes available, but do not exceed 12 months. Adjustments in purchase price allocations may require a recasting of the amounts allocated to goodwill retroactive to the periods in which the acquisitions occurred. </w:t>
      </w:r>
    </w:p>
    <w:p w14:paraId="7F136854" w14:textId="466D4E97" w:rsidR="00E91657" w:rsidRPr="00813D46" w:rsidRDefault="00C334D1" w:rsidP="00E91657">
      <w:pPr>
        <w:pStyle w:val="NormalWeb"/>
        <w:spacing w:before="180" w:beforeAutospacing="0" w:after="0" w:afterAutospacing="0"/>
        <w:rPr>
          <w:rFonts w:cs="Arial"/>
          <w:sz w:val="20"/>
          <w:szCs w:val="20"/>
        </w:rPr>
      </w:pPr>
      <w:r w:rsidRPr="00813D46">
        <w:rPr>
          <w:rFonts w:cs="Arial"/>
          <w:sz w:val="20"/>
          <w:szCs w:val="20"/>
        </w:rPr>
        <w:t xml:space="preserve">Any change in the goodwill amounts resulting from foreign currency translations </w:t>
      </w:r>
      <w:r w:rsidR="00287287" w:rsidRPr="00813D46">
        <w:rPr>
          <w:rFonts w:cs="Arial"/>
          <w:sz w:val="20"/>
          <w:szCs w:val="20"/>
        </w:rPr>
        <w:t xml:space="preserve">and purchase accounting adjustments </w:t>
      </w:r>
      <w:r w:rsidRPr="00813D46">
        <w:rPr>
          <w:rFonts w:cs="Arial"/>
          <w:sz w:val="20"/>
          <w:szCs w:val="20"/>
        </w:rPr>
        <w:t xml:space="preserve">are presented as “Other” in the above table. Also included in “Other” are business dispositions and transfers between business segments due to reorganizations, as applicable. </w:t>
      </w:r>
      <w:r w:rsidR="00E91657" w:rsidRPr="00813D46">
        <w:rPr>
          <w:rFonts w:cs="Arial"/>
          <w:sz w:val="20"/>
          <w:szCs w:val="20"/>
        </w:rPr>
        <w:t>For fiscal year 2015, a $5.1 billion goodwill impairment charge was included in “Other,” as discussed further below. This goodwill impairment charge was included in impairment, integration</w:t>
      </w:r>
      <w:r w:rsidR="00E5489F" w:rsidRPr="00813D46">
        <w:rPr>
          <w:rFonts w:cs="Arial"/>
          <w:sz w:val="20"/>
          <w:szCs w:val="20"/>
        </w:rPr>
        <w:t>,</w:t>
      </w:r>
      <w:r w:rsidR="00E91657" w:rsidRPr="00813D46">
        <w:rPr>
          <w:rFonts w:cs="Arial"/>
          <w:sz w:val="20"/>
          <w:szCs w:val="20"/>
        </w:rPr>
        <w:t xml:space="preserve"> and restructuring expenses in our consolidated income statement, and reflected in Corporate and Other in our table of operating income (loss) by segment group in Note 22 – Segment Information</w:t>
      </w:r>
      <w:r w:rsidR="008A38C7" w:rsidRPr="00813D46">
        <w:rPr>
          <w:rFonts w:cs="Arial"/>
          <w:sz w:val="20"/>
          <w:szCs w:val="20"/>
        </w:rPr>
        <w:t xml:space="preserve"> and Geographic Data</w:t>
      </w:r>
      <w:r w:rsidR="00E91657" w:rsidRPr="00813D46">
        <w:rPr>
          <w:rFonts w:cs="Arial"/>
          <w:sz w:val="20"/>
          <w:szCs w:val="20"/>
        </w:rPr>
        <w:t>.</w:t>
      </w:r>
    </w:p>
    <w:p w14:paraId="269662FE" w14:textId="3A49CE47" w:rsidR="00E91657" w:rsidRPr="00813D46" w:rsidRDefault="00E91657" w:rsidP="00E91657">
      <w:pPr>
        <w:pStyle w:val="NormalWeb"/>
        <w:spacing w:before="180" w:beforeAutospacing="0" w:after="0" w:afterAutospacing="0"/>
        <w:rPr>
          <w:rFonts w:cs="Arial"/>
          <w:sz w:val="20"/>
          <w:szCs w:val="20"/>
        </w:rPr>
      </w:pPr>
      <w:r w:rsidRPr="00813D46">
        <w:rPr>
          <w:rFonts w:cs="Arial"/>
          <w:sz w:val="20"/>
          <w:szCs w:val="20"/>
        </w:rPr>
        <w:t xml:space="preserve">Our accumulated goodwill impairment as of June 30, 2015 and 2014 was $11.3 billion and $6.2 billion, respectively. </w:t>
      </w:r>
    </w:p>
    <w:p w14:paraId="512EEA7B" w14:textId="4A63FEE7" w:rsidR="00C334D1" w:rsidRPr="00813D46" w:rsidRDefault="00C334D1" w:rsidP="006B4B05">
      <w:pPr>
        <w:pStyle w:val="NormalWeb"/>
        <w:spacing w:before="180" w:beforeAutospacing="0" w:after="0" w:afterAutospacing="0"/>
        <w:rPr>
          <w:sz w:val="8"/>
        </w:rPr>
      </w:pPr>
      <w:r w:rsidRPr="00813D46">
        <w:rPr>
          <w:rFonts w:cs="Arial"/>
          <w:b/>
          <w:bCs/>
          <w:sz w:val="20"/>
          <w:szCs w:val="20"/>
        </w:rPr>
        <w:t xml:space="preserve">Goodwill Impairment </w:t>
      </w:r>
      <w:r w:rsidR="00C30BF5" w:rsidRPr="00813D46">
        <w:rPr>
          <w:rFonts w:cs="Arial"/>
          <w:b/>
          <w:bCs/>
          <w:sz w:val="20"/>
          <w:szCs w:val="20"/>
        </w:rPr>
        <w:t xml:space="preserve"> </w:t>
      </w:r>
    </w:p>
    <w:p w14:paraId="0FE66414" w14:textId="66AF8FA3" w:rsidR="00C334D1" w:rsidRPr="00813D46" w:rsidRDefault="00C334D1" w:rsidP="00C334D1">
      <w:pPr>
        <w:pStyle w:val="NormalWeb"/>
        <w:spacing w:before="90" w:beforeAutospacing="0" w:after="0" w:afterAutospacing="0"/>
        <w:rPr>
          <w:sz w:val="8"/>
        </w:rPr>
      </w:pPr>
      <w:r w:rsidRPr="00813D46">
        <w:rPr>
          <w:rFonts w:cs="Arial"/>
          <w:sz w:val="20"/>
          <w:szCs w:val="20"/>
        </w:rPr>
        <w:t>We test goodwill for impairment annually on May 1 at the reporting unit level</w:t>
      </w:r>
      <w:r w:rsidR="00A720DB" w:rsidRPr="00813D46">
        <w:rPr>
          <w:rFonts w:cs="Arial"/>
          <w:sz w:val="20"/>
          <w:szCs w:val="20"/>
        </w:rPr>
        <w:t>, primarily</w:t>
      </w:r>
      <w:r w:rsidRPr="00813D46">
        <w:rPr>
          <w:rFonts w:cs="Arial"/>
          <w:sz w:val="20"/>
          <w:szCs w:val="20"/>
        </w:rPr>
        <w:t xml:space="preserve"> using a discounted cash flow methodology with a peer-based, risk-adjusted weighted average cost of capital. We believe use of a discounted cash flow approach is the most reliable indicator of the fair values of the businesses. </w:t>
      </w:r>
    </w:p>
    <w:p w14:paraId="4448658E" w14:textId="223026F7" w:rsidR="00E91657" w:rsidRPr="00813D46" w:rsidRDefault="00E91657" w:rsidP="00E91657">
      <w:pPr>
        <w:pStyle w:val="NormalWeb"/>
        <w:spacing w:before="180" w:beforeAutospacing="0" w:after="0" w:afterAutospacing="0"/>
        <w:rPr>
          <w:rFonts w:cs="Arial"/>
          <w:sz w:val="20"/>
          <w:szCs w:val="20"/>
        </w:rPr>
      </w:pPr>
      <w:r w:rsidRPr="00813D46">
        <w:rPr>
          <w:sz w:val="20"/>
        </w:rPr>
        <w:t>Upon completion of the annual test</w:t>
      </w:r>
      <w:r w:rsidR="003F59A5" w:rsidRPr="00813D46">
        <w:rPr>
          <w:sz w:val="20"/>
        </w:rPr>
        <w:t>ing as of May 1, 2015</w:t>
      </w:r>
      <w:r w:rsidRPr="00813D46">
        <w:rPr>
          <w:sz w:val="20"/>
        </w:rPr>
        <w:t xml:space="preserve">, Phone Hardware goodwill was determined to be impaired. </w:t>
      </w:r>
      <w:r w:rsidRPr="00813D46">
        <w:rPr>
          <w:rFonts w:cs="Arial"/>
          <w:sz w:val="20"/>
          <w:szCs w:val="20"/>
        </w:rPr>
        <w:t xml:space="preserve">In </w:t>
      </w:r>
      <w:r w:rsidR="007914BC" w:rsidRPr="00813D46">
        <w:rPr>
          <w:rFonts w:cs="Arial"/>
          <w:sz w:val="20"/>
          <w:szCs w:val="20"/>
        </w:rPr>
        <w:t>the second half of fiscal year</w:t>
      </w:r>
      <w:r w:rsidRPr="00813D46">
        <w:rPr>
          <w:rFonts w:cs="Arial"/>
          <w:sz w:val="20"/>
          <w:szCs w:val="20"/>
        </w:rPr>
        <w:t xml:space="preserve"> 2015, Phone Hardware did not meet its sales volume and revenue goals, and the mix of units sold had lower margins than planned. </w:t>
      </w:r>
      <w:r w:rsidR="007914BC" w:rsidRPr="00813D46">
        <w:rPr>
          <w:rFonts w:cs="Arial"/>
          <w:sz w:val="20"/>
          <w:szCs w:val="20"/>
        </w:rPr>
        <w:t>These results, along with changes in the competitive marketplace and</w:t>
      </w:r>
      <w:r w:rsidR="009F2E4B" w:rsidRPr="00813D46">
        <w:rPr>
          <w:rFonts w:cs="Arial"/>
          <w:sz w:val="20"/>
          <w:szCs w:val="20"/>
        </w:rPr>
        <w:t xml:space="preserve"> an </w:t>
      </w:r>
      <w:r w:rsidR="007914BC" w:rsidRPr="00813D46">
        <w:rPr>
          <w:rFonts w:cs="Arial"/>
          <w:sz w:val="20"/>
          <w:szCs w:val="20"/>
        </w:rPr>
        <w:t>evaluation of business priorities, led to a shift in strategic direction</w:t>
      </w:r>
      <w:r w:rsidR="009F2E4B" w:rsidRPr="00813D46">
        <w:rPr>
          <w:rFonts w:cs="Arial"/>
          <w:sz w:val="20"/>
          <w:szCs w:val="20"/>
        </w:rPr>
        <w:t xml:space="preserve"> and reduced future revenue and profitability expectations for the business.</w:t>
      </w:r>
      <w:r w:rsidRPr="00813D46">
        <w:rPr>
          <w:rFonts w:cs="Arial"/>
          <w:sz w:val="20"/>
          <w:szCs w:val="20"/>
        </w:rPr>
        <w:t xml:space="preserve"> </w:t>
      </w:r>
      <w:r w:rsidR="009F2E4B" w:rsidRPr="00813D46">
        <w:rPr>
          <w:rFonts w:cs="Arial"/>
          <w:sz w:val="20"/>
          <w:szCs w:val="20"/>
        </w:rPr>
        <w:t>As a result of these changes in strategy and expectations, w</w:t>
      </w:r>
      <w:r w:rsidRPr="00813D46">
        <w:rPr>
          <w:rFonts w:cs="Arial"/>
          <w:sz w:val="20"/>
          <w:szCs w:val="20"/>
        </w:rPr>
        <w:t xml:space="preserve">e have forecasted reductions in unit volume growth rates </w:t>
      </w:r>
      <w:r w:rsidR="009F2E4B" w:rsidRPr="00813D46">
        <w:rPr>
          <w:rFonts w:cs="Arial"/>
          <w:sz w:val="20"/>
          <w:szCs w:val="20"/>
        </w:rPr>
        <w:t xml:space="preserve">and lower future cash flows </w:t>
      </w:r>
      <w:r w:rsidRPr="00813D46">
        <w:rPr>
          <w:rFonts w:cs="Arial"/>
          <w:sz w:val="20"/>
          <w:szCs w:val="20"/>
        </w:rPr>
        <w:t>used to estimate the fair value of the Phone Hardware reporting unit, which resulted in the determination that an impairment adjustment was required.</w:t>
      </w:r>
    </w:p>
    <w:p w14:paraId="286CE1DD" w14:textId="16DA6428" w:rsidR="00E91657" w:rsidRPr="00813D46" w:rsidRDefault="00E91657" w:rsidP="00E91657">
      <w:pPr>
        <w:pStyle w:val="NormalWeb"/>
        <w:spacing w:before="180" w:beforeAutospacing="0" w:after="0" w:afterAutospacing="0"/>
        <w:rPr>
          <w:rFonts w:cs="Arial"/>
          <w:sz w:val="20"/>
          <w:szCs w:val="20"/>
        </w:rPr>
      </w:pPr>
      <w:r w:rsidRPr="00813D46">
        <w:rPr>
          <w:sz w:val="20"/>
        </w:rPr>
        <w:t xml:space="preserve">Because our annual test indicated that Phone Hardware’s carrying value exceeded its estimated fair value, a second phase of the goodwill impairment test (“Step 2”) was performed specific to Phone Hardware. Under Step 2, the fair value of all Phone Hardware assets and liabilities were estimated, including tangible assets, existing technology, patent agreements, and contractual arrangements, for the purpose of deriving an estimate of the implied fair value of goodwill. The implied fair value of the goodwill was then compared to the recorded goodwill to determine the amount of the impairment. Assumptions used in measuring the value of these assets and liabilities included the discount rates and royalty rates used in valuing the intangible assets, and </w:t>
      </w:r>
      <w:r w:rsidR="009F2E4B" w:rsidRPr="00813D46">
        <w:rPr>
          <w:sz w:val="20"/>
        </w:rPr>
        <w:t xml:space="preserve">consideration of </w:t>
      </w:r>
      <w:r w:rsidRPr="00813D46">
        <w:rPr>
          <w:sz w:val="20"/>
        </w:rPr>
        <w:t xml:space="preserve">the market </w:t>
      </w:r>
      <w:r w:rsidR="009F2E4B" w:rsidRPr="00813D46">
        <w:rPr>
          <w:sz w:val="20"/>
        </w:rPr>
        <w:t xml:space="preserve">environment </w:t>
      </w:r>
      <w:r w:rsidRPr="00813D46">
        <w:rPr>
          <w:sz w:val="20"/>
        </w:rPr>
        <w:t>in valuing the tangible assets.</w:t>
      </w:r>
    </w:p>
    <w:p w14:paraId="1E7CDDA4" w14:textId="2584FDC1" w:rsidR="003F59A5" w:rsidRPr="00813D46" w:rsidRDefault="00E91657" w:rsidP="00C334D1">
      <w:pPr>
        <w:pStyle w:val="NormalWeb"/>
        <w:spacing w:before="180" w:beforeAutospacing="0" w:after="0" w:afterAutospacing="0"/>
        <w:rPr>
          <w:sz w:val="8"/>
        </w:rPr>
      </w:pPr>
      <w:r w:rsidRPr="00813D46">
        <w:rPr>
          <w:rFonts w:cs="Arial"/>
          <w:sz w:val="20"/>
          <w:szCs w:val="20"/>
        </w:rPr>
        <w:t>No other instances of impairment were identified in our May 1, 2015 test.</w:t>
      </w:r>
      <w:r w:rsidR="003F59A5" w:rsidRPr="00813D46">
        <w:rPr>
          <w:rFonts w:cs="Arial"/>
          <w:sz w:val="20"/>
          <w:szCs w:val="20"/>
        </w:rPr>
        <w:t xml:space="preserve"> </w:t>
      </w:r>
      <w:r w:rsidR="00C334D1" w:rsidRPr="00813D46">
        <w:rPr>
          <w:rFonts w:cs="Arial"/>
          <w:sz w:val="20"/>
          <w:szCs w:val="20"/>
        </w:rPr>
        <w:t xml:space="preserve">No impairment of goodwill was identified as of May 1, 2014. </w:t>
      </w:r>
    </w:p>
    <w:p w14:paraId="726F0ACC" w14:textId="77777777" w:rsidR="00C334D1" w:rsidRPr="00813D46" w:rsidRDefault="00C334D1" w:rsidP="00C334D1">
      <w:pPr>
        <w:pStyle w:val="NormalWeb"/>
        <w:keepNext/>
        <w:keepLines/>
        <w:spacing w:before="270" w:beforeAutospacing="0" w:after="0" w:afterAutospacing="0"/>
        <w:jc w:val="center"/>
      </w:pPr>
      <w:r w:rsidRPr="00813D46">
        <w:rPr>
          <w:rFonts w:cs="Arial"/>
          <w:sz w:val="20"/>
          <w:szCs w:val="20"/>
          <w:u w:val="single"/>
        </w:rPr>
        <w:t xml:space="preserve">NOTE 11 — INTANGIBLE ASSETS </w:t>
      </w:r>
    </w:p>
    <w:p w14:paraId="28FE355D"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The components of intangible assets, all of which are finite-lived, were as follows: </w:t>
      </w:r>
    </w:p>
    <w:p w14:paraId="3B51F100"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3126"/>
        <w:gridCol w:w="215"/>
        <w:gridCol w:w="127"/>
        <w:gridCol w:w="737"/>
        <w:gridCol w:w="70"/>
        <w:gridCol w:w="212"/>
        <w:gridCol w:w="149"/>
        <w:gridCol w:w="821"/>
        <w:gridCol w:w="81"/>
        <w:gridCol w:w="212"/>
        <w:gridCol w:w="156"/>
        <w:gridCol w:w="773"/>
        <w:gridCol w:w="70"/>
        <w:gridCol w:w="212"/>
        <w:gridCol w:w="126"/>
        <w:gridCol w:w="737"/>
        <w:gridCol w:w="70"/>
        <w:gridCol w:w="212"/>
        <w:gridCol w:w="149"/>
        <w:gridCol w:w="821"/>
        <w:gridCol w:w="81"/>
        <w:gridCol w:w="212"/>
        <w:gridCol w:w="156"/>
        <w:gridCol w:w="773"/>
        <w:gridCol w:w="70"/>
      </w:tblGrid>
      <w:tr w:rsidR="0095357A" w:rsidRPr="00813D46" w14:paraId="20B84481" w14:textId="77777777" w:rsidTr="007B0C0F">
        <w:trPr>
          <w:tblHeader/>
          <w:jc w:val="center"/>
        </w:trPr>
        <w:tc>
          <w:tcPr>
            <w:tcW w:w="1545" w:type="pct"/>
            <w:vAlign w:val="center"/>
          </w:tcPr>
          <w:p w14:paraId="51975A07" w14:textId="77777777" w:rsidR="00C334D1" w:rsidRPr="00813D46" w:rsidRDefault="00C334D1" w:rsidP="007B0C0F">
            <w:pPr>
              <w:keepNext/>
              <w:keepLines/>
              <w:rPr>
                <w:sz w:val="1"/>
              </w:rPr>
            </w:pPr>
          </w:p>
        </w:tc>
        <w:tc>
          <w:tcPr>
            <w:tcW w:w="106" w:type="pct"/>
            <w:vAlign w:val="bottom"/>
          </w:tcPr>
          <w:p w14:paraId="36658DE5" w14:textId="77777777" w:rsidR="00C334D1" w:rsidRPr="00813D46" w:rsidRDefault="00C334D1" w:rsidP="007B0C0F">
            <w:pPr>
              <w:keepNext/>
              <w:keepLines/>
              <w:rPr>
                <w:sz w:val="1"/>
              </w:rPr>
            </w:pPr>
          </w:p>
        </w:tc>
        <w:tc>
          <w:tcPr>
            <w:tcW w:w="0" w:type="auto"/>
            <w:vAlign w:val="center"/>
          </w:tcPr>
          <w:p w14:paraId="71014B60" w14:textId="77777777" w:rsidR="00C334D1" w:rsidRPr="00813D46" w:rsidRDefault="00C334D1" w:rsidP="007B0C0F">
            <w:pPr>
              <w:keepNext/>
              <w:keepLines/>
              <w:rPr>
                <w:sz w:val="1"/>
              </w:rPr>
            </w:pPr>
          </w:p>
        </w:tc>
        <w:tc>
          <w:tcPr>
            <w:tcW w:w="0" w:type="auto"/>
            <w:vAlign w:val="center"/>
          </w:tcPr>
          <w:p w14:paraId="59B5A320" w14:textId="77777777" w:rsidR="00C334D1" w:rsidRPr="00813D46" w:rsidRDefault="00C334D1" w:rsidP="007B0C0F">
            <w:pPr>
              <w:keepNext/>
              <w:keepLines/>
              <w:rPr>
                <w:sz w:val="1"/>
              </w:rPr>
            </w:pPr>
          </w:p>
        </w:tc>
        <w:tc>
          <w:tcPr>
            <w:tcW w:w="0" w:type="auto"/>
            <w:vAlign w:val="center"/>
          </w:tcPr>
          <w:p w14:paraId="283FE934" w14:textId="77777777" w:rsidR="00C334D1" w:rsidRPr="00813D46" w:rsidRDefault="00C334D1" w:rsidP="007B0C0F">
            <w:pPr>
              <w:keepNext/>
              <w:keepLines/>
              <w:rPr>
                <w:sz w:val="1"/>
              </w:rPr>
            </w:pPr>
          </w:p>
        </w:tc>
        <w:tc>
          <w:tcPr>
            <w:tcW w:w="105" w:type="pct"/>
            <w:vAlign w:val="bottom"/>
          </w:tcPr>
          <w:p w14:paraId="36E23CEB" w14:textId="77777777" w:rsidR="00C334D1" w:rsidRPr="00813D46" w:rsidRDefault="00C334D1" w:rsidP="007B0C0F">
            <w:pPr>
              <w:keepNext/>
              <w:keepLines/>
              <w:rPr>
                <w:sz w:val="1"/>
              </w:rPr>
            </w:pPr>
          </w:p>
        </w:tc>
        <w:tc>
          <w:tcPr>
            <w:tcW w:w="0" w:type="auto"/>
            <w:vAlign w:val="center"/>
          </w:tcPr>
          <w:p w14:paraId="2047D2B9" w14:textId="77777777" w:rsidR="00C334D1" w:rsidRPr="00813D46" w:rsidRDefault="00C334D1" w:rsidP="007B0C0F">
            <w:pPr>
              <w:keepNext/>
              <w:keepLines/>
              <w:rPr>
                <w:sz w:val="1"/>
              </w:rPr>
            </w:pPr>
          </w:p>
        </w:tc>
        <w:tc>
          <w:tcPr>
            <w:tcW w:w="0" w:type="auto"/>
            <w:vAlign w:val="center"/>
          </w:tcPr>
          <w:p w14:paraId="7E6BC464" w14:textId="77777777" w:rsidR="00C334D1" w:rsidRPr="00813D46" w:rsidRDefault="00C334D1" w:rsidP="007B0C0F">
            <w:pPr>
              <w:keepNext/>
              <w:keepLines/>
              <w:rPr>
                <w:sz w:val="1"/>
              </w:rPr>
            </w:pPr>
          </w:p>
        </w:tc>
        <w:tc>
          <w:tcPr>
            <w:tcW w:w="0" w:type="auto"/>
            <w:vAlign w:val="center"/>
          </w:tcPr>
          <w:p w14:paraId="075A3195" w14:textId="77777777" w:rsidR="00C334D1" w:rsidRPr="00813D46" w:rsidRDefault="00C334D1" w:rsidP="007B0C0F">
            <w:pPr>
              <w:keepNext/>
              <w:keepLines/>
              <w:rPr>
                <w:sz w:val="1"/>
              </w:rPr>
            </w:pPr>
          </w:p>
        </w:tc>
        <w:tc>
          <w:tcPr>
            <w:tcW w:w="105" w:type="pct"/>
            <w:vAlign w:val="bottom"/>
          </w:tcPr>
          <w:p w14:paraId="2A2CE158" w14:textId="77777777" w:rsidR="00C334D1" w:rsidRPr="00813D46" w:rsidRDefault="00C334D1" w:rsidP="007B0C0F">
            <w:pPr>
              <w:keepNext/>
              <w:keepLines/>
              <w:rPr>
                <w:sz w:val="1"/>
              </w:rPr>
            </w:pPr>
          </w:p>
        </w:tc>
        <w:tc>
          <w:tcPr>
            <w:tcW w:w="0" w:type="auto"/>
            <w:vAlign w:val="center"/>
          </w:tcPr>
          <w:p w14:paraId="16CDB9FF" w14:textId="77777777" w:rsidR="00C334D1" w:rsidRPr="00813D46" w:rsidRDefault="00C334D1" w:rsidP="007B0C0F">
            <w:pPr>
              <w:keepNext/>
              <w:keepLines/>
              <w:rPr>
                <w:sz w:val="1"/>
              </w:rPr>
            </w:pPr>
          </w:p>
        </w:tc>
        <w:tc>
          <w:tcPr>
            <w:tcW w:w="0" w:type="auto"/>
            <w:vAlign w:val="center"/>
          </w:tcPr>
          <w:p w14:paraId="6D653AFC" w14:textId="77777777" w:rsidR="00C334D1" w:rsidRPr="00813D46" w:rsidRDefault="00C334D1" w:rsidP="007B0C0F">
            <w:pPr>
              <w:keepNext/>
              <w:keepLines/>
              <w:rPr>
                <w:sz w:val="1"/>
              </w:rPr>
            </w:pPr>
          </w:p>
        </w:tc>
        <w:tc>
          <w:tcPr>
            <w:tcW w:w="0" w:type="auto"/>
            <w:vAlign w:val="center"/>
          </w:tcPr>
          <w:p w14:paraId="5F94BD19" w14:textId="77777777" w:rsidR="00C334D1" w:rsidRPr="00813D46" w:rsidRDefault="00C334D1" w:rsidP="007B0C0F">
            <w:pPr>
              <w:keepNext/>
              <w:keepLines/>
              <w:rPr>
                <w:sz w:val="1"/>
              </w:rPr>
            </w:pPr>
          </w:p>
        </w:tc>
        <w:tc>
          <w:tcPr>
            <w:tcW w:w="105" w:type="pct"/>
            <w:vAlign w:val="bottom"/>
          </w:tcPr>
          <w:p w14:paraId="6827431E" w14:textId="77777777" w:rsidR="00C334D1" w:rsidRPr="00813D46" w:rsidRDefault="00C334D1" w:rsidP="007B0C0F">
            <w:pPr>
              <w:keepNext/>
              <w:keepLines/>
              <w:rPr>
                <w:sz w:val="1"/>
              </w:rPr>
            </w:pPr>
          </w:p>
        </w:tc>
        <w:tc>
          <w:tcPr>
            <w:tcW w:w="0" w:type="auto"/>
            <w:vAlign w:val="center"/>
          </w:tcPr>
          <w:p w14:paraId="4546CA56" w14:textId="77777777" w:rsidR="00C334D1" w:rsidRPr="00813D46" w:rsidRDefault="00C334D1" w:rsidP="007B0C0F">
            <w:pPr>
              <w:keepNext/>
              <w:keepLines/>
              <w:rPr>
                <w:sz w:val="1"/>
              </w:rPr>
            </w:pPr>
          </w:p>
        </w:tc>
        <w:tc>
          <w:tcPr>
            <w:tcW w:w="0" w:type="auto"/>
            <w:vAlign w:val="center"/>
          </w:tcPr>
          <w:p w14:paraId="47CD296C" w14:textId="77777777" w:rsidR="00C334D1" w:rsidRPr="00813D46" w:rsidRDefault="00C334D1" w:rsidP="007B0C0F">
            <w:pPr>
              <w:keepNext/>
              <w:keepLines/>
              <w:rPr>
                <w:sz w:val="1"/>
              </w:rPr>
            </w:pPr>
          </w:p>
        </w:tc>
        <w:tc>
          <w:tcPr>
            <w:tcW w:w="0" w:type="auto"/>
            <w:vAlign w:val="center"/>
          </w:tcPr>
          <w:p w14:paraId="24BAE875" w14:textId="77777777" w:rsidR="00C334D1" w:rsidRPr="00813D46" w:rsidRDefault="00C334D1" w:rsidP="007B0C0F">
            <w:pPr>
              <w:keepNext/>
              <w:keepLines/>
              <w:rPr>
                <w:sz w:val="1"/>
              </w:rPr>
            </w:pPr>
          </w:p>
        </w:tc>
        <w:tc>
          <w:tcPr>
            <w:tcW w:w="105" w:type="pct"/>
            <w:vAlign w:val="bottom"/>
          </w:tcPr>
          <w:p w14:paraId="31748A46" w14:textId="77777777" w:rsidR="00C334D1" w:rsidRPr="00813D46" w:rsidRDefault="00C334D1" w:rsidP="007B0C0F">
            <w:pPr>
              <w:keepNext/>
              <w:keepLines/>
              <w:rPr>
                <w:sz w:val="1"/>
              </w:rPr>
            </w:pPr>
          </w:p>
        </w:tc>
        <w:tc>
          <w:tcPr>
            <w:tcW w:w="0" w:type="auto"/>
            <w:vAlign w:val="center"/>
          </w:tcPr>
          <w:p w14:paraId="5EE97AFE" w14:textId="77777777" w:rsidR="00C334D1" w:rsidRPr="00813D46" w:rsidRDefault="00C334D1" w:rsidP="007B0C0F">
            <w:pPr>
              <w:keepNext/>
              <w:keepLines/>
              <w:rPr>
                <w:sz w:val="1"/>
              </w:rPr>
            </w:pPr>
          </w:p>
        </w:tc>
        <w:tc>
          <w:tcPr>
            <w:tcW w:w="0" w:type="auto"/>
            <w:vAlign w:val="center"/>
          </w:tcPr>
          <w:p w14:paraId="3E203AC4" w14:textId="77777777" w:rsidR="00C334D1" w:rsidRPr="00813D46" w:rsidRDefault="00C334D1" w:rsidP="007B0C0F">
            <w:pPr>
              <w:keepNext/>
              <w:keepLines/>
              <w:rPr>
                <w:sz w:val="1"/>
              </w:rPr>
            </w:pPr>
          </w:p>
        </w:tc>
        <w:tc>
          <w:tcPr>
            <w:tcW w:w="0" w:type="auto"/>
            <w:vAlign w:val="center"/>
          </w:tcPr>
          <w:p w14:paraId="757B3888" w14:textId="77777777" w:rsidR="00C334D1" w:rsidRPr="00813D46" w:rsidRDefault="00C334D1" w:rsidP="007B0C0F">
            <w:pPr>
              <w:keepNext/>
              <w:keepLines/>
              <w:rPr>
                <w:sz w:val="1"/>
              </w:rPr>
            </w:pPr>
          </w:p>
        </w:tc>
        <w:tc>
          <w:tcPr>
            <w:tcW w:w="105" w:type="pct"/>
            <w:vAlign w:val="bottom"/>
          </w:tcPr>
          <w:p w14:paraId="1334B69D" w14:textId="77777777" w:rsidR="00C334D1" w:rsidRPr="00813D46" w:rsidRDefault="00C334D1" w:rsidP="007B0C0F">
            <w:pPr>
              <w:keepNext/>
              <w:keepLines/>
              <w:rPr>
                <w:sz w:val="1"/>
              </w:rPr>
            </w:pPr>
          </w:p>
        </w:tc>
        <w:tc>
          <w:tcPr>
            <w:tcW w:w="0" w:type="auto"/>
            <w:vAlign w:val="center"/>
          </w:tcPr>
          <w:p w14:paraId="684E6C97" w14:textId="77777777" w:rsidR="00C334D1" w:rsidRPr="00813D46" w:rsidRDefault="00C334D1" w:rsidP="007B0C0F">
            <w:pPr>
              <w:keepNext/>
              <w:keepLines/>
              <w:rPr>
                <w:sz w:val="1"/>
              </w:rPr>
            </w:pPr>
          </w:p>
        </w:tc>
        <w:tc>
          <w:tcPr>
            <w:tcW w:w="0" w:type="auto"/>
            <w:vAlign w:val="center"/>
          </w:tcPr>
          <w:p w14:paraId="23A8C89B" w14:textId="77777777" w:rsidR="00C334D1" w:rsidRPr="00813D46" w:rsidRDefault="00C334D1" w:rsidP="007B0C0F">
            <w:pPr>
              <w:keepNext/>
              <w:keepLines/>
              <w:rPr>
                <w:sz w:val="1"/>
              </w:rPr>
            </w:pPr>
          </w:p>
        </w:tc>
        <w:tc>
          <w:tcPr>
            <w:tcW w:w="0" w:type="auto"/>
            <w:vAlign w:val="center"/>
          </w:tcPr>
          <w:p w14:paraId="1D249D6E" w14:textId="77777777" w:rsidR="00C334D1" w:rsidRPr="00813D46" w:rsidRDefault="00C334D1" w:rsidP="007B0C0F">
            <w:pPr>
              <w:keepNext/>
              <w:keepLines/>
              <w:rPr>
                <w:sz w:val="1"/>
              </w:rPr>
            </w:pPr>
          </w:p>
        </w:tc>
      </w:tr>
      <w:tr w:rsidR="0095357A" w:rsidRPr="00813D46" w14:paraId="6D3046F5" w14:textId="77777777" w:rsidTr="007B0C0F">
        <w:trPr>
          <w:tblHeader/>
          <w:jc w:val="center"/>
        </w:trPr>
        <w:tc>
          <w:tcPr>
            <w:tcW w:w="0" w:type="auto"/>
            <w:vAlign w:val="bottom"/>
          </w:tcPr>
          <w:p w14:paraId="5828BD89"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2DFC2536"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D2C466F" w14:textId="77777777" w:rsidR="00C334D1" w:rsidRPr="00813D46" w:rsidRDefault="00C334D1" w:rsidP="007B0C0F">
            <w:pPr>
              <w:keepNext/>
              <w:keepLines/>
              <w:jc w:val="right"/>
            </w:pPr>
            <w:r w:rsidRPr="00813D46">
              <w:rPr>
                <w:rFonts w:cs="Arial"/>
                <w:b/>
                <w:bCs/>
                <w:sz w:val="15"/>
                <w:szCs w:val="15"/>
              </w:rPr>
              <w:t>Gross</w:t>
            </w:r>
            <w:r w:rsidRPr="00813D46">
              <w:rPr>
                <w:rFonts w:cs="Arial"/>
                <w:b/>
                <w:bCs/>
                <w:sz w:val="15"/>
                <w:szCs w:val="15"/>
              </w:rPr>
              <w:br/>
              <w:t>Carrying</w:t>
            </w:r>
            <w:r w:rsidRPr="00813D46">
              <w:rPr>
                <w:rFonts w:cs="Arial"/>
                <w:b/>
                <w:bCs/>
                <w:sz w:val="15"/>
                <w:szCs w:val="15"/>
              </w:rPr>
              <w:br/>
              <w:t>Amount</w:t>
            </w:r>
          </w:p>
        </w:tc>
        <w:tc>
          <w:tcPr>
            <w:tcW w:w="0" w:type="auto"/>
            <w:vAlign w:val="bottom"/>
          </w:tcPr>
          <w:p w14:paraId="6696E48B" w14:textId="77777777" w:rsidR="00C334D1" w:rsidRPr="00813D46" w:rsidRDefault="00C334D1" w:rsidP="007B0C0F">
            <w:pPr>
              <w:keepNext/>
              <w:keepLines/>
              <w:rPr>
                <w:sz w:val="8"/>
              </w:rPr>
            </w:pPr>
            <w:r w:rsidRPr="00813D46">
              <w:rPr>
                <w:sz w:val="15"/>
                <w:szCs w:val="15"/>
              </w:rPr>
              <w:t> </w:t>
            </w:r>
          </w:p>
        </w:tc>
        <w:tc>
          <w:tcPr>
            <w:tcW w:w="0" w:type="auto"/>
            <w:vAlign w:val="bottom"/>
          </w:tcPr>
          <w:p w14:paraId="45CA88A1"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05E8640E" w14:textId="77777777" w:rsidR="00C334D1" w:rsidRPr="00813D46" w:rsidRDefault="00C334D1" w:rsidP="007B0C0F">
            <w:pPr>
              <w:keepNext/>
              <w:keepLines/>
              <w:jc w:val="right"/>
            </w:pPr>
            <w:r w:rsidRPr="00813D46">
              <w:rPr>
                <w:rFonts w:cs="Arial"/>
                <w:b/>
                <w:bCs/>
                <w:sz w:val="15"/>
                <w:szCs w:val="15"/>
              </w:rPr>
              <w:t>Accumulated</w:t>
            </w:r>
            <w:r w:rsidRPr="00813D46">
              <w:rPr>
                <w:rFonts w:cs="Arial"/>
                <w:b/>
                <w:bCs/>
                <w:sz w:val="15"/>
                <w:szCs w:val="15"/>
              </w:rPr>
              <w:br/>
              <w:t>Amortization</w:t>
            </w:r>
          </w:p>
        </w:tc>
        <w:tc>
          <w:tcPr>
            <w:tcW w:w="0" w:type="auto"/>
            <w:vAlign w:val="bottom"/>
          </w:tcPr>
          <w:p w14:paraId="3F531F37" w14:textId="77777777" w:rsidR="00C334D1" w:rsidRPr="00813D46" w:rsidRDefault="00C334D1" w:rsidP="007B0C0F">
            <w:pPr>
              <w:keepNext/>
              <w:keepLines/>
              <w:rPr>
                <w:sz w:val="8"/>
              </w:rPr>
            </w:pPr>
            <w:r w:rsidRPr="00813D46">
              <w:rPr>
                <w:sz w:val="15"/>
                <w:szCs w:val="15"/>
              </w:rPr>
              <w:t> </w:t>
            </w:r>
          </w:p>
        </w:tc>
        <w:tc>
          <w:tcPr>
            <w:tcW w:w="0" w:type="auto"/>
            <w:vAlign w:val="bottom"/>
          </w:tcPr>
          <w:p w14:paraId="72E1484F"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479FFBE7" w14:textId="77777777" w:rsidR="00C334D1" w:rsidRPr="00813D46" w:rsidRDefault="00C334D1" w:rsidP="007B0C0F">
            <w:pPr>
              <w:keepNext/>
              <w:keepLines/>
              <w:jc w:val="right"/>
            </w:pPr>
            <w:r w:rsidRPr="00813D46">
              <w:rPr>
                <w:rFonts w:cs="Arial"/>
                <w:b/>
                <w:bCs/>
                <w:sz w:val="15"/>
                <w:szCs w:val="15"/>
              </w:rPr>
              <w:t>Net Carrying</w:t>
            </w:r>
            <w:r w:rsidRPr="00813D46">
              <w:rPr>
                <w:rFonts w:cs="Arial"/>
                <w:b/>
                <w:bCs/>
                <w:sz w:val="15"/>
                <w:szCs w:val="15"/>
              </w:rPr>
              <w:br/>
              <w:t>Amount</w:t>
            </w:r>
          </w:p>
        </w:tc>
        <w:tc>
          <w:tcPr>
            <w:tcW w:w="0" w:type="auto"/>
            <w:vAlign w:val="bottom"/>
          </w:tcPr>
          <w:p w14:paraId="5F8FBAD6" w14:textId="77777777" w:rsidR="00C334D1" w:rsidRPr="00813D46" w:rsidRDefault="00C334D1" w:rsidP="007B0C0F">
            <w:pPr>
              <w:keepNext/>
              <w:keepLines/>
              <w:rPr>
                <w:sz w:val="8"/>
              </w:rPr>
            </w:pPr>
            <w:r w:rsidRPr="00813D46">
              <w:rPr>
                <w:sz w:val="15"/>
                <w:szCs w:val="15"/>
              </w:rPr>
              <w:t> </w:t>
            </w:r>
          </w:p>
        </w:tc>
        <w:tc>
          <w:tcPr>
            <w:tcW w:w="0" w:type="auto"/>
            <w:vAlign w:val="bottom"/>
          </w:tcPr>
          <w:p w14:paraId="27FF8F7E"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12308FE5" w14:textId="77777777" w:rsidR="00C334D1" w:rsidRPr="00813D46" w:rsidRDefault="00C334D1" w:rsidP="007B0C0F">
            <w:pPr>
              <w:keepNext/>
              <w:keepLines/>
              <w:jc w:val="right"/>
            </w:pPr>
            <w:r w:rsidRPr="00813D46">
              <w:rPr>
                <w:rFonts w:cs="Arial"/>
                <w:b/>
                <w:bCs/>
                <w:sz w:val="15"/>
                <w:szCs w:val="15"/>
              </w:rPr>
              <w:t>Gross</w:t>
            </w:r>
            <w:r w:rsidRPr="00813D46">
              <w:rPr>
                <w:rFonts w:cs="Arial"/>
                <w:b/>
                <w:bCs/>
                <w:sz w:val="15"/>
                <w:szCs w:val="15"/>
              </w:rPr>
              <w:br/>
              <w:t>Carrying</w:t>
            </w:r>
            <w:r w:rsidRPr="00813D46">
              <w:rPr>
                <w:rFonts w:cs="Arial"/>
                <w:b/>
                <w:bCs/>
                <w:sz w:val="15"/>
                <w:szCs w:val="15"/>
              </w:rPr>
              <w:br/>
              <w:t>Amount</w:t>
            </w:r>
          </w:p>
        </w:tc>
        <w:tc>
          <w:tcPr>
            <w:tcW w:w="0" w:type="auto"/>
            <w:vAlign w:val="bottom"/>
          </w:tcPr>
          <w:p w14:paraId="6C0D03BA" w14:textId="77777777" w:rsidR="00C334D1" w:rsidRPr="00813D46" w:rsidRDefault="00C334D1" w:rsidP="007B0C0F">
            <w:pPr>
              <w:keepNext/>
              <w:keepLines/>
              <w:rPr>
                <w:sz w:val="8"/>
              </w:rPr>
            </w:pPr>
            <w:r w:rsidRPr="00813D46">
              <w:rPr>
                <w:sz w:val="15"/>
                <w:szCs w:val="15"/>
              </w:rPr>
              <w:t> </w:t>
            </w:r>
          </w:p>
        </w:tc>
        <w:tc>
          <w:tcPr>
            <w:tcW w:w="0" w:type="auto"/>
            <w:vAlign w:val="bottom"/>
          </w:tcPr>
          <w:p w14:paraId="4A54F7F9"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8B9D99C" w14:textId="77777777" w:rsidR="00C334D1" w:rsidRPr="00813D46" w:rsidRDefault="00C334D1" w:rsidP="007B0C0F">
            <w:pPr>
              <w:keepNext/>
              <w:keepLines/>
              <w:jc w:val="right"/>
            </w:pPr>
            <w:r w:rsidRPr="00813D46">
              <w:rPr>
                <w:rFonts w:cs="Arial"/>
                <w:b/>
                <w:bCs/>
                <w:sz w:val="15"/>
                <w:szCs w:val="15"/>
              </w:rPr>
              <w:t>Accumulated</w:t>
            </w:r>
            <w:r w:rsidRPr="00813D46">
              <w:rPr>
                <w:rFonts w:cs="Arial"/>
                <w:b/>
                <w:bCs/>
                <w:sz w:val="15"/>
                <w:szCs w:val="15"/>
              </w:rPr>
              <w:br/>
              <w:t>Amortization</w:t>
            </w:r>
          </w:p>
        </w:tc>
        <w:tc>
          <w:tcPr>
            <w:tcW w:w="0" w:type="auto"/>
            <w:vAlign w:val="bottom"/>
          </w:tcPr>
          <w:p w14:paraId="4CDDFA75" w14:textId="77777777" w:rsidR="00C334D1" w:rsidRPr="00813D46" w:rsidRDefault="00C334D1" w:rsidP="007B0C0F">
            <w:pPr>
              <w:keepNext/>
              <w:keepLines/>
              <w:rPr>
                <w:sz w:val="8"/>
              </w:rPr>
            </w:pPr>
            <w:r w:rsidRPr="00813D46">
              <w:rPr>
                <w:sz w:val="15"/>
                <w:szCs w:val="15"/>
              </w:rPr>
              <w:t> </w:t>
            </w:r>
          </w:p>
        </w:tc>
        <w:tc>
          <w:tcPr>
            <w:tcW w:w="0" w:type="auto"/>
            <w:vAlign w:val="bottom"/>
          </w:tcPr>
          <w:p w14:paraId="7ADE2A99"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8153674" w14:textId="77777777" w:rsidR="00C334D1" w:rsidRPr="00813D46" w:rsidRDefault="00C334D1" w:rsidP="007B0C0F">
            <w:pPr>
              <w:keepNext/>
              <w:keepLines/>
              <w:jc w:val="right"/>
            </w:pPr>
            <w:r w:rsidRPr="00813D46">
              <w:rPr>
                <w:rFonts w:cs="Arial"/>
                <w:b/>
                <w:bCs/>
                <w:sz w:val="15"/>
                <w:szCs w:val="15"/>
              </w:rPr>
              <w:t>Net Carrying</w:t>
            </w:r>
            <w:r w:rsidRPr="00813D46">
              <w:rPr>
                <w:rFonts w:cs="Arial"/>
                <w:b/>
                <w:bCs/>
                <w:sz w:val="15"/>
                <w:szCs w:val="15"/>
              </w:rPr>
              <w:br/>
              <w:t>Amount</w:t>
            </w:r>
          </w:p>
        </w:tc>
        <w:tc>
          <w:tcPr>
            <w:tcW w:w="0" w:type="auto"/>
            <w:vAlign w:val="bottom"/>
          </w:tcPr>
          <w:p w14:paraId="20D6D82F" w14:textId="77777777" w:rsidR="00C334D1" w:rsidRPr="00813D46" w:rsidRDefault="00C334D1" w:rsidP="007B0C0F">
            <w:pPr>
              <w:keepNext/>
              <w:keepLines/>
              <w:rPr>
                <w:sz w:val="8"/>
              </w:rPr>
            </w:pPr>
            <w:r w:rsidRPr="00813D46">
              <w:rPr>
                <w:sz w:val="15"/>
                <w:szCs w:val="15"/>
              </w:rPr>
              <w:t> </w:t>
            </w:r>
          </w:p>
        </w:tc>
      </w:tr>
      <w:tr w:rsidR="00C334D1" w:rsidRPr="00813D46" w14:paraId="073EF0B6" w14:textId="77777777" w:rsidTr="007B0C0F">
        <w:trPr>
          <w:jc w:val="center"/>
        </w:trPr>
        <w:tc>
          <w:tcPr>
            <w:tcW w:w="0" w:type="auto"/>
            <w:gridSpan w:val="24"/>
            <w:vAlign w:val="bottom"/>
          </w:tcPr>
          <w:p w14:paraId="701F1492"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36510B5" w14:textId="77777777" w:rsidR="00C334D1" w:rsidRPr="00813D46" w:rsidRDefault="00C334D1" w:rsidP="007B0C0F">
            <w:pPr>
              <w:keepNext/>
              <w:keepLines/>
              <w:rPr>
                <w:sz w:val="8"/>
              </w:rPr>
            </w:pPr>
          </w:p>
        </w:tc>
      </w:tr>
      <w:tr w:rsidR="0095357A" w:rsidRPr="00813D46" w14:paraId="73926C8E" w14:textId="77777777" w:rsidTr="007B0C0F">
        <w:trPr>
          <w:trHeight w:val="75"/>
          <w:jc w:val="center"/>
        </w:trPr>
        <w:tc>
          <w:tcPr>
            <w:tcW w:w="0" w:type="auto"/>
            <w:vAlign w:val="center"/>
          </w:tcPr>
          <w:p w14:paraId="14A51A76" w14:textId="77777777" w:rsidR="00C334D1" w:rsidRPr="00813D46" w:rsidRDefault="00C334D1" w:rsidP="007B0C0F">
            <w:pPr>
              <w:keepNext/>
              <w:keepLines/>
              <w:rPr>
                <w:sz w:val="8"/>
              </w:rPr>
            </w:pPr>
          </w:p>
        </w:tc>
        <w:tc>
          <w:tcPr>
            <w:tcW w:w="0" w:type="auto"/>
            <w:gridSpan w:val="4"/>
            <w:vAlign w:val="center"/>
          </w:tcPr>
          <w:p w14:paraId="1CF4D804" w14:textId="77777777" w:rsidR="00C334D1" w:rsidRPr="00813D46" w:rsidRDefault="00C334D1" w:rsidP="007B0C0F">
            <w:pPr>
              <w:keepNext/>
              <w:keepLines/>
              <w:rPr>
                <w:sz w:val="8"/>
              </w:rPr>
            </w:pPr>
          </w:p>
        </w:tc>
        <w:tc>
          <w:tcPr>
            <w:tcW w:w="0" w:type="auto"/>
            <w:gridSpan w:val="4"/>
            <w:vAlign w:val="center"/>
          </w:tcPr>
          <w:p w14:paraId="780FDF4D" w14:textId="77777777" w:rsidR="00C334D1" w:rsidRPr="00813D46" w:rsidRDefault="00C334D1" w:rsidP="007B0C0F">
            <w:pPr>
              <w:keepNext/>
              <w:keepLines/>
              <w:rPr>
                <w:sz w:val="8"/>
              </w:rPr>
            </w:pPr>
          </w:p>
        </w:tc>
        <w:tc>
          <w:tcPr>
            <w:tcW w:w="0" w:type="auto"/>
            <w:gridSpan w:val="4"/>
            <w:vAlign w:val="center"/>
          </w:tcPr>
          <w:p w14:paraId="13F6829D" w14:textId="77777777" w:rsidR="00C334D1" w:rsidRPr="00813D46" w:rsidRDefault="00C334D1" w:rsidP="007B0C0F">
            <w:pPr>
              <w:keepNext/>
              <w:keepLines/>
              <w:rPr>
                <w:sz w:val="8"/>
              </w:rPr>
            </w:pPr>
          </w:p>
        </w:tc>
        <w:tc>
          <w:tcPr>
            <w:tcW w:w="0" w:type="auto"/>
            <w:gridSpan w:val="4"/>
            <w:vAlign w:val="center"/>
          </w:tcPr>
          <w:p w14:paraId="72FD7B67" w14:textId="77777777" w:rsidR="00C334D1" w:rsidRPr="00813D46" w:rsidRDefault="00C334D1" w:rsidP="007B0C0F">
            <w:pPr>
              <w:keepNext/>
              <w:keepLines/>
              <w:rPr>
                <w:sz w:val="8"/>
              </w:rPr>
            </w:pPr>
          </w:p>
        </w:tc>
        <w:tc>
          <w:tcPr>
            <w:tcW w:w="0" w:type="auto"/>
            <w:gridSpan w:val="4"/>
            <w:vAlign w:val="center"/>
          </w:tcPr>
          <w:p w14:paraId="01740B5E" w14:textId="77777777" w:rsidR="00C334D1" w:rsidRPr="00813D46" w:rsidRDefault="00C334D1" w:rsidP="007B0C0F">
            <w:pPr>
              <w:keepNext/>
              <w:keepLines/>
              <w:rPr>
                <w:sz w:val="8"/>
              </w:rPr>
            </w:pPr>
          </w:p>
        </w:tc>
        <w:tc>
          <w:tcPr>
            <w:tcW w:w="0" w:type="auto"/>
            <w:gridSpan w:val="4"/>
            <w:vAlign w:val="center"/>
          </w:tcPr>
          <w:p w14:paraId="5BE4CCD2" w14:textId="77777777" w:rsidR="00C334D1" w:rsidRPr="00813D46" w:rsidRDefault="00C334D1" w:rsidP="007B0C0F">
            <w:pPr>
              <w:keepNext/>
              <w:keepLines/>
              <w:rPr>
                <w:sz w:val="8"/>
              </w:rPr>
            </w:pPr>
          </w:p>
        </w:tc>
      </w:tr>
      <w:tr w:rsidR="0095357A" w:rsidRPr="00813D46" w14:paraId="07CC4AF6" w14:textId="77777777" w:rsidTr="007B0C0F">
        <w:trPr>
          <w:jc w:val="center"/>
        </w:trPr>
        <w:tc>
          <w:tcPr>
            <w:tcW w:w="0" w:type="auto"/>
            <w:vAlign w:val="bottom"/>
          </w:tcPr>
          <w:p w14:paraId="535B67D7"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Year Ended June 30,</w:t>
            </w:r>
          </w:p>
        </w:tc>
        <w:tc>
          <w:tcPr>
            <w:tcW w:w="0" w:type="auto"/>
            <w:vAlign w:val="bottom"/>
          </w:tcPr>
          <w:p w14:paraId="74AB7E71"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721E9EFF" w14:textId="77777777" w:rsidR="00C334D1" w:rsidRPr="00813D46" w:rsidRDefault="00C334D1" w:rsidP="007B0C0F">
            <w:pPr>
              <w:pStyle w:val="la2"/>
              <w:keepNext/>
              <w:keepLines/>
            </w:pPr>
            <w:r w:rsidRPr="00813D46">
              <w:t> </w:t>
            </w:r>
          </w:p>
        </w:tc>
        <w:tc>
          <w:tcPr>
            <w:tcW w:w="0" w:type="auto"/>
            <w:vAlign w:val="bottom"/>
          </w:tcPr>
          <w:p w14:paraId="1BC696D9" w14:textId="77777777" w:rsidR="00C334D1" w:rsidRPr="00813D46" w:rsidRDefault="00C334D1" w:rsidP="007B0C0F">
            <w:pPr>
              <w:keepNext/>
              <w:keepLines/>
              <w:rPr>
                <w:sz w:val="8"/>
              </w:rPr>
            </w:pPr>
            <w:r w:rsidRPr="00813D46">
              <w:rPr>
                <w:sz w:val="15"/>
                <w:szCs w:val="15"/>
              </w:rPr>
              <w:t> </w:t>
            </w:r>
          </w:p>
        </w:tc>
        <w:tc>
          <w:tcPr>
            <w:tcW w:w="0" w:type="auto"/>
            <w:vAlign w:val="bottom"/>
          </w:tcPr>
          <w:p w14:paraId="2C95C033"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07FB354E" w14:textId="77777777" w:rsidR="00C334D1" w:rsidRPr="00813D46" w:rsidRDefault="00C334D1" w:rsidP="007B0C0F">
            <w:pPr>
              <w:pStyle w:val="la2"/>
              <w:keepNext/>
              <w:keepLines/>
            </w:pPr>
            <w:r w:rsidRPr="00813D46">
              <w:t> </w:t>
            </w:r>
          </w:p>
        </w:tc>
        <w:tc>
          <w:tcPr>
            <w:tcW w:w="0" w:type="auto"/>
            <w:vAlign w:val="bottom"/>
          </w:tcPr>
          <w:p w14:paraId="4B389D78" w14:textId="77777777" w:rsidR="00C334D1" w:rsidRPr="00813D46" w:rsidRDefault="00C334D1" w:rsidP="007B0C0F">
            <w:pPr>
              <w:keepNext/>
              <w:keepLines/>
              <w:rPr>
                <w:sz w:val="8"/>
              </w:rPr>
            </w:pPr>
            <w:r w:rsidRPr="00813D46">
              <w:rPr>
                <w:sz w:val="15"/>
                <w:szCs w:val="15"/>
              </w:rPr>
              <w:t> </w:t>
            </w:r>
          </w:p>
        </w:tc>
        <w:tc>
          <w:tcPr>
            <w:tcW w:w="0" w:type="auto"/>
            <w:vAlign w:val="bottom"/>
          </w:tcPr>
          <w:p w14:paraId="55FDDDE8"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0736FAE8" w14:textId="77777777" w:rsidR="00C334D1" w:rsidRPr="00813D46" w:rsidRDefault="00C334D1" w:rsidP="007B0C0F">
            <w:pPr>
              <w:keepNext/>
              <w:keepLines/>
              <w:jc w:val="right"/>
            </w:pPr>
            <w:r w:rsidRPr="00813D46">
              <w:rPr>
                <w:rFonts w:cs="Arial"/>
                <w:b/>
                <w:bCs/>
                <w:sz w:val="15"/>
                <w:szCs w:val="15"/>
              </w:rPr>
              <w:t>2015</w:t>
            </w:r>
          </w:p>
        </w:tc>
        <w:tc>
          <w:tcPr>
            <w:tcW w:w="0" w:type="auto"/>
            <w:vAlign w:val="bottom"/>
          </w:tcPr>
          <w:p w14:paraId="63443FCA" w14:textId="77777777" w:rsidR="00C334D1" w:rsidRPr="00813D46" w:rsidRDefault="00C334D1" w:rsidP="007B0C0F">
            <w:pPr>
              <w:keepNext/>
              <w:keepLines/>
              <w:rPr>
                <w:sz w:val="8"/>
              </w:rPr>
            </w:pPr>
            <w:r w:rsidRPr="00813D46">
              <w:rPr>
                <w:sz w:val="15"/>
                <w:szCs w:val="15"/>
              </w:rPr>
              <w:t> </w:t>
            </w:r>
          </w:p>
        </w:tc>
        <w:tc>
          <w:tcPr>
            <w:tcW w:w="0" w:type="auto"/>
            <w:vAlign w:val="bottom"/>
          </w:tcPr>
          <w:p w14:paraId="4C501A59"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380FACBD" w14:textId="77777777" w:rsidR="00C334D1" w:rsidRPr="00813D46" w:rsidRDefault="00C334D1" w:rsidP="007B0C0F">
            <w:pPr>
              <w:pStyle w:val="la2"/>
              <w:keepNext/>
              <w:keepLines/>
            </w:pPr>
            <w:r w:rsidRPr="00813D46">
              <w:t> </w:t>
            </w:r>
          </w:p>
        </w:tc>
        <w:tc>
          <w:tcPr>
            <w:tcW w:w="0" w:type="auto"/>
            <w:vAlign w:val="bottom"/>
          </w:tcPr>
          <w:p w14:paraId="4C62916C" w14:textId="77777777" w:rsidR="00C334D1" w:rsidRPr="00813D46" w:rsidRDefault="00C334D1" w:rsidP="007B0C0F">
            <w:pPr>
              <w:keepNext/>
              <w:keepLines/>
              <w:rPr>
                <w:sz w:val="8"/>
              </w:rPr>
            </w:pPr>
            <w:r w:rsidRPr="00813D46">
              <w:rPr>
                <w:sz w:val="15"/>
                <w:szCs w:val="15"/>
              </w:rPr>
              <w:t> </w:t>
            </w:r>
          </w:p>
        </w:tc>
        <w:tc>
          <w:tcPr>
            <w:tcW w:w="0" w:type="auto"/>
            <w:vAlign w:val="bottom"/>
          </w:tcPr>
          <w:p w14:paraId="7C71B000"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3079F30D" w14:textId="77777777" w:rsidR="00C334D1" w:rsidRPr="00813D46" w:rsidRDefault="00C334D1" w:rsidP="007B0C0F">
            <w:pPr>
              <w:pStyle w:val="la2"/>
              <w:keepNext/>
              <w:keepLines/>
            </w:pPr>
            <w:r w:rsidRPr="00813D46">
              <w:t> </w:t>
            </w:r>
          </w:p>
        </w:tc>
        <w:tc>
          <w:tcPr>
            <w:tcW w:w="0" w:type="auto"/>
            <w:vAlign w:val="bottom"/>
          </w:tcPr>
          <w:p w14:paraId="516E07B9" w14:textId="77777777" w:rsidR="00C334D1" w:rsidRPr="00813D46" w:rsidRDefault="00C334D1" w:rsidP="007B0C0F">
            <w:pPr>
              <w:keepNext/>
              <w:keepLines/>
              <w:rPr>
                <w:sz w:val="8"/>
              </w:rPr>
            </w:pPr>
            <w:r w:rsidRPr="00813D46">
              <w:rPr>
                <w:sz w:val="15"/>
                <w:szCs w:val="15"/>
              </w:rPr>
              <w:t> </w:t>
            </w:r>
          </w:p>
        </w:tc>
        <w:tc>
          <w:tcPr>
            <w:tcW w:w="0" w:type="auto"/>
            <w:vAlign w:val="bottom"/>
          </w:tcPr>
          <w:p w14:paraId="052B216C"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62ADDE36" w14:textId="77777777" w:rsidR="00C334D1" w:rsidRPr="00813D46" w:rsidRDefault="00C334D1" w:rsidP="007B0C0F">
            <w:pPr>
              <w:keepNext/>
              <w:keepLines/>
              <w:jc w:val="right"/>
            </w:pPr>
            <w:r w:rsidRPr="00813D46">
              <w:rPr>
                <w:rFonts w:cs="Arial"/>
                <w:b/>
                <w:bCs/>
                <w:sz w:val="15"/>
                <w:szCs w:val="15"/>
              </w:rPr>
              <w:t>2014</w:t>
            </w:r>
          </w:p>
        </w:tc>
        <w:tc>
          <w:tcPr>
            <w:tcW w:w="0" w:type="auto"/>
            <w:vAlign w:val="bottom"/>
          </w:tcPr>
          <w:p w14:paraId="43329D60" w14:textId="77777777" w:rsidR="00C334D1" w:rsidRPr="00813D46" w:rsidRDefault="00C334D1" w:rsidP="007B0C0F">
            <w:pPr>
              <w:keepNext/>
              <w:keepLines/>
              <w:rPr>
                <w:sz w:val="8"/>
              </w:rPr>
            </w:pPr>
            <w:r w:rsidRPr="00813D46">
              <w:rPr>
                <w:sz w:val="15"/>
                <w:szCs w:val="15"/>
              </w:rPr>
              <w:t> </w:t>
            </w:r>
          </w:p>
        </w:tc>
      </w:tr>
      <w:tr w:rsidR="0095357A" w:rsidRPr="00813D46" w14:paraId="3A1B16E1" w14:textId="77777777" w:rsidTr="007B0C0F">
        <w:trPr>
          <w:trHeight w:val="75"/>
          <w:jc w:val="center"/>
        </w:trPr>
        <w:tc>
          <w:tcPr>
            <w:tcW w:w="0" w:type="auto"/>
            <w:vAlign w:val="center"/>
          </w:tcPr>
          <w:p w14:paraId="4364861A" w14:textId="77777777" w:rsidR="00C334D1" w:rsidRPr="00813D46" w:rsidRDefault="00C334D1" w:rsidP="007B0C0F">
            <w:pPr>
              <w:keepNext/>
              <w:keepLines/>
              <w:rPr>
                <w:sz w:val="8"/>
              </w:rPr>
            </w:pPr>
          </w:p>
        </w:tc>
        <w:tc>
          <w:tcPr>
            <w:tcW w:w="0" w:type="auto"/>
            <w:gridSpan w:val="4"/>
            <w:vAlign w:val="center"/>
          </w:tcPr>
          <w:p w14:paraId="027958E8" w14:textId="77777777" w:rsidR="00C334D1" w:rsidRPr="00813D46" w:rsidRDefault="00C334D1" w:rsidP="007B0C0F">
            <w:pPr>
              <w:keepNext/>
              <w:keepLines/>
              <w:rPr>
                <w:sz w:val="8"/>
              </w:rPr>
            </w:pPr>
          </w:p>
        </w:tc>
        <w:tc>
          <w:tcPr>
            <w:tcW w:w="0" w:type="auto"/>
            <w:gridSpan w:val="4"/>
            <w:vAlign w:val="center"/>
          </w:tcPr>
          <w:p w14:paraId="04547E5F" w14:textId="77777777" w:rsidR="00C334D1" w:rsidRPr="00813D46" w:rsidRDefault="00C334D1" w:rsidP="007B0C0F">
            <w:pPr>
              <w:keepNext/>
              <w:keepLines/>
              <w:rPr>
                <w:sz w:val="8"/>
              </w:rPr>
            </w:pPr>
          </w:p>
        </w:tc>
        <w:tc>
          <w:tcPr>
            <w:tcW w:w="0" w:type="auto"/>
            <w:gridSpan w:val="4"/>
            <w:vAlign w:val="center"/>
          </w:tcPr>
          <w:p w14:paraId="3880BDEF" w14:textId="77777777" w:rsidR="00C334D1" w:rsidRPr="00813D46" w:rsidRDefault="00C334D1" w:rsidP="007B0C0F">
            <w:pPr>
              <w:keepNext/>
              <w:keepLines/>
              <w:rPr>
                <w:sz w:val="8"/>
              </w:rPr>
            </w:pPr>
          </w:p>
        </w:tc>
        <w:tc>
          <w:tcPr>
            <w:tcW w:w="0" w:type="auto"/>
            <w:gridSpan w:val="4"/>
            <w:vAlign w:val="center"/>
          </w:tcPr>
          <w:p w14:paraId="3E0345DE" w14:textId="77777777" w:rsidR="00C334D1" w:rsidRPr="00813D46" w:rsidRDefault="00C334D1" w:rsidP="007B0C0F">
            <w:pPr>
              <w:keepNext/>
              <w:keepLines/>
              <w:rPr>
                <w:sz w:val="8"/>
              </w:rPr>
            </w:pPr>
          </w:p>
        </w:tc>
        <w:tc>
          <w:tcPr>
            <w:tcW w:w="0" w:type="auto"/>
            <w:gridSpan w:val="4"/>
            <w:vAlign w:val="center"/>
          </w:tcPr>
          <w:p w14:paraId="1E9C2E37" w14:textId="77777777" w:rsidR="00C334D1" w:rsidRPr="00813D46" w:rsidRDefault="00C334D1" w:rsidP="007B0C0F">
            <w:pPr>
              <w:keepNext/>
              <w:keepLines/>
              <w:rPr>
                <w:sz w:val="8"/>
              </w:rPr>
            </w:pPr>
          </w:p>
        </w:tc>
        <w:tc>
          <w:tcPr>
            <w:tcW w:w="0" w:type="auto"/>
            <w:gridSpan w:val="4"/>
            <w:vAlign w:val="center"/>
          </w:tcPr>
          <w:p w14:paraId="68A5C247" w14:textId="77777777" w:rsidR="00C334D1" w:rsidRPr="00813D46" w:rsidRDefault="00C334D1" w:rsidP="007B0C0F">
            <w:pPr>
              <w:keepNext/>
              <w:keepLines/>
              <w:rPr>
                <w:sz w:val="8"/>
              </w:rPr>
            </w:pPr>
          </w:p>
        </w:tc>
      </w:tr>
      <w:tr w:rsidR="0095357A" w:rsidRPr="00813D46" w14:paraId="29B5E402" w14:textId="77777777" w:rsidTr="007B0C0F">
        <w:trPr>
          <w:jc w:val="center"/>
        </w:trPr>
        <w:tc>
          <w:tcPr>
            <w:tcW w:w="0" w:type="auto"/>
          </w:tcPr>
          <w:p w14:paraId="3C497D98" w14:textId="77777777" w:rsidR="00C334D1" w:rsidRPr="00813D46" w:rsidRDefault="00C334D1" w:rsidP="007B0C0F">
            <w:pPr>
              <w:pStyle w:val="NormalWeb"/>
              <w:keepNext/>
              <w:keepLines/>
              <w:ind w:left="240" w:hanging="240"/>
              <w:rPr>
                <w:sz w:val="8"/>
              </w:rPr>
            </w:pPr>
            <w:r w:rsidRPr="00813D46">
              <w:rPr>
                <w:rFonts w:cs="Arial"/>
                <w:sz w:val="20"/>
                <w:szCs w:val="20"/>
              </w:rPr>
              <w:t>Technology-based </w:t>
            </w:r>
            <w:r w:rsidRPr="00813D46">
              <w:rPr>
                <w:rFonts w:cs="Arial"/>
                <w:sz w:val="15"/>
                <w:szCs w:val="15"/>
                <w:vertAlign w:val="superscript"/>
              </w:rPr>
              <w:t>(a)</w:t>
            </w:r>
          </w:p>
        </w:tc>
        <w:tc>
          <w:tcPr>
            <w:tcW w:w="0" w:type="auto"/>
            <w:vAlign w:val="bottom"/>
          </w:tcPr>
          <w:p w14:paraId="6A641179" w14:textId="77777777" w:rsidR="00C334D1" w:rsidRPr="00813D46" w:rsidRDefault="00C334D1" w:rsidP="007B0C0F">
            <w:pPr>
              <w:pStyle w:val="la2"/>
              <w:keepNext/>
              <w:keepLines/>
            </w:pPr>
            <w:r w:rsidRPr="00813D46">
              <w:rPr>
                <w:sz w:val="15"/>
                <w:szCs w:val="15"/>
              </w:rPr>
              <w:t> </w:t>
            </w:r>
          </w:p>
        </w:tc>
        <w:tc>
          <w:tcPr>
            <w:tcW w:w="0" w:type="auto"/>
            <w:vAlign w:val="bottom"/>
          </w:tcPr>
          <w:p w14:paraId="1BFF4652" w14:textId="77777777" w:rsidR="00C334D1" w:rsidRPr="00813D46" w:rsidRDefault="00C334D1" w:rsidP="007B0C0F">
            <w:pPr>
              <w:keepNext/>
              <w:keepLines/>
              <w:rPr>
                <w:sz w:val="8"/>
              </w:rPr>
            </w:pPr>
            <w:r w:rsidRPr="00813D46">
              <w:rPr>
                <w:rFonts w:cs="Arial"/>
                <w:b/>
                <w:bCs/>
              </w:rPr>
              <w:t>$</w:t>
            </w:r>
          </w:p>
        </w:tc>
        <w:tc>
          <w:tcPr>
            <w:tcW w:w="0" w:type="auto"/>
            <w:vAlign w:val="bottom"/>
          </w:tcPr>
          <w:p w14:paraId="2B3978D4" w14:textId="699842B3" w:rsidR="00C334D1" w:rsidRPr="00813D46" w:rsidRDefault="0095357A" w:rsidP="007B0C0F">
            <w:pPr>
              <w:keepNext/>
              <w:keepLines/>
              <w:jc w:val="right"/>
            </w:pPr>
            <w:r w:rsidRPr="00813D46">
              <w:rPr>
                <w:rFonts w:cs="Arial"/>
                <w:b/>
                <w:bCs/>
              </w:rPr>
              <w:t>6,187</w:t>
            </w:r>
          </w:p>
        </w:tc>
        <w:tc>
          <w:tcPr>
            <w:tcW w:w="0" w:type="auto"/>
            <w:noWrap/>
            <w:vAlign w:val="bottom"/>
          </w:tcPr>
          <w:p w14:paraId="56DD29F7" w14:textId="77777777" w:rsidR="00C334D1" w:rsidRPr="00813D46" w:rsidRDefault="00C334D1" w:rsidP="007B0C0F">
            <w:pPr>
              <w:keepNext/>
              <w:keepLines/>
              <w:rPr>
                <w:sz w:val="8"/>
              </w:rPr>
            </w:pPr>
            <w:r w:rsidRPr="00813D46">
              <w:rPr>
                <w:rFonts w:cs="Arial"/>
                <w:b/>
                <w:bCs/>
              </w:rPr>
              <w:t> </w:t>
            </w:r>
          </w:p>
        </w:tc>
        <w:tc>
          <w:tcPr>
            <w:tcW w:w="0" w:type="auto"/>
            <w:vAlign w:val="bottom"/>
          </w:tcPr>
          <w:p w14:paraId="7D9FD779" w14:textId="77777777" w:rsidR="00C334D1" w:rsidRPr="00813D46" w:rsidRDefault="00C334D1" w:rsidP="007B0C0F">
            <w:pPr>
              <w:pStyle w:val="la2"/>
              <w:keepNext/>
              <w:keepLines/>
            </w:pPr>
            <w:r w:rsidRPr="00813D46">
              <w:rPr>
                <w:sz w:val="15"/>
                <w:szCs w:val="15"/>
              </w:rPr>
              <w:t> </w:t>
            </w:r>
          </w:p>
        </w:tc>
        <w:tc>
          <w:tcPr>
            <w:tcW w:w="0" w:type="auto"/>
            <w:vAlign w:val="bottom"/>
          </w:tcPr>
          <w:p w14:paraId="781A28A0" w14:textId="77777777" w:rsidR="00C334D1" w:rsidRPr="00813D46" w:rsidRDefault="00C334D1" w:rsidP="007B0C0F">
            <w:pPr>
              <w:keepNext/>
              <w:keepLines/>
              <w:rPr>
                <w:sz w:val="8"/>
              </w:rPr>
            </w:pPr>
            <w:r w:rsidRPr="00813D46">
              <w:rPr>
                <w:rFonts w:cs="Arial"/>
                <w:b/>
                <w:bCs/>
              </w:rPr>
              <w:t>$</w:t>
            </w:r>
          </w:p>
        </w:tc>
        <w:tc>
          <w:tcPr>
            <w:tcW w:w="0" w:type="auto"/>
            <w:vAlign w:val="bottom"/>
          </w:tcPr>
          <w:p w14:paraId="1E958314" w14:textId="74E1E629" w:rsidR="00C334D1" w:rsidRPr="00813D46" w:rsidRDefault="00C334D1" w:rsidP="0095357A">
            <w:pPr>
              <w:keepNext/>
              <w:keepLines/>
              <w:jc w:val="right"/>
            </w:pPr>
            <w:r w:rsidRPr="00813D46">
              <w:rPr>
                <w:rFonts w:cs="Arial"/>
                <w:b/>
                <w:bCs/>
              </w:rPr>
              <w:t>(</w:t>
            </w:r>
            <w:r w:rsidR="0095357A" w:rsidRPr="00813D46">
              <w:rPr>
                <w:rFonts w:cs="Arial"/>
                <w:b/>
                <w:bCs/>
              </w:rPr>
              <w:t>3,410</w:t>
            </w:r>
          </w:p>
        </w:tc>
        <w:tc>
          <w:tcPr>
            <w:tcW w:w="0" w:type="auto"/>
            <w:noWrap/>
            <w:vAlign w:val="bottom"/>
          </w:tcPr>
          <w:p w14:paraId="68D260F8" w14:textId="77777777" w:rsidR="00C334D1" w:rsidRPr="00813D46" w:rsidRDefault="00C334D1" w:rsidP="007B0C0F">
            <w:pPr>
              <w:keepNext/>
              <w:keepLines/>
              <w:rPr>
                <w:sz w:val="8"/>
              </w:rPr>
            </w:pPr>
            <w:r w:rsidRPr="00813D46">
              <w:rPr>
                <w:rFonts w:cs="Arial"/>
                <w:b/>
                <w:bCs/>
              </w:rPr>
              <w:t>)</w:t>
            </w:r>
          </w:p>
        </w:tc>
        <w:tc>
          <w:tcPr>
            <w:tcW w:w="0" w:type="auto"/>
            <w:vAlign w:val="bottom"/>
          </w:tcPr>
          <w:p w14:paraId="69DEE79A" w14:textId="77777777" w:rsidR="00C334D1" w:rsidRPr="00813D46" w:rsidRDefault="00C334D1" w:rsidP="007B0C0F">
            <w:pPr>
              <w:pStyle w:val="la2"/>
              <w:keepNext/>
              <w:keepLines/>
            </w:pPr>
            <w:r w:rsidRPr="00813D46">
              <w:rPr>
                <w:sz w:val="15"/>
                <w:szCs w:val="15"/>
              </w:rPr>
              <w:t> </w:t>
            </w:r>
          </w:p>
        </w:tc>
        <w:tc>
          <w:tcPr>
            <w:tcW w:w="0" w:type="auto"/>
            <w:vAlign w:val="bottom"/>
          </w:tcPr>
          <w:p w14:paraId="2767F329" w14:textId="77777777" w:rsidR="00C334D1" w:rsidRPr="00813D46" w:rsidRDefault="00C334D1" w:rsidP="007B0C0F">
            <w:pPr>
              <w:keepNext/>
              <w:keepLines/>
              <w:rPr>
                <w:sz w:val="8"/>
              </w:rPr>
            </w:pPr>
            <w:r w:rsidRPr="00813D46">
              <w:rPr>
                <w:rFonts w:cs="Arial"/>
                <w:b/>
                <w:bCs/>
              </w:rPr>
              <w:t>$</w:t>
            </w:r>
          </w:p>
        </w:tc>
        <w:tc>
          <w:tcPr>
            <w:tcW w:w="0" w:type="auto"/>
            <w:vAlign w:val="bottom"/>
          </w:tcPr>
          <w:p w14:paraId="59E83B2B" w14:textId="69C264E8" w:rsidR="00C334D1" w:rsidRPr="00813D46" w:rsidRDefault="0095357A" w:rsidP="007B0C0F">
            <w:pPr>
              <w:keepNext/>
              <w:keepLines/>
              <w:jc w:val="right"/>
            </w:pPr>
            <w:r w:rsidRPr="00813D46">
              <w:rPr>
                <w:rFonts w:cs="Arial"/>
                <w:b/>
                <w:bCs/>
              </w:rPr>
              <w:t>2,777</w:t>
            </w:r>
          </w:p>
        </w:tc>
        <w:tc>
          <w:tcPr>
            <w:tcW w:w="0" w:type="auto"/>
            <w:noWrap/>
            <w:vAlign w:val="bottom"/>
          </w:tcPr>
          <w:p w14:paraId="3D32C134" w14:textId="77777777" w:rsidR="00C334D1" w:rsidRPr="00813D46" w:rsidRDefault="00C334D1" w:rsidP="007B0C0F">
            <w:pPr>
              <w:keepNext/>
              <w:keepLines/>
              <w:rPr>
                <w:sz w:val="8"/>
              </w:rPr>
            </w:pPr>
            <w:r w:rsidRPr="00813D46">
              <w:rPr>
                <w:rFonts w:cs="Arial"/>
                <w:b/>
                <w:bCs/>
              </w:rPr>
              <w:t> </w:t>
            </w:r>
          </w:p>
        </w:tc>
        <w:tc>
          <w:tcPr>
            <w:tcW w:w="0" w:type="auto"/>
            <w:vAlign w:val="bottom"/>
          </w:tcPr>
          <w:p w14:paraId="5F2AC6E6" w14:textId="77777777" w:rsidR="00C334D1" w:rsidRPr="00813D46" w:rsidRDefault="00C334D1" w:rsidP="007B0C0F">
            <w:pPr>
              <w:pStyle w:val="la2"/>
              <w:keepNext/>
              <w:keepLines/>
            </w:pPr>
            <w:r w:rsidRPr="00813D46">
              <w:rPr>
                <w:sz w:val="15"/>
                <w:szCs w:val="15"/>
              </w:rPr>
              <w:t> </w:t>
            </w:r>
          </w:p>
        </w:tc>
        <w:tc>
          <w:tcPr>
            <w:tcW w:w="0" w:type="auto"/>
            <w:vAlign w:val="bottom"/>
          </w:tcPr>
          <w:p w14:paraId="071D4BB0" w14:textId="77777777" w:rsidR="00C334D1" w:rsidRPr="00813D46" w:rsidRDefault="00C334D1" w:rsidP="007B0C0F">
            <w:pPr>
              <w:keepNext/>
              <w:keepLines/>
              <w:rPr>
                <w:sz w:val="8"/>
              </w:rPr>
            </w:pPr>
            <w:r w:rsidRPr="00813D46">
              <w:rPr>
                <w:rFonts w:cs="Arial"/>
              </w:rPr>
              <w:t>$</w:t>
            </w:r>
          </w:p>
        </w:tc>
        <w:tc>
          <w:tcPr>
            <w:tcW w:w="0" w:type="auto"/>
            <w:vAlign w:val="bottom"/>
          </w:tcPr>
          <w:p w14:paraId="09ED4228" w14:textId="77777777" w:rsidR="00C334D1" w:rsidRPr="00813D46" w:rsidRDefault="00C334D1" w:rsidP="007B0C0F">
            <w:pPr>
              <w:keepNext/>
              <w:keepLines/>
              <w:jc w:val="right"/>
            </w:pPr>
            <w:r w:rsidRPr="00813D46">
              <w:rPr>
                <w:rFonts w:cs="Arial"/>
                <w:bCs/>
              </w:rPr>
              <w:t>6,440</w:t>
            </w:r>
          </w:p>
        </w:tc>
        <w:tc>
          <w:tcPr>
            <w:tcW w:w="0" w:type="auto"/>
            <w:noWrap/>
            <w:vAlign w:val="bottom"/>
          </w:tcPr>
          <w:p w14:paraId="6E0FBA3E" w14:textId="77777777" w:rsidR="00C334D1" w:rsidRPr="00813D46" w:rsidRDefault="00C334D1" w:rsidP="007B0C0F">
            <w:pPr>
              <w:keepNext/>
              <w:keepLines/>
              <w:rPr>
                <w:sz w:val="8"/>
              </w:rPr>
            </w:pPr>
            <w:r w:rsidRPr="00813D46">
              <w:rPr>
                <w:rFonts w:cs="Arial"/>
              </w:rPr>
              <w:t> </w:t>
            </w:r>
          </w:p>
        </w:tc>
        <w:tc>
          <w:tcPr>
            <w:tcW w:w="0" w:type="auto"/>
            <w:vAlign w:val="bottom"/>
          </w:tcPr>
          <w:p w14:paraId="6C68C1D3" w14:textId="77777777" w:rsidR="00C334D1" w:rsidRPr="00813D46" w:rsidRDefault="00C334D1" w:rsidP="007B0C0F">
            <w:pPr>
              <w:pStyle w:val="la2"/>
              <w:keepNext/>
              <w:keepLines/>
            </w:pPr>
            <w:r w:rsidRPr="00813D46">
              <w:rPr>
                <w:sz w:val="15"/>
                <w:szCs w:val="15"/>
              </w:rPr>
              <w:t> </w:t>
            </w:r>
          </w:p>
        </w:tc>
        <w:tc>
          <w:tcPr>
            <w:tcW w:w="0" w:type="auto"/>
            <w:vAlign w:val="bottom"/>
          </w:tcPr>
          <w:p w14:paraId="09E0ABAC" w14:textId="77777777" w:rsidR="00C334D1" w:rsidRPr="00813D46" w:rsidRDefault="00C334D1" w:rsidP="007B0C0F">
            <w:pPr>
              <w:keepNext/>
              <w:keepLines/>
              <w:rPr>
                <w:sz w:val="8"/>
              </w:rPr>
            </w:pPr>
            <w:r w:rsidRPr="00813D46">
              <w:rPr>
                <w:rFonts w:cs="Arial"/>
              </w:rPr>
              <w:t>$</w:t>
            </w:r>
          </w:p>
        </w:tc>
        <w:tc>
          <w:tcPr>
            <w:tcW w:w="0" w:type="auto"/>
            <w:vAlign w:val="bottom"/>
          </w:tcPr>
          <w:p w14:paraId="0B26AE3E" w14:textId="77777777" w:rsidR="00C334D1" w:rsidRPr="00813D46" w:rsidRDefault="00C334D1" w:rsidP="007B0C0F">
            <w:pPr>
              <w:keepNext/>
              <w:keepLines/>
              <w:jc w:val="right"/>
            </w:pPr>
            <w:r w:rsidRPr="00813D46">
              <w:rPr>
                <w:rFonts w:cs="Arial"/>
                <w:bCs/>
              </w:rPr>
              <w:t>(2,615</w:t>
            </w:r>
          </w:p>
        </w:tc>
        <w:tc>
          <w:tcPr>
            <w:tcW w:w="0" w:type="auto"/>
            <w:noWrap/>
            <w:vAlign w:val="bottom"/>
          </w:tcPr>
          <w:p w14:paraId="65F7424F" w14:textId="77777777" w:rsidR="00C334D1" w:rsidRPr="00813D46" w:rsidRDefault="00C334D1" w:rsidP="007B0C0F">
            <w:pPr>
              <w:keepNext/>
              <w:keepLines/>
              <w:rPr>
                <w:sz w:val="8"/>
              </w:rPr>
            </w:pPr>
            <w:r w:rsidRPr="00813D46">
              <w:rPr>
                <w:rFonts w:cs="Arial"/>
                <w:bCs/>
              </w:rPr>
              <w:t>)</w:t>
            </w:r>
          </w:p>
        </w:tc>
        <w:tc>
          <w:tcPr>
            <w:tcW w:w="0" w:type="auto"/>
            <w:vAlign w:val="bottom"/>
          </w:tcPr>
          <w:p w14:paraId="59B7BCF8" w14:textId="77777777" w:rsidR="00C334D1" w:rsidRPr="00813D46" w:rsidRDefault="00C334D1" w:rsidP="007B0C0F">
            <w:pPr>
              <w:pStyle w:val="la2"/>
              <w:keepNext/>
              <w:keepLines/>
            </w:pPr>
            <w:r w:rsidRPr="00813D46">
              <w:rPr>
                <w:sz w:val="15"/>
                <w:szCs w:val="15"/>
              </w:rPr>
              <w:t> </w:t>
            </w:r>
          </w:p>
        </w:tc>
        <w:tc>
          <w:tcPr>
            <w:tcW w:w="0" w:type="auto"/>
            <w:vAlign w:val="bottom"/>
          </w:tcPr>
          <w:p w14:paraId="78D961FD" w14:textId="77777777" w:rsidR="00C334D1" w:rsidRPr="00813D46" w:rsidRDefault="00C334D1" w:rsidP="007B0C0F">
            <w:pPr>
              <w:keepNext/>
              <w:keepLines/>
              <w:rPr>
                <w:sz w:val="8"/>
              </w:rPr>
            </w:pPr>
            <w:r w:rsidRPr="00813D46">
              <w:rPr>
                <w:rFonts w:cs="Arial"/>
              </w:rPr>
              <w:t>$</w:t>
            </w:r>
          </w:p>
        </w:tc>
        <w:tc>
          <w:tcPr>
            <w:tcW w:w="0" w:type="auto"/>
            <w:vAlign w:val="bottom"/>
          </w:tcPr>
          <w:p w14:paraId="46911654" w14:textId="77777777" w:rsidR="00C334D1" w:rsidRPr="00813D46" w:rsidRDefault="00C334D1" w:rsidP="007B0C0F">
            <w:pPr>
              <w:keepNext/>
              <w:keepLines/>
              <w:jc w:val="right"/>
            </w:pPr>
            <w:r w:rsidRPr="00813D46">
              <w:rPr>
                <w:rFonts w:cs="Arial"/>
                <w:bCs/>
              </w:rPr>
              <w:t>3,825</w:t>
            </w:r>
          </w:p>
        </w:tc>
        <w:tc>
          <w:tcPr>
            <w:tcW w:w="0" w:type="auto"/>
            <w:noWrap/>
            <w:vAlign w:val="bottom"/>
          </w:tcPr>
          <w:p w14:paraId="47127240" w14:textId="77777777" w:rsidR="00C334D1" w:rsidRPr="00813D46" w:rsidRDefault="00C334D1" w:rsidP="007B0C0F">
            <w:pPr>
              <w:keepNext/>
              <w:keepLines/>
              <w:rPr>
                <w:sz w:val="8"/>
              </w:rPr>
            </w:pPr>
            <w:r w:rsidRPr="00813D46">
              <w:rPr>
                <w:rFonts w:cs="Arial"/>
              </w:rPr>
              <w:t> </w:t>
            </w:r>
          </w:p>
        </w:tc>
      </w:tr>
      <w:tr w:rsidR="0095357A" w:rsidRPr="00813D46" w14:paraId="5F86843A" w14:textId="77777777" w:rsidTr="007B0C0F">
        <w:trPr>
          <w:jc w:val="center"/>
        </w:trPr>
        <w:tc>
          <w:tcPr>
            <w:tcW w:w="0" w:type="auto"/>
          </w:tcPr>
          <w:p w14:paraId="41F8E3A3" w14:textId="77777777" w:rsidR="00C334D1" w:rsidRPr="00813D46" w:rsidRDefault="00C334D1" w:rsidP="007B0C0F">
            <w:pPr>
              <w:pStyle w:val="NormalWeb"/>
              <w:keepNext/>
              <w:keepLines/>
              <w:ind w:left="240" w:hanging="240"/>
              <w:rPr>
                <w:sz w:val="8"/>
              </w:rPr>
            </w:pPr>
            <w:r w:rsidRPr="00813D46">
              <w:rPr>
                <w:rFonts w:cs="Arial"/>
                <w:sz w:val="20"/>
                <w:szCs w:val="20"/>
              </w:rPr>
              <w:t>Marketing-related</w:t>
            </w:r>
          </w:p>
        </w:tc>
        <w:tc>
          <w:tcPr>
            <w:tcW w:w="0" w:type="auto"/>
            <w:vAlign w:val="bottom"/>
          </w:tcPr>
          <w:p w14:paraId="0441C5ED" w14:textId="77777777" w:rsidR="00C334D1" w:rsidRPr="00813D46" w:rsidRDefault="00C334D1" w:rsidP="007B0C0F">
            <w:pPr>
              <w:pStyle w:val="la2"/>
              <w:keepNext/>
              <w:keepLines/>
            </w:pPr>
            <w:r w:rsidRPr="00813D46">
              <w:rPr>
                <w:sz w:val="15"/>
                <w:szCs w:val="15"/>
              </w:rPr>
              <w:t> </w:t>
            </w:r>
          </w:p>
        </w:tc>
        <w:tc>
          <w:tcPr>
            <w:tcW w:w="0" w:type="auto"/>
            <w:vAlign w:val="bottom"/>
          </w:tcPr>
          <w:p w14:paraId="6A52C32D" w14:textId="77777777" w:rsidR="00C334D1" w:rsidRPr="00813D46" w:rsidRDefault="00C334D1" w:rsidP="007B0C0F">
            <w:pPr>
              <w:keepNext/>
              <w:keepLines/>
              <w:rPr>
                <w:sz w:val="8"/>
              </w:rPr>
            </w:pPr>
            <w:r w:rsidRPr="00813D46">
              <w:rPr>
                <w:rFonts w:cs="Arial"/>
                <w:b/>
                <w:bCs/>
              </w:rPr>
              <w:t> </w:t>
            </w:r>
          </w:p>
        </w:tc>
        <w:tc>
          <w:tcPr>
            <w:tcW w:w="0" w:type="auto"/>
            <w:vAlign w:val="bottom"/>
          </w:tcPr>
          <w:p w14:paraId="04168A64" w14:textId="6CCD3FF4" w:rsidR="00C334D1" w:rsidRPr="00813D46" w:rsidRDefault="0095357A" w:rsidP="007B0C0F">
            <w:pPr>
              <w:keepNext/>
              <w:keepLines/>
              <w:jc w:val="right"/>
            </w:pPr>
            <w:r w:rsidRPr="00813D46">
              <w:rPr>
                <w:rFonts w:cs="Arial"/>
                <w:b/>
                <w:bCs/>
              </w:rPr>
              <w:t>1,974</w:t>
            </w:r>
          </w:p>
        </w:tc>
        <w:tc>
          <w:tcPr>
            <w:tcW w:w="0" w:type="auto"/>
            <w:noWrap/>
            <w:vAlign w:val="bottom"/>
          </w:tcPr>
          <w:p w14:paraId="6FC7C729" w14:textId="77777777" w:rsidR="00C334D1" w:rsidRPr="00813D46" w:rsidRDefault="00C334D1" w:rsidP="007B0C0F">
            <w:pPr>
              <w:keepNext/>
              <w:keepLines/>
              <w:rPr>
                <w:sz w:val="8"/>
              </w:rPr>
            </w:pPr>
            <w:r w:rsidRPr="00813D46">
              <w:rPr>
                <w:rFonts w:cs="Arial"/>
                <w:b/>
                <w:bCs/>
              </w:rPr>
              <w:t> </w:t>
            </w:r>
          </w:p>
        </w:tc>
        <w:tc>
          <w:tcPr>
            <w:tcW w:w="0" w:type="auto"/>
            <w:vAlign w:val="bottom"/>
          </w:tcPr>
          <w:p w14:paraId="5E306FDF" w14:textId="77777777" w:rsidR="00C334D1" w:rsidRPr="00813D46" w:rsidRDefault="00C334D1" w:rsidP="007B0C0F">
            <w:pPr>
              <w:pStyle w:val="la2"/>
              <w:keepNext/>
              <w:keepLines/>
            </w:pPr>
            <w:r w:rsidRPr="00813D46">
              <w:rPr>
                <w:sz w:val="15"/>
                <w:szCs w:val="15"/>
              </w:rPr>
              <w:t> </w:t>
            </w:r>
          </w:p>
        </w:tc>
        <w:tc>
          <w:tcPr>
            <w:tcW w:w="0" w:type="auto"/>
            <w:vAlign w:val="bottom"/>
          </w:tcPr>
          <w:p w14:paraId="0340A125" w14:textId="77777777" w:rsidR="00C334D1" w:rsidRPr="00813D46" w:rsidRDefault="00C334D1" w:rsidP="007B0C0F">
            <w:pPr>
              <w:keepNext/>
              <w:keepLines/>
              <w:rPr>
                <w:sz w:val="8"/>
              </w:rPr>
            </w:pPr>
            <w:r w:rsidRPr="00813D46">
              <w:rPr>
                <w:rFonts w:cs="Arial"/>
                <w:b/>
                <w:bCs/>
              </w:rPr>
              <w:t> </w:t>
            </w:r>
          </w:p>
        </w:tc>
        <w:tc>
          <w:tcPr>
            <w:tcW w:w="0" w:type="auto"/>
            <w:vAlign w:val="bottom"/>
          </w:tcPr>
          <w:p w14:paraId="6172C7D4" w14:textId="6F6C8894" w:rsidR="00C334D1" w:rsidRPr="00813D46" w:rsidRDefault="00C334D1" w:rsidP="0095357A">
            <w:pPr>
              <w:keepNext/>
              <w:keepLines/>
              <w:jc w:val="right"/>
            </w:pPr>
            <w:r w:rsidRPr="00813D46">
              <w:rPr>
                <w:rFonts w:cs="Arial"/>
                <w:b/>
                <w:bCs/>
              </w:rPr>
              <w:t>(</w:t>
            </w:r>
            <w:r w:rsidR="0095357A" w:rsidRPr="00813D46">
              <w:rPr>
                <w:rFonts w:cs="Arial"/>
                <w:b/>
                <w:bCs/>
              </w:rPr>
              <w:t>540</w:t>
            </w:r>
          </w:p>
        </w:tc>
        <w:tc>
          <w:tcPr>
            <w:tcW w:w="0" w:type="auto"/>
            <w:noWrap/>
            <w:vAlign w:val="bottom"/>
          </w:tcPr>
          <w:p w14:paraId="0B69037C" w14:textId="77777777" w:rsidR="00C334D1" w:rsidRPr="00813D46" w:rsidRDefault="00C334D1" w:rsidP="007B0C0F">
            <w:pPr>
              <w:keepNext/>
              <w:keepLines/>
              <w:rPr>
                <w:sz w:val="8"/>
              </w:rPr>
            </w:pPr>
            <w:r w:rsidRPr="00813D46">
              <w:rPr>
                <w:rFonts w:cs="Arial"/>
                <w:b/>
                <w:bCs/>
              </w:rPr>
              <w:t>)</w:t>
            </w:r>
          </w:p>
        </w:tc>
        <w:tc>
          <w:tcPr>
            <w:tcW w:w="0" w:type="auto"/>
            <w:vAlign w:val="bottom"/>
          </w:tcPr>
          <w:p w14:paraId="56B77301" w14:textId="77777777" w:rsidR="00C334D1" w:rsidRPr="00813D46" w:rsidRDefault="00C334D1" w:rsidP="007B0C0F">
            <w:pPr>
              <w:pStyle w:val="la2"/>
              <w:keepNext/>
              <w:keepLines/>
            </w:pPr>
            <w:r w:rsidRPr="00813D46">
              <w:rPr>
                <w:sz w:val="15"/>
                <w:szCs w:val="15"/>
              </w:rPr>
              <w:t> </w:t>
            </w:r>
          </w:p>
        </w:tc>
        <w:tc>
          <w:tcPr>
            <w:tcW w:w="0" w:type="auto"/>
            <w:vAlign w:val="bottom"/>
          </w:tcPr>
          <w:p w14:paraId="56C3C7BA" w14:textId="77777777" w:rsidR="00C334D1" w:rsidRPr="00813D46" w:rsidRDefault="00C334D1" w:rsidP="007B0C0F">
            <w:pPr>
              <w:keepNext/>
              <w:keepLines/>
              <w:rPr>
                <w:sz w:val="8"/>
              </w:rPr>
            </w:pPr>
            <w:r w:rsidRPr="00813D46">
              <w:rPr>
                <w:rFonts w:cs="Arial"/>
                <w:b/>
                <w:bCs/>
              </w:rPr>
              <w:t> </w:t>
            </w:r>
          </w:p>
        </w:tc>
        <w:tc>
          <w:tcPr>
            <w:tcW w:w="0" w:type="auto"/>
            <w:vAlign w:val="bottom"/>
          </w:tcPr>
          <w:p w14:paraId="2FD206A9" w14:textId="4C5EE041" w:rsidR="00C334D1" w:rsidRPr="00813D46" w:rsidRDefault="0095357A" w:rsidP="007B0C0F">
            <w:pPr>
              <w:keepNext/>
              <w:keepLines/>
              <w:jc w:val="right"/>
            </w:pPr>
            <w:r w:rsidRPr="00813D46">
              <w:rPr>
                <w:rFonts w:cs="Arial"/>
                <w:b/>
                <w:bCs/>
              </w:rPr>
              <w:t>1,434</w:t>
            </w:r>
          </w:p>
        </w:tc>
        <w:tc>
          <w:tcPr>
            <w:tcW w:w="0" w:type="auto"/>
            <w:noWrap/>
            <w:vAlign w:val="bottom"/>
          </w:tcPr>
          <w:p w14:paraId="27563DF0" w14:textId="77777777" w:rsidR="00C334D1" w:rsidRPr="00813D46" w:rsidRDefault="00C334D1" w:rsidP="007B0C0F">
            <w:pPr>
              <w:keepNext/>
              <w:keepLines/>
              <w:rPr>
                <w:sz w:val="8"/>
              </w:rPr>
            </w:pPr>
            <w:r w:rsidRPr="00813D46">
              <w:rPr>
                <w:rFonts w:cs="Arial"/>
                <w:b/>
                <w:bCs/>
              </w:rPr>
              <w:t> </w:t>
            </w:r>
          </w:p>
        </w:tc>
        <w:tc>
          <w:tcPr>
            <w:tcW w:w="0" w:type="auto"/>
            <w:vAlign w:val="bottom"/>
          </w:tcPr>
          <w:p w14:paraId="3292F109" w14:textId="77777777" w:rsidR="00C334D1" w:rsidRPr="00813D46" w:rsidRDefault="00C334D1" w:rsidP="007B0C0F">
            <w:pPr>
              <w:pStyle w:val="la2"/>
              <w:keepNext/>
              <w:keepLines/>
            </w:pPr>
            <w:r w:rsidRPr="00813D46">
              <w:rPr>
                <w:sz w:val="15"/>
                <w:szCs w:val="15"/>
              </w:rPr>
              <w:t> </w:t>
            </w:r>
          </w:p>
        </w:tc>
        <w:tc>
          <w:tcPr>
            <w:tcW w:w="0" w:type="auto"/>
            <w:vAlign w:val="bottom"/>
          </w:tcPr>
          <w:p w14:paraId="4A35BFBC" w14:textId="77777777" w:rsidR="00C334D1" w:rsidRPr="00813D46" w:rsidRDefault="00C334D1" w:rsidP="007B0C0F">
            <w:pPr>
              <w:keepNext/>
              <w:keepLines/>
              <w:rPr>
                <w:sz w:val="8"/>
              </w:rPr>
            </w:pPr>
            <w:r w:rsidRPr="00813D46">
              <w:rPr>
                <w:rFonts w:cs="Arial"/>
              </w:rPr>
              <w:t> </w:t>
            </w:r>
          </w:p>
        </w:tc>
        <w:tc>
          <w:tcPr>
            <w:tcW w:w="0" w:type="auto"/>
            <w:vAlign w:val="bottom"/>
          </w:tcPr>
          <w:p w14:paraId="0B09647E" w14:textId="77777777" w:rsidR="00C334D1" w:rsidRPr="00813D46" w:rsidRDefault="00C334D1" w:rsidP="007B0C0F">
            <w:pPr>
              <w:keepNext/>
              <w:keepLines/>
              <w:jc w:val="right"/>
            </w:pPr>
            <w:r w:rsidRPr="00813D46">
              <w:rPr>
                <w:rFonts w:cs="Arial"/>
                <w:bCs/>
              </w:rPr>
              <w:t>1,518</w:t>
            </w:r>
          </w:p>
        </w:tc>
        <w:tc>
          <w:tcPr>
            <w:tcW w:w="0" w:type="auto"/>
            <w:noWrap/>
            <w:vAlign w:val="bottom"/>
          </w:tcPr>
          <w:p w14:paraId="0260FD69" w14:textId="77777777" w:rsidR="00C334D1" w:rsidRPr="00813D46" w:rsidRDefault="00C334D1" w:rsidP="007B0C0F">
            <w:pPr>
              <w:keepNext/>
              <w:keepLines/>
              <w:rPr>
                <w:sz w:val="8"/>
              </w:rPr>
            </w:pPr>
            <w:r w:rsidRPr="00813D46">
              <w:rPr>
                <w:rFonts w:cs="Arial"/>
              </w:rPr>
              <w:t> </w:t>
            </w:r>
          </w:p>
        </w:tc>
        <w:tc>
          <w:tcPr>
            <w:tcW w:w="0" w:type="auto"/>
            <w:vAlign w:val="bottom"/>
          </w:tcPr>
          <w:p w14:paraId="5DE64B22" w14:textId="77777777" w:rsidR="00C334D1" w:rsidRPr="00813D46" w:rsidRDefault="00C334D1" w:rsidP="007B0C0F">
            <w:pPr>
              <w:pStyle w:val="la2"/>
              <w:keepNext/>
              <w:keepLines/>
            </w:pPr>
            <w:r w:rsidRPr="00813D46">
              <w:rPr>
                <w:sz w:val="15"/>
                <w:szCs w:val="15"/>
              </w:rPr>
              <w:t> </w:t>
            </w:r>
          </w:p>
        </w:tc>
        <w:tc>
          <w:tcPr>
            <w:tcW w:w="0" w:type="auto"/>
            <w:vAlign w:val="bottom"/>
          </w:tcPr>
          <w:p w14:paraId="66DD34B6" w14:textId="77777777" w:rsidR="00C334D1" w:rsidRPr="00813D46" w:rsidRDefault="00C334D1" w:rsidP="007B0C0F">
            <w:pPr>
              <w:keepNext/>
              <w:keepLines/>
              <w:rPr>
                <w:sz w:val="8"/>
              </w:rPr>
            </w:pPr>
            <w:r w:rsidRPr="00813D46">
              <w:rPr>
                <w:rFonts w:cs="Arial"/>
              </w:rPr>
              <w:t> </w:t>
            </w:r>
          </w:p>
        </w:tc>
        <w:tc>
          <w:tcPr>
            <w:tcW w:w="0" w:type="auto"/>
            <w:vAlign w:val="bottom"/>
          </w:tcPr>
          <w:p w14:paraId="4F3C2766" w14:textId="77777777" w:rsidR="00C334D1" w:rsidRPr="00813D46" w:rsidRDefault="00C334D1" w:rsidP="007B0C0F">
            <w:pPr>
              <w:keepNext/>
              <w:keepLines/>
              <w:jc w:val="right"/>
            </w:pPr>
            <w:r w:rsidRPr="00813D46">
              <w:rPr>
                <w:rFonts w:cs="Arial"/>
                <w:bCs/>
              </w:rPr>
              <w:t>(324</w:t>
            </w:r>
          </w:p>
        </w:tc>
        <w:tc>
          <w:tcPr>
            <w:tcW w:w="0" w:type="auto"/>
            <w:noWrap/>
            <w:vAlign w:val="bottom"/>
          </w:tcPr>
          <w:p w14:paraId="51C04281" w14:textId="77777777" w:rsidR="00C334D1" w:rsidRPr="00813D46" w:rsidRDefault="00C334D1" w:rsidP="007B0C0F">
            <w:pPr>
              <w:keepNext/>
              <w:keepLines/>
              <w:rPr>
                <w:sz w:val="8"/>
              </w:rPr>
            </w:pPr>
            <w:r w:rsidRPr="00813D46">
              <w:rPr>
                <w:rFonts w:cs="Arial"/>
                <w:bCs/>
              </w:rPr>
              <w:t>)</w:t>
            </w:r>
          </w:p>
        </w:tc>
        <w:tc>
          <w:tcPr>
            <w:tcW w:w="0" w:type="auto"/>
            <w:vAlign w:val="bottom"/>
          </w:tcPr>
          <w:p w14:paraId="57C42F85" w14:textId="77777777" w:rsidR="00C334D1" w:rsidRPr="00813D46" w:rsidRDefault="00C334D1" w:rsidP="007B0C0F">
            <w:pPr>
              <w:pStyle w:val="la2"/>
              <w:keepNext/>
              <w:keepLines/>
            </w:pPr>
            <w:r w:rsidRPr="00813D46">
              <w:rPr>
                <w:sz w:val="15"/>
                <w:szCs w:val="15"/>
              </w:rPr>
              <w:t> </w:t>
            </w:r>
          </w:p>
        </w:tc>
        <w:tc>
          <w:tcPr>
            <w:tcW w:w="0" w:type="auto"/>
            <w:vAlign w:val="bottom"/>
          </w:tcPr>
          <w:p w14:paraId="1C5FE74C" w14:textId="77777777" w:rsidR="00C334D1" w:rsidRPr="00813D46" w:rsidRDefault="00C334D1" w:rsidP="007B0C0F">
            <w:pPr>
              <w:keepNext/>
              <w:keepLines/>
              <w:rPr>
                <w:sz w:val="8"/>
              </w:rPr>
            </w:pPr>
            <w:r w:rsidRPr="00813D46">
              <w:rPr>
                <w:rFonts w:cs="Arial"/>
              </w:rPr>
              <w:t> </w:t>
            </w:r>
          </w:p>
        </w:tc>
        <w:tc>
          <w:tcPr>
            <w:tcW w:w="0" w:type="auto"/>
            <w:vAlign w:val="bottom"/>
          </w:tcPr>
          <w:p w14:paraId="26390A41" w14:textId="77777777" w:rsidR="00C334D1" w:rsidRPr="00813D46" w:rsidRDefault="00C334D1" w:rsidP="007B0C0F">
            <w:pPr>
              <w:keepNext/>
              <w:keepLines/>
              <w:jc w:val="right"/>
            </w:pPr>
            <w:r w:rsidRPr="00813D46">
              <w:rPr>
                <w:rFonts w:cs="Arial"/>
                <w:bCs/>
              </w:rPr>
              <w:t>1,194</w:t>
            </w:r>
          </w:p>
        </w:tc>
        <w:tc>
          <w:tcPr>
            <w:tcW w:w="0" w:type="auto"/>
            <w:noWrap/>
            <w:vAlign w:val="bottom"/>
          </w:tcPr>
          <w:p w14:paraId="754B2991" w14:textId="77777777" w:rsidR="00C334D1" w:rsidRPr="00813D46" w:rsidRDefault="00C334D1" w:rsidP="007B0C0F">
            <w:pPr>
              <w:keepNext/>
              <w:keepLines/>
              <w:rPr>
                <w:sz w:val="8"/>
              </w:rPr>
            </w:pPr>
            <w:r w:rsidRPr="00813D46">
              <w:rPr>
                <w:rFonts w:cs="Arial"/>
              </w:rPr>
              <w:t> </w:t>
            </w:r>
          </w:p>
        </w:tc>
      </w:tr>
      <w:tr w:rsidR="0095357A" w:rsidRPr="00813D46" w14:paraId="530DE05B" w14:textId="77777777" w:rsidTr="007B0C0F">
        <w:trPr>
          <w:jc w:val="center"/>
        </w:trPr>
        <w:tc>
          <w:tcPr>
            <w:tcW w:w="0" w:type="auto"/>
          </w:tcPr>
          <w:p w14:paraId="468B9C48" w14:textId="77777777" w:rsidR="00C334D1" w:rsidRPr="00813D46" w:rsidRDefault="00C334D1" w:rsidP="007B0C0F">
            <w:pPr>
              <w:pStyle w:val="NormalWeb"/>
              <w:keepNext/>
              <w:keepLines/>
              <w:ind w:left="240" w:hanging="240"/>
              <w:rPr>
                <w:sz w:val="8"/>
              </w:rPr>
            </w:pPr>
            <w:r w:rsidRPr="00813D46">
              <w:rPr>
                <w:rFonts w:cs="Arial"/>
                <w:sz w:val="20"/>
                <w:szCs w:val="20"/>
              </w:rPr>
              <w:t>Contract-based</w:t>
            </w:r>
          </w:p>
        </w:tc>
        <w:tc>
          <w:tcPr>
            <w:tcW w:w="0" w:type="auto"/>
            <w:vAlign w:val="bottom"/>
          </w:tcPr>
          <w:p w14:paraId="74F74F9E" w14:textId="77777777" w:rsidR="00C334D1" w:rsidRPr="00813D46" w:rsidRDefault="00C334D1" w:rsidP="007B0C0F">
            <w:pPr>
              <w:pStyle w:val="la2"/>
              <w:keepNext/>
              <w:keepLines/>
            </w:pPr>
            <w:r w:rsidRPr="00813D46">
              <w:rPr>
                <w:sz w:val="15"/>
                <w:szCs w:val="15"/>
              </w:rPr>
              <w:t> </w:t>
            </w:r>
          </w:p>
        </w:tc>
        <w:tc>
          <w:tcPr>
            <w:tcW w:w="0" w:type="auto"/>
            <w:vAlign w:val="bottom"/>
          </w:tcPr>
          <w:p w14:paraId="4EB65BF4" w14:textId="77777777" w:rsidR="00C334D1" w:rsidRPr="00813D46" w:rsidRDefault="00C334D1" w:rsidP="007B0C0F">
            <w:pPr>
              <w:keepNext/>
              <w:keepLines/>
              <w:rPr>
                <w:sz w:val="8"/>
              </w:rPr>
            </w:pPr>
            <w:r w:rsidRPr="00813D46">
              <w:rPr>
                <w:rFonts w:cs="Arial"/>
                <w:b/>
                <w:bCs/>
              </w:rPr>
              <w:t> </w:t>
            </w:r>
          </w:p>
        </w:tc>
        <w:tc>
          <w:tcPr>
            <w:tcW w:w="0" w:type="auto"/>
            <w:vAlign w:val="bottom"/>
          </w:tcPr>
          <w:p w14:paraId="44F28DB6" w14:textId="5C6D34BD" w:rsidR="00C334D1" w:rsidRPr="00813D46" w:rsidRDefault="0095357A" w:rsidP="007B0C0F">
            <w:pPr>
              <w:keepNext/>
              <w:keepLines/>
              <w:jc w:val="right"/>
            </w:pPr>
            <w:r w:rsidRPr="00813D46">
              <w:rPr>
                <w:rFonts w:cs="Arial"/>
                <w:b/>
                <w:bCs/>
              </w:rPr>
              <w:t>1,344</w:t>
            </w:r>
          </w:p>
        </w:tc>
        <w:tc>
          <w:tcPr>
            <w:tcW w:w="0" w:type="auto"/>
            <w:noWrap/>
            <w:vAlign w:val="bottom"/>
          </w:tcPr>
          <w:p w14:paraId="28335270" w14:textId="77777777" w:rsidR="00C334D1" w:rsidRPr="00813D46" w:rsidRDefault="00C334D1" w:rsidP="007B0C0F">
            <w:pPr>
              <w:keepNext/>
              <w:keepLines/>
              <w:rPr>
                <w:sz w:val="8"/>
              </w:rPr>
            </w:pPr>
            <w:r w:rsidRPr="00813D46">
              <w:rPr>
                <w:rFonts w:cs="Arial"/>
                <w:b/>
                <w:bCs/>
              </w:rPr>
              <w:t> </w:t>
            </w:r>
          </w:p>
        </w:tc>
        <w:tc>
          <w:tcPr>
            <w:tcW w:w="0" w:type="auto"/>
            <w:vAlign w:val="bottom"/>
          </w:tcPr>
          <w:p w14:paraId="53EE6BED" w14:textId="77777777" w:rsidR="00C334D1" w:rsidRPr="00813D46" w:rsidRDefault="00C334D1" w:rsidP="007B0C0F">
            <w:pPr>
              <w:pStyle w:val="la2"/>
              <w:keepNext/>
              <w:keepLines/>
            </w:pPr>
            <w:r w:rsidRPr="00813D46">
              <w:rPr>
                <w:sz w:val="15"/>
                <w:szCs w:val="15"/>
              </w:rPr>
              <w:t> </w:t>
            </w:r>
          </w:p>
        </w:tc>
        <w:tc>
          <w:tcPr>
            <w:tcW w:w="0" w:type="auto"/>
            <w:vAlign w:val="bottom"/>
          </w:tcPr>
          <w:p w14:paraId="7CAF49BF" w14:textId="77777777" w:rsidR="00C334D1" w:rsidRPr="00813D46" w:rsidRDefault="00C334D1" w:rsidP="007B0C0F">
            <w:pPr>
              <w:keepNext/>
              <w:keepLines/>
              <w:rPr>
                <w:sz w:val="8"/>
              </w:rPr>
            </w:pPr>
            <w:r w:rsidRPr="00813D46">
              <w:rPr>
                <w:rFonts w:cs="Arial"/>
                <w:b/>
                <w:bCs/>
              </w:rPr>
              <w:t> </w:t>
            </w:r>
          </w:p>
        </w:tc>
        <w:tc>
          <w:tcPr>
            <w:tcW w:w="0" w:type="auto"/>
            <w:vAlign w:val="bottom"/>
          </w:tcPr>
          <w:p w14:paraId="6BAD1EBE" w14:textId="542B28D6" w:rsidR="00C334D1" w:rsidRPr="00813D46" w:rsidRDefault="00C334D1" w:rsidP="0095357A">
            <w:pPr>
              <w:keepNext/>
              <w:keepLines/>
              <w:jc w:val="right"/>
            </w:pPr>
            <w:r w:rsidRPr="00813D46">
              <w:rPr>
                <w:rFonts w:cs="Arial"/>
                <w:b/>
                <w:bCs/>
              </w:rPr>
              <w:t>(</w:t>
            </w:r>
            <w:r w:rsidR="0095357A" w:rsidRPr="00813D46">
              <w:rPr>
                <w:rFonts w:cs="Arial"/>
                <w:b/>
                <w:bCs/>
              </w:rPr>
              <w:t>862</w:t>
            </w:r>
          </w:p>
        </w:tc>
        <w:tc>
          <w:tcPr>
            <w:tcW w:w="0" w:type="auto"/>
            <w:noWrap/>
            <w:vAlign w:val="bottom"/>
          </w:tcPr>
          <w:p w14:paraId="6B8150B0" w14:textId="77777777" w:rsidR="00C334D1" w:rsidRPr="00813D46" w:rsidRDefault="00C334D1" w:rsidP="007B0C0F">
            <w:pPr>
              <w:keepNext/>
              <w:keepLines/>
              <w:rPr>
                <w:sz w:val="8"/>
              </w:rPr>
            </w:pPr>
            <w:r w:rsidRPr="00813D46">
              <w:rPr>
                <w:rFonts w:cs="Arial"/>
                <w:b/>
                <w:bCs/>
              </w:rPr>
              <w:t>)</w:t>
            </w:r>
          </w:p>
        </w:tc>
        <w:tc>
          <w:tcPr>
            <w:tcW w:w="0" w:type="auto"/>
            <w:vAlign w:val="bottom"/>
          </w:tcPr>
          <w:p w14:paraId="5B015EE8" w14:textId="77777777" w:rsidR="00C334D1" w:rsidRPr="00813D46" w:rsidRDefault="00C334D1" w:rsidP="007B0C0F">
            <w:pPr>
              <w:pStyle w:val="la2"/>
              <w:keepNext/>
              <w:keepLines/>
            </w:pPr>
            <w:r w:rsidRPr="00813D46">
              <w:rPr>
                <w:sz w:val="15"/>
                <w:szCs w:val="15"/>
              </w:rPr>
              <w:t> </w:t>
            </w:r>
          </w:p>
        </w:tc>
        <w:tc>
          <w:tcPr>
            <w:tcW w:w="0" w:type="auto"/>
            <w:vAlign w:val="bottom"/>
          </w:tcPr>
          <w:p w14:paraId="5EA2C491" w14:textId="77777777" w:rsidR="00C334D1" w:rsidRPr="00813D46" w:rsidRDefault="00C334D1" w:rsidP="007B0C0F">
            <w:pPr>
              <w:keepNext/>
              <w:keepLines/>
              <w:rPr>
                <w:sz w:val="8"/>
              </w:rPr>
            </w:pPr>
            <w:r w:rsidRPr="00813D46">
              <w:rPr>
                <w:rFonts w:cs="Arial"/>
                <w:b/>
                <w:bCs/>
              </w:rPr>
              <w:t> </w:t>
            </w:r>
          </w:p>
        </w:tc>
        <w:tc>
          <w:tcPr>
            <w:tcW w:w="0" w:type="auto"/>
            <w:vAlign w:val="bottom"/>
          </w:tcPr>
          <w:p w14:paraId="255BEA29" w14:textId="7D49161D" w:rsidR="00C334D1" w:rsidRPr="00813D46" w:rsidRDefault="0095357A" w:rsidP="007B0C0F">
            <w:pPr>
              <w:keepNext/>
              <w:keepLines/>
              <w:jc w:val="right"/>
            </w:pPr>
            <w:r w:rsidRPr="00813D46">
              <w:rPr>
                <w:rFonts w:cs="Arial"/>
                <w:b/>
                <w:bCs/>
              </w:rPr>
              <w:t>482</w:t>
            </w:r>
          </w:p>
        </w:tc>
        <w:tc>
          <w:tcPr>
            <w:tcW w:w="0" w:type="auto"/>
            <w:noWrap/>
            <w:vAlign w:val="bottom"/>
          </w:tcPr>
          <w:p w14:paraId="5232E78F" w14:textId="77777777" w:rsidR="00C334D1" w:rsidRPr="00813D46" w:rsidRDefault="00C334D1" w:rsidP="007B0C0F">
            <w:pPr>
              <w:keepNext/>
              <w:keepLines/>
              <w:rPr>
                <w:sz w:val="8"/>
              </w:rPr>
            </w:pPr>
            <w:r w:rsidRPr="00813D46">
              <w:rPr>
                <w:rFonts w:cs="Arial"/>
                <w:b/>
                <w:bCs/>
              </w:rPr>
              <w:t> </w:t>
            </w:r>
          </w:p>
        </w:tc>
        <w:tc>
          <w:tcPr>
            <w:tcW w:w="0" w:type="auto"/>
            <w:vAlign w:val="bottom"/>
          </w:tcPr>
          <w:p w14:paraId="05EA296D" w14:textId="77777777" w:rsidR="00C334D1" w:rsidRPr="00813D46" w:rsidRDefault="00C334D1" w:rsidP="007B0C0F">
            <w:pPr>
              <w:pStyle w:val="la2"/>
              <w:keepNext/>
              <w:keepLines/>
            </w:pPr>
            <w:r w:rsidRPr="00813D46">
              <w:rPr>
                <w:sz w:val="15"/>
                <w:szCs w:val="15"/>
              </w:rPr>
              <w:t> </w:t>
            </w:r>
          </w:p>
        </w:tc>
        <w:tc>
          <w:tcPr>
            <w:tcW w:w="0" w:type="auto"/>
            <w:vAlign w:val="bottom"/>
          </w:tcPr>
          <w:p w14:paraId="0343F139" w14:textId="77777777" w:rsidR="00C334D1" w:rsidRPr="00813D46" w:rsidRDefault="00C334D1" w:rsidP="007B0C0F">
            <w:pPr>
              <w:keepNext/>
              <w:keepLines/>
              <w:rPr>
                <w:sz w:val="8"/>
              </w:rPr>
            </w:pPr>
            <w:r w:rsidRPr="00813D46">
              <w:rPr>
                <w:rFonts w:cs="Arial"/>
              </w:rPr>
              <w:t> </w:t>
            </w:r>
          </w:p>
        </w:tc>
        <w:tc>
          <w:tcPr>
            <w:tcW w:w="0" w:type="auto"/>
            <w:vAlign w:val="bottom"/>
          </w:tcPr>
          <w:p w14:paraId="6089DB24" w14:textId="77777777" w:rsidR="00C334D1" w:rsidRPr="00813D46" w:rsidRDefault="00C334D1" w:rsidP="007B0C0F">
            <w:pPr>
              <w:keepNext/>
              <w:keepLines/>
              <w:jc w:val="right"/>
            </w:pPr>
            <w:r w:rsidRPr="00813D46">
              <w:rPr>
                <w:rFonts w:cs="Arial"/>
                <w:bCs/>
              </w:rPr>
              <w:t>2,266</w:t>
            </w:r>
          </w:p>
        </w:tc>
        <w:tc>
          <w:tcPr>
            <w:tcW w:w="0" w:type="auto"/>
            <w:noWrap/>
            <w:vAlign w:val="bottom"/>
          </w:tcPr>
          <w:p w14:paraId="23A8E034" w14:textId="77777777" w:rsidR="00C334D1" w:rsidRPr="00813D46" w:rsidRDefault="00C334D1" w:rsidP="007B0C0F">
            <w:pPr>
              <w:keepNext/>
              <w:keepLines/>
              <w:rPr>
                <w:sz w:val="8"/>
              </w:rPr>
            </w:pPr>
            <w:r w:rsidRPr="00813D46">
              <w:rPr>
                <w:rFonts w:cs="Arial"/>
              </w:rPr>
              <w:t> </w:t>
            </w:r>
          </w:p>
        </w:tc>
        <w:tc>
          <w:tcPr>
            <w:tcW w:w="0" w:type="auto"/>
            <w:vAlign w:val="bottom"/>
          </w:tcPr>
          <w:p w14:paraId="20ADF97E" w14:textId="77777777" w:rsidR="00C334D1" w:rsidRPr="00813D46" w:rsidRDefault="00C334D1" w:rsidP="007B0C0F">
            <w:pPr>
              <w:pStyle w:val="la2"/>
              <w:keepNext/>
              <w:keepLines/>
            </w:pPr>
            <w:r w:rsidRPr="00813D46">
              <w:rPr>
                <w:sz w:val="15"/>
                <w:szCs w:val="15"/>
              </w:rPr>
              <w:t> </w:t>
            </w:r>
          </w:p>
        </w:tc>
        <w:tc>
          <w:tcPr>
            <w:tcW w:w="0" w:type="auto"/>
            <w:vAlign w:val="bottom"/>
          </w:tcPr>
          <w:p w14:paraId="4D491F01" w14:textId="77777777" w:rsidR="00C334D1" w:rsidRPr="00813D46" w:rsidRDefault="00C334D1" w:rsidP="007B0C0F">
            <w:pPr>
              <w:keepNext/>
              <w:keepLines/>
              <w:rPr>
                <w:sz w:val="8"/>
              </w:rPr>
            </w:pPr>
            <w:r w:rsidRPr="00813D46">
              <w:rPr>
                <w:rFonts w:cs="Arial"/>
              </w:rPr>
              <w:t> </w:t>
            </w:r>
          </w:p>
        </w:tc>
        <w:tc>
          <w:tcPr>
            <w:tcW w:w="0" w:type="auto"/>
            <w:vAlign w:val="bottom"/>
          </w:tcPr>
          <w:p w14:paraId="0937471A" w14:textId="77777777" w:rsidR="00C334D1" w:rsidRPr="00813D46" w:rsidRDefault="00C334D1" w:rsidP="007B0C0F">
            <w:pPr>
              <w:keepNext/>
              <w:keepLines/>
              <w:jc w:val="right"/>
            </w:pPr>
            <w:r w:rsidRPr="00813D46">
              <w:rPr>
                <w:rFonts w:cs="Arial"/>
                <w:bCs/>
              </w:rPr>
              <w:t>(716</w:t>
            </w:r>
          </w:p>
        </w:tc>
        <w:tc>
          <w:tcPr>
            <w:tcW w:w="0" w:type="auto"/>
            <w:noWrap/>
            <w:vAlign w:val="bottom"/>
          </w:tcPr>
          <w:p w14:paraId="28AF6CD7" w14:textId="77777777" w:rsidR="00C334D1" w:rsidRPr="00813D46" w:rsidRDefault="00C334D1" w:rsidP="007B0C0F">
            <w:pPr>
              <w:keepNext/>
              <w:keepLines/>
              <w:rPr>
                <w:sz w:val="8"/>
              </w:rPr>
            </w:pPr>
            <w:r w:rsidRPr="00813D46">
              <w:rPr>
                <w:rFonts w:cs="Arial"/>
                <w:bCs/>
              </w:rPr>
              <w:t>)</w:t>
            </w:r>
          </w:p>
        </w:tc>
        <w:tc>
          <w:tcPr>
            <w:tcW w:w="0" w:type="auto"/>
            <w:vAlign w:val="bottom"/>
          </w:tcPr>
          <w:p w14:paraId="6CEF3704" w14:textId="77777777" w:rsidR="00C334D1" w:rsidRPr="00813D46" w:rsidRDefault="00C334D1" w:rsidP="007B0C0F">
            <w:pPr>
              <w:pStyle w:val="la2"/>
              <w:keepNext/>
              <w:keepLines/>
            </w:pPr>
            <w:r w:rsidRPr="00813D46">
              <w:rPr>
                <w:sz w:val="15"/>
                <w:szCs w:val="15"/>
              </w:rPr>
              <w:t> </w:t>
            </w:r>
          </w:p>
        </w:tc>
        <w:tc>
          <w:tcPr>
            <w:tcW w:w="0" w:type="auto"/>
            <w:vAlign w:val="bottom"/>
          </w:tcPr>
          <w:p w14:paraId="301E7629" w14:textId="77777777" w:rsidR="00C334D1" w:rsidRPr="00813D46" w:rsidRDefault="00C334D1" w:rsidP="007B0C0F">
            <w:pPr>
              <w:keepNext/>
              <w:keepLines/>
              <w:rPr>
                <w:sz w:val="8"/>
              </w:rPr>
            </w:pPr>
            <w:r w:rsidRPr="00813D46">
              <w:rPr>
                <w:rFonts w:cs="Arial"/>
              </w:rPr>
              <w:t> </w:t>
            </w:r>
          </w:p>
        </w:tc>
        <w:tc>
          <w:tcPr>
            <w:tcW w:w="0" w:type="auto"/>
            <w:vAlign w:val="bottom"/>
          </w:tcPr>
          <w:p w14:paraId="1BA7D757" w14:textId="77777777" w:rsidR="00C334D1" w:rsidRPr="00813D46" w:rsidRDefault="00C334D1" w:rsidP="007B0C0F">
            <w:pPr>
              <w:keepNext/>
              <w:keepLines/>
              <w:jc w:val="right"/>
            </w:pPr>
            <w:r w:rsidRPr="00813D46">
              <w:rPr>
                <w:rFonts w:cs="Arial"/>
                <w:bCs/>
              </w:rPr>
              <w:t>1,550</w:t>
            </w:r>
          </w:p>
        </w:tc>
        <w:tc>
          <w:tcPr>
            <w:tcW w:w="0" w:type="auto"/>
            <w:noWrap/>
            <w:vAlign w:val="bottom"/>
          </w:tcPr>
          <w:p w14:paraId="10FCF349" w14:textId="77777777" w:rsidR="00C334D1" w:rsidRPr="00813D46" w:rsidRDefault="00C334D1" w:rsidP="007B0C0F">
            <w:pPr>
              <w:keepNext/>
              <w:keepLines/>
              <w:rPr>
                <w:sz w:val="8"/>
              </w:rPr>
            </w:pPr>
            <w:r w:rsidRPr="00813D46">
              <w:rPr>
                <w:rFonts w:cs="Arial"/>
              </w:rPr>
              <w:t> </w:t>
            </w:r>
          </w:p>
        </w:tc>
      </w:tr>
      <w:tr w:rsidR="0095357A" w:rsidRPr="00813D46" w14:paraId="384A8445" w14:textId="77777777" w:rsidTr="007B0C0F">
        <w:trPr>
          <w:jc w:val="center"/>
        </w:trPr>
        <w:tc>
          <w:tcPr>
            <w:tcW w:w="0" w:type="auto"/>
          </w:tcPr>
          <w:p w14:paraId="5664DCAC" w14:textId="77777777" w:rsidR="00C334D1" w:rsidRPr="00813D46" w:rsidRDefault="00C334D1" w:rsidP="007B0C0F">
            <w:pPr>
              <w:pStyle w:val="NormalWeb"/>
              <w:keepNext/>
              <w:keepLines/>
              <w:ind w:left="240" w:hanging="240"/>
              <w:rPr>
                <w:sz w:val="8"/>
              </w:rPr>
            </w:pPr>
            <w:r w:rsidRPr="00813D46">
              <w:rPr>
                <w:rFonts w:cs="Arial"/>
                <w:sz w:val="20"/>
                <w:szCs w:val="20"/>
              </w:rPr>
              <w:t>Customer-related</w:t>
            </w:r>
          </w:p>
        </w:tc>
        <w:tc>
          <w:tcPr>
            <w:tcW w:w="0" w:type="auto"/>
            <w:vAlign w:val="bottom"/>
          </w:tcPr>
          <w:p w14:paraId="7672959D" w14:textId="77777777" w:rsidR="00C334D1" w:rsidRPr="00813D46" w:rsidRDefault="00C334D1" w:rsidP="007B0C0F">
            <w:pPr>
              <w:pStyle w:val="la2"/>
              <w:keepNext/>
              <w:keepLines/>
            </w:pPr>
            <w:r w:rsidRPr="00813D46">
              <w:rPr>
                <w:sz w:val="15"/>
                <w:szCs w:val="15"/>
              </w:rPr>
              <w:t> </w:t>
            </w:r>
          </w:p>
        </w:tc>
        <w:tc>
          <w:tcPr>
            <w:tcW w:w="0" w:type="auto"/>
            <w:vAlign w:val="bottom"/>
          </w:tcPr>
          <w:p w14:paraId="24E28DCA" w14:textId="77777777" w:rsidR="00C334D1" w:rsidRPr="00813D46" w:rsidRDefault="00C334D1" w:rsidP="007B0C0F">
            <w:pPr>
              <w:keepNext/>
              <w:keepLines/>
              <w:rPr>
                <w:sz w:val="8"/>
              </w:rPr>
            </w:pPr>
            <w:r w:rsidRPr="00813D46">
              <w:rPr>
                <w:rFonts w:cs="Arial"/>
                <w:b/>
                <w:bCs/>
              </w:rPr>
              <w:t> </w:t>
            </w:r>
          </w:p>
        </w:tc>
        <w:tc>
          <w:tcPr>
            <w:tcW w:w="0" w:type="auto"/>
            <w:vAlign w:val="bottom"/>
          </w:tcPr>
          <w:p w14:paraId="22664BA3" w14:textId="4237F4E8" w:rsidR="00C334D1" w:rsidRPr="00813D46" w:rsidRDefault="0095357A" w:rsidP="007B0C0F">
            <w:pPr>
              <w:keepNext/>
              <w:keepLines/>
              <w:jc w:val="right"/>
            </w:pPr>
            <w:r w:rsidRPr="00813D46">
              <w:rPr>
                <w:rFonts w:cs="Arial"/>
                <w:b/>
                <w:bCs/>
              </w:rPr>
              <w:t>632</w:t>
            </w:r>
          </w:p>
        </w:tc>
        <w:tc>
          <w:tcPr>
            <w:tcW w:w="0" w:type="auto"/>
            <w:noWrap/>
            <w:vAlign w:val="bottom"/>
          </w:tcPr>
          <w:p w14:paraId="49706A1B" w14:textId="77777777" w:rsidR="00C334D1" w:rsidRPr="00813D46" w:rsidRDefault="00C334D1" w:rsidP="007B0C0F">
            <w:pPr>
              <w:keepNext/>
              <w:keepLines/>
              <w:rPr>
                <w:sz w:val="8"/>
              </w:rPr>
            </w:pPr>
            <w:r w:rsidRPr="00813D46">
              <w:rPr>
                <w:rFonts w:cs="Arial"/>
                <w:b/>
                <w:bCs/>
              </w:rPr>
              <w:t> </w:t>
            </w:r>
          </w:p>
        </w:tc>
        <w:tc>
          <w:tcPr>
            <w:tcW w:w="0" w:type="auto"/>
            <w:vAlign w:val="bottom"/>
          </w:tcPr>
          <w:p w14:paraId="78A368FE" w14:textId="77777777" w:rsidR="00C334D1" w:rsidRPr="00813D46" w:rsidRDefault="00C334D1" w:rsidP="007B0C0F">
            <w:pPr>
              <w:pStyle w:val="la2"/>
              <w:keepNext/>
              <w:keepLines/>
            </w:pPr>
            <w:r w:rsidRPr="00813D46">
              <w:rPr>
                <w:sz w:val="15"/>
                <w:szCs w:val="15"/>
              </w:rPr>
              <w:t> </w:t>
            </w:r>
          </w:p>
        </w:tc>
        <w:tc>
          <w:tcPr>
            <w:tcW w:w="0" w:type="auto"/>
            <w:vAlign w:val="bottom"/>
          </w:tcPr>
          <w:p w14:paraId="2FFFDAA6" w14:textId="77777777" w:rsidR="00C334D1" w:rsidRPr="00813D46" w:rsidRDefault="00C334D1" w:rsidP="007B0C0F">
            <w:pPr>
              <w:keepNext/>
              <w:keepLines/>
              <w:rPr>
                <w:sz w:val="8"/>
              </w:rPr>
            </w:pPr>
            <w:r w:rsidRPr="00813D46">
              <w:rPr>
                <w:rFonts w:cs="Arial"/>
                <w:b/>
                <w:bCs/>
              </w:rPr>
              <w:t> </w:t>
            </w:r>
          </w:p>
        </w:tc>
        <w:tc>
          <w:tcPr>
            <w:tcW w:w="0" w:type="auto"/>
            <w:vAlign w:val="bottom"/>
          </w:tcPr>
          <w:p w14:paraId="0573EE3F" w14:textId="143F559C" w:rsidR="00C334D1" w:rsidRPr="00813D46" w:rsidRDefault="00C334D1" w:rsidP="0095357A">
            <w:pPr>
              <w:keepNext/>
              <w:keepLines/>
              <w:jc w:val="right"/>
            </w:pPr>
            <w:r w:rsidRPr="00813D46">
              <w:rPr>
                <w:rFonts w:cs="Arial"/>
                <w:b/>
                <w:bCs/>
              </w:rPr>
              <w:t>(</w:t>
            </w:r>
            <w:r w:rsidR="0095357A" w:rsidRPr="00813D46">
              <w:rPr>
                <w:rFonts w:cs="Arial"/>
                <w:b/>
                <w:bCs/>
              </w:rPr>
              <w:t>490</w:t>
            </w:r>
          </w:p>
        </w:tc>
        <w:tc>
          <w:tcPr>
            <w:tcW w:w="0" w:type="auto"/>
            <w:noWrap/>
            <w:vAlign w:val="bottom"/>
          </w:tcPr>
          <w:p w14:paraId="4B87957E" w14:textId="77777777" w:rsidR="00C334D1" w:rsidRPr="00813D46" w:rsidRDefault="00C334D1" w:rsidP="007B0C0F">
            <w:pPr>
              <w:keepNext/>
              <w:keepLines/>
              <w:rPr>
                <w:sz w:val="8"/>
              </w:rPr>
            </w:pPr>
            <w:r w:rsidRPr="00813D46">
              <w:rPr>
                <w:rFonts w:cs="Arial"/>
                <w:b/>
                <w:bCs/>
              </w:rPr>
              <w:t>)</w:t>
            </w:r>
          </w:p>
        </w:tc>
        <w:tc>
          <w:tcPr>
            <w:tcW w:w="0" w:type="auto"/>
            <w:vAlign w:val="bottom"/>
          </w:tcPr>
          <w:p w14:paraId="2B7EDBDD" w14:textId="77777777" w:rsidR="00C334D1" w:rsidRPr="00813D46" w:rsidRDefault="00C334D1" w:rsidP="007B0C0F">
            <w:pPr>
              <w:pStyle w:val="la2"/>
              <w:keepNext/>
              <w:keepLines/>
            </w:pPr>
            <w:r w:rsidRPr="00813D46">
              <w:rPr>
                <w:sz w:val="15"/>
                <w:szCs w:val="15"/>
              </w:rPr>
              <w:t> </w:t>
            </w:r>
          </w:p>
        </w:tc>
        <w:tc>
          <w:tcPr>
            <w:tcW w:w="0" w:type="auto"/>
            <w:vAlign w:val="bottom"/>
          </w:tcPr>
          <w:p w14:paraId="3CC58600" w14:textId="77777777" w:rsidR="00C334D1" w:rsidRPr="00813D46" w:rsidRDefault="00C334D1" w:rsidP="007B0C0F">
            <w:pPr>
              <w:keepNext/>
              <w:keepLines/>
              <w:rPr>
                <w:sz w:val="8"/>
              </w:rPr>
            </w:pPr>
            <w:r w:rsidRPr="00813D46">
              <w:rPr>
                <w:rFonts w:cs="Arial"/>
                <w:b/>
                <w:bCs/>
              </w:rPr>
              <w:t> </w:t>
            </w:r>
          </w:p>
        </w:tc>
        <w:tc>
          <w:tcPr>
            <w:tcW w:w="0" w:type="auto"/>
            <w:vAlign w:val="bottom"/>
          </w:tcPr>
          <w:p w14:paraId="00B28A3E" w14:textId="313DA436" w:rsidR="00C334D1" w:rsidRPr="00813D46" w:rsidRDefault="0095357A" w:rsidP="007B0C0F">
            <w:pPr>
              <w:keepNext/>
              <w:keepLines/>
              <w:jc w:val="right"/>
            </w:pPr>
            <w:r w:rsidRPr="00813D46">
              <w:rPr>
                <w:rFonts w:cs="Arial"/>
                <w:b/>
                <w:bCs/>
              </w:rPr>
              <w:t>142</w:t>
            </w:r>
          </w:p>
        </w:tc>
        <w:tc>
          <w:tcPr>
            <w:tcW w:w="0" w:type="auto"/>
            <w:noWrap/>
            <w:vAlign w:val="bottom"/>
          </w:tcPr>
          <w:p w14:paraId="5C6E10A3" w14:textId="77777777" w:rsidR="00C334D1" w:rsidRPr="00813D46" w:rsidRDefault="00C334D1" w:rsidP="007B0C0F">
            <w:pPr>
              <w:keepNext/>
              <w:keepLines/>
              <w:rPr>
                <w:sz w:val="8"/>
              </w:rPr>
            </w:pPr>
            <w:r w:rsidRPr="00813D46">
              <w:rPr>
                <w:rFonts w:cs="Arial"/>
                <w:b/>
                <w:bCs/>
              </w:rPr>
              <w:t> </w:t>
            </w:r>
          </w:p>
        </w:tc>
        <w:tc>
          <w:tcPr>
            <w:tcW w:w="0" w:type="auto"/>
            <w:vAlign w:val="bottom"/>
          </w:tcPr>
          <w:p w14:paraId="05812C30" w14:textId="77777777" w:rsidR="00C334D1" w:rsidRPr="00813D46" w:rsidRDefault="00C334D1" w:rsidP="007B0C0F">
            <w:pPr>
              <w:pStyle w:val="la2"/>
              <w:keepNext/>
              <w:keepLines/>
            </w:pPr>
            <w:r w:rsidRPr="00813D46">
              <w:rPr>
                <w:sz w:val="15"/>
                <w:szCs w:val="15"/>
              </w:rPr>
              <w:t> </w:t>
            </w:r>
          </w:p>
        </w:tc>
        <w:tc>
          <w:tcPr>
            <w:tcW w:w="0" w:type="auto"/>
            <w:vAlign w:val="bottom"/>
          </w:tcPr>
          <w:p w14:paraId="4788ECC0" w14:textId="77777777" w:rsidR="00C334D1" w:rsidRPr="00813D46" w:rsidRDefault="00C334D1" w:rsidP="007B0C0F">
            <w:pPr>
              <w:keepNext/>
              <w:keepLines/>
              <w:rPr>
                <w:sz w:val="8"/>
              </w:rPr>
            </w:pPr>
            <w:r w:rsidRPr="00813D46">
              <w:rPr>
                <w:rFonts w:cs="Arial"/>
              </w:rPr>
              <w:t> </w:t>
            </w:r>
          </w:p>
        </w:tc>
        <w:tc>
          <w:tcPr>
            <w:tcW w:w="0" w:type="auto"/>
            <w:vAlign w:val="bottom"/>
          </w:tcPr>
          <w:p w14:paraId="6AEF6E3E" w14:textId="77777777" w:rsidR="00C334D1" w:rsidRPr="00813D46" w:rsidRDefault="00C334D1" w:rsidP="007B0C0F">
            <w:pPr>
              <w:keepNext/>
              <w:keepLines/>
              <w:jc w:val="right"/>
            </w:pPr>
            <w:r w:rsidRPr="00813D46">
              <w:rPr>
                <w:rFonts w:cs="Arial"/>
                <w:bCs/>
              </w:rPr>
              <w:t>732</w:t>
            </w:r>
          </w:p>
        </w:tc>
        <w:tc>
          <w:tcPr>
            <w:tcW w:w="0" w:type="auto"/>
            <w:noWrap/>
            <w:vAlign w:val="bottom"/>
          </w:tcPr>
          <w:p w14:paraId="7E654152" w14:textId="77777777" w:rsidR="00C334D1" w:rsidRPr="00813D46" w:rsidRDefault="00C334D1" w:rsidP="007B0C0F">
            <w:pPr>
              <w:keepNext/>
              <w:keepLines/>
              <w:rPr>
                <w:sz w:val="8"/>
              </w:rPr>
            </w:pPr>
            <w:r w:rsidRPr="00813D46">
              <w:rPr>
                <w:rFonts w:cs="Arial"/>
              </w:rPr>
              <w:t> </w:t>
            </w:r>
          </w:p>
        </w:tc>
        <w:tc>
          <w:tcPr>
            <w:tcW w:w="0" w:type="auto"/>
            <w:vAlign w:val="bottom"/>
          </w:tcPr>
          <w:p w14:paraId="0D87F049" w14:textId="77777777" w:rsidR="00C334D1" w:rsidRPr="00813D46" w:rsidRDefault="00C334D1" w:rsidP="007B0C0F">
            <w:pPr>
              <w:pStyle w:val="la2"/>
              <w:keepNext/>
              <w:keepLines/>
            </w:pPr>
            <w:r w:rsidRPr="00813D46">
              <w:rPr>
                <w:sz w:val="15"/>
                <w:szCs w:val="15"/>
              </w:rPr>
              <w:t> </w:t>
            </w:r>
          </w:p>
        </w:tc>
        <w:tc>
          <w:tcPr>
            <w:tcW w:w="0" w:type="auto"/>
            <w:vAlign w:val="bottom"/>
          </w:tcPr>
          <w:p w14:paraId="3319DFFC" w14:textId="77777777" w:rsidR="00C334D1" w:rsidRPr="00813D46" w:rsidRDefault="00C334D1" w:rsidP="007B0C0F">
            <w:pPr>
              <w:keepNext/>
              <w:keepLines/>
              <w:rPr>
                <w:sz w:val="8"/>
              </w:rPr>
            </w:pPr>
            <w:r w:rsidRPr="00813D46">
              <w:rPr>
                <w:rFonts w:cs="Arial"/>
              </w:rPr>
              <w:t> </w:t>
            </w:r>
          </w:p>
        </w:tc>
        <w:tc>
          <w:tcPr>
            <w:tcW w:w="0" w:type="auto"/>
            <w:vAlign w:val="bottom"/>
          </w:tcPr>
          <w:p w14:paraId="02B29A9F" w14:textId="77777777" w:rsidR="00C334D1" w:rsidRPr="00813D46" w:rsidRDefault="00C334D1" w:rsidP="007B0C0F">
            <w:pPr>
              <w:keepNext/>
              <w:keepLines/>
              <w:jc w:val="right"/>
            </w:pPr>
            <w:r w:rsidRPr="00813D46">
              <w:rPr>
                <w:rFonts w:cs="Arial"/>
                <w:bCs/>
              </w:rPr>
              <w:t>(320</w:t>
            </w:r>
          </w:p>
        </w:tc>
        <w:tc>
          <w:tcPr>
            <w:tcW w:w="0" w:type="auto"/>
            <w:noWrap/>
            <w:vAlign w:val="bottom"/>
          </w:tcPr>
          <w:p w14:paraId="18E27199" w14:textId="77777777" w:rsidR="00C334D1" w:rsidRPr="00813D46" w:rsidRDefault="00C334D1" w:rsidP="007B0C0F">
            <w:pPr>
              <w:keepNext/>
              <w:keepLines/>
              <w:rPr>
                <w:sz w:val="8"/>
              </w:rPr>
            </w:pPr>
            <w:r w:rsidRPr="00813D46">
              <w:rPr>
                <w:rFonts w:cs="Arial"/>
                <w:bCs/>
              </w:rPr>
              <w:t>)</w:t>
            </w:r>
          </w:p>
        </w:tc>
        <w:tc>
          <w:tcPr>
            <w:tcW w:w="0" w:type="auto"/>
            <w:vAlign w:val="bottom"/>
          </w:tcPr>
          <w:p w14:paraId="422CB807" w14:textId="77777777" w:rsidR="00C334D1" w:rsidRPr="00813D46" w:rsidRDefault="00C334D1" w:rsidP="007B0C0F">
            <w:pPr>
              <w:pStyle w:val="la2"/>
              <w:keepNext/>
              <w:keepLines/>
            </w:pPr>
            <w:r w:rsidRPr="00813D46">
              <w:rPr>
                <w:sz w:val="15"/>
                <w:szCs w:val="15"/>
              </w:rPr>
              <w:t> </w:t>
            </w:r>
          </w:p>
        </w:tc>
        <w:tc>
          <w:tcPr>
            <w:tcW w:w="0" w:type="auto"/>
            <w:vAlign w:val="bottom"/>
          </w:tcPr>
          <w:p w14:paraId="489CACEC" w14:textId="77777777" w:rsidR="00C334D1" w:rsidRPr="00813D46" w:rsidRDefault="00C334D1" w:rsidP="007B0C0F">
            <w:pPr>
              <w:keepNext/>
              <w:keepLines/>
              <w:rPr>
                <w:sz w:val="8"/>
              </w:rPr>
            </w:pPr>
            <w:r w:rsidRPr="00813D46">
              <w:rPr>
                <w:rFonts w:cs="Arial"/>
              </w:rPr>
              <w:t> </w:t>
            </w:r>
          </w:p>
        </w:tc>
        <w:tc>
          <w:tcPr>
            <w:tcW w:w="0" w:type="auto"/>
            <w:vAlign w:val="bottom"/>
          </w:tcPr>
          <w:p w14:paraId="3DA2C568" w14:textId="77777777" w:rsidR="00C334D1" w:rsidRPr="00813D46" w:rsidRDefault="00C334D1" w:rsidP="007B0C0F">
            <w:pPr>
              <w:keepNext/>
              <w:keepLines/>
              <w:jc w:val="right"/>
            </w:pPr>
            <w:r w:rsidRPr="00813D46">
              <w:rPr>
                <w:rFonts w:cs="Arial"/>
                <w:bCs/>
              </w:rPr>
              <w:t>412</w:t>
            </w:r>
          </w:p>
        </w:tc>
        <w:tc>
          <w:tcPr>
            <w:tcW w:w="0" w:type="auto"/>
            <w:noWrap/>
            <w:vAlign w:val="bottom"/>
          </w:tcPr>
          <w:p w14:paraId="287C014C" w14:textId="77777777" w:rsidR="00C334D1" w:rsidRPr="00813D46" w:rsidRDefault="00C334D1" w:rsidP="007B0C0F">
            <w:pPr>
              <w:keepNext/>
              <w:keepLines/>
              <w:rPr>
                <w:sz w:val="8"/>
              </w:rPr>
            </w:pPr>
            <w:r w:rsidRPr="00813D46">
              <w:rPr>
                <w:rFonts w:cs="Arial"/>
              </w:rPr>
              <w:t> </w:t>
            </w:r>
          </w:p>
        </w:tc>
      </w:tr>
      <w:tr w:rsidR="0095357A" w:rsidRPr="00813D46" w14:paraId="42AAB432" w14:textId="77777777" w:rsidTr="007B0C0F">
        <w:trPr>
          <w:jc w:val="center"/>
        </w:trPr>
        <w:tc>
          <w:tcPr>
            <w:tcW w:w="0" w:type="auto"/>
            <w:gridSpan w:val="4"/>
            <w:vAlign w:val="bottom"/>
          </w:tcPr>
          <w:p w14:paraId="1DC125BB"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5D14889" w14:textId="77777777" w:rsidR="00C334D1" w:rsidRPr="00813D46" w:rsidRDefault="00C334D1" w:rsidP="007B0C0F">
            <w:pPr>
              <w:keepNext/>
              <w:keepLines/>
              <w:rPr>
                <w:sz w:val="8"/>
              </w:rPr>
            </w:pPr>
          </w:p>
        </w:tc>
        <w:tc>
          <w:tcPr>
            <w:tcW w:w="0" w:type="auto"/>
            <w:vAlign w:val="bottom"/>
          </w:tcPr>
          <w:p w14:paraId="18D85BD5" w14:textId="77777777" w:rsidR="00C334D1" w:rsidRPr="00813D46" w:rsidRDefault="00C334D1" w:rsidP="007B0C0F">
            <w:pPr>
              <w:pStyle w:val="la2"/>
              <w:keepNext/>
              <w:keepLines/>
            </w:pPr>
            <w:r w:rsidRPr="00813D46">
              <w:t> </w:t>
            </w:r>
          </w:p>
        </w:tc>
        <w:tc>
          <w:tcPr>
            <w:tcW w:w="0" w:type="auto"/>
            <w:vAlign w:val="bottom"/>
          </w:tcPr>
          <w:p w14:paraId="3F47A65D"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AC6092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A5A5FC1" w14:textId="77777777" w:rsidR="00C334D1" w:rsidRPr="00813D46" w:rsidRDefault="00C334D1" w:rsidP="007B0C0F">
            <w:pPr>
              <w:keepNext/>
              <w:keepLines/>
              <w:rPr>
                <w:sz w:val="8"/>
              </w:rPr>
            </w:pPr>
          </w:p>
        </w:tc>
        <w:tc>
          <w:tcPr>
            <w:tcW w:w="0" w:type="auto"/>
            <w:vAlign w:val="bottom"/>
          </w:tcPr>
          <w:p w14:paraId="5818649A" w14:textId="77777777" w:rsidR="00C334D1" w:rsidRPr="00813D46" w:rsidRDefault="00C334D1" w:rsidP="007B0C0F">
            <w:pPr>
              <w:pStyle w:val="la2"/>
              <w:keepNext/>
              <w:keepLines/>
            </w:pPr>
            <w:r w:rsidRPr="00813D46">
              <w:t> </w:t>
            </w:r>
          </w:p>
        </w:tc>
        <w:tc>
          <w:tcPr>
            <w:tcW w:w="0" w:type="auto"/>
            <w:vAlign w:val="bottom"/>
          </w:tcPr>
          <w:p w14:paraId="3AD83A98"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44C9A1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9C0E32F" w14:textId="77777777" w:rsidR="00C334D1" w:rsidRPr="00813D46" w:rsidRDefault="00C334D1" w:rsidP="007B0C0F">
            <w:pPr>
              <w:keepNext/>
              <w:keepLines/>
              <w:rPr>
                <w:sz w:val="8"/>
              </w:rPr>
            </w:pPr>
          </w:p>
        </w:tc>
        <w:tc>
          <w:tcPr>
            <w:tcW w:w="0" w:type="auto"/>
            <w:vAlign w:val="bottom"/>
          </w:tcPr>
          <w:p w14:paraId="57D8790F" w14:textId="77777777" w:rsidR="00C334D1" w:rsidRPr="00813D46" w:rsidRDefault="00C334D1" w:rsidP="007B0C0F">
            <w:pPr>
              <w:pStyle w:val="la2"/>
              <w:keepNext/>
              <w:keepLines/>
            </w:pPr>
            <w:r w:rsidRPr="00813D46">
              <w:t> </w:t>
            </w:r>
          </w:p>
        </w:tc>
        <w:tc>
          <w:tcPr>
            <w:tcW w:w="0" w:type="auto"/>
            <w:vAlign w:val="bottom"/>
          </w:tcPr>
          <w:p w14:paraId="26A91F6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1256112"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209B60C" w14:textId="77777777" w:rsidR="00C334D1" w:rsidRPr="00813D46" w:rsidRDefault="00C334D1" w:rsidP="007B0C0F">
            <w:pPr>
              <w:keepNext/>
              <w:keepLines/>
              <w:rPr>
                <w:sz w:val="8"/>
              </w:rPr>
            </w:pPr>
          </w:p>
        </w:tc>
        <w:tc>
          <w:tcPr>
            <w:tcW w:w="0" w:type="auto"/>
            <w:vAlign w:val="bottom"/>
          </w:tcPr>
          <w:p w14:paraId="5999C146" w14:textId="77777777" w:rsidR="00C334D1" w:rsidRPr="00813D46" w:rsidRDefault="00C334D1" w:rsidP="007B0C0F">
            <w:pPr>
              <w:pStyle w:val="la2"/>
              <w:keepNext/>
              <w:keepLines/>
            </w:pPr>
            <w:r w:rsidRPr="00813D46">
              <w:t> </w:t>
            </w:r>
          </w:p>
        </w:tc>
        <w:tc>
          <w:tcPr>
            <w:tcW w:w="0" w:type="auto"/>
            <w:vAlign w:val="bottom"/>
          </w:tcPr>
          <w:p w14:paraId="7A988F3D"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9BC1E2E"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0DEB0D6" w14:textId="77777777" w:rsidR="00C334D1" w:rsidRPr="00813D46" w:rsidRDefault="00C334D1" w:rsidP="007B0C0F">
            <w:pPr>
              <w:keepNext/>
              <w:keepLines/>
              <w:rPr>
                <w:sz w:val="8"/>
              </w:rPr>
            </w:pPr>
          </w:p>
        </w:tc>
        <w:tc>
          <w:tcPr>
            <w:tcW w:w="0" w:type="auto"/>
            <w:vAlign w:val="bottom"/>
          </w:tcPr>
          <w:p w14:paraId="0A32F1B0" w14:textId="77777777" w:rsidR="00C334D1" w:rsidRPr="00813D46" w:rsidRDefault="00C334D1" w:rsidP="007B0C0F">
            <w:pPr>
              <w:pStyle w:val="la2"/>
              <w:keepNext/>
              <w:keepLines/>
            </w:pPr>
            <w:r w:rsidRPr="00813D46">
              <w:t> </w:t>
            </w:r>
          </w:p>
        </w:tc>
        <w:tc>
          <w:tcPr>
            <w:tcW w:w="0" w:type="auto"/>
            <w:vAlign w:val="bottom"/>
          </w:tcPr>
          <w:p w14:paraId="5F6EAEA6"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42EFB9C" w14:textId="77777777" w:rsidR="00C334D1" w:rsidRPr="00813D46" w:rsidRDefault="00C334D1" w:rsidP="007B0C0F">
            <w:pPr>
              <w:pStyle w:val="rrdsinglerule"/>
              <w:keepNext/>
              <w:keepLines/>
            </w:pPr>
          </w:p>
        </w:tc>
        <w:tc>
          <w:tcPr>
            <w:tcW w:w="0" w:type="auto"/>
            <w:vAlign w:val="bottom"/>
          </w:tcPr>
          <w:p w14:paraId="09775954" w14:textId="77777777" w:rsidR="00C334D1" w:rsidRPr="00813D46" w:rsidRDefault="00C334D1" w:rsidP="007B0C0F">
            <w:pPr>
              <w:keepNext/>
              <w:keepLines/>
              <w:rPr>
                <w:sz w:val="8"/>
              </w:rPr>
            </w:pPr>
          </w:p>
        </w:tc>
      </w:tr>
      <w:tr w:rsidR="0095357A" w:rsidRPr="00813D46" w14:paraId="1E8FFF91" w14:textId="77777777" w:rsidTr="007B0C0F">
        <w:trPr>
          <w:jc w:val="center"/>
        </w:trPr>
        <w:tc>
          <w:tcPr>
            <w:tcW w:w="0" w:type="auto"/>
          </w:tcPr>
          <w:p w14:paraId="29CFC359" w14:textId="77777777" w:rsidR="00C334D1" w:rsidRPr="00813D46" w:rsidRDefault="00C334D1" w:rsidP="007B0C0F">
            <w:pPr>
              <w:pStyle w:val="NormalWeb"/>
              <w:keepNext/>
              <w:keepLines/>
              <w:ind w:left="480" w:hanging="240"/>
              <w:rPr>
                <w:sz w:val="8"/>
              </w:rPr>
            </w:pPr>
            <w:r w:rsidRPr="00813D46">
              <w:rPr>
                <w:rFonts w:cs="Arial"/>
                <w:sz w:val="20"/>
                <w:szCs w:val="20"/>
              </w:rPr>
              <w:t>Total</w:t>
            </w:r>
          </w:p>
        </w:tc>
        <w:tc>
          <w:tcPr>
            <w:tcW w:w="0" w:type="auto"/>
            <w:vAlign w:val="bottom"/>
          </w:tcPr>
          <w:p w14:paraId="2285F75D" w14:textId="77777777" w:rsidR="00C334D1" w:rsidRPr="00813D46" w:rsidRDefault="00C334D1" w:rsidP="007B0C0F">
            <w:pPr>
              <w:pStyle w:val="la2"/>
              <w:keepNext/>
              <w:keepLines/>
            </w:pPr>
            <w:r w:rsidRPr="00813D46">
              <w:rPr>
                <w:sz w:val="15"/>
                <w:szCs w:val="15"/>
              </w:rPr>
              <w:t> </w:t>
            </w:r>
          </w:p>
        </w:tc>
        <w:tc>
          <w:tcPr>
            <w:tcW w:w="0" w:type="auto"/>
            <w:vAlign w:val="bottom"/>
          </w:tcPr>
          <w:p w14:paraId="086F6FF3" w14:textId="77777777" w:rsidR="00C334D1" w:rsidRPr="00813D46" w:rsidRDefault="00C334D1" w:rsidP="007B0C0F">
            <w:pPr>
              <w:keepNext/>
              <w:keepLines/>
              <w:rPr>
                <w:sz w:val="8"/>
              </w:rPr>
            </w:pPr>
            <w:r w:rsidRPr="00813D46">
              <w:rPr>
                <w:rFonts w:cs="Arial"/>
                <w:b/>
                <w:bCs/>
              </w:rPr>
              <w:t>$</w:t>
            </w:r>
          </w:p>
        </w:tc>
        <w:tc>
          <w:tcPr>
            <w:tcW w:w="0" w:type="auto"/>
            <w:vAlign w:val="bottom"/>
          </w:tcPr>
          <w:p w14:paraId="3626637E" w14:textId="30DC906E" w:rsidR="00C334D1" w:rsidRPr="00813D46" w:rsidRDefault="00C334D1" w:rsidP="0095357A">
            <w:pPr>
              <w:keepNext/>
              <w:keepLines/>
              <w:jc w:val="right"/>
            </w:pPr>
            <w:r w:rsidRPr="00813D46">
              <w:rPr>
                <w:rFonts w:cs="Arial"/>
                <w:b/>
                <w:bCs/>
              </w:rPr>
              <w:t>  </w:t>
            </w:r>
            <w:r w:rsidR="0095357A" w:rsidRPr="00813D46">
              <w:rPr>
                <w:rFonts w:cs="Arial"/>
                <w:b/>
                <w:bCs/>
              </w:rPr>
              <w:t>10,137</w:t>
            </w:r>
          </w:p>
        </w:tc>
        <w:tc>
          <w:tcPr>
            <w:tcW w:w="0" w:type="auto"/>
            <w:noWrap/>
            <w:vAlign w:val="bottom"/>
          </w:tcPr>
          <w:p w14:paraId="79C3A4AC" w14:textId="77777777" w:rsidR="00C334D1" w:rsidRPr="00813D46" w:rsidRDefault="00C334D1" w:rsidP="007B0C0F">
            <w:pPr>
              <w:keepNext/>
              <w:keepLines/>
              <w:rPr>
                <w:sz w:val="8"/>
              </w:rPr>
            </w:pPr>
            <w:r w:rsidRPr="00813D46">
              <w:rPr>
                <w:rFonts w:cs="Arial"/>
                <w:b/>
                <w:bCs/>
              </w:rPr>
              <w:t> </w:t>
            </w:r>
          </w:p>
        </w:tc>
        <w:tc>
          <w:tcPr>
            <w:tcW w:w="0" w:type="auto"/>
            <w:vAlign w:val="bottom"/>
          </w:tcPr>
          <w:p w14:paraId="61915AC3" w14:textId="77777777" w:rsidR="00C334D1" w:rsidRPr="00813D46" w:rsidRDefault="00C334D1" w:rsidP="007B0C0F">
            <w:pPr>
              <w:pStyle w:val="la2"/>
              <w:keepNext/>
              <w:keepLines/>
            </w:pPr>
            <w:r w:rsidRPr="00813D46">
              <w:rPr>
                <w:sz w:val="15"/>
                <w:szCs w:val="15"/>
              </w:rPr>
              <w:t> </w:t>
            </w:r>
          </w:p>
        </w:tc>
        <w:tc>
          <w:tcPr>
            <w:tcW w:w="0" w:type="auto"/>
            <w:vAlign w:val="bottom"/>
          </w:tcPr>
          <w:p w14:paraId="2053C37B" w14:textId="77777777" w:rsidR="00C334D1" w:rsidRPr="00813D46" w:rsidRDefault="00C334D1" w:rsidP="007B0C0F">
            <w:pPr>
              <w:keepNext/>
              <w:keepLines/>
              <w:rPr>
                <w:sz w:val="8"/>
              </w:rPr>
            </w:pPr>
            <w:r w:rsidRPr="00813D46">
              <w:rPr>
                <w:rFonts w:cs="Arial"/>
                <w:b/>
                <w:bCs/>
              </w:rPr>
              <w:t>$</w:t>
            </w:r>
          </w:p>
        </w:tc>
        <w:tc>
          <w:tcPr>
            <w:tcW w:w="0" w:type="auto"/>
            <w:vAlign w:val="bottom"/>
          </w:tcPr>
          <w:p w14:paraId="487F1AF4" w14:textId="2843DA06" w:rsidR="00C334D1" w:rsidRPr="00813D46" w:rsidRDefault="00C334D1" w:rsidP="0095357A">
            <w:pPr>
              <w:keepNext/>
              <w:keepLines/>
              <w:jc w:val="right"/>
            </w:pPr>
            <w:r w:rsidRPr="00813D46">
              <w:rPr>
                <w:rFonts w:cs="Arial"/>
                <w:b/>
                <w:bCs/>
              </w:rPr>
              <w:t>  (</w:t>
            </w:r>
            <w:r w:rsidR="0095357A" w:rsidRPr="00813D46">
              <w:rPr>
                <w:rFonts w:cs="Arial"/>
                <w:b/>
                <w:bCs/>
              </w:rPr>
              <w:t>5,302</w:t>
            </w:r>
          </w:p>
        </w:tc>
        <w:tc>
          <w:tcPr>
            <w:tcW w:w="0" w:type="auto"/>
            <w:noWrap/>
            <w:vAlign w:val="bottom"/>
          </w:tcPr>
          <w:p w14:paraId="4F39D13D" w14:textId="77777777" w:rsidR="00C334D1" w:rsidRPr="00813D46" w:rsidRDefault="00C334D1" w:rsidP="007B0C0F">
            <w:pPr>
              <w:keepNext/>
              <w:keepLines/>
              <w:rPr>
                <w:sz w:val="8"/>
              </w:rPr>
            </w:pPr>
            <w:r w:rsidRPr="00813D46">
              <w:rPr>
                <w:rFonts w:cs="Arial"/>
                <w:b/>
                <w:bCs/>
              </w:rPr>
              <w:t>)</w:t>
            </w:r>
          </w:p>
        </w:tc>
        <w:tc>
          <w:tcPr>
            <w:tcW w:w="0" w:type="auto"/>
            <w:vAlign w:val="bottom"/>
          </w:tcPr>
          <w:p w14:paraId="781CFFC0" w14:textId="77777777" w:rsidR="00C334D1" w:rsidRPr="00813D46" w:rsidRDefault="00C334D1" w:rsidP="007B0C0F">
            <w:pPr>
              <w:pStyle w:val="la2"/>
              <w:keepNext/>
              <w:keepLines/>
            </w:pPr>
            <w:r w:rsidRPr="00813D46">
              <w:rPr>
                <w:sz w:val="15"/>
                <w:szCs w:val="15"/>
              </w:rPr>
              <w:t> </w:t>
            </w:r>
          </w:p>
        </w:tc>
        <w:tc>
          <w:tcPr>
            <w:tcW w:w="0" w:type="auto"/>
            <w:vAlign w:val="bottom"/>
          </w:tcPr>
          <w:p w14:paraId="0B8C6CDA" w14:textId="77777777" w:rsidR="00C334D1" w:rsidRPr="00813D46" w:rsidRDefault="00C334D1" w:rsidP="007B0C0F">
            <w:pPr>
              <w:keepNext/>
              <w:keepLines/>
              <w:rPr>
                <w:sz w:val="8"/>
              </w:rPr>
            </w:pPr>
            <w:r w:rsidRPr="00813D46">
              <w:rPr>
                <w:rFonts w:cs="Arial"/>
                <w:b/>
                <w:bCs/>
              </w:rPr>
              <w:t>$</w:t>
            </w:r>
          </w:p>
        </w:tc>
        <w:tc>
          <w:tcPr>
            <w:tcW w:w="0" w:type="auto"/>
            <w:vAlign w:val="bottom"/>
          </w:tcPr>
          <w:p w14:paraId="2538A3AA" w14:textId="6B934E5E" w:rsidR="00C334D1" w:rsidRPr="00813D46" w:rsidRDefault="00C334D1" w:rsidP="0095357A">
            <w:pPr>
              <w:keepNext/>
              <w:keepLines/>
              <w:jc w:val="right"/>
            </w:pPr>
            <w:r w:rsidRPr="00813D46">
              <w:rPr>
                <w:rFonts w:cs="Arial"/>
                <w:b/>
                <w:bCs/>
              </w:rPr>
              <w:t>  </w:t>
            </w:r>
            <w:r w:rsidR="0095357A" w:rsidRPr="00813D46">
              <w:rPr>
                <w:rFonts w:cs="Arial"/>
                <w:b/>
                <w:bCs/>
              </w:rPr>
              <w:t>4,835</w:t>
            </w:r>
          </w:p>
        </w:tc>
        <w:tc>
          <w:tcPr>
            <w:tcW w:w="0" w:type="auto"/>
            <w:noWrap/>
            <w:vAlign w:val="bottom"/>
          </w:tcPr>
          <w:p w14:paraId="08EB7AA4" w14:textId="77777777" w:rsidR="00C334D1" w:rsidRPr="00813D46" w:rsidRDefault="00C334D1" w:rsidP="007B0C0F">
            <w:pPr>
              <w:keepNext/>
              <w:keepLines/>
              <w:rPr>
                <w:sz w:val="8"/>
              </w:rPr>
            </w:pPr>
            <w:r w:rsidRPr="00813D46">
              <w:rPr>
                <w:rFonts w:cs="Arial"/>
                <w:b/>
                <w:bCs/>
              </w:rPr>
              <w:t> </w:t>
            </w:r>
          </w:p>
        </w:tc>
        <w:tc>
          <w:tcPr>
            <w:tcW w:w="0" w:type="auto"/>
            <w:vAlign w:val="bottom"/>
          </w:tcPr>
          <w:p w14:paraId="4CCC9CCD" w14:textId="77777777" w:rsidR="00C334D1" w:rsidRPr="00813D46" w:rsidRDefault="00C334D1" w:rsidP="007B0C0F">
            <w:pPr>
              <w:pStyle w:val="la2"/>
              <w:keepNext/>
              <w:keepLines/>
            </w:pPr>
            <w:r w:rsidRPr="00813D46">
              <w:rPr>
                <w:sz w:val="15"/>
                <w:szCs w:val="15"/>
              </w:rPr>
              <w:t> </w:t>
            </w:r>
          </w:p>
        </w:tc>
        <w:tc>
          <w:tcPr>
            <w:tcW w:w="0" w:type="auto"/>
            <w:vAlign w:val="bottom"/>
          </w:tcPr>
          <w:p w14:paraId="60A8394A" w14:textId="77777777" w:rsidR="00C334D1" w:rsidRPr="00813D46" w:rsidRDefault="00C334D1" w:rsidP="007B0C0F">
            <w:pPr>
              <w:keepNext/>
              <w:keepLines/>
              <w:rPr>
                <w:sz w:val="8"/>
              </w:rPr>
            </w:pPr>
            <w:r w:rsidRPr="00813D46">
              <w:rPr>
                <w:rFonts w:cs="Arial"/>
              </w:rPr>
              <w:t>$</w:t>
            </w:r>
          </w:p>
        </w:tc>
        <w:tc>
          <w:tcPr>
            <w:tcW w:w="0" w:type="auto"/>
            <w:vAlign w:val="bottom"/>
          </w:tcPr>
          <w:p w14:paraId="30AABD67" w14:textId="77777777" w:rsidR="00C334D1" w:rsidRPr="00813D46" w:rsidRDefault="00C334D1" w:rsidP="007B0C0F">
            <w:pPr>
              <w:keepNext/>
              <w:keepLines/>
              <w:jc w:val="right"/>
            </w:pPr>
            <w:r w:rsidRPr="00813D46">
              <w:rPr>
                <w:rFonts w:cs="Arial"/>
                <w:bCs/>
              </w:rPr>
              <w:t>  10,956</w:t>
            </w:r>
          </w:p>
        </w:tc>
        <w:tc>
          <w:tcPr>
            <w:tcW w:w="0" w:type="auto"/>
            <w:noWrap/>
            <w:vAlign w:val="bottom"/>
          </w:tcPr>
          <w:p w14:paraId="2130D304" w14:textId="77777777" w:rsidR="00C334D1" w:rsidRPr="00813D46" w:rsidRDefault="00C334D1" w:rsidP="007B0C0F">
            <w:pPr>
              <w:keepNext/>
              <w:keepLines/>
              <w:rPr>
                <w:sz w:val="8"/>
              </w:rPr>
            </w:pPr>
            <w:r w:rsidRPr="00813D46">
              <w:rPr>
                <w:rFonts w:cs="Arial"/>
              </w:rPr>
              <w:t> </w:t>
            </w:r>
          </w:p>
        </w:tc>
        <w:tc>
          <w:tcPr>
            <w:tcW w:w="0" w:type="auto"/>
            <w:vAlign w:val="bottom"/>
          </w:tcPr>
          <w:p w14:paraId="691BF593" w14:textId="77777777" w:rsidR="00C334D1" w:rsidRPr="00813D46" w:rsidRDefault="00C334D1" w:rsidP="007B0C0F">
            <w:pPr>
              <w:pStyle w:val="la2"/>
              <w:keepNext/>
              <w:keepLines/>
            </w:pPr>
            <w:r w:rsidRPr="00813D46">
              <w:rPr>
                <w:sz w:val="15"/>
                <w:szCs w:val="15"/>
              </w:rPr>
              <w:t> </w:t>
            </w:r>
          </w:p>
        </w:tc>
        <w:tc>
          <w:tcPr>
            <w:tcW w:w="0" w:type="auto"/>
            <w:vAlign w:val="bottom"/>
          </w:tcPr>
          <w:p w14:paraId="70A90049" w14:textId="77777777" w:rsidR="00C334D1" w:rsidRPr="00813D46" w:rsidRDefault="00C334D1" w:rsidP="007B0C0F">
            <w:pPr>
              <w:keepNext/>
              <w:keepLines/>
              <w:rPr>
                <w:sz w:val="8"/>
              </w:rPr>
            </w:pPr>
            <w:r w:rsidRPr="00813D46">
              <w:rPr>
                <w:rFonts w:cs="Arial"/>
              </w:rPr>
              <w:t>$</w:t>
            </w:r>
          </w:p>
        </w:tc>
        <w:tc>
          <w:tcPr>
            <w:tcW w:w="0" w:type="auto"/>
            <w:vAlign w:val="bottom"/>
          </w:tcPr>
          <w:p w14:paraId="1E7CE257" w14:textId="77777777" w:rsidR="00C334D1" w:rsidRPr="00813D46" w:rsidRDefault="00C334D1" w:rsidP="007B0C0F">
            <w:pPr>
              <w:keepNext/>
              <w:keepLines/>
              <w:jc w:val="right"/>
            </w:pPr>
            <w:r w:rsidRPr="00813D46">
              <w:rPr>
                <w:rFonts w:cs="Arial"/>
                <w:bCs/>
              </w:rPr>
              <w:t>  (3,975</w:t>
            </w:r>
          </w:p>
        </w:tc>
        <w:tc>
          <w:tcPr>
            <w:tcW w:w="0" w:type="auto"/>
            <w:noWrap/>
            <w:vAlign w:val="bottom"/>
          </w:tcPr>
          <w:p w14:paraId="3803D3C9" w14:textId="77777777" w:rsidR="00C334D1" w:rsidRPr="00813D46" w:rsidRDefault="00C334D1" w:rsidP="007B0C0F">
            <w:pPr>
              <w:keepNext/>
              <w:keepLines/>
              <w:rPr>
                <w:sz w:val="8"/>
              </w:rPr>
            </w:pPr>
            <w:r w:rsidRPr="00813D46">
              <w:rPr>
                <w:rFonts w:cs="Arial"/>
                <w:bCs/>
              </w:rPr>
              <w:t>)</w:t>
            </w:r>
          </w:p>
        </w:tc>
        <w:tc>
          <w:tcPr>
            <w:tcW w:w="0" w:type="auto"/>
            <w:vAlign w:val="bottom"/>
          </w:tcPr>
          <w:p w14:paraId="05E097FF" w14:textId="77777777" w:rsidR="00C334D1" w:rsidRPr="00813D46" w:rsidRDefault="00C334D1" w:rsidP="007B0C0F">
            <w:pPr>
              <w:pStyle w:val="la2"/>
              <w:keepNext/>
              <w:keepLines/>
            </w:pPr>
            <w:r w:rsidRPr="00813D46">
              <w:rPr>
                <w:sz w:val="15"/>
                <w:szCs w:val="15"/>
              </w:rPr>
              <w:t> </w:t>
            </w:r>
          </w:p>
        </w:tc>
        <w:tc>
          <w:tcPr>
            <w:tcW w:w="0" w:type="auto"/>
            <w:vAlign w:val="bottom"/>
          </w:tcPr>
          <w:p w14:paraId="1433BA2D" w14:textId="77777777" w:rsidR="00C334D1" w:rsidRPr="00813D46" w:rsidRDefault="00C334D1" w:rsidP="007B0C0F">
            <w:pPr>
              <w:keepNext/>
              <w:keepLines/>
              <w:rPr>
                <w:sz w:val="8"/>
              </w:rPr>
            </w:pPr>
            <w:r w:rsidRPr="00813D46">
              <w:rPr>
                <w:rFonts w:cs="Arial"/>
              </w:rPr>
              <w:t>$</w:t>
            </w:r>
          </w:p>
        </w:tc>
        <w:tc>
          <w:tcPr>
            <w:tcW w:w="0" w:type="auto"/>
            <w:vAlign w:val="bottom"/>
          </w:tcPr>
          <w:p w14:paraId="1F7A0E17" w14:textId="19C2F322" w:rsidR="00C334D1" w:rsidRPr="00813D46" w:rsidRDefault="00C334D1" w:rsidP="0095357A">
            <w:pPr>
              <w:keepNext/>
              <w:keepLines/>
              <w:jc w:val="right"/>
            </w:pPr>
            <w:r w:rsidRPr="00813D46">
              <w:rPr>
                <w:rFonts w:cs="Arial"/>
                <w:bCs/>
              </w:rPr>
              <w:t>  </w:t>
            </w:r>
            <w:r w:rsidR="0095357A" w:rsidRPr="00813D46">
              <w:rPr>
                <w:rFonts w:cs="Arial"/>
                <w:bCs/>
              </w:rPr>
              <w:t>6,981</w:t>
            </w:r>
          </w:p>
        </w:tc>
        <w:tc>
          <w:tcPr>
            <w:tcW w:w="0" w:type="auto"/>
            <w:noWrap/>
            <w:vAlign w:val="bottom"/>
          </w:tcPr>
          <w:p w14:paraId="287B559C" w14:textId="77777777" w:rsidR="00C334D1" w:rsidRPr="00813D46" w:rsidRDefault="00C334D1" w:rsidP="007B0C0F">
            <w:pPr>
              <w:keepNext/>
              <w:keepLines/>
              <w:rPr>
                <w:sz w:val="8"/>
              </w:rPr>
            </w:pPr>
            <w:r w:rsidRPr="00813D46">
              <w:rPr>
                <w:rFonts w:cs="Arial"/>
              </w:rPr>
              <w:t> </w:t>
            </w:r>
          </w:p>
        </w:tc>
      </w:tr>
      <w:tr w:rsidR="0095357A" w:rsidRPr="00813D46" w14:paraId="42C17DB6" w14:textId="77777777" w:rsidTr="007B0C0F">
        <w:trPr>
          <w:jc w:val="center"/>
        </w:trPr>
        <w:tc>
          <w:tcPr>
            <w:tcW w:w="0" w:type="auto"/>
            <w:vAlign w:val="bottom"/>
          </w:tcPr>
          <w:p w14:paraId="154C1281" w14:textId="77777777" w:rsidR="00C334D1" w:rsidRPr="00813D46" w:rsidRDefault="00C334D1" w:rsidP="007B0C0F">
            <w:pPr>
              <w:pStyle w:val="la2"/>
              <w:keepNext/>
              <w:keepLines/>
            </w:pPr>
            <w:r w:rsidRPr="00813D46">
              <w:t> </w:t>
            </w:r>
          </w:p>
        </w:tc>
        <w:tc>
          <w:tcPr>
            <w:tcW w:w="0" w:type="auto"/>
            <w:vAlign w:val="bottom"/>
          </w:tcPr>
          <w:p w14:paraId="226E9484" w14:textId="77777777" w:rsidR="00C334D1" w:rsidRPr="00813D46" w:rsidRDefault="00C334D1" w:rsidP="007B0C0F">
            <w:pPr>
              <w:pStyle w:val="la2"/>
              <w:keepNext/>
              <w:keepLines/>
            </w:pPr>
            <w:r w:rsidRPr="00813D46">
              <w:t> </w:t>
            </w:r>
          </w:p>
        </w:tc>
        <w:tc>
          <w:tcPr>
            <w:tcW w:w="0" w:type="auto"/>
            <w:vAlign w:val="bottom"/>
          </w:tcPr>
          <w:p w14:paraId="07444188"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6092AD03"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7604252D" w14:textId="77777777" w:rsidR="00C334D1" w:rsidRPr="00813D46" w:rsidRDefault="00C334D1" w:rsidP="007B0C0F">
            <w:pPr>
              <w:keepNext/>
              <w:keepLines/>
              <w:rPr>
                <w:sz w:val="8"/>
              </w:rPr>
            </w:pPr>
          </w:p>
        </w:tc>
        <w:tc>
          <w:tcPr>
            <w:tcW w:w="0" w:type="auto"/>
            <w:vAlign w:val="bottom"/>
          </w:tcPr>
          <w:p w14:paraId="18132E6E" w14:textId="77777777" w:rsidR="00C334D1" w:rsidRPr="00813D46" w:rsidRDefault="00C334D1" w:rsidP="007B0C0F">
            <w:pPr>
              <w:pStyle w:val="la2"/>
              <w:keepNext/>
              <w:keepLines/>
            </w:pPr>
            <w:r w:rsidRPr="00813D46">
              <w:t> </w:t>
            </w:r>
          </w:p>
        </w:tc>
        <w:tc>
          <w:tcPr>
            <w:tcW w:w="0" w:type="auto"/>
            <w:vAlign w:val="bottom"/>
          </w:tcPr>
          <w:p w14:paraId="32E8E7D6"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2C12C739"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67719E4F" w14:textId="77777777" w:rsidR="00C334D1" w:rsidRPr="00813D46" w:rsidRDefault="00C334D1" w:rsidP="007B0C0F">
            <w:pPr>
              <w:keepNext/>
              <w:keepLines/>
              <w:rPr>
                <w:sz w:val="8"/>
              </w:rPr>
            </w:pPr>
          </w:p>
        </w:tc>
        <w:tc>
          <w:tcPr>
            <w:tcW w:w="0" w:type="auto"/>
            <w:vAlign w:val="bottom"/>
          </w:tcPr>
          <w:p w14:paraId="0CD33D48" w14:textId="77777777" w:rsidR="00C334D1" w:rsidRPr="00813D46" w:rsidRDefault="00C334D1" w:rsidP="007B0C0F">
            <w:pPr>
              <w:pStyle w:val="la2"/>
              <w:keepNext/>
              <w:keepLines/>
            </w:pPr>
            <w:r w:rsidRPr="00813D46">
              <w:t> </w:t>
            </w:r>
          </w:p>
        </w:tc>
        <w:tc>
          <w:tcPr>
            <w:tcW w:w="0" w:type="auto"/>
            <w:vAlign w:val="bottom"/>
          </w:tcPr>
          <w:p w14:paraId="1EE29AF2"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765EFAB2"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34C47520" w14:textId="77777777" w:rsidR="00C334D1" w:rsidRPr="00813D46" w:rsidRDefault="00C334D1" w:rsidP="007B0C0F">
            <w:pPr>
              <w:keepNext/>
              <w:keepLines/>
              <w:rPr>
                <w:sz w:val="8"/>
              </w:rPr>
            </w:pPr>
          </w:p>
        </w:tc>
        <w:tc>
          <w:tcPr>
            <w:tcW w:w="0" w:type="auto"/>
            <w:vAlign w:val="bottom"/>
          </w:tcPr>
          <w:p w14:paraId="6FCE2D34" w14:textId="77777777" w:rsidR="00C334D1" w:rsidRPr="00813D46" w:rsidRDefault="00C334D1" w:rsidP="007B0C0F">
            <w:pPr>
              <w:pStyle w:val="la2"/>
              <w:keepNext/>
              <w:keepLines/>
            </w:pPr>
            <w:r w:rsidRPr="00813D46">
              <w:t> </w:t>
            </w:r>
          </w:p>
        </w:tc>
        <w:tc>
          <w:tcPr>
            <w:tcW w:w="0" w:type="auto"/>
            <w:vAlign w:val="bottom"/>
          </w:tcPr>
          <w:p w14:paraId="53A92943"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1BA0D578"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042A262D" w14:textId="77777777" w:rsidR="00C334D1" w:rsidRPr="00813D46" w:rsidRDefault="00C334D1" w:rsidP="007B0C0F">
            <w:pPr>
              <w:keepNext/>
              <w:keepLines/>
              <w:rPr>
                <w:sz w:val="8"/>
              </w:rPr>
            </w:pPr>
          </w:p>
        </w:tc>
        <w:tc>
          <w:tcPr>
            <w:tcW w:w="0" w:type="auto"/>
            <w:vAlign w:val="bottom"/>
          </w:tcPr>
          <w:p w14:paraId="60074E0F" w14:textId="77777777" w:rsidR="00C334D1" w:rsidRPr="00813D46" w:rsidRDefault="00C334D1" w:rsidP="007B0C0F">
            <w:pPr>
              <w:pStyle w:val="la2"/>
              <w:keepNext/>
              <w:keepLines/>
            </w:pPr>
            <w:r w:rsidRPr="00813D46">
              <w:t> </w:t>
            </w:r>
          </w:p>
        </w:tc>
        <w:tc>
          <w:tcPr>
            <w:tcW w:w="0" w:type="auto"/>
            <w:vAlign w:val="bottom"/>
          </w:tcPr>
          <w:p w14:paraId="134A7AC1"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2B5407C5"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51BAD93F" w14:textId="77777777" w:rsidR="00C334D1" w:rsidRPr="00813D46" w:rsidRDefault="00C334D1" w:rsidP="007B0C0F">
            <w:pPr>
              <w:keepNext/>
              <w:keepLines/>
              <w:rPr>
                <w:sz w:val="8"/>
              </w:rPr>
            </w:pPr>
          </w:p>
        </w:tc>
        <w:tc>
          <w:tcPr>
            <w:tcW w:w="0" w:type="auto"/>
            <w:vAlign w:val="bottom"/>
          </w:tcPr>
          <w:p w14:paraId="082D2713" w14:textId="77777777" w:rsidR="00C334D1" w:rsidRPr="00813D46" w:rsidRDefault="00C334D1" w:rsidP="007B0C0F">
            <w:pPr>
              <w:pStyle w:val="la2"/>
              <w:keepNext/>
              <w:keepLines/>
            </w:pPr>
            <w:r w:rsidRPr="00813D46">
              <w:t> </w:t>
            </w:r>
          </w:p>
        </w:tc>
        <w:tc>
          <w:tcPr>
            <w:tcW w:w="0" w:type="auto"/>
            <w:vAlign w:val="bottom"/>
          </w:tcPr>
          <w:p w14:paraId="4740A791"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16695133"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615CDE1A" w14:textId="77777777" w:rsidR="00C334D1" w:rsidRPr="00813D46" w:rsidRDefault="00C334D1" w:rsidP="007B0C0F">
            <w:pPr>
              <w:keepNext/>
              <w:keepLines/>
              <w:rPr>
                <w:sz w:val="8"/>
              </w:rPr>
            </w:pPr>
          </w:p>
        </w:tc>
      </w:tr>
    </w:tbl>
    <w:p w14:paraId="14008909" w14:textId="6D189DAF" w:rsidR="00C334D1" w:rsidRPr="00813D46" w:rsidRDefault="00C334D1" w:rsidP="00C334D1">
      <w:pPr>
        <w:pStyle w:val="NormalWeb"/>
        <w:keepNext/>
        <w:keepLines/>
        <w:spacing w:before="90" w:beforeAutospacing="0" w:after="0" w:afterAutospacing="0"/>
        <w:ind w:left="489" w:hanging="490"/>
        <w:rPr>
          <w:sz w:val="8"/>
        </w:rPr>
      </w:pPr>
      <w:r w:rsidRPr="00813D46">
        <w:rPr>
          <w:rFonts w:cs="Arial"/>
          <w:sz w:val="20"/>
          <w:szCs w:val="20"/>
        </w:rPr>
        <w:t>(a)</w:t>
      </w:r>
      <w:r w:rsidRPr="00813D46">
        <w:rPr>
          <w:rFonts w:cs="Arial"/>
          <w:sz w:val="20"/>
          <w:szCs w:val="20"/>
        </w:rPr>
        <w:tab/>
      </w:r>
      <w:r w:rsidRPr="00813D46">
        <w:rPr>
          <w:rFonts w:cs="Arial"/>
          <w:i/>
          <w:iCs/>
          <w:sz w:val="20"/>
          <w:szCs w:val="20"/>
        </w:rPr>
        <w:t>Technology-based intangible assets included $</w:t>
      </w:r>
      <w:r w:rsidR="00880BC3" w:rsidRPr="00813D46">
        <w:rPr>
          <w:rFonts w:cs="Arial"/>
          <w:i/>
          <w:iCs/>
          <w:sz w:val="20"/>
          <w:szCs w:val="20"/>
        </w:rPr>
        <w:t>116</w:t>
      </w:r>
      <w:r w:rsidRPr="00813D46">
        <w:rPr>
          <w:rFonts w:cs="Arial"/>
          <w:i/>
          <w:iCs/>
          <w:sz w:val="20"/>
          <w:szCs w:val="20"/>
        </w:rPr>
        <w:t xml:space="preserve"> million and $98 million as of June 30, 2015 and 201</w:t>
      </w:r>
      <w:r w:rsidR="00F72D3C" w:rsidRPr="00813D46">
        <w:rPr>
          <w:rFonts w:cs="Arial"/>
          <w:i/>
          <w:iCs/>
          <w:sz w:val="20"/>
          <w:szCs w:val="20"/>
        </w:rPr>
        <w:t>4</w:t>
      </w:r>
      <w:r w:rsidRPr="00813D46">
        <w:rPr>
          <w:rFonts w:cs="Arial"/>
          <w:i/>
          <w:iCs/>
          <w:sz w:val="20"/>
          <w:szCs w:val="20"/>
        </w:rPr>
        <w:t xml:space="preserve">, respectively, of net carrying amount of software to be sold, leased, or otherwise marketed. </w:t>
      </w:r>
    </w:p>
    <w:p w14:paraId="7395D08B" w14:textId="43020CDD"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estimate that we have no significant residual value related to our intangible assets. </w:t>
      </w:r>
      <w:r w:rsidR="00E91657" w:rsidRPr="00813D46">
        <w:rPr>
          <w:sz w:val="20"/>
          <w:szCs w:val="20"/>
        </w:rPr>
        <w:t>During fiscal year 2015, we recorded impairment charges of $2.</w:t>
      </w:r>
      <w:r w:rsidR="002E44F4" w:rsidRPr="00813D46">
        <w:rPr>
          <w:sz w:val="20"/>
          <w:szCs w:val="20"/>
        </w:rPr>
        <w:t>2</w:t>
      </w:r>
      <w:r w:rsidR="00E91657" w:rsidRPr="00813D46">
        <w:rPr>
          <w:sz w:val="20"/>
          <w:szCs w:val="20"/>
        </w:rPr>
        <w:t xml:space="preserve"> </w:t>
      </w:r>
      <w:r w:rsidR="00BF4089" w:rsidRPr="00813D46">
        <w:rPr>
          <w:sz w:val="20"/>
          <w:szCs w:val="20"/>
        </w:rPr>
        <w:t>b</w:t>
      </w:r>
      <w:r w:rsidR="00E91657" w:rsidRPr="00813D46">
        <w:rPr>
          <w:sz w:val="20"/>
          <w:szCs w:val="20"/>
        </w:rPr>
        <w:t xml:space="preserve">illion </w:t>
      </w:r>
      <w:r w:rsidR="001B7270" w:rsidRPr="00813D46">
        <w:rPr>
          <w:sz w:val="20"/>
          <w:szCs w:val="20"/>
        </w:rPr>
        <w:t>related to</w:t>
      </w:r>
      <w:r w:rsidR="00E91657" w:rsidRPr="00813D46">
        <w:rPr>
          <w:sz w:val="20"/>
          <w:szCs w:val="20"/>
        </w:rPr>
        <w:t xml:space="preserve"> our Phone Hardware intangible assets</w:t>
      </w:r>
      <w:r w:rsidR="001B7270" w:rsidRPr="00813D46">
        <w:rPr>
          <w:sz w:val="20"/>
          <w:szCs w:val="20"/>
        </w:rPr>
        <w:t xml:space="preserve">. </w:t>
      </w:r>
      <w:r w:rsidR="009201FE" w:rsidRPr="00813D46">
        <w:rPr>
          <w:sz w:val="20"/>
          <w:szCs w:val="20"/>
        </w:rPr>
        <w:t>In the fourth quarter of fiscal year 2015, w</w:t>
      </w:r>
      <w:r w:rsidR="001B7270" w:rsidRPr="00813D46">
        <w:rPr>
          <w:sz w:val="20"/>
          <w:szCs w:val="20"/>
        </w:rPr>
        <w:t xml:space="preserve">e tested the intangible assets for recoverability due to changes in facts and circumstances associated with the shift in strategic direction and reduced profitability expectations for Phone Hardware. Based on the results of our testing, we determined that the carrying value of the intangible assets was not recoverable, and an impairment charge was recorded to the extent that estimated fair value exceeded carrying value. </w:t>
      </w:r>
      <w:r w:rsidR="00EB08CF" w:rsidRPr="00813D46">
        <w:rPr>
          <w:sz w:val="20"/>
          <w:szCs w:val="20"/>
        </w:rPr>
        <w:t xml:space="preserve">We primarily used a relief from royalty income approach to determine the fair value of the intangible assets and determine the amount of impairment. </w:t>
      </w:r>
      <w:r w:rsidR="00E91657" w:rsidRPr="00813D46">
        <w:rPr>
          <w:sz w:val="20"/>
          <w:szCs w:val="20"/>
        </w:rPr>
        <w:t>These intangible assets impairment charges were included</w:t>
      </w:r>
      <w:r w:rsidR="00E91657" w:rsidRPr="00813D46">
        <w:rPr>
          <w:rFonts w:cs="Arial"/>
          <w:sz w:val="20"/>
          <w:szCs w:val="20"/>
        </w:rPr>
        <w:t xml:space="preserve"> in impairment, integration</w:t>
      </w:r>
      <w:r w:rsidR="00E5489F" w:rsidRPr="00813D46">
        <w:rPr>
          <w:rFonts w:cs="Arial"/>
          <w:sz w:val="20"/>
          <w:szCs w:val="20"/>
        </w:rPr>
        <w:t>,</w:t>
      </w:r>
      <w:r w:rsidR="00E91657" w:rsidRPr="00813D46">
        <w:rPr>
          <w:rFonts w:cs="Arial"/>
          <w:sz w:val="20"/>
          <w:szCs w:val="20"/>
        </w:rPr>
        <w:t xml:space="preserve"> and restructuring expenses in our consolidated income statement, and reflected in Corporate and Other in our table of operating income (loss) by segment group in Note 22 – Segment Information</w:t>
      </w:r>
      <w:r w:rsidR="008A38C7" w:rsidRPr="00813D46">
        <w:rPr>
          <w:rFonts w:cs="Arial"/>
          <w:sz w:val="20"/>
          <w:szCs w:val="20"/>
        </w:rPr>
        <w:t xml:space="preserve"> and Geographic Data</w:t>
      </w:r>
      <w:r w:rsidR="00E91657" w:rsidRPr="00813D46">
        <w:rPr>
          <w:rFonts w:cs="Arial"/>
          <w:sz w:val="20"/>
          <w:szCs w:val="20"/>
        </w:rPr>
        <w:t xml:space="preserve">. </w:t>
      </w:r>
      <w:r w:rsidRPr="00813D46">
        <w:rPr>
          <w:rFonts w:cs="Arial"/>
          <w:sz w:val="20"/>
          <w:szCs w:val="20"/>
        </w:rPr>
        <w:t xml:space="preserve">No material impairments of intangible assets were identified during </w:t>
      </w:r>
      <w:r w:rsidR="00E91657" w:rsidRPr="00813D46">
        <w:rPr>
          <w:rFonts w:cs="Arial"/>
          <w:sz w:val="20"/>
          <w:szCs w:val="20"/>
        </w:rPr>
        <w:t>fiscal year 2014</w:t>
      </w:r>
      <w:r w:rsidRPr="00813D46">
        <w:rPr>
          <w:rFonts w:cs="Arial"/>
          <w:sz w:val="20"/>
          <w:szCs w:val="20"/>
        </w:rPr>
        <w:t xml:space="preserve">. </w:t>
      </w:r>
    </w:p>
    <w:p w14:paraId="556E6020"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The components of intangible assets acquired during the periods presented were as follows: </w:t>
      </w:r>
    </w:p>
    <w:p w14:paraId="066AA0BE"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128"/>
        <w:gridCol w:w="150"/>
        <w:gridCol w:w="127"/>
        <w:gridCol w:w="626"/>
        <w:gridCol w:w="70"/>
        <w:gridCol w:w="149"/>
        <w:gridCol w:w="84"/>
        <w:gridCol w:w="845"/>
        <w:gridCol w:w="70"/>
        <w:gridCol w:w="149"/>
        <w:gridCol w:w="126"/>
        <w:gridCol w:w="626"/>
        <w:gridCol w:w="70"/>
        <w:gridCol w:w="149"/>
        <w:gridCol w:w="82"/>
        <w:gridCol w:w="847"/>
        <w:gridCol w:w="70"/>
      </w:tblGrid>
      <w:tr w:rsidR="00C334D1" w:rsidRPr="00813D46" w14:paraId="4B0926D8" w14:textId="77777777" w:rsidTr="007B0C0F">
        <w:trPr>
          <w:tblHeader/>
          <w:jc w:val="center"/>
        </w:trPr>
        <w:tc>
          <w:tcPr>
            <w:tcW w:w="3023" w:type="pct"/>
            <w:vAlign w:val="center"/>
          </w:tcPr>
          <w:p w14:paraId="43A548D4" w14:textId="77777777" w:rsidR="00C334D1" w:rsidRPr="00813D46" w:rsidRDefault="00C334D1" w:rsidP="007B0C0F">
            <w:pPr>
              <w:rPr>
                <w:sz w:val="1"/>
              </w:rPr>
            </w:pPr>
          </w:p>
        </w:tc>
        <w:tc>
          <w:tcPr>
            <w:tcW w:w="74" w:type="pct"/>
            <w:vAlign w:val="bottom"/>
          </w:tcPr>
          <w:p w14:paraId="36E7C282" w14:textId="77777777" w:rsidR="00C334D1" w:rsidRPr="00813D46" w:rsidRDefault="00C334D1" w:rsidP="007B0C0F">
            <w:pPr>
              <w:rPr>
                <w:sz w:val="1"/>
              </w:rPr>
            </w:pPr>
          </w:p>
        </w:tc>
        <w:tc>
          <w:tcPr>
            <w:tcW w:w="0" w:type="auto"/>
            <w:vAlign w:val="center"/>
          </w:tcPr>
          <w:p w14:paraId="741DD8BA" w14:textId="77777777" w:rsidR="00C334D1" w:rsidRPr="00813D46" w:rsidRDefault="00C334D1" w:rsidP="007B0C0F">
            <w:pPr>
              <w:rPr>
                <w:sz w:val="1"/>
              </w:rPr>
            </w:pPr>
          </w:p>
        </w:tc>
        <w:tc>
          <w:tcPr>
            <w:tcW w:w="0" w:type="auto"/>
            <w:vAlign w:val="center"/>
          </w:tcPr>
          <w:p w14:paraId="3810602A" w14:textId="77777777" w:rsidR="00C334D1" w:rsidRPr="00813D46" w:rsidRDefault="00C334D1" w:rsidP="007B0C0F">
            <w:pPr>
              <w:rPr>
                <w:sz w:val="1"/>
              </w:rPr>
            </w:pPr>
          </w:p>
        </w:tc>
        <w:tc>
          <w:tcPr>
            <w:tcW w:w="0" w:type="auto"/>
            <w:vAlign w:val="center"/>
          </w:tcPr>
          <w:p w14:paraId="67460A31" w14:textId="77777777" w:rsidR="00C334D1" w:rsidRPr="00813D46" w:rsidRDefault="00C334D1" w:rsidP="007B0C0F">
            <w:pPr>
              <w:rPr>
                <w:sz w:val="1"/>
              </w:rPr>
            </w:pPr>
          </w:p>
        </w:tc>
        <w:tc>
          <w:tcPr>
            <w:tcW w:w="74" w:type="pct"/>
            <w:vAlign w:val="bottom"/>
          </w:tcPr>
          <w:p w14:paraId="0501D8F7" w14:textId="77777777" w:rsidR="00C334D1" w:rsidRPr="00813D46" w:rsidRDefault="00C334D1" w:rsidP="007B0C0F">
            <w:pPr>
              <w:rPr>
                <w:sz w:val="1"/>
              </w:rPr>
            </w:pPr>
          </w:p>
        </w:tc>
        <w:tc>
          <w:tcPr>
            <w:tcW w:w="0" w:type="auto"/>
            <w:vAlign w:val="center"/>
          </w:tcPr>
          <w:p w14:paraId="32ED2312" w14:textId="77777777" w:rsidR="00C334D1" w:rsidRPr="00813D46" w:rsidRDefault="00C334D1" w:rsidP="007B0C0F">
            <w:pPr>
              <w:rPr>
                <w:sz w:val="1"/>
              </w:rPr>
            </w:pPr>
          </w:p>
        </w:tc>
        <w:tc>
          <w:tcPr>
            <w:tcW w:w="0" w:type="auto"/>
            <w:vAlign w:val="center"/>
          </w:tcPr>
          <w:p w14:paraId="4E672AE0" w14:textId="77777777" w:rsidR="00C334D1" w:rsidRPr="00813D46" w:rsidRDefault="00C334D1" w:rsidP="007B0C0F">
            <w:pPr>
              <w:rPr>
                <w:sz w:val="1"/>
              </w:rPr>
            </w:pPr>
          </w:p>
        </w:tc>
        <w:tc>
          <w:tcPr>
            <w:tcW w:w="0" w:type="auto"/>
            <w:vAlign w:val="center"/>
          </w:tcPr>
          <w:p w14:paraId="66E4BC33" w14:textId="77777777" w:rsidR="00C334D1" w:rsidRPr="00813D46" w:rsidRDefault="00C334D1" w:rsidP="007B0C0F">
            <w:pPr>
              <w:rPr>
                <w:sz w:val="1"/>
              </w:rPr>
            </w:pPr>
          </w:p>
        </w:tc>
        <w:tc>
          <w:tcPr>
            <w:tcW w:w="74" w:type="pct"/>
            <w:vAlign w:val="bottom"/>
          </w:tcPr>
          <w:p w14:paraId="7014CEC9" w14:textId="77777777" w:rsidR="00C334D1" w:rsidRPr="00813D46" w:rsidRDefault="00C334D1" w:rsidP="007B0C0F">
            <w:pPr>
              <w:rPr>
                <w:sz w:val="1"/>
              </w:rPr>
            </w:pPr>
          </w:p>
        </w:tc>
        <w:tc>
          <w:tcPr>
            <w:tcW w:w="0" w:type="auto"/>
            <w:vAlign w:val="center"/>
          </w:tcPr>
          <w:p w14:paraId="694DE230" w14:textId="77777777" w:rsidR="00C334D1" w:rsidRPr="00813D46" w:rsidRDefault="00C334D1" w:rsidP="007B0C0F">
            <w:pPr>
              <w:rPr>
                <w:sz w:val="1"/>
              </w:rPr>
            </w:pPr>
          </w:p>
        </w:tc>
        <w:tc>
          <w:tcPr>
            <w:tcW w:w="0" w:type="auto"/>
            <w:vAlign w:val="center"/>
          </w:tcPr>
          <w:p w14:paraId="6BEB3E4D" w14:textId="77777777" w:rsidR="00C334D1" w:rsidRPr="00813D46" w:rsidRDefault="00C334D1" w:rsidP="007B0C0F">
            <w:pPr>
              <w:rPr>
                <w:sz w:val="1"/>
              </w:rPr>
            </w:pPr>
          </w:p>
        </w:tc>
        <w:tc>
          <w:tcPr>
            <w:tcW w:w="0" w:type="auto"/>
            <w:vAlign w:val="center"/>
          </w:tcPr>
          <w:p w14:paraId="3AC1FB45" w14:textId="77777777" w:rsidR="00C334D1" w:rsidRPr="00813D46" w:rsidRDefault="00C334D1" w:rsidP="007B0C0F">
            <w:pPr>
              <w:rPr>
                <w:sz w:val="1"/>
              </w:rPr>
            </w:pPr>
          </w:p>
        </w:tc>
        <w:tc>
          <w:tcPr>
            <w:tcW w:w="74" w:type="pct"/>
            <w:vAlign w:val="bottom"/>
          </w:tcPr>
          <w:p w14:paraId="3ED1641A" w14:textId="77777777" w:rsidR="00C334D1" w:rsidRPr="00813D46" w:rsidRDefault="00C334D1" w:rsidP="007B0C0F">
            <w:pPr>
              <w:rPr>
                <w:sz w:val="1"/>
              </w:rPr>
            </w:pPr>
          </w:p>
        </w:tc>
        <w:tc>
          <w:tcPr>
            <w:tcW w:w="0" w:type="auto"/>
            <w:vAlign w:val="center"/>
          </w:tcPr>
          <w:p w14:paraId="01FA11B7" w14:textId="77777777" w:rsidR="00C334D1" w:rsidRPr="00813D46" w:rsidRDefault="00C334D1" w:rsidP="007B0C0F">
            <w:pPr>
              <w:rPr>
                <w:sz w:val="1"/>
              </w:rPr>
            </w:pPr>
          </w:p>
        </w:tc>
        <w:tc>
          <w:tcPr>
            <w:tcW w:w="0" w:type="auto"/>
            <w:vAlign w:val="center"/>
          </w:tcPr>
          <w:p w14:paraId="71864BE8" w14:textId="77777777" w:rsidR="00C334D1" w:rsidRPr="00813D46" w:rsidRDefault="00C334D1" w:rsidP="007B0C0F">
            <w:pPr>
              <w:rPr>
                <w:sz w:val="1"/>
              </w:rPr>
            </w:pPr>
          </w:p>
        </w:tc>
        <w:tc>
          <w:tcPr>
            <w:tcW w:w="0" w:type="auto"/>
            <w:vAlign w:val="center"/>
          </w:tcPr>
          <w:p w14:paraId="481AE67D" w14:textId="77777777" w:rsidR="00C334D1" w:rsidRPr="00813D46" w:rsidRDefault="00C334D1" w:rsidP="007B0C0F">
            <w:pPr>
              <w:rPr>
                <w:sz w:val="1"/>
              </w:rPr>
            </w:pPr>
          </w:p>
        </w:tc>
      </w:tr>
      <w:tr w:rsidR="00C334D1" w:rsidRPr="00813D46" w14:paraId="7314BBA4" w14:textId="77777777" w:rsidTr="007B0C0F">
        <w:trPr>
          <w:tblHeader/>
          <w:jc w:val="center"/>
        </w:trPr>
        <w:tc>
          <w:tcPr>
            <w:tcW w:w="0" w:type="auto"/>
            <w:vAlign w:val="bottom"/>
          </w:tcPr>
          <w:p w14:paraId="392419B7"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38FB54E0"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CF3F596" w14:textId="77777777" w:rsidR="00C334D1" w:rsidRPr="00813D46" w:rsidRDefault="00C334D1" w:rsidP="007B0C0F">
            <w:pPr>
              <w:jc w:val="right"/>
            </w:pPr>
            <w:r w:rsidRPr="00813D46">
              <w:rPr>
                <w:rFonts w:cs="Arial"/>
                <w:b/>
                <w:bCs/>
                <w:sz w:val="15"/>
                <w:szCs w:val="15"/>
              </w:rPr>
              <w:t>Amount</w:t>
            </w:r>
          </w:p>
        </w:tc>
        <w:tc>
          <w:tcPr>
            <w:tcW w:w="0" w:type="auto"/>
            <w:vAlign w:val="bottom"/>
          </w:tcPr>
          <w:p w14:paraId="562137A9" w14:textId="77777777" w:rsidR="00C334D1" w:rsidRPr="00813D46" w:rsidRDefault="00C334D1" w:rsidP="007B0C0F">
            <w:pPr>
              <w:rPr>
                <w:sz w:val="8"/>
              </w:rPr>
            </w:pPr>
            <w:r w:rsidRPr="00813D46">
              <w:rPr>
                <w:sz w:val="15"/>
                <w:szCs w:val="15"/>
              </w:rPr>
              <w:t> </w:t>
            </w:r>
          </w:p>
        </w:tc>
        <w:tc>
          <w:tcPr>
            <w:tcW w:w="0" w:type="auto"/>
            <w:vAlign w:val="bottom"/>
          </w:tcPr>
          <w:p w14:paraId="536122C3"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07F80E9"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Weighted</w:t>
            </w:r>
          </w:p>
          <w:p w14:paraId="46813DF7"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Average Life</w:t>
            </w:r>
          </w:p>
        </w:tc>
        <w:tc>
          <w:tcPr>
            <w:tcW w:w="0" w:type="auto"/>
            <w:vAlign w:val="bottom"/>
          </w:tcPr>
          <w:p w14:paraId="673305F8" w14:textId="77777777" w:rsidR="00C334D1" w:rsidRPr="00813D46" w:rsidRDefault="00C334D1" w:rsidP="007B0C0F">
            <w:pPr>
              <w:rPr>
                <w:sz w:val="8"/>
              </w:rPr>
            </w:pPr>
            <w:r w:rsidRPr="00813D46">
              <w:rPr>
                <w:sz w:val="15"/>
                <w:szCs w:val="15"/>
              </w:rPr>
              <w:t> </w:t>
            </w:r>
          </w:p>
        </w:tc>
        <w:tc>
          <w:tcPr>
            <w:tcW w:w="0" w:type="auto"/>
            <w:vAlign w:val="bottom"/>
          </w:tcPr>
          <w:p w14:paraId="2B78E1BF"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7793061" w14:textId="77777777" w:rsidR="00C334D1" w:rsidRPr="00813D46" w:rsidRDefault="00C334D1" w:rsidP="007B0C0F">
            <w:pPr>
              <w:jc w:val="right"/>
            </w:pPr>
            <w:r w:rsidRPr="00813D46">
              <w:rPr>
                <w:rFonts w:cs="Arial"/>
                <w:b/>
                <w:bCs/>
                <w:sz w:val="15"/>
                <w:szCs w:val="15"/>
              </w:rPr>
              <w:t>Amount</w:t>
            </w:r>
          </w:p>
        </w:tc>
        <w:tc>
          <w:tcPr>
            <w:tcW w:w="0" w:type="auto"/>
            <w:vAlign w:val="bottom"/>
          </w:tcPr>
          <w:p w14:paraId="5F41EAD4" w14:textId="77777777" w:rsidR="00C334D1" w:rsidRPr="00813D46" w:rsidRDefault="00C334D1" w:rsidP="007B0C0F">
            <w:pPr>
              <w:rPr>
                <w:sz w:val="8"/>
              </w:rPr>
            </w:pPr>
            <w:r w:rsidRPr="00813D46">
              <w:rPr>
                <w:sz w:val="15"/>
                <w:szCs w:val="15"/>
              </w:rPr>
              <w:t> </w:t>
            </w:r>
          </w:p>
        </w:tc>
        <w:tc>
          <w:tcPr>
            <w:tcW w:w="0" w:type="auto"/>
            <w:vAlign w:val="bottom"/>
          </w:tcPr>
          <w:p w14:paraId="7EDAAEF0"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26762AEB"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Weighted</w:t>
            </w:r>
          </w:p>
          <w:p w14:paraId="1E594B6C"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Average Life</w:t>
            </w:r>
          </w:p>
        </w:tc>
        <w:tc>
          <w:tcPr>
            <w:tcW w:w="0" w:type="auto"/>
            <w:vAlign w:val="bottom"/>
          </w:tcPr>
          <w:p w14:paraId="62AF1DBD" w14:textId="77777777" w:rsidR="00C334D1" w:rsidRPr="00813D46" w:rsidRDefault="00C334D1" w:rsidP="007B0C0F">
            <w:pPr>
              <w:rPr>
                <w:sz w:val="8"/>
              </w:rPr>
            </w:pPr>
            <w:r w:rsidRPr="00813D46">
              <w:rPr>
                <w:sz w:val="15"/>
                <w:szCs w:val="15"/>
              </w:rPr>
              <w:t> </w:t>
            </w:r>
          </w:p>
        </w:tc>
      </w:tr>
      <w:tr w:rsidR="00C334D1" w:rsidRPr="00813D46" w14:paraId="6A5277CD" w14:textId="77777777" w:rsidTr="007B0C0F">
        <w:trPr>
          <w:jc w:val="center"/>
        </w:trPr>
        <w:tc>
          <w:tcPr>
            <w:tcW w:w="0" w:type="auto"/>
            <w:gridSpan w:val="16"/>
            <w:vAlign w:val="bottom"/>
          </w:tcPr>
          <w:p w14:paraId="7D6F7690" w14:textId="77777777" w:rsidR="00C334D1" w:rsidRPr="00813D46" w:rsidRDefault="00C334D1" w:rsidP="007B0C0F">
            <w:pPr>
              <w:pStyle w:val="rrdsinglerule"/>
            </w:pPr>
            <w:r w:rsidRPr="00813D46">
              <w:rPr>
                <w:sz w:val="15"/>
                <w:szCs w:val="15"/>
              </w:rPr>
              <w:t> </w:t>
            </w:r>
          </w:p>
        </w:tc>
        <w:tc>
          <w:tcPr>
            <w:tcW w:w="0" w:type="auto"/>
            <w:vAlign w:val="bottom"/>
          </w:tcPr>
          <w:p w14:paraId="38247969" w14:textId="77777777" w:rsidR="00C334D1" w:rsidRPr="00813D46" w:rsidRDefault="00C334D1" w:rsidP="007B0C0F">
            <w:pPr>
              <w:rPr>
                <w:sz w:val="8"/>
              </w:rPr>
            </w:pPr>
          </w:p>
        </w:tc>
      </w:tr>
      <w:tr w:rsidR="00C334D1" w:rsidRPr="00813D46" w14:paraId="12478385" w14:textId="77777777" w:rsidTr="007B0C0F">
        <w:trPr>
          <w:trHeight w:val="75"/>
          <w:jc w:val="center"/>
        </w:trPr>
        <w:tc>
          <w:tcPr>
            <w:tcW w:w="0" w:type="auto"/>
            <w:vAlign w:val="center"/>
          </w:tcPr>
          <w:p w14:paraId="78CAD853" w14:textId="77777777" w:rsidR="00C334D1" w:rsidRPr="00813D46" w:rsidRDefault="00C334D1" w:rsidP="007B0C0F">
            <w:pPr>
              <w:rPr>
                <w:sz w:val="8"/>
              </w:rPr>
            </w:pPr>
          </w:p>
        </w:tc>
        <w:tc>
          <w:tcPr>
            <w:tcW w:w="0" w:type="auto"/>
            <w:gridSpan w:val="4"/>
            <w:vAlign w:val="center"/>
          </w:tcPr>
          <w:p w14:paraId="18D9D4BA" w14:textId="77777777" w:rsidR="00C334D1" w:rsidRPr="00813D46" w:rsidRDefault="00C334D1" w:rsidP="007B0C0F">
            <w:pPr>
              <w:rPr>
                <w:sz w:val="8"/>
              </w:rPr>
            </w:pPr>
          </w:p>
        </w:tc>
        <w:tc>
          <w:tcPr>
            <w:tcW w:w="0" w:type="auto"/>
            <w:gridSpan w:val="4"/>
            <w:vAlign w:val="center"/>
          </w:tcPr>
          <w:p w14:paraId="77C29EB0" w14:textId="77777777" w:rsidR="00C334D1" w:rsidRPr="00813D46" w:rsidRDefault="00C334D1" w:rsidP="007B0C0F">
            <w:pPr>
              <w:rPr>
                <w:sz w:val="8"/>
              </w:rPr>
            </w:pPr>
          </w:p>
        </w:tc>
        <w:tc>
          <w:tcPr>
            <w:tcW w:w="0" w:type="auto"/>
            <w:gridSpan w:val="4"/>
            <w:vAlign w:val="center"/>
          </w:tcPr>
          <w:p w14:paraId="004EABD8" w14:textId="77777777" w:rsidR="00C334D1" w:rsidRPr="00813D46" w:rsidRDefault="00C334D1" w:rsidP="007B0C0F">
            <w:pPr>
              <w:rPr>
                <w:sz w:val="8"/>
              </w:rPr>
            </w:pPr>
          </w:p>
        </w:tc>
        <w:tc>
          <w:tcPr>
            <w:tcW w:w="0" w:type="auto"/>
            <w:gridSpan w:val="4"/>
            <w:vAlign w:val="center"/>
          </w:tcPr>
          <w:p w14:paraId="65233224" w14:textId="77777777" w:rsidR="00C334D1" w:rsidRPr="00813D46" w:rsidRDefault="00C334D1" w:rsidP="007B0C0F">
            <w:pPr>
              <w:rPr>
                <w:sz w:val="8"/>
              </w:rPr>
            </w:pPr>
          </w:p>
        </w:tc>
      </w:tr>
      <w:tr w:rsidR="00C334D1" w:rsidRPr="00813D46" w14:paraId="6BA7F76A" w14:textId="77777777" w:rsidTr="007B0C0F">
        <w:trPr>
          <w:jc w:val="center"/>
        </w:trPr>
        <w:tc>
          <w:tcPr>
            <w:tcW w:w="0" w:type="auto"/>
            <w:vAlign w:val="bottom"/>
          </w:tcPr>
          <w:p w14:paraId="5C8D5184"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347D2ABE"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0DD832E" w14:textId="77777777" w:rsidR="00C334D1" w:rsidRPr="00813D46" w:rsidRDefault="00C334D1" w:rsidP="007B0C0F">
            <w:pPr>
              <w:jc w:val="right"/>
            </w:pPr>
            <w:r w:rsidRPr="00813D46">
              <w:rPr>
                <w:rFonts w:cs="Arial"/>
                <w:b/>
                <w:bCs/>
                <w:sz w:val="15"/>
                <w:szCs w:val="15"/>
              </w:rPr>
              <w:t>2015</w:t>
            </w:r>
          </w:p>
        </w:tc>
        <w:tc>
          <w:tcPr>
            <w:tcW w:w="0" w:type="auto"/>
            <w:vAlign w:val="bottom"/>
          </w:tcPr>
          <w:p w14:paraId="0CFE527B" w14:textId="77777777" w:rsidR="00C334D1" w:rsidRPr="00813D46" w:rsidRDefault="00C334D1" w:rsidP="007B0C0F">
            <w:pPr>
              <w:rPr>
                <w:sz w:val="8"/>
              </w:rPr>
            </w:pPr>
            <w:r w:rsidRPr="00813D46">
              <w:rPr>
                <w:sz w:val="15"/>
                <w:szCs w:val="15"/>
              </w:rPr>
              <w:t> </w:t>
            </w:r>
          </w:p>
        </w:tc>
        <w:tc>
          <w:tcPr>
            <w:tcW w:w="0" w:type="auto"/>
            <w:vAlign w:val="bottom"/>
          </w:tcPr>
          <w:p w14:paraId="13AEF933" w14:textId="77777777" w:rsidR="00C334D1" w:rsidRPr="00813D46" w:rsidRDefault="00C334D1" w:rsidP="007B0C0F">
            <w:pPr>
              <w:pStyle w:val="la2"/>
            </w:pPr>
            <w:r w:rsidRPr="00813D46">
              <w:rPr>
                <w:sz w:val="15"/>
                <w:szCs w:val="15"/>
              </w:rPr>
              <w:t> </w:t>
            </w:r>
          </w:p>
        </w:tc>
        <w:tc>
          <w:tcPr>
            <w:tcW w:w="0" w:type="auto"/>
            <w:gridSpan w:val="2"/>
            <w:vAlign w:val="bottom"/>
          </w:tcPr>
          <w:p w14:paraId="3A9ADC10" w14:textId="77777777" w:rsidR="00C334D1" w:rsidRPr="00813D46" w:rsidRDefault="00C334D1" w:rsidP="007B0C0F">
            <w:pPr>
              <w:pStyle w:val="la2"/>
            </w:pPr>
            <w:r w:rsidRPr="00813D46">
              <w:t> </w:t>
            </w:r>
          </w:p>
        </w:tc>
        <w:tc>
          <w:tcPr>
            <w:tcW w:w="0" w:type="auto"/>
            <w:vAlign w:val="bottom"/>
          </w:tcPr>
          <w:p w14:paraId="61F9370A" w14:textId="77777777" w:rsidR="00C334D1" w:rsidRPr="00813D46" w:rsidRDefault="00C334D1" w:rsidP="007B0C0F">
            <w:pPr>
              <w:rPr>
                <w:sz w:val="8"/>
              </w:rPr>
            </w:pPr>
            <w:r w:rsidRPr="00813D46">
              <w:rPr>
                <w:sz w:val="15"/>
                <w:szCs w:val="15"/>
              </w:rPr>
              <w:t> </w:t>
            </w:r>
          </w:p>
        </w:tc>
        <w:tc>
          <w:tcPr>
            <w:tcW w:w="0" w:type="auto"/>
            <w:vAlign w:val="bottom"/>
          </w:tcPr>
          <w:p w14:paraId="30C163AF"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619FD61" w14:textId="77777777" w:rsidR="00C334D1" w:rsidRPr="00813D46" w:rsidRDefault="00C334D1" w:rsidP="007B0C0F">
            <w:pPr>
              <w:jc w:val="right"/>
            </w:pPr>
            <w:r w:rsidRPr="00813D46">
              <w:rPr>
                <w:rFonts w:cs="Arial"/>
                <w:b/>
                <w:bCs/>
                <w:sz w:val="15"/>
                <w:szCs w:val="15"/>
              </w:rPr>
              <w:t>2014</w:t>
            </w:r>
          </w:p>
        </w:tc>
        <w:tc>
          <w:tcPr>
            <w:tcW w:w="0" w:type="auto"/>
            <w:vAlign w:val="bottom"/>
          </w:tcPr>
          <w:p w14:paraId="2E1A2CAF" w14:textId="77777777" w:rsidR="00C334D1" w:rsidRPr="00813D46" w:rsidRDefault="00C334D1" w:rsidP="007B0C0F">
            <w:pPr>
              <w:rPr>
                <w:sz w:val="8"/>
              </w:rPr>
            </w:pPr>
            <w:r w:rsidRPr="00813D46">
              <w:rPr>
                <w:sz w:val="15"/>
                <w:szCs w:val="15"/>
              </w:rPr>
              <w:t> </w:t>
            </w:r>
          </w:p>
        </w:tc>
        <w:tc>
          <w:tcPr>
            <w:tcW w:w="0" w:type="auto"/>
            <w:vAlign w:val="bottom"/>
          </w:tcPr>
          <w:p w14:paraId="3D310320" w14:textId="77777777" w:rsidR="00C334D1" w:rsidRPr="00813D46" w:rsidRDefault="00C334D1" w:rsidP="007B0C0F">
            <w:pPr>
              <w:pStyle w:val="la2"/>
            </w:pPr>
            <w:r w:rsidRPr="00813D46">
              <w:rPr>
                <w:sz w:val="15"/>
                <w:szCs w:val="15"/>
              </w:rPr>
              <w:t> </w:t>
            </w:r>
          </w:p>
        </w:tc>
        <w:tc>
          <w:tcPr>
            <w:tcW w:w="0" w:type="auto"/>
            <w:gridSpan w:val="2"/>
            <w:vAlign w:val="bottom"/>
          </w:tcPr>
          <w:p w14:paraId="1C51BC64" w14:textId="77777777" w:rsidR="00C334D1" w:rsidRPr="00813D46" w:rsidRDefault="00C334D1" w:rsidP="007B0C0F">
            <w:pPr>
              <w:pStyle w:val="la2"/>
            </w:pPr>
            <w:r w:rsidRPr="00813D46">
              <w:t> </w:t>
            </w:r>
          </w:p>
        </w:tc>
        <w:tc>
          <w:tcPr>
            <w:tcW w:w="0" w:type="auto"/>
            <w:vAlign w:val="bottom"/>
          </w:tcPr>
          <w:p w14:paraId="06B51309" w14:textId="77777777" w:rsidR="00C334D1" w:rsidRPr="00813D46" w:rsidRDefault="00C334D1" w:rsidP="007B0C0F">
            <w:pPr>
              <w:rPr>
                <w:sz w:val="8"/>
              </w:rPr>
            </w:pPr>
            <w:r w:rsidRPr="00813D46">
              <w:rPr>
                <w:sz w:val="15"/>
                <w:szCs w:val="15"/>
              </w:rPr>
              <w:t> </w:t>
            </w:r>
          </w:p>
        </w:tc>
      </w:tr>
      <w:tr w:rsidR="00C334D1" w:rsidRPr="00813D46" w14:paraId="1119A4D7" w14:textId="77777777" w:rsidTr="007B0C0F">
        <w:trPr>
          <w:trHeight w:val="75"/>
          <w:jc w:val="center"/>
        </w:trPr>
        <w:tc>
          <w:tcPr>
            <w:tcW w:w="0" w:type="auto"/>
            <w:vAlign w:val="center"/>
          </w:tcPr>
          <w:p w14:paraId="25CB91B9" w14:textId="77777777" w:rsidR="00C334D1" w:rsidRPr="00813D46" w:rsidRDefault="00C334D1" w:rsidP="007B0C0F">
            <w:pPr>
              <w:rPr>
                <w:sz w:val="8"/>
              </w:rPr>
            </w:pPr>
          </w:p>
        </w:tc>
        <w:tc>
          <w:tcPr>
            <w:tcW w:w="0" w:type="auto"/>
            <w:gridSpan w:val="4"/>
            <w:vAlign w:val="center"/>
          </w:tcPr>
          <w:p w14:paraId="0DA2358F" w14:textId="77777777" w:rsidR="00C334D1" w:rsidRPr="00813D46" w:rsidRDefault="00C334D1" w:rsidP="007B0C0F">
            <w:pPr>
              <w:rPr>
                <w:sz w:val="8"/>
              </w:rPr>
            </w:pPr>
          </w:p>
        </w:tc>
        <w:tc>
          <w:tcPr>
            <w:tcW w:w="0" w:type="auto"/>
            <w:gridSpan w:val="4"/>
            <w:vAlign w:val="center"/>
          </w:tcPr>
          <w:p w14:paraId="22ED7024" w14:textId="77777777" w:rsidR="00C334D1" w:rsidRPr="00813D46" w:rsidRDefault="00C334D1" w:rsidP="007B0C0F">
            <w:pPr>
              <w:rPr>
                <w:sz w:val="8"/>
              </w:rPr>
            </w:pPr>
          </w:p>
        </w:tc>
        <w:tc>
          <w:tcPr>
            <w:tcW w:w="0" w:type="auto"/>
            <w:gridSpan w:val="4"/>
            <w:vAlign w:val="center"/>
          </w:tcPr>
          <w:p w14:paraId="09F3C99B" w14:textId="77777777" w:rsidR="00C334D1" w:rsidRPr="00813D46" w:rsidRDefault="00C334D1" w:rsidP="007B0C0F">
            <w:pPr>
              <w:rPr>
                <w:sz w:val="8"/>
              </w:rPr>
            </w:pPr>
          </w:p>
        </w:tc>
        <w:tc>
          <w:tcPr>
            <w:tcW w:w="0" w:type="auto"/>
            <w:gridSpan w:val="4"/>
            <w:vAlign w:val="center"/>
          </w:tcPr>
          <w:p w14:paraId="6889FF72" w14:textId="77777777" w:rsidR="00C334D1" w:rsidRPr="00813D46" w:rsidRDefault="00C334D1" w:rsidP="007B0C0F">
            <w:pPr>
              <w:rPr>
                <w:sz w:val="8"/>
              </w:rPr>
            </w:pPr>
          </w:p>
        </w:tc>
      </w:tr>
      <w:tr w:rsidR="00C334D1" w:rsidRPr="00813D46" w14:paraId="5B5A632C" w14:textId="77777777" w:rsidTr="007B0C0F">
        <w:trPr>
          <w:jc w:val="center"/>
        </w:trPr>
        <w:tc>
          <w:tcPr>
            <w:tcW w:w="0" w:type="auto"/>
          </w:tcPr>
          <w:p w14:paraId="1FD57937" w14:textId="77777777" w:rsidR="00C334D1" w:rsidRPr="00813D46" w:rsidRDefault="00C334D1" w:rsidP="007B0C0F">
            <w:pPr>
              <w:pStyle w:val="NormalWeb"/>
              <w:ind w:left="240" w:hanging="240"/>
              <w:rPr>
                <w:sz w:val="8"/>
              </w:rPr>
            </w:pPr>
            <w:r w:rsidRPr="00813D46">
              <w:rPr>
                <w:rFonts w:cs="Arial"/>
                <w:sz w:val="20"/>
                <w:szCs w:val="20"/>
              </w:rPr>
              <w:t>Technology-based</w:t>
            </w:r>
          </w:p>
        </w:tc>
        <w:tc>
          <w:tcPr>
            <w:tcW w:w="0" w:type="auto"/>
            <w:vAlign w:val="bottom"/>
          </w:tcPr>
          <w:p w14:paraId="5B97F3CB" w14:textId="77777777" w:rsidR="00C334D1" w:rsidRPr="00813D46" w:rsidRDefault="00C334D1" w:rsidP="007B0C0F">
            <w:pPr>
              <w:pStyle w:val="la2"/>
            </w:pPr>
            <w:r w:rsidRPr="00813D46">
              <w:rPr>
                <w:sz w:val="15"/>
                <w:szCs w:val="15"/>
              </w:rPr>
              <w:t> </w:t>
            </w:r>
          </w:p>
        </w:tc>
        <w:tc>
          <w:tcPr>
            <w:tcW w:w="0" w:type="auto"/>
            <w:vAlign w:val="bottom"/>
          </w:tcPr>
          <w:p w14:paraId="6F709127" w14:textId="77777777" w:rsidR="00C334D1" w:rsidRPr="00813D46" w:rsidRDefault="00C334D1" w:rsidP="007B0C0F">
            <w:pPr>
              <w:rPr>
                <w:sz w:val="8"/>
              </w:rPr>
            </w:pPr>
            <w:r w:rsidRPr="00813D46">
              <w:rPr>
                <w:rFonts w:cs="Arial"/>
                <w:b/>
                <w:bCs/>
              </w:rPr>
              <w:t>$</w:t>
            </w:r>
          </w:p>
        </w:tc>
        <w:tc>
          <w:tcPr>
            <w:tcW w:w="0" w:type="auto"/>
            <w:vAlign w:val="bottom"/>
          </w:tcPr>
          <w:p w14:paraId="4C7D8046" w14:textId="1135F947" w:rsidR="00C334D1" w:rsidRPr="00813D46" w:rsidRDefault="00516B85" w:rsidP="007B0C0F">
            <w:pPr>
              <w:jc w:val="right"/>
            </w:pPr>
            <w:r w:rsidRPr="00813D46">
              <w:rPr>
                <w:rFonts w:cs="Arial"/>
                <w:b/>
                <w:bCs/>
              </w:rPr>
              <w:t>874</w:t>
            </w:r>
          </w:p>
        </w:tc>
        <w:tc>
          <w:tcPr>
            <w:tcW w:w="0" w:type="auto"/>
            <w:noWrap/>
            <w:vAlign w:val="bottom"/>
          </w:tcPr>
          <w:p w14:paraId="05AEE80E" w14:textId="77777777" w:rsidR="00C334D1" w:rsidRPr="00813D46" w:rsidRDefault="00C334D1" w:rsidP="007B0C0F">
            <w:pPr>
              <w:rPr>
                <w:sz w:val="8"/>
              </w:rPr>
            </w:pPr>
            <w:r w:rsidRPr="00813D46">
              <w:rPr>
                <w:rFonts w:cs="Arial"/>
                <w:b/>
                <w:bCs/>
              </w:rPr>
              <w:t> </w:t>
            </w:r>
          </w:p>
        </w:tc>
        <w:tc>
          <w:tcPr>
            <w:tcW w:w="0" w:type="auto"/>
            <w:vAlign w:val="bottom"/>
          </w:tcPr>
          <w:p w14:paraId="220926C5" w14:textId="77777777" w:rsidR="00C334D1" w:rsidRPr="00813D46" w:rsidRDefault="00C334D1" w:rsidP="007B0C0F">
            <w:pPr>
              <w:pStyle w:val="la2"/>
            </w:pPr>
            <w:r w:rsidRPr="00813D46">
              <w:rPr>
                <w:sz w:val="15"/>
                <w:szCs w:val="15"/>
              </w:rPr>
              <w:t> </w:t>
            </w:r>
          </w:p>
        </w:tc>
        <w:tc>
          <w:tcPr>
            <w:tcW w:w="0" w:type="auto"/>
            <w:vAlign w:val="bottom"/>
          </w:tcPr>
          <w:p w14:paraId="54212A8F" w14:textId="77777777" w:rsidR="00C334D1" w:rsidRPr="00813D46" w:rsidRDefault="00C334D1" w:rsidP="007B0C0F">
            <w:pPr>
              <w:rPr>
                <w:sz w:val="8"/>
              </w:rPr>
            </w:pPr>
            <w:r w:rsidRPr="00813D46">
              <w:rPr>
                <w:rFonts w:cs="Arial"/>
                <w:b/>
                <w:bCs/>
              </w:rPr>
              <w:t> </w:t>
            </w:r>
          </w:p>
        </w:tc>
        <w:tc>
          <w:tcPr>
            <w:tcW w:w="0" w:type="auto"/>
            <w:vAlign w:val="bottom"/>
          </w:tcPr>
          <w:p w14:paraId="176A855F" w14:textId="6EA49D2C" w:rsidR="00C334D1" w:rsidRPr="00813D46" w:rsidRDefault="00516B85" w:rsidP="007B0C0F">
            <w:pPr>
              <w:jc w:val="right"/>
            </w:pPr>
            <w:r w:rsidRPr="00813D46">
              <w:rPr>
                <w:rFonts w:cs="Arial"/>
                <w:b/>
                <w:bCs/>
              </w:rPr>
              <w:t>5</w:t>
            </w:r>
            <w:r w:rsidR="00C334D1" w:rsidRPr="00813D46">
              <w:rPr>
                <w:rFonts w:cs="Arial"/>
                <w:b/>
                <w:bCs/>
              </w:rPr>
              <w:t> years</w:t>
            </w:r>
          </w:p>
        </w:tc>
        <w:tc>
          <w:tcPr>
            <w:tcW w:w="0" w:type="auto"/>
            <w:noWrap/>
            <w:vAlign w:val="bottom"/>
          </w:tcPr>
          <w:p w14:paraId="6C8B43AF" w14:textId="77777777" w:rsidR="00C334D1" w:rsidRPr="00813D46" w:rsidRDefault="00C334D1" w:rsidP="007B0C0F">
            <w:pPr>
              <w:rPr>
                <w:sz w:val="8"/>
              </w:rPr>
            </w:pPr>
            <w:r w:rsidRPr="00813D46">
              <w:rPr>
                <w:rFonts w:cs="Arial"/>
                <w:b/>
                <w:bCs/>
              </w:rPr>
              <w:t> </w:t>
            </w:r>
          </w:p>
        </w:tc>
        <w:tc>
          <w:tcPr>
            <w:tcW w:w="0" w:type="auto"/>
            <w:vAlign w:val="bottom"/>
          </w:tcPr>
          <w:p w14:paraId="35B076ED" w14:textId="77777777" w:rsidR="00C334D1" w:rsidRPr="00813D46" w:rsidRDefault="00C334D1" w:rsidP="007B0C0F">
            <w:pPr>
              <w:pStyle w:val="la2"/>
            </w:pPr>
            <w:r w:rsidRPr="00813D46">
              <w:rPr>
                <w:sz w:val="15"/>
                <w:szCs w:val="15"/>
              </w:rPr>
              <w:t> </w:t>
            </w:r>
          </w:p>
        </w:tc>
        <w:tc>
          <w:tcPr>
            <w:tcW w:w="0" w:type="auto"/>
            <w:vAlign w:val="bottom"/>
          </w:tcPr>
          <w:p w14:paraId="4DCF40BB" w14:textId="77777777" w:rsidR="00C334D1" w:rsidRPr="00813D46" w:rsidRDefault="00C334D1" w:rsidP="007B0C0F">
            <w:pPr>
              <w:rPr>
                <w:sz w:val="8"/>
              </w:rPr>
            </w:pPr>
            <w:r w:rsidRPr="00813D46">
              <w:rPr>
                <w:rFonts w:cs="Arial"/>
              </w:rPr>
              <w:t>$</w:t>
            </w:r>
          </w:p>
        </w:tc>
        <w:tc>
          <w:tcPr>
            <w:tcW w:w="0" w:type="auto"/>
            <w:vAlign w:val="bottom"/>
          </w:tcPr>
          <w:p w14:paraId="22F32F96" w14:textId="77777777" w:rsidR="00C334D1" w:rsidRPr="00813D46" w:rsidRDefault="00C334D1" w:rsidP="007B0C0F">
            <w:pPr>
              <w:jc w:val="right"/>
            </w:pPr>
            <w:r w:rsidRPr="00813D46">
              <w:rPr>
                <w:rFonts w:cs="Arial"/>
                <w:bCs/>
              </w:rPr>
              <w:t>2,841</w:t>
            </w:r>
          </w:p>
        </w:tc>
        <w:tc>
          <w:tcPr>
            <w:tcW w:w="0" w:type="auto"/>
            <w:noWrap/>
            <w:vAlign w:val="bottom"/>
          </w:tcPr>
          <w:p w14:paraId="66754550" w14:textId="77777777" w:rsidR="00C334D1" w:rsidRPr="00813D46" w:rsidRDefault="00C334D1" w:rsidP="007B0C0F">
            <w:pPr>
              <w:rPr>
                <w:sz w:val="8"/>
              </w:rPr>
            </w:pPr>
            <w:r w:rsidRPr="00813D46">
              <w:rPr>
                <w:rFonts w:cs="Arial"/>
              </w:rPr>
              <w:t> </w:t>
            </w:r>
          </w:p>
        </w:tc>
        <w:tc>
          <w:tcPr>
            <w:tcW w:w="0" w:type="auto"/>
            <w:vAlign w:val="bottom"/>
          </w:tcPr>
          <w:p w14:paraId="3BF0F444" w14:textId="77777777" w:rsidR="00C334D1" w:rsidRPr="00813D46" w:rsidRDefault="00C334D1" w:rsidP="007B0C0F">
            <w:pPr>
              <w:pStyle w:val="la2"/>
            </w:pPr>
            <w:r w:rsidRPr="00813D46">
              <w:rPr>
                <w:sz w:val="15"/>
                <w:szCs w:val="15"/>
              </w:rPr>
              <w:t> </w:t>
            </w:r>
          </w:p>
        </w:tc>
        <w:tc>
          <w:tcPr>
            <w:tcW w:w="0" w:type="auto"/>
            <w:vAlign w:val="bottom"/>
          </w:tcPr>
          <w:p w14:paraId="25D7A541" w14:textId="77777777" w:rsidR="00C334D1" w:rsidRPr="00813D46" w:rsidRDefault="00C334D1" w:rsidP="007B0C0F">
            <w:pPr>
              <w:rPr>
                <w:sz w:val="8"/>
              </w:rPr>
            </w:pPr>
            <w:r w:rsidRPr="00813D46">
              <w:rPr>
                <w:rFonts w:cs="Arial"/>
              </w:rPr>
              <w:t> </w:t>
            </w:r>
          </w:p>
        </w:tc>
        <w:tc>
          <w:tcPr>
            <w:tcW w:w="0" w:type="auto"/>
            <w:vAlign w:val="bottom"/>
          </w:tcPr>
          <w:p w14:paraId="5CEB6C34" w14:textId="77777777" w:rsidR="00C334D1" w:rsidRPr="00813D46" w:rsidRDefault="00C334D1" w:rsidP="007B0C0F">
            <w:pPr>
              <w:jc w:val="right"/>
            </w:pPr>
            <w:r w:rsidRPr="00813D46">
              <w:rPr>
                <w:rFonts w:cs="Arial"/>
                <w:bCs/>
              </w:rPr>
              <w:t>9 years</w:t>
            </w:r>
          </w:p>
        </w:tc>
        <w:tc>
          <w:tcPr>
            <w:tcW w:w="0" w:type="auto"/>
            <w:noWrap/>
            <w:vAlign w:val="bottom"/>
          </w:tcPr>
          <w:p w14:paraId="4EA2EC91" w14:textId="77777777" w:rsidR="00C334D1" w:rsidRPr="00813D46" w:rsidRDefault="00C334D1" w:rsidP="007B0C0F">
            <w:pPr>
              <w:rPr>
                <w:sz w:val="8"/>
              </w:rPr>
            </w:pPr>
            <w:r w:rsidRPr="00813D46">
              <w:rPr>
                <w:rFonts w:cs="Arial"/>
              </w:rPr>
              <w:t> </w:t>
            </w:r>
          </w:p>
        </w:tc>
      </w:tr>
      <w:tr w:rsidR="00C334D1" w:rsidRPr="00813D46" w14:paraId="07E0FFCE" w14:textId="77777777" w:rsidTr="007B0C0F">
        <w:trPr>
          <w:jc w:val="center"/>
        </w:trPr>
        <w:tc>
          <w:tcPr>
            <w:tcW w:w="0" w:type="auto"/>
          </w:tcPr>
          <w:p w14:paraId="359B696C" w14:textId="77777777" w:rsidR="00C334D1" w:rsidRPr="00813D46" w:rsidRDefault="00C334D1" w:rsidP="007B0C0F">
            <w:pPr>
              <w:pStyle w:val="NormalWeb"/>
              <w:ind w:left="240" w:hanging="240"/>
              <w:rPr>
                <w:sz w:val="8"/>
              </w:rPr>
            </w:pPr>
            <w:r w:rsidRPr="00813D46">
              <w:rPr>
                <w:rFonts w:cs="Arial"/>
                <w:sz w:val="20"/>
                <w:szCs w:val="20"/>
              </w:rPr>
              <w:t>Marketing-related</w:t>
            </w:r>
          </w:p>
        </w:tc>
        <w:tc>
          <w:tcPr>
            <w:tcW w:w="0" w:type="auto"/>
            <w:vAlign w:val="bottom"/>
          </w:tcPr>
          <w:p w14:paraId="2628374B" w14:textId="77777777" w:rsidR="00C334D1" w:rsidRPr="00813D46" w:rsidRDefault="00C334D1" w:rsidP="007B0C0F">
            <w:pPr>
              <w:pStyle w:val="la2"/>
            </w:pPr>
            <w:r w:rsidRPr="00813D46">
              <w:rPr>
                <w:sz w:val="15"/>
                <w:szCs w:val="15"/>
              </w:rPr>
              <w:t> </w:t>
            </w:r>
          </w:p>
        </w:tc>
        <w:tc>
          <w:tcPr>
            <w:tcW w:w="0" w:type="auto"/>
            <w:vAlign w:val="bottom"/>
          </w:tcPr>
          <w:p w14:paraId="6FDDF0AA" w14:textId="77777777" w:rsidR="00C334D1" w:rsidRPr="00813D46" w:rsidRDefault="00C334D1" w:rsidP="007B0C0F">
            <w:pPr>
              <w:rPr>
                <w:sz w:val="8"/>
              </w:rPr>
            </w:pPr>
            <w:r w:rsidRPr="00813D46">
              <w:rPr>
                <w:rFonts w:cs="Arial"/>
                <w:b/>
                <w:bCs/>
              </w:rPr>
              <w:t> </w:t>
            </w:r>
          </w:p>
        </w:tc>
        <w:tc>
          <w:tcPr>
            <w:tcW w:w="0" w:type="auto"/>
            <w:vAlign w:val="bottom"/>
          </w:tcPr>
          <w:p w14:paraId="3066A158" w14:textId="191DECCA" w:rsidR="00C334D1" w:rsidRPr="00813D46" w:rsidRDefault="00516B85" w:rsidP="007B0C0F">
            <w:pPr>
              <w:jc w:val="right"/>
            </w:pPr>
            <w:r w:rsidRPr="00813D46">
              <w:rPr>
                <w:rFonts w:cs="Arial"/>
                <w:b/>
                <w:bCs/>
              </w:rPr>
              <w:t>543</w:t>
            </w:r>
          </w:p>
        </w:tc>
        <w:tc>
          <w:tcPr>
            <w:tcW w:w="0" w:type="auto"/>
            <w:noWrap/>
            <w:vAlign w:val="bottom"/>
          </w:tcPr>
          <w:p w14:paraId="6C4882E9" w14:textId="77777777" w:rsidR="00C334D1" w:rsidRPr="00813D46" w:rsidRDefault="00C334D1" w:rsidP="007B0C0F">
            <w:pPr>
              <w:rPr>
                <w:sz w:val="8"/>
              </w:rPr>
            </w:pPr>
            <w:r w:rsidRPr="00813D46">
              <w:rPr>
                <w:rFonts w:cs="Arial"/>
                <w:b/>
                <w:bCs/>
              </w:rPr>
              <w:t> </w:t>
            </w:r>
          </w:p>
        </w:tc>
        <w:tc>
          <w:tcPr>
            <w:tcW w:w="0" w:type="auto"/>
            <w:vAlign w:val="bottom"/>
          </w:tcPr>
          <w:p w14:paraId="34D30B99" w14:textId="77777777" w:rsidR="00C334D1" w:rsidRPr="00813D46" w:rsidRDefault="00C334D1" w:rsidP="007B0C0F">
            <w:pPr>
              <w:pStyle w:val="la2"/>
            </w:pPr>
            <w:r w:rsidRPr="00813D46">
              <w:rPr>
                <w:sz w:val="15"/>
                <w:szCs w:val="15"/>
              </w:rPr>
              <w:t> </w:t>
            </w:r>
          </w:p>
        </w:tc>
        <w:tc>
          <w:tcPr>
            <w:tcW w:w="0" w:type="auto"/>
            <w:vAlign w:val="bottom"/>
          </w:tcPr>
          <w:p w14:paraId="1F70B63D" w14:textId="77777777" w:rsidR="00C334D1" w:rsidRPr="00813D46" w:rsidRDefault="00C334D1" w:rsidP="007B0C0F">
            <w:pPr>
              <w:rPr>
                <w:sz w:val="8"/>
              </w:rPr>
            </w:pPr>
            <w:r w:rsidRPr="00813D46">
              <w:rPr>
                <w:rFonts w:cs="Arial"/>
                <w:b/>
                <w:bCs/>
              </w:rPr>
              <w:t> </w:t>
            </w:r>
          </w:p>
        </w:tc>
        <w:tc>
          <w:tcPr>
            <w:tcW w:w="0" w:type="auto"/>
            <w:vAlign w:val="bottom"/>
          </w:tcPr>
          <w:p w14:paraId="420C0AD7" w14:textId="3C2E841D" w:rsidR="00C334D1" w:rsidRPr="00813D46" w:rsidRDefault="00516B85" w:rsidP="007B0C0F">
            <w:pPr>
              <w:jc w:val="right"/>
            </w:pPr>
            <w:r w:rsidRPr="00813D46">
              <w:rPr>
                <w:rFonts w:cs="Arial"/>
                <w:b/>
                <w:bCs/>
              </w:rPr>
              <w:t>8</w:t>
            </w:r>
            <w:r w:rsidR="00C334D1" w:rsidRPr="00813D46">
              <w:rPr>
                <w:rFonts w:cs="Arial"/>
                <w:b/>
                <w:bCs/>
              </w:rPr>
              <w:t> years</w:t>
            </w:r>
          </w:p>
        </w:tc>
        <w:tc>
          <w:tcPr>
            <w:tcW w:w="0" w:type="auto"/>
            <w:noWrap/>
            <w:vAlign w:val="bottom"/>
          </w:tcPr>
          <w:p w14:paraId="6308BB49" w14:textId="77777777" w:rsidR="00C334D1" w:rsidRPr="00813D46" w:rsidRDefault="00C334D1" w:rsidP="007B0C0F">
            <w:pPr>
              <w:rPr>
                <w:sz w:val="8"/>
              </w:rPr>
            </w:pPr>
            <w:r w:rsidRPr="00813D46">
              <w:rPr>
                <w:rFonts w:cs="Arial"/>
                <w:b/>
                <w:bCs/>
              </w:rPr>
              <w:t> </w:t>
            </w:r>
          </w:p>
        </w:tc>
        <w:tc>
          <w:tcPr>
            <w:tcW w:w="0" w:type="auto"/>
            <w:vAlign w:val="bottom"/>
          </w:tcPr>
          <w:p w14:paraId="6105CFE9" w14:textId="77777777" w:rsidR="00C334D1" w:rsidRPr="00813D46" w:rsidRDefault="00C334D1" w:rsidP="007B0C0F">
            <w:pPr>
              <w:pStyle w:val="la2"/>
            </w:pPr>
            <w:r w:rsidRPr="00813D46">
              <w:rPr>
                <w:sz w:val="15"/>
                <w:szCs w:val="15"/>
              </w:rPr>
              <w:t> </w:t>
            </w:r>
          </w:p>
        </w:tc>
        <w:tc>
          <w:tcPr>
            <w:tcW w:w="0" w:type="auto"/>
            <w:vAlign w:val="bottom"/>
          </w:tcPr>
          <w:p w14:paraId="3706092B" w14:textId="77777777" w:rsidR="00C334D1" w:rsidRPr="00813D46" w:rsidRDefault="00C334D1" w:rsidP="007B0C0F">
            <w:pPr>
              <w:rPr>
                <w:sz w:val="8"/>
              </w:rPr>
            </w:pPr>
            <w:r w:rsidRPr="00813D46">
              <w:rPr>
                <w:rFonts w:cs="Arial"/>
              </w:rPr>
              <w:t> </w:t>
            </w:r>
          </w:p>
        </w:tc>
        <w:tc>
          <w:tcPr>
            <w:tcW w:w="0" w:type="auto"/>
            <w:vAlign w:val="bottom"/>
          </w:tcPr>
          <w:p w14:paraId="7D9A8332" w14:textId="77777777" w:rsidR="00C334D1" w:rsidRPr="00813D46" w:rsidRDefault="00C334D1" w:rsidP="007B0C0F">
            <w:pPr>
              <w:jc w:val="right"/>
            </w:pPr>
            <w:r w:rsidRPr="00813D46">
              <w:rPr>
                <w:rFonts w:cs="Arial"/>
                <w:bCs/>
              </w:rPr>
              <w:t>174</w:t>
            </w:r>
          </w:p>
        </w:tc>
        <w:tc>
          <w:tcPr>
            <w:tcW w:w="0" w:type="auto"/>
            <w:noWrap/>
            <w:vAlign w:val="bottom"/>
          </w:tcPr>
          <w:p w14:paraId="2BA8076E" w14:textId="77777777" w:rsidR="00C334D1" w:rsidRPr="00813D46" w:rsidRDefault="00C334D1" w:rsidP="007B0C0F">
            <w:pPr>
              <w:rPr>
                <w:sz w:val="8"/>
              </w:rPr>
            </w:pPr>
            <w:r w:rsidRPr="00813D46">
              <w:rPr>
                <w:rFonts w:cs="Arial"/>
              </w:rPr>
              <w:t> </w:t>
            </w:r>
          </w:p>
        </w:tc>
        <w:tc>
          <w:tcPr>
            <w:tcW w:w="0" w:type="auto"/>
            <w:vAlign w:val="bottom"/>
          </w:tcPr>
          <w:p w14:paraId="6831E0F3" w14:textId="77777777" w:rsidR="00C334D1" w:rsidRPr="00813D46" w:rsidRDefault="00C334D1" w:rsidP="007B0C0F">
            <w:pPr>
              <w:pStyle w:val="la2"/>
            </w:pPr>
            <w:r w:rsidRPr="00813D46">
              <w:rPr>
                <w:sz w:val="15"/>
                <w:szCs w:val="15"/>
              </w:rPr>
              <w:t> </w:t>
            </w:r>
          </w:p>
        </w:tc>
        <w:tc>
          <w:tcPr>
            <w:tcW w:w="0" w:type="auto"/>
            <w:vAlign w:val="bottom"/>
          </w:tcPr>
          <w:p w14:paraId="5C8FA9E2" w14:textId="77777777" w:rsidR="00C334D1" w:rsidRPr="00813D46" w:rsidRDefault="00C334D1" w:rsidP="007B0C0F">
            <w:pPr>
              <w:rPr>
                <w:sz w:val="8"/>
              </w:rPr>
            </w:pPr>
            <w:r w:rsidRPr="00813D46">
              <w:rPr>
                <w:rFonts w:cs="Arial"/>
              </w:rPr>
              <w:t> </w:t>
            </w:r>
          </w:p>
        </w:tc>
        <w:tc>
          <w:tcPr>
            <w:tcW w:w="0" w:type="auto"/>
            <w:vAlign w:val="bottom"/>
          </w:tcPr>
          <w:p w14:paraId="0E753A9E" w14:textId="77777777" w:rsidR="00C334D1" w:rsidRPr="00813D46" w:rsidRDefault="00C334D1" w:rsidP="007B0C0F">
            <w:pPr>
              <w:jc w:val="right"/>
            </w:pPr>
            <w:r w:rsidRPr="00813D46">
              <w:rPr>
                <w:rFonts w:cs="Arial"/>
                <w:bCs/>
              </w:rPr>
              <w:t>2 years</w:t>
            </w:r>
          </w:p>
        </w:tc>
        <w:tc>
          <w:tcPr>
            <w:tcW w:w="0" w:type="auto"/>
            <w:noWrap/>
            <w:vAlign w:val="bottom"/>
          </w:tcPr>
          <w:p w14:paraId="42566802" w14:textId="77777777" w:rsidR="00C334D1" w:rsidRPr="00813D46" w:rsidRDefault="00C334D1" w:rsidP="007B0C0F">
            <w:pPr>
              <w:rPr>
                <w:sz w:val="8"/>
              </w:rPr>
            </w:pPr>
            <w:r w:rsidRPr="00813D46">
              <w:rPr>
                <w:rFonts w:cs="Arial"/>
              </w:rPr>
              <w:t> </w:t>
            </w:r>
          </w:p>
        </w:tc>
      </w:tr>
      <w:tr w:rsidR="00C334D1" w:rsidRPr="00813D46" w14:paraId="10E062D3" w14:textId="77777777" w:rsidTr="007B0C0F">
        <w:trPr>
          <w:jc w:val="center"/>
        </w:trPr>
        <w:tc>
          <w:tcPr>
            <w:tcW w:w="0" w:type="auto"/>
          </w:tcPr>
          <w:p w14:paraId="5DC2249A" w14:textId="77777777" w:rsidR="00C334D1" w:rsidRPr="00813D46" w:rsidRDefault="00C334D1" w:rsidP="007B0C0F">
            <w:pPr>
              <w:pStyle w:val="NormalWeb"/>
              <w:ind w:left="240" w:hanging="240"/>
              <w:rPr>
                <w:sz w:val="8"/>
              </w:rPr>
            </w:pPr>
            <w:r w:rsidRPr="00813D46">
              <w:rPr>
                <w:rFonts w:cs="Arial"/>
                <w:sz w:val="20"/>
                <w:szCs w:val="20"/>
              </w:rPr>
              <w:t>Contract-based</w:t>
            </w:r>
          </w:p>
        </w:tc>
        <w:tc>
          <w:tcPr>
            <w:tcW w:w="0" w:type="auto"/>
            <w:vAlign w:val="bottom"/>
          </w:tcPr>
          <w:p w14:paraId="7C030C92" w14:textId="77777777" w:rsidR="00C334D1" w:rsidRPr="00813D46" w:rsidRDefault="00C334D1" w:rsidP="007B0C0F">
            <w:pPr>
              <w:pStyle w:val="la2"/>
            </w:pPr>
            <w:r w:rsidRPr="00813D46">
              <w:rPr>
                <w:sz w:val="15"/>
                <w:szCs w:val="15"/>
              </w:rPr>
              <w:t> </w:t>
            </w:r>
          </w:p>
        </w:tc>
        <w:tc>
          <w:tcPr>
            <w:tcW w:w="0" w:type="auto"/>
            <w:vAlign w:val="bottom"/>
          </w:tcPr>
          <w:p w14:paraId="1C063B12" w14:textId="77777777" w:rsidR="00C334D1" w:rsidRPr="00813D46" w:rsidRDefault="00C334D1" w:rsidP="007B0C0F">
            <w:pPr>
              <w:rPr>
                <w:sz w:val="8"/>
              </w:rPr>
            </w:pPr>
            <w:r w:rsidRPr="00813D46">
              <w:rPr>
                <w:rFonts w:cs="Arial"/>
                <w:b/>
                <w:bCs/>
              </w:rPr>
              <w:t> </w:t>
            </w:r>
          </w:p>
        </w:tc>
        <w:tc>
          <w:tcPr>
            <w:tcW w:w="0" w:type="auto"/>
            <w:vAlign w:val="bottom"/>
          </w:tcPr>
          <w:p w14:paraId="3614E919" w14:textId="265E7213" w:rsidR="00C334D1" w:rsidRPr="00813D46" w:rsidRDefault="00516B85" w:rsidP="007B0C0F">
            <w:pPr>
              <w:jc w:val="right"/>
            </w:pPr>
            <w:r w:rsidRPr="00813D46">
              <w:rPr>
                <w:rFonts w:cs="Arial"/>
                <w:b/>
                <w:bCs/>
              </w:rPr>
              <w:t>0</w:t>
            </w:r>
          </w:p>
        </w:tc>
        <w:tc>
          <w:tcPr>
            <w:tcW w:w="0" w:type="auto"/>
            <w:noWrap/>
            <w:vAlign w:val="bottom"/>
          </w:tcPr>
          <w:p w14:paraId="5B3F2977" w14:textId="77777777" w:rsidR="00C334D1" w:rsidRPr="00813D46" w:rsidRDefault="00C334D1" w:rsidP="007B0C0F">
            <w:pPr>
              <w:rPr>
                <w:sz w:val="8"/>
              </w:rPr>
            </w:pPr>
            <w:r w:rsidRPr="00813D46">
              <w:rPr>
                <w:rFonts w:cs="Arial"/>
                <w:b/>
                <w:bCs/>
              </w:rPr>
              <w:t> </w:t>
            </w:r>
          </w:p>
        </w:tc>
        <w:tc>
          <w:tcPr>
            <w:tcW w:w="0" w:type="auto"/>
            <w:vAlign w:val="bottom"/>
          </w:tcPr>
          <w:p w14:paraId="21269BB7" w14:textId="77777777" w:rsidR="00C334D1" w:rsidRPr="00813D46" w:rsidRDefault="00C334D1" w:rsidP="007B0C0F">
            <w:pPr>
              <w:pStyle w:val="la2"/>
            </w:pPr>
            <w:r w:rsidRPr="00813D46">
              <w:rPr>
                <w:sz w:val="15"/>
                <w:szCs w:val="15"/>
              </w:rPr>
              <w:t> </w:t>
            </w:r>
          </w:p>
        </w:tc>
        <w:tc>
          <w:tcPr>
            <w:tcW w:w="0" w:type="auto"/>
            <w:vAlign w:val="bottom"/>
          </w:tcPr>
          <w:p w14:paraId="61307B05" w14:textId="77777777" w:rsidR="00C334D1" w:rsidRPr="00813D46" w:rsidRDefault="00C334D1" w:rsidP="007B0C0F">
            <w:pPr>
              <w:pStyle w:val="la2"/>
            </w:pPr>
            <w:r w:rsidRPr="00813D46">
              <w:t> </w:t>
            </w:r>
          </w:p>
        </w:tc>
        <w:tc>
          <w:tcPr>
            <w:tcW w:w="0" w:type="auto"/>
            <w:vAlign w:val="bottom"/>
          </w:tcPr>
          <w:p w14:paraId="1BEC49DB" w14:textId="03AF9881" w:rsidR="00C334D1" w:rsidRPr="00813D46" w:rsidRDefault="00C334D1" w:rsidP="00516B85">
            <w:pPr>
              <w:jc w:val="right"/>
            </w:pPr>
          </w:p>
        </w:tc>
        <w:tc>
          <w:tcPr>
            <w:tcW w:w="0" w:type="auto"/>
            <w:vAlign w:val="bottom"/>
          </w:tcPr>
          <w:p w14:paraId="52DA24A2" w14:textId="77777777" w:rsidR="00C334D1" w:rsidRPr="00813D46" w:rsidRDefault="00C334D1" w:rsidP="007B0C0F">
            <w:pPr>
              <w:pStyle w:val="la2"/>
            </w:pPr>
            <w:r w:rsidRPr="00813D46">
              <w:t> </w:t>
            </w:r>
          </w:p>
        </w:tc>
        <w:tc>
          <w:tcPr>
            <w:tcW w:w="0" w:type="auto"/>
            <w:vAlign w:val="bottom"/>
          </w:tcPr>
          <w:p w14:paraId="15BC3F09" w14:textId="77777777" w:rsidR="00C334D1" w:rsidRPr="00813D46" w:rsidRDefault="00C334D1" w:rsidP="007B0C0F">
            <w:pPr>
              <w:pStyle w:val="la2"/>
            </w:pPr>
            <w:r w:rsidRPr="00813D46">
              <w:rPr>
                <w:sz w:val="15"/>
                <w:szCs w:val="15"/>
              </w:rPr>
              <w:t> </w:t>
            </w:r>
          </w:p>
        </w:tc>
        <w:tc>
          <w:tcPr>
            <w:tcW w:w="0" w:type="auto"/>
            <w:vAlign w:val="bottom"/>
          </w:tcPr>
          <w:p w14:paraId="71CAEA1F" w14:textId="77777777" w:rsidR="00C334D1" w:rsidRPr="00813D46" w:rsidRDefault="00C334D1" w:rsidP="007B0C0F">
            <w:pPr>
              <w:rPr>
                <w:sz w:val="8"/>
              </w:rPr>
            </w:pPr>
            <w:r w:rsidRPr="00813D46">
              <w:rPr>
                <w:rFonts w:cs="Arial"/>
              </w:rPr>
              <w:t> </w:t>
            </w:r>
          </w:p>
        </w:tc>
        <w:tc>
          <w:tcPr>
            <w:tcW w:w="0" w:type="auto"/>
            <w:vAlign w:val="bottom"/>
          </w:tcPr>
          <w:p w14:paraId="1084ADC3" w14:textId="77777777" w:rsidR="00C334D1" w:rsidRPr="00813D46" w:rsidRDefault="00C334D1" w:rsidP="007B0C0F">
            <w:pPr>
              <w:jc w:val="right"/>
            </w:pPr>
            <w:r w:rsidRPr="00813D46">
              <w:rPr>
                <w:rFonts w:cs="Arial"/>
                <w:bCs/>
              </w:rPr>
              <w:t>1,500</w:t>
            </w:r>
          </w:p>
        </w:tc>
        <w:tc>
          <w:tcPr>
            <w:tcW w:w="0" w:type="auto"/>
            <w:noWrap/>
            <w:vAlign w:val="bottom"/>
          </w:tcPr>
          <w:p w14:paraId="4D0AC71D" w14:textId="77777777" w:rsidR="00C334D1" w:rsidRPr="00813D46" w:rsidRDefault="00C334D1" w:rsidP="007B0C0F">
            <w:pPr>
              <w:rPr>
                <w:sz w:val="8"/>
              </w:rPr>
            </w:pPr>
            <w:r w:rsidRPr="00813D46">
              <w:rPr>
                <w:rFonts w:cs="Arial"/>
              </w:rPr>
              <w:t> </w:t>
            </w:r>
          </w:p>
        </w:tc>
        <w:tc>
          <w:tcPr>
            <w:tcW w:w="0" w:type="auto"/>
            <w:vAlign w:val="bottom"/>
          </w:tcPr>
          <w:p w14:paraId="318582FF" w14:textId="77777777" w:rsidR="00C334D1" w:rsidRPr="00813D46" w:rsidRDefault="00C334D1" w:rsidP="007B0C0F">
            <w:pPr>
              <w:pStyle w:val="la2"/>
            </w:pPr>
            <w:r w:rsidRPr="00813D46">
              <w:rPr>
                <w:sz w:val="15"/>
                <w:szCs w:val="15"/>
              </w:rPr>
              <w:t> </w:t>
            </w:r>
          </w:p>
        </w:tc>
        <w:tc>
          <w:tcPr>
            <w:tcW w:w="0" w:type="auto"/>
            <w:vAlign w:val="bottom"/>
          </w:tcPr>
          <w:p w14:paraId="69FF33D8" w14:textId="77777777" w:rsidR="00C334D1" w:rsidRPr="00813D46" w:rsidRDefault="00C334D1" w:rsidP="007B0C0F">
            <w:pPr>
              <w:jc w:val="right"/>
              <w:rPr>
                <w:rFonts w:cs="Arial"/>
              </w:rPr>
            </w:pPr>
            <w:r w:rsidRPr="00813D46">
              <w:rPr>
                <w:rFonts w:cs="Arial"/>
              </w:rPr>
              <w:t> </w:t>
            </w:r>
          </w:p>
        </w:tc>
        <w:tc>
          <w:tcPr>
            <w:tcW w:w="0" w:type="auto"/>
            <w:vAlign w:val="bottom"/>
          </w:tcPr>
          <w:p w14:paraId="7E74E30C" w14:textId="77777777" w:rsidR="00C334D1" w:rsidRPr="00813D46" w:rsidRDefault="00C334D1" w:rsidP="007B0C0F">
            <w:pPr>
              <w:jc w:val="right"/>
              <w:rPr>
                <w:rFonts w:cs="Arial"/>
              </w:rPr>
            </w:pPr>
            <w:r w:rsidRPr="00813D46">
              <w:t> </w:t>
            </w:r>
            <w:r w:rsidRPr="00813D46">
              <w:rPr>
                <w:rFonts w:cs="Arial"/>
                <w:bCs/>
              </w:rPr>
              <w:t>9 years</w:t>
            </w:r>
          </w:p>
        </w:tc>
        <w:tc>
          <w:tcPr>
            <w:tcW w:w="0" w:type="auto"/>
            <w:vAlign w:val="bottom"/>
          </w:tcPr>
          <w:p w14:paraId="65372DAE" w14:textId="77777777" w:rsidR="00C334D1" w:rsidRPr="00813D46" w:rsidRDefault="00C334D1" w:rsidP="007B0C0F">
            <w:pPr>
              <w:pStyle w:val="la2"/>
            </w:pPr>
            <w:r w:rsidRPr="00813D46">
              <w:t> </w:t>
            </w:r>
          </w:p>
        </w:tc>
      </w:tr>
      <w:tr w:rsidR="00C334D1" w:rsidRPr="00813D46" w14:paraId="2AB4BE12" w14:textId="77777777" w:rsidTr="007B0C0F">
        <w:trPr>
          <w:jc w:val="center"/>
        </w:trPr>
        <w:tc>
          <w:tcPr>
            <w:tcW w:w="0" w:type="auto"/>
          </w:tcPr>
          <w:p w14:paraId="0B3C00BD" w14:textId="77777777" w:rsidR="00C334D1" w:rsidRPr="00813D46" w:rsidRDefault="00C334D1" w:rsidP="007B0C0F">
            <w:pPr>
              <w:pStyle w:val="NormalWeb"/>
              <w:ind w:left="240" w:hanging="240"/>
              <w:rPr>
                <w:sz w:val="8"/>
              </w:rPr>
            </w:pPr>
            <w:r w:rsidRPr="00813D46">
              <w:rPr>
                <w:rFonts w:cs="Arial"/>
                <w:sz w:val="20"/>
                <w:szCs w:val="20"/>
              </w:rPr>
              <w:t>Customer-related</w:t>
            </w:r>
          </w:p>
        </w:tc>
        <w:tc>
          <w:tcPr>
            <w:tcW w:w="0" w:type="auto"/>
            <w:vAlign w:val="bottom"/>
          </w:tcPr>
          <w:p w14:paraId="17F4FC19" w14:textId="77777777" w:rsidR="00C334D1" w:rsidRPr="00813D46" w:rsidRDefault="00C334D1" w:rsidP="007B0C0F">
            <w:pPr>
              <w:pStyle w:val="la2"/>
            </w:pPr>
            <w:r w:rsidRPr="00813D46">
              <w:rPr>
                <w:sz w:val="15"/>
                <w:szCs w:val="15"/>
              </w:rPr>
              <w:t> </w:t>
            </w:r>
          </w:p>
        </w:tc>
        <w:tc>
          <w:tcPr>
            <w:tcW w:w="0" w:type="auto"/>
            <w:vAlign w:val="bottom"/>
          </w:tcPr>
          <w:p w14:paraId="2C780FB8" w14:textId="77777777" w:rsidR="00C334D1" w:rsidRPr="00813D46" w:rsidRDefault="00C334D1" w:rsidP="007B0C0F">
            <w:pPr>
              <w:rPr>
                <w:sz w:val="8"/>
              </w:rPr>
            </w:pPr>
            <w:r w:rsidRPr="00813D46">
              <w:rPr>
                <w:rFonts w:cs="Arial"/>
                <w:b/>
                <w:bCs/>
              </w:rPr>
              <w:t> </w:t>
            </w:r>
          </w:p>
        </w:tc>
        <w:tc>
          <w:tcPr>
            <w:tcW w:w="0" w:type="auto"/>
            <w:vAlign w:val="bottom"/>
          </w:tcPr>
          <w:p w14:paraId="14FFC802" w14:textId="278FD0C4" w:rsidR="00C334D1" w:rsidRPr="00813D46" w:rsidRDefault="00516B85" w:rsidP="00516B85">
            <w:pPr>
              <w:jc w:val="right"/>
            </w:pPr>
            <w:r w:rsidRPr="00813D46">
              <w:rPr>
                <w:rFonts w:cs="Arial"/>
                <w:b/>
                <w:bCs/>
              </w:rPr>
              <w:t>37</w:t>
            </w:r>
          </w:p>
        </w:tc>
        <w:tc>
          <w:tcPr>
            <w:tcW w:w="0" w:type="auto"/>
            <w:noWrap/>
            <w:vAlign w:val="bottom"/>
          </w:tcPr>
          <w:p w14:paraId="33A8B71D" w14:textId="77777777" w:rsidR="00C334D1" w:rsidRPr="00813D46" w:rsidRDefault="00C334D1" w:rsidP="007B0C0F">
            <w:pPr>
              <w:rPr>
                <w:sz w:val="8"/>
              </w:rPr>
            </w:pPr>
            <w:r w:rsidRPr="00813D46">
              <w:rPr>
                <w:rFonts w:cs="Arial"/>
                <w:b/>
                <w:bCs/>
              </w:rPr>
              <w:t> </w:t>
            </w:r>
          </w:p>
        </w:tc>
        <w:tc>
          <w:tcPr>
            <w:tcW w:w="0" w:type="auto"/>
            <w:vAlign w:val="bottom"/>
          </w:tcPr>
          <w:p w14:paraId="6A85AAD3" w14:textId="77777777" w:rsidR="00C334D1" w:rsidRPr="00813D46" w:rsidRDefault="00C334D1" w:rsidP="007B0C0F">
            <w:pPr>
              <w:pStyle w:val="la2"/>
            </w:pPr>
            <w:r w:rsidRPr="00813D46">
              <w:rPr>
                <w:sz w:val="15"/>
                <w:szCs w:val="15"/>
              </w:rPr>
              <w:t> </w:t>
            </w:r>
          </w:p>
        </w:tc>
        <w:tc>
          <w:tcPr>
            <w:tcW w:w="0" w:type="auto"/>
            <w:vAlign w:val="bottom"/>
          </w:tcPr>
          <w:p w14:paraId="24F751F2" w14:textId="77777777" w:rsidR="00C334D1" w:rsidRPr="00813D46" w:rsidRDefault="00C334D1" w:rsidP="007B0C0F">
            <w:pPr>
              <w:rPr>
                <w:sz w:val="8"/>
              </w:rPr>
            </w:pPr>
            <w:r w:rsidRPr="00813D46">
              <w:rPr>
                <w:rFonts w:cs="Arial"/>
                <w:b/>
                <w:bCs/>
              </w:rPr>
              <w:t> </w:t>
            </w:r>
          </w:p>
        </w:tc>
        <w:tc>
          <w:tcPr>
            <w:tcW w:w="0" w:type="auto"/>
            <w:vAlign w:val="bottom"/>
          </w:tcPr>
          <w:p w14:paraId="3F0F7CF7" w14:textId="745A619C" w:rsidR="00C334D1" w:rsidRPr="00813D46" w:rsidRDefault="00516B85" w:rsidP="007B0C0F">
            <w:pPr>
              <w:jc w:val="right"/>
            </w:pPr>
            <w:r w:rsidRPr="00813D46">
              <w:rPr>
                <w:rFonts w:cs="Arial"/>
                <w:b/>
                <w:bCs/>
              </w:rPr>
              <w:t>4</w:t>
            </w:r>
            <w:r w:rsidR="00C334D1" w:rsidRPr="00813D46">
              <w:rPr>
                <w:rFonts w:cs="Arial"/>
                <w:b/>
                <w:bCs/>
              </w:rPr>
              <w:t> years</w:t>
            </w:r>
          </w:p>
        </w:tc>
        <w:tc>
          <w:tcPr>
            <w:tcW w:w="0" w:type="auto"/>
            <w:noWrap/>
            <w:vAlign w:val="bottom"/>
          </w:tcPr>
          <w:p w14:paraId="5039F795" w14:textId="77777777" w:rsidR="00C334D1" w:rsidRPr="00813D46" w:rsidRDefault="00C334D1" w:rsidP="007B0C0F">
            <w:pPr>
              <w:rPr>
                <w:sz w:val="8"/>
              </w:rPr>
            </w:pPr>
            <w:r w:rsidRPr="00813D46">
              <w:rPr>
                <w:rFonts w:cs="Arial"/>
                <w:b/>
                <w:bCs/>
              </w:rPr>
              <w:t> </w:t>
            </w:r>
          </w:p>
        </w:tc>
        <w:tc>
          <w:tcPr>
            <w:tcW w:w="0" w:type="auto"/>
            <w:vAlign w:val="bottom"/>
          </w:tcPr>
          <w:p w14:paraId="5ADBDF87" w14:textId="77777777" w:rsidR="00C334D1" w:rsidRPr="00813D46" w:rsidRDefault="00C334D1" w:rsidP="007B0C0F">
            <w:pPr>
              <w:pStyle w:val="la2"/>
            </w:pPr>
            <w:r w:rsidRPr="00813D46">
              <w:rPr>
                <w:sz w:val="15"/>
                <w:szCs w:val="15"/>
              </w:rPr>
              <w:t> </w:t>
            </w:r>
          </w:p>
        </w:tc>
        <w:tc>
          <w:tcPr>
            <w:tcW w:w="0" w:type="auto"/>
            <w:vAlign w:val="bottom"/>
          </w:tcPr>
          <w:p w14:paraId="401B1410" w14:textId="77777777" w:rsidR="00C334D1" w:rsidRPr="00813D46" w:rsidRDefault="00C334D1" w:rsidP="007B0C0F">
            <w:pPr>
              <w:rPr>
                <w:sz w:val="8"/>
              </w:rPr>
            </w:pPr>
            <w:r w:rsidRPr="00813D46">
              <w:rPr>
                <w:rFonts w:cs="Arial"/>
              </w:rPr>
              <w:t> </w:t>
            </w:r>
          </w:p>
        </w:tc>
        <w:tc>
          <w:tcPr>
            <w:tcW w:w="0" w:type="auto"/>
            <w:vAlign w:val="bottom"/>
          </w:tcPr>
          <w:p w14:paraId="69DD715E" w14:textId="77777777" w:rsidR="00C334D1" w:rsidRPr="00813D46" w:rsidRDefault="00C334D1" w:rsidP="007B0C0F">
            <w:pPr>
              <w:jc w:val="right"/>
            </w:pPr>
            <w:r w:rsidRPr="00813D46">
              <w:rPr>
                <w:rFonts w:cs="Arial"/>
                <w:bCs/>
              </w:rPr>
              <w:t>363</w:t>
            </w:r>
          </w:p>
        </w:tc>
        <w:tc>
          <w:tcPr>
            <w:tcW w:w="0" w:type="auto"/>
            <w:noWrap/>
            <w:vAlign w:val="bottom"/>
          </w:tcPr>
          <w:p w14:paraId="6F530EE5" w14:textId="77777777" w:rsidR="00C334D1" w:rsidRPr="00813D46" w:rsidRDefault="00C334D1" w:rsidP="007B0C0F">
            <w:pPr>
              <w:rPr>
                <w:sz w:val="8"/>
              </w:rPr>
            </w:pPr>
            <w:r w:rsidRPr="00813D46">
              <w:rPr>
                <w:rFonts w:cs="Arial"/>
              </w:rPr>
              <w:t> </w:t>
            </w:r>
          </w:p>
        </w:tc>
        <w:tc>
          <w:tcPr>
            <w:tcW w:w="0" w:type="auto"/>
            <w:vAlign w:val="bottom"/>
          </w:tcPr>
          <w:p w14:paraId="606F48AC" w14:textId="77777777" w:rsidR="00C334D1" w:rsidRPr="00813D46" w:rsidRDefault="00C334D1" w:rsidP="007B0C0F">
            <w:pPr>
              <w:pStyle w:val="la2"/>
            </w:pPr>
            <w:r w:rsidRPr="00813D46">
              <w:rPr>
                <w:sz w:val="15"/>
                <w:szCs w:val="15"/>
              </w:rPr>
              <w:t> </w:t>
            </w:r>
          </w:p>
        </w:tc>
        <w:tc>
          <w:tcPr>
            <w:tcW w:w="0" w:type="auto"/>
            <w:vAlign w:val="bottom"/>
          </w:tcPr>
          <w:p w14:paraId="2843D477" w14:textId="77777777" w:rsidR="00C334D1" w:rsidRPr="00813D46" w:rsidRDefault="00C334D1" w:rsidP="007B0C0F">
            <w:pPr>
              <w:rPr>
                <w:sz w:val="8"/>
              </w:rPr>
            </w:pPr>
            <w:r w:rsidRPr="00813D46">
              <w:rPr>
                <w:rFonts w:cs="Arial"/>
              </w:rPr>
              <w:t> </w:t>
            </w:r>
          </w:p>
        </w:tc>
        <w:tc>
          <w:tcPr>
            <w:tcW w:w="0" w:type="auto"/>
            <w:vAlign w:val="bottom"/>
          </w:tcPr>
          <w:p w14:paraId="4D3A94DF" w14:textId="77777777" w:rsidR="00C334D1" w:rsidRPr="00813D46" w:rsidRDefault="00C334D1" w:rsidP="007B0C0F">
            <w:pPr>
              <w:jc w:val="right"/>
            </w:pPr>
            <w:r w:rsidRPr="00813D46">
              <w:rPr>
                <w:rFonts w:cs="Arial"/>
                <w:bCs/>
              </w:rPr>
              <w:t>3 years</w:t>
            </w:r>
          </w:p>
        </w:tc>
        <w:tc>
          <w:tcPr>
            <w:tcW w:w="0" w:type="auto"/>
            <w:noWrap/>
            <w:vAlign w:val="bottom"/>
          </w:tcPr>
          <w:p w14:paraId="5B6E1F54" w14:textId="77777777" w:rsidR="00C334D1" w:rsidRPr="00813D46" w:rsidRDefault="00C334D1" w:rsidP="007B0C0F">
            <w:pPr>
              <w:rPr>
                <w:sz w:val="8"/>
              </w:rPr>
            </w:pPr>
            <w:r w:rsidRPr="00813D46">
              <w:rPr>
                <w:rFonts w:cs="Arial"/>
              </w:rPr>
              <w:t> </w:t>
            </w:r>
          </w:p>
        </w:tc>
      </w:tr>
      <w:tr w:rsidR="00C334D1" w:rsidRPr="00813D46" w14:paraId="3E582DBD" w14:textId="77777777" w:rsidTr="007B0C0F">
        <w:trPr>
          <w:jc w:val="center"/>
        </w:trPr>
        <w:tc>
          <w:tcPr>
            <w:tcW w:w="0" w:type="auto"/>
            <w:gridSpan w:val="4"/>
            <w:vAlign w:val="bottom"/>
          </w:tcPr>
          <w:p w14:paraId="72EC893C" w14:textId="77777777" w:rsidR="00C334D1" w:rsidRPr="00813D46" w:rsidRDefault="00C334D1" w:rsidP="007B0C0F">
            <w:pPr>
              <w:pStyle w:val="rrdsinglerule"/>
            </w:pPr>
            <w:r w:rsidRPr="00813D46">
              <w:rPr>
                <w:sz w:val="15"/>
                <w:szCs w:val="15"/>
              </w:rPr>
              <w:t> </w:t>
            </w:r>
          </w:p>
        </w:tc>
        <w:tc>
          <w:tcPr>
            <w:tcW w:w="0" w:type="auto"/>
            <w:vAlign w:val="bottom"/>
          </w:tcPr>
          <w:p w14:paraId="7759B4AF" w14:textId="77777777" w:rsidR="00C334D1" w:rsidRPr="00813D46" w:rsidRDefault="00C334D1" w:rsidP="007B0C0F">
            <w:pPr>
              <w:rPr>
                <w:sz w:val="8"/>
              </w:rPr>
            </w:pPr>
          </w:p>
        </w:tc>
        <w:tc>
          <w:tcPr>
            <w:tcW w:w="0" w:type="auto"/>
            <w:vAlign w:val="bottom"/>
          </w:tcPr>
          <w:p w14:paraId="4775A15F" w14:textId="77777777" w:rsidR="00C334D1" w:rsidRPr="00813D46" w:rsidRDefault="00C334D1" w:rsidP="007B0C0F">
            <w:pPr>
              <w:pStyle w:val="la2"/>
            </w:pPr>
            <w:r w:rsidRPr="00813D46">
              <w:t> </w:t>
            </w:r>
          </w:p>
        </w:tc>
        <w:tc>
          <w:tcPr>
            <w:tcW w:w="0" w:type="auto"/>
            <w:vAlign w:val="bottom"/>
          </w:tcPr>
          <w:p w14:paraId="06BCA6D6" w14:textId="77777777" w:rsidR="00C334D1" w:rsidRPr="00813D46" w:rsidRDefault="00C334D1" w:rsidP="007B0C0F">
            <w:pPr>
              <w:pStyle w:val="la2"/>
            </w:pPr>
            <w:r w:rsidRPr="00813D46">
              <w:t> </w:t>
            </w:r>
          </w:p>
        </w:tc>
        <w:tc>
          <w:tcPr>
            <w:tcW w:w="0" w:type="auto"/>
            <w:vAlign w:val="bottom"/>
          </w:tcPr>
          <w:p w14:paraId="0E5913BF" w14:textId="77777777" w:rsidR="00C334D1" w:rsidRPr="00813D46" w:rsidRDefault="00C334D1" w:rsidP="007B0C0F">
            <w:pPr>
              <w:pStyle w:val="la2"/>
            </w:pPr>
            <w:r w:rsidRPr="00813D46">
              <w:t> </w:t>
            </w:r>
          </w:p>
        </w:tc>
        <w:tc>
          <w:tcPr>
            <w:tcW w:w="0" w:type="auto"/>
            <w:vAlign w:val="bottom"/>
          </w:tcPr>
          <w:p w14:paraId="0A573C1D" w14:textId="77777777" w:rsidR="00C334D1" w:rsidRPr="00813D46" w:rsidRDefault="00C334D1" w:rsidP="007B0C0F">
            <w:pPr>
              <w:pStyle w:val="la2"/>
            </w:pPr>
            <w:r w:rsidRPr="00813D46">
              <w:t> </w:t>
            </w:r>
          </w:p>
        </w:tc>
        <w:tc>
          <w:tcPr>
            <w:tcW w:w="0" w:type="auto"/>
            <w:vAlign w:val="bottom"/>
          </w:tcPr>
          <w:p w14:paraId="4FA9E114" w14:textId="77777777" w:rsidR="00C334D1" w:rsidRPr="00813D46" w:rsidRDefault="00C334D1" w:rsidP="007B0C0F">
            <w:pPr>
              <w:pStyle w:val="la2"/>
            </w:pPr>
            <w:r w:rsidRPr="00813D46">
              <w:t> </w:t>
            </w:r>
          </w:p>
        </w:tc>
        <w:tc>
          <w:tcPr>
            <w:tcW w:w="0" w:type="auto"/>
            <w:vAlign w:val="bottom"/>
          </w:tcPr>
          <w:p w14:paraId="432C8D1D" w14:textId="77777777" w:rsidR="00C334D1" w:rsidRPr="00813D46" w:rsidRDefault="00C334D1" w:rsidP="007B0C0F">
            <w:pPr>
              <w:pStyle w:val="rrdsinglerule"/>
            </w:pPr>
            <w:r w:rsidRPr="00813D46">
              <w:rPr>
                <w:sz w:val="15"/>
                <w:szCs w:val="15"/>
              </w:rPr>
              <w:t> </w:t>
            </w:r>
          </w:p>
        </w:tc>
        <w:tc>
          <w:tcPr>
            <w:tcW w:w="0" w:type="auto"/>
            <w:vAlign w:val="bottom"/>
          </w:tcPr>
          <w:p w14:paraId="1F2E6B00" w14:textId="77777777" w:rsidR="00C334D1" w:rsidRPr="00813D46" w:rsidRDefault="00C334D1" w:rsidP="007B0C0F">
            <w:pPr>
              <w:pStyle w:val="rrdsinglerule"/>
            </w:pPr>
            <w:r w:rsidRPr="00813D46">
              <w:rPr>
                <w:sz w:val="15"/>
                <w:szCs w:val="15"/>
              </w:rPr>
              <w:t> </w:t>
            </w:r>
          </w:p>
        </w:tc>
        <w:tc>
          <w:tcPr>
            <w:tcW w:w="0" w:type="auto"/>
            <w:vAlign w:val="bottom"/>
          </w:tcPr>
          <w:p w14:paraId="52CBB431" w14:textId="77777777" w:rsidR="00C334D1" w:rsidRPr="00813D46" w:rsidRDefault="00C334D1" w:rsidP="007B0C0F">
            <w:pPr>
              <w:rPr>
                <w:sz w:val="8"/>
              </w:rPr>
            </w:pPr>
          </w:p>
        </w:tc>
        <w:tc>
          <w:tcPr>
            <w:tcW w:w="0" w:type="auto"/>
            <w:vAlign w:val="bottom"/>
          </w:tcPr>
          <w:p w14:paraId="6BCCA9CB" w14:textId="77777777" w:rsidR="00C334D1" w:rsidRPr="00813D46" w:rsidRDefault="00C334D1" w:rsidP="007B0C0F">
            <w:pPr>
              <w:pStyle w:val="la2"/>
            </w:pPr>
            <w:r w:rsidRPr="00813D46">
              <w:t> </w:t>
            </w:r>
          </w:p>
        </w:tc>
        <w:tc>
          <w:tcPr>
            <w:tcW w:w="0" w:type="auto"/>
            <w:vAlign w:val="bottom"/>
          </w:tcPr>
          <w:p w14:paraId="259AC377" w14:textId="77777777" w:rsidR="00C334D1" w:rsidRPr="00813D46" w:rsidRDefault="00C334D1" w:rsidP="007B0C0F">
            <w:pPr>
              <w:pStyle w:val="la2"/>
            </w:pPr>
            <w:r w:rsidRPr="00813D46">
              <w:rPr>
                <w:sz w:val="15"/>
                <w:szCs w:val="15"/>
              </w:rPr>
              <w:t> </w:t>
            </w:r>
          </w:p>
        </w:tc>
        <w:tc>
          <w:tcPr>
            <w:tcW w:w="0" w:type="auto"/>
            <w:vAlign w:val="bottom"/>
          </w:tcPr>
          <w:p w14:paraId="3D49634E" w14:textId="77777777" w:rsidR="00C334D1" w:rsidRPr="00813D46" w:rsidRDefault="00C334D1" w:rsidP="007B0C0F">
            <w:pPr>
              <w:pStyle w:val="la2"/>
            </w:pPr>
            <w:r w:rsidRPr="00813D46">
              <w:t> </w:t>
            </w:r>
          </w:p>
        </w:tc>
        <w:tc>
          <w:tcPr>
            <w:tcW w:w="0" w:type="auto"/>
            <w:vAlign w:val="bottom"/>
          </w:tcPr>
          <w:p w14:paraId="43736E38" w14:textId="77777777" w:rsidR="00C334D1" w:rsidRPr="00813D46" w:rsidRDefault="00C334D1" w:rsidP="007B0C0F">
            <w:pPr>
              <w:pStyle w:val="la2"/>
            </w:pPr>
            <w:r w:rsidRPr="00813D46">
              <w:t> </w:t>
            </w:r>
          </w:p>
        </w:tc>
      </w:tr>
      <w:tr w:rsidR="00C334D1" w:rsidRPr="00813D46" w14:paraId="1CD7023C" w14:textId="77777777" w:rsidTr="007B0C0F">
        <w:trPr>
          <w:jc w:val="center"/>
        </w:trPr>
        <w:tc>
          <w:tcPr>
            <w:tcW w:w="0" w:type="auto"/>
          </w:tcPr>
          <w:p w14:paraId="57DF8BDE"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3605A62E" w14:textId="77777777" w:rsidR="00C334D1" w:rsidRPr="00813D46" w:rsidRDefault="00C334D1" w:rsidP="007B0C0F">
            <w:pPr>
              <w:pStyle w:val="la2"/>
            </w:pPr>
            <w:r w:rsidRPr="00813D46">
              <w:rPr>
                <w:sz w:val="15"/>
                <w:szCs w:val="15"/>
              </w:rPr>
              <w:t> </w:t>
            </w:r>
          </w:p>
        </w:tc>
        <w:tc>
          <w:tcPr>
            <w:tcW w:w="0" w:type="auto"/>
            <w:vAlign w:val="bottom"/>
          </w:tcPr>
          <w:p w14:paraId="11C50715" w14:textId="77777777" w:rsidR="00C334D1" w:rsidRPr="00813D46" w:rsidRDefault="00C334D1" w:rsidP="007B0C0F">
            <w:pPr>
              <w:rPr>
                <w:sz w:val="8"/>
              </w:rPr>
            </w:pPr>
            <w:r w:rsidRPr="00813D46">
              <w:rPr>
                <w:rFonts w:cs="Arial"/>
                <w:b/>
                <w:bCs/>
              </w:rPr>
              <w:t>$</w:t>
            </w:r>
          </w:p>
        </w:tc>
        <w:tc>
          <w:tcPr>
            <w:tcW w:w="0" w:type="auto"/>
            <w:vAlign w:val="bottom"/>
          </w:tcPr>
          <w:p w14:paraId="4EAD7856" w14:textId="1DDC33D3" w:rsidR="00C334D1" w:rsidRPr="00813D46" w:rsidRDefault="00C334D1" w:rsidP="00516B85">
            <w:pPr>
              <w:jc w:val="right"/>
            </w:pPr>
            <w:r w:rsidRPr="00813D46">
              <w:rPr>
                <w:rFonts w:cs="Arial"/>
                <w:b/>
                <w:bCs/>
              </w:rPr>
              <w:t>  </w:t>
            </w:r>
            <w:r w:rsidR="00516B85" w:rsidRPr="00813D46">
              <w:rPr>
                <w:rFonts w:cs="Arial"/>
                <w:b/>
                <w:bCs/>
              </w:rPr>
              <w:t>1,45</w:t>
            </w:r>
            <w:r w:rsidR="00C57DED" w:rsidRPr="00813D46">
              <w:rPr>
                <w:rFonts w:cs="Arial"/>
                <w:b/>
                <w:bCs/>
              </w:rPr>
              <w:t>4</w:t>
            </w:r>
          </w:p>
        </w:tc>
        <w:tc>
          <w:tcPr>
            <w:tcW w:w="0" w:type="auto"/>
            <w:noWrap/>
            <w:vAlign w:val="bottom"/>
          </w:tcPr>
          <w:p w14:paraId="6FEE4E8F" w14:textId="77777777" w:rsidR="00C334D1" w:rsidRPr="00813D46" w:rsidRDefault="00C334D1" w:rsidP="007B0C0F">
            <w:pPr>
              <w:rPr>
                <w:sz w:val="8"/>
              </w:rPr>
            </w:pPr>
            <w:r w:rsidRPr="00813D46">
              <w:rPr>
                <w:rFonts w:cs="Arial"/>
                <w:b/>
                <w:bCs/>
              </w:rPr>
              <w:t> </w:t>
            </w:r>
          </w:p>
        </w:tc>
        <w:tc>
          <w:tcPr>
            <w:tcW w:w="0" w:type="auto"/>
            <w:vAlign w:val="bottom"/>
          </w:tcPr>
          <w:p w14:paraId="2448C38E" w14:textId="77777777" w:rsidR="00C334D1" w:rsidRPr="00813D46" w:rsidRDefault="00C334D1" w:rsidP="007B0C0F">
            <w:pPr>
              <w:pStyle w:val="la2"/>
            </w:pPr>
            <w:r w:rsidRPr="00813D46">
              <w:rPr>
                <w:sz w:val="15"/>
                <w:szCs w:val="15"/>
              </w:rPr>
              <w:t> </w:t>
            </w:r>
          </w:p>
        </w:tc>
        <w:tc>
          <w:tcPr>
            <w:tcW w:w="0" w:type="auto"/>
            <w:vAlign w:val="bottom"/>
          </w:tcPr>
          <w:p w14:paraId="1682DEF4" w14:textId="77777777" w:rsidR="00C334D1" w:rsidRPr="00813D46" w:rsidRDefault="00C334D1" w:rsidP="007B0C0F">
            <w:pPr>
              <w:rPr>
                <w:sz w:val="8"/>
              </w:rPr>
            </w:pPr>
            <w:r w:rsidRPr="00813D46">
              <w:rPr>
                <w:rFonts w:cs="Arial"/>
                <w:b/>
                <w:bCs/>
              </w:rPr>
              <w:t> </w:t>
            </w:r>
          </w:p>
        </w:tc>
        <w:tc>
          <w:tcPr>
            <w:tcW w:w="0" w:type="auto"/>
            <w:vAlign w:val="bottom"/>
          </w:tcPr>
          <w:p w14:paraId="35AFEB3E" w14:textId="4FA725D9" w:rsidR="00C334D1" w:rsidRPr="00813D46" w:rsidRDefault="00A56EB3" w:rsidP="007B0C0F">
            <w:pPr>
              <w:jc w:val="right"/>
            </w:pPr>
            <w:r w:rsidRPr="00813D46">
              <w:rPr>
                <w:rFonts w:cs="Arial"/>
                <w:b/>
                <w:bCs/>
              </w:rPr>
              <w:t>6</w:t>
            </w:r>
            <w:r w:rsidR="00516B85" w:rsidRPr="00813D46">
              <w:rPr>
                <w:rFonts w:cs="Arial"/>
                <w:b/>
                <w:bCs/>
              </w:rPr>
              <w:t> </w:t>
            </w:r>
            <w:r w:rsidR="00C334D1" w:rsidRPr="00813D46">
              <w:rPr>
                <w:rFonts w:cs="Arial"/>
                <w:b/>
                <w:bCs/>
              </w:rPr>
              <w:t>years</w:t>
            </w:r>
          </w:p>
        </w:tc>
        <w:tc>
          <w:tcPr>
            <w:tcW w:w="0" w:type="auto"/>
            <w:noWrap/>
            <w:vAlign w:val="bottom"/>
          </w:tcPr>
          <w:p w14:paraId="38E070A2" w14:textId="77777777" w:rsidR="00C334D1" w:rsidRPr="00813D46" w:rsidRDefault="00C334D1" w:rsidP="007B0C0F">
            <w:pPr>
              <w:rPr>
                <w:sz w:val="8"/>
              </w:rPr>
            </w:pPr>
            <w:r w:rsidRPr="00813D46">
              <w:rPr>
                <w:rFonts w:cs="Arial"/>
                <w:b/>
                <w:bCs/>
              </w:rPr>
              <w:t> </w:t>
            </w:r>
          </w:p>
        </w:tc>
        <w:tc>
          <w:tcPr>
            <w:tcW w:w="0" w:type="auto"/>
            <w:vAlign w:val="bottom"/>
          </w:tcPr>
          <w:p w14:paraId="154DB8CB" w14:textId="77777777" w:rsidR="00C334D1" w:rsidRPr="00813D46" w:rsidRDefault="00C334D1" w:rsidP="007B0C0F">
            <w:pPr>
              <w:pStyle w:val="la2"/>
            </w:pPr>
            <w:r w:rsidRPr="00813D46">
              <w:rPr>
                <w:sz w:val="15"/>
                <w:szCs w:val="15"/>
              </w:rPr>
              <w:t> </w:t>
            </w:r>
          </w:p>
        </w:tc>
        <w:tc>
          <w:tcPr>
            <w:tcW w:w="0" w:type="auto"/>
            <w:vAlign w:val="bottom"/>
          </w:tcPr>
          <w:p w14:paraId="61B6F13A" w14:textId="77777777" w:rsidR="00C334D1" w:rsidRPr="00813D46" w:rsidRDefault="00C334D1" w:rsidP="007B0C0F">
            <w:pPr>
              <w:rPr>
                <w:sz w:val="8"/>
              </w:rPr>
            </w:pPr>
            <w:r w:rsidRPr="00813D46">
              <w:rPr>
                <w:rFonts w:cs="Arial"/>
              </w:rPr>
              <w:t>$</w:t>
            </w:r>
          </w:p>
        </w:tc>
        <w:tc>
          <w:tcPr>
            <w:tcW w:w="0" w:type="auto"/>
            <w:vAlign w:val="bottom"/>
          </w:tcPr>
          <w:p w14:paraId="425121BA" w14:textId="77777777" w:rsidR="00C334D1" w:rsidRPr="00813D46" w:rsidRDefault="00C334D1" w:rsidP="007B0C0F">
            <w:pPr>
              <w:jc w:val="right"/>
            </w:pPr>
            <w:r w:rsidRPr="00813D46">
              <w:rPr>
                <w:rFonts w:cs="Arial"/>
                <w:bCs/>
              </w:rPr>
              <w:t>  4,878</w:t>
            </w:r>
          </w:p>
        </w:tc>
        <w:tc>
          <w:tcPr>
            <w:tcW w:w="0" w:type="auto"/>
            <w:noWrap/>
            <w:vAlign w:val="bottom"/>
          </w:tcPr>
          <w:p w14:paraId="3D87A660" w14:textId="77777777" w:rsidR="00C334D1" w:rsidRPr="00813D46" w:rsidRDefault="00C334D1" w:rsidP="007B0C0F">
            <w:pPr>
              <w:rPr>
                <w:sz w:val="8"/>
              </w:rPr>
            </w:pPr>
            <w:r w:rsidRPr="00813D46">
              <w:rPr>
                <w:rFonts w:cs="Arial"/>
              </w:rPr>
              <w:t> </w:t>
            </w:r>
          </w:p>
        </w:tc>
        <w:tc>
          <w:tcPr>
            <w:tcW w:w="0" w:type="auto"/>
            <w:vAlign w:val="bottom"/>
          </w:tcPr>
          <w:p w14:paraId="1806877F" w14:textId="77777777" w:rsidR="00C334D1" w:rsidRPr="00813D46" w:rsidRDefault="00C334D1" w:rsidP="007B0C0F">
            <w:pPr>
              <w:pStyle w:val="la2"/>
            </w:pPr>
            <w:r w:rsidRPr="00813D46">
              <w:rPr>
                <w:sz w:val="15"/>
                <w:szCs w:val="15"/>
              </w:rPr>
              <w:t> </w:t>
            </w:r>
          </w:p>
        </w:tc>
        <w:tc>
          <w:tcPr>
            <w:tcW w:w="0" w:type="auto"/>
            <w:vAlign w:val="bottom"/>
          </w:tcPr>
          <w:p w14:paraId="4D88C5B6" w14:textId="77777777" w:rsidR="00C334D1" w:rsidRPr="00813D46" w:rsidRDefault="00C334D1" w:rsidP="007B0C0F">
            <w:pPr>
              <w:rPr>
                <w:sz w:val="8"/>
              </w:rPr>
            </w:pPr>
            <w:r w:rsidRPr="00813D46">
              <w:rPr>
                <w:rFonts w:cs="Arial"/>
              </w:rPr>
              <w:t> </w:t>
            </w:r>
          </w:p>
        </w:tc>
        <w:tc>
          <w:tcPr>
            <w:tcW w:w="0" w:type="auto"/>
            <w:vAlign w:val="bottom"/>
          </w:tcPr>
          <w:p w14:paraId="1315C843" w14:textId="77777777" w:rsidR="00C334D1" w:rsidRPr="00813D46" w:rsidRDefault="00C334D1" w:rsidP="007B0C0F">
            <w:pPr>
              <w:jc w:val="right"/>
            </w:pPr>
            <w:r w:rsidRPr="00813D46">
              <w:rPr>
                <w:rFonts w:cs="Arial"/>
                <w:bCs/>
              </w:rPr>
              <w:t>8 years</w:t>
            </w:r>
          </w:p>
        </w:tc>
        <w:tc>
          <w:tcPr>
            <w:tcW w:w="0" w:type="auto"/>
            <w:noWrap/>
            <w:vAlign w:val="bottom"/>
          </w:tcPr>
          <w:p w14:paraId="45B07075" w14:textId="77777777" w:rsidR="00C334D1" w:rsidRPr="00813D46" w:rsidRDefault="00C334D1" w:rsidP="007B0C0F">
            <w:pPr>
              <w:rPr>
                <w:sz w:val="8"/>
              </w:rPr>
            </w:pPr>
            <w:r w:rsidRPr="00813D46">
              <w:rPr>
                <w:rFonts w:cs="Arial"/>
              </w:rPr>
              <w:t> </w:t>
            </w:r>
          </w:p>
        </w:tc>
      </w:tr>
      <w:tr w:rsidR="00C334D1" w:rsidRPr="00813D46" w14:paraId="613C6EC6" w14:textId="77777777" w:rsidTr="007B0C0F">
        <w:trPr>
          <w:jc w:val="center"/>
        </w:trPr>
        <w:tc>
          <w:tcPr>
            <w:tcW w:w="0" w:type="auto"/>
            <w:vAlign w:val="bottom"/>
          </w:tcPr>
          <w:p w14:paraId="7F7D8771" w14:textId="77777777" w:rsidR="00C334D1" w:rsidRPr="00813D46" w:rsidRDefault="00C334D1" w:rsidP="007B0C0F">
            <w:pPr>
              <w:pStyle w:val="la2"/>
            </w:pPr>
            <w:r w:rsidRPr="00813D46">
              <w:t> </w:t>
            </w:r>
          </w:p>
        </w:tc>
        <w:tc>
          <w:tcPr>
            <w:tcW w:w="0" w:type="auto"/>
            <w:vAlign w:val="bottom"/>
          </w:tcPr>
          <w:p w14:paraId="0DC1FD7A" w14:textId="77777777" w:rsidR="00C334D1" w:rsidRPr="00813D46" w:rsidRDefault="00C334D1" w:rsidP="007B0C0F">
            <w:pPr>
              <w:pStyle w:val="la2"/>
            </w:pPr>
            <w:r w:rsidRPr="00813D46">
              <w:t> </w:t>
            </w:r>
          </w:p>
        </w:tc>
        <w:tc>
          <w:tcPr>
            <w:tcW w:w="0" w:type="auto"/>
            <w:vAlign w:val="bottom"/>
          </w:tcPr>
          <w:p w14:paraId="6625FBDF" w14:textId="77777777" w:rsidR="00C334D1" w:rsidRPr="00813D46" w:rsidRDefault="00C334D1" w:rsidP="007B0C0F">
            <w:pPr>
              <w:pStyle w:val="rrddoublerule"/>
            </w:pPr>
            <w:r w:rsidRPr="00813D46">
              <w:rPr>
                <w:sz w:val="15"/>
                <w:szCs w:val="15"/>
              </w:rPr>
              <w:t> </w:t>
            </w:r>
          </w:p>
        </w:tc>
        <w:tc>
          <w:tcPr>
            <w:tcW w:w="0" w:type="auto"/>
            <w:vAlign w:val="bottom"/>
          </w:tcPr>
          <w:p w14:paraId="5A3C8FF3" w14:textId="77777777" w:rsidR="00C334D1" w:rsidRPr="00813D46" w:rsidRDefault="00C334D1" w:rsidP="007B0C0F">
            <w:pPr>
              <w:pStyle w:val="rrddoublerule"/>
            </w:pPr>
            <w:r w:rsidRPr="00813D46">
              <w:rPr>
                <w:sz w:val="15"/>
                <w:szCs w:val="15"/>
              </w:rPr>
              <w:t> </w:t>
            </w:r>
          </w:p>
        </w:tc>
        <w:tc>
          <w:tcPr>
            <w:tcW w:w="0" w:type="auto"/>
            <w:vAlign w:val="bottom"/>
          </w:tcPr>
          <w:p w14:paraId="606B335E" w14:textId="77777777" w:rsidR="00C334D1" w:rsidRPr="00813D46" w:rsidRDefault="00C334D1" w:rsidP="007B0C0F">
            <w:pPr>
              <w:rPr>
                <w:sz w:val="8"/>
              </w:rPr>
            </w:pPr>
          </w:p>
        </w:tc>
        <w:tc>
          <w:tcPr>
            <w:tcW w:w="0" w:type="auto"/>
            <w:vAlign w:val="bottom"/>
          </w:tcPr>
          <w:p w14:paraId="0B9E920A" w14:textId="77777777" w:rsidR="00C334D1" w:rsidRPr="00813D46" w:rsidRDefault="00C334D1" w:rsidP="007B0C0F">
            <w:pPr>
              <w:pStyle w:val="la2"/>
            </w:pPr>
            <w:r w:rsidRPr="00813D46">
              <w:t> </w:t>
            </w:r>
          </w:p>
        </w:tc>
        <w:tc>
          <w:tcPr>
            <w:tcW w:w="0" w:type="auto"/>
            <w:vAlign w:val="bottom"/>
          </w:tcPr>
          <w:p w14:paraId="5D554AE5" w14:textId="77777777" w:rsidR="00C334D1" w:rsidRPr="00813D46" w:rsidRDefault="00C334D1" w:rsidP="007B0C0F">
            <w:pPr>
              <w:pStyle w:val="la2"/>
            </w:pPr>
            <w:r w:rsidRPr="00813D46">
              <w:t> </w:t>
            </w:r>
          </w:p>
        </w:tc>
        <w:tc>
          <w:tcPr>
            <w:tcW w:w="0" w:type="auto"/>
            <w:vAlign w:val="bottom"/>
          </w:tcPr>
          <w:p w14:paraId="2C27150D" w14:textId="77777777" w:rsidR="00C334D1" w:rsidRPr="00813D46" w:rsidRDefault="00C334D1" w:rsidP="007B0C0F">
            <w:pPr>
              <w:pStyle w:val="la2"/>
            </w:pPr>
            <w:r w:rsidRPr="00813D46">
              <w:t> </w:t>
            </w:r>
          </w:p>
        </w:tc>
        <w:tc>
          <w:tcPr>
            <w:tcW w:w="0" w:type="auto"/>
            <w:vAlign w:val="bottom"/>
          </w:tcPr>
          <w:p w14:paraId="725F4FBD" w14:textId="77777777" w:rsidR="00C334D1" w:rsidRPr="00813D46" w:rsidRDefault="00C334D1" w:rsidP="007B0C0F">
            <w:pPr>
              <w:pStyle w:val="la2"/>
            </w:pPr>
            <w:r w:rsidRPr="00813D46">
              <w:t> </w:t>
            </w:r>
          </w:p>
        </w:tc>
        <w:tc>
          <w:tcPr>
            <w:tcW w:w="0" w:type="auto"/>
            <w:vAlign w:val="bottom"/>
          </w:tcPr>
          <w:p w14:paraId="4D82F275" w14:textId="77777777" w:rsidR="00C334D1" w:rsidRPr="00813D46" w:rsidRDefault="00C334D1" w:rsidP="007B0C0F">
            <w:pPr>
              <w:pStyle w:val="la2"/>
            </w:pPr>
            <w:r w:rsidRPr="00813D46">
              <w:t> </w:t>
            </w:r>
          </w:p>
        </w:tc>
        <w:tc>
          <w:tcPr>
            <w:tcW w:w="0" w:type="auto"/>
            <w:vAlign w:val="bottom"/>
          </w:tcPr>
          <w:p w14:paraId="339C4274" w14:textId="77777777" w:rsidR="00C334D1" w:rsidRPr="00813D46" w:rsidRDefault="00C334D1" w:rsidP="007B0C0F">
            <w:pPr>
              <w:pStyle w:val="rrddoublerule"/>
            </w:pPr>
            <w:r w:rsidRPr="00813D46">
              <w:rPr>
                <w:sz w:val="15"/>
                <w:szCs w:val="15"/>
              </w:rPr>
              <w:t> </w:t>
            </w:r>
          </w:p>
        </w:tc>
        <w:tc>
          <w:tcPr>
            <w:tcW w:w="0" w:type="auto"/>
            <w:vAlign w:val="bottom"/>
          </w:tcPr>
          <w:p w14:paraId="0CAE2EB7" w14:textId="77777777" w:rsidR="00C334D1" w:rsidRPr="00813D46" w:rsidRDefault="00C334D1" w:rsidP="007B0C0F">
            <w:pPr>
              <w:pStyle w:val="rrddoublerule"/>
            </w:pPr>
            <w:r w:rsidRPr="00813D46">
              <w:rPr>
                <w:sz w:val="15"/>
                <w:szCs w:val="15"/>
              </w:rPr>
              <w:t> </w:t>
            </w:r>
          </w:p>
        </w:tc>
        <w:tc>
          <w:tcPr>
            <w:tcW w:w="0" w:type="auto"/>
            <w:vAlign w:val="bottom"/>
          </w:tcPr>
          <w:p w14:paraId="1142DC67" w14:textId="77777777" w:rsidR="00C334D1" w:rsidRPr="00813D46" w:rsidRDefault="00C334D1" w:rsidP="007B0C0F">
            <w:pPr>
              <w:rPr>
                <w:sz w:val="8"/>
              </w:rPr>
            </w:pPr>
          </w:p>
        </w:tc>
        <w:tc>
          <w:tcPr>
            <w:tcW w:w="0" w:type="auto"/>
            <w:vAlign w:val="bottom"/>
          </w:tcPr>
          <w:p w14:paraId="4D0E1E8E" w14:textId="77777777" w:rsidR="00C334D1" w:rsidRPr="00813D46" w:rsidRDefault="00C334D1" w:rsidP="007B0C0F">
            <w:pPr>
              <w:pStyle w:val="la2"/>
            </w:pPr>
            <w:r w:rsidRPr="00813D46">
              <w:t> </w:t>
            </w:r>
          </w:p>
        </w:tc>
        <w:tc>
          <w:tcPr>
            <w:tcW w:w="0" w:type="auto"/>
            <w:vAlign w:val="bottom"/>
          </w:tcPr>
          <w:p w14:paraId="31B6FDD6" w14:textId="77777777" w:rsidR="00C334D1" w:rsidRPr="00813D46" w:rsidRDefault="00C334D1" w:rsidP="007B0C0F">
            <w:pPr>
              <w:pStyle w:val="la2"/>
            </w:pPr>
            <w:r w:rsidRPr="00813D46">
              <w:t> </w:t>
            </w:r>
          </w:p>
        </w:tc>
        <w:tc>
          <w:tcPr>
            <w:tcW w:w="0" w:type="auto"/>
            <w:vAlign w:val="bottom"/>
          </w:tcPr>
          <w:p w14:paraId="5434C2D3" w14:textId="77777777" w:rsidR="00C334D1" w:rsidRPr="00813D46" w:rsidRDefault="00C334D1" w:rsidP="007B0C0F">
            <w:pPr>
              <w:pStyle w:val="la2"/>
            </w:pPr>
            <w:r w:rsidRPr="00813D46">
              <w:t> </w:t>
            </w:r>
          </w:p>
        </w:tc>
        <w:tc>
          <w:tcPr>
            <w:tcW w:w="0" w:type="auto"/>
            <w:vAlign w:val="bottom"/>
          </w:tcPr>
          <w:p w14:paraId="0722E874" w14:textId="77777777" w:rsidR="00C334D1" w:rsidRPr="00813D46" w:rsidRDefault="00C334D1" w:rsidP="007B0C0F">
            <w:pPr>
              <w:pStyle w:val="la2"/>
            </w:pPr>
            <w:r w:rsidRPr="00813D46">
              <w:t> </w:t>
            </w:r>
          </w:p>
        </w:tc>
      </w:tr>
    </w:tbl>
    <w:p w14:paraId="53366CE4" w14:textId="4F3519DC"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The table above includes $4.5 billion related to the acquisition of NDS during fiscal year 2014</w:t>
      </w:r>
      <w:r w:rsidR="006F6E93" w:rsidRPr="00813D46">
        <w:rPr>
          <w:rFonts w:cs="Arial"/>
          <w:sz w:val="20"/>
          <w:szCs w:val="20"/>
        </w:rPr>
        <w:t>,</w:t>
      </w:r>
      <w:r w:rsidR="00BF6097" w:rsidRPr="00813D46">
        <w:rPr>
          <w:rFonts w:cs="Arial"/>
          <w:sz w:val="20"/>
          <w:szCs w:val="20"/>
        </w:rPr>
        <w:t xml:space="preserve"> </w:t>
      </w:r>
      <w:r w:rsidR="006F6E93" w:rsidRPr="00813D46">
        <w:rPr>
          <w:rFonts w:cs="Arial"/>
          <w:sz w:val="20"/>
          <w:szCs w:val="20"/>
        </w:rPr>
        <w:t>of which $2.2 billion was impaired in fiscal year 2015. See Note 9 – Business Combination for additional details</w:t>
      </w:r>
      <w:r w:rsidR="00BF6097" w:rsidRPr="00813D46">
        <w:rPr>
          <w:rFonts w:cs="Arial"/>
          <w:sz w:val="20"/>
          <w:szCs w:val="20"/>
        </w:rPr>
        <w:t>.</w:t>
      </w:r>
    </w:p>
    <w:p w14:paraId="69FC3E1E" w14:textId="1905DB85" w:rsidR="00C334D1" w:rsidRPr="00813D46" w:rsidRDefault="00C334D1" w:rsidP="00C334D1">
      <w:pPr>
        <w:pStyle w:val="NormalWeb"/>
        <w:spacing w:before="180" w:beforeAutospacing="0" w:after="0" w:afterAutospacing="0"/>
        <w:rPr>
          <w:sz w:val="8"/>
        </w:rPr>
      </w:pPr>
      <w:r w:rsidRPr="00813D46">
        <w:rPr>
          <w:rFonts w:cs="Arial"/>
          <w:sz w:val="20"/>
          <w:szCs w:val="20"/>
        </w:rPr>
        <w:t>Intangible assets amortization expense was $</w:t>
      </w:r>
      <w:r w:rsidR="00516B85" w:rsidRPr="00813D46">
        <w:rPr>
          <w:rFonts w:cs="Arial"/>
          <w:sz w:val="20"/>
          <w:szCs w:val="20"/>
        </w:rPr>
        <w:t>1.3 b</w:t>
      </w:r>
      <w:r w:rsidRPr="00813D46">
        <w:rPr>
          <w:rFonts w:cs="Arial"/>
          <w:sz w:val="20"/>
          <w:szCs w:val="20"/>
        </w:rPr>
        <w:t>illion, $845 million, and $739 million for fiscal years 2015, 2014, and 2013, respectively. Amortization of capitalized software was $</w:t>
      </w:r>
      <w:r w:rsidR="00516B85" w:rsidRPr="00813D46">
        <w:rPr>
          <w:rFonts w:cs="Arial"/>
          <w:sz w:val="20"/>
          <w:szCs w:val="20"/>
        </w:rPr>
        <w:t xml:space="preserve">79 </w:t>
      </w:r>
      <w:r w:rsidRPr="00813D46">
        <w:rPr>
          <w:rFonts w:cs="Arial"/>
          <w:sz w:val="20"/>
          <w:szCs w:val="20"/>
        </w:rPr>
        <w:t xml:space="preserve">million, $200 million, and $210 million for fiscal years 2015, 2014, and 2013, respectively. </w:t>
      </w:r>
    </w:p>
    <w:p w14:paraId="0CE7F632"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39DC81DB" w14:textId="77777777" w:rsidR="00C334D1" w:rsidRPr="00813D46" w:rsidRDefault="00C334D1" w:rsidP="00C334D1">
      <w:pPr>
        <w:pStyle w:val="NormalWeb"/>
        <w:keepNext/>
        <w:spacing w:before="0" w:beforeAutospacing="0" w:after="0" w:afterAutospacing="0"/>
        <w:rPr>
          <w:sz w:val="8"/>
        </w:rPr>
      </w:pPr>
      <w:r w:rsidRPr="00813D46">
        <w:rPr>
          <w:rFonts w:cs="Arial"/>
          <w:sz w:val="20"/>
          <w:szCs w:val="20"/>
        </w:rPr>
        <w:t xml:space="preserve">The following table outlines the estimated future amortization expense related to intangible assets held at June 30, 2015: </w:t>
      </w:r>
    </w:p>
    <w:p w14:paraId="5B6E700B"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9148"/>
        <w:gridCol w:w="398"/>
        <w:gridCol w:w="126"/>
        <w:gridCol w:w="626"/>
        <w:gridCol w:w="70"/>
      </w:tblGrid>
      <w:tr w:rsidR="00C334D1" w:rsidRPr="00813D46" w14:paraId="3A6091C5" w14:textId="77777777" w:rsidTr="007B0C0F">
        <w:trPr>
          <w:tblHeader/>
          <w:jc w:val="center"/>
        </w:trPr>
        <w:tc>
          <w:tcPr>
            <w:tcW w:w="4600" w:type="pct"/>
            <w:vAlign w:val="center"/>
          </w:tcPr>
          <w:p w14:paraId="36CD4CC2" w14:textId="77777777" w:rsidR="00C334D1" w:rsidRPr="00813D46" w:rsidRDefault="00C334D1" w:rsidP="007B0C0F">
            <w:pPr>
              <w:rPr>
                <w:sz w:val="1"/>
              </w:rPr>
            </w:pPr>
          </w:p>
        </w:tc>
        <w:tc>
          <w:tcPr>
            <w:tcW w:w="200" w:type="pct"/>
            <w:vAlign w:val="bottom"/>
          </w:tcPr>
          <w:p w14:paraId="7D06847E" w14:textId="77777777" w:rsidR="00C334D1" w:rsidRPr="00813D46" w:rsidRDefault="00C334D1" w:rsidP="007B0C0F">
            <w:pPr>
              <w:rPr>
                <w:sz w:val="1"/>
              </w:rPr>
            </w:pPr>
          </w:p>
        </w:tc>
        <w:tc>
          <w:tcPr>
            <w:tcW w:w="0" w:type="auto"/>
            <w:vAlign w:val="center"/>
          </w:tcPr>
          <w:p w14:paraId="7E15C3B1" w14:textId="77777777" w:rsidR="00C334D1" w:rsidRPr="00813D46" w:rsidRDefault="00C334D1" w:rsidP="007B0C0F">
            <w:pPr>
              <w:rPr>
                <w:sz w:val="1"/>
              </w:rPr>
            </w:pPr>
          </w:p>
        </w:tc>
        <w:tc>
          <w:tcPr>
            <w:tcW w:w="0" w:type="auto"/>
            <w:vAlign w:val="center"/>
          </w:tcPr>
          <w:p w14:paraId="24014920" w14:textId="77777777" w:rsidR="00C334D1" w:rsidRPr="00813D46" w:rsidRDefault="00C334D1" w:rsidP="007B0C0F">
            <w:pPr>
              <w:rPr>
                <w:sz w:val="1"/>
              </w:rPr>
            </w:pPr>
          </w:p>
        </w:tc>
        <w:tc>
          <w:tcPr>
            <w:tcW w:w="0" w:type="auto"/>
            <w:vAlign w:val="center"/>
          </w:tcPr>
          <w:p w14:paraId="605F12C9" w14:textId="77777777" w:rsidR="00C334D1" w:rsidRPr="00813D46" w:rsidRDefault="00C334D1" w:rsidP="007B0C0F">
            <w:pPr>
              <w:rPr>
                <w:sz w:val="1"/>
              </w:rPr>
            </w:pPr>
          </w:p>
        </w:tc>
      </w:tr>
      <w:tr w:rsidR="00C334D1" w:rsidRPr="00813D46" w14:paraId="5DD4AD0F" w14:textId="77777777" w:rsidTr="007B0C0F">
        <w:trPr>
          <w:tblHeader/>
          <w:jc w:val="center"/>
        </w:trPr>
        <w:tc>
          <w:tcPr>
            <w:tcW w:w="0" w:type="auto"/>
            <w:vAlign w:val="bottom"/>
          </w:tcPr>
          <w:p w14:paraId="25C509DC"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131807DA" w14:textId="77777777" w:rsidR="00C334D1" w:rsidRPr="00813D46" w:rsidRDefault="00C334D1" w:rsidP="007B0C0F">
            <w:pPr>
              <w:pStyle w:val="la2"/>
            </w:pPr>
            <w:r w:rsidRPr="00813D46">
              <w:rPr>
                <w:sz w:val="15"/>
                <w:szCs w:val="15"/>
              </w:rPr>
              <w:t> </w:t>
            </w:r>
          </w:p>
        </w:tc>
        <w:tc>
          <w:tcPr>
            <w:tcW w:w="0" w:type="auto"/>
            <w:gridSpan w:val="2"/>
            <w:vAlign w:val="bottom"/>
          </w:tcPr>
          <w:p w14:paraId="1BF20240" w14:textId="77777777" w:rsidR="00C334D1" w:rsidRPr="00813D46" w:rsidRDefault="00C334D1" w:rsidP="007B0C0F">
            <w:pPr>
              <w:pStyle w:val="la2"/>
            </w:pPr>
            <w:r w:rsidRPr="00813D46">
              <w:t> </w:t>
            </w:r>
          </w:p>
        </w:tc>
        <w:tc>
          <w:tcPr>
            <w:tcW w:w="0" w:type="auto"/>
            <w:vAlign w:val="bottom"/>
          </w:tcPr>
          <w:p w14:paraId="2E4D12BD" w14:textId="77777777" w:rsidR="00C334D1" w:rsidRPr="00813D46" w:rsidRDefault="00C334D1" w:rsidP="007B0C0F">
            <w:pPr>
              <w:rPr>
                <w:sz w:val="8"/>
              </w:rPr>
            </w:pPr>
            <w:r w:rsidRPr="00813D46">
              <w:rPr>
                <w:sz w:val="15"/>
                <w:szCs w:val="15"/>
              </w:rPr>
              <w:t> </w:t>
            </w:r>
          </w:p>
        </w:tc>
      </w:tr>
      <w:tr w:rsidR="00C334D1" w:rsidRPr="00813D46" w14:paraId="25D9528E" w14:textId="77777777" w:rsidTr="007B0C0F">
        <w:trPr>
          <w:jc w:val="center"/>
        </w:trPr>
        <w:tc>
          <w:tcPr>
            <w:tcW w:w="0" w:type="auto"/>
            <w:gridSpan w:val="4"/>
            <w:vAlign w:val="bottom"/>
          </w:tcPr>
          <w:p w14:paraId="42FFEE78" w14:textId="77777777" w:rsidR="00C334D1" w:rsidRPr="00813D46" w:rsidRDefault="00C334D1" w:rsidP="007B0C0F">
            <w:pPr>
              <w:pStyle w:val="rrdsinglerule"/>
            </w:pPr>
            <w:r w:rsidRPr="00813D46">
              <w:rPr>
                <w:sz w:val="15"/>
                <w:szCs w:val="15"/>
              </w:rPr>
              <w:t> </w:t>
            </w:r>
          </w:p>
        </w:tc>
        <w:tc>
          <w:tcPr>
            <w:tcW w:w="0" w:type="auto"/>
            <w:vAlign w:val="bottom"/>
          </w:tcPr>
          <w:p w14:paraId="6F6C3926" w14:textId="77777777" w:rsidR="00C334D1" w:rsidRPr="00813D46" w:rsidRDefault="00C334D1" w:rsidP="007B0C0F">
            <w:pPr>
              <w:rPr>
                <w:sz w:val="8"/>
              </w:rPr>
            </w:pPr>
          </w:p>
        </w:tc>
      </w:tr>
      <w:tr w:rsidR="00C334D1" w:rsidRPr="00813D46" w14:paraId="42B71B11" w14:textId="77777777" w:rsidTr="007B0C0F">
        <w:trPr>
          <w:trHeight w:val="75"/>
          <w:jc w:val="center"/>
        </w:trPr>
        <w:tc>
          <w:tcPr>
            <w:tcW w:w="0" w:type="auto"/>
            <w:vAlign w:val="center"/>
          </w:tcPr>
          <w:p w14:paraId="1D40CCDB" w14:textId="77777777" w:rsidR="00C334D1" w:rsidRPr="00813D46" w:rsidRDefault="00C334D1" w:rsidP="007B0C0F">
            <w:pPr>
              <w:rPr>
                <w:sz w:val="8"/>
              </w:rPr>
            </w:pPr>
          </w:p>
        </w:tc>
        <w:tc>
          <w:tcPr>
            <w:tcW w:w="0" w:type="auto"/>
            <w:gridSpan w:val="4"/>
            <w:vAlign w:val="center"/>
          </w:tcPr>
          <w:p w14:paraId="59FFBB08" w14:textId="77777777" w:rsidR="00C334D1" w:rsidRPr="00813D46" w:rsidRDefault="00C334D1" w:rsidP="007B0C0F">
            <w:pPr>
              <w:rPr>
                <w:sz w:val="8"/>
              </w:rPr>
            </w:pPr>
          </w:p>
        </w:tc>
      </w:tr>
      <w:tr w:rsidR="00C334D1" w:rsidRPr="00813D46" w14:paraId="2EE9421D" w14:textId="77777777" w:rsidTr="007B0C0F">
        <w:trPr>
          <w:jc w:val="center"/>
        </w:trPr>
        <w:tc>
          <w:tcPr>
            <w:tcW w:w="0" w:type="auto"/>
          </w:tcPr>
          <w:p w14:paraId="05962A01" w14:textId="77777777" w:rsidR="00C334D1" w:rsidRPr="00813D46" w:rsidRDefault="00C334D1" w:rsidP="007B0C0F">
            <w:pPr>
              <w:pStyle w:val="NormalWeb"/>
              <w:keepNext/>
              <w:ind w:left="240" w:hanging="240"/>
              <w:rPr>
                <w:sz w:val="8"/>
              </w:rPr>
            </w:pPr>
            <w:r w:rsidRPr="00813D46">
              <w:rPr>
                <w:rFonts w:cs="Arial"/>
                <w:b/>
                <w:bCs/>
                <w:sz w:val="15"/>
                <w:szCs w:val="15"/>
              </w:rPr>
              <w:t>Year Ending June 30,</w:t>
            </w:r>
          </w:p>
        </w:tc>
        <w:tc>
          <w:tcPr>
            <w:tcW w:w="0" w:type="auto"/>
            <w:vAlign w:val="bottom"/>
          </w:tcPr>
          <w:p w14:paraId="6CD61F22" w14:textId="77777777" w:rsidR="00C334D1" w:rsidRPr="00813D46" w:rsidRDefault="00C334D1" w:rsidP="007B0C0F">
            <w:pPr>
              <w:pStyle w:val="la2"/>
            </w:pPr>
            <w:r w:rsidRPr="00813D46">
              <w:rPr>
                <w:sz w:val="15"/>
                <w:szCs w:val="15"/>
              </w:rPr>
              <w:t> </w:t>
            </w:r>
          </w:p>
        </w:tc>
        <w:tc>
          <w:tcPr>
            <w:tcW w:w="0" w:type="auto"/>
            <w:vAlign w:val="bottom"/>
          </w:tcPr>
          <w:p w14:paraId="6D755316" w14:textId="77777777" w:rsidR="00C334D1" w:rsidRPr="00813D46" w:rsidRDefault="00C334D1" w:rsidP="007B0C0F">
            <w:pPr>
              <w:pStyle w:val="la2"/>
            </w:pPr>
            <w:r w:rsidRPr="00813D46">
              <w:t> </w:t>
            </w:r>
          </w:p>
        </w:tc>
        <w:tc>
          <w:tcPr>
            <w:tcW w:w="0" w:type="auto"/>
            <w:vAlign w:val="bottom"/>
          </w:tcPr>
          <w:p w14:paraId="49015705" w14:textId="77777777" w:rsidR="00C334D1" w:rsidRPr="00813D46" w:rsidRDefault="00C334D1" w:rsidP="007B0C0F">
            <w:pPr>
              <w:pStyle w:val="la2"/>
            </w:pPr>
            <w:r w:rsidRPr="00813D46">
              <w:t> </w:t>
            </w:r>
          </w:p>
        </w:tc>
        <w:tc>
          <w:tcPr>
            <w:tcW w:w="0" w:type="auto"/>
            <w:vAlign w:val="bottom"/>
          </w:tcPr>
          <w:p w14:paraId="53744789" w14:textId="77777777" w:rsidR="00C334D1" w:rsidRPr="00813D46" w:rsidRDefault="00C334D1" w:rsidP="007B0C0F">
            <w:pPr>
              <w:pStyle w:val="la2"/>
            </w:pPr>
            <w:r w:rsidRPr="00813D46">
              <w:t> </w:t>
            </w:r>
          </w:p>
        </w:tc>
      </w:tr>
      <w:tr w:rsidR="00C334D1" w:rsidRPr="00813D46" w14:paraId="32B6E4D8" w14:textId="77777777" w:rsidTr="007B0C0F">
        <w:trPr>
          <w:trHeight w:val="75"/>
          <w:jc w:val="center"/>
        </w:trPr>
        <w:tc>
          <w:tcPr>
            <w:tcW w:w="0" w:type="auto"/>
            <w:vAlign w:val="center"/>
          </w:tcPr>
          <w:p w14:paraId="459A293A" w14:textId="77777777" w:rsidR="00C334D1" w:rsidRPr="00813D46" w:rsidRDefault="00C334D1" w:rsidP="007B0C0F">
            <w:pPr>
              <w:rPr>
                <w:sz w:val="8"/>
              </w:rPr>
            </w:pPr>
          </w:p>
        </w:tc>
        <w:tc>
          <w:tcPr>
            <w:tcW w:w="0" w:type="auto"/>
            <w:gridSpan w:val="4"/>
            <w:vAlign w:val="center"/>
          </w:tcPr>
          <w:p w14:paraId="462C75FA" w14:textId="77777777" w:rsidR="00C334D1" w:rsidRPr="00813D46" w:rsidRDefault="00C334D1" w:rsidP="007B0C0F">
            <w:pPr>
              <w:rPr>
                <w:sz w:val="8"/>
              </w:rPr>
            </w:pPr>
          </w:p>
        </w:tc>
      </w:tr>
      <w:tr w:rsidR="00C334D1" w:rsidRPr="00813D46" w14:paraId="5793F94A" w14:textId="77777777" w:rsidTr="007B0C0F">
        <w:trPr>
          <w:jc w:val="center"/>
        </w:trPr>
        <w:tc>
          <w:tcPr>
            <w:tcW w:w="0" w:type="auto"/>
          </w:tcPr>
          <w:p w14:paraId="2D75F0F6" w14:textId="77777777" w:rsidR="00C334D1" w:rsidRPr="00813D46" w:rsidRDefault="00C334D1" w:rsidP="007B0C0F">
            <w:pPr>
              <w:pStyle w:val="NormalWeb"/>
              <w:ind w:left="240" w:hanging="240"/>
              <w:rPr>
                <w:sz w:val="8"/>
              </w:rPr>
            </w:pPr>
            <w:r w:rsidRPr="00813D46">
              <w:rPr>
                <w:rFonts w:cs="Arial"/>
                <w:sz w:val="20"/>
                <w:szCs w:val="20"/>
              </w:rPr>
              <w:t>2016</w:t>
            </w:r>
          </w:p>
        </w:tc>
        <w:tc>
          <w:tcPr>
            <w:tcW w:w="0" w:type="auto"/>
            <w:vAlign w:val="bottom"/>
          </w:tcPr>
          <w:p w14:paraId="20A9D394" w14:textId="77777777" w:rsidR="00C334D1" w:rsidRPr="00813D46" w:rsidRDefault="00C334D1" w:rsidP="007B0C0F">
            <w:pPr>
              <w:pStyle w:val="la2"/>
            </w:pPr>
            <w:r w:rsidRPr="00813D46">
              <w:rPr>
                <w:sz w:val="15"/>
                <w:szCs w:val="15"/>
              </w:rPr>
              <w:t> </w:t>
            </w:r>
          </w:p>
        </w:tc>
        <w:tc>
          <w:tcPr>
            <w:tcW w:w="0" w:type="auto"/>
            <w:vAlign w:val="bottom"/>
          </w:tcPr>
          <w:p w14:paraId="2E268FCF" w14:textId="77777777" w:rsidR="00C334D1" w:rsidRPr="00813D46" w:rsidRDefault="00C334D1" w:rsidP="007B0C0F">
            <w:pPr>
              <w:rPr>
                <w:sz w:val="8"/>
              </w:rPr>
            </w:pPr>
            <w:r w:rsidRPr="00813D46">
              <w:rPr>
                <w:rFonts w:cs="Arial"/>
              </w:rPr>
              <w:t>$</w:t>
            </w:r>
          </w:p>
        </w:tc>
        <w:tc>
          <w:tcPr>
            <w:tcW w:w="0" w:type="auto"/>
            <w:vAlign w:val="bottom"/>
          </w:tcPr>
          <w:p w14:paraId="1867D723" w14:textId="4973B171" w:rsidR="00C334D1" w:rsidRPr="00813D46" w:rsidRDefault="0095357A" w:rsidP="007B0C0F">
            <w:pPr>
              <w:jc w:val="right"/>
            </w:pPr>
            <w:r w:rsidRPr="00813D46">
              <w:rPr>
                <w:rFonts w:cs="Arial"/>
              </w:rPr>
              <w:t>910</w:t>
            </w:r>
          </w:p>
        </w:tc>
        <w:tc>
          <w:tcPr>
            <w:tcW w:w="0" w:type="auto"/>
            <w:noWrap/>
            <w:vAlign w:val="bottom"/>
          </w:tcPr>
          <w:p w14:paraId="62B51282" w14:textId="77777777" w:rsidR="00C334D1" w:rsidRPr="00813D46" w:rsidRDefault="00C334D1" w:rsidP="007B0C0F">
            <w:pPr>
              <w:rPr>
                <w:sz w:val="8"/>
              </w:rPr>
            </w:pPr>
            <w:r w:rsidRPr="00813D46">
              <w:rPr>
                <w:rFonts w:cs="Arial"/>
              </w:rPr>
              <w:t> </w:t>
            </w:r>
          </w:p>
        </w:tc>
      </w:tr>
      <w:tr w:rsidR="00C334D1" w:rsidRPr="00813D46" w14:paraId="14B556F8" w14:textId="77777777" w:rsidTr="007B0C0F">
        <w:trPr>
          <w:jc w:val="center"/>
        </w:trPr>
        <w:tc>
          <w:tcPr>
            <w:tcW w:w="0" w:type="auto"/>
          </w:tcPr>
          <w:p w14:paraId="62CF7395" w14:textId="77777777" w:rsidR="00C334D1" w:rsidRPr="00813D46" w:rsidRDefault="00C334D1" w:rsidP="007B0C0F">
            <w:pPr>
              <w:pStyle w:val="NormalWeb"/>
              <w:ind w:left="240" w:hanging="240"/>
              <w:rPr>
                <w:sz w:val="8"/>
              </w:rPr>
            </w:pPr>
            <w:r w:rsidRPr="00813D46">
              <w:rPr>
                <w:rFonts w:cs="Arial"/>
                <w:sz w:val="20"/>
                <w:szCs w:val="20"/>
              </w:rPr>
              <w:t>2017</w:t>
            </w:r>
          </w:p>
        </w:tc>
        <w:tc>
          <w:tcPr>
            <w:tcW w:w="0" w:type="auto"/>
            <w:vAlign w:val="bottom"/>
          </w:tcPr>
          <w:p w14:paraId="4B9203F4" w14:textId="77777777" w:rsidR="00C334D1" w:rsidRPr="00813D46" w:rsidRDefault="00C334D1" w:rsidP="007B0C0F">
            <w:pPr>
              <w:pStyle w:val="la2"/>
            </w:pPr>
            <w:r w:rsidRPr="00813D46">
              <w:rPr>
                <w:sz w:val="15"/>
                <w:szCs w:val="15"/>
              </w:rPr>
              <w:t> </w:t>
            </w:r>
          </w:p>
        </w:tc>
        <w:tc>
          <w:tcPr>
            <w:tcW w:w="0" w:type="auto"/>
            <w:vAlign w:val="bottom"/>
          </w:tcPr>
          <w:p w14:paraId="3BAE85E7" w14:textId="77777777" w:rsidR="00C334D1" w:rsidRPr="00813D46" w:rsidRDefault="00C334D1" w:rsidP="007B0C0F">
            <w:pPr>
              <w:rPr>
                <w:sz w:val="8"/>
              </w:rPr>
            </w:pPr>
            <w:r w:rsidRPr="00813D46">
              <w:rPr>
                <w:rFonts w:cs="Arial"/>
              </w:rPr>
              <w:t> </w:t>
            </w:r>
          </w:p>
        </w:tc>
        <w:tc>
          <w:tcPr>
            <w:tcW w:w="0" w:type="auto"/>
            <w:vAlign w:val="bottom"/>
          </w:tcPr>
          <w:p w14:paraId="3153B5BA" w14:textId="766B2579" w:rsidR="00C334D1" w:rsidRPr="00813D46" w:rsidRDefault="0095357A" w:rsidP="007B0C0F">
            <w:pPr>
              <w:jc w:val="right"/>
            </w:pPr>
            <w:r w:rsidRPr="00813D46">
              <w:rPr>
                <w:rFonts w:cs="Arial"/>
              </w:rPr>
              <w:t>755</w:t>
            </w:r>
          </w:p>
        </w:tc>
        <w:tc>
          <w:tcPr>
            <w:tcW w:w="0" w:type="auto"/>
            <w:noWrap/>
            <w:vAlign w:val="bottom"/>
          </w:tcPr>
          <w:p w14:paraId="736F6CFF" w14:textId="77777777" w:rsidR="00C334D1" w:rsidRPr="00813D46" w:rsidRDefault="00C334D1" w:rsidP="007B0C0F">
            <w:pPr>
              <w:rPr>
                <w:sz w:val="8"/>
              </w:rPr>
            </w:pPr>
            <w:r w:rsidRPr="00813D46">
              <w:rPr>
                <w:rFonts w:cs="Arial"/>
              </w:rPr>
              <w:t> </w:t>
            </w:r>
          </w:p>
        </w:tc>
      </w:tr>
      <w:tr w:rsidR="00C334D1" w:rsidRPr="00813D46" w14:paraId="0ACBF8B2" w14:textId="77777777" w:rsidTr="007B0C0F">
        <w:trPr>
          <w:jc w:val="center"/>
        </w:trPr>
        <w:tc>
          <w:tcPr>
            <w:tcW w:w="0" w:type="auto"/>
          </w:tcPr>
          <w:p w14:paraId="0BD623F7" w14:textId="77777777" w:rsidR="00C334D1" w:rsidRPr="00813D46" w:rsidRDefault="00C334D1" w:rsidP="007B0C0F">
            <w:pPr>
              <w:pStyle w:val="NormalWeb"/>
              <w:ind w:left="240" w:hanging="240"/>
              <w:rPr>
                <w:sz w:val="8"/>
              </w:rPr>
            </w:pPr>
            <w:r w:rsidRPr="00813D46">
              <w:rPr>
                <w:rFonts w:cs="Arial"/>
                <w:sz w:val="20"/>
                <w:szCs w:val="20"/>
              </w:rPr>
              <w:t>2018</w:t>
            </w:r>
          </w:p>
        </w:tc>
        <w:tc>
          <w:tcPr>
            <w:tcW w:w="0" w:type="auto"/>
            <w:vAlign w:val="bottom"/>
          </w:tcPr>
          <w:p w14:paraId="312E733A" w14:textId="77777777" w:rsidR="00C334D1" w:rsidRPr="00813D46" w:rsidRDefault="00C334D1" w:rsidP="007B0C0F">
            <w:pPr>
              <w:pStyle w:val="la2"/>
            </w:pPr>
            <w:r w:rsidRPr="00813D46">
              <w:rPr>
                <w:sz w:val="15"/>
                <w:szCs w:val="15"/>
              </w:rPr>
              <w:t> </w:t>
            </w:r>
          </w:p>
        </w:tc>
        <w:tc>
          <w:tcPr>
            <w:tcW w:w="0" w:type="auto"/>
            <w:vAlign w:val="bottom"/>
          </w:tcPr>
          <w:p w14:paraId="5E075042" w14:textId="77777777" w:rsidR="00C334D1" w:rsidRPr="00813D46" w:rsidRDefault="00C334D1" w:rsidP="007B0C0F">
            <w:pPr>
              <w:rPr>
                <w:sz w:val="8"/>
              </w:rPr>
            </w:pPr>
            <w:r w:rsidRPr="00813D46">
              <w:rPr>
                <w:rFonts w:cs="Arial"/>
              </w:rPr>
              <w:t> </w:t>
            </w:r>
          </w:p>
        </w:tc>
        <w:tc>
          <w:tcPr>
            <w:tcW w:w="0" w:type="auto"/>
            <w:vAlign w:val="bottom"/>
          </w:tcPr>
          <w:p w14:paraId="599EEC29" w14:textId="0789829B" w:rsidR="00C334D1" w:rsidRPr="00813D46" w:rsidRDefault="0095357A" w:rsidP="007B0C0F">
            <w:pPr>
              <w:jc w:val="right"/>
            </w:pPr>
            <w:r w:rsidRPr="00813D46">
              <w:rPr>
                <w:rFonts w:cs="Arial"/>
              </w:rPr>
              <w:t>670</w:t>
            </w:r>
          </w:p>
        </w:tc>
        <w:tc>
          <w:tcPr>
            <w:tcW w:w="0" w:type="auto"/>
            <w:noWrap/>
            <w:vAlign w:val="bottom"/>
          </w:tcPr>
          <w:p w14:paraId="40D6C839" w14:textId="77777777" w:rsidR="00C334D1" w:rsidRPr="00813D46" w:rsidRDefault="00C334D1" w:rsidP="007B0C0F">
            <w:pPr>
              <w:rPr>
                <w:sz w:val="8"/>
              </w:rPr>
            </w:pPr>
            <w:r w:rsidRPr="00813D46">
              <w:rPr>
                <w:rFonts w:cs="Arial"/>
              </w:rPr>
              <w:t> </w:t>
            </w:r>
          </w:p>
        </w:tc>
      </w:tr>
      <w:tr w:rsidR="00C334D1" w:rsidRPr="00813D46" w14:paraId="3038D8BB" w14:textId="77777777" w:rsidTr="007B0C0F">
        <w:trPr>
          <w:jc w:val="center"/>
        </w:trPr>
        <w:tc>
          <w:tcPr>
            <w:tcW w:w="0" w:type="auto"/>
          </w:tcPr>
          <w:p w14:paraId="4E106ACD" w14:textId="77777777" w:rsidR="00C334D1" w:rsidRPr="00813D46" w:rsidRDefault="00C334D1" w:rsidP="007B0C0F">
            <w:pPr>
              <w:pStyle w:val="NormalWeb"/>
              <w:ind w:left="240" w:hanging="240"/>
              <w:rPr>
                <w:sz w:val="8"/>
              </w:rPr>
            </w:pPr>
            <w:r w:rsidRPr="00813D46">
              <w:rPr>
                <w:rFonts w:cs="Arial"/>
                <w:sz w:val="20"/>
                <w:szCs w:val="20"/>
              </w:rPr>
              <w:t>2019</w:t>
            </w:r>
          </w:p>
        </w:tc>
        <w:tc>
          <w:tcPr>
            <w:tcW w:w="0" w:type="auto"/>
            <w:vAlign w:val="bottom"/>
          </w:tcPr>
          <w:p w14:paraId="66DE25C5" w14:textId="77777777" w:rsidR="00C334D1" w:rsidRPr="00813D46" w:rsidRDefault="00C334D1" w:rsidP="007B0C0F">
            <w:pPr>
              <w:pStyle w:val="la2"/>
            </w:pPr>
            <w:r w:rsidRPr="00813D46">
              <w:rPr>
                <w:sz w:val="15"/>
                <w:szCs w:val="15"/>
              </w:rPr>
              <w:t> </w:t>
            </w:r>
          </w:p>
        </w:tc>
        <w:tc>
          <w:tcPr>
            <w:tcW w:w="0" w:type="auto"/>
            <w:vAlign w:val="bottom"/>
          </w:tcPr>
          <w:p w14:paraId="735BD499" w14:textId="77777777" w:rsidR="00C334D1" w:rsidRPr="00813D46" w:rsidRDefault="00C334D1" w:rsidP="007B0C0F">
            <w:pPr>
              <w:rPr>
                <w:sz w:val="8"/>
              </w:rPr>
            </w:pPr>
            <w:r w:rsidRPr="00813D46">
              <w:rPr>
                <w:rFonts w:cs="Arial"/>
              </w:rPr>
              <w:t> </w:t>
            </w:r>
          </w:p>
        </w:tc>
        <w:tc>
          <w:tcPr>
            <w:tcW w:w="0" w:type="auto"/>
            <w:vAlign w:val="bottom"/>
          </w:tcPr>
          <w:p w14:paraId="24F7F036" w14:textId="41641A4C" w:rsidR="00C334D1" w:rsidRPr="00813D46" w:rsidRDefault="0095357A" w:rsidP="007B0C0F">
            <w:pPr>
              <w:jc w:val="right"/>
            </w:pPr>
            <w:r w:rsidRPr="00813D46">
              <w:rPr>
                <w:rFonts w:cs="Arial"/>
              </w:rPr>
              <w:t>554</w:t>
            </w:r>
          </w:p>
        </w:tc>
        <w:tc>
          <w:tcPr>
            <w:tcW w:w="0" w:type="auto"/>
            <w:noWrap/>
            <w:vAlign w:val="bottom"/>
          </w:tcPr>
          <w:p w14:paraId="56C7208E" w14:textId="77777777" w:rsidR="00C334D1" w:rsidRPr="00813D46" w:rsidRDefault="00C334D1" w:rsidP="007B0C0F">
            <w:pPr>
              <w:rPr>
                <w:sz w:val="8"/>
              </w:rPr>
            </w:pPr>
            <w:r w:rsidRPr="00813D46">
              <w:rPr>
                <w:rFonts w:cs="Arial"/>
              </w:rPr>
              <w:t> </w:t>
            </w:r>
          </w:p>
        </w:tc>
      </w:tr>
      <w:tr w:rsidR="00C334D1" w:rsidRPr="00813D46" w14:paraId="61CF6439" w14:textId="77777777" w:rsidTr="007B0C0F">
        <w:trPr>
          <w:jc w:val="center"/>
        </w:trPr>
        <w:tc>
          <w:tcPr>
            <w:tcW w:w="0" w:type="auto"/>
          </w:tcPr>
          <w:p w14:paraId="0FDF3C0D" w14:textId="77777777" w:rsidR="00C334D1" w:rsidRPr="00813D46" w:rsidRDefault="00C334D1" w:rsidP="007B0C0F">
            <w:pPr>
              <w:pStyle w:val="NormalWeb"/>
              <w:ind w:left="240" w:hanging="240"/>
              <w:rPr>
                <w:sz w:val="8"/>
              </w:rPr>
            </w:pPr>
            <w:r w:rsidRPr="00813D46">
              <w:rPr>
                <w:rFonts w:cs="Arial"/>
                <w:sz w:val="20"/>
                <w:szCs w:val="20"/>
              </w:rPr>
              <w:t>2020</w:t>
            </w:r>
          </w:p>
        </w:tc>
        <w:tc>
          <w:tcPr>
            <w:tcW w:w="0" w:type="auto"/>
            <w:vAlign w:val="bottom"/>
          </w:tcPr>
          <w:p w14:paraId="020F8875" w14:textId="77777777" w:rsidR="00C334D1" w:rsidRPr="00813D46" w:rsidRDefault="00C334D1" w:rsidP="007B0C0F">
            <w:pPr>
              <w:pStyle w:val="la2"/>
            </w:pPr>
            <w:r w:rsidRPr="00813D46">
              <w:rPr>
                <w:sz w:val="15"/>
                <w:szCs w:val="15"/>
              </w:rPr>
              <w:t> </w:t>
            </w:r>
          </w:p>
        </w:tc>
        <w:tc>
          <w:tcPr>
            <w:tcW w:w="0" w:type="auto"/>
            <w:vAlign w:val="bottom"/>
          </w:tcPr>
          <w:p w14:paraId="28F299CB" w14:textId="77777777" w:rsidR="00C334D1" w:rsidRPr="00813D46" w:rsidRDefault="00C334D1" w:rsidP="007B0C0F">
            <w:pPr>
              <w:rPr>
                <w:sz w:val="8"/>
              </w:rPr>
            </w:pPr>
            <w:r w:rsidRPr="00813D46">
              <w:rPr>
                <w:rFonts w:cs="Arial"/>
              </w:rPr>
              <w:t> </w:t>
            </w:r>
          </w:p>
        </w:tc>
        <w:tc>
          <w:tcPr>
            <w:tcW w:w="0" w:type="auto"/>
            <w:vAlign w:val="bottom"/>
          </w:tcPr>
          <w:p w14:paraId="7E02B771" w14:textId="3851B2F9" w:rsidR="00C334D1" w:rsidRPr="00813D46" w:rsidRDefault="0095357A" w:rsidP="007B0C0F">
            <w:pPr>
              <w:jc w:val="right"/>
            </w:pPr>
            <w:r w:rsidRPr="00813D46">
              <w:rPr>
                <w:rFonts w:cs="Arial"/>
              </w:rPr>
              <w:t>495</w:t>
            </w:r>
          </w:p>
        </w:tc>
        <w:tc>
          <w:tcPr>
            <w:tcW w:w="0" w:type="auto"/>
            <w:noWrap/>
            <w:vAlign w:val="bottom"/>
          </w:tcPr>
          <w:p w14:paraId="494471D2" w14:textId="77777777" w:rsidR="00C334D1" w:rsidRPr="00813D46" w:rsidRDefault="00C334D1" w:rsidP="007B0C0F">
            <w:pPr>
              <w:rPr>
                <w:sz w:val="8"/>
              </w:rPr>
            </w:pPr>
            <w:r w:rsidRPr="00813D46">
              <w:rPr>
                <w:rFonts w:cs="Arial"/>
              </w:rPr>
              <w:t> </w:t>
            </w:r>
          </w:p>
        </w:tc>
      </w:tr>
      <w:tr w:rsidR="00C334D1" w:rsidRPr="00813D46" w14:paraId="23527D2D" w14:textId="77777777" w:rsidTr="007B0C0F">
        <w:trPr>
          <w:jc w:val="center"/>
        </w:trPr>
        <w:tc>
          <w:tcPr>
            <w:tcW w:w="0" w:type="auto"/>
          </w:tcPr>
          <w:p w14:paraId="6C44BDDD" w14:textId="77777777" w:rsidR="00C334D1" w:rsidRPr="00813D46" w:rsidRDefault="00C334D1" w:rsidP="007B0C0F">
            <w:pPr>
              <w:pStyle w:val="NormalWeb"/>
              <w:ind w:left="240" w:hanging="240"/>
              <w:rPr>
                <w:sz w:val="8"/>
              </w:rPr>
            </w:pPr>
            <w:r w:rsidRPr="00813D46">
              <w:rPr>
                <w:rFonts w:cs="Arial"/>
                <w:sz w:val="20"/>
                <w:szCs w:val="20"/>
              </w:rPr>
              <w:t>Thereafter</w:t>
            </w:r>
          </w:p>
        </w:tc>
        <w:tc>
          <w:tcPr>
            <w:tcW w:w="0" w:type="auto"/>
            <w:vAlign w:val="bottom"/>
          </w:tcPr>
          <w:p w14:paraId="2434BB5A" w14:textId="77777777" w:rsidR="00C334D1" w:rsidRPr="00813D46" w:rsidRDefault="00C334D1" w:rsidP="007B0C0F">
            <w:pPr>
              <w:pStyle w:val="la2"/>
            </w:pPr>
            <w:r w:rsidRPr="00813D46">
              <w:rPr>
                <w:sz w:val="15"/>
                <w:szCs w:val="15"/>
              </w:rPr>
              <w:t> </w:t>
            </w:r>
          </w:p>
        </w:tc>
        <w:tc>
          <w:tcPr>
            <w:tcW w:w="0" w:type="auto"/>
            <w:vAlign w:val="bottom"/>
          </w:tcPr>
          <w:p w14:paraId="16042D1C" w14:textId="77777777" w:rsidR="00C334D1" w:rsidRPr="00813D46" w:rsidRDefault="00C334D1" w:rsidP="007B0C0F">
            <w:pPr>
              <w:rPr>
                <w:sz w:val="8"/>
              </w:rPr>
            </w:pPr>
            <w:r w:rsidRPr="00813D46">
              <w:rPr>
                <w:rFonts w:cs="Arial"/>
              </w:rPr>
              <w:t> </w:t>
            </w:r>
          </w:p>
        </w:tc>
        <w:tc>
          <w:tcPr>
            <w:tcW w:w="0" w:type="auto"/>
            <w:vAlign w:val="bottom"/>
          </w:tcPr>
          <w:p w14:paraId="3943549A" w14:textId="01340225" w:rsidR="00C334D1" w:rsidRPr="00813D46" w:rsidRDefault="0095357A" w:rsidP="00516B85">
            <w:pPr>
              <w:jc w:val="right"/>
            </w:pPr>
            <w:r w:rsidRPr="00813D46">
              <w:rPr>
                <w:rFonts w:cs="Arial"/>
              </w:rPr>
              <w:t>1,45</w:t>
            </w:r>
            <w:r w:rsidR="00516B85" w:rsidRPr="00813D46">
              <w:rPr>
                <w:rFonts w:cs="Arial"/>
              </w:rPr>
              <w:t>1</w:t>
            </w:r>
          </w:p>
        </w:tc>
        <w:tc>
          <w:tcPr>
            <w:tcW w:w="0" w:type="auto"/>
            <w:noWrap/>
            <w:vAlign w:val="bottom"/>
          </w:tcPr>
          <w:p w14:paraId="67117215" w14:textId="77777777" w:rsidR="00C334D1" w:rsidRPr="00813D46" w:rsidRDefault="00C334D1" w:rsidP="007B0C0F">
            <w:pPr>
              <w:rPr>
                <w:sz w:val="8"/>
              </w:rPr>
            </w:pPr>
            <w:r w:rsidRPr="00813D46">
              <w:rPr>
                <w:rFonts w:cs="Arial"/>
              </w:rPr>
              <w:t> </w:t>
            </w:r>
          </w:p>
        </w:tc>
      </w:tr>
      <w:tr w:rsidR="00C334D1" w:rsidRPr="00813D46" w14:paraId="5A7D7045" w14:textId="77777777" w:rsidTr="007B0C0F">
        <w:trPr>
          <w:jc w:val="center"/>
        </w:trPr>
        <w:tc>
          <w:tcPr>
            <w:tcW w:w="0" w:type="auto"/>
            <w:gridSpan w:val="4"/>
            <w:vAlign w:val="bottom"/>
          </w:tcPr>
          <w:p w14:paraId="2E98F041" w14:textId="77777777" w:rsidR="00C334D1" w:rsidRPr="00813D46" w:rsidRDefault="00C334D1" w:rsidP="007B0C0F">
            <w:pPr>
              <w:pStyle w:val="rrdsinglerule"/>
            </w:pPr>
            <w:r w:rsidRPr="00813D46">
              <w:rPr>
                <w:sz w:val="15"/>
                <w:szCs w:val="15"/>
              </w:rPr>
              <w:t> </w:t>
            </w:r>
          </w:p>
        </w:tc>
        <w:tc>
          <w:tcPr>
            <w:tcW w:w="0" w:type="auto"/>
            <w:vAlign w:val="bottom"/>
          </w:tcPr>
          <w:p w14:paraId="3C45BD56" w14:textId="77777777" w:rsidR="00C334D1" w:rsidRPr="00813D46" w:rsidRDefault="00C334D1" w:rsidP="007B0C0F">
            <w:pPr>
              <w:rPr>
                <w:sz w:val="8"/>
              </w:rPr>
            </w:pPr>
          </w:p>
        </w:tc>
      </w:tr>
      <w:tr w:rsidR="00C334D1" w:rsidRPr="00813D46" w14:paraId="0CF5052D" w14:textId="77777777" w:rsidTr="007B0C0F">
        <w:trPr>
          <w:jc w:val="center"/>
        </w:trPr>
        <w:tc>
          <w:tcPr>
            <w:tcW w:w="0" w:type="auto"/>
          </w:tcPr>
          <w:p w14:paraId="1948F3B7"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1EBA757F" w14:textId="77777777" w:rsidR="00C334D1" w:rsidRPr="00813D46" w:rsidRDefault="00C334D1" w:rsidP="007B0C0F">
            <w:pPr>
              <w:pStyle w:val="la2"/>
            </w:pPr>
            <w:r w:rsidRPr="00813D46">
              <w:rPr>
                <w:sz w:val="15"/>
                <w:szCs w:val="15"/>
              </w:rPr>
              <w:t> </w:t>
            </w:r>
          </w:p>
        </w:tc>
        <w:tc>
          <w:tcPr>
            <w:tcW w:w="0" w:type="auto"/>
            <w:vAlign w:val="bottom"/>
          </w:tcPr>
          <w:p w14:paraId="723A3D95" w14:textId="77777777" w:rsidR="00C334D1" w:rsidRPr="00813D46" w:rsidRDefault="00C334D1" w:rsidP="007B0C0F">
            <w:pPr>
              <w:rPr>
                <w:sz w:val="8"/>
              </w:rPr>
            </w:pPr>
            <w:r w:rsidRPr="00813D46">
              <w:rPr>
                <w:rFonts w:cs="Arial"/>
              </w:rPr>
              <w:t>$</w:t>
            </w:r>
          </w:p>
        </w:tc>
        <w:tc>
          <w:tcPr>
            <w:tcW w:w="0" w:type="auto"/>
            <w:vAlign w:val="bottom"/>
          </w:tcPr>
          <w:p w14:paraId="3F598307" w14:textId="1A698E3A" w:rsidR="00C334D1" w:rsidRPr="00813D46" w:rsidRDefault="00C334D1" w:rsidP="00516B85">
            <w:pPr>
              <w:jc w:val="right"/>
            </w:pPr>
            <w:r w:rsidRPr="00813D46">
              <w:rPr>
                <w:rFonts w:cs="Arial"/>
              </w:rPr>
              <w:t>  </w:t>
            </w:r>
            <w:r w:rsidR="0095357A" w:rsidRPr="00813D46">
              <w:rPr>
                <w:rFonts w:cs="Arial"/>
              </w:rPr>
              <w:t>4,83</w:t>
            </w:r>
            <w:r w:rsidR="00516B85" w:rsidRPr="00813D46">
              <w:rPr>
                <w:rFonts w:cs="Arial"/>
              </w:rPr>
              <w:t>5</w:t>
            </w:r>
          </w:p>
        </w:tc>
        <w:tc>
          <w:tcPr>
            <w:tcW w:w="0" w:type="auto"/>
            <w:noWrap/>
            <w:vAlign w:val="bottom"/>
          </w:tcPr>
          <w:p w14:paraId="68046DCB" w14:textId="77777777" w:rsidR="00C334D1" w:rsidRPr="00813D46" w:rsidRDefault="00C334D1" w:rsidP="007B0C0F">
            <w:pPr>
              <w:rPr>
                <w:sz w:val="8"/>
              </w:rPr>
            </w:pPr>
            <w:r w:rsidRPr="00813D46">
              <w:rPr>
                <w:rFonts w:cs="Arial"/>
              </w:rPr>
              <w:t> </w:t>
            </w:r>
          </w:p>
        </w:tc>
      </w:tr>
      <w:tr w:rsidR="00C334D1" w:rsidRPr="00813D46" w14:paraId="2B433471" w14:textId="77777777" w:rsidTr="007B0C0F">
        <w:trPr>
          <w:jc w:val="center"/>
        </w:trPr>
        <w:tc>
          <w:tcPr>
            <w:tcW w:w="0" w:type="auto"/>
            <w:vAlign w:val="bottom"/>
          </w:tcPr>
          <w:p w14:paraId="2ED44F90" w14:textId="77777777" w:rsidR="00C334D1" w:rsidRPr="00813D46" w:rsidRDefault="00C334D1" w:rsidP="007B0C0F">
            <w:pPr>
              <w:pStyle w:val="la2"/>
            </w:pPr>
            <w:r w:rsidRPr="00813D46">
              <w:t> </w:t>
            </w:r>
          </w:p>
        </w:tc>
        <w:tc>
          <w:tcPr>
            <w:tcW w:w="0" w:type="auto"/>
            <w:vAlign w:val="bottom"/>
          </w:tcPr>
          <w:p w14:paraId="21FD1457" w14:textId="77777777" w:rsidR="00C334D1" w:rsidRPr="00813D46" w:rsidRDefault="00C334D1" w:rsidP="007B0C0F">
            <w:pPr>
              <w:pStyle w:val="la2"/>
            </w:pPr>
            <w:r w:rsidRPr="00813D46">
              <w:t> </w:t>
            </w:r>
          </w:p>
        </w:tc>
        <w:tc>
          <w:tcPr>
            <w:tcW w:w="0" w:type="auto"/>
            <w:vAlign w:val="bottom"/>
          </w:tcPr>
          <w:p w14:paraId="05021CF5" w14:textId="77777777" w:rsidR="00C334D1" w:rsidRPr="00813D46" w:rsidRDefault="00C334D1" w:rsidP="007B0C0F">
            <w:pPr>
              <w:pStyle w:val="rrddoublerule"/>
            </w:pPr>
            <w:r w:rsidRPr="00813D46">
              <w:rPr>
                <w:sz w:val="15"/>
                <w:szCs w:val="15"/>
              </w:rPr>
              <w:t> </w:t>
            </w:r>
          </w:p>
        </w:tc>
        <w:tc>
          <w:tcPr>
            <w:tcW w:w="0" w:type="auto"/>
            <w:vAlign w:val="bottom"/>
          </w:tcPr>
          <w:p w14:paraId="3D1DA431" w14:textId="77777777" w:rsidR="00C334D1" w:rsidRPr="00813D46" w:rsidRDefault="00C334D1" w:rsidP="007B0C0F">
            <w:pPr>
              <w:pStyle w:val="rrddoublerule"/>
            </w:pPr>
            <w:r w:rsidRPr="00813D46">
              <w:rPr>
                <w:sz w:val="15"/>
                <w:szCs w:val="15"/>
              </w:rPr>
              <w:t> </w:t>
            </w:r>
          </w:p>
        </w:tc>
        <w:tc>
          <w:tcPr>
            <w:tcW w:w="0" w:type="auto"/>
            <w:vAlign w:val="bottom"/>
          </w:tcPr>
          <w:p w14:paraId="3530C6B1" w14:textId="77777777" w:rsidR="00C334D1" w:rsidRPr="00813D46" w:rsidRDefault="00C334D1" w:rsidP="007B0C0F">
            <w:pPr>
              <w:rPr>
                <w:sz w:val="8"/>
              </w:rPr>
            </w:pPr>
          </w:p>
        </w:tc>
      </w:tr>
    </w:tbl>
    <w:p w14:paraId="4C3F991C" w14:textId="77777777" w:rsidR="00C334D1" w:rsidRPr="00813D46" w:rsidRDefault="00C334D1" w:rsidP="00C334D1">
      <w:pPr>
        <w:pStyle w:val="NormalWeb"/>
        <w:keepNext/>
        <w:keepLines/>
        <w:spacing w:before="270" w:beforeAutospacing="0" w:after="0" w:afterAutospacing="0"/>
        <w:jc w:val="center"/>
      </w:pPr>
      <w:r w:rsidRPr="00813D46">
        <w:rPr>
          <w:rFonts w:cs="Arial"/>
          <w:sz w:val="20"/>
          <w:szCs w:val="20"/>
          <w:u w:val="single"/>
        </w:rPr>
        <w:t xml:space="preserve">NOTE 12 — DEBT </w:t>
      </w:r>
    </w:p>
    <w:p w14:paraId="6FF66CC0" w14:textId="02D3DBA5" w:rsidR="00C334D1" w:rsidRPr="00813D46" w:rsidRDefault="00C334D1" w:rsidP="00C334D1">
      <w:pPr>
        <w:pStyle w:val="NormalWeb"/>
        <w:keepNext/>
        <w:keepLines/>
        <w:spacing w:before="180" w:beforeAutospacing="0" w:after="0" w:afterAutospacing="0"/>
        <w:rPr>
          <w:rFonts w:cs="Arial"/>
          <w:b/>
          <w:sz w:val="20"/>
          <w:szCs w:val="20"/>
        </w:rPr>
      </w:pPr>
      <w:r w:rsidRPr="00813D46">
        <w:rPr>
          <w:rFonts w:cs="Arial"/>
          <w:b/>
          <w:sz w:val="20"/>
          <w:szCs w:val="20"/>
        </w:rPr>
        <w:t>Short-term Debt</w:t>
      </w:r>
    </w:p>
    <w:p w14:paraId="5BB70686" w14:textId="1E7A1BD8" w:rsidR="00C334D1" w:rsidRPr="00813D46" w:rsidRDefault="00C334D1" w:rsidP="00C334D1">
      <w:pPr>
        <w:pStyle w:val="NormalWeb"/>
        <w:keepNext/>
        <w:keepLines/>
        <w:spacing w:before="180" w:beforeAutospacing="0" w:after="0" w:afterAutospacing="0"/>
        <w:rPr>
          <w:rFonts w:cs="Arial"/>
          <w:sz w:val="20"/>
          <w:szCs w:val="20"/>
        </w:rPr>
      </w:pPr>
      <w:r w:rsidRPr="00813D46">
        <w:rPr>
          <w:rFonts w:cs="Arial"/>
          <w:sz w:val="20"/>
          <w:szCs w:val="20"/>
        </w:rPr>
        <w:t>As of June 30, 2015, we had $</w:t>
      </w:r>
      <w:r w:rsidR="00BB5682" w:rsidRPr="00813D46">
        <w:rPr>
          <w:rFonts w:cs="Arial"/>
          <w:sz w:val="20"/>
          <w:szCs w:val="20"/>
        </w:rPr>
        <w:t>5.0</w:t>
      </w:r>
      <w:r w:rsidRPr="00813D46">
        <w:rPr>
          <w:rFonts w:cs="Arial"/>
          <w:sz w:val="20"/>
          <w:szCs w:val="20"/>
        </w:rPr>
        <w:t xml:space="preserve"> billion of commercial paper issued and outstanding, with a weighted-average interest rate of 0.</w:t>
      </w:r>
      <w:r w:rsidR="00D3397B" w:rsidRPr="00813D46">
        <w:rPr>
          <w:rFonts w:cs="Arial"/>
          <w:sz w:val="20"/>
          <w:szCs w:val="20"/>
        </w:rPr>
        <w:t>11</w:t>
      </w:r>
      <w:r w:rsidRPr="00813D46">
        <w:rPr>
          <w:rFonts w:cs="Arial"/>
          <w:sz w:val="20"/>
          <w:szCs w:val="20"/>
        </w:rPr>
        <w:t xml:space="preserve">% and maturities ranging from </w:t>
      </w:r>
      <w:r w:rsidR="00266409" w:rsidRPr="00813D46">
        <w:rPr>
          <w:rFonts w:cs="Arial"/>
          <w:sz w:val="20"/>
          <w:szCs w:val="20"/>
        </w:rPr>
        <w:t xml:space="preserve">8 </w:t>
      </w:r>
      <w:r w:rsidRPr="00813D46">
        <w:rPr>
          <w:rFonts w:cs="Arial"/>
          <w:sz w:val="20"/>
          <w:szCs w:val="20"/>
        </w:rPr>
        <w:t xml:space="preserve">days to </w:t>
      </w:r>
      <w:r w:rsidR="00266409" w:rsidRPr="00813D46">
        <w:rPr>
          <w:rFonts w:cs="Arial"/>
          <w:sz w:val="20"/>
          <w:szCs w:val="20"/>
        </w:rPr>
        <w:t xml:space="preserve">63 </w:t>
      </w:r>
      <w:r w:rsidRPr="00813D46">
        <w:rPr>
          <w:rFonts w:cs="Arial"/>
          <w:sz w:val="20"/>
          <w:szCs w:val="20"/>
        </w:rPr>
        <w:t xml:space="preserve">days. </w:t>
      </w:r>
      <w:r w:rsidR="00F72D3C" w:rsidRPr="00813D46">
        <w:rPr>
          <w:rFonts w:cs="Arial"/>
          <w:sz w:val="20"/>
          <w:szCs w:val="20"/>
        </w:rPr>
        <w:t>As of June 30, 2014, we had $2.0 billion of commercial paper issued and outstanding, with a weighted-average interest rate of 0.12% and maturities ranging from 86 to 91 days. The estimated fair value of this commercial paper approximates its carrying value</w:t>
      </w:r>
      <w:r w:rsidR="009201FE" w:rsidRPr="00813D46">
        <w:rPr>
          <w:rFonts w:cs="Arial"/>
          <w:sz w:val="20"/>
          <w:szCs w:val="20"/>
        </w:rPr>
        <w:t>.</w:t>
      </w:r>
    </w:p>
    <w:p w14:paraId="1782176D" w14:textId="637EC51A"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We have </w:t>
      </w:r>
      <w:r w:rsidR="00F72D3C" w:rsidRPr="00813D46">
        <w:rPr>
          <w:rFonts w:cs="Arial"/>
          <w:sz w:val="20"/>
          <w:szCs w:val="20"/>
        </w:rPr>
        <w:t xml:space="preserve">two </w:t>
      </w:r>
      <w:r w:rsidRPr="00813D46">
        <w:rPr>
          <w:rFonts w:cs="Arial"/>
          <w:sz w:val="20"/>
          <w:szCs w:val="20"/>
        </w:rPr>
        <w:t>$5.0 billion credit facilit</w:t>
      </w:r>
      <w:r w:rsidR="00F72D3C" w:rsidRPr="00813D46">
        <w:rPr>
          <w:rFonts w:cs="Arial"/>
          <w:sz w:val="20"/>
          <w:szCs w:val="20"/>
        </w:rPr>
        <w:t>ies</w:t>
      </w:r>
      <w:r w:rsidRPr="00813D46">
        <w:rPr>
          <w:rFonts w:cs="Arial"/>
          <w:sz w:val="20"/>
          <w:szCs w:val="20"/>
        </w:rPr>
        <w:t xml:space="preserve"> </w:t>
      </w:r>
      <w:r w:rsidR="009201FE" w:rsidRPr="00813D46">
        <w:rPr>
          <w:rFonts w:cs="Arial"/>
          <w:sz w:val="20"/>
          <w:szCs w:val="20"/>
        </w:rPr>
        <w:t xml:space="preserve">that </w:t>
      </w:r>
      <w:r w:rsidRPr="00813D46">
        <w:rPr>
          <w:rFonts w:cs="Arial"/>
          <w:sz w:val="20"/>
          <w:szCs w:val="20"/>
        </w:rPr>
        <w:t xml:space="preserve">expire on </w:t>
      </w:r>
      <w:r w:rsidR="00F72D3C" w:rsidRPr="00813D46">
        <w:rPr>
          <w:rFonts w:cs="Arial"/>
          <w:sz w:val="20"/>
          <w:szCs w:val="20"/>
        </w:rPr>
        <w:t xml:space="preserve">November 4, 2015 and </w:t>
      </w:r>
      <w:r w:rsidRPr="00813D46">
        <w:rPr>
          <w:rFonts w:cs="Arial"/>
          <w:sz w:val="20"/>
          <w:szCs w:val="20"/>
        </w:rPr>
        <w:t xml:space="preserve">November 14, 2018, </w:t>
      </w:r>
      <w:r w:rsidR="00F72D3C" w:rsidRPr="00813D46">
        <w:rPr>
          <w:rFonts w:cs="Arial"/>
          <w:sz w:val="20"/>
          <w:szCs w:val="20"/>
        </w:rPr>
        <w:t xml:space="preserve">respectively. These credit facilities </w:t>
      </w:r>
      <w:r w:rsidRPr="00813D46">
        <w:rPr>
          <w:rFonts w:cs="Arial"/>
          <w:sz w:val="20"/>
          <w:szCs w:val="20"/>
        </w:rPr>
        <w:t xml:space="preserve">serve as a back-up for our commercial paper program. As of June 30, 2015, we were in compliance with the only financial covenant in </w:t>
      </w:r>
      <w:r w:rsidR="00F72D3C" w:rsidRPr="00813D46">
        <w:rPr>
          <w:rFonts w:cs="Arial"/>
          <w:sz w:val="20"/>
          <w:szCs w:val="20"/>
        </w:rPr>
        <w:t xml:space="preserve">both </w:t>
      </w:r>
      <w:r w:rsidRPr="00813D46">
        <w:rPr>
          <w:rFonts w:cs="Arial"/>
          <w:sz w:val="20"/>
          <w:szCs w:val="20"/>
        </w:rPr>
        <w:t>credit agreement</w:t>
      </w:r>
      <w:r w:rsidR="00F72D3C" w:rsidRPr="00813D46">
        <w:rPr>
          <w:rFonts w:cs="Arial"/>
          <w:sz w:val="20"/>
          <w:szCs w:val="20"/>
        </w:rPr>
        <w:t>s</w:t>
      </w:r>
      <w:r w:rsidRPr="00813D46">
        <w:rPr>
          <w:rFonts w:cs="Arial"/>
          <w:sz w:val="20"/>
          <w:szCs w:val="20"/>
        </w:rPr>
        <w:t>, which requires us to maintain a coverage ratio of at least three times earnings before interest, taxes, depreciation, and amortization to interest expense, as defined in the credit agreement</w:t>
      </w:r>
      <w:r w:rsidR="00001BE8" w:rsidRPr="00813D46">
        <w:rPr>
          <w:rFonts w:cs="Arial"/>
          <w:sz w:val="20"/>
          <w:szCs w:val="20"/>
        </w:rPr>
        <w:t>s</w:t>
      </w:r>
      <w:r w:rsidRPr="00813D46">
        <w:rPr>
          <w:rFonts w:cs="Arial"/>
          <w:sz w:val="20"/>
          <w:szCs w:val="20"/>
        </w:rPr>
        <w:t>. No amounts were drawn against the</w:t>
      </w:r>
      <w:r w:rsidR="00F72D3C" w:rsidRPr="00813D46">
        <w:rPr>
          <w:rFonts w:cs="Arial"/>
          <w:sz w:val="20"/>
          <w:szCs w:val="20"/>
        </w:rPr>
        <w:t>se</w:t>
      </w:r>
      <w:r w:rsidRPr="00813D46">
        <w:rPr>
          <w:rFonts w:cs="Arial"/>
          <w:sz w:val="20"/>
          <w:szCs w:val="20"/>
        </w:rPr>
        <w:t xml:space="preserve"> credit facilit</w:t>
      </w:r>
      <w:r w:rsidR="00F72D3C" w:rsidRPr="00813D46">
        <w:rPr>
          <w:rFonts w:cs="Arial"/>
          <w:sz w:val="20"/>
          <w:szCs w:val="20"/>
        </w:rPr>
        <w:t>ies</w:t>
      </w:r>
      <w:r w:rsidRPr="00813D46">
        <w:rPr>
          <w:rFonts w:cs="Arial"/>
          <w:sz w:val="20"/>
          <w:szCs w:val="20"/>
        </w:rPr>
        <w:t xml:space="preserve"> during any of the periods presented. </w:t>
      </w:r>
    </w:p>
    <w:p w14:paraId="301D177E" w14:textId="77777777" w:rsidR="0070494D" w:rsidRPr="00813D46" w:rsidRDefault="00C334D1" w:rsidP="0070494D">
      <w:pPr>
        <w:pStyle w:val="NormalWeb"/>
        <w:spacing w:before="180" w:beforeAutospacing="0" w:after="0" w:afterAutospacing="0"/>
        <w:rPr>
          <w:rFonts w:cs="Arial"/>
          <w:b/>
          <w:sz w:val="20"/>
          <w:szCs w:val="20"/>
        </w:rPr>
      </w:pPr>
      <w:r w:rsidRPr="00813D46">
        <w:rPr>
          <w:rFonts w:cs="Arial"/>
          <w:b/>
          <w:sz w:val="20"/>
          <w:szCs w:val="20"/>
        </w:rPr>
        <w:t>Long-term Debt</w:t>
      </w:r>
    </w:p>
    <w:p w14:paraId="6F9201BB" w14:textId="671B065A" w:rsidR="00C334D1" w:rsidRPr="00813D46" w:rsidRDefault="00C334D1" w:rsidP="0070494D">
      <w:pPr>
        <w:pStyle w:val="NormalWeb"/>
        <w:spacing w:before="180" w:beforeAutospacing="0" w:after="0" w:afterAutospacing="0"/>
        <w:rPr>
          <w:rFonts w:cs="Arial"/>
          <w:sz w:val="20"/>
          <w:szCs w:val="20"/>
        </w:rPr>
      </w:pPr>
      <w:r w:rsidRPr="00813D46">
        <w:rPr>
          <w:rFonts w:cs="Arial"/>
          <w:sz w:val="20"/>
          <w:szCs w:val="20"/>
        </w:rPr>
        <w:t>As of June 30, 2015, the total carrying value and estimated fair value of our long-term debt</w:t>
      </w:r>
      <w:r w:rsidR="00D01C3A" w:rsidRPr="00813D46">
        <w:rPr>
          <w:rFonts w:cs="Arial"/>
          <w:sz w:val="20"/>
          <w:szCs w:val="20"/>
        </w:rPr>
        <w:t>, including the current portion,</w:t>
      </w:r>
      <w:r w:rsidRPr="00813D46">
        <w:rPr>
          <w:rFonts w:cs="Arial"/>
          <w:sz w:val="20"/>
          <w:szCs w:val="20"/>
        </w:rPr>
        <w:t xml:space="preserve"> were $</w:t>
      </w:r>
      <w:r w:rsidR="00BB5682" w:rsidRPr="00813D46">
        <w:rPr>
          <w:rFonts w:cs="Arial"/>
          <w:sz w:val="20"/>
          <w:szCs w:val="20"/>
        </w:rPr>
        <w:t>30.3</w:t>
      </w:r>
      <w:r w:rsidRPr="00813D46">
        <w:rPr>
          <w:rFonts w:cs="Arial"/>
          <w:sz w:val="20"/>
          <w:szCs w:val="20"/>
        </w:rPr>
        <w:t xml:space="preserve"> billion and $</w:t>
      </w:r>
      <w:r w:rsidR="00BB5682" w:rsidRPr="00813D46">
        <w:rPr>
          <w:rFonts w:cs="Arial"/>
          <w:sz w:val="20"/>
          <w:szCs w:val="20"/>
        </w:rPr>
        <w:t>30.5</w:t>
      </w:r>
      <w:r w:rsidRPr="00813D46">
        <w:rPr>
          <w:rFonts w:cs="Arial"/>
          <w:sz w:val="20"/>
          <w:szCs w:val="20"/>
        </w:rPr>
        <w:t xml:space="preserve"> billion, respectively. This is compared to a carrying value and estimated fair value of our long-term debt</w:t>
      </w:r>
      <w:r w:rsidR="00D01C3A" w:rsidRPr="00813D46">
        <w:rPr>
          <w:rFonts w:cs="Arial"/>
          <w:sz w:val="20"/>
          <w:szCs w:val="20"/>
        </w:rPr>
        <w:t xml:space="preserve"> </w:t>
      </w:r>
      <w:r w:rsidRPr="00813D46">
        <w:rPr>
          <w:rFonts w:cs="Arial"/>
          <w:sz w:val="20"/>
          <w:szCs w:val="20"/>
        </w:rPr>
        <w:t xml:space="preserve">of $20.6 billion and $21.5 billion, respectively, as of June 30, 2014. These estimated fair values are based on Level 2 inputs. </w:t>
      </w:r>
    </w:p>
    <w:p w14:paraId="4F59647C" w14:textId="2895179A" w:rsidR="00C334D1" w:rsidRPr="00813D46" w:rsidRDefault="00C334D1" w:rsidP="0070494D">
      <w:pPr>
        <w:pStyle w:val="NormalWeb"/>
        <w:keepNext/>
        <w:spacing w:before="180" w:beforeAutospacing="0" w:after="0" w:afterAutospacing="0"/>
        <w:rPr>
          <w:rFonts w:cs="Arial"/>
          <w:sz w:val="20"/>
          <w:szCs w:val="20"/>
        </w:rPr>
      </w:pPr>
      <w:r w:rsidRPr="00813D46">
        <w:rPr>
          <w:rFonts w:cs="Arial"/>
          <w:sz w:val="20"/>
          <w:szCs w:val="20"/>
        </w:rPr>
        <w:t>The components of our long-term debt</w:t>
      </w:r>
      <w:r w:rsidR="00D01C3A" w:rsidRPr="00813D46">
        <w:rPr>
          <w:rFonts w:cs="Arial"/>
          <w:sz w:val="20"/>
          <w:szCs w:val="20"/>
        </w:rPr>
        <w:t>, including the current portion,</w:t>
      </w:r>
      <w:r w:rsidRPr="00813D46">
        <w:rPr>
          <w:rFonts w:cs="Arial"/>
          <w:sz w:val="20"/>
          <w:szCs w:val="20"/>
        </w:rPr>
        <w:t xml:space="preserve"> and the associated interest rates were as follows as of June 30, 2015 and 201</w:t>
      </w:r>
      <w:r w:rsidR="0063701C" w:rsidRPr="00813D46">
        <w:rPr>
          <w:rFonts w:cs="Arial"/>
          <w:sz w:val="20"/>
          <w:szCs w:val="20"/>
        </w:rPr>
        <w:t>4</w:t>
      </w:r>
      <w:r w:rsidRPr="00813D46">
        <w:rPr>
          <w:rFonts w:cs="Arial"/>
          <w:sz w:val="20"/>
          <w:szCs w:val="20"/>
        </w:rPr>
        <w:t xml:space="preserve">: </w:t>
      </w:r>
    </w:p>
    <w:p w14:paraId="1D409474" w14:textId="77777777" w:rsidR="0070494D" w:rsidRPr="00813D46" w:rsidRDefault="0070494D" w:rsidP="0070494D">
      <w:pPr>
        <w:pStyle w:val="NormalWeb"/>
        <w:keepNext/>
        <w:spacing w:before="0" w:beforeAutospacing="0" w:after="0" w:afterAutospacing="0"/>
        <w:rPr>
          <w:rFonts w:cs="Arial"/>
          <w:sz w:val="20"/>
          <w:szCs w:val="20"/>
        </w:rPr>
      </w:pPr>
    </w:p>
    <w:tbl>
      <w:tblPr>
        <w:tblW w:w="5000" w:type="pct"/>
        <w:jc w:val="center"/>
        <w:tblCellMar>
          <w:top w:w="14" w:type="dxa"/>
          <w:left w:w="0" w:type="dxa"/>
          <w:right w:w="14" w:type="dxa"/>
        </w:tblCellMar>
        <w:tblLook w:val="04A0" w:firstRow="1" w:lastRow="0" w:firstColumn="1" w:lastColumn="0" w:noHBand="0" w:noVBand="1"/>
      </w:tblPr>
      <w:tblGrid>
        <w:gridCol w:w="6236"/>
        <w:gridCol w:w="78"/>
        <w:gridCol w:w="70"/>
        <w:gridCol w:w="70"/>
        <w:gridCol w:w="56"/>
        <w:gridCol w:w="78"/>
        <w:gridCol w:w="126"/>
        <w:gridCol w:w="737"/>
        <w:gridCol w:w="56"/>
        <w:gridCol w:w="78"/>
        <w:gridCol w:w="126"/>
        <w:gridCol w:w="737"/>
        <w:gridCol w:w="56"/>
        <w:gridCol w:w="78"/>
        <w:gridCol w:w="70"/>
        <w:gridCol w:w="693"/>
        <w:gridCol w:w="56"/>
        <w:gridCol w:w="79"/>
        <w:gridCol w:w="70"/>
        <w:gridCol w:w="748"/>
        <w:gridCol w:w="70"/>
      </w:tblGrid>
      <w:tr w:rsidR="00D01C3A" w:rsidRPr="00813D46" w14:paraId="256995A4" w14:textId="77777777" w:rsidTr="0076648B">
        <w:trPr>
          <w:tblHeader/>
          <w:jc w:val="center"/>
        </w:trPr>
        <w:tc>
          <w:tcPr>
            <w:tcW w:w="4000" w:type="pct"/>
            <w:vAlign w:val="center"/>
            <w:hideMark/>
          </w:tcPr>
          <w:p w14:paraId="31CCAE3A" w14:textId="77777777" w:rsidR="00D01C3A" w:rsidRPr="00813D46" w:rsidRDefault="00D01C3A" w:rsidP="0070494D">
            <w:pPr>
              <w:keepNext/>
              <w:keepLines/>
              <w:rPr>
                <w:sz w:val="1"/>
                <w:szCs w:val="24"/>
              </w:rPr>
            </w:pPr>
          </w:p>
        </w:tc>
        <w:tc>
          <w:tcPr>
            <w:tcW w:w="50" w:type="pct"/>
            <w:vAlign w:val="bottom"/>
            <w:hideMark/>
          </w:tcPr>
          <w:p w14:paraId="1444A8B6" w14:textId="77777777" w:rsidR="00D01C3A" w:rsidRPr="00813D46" w:rsidRDefault="00D01C3A" w:rsidP="0070494D">
            <w:pPr>
              <w:keepNext/>
              <w:keepLines/>
              <w:rPr>
                <w:sz w:val="1"/>
                <w:szCs w:val="24"/>
              </w:rPr>
            </w:pPr>
          </w:p>
        </w:tc>
        <w:tc>
          <w:tcPr>
            <w:tcW w:w="0" w:type="auto"/>
            <w:vAlign w:val="center"/>
            <w:hideMark/>
          </w:tcPr>
          <w:p w14:paraId="29090617" w14:textId="77777777" w:rsidR="00D01C3A" w:rsidRPr="00813D46" w:rsidRDefault="00D01C3A" w:rsidP="0070494D">
            <w:pPr>
              <w:keepNext/>
              <w:keepLines/>
              <w:rPr>
                <w:sz w:val="1"/>
                <w:szCs w:val="24"/>
              </w:rPr>
            </w:pPr>
          </w:p>
        </w:tc>
        <w:tc>
          <w:tcPr>
            <w:tcW w:w="0" w:type="auto"/>
            <w:vAlign w:val="center"/>
            <w:hideMark/>
          </w:tcPr>
          <w:p w14:paraId="5A3B6E21" w14:textId="77777777" w:rsidR="00D01C3A" w:rsidRPr="00813D46" w:rsidRDefault="00D01C3A" w:rsidP="0070494D">
            <w:pPr>
              <w:keepNext/>
              <w:keepLines/>
              <w:rPr>
                <w:sz w:val="1"/>
                <w:szCs w:val="24"/>
              </w:rPr>
            </w:pPr>
          </w:p>
        </w:tc>
        <w:tc>
          <w:tcPr>
            <w:tcW w:w="0" w:type="auto"/>
            <w:vAlign w:val="center"/>
            <w:hideMark/>
          </w:tcPr>
          <w:p w14:paraId="34FCD6A9" w14:textId="77777777" w:rsidR="00D01C3A" w:rsidRPr="00813D46" w:rsidRDefault="00D01C3A" w:rsidP="0070494D">
            <w:pPr>
              <w:keepNext/>
              <w:keepLines/>
              <w:rPr>
                <w:sz w:val="1"/>
                <w:szCs w:val="24"/>
              </w:rPr>
            </w:pPr>
          </w:p>
        </w:tc>
        <w:tc>
          <w:tcPr>
            <w:tcW w:w="50" w:type="pct"/>
            <w:vAlign w:val="bottom"/>
            <w:hideMark/>
          </w:tcPr>
          <w:p w14:paraId="62C3CFBC" w14:textId="77777777" w:rsidR="00D01C3A" w:rsidRPr="00813D46" w:rsidRDefault="00D01C3A" w:rsidP="0070494D">
            <w:pPr>
              <w:keepNext/>
              <w:keepLines/>
              <w:rPr>
                <w:sz w:val="1"/>
                <w:szCs w:val="24"/>
              </w:rPr>
            </w:pPr>
          </w:p>
        </w:tc>
        <w:tc>
          <w:tcPr>
            <w:tcW w:w="0" w:type="auto"/>
            <w:vAlign w:val="center"/>
            <w:hideMark/>
          </w:tcPr>
          <w:p w14:paraId="0D053DEF" w14:textId="77777777" w:rsidR="00D01C3A" w:rsidRPr="00813D46" w:rsidRDefault="00D01C3A" w:rsidP="0070494D">
            <w:pPr>
              <w:keepNext/>
              <w:keepLines/>
              <w:rPr>
                <w:sz w:val="1"/>
                <w:szCs w:val="24"/>
              </w:rPr>
            </w:pPr>
          </w:p>
        </w:tc>
        <w:tc>
          <w:tcPr>
            <w:tcW w:w="0" w:type="auto"/>
            <w:vAlign w:val="center"/>
            <w:hideMark/>
          </w:tcPr>
          <w:p w14:paraId="1D25BD1D" w14:textId="77777777" w:rsidR="00D01C3A" w:rsidRPr="00813D46" w:rsidRDefault="00D01C3A" w:rsidP="0070494D">
            <w:pPr>
              <w:keepNext/>
              <w:keepLines/>
              <w:rPr>
                <w:sz w:val="1"/>
                <w:szCs w:val="24"/>
              </w:rPr>
            </w:pPr>
          </w:p>
        </w:tc>
        <w:tc>
          <w:tcPr>
            <w:tcW w:w="0" w:type="auto"/>
            <w:vAlign w:val="center"/>
            <w:hideMark/>
          </w:tcPr>
          <w:p w14:paraId="4BD4B95B" w14:textId="77777777" w:rsidR="00D01C3A" w:rsidRPr="00813D46" w:rsidRDefault="00D01C3A" w:rsidP="0070494D">
            <w:pPr>
              <w:keepNext/>
              <w:keepLines/>
              <w:rPr>
                <w:sz w:val="1"/>
                <w:szCs w:val="24"/>
              </w:rPr>
            </w:pPr>
          </w:p>
        </w:tc>
        <w:tc>
          <w:tcPr>
            <w:tcW w:w="50" w:type="pct"/>
            <w:vAlign w:val="bottom"/>
            <w:hideMark/>
          </w:tcPr>
          <w:p w14:paraId="3AD7BE43" w14:textId="77777777" w:rsidR="00D01C3A" w:rsidRPr="00813D46" w:rsidRDefault="00D01C3A" w:rsidP="0070494D">
            <w:pPr>
              <w:keepNext/>
              <w:keepLines/>
              <w:rPr>
                <w:sz w:val="1"/>
                <w:szCs w:val="24"/>
              </w:rPr>
            </w:pPr>
          </w:p>
        </w:tc>
        <w:tc>
          <w:tcPr>
            <w:tcW w:w="0" w:type="auto"/>
            <w:vAlign w:val="center"/>
            <w:hideMark/>
          </w:tcPr>
          <w:p w14:paraId="01AAE0E4" w14:textId="77777777" w:rsidR="00D01C3A" w:rsidRPr="00813D46" w:rsidRDefault="00D01C3A" w:rsidP="0070494D">
            <w:pPr>
              <w:keepNext/>
              <w:keepLines/>
              <w:rPr>
                <w:sz w:val="1"/>
                <w:szCs w:val="24"/>
              </w:rPr>
            </w:pPr>
          </w:p>
        </w:tc>
        <w:tc>
          <w:tcPr>
            <w:tcW w:w="0" w:type="auto"/>
            <w:vAlign w:val="center"/>
            <w:hideMark/>
          </w:tcPr>
          <w:p w14:paraId="1382486C" w14:textId="77777777" w:rsidR="00D01C3A" w:rsidRPr="00813D46" w:rsidRDefault="00D01C3A" w:rsidP="0070494D">
            <w:pPr>
              <w:keepNext/>
              <w:keepLines/>
              <w:rPr>
                <w:sz w:val="1"/>
                <w:szCs w:val="24"/>
              </w:rPr>
            </w:pPr>
          </w:p>
        </w:tc>
        <w:tc>
          <w:tcPr>
            <w:tcW w:w="0" w:type="auto"/>
            <w:vAlign w:val="center"/>
            <w:hideMark/>
          </w:tcPr>
          <w:p w14:paraId="0821168E" w14:textId="77777777" w:rsidR="00D01C3A" w:rsidRPr="00813D46" w:rsidRDefault="00D01C3A" w:rsidP="0070494D">
            <w:pPr>
              <w:keepNext/>
              <w:keepLines/>
              <w:rPr>
                <w:sz w:val="1"/>
                <w:szCs w:val="24"/>
              </w:rPr>
            </w:pPr>
          </w:p>
        </w:tc>
        <w:tc>
          <w:tcPr>
            <w:tcW w:w="50" w:type="pct"/>
            <w:vAlign w:val="bottom"/>
            <w:hideMark/>
          </w:tcPr>
          <w:p w14:paraId="786AFC5B" w14:textId="77777777" w:rsidR="00D01C3A" w:rsidRPr="00813D46" w:rsidRDefault="00D01C3A" w:rsidP="0070494D">
            <w:pPr>
              <w:keepNext/>
              <w:keepLines/>
              <w:rPr>
                <w:sz w:val="1"/>
                <w:szCs w:val="24"/>
              </w:rPr>
            </w:pPr>
          </w:p>
        </w:tc>
        <w:tc>
          <w:tcPr>
            <w:tcW w:w="0" w:type="auto"/>
            <w:vAlign w:val="center"/>
            <w:hideMark/>
          </w:tcPr>
          <w:p w14:paraId="3B6026CB" w14:textId="77777777" w:rsidR="00D01C3A" w:rsidRPr="00813D46" w:rsidRDefault="00D01C3A" w:rsidP="0070494D">
            <w:pPr>
              <w:keepNext/>
              <w:keepLines/>
              <w:rPr>
                <w:sz w:val="1"/>
                <w:szCs w:val="24"/>
              </w:rPr>
            </w:pPr>
          </w:p>
        </w:tc>
        <w:tc>
          <w:tcPr>
            <w:tcW w:w="0" w:type="auto"/>
            <w:vAlign w:val="center"/>
            <w:hideMark/>
          </w:tcPr>
          <w:p w14:paraId="72BD1DC6" w14:textId="77777777" w:rsidR="00D01C3A" w:rsidRPr="00813D46" w:rsidRDefault="00D01C3A" w:rsidP="0070494D">
            <w:pPr>
              <w:keepNext/>
              <w:keepLines/>
              <w:rPr>
                <w:sz w:val="1"/>
                <w:szCs w:val="24"/>
              </w:rPr>
            </w:pPr>
          </w:p>
        </w:tc>
        <w:tc>
          <w:tcPr>
            <w:tcW w:w="0" w:type="auto"/>
            <w:vAlign w:val="center"/>
            <w:hideMark/>
          </w:tcPr>
          <w:p w14:paraId="5C2C2193" w14:textId="77777777" w:rsidR="00D01C3A" w:rsidRPr="00813D46" w:rsidRDefault="00D01C3A" w:rsidP="0070494D">
            <w:pPr>
              <w:keepNext/>
              <w:keepLines/>
              <w:rPr>
                <w:sz w:val="1"/>
                <w:szCs w:val="24"/>
              </w:rPr>
            </w:pPr>
          </w:p>
        </w:tc>
        <w:tc>
          <w:tcPr>
            <w:tcW w:w="50" w:type="pct"/>
            <w:vAlign w:val="bottom"/>
            <w:hideMark/>
          </w:tcPr>
          <w:p w14:paraId="2410ECEE" w14:textId="77777777" w:rsidR="00D01C3A" w:rsidRPr="00813D46" w:rsidRDefault="00D01C3A" w:rsidP="0070494D">
            <w:pPr>
              <w:keepNext/>
              <w:keepLines/>
              <w:rPr>
                <w:sz w:val="1"/>
                <w:szCs w:val="24"/>
              </w:rPr>
            </w:pPr>
          </w:p>
        </w:tc>
        <w:tc>
          <w:tcPr>
            <w:tcW w:w="0" w:type="auto"/>
            <w:vAlign w:val="center"/>
            <w:hideMark/>
          </w:tcPr>
          <w:p w14:paraId="385E28D9" w14:textId="77777777" w:rsidR="00D01C3A" w:rsidRPr="00813D46" w:rsidRDefault="00D01C3A" w:rsidP="0070494D">
            <w:pPr>
              <w:keepNext/>
              <w:keepLines/>
              <w:rPr>
                <w:sz w:val="1"/>
                <w:szCs w:val="24"/>
              </w:rPr>
            </w:pPr>
          </w:p>
        </w:tc>
        <w:tc>
          <w:tcPr>
            <w:tcW w:w="0" w:type="auto"/>
            <w:vAlign w:val="center"/>
            <w:hideMark/>
          </w:tcPr>
          <w:p w14:paraId="0F51E420" w14:textId="77777777" w:rsidR="00D01C3A" w:rsidRPr="00813D46" w:rsidRDefault="00D01C3A" w:rsidP="0070494D">
            <w:pPr>
              <w:keepNext/>
              <w:keepLines/>
              <w:rPr>
                <w:sz w:val="1"/>
                <w:szCs w:val="24"/>
              </w:rPr>
            </w:pPr>
          </w:p>
        </w:tc>
        <w:tc>
          <w:tcPr>
            <w:tcW w:w="0" w:type="auto"/>
            <w:vAlign w:val="center"/>
            <w:hideMark/>
          </w:tcPr>
          <w:p w14:paraId="53A96A8D" w14:textId="77777777" w:rsidR="00D01C3A" w:rsidRPr="00813D46" w:rsidRDefault="00D01C3A" w:rsidP="0070494D">
            <w:pPr>
              <w:keepNext/>
              <w:keepLines/>
              <w:rPr>
                <w:sz w:val="1"/>
                <w:szCs w:val="24"/>
              </w:rPr>
            </w:pPr>
          </w:p>
        </w:tc>
      </w:tr>
      <w:tr w:rsidR="00D01C3A" w:rsidRPr="00813D46" w14:paraId="5E75A746" w14:textId="77777777" w:rsidTr="0076648B">
        <w:trPr>
          <w:tblHeader/>
          <w:jc w:val="center"/>
        </w:trPr>
        <w:tc>
          <w:tcPr>
            <w:tcW w:w="0" w:type="auto"/>
            <w:vAlign w:val="bottom"/>
            <w:hideMark/>
          </w:tcPr>
          <w:p w14:paraId="5E9E7610" w14:textId="77777777" w:rsidR="00D01C3A" w:rsidRPr="00813D46" w:rsidRDefault="00D01C3A" w:rsidP="0070494D">
            <w:pPr>
              <w:pStyle w:val="NormalWeb"/>
              <w:keepNext/>
              <w:keepLines/>
              <w:spacing w:before="0" w:beforeAutospacing="0" w:after="15" w:afterAutospacing="0"/>
              <w:rPr>
                <w:sz w:val="8"/>
              </w:rPr>
            </w:pPr>
            <w:r w:rsidRPr="00813D46">
              <w:rPr>
                <w:rFonts w:cs="Arial"/>
                <w:b/>
                <w:bCs/>
                <w:sz w:val="15"/>
                <w:szCs w:val="15"/>
              </w:rPr>
              <w:t>Due Date</w:t>
            </w:r>
          </w:p>
        </w:tc>
        <w:tc>
          <w:tcPr>
            <w:tcW w:w="0" w:type="auto"/>
            <w:vAlign w:val="bottom"/>
            <w:hideMark/>
          </w:tcPr>
          <w:p w14:paraId="00243A94" w14:textId="77777777" w:rsidR="00D01C3A" w:rsidRPr="00813D46" w:rsidRDefault="00D01C3A" w:rsidP="0070494D">
            <w:pPr>
              <w:pStyle w:val="la2"/>
              <w:keepNext/>
              <w:keepLines/>
            </w:pPr>
          </w:p>
        </w:tc>
        <w:tc>
          <w:tcPr>
            <w:tcW w:w="0" w:type="auto"/>
            <w:gridSpan w:val="2"/>
            <w:vAlign w:val="bottom"/>
            <w:hideMark/>
          </w:tcPr>
          <w:p w14:paraId="08E7EF6C" w14:textId="77777777" w:rsidR="00D01C3A" w:rsidRPr="00813D46" w:rsidRDefault="00D01C3A" w:rsidP="0070494D">
            <w:pPr>
              <w:pStyle w:val="la2"/>
              <w:keepNext/>
              <w:keepLines/>
            </w:pPr>
            <w:r w:rsidRPr="00813D46">
              <w:t> </w:t>
            </w:r>
          </w:p>
        </w:tc>
        <w:tc>
          <w:tcPr>
            <w:tcW w:w="0" w:type="auto"/>
            <w:vAlign w:val="bottom"/>
            <w:hideMark/>
          </w:tcPr>
          <w:p w14:paraId="44D8C9CB" w14:textId="77777777" w:rsidR="00D01C3A" w:rsidRPr="00813D46" w:rsidRDefault="00D01C3A" w:rsidP="0070494D">
            <w:pPr>
              <w:keepNext/>
              <w:keepLines/>
              <w:rPr>
                <w:sz w:val="8"/>
                <w:szCs w:val="24"/>
              </w:rPr>
            </w:pPr>
            <w:r w:rsidRPr="00813D46">
              <w:rPr>
                <w:sz w:val="15"/>
                <w:szCs w:val="15"/>
              </w:rPr>
              <w:t> </w:t>
            </w:r>
          </w:p>
        </w:tc>
        <w:tc>
          <w:tcPr>
            <w:tcW w:w="0" w:type="auto"/>
            <w:vAlign w:val="bottom"/>
            <w:hideMark/>
          </w:tcPr>
          <w:p w14:paraId="4BC24482" w14:textId="77777777" w:rsidR="00D01C3A" w:rsidRPr="00813D46" w:rsidRDefault="00D01C3A" w:rsidP="0070494D">
            <w:pPr>
              <w:pStyle w:val="la2"/>
              <w:keepNext/>
              <w:keepLines/>
            </w:pPr>
          </w:p>
        </w:tc>
        <w:tc>
          <w:tcPr>
            <w:tcW w:w="0" w:type="auto"/>
            <w:gridSpan w:val="2"/>
            <w:tcMar>
              <w:top w:w="0" w:type="dxa"/>
              <w:left w:w="14" w:type="dxa"/>
              <w:bottom w:w="0" w:type="dxa"/>
              <w:right w:w="14" w:type="dxa"/>
            </w:tcMar>
            <w:vAlign w:val="bottom"/>
            <w:hideMark/>
          </w:tcPr>
          <w:p w14:paraId="76CAFCA0" w14:textId="77777777" w:rsidR="00D01C3A" w:rsidRPr="00813D46" w:rsidRDefault="00D01C3A" w:rsidP="0070494D">
            <w:pPr>
              <w:pStyle w:val="NormalWeb"/>
              <w:keepNext/>
              <w:keepLines/>
              <w:spacing w:before="0" w:beforeAutospacing="0" w:after="0" w:afterAutospacing="0"/>
              <w:jc w:val="right"/>
            </w:pPr>
            <w:r w:rsidRPr="00813D46">
              <w:rPr>
                <w:rFonts w:cs="Arial"/>
                <w:b/>
                <w:bCs/>
                <w:sz w:val="15"/>
                <w:szCs w:val="15"/>
              </w:rPr>
              <w:t>Face Value</w:t>
            </w:r>
          </w:p>
          <w:p w14:paraId="644A7850" w14:textId="5566EDD8" w:rsidR="00D01C3A" w:rsidRPr="00813D46" w:rsidRDefault="00D01C3A" w:rsidP="0070494D">
            <w:pPr>
              <w:pStyle w:val="NormalWeb"/>
              <w:keepNext/>
              <w:keepLines/>
              <w:spacing w:before="0" w:beforeAutospacing="0" w:after="15" w:afterAutospacing="0"/>
              <w:jc w:val="right"/>
            </w:pPr>
            <w:r w:rsidRPr="00813D46">
              <w:rPr>
                <w:rFonts w:cs="Arial"/>
                <w:b/>
                <w:bCs/>
                <w:sz w:val="15"/>
                <w:szCs w:val="15"/>
              </w:rPr>
              <w:t>June 30,</w:t>
            </w:r>
            <w:r w:rsidRPr="00813D46">
              <w:rPr>
                <w:rFonts w:cs="Arial"/>
                <w:b/>
                <w:bCs/>
                <w:sz w:val="15"/>
                <w:szCs w:val="15"/>
              </w:rPr>
              <w:br/>
              <w:t>2015</w:t>
            </w:r>
          </w:p>
        </w:tc>
        <w:tc>
          <w:tcPr>
            <w:tcW w:w="0" w:type="auto"/>
            <w:vAlign w:val="bottom"/>
            <w:hideMark/>
          </w:tcPr>
          <w:p w14:paraId="17F68E60" w14:textId="77777777" w:rsidR="00D01C3A" w:rsidRPr="00813D46" w:rsidRDefault="00D01C3A" w:rsidP="0070494D">
            <w:pPr>
              <w:keepNext/>
              <w:keepLines/>
              <w:rPr>
                <w:sz w:val="8"/>
                <w:szCs w:val="24"/>
              </w:rPr>
            </w:pPr>
            <w:r w:rsidRPr="00813D46">
              <w:rPr>
                <w:sz w:val="15"/>
                <w:szCs w:val="15"/>
              </w:rPr>
              <w:t> </w:t>
            </w:r>
          </w:p>
        </w:tc>
        <w:tc>
          <w:tcPr>
            <w:tcW w:w="0" w:type="auto"/>
            <w:vAlign w:val="bottom"/>
            <w:hideMark/>
          </w:tcPr>
          <w:p w14:paraId="68C0AF45" w14:textId="77777777" w:rsidR="00D01C3A" w:rsidRPr="00813D46" w:rsidRDefault="00D01C3A" w:rsidP="0070494D">
            <w:pPr>
              <w:pStyle w:val="la2"/>
              <w:keepNext/>
              <w:keepLines/>
            </w:pPr>
            <w:r w:rsidRPr="00813D46">
              <w:rPr>
                <w:sz w:val="15"/>
                <w:szCs w:val="15"/>
              </w:rPr>
              <w:t> </w:t>
            </w:r>
          </w:p>
        </w:tc>
        <w:tc>
          <w:tcPr>
            <w:tcW w:w="0" w:type="auto"/>
            <w:gridSpan w:val="2"/>
            <w:tcMar>
              <w:top w:w="0" w:type="dxa"/>
              <w:left w:w="14" w:type="dxa"/>
              <w:bottom w:w="0" w:type="dxa"/>
              <w:right w:w="14" w:type="dxa"/>
            </w:tcMar>
            <w:vAlign w:val="bottom"/>
            <w:hideMark/>
          </w:tcPr>
          <w:p w14:paraId="4310E553" w14:textId="77777777" w:rsidR="00D01C3A" w:rsidRPr="00813D46" w:rsidRDefault="00D01C3A" w:rsidP="0070494D">
            <w:pPr>
              <w:pStyle w:val="NormalWeb"/>
              <w:keepNext/>
              <w:keepLines/>
              <w:spacing w:before="0" w:beforeAutospacing="0" w:after="0" w:afterAutospacing="0"/>
              <w:jc w:val="right"/>
            </w:pPr>
            <w:r w:rsidRPr="00813D46">
              <w:rPr>
                <w:rFonts w:cs="Arial"/>
                <w:b/>
                <w:bCs/>
                <w:sz w:val="15"/>
                <w:szCs w:val="15"/>
              </w:rPr>
              <w:t>Face Value</w:t>
            </w:r>
          </w:p>
          <w:p w14:paraId="7A3A7345" w14:textId="77777777" w:rsidR="00D01C3A" w:rsidRPr="00813D46" w:rsidRDefault="00D01C3A" w:rsidP="0070494D">
            <w:pPr>
              <w:pStyle w:val="NormalWeb"/>
              <w:keepNext/>
              <w:keepLines/>
              <w:spacing w:before="0" w:beforeAutospacing="0" w:after="15" w:afterAutospacing="0"/>
              <w:jc w:val="right"/>
            </w:pPr>
            <w:r w:rsidRPr="00813D46">
              <w:rPr>
                <w:rFonts w:cs="Arial"/>
                <w:b/>
                <w:bCs/>
                <w:sz w:val="15"/>
                <w:szCs w:val="15"/>
              </w:rPr>
              <w:t>June 30,</w:t>
            </w:r>
            <w:r w:rsidRPr="00813D46">
              <w:rPr>
                <w:rFonts w:cs="Arial"/>
                <w:b/>
                <w:bCs/>
                <w:sz w:val="15"/>
                <w:szCs w:val="15"/>
              </w:rPr>
              <w:br/>
              <w:t>2014</w:t>
            </w:r>
          </w:p>
        </w:tc>
        <w:tc>
          <w:tcPr>
            <w:tcW w:w="0" w:type="auto"/>
            <w:vAlign w:val="bottom"/>
            <w:hideMark/>
          </w:tcPr>
          <w:p w14:paraId="2F652144" w14:textId="77777777" w:rsidR="00D01C3A" w:rsidRPr="00813D46" w:rsidRDefault="00D01C3A" w:rsidP="0070494D">
            <w:pPr>
              <w:keepNext/>
              <w:keepLines/>
              <w:rPr>
                <w:sz w:val="8"/>
                <w:szCs w:val="24"/>
              </w:rPr>
            </w:pPr>
            <w:r w:rsidRPr="00813D46">
              <w:rPr>
                <w:sz w:val="15"/>
                <w:szCs w:val="15"/>
              </w:rPr>
              <w:t> </w:t>
            </w:r>
          </w:p>
        </w:tc>
        <w:tc>
          <w:tcPr>
            <w:tcW w:w="0" w:type="auto"/>
            <w:vAlign w:val="bottom"/>
            <w:hideMark/>
          </w:tcPr>
          <w:p w14:paraId="55BA09A4" w14:textId="77777777" w:rsidR="00D01C3A" w:rsidRPr="00813D46" w:rsidRDefault="00D01C3A" w:rsidP="0070494D">
            <w:pPr>
              <w:pStyle w:val="la2"/>
              <w:keepNext/>
              <w:keepLines/>
            </w:pPr>
            <w:r w:rsidRPr="00813D46">
              <w:rPr>
                <w:sz w:val="15"/>
                <w:szCs w:val="15"/>
              </w:rPr>
              <w:t> </w:t>
            </w:r>
          </w:p>
        </w:tc>
        <w:tc>
          <w:tcPr>
            <w:tcW w:w="0" w:type="auto"/>
            <w:gridSpan w:val="2"/>
            <w:tcMar>
              <w:top w:w="0" w:type="dxa"/>
              <w:left w:w="14" w:type="dxa"/>
              <w:bottom w:w="0" w:type="dxa"/>
              <w:right w:w="14" w:type="dxa"/>
            </w:tcMar>
            <w:vAlign w:val="bottom"/>
            <w:hideMark/>
          </w:tcPr>
          <w:p w14:paraId="5D10AD8C" w14:textId="77777777" w:rsidR="00D01C3A" w:rsidRPr="00813D46" w:rsidRDefault="00D01C3A" w:rsidP="0070494D">
            <w:pPr>
              <w:pStyle w:val="NormalWeb"/>
              <w:keepNext/>
              <w:keepLines/>
              <w:spacing w:before="0" w:beforeAutospacing="0" w:after="0" w:afterAutospacing="0"/>
              <w:jc w:val="right"/>
            </w:pPr>
            <w:r w:rsidRPr="00813D46">
              <w:rPr>
                <w:rFonts w:cs="Arial"/>
                <w:b/>
                <w:bCs/>
                <w:sz w:val="15"/>
                <w:szCs w:val="15"/>
              </w:rPr>
              <w:t>Stated</w:t>
            </w:r>
            <w:r w:rsidRPr="00813D46">
              <w:rPr>
                <w:rFonts w:cs="Arial"/>
                <w:b/>
                <w:bCs/>
                <w:sz w:val="15"/>
                <w:szCs w:val="15"/>
              </w:rPr>
              <w:br/>
              <w:t>Interest</w:t>
            </w:r>
          </w:p>
          <w:p w14:paraId="63DEACF2" w14:textId="77777777" w:rsidR="00D01C3A" w:rsidRPr="00813D46" w:rsidRDefault="00D01C3A" w:rsidP="0070494D">
            <w:pPr>
              <w:pStyle w:val="NormalWeb"/>
              <w:keepNext/>
              <w:keepLines/>
              <w:spacing w:before="0" w:beforeAutospacing="0" w:after="15" w:afterAutospacing="0"/>
              <w:jc w:val="right"/>
            </w:pPr>
            <w:r w:rsidRPr="00813D46">
              <w:rPr>
                <w:rFonts w:cs="Arial"/>
                <w:b/>
                <w:bCs/>
                <w:sz w:val="15"/>
                <w:szCs w:val="15"/>
              </w:rPr>
              <w:t>Rate</w:t>
            </w:r>
          </w:p>
        </w:tc>
        <w:tc>
          <w:tcPr>
            <w:tcW w:w="0" w:type="auto"/>
            <w:vAlign w:val="bottom"/>
            <w:hideMark/>
          </w:tcPr>
          <w:p w14:paraId="709DBEFD" w14:textId="77777777" w:rsidR="00D01C3A" w:rsidRPr="00813D46" w:rsidRDefault="00D01C3A" w:rsidP="0070494D">
            <w:pPr>
              <w:keepNext/>
              <w:keepLines/>
              <w:rPr>
                <w:sz w:val="8"/>
                <w:szCs w:val="24"/>
              </w:rPr>
            </w:pPr>
            <w:r w:rsidRPr="00813D46">
              <w:rPr>
                <w:sz w:val="15"/>
                <w:szCs w:val="15"/>
              </w:rPr>
              <w:t> </w:t>
            </w:r>
          </w:p>
        </w:tc>
        <w:tc>
          <w:tcPr>
            <w:tcW w:w="0" w:type="auto"/>
            <w:vAlign w:val="bottom"/>
            <w:hideMark/>
          </w:tcPr>
          <w:p w14:paraId="6EB4F282" w14:textId="77777777" w:rsidR="00D01C3A" w:rsidRPr="00813D46" w:rsidRDefault="00D01C3A" w:rsidP="0070494D">
            <w:pPr>
              <w:pStyle w:val="la2"/>
              <w:keepNext/>
              <w:keepLines/>
            </w:pPr>
          </w:p>
        </w:tc>
        <w:tc>
          <w:tcPr>
            <w:tcW w:w="0" w:type="auto"/>
            <w:gridSpan w:val="2"/>
            <w:tcMar>
              <w:top w:w="0" w:type="dxa"/>
              <w:left w:w="14" w:type="dxa"/>
              <w:bottom w:w="0" w:type="dxa"/>
              <w:right w:w="14" w:type="dxa"/>
            </w:tcMar>
            <w:vAlign w:val="bottom"/>
            <w:hideMark/>
          </w:tcPr>
          <w:p w14:paraId="2EC85625" w14:textId="77777777" w:rsidR="00D01C3A" w:rsidRPr="00813D46" w:rsidRDefault="00D01C3A" w:rsidP="0070494D">
            <w:pPr>
              <w:pStyle w:val="NormalWeb"/>
              <w:keepNext/>
              <w:keepLines/>
              <w:spacing w:before="0" w:beforeAutospacing="0" w:after="0" w:afterAutospacing="0"/>
              <w:jc w:val="right"/>
            </w:pPr>
            <w:r w:rsidRPr="00813D46">
              <w:rPr>
                <w:rFonts w:cs="Arial"/>
                <w:b/>
                <w:bCs/>
                <w:sz w:val="15"/>
                <w:szCs w:val="15"/>
              </w:rPr>
              <w:t>Effective</w:t>
            </w:r>
            <w:r w:rsidRPr="00813D46">
              <w:rPr>
                <w:rFonts w:cs="Arial"/>
                <w:b/>
                <w:bCs/>
                <w:sz w:val="15"/>
                <w:szCs w:val="15"/>
              </w:rPr>
              <w:br/>
              <w:t>Interest</w:t>
            </w:r>
          </w:p>
          <w:p w14:paraId="569D9917" w14:textId="77777777" w:rsidR="00D01C3A" w:rsidRPr="00813D46" w:rsidRDefault="00D01C3A" w:rsidP="0070494D">
            <w:pPr>
              <w:pStyle w:val="NormalWeb"/>
              <w:keepNext/>
              <w:keepLines/>
              <w:spacing w:before="0" w:beforeAutospacing="0" w:after="15" w:afterAutospacing="0"/>
              <w:jc w:val="right"/>
            </w:pPr>
            <w:r w:rsidRPr="00813D46">
              <w:rPr>
                <w:rFonts w:cs="Arial"/>
                <w:b/>
                <w:bCs/>
                <w:sz w:val="15"/>
                <w:szCs w:val="15"/>
              </w:rPr>
              <w:t>Rate</w:t>
            </w:r>
          </w:p>
        </w:tc>
        <w:tc>
          <w:tcPr>
            <w:tcW w:w="0" w:type="auto"/>
            <w:vAlign w:val="bottom"/>
            <w:hideMark/>
          </w:tcPr>
          <w:p w14:paraId="7706E46A" w14:textId="77777777" w:rsidR="00D01C3A" w:rsidRPr="00813D46" w:rsidRDefault="00D01C3A" w:rsidP="0070494D">
            <w:pPr>
              <w:keepNext/>
              <w:keepLines/>
              <w:rPr>
                <w:sz w:val="8"/>
                <w:szCs w:val="24"/>
              </w:rPr>
            </w:pPr>
            <w:r w:rsidRPr="00813D46">
              <w:rPr>
                <w:sz w:val="15"/>
                <w:szCs w:val="15"/>
              </w:rPr>
              <w:t> </w:t>
            </w:r>
          </w:p>
        </w:tc>
      </w:tr>
      <w:tr w:rsidR="00D01C3A" w:rsidRPr="00813D46" w14:paraId="0C17DD47" w14:textId="77777777" w:rsidTr="0076648B">
        <w:trPr>
          <w:jc w:val="center"/>
        </w:trPr>
        <w:tc>
          <w:tcPr>
            <w:tcW w:w="0" w:type="auto"/>
            <w:gridSpan w:val="20"/>
            <w:vAlign w:val="bottom"/>
            <w:hideMark/>
          </w:tcPr>
          <w:p w14:paraId="629F1081" w14:textId="77777777" w:rsidR="00D01C3A" w:rsidRPr="00813D46" w:rsidRDefault="00D01C3A" w:rsidP="0070494D">
            <w:pPr>
              <w:pStyle w:val="rrdsinglerule"/>
              <w:keepNext/>
              <w:keepLines/>
            </w:pPr>
            <w:r w:rsidRPr="00813D46">
              <w:rPr>
                <w:sz w:val="15"/>
                <w:szCs w:val="15"/>
              </w:rPr>
              <w:t> </w:t>
            </w:r>
          </w:p>
        </w:tc>
        <w:tc>
          <w:tcPr>
            <w:tcW w:w="0" w:type="auto"/>
            <w:vAlign w:val="bottom"/>
            <w:hideMark/>
          </w:tcPr>
          <w:p w14:paraId="0B490A2B" w14:textId="77777777" w:rsidR="00D01C3A" w:rsidRPr="00813D46" w:rsidRDefault="00D01C3A" w:rsidP="0070494D">
            <w:pPr>
              <w:keepNext/>
              <w:keepLines/>
              <w:rPr>
                <w:sz w:val="8"/>
                <w:szCs w:val="24"/>
              </w:rPr>
            </w:pPr>
          </w:p>
        </w:tc>
      </w:tr>
      <w:tr w:rsidR="00D01C3A" w:rsidRPr="00813D46" w14:paraId="457AC9C4" w14:textId="77777777" w:rsidTr="0076648B">
        <w:trPr>
          <w:jc w:val="center"/>
        </w:trPr>
        <w:tc>
          <w:tcPr>
            <w:tcW w:w="0" w:type="auto"/>
            <w:vAlign w:val="bottom"/>
            <w:hideMark/>
          </w:tcPr>
          <w:p w14:paraId="0A90B57A" w14:textId="77777777" w:rsidR="00D01C3A" w:rsidRPr="00813D46" w:rsidRDefault="00D01C3A" w:rsidP="0070494D">
            <w:pPr>
              <w:pStyle w:val="la2"/>
              <w:keepNext/>
              <w:keepLines/>
            </w:pPr>
            <w:r w:rsidRPr="00813D46">
              <w:t> </w:t>
            </w:r>
          </w:p>
        </w:tc>
        <w:tc>
          <w:tcPr>
            <w:tcW w:w="0" w:type="auto"/>
            <w:vAlign w:val="bottom"/>
            <w:hideMark/>
          </w:tcPr>
          <w:p w14:paraId="6C8EC423" w14:textId="77777777" w:rsidR="00D01C3A" w:rsidRPr="00813D46" w:rsidRDefault="00D01C3A" w:rsidP="0070494D">
            <w:pPr>
              <w:pStyle w:val="la2"/>
              <w:keepNext/>
              <w:keepLines/>
            </w:pPr>
          </w:p>
        </w:tc>
        <w:tc>
          <w:tcPr>
            <w:tcW w:w="0" w:type="auto"/>
            <w:gridSpan w:val="2"/>
            <w:vAlign w:val="bottom"/>
            <w:hideMark/>
          </w:tcPr>
          <w:p w14:paraId="3C07631C" w14:textId="77777777" w:rsidR="00D01C3A" w:rsidRPr="00813D46" w:rsidRDefault="00D01C3A" w:rsidP="0070494D">
            <w:pPr>
              <w:pStyle w:val="la2"/>
              <w:keepNext/>
              <w:keepLines/>
            </w:pPr>
            <w:r w:rsidRPr="00813D46">
              <w:t> </w:t>
            </w:r>
          </w:p>
        </w:tc>
        <w:tc>
          <w:tcPr>
            <w:tcW w:w="0" w:type="auto"/>
            <w:vAlign w:val="bottom"/>
            <w:hideMark/>
          </w:tcPr>
          <w:p w14:paraId="0271EE56" w14:textId="77777777" w:rsidR="00D01C3A" w:rsidRPr="00813D46" w:rsidRDefault="00D01C3A" w:rsidP="0070494D">
            <w:pPr>
              <w:keepNext/>
              <w:keepLines/>
              <w:rPr>
                <w:sz w:val="8"/>
                <w:szCs w:val="24"/>
              </w:rPr>
            </w:pPr>
            <w:r w:rsidRPr="00813D46">
              <w:rPr>
                <w:sz w:val="15"/>
                <w:szCs w:val="15"/>
              </w:rPr>
              <w:t> </w:t>
            </w:r>
          </w:p>
        </w:tc>
        <w:tc>
          <w:tcPr>
            <w:tcW w:w="0" w:type="auto"/>
            <w:vAlign w:val="bottom"/>
            <w:hideMark/>
          </w:tcPr>
          <w:p w14:paraId="67D0FF74" w14:textId="77777777" w:rsidR="00D01C3A" w:rsidRPr="00813D46" w:rsidRDefault="00D01C3A" w:rsidP="0070494D">
            <w:pPr>
              <w:pStyle w:val="la2"/>
              <w:keepNext/>
              <w:keepLines/>
            </w:pPr>
          </w:p>
        </w:tc>
        <w:tc>
          <w:tcPr>
            <w:tcW w:w="0" w:type="auto"/>
            <w:gridSpan w:val="6"/>
            <w:tcMar>
              <w:top w:w="0" w:type="dxa"/>
              <w:left w:w="14" w:type="dxa"/>
              <w:bottom w:w="0" w:type="dxa"/>
              <w:right w:w="14" w:type="dxa"/>
            </w:tcMar>
            <w:vAlign w:val="bottom"/>
            <w:hideMark/>
          </w:tcPr>
          <w:p w14:paraId="57E4F768" w14:textId="77777777" w:rsidR="00D01C3A" w:rsidRPr="00813D46" w:rsidRDefault="00D01C3A" w:rsidP="0070494D">
            <w:pPr>
              <w:keepNext/>
              <w:keepLines/>
              <w:jc w:val="center"/>
              <w:rPr>
                <w:szCs w:val="24"/>
              </w:rPr>
            </w:pPr>
            <w:r w:rsidRPr="00813D46">
              <w:rPr>
                <w:rFonts w:cs="Arial"/>
                <w:b/>
                <w:bCs/>
                <w:sz w:val="15"/>
                <w:szCs w:val="15"/>
              </w:rPr>
              <w:t>(In millions)</w:t>
            </w:r>
          </w:p>
        </w:tc>
        <w:tc>
          <w:tcPr>
            <w:tcW w:w="0" w:type="auto"/>
            <w:vAlign w:val="bottom"/>
            <w:hideMark/>
          </w:tcPr>
          <w:p w14:paraId="05F441B4" w14:textId="77777777" w:rsidR="00D01C3A" w:rsidRPr="00813D46" w:rsidRDefault="00D01C3A" w:rsidP="0070494D">
            <w:pPr>
              <w:keepNext/>
              <w:keepLines/>
              <w:rPr>
                <w:sz w:val="8"/>
                <w:szCs w:val="24"/>
              </w:rPr>
            </w:pPr>
            <w:r w:rsidRPr="00813D46">
              <w:rPr>
                <w:sz w:val="15"/>
                <w:szCs w:val="15"/>
              </w:rPr>
              <w:t> </w:t>
            </w:r>
          </w:p>
        </w:tc>
        <w:tc>
          <w:tcPr>
            <w:tcW w:w="0" w:type="auto"/>
            <w:vAlign w:val="bottom"/>
            <w:hideMark/>
          </w:tcPr>
          <w:p w14:paraId="06893F9B" w14:textId="77777777" w:rsidR="00D01C3A" w:rsidRPr="00813D46" w:rsidRDefault="00D01C3A" w:rsidP="0070494D">
            <w:pPr>
              <w:pStyle w:val="la2"/>
              <w:keepNext/>
              <w:keepLines/>
            </w:pPr>
            <w:r w:rsidRPr="00813D46">
              <w:rPr>
                <w:sz w:val="15"/>
                <w:szCs w:val="15"/>
              </w:rPr>
              <w:t> </w:t>
            </w:r>
          </w:p>
        </w:tc>
        <w:tc>
          <w:tcPr>
            <w:tcW w:w="0" w:type="auto"/>
            <w:gridSpan w:val="2"/>
            <w:vAlign w:val="bottom"/>
            <w:hideMark/>
          </w:tcPr>
          <w:p w14:paraId="5A59CD09" w14:textId="77777777" w:rsidR="00D01C3A" w:rsidRPr="00813D46" w:rsidRDefault="00D01C3A" w:rsidP="0070494D">
            <w:pPr>
              <w:pStyle w:val="la2"/>
              <w:keepNext/>
              <w:keepLines/>
            </w:pPr>
            <w:r w:rsidRPr="00813D46">
              <w:t> </w:t>
            </w:r>
          </w:p>
        </w:tc>
        <w:tc>
          <w:tcPr>
            <w:tcW w:w="0" w:type="auto"/>
            <w:vAlign w:val="bottom"/>
            <w:hideMark/>
          </w:tcPr>
          <w:p w14:paraId="421BC728" w14:textId="77777777" w:rsidR="00D01C3A" w:rsidRPr="00813D46" w:rsidRDefault="00D01C3A" w:rsidP="0070494D">
            <w:pPr>
              <w:keepNext/>
              <w:keepLines/>
              <w:rPr>
                <w:sz w:val="8"/>
                <w:szCs w:val="24"/>
              </w:rPr>
            </w:pPr>
            <w:r w:rsidRPr="00813D46">
              <w:rPr>
                <w:sz w:val="15"/>
                <w:szCs w:val="15"/>
              </w:rPr>
              <w:t> </w:t>
            </w:r>
          </w:p>
        </w:tc>
        <w:tc>
          <w:tcPr>
            <w:tcW w:w="0" w:type="auto"/>
            <w:vAlign w:val="bottom"/>
            <w:hideMark/>
          </w:tcPr>
          <w:p w14:paraId="3EB43128" w14:textId="77777777" w:rsidR="00D01C3A" w:rsidRPr="00813D46" w:rsidRDefault="00D01C3A" w:rsidP="0070494D">
            <w:pPr>
              <w:pStyle w:val="la2"/>
              <w:keepNext/>
              <w:keepLines/>
            </w:pPr>
          </w:p>
        </w:tc>
        <w:tc>
          <w:tcPr>
            <w:tcW w:w="0" w:type="auto"/>
            <w:gridSpan w:val="2"/>
            <w:vAlign w:val="bottom"/>
            <w:hideMark/>
          </w:tcPr>
          <w:p w14:paraId="21CEAD64" w14:textId="77777777" w:rsidR="00D01C3A" w:rsidRPr="00813D46" w:rsidRDefault="00D01C3A" w:rsidP="0070494D">
            <w:pPr>
              <w:pStyle w:val="la2"/>
              <w:keepNext/>
              <w:keepLines/>
            </w:pPr>
            <w:r w:rsidRPr="00813D46">
              <w:t> </w:t>
            </w:r>
          </w:p>
        </w:tc>
        <w:tc>
          <w:tcPr>
            <w:tcW w:w="0" w:type="auto"/>
            <w:vAlign w:val="bottom"/>
            <w:hideMark/>
          </w:tcPr>
          <w:p w14:paraId="10DE9159" w14:textId="77777777" w:rsidR="00D01C3A" w:rsidRPr="00813D46" w:rsidRDefault="00D01C3A" w:rsidP="0070494D">
            <w:pPr>
              <w:keepNext/>
              <w:keepLines/>
              <w:rPr>
                <w:sz w:val="8"/>
                <w:szCs w:val="24"/>
              </w:rPr>
            </w:pPr>
            <w:r w:rsidRPr="00813D46">
              <w:rPr>
                <w:sz w:val="15"/>
                <w:szCs w:val="15"/>
              </w:rPr>
              <w:t> </w:t>
            </w:r>
          </w:p>
        </w:tc>
      </w:tr>
      <w:tr w:rsidR="00D01C3A" w:rsidRPr="00813D46" w14:paraId="286BD2CE" w14:textId="77777777" w:rsidTr="0076648B">
        <w:trPr>
          <w:trHeight w:val="75"/>
          <w:jc w:val="center"/>
        </w:trPr>
        <w:tc>
          <w:tcPr>
            <w:tcW w:w="0" w:type="auto"/>
            <w:vAlign w:val="center"/>
            <w:hideMark/>
          </w:tcPr>
          <w:p w14:paraId="129B3428" w14:textId="77777777" w:rsidR="00D01C3A" w:rsidRPr="00813D46" w:rsidRDefault="00D01C3A" w:rsidP="0070494D">
            <w:pPr>
              <w:keepNext/>
              <w:keepLines/>
              <w:rPr>
                <w:sz w:val="2"/>
                <w:szCs w:val="2"/>
              </w:rPr>
            </w:pPr>
          </w:p>
        </w:tc>
        <w:tc>
          <w:tcPr>
            <w:tcW w:w="0" w:type="auto"/>
            <w:gridSpan w:val="4"/>
            <w:vAlign w:val="center"/>
            <w:hideMark/>
          </w:tcPr>
          <w:p w14:paraId="672C8EBD" w14:textId="77777777" w:rsidR="00D01C3A" w:rsidRPr="00813D46" w:rsidRDefault="00D01C3A" w:rsidP="0070494D">
            <w:pPr>
              <w:keepNext/>
              <w:keepLines/>
              <w:rPr>
                <w:sz w:val="2"/>
                <w:szCs w:val="2"/>
              </w:rPr>
            </w:pPr>
          </w:p>
        </w:tc>
        <w:tc>
          <w:tcPr>
            <w:tcW w:w="0" w:type="auto"/>
            <w:gridSpan w:val="4"/>
            <w:vAlign w:val="center"/>
            <w:hideMark/>
          </w:tcPr>
          <w:p w14:paraId="336CC8F2" w14:textId="77777777" w:rsidR="00D01C3A" w:rsidRPr="00813D46" w:rsidRDefault="00D01C3A" w:rsidP="0070494D">
            <w:pPr>
              <w:keepNext/>
              <w:keepLines/>
              <w:rPr>
                <w:sz w:val="2"/>
                <w:szCs w:val="2"/>
              </w:rPr>
            </w:pPr>
          </w:p>
        </w:tc>
        <w:tc>
          <w:tcPr>
            <w:tcW w:w="0" w:type="auto"/>
            <w:gridSpan w:val="4"/>
            <w:vAlign w:val="center"/>
            <w:hideMark/>
          </w:tcPr>
          <w:p w14:paraId="6F65AF0C" w14:textId="77777777" w:rsidR="00D01C3A" w:rsidRPr="00813D46" w:rsidRDefault="00D01C3A" w:rsidP="0070494D">
            <w:pPr>
              <w:keepNext/>
              <w:keepLines/>
              <w:rPr>
                <w:sz w:val="2"/>
                <w:szCs w:val="2"/>
              </w:rPr>
            </w:pPr>
          </w:p>
        </w:tc>
        <w:tc>
          <w:tcPr>
            <w:tcW w:w="0" w:type="auto"/>
            <w:gridSpan w:val="4"/>
            <w:vAlign w:val="center"/>
            <w:hideMark/>
          </w:tcPr>
          <w:p w14:paraId="2AF955F9" w14:textId="77777777" w:rsidR="00D01C3A" w:rsidRPr="00813D46" w:rsidRDefault="00D01C3A" w:rsidP="0070494D">
            <w:pPr>
              <w:keepNext/>
              <w:keepLines/>
              <w:rPr>
                <w:sz w:val="2"/>
                <w:szCs w:val="2"/>
              </w:rPr>
            </w:pPr>
          </w:p>
        </w:tc>
        <w:tc>
          <w:tcPr>
            <w:tcW w:w="0" w:type="auto"/>
            <w:gridSpan w:val="4"/>
            <w:vAlign w:val="center"/>
            <w:hideMark/>
          </w:tcPr>
          <w:p w14:paraId="3A63F99D" w14:textId="77777777" w:rsidR="00D01C3A" w:rsidRPr="00813D46" w:rsidRDefault="00D01C3A" w:rsidP="0070494D">
            <w:pPr>
              <w:keepNext/>
              <w:keepLines/>
              <w:rPr>
                <w:sz w:val="2"/>
                <w:szCs w:val="2"/>
              </w:rPr>
            </w:pPr>
          </w:p>
        </w:tc>
      </w:tr>
      <w:tr w:rsidR="00D01C3A" w:rsidRPr="00813D46" w14:paraId="1E97BBE7" w14:textId="77777777" w:rsidTr="0076648B">
        <w:trPr>
          <w:jc w:val="center"/>
        </w:trPr>
        <w:tc>
          <w:tcPr>
            <w:tcW w:w="0" w:type="auto"/>
            <w:hideMark/>
          </w:tcPr>
          <w:p w14:paraId="4B82E959" w14:textId="77777777" w:rsidR="00D01C3A" w:rsidRPr="00813D46" w:rsidRDefault="00D01C3A" w:rsidP="0070494D">
            <w:pPr>
              <w:pStyle w:val="NormalWeb"/>
              <w:keepNext/>
              <w:keepLines/>
              <w:ind w:left="240" w:hanging="240"/>
              <w:rPr>
                <w:sz w:val="8"/>
              </w:rPr>
            </w:pPr>
            <w:r w:rsidRPr="00813D46">
              <w:rPr>
                <w:rFonts w:cs="Arial"/>
                <w:b/>
                <w:bCs/>
                <w:sz w:val="15"/>
                <w:szCs w:val="15"/>
              </w:rPr>
              <w:t>Notes</w:t>
            </w:r>
          </w:p>
        </w:tc>
        <w:tc>
          <w:tcPr>
            <w:tcW w:w="0" w:type="auto"/>
            <w:vAlign w:val="bottom"/>
            <w:hideMark/>
          </w:tcPr>
          <w:p w14:paraId="783EE43B" w14:textId="77777777" w:rsidR="00D01C3A" w:rsidRPr="00813D46" w:rsidRDefault="00D01C3A" w:rsidP="0070494D">
            <w:pPr>
              <w:pStyle w:val="la2"/>
              <w:keepNext/>
              <w:keepLines/>
            </w:pPr>
          </w:p>
        </w:tc>
        <w:tc>
          <w:tcPr>
            <w:tcW w:w="0" w:type="auto"/>
            <w:vAlign w:val="bottom"/>
            <w:hideMark/>
          </w:tcPr>
          <w:p w14:paraId="1FC690AA" w14:textId="77777777" w:rsidR="00D01C3A" w:rsidRPr="00813D46" w:rsidRDefault="00D01C3A" w:rsidP="0070494D">
            <w:pPr>
              <w:pStyle w:val="la2"/>
              <w:keepNext/>
              <w:keepLines/>
            </w:pPr>
            <w:r w:rsidRPr="00813D46">
              <w:t> </w:t>
            </w:r>
          </w:p>
        </w:tc>
        <w:tc>
          <w:tcPr>
            <w:tcW w:w="0" w:type="auto"/>
            <w:vAlign w:val="bottom"/>
            <w:hideMark/>
          </w:tcPr>
          <w:p w14:paraId="1FA88C85" w14:textId="77777777" w:rsidR="00D01C3A" w:rsidRPr="00813D46" w:rsidRDefault="00D01C3A" w:rsidP="0070494D">
            <w:pPr>
              <w:pStyle w:val="la2"/>
              <w:keepNext/>
              <w:keepLines/>
            </w:pPr>
            <w:r w:rsidRPr="00813D46">
              <w:t> </w:t>
            </w:r>
          </w:p>
        </w:tc>
        <w:tc>
          <w:tcPr>
            <w:tcW w:w="0" w:type="auto"/>
            <w:vAlign w:val="bottom"/>
            <w:hideMark/>
          </w:tcPr>
          <w:p w14:paraId="20239E17" w14:textId="77777777" w:rsidR="00D01C3A" w:rsidRPr="00813D46" w:rsidRDefault="00D01C3A" w:rsidP="0070494D">
            <w:pPr>
              <w:pStyle w:val="la2"/>
              <w:keepNext/>
              <w:keepLines/>
            </w:pPr>
            <w:r w:rsidRPr="00813D46">
              <w:t> </w:t>
            </w:r>
          </w:p>
        </w:tc>
        <w:tc>
          <w:tcPr>
            <w:tcW w:w="0" w:type="auto"/>
            <w:vAlign w:val="bottom"/>
            <w:hideMark/>
          </w:tcPr>
          <w:p w14:paraId="11748EAF" w14:textId="77777777" w:rsidR="00D01C3A" w:rsidRPr="00813D46" w:rsidRDefault="00D01C3A" w:rsidP="0070494D">
            <w:pPr>
              <w:pStyle w:val="la2"/>
              <w:keepNext/>
              <w:keepLines/>
            </w:pPr>
          </w:p>
        </w:tc>
        <w:tc>
          <w:tcPr>
            <w:tcW w:w="0" w:type="auto"/>
            <w:vAlign w:val="bottom"/>
            <w:hideMark/>
          </w:tcPr>
          <w:p w14:paraId="3F927723" w14:textId="77777777" w:rsidR="00D01C3A" w:rsidRPr="00813D46" w:rsidRDefault="00D01C3A" w:rsidP="0070494D">
            <w:pPr>
              <w:pStyle w:val="la2"/>
              <w:keepNext/>
              <w:keepLines/>
            </w:pPr>
            <w:r w:rsidRPr="00813D46">
              <w:t> </w:t>
            </w:r>
          </w:p>
        </w:tc>
        <w:tc>
          <w:tcPr>
            <w:tcW w:w="0" w:type="auto"/>
            <w:vAlign w:val="bottom"/>
            <w:hideMark/>
          </w:tcPr>
          <w:p w14:paraId="70F14FF4" w14:textId="77777777" w:rsidR="00D01C3A" w:rsidRPr="00813D46" w:rsidRDefault="00D01C3A" w:rsidP="0070494D">
            <w:pPr>
              <w:pStyle w:val="la2"/>
              <w:keepNext/>
              <w:keepLines/>
            </w:pPr>
            <w:r w:rsidRPr="00813D46">
              <w:t> </w:t>
            </w:r>
          </w:p>
        </w:tc>
        <w:tc>
          <w:tcPr>
            <w:tcW w:w="0" w:type="auto"/>
            <w:vAlign w:val="bottom"/>
            <w:hideMark/>
          </w:tcPr>
          <w:p w14:paraId="74954676" w14:textId="77777777" w:rsidR="00D01C3A" w:rsidRPr="00813D46" w:rsidRDefault="00D01C3A" w:rsidP="0070494D">
            <w:pPr>
              <w:pStyle w:val="la2"/>
              <w:keepNext/>
              <w:keepLines/>
            </w:pPr>
            <w:r w:rsidRPr="00813D46">
              <w:t> </w:t>
            </w:r>
          </w:p>
        </w:tc>
        <w:tc>
          <w:tcPr>
            <w:tcW w:w="0" w:type="auto"/>
            <w:vAlign w:val="bottom"/>
            <w:hideMark/>
          </w:tcPr>
          <w:p w14:paraId="1DBD22C4" w14:textId="77777777" w:rsidR="00D01C3A" w:rsidRPr="00813D46" w:rsidRDefault="00D01C3A" w:rsidP="0070494D">
            <w:pPr>
              <w:pStyle w:val="la2"/>
              <w:keepNext/>
              <w:keepLines/>
            </w:pPr>
            <w:r w:rsidRPr="00813D46">
              <w:rPr>
                <w:sz w:val="15"/>
                <w:szCs w:val="15"/>
              </w:rPr>
              <w:t> </w:t>
            </w:r>
          </w:p>
        </w:tc>
        <w:tc>
          <w:tcPr>
            <w:tcW w:w="0" w:type="auto"/>
            <w:vAlign w:val="bottom"/>
            <w:hideMark/>
          </w:tcPr>
          <w:p w14:paraId="7BEB8374" w14:textId="77777777" w:rsidR="00D01C3A" w:rsidRPr="00813D46" w:rsidRDefault="00D01C3A" w:rsidP="0070494D">
            <w:pPr>
              <w:pStyle w:val="la2"/>
              <w:keepNext/>
              <w:keepLines/>
            </w:pPr>
            <w:r w:rsidRPr="00813D46">
              <w:t> </w:t>
            </w:r>
          </w:p>
        </w:tc>
        <w:tc>
          <w:tcPr>
            <w:tcW w:w="0" w:type="auto"/>
            <w:vAlign w:val="bottom"/>
            <w:hideMark/>
          </w:tcPr>
          <w:p w14:paraId="151EF992" w14:textId="77777777" w:rsidR="00D01C3A" w:rsidRPr="00813D46" w:rsidRDefault="00D01C3A" w:rsidP="0070494D">
            <w:pPr>
              <w:pStyle w:val="la2"/>
              <w:keepNext/>
              <w:keepLines/>
            </w:pPr>
            <w:r w:rsidRPr="00813D46">
              <w:t> </w:t>
            </w:r>
          </w:p>
        </w:tc>
        <w:tc>
          <w:tcPr>
            <w:tcW w:w="0" w:type="auto"/>
            <w:vAlign w:val="bottom"/>
            <w:hideMark/>
          </w:tcPr>
          <w:p w14:paraId="60591667" w14:textId="77777777" w:rsidR="00D01C3A" w:rsidRPr="00813D46" w:rsidRDefault="00D01C3A" w:rsidP="0070494D">
            <w:pPr>
              <w:pStyle w:val="la2"/>
              <w:keepNext/>
              <w:keepLines/>
            </w:pPr>
            <w:r w:rsidRPr="00813D46">
              <w:t> </w:t>
            </w:r>
          </w:p>
        </w:tc>
        <w:tc>
          <w:tcPr>
            <w:tcW w:w="0" w:type="auto"/>
            <w:vAlign w:val="bottom"/>
            <w:hideMark/>
          </w:tcPr>
          <w:p w14:paraId="54BD4861" w14:textId="77777777" w:rsidR="00D01C3A" w:rsidRPr="00813D46" w:rsidRDefault="00D01C3A" w:rsidP="0070494D">
            <w:pPr>
              <w:pStyle w:val="la2"/>
              <w:keepNext/>
              <w:keepLines/>
            </w:pPr>
            <w:r w:rsidRPr="00813D46">
              <w:rPr>
                <w:sz w:val="15"/>
                <w:szCs w:val="15"/>
              </w:rPr>
              <w:t> </w:t>
            </w:r>
          </w:p>
        </w:tc>
        <w:tc>
          <w:tcPr>
            <w:tcW w:w="0" w:type="auto"/>
            <w:vAlign w:val="bottom"/>
            <w:hideMark/>
          </w:tcPr>
          <w:p w14:paraId="7C8E9EB5" w14:textId="77777777" w:rsidR="00D01C3A" w:rsidRPr="00813D46" w:rsidRDefault="00D01C3A" w:rsidP="0070494D">
            <w:pPr>
              <w:pStyle w:val="la2"/>
              <w:keepNext/>
              <w:keepLines/>
            </w:pPr>
            <w:r w:rsidRPr="00813D46">
              <w:t> </w:t>
            </w:r>
          </w:p>
        </w:tc>
        <w:tc>
          <w:tcPr>
            <w:tcW w:w="0" w:type="auto"/>
            <w:vAlign w:val="bottom"/>
            <w:hideMark/>
          </w:tcPr>
          <w:p w14:paraId="066B6E0F" w14:textId="77777777" w:rsidR="00D01C3A" w:rsidRPr="00813D46" w:rsidRDefault="00D01C3A" w:rsidP="0070494D">
            <w:pPr>
              <w:pStyle w:val="la2"/>
              <w:keepNext/>
              <w:keepLines/>
            </w:pPr>
            <w:r w:rsidRPr="00813D46">
              <w:t> </w:t>
            </w:r>
          </w:p>
        </w:tc>
        <w:tc>
          <w:tcPr>
            <w:tcW w:w="0" w:type="auto"/>
            <w:vAlign w:val="bottom"/>
            <w:hideMark/>
          </w:tcPr>
          <w:p w14:paraId="6269E2EE" w14:textId="77777777" w:rsidR="00D01C3A" w:rsidRPr="00813D46" w:rsidRDefault="00D01C3A" w:rsidP="0070494D">
            <w:pPr>
              <w:pStyle w:val="la2"/>
              <w:keepNext/>
              <w:keepLines/>
            </w:pPr>
            <w:r w:rsidRPr="00813D46">
              <w:t> </w:t>
            </w:r>
          </w:p>
        </w:tc>
        <w:tc>
          <w:tcPr>
            <w:tcW w:w="0" w:type="auto"/>
            <w:vAlign w:val="bottom"/>
            <w:hideMark/>
          </w:tcPr>
          <w:p w14:paraId="1333A81E" w14:textId="77777777" w:rsidR="00D01C3A" w:rsidRPr="00813D46" w:rsidRDefault="00D01C3A" w:rsidP="0070494D">
            <w:pPr>
              <w:pStyle w:val="la2"/>
              <w:keepNext/>
              <w:keepLines/>
            </w:pPr>
          </w:p>
        </w:tc>
        <w:tc>
          <w:tcPr>
            <w:tcW w:w="0" w:type="auto"/>
            <w:vAlign w:val="bottom"/>
            <w:hideMark/>
          </w:tcPr>
          <w:p w14:paraId="3FC550B4" w14:textId="77777777" w:rsidR="00D01C3A" w:rsidRPr="00813D46" w:rsidRDefault="00D01C3A" w:rsidP="0070494D">
            <w:pPr>
              <w:pStyle w:val="la2"/>
              <w:keepNext/>
              <w:keepLines/>
            </w:pPr>
            <w:r w:rsidRPr="00813D46">
              <w:t> </w:t>
            </w:r>
          </w:p>
        </w:tc>
        <w:tc>
          <w:tcPr>
            <w:tcW w:w="0" w:type="auto"/>
            <w:vAlign w:val="bottom"/>
            <w:hideMark/>
          </w:tcPr>
          <w:p w14:paraId="0FB5E003" w14:textId="77777777" w:rsidR="00D01C3A" w:rsidRPr="00813D46" w:rsidRDefault="00D01C3A" w:rsidP="0070494D">
            <w:pPr>
              <w:pStyle w:val="la2"/>
              <w:keepNext/>
              <w:keepLines/>
            </w:pPr>
            <w:r w:rsidRPr="00813D46">
              <w:t> </w:t>
            </w:r>
          </w:p>
        </w:tc>
        <w:tc>
          <w:tcPr>
            <w:tcW w:w="0" w:type="auto"/>
            <w:vAlign w:val="bottom"/>
            <w:hideMark/>
          </w:tcPr>
          <w:p w14:paraId="4F5F85AA" w14:textId="77777777" w:rsidR="00D01C3A" w:rsidRPr="00813D46" w:rsidRDefault="00D01C3A" w:rsidP="0070494D">
            <w:pPr>
              <w:pStyle w:val="la2"/>
              <w:keepNext/>
              <w:keepLines/>
            </w:pPr>
            <w:r w:rsidRPr="00813D46">
              <w:t> </w:t>
            </w:r>
          </w:p>
        </w:tc>
      </w:tr>
      <w:tr w:rsidR="00D01C3A" w:rsidRPr="00813D46" w14:paraId="25B6F80B" w14:textId="77777777" w:rsidTr="0076648B">
        <w:trPr>
          <w:trHeight w:val="120"/>
          <w:jc w:val="center"/>
        </w:trPr>
        <w:tc>
          <w:tcPr>
            <w:tcW w:w="0" w:type="auto"/>
            <w:vAlign w:val="center"/>
            <w:hideMark/>
          </w:tcPr>
          <w:p w14:paraId="3E104B09" w14:textId="77777777" w:rsidR="00D01C3A" w:rsidRPr="00813D46" w:rsidRDefault="00D01C3A" w:rsidP="0070494D">
            <w:pPr>
              <w:keepNext/>
              <w:keepLines/>
              <w:rPr>
                <w:sz w:val="2"/>
                <w:szCs w:val="2"/>
              </w:rPr>
            </w:pPr>
          </w:p>
        </w:tc>
        <w:tc>
          <w:tcPr>
            <w:tcW w:w="0" w:type="auto"/>
            <w:gridSpan w:val="4"/>
            <w:vAlign w:val="center"/>
            <w:hideMark/>
          </w:tcPr>
          <w:p w14:paraId="121B6201" w14:textId="77777777" w:rsidR="00D01C3A" w:rsidRPr="00813D46" w:rsidRDefault="00D01C3A" w:rsidP="0070494D">
            <w:pPr>
              <w:keepNext/>
              <w:keepLines/>
              <w:rPr>
                <w:sz w:val="2"/>
                <w:szCs w:val="2"/>
              </w:rPr>
            </w:pPr>
          </w:p>
        </w:tc>
        <w:tc>
          <w:tcPr>
            <w:tcW w:w="0" w:type="auto"/>
            <w:gridSpan w:val="4"/>
            <w:vAlign w:val="center"/>
            <w:hideMark/>
          </w:tcPr>
          <w:p w14:paraId="3F8B69A6" w14:textId="77777777" w:rsidR="00D01C3A" w:rsidRPr="00813D46" w:rsidRDefault="00D01C3A" w:rsidP="0070494D">
            <w:pPr>
              <w:keepNext/>
              <w:keepLines/>
              <w:rPr>
                <w:sz w:val="2"/>
                <w:szCs w:val="2"/>
              </w:rPr>
            </w:pPr>
          </w:p>
        </w:tc>
        <w:tc>
          <w:tcPr>
            <w:tcW w:w="0" w:type="auto"/>
            <w:gridSpan w:val="4"/>
            <w:vAlign w:val="center"/>
            <w:hideMark/>
          </w:tcPr>
          <w:p w14:paraId="6260E25D" w14:textId="77777777" w:rsidR="00D01C3A" w:rsidRPr="00813D46" w:rsidRDefault="00D01C3A" w:rsidP="0070494D">
            <w:pPr>
              <w:keepNext/>
              <w:keepLines/>
              <w:rPr>
                <w:sz w:val="2"/>
                <w:szCs w:val="2"/>
              </w:rPr>
            </w:pPr>
          </w:p>
        </w:tc>
        <w:tc>
          <w:tcPr>
            <w:tcW w:w="0" w:type="auto"/>
            <w:gridSpan w:val="4"/>
            <w:vAlign w:val="center"/>
            <w:hideMark/>
          </w:tcPr>
          <w:p w14:paraId="39D8FA8E" w14:textId="77777777" w:rsidR="00D01C3A" w:rsidRPr="00813D46" w:rsidRDefault="00D01C3A" w:rsidP="0070494D">
            <w:pPr>
              <w:keepNext/>
              <w:keepLines/>
              <w:rPr>
                <w:sz w:val="2"/>
                <w:szCs w:val="2"/>
              </w:rPr>
            </w:pPr>
          </w:p>
        </w:tc>
        <w:tc>
          <w:tcPr>
            <w:tcW w:w="0" w:type="auto"/>
            <w:gridSpan w:val="4"/>
            <w:vAlign w:val="center"/>
            <w:hideMark/>
          </w:tcPr>
          <w:p w14:paraId="5410DB39" w14:textId="77777777" w:rsidR="00D01C3A" w:rsidRPr="00813D46" w:rsidRDefault="00D01C3A" w:rsidP="0070494D">
            <w:pPr>
              <w:keepNext/>
              <w:keepLines/>
              <w:rPr>
                <w:sz w:val="2"/>
                <w:szCs w:val="2"/>
              </w:rPr>
            </w:pPr>
          </w:p>
        </w:tc>
      </w:tr>
      <w:tr w:rsidR="00D01C3A" w:rsidRPr="00813D46" w14:paraId="22ABA745" w14:textId="77777777" w:rsidTr="0076648B">
        <w:trPr>
          <w:jc w:val="center"/>
        </w:trPr>
        <w:tc>
          <w:tcPr>
            <w:tcW w:w="0" w:type="auto"/>
            <w:hideMark/>
          </w:tcPr>
          <w:p w14:paraId="77568BC5" w14:textId="77777777" w:rsidR="00D01C3A" w:rsidRPr="00813D46" w:rsidRDefault="00D01C3A" w:rsidP="0070494D">
            <w:pPr>
              <w:pStyle w:val="NormalWeb"/>
              <w:keepNext/>
              <w:keepLines/>
              <w:ind w:left="240" w:hanging="240"/>
              <w:rPr>
                <w:sz w:val="8"/>
              </w:rPr>
            </w:pPr>
            <w:r w:rsidRPr="00813D46">
              <w:rPr>
                <w:rFonts w:cs="Arial"/>
                <w:sz w:val="20"/>
                <w:szCs w:val="20"/>
              </w:rPr>
              <w:t>September 25, 2015</w:t>
            </w:r>
          </w:p>
        </w:tc>
        <w:tc>
          <w:tcPr>
            <w:tcW w:w="0" w:type="auto"/>
            <w:vAlign w:val="bottom"/>
            <w:hideMark/>
          </w:tcPr>
          <w:p w14:paraId="4E3CF33C" w14:textId="77777777" w:rsidR="00D01C3A" w:rsidRPr="00813D46" w:rsidRDefault="00D01C3A" w:rsidP="0070494D">
            <w:pPr>
              <w:pStyle w:val="la2"/>
              <w:keepNext/>
              <w:keepLines/>
            </w:pPr>
          </w:p>
        </w:tc>
        <w:tc>
          <w:tcPr>
            <w:tcW w:w="0" w:type="auto"/>
            <w:vAlign w:val="bottom"/>
            <w:hideMark/>
          </w:tcPr>
          <w:p w14:paraId="134C2994" w14:textId="77777777" w:rsidR="00D01C3A" w:rsidRPr="00813D46" w:rsidRDefault="00D01C3A" w:rsidP="0070494D">
            <w:pPr>
              <w:keepNext/>
              <w:keepLines/>
              <w:rPr>
                <w:sz w:val="8"/>
                <w:szCs w:val="24"/>
              </w:rPr>
            </w:pPr>
            <w:r w:rsidRPr="00813D46">
              <w:rPr>
                <w:rFonts w:cs="Arial"/>
                <w:b/>
                <w:bCs/>
              </w:rPr>
              <w:t> </w:t>
            </w:r>
          </w:p>
        </w:tc>
        <w:tc>
          <w:tcPr>
            <w:tcW w:w="0" w:type="auto"/>
            <w:vAlign w:val="bottom"/>
            <w:hideMark/>
          </w:tcPr>
          <w:p w14:paraId="6BE3D201" w14:textId="77777777" w:rsidR="00D01C3A" w:rsidRPr="00813D46" w:rsidRDefault="00D01C3A" w:rsidP="0070494D">
            <w:pPr>
              <w:keepNext/>
              <w:keepLines/>
              <w:jc w:val="right"/>
              <w:rPr>
                <w:szCs w:val="24"/>
              </w:rPr>
            </w:pPr>
            <w:r w:rsidRPr="00813D46">
              <w:rPr>
                <w:rFonts w:cs="Arial"/>
                <w:b/>
                <w:bCs/>
              </w:rPr>
              <w:t xml:space="preserve">  </w:t>
            </w:r>
          </w:p>
        </w:tc>
        <w:tc>
          <w:tcPr>
            <w:tcW w:w="0" w:type="auto"/>
            <w:noWrap/>
            <w:vAlign w:val="bottom"/>
            <w:hideMark/>
          </w:tcPr>
          <w:p w14:paraId="1DFC55E5" w14:textId="77777777" w:rsidR="00D01C3A" w:rsidRPr="00813D46" w:rsidRDefault="00D01C3A" w:rsidP="0070494D">
            <w:pPr>
              <w:keepNext/>
              <w:keepLines/>
              <w:rPr>
                <w:sz w:val="8"/>
                <w:szCs w:val="24"/>
              </w:rPr>
            </w:pPr>
          </w:p>
        </w:tc>
        <w:tc>
          <w:tcPr>
            <w:tcW w:w="0" w:type="auto"/>
            <w:vAlign w:val="bottom"/>
            <w:hideMark/>
          </w:tcPr>
          <w:p w14:paraId="7477EA76" w14:textId="77777777" w:rsidR="00D01C3A" w:rsidRPr="00813D46" w:rsidRDefault="00D01C3A" w:rsidP="0070494D">
            <w:pPr>
              <w:pStyle w:val="la2"/>
              <w:keepNext/>
              <w:keepLines/>
            </w:pPr>
          </w:p>
        </w:tc>
        <w:tc>
          <w:tcPr>
            <w:tcW w:w="0" w:type="auto"/>
            <w:vAlign w:val="bottom"/>
            <w:hideMark/>
          </w:tcPr>
          <w:p w14:paraId="376A9A84" w14:textId="77777777" w:rsidR="00D01C3A" w:rsidRPr="00813D46" w:rsidRDefault="00D01C3A" w:rsidP="0070494D">
            <w:pPr>
              <w:keepNext/>
              <w:keepLines/>
              <w:rPr>
                <w:sz w:val="8"/>
                <w:szCs w:val="24"/>
              </w:rPr>
            </w:pPr>
            <w:r w:rsidRPr="00813D46">
              <w:rPr>
                <w:rFonts w:cs="Arial"/>
                <w:b/>
                <w:bCs/>
              </w:rPr>
              <w:t>$</w:t>
            </w:r>
          </w:p>
        </w:tc>
        <w:tc>
          <w:tcPr>
            <w:tcW w:w="0" w:type="auto"/>
            <w:vAlign w:val="bottom"/>
            <w:hideMark/>
          </w:tcPr>
          <w:p w14:paraId="0FB6984B" w14:textId="77777777" w:rsidR="00D01C3A" w:rsidRPr="00813D46" w:rsidRDefault="00D01C3A" w:rsidP="0070494D">
            <w:pPr>
              <w:keepNext/>
              <w:keepLines/>
              <w:jc w:val="right"/>
              <w:rPr>
                <w:szCs w:val="24"/>
              </w:rPr>
            </w:pPr>
            <w:r w:rsidRPr="00813D46">
              <w:rPr>
                <w:rFonts w:cs="Arial"/>
                <w:b/>
                <w:bCs/>
              </w:rPr>
              <w:t>1,750</w:t>
            </w:r>
          </w:p>
        </w:tc>
        <w:tc>
          <w:tcPr>
            <w:tcW w:w="0" w:type="auto"/>
            <w:noWrap/>
            <w:vAlign w:val="bottom"/>
            <w:hideMark/>
          </w:tcPr>
          <w:p w14:paraId="6AFD1CA8" w14:textId="77777777" w:rsidR="00D01C3A" w:rsidRPr="00813D46" w:rsidRDefault="00D01C3A" w:rsidP="0070494D">
            <w:pPr>
              <w:keepNext/>
              <w:keepLines/>
              <w:rPr>
                <w:sz w:val="8"/>
                <w:szCs w:val="24"/>
              </w:rPr>
            </w:pPr>
          </w:p>
        </w:tc>
        <w:tc>
          <w:tcPr>
            <w:tcW w:w="0" w:type="auto"/>
            <w:vAlign w:val="bottom"/>
            <w:hideMark/>
          </w:tcPr>
          <w:p w14:paraId="0B4147B4" w14:textId="77777777" w:rsidR="00D01C3A" w:rsidRPr="00813D46" w:rsidRDefault="00D01C3A" w:rsidP="0070494D">
            <w:pPr>
              <w:pStyle w:val="la2"/>
              <w:keepNext/>
              <w:keepLines/>
            </w:pPr>
            <w:r w:rsidRPr="00813D46">
              <w:rPr>
                <w:sz w:val="15"/>
                <w:szCs w:val="15"/>
              </w:rPr>
              <w:t> </w:t>
            </w:r>
          </w:p>
        </w:tc>
        <w:tc>
          <w:tcPr>
            <w:tcW w:w="0" w:type="auto"/>
            <w:vAlign w:val="bottom"/>
            <w:hideMark/>
          </w:tcPr>
          <w:p w14:paraId="626882CE" w14:textId="77777777" w:rsidR="00D01C3A" w:rsidRPr="00813D46" w:rsidRDefault="00D01C3A" w:rsidP="0070494D">
            <w:pPr>
              <w:keepNext/>
              <w:keepLines/>
              <w:rPr>
                <w:sz w:val="8"/>
                <w:szCs w:val="24"/>
              </w:rPr>
            </w:pPr>
            <w:r w:rsidRPr="00813D46">
              <w:rPr>
                <w:rFonts w:cs="Arial"/>
              </w:rPr>
              <w:t>$</w:t>
            </w:r>
          </w:p>
        </w:tc>
        <w:tc>
          <w:tcPr>
            <w:tcW w:w="0" w:type="auto"/>
            <w:vAlign w:val="bottom"/>
            <w:hideMark/>
          </w:tcPr>
          <w:p w14:paraId="5E6EFE70" w14:textId="77777777" w:rsidR="00D01C3A" w:rsidRPr="00813D46" w:rsidRDefault="00D01C3A" w:rsidP="0070494D">
            <w:pPr>
              <w:keepNext/>
              <w:keepLines/>
              <w:jc w:val="right"/>
              <w:rPr>
                <w:szCs w:val="24"/>
              </w:rPr>
            </w:pPr>
            <w:r w:rsidRPr="00813D46">
              <w:rPr>
                <w:rFonts w:cs="Arial"/>
              </w:rPr>
              <w:t>1,750</w:t>
            </w:r>
          </w:p>
        </w:tc>
        <w:tc>
          <w:tcPr>
            <w:tcW w:w="0" w:type="auto"/>
            <w:noWrap/>
            <w:vAlign w:val="bottom"/>
            <w:hideMark/>
          </w:tcPr>
          <w:p w14:paraId="6323F437" w14:textId="77777777" w:rsidR="00D01C3A" w:rsidRPr="00813D46" w:rsidRDefault="00D01C3A" w:rsidP="0070494D">
            <w:pPr>
              <w:keepNext/>
              <w:keepLines/>
              <w:rPr>
                <w:sz w:val="8"/>
                <w:szCs w:val="24"/>
              </w:rPr>
            </w:pPr>
          </w:p>
        </w:tc>
        <w:tc>
          <w:tcPr>
            <w:tcW w:w="0" w:type="auto"/>
            <w:vAlign w:val="bottom"/>
            <w:hideMark/>
          </w:tcPr>
          <w:p w14:paraId="755CC089" w14:textId="77777777" w:rsidR="00D01C3A" w:rsidRPr="00813D46" w:rsidRDefault="00D01C3A" w:rsidP="0070494D">
            <w:pPr>
              <w:pStyle w:val="la2"/>
              <w:keepNext/>
              <w:keepLines/>
            </w:pPr>
            <w:r w:rsidRPr="00813D46">
              <w:rPr>
                <w:sz w:val="15"/>
                <w:szCs w:val="15"/>
              </w:rPr>
              <w:t> </w:t>
            </w:r>
          </w:p>
        </w:tc>
        <w:tc>
          <w:tcPr>
            <w:tcW w:w="0" w:type="auto"/>
            <w:vAlign w:val="bottom"/>
            <w:hideMark/>
          </w:tcPr>
          <w:p w14:paraId="025350D1" w14:textId="77777777" w:rsidR="00D01C3A" w:rsidRPr="00813D46" w:rsidRDefault="00D01C3A" w:rsidP="0070494D">
            <w:pPr>
              <w:keepNext/>
              <w:keepLines/>
              <w:rPr>
                <w:sz w:val="8"/>
                <w:szCs w:val="24"/>
              </w:rPr>
            </w:pPr>
            <w:r w:rsidRPr="00813D46">
              <w:rPr>
                <w:rFonts w:cs="Arial"/>
                <w:b/>
                <w:bCs/>
              </w:rPr>
              <w:t> </w:t>
            </w:r>
          </w:p>
        </w:tc>
        <w:tc>
          <w:tcPr>
            <w:tcW w:w="0" w:type="auto"/>
            <w:vAlign w:val="bottom"/>
            <w:hideMark/>
          </w:tcPr>
          <w:p w14:paraId="51501DF1" w14:textId="77777777" w:rsidR="00D01C3A" w:rsidRPr="00813D46" w:rsidRDefault="00D01C3A" w:rsidP="0070494D">
            <w:pPr>
              <w:keepNext/>
              <w:keepLines/>
              <w:jc w:val="right"/>
              <w:rPr>
                <w:szCs w:val="24"/>
              </w:rPr>
            </w:pPr>
            <w:r w:rsidRPr="00813D46">
              <w:rPr>
                <w:rFonts w:cs="Arial"/>
                <w:b/>
                <w:bCs/>
              </w:rPr>
              <w:t>1.625%</w:t>
            </w:r>
          </w:p>
        </w:tc>
        <w:tc>
          <w:tcPr>
            <w:tcW w:w="0" w:type="auto"/>
            <w:noWrap/>
            <w:vAlign w:val="bottom"/>
            <w:hideMark/>
          </w:tcPr>
          <w:p w14:paraId="0999935A" w14:textId="77777777" w:rsidR="00D01C3A" w:rsidRPr="00813D46" w:rsidRDefault="00D01C3A" w:rsidP="0070494D">
            <w:pPr>
              <w:keepNext/>
              <w:keepLines/>
              <w:rPr>
                <w:sz w:val="8"/>
                <w:szCs w:val="24"/>
              </w:rPr>
            </w:pPr>
          </w:p>
        </w:tc>
        <w:tc>
          <w:tcPr>
            <w:tcW w:w="0" w:type="auto"/>
            <w:vAlign w:val="bottom"/>
            <w:hideMark/>
          </w:tcPr>
          <w:p w14:paraId="63B6A448" w14:textId="77777777" w:rsidR="00D01C3A" w:rsidRPr="00813D46" w:rsidRDefault="00D01C3A" w:rsidP="0070494D">
            <w:pPr>
              <w:pStyle w:val="la2"/>
              <w:keepNext/>
              <w:keepLines/>
            </w:pPr>
          </w:p>
        </w:tc>
        <w:tc>
          <w:tcPr>
            <w:tcW w:w="0" w:type="auto"/>
            <w:vAlign w:val="bottom"/>
            <w:hideMark/>
          </w:tcPr>
          <w:p w14:paraId="70C94E06" w14:textId="77777777" w:rsidR="00D01C3A" w:rsidRPr="00813D46" w:rsidRDefault="00D01C3A" w:rsidP="0070494D">
            <w:pPr>
              <w:keepNext/>
              <w:keepLines/>
              <w:rPr>
                <w:sz w:val="8"/>
                <w:szCs w:val="24"/>
              </w:rPr>
            </w:pPr>
            <w:r w:rsidRPr="00813D46">
              <w:rPr>
                <w:rFonts w:cs="Arial"/>
                <w:b/>
                <w:bCs/>
              </w:rPr>
              <w:t> </w:t>
            </w:r>
          </w:p>
        </w:tc>
        <w:tc>
          <w:tcPr>
            <w:tcW w:w="0" w:type="auto"/>
            <w:vAlign w:val="bottom"/>
            <w:hideMark/>
          </w:tcPr>
          <w:p w14:paraId="75C31D49" w14:textId="77777777" w:rsidR="00D01C3A" w:rsidRPr="00813D46" w:rsidRDefault="00D01C3A" w:rsidP="0070494D">
            <w:pPr>
              <w:keepNext/>
              <w:keepLines/>
              <w:jc w:val="right"/>
              <w:rPr>
                <w:szCs w:val="24"/>
              </w:rPr>
            </w:pPr>
            <w:r w:rsidRPr="00813D46">
              <w:rPr>
                <w:rFonts w:cs="Arial"/>
                <w:b/>
                <w:bCs/>
              </w:rPr>
              <w:t>1.795%</w:t>
            </w:r>
          </w:p>
        </w:tc>
        <w:tc>
          <w:tcPr>
            <w:tcW w:w="0" w:type="auto"/>
            <w:noWrap/>
            <w:vAlign w:val="bottom"/>
            <w:hideMark/>
          </w:tcPr>
          <w:p w14:paraId="594762F1" w14:textId="77777777" w:rsidR="00D01C3A" w:rsidRPr="00813D46" w:rsidRDefault="00D01C3A" w:rsidP="0070494D">
            <w:pPr>
              <w:keepNext/>
              <w:keepLines/>
              <w:rPr>
                <w:sz w:val="8"/>
                <w:szCs w:val="24"/>
              </w:rPr>
            </w:pPr>
          </w:p>
        </w:tc>
      </w:tr>
      <w:tr w:rsidR="00D01C3A" w:rsidRPr="00813D46" w14:paraId="589FFC4A" w14:textId="77777777" w:rsidTr="0076648B">
        <w:trPr>
          <w:jc w:val="center"/>
        </w:trPr>
        <w:tc>
          <w:tcPr>
            <w:tcW w:w="0" w:type="auto"/>
            <w:hideMark/>
          </w:tcPr>
          <w:p w14:paraId="2E3CD53D" w14:textId="77777777" w:rsidR="00D01C3A" w:rsidRPr="00813D46" w:rsidRDefault="00D01C3A" w:rsidP="0076648B">
            <w:pPr>
              <w:pStyle w:val="NormalWeb"/>
              <w:keepNext/>
              <w:keepLines/>
              <w:ind w:left="240" w:hanging="240"/>
              <w:rPr>
                <w:sz w:val="8"/>
              </w:rPr>
            </w:pPr>
            <w:r w:rsidRPr="00813D46">
              <w:rPr>
                <w:rFonts w:cs="Arial"/>
                <w:sz w:val="20"/>
                <w:szCs w:val="20"/>
              </w:rPr>
              <w:t>February 8, 2016</w:t>
            </w:r>
          </w:p>
        </w:tc>
        <w:tc>
          <w:tcPr>
            <w:tcW w:w="0" w:type="auto"/>
            <w:vAlign w:val="bottom"/>
            <w:hideMark/>
          </w:tcPr>
          <w:p w14:paraId="6ECD5076" w14:textId="77777777" w:rsidR="00D01C3A" w:rsidRPr="00813D46" w:rsidRDefault="00D01C3A" w:rsidP="0076648B">
            <w:pPr>
              <w:pStyle w:val="la2"/>
              <w:keepNext/>
              <w:keepLines/>
            </w:pPr>
          </w:p>
        </w:tc>
        <w:tc>
          <w:tcPr>
            <w:tcW w:w="0" w:type="auto"/>
            <w:vAlign w:val="bottom"/>
            <w:hideMark/>
          </w:tcPr>
          <w:p w14:paraId="5594ADC3" w14:textId="77777777" w:rsidR="00D01C3A" w:rsidRPr="00813D46" w:rsidRDefault="00D01C3A" w:rsidP="0076648B">
            <w:pPr>
              <w:pStyle w:val="la2"/>
              <w:keepNext/>
              <w:keepLines/>
            </w:pPr>
            <w:r w:rsidRPr="00813D46">
              <w:t> </w:t>
            </w:r>
          </w:p>
        </w:tc>
        <w:tc>
          <w:tcPr>
            <w:tcW w:w="0" w:type="auto"/>
            <w:vAlign w:val="bottom"/>
            <w:hideMark/>
          </w:tcPr>
          <w:p w14:paraId="43DAE516" w14:textId="77777777" w:rsidR="00D01C3A" w:rsidRPr="00813D46" w:rsidRDefault="00D01C3A" w:rsidP="0076648B">
            <w:pPr>
              <w:pStyle w:val="la2"/>
              <w:keepNext/>
              <w:keepLines/>
            </w:pPr>
            <w:r w:rsidRPr="00813D46">
              <w:t> </w:t>
            </w:r>
          </w:p>
        </w:tc>
        <w:tc>
          <w:tcPr>
            <w:tcW w:w="0" w:type="auto"/>
            <w:vAlign w:val="bottom"/>
            <w:hideMark/>
          </w:tcPr>
          <w:p w14:paraId="3F934F44" w14:textId="77777777" w:rsidR="00D01C3A" w:rsidRPr="00813D46" w:rsidRDefault="00D01C3A" w:rsidP="0076648B">
            <w:pPr>
              <w:pStyle w:val="la2"/>
              <w:keepNext/>
              <w:keepLines/>
            </w:pPr>
            <w:r w:rsidRPr="00813D46">
              <w:t> </w:t>
            </w:r>
          </w:p>
        </w:tc>
        <w:tc>
          <w:tcPr>
            <w:tcW w:w="0" w:type="auto"/>
            <w:vAlign w:val="bottom"/>
            <w:hideMark/>
          </w:tcPr>
          <w:p w14:paraId="1154A81E" w14:textId="77777777" w:rsidR="00D01C3A" w:rsidRPr="00813D46" w:rsidRDefault="00D01C3A" w:rsidP="0076648B">
            <w:pPr>
              <w:pStyle w:val="la2"/>
              <w:keepNext/>
              <w:keepLines/>
            </w:pPr>
          </w:p>
        </w:tc>
        <w:tc>
          <w:tcPr>
            <w:tcW w:w="0" w:type="auto"/>
            <w:vAlign w:val="bottom"/>
            <w:hideMark/>
          </w:tcPr>
          <w:p w14:paraId="77C23427"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057B147" w14:textId="77777777" w:rsidR="00D01C3A" w:rsidRPr="00813D46" w:rsidRDefault="00D01C3A" w:rsidP="0076648B">
            <w:pPr>
              <w:keepNext/>
              <w:keepLines/>
              <w:jc w:val="right"/>
              <w:rPr>
                <w:szCs w:val="24"/>
              </w:rPr>
            </w:pPr>
            <w:r w:rsidRPr="00813D46">
              <w:rPr>
                <w:rFonts w:cs="Arial"/>
                <w:b/>
                <w:bCs/>
              </w:rPr>
              <w:t>750</w:t>
            </w:r>
          </w:p>
        </w:tc>
        <w:tc>
          <w:tcPr>
            <w:tcW w:w="0" w:type="auto"/>
            <w:noWrap/>
            <w:vAlign w:val="bottom"/>
            <w:hideMark/>
          </w:tcPr>
          <w:p w14:paraId="6F38ED65" w14:textId="77777777" w:rsidR="00D01C3A" w:rsidRPr="00813D46" w:rsidRDefault="00D01C3A" w:rsidP="0076648B">
            <w:pPr>
              <w:keepNext/>
              <w:keepLines/>
              <w:rPr>
                <w:sz w:val="8"/>
                <w:szCs w:val="24"/>
              </w:rPr>
            </w:pPr>
          </w:p>
        </w:tc>
        <w:tc>
          <w:tcPr>
            <w:tcW w:w="0" w:type="auto"/>
            <w:vAlign w:val="bottom"/>
            <w:hideMark/>
          </w:tcPr>
          <w:p w14:paraId="75F83E97"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4F860D48"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64B868AF" w14:textId="77777777" w:rsidR="00D01C3A" w:rsidRPr="00813D46" w:rsidRDefault="00D01C3A" w:rsidP="0076648B">
            <w:pPr>
              <w:keepNext/>
              <w:keepLines/>
              <w:jc w:val="right"/>
              <w:rPr>
                <w:szCs w:val="24"/>
              </w:rPr>
            </w:pPr>
            <w:r w:rsidRPr="00813D46">
              <w:rPr>
                <w:rFonts w:cs="Arial"/>
              </w:rPr>
              <w:t>750</w:t>
            </w:r>
          </w:p>
        </w:tc>
        <w:tc>
          <w:tcPr>
            <w:tcW w:w="0" w:type="auto"/>
            <w:noWrap/>
            <w:vAlign w:val="bottom"/>
            <w:hideMark/>
          </w:tcPr>
          <w:p w14:paraId="1194E023" w14:textId="77777777" w:rsidR="00D01C3A" w:rsidRPr="00813D46" w:rsidRDefault="00D01C3A" w:rsidP="0076648B">
            <w:pPr>
              <w:keepNext/>
              <w:keepLines/>
              <w:rPr>
                <w:sz w:val="8"/>
                <w:szCs w:val="24"/>
              </w:rPr>
            </w:pPr>
          </w:p>
        </w:tc>
        <w:tc>
          <w:tcPr>
            <w:tcW w:w="0" w:type="auto"/>
            <w:vAlign w:val="bottom"/>
            <w:hideMark/>
          </w:tcPr>
          <w:p w14:paraId="17675B09"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731C2436"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19A61173" w14:textId="77777777" w:rsidR="00D01C3A" w:rsidRPr="00813D46" w:rsidRDefault="00D01C3A" w:rsidP="0076648B">
            <w:pPr>
              <w:keepNext/>
              <w:keepLines/>
              <w:jc w:val="right"/>
              <w:rPr>
                <w:szCs w:val="24"/>
              </w:rPr>
            </w:pPr>
            <w:r w:rsidRPr="00813D46">
              <w:rPr>
                <w:rFonts w:cs="Arial"/>
                <w:b/>
                <w:bCs/>
              </w:rPr>
              <w:t>2.500%</w:t>
            </w:r>
          </w:p>
        </w:tc>
        <w:tc>
          <w:tcPr>
            <w:tcW w:w="0" w:type="auto"/>
            <w:noWrap/>
            <w:vAlign w:val="bottom"/>
            <w:hideMark/>
          </w:tcPr>
          <w:p w14:paraId="12F81690" w14:textId="77777777" w:rsidR="00D01C3A" w:rsidRPr="00813D46" w:rsidRDefault="00D01C3A" w:rsidP="0076648B">
            <w:pPr>
              <w:keepNext/>
              <w:keepLines/>
              <w:rPr>
                <w:sz w:val="8"/>
                <w:szCs w:val="24"/>
              </w:rPr>
            </w:pPr>
          </w:p>
        </w:tc>
        <w:tc>
          <w:tcPr>
            <w:tcW w:w="0" w:type="auto"/>
            <w:vAlign w:val="bottom"/>
            <w:hideMark/>
          </w:tcPr>
          <w:p w14:paraId="5286451D" w14:textId="77777777" w:rsidR="00D01C3A" w:rsidRPr="00813D46" w:rsidRDefault="00D01C3A" w:rsidP="0076648B">
            <w:pPr>
              <w:pStyle w:val="la2"/>
              <w:keepNext/>
              <w:keepLines/>
            </w:pPr>
          </w:p>
        </w:tc>
        <w:tc>
          <w:tcPr>
            <w:tcW w:w="0" w:type="auto"/>
            <w:vAlign w:val="bottom"/>
            <w:hideMark/>
          </w:tcPr>
          <w:p w14:paraId="04164939"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6603C175" w14:textId="77777777" w:rsidR="00D01C3A" w:rsidRPr="00813D46" w:rsidRDefault="00D01C3A" w:rsidP="0076648B">
            <w:pPr>
              <w:keepNext/>
              <w:keepLines/>
              <w:jc w:val="right"/>
              <w:rPr>
                <w:szCs w:val="24"/>
              </w:rPr>
            </w:pPr>
            <w:r w:rsidRPr="00813D46">
              <w:rPr>
                <w:rFonts w:cs="Arial"/>
                <w:b/>
                <w:bCs/>
              </w:rPr>
              <w:t>2.642%</w:t>
            </w:r>
          </w:p>
        </w:tc>
        <w:tc>
          <w:tcPr>
            <w:tcW w:w="0" w:type="auto"/>
            <w:noWrap/>
            <w:vAlign w:val="bottom"/>
            <w:hideMark/>
          </w:tcPr>
          <w:p w14:paraId="392196B9" w14:textId="77777777" w:rsidR="00D01C3A" w:rsidRPr="00813D46" w:rsidRDefault="00D01C3A" w:rsidP="0076648B">
            <w:pPr>
              <w:keepNext/>
              <w:keepLines/>
              <w:rPr>
                <w:sz w:val="8"/>
                <w:szCs w:val="24"/>
              </w:rPr>
            </w:pPr>
          </w:p>
        </w:tc>
      </w:tr>
      <w:tr w:rsidR="00D01C3A" w:rsidRPr="00813D46" w14:paraId="5435343C" w14:textId="77777777" w:rsidTr="0076648B">
        <w:trPr>
          <w:jc w:val="center"/>
        </w:trPr>
        <w:tc>
          <w:tcPr>
            <w:tcW w:w="0" w:type="auto"/>
            <w:hideMark/>
          </w:tcPr>
          <w:p w14:paraId="0C9E8EDC" w14:textId="77777777" w:rsidR="00D01C3A" w:rsidRPr="00813D46" w:rsidRDefault="00D01C3A" w:rsidP="0076648B">
            <w:pPr>
              <w:pStyle w:val="NormalWeb"/>
              <w:keepNext/>
              <w:keepLines/>
              <w:ind w:left="240" w:hanging="240"/>
              <w:rPr>
                <w:sz w:val="8"/>
              </w:rPr>
            </w:pPr>
            <w:r w:rsidRPr="00813D46">
              <w:rPr>
                <w:rFonts w:cs="Arial"/>
                <w:sz w:val="20"/>
                <w:szCs w:val="20"/>
              </w:rPr>
              <w:t>November 15, 2017</w:t>
            </w:r>
          </w:p>
        </w:tc>
        <w:tc>
          <w:tcPr>
            <w:tcW w:w="0" w:type="auto"/>
            <w:vAlign w:val="bottom"/>
            <w:hideMark/>
          </w:tcPr>
          <w:p w14:paraId="39DB3795" w14:textId="77777777" w:rsidR="00D01C3A" w:rsidRPr="00813D46" w:rsidRDefault="00D01C3A" w:rsidP="0076648B">
            <w:pPr>
              <w:pStyle w:val="la2"/>
              <w:keepNext/>
              <w:keepLines/>
            </w:pPr>
          </w:p>
        </w:tc>
        <w:tc>
          <w:tcPr>
            <w:tcW w:w="0" w:type="auto"/>
            <w:vAlign w:val="bottom"/>
            <w:hideMark/>
          </w:tcPr>
          <w:p w14:paraId="29F028AB" w14:textId="77777777" w:rsidR="00D01C3A" w:rsidRPr="00813D46" w:rsidRDefault="00D01C3A" w:rsidP="0076648B">
            <w:pPr>
              <w:pStyle w:val="la2"/>
              <w:keepNext/>
              <w:keepLines/>
            </w:pPr>
            <w:r w:rsidRPr="00813D46">
              <w:t> </w:t>
            </w:r>
          </w:p>
        </w:tc>
        <w:tc>
          <w:tcPr>
            <w:tcW w:w="0" w:type="auto"/>
            <w:vAlign w:val="bottom"/>
            <w:hideMark/>
          </w:tcPr>
          <w:p w14:paraId="7D550448" w14:textId="77777777" w:rsidR="00D01C3A" w:rsidRPr="00813D46" w:rsidRDefault="00D01C3A" w:rsidP="0076648B">
            <w:pPr>
              <w:pStyle w:val="la2"/>
              <w:keepNext/>
              <w:keepLines/>
            </w:pPr>
            <w:r w:rsidRPr="00813D46">
              <w:t> </w:t>
            </w:r>
          </w:p>
        </w:tc>
        <w:tc>
          <w:tcPr>
            <w:tcW w:w="0" w:type="auto"/>
            <w:vAlign w:val="bottom"/>
            <w:hideMark/>
          </w:tcPr>
          <w:p w14:paraId="41922808" w14:textId="77777777" w:rsidR="00D01C3A" w:rsidRPr="00813D46" w:rsidRDefault="00D01C3A" w:rsidP="0076648B">
            <w:pPr>
              <w:pStyle w:val="la2"/>
              <w:keepNext/>
              <w:keepLines/>
            </w:pPr>
            <w:r w:rsidRPr="00813D46">
              <w:t> </w:t>
            </w:r>
          </w:p>
        </w:tc>
        <w:tc>
          <w:tcPr>
            <w:tcW w:w="0" w:type="auto"/>
            <w:vAlign w:val="bottom"/>
            <w:hideMark/>
          </w:tcPr>
          <w:p w14:paraId="1F1687B6" w14:textId="77777777" w:rsidR="00D01C3A" w:rsidRPr="00813D46" w:rsidRDefault="00D01C3A" w:rsidP="0076648B">
            <w:pPr>
              <w:pStyle w:val="la2"/>
              <w:keepNext/>
              <w:keepLines/>
            </w:pPr>
          </w:p>
        </w:tc>
        <w:tc>
          <w:tcPr>
            <w:tcW w:w="0" w:type="auto"/>
            <w:vAlign w:val="bottom"/>
            <w:hideMark/>
          </w:tcPr>
          <w:p w14:paraId="3E610B90"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2C0560DD" w14:textId="77777777" w:rsidR="00D01C3A" w:rsidRPr="00813D46" w:rsidRDefault="00D01C3A" w:rsidP="0076648B">
            <w:pPr>
              <w:keepNext/>
              <w:keepLines/>
              <w:jc w:val="right"/>
              <w:rPr>
                <w:szCs w:val="24"/>
              </w:rPr>
            </w:pPr>
            <w:r w:rsidRPr="00813D46">
              <w:rPr>
                <w:rFonts w:cs="Arial"/>
                <w:b/>
                <w:bCs/>
              </w:rPr>
              <w:t>600</w:t>
            </w:r>
          </w:p>
        </w:tc>
        <w:tc>
          <w:tcPr>
            <w:tcW w:w="0" w:type="auto"/>
            <w:noWrap/>
            <w:vAlign w:val="bottom"/>
            <w:hideMark/>
          </w:tcPr>
          <w:p w14:paraId="6561D80C" w14:textId="77777777" w:rsidR="00D01C3A" w:rsidRPr="00813D46" w:rsidRDefault="00D01C3A" w:rsidP="0076648B">
            <w:pPr>
              <w:keepNext/>
              <w:keepLines/>
              <w:rPr>
                <w:sz w:val="8"/>
                <w:szCs w:val="24"/>
              </w:rPr>
            </w:pPr>
          </w:p>
        </w:tc>
        <w:tc>
          <w:tcPr>
            <w:tcW w:w="0" w:type="auto"/>
            <w:vAlign w:val="bottom"/>
            <w:hideMark/>
          </w:tcPr>
          <w:p w14:paraId="75AA356C"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1DD0741C"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61032405" w14:textId="77777777" w:rsidR="00D01C3A" w:rsidRPr="00813D46" w:rsidRDefault="00D01C3A" w:rsidP="0076648B">
            <w:pPr>
              <w:keepNext/>
              <w:keepLines/>
              <w:jc w:val="right"/>
              <w:rPr>
                <w:szCs w:val="24"/>
              </w:rPr>
            </w:pPr>
            <w:r w:rsidRPr="00813D46">
              <w:rPr>
                <w:rFonts w:cs="Arial"/>
              </w:rPr>
              <w:t>600</w:t>
            </w:r>
          </w:p>
        </w:tc>
        <w:tc>
          <w:tcPr>
            <w:tcW w:w="0" w:type="auto"/>
            <w:noWrap/>
            <w:vAlign w:val="bottom"/>
            <w:hideMark/>
          </w:tcPr>
          <w:p w14:paraId="5089C974" w14:textId="77777777" w:rsidR="00D01C3A" w:rsidRPr="00813D46" w:rsidRDefault="00D01C3A" w:rsidP="0076648B">
            <w:pPr>
              <w:keepNext/>
              <w:keepLines/>
              <w:rPr>
                <w:sz w:val="8"/>
                <w:szCs w:val="24"/>
              </w:rPr>
            </w:pPr>
          </w:p>
        </w:tc>
        <w:tc>
          <w:tcPr>
            <w:tcW w:w="0" w:type="auto"/>
            <w:vAlign w:val="bottom"/>
            <w:hideMark/>
          </w:tcPr>
          <w:p w14:paraId="510247B9"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5F866337"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41991B1C" w14:textId="77777777" w:rsidR="00D01C3A" w:rsidRPr="00813D46" w:rsidRDefault="00D01C3A" w:rsidP="0076648B">
            <w:pPr>
              <w:keepNext/>
              <w:keepLines/>
              <w:jc w:val="right"/>
              <w:rPr>
                <w:szCs w:val="24"/>
              </w:rPr>
            </w:pPr>
            <w:r w:rsidRPr="00813D46">
              <w:rPr>
                <w:rFonts w:cs="Arial"/>
                <w:b/>
                <w:bCs/>
              </w:rPr>
              <w:t>0.875%</w:t>
            </w:r>
          </w:p>
        </w:tc>
        <w:tc>
          <w:tcPr>
            <w:tcW w:w="0" w:type="auto"/>
            <w:noWrap/>
            <w:vAlign w:val="bottom"/>
            <w:hideMark/>
          </w:tcPr>
          <w:p w14:paraId="29B1CAC1" w14:textId="77777777" w:rsidR="00D01C3A" w:rsidRPr="00813D46" w:rsidRDefault="00D01C3A" w:rsidP="0076648B">
            <w:pPr>
              <w:keepNext/>
              <w:keepLines/>
              <w:rPr>
                <w:sz w:val="8"/>
                <w:szCs w:val="24"/>
              </w:rPr>
            </w:pPr>
          </w:p>
        </w:tc>
        <w:tc>
          <w:tcPr>
            <w:tcW w:w="0" w:type="auto"/>
            <w:vAlign w:val="bottom"/>
            <w:hideMark/>
          </w:tcPr>
          <w:p w14:paraId="24BC0FD4" w14:textId="77777777" w:rsidR="00D01C3A" w:rsidRPr="00813D46" w:rsidRDefault="00D01C3A" w:rsidP="0076648B">
            <w:pPr>
              <w:pStyle w:val="la2"/>
              <w:keepNext/>
              <w:keepLines/>
            </w:pPr>
          </w:p>
        </w:tc>
        <w:tc>
          <w:tcPr>
            <w:tcW w:w="0" w:type="auto"/>
            <w:vAlign w:val="bottom"/>
            <w:hideMark/>
          </w:tcPr>
          <w:p w14:paraId="5DB7F6F4"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589DEA8" w14:textId="77777777" w:rsidR="00D01C3A" w:rsidRPr="00813D46" w:rsidRDefault="00D01C3A" w:rsidP="0076648B">
            <w:pPr>
              <w:keepNext/>
              <w:keepLines/>
              <w:jc w:val="right"/>
              <w:rPr>
                <w:szCs w:val="24"/>
              </w:rPr>
            </w:pPr>
            <w:r w:rsidRPr="00813D46">
              <w:rPr>
                <w:rFonts w:cs="Arial"/>
                <w:b/>
                <w:bCs/>
              </w:rPr>
              <w:t>1.084%</w:t>
            </w:r>
          </w:p>
        </w:tc>
        <w:tc>
          <w:tcPr>
            <w:tcW w:w="0" w:type="auto"/>
            <w:noWrap/>
            <w:vAlign w:val="bottom"/>
            <w:hideMark/>
          </w:tcPr>
          <w:p w14:paraId="452FC213" w14:textId="77777777" w:rsidR="00D01C3A" w:rsidRPr="00813D46" w:rsidRDefault="00D01C3A" w:rsidP="0076648B">
            <w:pPr>
              <w:keepNext/>
              <w:keepLines/>
              <w:rPr>
                <w:sz w:val="8"/>
                <w:szCs w:val="24"/>
              </w:rPr>
            </w:pPr>
          </w:p>
        </w:tc>
      </w:tr>
      <w:tr w:rsidR="00D01C3A" w:rsidRPr="00813D46" w14:paraId="0967DA1C" w14:textId="77777777" w:rsidTr="0076648B">
        <w:trPr>
          <w:jc w:val="center"/>
        </w:trPr>
        <w:tc>
          <w:tcPr>
            <w:tcW w:w="0" w:type="auto"/>
            <w:hideMark/>
          </w:tcPr>
          <w:p w14:paraId="1821B9C4" w14:textId="77777777" w:rsidR="00D01C3A" w:rsidRPr="00813D46" w:rsidRDefault="00D01C3A" w:rsidP="0076648B">
            <w:pPr>
              <w:pStyle w:val="NormalWeb"/>
              <w:keepNext/>
              <w:keepLines/>
              <w:ind w:left="240" w:hanging="240"/>
              <w:rPr>
                <w:sz w:val="8"/>
              </w:rPr>
            </w:pPr>
            <w:r w:rsidRPr="00813D46">
              <w:rPr>
                <w:rFonts w:cs="Arial"/>
                <w:sz w:val="20"/>
                <w:szCs w:val="20"/>
              </w:rPr>
              <w:t>May 1, 2018</w:t>
            </w:r>
          </w:p>
        </w:tc>
        <w:tc>
          <w:tcPr>
            <w:tcW w:w="0" w:type="auto"/>
            <w:vAlign w:val="bottom"/>
            <w:hideMark/>
          </w:tcPr>
          <w:p w14:paraId="60E0511E" w14:textId="77777777" w:rsidR="00D01C3A" w:rsidRPr="00813D46" w:rsidRDefault="00D01C3A" w:rsidP="0076648B">
            <w:pPr>
              <w:pStyle w:val="la2"/>
              <w:keepNext/>
              <w:keepLines/>
            </w:pPr>
          </w:p>
        </w:tc>
        <w:tc>
          <w:tcPr>
            <w:tcW w:w="0" w:type="auto"/>
            <w:vAlign w:val="bottom"/>
            <w:hideMark/>
          </w:tcPr>
          <w:p w14:paraId="1894DF97" w14:textId="77777777" w:rsidR="00D01C3A" w:rsidRPr="00813D46" w:rsidRDefault="00D01C3A" w:rsidP="0076648B">
            <w:pPr>
              <w:pStyle w:val="la2"/>
              <w:keepNext/>
              <w:keepLines/>
            </w:pPr>
            <w:r w:rsidRPr="00813D46">
              <w:t> </w:t>
            </w:r>
          </w:p>
        </w:tc>
        <w:tc>
          <w:tcPr>
            <w:tcW w:w="0" w:type="auto"/>
            <w:vAlign w:val="bottom"/>
            <w:hideMark/>
          </w:tcPr>
          <w:p w14:paraId="225268B7" w14:textId="77777777" w:rsidR="00D01C3A" w:rsidRPr="00813D46" w:rsidRDefault="00D01C3A" w:rsidP="0076648B">
            <w:pPr>
              <w:pStyle w:val="la2"/>
              <w:keepNext/>
              <w:keepLines/>
            </w:pPr>
            <w:r w:rsidRPr="00813D46">
              <w:t> </w:t>
            </w:r>
          </w:p>
        </w:tc>
        <w:tc>
          <w:tcPr>
            <w:tcW w:w="0" w:type="auto"/>
            <w:vAlign w:val="bottom"/>
            <w:hideMark/>
          </w:tcPr>
          <w:p w14:paraId="4E880B8C" w14:textId="77777777" w:rsidR="00D01C3A" w:rsidRPr="00813D46" w:rsidRDefault="00D01C3A" w:rsidP="0076648B">
            <w:pPr>
              <w:pStyle w:val="la2"/>
              <w:keepNext/>
              <w:keepLines/>
            </w:pPr>
            <w:r w:rsidRPr="00813D46">
              <w:t> </w:t>
            </w:r>
          </w:p>
        </w:tc>
        <w:tc>
          <w:tcPr>
            <w:tcW w:w="0" w:type="auto"/>
            <w:vAlign w:val="bottom"/>
            <w:hideMark/>
          </w:tcPr>
          <w:p w14:paraId="542FD63F" w14:textId="77777777" w:rsidR="00D01C3A" w:rsidRPr="00813D46" w:rsidRDefault="00D01C3A" w:rsidP="0076648B">
            <w:pPr>
              <w:pStyle w:val="la2"/>
              <w:keepNext/>
              <w:keepLines/>
            </w:pPr>
          </w:p>
        </w:tc>
        <w:tc>
          <w:tcPr>
            <w:tcW w:w="0" w:type="auto"/>
            <w:vAlign w:val="bottom"/>
            <w:hideMark/>
          </w:tcPr>
          <w:p w14:paraId="4A3B074D"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5593FBB3" w14:textId="77777777" w:rsidR="00D01C3A" w:rsidRPr="00813D46" w:rsidRDefault="00D01C3A" w:rsidP="0076648B">
            <w:pPr>
              <w:keepNext/>
              <w:keepLines/>
              <w:jc w:val="right"/>
              <w:rPr>
                <w:szCs w:val="24"/>
              </w:rPr>
            </w:pPr>
            <w:r w:rsidRPr="00813D46">
              <w:rPr>
                <w:rFonts w:cs="Arial"/>
                <w:b/>
                <w:bCs/>
              </w:rPr>
              <w:t>450</w:t>
            </w:r>
          </w:p>
        </w:tc>
        <w:tc>
          <w:tcPr>
            <w:tcW w:w="0" w:type="auto"/>
            <w:noWrap/>
            <w:vAlign w:val="bottom"/>
            <w:hideMark/>
          </w:tcPr>
          <w:p w14:paraId="292BDCFE" w14:textId="77777777" w:rsidR="00D01C3A" w:rsidRPr="00813D46" w:rsidRDefault="00D01C3A" w:rsidP="0076648B">
            <w:pPr>
              <w:keepNext/>
              <w:keepLines/>
              <w:rPr>
                <w:sz w:val="8"/>
                <w:szCs w:val="24"/>
              </w:rPr>
            </w:pPr>
          </w:p>
        </w:tc>
        <w:tc>
          <w:tcPr>
            <w:tcW w:w="0" w:type="auto"/>
            <w:vAlign w:val="bottom"/>
            <w:hideMark/>
          </w:tcPr>
          <w:p w14:paraId="12C9C362"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61594889"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3940A9FA" w14:textId="77777777" w:rsidR="00D01C3A" w:rsidRPr="00813D46" w:rsidRDefault="00D01C3A" w:rsidP="0076648B">
            <w:pPr>
              <w:keepNext/>
              <w:keepLines/>
              <w:jc w:val="right"/>
              <w:rPr>
                <w:szCs w:val="24"/>
              </w:rPr>
            </w:pPr>
            <w:r w:rsidRPr="00813D46">
              <w:rPr>
                <w:rFonts w:cs="Arial"/>
              </w:rPr>
              <w:t>450</w:t>
            </w:r>
          </w:p>
        </w:tc>
        <w:tc>
          <w:tcPr>
            <w:tcW w:w="0" w:type="auto"/>
            <w:noWrap/>
            <w:vAlign w:val="bottom"/>
            <w:hideMark/>
          </w:tcPr>
          <w:p w14:paraId="00C5BF7B" w14:textId="77777777" w:rsidR="00D01C3A" w:rsidRPr="00813D46" w:rsidRDefault="00D01C3A" w:rsidP="0076648B">
            <w:pPr>
              <w:keepNext/>
              <w:keepLines/>
              <w:rPr>
                <w:sz w:val="8"/>
                <w:szCs w:val="24"/>
              </w:rPr>
            </w:pPr>
          </w:p>
        </w:tc>
        <w:tc>
          <w:tcPr>
            <w:tcW w:w="0" w:type="auto"/>
            <w:vAlign w:val="bottom"/>
            <w:hideMark/>
          </w:tcPr>
          <w:p w14:paraId="3D4F7520"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2C4D233F"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264DE5EE" w14:textId="77777777" w:rsidR="00D01C3A" w:rsidRPr="00813D46" w:rsidRDefault="00D01C3A" w:rsidP="0076648B">
            <w:pPr>
              <w:keepNext/>
              <w:keepLines/>
              <w:jc w:val="right"/>
              <w:rPr>
                <w:szCs w:val="24"/>
              </w:rPr>
            </w:pPr>
            <w:r w:rsidRPr="00813D46">
              <w:rPr>
                <w:rFonts w:cs="Arial"/>
                <w:b/>
                <w:bCs/>
              </w:rPr>
              <w:t>1.000%</w:t>
            </w:r>
          </w:p>
        </w:tc>
        <w:tc>
          <w:tcPr>
            <w:tcW w:w="0" w:type="auto"/>
            <w:noWrap/>
            <w:vAlign w:val="bottom"/>
            <w:hideMark/>
          </w:tcPr>
          <w:p w14:paraId="157A9E3A" w14:textId="77777777" w:rsidR="00D01C3A" w:rsidRPr="00813D46" w:rsidRDefault="00D01C3A" w:rsidP="0076648B">
            <w:pPr>
              <w:keepNext/>
              <w:keepLines/>
              <w:rPr>
                <w:sz w:val="8"/>
                <w:szCs w:val="24"/>
              </w:rPr>
            </w:pPr>
          </w:p>
        </w:tc>
        <w:tc>
          <w:tcPr>
            <w:tcW w:w="0" w:type="auto"/>
            <w:vAlign w:val="bottom"/>
            <w:hideMark/>
          </w:tcPr>
          <w:p w14:paraId="1C14C47B" w14:textId="77777777" w:rsidR="00D01C3A" w:rsidRPr="00813D46" w:rsidRDefault="00D01C3A" w:rsidP="0076648B">
            <w:pPr>
              <w:pStyle w:val="la2"/>
              <w:keepNext/>
              <w:keepLines/>
            </w:pPr>
          </w:p>
        </w:tc>
        <w:tc>
          <w:tcPr>
            <w:tcW w:w="0" w:type="auto"/>
            <w:vAlign w:val="bottom"/>
            <w:hideMark/>
          </w:tcPr>
          <w:p w14:paraId="63C25901"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31DD6FA7" w14:textId="77777777" w:rsidR="00D01C3A" w:rsidRPr="00813D46" w:rsidRDefault="00D01C3A" w:rsidP="0076648B">
            <w:pPr>
              <w:keepNext/>
              <w:keepLines/>
              <w:jc w:val="right"/>
              <w:rPr>
                <w:szCs w:val="24"/>
              </w:rPr>
            </w:pPr>
            <w:r w:rsidRPr="00813D46">
              <w:rPr>
                <w:rFonts w:cs="Arial"/>
                <w:b/>
                <w:bCs/>
              </w:rPr>
              <w:t>1.106%</w:t>
            </w:r>
          </w:p>
        </w:tc>
        <w:tc>
          <w:tcPr>
            <w:tcW w:w="0" w:type="auto"/>
            <w:noWrap/>
            <w:vAlign w:val="bottom"/>
            <w:hideMark/>
          </w:tcPr>
          <w:p w14:paraId="17112FEA" w14:textId="77777777" w:rsidR="00D01C3A" w:rsidRPr="00813D46" w:rsidRDefault="00D01C3A" w:rsidP="0076648B">
            <w:pPr>
              <w:keepNext/>
              <w:keepLines/>
              <w:rPr>
                <w:sz w:val="8"/>
                <w:szCs w:val="24"/>
              </w:rPr>
            </w:pPr>
          </w:p>
        </w:tc>
      </w:tr>
      <w:tr w:rsidR="00D01C3A" w:rsidRPr="00813D46" w14:paraId="57C36B94" w14:textId="77777777" w:rsidTr="0076648B">
        <w:trPr>
          <w:jc w:val="center"/>
        </w:trPr>
        <w:tc>
          <w:tcPr>
            <w:tcW w:w="0" w:type="auto"/>
            <w:hideMark/>
          </w:tcPr>
          <w:p w14:paraId="70271D31" w14:textId="77777777" w:rsidR="00D01C3A" w:rsidRPr="00813D46" w:rsidRDefault="00D01C3A" w:rsidP="0076648B">
            <w:pPr>
              <w:pStyle w:val="NormalWeb"/>
              <w:keepNext/>
              <w:keepLines/>
              <w:ind w:left="240" w:hanging="240"/>
              <w:rPr>
                <w:sz w:val="8"/>
              </w:rPr>
            </w:pPr>
            <w:r w:rsidRPr="00813D46">
              <w:rPr>
                <w:rFonts w:cs="Arial"/>
                <w:sz w:val="20"/>
                <w:szCs w:val="20"/>
              </w:rPr>
              <w:t>December 6, 2018</w:t>
            </w:r>
          </w:p>
        </w:tc>
        <w:tc>
          <w:tcPr>
            <w:tcW w:w="0" w:type="auto"/>
            <w:vAlign w:val="bottom"/>
            <w:hideMark/>
          </w:tcPr>
          <w:p w14:paraId="2797C369" w14:textId="77777777" w:rsidR="00D01C3A" w:rsidRPr="00813D46" w:rsidRDefault="00D01C3A" w:rsidP="0076648B">
            <w:pPr>
              <w:pStyle w:val="la2"/>
              <w:keepNext/>
              <w:keepLines/>
            </w:pPr>
          </w:p>
        </w:tc>
        <w:tc>
          <w:tcPr>
            <w:tcW w:w="0" w:type="auto"/>
            <w:vAlign w:val="bottom"/>
            <w:hideMark/>
          </w:tcPr>
          <w:p w14:paraId="0430481F" w14:textId="77777777" w:rsidR="00D01C3A" w:rsidRPr="00813D46" w:rsidRDefault="00D01C3A" w:rsidP="0076648B">
            <w:pPr>
              <w:pStyle w:val="la2"/>
              <w:keepNext/>
              <w:keepLines/>
            </w:pPr>
            <w:r w:rsidRPr="00813D46">
              <w:t> </w:t>
            </w:r>
          </w:p>
        </w:tc>
        <w:tc>
          <w:tcPr>
            <w:tcW w:w="0" w:type="auto"/>
            <w:vAlign w:val="bottom"/>
            <w:hideMark/>
          </w:tcPr>
          <w:p w14:paraId="4B4B90D9" w14:textId="77777777" w:rsidR="00D01C3A" w:rsidRPr="00813D46" w:rsidRDefault="00D01C3A" w:rsidP="0076648B">
            <w:pPr>
              <w:pStyle w:val="la2"/>
              <w:keepNext/>
              <w:keepLines/>
            </w:pPr>
            <w:r w:rsidRPr="00813D46">
              <w:t> </w:t>
            </w:r>
          </w:p>
        </w:tc>
        <w:tc>
          <w:tcPr>
            <w:tcW w:w="0" w:type="auto"/>
            <w:vAlign w:val="bottom"/>
            <w:hideMark/>
          </w:tcPr>
          <w:p w14:paraId="2D00A887" w14:textId="77777777" w:rsidR="00D01C3A" w:rsidRPr="00813D46" w:rsidRDefault="00D01C3A" w:rsidP="0076648B">
            <w:pPr>
              <w:pStyle w:val="la2"/>
              <w:keepNext/>
              <w:keepLines/>
            </w:pPr>
            <w:r w:rsidRPr="00813D46">
              <w:t> </w:t>
            </w:r>
          </w:p>
        </w:tc>
        <w:tc>
          <w:tcPr>
            <w:tcW w:w="0" w:type="auto"/>
            <w:vAlign w:val="bottom"/>
            <w:hideMark/>
          </w:tcPr>
          <w:p w14:paraId="0D4E18C4" w14:textId="77777777" w:rsidR="00D01C3A" w:rsidRPr="00813D46" w:rsidRDefault="00D01C3A" w:rsidP="0076648B">
            <w:pPr>
              <w:pStyle w:val="la2"/>
              <w:keepNext/>
              <w:keepLines/>
            </w:pPr>
          </w:p>
        </w:tc>
        <w:tc>
          <w:tcPr>
            <w:tcW w:w="0" w:type="auto"/>
            <w:vAlign w:val="bottom"/>
            <w:hideMark/>
          </w:tcPr>
          <w:p w14:paraId="0818C2E4"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38F95455" w14:textId="77777777" w:rsidR="00D01C3A" w:rsidRPr="00813D46" w:rsidRDefault="00D01C3A" w:rsidP="0076648B">
            <w:pPr>
              <w:keepNext/>
              <w:keepLines/>
              <w:jc w:val="right"/>
              <w:rPr>
                <w:szCs w:val="24"/>
              </w:rPr>
            </w:pPr>
            <w:r w:rsidRPr="00813D46">
              <w:rPr>
                <w:rFonts w:cs="Arial"/>
                <w:b/>
                <w:bCs/>
              </w:rPr>
              <w:t>1,250</w:t>
            </w:r>
          </w:p>
        </w:tc>
        <w:tc>
          <w:tcPr>
            <w:tcW w:w="0" w:type="auto"/>
            <w:noWrap/>
            <w:vAlign w:val="bottom"/>
            <w:hideMark/>
          </w:tcPr>
          <w:p w14:paraId="502520DD" w14:textId="77777777" w:rsidR="00D01C3A" w:rsidRPr="00813D46" w:rsidRDefault="00D01C3A" w:rsidP="0076648B">
            <w:pPr>
              <w:keepNext/>
              <w:keepLines/>
              <w:rPr>
                <w:sz w:val="8"/>
                <w:szCs w:val="24"/>
              </w:rPr>
            </w:pPr>
          </w:p>
        </w:tc>
        <w:tc>
          <w:tcPr>
            <w:tcW w:w="0" w:type="auto"/>
            <w:vAlign w:val="bottom"/>
            <w:hideMark/>
          </w:tcPr>
          <w:p w14:paraId="3B6A8BE9"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01864A62"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17E031D3" w14:textId="77777777" w:rsidR="00D01C3A" w:rsidRPr="00813D46" w:rsidRDefault="00D01C3A" w:rsidP="0076648B">
            <w:pPr>
              <w:keepNext/>
              <w:keepLines/>
              <w:jc w:val="right"/>
              <w:rPr>
                <w:szCs w:val="24"/>
              </w:rPr>
            </w:pPr>
            <w:r w:rsidRPr="00813D46">
              <w:rPr>
                <w:rFonts w:cs="Arial"/>
              </w:rPr>
              <w:t>1,250</w:t>
            </w:r>
          </w:p>
        </w:tc>
        <w:tc>
          <w:tcPr>
            <w:tcW w:w="0" w:type="auto"/>
            <w:noWrap/>
            <w:vAlign w:val="bottom"/>
            <w:hideMark/>
          </w:tcPr>
          <w:p w14:paraId="0EE4232E" w14:textId="77777777" w:rsidR="00D01C3A" w:rsidRPr="00813D46" w:rsidRDefault="00D01C3A" w:rsidP="0076648B">
            <w:pPr>
              <w:keepNext/>
              <w:keepLines/>
              <w:rPr>
                <w:sz w:val="8"/>
                <w:szCs w:val="24"/>
              </w:rPr>
            </w:pPr>
          </w:p>
        </w:tc>
        <w:tc>
          <w:tcPr>
            <w:tcW w:w="0" w:type="auto"/>
            <w:vAlign w:val="bottom"/>
            <w:hideMark/>
          </w:tcPr>
          <w:p w14:paraId="61264B2D"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151EED08"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5E780872" w14:textId="77777777" w:rsidR="00D01C3A" w:rsidRPr="00813D46" w:rsidRDefault="00D01C3A" w:rsidP="0076648B">
            <w:pPr>
              <w:keepNext/>
              <w:keepLines/>
              <w:jc w:val="right"/>
              <w:rPr>
                <w:szCs w:val="24"/>
              </w:rPr>
            </w:pPr>
            <w:r w:rsidRPr="00813D46">
              <w:rPr>
                <w:rFonts w:cs="Arial"/>
                <w:b/>
                <w:bCs/>
              </w:rPr>
              <w:t>1.625%</w:t>
            </w:r>
          </w:p>
        </w:tc>
        <w:tc>
          <w:tcPr>
            <w:tcW w:w="0" w:type="auto"/>
            <w:noWrap/>
            <w:vAlign w:val="bottom"/>
            <w:hideMark/>
          </w:tcPr>
          <w:p w14:paraId="3DE8F4A0" w14:textId="77777777" w:rsidR="00D01C3A" w:rsidRPr="00813D46" w:rsidRDefault="00D01C3A" w:rsidP="0076648B">
            <w:pPr>
              <w:keepNext/>
              <w:keepLines/>
              <w:rPr>
                <w:sz w:val="8"/>
                <w:szCs w:val="24"/>
              </w:rPr>
            </w:pPr>
          </w:p>
        </w:tc>
        <w:tc>
          <w:tcPr>
            <w:tcW w:w="0" w:type="auto"/>
            <w:vAlign w:val="bottom"/>
            <w:hideMark/>
          </w:tcPr>
          <w:p w14:paraId="2CFD7797" w14:textId="77777777" w:rsidR="00D01C3A" w:rsidRPr="00813D46" w:rsidRDefault="00D01C3A" w:rsidP="0076648B">
            <w:pPr>
              <w:pStyle w:val="la2"/>
              <w:keepNext/>
              <w:keepLines/>
            </w:pPr>
          </w:p>
        </w:tc>
        <w:tc>
          <w:tcPr>
            <w:tcW w:w="0" w:type="auto"/>
            <w:vAlign w:val="bottom"/>
            <w:hideMark/>
          </w:tcPr>
          <w:p w14:paraId="12E1B10D"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752075A" w14:textId="77777777" w:rsidR="00D01C3A" w:rsidRPr="00813D46" w:rsidRDefault="00D01C3A" w:rsidP="0076648B">
            <w:pPr>
              <w:keepNext/>
              <w:keepLines/>
              <w:jc w:val="right"/>
              <w:rPr>
                <w:szCs w:val="24"/>
              </w:rPr>
            </w:pPr>
            <w:r w:rsidRPr="00813D46">
              <w:rPr>
                <w:rFonts w:cs="Arial"/>
                <w:b/>
                <w:bCs/>
              </w:rPr>
              <w:t>1.824%</w:t>
            </w:r>
          </w:p>
        </w:tc>
        <w:tc>
          <w:tcPr>
            <w:tcW w:w="0" w:type="auto"/>
            <w:noWrap/>
            <w:vAlign w:val="bottom"/>
            <w:hideMark/>
          </w:tcPr>
          <w:p w14:paraId="20F0FA6A" w14:textId="77777777" w:rsidR="00D01C3A" w:rsidRPr="00813D46" w:rsidRDefault="00D01C3A" w:rsidP="0076648B">
            <w:pPr>
              <w:keepNext/>
              <w:keepLines/>
              <w:rPr>
                <w:sz w:val="8"/>
                <w:szCs w:val="24"/>
              </w:rPr>
            </w:pPr>
          </w:p>
        </w:tc>
      </w:tr>
      <w:tr w:rsidR="00D01C3A" w:rsidRPr="00813D46" w14:paraId="37F908A8" w14:textId="77777777" w:rsidTr="0076648B">
        <w:trPr>
          <w:jc w:val="center"/>
        </w:trPr>
        <w:tc>
          <w:tcPr>
            <w:tcW w:w="0" w:type="auto"/>
            <w:hideMark/>
          </w:tcPr>
          <w:p w14:paraId="7F02FA02" w14:textId="77777777" w:rsidR="00D01C3A" w:rsidRPr="00813D46" w:rsidRDefault="00D01C3A" w:rsidP="0076648B">
            <w:pPr>
              <w:pStyle w:val="NormalWeb"/>
              <w:keepNext/>
              <w:keepLines/>
              <w:ind w:left="240" w:hanging="240"/>
              <w:rPr>
                <w:sz w:val="8"/>
              </w:rPr>
            </w:pPr>
            <w:r w:rsidRPr="00813D46">
              <w:rPr>
                <w:rFonts w:cs="Arial"/>
                <w:sz w:val="20"/>
                <w:szCs w:val="20"/>
              </w:rPr>
              <w:t>June 1, 2019</w:t>
            </w:r>
          </w:p>
        </w:tc>
        <w:tc>
          <w:tcPr>
            <w:tcW w:w="0" w:type="auto"/>
            <w:vAlign w:val="bottom"/>
            <w:hideMark/>
          </w:tcPr>
          <w:p w14:paraId="303E187D" w14:textId="77777777" w:rsidR="00D01C3A" w:rsidRPr="00813D46" w:rsidRDefault="00D01C3A" w:rsidP="0076648B">
            <w:pPr>
              <w:pStyle w:val="la2"/>
              <w:keepNext/>
              <w:keepLines/>
            </w:pPr>
          </w:p>
        </w:tc>
        <w:tc>
          <w:tcPr>
            <w:tcW w:w="0" w:type="auto"/>
            <w:vAlign w:val="bottom"/>
            <w:hideMark/>
          </w:tcPr>
          <w:p w14:paraId="593E2D54" w14:textId="77777777" w:rsidR="00D01C3A" w:rsidRPr="00813D46" w:rsidRDefault="00D01C3A" w:rsidP="0076648B">
            <w:pPr>
              <w:pStyle w:val="la2"/>
              <w:keepNext/>
              <w:keepLines/>
            </w:pPr>
            <w:r w:rsidRPr="00813D46">
              <w:t> </w:t>
            </w:r>
          </w:p>
        </w:tc>
        <w:tc>
          <w:tcPr>
            <w:tcW w:w="0" w:type="auto"/>
            <w:vAlign w:val="bottom"/>
            <w:hideMark/>
          </w:tcPr>
          <w:p w14:paraId="415DD904" w14:textId="77777777" w:rsidR="00D01C3A" w:rsidRPr="00813D46" w:rsidRDefault="00D01C3A" w:rsidP="0076648B">
            <w:pPr>
              <w:pStyle w:val="la2"/>
              <w:keepNext/>
              <w:keepLines/>
            </w:pPr>
            <w:r w:rsidRPr="00813D46">
              <w:t> </w:t>
            </w:r>
          </w:p>
        </w:tc>
        <w:tc>
          <w:tcPr>
            <w:tcW w:w="0" w:type="auto"/>
            <w:vAlign w:val="bottom"/>
            <w:hideMark/>
          </w:tcPr>
          <w:p w14:paraId="485B3EB3" w14:textId="77777777" w:rsidR="00D01C3A" w:rsidRPr="00813D46" w:rsidRDefault="00D01C3A" w:rsidP="0076648B">
            <w:pPr>
              <w:pStyle w:val="la2"/>
              <w:keepNext/>
              <w:keepLines/>
            </w:pPr>
            <w:r w:rsidRPr="00813D46">
              <w:t> </w:t>
            </w:r>
          </w:p>
        </w:tc>
        <w:tc>
          <w:tcPr>
            <w:tcW w:w="0" w:type="auto"/>
            <w:vAlign w:val="bottom"/>
            <w:hideMark/>
          </w:tcPr>
          <w:p w14:paraId="6F814778" w14:textId="77777777" w:rsidR="00D01C3A" w:rsidRPr="00813D46" w:rsidRDefault="00D01C3A" w:rsidP="0076648B">
            <w:pPr>
              <w:pStyle w:val="la2"/>
              <w:keepNext/>
              <w:keepLines/>
            </w:pPr>
          </w:p>
        </w:tc>
        <w:tc>
          <w:tcPr>
            <w:tcW w:w="0" w:type="auto"/>
            <w:vAlign w:val="bottom"/>
            <w:hideMark/>
          </w:tcPr>
          <w:p w14:paraId="4D9FBCC1"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04192331" w14:textId="77777777" w:rsidR="00D01C3A" w:rsidRPr="00813D46" w:rsidRDefault="00D01C3A" w:rsidP="0076648B">
            <w:pPr>
              <w:keepNext/>
              <w:keepLines/>
              <w:jc w:val="right"/>
              <w:rPr>
                <w:szCs w:val="24"/>
              </w:rPr>
            </w:pPr>
            <w:r w:rsidRPr="00813D46">
              <w:rPr>
                <w:rFonts w:cs="Arial"/>
                <w:b/>
                <w:bCs/>
              </w:rPr>
              <w:t>1,000</w:t>
            </w:r>
          </w:p>
        </w:tc>
        <w:tc>
          <w:tcPr>
            <w:tcW w:w="0" w:type="auto"/>
            <w:noWrap/>
            <w:vAlign w:val="bottom"/>
            <w:hideMark/>
          </w:tcPr>
          <w:p w14:paraId="5367B191" w14:textId="77777777" w:rsidR="00D01C3A" w:rsidRPr="00813D46" w:rsidRDefault="00D01C3A" w:rsidP="0076648B">
            <w:pPr>
              <w:keepNext/>
              <w:keepLines/>
              <w:rPr>
                <w:sz w:val="8"/>
                <w:szCs w:val="24"/>
              </w:rPr>
            </w:pPr>
          </w:p>
        </w:tc>
        <w:tc>
          <w:tcPr>
            <w:tcW w:w="0" w:type="auto"/>
            <w:vAlign w:val="bottom"/>
            <w:hideMark/>
          </w:tcPr>
          <w:p w14:paraId="4C13EC4E"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335D4401"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1C06A1C6" w14:textId="77777777" w:rsidR="00D01C3A" w:rsidRPr="00813D46" w:rsidRDefault="00D01C3A" w:rsidP="0076648B">
            <w:pPr>
              <w:keepNext/>
              <w:keepLines/>
              <w:jc w:val="right"/>
              <w:rPr>
                <w:szCs w:val="24"/>
              </w:rPr>
            </w:pPr>
            <w:r w:rsidRPr="00813D46">
              <w:rPr>
                <w:rFonts w:cs="Arial"/>
              </w:rPr>
              <w:t>1,000</w:t>
            </w:r>
          </w:p>
        </w:tc>
        <w:tc>
          <w:tcPr>
            <w:tcW w:w="0" w:type="auto"/>
            <w:noWrap/>
            <w:vAlign w:val="bottom"/>
            <w:hideMark/>
          </w:tcPr>
          <w:p w14:paraId="4578E060" w14:textId="77777777" w:rsidR="00D01C3A" w:rsidRPr="00813D46" w:rsidRDefault="00D01C3A" w:rsidP="0076648B">
            <w:pPr>
              <w:keepNext/>
              <w:keepLines/>
              <w:rPr>
                <w:sz w:val="8"/>
                <w:szCs w:val="24"/>
              </w:rPr>
            </w:pPr>
          </w:p>
        </w:tc>
        <w:tc>
          <w:tcPr>
            <w:tcW w:w="0" w:type="auto"/>
            <w:vAlign w:val="bottom"/>
            <w:hideMark/>
          </w:tcPr>
          <w:p w14:paraId="4944AC99"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6A9E4EBC"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563F6461" w14:textId="77777777" w:rsidR="00D01C3A" w:rsidRPr="00813D46" w:rsidRDefault="00D01C3A" w:rsidP="0076648B">
            <w:pPr>
              <w:keepNext/>
              <w:keepLines/>
              <w:jc w:val="right"/>
              <w:rPr>
                <w:szCs w:val="24"/>
              </w:rPr>
            </w:pPr>
            <w:r w:rsidRPr="00813D46">
              <w:rPr>
                <w:rFonts w:cs="Arial"/>
                <w:b/>
                <w:bCs/>
              </w:rPr>
              <w:t>4.200%</w:t>
            </w:r>
          </w:p>
        </w:tc>
        <w:tc>
          <w:tcPr>
            <w:tcW w:w="0" w:type="auto"/>
            <w:noWrap/>
            <w:vAlign w:val="bottom"/>
            <w:hideMark/>
          </w:tcPr>
          <w:p w14:paraId="58FAAE29" w14:textId="77777777" w:rsidR="00D01C3A" w:rsidRPr="00813D46" w:rsidRDefault="00D01C3A" w:rsidP="0076648B">
            <w:pPr>
              <w:keepNext/>
              <w:keepLines/>
              <w:rPr>
                <w:sz w:val="8"/>
                <w:szCs w:val="24"/>
              </w:rPr>
            </w:pPr>
          </w:p>
        </w:tc>
        <w:tc>
          <w:tcPr>
            <w:tcW w:w="0" w:type="auto"/>
            <w:vAlign w:val="bottom"/>
            <w:hideMark/>
          </w:tcPr>
          <w:p w14:paraId="23F83B54" w14:textId="77777777" w:rsidR="00D01C3A" w:rsidRPr="00813D46" w:rsidRDefault="00D01C3A" w:rsidP="0076648B">
            <w:pPr>
              <w:pStyle w:val="la2"/>
              <w:keepNext/>
              <w:keepLines/>
            </w:pPr>
          </w:p>
        </w:tc>
        <w:tc>
          <w:tcPr>
            <w:tcW w:w="0" w:type="auto"/>
            <w:vAlign w:val="bottom"/>
            <w:hideMark/>
          </w:tcPr>
          <w:p w14:paraId="0508D698"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3F1D26DD" w14:textId="77777777" w:rsidR="00D01C3A" w:rsidRPr="00813D46" w:rsidRDefault="00D01C3A" w:rsidP="0076648B">
            <w:pPr>
              <w:keepNext/>
              <w:keepLines/>
              <w:jc w:val="right"/>
              <w:rPr>
                <w:szCs w:val="24"/>
              </w:rPr>
            </w:pPr>
            <w:r w:rsidRPr="00813D46">
              <w:rPr>
                <w:rFonts w:cs="Arial"/>
                <w:b/>
                <w:bCs/>
              </w:rPr>
              <w:t>4.379%</w:t>
            </w:r>
          </w:p>
        </w:tc>
        <w:tc>
          <w:tcPr>
            <w:tcW w:w="0" w:type="auto"/>
            <w:noWrap/>
            <w:vAlign w:val="bottom"/>
            <w:hideMark/>
          </w:tcPr>
          <w:p w14:paraId="5C68B51D" w14:textId="77777777" w:rsidR="00D01C3A" w:rsidRPr="00813D46" w:rsidRDefault="00D01C3A" w:rsidP="0076648B">
            <w:pPr>
              <w:keepNext/>
              <w:keepLines/>
              <w:rPr>
                <w:sz w:val="8"/>
                <w:szCs w:val="24"/>
              </w:rPr>
            </w:pPr>
          </w:p>
        </w:tc>
      </w:tr>
      <w:tr w:rsidR="00D01C3A" w:rsidRPr="00813D46" w14:paraId="094FA3A2" w14:textId="77777777" w:rsidTr="0076648B">
        <w:trPr>
          <w:jc w:val="center"/>
        </w:trPr>
        <w:tc>
          <w:tcPr>
            <w:tcW w:w="0" w:type="auto"/>
            <w:hideMark/>
          </w:tcPr>
          <w:p w14:paraId="67CDD6D1" w14:textId="77777777" w:rsidR="00D01C3A" w:rsidRPr="00813D46" w:rsidRDefault="00D01C3A" w:rsidP="0076648B">
            <w:pPr>
              <w:pStyle w:val="NormalWeb"/>
              <w:keepNext/>
              <w:keepLines/>
              <w:ind w:left="240" w:hanging="240"/>
              <w:rPr>
                <w:sz w:val="8"/>
              </w:rPr>
            </w:pPr>
            <w:r w:rsidRPr="00813D46">
              <w:rPr>
                <w:rFonts w:cs="Arial"/>
                <w:sz w:val="20"/>
                <w:szCs w:val="20"/>
              </w:rPr>
              <w:t xml:space="preserve">February 12, 2020 </w:t>
            </w:r>
            <w:r w:rsidRPr="00813D46">
              <w:rPr>
                <w:rFonts w:cs="Arial"/>
                <w:sz w:val="20"/>
                <w:szCs w:val="20"/>
                <w:vertAlign w:val="superscript"/>
              </w:rPr>
              <w:t>(a)</w:t>
            </w:r>
          </w:p>
        </w:tc>
        <w:tc>
          <w:tcPr>
            <w:tcW w:w="0" w:type="auto"/>
            <w:vAlign w:val="bottom"/>
            <w:hideMark/>
          </w:tcPr>
          <w:p w14:paraId="5EB6FC32" w14:textId="77777777" w:rsidR="00D01C3A" w:rsidRPr="00813D46" w:rsidRDefault="00D01C3A" w:rsidP="0076648B">
            <w:pPr>
              <w:pStyle w:val="la2"/>
              <w:keepNext/>
              <w:keepLines/>
            </w:pPr>
          </w:p>
        </w:tc>
        <w:tc>
          <w:tcPr>
            <w:tcW w:w="0" w:type="auto"/>
            <w:vAlign w:val="bottom"/>
            <w:hideMark/>
          </w:tcPr>
          <w:p w14:paraId="2CF5F610" w14:textId="77777777" w:rsidR="00D01C3A" w:rsidRPr="00813D46" w:rsidRDefault="00D01C3A" w:rsidP="0076648B">
            <w:pPr>
              <w:pStyle w:val="la2"/>
              <w:keepNext/>
              <w:keepLines/>
            </w:pPr>
            <w:r w:rsidRPr="00813D46">
              <w:t> </w:t>
            </w:r>
          </w:p>
        </w:tc>
        <w:tc>
          <w:tcPr>
            <w:tcW w:w="0" w:type="auto"/>
            <w:vAlign w:val="bottom"/>
            <w:hideMark/>
          </w:tcPr>
          <w:p w14:paraId="72ED8CDD" w14:textId="77777777" w:rsidR="00D01C3A" w:rsidRPr="00813D46" w:rsidRDefault="00D01C3A" w:rsidP="0076648B">
            <w:pPr>
              <w:pStyle w:val="la2"/>
              <w:keepNext/>
              <w:keepLines/>
            </w:pPr>
            <w:r w:rsidRPr="00813D46">
              <w:t> </w:t>
            </w:r>
          </w:p>
        </w:tc>
        <w:tc>
          <w:tcPr>
            <w:tcW w:w="0" w:type="auto"/>
            <w:vAlign w:val="bottom"/>
            <w:hideMark/>
          </w:tcPr>
          <w:p w14:paraId="1E41FE50" w14:textId="77777777" w:rsidR="00D01C3A" w:rsidRPr="00813D46" w:rsidRDefault="00D01C3A" w:rsidP="0076648B">
            <w:pPr>
              <w:pStyle w:val="la2"/>
              <w:keepNext/>
              <w:keepLines/>
            </w:pPr>
            <w:r w:rsidRPr="00813D46">
              <w:t> </w:t>
            </w:r>
          </w:p>
        </w:tc>
        <w:tc>
          <w:tcPr>
            <w:tcW w:w="0" w:type="auto"/>
            <w:vAlign w:val="bottom"/>
            <w:hideMark/>
          </w:tcPr>
          <w:p w14:paraId="64C5F8A2" w14:textId="77777777" w:rsidR="00D01C3A" w:rsidRPr="00813D46" w:rsidRDefault="00D01C3A" w:rsidP="0076648B">
            <w:pPr>
              <w:pStyle w:val="la2"/>
              <w:keepNext/>
              <w:keepLines/>
            </w:pPr>
          </w:p>
        </w:tc>
        <w:tc>
          <w:tcPr>
            <w:tcW w:w="0" w:type="auto"/>
            <w:vAlign w:val="bottom"/>
            <w:hideMark/>
          </w:tcPr>
          <w:p w14:paraId="19E05A30"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4EF0962A" w14:textId="77777777" w:rsidR="00D01C3A" w:rsidRPr="00813D46" w:rsidRDefault="00D01C3A" w:rsidP="0076648B">
            <w:pPr>
              <w:keepNext/>
              <w:keepLines/>
              <w:jc w:val="right"/>
              <w:rPr>
                <w:b/>
                <w:szCs w:val="24"/>
              </w:rPr>
            </w:pPr>
            <w:r w:rsidRPr="00813D46">
              <w:rPr>
                <w:rFonts w:cs="Arial"/>
                <w:b/>
              </w:rPr>
              <w:t>1,500</w:t>
            </w:r>
          </w:p>
        </w:tc>
        <w:tc>
          <w:tcPr>
            <w:tcW w:w="0" w:type="auto"/>
            <w:noWrap/>
            <w:vAlign w:val="bottom"/>
            <w:hideMark/>
          </w:tcPr>
          <w:p w14:paraId="7EBDA1F8" w14:textId="77777777" w:rsidR="00D01C3A" w:rsidRPr="00813D46" w:rsidRDefault="00D01C3A" w:rsidP="0076648B">
            <w:pPr>
              <w:keepNext/>
              <w:keepLines/>
              <w:rPr>
                <w:sz w:val="8"/>
                <w:szCs w:val="24"/>
              </w:rPr>
            </w:pPr>
          </w:p>
        </w:tc>
        <w:tc>
          <w:tcPr>
            <w:tcW w:w="0" w:type="auto"/>
            <w:vAlign w:val="bottom"/>
            <w:hideMark/>
          </w:tcPr>
          <w:p w14:paraId="4BFBA9B2"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10A9DC39"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5F721FEA" w14:textId="77777777" w:rsidR="00D01C3A" w:rsidRPr="00813D46" w:rsidRDefault="00D01C3A" w:rsidP="0076648B">
            <w:pPr>
              <w:keepNext/>
              <w:keepLines/>
              <w:jc w:val="right"/>
              <w:rPr>
                <w:rFonts w:cs="Arial"/>
              </w:rPr>
            </w:pPr>
            <w:r w:rsidRPr="00813D46">
              <w:rPr>
                <w:rFonts w:cs="Arial"/>
              </w:rPr>
              <w:t>0</w:t>
            </w:r>
          </w:p>
        </w:tc>
        <w:tc>
          <w:tcPr>
            <w:tcW w:w="0" w:type="auto"/>
            <w:noWrap/>
            <w:vAlign w:val="bottom"/>
            <w:hideMark/>
          </w:tcPr>
          <w:p w14:paraId="383F5077" w14:textId="77777777" w:rsidR="00D01C3A" w:rsidRPr="00813D46" w:rsidRDefault="00D01C3A" w:rsidP="0076648B">
            <w:pPr>
              <w:keepNext/>
              <w:keepLines/>
              <w:rPr>
                <w:sz w:val="8"/>
                <w:szCs w:val="24"/>
              </w:rPr>
            </w:pPr>
          </w:p>
        </w:tc>
        <w:tc>
          <w:tcPr>
            <w:tcW w:w="0" w:type="auto"/>
            <w:vAlign w:val="bottom"/>
            <w:hideMark/>
          </w:tcPr>
          <w:p w14:paraId="6FFEB3C1"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1942DABE"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34CE6698" w14:textId="77777777" w:rsidR="00D01C3A" w:rsidRPr="00813D46" w:rsidRDefault="00D01C3A" w:rsidP="0076648B">
            <w:pPr>
              <w:keepNext/>
              <w:keepLines/>
              <w:jc w:val="right"/>
              <w:rPr>
                <w:b/>
              </w:rPr>
            </w:pPr>
            <w:r w:rsidRPr="00813D46">
              <w:rPr>
                <w:b/>
              </w:rPr>
              <w:t>1.850%</w:t>
            </w:r>
          </w:p>
        </w:tc>
        <w:tc>
          <w:tcPr>
            <w:tcW w:w="0" w:type="auto"/>
            <w:noWrap/>
            <w:vAlign w:val="bottom"/>
            <w:hideMark/>
          </w:tcPr>
          <w:p w14:paraId="6D429834" w14:textId="77777777" w:rsidR="00D01C3A" w:rsidRPr="00813D46" w:rsidRDefault="00D01C3A" w:rsidP="0076648B">
            <w:pPr>
              <w:keepNext/>
              <w:keepLines/>
              <w:rPr>
                <w:sz w:val="8"/>
                <w:szCs w:val="24"/>
              </w:rPr>
            </w:pPr>
          </w:p>
        </w:tc>
        <w:tc>
          <w:tcPr>
            <w:tcW w:w="0" w:type="auto"/>
            <w:vAlign w:val="bottom"/>
            <w:hideMark/>
          </w:tcPr>
          <w:p w14:paraId="2ED5EB91" w14:textId="77777777" w:rsidR="00D01C3A" w:rsidRPr="00813D46" w:rsidRDefault="00D01C3A" w:rsidP="0076648B">
            <w:pPr>
              <w:pStyle w:val="la2"/>
              <w:keepNext/>
              <w:keepLines/>
            </w:pPr>
          </w:p>
        </w:tc>
        <w:tc>
          <w:tcPr>
            <w:tcW w:w="0" w:type="auto"/>
            <w:vAlign w:val="bottom"/>
            <w:hideMark/>
          </w:tcPr>
          <w:p w14:paraId="5FBAEA12" w14:textId="77777777" w:rsidR="00D01C3A" w:rsidRPr="00813D46" w:rsidRDefault="00D01C3A" w:rsidP="0076648B">
            <w:pPr>
              <w:pStyle w:val="la2"/>
              <w:keepNext/>
              <w:keepLines/>
            </w:pPr>
            <w:r w:rsidRPr="00813D46">
              <w:t> </w:t>
            </w:r>
          </w:p>
        </w:tc>
        <w:tc>
          <w:tcPr>
            <w:tcW w:w="0" w:type="auto"/>
            <w:vAlign w:val="bottom"/>
            <w:hideMark/>
          </w:tcPr>
          <w:p w14:paraId="20B2B0EC" w14:textId="77777777" w:rsidR="00D01C3A" w:rsidRPr="00813D46" w:rsidRDefault="00D01C3A" w:rsidP="0076648B">
            <w:pPr>
              <w:keepNext/>
              <w:keepLines/>
              <w:jc w:val="right"/>
              <w:rPr>
                <w:b/>
              </w:rPr>
            </w:pPr>
            <w:r w:rsidRPr="00813D46">
              <w:rPr>
                <w:rFonts w:cs="Arial"/>
                <w:b/>
              </w:rPr>
              <w:t> </w:t>
            </w:r>
            <w:r w:rsidRPr="00813D46">
              <w:rPr>
                <w:b/>
              </w:rPr>
              <w:t>1.935%</w:t>
            </w:r>
          </w:p>
        </w:tc>
        <w:tc>
          <w:tcPr>
            <w:tcW w:w="0" w:type="auto"/>
            <w:vAlign w:val="bottom"/>
            <w:hideMark/>
          </w:tcPr>
          <w:p w14:paraId="023A154C" w14:textId="77777777" w:rsidR="00D01C3A" w:rsidRPr="00813D46" w:rsidRDefault="00D01C3A" w:rsidP="0076648B">
            <w:pPr>
              <w:pStyle w:val="la2"/>
              <w:keepNext/>
              <w:keepLines/>
              <w:rPr>
                <w:rFonts w:ascii="Arial" w:hAnsi="Arial" w:cs="Arial"/>
                <w:b/>
                <w:noProof w:val="0"/>
                <w:sz w:val="20"/>
                <w:szCs w:val="20"/>
              </w:rPr>
            </w:pPr>
            <w:r w:rsidRPr="00813D46">
              <w:rPr>
                <w:rFonts w:ascii="Arial" w:hAnsi="Arial" w:cs="Arial"/>
                <w:b/>
                <w:noProof w:val="0"/>
                <w:sz w:val="20"/>
                <w:szCs w:val="20"/>
              </w:rPr>
              <w:t> </w:t>
            </w:r>
          </w:p>
        </w:tc>
      </w:tr>
      <w:tr w:rsidR="00D01C3A" w:rsidRPr="00813D46" w14:paraId="34491F14" w14:textId="77777777" w:rsidTr="0076648B">
        <w:trPr>
          <w:jc w:val="center"/>
        </w:trPr>
        <w:tc>
          <w:tcPr>
            <w:tcW w:w="0" w:type="auto"/>
            <w:hideMark/>
          </w:tcPr>
          <w:p w14:paraId="4F4538F9" w14:textId="77777777" w:rsidR="00D01C3A" w:rsidRPr="00813D46" w:rsidRDefault="00D01C3A" w:rsidP="0076648B">
            <w:pPr>
              <w:pStyle w:val="NormalWeb"/>
              <w:keepNext/>
              <w:keepLines/>
              <w:ind w:left="240" w:hanging="240"/>
              <w:rPr>
                <w:sz w:val="8"/>
              </w:rPr>
            </w:pPr>
            <w:r w:rsidRPr="00813D46">
              <w:rPr>
                <w:rFonts w:cs="Arial"/>
                <w:sz w:val="20"/>
                <w:szCs w:val="20"/>
              </w:rPr>
              <w:t>October 1, 2020</w:t>
            </w:r>
          </w:p>
        </w:tc>
        <w:tc>
          <w:tcPr>
            <w:tcW w:w="0" w:type="auto"/>
            <w:vAlign w:val="bottom"/>
            <w:hideMark/>
          </w:tcPr>
          <w:p w14:paraId="2DA77EFE" w14:textId="77777777" w:rsidR="00D01C3A" w:rsidRPr="00813D46" w:rsidRDefault="00D01C3A" w:rsidP="0076648B">
            <w:pPr>
              <w:pStyle w:val="la2"/>
              <w:keepNext/>
              <w:keepLines/>
            </w:pPr>
          </w:p>
        </w:tc>
        <w:tc>
          <w:tcPr>
            <w:tcW w:w="0" w:type="auto"/>
            <w:vAlign w:val="bottom"/>
            <w:hideMark/>
          </w:tcPr>
          <w:p w14:paraId="0DBF98F7" w14:textId="77777777" w:rsidR="00D01C3A" w:rsidRPr="00813D46" w:rsidRDefault="00D01C3A" w:rsidP="0076648B">
            <w:pPr>
              <w:pStyle w:val="la2"/>
              <w:keepNext/>
              <w:keepLines/>
            </w:pPr>
            <w:r w:rsidRPr="00813D46">
              <w:t> </w:t>
            </w:r>
          </w:p>
        </w:tc>
        <w:tc>
          <w:tcPr>
            <w:tcW w:w="0" w:type="auto"/>
            <w:vAlign w:val="bottom"/>
            <w:hideMark/>
          </w:tcPr>
          <w:p w14:paraId="0A5BE22C" w14:textId="77777777" w:rsidR="00D01C3A" w:rsidRPr="00813D46" w:rsidRDefault="00D01C3A" w:rsidP="0076648B">
            <w:pPr>
              <w:pStyle w:val="la2"/>
              <w:keepNext/>
              <w:keepLines/>
            </w:pPr>
            <w:r w:rsidRPr="00813D46">
              <w:t> </w:t>
            </w:r>
          </w:p>
        </w:tc>
        <w:tc>
          <w:tcPr>
            <w:tcW w:w="0" w:type="auto"/>
            <w:vAlign w:val="bottom"/>
            <w:hideMark/>
          </w:tcPr>
          <w:p w14:paraId="02006C6F" w14:textId="77777777" w:rsidR="00D01C3A" w:rsidRPr="00813D46" w:rsidRDefault="00D01C3A" w:rsidP="0076648B">
            <w:pPr>
              <w:pStyle w:val="la2"/>
              <w:keepNext/>
              <w:keepLines/>
            </w:pPr>
            <w:r w:rsidRPr="00813D46">
              <w:t> </w:t>
            </w:r>
          </w:p>
        </w:tc>
        <w:tc>
          <w:tcPr>
            <w:tcW w:w="0" w:type="auto"/>
            <w:vAlign w:val="bottom"/>
            <w:hideMark/>
          </w:tcPr>
          <w:p w14:paraId="654C8583" w14:textId="77777777" w:rsidR="00D01C3A" w:rsidRPr="00813D46" w:rsidRDefault="00D01C3A" w:rsidP="0076648B">
            <w:pPr>
              <w:pStyle w:val="la2"/>
              <w:keepNext/>
              <w:keepLines/>
            </w:pPr>
          </w:p>
        </w:tc>
        <w:tc>
          <w:tcPr>
            <w:tcW w:w="0" w:type="auto"/>
            <w:vAlign w:val="bottom"/>
            <w:hideMark/>
          </w:tcPr>
          <w:p w14:paraId="43AACC5B"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0A6EA0C5" w14:textId="77777777" w:rsidR="00D01C3A" w:rsidRPr="00813D46" w:rsidRDefault="00D01C3A" w:rsidP="0076648B">
            <w:pPr>
              <w:keepNext/>
              <w:keepLines/>
              <w:jc w:val="right"/>
              <w:rPr>
                <w:szCs w:val="24"/>
              </w:rPr>
            </w:pPr>
            <w:r w:rsidRPr="00813D46">
              <w:rPr>
                <w:rFonts w:cs="Arial"/>
                <w:b/>
                <w:bCs/>
              </w:rPr>
              <w:t>1,000</w:t>
            </w:r>
          </w:p>
        </w:tc>
        <w:tc>
          <w:tcPr>
            <w:tcW w:w="0" w:type="auto"/>
            <w:noWrap/>
            <w:vAlign w:val="bottom"/>
            <w:hideMark/>
          </w:tcPr>
          <w:p w14:paraId="511A53A6" w14:textId="77777777" w:rsidR="00D01C3A" w:rsidRPr="00813D46" w:rsidRDefault="00D01C3A" w:rsidP="0076648B">
            <w:pPr>
              <w:keepNext/>
              <w:keepLines/>
              <w:rPr>
                <w:sz w:val="8"/>
                <w:szCs w:val="24"/>
              </w:rPr>
            </w:pPr>
          </w:p>
        </w:tc>
        <w:tc>
          <w:tcPr>
            <w:tcW w:w="0" w:type="auto"/>
            <w:vAlign w:val="bottom"/>
            <w:hideMark/>
          </w:tcPr>
          <w:p w14:paraId="7A07D5FA"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19A8CD63"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7BDC024A" w14:textId="77777777" w:rsidR="00D01C3A" w:rsidRPr="00813D46" w:rsidRDefault="00D01C3A" w:rsidP="0076648B">
            <w:pPr>
              <w:keepNext/>
              <w:keepLines/>
              <w:jc w:val="right"/>
              <w:rPr>
                <w:szCs w:val="24"/>
              </w:rPr>
            </w:pPr>
            <w:r w:rsidRPr="00813D46">
              <w:rPr>
                <w:rFonts w:cs="Arial"/>
              </w:rPr>
              <w:t>1,000</w:t>
            </w:r>
          </w:p>
        </w:tc>
        <w:tc>
          <w:tcPr>
            <w:tcW w:w="0" w:type="auto"/>
            <w:noWrap/>
            <w:vAlign w:val="bottom"/>
            <w:hideMark/>
          </w:tcPr>
          <w:p w14:paraId="4250BAFB" w14:textId="77777777" w:rsidR="00D01C3A" w:rsidRPr="00813D46" w:rsidRDefault="00D01C3A" w:rsidP="0076648B">
            <w:pPr>
              <w:keepNext/>
              <w:keepLines/>
              <w:rPr>
                <w:sz w:val="8"/>
                <w:szCs w:val="24"/>
              </w:rPr>
            </w:pPr>
          </w:p>
        </w:tc>
        <w:tc>
          <w:tcPr>
            <w:tcW w:w="0" w:type="auto"/>
            <w:vAlign w:val="bottom"/>
            <w:hideMark/>
          </w:tcPr>
          <w:p w14:paraId="2E2210D1"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6BEBEF66"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554C1536" w14:textId="77777777" w:rsidR="00D01C3A" w:rsidRPr="00813D46" w:rsidRDefault="00D01C3A" w:rsidP="0076648B">
            <w:pPr>
              <w:keepNext/>
              <w:keepLines/>
              <w:jc w:val="right"/>
              <w:rPr>
                <w:szCs w:val="24"/>
              </w:rPr>
            </w:pPr>
            <w:r w:rsidRPr="00813D46">
              <w:rPr>
                <w:rFonts w:cs="Arial"/>
                <w:b/>
                <w:bCs/>
              </w:rPr>
              <w:t>3.000%</w:t>
            </w:r>
          </w:p>
        </w:tc>
        <w:tc>
          <w:tcPr>
            <w:tcW w:w="0" w:type="auto"/>
            <w:noWrap/>
            <w:vAlign w:val="bottom"/>
            <w:hideMark/>
          </w:tcPr>
          <w:p w14:paraId="62D6ADE1" w14:textId="77777777" w:rsidR="00D01C3A" w:rsidRPr="00813D46" w:rsidRDefault="00D01C3A" w:rsidP="0076648B">
            <w:pPr>
              <w:keepNext/>
              <w:keepLines/>
              <w:rPr>
                <w:sz w:val="8"/>
                <w:szCs w:val="24"/>
              </w:rPr>
            </w:pPr>
          </w:p>
        </w:tc>
        <w:tc>
          <w:tcPr>
            <w:tcW w:w="0" w:type="auto"/>
            <w:vAlign w:val="bottom"/>
            <w:hideMark/>
          </w:tcPr>
          <w:p w14:paraId="60D974D7" w14:textId="77777777" w:rsidR="00D01C3A" w:rsidRPr="00813D46" w:rsidRDefault="00D01C3A" w:rsidP="0076648B">
            <w:pPr>
              <w:pStyle w:val="la2"/>
              <w:keepNext/>
              <w:keepLines/>
            </w:pPr>
          </w:p>
        </w:tc>
        <w:tc>
          <w:tcPr>
            <w:tcW w:w="0" w:type="auto"/>
            <w:vAlign w:val="bottom"/>
            <w:hideMark/>
          </w:tcPr>
          <w:p w14:paraId="11644FB9"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50532A19" w14:textId="77777777" w:rsidR="00D01C3A" w:rsidRPr="00813D46" w:rsidRDefault="00D01C3A" w:rsidP="0076648B">
            <w:pPr>
              <w:keepNext/>
              <w:keepLines/>
              <w:jc w:val="right"/>
              <w:rPr>
                <w:szCs w:val="24"/>
              </w:rPr>
            </w:pPr>
            <w:r w:rsidRPr="00813D46">
              <w:rPr>
                <w:rFonts w:cs="Arial"/>
                <w:b/>
                <w:bCs/>
              </w:rPr>
              <w:t>3.137%</w:t>
            </w:r>
          </w:p>
        </w:tc>
        <w:tc>
          <w:tcPr>
            <w:tcW w:w="0" w:type="auto"/>
            <w:noWrap/>
            <w:vAlign w:val="bottom"/>
            <w:hideMark/>
          </w:tcPr>
          <w:p w14:paraId="2182DC46" w14:textId="77777777" w:rsidR="00D01C3A" w:rsidRPr="00813D46" w:rsidRDefault="00D01C3A" w:rsidP="0076648B">
            <w:pPr>
              <w:keepNext/>
              <w:keepLines/>
              <w:rPr>
                <w:sz w:val="8"/>
                <w:szCs w:val="24"/>
              </w:rPr>
            </w:pPr>
          </w:p>
        </w:tc>
      </w:tr>
      <w:tr w:rsidR="00D01C3A" w:rsidRPr="00813D46" w14:paraId="18697AC6" w14:textId="77777777" w:rsidTr="0076648B">
        <w:trPr>
          <w:jc w:val="center"/>
        </w:trPr>
        <w:tc>
          <w:tcPr>
            <w:tcW w:w="0" w:type="auto"/>
            <w:hideMark/>
          </w:tcPr>
          <w:p w14:paraId="743A1E33" w14:textId="77777777" w:rsidR="00D01C3A" w:rsidRPr="00813D46" w:rsidRDefault="00D01C3A" w:rsidP="0076648B">
            <w:pPr>
              <w:pStyle w:val="NormalWeb"/>
              <w:keepNext/>
              <w:keepLines/>
              <w:ind w:left="240" w:hanging="240"/>
              <w:rPr>
                <w:sz w:val="8"/>
              </w:rPr>
            </w:pPr>
            <w:r w:rsidRPr="00813D46">
              <w:rPr>
                <w:rFonts w:cs="Arial"/>
                <w:sz w:val="20"/>
                <w:szCs w:val="20"/>
              </w:rPr>
              <w:t>February 8, 2021</w:t>
            </w:r>
          </w:p>
        </w:tc>
        <w:tc>
          <w:tcPr>
            <w:tcW w:w="0" w:type="auto"/>
            <w:vAlign w:val="bottom"/>
            <w:hideMark/>
          </w:tcPr>
          <w:p w14:paraId="74A585DB" w14:textId="77777777" w:rsidR="00D01C3A" w:rsidRPr="00813D46" w:rsidRDefault="00D01C3A" w:rsidP="0076648B">
            <w:pPr>
              <w:pStyle w:val="la2"/>
              <w:keepNext/>
              <w:keepLines/>
            </w:pPr>
          </w:p>
        </w:tc>
        <w:tc>
          <w:tcPr>
            <w:tcW w:w="0" w:type="auto"/>
            <w:vAlign w:val="bottom"/>
            <w:hideMark/>
          </w:tcPr>
          <w:p w14:paraId="0D0D222A" w14:textId="77777777" w:rsidR="00D01C3A" w:rsidRPr="00813D46" w:rsidRDefault="00D01C3A" w:rsidP="0076648B">
            <w:pPr>
              <w:pStyle w:val="la2"/>
              <w:keepNext/>
              <w:keepLines/>
            </w:pPr>
            <w:r w:rsidRPr="00813D46">
              <w:t> </w:t>
            </w:r>
          </w:p>
        </w:tc>
        <w:tc>
          <w:tcPr>
            <w:tcW w:w="0" w:type="auto"/>
            <w:vAlign w:val="bottom"/>
            <w:hideMark/>
          </w:tcPr>
          <w:p w14:paraId="4BE4659F" w14:textId="77777777" w:rsidR="00D01C3A" w:rsidRPr="00813D46" w:rsidRDefault="00D01C3A" w:rsidP="0076648B">
            <w:pPr>
              <w:pStyle w:val="la2"/>
              <w:keepNext/>
              <w:keepLines/>
            </w:pPr>
            <w:r w:rsidRPr="00813D46">
              <w:t> </w:t>
            </w:r>
          </w:p>
        </w:tc>
        <w:tc>
          <w:tcPr>
            <w:tcW w:w="0" w:type="auto"/>
            <w:vAlign w:val="bottom"/>
            <w:hideMark/>
          </w:tcPr>
          <w:p w14:paraId="141B5FBA" w14:textId="77777777" w:rsidR="00D01C3A" w:rsidRPr="00813D46" w:rsidRDefault="00D01C3A" w:rsidP="0076648B">
            <w:pPr>
              <w:pStyle w:val="la2"/>
              <w:keepNext/>
              <w:keepLines/>
            </w:pPr>
            <w:r w:rsidRPr="00813D46">
              <w:t> </w:t>
            </w:r>
          </w:p>
        </w:tc>
        <w:tc>
          <w:tcPr>
            <w:tcW w:w="0" w:type="auto"/>
            <w:vAlign w:val="bottom"/>
            <w:hideMark/>
          </w:tcPr>
          <w:p w14:paraId="793429AD" w14:textId="77777777" w:rsidR="00D01C3A" w:rsidRPr="00813D46" w:rsidRDefault="00D01C3A" w:rsidP="0076648B">
            <w:pPr>
              <w:pStyle w:val="la2"/>
              <w:keepNext/>
              <w:keepLines/>
            </w:pPr>
          </w:p>
        </w:tc>
        <w:tc>
          <w:tcPr>
            <w:tcW w:w="0" w:type="auto"/>
            <w:vAlign w:val="bottom"/>
            <w:hideMark/>
          </w:tcPr>
          <w:p w14:paraId="612FBA25"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F0517A5" w14:textId="77777777" w:rsidR="00D01C3A" w:rsidRPr="00813D46" w:rsidRDefault="00D01C3A" w:rsidP="0076648B">
            <w:pPr>
              <w:keepNext/>
              <w:keepLines/>
              <w:jc w:val="right"/>
              <w:rPr>
                <w:szCs w:val="24"/>
              </w:rPr>
            </w:pPr>
            <w:r w:rsidRPr="00813D46">
              <w:rPr>
                <w:rFonts w:cs="Arial"/>
                <w:b/>
                <w:bCs/>
              </w:rPr>
              <w:t>500</w:t>
            </w:r>
          </w:p>
        </w:tc>
        <w:tc>
          <w:tcPr>
            <w:tcW w:w="0" w:type="auto"/>
            <w:noWrap/>
            <w:vAlign w:val="bottom"/>
            <w:hideMark/>
          </w:tcPr>
          <w:p w14:paraId="01691EF7" w14:textId="77777777" w:rsidR="00D01C3A" w:rsidRPr="00813D46" w:rsidRDefault="00D01C3A" w:rsidP="0076648B">
            <w:pPr>
              <w:keepNext/>
              <w:keepLines/>
              <w:rPr>
                <w:sz w:val="8"/>
                <w:szCs w:val="24"/>
              </w:rPr>
            </w:pPr>
          </w:p>
        </w:tc>
        <w:tc>
          <w:tcPr>
            <w:tcW w:w="0" w:type="auto"/>
            <w:vAlign w:val="bottom"/>
            <w:hideMark/>
          </w:tcPr>
          <w:p w14:paraId="38D58D52"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739B6757"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2BD87722" w14:textId="77777777" w:rsidR="00D01C3A" w:rsidRPr="00813D46" w:rsidRDefault="00D01C3A" w:rsidP="0076648B">
            <w:pPr>
              <w:keepNext/>
              <w:keepLines/>
              <w:jc w:val="right"/>
              <w:rPr>
                <w:szCs w:val="24"/>
              </w:rPr>
            </w:pPr>
            <w:r w:rsidRPr="00813D46">
              <w:rPr>
                <w:rFonts w:cs="Arial"/>
              </w:rPr>
              <w:t>500</w:t>
            </w:r>
          </w:p>
        </w:tc>
        <w:tc>
          <w:tcPr>
            <w:tcW w:w="0" w:type="auto"/>
            <w:noWrap/>
            <w:vAlign w:val="bottom"/>
            <w:hideMark/>
          </w:tcPr>
          <w:p w14:paraId="2A5F1703" w14:textId="77777777" w:rsidR="00D01C3A" w:rsidRPr="00813D46" w:rsidRDefault="00D01C3A" w:rsidP="0076648B">
            <w:pPr>
              <w:keepNext/>
              <w:keepLines/>
              <w:rPr>
                <w:sz w:val="8"/>
                <w:szCs w:val="24"/>
              </w:rPr>
            </w:pPr>
          </w:p>
        </w:tc>
        <w:tc>
          <w:tcPr>
            <w:tcW w:w="0" w:type="auto"/>
            <w:vAlign w:val="bottom"/>
            <w:hideMark/>
          </w:tcPr>
          <w:p w14:paraId="1D02A8C1"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0A10C5B7"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407DA98A" w14:textId="77777777" w:rsidR="00D01C3A" w:rsidRPr="00813D46" w:rsidRDefault="00D01C3A" w:rsidP="0076648B">
            <w:pPr>
              <w:keepNext/>
              <w:keepLines/>
              <w:jc w:val="right"/>
              <w:rPr>
                <w:szCs w:val="24"/>
              </w:rPr>
            </w:pPr>
            <w:r w:rsidRPr="00813D46">
              <w:rPr>
                <w:rFonts w:cs="Arial"/>
                <w:b/>
                <w:bCs/>
              </w:rPr>
              <w:t>4.000%</w:t>
            </w:r>
          </w:p>
        </w:tc>
        <w:tc>
          <w:tcPr>
            <w:tcW w:w="0" w:type="auto"/>
            <w:noWrap/>
            <w:vAlign w:val="bottom"/>
            <w:hideMark/>
          </w:tcPr>
          <w:p w14:paraId="2FDDE57B" w14:textId="77777777" w:rsidR="00D01C3A" w:rsidRPr="00813D46" w:rsidRDefault="00D01C3A" w:rsidP="0076648B">
            <w:pPr>
              <w:keepNext/>
              <w:keepLines/>
              <w:rPr>
                <w:sz w:val="8"/>
                <w:szCs w:val="24"/>
              </w:rPr>
            </w:pPr>
          </w:p>
        </w:tc>
        <w:tc>
          <w:tcPr>
            <w:tcW w:w="0" w:type="auto"/>
            <w:vAlign w:val="bottom"/>
            <w:hideMark/>
          </w:tcPr>
          <w:p w14:paraId="6EB96B0F" w14:textId="77777777" w:rsidR="00D01C3A" w:rsidRPr="00813D46" w:rsidRDefault="00D01C3A" w:rsidP="0076648B">
            <w:pPr>
              <w:pStyle w:val="la2"/>
              <w:keepNext/>
              <w:keepLines/>
            </w:pPr>
          </w:p>
        </w:tc>
        <w:tc>
          <w:tcPr>
            <w:tcW w:w="0" w:type="auto"/>
            <w:vAlign w:val="bottom"/>
            <w:hideMark/>
          </w:tcPr>
          <w:p w14:paraId="5A4D144F"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5A111043" w14:textId="77777777" w:rsidR="00D01C3A" w:rsidRPr="00813D46" w:rsidRDefault="00D01C3A" w:rsidP="0076648B">
            <w:pPr>
              <w:keepNext/>
              <w:keepLines/>
              <w:jc w:val="right"/>
              <w:rPr>
                <w:szCs w:val="24"/>
              </w:rPr>
            </w:pPr>
            <w:r w:rsidRPr="00813D46">
              <w:rPr>
                <w:rFonts w:cs="Arial"/>
                <w:b/>
                <w:bCs/>
              </w:rPr>
              <w:t>4.082%</w:t>
            </w:r>
          </w:p>
        </w:tc>
        <w:tc>
          <w:tcPr>
            <w:tcW w:w="0" w:type="auto"/>
            <w:noWrap/>
            <w:vAlign w:val="bottom"/>
            <w:hideMark/>
          </w:tcPr>
          <w:p w14:paraId="5BA9B3F4" w14:textId="77777777" w:rsidR="00D01C3A" w:rsidRPr="00813D46" w:rsidRDefault="00D01C3A" w:rsidP="0076648B">
            <w:pPr>
              <w:keepNext/>
              <w:keepLines/>
              <w:rPr>
                <w:sz w:val="8"/>
                <w:szCs w:val="24"/>
              </w:rPr>
            </w:pPr>
          </w:p>
        </w:tc>
      </w:tr>
      <w:tr w:rsidR="00D01C3A" w:rsidRPr="00813D46" w14:paraId="5C8B68AE" w14:textId="77777777" w:rsidTr="0076648B">
        <w:trPr>
          <w:jc w:val="center"/>
        </w:trPr>
        <w:tc>
          <w:tcPr>
            <w:tcW w:w="0" w:type="auto"/>
            <w:hideMark/>
          </w:tcPr>
          <w:p w14:paraId="2197BD52" w14:textId="77777777" w:rsidR="00D01C3A" w:rsidRPr="00813D46" w:rsidRDefault="00D01C3A" w:rsidP="0076648B">
            <w:pPr>
              <w:pStyle w:val="NormalWeb"/>
              <w:keepNext/>
              <w:keepLines/>
              <w:ind w:left="240" w:hanging="240"/>
              <w:rPr>
                <w:sz w:val="8"/>
              </w:rPr>
            </w:pPr>
            <w:r w:rsidRPr="00813D46">
              <w:rPr>
                <w:rFonts w:cs="Arial"/>
                <w:sz w:val="20"/>
                <w:szCs w:val="20"/>
              </w:rPr>
              <w:t xml:space="preserve">December 6, 2021 </w:t>
            </w:r>
            <w:r w:rsidRPr="00813D46">
              <w:rPr>
                <w:rFonts w:cs="Arial"/>
                <w:sz w:val="20"/>
                <w:szCs w:val="20"/>
                <w:vertAlign w:val="superscript"/>
              </w:rPr>
              <w:t>(b)</w:t>
            </w:r>
          </w:p>
        </w:tc>
        <w:tc>
          <w:tcPr>
            <w:tcW w:w="0" w:type="auto"/>
            <w:vAlign w:val="bottom"/>
            <w:hideMark/>
          </w:tcPr>
          <w:p w14:paraId="5546BFE4" w14:textId="77777777" w:rsidR="00D01C3A" w:rsidRPr="00813D46" w:rsidRDefault="00D01C3A" w:rsidP="0076648B">
            <w:pPr>
              <w:pStyle w:val="la2"/>
              <w:keepNext/>
              <w:keepLines/>
            </w:pPr>
          </w:p>
        </w:tc>
        <w:tc>
          <w:tcPr>
            <w:tcW w:w="0" w:type="auto"/>
            <w:vAlign w:val="bottom"/>
            <w:hideMark/>
          </w:tcPr>
          <w:p w14:paraId="163C6426" w14:textId="77777777" w:rsidR="00D01C3A" w:rsidRPr="00813D46" w:rsidRDefault="00D01C3A" w:rsidP="0076648B">
            <w:pPr>
              <w:pStyle w:val="la2"/>
              <w:keepNext/>
              <w:keepLines/>
            </w:pPr>
            <w:r w:rsidRPr="00813D46">
              <w:t> </w:t>
            </w:r>
          </w:p>
        </w:tc>
        <w:tc>
          <w:tcPr>
            <w:tcW w:w="0" w:type="auto"/>
            <w:vAlign w:val="bottom"/>
            <w:hideMark/>
          </w:tcPr>
          <w:p w14:paraId="25DAC2E0" w14:textId="77777777" w:rsidR="00D01C3A" w:rsidRPr="00813D46" w:rsidRDefault="00D01C3A" w:rsidP="0076648B">
            <w:pPr>
              <w:pStyle w:val="la2"/>
              <w:keepNext/>
              <w:keepLines/>
            </w:pPr>
            <w:r w:rsidRPr="00813D46">
              <w:t> </w:t>
            </w:r>
          </w:p>
        </w:tc>
        <w:tc>
          <w:tcPr>
            <w:tcW w:w="0" w:type="auto"/>
            <w:vAlign w:val="bottom"/>
            <w:hideMark/>
          </w:tcPr>
          <w:p w14:paraId="5472C046" w14:textId="77777777" w:rsidR="00D01C3A" w:rsidRPr="00813D46" w:rsidRDefault="00D01C3A" w:rsidP="0076648B">
            <w:pPr>
              <w:pStyle w:val="la2"/>
              <w:keepNext/>
              <w:keepLines/>
            </w:pPr>
            <w:r w:rsidRPr="00813D46">
              <w:t> </w:t>
            </w:r>
          </w:p>
        </w:tc>
        <w:tc>
          <w:tcPr>
            <w:tcW w:w="0" w:type="auto"/>
            <w:vAlign w:val="bottom"/>
            <w:hideMark/>
          </w:tcPr>
          <w:p w14:paraId="51472069" w14:textId="77777777" w:rsidR="00D01C3A" w:rsidRPr="00813D46" w:rsidRDefault="00D01C3A" w:rsidP="0076648B">
            <w:pPr>
              <w:pStyle w:val="la2"/>
              <w:keepNext/>
              <w:keepLines/>
            </w:pPr>
          </w:p>
        </w:tc>
        <w:tc>
          <w:tcPr>
            <w:tcW w:w="0" w:type="auto"/>
            <w:vAlign w:val="bottom"/>
            <w:hideMark/>
          </w:tcPr>
          <w:p w14:paraId="30B333F6"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65DD39B5" w14:textId="6BAF690F" w:rsidR="00D01C3A" w:rsidRPr="00813D46" w:rsidRDefault="00AD0425" w:rsidP="0076648B">
            <w:pPr>
              <w:keepNext/>
              <w:keepLines/>
              <w:jc w:val="right"/>
              <w:rPr>
                <w:szCs w:val="24"/>
              </w:rPr>
            </w:pPr>
            <w:r w:rsidRPr="00813D46">
              <w:rPr>
                <w:rFonts w:cs="Arial"/>
                <w:b/>
                <w:bCs/>
              </w:rPr>
              <w:t>1,950</w:t>
            </w:r>
          </w:p>
        </w:tc>
        <w:tc>
          <w:tcPr>
            <w:tcW w:w="0" w:type="auto"/>
            <w:noWrap/>
            <w:vAlign w:val="bottom"/>
            <w:hideMark/>
          </w:tcPr>
          <w:p w14:paraId="72FBD0AF" w14:textId="77777777" w:rsidR="00D01C3A" w:rsidRPr="00813D46" w:rsidRDefault="00D01C3A" w:rsidP="0076648B">
            <w:pPr>
              <w:keepNext/>
              <w:keepLines/>
              <w:rPr>
                <w:sz w:val="8"/>
                <w:szCs w:val="24"/>
              </w:rPr>
            </w:pPr>
          </w:p>
        </w:tc>
        <w:tc>
          <w:tcPr>
            <w:tcW w:w="0" w:type="auto"/>
            <w:vAlign w:val="bottom"/>
            <w:hideMark/>
          </w:tcPr>
          <w:p w14:paraId="4181B40C"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27E50E8C"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196BD0B3" w14:textId="77777777" w:rsidR="00D01C3A" w:rsidRPr="00813D46" w:rsidRDefault="00D01C3A" w:rsidP="0076648B">
            <w:pPr>
              <w:keepNext/>
              <w:keepLines/>
              <w:jc w:val="right"/>
              <w:rPr>
                <w:szCs w:val="24"/>
              </w:rPr>
            </w:pPr>
            <w:r w:rsidRPr="00813D46">
              <w:rPr>
                <w:rFonts w:cs="Arial"/>
              </w:rPr>
              <w:t>2,396</w:t>
            </w:r>
          </w:p>
        </w:tc>
        <w:tc>
          <w:tcPr>
            <w:tcW w:w="0" w:type="auto"/>
            <w:noWrap/>
            <w:vAlign w:val="bottom"/>
            <w:hideMark/>
          </w:tcPr>
          <w:p w14:paraId="58323393" w14:textId="77777777" w:rsidR="00D01C3A" w:rsidRPr="00813D46" w:rsidRDefault="00D01C3A" w:rsidP="0076648B">
            <w:pPr>
              <w:keepNext/>
              <w:keepLines/>
              <w:rPr>
                <w:sz w:val="8"/>
                <w:szCs w:val="24"/>
              </w:rPr>
            </w:pPr>
          </w:p>
        </w:tc>
        <w:tc>
          <w:tcPr>
            <w:tcW w:w="0" w:type="auto"/>
            <w:vAlign w:val="bottom"/>
            <w:hideMark/>
          </w:tcPr>
          <w:p w14:paraId="18F1725C"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01BCF2BE"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48B902CB" w14:textId="77777777" w:rsidR="00D01C3A" w:rsidRPr="00813D46" w:rsidRDefault="00D01C3A" w:rsidP="0076648B">
            <w:pPr>
              <w:keepNext/>
              <w:keepLines/>
              <w:jc w:val="right"/>
              <w:rPr>
                <w:szCs w:val="24"/>
              </w:rPr>
            </w:pPr>
            <w:r w:rsidRPr="00813D46">
              <w:rPr>
                <w:rFonts w:cs="Arial"/>
                <w:b/>
                <w:bCs/>
              </w:rPr>
              <w:t>2.125%</w:t>
            </w:r>
          </w:p>
        </w:tc>
        <w:tc>
          <w:tcPr>
            <w:tcW w:w="0" w:type="auto"/>
            <w:noWrap/>
            <w:vAlign w:val="bottom"/>
            <w:hideMark/>
          </w:tcPr>
          <w:p w14:paraId="7CAD002F" w14:textId="77777777" w:rsidR="00D01C3A" w:rsidRPr="00813D46" w:rsidRDefault="00D01C3A" w:rsidP="0076648B">
            <w:pPr>
              <w:keepNext/>
              <w:keepLines/>
              <w:rPr>
                <w:sz w:val="8"/>
                <w:szCs w:val="24"/>
              </w:rPr>
            </w:pPr>
          </w:p>
        </w:tc>
        <w:tc>
          <w:tcPr>
            <w:tcW w:w="0" w:type="auto"/>
            <w:vAlign w:val="bottom"/>
            <w:hideMark/>
          </w:tcPr>
          <w:p w14:paraId="13ED0523" w14:textId="77777777" w:rsidR="00D01C3A" w:rsidRPr="00813D46" w:rsidRDefault="00D01C3A" w:rsidP="0076648B">
            <w:pPr>
              <w:pStyle w:val="la2"/>
              <w:keepNext/>
              <w:keepLines/>
            </w:pPr>
          </w:p>
        </w:tc>
        <w:tc>
          <w:tcPr>
            <w:tcW w:w="0" w:type="auto"/>
            <w:vAlign w:val="bottom"/>
            <w:hideMark/>
          </w:tcPr>
          <w:p w14:paraId="06EABF26"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6B3C774" w14:textId="77777777" w:rsidR="00D01C3A" w:rsidRPr="00813D46" w:rsidRDefault="00D01C3A" w:rsidP="0076648B">
            <w:pPr>
              <w:keepNext/>
              <w:keepLines/>
              <w:jc w:val="right"/>
              <w:rPr>
                <w:szCs w:val="24"/>
              </w:rPr>
            </w:pPr>
            <w:r w:rsidRPr="00813D46">
              <w:rPr>
                <w:rFonts w:cs="Arial"/>
                <w:b/>
                <w:bCs/>
              </w:rPr>
              <w:t>2.233%</w:t>
            </w:r>
          </w:p>
        </w:tc>
        <w:tc>
          <w:tcPr>
            <w:tcW w:w="0" w:type="auto"/>
            <w:noWrap/>
            <w:vAlign w:val="bottom"/>
            <w:hideMark/>
          </w:tcPr>
          <w:p w14:paraId="69F7A540" w14:textId="77777777" w:rsidR="00D01C3A" w:rsidRPr="00813D46" w:rsidRDefault="00D01C3A" w:rsidP="0076648B">
            <w:pPr>
              <w:keepNext/>
              <w:keepLines/>
              <w:rPr>
                <w:sz w:val="8"/>
                <w:szCs w:val="24"/>
              </w:rPr>
            </w:pPr>
          </w:p>
        </w:tc>
      </w:tr>
      <w:tr w:rsidR="00D01C3A" w:rsidRPr="00813D46" w14:paraId="06FA498B" w14:textId="77777777" w:rsidTr="0076648B">
        <w:trPr>
          <w:jc w:val="center"/>
        </w:trPr>
        <w:tc>
          <w:tcPr>
            <w:tcW w:w="0" w:type="auto"/>
            <w:hideMark/>
          </w:tcPr>
          <w:p w14:paraId="6B3BD2A5" w14:textId="77777777" w:rsidR="00D01C3A" w:rsidRPr="00813D46" w:rsidRDefault="00D01C3A" w:rsidP="0076648B">
            <w:pPr>
              <w:pStyle w:val="NormalWeb"/>
              <w:keepNext/>
              <w:keepLines/>
              <w:ind w:left="240" w:hanging="240"/>
              <w:rPr>
                <w:sz w:val="8"/>
              </w:rPr>
            </w:pPr>
            <w:r w:rsidRPr="00813D46">
              <w:rPr>
                <w:rFonts w:cs="Arial"/>
                <w:sz w:val="20"/>
                <w:szCs w:val="20"/>
              </w:rPr>
              <w:t xml:space="preserve">February 12, 2022 </w:t>
            </w:r>
            <w:r w:rsidRPr="00813D46">
              <w:rPr>
                <w:rFonts w:cs="Arial"/>
                <w:sz w:val="20"/>
                <w:szCs w:val="20"/>
                <w:vertAlign w:val="superscript"/>
              </w:rPr>
              <w:t>(a)</w:t>
            </w:r>
          </w:p>
        </w:tc>
        <w:tc>
          <w:tcPr>
            <w:tcW w:w="0" w:type="auto"/>
            <w:vAlign w:val="bottom"/>
            <w:hideMark/>
          </w:tcPr>
          <w:p w14:paraId="710CF24F" w14:textId="77777777" w:rsidR="00D01C3A" w:rsidRPr="00813D46" w:rsidRDefault="00D01C3A" w:rsidP="0076648B">
            <w:pPr>
              <w:pStyle w:val="la2"/>
              <w:keepNext/>
              <w:keepLines/>
            </w:pPr>
          </w:p>
        </w:tc>
        <w:tc>
          <w:tcPr>
            <w:tcW w:w="0" w:type="auto"/>
            <w:vAlign w:val="bottom"/>
            <w:hideMark/>
          </w:tcPr>
          <w:p w14:paraId="18B8AFF8" w14:textId="77777777" w:rsidR="00D01C3A" w:rsidRPr="00813D46" w:rsidRDefault="00D01C3A" w:rsidP="0076648B">
            <w:pPr>
              <w:pStyle w:val="la2"/>
              <w:keepNext/>
              <w:keepLines/>
            </w:pPr>
            <w:r w:rsidRPr="00813D46">
              <w:t> </w:t>
            </w:r>
          </w:p>
        </w:tc>
        <w:tc>
          <w:tcPr>
            <w:tcW w:w="0" w:type="auto"/>
            <w:vAlign w:val="bottom"/>
            <w:hideMark/>
          </w:tcPr>
          <w:p w14:paraId="00438CE6" w14:textId="77777777" w:rsidR="00D01C3A" w:rsidRPr="00813D46" w:rsidRDefault="00D01C3A" w:rsidP="0076648B">
            <w:pPr>
              <w:pStyle w:val="la2"/>
              <w:keepNext/>
              <w:keepLines/>
            </w:pPr>
            <w:r w:rsidRPr="00813D46">
              <w:t> </w:t>
            </w:r>
          </w:p>
        </w:tc>
        <w:tc>
          <w:tcPr>
            <w:tcW w:w="0" w:type="auto"/>
            <w:vAlign w:val="bottom"/>
            <w:hideMark/>
          </w:tcPr>
          <w:p w14:paraId="3A80F1D4" w14:textId="77777777" w:rsidR="00D01C3A" w:rsidRPr="00813D46" w:rsidRDefault="00D01C3A" w:rsidP="0076648B">
            <w:pPr>
              <w:pStyle w:val="la2"/>
              <w:keepNext/>
              <w:keepLines/>
            </w:pPr>
            <w:r w:rsidRPr="00813D46">
              <w:t> </w:t>
            </w:r>
          </w:p>
        </w:tc>
        <w:tc>
          <w:tcPr>
            <w:tcW w:w="0" w:type="auto"/>
            <w:vAlign w:val="bottom"/>
            <w:hideMark/>
          </w:tcPr>
          <w:p w14:paraId="7FCA142D" w14:textId="77777777" w:rsidR="00D01C3A" w:rsidRPr="00813D46" w:rsidRDefault="00D01C3A" w:rsidP="0076648B">
            <w:pPr>
              <w:pStyle w:val="la2"/>
              <w:keepNext/>
              <w:keepLines/>
            </w:pPr>
          </w:p>
        </w:tc>
        <w:tc>
          <w:tcPr>
            <w:tcW w:w="0" w:type="auto"/>
            <w:vAlign w:val="bottom"/>
            <w:hideMark/>
          </w:tcPr>
          <w:p w14:paraId="0674F97D"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5093DCB1" w14:textId="77777777" w:rsidR="00D01C3A" w:rsidRPr="00813D46" w:rsidRDefault="00D01C3A" w:rsidP="0076648B">
            <w:pPr>
              <w:keepNext/>
              <w:keepLines/>
              <w:jc w:val="right"/>
              <w:rPr>
                <w:szCs w:val="24"/>
              </w:rPr>
            </w:pPr>
            <w:r w:rsidRPr="00813D46">
              <w:rPr>
                <w:rFonts w:cs="Arial"/>
                <w:b/>
              </w:rPr>
              <w:t>1,500</w:t>
            </w:r>
          </w:p>
        </w:tc>
        <w:tc>
          <w:tcPr>
            <w:tcW w:w="0" w:type="auto"/>
            <w:noWrap/>
            <w:vAlign w:val="bottom"/>
            <w:hideMark/>
          </w:tcPr>
          <w:p w14:paraId="5386598D" w14:textId="77777777" w:rsidR="00D01C3A" w:rsidRPr="00813D46" w:rsidRDefault="00D01C3A" w:rsidP="0076648B">
            <w:pPr>
              <w:keepNext/>
              <w:keepLines/>
              <w:rPr>
                <w:sz w:val="8"/>
                <w:szCs w:val="24"/>
              </w:rPr>
            </w:pPr>
          </w:p>
        </w:tc>
        <w:tc>
          <w:tcPr>
            <w:tcW w:w="0" w:type="auto"/>
            <w:vAlign w:val="bottom"/>
            <w:hideMark/>
          </w:tcPr>
          <w:p w14:paraId="64265B99"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2E94F392"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2350EC9A" w14:textId="77777777" w:rsidR="00D01C3A" w:rsidRPr="00813D46" w:rsidRDefault="00D01C3A" w:rsidP="0076648B">
            <w:pPr>
              <w:keepNext/>
              <w:keepLines/>
              <w:jc w:val="right"/>
              <w:rPr>
                <w:rFonts w:cs="Arial"/>
              </w:rPr>
            </w:pPr>
            <w:r w:rsidRPr="00813D46">
              <w:rPr>
                <w:rFonts w:cs="Arial"/>
              </w:rPr>
              <w:t>0</w:t>
            </w:r>
          </w:p>
        </w:tc>
        <w:tc>
          <w:tcPr>
            <w:tcW w:w="0" w:type="auto"/>
            <w:noWrap/>
            <w:vAlign w:val="bottom"/>
            <w:hideMark/>
          </w:tcPr>
          <w:p w14:paraId="72918B23" w14:textId="77777777" w:rsidR="00D01C3A" w:rsidRPr="00813D46" w:rsidRDefault="00D01C3A" w:rsidP="0076648B">
            <w:pPr>
              <w:keepNext/>
              <w:keepLines/>
              <w:rPr>
                <w:sz w:val="8"/>
                <w:szCs w:val="24"/>
              </w:rPr>
            </w:pPr>
          </w:p>
        </w:tc>
        <w:tc>
          <w:tcPr>
            <w:tcW w:w="0" w:type="auto"/>
            <w:vAlign w:val="bottom"/>
            <w:hideMark/>
          </w:tcPr>
          <w:p w14:paraId="5493AA96"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4004137C"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76C5176" w14:textId="77777777" w:rsidR="00D01C3A" w:rsidRPr="00813D46" w:rsidRDefault="00D01C3A" w:rsidP="0076648B">
            <w:pPr>
              <w:keepNext/>
              <w:keepLines/>
              <w:jc w:val="right"/>
              <w:rPr>
                <w:szCs w:val="24"/>
              </w:rPr>
            </w:pPr>
            <w:r w:rsidRPr="00813D46">
              <w:rPr>
                <w:b/>
              </w:rPr>
              <w:t>2.375%</w:t>
            </w:r>
          </w:p>
        </w:tc>
        <w:tc>
          <w:tcPr>
            <w:tcW w:w="0" w:type="auto"/>
            <w:noWrap/>
            <w:vAlign w:val="bottom"/>
            <w:hideMark/>
          </w:tcPr>
          <w:p w14:paraId="117E1EC5" w14:textId="77777777" w:rsidR="00D01C3A" w:rsidRPr="00813D46" w:rsidRDefault="00D01C3A" w:rsidP="0076648B">
            <w:pPr>
              <w:keepNext/>
              <w:keepLines/>
              <w:rPr>
                <w:sz w:val="8"/>
                <w:szCs w:val="24"/>
              </w:rPr>
            </w:pPr>
          </w:p>
        </w:tc>
        <w:tc>
          <w:tcPr>
            <w:tcW w:w="0" w:type="auto"/>
            <w:vAlign w:val="bottom"/>
            <w:hideMark/>
          </w:tcPr>
          <w:p w14:paraId="2E6F2BA2" w14:textId="77777777" w:rsidR="00D01C3A" w:rsidRPr="00813D46" w:rsidRDefault="00D01C3A" w:rsidP="0076648B">
            <w:pPr>
              <w:pStyle w:val="la2"/>
              <w:keepNext/>
              <w:keepLines/>
            </w:pPr>
          </w:p>
        </w:tc>
        <w:tc>
          <w:tcPr>
            <w:tcW w:w="0" w:type="auto"/>
            <w:vAlign w:val="bottom"/>
            <w:hideMark/>
          </w:tcPr>
          <w:p w14:paraId="79E9A4F0" w14:textId="77777777" w:rsidR="00D01C3A" w:rsidRPr="00813D46" w:rsidRDefault="00D01C3A" w:rsidP="0076648B">
            <w:pPr>
              <w:pStyle w:val="la2"/>
              <w:keepNext/>
              <w:keepLines/>
            </w:pPr>
            <w:r w:rsidRPr="00813D46">
              <w:t> </w:t>
            </w:r>
          </w:p>
        </w:tc>
        <w:tc>
          <w:tcPr>
            <w:tcW w:w="0" w:type="auto"/>
            <w:vAlign w:val="bottom"/>
            <w:hideMark/>
          </w:tcPr>
          <w:p w14:paraId="13698925" w14:textId="77777777" w:rsidR="00D01C3A" w:rsidRPr="00813D46" w:rsidRDefault="00D01C3A" w:rsidP="0076648B">
            <w:pPr>
              <w:keepNext/>
              <w:keepLines/>
              <w:jc w:val="right"/>
              <w:rPr>
                <w:b/>
              </w:rPr>
            </w:pPr>
            <w:r w:rsidRPr="00813D46">
              <w:rPr>
                <w:b/>
              </w:rPr>
              <w:t>2.466%</w:t>
            </w:r>
          </w:p>
        </w:tc>
        <w:tc>
          <w:tcPr>
            <w:tcW w:w="0" w:type="auto"/>
            <w:vAlign w:val="bottom"/>
            <w:hideMark/>
          </w:tcPr>
          <w:p w14:paraId="52BF10F4" w14:textId="77777777" w:rsidR="00D01C3A" w:rsidRPr="00813D46" w:rsidRDefault="00D01C3A" w:rsidP="0076648B">
            <w:pPr>
              <w:pStyle w:val="la2"/>
              <w:keepNext/>
              <w:keepLines/>
            </w:pPr>
            <w:r w:rsidRPr="00813D46">
              <w:t> </w:t>
            </w:r>
          </w:p>
        </w:tc>
      </w:tr>
      <w:tr w:rsidR="00D01C3A" w:rsidRPr="00813D46" w14:paraId="138B6A28" w14:textId="77777777" w:rsidTr="0076648B">
        <w:trPr>
          <w:jc w:val="center"/>
        </w:trPr>
        <w:tc>
          <w:tcPr>
            <w:tcW w:w="0" w:type="auto"/>
            <w:hideMark/>
          </w:tcPr>
          <w:p w14:paraId="4AE4185C" w14:textId="77777777" w:rsidR="00D01C3A" w:rsidRPr="00813D46" w:rsidRDefault="00D01C3A" w:rsidP="0076648B">
            <w:pPr>
              <w:pStyle w:val="NormalWeb"/>
              <w:keepNext/>
              <w:keepLines/>
              <w:ind w:left="240" w:hanging="240"/>
              <w:rPr>
                <w:sz w:val="8"/>
              </w:rPr>
            </w:pPr>
            <w:r w:rsidRPr="00813D46">
              <w:rPr>
                <w:rFonts w:cs="Arial"/>
                <w:sz w:val="20"/>
                <w:szCs w:val="20"/>
              </w:rPr>
              <w:t>November 15, 2022</w:t>
            </w:r>
          </w:p>
        </w:tc>
        <w:tc>
          <w:tcPr>
            <w:tcW w:w="0" w:type="auto"/>
            <w:vAlign w:val="bottom"/>
            <w:hideMark/>
          </w:tcPr>
          <w:p w14:paraId="2B876A79" w14:textId="77777777" w:rsidR="00D01C3A" w:rsidRPr="00813D46" w:rsidRDefault="00D01C3A" w:rsidP="0076648B">
            <w:pPr>
              <w:pStyle w:val="la2"/>
              <w:keepNext/>
              <w:keepLines/>
            </w:pPr>
          </w:p>
        </w:tc>
        <w:tc>
          <w:tcPr>
            <w:tcW w:w="0" w:type="auto"/>
            <w:vAlign w:val="bottom"/>
            <w:hideMark/>
          </w:tcPr>
          <w:p w14:paraId="050C70C3" w14:textId="77777777" w:rsidR="00D01C3A" w:rsidRPr="00813D46" w:rsidRDefault="00D01C3A" w:rsidP="0076648B">
            <w:pPr>
              <w:pStyle w:val="la2"/>
              <w:keepNext/>
              <w:keepLines/>
            </w:pPr>
            <w:r w:rsidRPr="00813D46">
              <w:t> </w:t>
            </w:r>
          </w:p>
        </w:tc>
        <w:tc>
          <w:tcPr>
            <w:tcW w:w="0" w:type="auto"/>
            <w:vAlign w:val="bottom"/>
            <w:hideMark/>
          </w:tcPr>
          <w:p w14:paraId="494EA349" w14:textId="77777777" w:rsidR="00D01C3A" w:rsidRPr="00813D46" w:rsidRDefault="00D01C3A" w:rsidP="0076648B">
            <w:pPr>
              <w:pStyle w:val="la2"/>
              <w:keepNext/>
              <w:keepLines/>
            </w:pPr>
            <w:r w:rsidRPr="00813D46">
              <w:t> </w:t>
            </w:r>
          </w:p>
        </w:tc>
        <w:tc>
          <w:tcPr>
            <w:tcW w:w="0" w:type="auto"/>
            <w:vAlign w:val="bottom"/>
            <w:hideMark/>
          </w:tcPr>
          <w:p w14:paraId="68DAF511" w14:textId="77777777" w:rsidR="00D01C3A" w:rsidRPr="00813D46" w:rsidRDefault="00D01C3A" w:rsidP="0076648B">
            <w:pPr>
              <w:pStyle w:val="la2"/>
              <w:keepNext/>
              <w:keepLines/>
            </w:pPr>
            <w:r w:rsidRPr="00813D46">
              <w:t> </w:t>
            </w:r>
          </w:p>
        </w:tc>
        <w:tc>
          <w:tcPr>
            <w:tcW w:w="0" w:type="auto"/>
            <w:vAlign w:val="bottom"/>
            <w:hideMark/>
          </w:tcPr>
          <w:p w14:paraId="32F88D4E" w14:textId="77777777" w:rsidR="00D01C3A" w:rsidRPr="00813D46" w:rsidRDefault="00D01C3A" w:rsidP="0076648B">
            <w:pPr>
              <w:pStyle w:val="la2"/>
              <w:keepNext/>
              <w:keepLines/>
            </w:pPr>
          </w:p>
        </w:tc>
        <w:tc>
          <w:tcPr>
            <w:tcW w:w="0" w:type="auto"/>
            <w:vAlign w:val="bottom"/>
            <w:hideMark/>
          </w:tcPr>
          <w:p w14:paraId="0451B40B"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4D74C125" w14:textId="77777777" w:rsidR="00D01C3A" w:rsidRPr="00813D46" w:rsidRDefault="00D01C3A" w:rsidP="0076648B">
            <w:pPr>
              <w:keepNext/>
              <w:keepLines/>
              <w:jc w:val="right"/>
              <w:rPr>
                <w:szCs w:val="24"/>
              </w:rPr>
            </w:pPr>
            <w:r w:rsidRPr="00813D46">
              <w:rPr>
                <w:rFonts w:cs="Arial"/>
                <w:b/>
                <w:bCs/>
              </w:rPr>
              <w:t>750</w:t>
            </w:r>
          </w:p>
        </w:tc>
        <w:tc>
          <w:tcPr>
            <w:tcW w:w="0" w:type="auto"/>
            <w:noWrap/>
            <w:vAlign w:val="bottom"/>
            <w:hideMark/>
          </w:tcPr>
          <w:p w14:paraId="1322764C" w14:textId="77777777" w:rsidR="00D01C3A" w:rsidRPr="00813D46" w:rsidRDefault="00D01C3A" w:rsidP="0076648B">
            <w:pPr>
              <w:keepNext/>
              <w:keepLines/>
              <w:rPr>
                <w:sz w:val="8"/>
                <w:szCs w:val="24"/>
              </w:rPr>
            </w:pPr>
          </w:p>
        </w:tc>
        <w:tc>
          <w:tcPr>
            <w:tcW w:w="0" w:type="auto"/>
            <w:vAlign w:val="bottom"/>
            <w:hideMark/>
          </w:tcPr>
          <w:p w14:paraId="2C20EA86"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05D1D0E7"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5D47E690" w14:textId="77777777" w:rsidR="00D01C3A" w:rsidRPr="00813D46" w:rsidRDefault="00D01C3A" w:rsidP="0076648B">
            <w:pPr>
              <w:keepNext/>
              <w:keepLines/>
              <w:jc w:val="right"/>
              <w:rPr>
                <w:szCs w:val="24"/>
              </w:rPr>
            </w:pPr>
            <w:r w:rsidRPr="00813D46">
              <w:rPr>
                <w:rFonts w:cs="Arial"/>
              </w:rPr>
              <w:t>750</w:t>
            </w:r>
          </w:p>
        </w:tc>
        <w:tc>
          <w:tcPr>
            <w:tcW w:w="0" w:type="auto"/>
            <w:noWrap/>
            <w:vAlign w:val="bottom"/>
            <w:hideMark/>
          </w:tcPr>
          <w:p w14:paraId="2A650871" w14:textId="77777777" w:rsidR="00D01C3A" w:rsidRPr="00813D46" w:rsidRDefault="00D01C3A" w:rsidP="0076648B">
            <w:pPr>
              <w:keepNext/>
              <w:keepLines/>
              <w:rPr>
                <w:sz w:val="8"/>
                <w:szCs w:val="24"/>
              </w:rPr>
            </w:pPr>
          </w:p>
        </w:tc>
        <w:tc>
          <w:tcPr>
            <w:tcW w:w="0" w:type="auto"/>
            <w:vAlign w:val="bottom"/>
            <w:hideMark/>
          </w:tcPr>
          <w:p w14:paraId="0101A0A2"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367C2891"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542D019E" w14:textId="77777777" w:rsidR="00D01C3A" w:rsidRPr="00813D46" w:rsidRDefault="00D01C3A" w:rsidP="0076648B">
            <w:pPr>
              <w:keepNext/>
              <w:keepLines/>
              <w:jc w:val="right"/>
              <w:rPr>
                <w:szCs w:val="24"/>
              </w:rPr>
            </w:pPr>
            <w:r w:rsidRPr="00813D46">
              <w:rPr>
                <w:rFonts w:cs="Arial"/>
                <w:b/>
                <w:bCs/>
              </w:rPr>
              <w:t>2.125%</w:t>
            </w:r>
          </w:p>
        </w:tc>
        <w:tc>
          <w:tcPr>
            <w:tcW w:w="0" w:type="auto"/>
            <w:noWrap/>
            <w:vAlign w:val="bottom"/>
            <w:hideMark/>
          </w:tcPr>
          <w:p w14:paraId="5DA3DF84" w14:textId="77777777" w:rsidR="00D01C3A" w:rsidRPr="00813D46" w:rsidRDefault="00D01C3A" w:rsidP="0076648B">
            <w:pPr>
              <w:keepNext/>
              <w:keepLines/>
              <w:rPr>
                <w:sz w:val="8"/>
                <w:szCs w:val="24"/>
              </w:rPr>
            </w:pPr>
          </w:p>
        </w:tc>
        <w:tc>
          <w:tcPr>
            <w:tcW w:w="0" w:type="auto"/>
            <w:vAlign w:val="bottom"/>
            <w:hideMark/>
          </w:tcPr>
          <w:p w14:paraId="72C2B1FA" w14:textId="77777777" w:rsidR="00D01C3A" w:rsidRPr="00813D46" w:rsidRDefault="00D01C3A" w:rsidP="0076648B">
            <w:pPr>
              <w:pStyle w:val="la2"/>
              <w:keepNext/>
              <w:keepLines/>
            </w:pPr>
          </w:p>
        </w:tc>
        <w:tc>
          <w:tcPr>
            <w:tcW w:w="0" w:type="auto"/>
            <w:vAlign w:val="bottom"/>
            <w:hideMark/>
          </w:tcPr>
          <w:p w14:paraId="3232BAA8"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5F2F9C2A" w14:textId="77777777" w:rsidR="00D01C3A" w:rsidRPr="00813D46" w:rsidRDefault="00D01C3A" w:rsidP="0076648B">
            <w:pPr>
              <w:keepNext/>
              <w:keepLines/>
              <w:jc w:val="right"/>
              <w:rPr>
                <w:szCs w:val="24"/>
              </w:rPr>
            </w:pPr>
            <w:r w:rsidRPr="00813D46">
              <w:rPr>
                <w:rFonts w:cs="Arial"/>
                <w:b/>
                <w:bCs/>
              </w:rPr>
              <w:t>2.239%</w:t>
            </w:r>
          </w:p>
        </w:tc>
        <w:tc>
          <w:tcPr>
            <w:tcW w:w="0" w:type="auto"/>
            <w:noWrap/>
            <w:vAlign w:val="bottom"/>
            <w:hideMark/>
          </w:tcPr>
          <w:p w14:paraId="4086EEFE" w14:textId="77777777" w:rsidR="00D01C3A" w:rsidRPr="00813D46" w:rsidRDefault="00D01C3A" w:rsidP="0076648B">
            <w:pPr>
              <w:keepNext/>
              <w:keepLines/>
              <w:rPr>
                <w:sz w:val="8"/>
                <w:szCs w:val="24"/>
              </w:rPr>
            </w:pPr>
          </w:p>
        </w:tc>
      </w:tr>
      <w:tr w:rsidR="00D01C3A" w:rsidRPr="00813D46" w14:paraId="4E6537CB" w14:textId="77777777" w:rsidTr="0076648B">
        <w:trPr>
          <w:jc w:val="center"/>
        </w:trPr>
        <w:tc>
          <w:tcPr>
            <w:tcW w:w="0" w:type="auto"/>
            <w:hideMark/>
          </w:tcPr>
          <w:p w14:paraId="667438E0" w14:textId="77777777" w:rsidR="00D01C3A" w:rsidRPr="00813D46" w:rsidRDefault="00D01C3A" w:rsidP="0076648B">
            <w:pPr>
              <w:pStyle w:val="NormalWeb"/>
              <w:keepNext/>
              <w:keepLines/>
              <w:ind w:left="240" w:hanging="240"/>
              <w:rPr>
                <w:sz w:val="8"/>
              </w:rPr>
            </w:pPr>
            <w:r w:rsidRPr="00813D46">
              <w:rPr>
                <w:rFonts w:cs="Arial"/>
                <w:sz w:val="20"/>
                <w:szCs w:val="20"/>
              </w:rPr>
              <w:t>May 1, 2023</w:t>
            </w:r>
          </w:p>
        </w:tc>
        <w:tc>
          <w:tcPr>
            <w:tcW w:w="0" w:type="auto"/>
            <w:vAlign w:val="bottom"/>
            <w:hideMark/>
          </w:tcPr>
          <w:p w14:paraId="13B6D9FF" w14:textId="77777777" w:rsidR="00D01C3A" w:rsidRPr="00813D46" w:rsidRDefault="00D01C3A" w:rsidP="0076648B">
            <w:pPr>
              <w:pStyle w:val="la2"/>
              <w:keepNext/>
              <w:keepLines/>
            </w:pPr>
          </w:p>
        </w:tc>
        <w:tc>
          <w:tcPr>
            <w:tcW w:w="0" w:type="auto"/>
            <w:vAlign w:val="bottom"/>
            <w:hideMark/>
          </w:tcPr>
          <w:p w14:paraId="68D5BF56" w14:textId="77777777" w:rsidR="00D01C3A" w:rsidRPr="00813D46" w:rsidRDefault="00D01C3A" w:rsidP="0076648B">
            <w:pPr>
              <w:pStyle w:val="la2"/>
              <w:keepNext/>
              <w:keepLines/>
            </w:pPr>
            <w:r w:rsidRPr="00813D46">
              <w:t> </w:t>
            </w:r>
          </w:p>
        </w:tc>
        <w:tc>
          <w:tcPr>
            <w:tcW w:w="0" w:type="auto"/>
            <w:vAlign w:val="bottom"/>
            <w:hideMark/>
          </w:tcPr>
          <w:p w14:paraId="6B1A2CD1" w14:textId="77777777" w:rsidR="00D01C3A" w:rsidRPr="00813D46" w:rsidRDefault="00D01C3A" w:rsidP="0076648B">
            <w:pPr>
              <w:pStyle w:val="la2"/>
              <w:keepNext/>
              <w:keepLines/>
            </w:pPr>
            <w:r w:rsidRPr="00813D46">
              <w:t> </w:t>
            </w:r>
          </w:p>
        </w:tc>
        <w:tc>
          <w:tcPr>
            <w:tcW w:w="0" w:type="auto"/>
            <w:vAlign w:val="bottom"/>
            <w:hideMark/>
          </w:tcPr>
          <w:p w14:paraId="66364150" w14:textId="77777777" w:rsidR="00D01C3A" w:rsidRPr="00813D46" w:rsidRDefault="00D01C3A" w:rsidP="0076648B">
            <w:pPr>
              <w:pStyle w:val="la2"/>
              <w:keepNext/>
              <w:keepLines/>
            </w:pPr>
            <w:r w:rsidRPr="00813D46">
              <w:t> </w:t>
            </w:r>
          </w:p>
        </w:tc>
        <w:tc>
          <w:tcPr>
            <w:tcW w:w="0" w:type="auto"/>
            <w:vAlign w:val="bottom"/>
            <w:hideMark/>
          </w:tcPr>
          <w:p w14:paraId="4A748FC6" w14:textId="77777777" w:rsidR="00D01C3A" w:rsidRPr="00813D46" w:rsidRDefault="00D01C3A" w:rsidP="0076648B">
            <w:pPr>
              <w:pStyle w:val="la2"/>
              <w:keepNext/>
              <w:keepLines/>
            </w:pPr>
          </w:p>
        </w:tc>
        <w:tc>
          <w:tcPr>
            <w:tcW w:w="0" w:type="auto"/>
            <w:vAlign w:val="bottom"/>
            <w:hideMark/>
          </w:tcPr>
          <w:p w14:paraId="74BC867A"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F7FF791" w14:textId="77777777" w:rsidR="00D01C3A" w:rsidRPr="00813D46" w:rsidRDefault="00D01C3A" w:rsidP="0076648B">
            <w:pPr>
              <w:keepNext/>
              <w:keepLines/>
              <w:jc w:val="right"/>
              <w:rPr>
                <w:szCs w:val="24"/>
              </w:rPr>
            </w:pPr>
            <w:r w:rsidRPr="00813D46">
              <w:rPr>
                <w:rFonts w:cs="Arial"/>
                <w:b/>
                <w:bCs/>
              </w:rPr>
              <w:t>1,000</w:t>
            </w:r>
          </w:p>
        </w:tc>
        <w:tc>
          <w:tcPr>
            <w:tcW w:w="0" w:type="auto"/>
            <w:noWrap/>
            <w:vAlign w:val="bottom"/>
            <w:hideMark/>
          </w:tcPr>
          <w:p w14:paraId="6B49829D" w14:textId="77777777" w:rsidR="00D01C3A" w:rsidRPr="00813D46" w:rsidRDefault="00D01C3A" w:rsidP="0076648B">
            <w:pPr>
              <w:keepNext/>
              <w:keepLines/>
              <w:rPr>
                <w:sz w:val="8"/>
                <w:szCs w:val="24"/>
              </w:rPr>
            </w:pPr>
          </w:p>
        </w:tc>
        <w:tc>
          <w:tcPr>
            <w:tcW w:w="0" w:type="auto"/>
            <w:vAlign w:val="bottom"/>
            <w:hideMark/>
          </w:tcPr>
          <w:p w14:paraId="7E24B47F"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612D68E4"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261DDD4E" w14:textId="77777777" w:rsidR="00D01C3A" w:rsidRPr="00813D46" w:rsidRDefault="00D01C3A" w:rsidP="0076648B">
            <w:pPr>
              <w:keepNext/>
              <w:keepLines/>
              <w:jc w:val="right"/>
              <w:rPr>
                <w:szCs w:val="24"/>
              </w:rPr>
            </w:pPr>
            <w:r w:rsidRPr="00813D46">
              <w:rPr>
                <w:rFonts w:cs="Arial"/>
              </w:rPr>
              <w:t>1,000</w:t>
            </w:r>
          </w:p>
        </w:tc>
        <w:tc>
          <w:tcPr>
            <w:tcW w:w="0" w:type="auto"/>
            <w:noWrap/>
            <w:vAlign w:val="bottom"/>
            <w:hideMark/>
          </w:tcPr>
          <w:p w14:paraId="62BFB115" w14:textId="77777777" w:rsidR="00D01C3A" w:rsidRPr="00813D46" w:rsidRDefault="00D01C3A" w:rsidP="0076648B">
            <w:pPr>
              <w:keepNext/>
              <w:keepLines/>
              <w:rPr>
                <w:sz w:val="8"/>
                <w:szCs w:val="24"/>
              </w:rPr>
            </w:pPr>
          </w:p>
        </w:tc>
        <w:tc>
          <w:tcPr>
            <w:tcW w:w="0" w:type="auto"/>
            <w:vAlign w:val="bottom"/>
            <w:hideMark/>
          </w:tcPr>
          <w:p w14:paraId="6EF951DC"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6DC65FF4"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6E5BF75E" w14:textId="77777777" w:rsidR="00D01C3A" w:rsidRPr="00813D46" w:rsidRDefault="00D01C3A" w:rsidP="0076648B">
            <w:pPr>
              <w:keepNext/>
              <w:keepLines/>
              <w:jc w:val="right"/>
              <w:rPr>
                <w:szCs w:val="24"/>
              </w:rPr>
            </w:pPr>
            <w:r w:rsidRPr="00813D46">
              <w:rPr>
                <w:rFonts w:cs="Arial"/>
                <w:b/>
                <w:bCs/>
              </w:rPr>
              <w:t>2.375%</w:t>
            </w:r>
          </w:p>
        </w:tc>
        <w:tc>
          <w:tcPr>
            <w:tcW w:w="0" w:type="auto"/>
            <w:noWrap/>
            <w:vAlign w:val="bottom"/>
            <w:hideMark/>
          </w:tcPr>
          <w:p w14:paraId="592DC85C" w14:textId="77777777" w:rsidR="00D01C3A" w:rsidRPr="00813D46" w:rsidRDefault="00D01C3A" w:rsidP="0076648B">
            <w:pPr>
              <w:keepNext/>
              <w:keepLines/>
              <w:rPr>
                <w:sz w:val="8"/>
                <w:szCs w:val="24"/>
              </w:rPr>
            </w:pPr>
          </w:p>
        </w:tc>
        <w:tc>
          <w:tcPr>
            <w:tcW w:w="0" w:type="auto"/>
            <w:vAlign w:val="bottom"/>
            <w:hideMark/>
          </w:tcPr>
          <w:p w14:paraId="4C6C4AF6" w14:textId="77777777" w:rsidR="00D01C3A" w:rsidRPr="00813D46" w:rsidRDefault="00D01C3A" w:rsidP="0076648B">
            <w:pPr>
              <w:pStyle w:val="la2"/>
              <w:keepNext/>
              <w:keepLines/>
            </w:pPr>
          </w:p>
        </w:tc>
        <w:tc>
          <w:tcPr>
            <w:tcW w:w="0" w:type="auto"/>
            <w:vAlign w:val="bottom"/>
            <w:hideMark/>
          </w:tcPr>
          <w:p w14:paraId="71849B87"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074F73EC" w14:textId="77777777" w:rsidR="00D01C3A" w:rsidRPr="00813D46" w:rsidRDefault="00D01C3A" w:rsidP="0076648B">
            <w:pPr>
              <w:keepNext/>
              <w:keepLines/>
              <w:jc w:val="right"/>
              <w:rPr>
                <w:szCs w:val="24"/>
              </w:rPr>
            </w:pPr>
            <w:r w:rsidRPr="00813D46">
              <w:rPr>
                <w:rFonts w:cs="Arial"/>
                <w:b/>
                <w:bCs/>
              </w:rPr>
              <w:t>2.465%</w:t>
            </w:r>
          </w:p>
        </w:tc>
        <w:tc>
          <w:tcPr>
            <w:tcW w:w="0" w:type="auto"/>
            <w:noWrap/>
            <w:vAlign w:val="bottom"/>
            <w:hideMark/>
          </w:tcPr>
          <w:p w14:paraId="0E1ECB2D" w14:textId="77777777" w:rsidR="00D01C3A" w:rsidRPr="00813D46" w:rsidRDefault="00D01C3A" w:rsidP="0076648B">
            <w:pPr>
              <w:keepNext/>
              <w:keepLines/>
              <w:rPr>
                <w:sz w:val="8"/>
                <w:szCs w:val="24"/>
              </w:rPr>
            </w:pPr>
          </w:p>
        </w:tc>
      </w:tr>
      <w:tr w:rsidR="00D01C3A" w:rsidRPr="00813D46" w14:paraId="0A9E3AB1" w14:textId="77777777" w:rsidTr="0076648B">
        <w:trPr>
          <w:jc w:val="center"/>
        </w:trPr>
        <w:tc>
          <w:tcPr>
            <w:tcW w:w="0" w:type="auto"/>
            <w:hideMark/>
          </w:tcPr>
          <w:p w14:paraId="1C1A344D" w14:textId="77777777" w:rsidR="00D01C3A" w:rsidRPr="00813D46" w:rsidRDefault="00D01C3A" w:rsidP="0076648B">
            <w:pPr>
              <w:pStyle w:val="NormalWeb"/>
              <w:keepNext/>
              <w:keepLines/>
              <w:ind w:left="240" w:hanging="240"/>
              <w:rPr>
                <w:sz w:val="8"/>
              </w:rPr>
            </w:pPr>
            <w:r w:rsidRPr="00813D46">
              <w:rPr>
                <w:rFonts w:cs="Arial"/>
                <w:sz w:val="20"/>
                <w:szCs w:val="20"/>
              </w:rPr>
              <w:t>December 15, 2023</w:t>
            </w:r>
          </w:p>
        </w:tc>
        <w:tc>
          <w:tcPr>
            <w:tcW w:w="0" w:type="auto"/>
            <w:vAlign w:val="bottom"/>
            <w:hideMark/>
          </w:tcPr>
          <w:p w14:paraId="34552160" w14:textId="77777777" w:rsidR="00D01C3A" w:rsidRPr="00813D46" w:rsidRDefault="00D01C3A" w:rsidP="0076648B">
            <w:pPr>
              <w:pStyle w:val="la2"/>
              <w:keepNext/>
              <w:keepLines/>
            </w:pPr>
          </w:p>
        </w:tc>
        <w:tc>
          <w:tcPr>
            <w:tcW w:w="0" w:type="auto"/>
            <w:vAlign w:val="bottom"/>
            <w:hideMark/>
          </w:tcPr>
          <w:p w14:paraId="40EE2A94" w14:textId="77777777" w:rsidR="00D01C3A" w:rsidRPr="00813D46" w:rsidRDefault="00D01C3A" w:rsidP="0076648B">
            <w:pPr>
              <w:pStyle w:val="la2"/>
              <w:keepNext/>
              <w:keepLines/>
            </w:pPr>
            <w:r w:rsidRPr="00813D46">
              <w:t> </w:t>
            </w:r>
          </w:p>
        </w:tc>
        <w:tc>
          <w:tcPr>
            <w:tcW w:w="0" w:type="auto"/>
            <w:vAlign w:val="bottom"/>
            <w:hideMark/>
          </w:tcPr>
          <w:p w14:paraId="0BE44D48" w14:textId="77777777" w:rsidR="00D01C3A" w:rsidRPr="00813D46" w:rsidRDefault="00D01C3A" w:rsidP="0076648B">
            <w:pPr>
              <w:pStyle w:val="la2"/>
              <w:keepNext/>
              <w:keepLines/>
            </w:pPr>
            <w:r w:rsidRPr="00813D46">
              <w:t> </w:t>
            </w:r>
          </w:p>
        </w:tc>
        <w:tc>
          <w:tcPr>
            <w:tcW w:w="0" w:type="auto"/>
            <w:vAlign w:val="bottom"/>
            <w:hideMark/>
          </w:tcPr>
          <w:p w14:paraId="50756AA5" w14:textId="77777777" w:rsidR="00D01C3A" w:rsidRPr="00813D46" w:rsidRDefault="00D01C3A" w:rsidP="0076648B">
            <w:pPr>
              <w:pStyle w:val="la2"/>
              <w:keepNext/>
              <w:keepLines/>
            </w:pPr>
            <w:r w:rsidRPr="00813D46">
              <w:t> </w:t>
            </w:r>
          </w:p>
        </w:tc>
        <w:tc>
          <w:tcPr>
            <w:tcW w:w="0" w:type="auto"/>
            <w:vAlign w:val="bottom"/>
            <w:hideMark/>
          </w:tcPr>
          <w:p w14:paraId="43890B37" w14:textId="77777777" w:rsidR="00D01C3A" w:rsidRPr="00813D46" w:rsidRDefault="00D01C3A" w:rsidP="0076648B">
            <w:pPr>
              <w:pStyle w:val="la2"/>
              <w:keepNext/>
              <w:keepLines/>
            </w:pPr>
          </w:p>
        </w:tc>
        <w:tc>
          <w:tcPr>
            <w:tcW w:w="0" w:type="auto"/>
            <w:vAlign w:val="bottom"/>
            <w:hideMark/>
          </w:tcPr>
          <w:p w14:paraId="7B801D8F"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CFAFC51" w14:textId="77777777" w:rsidR="00D01C3A" w:rsidRPr="00813D46" w:rsidRDefault="00D01C3A" w:rsidP="0076648B">
            <w:pPr>
              <w:keepNext/>
              <w:keepLines/>
              <w:jc w:val="right"/>
              <w:rPr>
                <w:szCs w:val="24"/>
              </w:rPr>
            </w:pPr>
            <w:r w:rsidRPr="00813D46">
              <w:rPr>
                <w:rFonts w:cs="Arial"/>
                <w:b/>
                <w:bCs/>
              </w:rPr>
              <w:t>1,500</w:t>
            </w:r>
          </w:p>
        </w:tc>
        <w:tc>
          <w:tcPr>
            <w:tcW w:w="0" w:type="auto"/>
            <w:noWrap/>
            <w:vAlign w:val="bottom"/>
            <w:hideMark/>
          </w:tcPr>
          <w:p w14:paraId="43AEBBEB" w14:textId="77777777" w:rsidR="00D01C3A" w:rsidRPr="00813D46" w:rsidRDefault="00D01C3A" w:rsidP="0076648B">
            <w:pPr>
              <w:keepNext/>
              <w:keepLines/>
              <w:rPr>
                <w:sz w:val="8"/>
                <w:szCs w:val="24"/>
              </w:rPr>
            </w:pPr>
          </w:p>
        </w:tc>
        <w:tc>
          <w:tcPr>
            <w:tcW w:w="0" w:type="auto"/>
            <w:vAlign w:val="bottom"/>
            <w:hideMark/>
          </w:tcPr>
          <w:p w14:paraId="216BF007"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44E40539"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7AA93CE3" w14:textId="77777777" w:rsidR="00D01C3A" w:rsidRPr="00813D46" w:rsidRDefault="00D01C3A" w:rsidP="0076648B">
            <w:pPr>
              <w:keepNext/>
              <w:keepLines/>
              <w:jc w:val="right"/>
              <w:rPr>
                <w:szCs w:val="24"/>
              </w:rPr>
            </w:pPr>
            <w:r w:rsidRPr="00813D46">
              <w:rPr>
                <w:rFonts w:cs="Arial"/>
              </w:rPr>
              <w:t>1,500</w:t>
            </w:r>
          </w:p>
        </w:tc>
        <w:tc>
          <w:tcPr>
            <w:tcW w:w="0" w:type="auto"/>
            <w:noWrap/>
            <w:vAlign w:val="bottom"/>
            <w:hideMark/>
          </w:tcPr>
          <w:p w14:paraId="4991C0DB" w14:textId="77777777" w:rsidR="00D01C3A" w:rsidRPr="00813D46" w:rsidRDefault="00D01C3A" w:rsidP="0076648B">
            <w:pPr>
              <w:keepNext/>
              <w:keepLines/>
              <w:rPr>
                <w:sz w:val="8"/>
                <w:szCs w:val="24"/>
              </w:rPr>
            </w:pPr>
          </w:p>
        </w:tc>
        <w:tc>
          <w:tcPr>
            <w:tcW w:w="0" w:type="auto"/>
            <w:vAlign w:val="bottom"/>
            <w:hideMark/>
          </w:tcPr>
          <w:p w14:paraId="77A07D14"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62EB5B34"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A16CC4E" w14:textId="77777777" w:rsidR="00D01C3A" w:rsidRPr="00813D46" w:rsidRDefault="00D01C3A" w:rsidP="0076648B">
            <w:pPr>
              <w:keepNext/>
              <w:keepLines/>
              <w:jc w:val="right"/>
              <w:rPr>
                <w:szCs w:val="24"/>
              </w:rPr>
            </w:pPr>
            <w:r w:rsidRPr="00813D46">
              <w:rPr>
                <w:rFonts w:cs="Arial"/>
                <w:b/>
                <w:bCs/>
              </w:rPr>
              <w:t>3.625%</w:t>
            </w:r>
          </w:p>
        </w:tc>
        <w:tc>
          <w:tcPr>
            <w:tcW w:w="0" w:type="auto"/>
            <w:noWrap/>
            <w:vAlign w:val="bottom"/>
            <w:hideMark/>
          </w:tcPr>
          <w:p w14:paraId="57A8B42F" w14:textId="77777777" w:rsidR="00D01C3A" w:rsidRPr="00813D46" w:rsidRDefault="00D01C3A" w:rsidP="0076648B">
            <w:pPr>
              <w:keepNext/>
              <w:keepLines/>
              <w:rPr>
                <w:sz w:val="8"/>
                <w:szCs w:val="24"/>
              </w:rPr>
            </w:pPr>
          </w:p>
        </w:tc>
        <w:tc>
          <w:tcPr>
            <w:tcW w:w="0" w:type="auto"/>
            <w:vAlign w:val="bottom"/>
            <w:hideMark/>
          </w:tcPr>
          <w:p w14:paraId="7E1565FB" w14:textId="77777777" w:rsidR="00D01C3A" w:rsidRPr="00813D46" w:rsidRDefault="00D01C3A" w:rsidP="0076648B">
            <w:pPr>
              <w:pStyle w:val="la2"/>
              <w:keepNext/>
              <w:keepLines/>
            </w:pPr>
          </w:p>
        </w:tc>
        <w:tc>
          <w:tcPr>
            <w:tcW w:w="0" w:type="auto"/>
            <w:vAlign w:val="bottom"/>
            <w:hideMark/>
          </w:tcPr>
          <w:p w14:paraId="15F65881"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26AE0C54" w14:textId="77777777" w:rsidR="00D01C3A" w:rsidRPr="00813D46" w:rsidRDefault="00D01C3A" w:rsidP="0076648B">
            <w:pPr>
              <w:keepNext/>
              <w:keepLines/>
              <w:jc w:val="right"/>
              <w:rPr>
                <w:szCs w:val="24"/>
              </w:rPr>
            </w:pPr>
            <w:r w:rsidRPr="00813D46">
              <w:rPr>
                <w:rFonts w:cs="Arial"/>
                <w:b/>
                <w:bCs/>
              </w:rPr>
              <w:t>3.726%</w:t>
            </w:r>
          </w:p>
        </w:tc>
        <w:tc>
          <w:tcPr>
            <w:tcW w:w="0" w:type="auto"/>
            <w:noWrap/>
            <w:vAlign w:val="bottom"/>
            <w:hideMark/>
          </w:tcPr>
          <w:p w14:paraId="7E1BC695" w14:textId="77777777" w:rsidR="00D01C3A" w:rsidRPr="00813D46" w:rsidRDefault="00D01C3A" w:rsidP="0076648B">
            <w:pPr>
              <w:keepNext/>
              <w:keepLines/>
              <w:rPr>
                <w:sz w:val="8"/>
                <w:szCs w:val="24"/>
              </w:rPr>
            </w:pPr>
          </w:p>
        </w:tc>
      </w:tr>
      <w:tr w:rsidR="00D01C3A" w:rsidRPr="00813D46" w14:paraId="0165C796" w14:textId="77777777" w:rsidTr="0076648B">
        <w:trPr>
          <w:jc w:val="center"/>
        </w:trPr>
        <w:tc>
          <w:tcPr>
            <w:tcW w:w="0" w:type="auto"/>
            <w:hideMark/>
          </w:tcPr>
          <w:p w14:paraId="733E55D0" w14:textId="77777777" w:rsidR="00D01C3A" w:rsidRPr="00813D46" w:rsidRDefault="00D01C3A" w:rsidP="0076648B">
            <w:pPr>
              <w:pStyle w:val="NormalWeb"/>
              <w:keepNext/>
              <w:keepLines/>
              <w:ind w:left="240" w:hanging="240"/>
              <w:rPr>
                <w:sz w:val="8"/>
              </w:rPr>
            </w:pPr>
            <w:r w:rsidRPr="00813D46">
              <w:rPr>
                <w:rFonts w:cs="Arial"/>
                <w:sz w:val="20"/>
                <w:szCs w:val="20"/>
              </w:rPr>
              <w:t xml:space="preserve">February 12, 2025 </w:t>
            </w:r>
            <w:r w:rsidRPr="00813D46">
              <w:rPr>
                <w:rFonts w:cs="Arial"/>
                <w:sz w:val="20"/>
                <w:szCs w:val="20"/>
                <w:vertAlign w:val="superscript"/>
              </w:rPr>
              <w:t>(a)</w:t>
            </w:r>
          </w:p>
        </w:tc>
        <w:tc>
          <w:tcPr>
            <w:tcW w:w="0" w:type="auto"/>
            <w:vAlign w:val="bottom"/>
            <w:hideMark/>
          </w:tcPr>
          <w:p w14:paraId="396F11A3" w14:textId="77777777" w:rsidR="00D01C3A" w:rsidRPr="00813D46" w:rsidRDefault="00D01C3A" w:rsidP="0076648B">
            <w:pPr>
              <w:pStyle w:val="la2"/>
              <w:keepNext/>
              <w:keepLines/>
            </w:pPr>
          </w:p>
        </w:tc>
        <w:tc>
          <w:tcPr>
            <w:tcW w:w="0" w:type="auto"/>
            <w:vAlign w:val="bottom"/>
            <w:hideMark/>
          </w:tcPr>
          <w:p w14:paraId="75046477" w14:textId="77777777" w:rsidR="00D01C3A" w:rsidRPr="00813D46" w:rsidRDefault="00D01C3A" w:rsidP="0076648B">
            <w:pPr>
              <w:pStyle w:val="la2"/>
              <w:keepNext/>
              <w:keepLines/>
            </w:pPr>
            <w:r w:rsidRPr="00813D46">
              <w:t> </w:t>
            </w:r>
          </w:p>
        </w:tc>
        <w:tc>
          <w:tcPr>
            <w:tcW w:w="0" w:type="auto"/>
            <w:vAlign w:val="bottom"/>
            <w:hideMark/>
          </w:tcPr>
          <w:p w14:paraId="448F29A8" w14:textId="77777777" w:rsidR="00D01C3A" w:rsidRPr="00813D46" w:rsidRDefault="00D01C3A" w:rsidP="0076648B">
            <w:pPr>
              <w:pStyle w:val="la2"/>
              <w:keepNext/>
              <w:keepLines/>
            </w:pPr>
            <w:r w:rsidRPr="00813D46">
              <w:t> </w:t>
            </w:r>
          </w:p>
        </w:tc>
        <w:tc>
          <w:tcPr>
            <w:tcW w:w="0" w:type="auto"/>
            <w:vAlign w:val="bottom"/>
            <w:hideMark/>
          </w:tcPr>
          <w:p w14:paraId="433DF8C2" w14:textId="77777777" w:rsidR="00D01C3A" w:rsidRPr="00813D46" w:rsidRDefault="00D01C3A" w:rsidP="0076648B">
            <w:pPr>
              <w:pStyle w:val="la2"/>
              <w:keepNext/>
              <w:keepLines/>
            </w:pPr>
            <w:r w:rsidRPr="00813D46">
              <w:t> </w:t>
            </w:r>
          </w:p>
        </w:tc>
        <w:tc>
          <w:tcPr>
            <w:tcW w:w="0" w:type="auto"/>
            <w:vAlign w:val="bottom"/>
            <w:hideMark/>
          </w:tcPr>
          <w:p w14:paraId="3B7D0571" w14:textId="77777777" w:rsidR="00D01C3A" w:rsidRPr="00813D46" w:rsidRDefault="00D01C3A" w:rsidP="0076648B">
            <w:pPr>
              <w:pStyle w:val="la2"/>
              <w:keepNext/>
              <w:keepLines/>
            </w:pPr>
          </w:p>
        </w:tc>
        <w:tc>
          <w:tcPr>
            <w:tcW w:w="0" w:type="auto"/>
            <w:vAlign w:val="bottom"/>
            <w:hideMark/>
          </w:tcPr>
          <w:p w14:paraId="46468728"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1ABBF1D6" w14:textId="77777777" w:rsidR="00D01C3A" w:rsidRPr="00813D46" w:rsidRDefault="00D01C3A" w:rsidP="0076648B">
            <w:pPr>
              <w:keepNext/>
              <w:keepLines/>
              <w:jc w:val="right"/>
              <w:rPr>
                <w:szCs w:val="24"/>
              </w:rPr>
            </w:pPr>
            <w:r w:rsidRPr="00813D46">
              <w:rPr>
                <w:rFonts w:cs="Arial"/>
                <w:b/>
              </w:rPr>
              <w:t>2,250</w:t>
            </w:r>
          </w:p>
        </w:tc>
        <w:tc>
          <w:tcPr>
            <w:tcW w:w="0" w:type="auto"/>
            <w:noWrap/>
            <w:vAlign w:val="bottom"/>
            <w:hideMark/>
          </w:tcPr>
          <w:p w14:paraId="37394C39" w14:textId="77777777" w:rsidR="00D01C3A" w:rsidRPr="00813D46" w:rsidRDefault="00D01C3A" w:rsidP="0076648B">
            <w:pPr>
              <w:keepNext/>
              <w:keepLines/>
              <w:rPr>
                <w:sz w:val="8"/>
                <w:szCs w:val="24"/>
              </w:rPr>
            </w:pPr>
          </w:p>
        </w:tc>
        <w:tc>
          <w:tcPr>
            <w:tcW w:w="0" w:type="auto"/>
            <w:vAlign w:val="bottom"/>
            <w:hideMark/>
          </w:tcPr>
          <w:p w14:paraId="2C2E0A5D"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7D505B96"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0ED6867A" w14:textId="77777777" w:rsidR="00D01C3A" w:rsidRPr="00813D46" w:rsidRDefault="00D01C3A" w:rsidP="0076648B">
            <w:pPr>
              <w:keepNext/>
              <w:keepLines/>
              <w:jc w:val="right"/>
              <w:rPr>
                <w:szCs w:val="24"/>
              </w:rPr>
            </w:pPr>
            <w:r w:rsidRPr="00813D46">
              <w:rPr>
                <w:rFonts w:cs="Arial"/>
              </w:rPr>
              <w:t>0</w:t>
            </w:r>
          </w:p>
        </w:tc>
        <w:tc>
          <w:tcPr>
            <w:tcW w:w="0" w:type="auto"/>
            <w:noWrap/>
            <w:vAlign w:val="bottom"/>
            <w:hideMark/>
          </w:tcPr>
          <w:p w14:paraId="56F1A8E5" w14:textId="77777777" w:rsidR="00D01C3A" w:rsidRPr="00813D46" w:rsidRDefault="00D01C3A" w:rsidP="0076648B">
            <w:pPr>
              <w:keepNext/>
              <w:keepLines/>
              <w:rPr>
                <w:sz w:val="8"/>
                <w:szCs w:val="24"/>
              </w:rPr>
            </w:pPr>
          </w:p>
        </w:tc>
        <w:tc>
          <w:tcPr>
            <w:tcW w:w="0" w:type="auto"/>
            <w:vAlign w:val="bottom"/>
            <w:hideMark/>
          </w:tcPr>
          <w:p w14:paraId="0FE94A56"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03D5835D"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311D2A27" w14:textId="77777777" w:rsidR="00D01C3A" w:rsidRPr="00813D46" w:rsidRDefault="00D01C3A" w:rsidP="0076648B">
            <w:pPr>
              <w:keepNext/>
              <w:keepLines/>
              <w:jc w:val="right"/>
              <w:rPr>
                <w:szCs w:val="24"/>
              </w:rPr>
            </w:pPr>
            <w:r w:rsidRPr="00813D46">
              <w:rPr>
                <w:b/>
              </w:rPr>
              <w:t>2.700%</w:t>
            </w:r>
          </w:p>
        </w:tc>
        <w:tc>
          <w:tcPr>
            <w:tcW w:w="0" w:type="auto"/>
            <w:noWrap/>
            <w:vAlign w:val="bottom"/>
            <w:hideMark/>
          </w:tcPr>
          <w:p w14:paraId="46E6E9D1" w14:textId="77777777" w:rsidR="00D01C3A" w:rsidRPr="00813D46" w:rsidRDefault="00D01C3A" w:rsidP="0076648B">
            <w:pPr>
              <w:keepNext/>
              <w:keepLines/>
              <w:rPr>
                <w:sz w:val="8"/>
                <w:szCs w:val="24"/>
              </w:rPr>
            </w:pPr>
          </w:p>
        </w:tc>
        <w:tc>
          <w:tcPr>
            <w:tcW w:w="0" w:type="auto"/>
            <w:vAlign w:val="bottom"/>
            <w:hideMark/>
          </w:tcPr>
          <w:p w14:paraId="23A4D3FD" w14:textId="77777777" w:rsidR="00D01C3A" w:rsidRPr="00813D46" w:rsidRDefault="00D01C3A" w:rsidP="0076648B">
            <w:pPr>
              <w:pStyle w:val="la2"/>
              <w:keepNext/>
              <w:keepLines/>
            </w:pPr>
          </w:p>
        </w:tc>
        <w:tc>
          <w:tcPr>
            <w:tcW w:w="0" w:type="auto"/>
            <w:vAlign w:val="bottom"/>
            <w:hideMark/>
          </w:tcPr>
          <w:p w14:paraId="05655B51" w14:textId="77777777" w:rsidR="00D01C3A" w:rsidRPr="00813D46" w:rsidRDefault="00D01C3A" w:rsidP="0076648B">
            <w:pPr>
              <w:pStyle w:val="la2"/>
              <w:keepNext/>
              <w:keepLines/>
            </w:pPr>
            <w:r w:rsidRPr="00813D46">
              <w:t> </w:t>
            </w:r>
          </w:p>
        </w:tc>
        <w:tc>
          <w:tcPr>
            <w:tcW w:w="0" w:type="auto"/>
            <w:vAlign w:val="bottom"/>
            <w:hideMark/>
          </w:tcPr>
          <w:p w14:paraId="1C6CF411" w14:textId="77777777" w:rsidR="00D01C3A" w:rsidRPr="00813D46" w:rsidRDefault="00D01C3A" w:rsidP="0076648B">
            <w:pPr>
              <w:keepNext/>
              <w:keepLines/>
              <w:jc w:val="right"/>
              <w:rPr>
                <w:b/>
              </w:rPr>
            </w:pPr>
            <w:r w:rsidRPr="00813D46">
              <w:rPr>
                <w:b/>
              </w:rPr>
              <w:t>2.772%</w:t>
            </w:r>
          </w:p>
        </w:tc>
        <w:tc>
          <w:tcPr>
            <w:tcW w:w="0" w:type="auto"/>
            <w:vAlign w:val="bottom"/>
            <w:hideMark/>
          </w:tcPr>
          <w:p w14:paraId="1ADBE826" w14:textId="77777777" w:rsidR="00D01C3A" w:rsidRPr="00813D46" w:rsidRDefault="00D01C3A" w:rsidP="0076648B">
            <w:pPr>
              <w:pStyle w:val="la2"/>
              <w:keepNext/>
              <w:keepLines/>
            </w:pPr>
            <w:r w:rsidRPr="00813D46">
              <w:t> </w:t>
            </w:r>
          </w:p>
        </w:tc>
      </w:tr>
      <w:tr w:rsidR="00D01C3A" w:rsidRPr="00813D46" w14:paraId="052EC729" w14:textId="77777777" w:rsidTr="0076648B">
        <w:trPr>
          <w:jc w:val="center"/>
        </w:trPr>
        <w:tc>
          <w:tcPr>
            <w:tcW w:w="0" w:type="auto"/>
            <w:hideMark/>
          </w:tcPr>
          <w:p w14:paraId="38A6676F" w14:textId="77777777" w:rsidR="00D01C3A" w:rsidRPr="00813D46" w:rsidRDefault="00D01C3A" w:rsidP="0076648B">
            <w:pPr>
              <w:pStyle w:val="NormalWeb"/>
              <w:keepNext/>
              <w:keepLines/>
              <w:ind w:left="240" w:hanging="240"/>
              <w:rPr>
                <w:sz w:val="8"/>
              </w:rPr>
            </w:pPr>
            <w:r w:rsidRPr="00813D46">
              <w:rPr>
                <w:rFonts w:cs="Arial"/>
                <w:sz w:val="20"/>
                <w:szCs w:val="20"/>
              </w:rPr>
              <w:t xml:space="preserve">December 6, 2028 </w:t>
            </w:r>
            <w:r w:rsidRPr="00813D46">
              <w:rPr>
                <w:rFonts w:cs="Arial"/>
                <w:sz w:val="20"/>
                <w:szCs w:val="20"/>
                <w:vertAlign w:val="superscript"/>
              </w:rPr>
              <w:t>(b)</w:t>
            </w:r>
          </w:p>
        </w:tc>
        <w:tc>
          <w:tcPr>
            <w:tcW w:w="0" w:type="auto"/>
            <w:vAlign w:val="bottom"/>
            <w:hideMark/>
          </w:tcPr>
          <w:p w14:paraId="62DAF207" w14:textId="77777777" w:rsidR="00D01C3A" w:rsidRPr="00813D46" w:rsidRDefault="00D01C3A" w:rsidP="0076648B">
            <w:pPr>
              <w:pStyle w:val="la2"/>
              <w:keepNext/>
              <w:keepLines/>
            </w:pPr>
          </w:p>
        </w:tc>
        <w:tc>
          <w:tcPr>
            <w:tcW w:w="0" w:type="auto"/>
            <w:vAlign w:val="bottom"/>
            <w:hideMark/>
          </w:tcPr>
          <w:p w14:paraId="0483E0A5" w14:textId="77777777" w:rsidR="00D01C3A" w:rsidRPr="00813D46" w:rsidRDefault="00D01C3A" w:rsidP="0076648B">
            <w:pPr>
              <w:pStyle w:val="la2"/>
              <w:keepNext/>
              <w:keepLines/>
            </w:pPr>
            <w:r w:rsidRPr="00813D46">
              <w:t> </w:t>
            </w:r>
          </w:p>
        </w:tc>
        <w:tc>
          <w:tcPr>
            <w:tcW w:w="0" w:type="auto"/>
            <w:vAlign w:val="bottom"/>
            <w:hideMark/>
          </w:tcPr>
          <w:p w14:paraId="524DD535" w14:textId="77777777" w:rsidR="00D01C3A" w:rsidRPr="00813D46" w:rsidRDefault="00D01C3A" w:rsidP="0076648B">
            <w:pPr>
              <w:pStyle w:val="la2"/>
              <w:keepNext/>
              <w:keepLines/>
            </w:pPr>
            <w:r w:rsidRPr="00813D46">
              <w:t> </w:t>
            </w:r>
          </w:p>
        </w:tc>
        <w:tc>
          <w:tcPr>
            <w:tcW w:w="0" w:type="auto"/>
            <w:vAlign w:val="bottom"/>
            <w:hideMark/>
          </w:tcPr>
          <w:p w14:paraId="0EF94619" w14:textId="77777777" w:rsidR="00D01C3A" w:rsidRPr="00813D46" w:rsidRDefault="00D01C3A" w:rsidP="0076648B">
            <w:pPr>
              <w:pStyle w:val="la2"/>
              <w:keepNext/>
              <w:keepLines/>
            </w:pPr>
            <w:r w:rsidRPr="00813D46">
              <w:t> </w:t>
            </w:r>
          </w:p>
        </w:tc>
        <w:tc>
          <w:tcPr>
            <w:tcW w:w="0" w:type="auto"/>
            <w:vAlign w:val="bottom"/>
            <w:hideMark/>
          </w:tcPr>
          <w:p w14:paraId="0C02D985" w14:textId="77777777" w:rsidR="00D01C3A" w:rsidRPr="00813D46" w:rsidRDefault="00D01C3A" w:rsidP="0076648B">
            <w:pPr>
              <w:pStyle w:val="la2"/>
              <w:keepNext/>
              <w:keepLines/>
            </w:pPr>
          </w:p>
        </w:tc>
        <w:tc>
          <w:tcPr>
            <w:tcW w:w="0" w:type="auto"/>
            <w:vAlign w:val="bottom"/>
            <w:hideMark/>
          </w:tcPr>
          <w:p w14:paraId="645F6BC7"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3BB68E6E" w14:textId="368E2C0C" w:rsidR="00D01C3A" w:rsidRPr="00813D46" w:rsidRDefault="00BB5682" w:rsidP="0076648B">
            <w:pPr>
              <w:keepNext/>
              <w:keepLines/>
              <w:jc w:val="right"/>
              <w:rPr>
                <w:szCs w:val="24"/>
              </w:rPr>
            </w:pPr>
            <w:r w:rsidRPr="00813D46">
              <w:rPr>
                <w:rFonts w:cs="Arial"/>
                <w:b/>
                <w:bCs/>
              </w:rPr>
              <w:t>1,950</w:t>
            </w:r>
          </w:p>
        </w:tc>
        <w:tc>
          <w:tcPr>
            <w:tcW w:w="0" w:type="auto"/>
            <w:noWrap/>
            <w:vAlign w:val="bottom"/>
            <w:hideMark/>
          </w:tcPr>
          <w:p w14:paraId="6582E355" w14:textId="77777777" w:rsidR="00D01C3A" w:rsidRPr="00813D46" w:rsidRDefault="00D01C3A" w:rsidP="0076648B">
            <w:pPr>
              <w:keepNext/>
              <w:keepLines/>
              <w:rPr>
                <w:sz w:val="8"/>
                <w:szCs w:val="24"/>
              </w:rPr>
            </w:pPr>
          </w:p>
        </w:tc>
        <w:tc>
          <w:tcPr>
            <w:tcW w:w="0" w:type="auto"/>
            <w:vAlign w:val="bottom"/>
            <w:hideMark/>
          </w:tcPr>
          <w:p w14:paraId="695817C2"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73944C2F"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1B3B97B2" w14:textId="77777777" w:rsidR="00D01C3A" w:rsidRPr="00813D46" w:rsidRDefault="00D01C3A" w:rsidP="0076648B">
            <w:pPr>
              <w:keepNext/>
              <w:keepLines/>
              <w:jc w:val="right"/>
              <w:rPr>
                <w:szCs w:val="24"/>
              </w:rPr>
            </w:pPr>
            <w:r w:rsidRPr="00813D46">
              <w:rPr>
                <w:rFonts w:cs="Arial"/>
              </w:rPr>
              <w:t>2,396</w:t>
            </w:r>
          </w:p>
        </w:tc>
        <w:tc>
          <w:tcPr>
            <w:tcW w:w="0" w:type="auto"/>
            <w:noWrap/>
            <w:vAlign w:val="bottom"/>
            <w:hideMark/>
          </w:tcPr>
          <w:p w14:paraId="58373B70" w14:textId="77777777" w:rsidR="00D01C3A" w:rsidRPr="00813D46" w:rsidRDefault="00D01C3A" w:rsidP="0076648B">
            <w:pPr>
              <w:keepNext/>
              <w:keepLines/>
              <w:rPr>
                <w:sz w:val="8"/>
                <w:szCs w:val="24"/>
              </w:rPr>
            </w:pPr>
          </w:p>
        </w:tc>
        <w:tc>
          <w:tcPr>
            <w:tcW w:w="0" w:type="auto"/>
            <w:vAlign w:val="bottom"/>
            <w:hideMark/>
          </w:tcPr>
          <w:p w14:paraId="59F0253B"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6CD137B3"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3152C41E" w14:textId="77777777" w:rsidR="00D01C3A" w:rsidRPr="00813D46" w:rsidRDefault="00D01C3A" w:rsidP="0076648B">
            <w:pPr>
              <w:keepNext/>
              <w:keepLines/>
              <w:jc w:val="right"/>
              <w:rPr>
                <w:szCs w:val="24"/>
              </w:rPr>
            </w:pPr>
            <w:r w:rsidRPr="00813D46">
              <w:rPr>
                <w:rFonts w:cs="Arial"/>
                <w:b/>
                <w:bCs/>
              </w:rPr>
              <w:t>3.125%</w:t>
            </w:r>
          </w:p>
        </w:tc>
        <w:tc>
          <w:tcPr>
            <w:tcW w:w="0" w:type="auto"/>
            <w:noWrap/>
            <w:vAlign w:val="bottom"/>
            <w:hideMark/>
          </w:tcPr>
          <w:p w14:paraId="4F3A7090" w14:textId="77777777" w:rsidR="00D01C3A" w:rsidRPr="00813D46" w:rsidRDefault="00D01C3A" w:rsidP="0076648B">
            <w:pPr>
              <w:keepNext/>
              <w:keepLines/>
              <w:rPr>
                <w:sz w:val="8"/>
                <w:szCs w:val="24"/>
              </w:rPr>
            </w:pPr>
          </w:p>
        </w:tc>
        <w:tc>
          <w:tcPr>
            <w:tcW w:w="0" w:type="auto"/>
            <w:vAlign w:val="bottom"/>
            <w:hideMark/>
          </w:tcPr>
          <w:p w14:paraId="0FFD30F6" w14:textId="77777777" w:rsidR="00D01C3A" w:rsidRPr="00813D46" w:rsidRDefault="00D01C3A" w:rsidP="0076648B">
            <w:pPr>
              <w:pStyle w:val="la2"/>
              <w:keepNext/>
              <w:keepLines/>
            </w:pPr>
          </w:p>
        </w:tc>
        <w:tc>
          <w:tcPr>
            <w:tcW w:w="0" w:type="auto"/>
            <w:vAlign w:val="bottom"/>
            <w:hideMark/>
          </w:tcPr>
          <w:p w14:paraId="7F4C0F60"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23F6D70E" w14:textId="77777777" w:rsidR="00D01C3A" w:rsidRPr="00813D46" w:rsidRDefault="00D01C3A" w:rsidP="0076648B">
            <w:pPr>
              <w:keepNext/>
              <w:keepLines/>
              <w:jc w:val="right"/>
              <w:rPr>
                <w:szCs w:val="24"/>
              </w:rPr>
            </w:pPr>
            <w:r w:rsidRPr="00813D46">
              <w:rPr>
                <w:rFonts w:cs="Arial"/>
                <w:b/>
                <w:bCs/>
              </w:rPr>
              <w:t>3.218%</w:t>
            </w:r>
          </w:p>
        </w:tc>
        <w:tc>
          <w:tcPr>
            <w:tcW w:w="0" w:type="auto"/>
            <w:noWrap/>
            <w:vAlign w:val="bottom"/>
            <w:hideMark/>
          </w:tcPr>
          <w:p w14:paraId="4FA4ED41" w14:textId="77777777" w:rsidR="00D01C3A" w:rsidRPr="00813D46" w:rsidRDefault="00D01C3A" w:rsidP="0076648B">
            <w:pPr>
              <w:keepNext/>
              <w:keepLines/>
              <w:rPr>
                <w:sz w:val="8"/>
                <w:szCs w:val="24"/>
              </w:rPr>
            </w:pPr>
          </w:p>
        </w:tc>
      </w:tr>
      <w:tr w:rsidR="00D01C3A" w:rsidRPr="00813D46" w14:paraId="474BEF84" w14:textId="77777777" w:rsidTr="0076648B">
        <w:trPr>
          <w:jc w:val="center"/>
        </w:trPr>
        <w:tc>
          <w:tcPr>
            <w:tcW w:w="0" w:type="auto"/>
            <w:hideMark/>
          </w:tcPr>
          <w:p w14:paraId="6E9B1CA0" w14:textId="77777777" w:rsidR="00D01C3A" w:rsidRPr="00813D46" w:rsidRDefault="00D01C3A" w:rsidP="0076648B">
            <w:pPr>
              <w:pStyle w:val="NormalWeb"/>
              <w:keepNext/>
              <w:keepLines/>
              <w:ind w:left="240" w:hanging="240"/>
              <w:rPr>
                <w:sz w:val="8"/>
              </w:rPr>
            </w:pPr>
            <w:r w:rsidRPr="00813D46">
              <w:rPr>
                <w:rFonts w:cs="Arial"/>
                <w:sz w:val="20"/>
                <w:szCs w:val="20"/>
              </w:rPr>
              <w:t>May 2, 2033 </w:t>
            </w:r>
            <w:r w:rsidRPr="00813D46">
              <w:rPr>
                <w:rFonts w:cs="Arial"/>
                <w:sz w:val="20"/>
                <w:szCs w:val="20"/>
                <w:vertAlign w:val="superscript"/>
              </w:rPr>
              <w:t>(b)</w:t>
            </w:r>
          </w:p>
        </w:tc>
        <w:tc>
          <w:tcPr>
            <w:tcW w:w="0" w:type="auto"/>
            <w:vAlign w:val="bottom"/>
            <w:hideMark/>
          </w:tcPr>
          <w:p w14:paraId="4FA610D2" w14:textId="77777777" w:rsidR="00D01C3A" w:rsidRPr="00813D46" w:rsidRDefault="00D01C3A" w:rsidP="0076648B">
            <w:pPr>
              <w:pStyle w:val="la2"/>
              <w:keepNext/>
              <w:keepLines/>
            </w:pPr>
          </w:p>
        </w:tc>
        <w:tc>
          <w:tcPr>
            <w:tcW w:w="0" w:type="auto"/>
            <w:vAlign w:val="bottom"/>
            <w:hideMark/>
          </w:tcPr>
          <w:p w14:paraId="30E03B4E" w14:textId="77777777" w:rsidR="00D01C3A" w:rsidRPr="00813D46" w:rsidRDefault="00D01C3A" w:rsidP="0076648B">
            <w:pPr>
              <w:pStyle w:val="la2"/>
              <w:keepNext/>
              <w:keepLines/>
            </w:pPr>
            <w:r w:rsidRPr="00813D46">
              <w:t> </w:t>
            </w:r>
          </w:p>
        </w:tc>
        <w:tc>
          <w:tcPr>
            <w:tcW w:w="0" w:type="auto"/>
            <w:vAlign w:val="bottom"/>
            <w:hideMark/>
          </w:tcPr>
          <w:p w14:paraId="254FF235" w14:textId="77777777" w:rsidR="00D01C3A" w:rsidRPr="00813D46" w:rsidRDefault="00D01C3A" w:rsidP="0076648B">
            <w:pPr>
              <w:pStyle w:val="la2"/>
              <w:keepNext/>
              <w:keepLines/>
            </w:pPr>
            <w:r w:rsidRPr="00813D46">
              <w:t> </w:t>
            </w:r>
          </w:p>
        </w:tc>
        <w:tc>
          <w:tcPr>
            <w:tcW w:w="0" w:type="auto"/>
            <w:vAlign w:val="bottom"/>
            <w:hideMark/>
          </w:tcPr>
          <w:p w14:paraId="070BB10D" w14:textId="77777777" w:rsidR="00D01C3A" w:rsidRPr="00813D46" w:rsidRDefault="00D01C3A" w:rsidP="0076648B">
            <w:pPr>
              <w:pStyle w:val="la2"/>
              <w:keepNext/>
              <w:keepLines/>
            </w:pPr>
            <w:r w:rsidRPr="00813D46">
              <w:t> </w:t>
            </w:r>
          </w:p>
        </w:tc>
        <w:tc>
          <w:tcPr>
            <w:tcW w:w="0" w:type="auto"/>
            <w:vAlign w:val="bottom"/>
            <w:hideMark/>
          </w:tcPr>
          <w:p w14:paraId="6693F25F" w14:textId="77777777" w:rsidR="00D01C3A" w:rsidRPr="00813D46" w:rsidRDefault="00D01C3A" w:rsidP="0076648B">
            <w:pPr>
              <w:pStyle w:val="la2"/>
              <w:keepNext/>
              <w:keepLines/>
            </w:pPr>
          </w:p>
        </w:tc>
        <w:tc>
          <w:tcPr>
            <w:tcW w:w="0" w:type="auto"/>
            <w:vAlign w:val="bottom"/>
            <w:hideMark/>
          </w:tcPr>
          <w:p w14:paraId="54C61E9F"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4F919A1E" w14:textId="13E0FE7B" w:rsidR="00D01C3A" w:rsidRPr="00813D46" w:rsidRDefault="00BB5682" w:rsidP="0076648B">
            <w:pPr>
              <w:keepNext/>
              <w:keepLines/>
              <w:jc w:val="right"/>
              <w:rPr>
                <w:szCs w:val="24"/>
              </w:rPr>
            </w:pPr>
            <w:r w:rsidRPr="00813D46">
              <w:rPr>
                <w:rFonts w:cs="Arial"/>
                <w:b/>
                <w:bCs/>
              </w:rPr>
              <w:t>613</w:t>
            </w:r>
          </w:p>
        </w:tc>
        <w:tc>
          <w:tcPr>
            <w:tcW w:w="0" w:type="auto"/>
            <w:noWrap/>
            <w:vAlign w:val="bottom"/>
            <w:hideMark/>
          </w:tcPr>
          <w:p w14:paraId="1FD2615E" w14:textId="77777777" w:rsidR="00D01C3A" w:rsidRPr="00813D46" w:rsidRDefault="00D01C3A" w:rsidP="0076648B">
            <w:pPr>
              <w:keepNext/>
              <w:keepLines/>
              <w:rPr>
                <w:sz w:val="8"/>
                <w:szCs w:val="24"/>
              </w:rPr>
            </w:pPr>
          </w:p>
        </w:tc>
        <w:tc>
          <w:tcPr>
            <w:tcW w:w="0" w:type="auto"/>
            <w:vAlign w:val="bottom"/>
            <w:hideMark/>
          </w:tcPr>
          <w:p w14:paraId="64EE1F46"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1E32AF40"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1979F688" w14:textId="77777777" w:rsidR="00D01C3A" w:rsidRPr="00813D46" w:rsidRDefault="00D01C3A" w:rsidP="0076648B">
            <w:pPr>
              <w:keepNext/>
              <w:keepLines/>
              <w:jc w:val="right"/>
              <w:rPr>
                <w:szCs w:val="24"/>
              </w:rPr>
            </w:pPr>
            <w:r w:rsidRPr="00813D46">
              <w:rPr>
                <w:rFonts w:cs="Arial"/>
              </w:rPr>
              <w:t>753</w:t>
            </w:r>
          </w:p>
        </w:tc>
        <w:tc>
          <w:tcPr>
            <w:tcW w:w="0" w:type="auto"/>
            <w:noWrap/>
            <w:vAlign w:val="bottom"/>
            <w:hideMark/>
          </w:tcPr>
          <w:p w14:paraId="76F36F6F" w14:textId="77777777" w:rsidR="00D01C3A" w:rsidRPr="00813D46" w:rsidRDefault="00D01C3A" w:rsidP="0076648B">
            <w:pPr>
              <w:keepNext/>
              <w:keepLines/>
              <w:rPr>
                <w:sz w:val="8"/>
                <w:szCs w:val="24"/>
              </w:rPr>
            </w:pPr>
          </w:p>
        </w:tc>
        <w:tc>
          <w:tcPr>
            <w:tcW w:w="0" w:type="auto"/>
            <w:vAlign w:val="bottom"/>
            <w:hideMark/>
          </w:tcPr>
          <w:p w14:paraId="7406DFB8"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46C19359"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0B3EA0C4" w14:textId="77777777" w:rsidR="00D01C3A" w:rsidRPr="00813D46" w:rsidRDefault="00D01C3A" w:rsidP="0076648B">
            <w:pPr>
              <w:keepNext/>
              <w:keepLines/>
              <w:jc w:val="right"/>
              <w:rPr>
                <w:szCs w:val="24"/>
              </w:rPr>
            </w:pPr>
            <w:r w:rsidRPr="00813D46">
              <w:rPr>
                <w:rFonts w:cs="Arial"/>
                <w:b/>
                <w:bCs/>
              </w:rPr>
              <w:t>2.625%</w:t>
            </w:r>
          </w:p>
        </w:tc>
        <w:tc>
          <w:tcPr>
            <w:tcW w:w="0" w:type="auto"/>
            <w:noWrap/>
            <w:vAlign w:val="bottom"/>
            <w:hideMark/>
          </w:tcPr>
          <w:p w14:paraId="7CAA3419" w14:textId="77777777" w:rsidR="00D01C3A" w:rsidRPr="00813D46" w:rsidRDefault="00D01C3A" w:rsidP="0076648B">
            <w:pPr>
              <w:keepNext/>
              <w:keepLines/>
              <w:rPr>
                <w:sz w:val="8"/>
                <w:szCs w:val="24"/>
              </w:rPr>
            </w:pPr>
          </w:p>
        </w:tc>
        <w:tc>
          <w:tcPr>
            <w:tcW w:w="0" w:type="auto"/>
            <w:vAlign w:val="bottom"/>
            <w:hideMark/>
          </w:tcPr>
          <w:p w14:paraId="289DAC6D" w14:textId="77777777" w:rsidR="00D01C3A" w:rsidRPr="00813D46" w:rsidRDefault="00D01C3A" w:rsidP="0076648B">
            <w:pPr>
              <w:pStyle w:val="la2"/>
              <w:keepNext/>
              <w:keepLines/>
            </w:pPr>
          </w:p>
        </w:tc>
        <w:tc>
          <w:tcPr>
            <w:tcW w:w="0" w:type="auto"/>
            <w:vAlign w:val="bottom"/>
            <w:hideMark/>
          </w:tcPr>
          <w:p w14:paraId="43ECA97D"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692EFCB8" w14:textId="77777777" w:rsidR="00D01C3A" w:rsidRPr="00813D46" w:rsidRDefault="00D01C3A" w:rsidP="0076648B">
            <w:pPr>
              <w:keepNext/>
              <w:keepLines/>
              <w:jc w:val="right"/>
              <w:rPr>
                <w:szCs w:val="24"/>
              </w:rPr>
            </w:pPr>
            <w:r w:rsidRPr="00813D46">
              <w:rPr>
                <w:rFonts w:cs="Arial"/>
                <w:b/>
                <w:bCs/>
              </w:rPr>
              <w:t>2.690%</w:t>
            </w:r>
          </w:p>
        </w:tc>
        <w:tc>
          <w:tcPr>
            <w:tcW w:w="0" w:type="auto"/>
            <w:noWrap/>
            <w:vAlign w:val="bottom"/>
            <w:hideMark/>
          </w:tcPr>
          <w:p w14:paraId="4AA216A7" w14:textId="77777777" w:rsidR="00D01C3A" w:rsidRPr="00813D46" w:rsidRDefault="00D01C3A" w:rsidP="0076648B">
            <w:pPr>
              <w:keepNext/>
              <w:keepLines/>
              <w:rPr>
                <w:sz w:val="8"/>
                <w:szCs w:val="24"/>
              </w:rPr>
            </w:pPr>
          </w:p>
        </w:tc>
      </w:tr>
      <w:tr w:rsidR="00D01C3A" w:rsidRPr="00813D46" w14:paraId="4086263B" w14:textId="77777777" w:rsidTr="0076648B">
        <w:trPr>
          <w:jc w:val="center"/>
        </w:trPr>
        <w:tc>
          <w:tcPr>
            <w:tcW w:w="0" w:type="auto"/>
            <w:hideMark/>
          </w:tcPr>
          <w:p w14:paraId="4730758B" w14:textId="77777777" w:rsidR="00D01C3A" w:rsidRPr="00813D46" w:rsidRDefault="00D01C3A" w:rsidP="0076648B">
            <w:pPr>
              <w:pStyle w:val="NormalWeb"/>
              <w:keepNext/>
              <w:keepLines/>
              <w:ind w:left="240" w:hanging="240"/>
              <w:rPr>
                <w:sz w:val="8"/>
              </w:rPr>
            </w:pPr>
            <w:r w:rsidRPr="00813D46">
              <w:rPr>
                <w:rFonts w:cs="Arial"/>
                <w:sz w:val="20"/>
                <w:szCs w:val="20"/>
              </w:rPr>
              <w:t xml:space="preserve">February 12, 2035 </w:t>
            </w:r>
            <w:r w:rsidRPr="00813D46">
              <w:rPr>
                <w:rFonts w:cs="Arial"/>
                <w:sz w:val="20"/>
                <w:szCs w:val="20"/>
                <w:vertAlign w:val="superscript"/>
              </w:rPr>
              <w:t>(a)</w:t>
            </w:r>
          </w:p>
        </w:tc>
        <w:tc>
          <w:tcPr>
            <w:tcW w:w="0" w:type="auto"/>
            <w:vAlign w:val="bottom"/>
            <w:hideMark/>
          </w:tcPr>
          <w:p w14:paraId="291A2020" w14:textId="77777777" w:rsidR="00D01C3A" w:rsidRPr="00813D46" w:rsidRDefault="00D01C3A" w:rsidP="0076648B">
            <w:pPr>
              <w:pStyle w:val="la2"/>
              <w:keepNext/>
              <w:keepLines/>
            </w:pPr>
          </w:p>
        </w:tc>
        <w:tc>
          <w:tcPr>
            <w:tcW w:w="0" w:type="auto"/>
            <w:vAlign w:val="bottom"/>
            <w:hideMark/>
          </w:tcPr>
          <w:p w14:paraId="6A4F422A" w14:textId="77777777" w:rsidR="00D01C3A" w:rsidRPr="00813D46" w:rsidRDefault="00D01C3A" w:rsidP="0076648B">
            <w:pPr>
              <w:pStyle w:val="la2"/>
              <w:keepNext/>
              <w:keepLines/>
            </w:pPr>
            <w:r w:rsidRPr="00813D46">
              <w:t> </w:t>
            </w:r>
          </w:p>
        </w:tc>
        <w:tc>
          <w:tcPr>
            <w:tcW w:w="0" w:type="auto"/>
            <w:vAlign w:val="bottom"/>
            <w:hideMark/>
          </w:tcPr>
          <w:p w14:paraId="7DAA3D97" w14:textId="77777777" w:rsidR="00D01C3A" w:rsidRPr="00813D46" w:rsidRDefault="00D01C3A" w:rsidP="0076648B">
            <w:pPr>
              <w:pStyle w:val="la2"/>
              <w:keepNext/>
              <w:keepLines/>
            </w:pPr>
            <w:r w:rsidRPr="00813D46">
              <w:t> </w:t>
            </w:r>
          </w:p>
        </w:tc>
        <w:tc>
          <w:tcPr>
            <w:tcW w:w="0" w:type="auto"/>
            <w:vAlign w:val="bottom"/>
            <w:hideMark/>
          </w:tcPr>
          <w:p w14:paraId="0709BF1F" w14:textId="77777777" w:rsidR="00D01C3A" w:rsidRPr="00813D46" w:rsidRDefault="00D01C3A" w:rsidP="0076648B">
            <w:pPr>
              <w:pStyle w:val="la2"/>
              <w:keepNext/>
              <w:keepLines/>
            </w:pPr>
            <w:r w:rsidRPr="00813D46">
              <w:t> </w:t>
            </w:r>
          </w:p>
        </w:tc>
        <w:tc>
          <w:tcPr>
            <w:tcW w:w="0" w:type="auto"/>
            <w:vAlign w:val="bottom"/>
            <w:hideMark/>
          </w:tcPr>
          <w:p w14:paraId="1BF5C615" w14:textId="77777777" w:rsidR="00D01C3A" w:rsidRPr="00813D46" w:rsidRDefault="00D01C3A" w:rsidP="0076648B">
            <w:pPr>
              <w:pStyle w:val="la2"/>
              <w:keepNext/>
              <w:keepLines/>
            </w:pPr>
          </w:p>
        </w:tc>
        <w:tc>
          <w:tcPr>
            <w:tcW w:w="0" w:type="auto"/>
            <w:vAlign w:val="bottom"/>
            <w:hideMark/>
          </w:tcPr>
          <w:p w14:paraId="3EBCC17C"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6A57922D" w14:textId="77777777" w:rsidR="00D01C3A" w:rsidRPr="00813D46" w:rsidRDefault="00D01C3A" w:rsidP="0076648B">
            <w:pPr>
              <w:keepNext/>
              <w:keepLines/>
              <w:jc w:val="right"/>
              <w:rPr>
                <w:szCs w:val="24"/>
              </w:rPr>
            </w:pPr>
            <w:r w:rsidRPr="00813D46">
              <w:rPr>
                <w:rFonts w:cs="Arial"/>
                <w:b/>
              </w:rPr>
              <w:t>1,500</w:t>
            </w:r>
          </w:p>
        </w:tc>
        <w:tc>
          <w:tcPr>
            <w:tcW w:w="0" w:type="auto"/>
            <w:noWrap/>
            <w:vAlign w:val="bottom"/>
            <w:hideMark/>
          </w:tcPr>
          <w:p w14:paraId="3C8FCA46" w14:textId="77777777" w:rsidR="00D01C3A" w:rsidRPr="00813D46" w:rsidRDefault="00D01C3A" w:rsidP="0076648B">
            <w:pPr>
              <w:keepNext/>
              <w:keepLines/>
              <w:rPr>
                <w:sz w:val="8"/>
                <w:szCs w:val="24"/>
              </w:rPr>
            </w:pPr>
          </w:p>
        </w:tc>
        <w:tc>
          <w:tcPr>
            <w:tcW w:w="0" w:type="auto"/>
            <w:vAlign w:val="bottom"/>
            <w:hideMark/>
          </w:tcPr>
          <w:p w14:paraId="734FB7EB"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544FA011"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0DBC8305" w14:textId="77777777" w:rsidR="00D01C3A" w:rsidRPr="00813D46" w:rsidRDefault="00D01C3A" w:rsidP="0076648B">
            <w:pPr>
              <w:keepNext/>
              <w:keepLines/>
              <w:jc w:val="right"/>
            </w:pPr>
            <w:r w:rsidRPr="00813D46">
              <w:t>0</w:t>
            </w:r>
          </w:p>
        </w:tc>
        <w:tc>
          <w:tcPr>
            <w:tcW w:w="0" w:type="auto"/>
            <w:noWrap/>
            <w:vAlign w:val="bottom"/>
            <w:hideMark/>
          </w:tcPr>
          <w:p w14:paraId="13FB1E4D" w14:textId="77777777" w:rsidR="00D01C3A" w:rsidRPr="00813D46" w:rsidRDefault="00D01C3A" w:rsidP="0076648B">
            <w:pPr>
              <w:keepNext/>
              <w:keepLines/>
              <w:rPr>
                <w:sz w:val="8"/>
                <w:szCs w:val="24"/>
              </w:rPr>
            </w:pPr>
          </w:p>
        </w:tc>
        <w:tc>
          <w:tcPr>
            <w:tcW w:w="0" w:type="auto"/>
            <w:vAlign w:val="bottom"/>
            <w:hideMark/>
          </w:tcPr>
          <w:p w14:paraId="23C62E64"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04EE7192"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4A87AD34" w14:textId="77777777" w:rsidR="00D01C3A" w:rsidRPr="00813D46" w:rsidRDefault="00D01C3A" w:rsidP="0076648B">
            <w:pPr>
              <w:keepNext/>
              <w:keepLines/>
              <w:jc w:val="right"/>
              <w:rPr>
                <w:szCs w:val="24"/>
              </w:rPr>
            </w:pPr>
            <w:r w:rsidRPr="00813D46">
              <w:rPr>
                <w:rFonts w:cs="Arial"/>
                <w:b/>
              </w:rPr>
              <w:t>3.500%</w:t>
            </w:r>
          </w:p>
        </w:tc>
        <w:tc>
          <w:tcPr>
            <w:tcW w:w="0" w:type="auto"/>
            <w:noWrap/>
            <w:vAlign w:val="bottom"/>
            <w:hideMark/>
          </w:tcPr>
          <w:p w14:paraId="520C8273" w14:textId="77777777" w:rsidR="00D01C3A" w:rsidRPr="00813D46" w:rsidRDefault="00D01C3A" w:rsidP="0076648B">
            <w:pPr>
              <w:keepNext/>
              <w:keepLines/>
              <w:rPr>
                <w:sz w:val="8"/>
                <w:szCs w:val="24"/>
              </w:rPr>
            </w:pPr>
          </w:p>
        </w:tc>
        <w:tc>
          <w:tcPr>
            <w:tcW w:w="0" w:type="auto"/>
            <w:vAlign w:val="bottom"/>
            <w:hideMark/>
          </w:tcPr>
          <w:p w14:paraId="44F55875" w14:textId="77777777" w:rsidR="00D01C3A" w:rsidRPr="00813D46" w:rsidRDefault="00D01C3A" w:rsidP="0076648B">
            <w:pPr>
              <w:pStyle w:val="la2"/>
              <w:keepNext/>
              <w:keepLines/>
            </w:pPr>
          </w:p>
        </w:tc>
        <w:tc>
          <w:tcPr>
            <w:tcW w:w="0" w:type="auto"/>
            <w:vAlign w:val="bottom"/>
            <w:hideMark/>
          </w:tcPr>
          <w:p w14:paraId="134F62D0" w14:textId="77777777" w:rsidR="00D01C3A" w:rsidRPr="00813D46" w:rsidRDefault="00D01C3A" w:rsidP="0076648B">
            <w:pPr>
              <w:pStyle w:val="la2"/>
              <w:keepNext/>
              <w:keepLines/>
            </w:pPr>
            <w:r w:rsidRPr="00813D46">
              <w:t> </w:t>
            </w:r>
          </w:p>
        </w:tc>
        <w:tc>
          <w:tcPr>
            <w:tcW w:w="0" w:type="auto"/>
            <w:vAlign w:val="bottom"/>
            <w:hideMark/>
          </w:tcPr>
          <w:p w14:paraId="678E8506" w14:textId="77777777" w:rsidR="00D01C3A" w:rsidRPr="00813D46" w:rsidRDefault="00D01C3A" w:rsidP="0076648B">
            <w:pPr>
              <w:keepNext/>
              <w:keepLines/>
              <w:jc w:val="right"/>
              <w:rPr>
                <w:b/>
              </w:rPr>
            </w:pPr>
            <w:r w:rsidRPr="00813D46">
              <w:t> </w:t>
            </w:r>
            <w:r w:rsidRPr="00813D46">
              <w:rPr>
                <w:b/>
              </w:rPr>
              <w:t>3.604%</w:t>
            </w:r>
          </w:p>
        </w:tc>
        <w:tc>
          <w:tcPr>
            <w:tcW w:w="0" w:type="auto"/>
            <w:vAlign w:val="bottom"/>
            <w:hideMark/>
          </w:tcPr>
          <w:p w14:paraId="6192319C" w14:textId="77777777" w:rsidR="00D01C3A" w:rsidRPr="00813D46" w:rsidRDefault="00D01C3A" w:rsidP="0076648B">
            <w:pPr>
              <w:pStyle w:val="la2"/>
              <w:keepNext/>
              <w:keepLines/>
            </w:pPr>
            <w:r w:rsidRPr="00813D46">
              <w:t> </w:t>
            </w:r>
          </w:p>
        </w:tc>
      </w:tr>
      <w:tr w:rsidR="00D01C3A" w:rsidRPr="00813D46" w14:paraId="190AE884" w14:textId="77777777" w:rsidTr="0076648B">
        <w:trPr>
          <w:jc w:val="center"/>
        </w:trPr>
        <w:tc>
          <w:tcPr>
            <w:tcW w:w="0" w:type="auto"/>
            <w:hideMark/>
          </w:tcPr>
          <w:p w14:paraId="7575893C" w14:textId="77777777" w:rsidR="00D01C3A" w:rsidRPr="00813D46" w:rsidRDefault="00D01C3A" w:rsidP="0076648B">
            <w:pPr>
              <w:pStyle w:val="NormalWeb"/>
              <w:keepNext/>
              <w:keepLines/>
              <w:ind w:left="240" w:hanging="240"/>
              <w:rPr>
                <w:sz w:val="8"/>
              </w:rPr>
            </w:pPr>
            <w:r w:rsidRPr="00813D46">
              <w:rPr>
                <w:rFonts w:cs="Arial"/>
                <w:sz w:val="20"/>
                <w:szCs w:val="20"/>
              </w:rPr>
              <w:t>June 1, 2039</w:t>
            </w:r>
          </w:p>
        </w:tc>
        <w:tc>
          <w:tcPr>
            <w:tcW w:w="0" w:type="auto"/>
            <w:vAlign w:val="bottom"/>
            <w:hideMark/>
          </w:tcPr>
          <w:p w14:paraId="391EC0E7" w14:textId="77777777" w:rsidR="00D01C3A" w:rsidRPr="00813D46" w:rsidRDefault="00D01C3A" w:rsidP="0076648B">
            <w:pPr>
              <w:pStyle w:val="la2"/>
              <w:keepNext/>
              <w:keepLines/>
            </w:pPr>
          </w:p>
        </w:tc>
        <w:tc>
          <w:tcPr>
            <w:tcW w:w="0" w:type="auto"/>
            <w:vAlign w:val="bottom"/>
            <w:hideMark/>
          </w:tcPr>
          <w:p w14:paraId="6BDB2C5E" w14:textId="77777777" w:rsidR="00D01C3A" w:rsidRPr="00813D46" w:rsidRDefault="00D01C3A" w:rsidP="0076648B">
            <w:pPr>
              <w:pStyle w:val="la2"/>
              <w:keepNext/>
              <w:keepLines/>
            </w:pPr>
            <w:r w:rsidRPr="00813D46">
              <w:t> </w:t>
            </w:r>
          </w:p>
        </w:tc>
        <w:tc>
          <w:tcPr>
            <w:tcW w:w="0" w:type="auto"/>
            <w:vAlign w:val="bottom"/>
            <w:hideMark/>
          </w:tcPr>
          <w:p w14:paraId="5241F2CE" w14:textId="77777777" w:rsidR="00D01C3A" w:rsidRPr="00813D46" w:rsidRDefault="00D01C3A" w:rsidP="0076648B">
            <w:pPr>
              <w:pStyle w:val="la2"/>
              <w:keepNext/>
              <w:keepLines/>
            </w:pPr>
            <w:r w:rsidRPr="00813D46">
              <w:t> </w:t>
            </w:r>
          </w:p>
        </w:tc>
        <w:tc>
          <w:tcPr>
            <w:tcW w:w="0" w:type="auto"/>
            <w:vAlign w:val="bottom"/>
            <w:hideMark/>
          </w:tcPr>
          <w:p w14:paraId="470CAEF7" w14:textId="77777777" w:rsidR="00D01C3A" w:rsidRPr="00813D46" w:rsidRDefault="00D01C3A" w:rsidP="0076648B">
            <w:pPr>
              <w:pStyle w:val="la2"/>
              <w:keepNext/>
              <w:keepLines/>
            </w:pPr>
            <w:r w:rsidRPr="00813D46">
              <w:t> </w:t>
            </w:r>
          </w:p>
        </w:tc>
        <w:tc>
          <w:tcPr>
            <w:tcW w:w="0" w:type="auto"/>
            <w:vAlign w:val="bottom"/>
            <w:hideMark/>
          </w:tcPr>
          <w:p w14:paraId="4CA1034F" w14:textId="77777777" w:rsidR="00D01C3A" w:rsidRPr="00813D46" w:rsidRDefault="00D01C3A" w:rsidP="0076648B">
            <w:pPr>
              <w:pStyle w:val="la2"/>
              <w:keepNext/>
              <w:keepLines/>
            </w:pPr>
          </w:p>
        </w:tc>
        <w:tc>
          <w:tcPr>
            <w:tcW w:w="0" w:type="auto"/>
            <w:vAlign w:val="bottom"/>
            <w:hideMark/>
          </w:tcPr>
          <w:p w14:paraId="5808D5C6"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65FDF23B" w14:textId="77777777" w:rsidR="00D01C3A" w:rsidRPr="00813D46" w:rsidRDefault="00D01C3A" w:rsidP="0076648B">
            <w:pPr>
              <w:keepNext/>
              <w:keepLines/>
              <w:jc w:val="right"/>
              <w:rPr>
                <w:szCs w:val="24"/>
              </w:rPr>
            </w:pPr>
            <w:r w:rsidRPr="00813D46">
              <w:rPr>
                <w:rFonts w:cs="Arial"/>
                <w:b/>
                <w:bCs/>
              </w:rPr>
              <w:t>750</w:t>
            </w:r>
          </w:p>
        </w:tc>
        <w:tc>
          <w:tcPr>
            <w:tcW w:w="0" w:type="auto"/>
            <w:noWrap/>
            <w:vAlign w:val="bottom"/>
            <w:hideMark/>
          </w:tcPr>
          <w:p w14:paraId="5A42B173" w14:textId="77777777" w:rsidR="00D01C3A" w:rsidRPr="00813D46" w:rsidRDefault="00D01C3A" w:rsidP="0076648B">
            <w:pPr>
              <w:keepNext/>
              <w:keepLines/>
              <w:rPr>
                <w:sz w:val="8"/>
                <w:szCs w:val="24"/>
              </w:rPr>
            </w:pPr>
          </w:p>
        </w:tc>
        <w:tc>
          <w:tcPr>
            <w:tcW w:w="0" w:type="auto"/>
            <w:vAlign w:val="bottom"/>
            <w:hideMark/>
          </w:tcPr>
          <w:p w14:paraId="4B9E77D2"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19679479"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35B7AFFD" w14:textId="77777777" w:rsidR="00D01C3A" w:rsidRPr="00813D46" w:rsidRDefault="00D01C3A" w:rsidP="0076648B">
            <w:pPr>
              <w:keepNext/>
              <w:keepLines/>
              <w:jc w:val="right"/>
              <w:rPr>
                <w:szCs w:val="24"/>
              </w:rPr>
            </w:pPr>
            <w:r w:rsidRPr="00813D46">
              <w:rPr>
                <w:rFonts w:cs="Arial"/>
              </w:rPr>
              <w:t>750</w:t>
            </w:r>
          </w:p>
        </w:tc>
        <w:tc>
          <w:tcPr>
            <w:tcW w:w="0" w:type="auto"/>
            <w:noWrap/>
            <w:vAlign w:val="bottom"/>
            <w:hideMark/>
          </w:tcPr>
          <w:p w14:paraId="62E74211" w14:textId="77777777" w:rsidR="00D01C3A" w:rsidRPr="00813D46" w:rsidRDefault="00D01C3A" w:rsidP="0076648B">
            <w:pPr>
              <w:keepNext/>
              <w:keepLines/>
              <w:rPr>
                <w:sz w:val="8"/>
                <w:szCs w:val="24"/>
              </w:rPr>
            </w:pPr>
          </w:p>
        </w:tc>
        <w:tc>
          <w:tcPr>
            <w:tcW w:w="0" w:type="auto"/>
            <w:vAlign w:val="bottom"/>
            <w:hideMark/>
          </w:tcPr>
          <w:p w14:paraId="5CDE791D"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5DD93FCD"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2717562" w14:textId="77777777" w:rsidR="00D01C3A" w:rsidRPr="00813D46" w:rsidRDefault="00D01C3A" w:rsidP="0076648B">
            <w:pPr>
              <w:keepNext/>
              <w:keepLines/>
              <w:jc w:val="right"/>
              <w:rPr>
                <w:szCs w:val="24"/>
              </w:rPr>
            </w:pPr>
            <w:r w:rsidRPr="00813D46">
              <w:rPr>
                <w:rFonts w:cs="Arial"/>
                <w:b/>
                <w:bCs/>
              </w:rPr>
              <w:t>5.200%</w:t>
            </w:r>
          </w:p>
        </w:tc>
        <w:tc>
          <w:tcPr>
            <w:tcW w:w="0" w:type="auto"/>
            <w:noWrap/>
            <w:vAlign w:val="bottom"/>
            <w:hideMark/>
          </w:tcPr>
          <w:p w14:paraId="05B12F9C" w14:textId="77777777" w:rsidR="00D01C3A" w:rsidRPr="00813D46" w:rsidRDefault="00D01C3A" w:rsidP="0076648B">
            <w:pPr>
              <w:keepNext/>
              <w:keepLines/>
              <w:rPr>
                <w:sz w:val="8"/>
                <w:szCs w:val="24"/>
              </w:rPr>
            </w:pPr>
          </w:p>
        </w:tc>
        <w:tc>
          <w:tcPr>
            <w:tcW w:w="0" w:type="auto"/>
            <w:vAlign w:val="bottom"/>
            <w:hideMark/>
          </w:tcPr>
          <w:p w14:paraId="797C22A6" w14:textId="77777777" w:rsidR="00D01C3A" w:rsidRPr="00813D46" w:rsidRDefault="00D01C3A" w:rsidP="0076648B">
            <w:pPr>
              <w:pStyle w:val="la2"/>
              <w:keepNext/>
              <w:keepLines/>
            </w:pPr>
          </w:p>
        </w:tc>
        <w:tc>
          <w:tcPr>
            <w:tcW w:w="0" w:type="auto"/>
            <w:vAlign w:val="bottom"/>
            <w:hideMark/>
          </w:tcPr>
          <w:p w14:paraId="2A4A363D"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C0F866B" w14:textId="77777777" w:rsidR="00D01C3A" w:rsidRPr="00813D46" w:rsidRDefault="00D01C3A" w:rsidP="0076648B">
            <w:pPr>
              <w:keepNext/>
              <w:keepLines/>
              <w:jc w:val="right"/>
              <w:rPr>
                <w:szCs w:val="24"/>
              </w:rPr>
            </w:pPr>
            <w:r w:rsidRPr="00813D46">
              <w:rPr>
                <w:rFonts w:cs="Arial"/>
                <w:b/>
                <w:bCs/>
              </w:rPr>
              <w:t>5.240%</w:t>
            </w:r>
          </w:p>
        </w:tc>
        <w:tc>
          <w:tcPr>
            <w:tcW w:w="0" w:type="auto"/>
            <w:noWrap/>
            <w:vAlign w:val="bottom"/>
            <w:hideMark/>
          </w:tcPr>
          <w:p w14:paraId="7AA4A2EA" w14:textId="77777777" w:rsidR="00D01C3A" w:rsidRPr="00813D46" w:rsidRDefault="00D01C3A" w:rsidP="0076648B">
            <w:pPr>
              <w:keepNext/>
              <w:keepLines/>
              <w:rPr>
                <w:sz w:val="8"/>
                <w:szCs w:val="24"/>
              </w:rPr>
            </w:pPr>
          </w:p>
        </w:tc>
      </w:tr>
      <w:tr w:rsidR="00D01C3A" w:rsidRPr="00813D46" w14:paraId="3E2672A6" w14:textId="77777777" w:rsidTr="0076648B">
        <w:trPr>
          <w:jc w:val="center"/>
        </w:trPr>
        <w:tc>
          <w:tcPr>
            <w:tcW w:w="0" w:type="auto"/>
            <w:hideMark/>
          </w:tcPr>
          <w:p w14:paraId="5286CD05" w14:textId="77777777" w:rsidR="00D01C3A" w:rsidRPr="00813D46" w:rsidRDefault="00D01C3A" w:rsidP="0076648B">
            <w:pPr>
              <w:pStyle w:val="NormalWeb"/>
              <w:keepNext/>
              <w:keepLines/>
              <w:ind w:left="240" w:hanging="240"/>
              <w:rPr>
                <w:sz w:val="8"/>
              </w:rPr>
            </w:pPr>
            <w:r w:rsidRPr="00813D46">
              <w:rPr>
                <w:rFonts w:cs="Arial"/>
                <w:sz w:val="20"/>
                <w:szCs w:val="20"/>
              </w:rPr>
              <w:t>October 1, 2040</w:t>
            </w:r>
          </w:p>
        </w:tc>
        <w:tc>
          <w:tcPr>
            <w:tcW w:w="0" w:type="auto"/>
            <w:vAlign w:val="bottom"/>
            <w:hideMark/>
          </w:tcPr>
          <w:p w14:paraId="18741415" w14:textId="77777777" w:rsidR="00D01C3A" w:rsidRPr="00813D46" w:rsidRDefault="00D01C3A" w:rsidP="0076648B">
            <w:pPr>
              <w:pStyle w:val="la2"/>
              <w:keepNext/>
              <w:keepLines/>
            </w:pPr>
          </w:p>
        </w:tc>
        <w:tc>
          <w:tcPr>
            <w:tcW w:w="0" w:type="auto"/>
            <w:vAlign w:val="bottom"/>
            <w:hideMark/>
          </w:tcPr>
          <w:p w14:paraId="3833263F" w14:textId="77777777" w:rsidR="00D01C3A" w:rsidRPr="00813D46" w:rsidRDefault="00D01C3A" w:rsidP="0076648B">
            <w:pPr>
              <w:pStyle w:val="la2"/>
              <w:keepNext/>
              <w:keepLines/>
            </w:pPr>
            <w:r w:rsidRPr="00813D46">
              <w:t> </w:t>
            </w:r>
          </w:p>
        </w:tc>
        <w:tc>
          <w:tcPr>
            <w:tcW w:w="0" w:type="auto"/>
            <w:vAlign w:val="bottom"/>
            <w:hideMark/>
          </w:tcPr>
          <w:p w14:paraId="1D4F16B5" w14:textId="77777777" w:rsidR="00D01C3A" w:rsidRPr="00813D46" w:rsidRDefault="00D01C3A" w:rsidP="0076648B">
            <w:pPr>
              <w:pStyle w:val="la2"/>
              <w:keepNext/>
              <w:keepLines/>
            </w:pPr>
            <w:r w:rsidRPr="00813D46">
              <w:t> </w:t>
            </w:r>
          </w:p>
        </w:tc>
        <w:tc>
          <w:tcPr>
            <w:tcW w:w="0" w:type="auto"/>
            <w:vAlign w:val="bottom"/>
            <w:hideMark/>
          </w:tcPr>
          <w:p w14:paraId="7E26CCBB" w14:textId="77777777" w:rsidR="00D01C3A" w:rsidRPr="00813D46" w:rsidRDefault="00D01C3A" w:rsidP="0076648B">
            <w:pPr>
              <w:pStyle w:val="la2"/>
              <w:keepNext/>
              <w:keepLines/>
            </w:pPr>
            <w:r w:rsidRPr="00813D46">
              <w:t> </w:t>
            </w:r>
          </w:p>
        </w:tc>
        <w:tc>
          <w:tcPr>
            <w:tcW w:w="0" w:type="auto"/>
            <w:vAlign w:val="bottom"/>
            <w:hideMark/>
          </w:tcPr>
          <w:p w14:paraId="31891DDE" w14:textId="77777777" w:rsidR="00D01C3A" w:rsidRPr="00813D46" w:rsidRDefault="00D01C3A" w:rsidP="0076648B">
            <w:pPr>
              <w:pStyle w:val="la2"/>
              <w:keepNext/>
              <w:keepLines/>
            </w:pPr>
          </w:p>
        </w:tc>
        <w:tc>
          <w:tcPr>
            <w:tcW w:w="0" w:type="auto"/>
            <w:vAlign w:val="bottom"/>
            <w:hideMark/>
          </w:tcPr>
          <w:p w14:paraId="744B91E8"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12295D55" w14:textId="77777777" w:rsidR="00D01C3A" w:rsidRPr="00813D46" w:rsidRDefault="00D01C3A" w:rsidP="0076648B">
            <w:pPr>
              <w:keepNext/>
              <w:keepLines/>
              <w:jc w:val="right"/>
              <w:rPr>
                <w:szCs w:val="24"/>
              </w:rPr>
            </w:pPr>
            <w:r w:rsidRPr="00813D46">
              <w:rPr>
                <w:rFonts w:cs="Arial"/>
                <w:b/>
                <w:bCs/>
              </w:rPr>
              <w:t>1,000</w:t>
            </w:r>
          </w:p>
        </w:tc>
        <w:tc>
          <w:tcPr>
            <w:tcW w:w="0" w:type="auto"/>
            <w:noWrap/>
            <w:vAlign w:val="bottom"/>
            <w:hideMark/>
          </w:tcPr>
          <w:p w14:paraId="57EE36A8" w14:textId="77777777" w:rsidR="00D01C3A" w:rsidRPr="00813D46" w:rsidRDefault="00D01C3A" w:rsidP="0076648B">
            <w:pPr>
              <w:keepNext/>
              <w:keepLines/>
              <w:rPr>
                <w:sz w:val="8"/>
                <w:szCs w:val="24"/>
              </w:rPr>
            </w:pPr>
          </w:p>
        </w:tc>
        <w:tc>
          <w:tcPr>
            <w:tcW w:w="0" w:type="auto"/>
            <w:vAlign w:val="bottom"/>
            <w:hideMark/>
          </w:tcPr>
          <w:p w14:paraId="68B3AE62"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5035E042"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3DE92B14" w14:textId="77777777" w:rsidR="00D01C3A" w:rsidRPr="00813D46" w:rsidRDefault="00D01C3A" w:rsidP="0076648B">
            <w:pPr>
              <w:keepNext/>
              <w:keepLines/>
              <w:jc w:val="right"/>
              <w:rPr>
                <w:szCs w:val="24"/>
              </w:rPr>
            </w:pPr>
            <w:r w:rsidRPr="00813D46">
              <w:rPr>
                <w:rFonts w:cs="Arial"/>
              </w:rPr>
              <w:t>1,000</w:t>
            </w:r>
          </w:p>
        </w:tc>
        <w:tc>
          <w:tcPr>
            <w:tcW w:w="0" w:type="auto"/>
            <w:noWrap/>
            <w:vAlign w:val="bottom"/>
            <w:hideMark/>
          </w:tcPr>
          <w:p w14:paraId="352675B5" w14:textId="77777777" w:rsidR="00D01C3A" w:rsidRPr="00813D46" w:rsidRDefault="00D01C3A" w:rsidP="0076648B">
            <w:pPr>
              <w:keepNext/>
              <w:keepLines/>
              <w:rPr>
                <w:sz w:val="8"/>
                <w:szCs w:val="24"/>
              </w:rPr>
            </w:pPr>
          </w:p>
        </w:tc>
        <w:tc>
          <w:tcPr>
            <w:tcW w:w="0" w:type="auto"/>
            <w:vAlign w:val="bottom"/>
            <w:hideMark/>
          </w:tcPr>
          <w:p w14:paraId="1F7E799F"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520C8C92"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4679A5A4" w14:textId="77777777" w:rsidR="00D01C3A" w:rsidRPr="00813D46" w:rsidRDefault="00D01C3A" w:rsidP="0076648B">
            <w:pPr>
              <w:keepNext/>
              <w:keepLines/>
              <w:jc w:val="right"/>
              <w:rPr>
                <w:szCs w:val="24"/>
              </w:rPr>
            </w:pPr>
            <w:r w:rsidRPr="00813D46">
              <w:rPr>
                <w:rFonts w:cs="Arial"/>
                <w:b/>
                <w:bCs/>
              </w:rPr>
              <w:t>4.500%</w:t>
            </w:r>
          </w:p>
        </w:tc>
        <w:tc>
          <w:tcPr>
            <w:tcW w:w="0" w:type="auto"/>
            <w:noWrap/>
            <w:vAlign w:val="bottom"/>
            <w:hideMark/>
          </w:tcPr>
          <w:p w14:paraId="43D44DEF" w14:textId="77777777" w:rsidR="00D01C3A" w:rsidRPr="00813D46" w:rsidRDefault="00D01C3A" w:rsidP="0076648B">
            <w:pPr>
              <w:keepNext/>
              <w:keepLines/>
              <w:rPr>
                <w:sz w:val="8"/>
                <w:szCs w:val="24"/>
              </w:rPr>
            </w:pPr>
          </w:p>
        </w:tc>
        <w:tc>
          <w:tcPr>
            <w:tcW w:w="0" w:type="auto"/>
            <w:vAlign w:val="bottom"/>
            <w:hideMark/>
          </w:tcPr>
          <w:p w14:paraId="42BE9CFF" w14:textId="77777777" w:rsidR="00D01C3A" w:rsidRPr="00813D46" w:rsidRDefault="00D01C3A" w:rsidP="0076648B">
            <w:pPr>
              <w:pStyle w:val="la2"/>
              <w:keepNext/>
              <w:keepLines/>
            </w:pPr>
          </w:p>
        </w:tc>
        <w:tc>
          <w:tcPr>
            <w:tcW w:w="0" w:type="auto"/>
            <w:vAlign w:val="bottom"/>
            <w:hideMark/>
          </w:tcPr>
          <w:p w14:paraId="2599ADF1"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13B2BF16" w14:textId="77777777" w:rsidR="00D01C3A" w:rsidRPr="00813D46" w:rsidRDefault="00D01C3A" w:rsidP="0076648B">
            <w:pPr>
              <w:keepNext/>
              <w:keepLines/>
              <w:jc w:val="right"/>
              <w:rPr>
                <w:szCs w:val="24"/>
              </w:rPr>
            </w:pPr>
            <w:r w:rsidRPr="00813D46">
              <w:rPr>
                <w:rFonts w:cs="Arial"/>
                <w:b/>
                <w:bCs/>
              </w:rPr>
              <w:t>4.567%</w:t>
            </w:r>
          </w:p>
        </w:tc>
        <w:tc>
          <w:tcPr>
            <w:tcW w:w="0" w:type="auto"/>
            <w:noWrap/>
            <w:vAlign w:val="bottom"/>
            <w:hideMark/>
          </w:tcPr>
          <w:p w14:paraId="4B595BE0" w14:textId="77777777" w:rsidR="00D01C3A" w:rsidRPr="00813D46" w:rsidRDefault="00D01C3A" w:rsidP="0076648B">
            <w:pPr>
              <w:keepNext/>
              <w:keepLines/>
              <w:rPr>
                <w:sz w:val="8"/>
                <w:szCs w:val="24"/>
              </w:rPr>
            </w:pPr>
          </w:p>
        </w:tc>
      </w:tr>
      <w:tr w:rsidR="00D01C3A" w:rsidRPr="00813D46" w14:paraId="5C960701" w14:textId="77777777" w:rsidTr="0076648B">
        <w:trPr>
          <w:jc w:val="center"/>
        </w:trPr>
        <w:tc>
          <w:tcPr>
            <w:tcW w:w="0" w:type="auto"/>
            <w:hideMark/>
          </w:tcPr>
          <w:p w14:paraId="64090EB6" w14:textId="77777777" w:rsidR="00D01C3A" w:rsidRPr="00813D46" w:rsidRDefault="00D01C3A" w:rsidP="0076648B">
            <w:pPr>
              <w:pStyle w:val="NormalWeb"/>
              <w:keepNext/>
              <w:keepLines/>
              <w:ind w:left="240" w:hanging="240"/>
              <w:rPr>
                <w:sz w:val="8"/>
              </w:rPr>
            </w:pPr>
            <w:r w:rsidRPr="00813D46">
              <w:rPr>
                <w:rFonts w:cs="Arial"/>
                <w:sz w:val="20"/>
                <w:szCs w:val="20"/>
              </w:rPr>
              <w:t>February 8, 2041</w:t>
            </w:r>
          </w:p>
        </w:tc>
        <w:tc>
          <w:tcPr>
            <w:tcW w:w="0" w:type="auto"/>
            <w:vAlign w:val="bottom"/>
            <w:hideMark/>
          </w:tcPr>
          <w:p w14:paraId="4A86561A" w14:textId="77777777" w:rsidR="00D01C3A" w:rsidRPr="00813D46" w:rsidRDefault="00D01C3A" w:rsidP="0076648B">
            <w:pPr>
              <w:pStyle w:val="la2"/>
              <w:keepNext/>
              <w:keepLines/>
            </w:pPr>
          </w:p>
        </w:tc>
        <w:tc>
          <w:tcPr>
            <w:tcW w:w="0" w:type="auto"/>
            <w:vAlign w:val="bottom"/>
            <w:hideMark/>
          </w:tcPr>
          <w:p w14:paraId="1EA1F233" w14:textId="77777777" w:rsidR="00D01C3A" w:rsidRPr="00813D46" w:rsidRDefault="00D01C3A" w:rsidP="0076648B">
            <w:pPr>
              <w:pStyle w:val="la2"/>
              <w:keepNext/>
              <w:keepLines/>
            </w:pPr>
            <w:r w:rsidRPr="00813D46">
              <w:t> </w:t>
            </w:r>
          </w:p>
        </w:tc>
        <w:tc>
          <w:tcPr>
            <w:tcW w:w="0" w:type="auto"/>
            <w:vAlign w:val="bottom"/>
            <w:hideMark/>
          </w:tcPr>
          <w:p w14:paraId="45D53E55" w14:textId="77777777" w:rsidR="00D01C3A" w:rsidRPr="00813D46" w:rsidRDefault="00D01C3A" w:rsidP="0076648B">
            <w:pPr>
              <w:pStyle w:val="la2"/>
              <w:keepNext/>
              <w:keepLines/>
            </w:pPr>
            <w:r w:rsidRPr="00813D46">
              <w:t> </w:t>
            </w:r>
          </w:p>
        </w:tc>
        <w:tc>
          <w:tcPr>
            <w:tcW w:w="0" w:type="auto"/>
            <w:vAlign w:val="bottom"/>
            <w:hideMark/>
          </w:tcPr>
          <w:p w14:paraId="20C51860" w14:textId="77777777" w:rsidR="00D01C3A" w:rsidRPr="00813D46" w:rsidRDefault="00D01C3A" w:rsidP="0076648B">
            <w:pPr>
              <w:pStyle w:val="la2"/>
              <w:keepNext/>
              <w:keepLines/>
            </w:pPr>
            <w:r w:rsidRPr="00813D46">
              <w:t> </w:t>
            </w:r>
          </w:p>
        </w:tc>
        <w:tc>
          <w:tcPr>
            <w:tcW w:w="0" w:type="auto"/>
            <w:vAlign w:val="bottom"/>
            <w:hideMark/>
          </w:tcPr>
          <w:p w14:paraId="4444D804" w14:textId="77777777" w:rsidR="00D01C3A" w:rsidRPr="00813D46" w:rsidRDefault="00D01C3A" w:rsidP="0076648B">
            <w:pPr>
              <w:pStyle w:val="la2"/>
              <w:keepNext/>
              <w:keepLines/>
            </w:pPr>
          </w:p>
        </w:tc>
        <w:tc>
          <w:tcPr>
            <w:tcW w:w="0" w:type="auto"/>
            <w:vAlign w:val="bottom"/>
            <w:hideMark/>
          </w:tcPr>
          <w:p w14:paraId="201FF3B0"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04D45F70" w14:textId="77777777" w:rsidR="00D01C3A" w:rsidRPr="00813D46" w:rsidRDefault="00D01C3A" w:rsidP="0076648B">
            <w:pPr>
              <w:keepNext/>
              <w:keepLines/>
              <w:jc w:val="right"/>
              <w:rPr>
                <w:szCs w:val="24"/>
              </w:rPr>
            </w:pPr>
            <w:r w:rsidRPr="00813D46">
              <w:rPr>
                <w:rFonts w:cs="Arial"/>
                <w:b/>
                <w:bCs/>
              </w:rPr>
              <w:t>1,000</w:t>
            </w:r>
          </w:p>
        </w:tc>
        <w:tc>
          <w:tcPr>
            <w:tcW w:w="0" w:type="auto"/>
            <w:noWrap/>
            <w:vAlign w:val="bottom"/>
            <w:hideMark/>
          </w:tcPr>
          <w:p w14:paraId="625DFD83" w14:textId="77777777" w:rsidR="00D01C3A" w:rsidRPr="00813D46" w:rsidRDefault="00D01C3A" w:rsidP="0076648B">
            <w:pPr>
              <w:keepNext/>
              <w:keepLines/>
              <w:rPr>
                <w:sz w:val="8"/>
                <w:szCs w:val="24"/>
              </w:rPr>
            </w:pPr>
          </w:p>
        </w:tc>
        <w:tc>
          <w:tcPr>
            <w:tcW w:w="0" w:type="auto"/>
            <w:vAlign w:val="bottom"/>
            <w:hideMark/>
          </w:tcPr>
          <w:p w14:paraId="4AD382C6"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2F4CCD42"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306B22F6" w14:textId="77777777" w:rsidR="00D01C3A" w:rsidRPr="00813D46" w:rsidRDefault="00D01C3A" w:rsidP="0076648B">
            <w:pPr>
              <w:keepNext/>
              <w:keepLines/>
              <w:jc w:val="right"/>
              <w:rPr>
                <w:szCs w:val="24"/>
              </w:rPr>
            </w:pPr>
            <w:r w:rsidRPr="00813D46">
              <w:rPr>
                <w:rFonts w:cs="Arial"/>
              </w:rPr>
              <w:t>1,000</w:t>
            </w:r>
          </w:p>
        </w:tc>
        <w:tc>
          <w:tcPr>
            <w:tcW w:w="0" w:type="auto"/>
            <w:noWrap/>
            <w:vAlign w:val="bottom"/>
            <w:hideMark/>
          </w:tcPr>
          <w:p w14:paraId="192903DF" w14:textId="77777777" w:rsidR="00D01C3A" w:rsidRPr="00813D46" w:rsidRDefault="00D01C3A" w:rsidP="0076648B">
            <w:pPr>
              <w:keepNext/>
              <w:keepLines/>
              <w:rPr>
                <w:sz w:val="8"/>
                <w:szCs w:val="24"/>
              </w:rPr>
            </w:pPr>
          </w:p>
        </w:tc>
        <w:tc>
          <w:tcPr>
            <w:tcW w:w="0" w:type="auto"/>
            <w:vAlign w:val="bottom"/>
            <w:hideMark/>
          </w:tcPr>
          <w:p w14:paraId="558646F2"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1B5C8FF4"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490B358B" w14:textId="77777777" w:rsidR="00D01C3A" w:rsidRPr="00813D46" w:rsidRDefault="00D01C3A" w:rsidP="0076648B">
            <w:pPr>
              <w:keepNext/>
              <w:keepLines/>
              <w:jc w:val="right"/>
              <w:rPr>
                <w:szCs w:val="24"/>
              </w:rPr>
            </w:pPr>
            <w:r w:rsidRPr="00813D46">
              <w:rPr>
                <w:rFonts w:cs="Arial"/>
                <w:b/>
                <w:bCs/>
              </w:rPr>
              <w:t>5.300%</w:t>
            </w:r>
          </w:p>
        </w:tc>
        <w:tc>
          <w:tcPr>
            <w:tcW w:w="0" w:type="auto"/>
            <w:noWrap/>
            <w:vAlign w:val="bottom"/>
            <w:hideMark/>
          </w:tcPr>
          <w:p w14:paraId="4E11EE49" w14:textId="77777777" w:rsidR="00D01C3A" w:rsidRPr="00813D46" w:rsidRDefault="00D01C3A" w:rsidP="0076648B">
            <w:pPr>
              <w:keepNext/>
              <w:keepLines/>
              <w:rPr>
                <w:sz w:val="8"/>
                <w:szCs w:val="24"/>
              </w:rPr>
            </w:pPr>
          </w:p>
        </w:tc>
        <w:tc>
          <w:tcPr>
            <w:tcW w:w="0" w:type="auto"/>
            <w:vAlign w:val="bottom"/>
            <w:hideMark/>
          </w:tcPr>
          <w:p w14:paraId="20EF49BA" w14:textId="77777777" w:rsidR="00D01C3A" w:rsidRPr="00813D46" w:rsidRDefault="00D01C3A" w:rsidP="0076648B">
            <w:pPr>
              <w:pStyle w:val="la2"/>
              <w:keepNext/>
              <w:keepLines/>
            </w:pPr>
          </w:p>
        </w:tc>
        <w:tc>
          <w:tcPr>
            <w:tcW w:w="0" w:type="auto"/>
            <w:vAlign w:val="bottom"/>
            <w:hideMark/>
          </w:tcPr>
          <w:p w14:paraId="16EC2AEE"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D37B570" w14:textId="77777777" w:rsidR="00D01C3A" w:rsidRPr="00813D46" w:rsidRDefault="00D01C3A" w:rsidP="0076648B">
            <w:pPr>
              <w:keepNext/>
              <w:keepLines/>
              <w:jc w:val="right"/>
              <w:rPr>
                <w:szCs w:val="24"/>
              </w:rPr>
            </w:pPr>
            <w:r w:rsidRPr="00813D46">
              <w:rPr>
                <w:rFonts w:cs="Arial"/>
                <w:b/>
                <w:bCs/>
              </w:rPr>
              <w:t>5.361%</w:t>
            </w:r>
          </w:p>
        </w:tc>
        <w:tc>
          <w:tcPr>
            <w:tcW w:w="0" w:type="auto"/>
            <w:noWrap/>
            <w:vAlign w:val="bottom"/>
            <w:hideMark/>
          </w:tcPr>
          <w:p w14:paraId="5D3886BE" w14:textId="77777777" w:rsidR="00D01C3A" w:rsidRPr="00813D46" w:rsidRDefault="00D01C3A" w:rsidP="0076648B">
            <w:pPr>
              <w:keepNext/>
              <w:keepLines/>
              <w:rPr>
                <w:sz w:val="8"/>
                <w:szCs w:val="24"/>
              </w:rPr>
            </w:pPr>
          </w:p>
        </w:tc>
      </w:tr>
      <w:tr w:rsidR="00D01C3A" w:rsidRPr="00813D46" w14:paraId="5BB7D6C4" w14:textId="77777777" w:rsidTr="0076648B">
        <w:trPr>
          <w:jc w:val="center"/>
        </w:trPr>
        <w:tc>
          <w:tcPr>
            <w:tcW w:w="0" w:type="auto"/>
            <w:hideMark/>
          </w:tcPr>
          <w:p w14:paraId="0297A55B" w14:textId="77777777" w:rsidR="00D01C3A" w:rsidRPr="00813D46" w:rsidRDefault="00D01C3A" w:rsidP="0076648B">
            <w:pPr>
              <w:pStyle w:val="NormalWeb"/>
              <w:keepNext/>
              <w:keepLines/>
              <w:ind w:left="240" w:hanging="240"/>
              <w:rPr>
                <w:sz w:val="8"/>
              </w:rPr>
            </w:pPr>
            <w:r w:rsidRPr="00813D46">
              <w:rPr>
                <w:rFonts w:cs="Arial"/>
                <w:sz w:val="20"/>
                <w:szCs w:val="20"/>
              </w:rPr>
              <w:t>November 15, 2042</w:t>
            </w:r>
          </w:p>
        </w:tc>
        <w:tc>
          <w:tcPr>
            <w:tcW w:w="0" w:type="auto"/>
            <w:vAlign w:val="bottom"/>
            <w:hideMark/>
          </w:tcPr>
          <w:p w14:paraId="0EAF4E6E" w14:textId="77777777" w:rsidR="00D01C3A" w:rsidRPr="00813D46" w:rsidRDefault="00D01C3A" w:rsidP="0076648B">
            <w:pPr>
              <w:pStyle w:val="la2"/>
              <w:keepNext/>
              <w:keepLines/>
            </w:pPr>
          </w:p>
        </w:tc>
        <w:tc>
          <w:tcPr>
            <w:tcW w:w="0" w:type="auto"/>
            <w:vAlign w:val="bottom"/>
            <w:hideMark/>
          </w:tcPr>
          <w:p w14:paraId="7660988B" w14:textId="77777777" w:rsidR="00D01C3A" w:rsidRPr="00813D46" w:rsidRDefault="00D01C3A" w:rsidP="0076648B">
            <w:pPr>
              <w:pStyle w:val="la2"/>
              <w:keepNext/>
              <w:keepLines/>
            </w:pPr>
            <w:r w:rsidRPr="00813D46">
              <w:t> </w:t>
            </w:r>
          </w:p>
        </w:tc>
        <w:tc>
          <w:tcPr>
            <w:tcW w:w="0" w:type="auto"/>
            <w:vAlign w:val="bottom"/>
            <w:hideMark/>
          </w:tcPr>
          <w:p w14:paraId="72C90162" w14:textId="77777777" w:rsidR="00D01C3A" w:rsidRPr="00813D46" w:rsidRDefault="00D01C3A" w:rsidP="0076648B">
            <w:pPr>
              <w:pStyle w:val="la2"/>
              <w:keepNext/>
              <w:keepLines/>
            </w:pPr>
            <w:r w:rsidRPr="00813D46">
              <w:t> </w:t>
            </w:r>
          </w:p>
        </w:tc>
        <w:tc>
          <w:tcPr>
            <w:tcW w:w="0" w:type="auto"/>
            <w:vAlign w:val="bottom"/>
            <w:hideMark/>
          </w:tcPr>
          <w:p w14:paraId="2446F43B" w14:textId="77777777" w:rsidR="00D01C3A" w:rsidRPr="00813D46" w:rsidRDefault="00D01C3A" w:rsidP="0076648B">
            <w:pPr>
              <w:pStyle w:val="la2"/>
              <w:keepNext/>
              <w:keepLines/>
            </w:pPr>
            <w:r w:rsidRPr="00813D46">
              <w:t> </w:t>
            </w:r>
          </w:p>
        </w:tc>
        <w:tc>
          <w:tcPr>
            <w:tcW w:w="0" w:type="auto"/>
            <w:vAlign w:val="bottom"/>
            <w:hideMark/>
          </w:tcPr>
          <w:p w14:paraId="51143700" w14:textId="77777777" w:rsidR="00D01C3A" w:rsidRPr="00813D46" w:rsidRDefault="00D01C3A" w:rsidP="0076648B">
            <w:pPr>
              <w:pStyle w:val="la2"/>
              <w:keepNext/>
              <w:keepLines/>
            </w:pPr>
          </w:p>
        </w:tc>
        <w:tc>
          <w:tcPr>
            <w:tcW w:w="0" w:type="auto"/>
            <w:vAlign w:val="bottom"/>
            <w:hideMark/>
          </w:tcPr>
          <w:p w14:paraId="0F8EE45A"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77DB1301" w14:textId="77777777" w:rsidR="00D01C3A" w:rsidRPr="00813D46" w:rsidRDefault="00D01C3A" w:rsidP="0076648B">
            <w:pPr>
              <w:keepNext/>
              <w:keepLines/>
              <w:jc w:val="right"/>
              <w:rPr>
                <w:szCs w:val="24"/>
              </w:rPr>
            </w:pPr>
            <w:r w:rsidRPr="00813D46">
              <w:rPr>
                <w:rFonts w:cs="Arial"/>
                <w:b/>
                <w:bCs/>
              </w:rPr>
              <w:t>900</w:t>
            </w:r>
          </w:p>
        </w:tc>
        <w:tc>
          <w:tcPr>
            <w:tcW w:w="0" w:type="auto"/>
            <w:noWrap/>
            <w:vAlign w:val="bottom"/>
            <w:hideMark/>
          </w:tcPr>
          <w:p w14:paraId="2A75040D" w14:textId="77777777" w:rsidR="00D01C3A" w:rsidRPr="00813D46" w:rsidRDefault="00D01C3A" w:rsidP="0076648B">
            <w:pPr>
              <w:keepNext/>
              <w:keepLines/>
              <w:rPr>
                <w:sz w:val="8"/>
                <w:szCs w:val="24"/>
              </w:rPr>
            </w:pPr>
          </w:p>
        </w:tc>
        <w:tc>
          <w:tcPr>
            <w:tcW w:w="0" w:type="auto"/>
            <w:vAlign w:val="bottom"/>
            <w:hideMark/>
          </w:tcPr>
          <w:p w14:paraId="662935C5"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5600B89B"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74B6FDAE" w14:textId="77777777" w:rsidR="00D01C3A" w:rsidRPr="00813D46" w:rsidRDefault="00D01C3A" w:rsidP="0076648B">
            <w:pPr>
              <w:keepNext/>
              <w:keepLines/>
              <w:jc w:val="right"/>
              <w:rPr>
                <w:szCs w:val="24"/>
              </w:rPr>
            </w:pPr>
            <w:r w:rsidRPr="00813D46">
              <w:rPr>
                <w:rFonts w:cs="Arial"/>
              </w:rPr>
              <w:t>900</w:t>
            </w:r>
          </w:p>
        </w:tc>
        <w:tc>
          <w:tcPr>
            <w:tcW w:w="0" w:type="auto"/>
            <w:noWrap/>
            <w:vAlign w:val="bottom"/>
            <w:hideMark/>
          </w:tcPr>
          <w:p w14:paraId="2B2EE137" w14:textId="77777777" w:rsidR="00D01C3A" w:rsidRPr="00813D46" w:rsidRDefault="00D01C3A" w:rsidP="0076648B">
            <w:pPr>
              <w:keepNext/>
              <w:keepLines/>
              <w:rPr>
                <w:sz w:val="8"/>
                <w:szCs w:val="24"/>
              </w:rPr>
            </w:pPr>
          </w:p>
        </w:tc>
        <w:tc>
          <w:tcPr>
            <w:tcW w:w="0" w:type="auto"/>
            <w:vAlign w:val="bottom"/>
            <w:hideMark/>
          </w:tcPr>
          <w:p w14:paraId="4082CF20"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7550D7C9"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39734011" w14:textId="77777777" w:rsidR="00D01C3A" w:rsidRPr="00813D46" w:rsidRDefault="00D01C3A" w:rsidP="0076648B">
            <w:pPr>
              <w:keepNext/>
              <w:keepLines/>
              <w:jc w:val="right"/>
              <w:rPr>
                <w:szCs w:val="24"/>
              </w:rPr>
            </w:pPr>
            <w:r w:rsidRPr="00813D46">
              <w:rPr>
                <w:rFonts w:cs="Arial"/>
                <w:b/>
                <w:bCs/>
              </w:rPr>
              <w:t>3.500%</w:t>
            </w:r>
          </w:p>
        </w:tc>
        <w:tc>
          <w:tcPr>
            <w:tcW w:w="0" w:type="auto"/>
            <w:noWrap/>
            <w:vAlign w:val="bottom"/>
            <w:hideMark/>
          </w:tcPr>
          <w:p w14:paraId="156DA45F" w14:textId="77777777" w:rsidR="00D01C3A" w:rsidRPr="00813D46" w:rsidRDefault="00D01C3A" w:rsidP="0076648B">
            <w:pPr>
              <w:keepNext/>
              <w:keepLines/>
              <w:rPr>
                <w:sz w:val="8"/>
                <w:szCs w:val="24"/>
              </w:rPr>
            </w:pPr>
          </w:p>
        </w:tc>
        <w:tc>
          <w:tcPr>
            <w:tcW w:w="0" w:type="auto"/>
            <w:vAlign w:val="bottom"/>
            <w:hideMark/>
          </w:tcPr>
          <w:p w14:paraId="2A477BF9" w14:textId="77777777" w:rsidR="00D01C3A" w:rsidRPr="00813D46" w:rsidRDefault="00D01C3A" w:rsidP="0076648B">
            <w:pPr>
              <w:pStyle w:val="la2"/>
              <w:keepNext/>
              <w:keepLines/>
            </w:pPr>
          </w:p>
        </w:tc>
        <w:tc>
          <w:tcPr>
            <w:tcW w:w="0" w:type="auto"/>
            <w:vAlign w:val="bottom"/>
            <w:hideMark/>
          </w:tcPr>
          <w:p w14:paraId="136BC06C"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27C1B538" w14:textId="77777777" w:rsidR="00D01C3A" w:rsidRPr="00813D46" w:rsidRDefault="00D01C3A" w:rsidP="0076648B">
            <w:pPr>
              <w:keepNext/>
              <w:keepLines/>
              <w:jc w:val="right"/>
              <w:rPr>
                <w:szCs w:val="24"/>
              </w:rPr>
            </w:pPr>
            <w:r w:rsidRPr="00813D46">
              <w:rPr>
                <w:rFonts w:cs="Arial"/>
                <w:b/>
                <w:bCs/>
              </w:rPr>
              <w:t>3.571%</w:t>
            </w:r>
          </w:p>
        </w:tc>
        <w:tc>
          <w:tcPr>
            <w:tcW w:w="0" w:type="auto"/>
            <w:noWrap/>
            <w:vAlign w:val="bottom"/>
            <w:hideMark/>
          </w:tcPr>
          <w:p w14:paraId="4D51F1D8" w14:textId="77777777" w:rsidR="00D01C3A" w:rsidRPr="00813D46" w:rsidRDefault="00D01C3A" w:rsidP="0076648B">
            <w:pPr>
              <w:keepNext/>
              <w:keepLines/>
              <w:rPr>
                <w:sz w:val="8"/>
                <w:szCs w:val="24"/>
              </w:rPr>
            </w:pPr>
          </w:p>
        </w:tc>
      </w:tr>
      <w:tr w:rsidR="00D01C3A" w:rsidRPr="00813D46" w14:paraId="1F4A52FF" w14:textId="77777777" w:rsidTr="0076648B">
        <w:trPr>
          <w:jc w:val="center"/>
        </w:trPr>
        <w:tc>
          <w:tcPr>
            <w:tcW w:w="0" w:type="auto"/>
            <w:hideMark/>
          </w:tcPr>
          <w:p w14:paraId="36B6FB3D" w14:textId="77777777" w:rsidR="00D01C3A" w:rsidRPr="00813D46" w:rsidRDefault="00D01C3A" w:rsidP="0076648B">
            <w:pPr>
              <w:pStyle w:val="NormalWeb"/>
              <w:keepNext/>
              <w:keepLines/>
              <w:ind w:left="240" w:hanging="240"/>
              <w:rPr>
                <w:sz w:val="8"/>
              </w:rPr>
            </w:pPr>
            <w:r w:rsidRPr="00813D46">
              <w:rPr>
                <w:rFonts w:cs="Arial"/>
                <w:sz w:val="20"/>
                <w:szCs w:val="20"/>
              </w:rPr>
              <w:t>May 1, 2043</w:t>
            </w:r>
          </w:p>
        </w:tc>
        <w:tc>
          <w:tcPr>
            <w:tcW w:w="0" w:type="auto"/>
            <w:vAlign w:val="bottom"/>
            <w:hideMark/>
          </w:tcPr>
          <w:p w14:paraId="24D12B6D" w14:textId="77777777" w:rsidR="00D01C3A" w:rsidRPr="00813D46" w:rsidRDefault="00D01C3A" w:rsidP="0076648B">
            <w:pPr>
              <w:pStyle w:val="la2"/>
              <w:keepNext/>
              <w:keepLines/>
            </w:pPr>
          </w:p>
        </w:tc>
        <w:tc>
          <w:tcPr>
            <w:tcW w:w="0" w:type="auto"/>
            <w:vAlign w:val="bottom"/>
            <w:hideMark/>
          </w:tcPr>
          <w:p w14:paraId="077BCD64" w14:textId="77777777" w:rsidR="00D01C3A" w:rsidRPr="00813D46" w:rsidRDefault="00D01C3A" w:rsidP="0076648B">
            <w:pPr>
              <w:pStyle w:val="la2"/>
              <w:keepNext/>
              <w:keepLines/>
            </w:pPr>
            <w:r w:rsidRPr="00813D46">
              <w:t> </w:t>
            </w:r>
          </w:p>
        </w:tc>
        <w:tc>
          <w:tcPr>
            <w:tcW w:w="0" w:type="auto"/>
            <w:vAlign w:val="bottom"/>
            <w:hideMark/>
          </w:tcPr>
          <w:p w14:paraId="3383322C" w14:textId="77777777" w:rsidR="00D01C3A" w:rsidRPr="00813D46" w:rsidRDefault="00D01C3A" w:rsidP="0076648B">
            <w:pPr>
              <w:pStyle w:val="la2"/>
              <w:keepNext/>
              <w:keepLines/>
            </w:pPr>
            <w:r w:rsidRPr="00813D46">
              <w:t> </w:t>
            </w:r>
          </w:p>
        </w:tc>
        <w:tc>
          <w:tcPr>
            <w:tcW w:w="0" w:type="auto"/>
            <w:vAlign w:val="bottom"/>
            <w:hideMark/>
          </w:tcPr>
          <w:p w14:paraId="4B288857" w14:textId="77777777" w:rsidR="00D01C3A" w:rsidRPr="00813D46" w:rsidRDefault="00D01C3A" w:rsidP="0076648B">
            <w:pPr>
              <w:pStyle w:val="la2"/>
              <w:keepNext/>
              <w:keepLines/>
            </w:pPr>
            <w:r w:rsidRPr="00813D46">
              <w:t> </w:t>
            </w:r>
          </w:p>
        </w:tc>
        <w:tc>
          <w:tcPr>
            <w:tcW w:w="0" w:type="auto"/>
            <w:vAlign w:val="bottom"/>
            <w:hideMark/>
          </w:tcPr>
          <w:p w14:paraId="6D0360F2" w14:textId="77777777" w:rsidR="00D01C3A" w:rsidRPr="00813D46" w:rsidRDefault="00D01C3A" w:rsidP="0076648B">
            <w:pPr>
              <w:pStyle w:val="la2"/>
              <w:keepNext/>
              <w:keepLines/>
            </w:pPr>
          </w:p>
        </w:tc>
        <w:tc>
          <w:tcPr>
            <w:tcW w:w="0" w:type="auto"/>
            <w:vAlign w:val="bottom"/>
            <w:hideMark/>
          </w:tcPr>
          <w:p w14:paraId="35AB20F8"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011CAA15" w14:textId="77777777" w:rsidR="00D01C3A" w:rsidRPr="00813D46" w:rsidRDefault="00D01C3A" w:rsidP="0076648B">
            <w:pPr>
              <w:keepNext/>
              <w:keepLines/>
              <w:jc w:val="right"/>
              <w:rPr>
                <w:szCs w:val="24"/>
              </w:rPr>
            </w:pPr>
            <w:r w:rsidRPr="00813D46">
              <w:rPr>
                <w:rFonts w:cs="Arial"/>
                <w:b/>
                <w:bCs/>
              </w:rPr>
              <w:t>500</w:t>
            </w:r>
          </w:p>
        </w:tc>
        <w:tc>
          <w:tcPr>
            <w:tcW w:w="0" w:type="auto"/>
            <w:noWrap/>
            <w:vAlign w:val="bottom"/>
            <w:hideMark/>
          </w:tcPr>
          <w:p w14:paraId="43B58EE4" w14:textId="77777777" w:rsidR="00D01C3A" w:rsidRPr="00813D46" w:rsidRDefault="00D01C3A" w:rsidP="0076648B">
            <w:pPr>
              <w:keepNext/>
              <w:keepLines/>
              <w:rPr>
                <w:sz w:val="8"/>
                <w:szCs w:val="24"/>
              </w:rPr>
            </w:pPr>
          </w:p>
        </w:tc>
        <w:tc>
          <w:tcPr>
            <w:tcW w:w="0" w:type="auto"/>
            <w:vAlign w:val="bottom"/>
            <w:hideMark/>
          </w:tcPr>
          <w:p w14:paraId="2737A190"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1C3DE35D"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0D48164B" w14:textId="77777777" w:rsidR="00D01C3A" w:rsidRPr="00813D46" w:rsidRDefault="00D01C3A" w:rsidP="0076648B">
            <w:pPr>
              <w:keepNext/>
              <w:keepLines/>
              <w:jc w:val="right"/>
              <w:rPr>
                <w:szCs w:val="24"/>
              </w:rPr>
            </w:pPr>
            <w:r w:rsidRPr="00813D46">
              <w:rPr>
                <w:rFonts w:cs="Arial"/>
              </w:rPr>
              <w:t>500</w:t>
            </w:r>
          </w:p>
        </w:tc>
        <w:tc>
          <w:tcPr>
            <w:tcW w:w="0" w:type="auto"/>
            <w:noWrap/>
            <w:vAlign w:val="bottom"/>
            <w:hideMark/>
          </w:tcPr>
          <w:p w14:paraId="218BF4DE" w14:textId="77777777" w:rsidR="00D01C3A" w:rsidRPr="00813D46" w:rsidRDefault="00D01C3A" w:rsidP="0076648B">
            <w:pPr>
              <w:keepNext/>
              <w:keepLines/>
              <w:rPr>
                <w:sz w:val="8"/>
                <w:szCs w:val="24"/>
              </w:rPr>
            </w:pPr>
          </w:p>
        </w:tc>
        <w:tc>
          <w:tcPr>
            <w:tcW w:w="0" w:type="auto"/>
            <w:vAlign w:val="bottom"/>
            <w:hideMark/>
          </w:tcPr>
          <w:p w14:paraId="113DB647"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07867C2A"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4D561DD7" w14:textId="77777777" w:rsidR="00D01C3A" w:rsidRPr="00813D46" w:rsidRDefault="00D01C3A" w:rsidP="0076648B">
            <w:pPr>
              <w:keepNext/>
              <w:keepLines/>
              <w:jc w:val="right"/>
              <w:rPr>
                <w:szCs w:val="24"/>
              </w:rPr>
            </w:pPr>
            <w:r w:rsidRPr="00813D46">
              <w:rPr>
                <w:rFonts w:cs="Arial"/>
                <w:b/>
                <w:bCs/>
              </w:rPr>
              <w:t>3.750%</w:t>
            </w:r>
          </w:p>
        </w:tc>
        <w:tc>
          <w:tcPr>
            <w:tcW w:w="0" w:type="auto"/>
            <w:noWrap/>
            <w:vAlign w:val="bottom"/>
            <w:hideMark/>
          </w:tcPr>
          <w:p w14:paraId="7BC39EFD" w14:textId="77777777" w:rsidR="00D01C3A" w:rsidRPr="00813D46" w:rsidRDefault="00D01C3A" w:rsidP="0076648B">
            <w:pPr>
              <w:keepNext/>
              <w:keepLines/>
              <w:rPr>
                <w:sz w:val="8"/>
                <w:szCs w:val="24"/>
              </w:rPr>
            </w:pPr>
          </w:p>
        </w:tc>
        <w:tc>
          <w:tcPr>
            <w:tcW w:w="0" w:type="auto"/>
            <w:vAlign w:val="bottom"/>
            <w:hideMark/>
          </w:tcPr>
          <w:p w14:paraId="1AB7409B" w14:textId="77777777" w:rsidR="00D01C3A" w:rsidRPr="00813D46" w:rsidRDefault="00D01C3A" w:rsidP="0076648B">
            <w:pPr>
              <w:pStyle w:val="la2"/>
              <w:keepNext/>
              <w:keepLines/>
            </w:pPr>
          </w:p>
        </w:tc>
        <w:tc>
          <w:tcPr>
            <w:tcW w:w="0" w:type="auto"/>
            <w:vAlign w:val="bottom"/>
            <w:hideMark/>
          </w:tcPr>
          <w:p w14:paraId="033634FB"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519B3D46" w14:textId="77777777" w:rsidR="00D01C3A" w:rsidRPr="00813D46" w:rsidRDefault="00D01C3A" w:rsidP="0076648B">
            <w:pPr>
              <w:keepNext/>
              <w:keepLines/>
              <w:jc w:val="right"/>
              <w:rPr>
                <w:szCs w:val="24"/>
              </w:rPr>
            </w:pPr>
            <w:r w:rsidRPr="00813D46">
              <w:rPr>
                <w:rFonts w:cs="Arial"/>
                <w:b/>
                <w:bCs/>
              </w:rPr>
              <w:t>3.829%</w:t>
            </w:r>
          </w:p>
        </w:tc>
        <w:tc>
          <w:tcPr>
            <w:tcW w:w="0" w:type="auto"/>
            <w:noWrap/>
            <w:vAlign w:val="bottom"/>
            <w:hideMark/>
          </w:tcPr>
          <w:p w14:paraId="4B8A9A32" w14:textId="77777777" w:rsidR="00D01C3A" w:rsidRPr="00813D46" w:rsidRDefault="00D01C3A" w:rsidP="0076648B">
            <w:pPr>
              <w:keepNext/>
              <w:keepLines/>
              <w:rPr>
                <w:sz w:val="8"/>
                <w:szCs w:val="24"/>
              </w:rPr>
            </w:pPr>
          </w:p>
        </w:tc>
      </w:tr>
      <w:tr w:rsidR="00D01C3A" w:rsidRPr="00813D46" w14:paraId="1A92BEAA" w14:textId="77777777" w:rsidTr="0076648B">
        <w:trPr>
          <w:jc w:val="center"/>
        </w:trPr>
        <w:tc>
          <w:tcPr>
            <w:tcW w:w="0" w:type="auto"/>
            <w:hideMark/>
          </w:tcPr>
          <w:p w14:paraId="015ECA85" w14:textId="77777777" w:rsidR="00D01C3A" w:rsidRPr="00813D46" w:rsidRDefault="00D01C3A" w:rsidP="0076648B">
            <w:pPr>
              <w:pStyle w:val="NormalWeb"/>
              <w:keepNext/>
              <w:keepLines/>
              <w:ind w:left="240" w:hanging="240"/>
              <w:rPr>
                <w:sz w:val="8"/>
              </w:rPr>
            </w:pPr>
            <w:r w:rsidRPr="00813D46">
              <w:rPr>
                <w:rFonts w:cs="Arial"/>
                <w:sz w:val="20"/>
                <w:szCs w:val="20"/>
              </w:rPr>
              <w:t>December 15, 2043</w:t>
            </w:r>
          </w:p>
        </w:tc>
        <w:tc>
          <w:tcPr>
            <w:tcW w:w="0" w:type="auto"/>
            <w:vAlign w:val="bottom"/>
            <w:hideMark/>
          </w:tcPr>
          <w:p w14:paraId="2C8C078A" w14:textId="77777777" w:rsidR="00D01C3A" w:rsidRPr="00813D46" w:rsidRDefault="00D01C3A" w:rsidP="0076648B">
            <w:pPr>
              <w:pStyle w:val="la2"/>
              <w:keepNext/>
              <w:keepLines/>
            </w:pPr>
          </w:p>
        </w:tc>
        <w:tc>
          <w:tcPr>
            <w:tcW w:w="0" w:type="auto"/>
            <w:vAlign w:val="bottom"/>
            <w:hideMark/>
          </w:tcPr>
          <w:p w14:paraId="130A0DF5" w14:textId="77777777" w:rsidR="00D01C3A" w:rsidRPr="00813D46" w:rsidRDefault="00D01C3A" w:rsidP="0076648B">
            <w:pPr>
              <w:pStyle w:val="la2"/>
              <w:keepNext/>
              <w:keepLines/>
            </w:pPr>
            <w:r w:rsidRPr="00813D46">
              <w:t> </w:t>
            </w:r>
          </w:p>
        </w:tc>
        <w:tc>
          <w:tcPr>
            <w:tcW w:w="0" w:type="auto"/>
            <w:vAlign w:val="bottom"/>
            <w:hideMark/>
          </w:tcPr>
          <w:p w14:paraId="03C6204D" w14:textId="77777777" w:rsidR="00D01C3A" w:rsidRPr="00813D46" w:rsidRDefault="00D01C3A" w:rsidP="0076648B">
            <w:pPr>
              <w:pStyle w:val="la2"/>
              <w:keepNext/>
              <w:keepLines/>
            </w:pPr>
            <w:r w:rsidRPr="00813D46">
              <w:t> </w:t>
            </w:r>
          </w:p>
        </w:tc>
        <w:tc>
          <w:tcPr>
            <w:tcW w:w="0" w:type="auto"/>
            <w:vAlign w:val="bottom"/>
            <w:hideMark/>
          </w:tcPr>
          <w:p w14:paraId="62D1CCDA" w14:textId="77777777" w:rsidR="00D01C3A" w:rsidRPr="00813D46" w:rsidRDefault="00D01C3A" w:rsidP="0076648B">
            <w:pPr>
              <w:pStyle w:val="la2"/>
              <w:keepNext/>
              <w:keepLines/>
            </w:pPr>
            <w:r w:rsidRPr="00813D46">
              <w:t> </w:t>
            </w:r>
          </w:p>
        </w:tc>
        <w:tc>
          <w:tcPr>
            <w:tcW w:w="0" w:type="auto"/>
            <w:vAlign w:val="bottom"/>
            <w:hideMark/>
          </w:tcPr>
          <w:p w14:paraId="25ACA319" w14:textId="77777777" w:rsidR="00D01C3A" w:rsidRPr="00813D46" w:rsidRDefault="00D01C3A" w:rsidP="0076648B">
            <w:pPr>
              <w:pStyle w:val="la2"/>
              <w:keepNext/>
              <w:keepLines/>
            </w:pPr>
          </w:p>
        </w:tc>
        <w:tc>
          <w:tcPr>
            <w:tcW w:w="0" w:type="auto"/>
            <w:vAlign w:val="bottom"/>
            <w:hideMark/>
          </w:tcPr>
          <w:p w14:paraId="6AF9B46C"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088B71DF" w14:textId="77777777" w:rsidR="00D01C3A" w:rsidRPr="00813D46" w:rsidRDefault="00D01C3A" w:rsidP="0076648B">
            <w:pPr>
              <w:keepNext/>
              <w:keepLines/>
              <w:jc w:val="right"/>
              <w:rPr>
                <w:szCs w:val="24"/>
              </w:rPr>
            </w:pPr>
            <w:r w:rsidRPr="00813D46">
              <w:rPr>
                <w:rFonts w:cs="Arial"/>
                <w:b/>
                <w:bCs/>
              </w:rPr>
              <w:t>500</w:t>
            </w:r>
          </w:p>
        </w:tc>
        <w:tc>
          <w:tcPr>
            <w:tcW w:w="0" w:type="auto"/>
            <w:noWrap/>
            <w:vAlign w:val="bottom"/>
            <w:hideMark/>
          </w:tcPr>
          <w:p w14:paraId="689C3B5F" w14:textId="77777777" w:rsidR="00D01C3A" w:rsidRPr="00813D46" w:rsidRDefault="00D01C3A" w:rsidP="0076648B">
            <w:pPr>
              <w:keepNext/>
              <w:keepLines/>
              <w:rPr>
                <w:sz w:val="8"/>
                <w:szCs w:val="24"/>
              </w:rPr>
            </w:pPr>
          </w:p>
        </w:tc>
        <w:tc>
          <w:tcPr>
            <w:tcW w:w="0" w:type="auto"/>
            <w:vAlign w:val="bottom"/>
            <w:hideMark/>
          </w:tcPr>
          <w:p w14:paraId="4C9E90AA"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7A20ABD6"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526D2807" w14:textId="77777777" w:rsidR="00D01C3A" w:rsidRPr="00813D46" w:rsidRDefault="00D01C3A" w:rsidP="0076648B">
            <w:pPr>
              <w:keepNext/>
              <w:keepLines/>
              <w:jc w:val="right"/>
              <w:rPr>
                <w:szCs w:val="24"/>
              </w:rPr>
            </w:pPr>
            <w:r w:rsidRPr="00813D46">
              <w:rPr>
                <w:rFonts w:cs="Arial"/>
              </w:rPr>
              <w:t>500</w:t>
            </w:r>
          </w:p>
        </w:tc>
        <w:tc>
          <w:tcPr>
            <w:tcW w:w="0" w:type="auto"/>
            <w:noWrap/>
            <w:vAlign w:val="bottom"/>
            <w:hideMark/>
          </w:tcPr>
          <w:p w14:paraId="40A574FA" w14:textId="77777777" w:rsidR="00D01C3A" w:rsidRPr="00813D46" w:rsidRDefault="00D01C3A" w:rsidP="0076648B">
            <w:pPr>
              <w:keepNext/>
              <w:keepLines/>
              <w:rPr>
                <w:sz w:val="8"/>
                <w:szCs w:val="24"/>
              </w:rPr>
            </w:pPr>
          </w:p>
        </w:tc>
        <w:tc>
          <w:tcPr>
            <w:tcW w:w="0" w:type="auto"/>
            <w:vAlign w:val="bottom"/>
            <w:hideMark/>
          </w:tcPr>
          <w:p w14:paraId="26856BE5"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6788F832"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0CA6855C" w14:textId="77777777" w:rsidR="00D01C3A" w:rsidRPr="00813D46" w:rsidRDefault="00D01C3A" w:rsidP="0076648B">
            <w:pPr>
              <w:keepNext/>
              <w:keepLines/>
              <w:jc w:val="right"/>
              <w:rPr>
                <w:szCs w:val="24"/>
              </w:rPr>
            </w:pPr>
            <w:r w:rsidRPr="00813D46">
              <w:rPr>
                <w:rFonts w:cs="Arial"/>
                <w:b/>
                <w:bCs/>
              </w:rPr>
              <w:t>4.875%</w:t>
            </w:r>
          </w:p>
        </w:tc>
        <w:tc>
          <w:tcPr>
            <w:tcW w:w="0" w:type="auto"/>
            <w:noWrap/>
            <w:vAlign w:val="bottom"/>
            <w:hideMark/>
          </w:tcPr>
          <w:p w14:paraId="6B56E32D" w14:textId="77777777" w:rsidR="00D01C3A" w:rsidRPr="00813D46" w:rsidRDefault="00D01C3A" w:rsidP="0076648B">
            <w:pPr>
              <w:keepNext/>
              <w:keepLines/>
              <w:rPr>
                <w:sz w:val="8"/>
                <w:szCs w:val="24"/>
              </w:rPr>
            </w:pPr>
          </w:p>
        </w:tc>
        <w:tc>
          <w:tcPr>
            <w:tcW w:w="0" w:type="auto"/>
            <w:vAlign w:val="bottom"/>
            <w:hideMark/>
          </w:tcPr>
          <w:p w14:paraId="7F561D7F" w14:textId="77777777" w:rsidR="00D01C3A" w:rsidRPr="00813D46" w:rsidRDefault="00D01C3A" w:rsidP="0076648B">
            <w:pPr>
              <w:pStyle w:val="la2"/>
              <w:keepNext/>
              <w:keepLines/>
            </w:pPr>
          </w:p>
        </w:tc>
        <w:tc>
          <w:tcPr>
            <w:tcW w:w="0" w:type="auto"/>
            <w:vAlign w:val="bottom"/>
            <w:hideMark/>
          </w:tcPr>
          <w:p w14:paraId="25B67D8F"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64FBAA7E" w14:textId="77777777" w:rsidR="00D01C3A" w:rsidRPr="00813D46" w:rsidRDefault="00D01C3A" w:rsidP="0076648B">
            <w:pPr>
              <w:keepNext/>
              <w:keepLines/>
              <w:jc w:val="right"/>
              <w:rPr>
                <w:szCs w:val="24"/>
              </w:rPr>
            </w:pPr>
            <w:r w:rsidRPr="00813D46">
              <w:rPr>
                <w:rFonts w:cs="Arial"/>
                <w:b/>
                <w:bCs/>
              </w:rPr>
              <w:t>4.918%</w:t>
            </w:r>
          </w:p>
        </w:tc>
        <w:tc>
          <w:tcPr>
            <w:tcW w:w="0" w:type="auto"/>
            <w:noWrap/>
            <w:vAlign w:val="bottom"/>
            <w:hideMark/>
          </w:tcPr>
          <w:p w14:paraId="25C891EC" w14:textId="77777777" w:rsidR="00D01C3A" w:rsidRPr="00813D46" w:rsidRDefault="00D01C3A" w:rsidP="0076648B">
            <w:pPr>
              <w:keepNext/>
              <w:keepLines/>
              <w:rPr>
                <w:sz w:val="8"/>
                <w:szCs w:val="24"/>
              </w:rPr>
            </w:pPr>
          </w:p>
        </w:tc>
      </w:tr>
      <w:tr w:rsidR="00D01C3A" w:rsidRPr="00813D46" w14:paraId="547CA712" w14:textId="77777777" w:rsidTr="0076648B">
        <w:trPr>
          <w:jc w:val="center"/>
        </w:trPr>
        <w:tc>
          <w:tcPr>
            <w:tcW w:w="0" w:type="auto"/>
            <w:hideMark/>
          </w:tcPr>
          <w:p w14:paraId="0AA92E84" w14:textId="77777777" w:rsidR="00D01C3A" w:rsidRPr="00813D46" w:rsidRDefault="00D01C3A" w:rsidP="0076648B">
            <w:pPr>
              <w:pStyle w:val="NormalWeb"/>
              <w:keepNext/>
              <w:keepLines/>
              <w:ind w:left="240" w:hanging="240"/>
              <w:rPr>
                <w:rFonts w:cs="Arial"/>
                <w:sz w:val="20"/>
                <w:szCs w:val="20"/>
              </w:rPr>
            </w:pPr>
            <w:r w:rsidRPr="00813D46">
              <w:rPr>
                <w:rFonts w:cs="Arial"/>
                <w:sz w:val="20"/>
                <w:szCs w:val="20"/>
              </w:rPr>
              <w:t xml:space="preserve">February 12, 2045 </w:t>
            </w:r>
            <w:r w:rsidRPr="00813D46">
              <w:rPr>
                <w:rFonts w:cs="Arial"/>
                <w:sz w:val="20"/>
                <w:szCs w:val="20"/>
                <w:vertAlign w:val="superscript"/>
              </w:rPr>
              <w:t>(a)</w:t>
            </w:r>
          </w:p>
        </w:tc>
        <w:tc>
          <w:tcPr>
            <w:tcW w:w="0" w:type="auto"/>
            <w:vAlign w:val="bottom"/>
            <w:hideMark/>
          </w:tcPr>
          <w:p w14:paraId="176A3E9E" w14:textId="77777777" w:rsidR="00D01C3A" w:rsidRPr="00813D46" w:rsidRDefault="00D01C3A" w:rsidP="0076648B">
            <w:pPr>
              <w:pStyle w:val="la2"/>
              <w:keepNext/>
              <w:keepLines/>
            </w:pPr>
          </w:p>
        </w:tc>
        <w:tc>
          <w:tcPr>
            <w:tcW w:w="0" w:type="auto"/>
            <w:vAlign w:val="bottom"/>
            <w:hideMark/>
          </w:tcPr>
          <w:p w14:paraId="61F103DF" w14:textId="77777777" w:rsidR="00D01C3A" w:rsidRPr="00813D46" w:rsidRDefault="00D01C3A" w:rsidP="0076648B">
            <w:pPr>
              <w:pStyle w:val="la2"/>
              <w:keepNext/>
              <w:keepLines/>
            </w:pPr>
            <w:r w:rsidRPr="00813D46">
              <w:t> </w:t>
            </w:r>
          </w:p>
        </w:tc>
        <w:tc>
          <w:tcPr>
            <w:tcW w:w="0" w:type="auto"/>
            <w:vAlign w:val="bottom"/>
            <w:hideMark/>
          </w:tcPr>
          <w:p w14:paraId="762E5EFF" w14:textId="77777777" w:rsidR="00D01C3A" w:rsidRPr="00813D46" w:rsidRDefault="00D01C3A" w:rsidP="0076648B">
            <w:pPr>
              <w:pStyle w:val="la2"/>
              <w:keepNext/>
              <w:keepLines/>
            </w:pPr>
            <w:r w:rsidRPr="00813D46">
              <w:t> </w:t>
            </w:r>
          </w:p>
        </w:tc>
        <w:tc>
          <w:tcPr>
            <w:tcW w:w="0" w:type="auto"/>
            <w:vAlign w:val="bottom"/>
            <w:hideMark/>
          </w:tcPr>
          <w:p w14:paraId="6BFF466F" w14:textId="77777777" w:rsidR="00D01C3A" w:rsidRPr="00813D46" w:rsidRDefault="00D01C3A" w:rsidP="0076648B">
            <w:pPr>
              <w:pStyle w:val="la2"/>
              <w:keepNext/>
              <w:keepLines/>
            </w:pPr>
            <w:r w:rsidRPr="00813D46">
              <w:t> </w:t>
            </w:r>
          </w:p>
        </w:tc>
        <w:tc>
          <w:tcPr>
            <w:tcW w:w="0" w:type="auto"/>
            <w:vAlign w:val="bottom"/>
            <w:hideMark/>
          </w:tcPr>
          <w:p w14:paraId="3B3DFC72" w14:textId="77777777" w:rsidR="00D01C3A" w:rsidRPr="00813D46" w:rsidRDefault="00D01C3A" w:rsidP="0076648B">
            <w:pPr>
              <w:pStyle w:val="la2"/>
              <w:keepNext/>
              <w:keepLines/>
            </w:pPr>
          </w:p>
        </w:tc>
        <w:tc>
          <w:tcPr>
            <w:tcW w:w="0" w:type="auto"/>
            <w:vAlign w:val="bottom"/>
            <w:hideMark/>
          </w:tcPr>
          <w:p w14:paraId="540A7F73"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31C8370B" w14:textId="77777777" w:rsidR="00D01C3A" w:rsidRPr="00813D46" w:rsidRDefault="00D01C3A" w:rsidP="0076648B">
            <w:pPr>
              <w:keepNext/>
              <w:keepLines/>
              <w:jc w:val="right"/>
              <w:rPr>
                <w:rFonts w:cs="Arial"/>
                <w:b/>
              </w:rPr>
            </w:pPr>
            <w:r w:rsidRPr="00813D46">
              <w:rPr>
                <w:rFonts w:cs="Arial"/>
                <w:b/>
              </w:rPr>
              <w:t>1,750</w:t>
            </w:r>
          </w:p>
        </w:tc>
        <w:tc>
          <w:tcPr>
            <w:tcW w:w="0" w:type="auto"/>
            <w:noWrap/>
            <w:vAlign w:val="bottom"/>
            <w:hideMark/>
          </w:tcPr>
          <w:p w14:paraId="68F479C9" w14:textId="77777777" w:rsidR="00D01C3A" w:rsidRPr="00813D46" w:rsidRDefault="00D01C3A" w:rsidP="0076648B">
            <w:pPr>
              <w:keepNext/>
              <w:keepLines/>
              <w:rPr>
                <w:sz w:val="8"/>
                <w:szCs w:val="24"/>
              </w:rPr>
            </w:pPr>
          </w:p>
        </w:tc>
        <w:tc>
          <w:tcPr>
            <w:tcW w:w="0" w:type="auto"/>
            <w:vAlign w:val="bottom"/>
            <w:hideMark/>
          </w:tcPr>
          <w:p w14:paraId="05F0F73A"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0849326F"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7B206EF0" w14:textId="77777777" w:rsidR="00D01C3A" w:rsidRPr="00813D46" w:rsidRDefault="00D01C3A" w:rsidP="0076648B">
            <w:pPr>
              <w:keepNext/>
              <w:keepLines/>
              <w:jc w:val="right"/>
            </w:pPr>
            <w:r w:rsidRPr="00813D46">
              <w:t>0</w:t>
            </w:r>
          </w:p>
        </w:tc>
        <w:tc>
          <w:tcPr>
            <w:tcW w:w="0" w:type="auto"/>
            <w:noWrap/>
            <w:vAlign w:val="bottom"/>
            <w:hideMark/>
          </w:tcPr>
          <w:p w14:paraId="264CEA3F" w14:textId="77777777" w:rsidR="00D01C3A" w:rsidRPr="00813D46" w:rsidRDefault="00D01C3A" w:rsidP="0076648B">
            <w:pPr>
              <w:keepNext/>
              <w:keepLines/>
              <w:rPr>
                <w:sz w:val="8"/>
                <w:szCs w:val="24"/>
              </w:rPr>
            </w:pPr>
          </w:p>
        </w:tc>
        <w:tc>
          <w:tcPr>
            <w:tcW w:w="0" w:type="auto"/>
            <w:vAlign w:val="bottom"/>
            <w:hideMark/>
          </w:tcPr>
          <w:p w14:paraId="6FC32C81"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2D8F44DB"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6C513FED" w14:textId="77777777" w:rsidR="00D01C3A" w:rsidRPr="00813D46" w:rsidRDefault="00D01C3A" w:rsidP="0076648B">
            <w:pPr>
              <w:keepNext/>
              <w:keepLines/>
              <w:jc w:val="right"/>
              <w:rPr>
                <w:rFonts w:cs="Arial"/>
                <w:b/>
              </w:rPr>
            </w:pPr>
            <w:r w:rsidRPr="00813D46">
              <w:rPr>
                <w:b/>
              </w:rPr>
              <w:t>3.750%</w:t>
            </w:r>
          </w:p>
        </w:tc>
        <w:tc>
          <w:tcPr>
            <w:tcW w:w="0" w:type="auto"/>
            <w:noWrap/>
            <w:vAlign w:val="bottom"/>
            <w:hideMark/>
          </w:tcPr>
          <w:p w14:paraId="040E540C" w14:textId="77777777" w:rsidR="00D01C3A" w:rsidRPr="00813D46" w:rsidRDefault="00D01C3A" w:rsidP="0076648B">
            <w:pPr>
              <w:keepNext/>
              <w:keepLines/>
              <w:rPr>
                <w:sz w:val="8"/>
                <w:szCs w:val="24"/>
              </w:rPr>
            </w:pPr>
          </w:p>
        </w:tc>
        <w:tc>
          <w:tcPr>
            <w:tcW w:w="0" w:type="auto"/>
            <w:vAlign w:val="bottom"/>
            <w:hideMark/>
          </w:tcPr>
          <w:p w14:paraId="34BB0808" w14:textId="77777777" w:rsidR="00D01C3A" w:rsidRPr="00813D46" w:rsidRDefault="00D01C3A" w:rsidP="0076648B">
            <w:pPr>
              <w:pStyle w:val="la2"/>
              <w:keepNext/>
              <w:keepLines/>
            </w:pPr>
          </w:p>
        </w:tc>
        <w:tc>
          <w:tcPr>
            <w:tcW w:w="0" w:type="auto"/>
            <w:vAlign w:val="bottom"/>
            <w:hideMark/>
          </w:tcPr>
          <w:p w14:paraId="062FF32D" w14:textId="77777777" w:rsidR="00D01C3A" w:rsidRPr="00813D46" w:rsidRDefault="00D01C3A" w:rsidP="0076648B">
            <w:pPr>
              <w:pStyle w:val="la2"/>
              <w:keepNext/>
              <w:keepLines/>
            </w:pPr>
            <w:r w:rsidRPr="00813D46">
              <w:t> </w:t>
            </w:r>
          </w:p>
        </w:tc>
        <w:tc>
          <w:tcPr>
            <w:tcW w:w="0" w:type="auto"/>
            <w:vAlign w:val="bottom"/>
            <w:hideMark/>
          </w:tcPr>
          <w:p w14:paraId="7890B7C5" w14:textId="77777777" w:rsidR="00D01C3A" w:rsidRPr="00813D46" w:rsidRDefault="00D01C3A" w:rsidP="0076648B">
            <w:pPr>
              <w:keepNext/>
              <w:keepLines/>
              <w:jc w:val="right"/>
              <w:rPr>
                <w:b/>
              </w:rPr>
            </w:pPr>
            <w:r w:rsidRPr="00813D46">
              <w:rPr>
                <w:b/>
              </w:rPr>
              <w:t> 3.800%</w:t>
            </w:r>
          </w:p>
        </w:tc>
        <w:tc>
          <w:tcPr>
            <w:tcW w:w="0" w:type="auto"/>
            <w:vAlign w:val="bottom"/>
            <w:hideMark/>
          </w:tcPr>
          <w:p w14:paraId="62E70A22" w14:textId="77777777" w:rsidR="00D01C3A" w:rsidRPr="00813D46" w:rsidRDefault="00D01C3A" w:rsidP="0076648B">
            <w:pPr>
              <w:pStyle w:val="la2"/>
              <w:keepNext/>
              <w:keepLines/>
              <w:rPr>
                <w:rFonts w:ascii="Arial" w:hAnsi="Arial"/>
                <w:b/>
                <w:noProof w:val="0"/>
                <w:sz w:val="20"/>
                <w:szCs w:val="20"/>
              </w:rPr>
            </w:pPr>
            <w:r w:rsidRPr="00813D46">
              <w:rPr>
                <w:rFonts w:ascii="Arial" w:hAnsi="Arial"/>
                <w:b/>
                <w:noProof w:val="0"/>
                <w:sz w:val="20"/>
                <w:szCs w:val="20"/>
              </w:rPr>
              <w:t> </w:t>
            </w:r>
          </w:p>
        </w:tc>
      </w:tr>
      <w:tr w:rsidR="00D01C3A" w:rsidRPr="00813D46" w14:paraId="41891221" w14:textId="77777777" w:rsidTr="0076648B">
        <w:trPr>
          <w:jc w:val="center"/>
        </w:trPr>
        <w:tc>
          <w:tcPr>
            <w:tcW w:w="0" w:type="auto"/>
            <w:hideMark/>
          </w:tcPr>
          <w:p w14:paraId="4D224CE2" w14:textId="77777777" w:rsidR="00D01C3A" w:rsidRPr="00813D46" w:rsidRDefault="00D01C3A" w:rsidP="0076648B">
            <w:pPr>
              <w:pStyle w:val="NormalWeb"/>
              <w:keepNext/>
              <w:keepLines/>
              <w:ind w:left="240" w:hanging="240"/>
              <w:rPr>
                <w:rFonts w:cs="Arial"/>
                <w:sz w:val="20"/>
                <w:szCs w:val="20"/>
              </w:rPr>
            </w:pPr>
            <w:r w:rsidRPr="00813D46">
              <w:rPr>
                <w:rFonts w:cs="Arial"/>
                <w:sz w:val="20"/>
                <w:szCs w:val="20"/>
              </w:rPr>
              <w:t xml:space="preserve">February 12, 2055 </w:t>
            </w:r>
            <w:r w:rsidRPr="00813D46">
              <w:rPr>
                <w:rFonts w:cs="Arial"/>
                <w:sz w:val="20"/>
                <w:szCs w:val="20"/>
                <w:vertAlign w:val="superscript"/>
              </w:rPr>
              <w:t>(a)</w:t>
            </w:r>
          </w:p>
        </w:tc>
        <w:tc>
          <w:tcPr>
            <w:tcW w:w="0" w:type="auto"/>
            <w:vAlign w:val="bottom"/>
            <w:hideMark/>
          </w:tcPr>
          <w:p w14:paraId="37EC50CB" w14:textId="77777777" w:rsidR="00D01C3A" w:rsidRPr="00813D46" w:rsidRDefault="00D01C3A" w:rsidP="0076648B">
            <w:pPr>
              <w:pStyle w:val="la2"/>
              <w:keepNext/>
              <w:keepLines/>
            </w:pPr>
          </w:p>
        </w:tc>
        <w:tc>
          <w:tcPr>
            <w:tcW w:w="0" w:type="auto"/>
            <w:vAlign w:val="bottom"/>
            <w:hideMark/>
          </w:tcPr>
          <w:p w14:paraId="7FE45BA7" w14:textId="77777777" w:rsidR="00D01C3A" w:rsidRPr="00813D46" w:rsidRDefault="00D01C3A" w:rsidP="0076648B">
            <w:pPr>
              <w:pStyle w:val="la2"/>
              <w:keepNext/>
              <w:keepLines/>
            </w:pPr>
            <w:r w:rsidRPr="00813D46">
              <w:t> </w:t>
            </w:r>
          </w:p>
        </w:tc>
        <w:tc>
          <w:tcPr>
            <w:tcW w:w="0" w:type="auto"/>
            <w:vAlign w:val="bottom"/>
            <w:hideMark/>
          </w:tcPr>
          <w:p w14:paraId="769D02B0" w14:textId="77777777" w:rsidR="00D01C3A" w:rsidRPr="00813D46" w:rsidRDefault="00D01C3A" w:rsidP="0076648B">
            <w:pPr>
              <w:pStyle w:val="la2"/>
              <w:keepNext/>
              <w:keepLines/>
            </w:pPr>
            <w:r w:rsidRPr="00813D46">
              <w:t> </w:t>
            </w:r>
          </w:p>
        </w:tc>
        <w:tc>
          <w:tcPr>
            <w:tcW w:w="0" w:type="auto"/>
            <w:vAlign w:val="bottom"/>
            <w:hideMark/>
          </w:tcPr>
          <w:p w14:paraId="007CFEDF" w14:textId="77777777" w:rsidR="00D01C3A" w:rsidRPr="00813D46" w:rsidRDefault="00D01C3A" w:rsidP="0076648B">
            <w:pPr>
              <w:pStyle w:val="la2"/>
              <w:keepNext/>
              <w:keepLines/>
            </w:pPr>
            <w:r w:rsidRPr="00813D46">
              <w:t> </w:t>
            </w:r>
          </w:p>
        </w:tc>
        <w:tc>
          <w:tcPr>
            <w:tcW w:w="0" w:type="auto"/>
            <w:vAlign w:val="bottom"/>
            <w:hideMark/>
          </w:tcPr>
          <w:p w14:paraId="564A57E6" w14:textId="77777777" w:rsidR="00D01C3A" w:rsidRPr="00813D46" w:rsidRDefault="00D01C3A" w:rsidP="0076648B">
            <w:pPr>
              <w:pStyle w:val="la2"/>
              <w:keepNext/>
              <w:keepLines/>
            </w:pPr>
          </w:p>
        </w:tc>
        <w:tc>
          <w:tcPr>
            <w:tcW w:w="0" w:type="auto"/>
            <w:vAlign w:val="bottom"/>
            <w:hideMark/>
          </w:tcPr>
          <w:p w14:paraId="7D1AF6CE"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0E7B49DB" w14:textId="77777777" w:rsidR="00D01C3A" w:rsidRPr="00813D46" w:rsidRDefault="00D01C3A" w:rsidP="0076648B">
            <w:pPr>
              <w:keepNext/>
              <w:keepLines/>
              <w:jc w:val="right"/>
              <w:rPr>
                <w:rFonts w:cs="Arial"/>
                <w:b/>
              </w:rPr>
            </w:pPr>
            <w:r w:rsidRPr="00813D46">
              <w:rPr>
                <w:rFonts w:cs="Arial"/>
                <w:b/>
              </w:rPr>
              <w:t>2,250</w:t>
            </w:r>
          </w:p>
        </w:tc>
        <w:tc>
          <w:tcPr>
            <w:tcW w:w="0" w:type="auto"/>
            <w:noWrap/>
            <w:vAlign w:val="bottom"/>
            <w:hideMark/>
          </w:tcPr>
          <w:p w14:paraId="2ACD0457" w14:textId="77777777" w:rsidR="00D01C3A" w:rsidRPr="00813D46" w:rsidRDefault="00D01C3A" w:rsidP="0076648B">
            <w:pPr>
              <w:keepNext/>
              <w:keepLines/>
              <w:rPr>
                <w:sz w:val="8"/>
                <w:szCs w:val="24"/>
              </w:rPr>
            </w:pPr>
          </w:p>
        </w:tc>
        <w:tc>
          <w:tcPr>
            <w:tcW w:w="0" w:type="auto"/>
            <w:vAlign w:val="bottom"/>
            <w:hideMark/>
          </w:tcPr>
          <w:p w14:paraId="162C56C6"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3E09A340" w14:textId="77777777" w:rsidR="00D01C3A" w:rsidRPr="00813D46" w:rsidRDefault="00D01C3A" w:rsidP="0076648B">
            <w:pPr>
              <w:keepNext/>
              <w:keepLines/>
              <w:rPr>
                <w:sz w:val="8"/>
                <w:szCs w:val="24"/>
              </w:rPr>
            </w:pPr>
            <w:r w:rsidRPr="00813D46">
              <w:rPr>
                <w:rFonts w:cs="Arial"/>
              </w:rPr>
              <w:t> </w:t>
            </w:r>
          </w:p>
        </w:tc>
        <w:tc>
          <w:tcPr>
            <w:tcW w:w="0" w:type="auto"/>
            <w:vAlign w:val="bottom"/>
            <w:hideMark/>
          </w:tcPr>
          <w:p w14:paraId="12C8A65E" w14:textId="77777777" w:rsidR="00D01C3A" w:rsidRPr="00813D46" w:rsidRDefault="00D01C3A" w:rsidP="0076648B">
            <w:pPr>
              <w:keepNext/>
              <w:keepLines/>
              <w:jc w:val="right"/>
            </w:pPr>
            <w:r w:rsidRPr="00813D46">
              <w:t>0</w:t>
            </w:r>
          </w:p>
        </w:tc>
        <w:tc>
          <w:tcPr>
            <w:tcW w:w="0" w:type="auto"/>
            <w:noWrap/>
            <w:vAlign w:val="bottom"/>
            <w:hideMark/>
          </w:tcPr>
          <w:p w14:paraId="36A32F01" w14:textId="77777777" w:rsidR="00D01C3A" w:rsidRPr="00813D46" w:rsidRDefault="00D01C3A" w:rsidP="0076648B">
            <w:pPr>
              <w:keepNext/>
              <w:keepLines/>
              <w:rPr>
                <w:sz w:val="8"/>
                <w:szCs w:val="24"/>
              </w:rPr>
            </w:pPr>
          </w:p>
        </w:tc>
        <w:tc>
          <w:tcPr>
            <w:tcW w:w="0" w:type="auto"/>
            <w:vAlign w:val="bottom"/>
            <w:hideMark/>
          </w:tcPr>
          <w:p w14:paraId="2D4EFE73"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4A844763" w14:textId="77777777" w:rsidR="00D01C3A" w:rsidRPr="00813D46" w:rsidRDefault="00D01C3A" w:rsidP="0076648B">
            <w:pPr>
              <w:keepNext/>
              <w:keepLines/>
              <w:rPr>
                <w:sz w:val="8"/>
                <w:szCs w:val="24"/>
              </w:rPr>
            </w:pPr>
            <w:r w:rsidRPr="00813D46">
              <w:rPr>
                <w:rFonts w:cs="Arial"/>
                <w:b/>
                <w:bCs/>
              </w:rPr>
              <w:t> </w:t>
            </w:r>
          </w:p>
        </w:tc>
        <w:tc>
          <w:tcPr>
            <w:tcW w:w="0" w:type="auto"/>
            <w:vAlign w:val="bottom"/>
            <w:hideMark/>
          </w:tcPr>
          <w:p w14:paraId="4FB370FD" w14:textId="77777777" w:rsidR="00D01C3A" w:rsidRPr="00813D46" w:rsidRDefault="00D01C3A" w:rsidP="0076648B">
            <w:pPr>
              <w:keepNext/>
              <w:keepLines/>
              <w:jc w:val="right"/>
              <w:rPr>
                <w:rFonts w:cs="Arial"/>
                <w:b/>
              </w:rPr>
            </w:pPr>
            <w:r w:rsidRPr="00813D46">
              <w:rPr>
                <w:b/>
              </w:rPr>
              <w:t>4.000%</w:t>
            </w:r>
          </w:p>
        </w:tc>
        <w:tc>
          <w:tcPr>
            <w:tcW w:w="0" w:type="auto"/>
            <w:noWrap/>
            <w:vAlign w:val="bottom"/>
            <w:hideMark/>
          </w:tcPr>
          <w:p w14:paraId="32027373" w14:textId="77777777" w:rsidR="00D01C3A" w:rsidRPr="00813D46" w:rsidRDefault="00D01C3A" w:rsidP="0076648B">
            <w:pPr>
              <w:keepNext/>
              <w:keepLines/>
              <w:rPr>
                <w:sz w:val="8"/>
                <w:szCs w:val="24"/>
              </w:rPr>
            </w:pPr>
          </w:p>
        </w:tc>
        <w:tc>
          <w:tcPr>
            <w:tcW w:w="0" w:type="auto"/>
            <w:vAlign w:val="bottom"/>
            <w:hideMark/>
          </w:tcPr>
          <w:p w14:paraId="2313DEF1" w14:textId="77777777" w:rsidR="00D01C3A" w:rsidRPr="00813D46" w:rsidRDefault="00D01C3A" w:rsidP="0076648B">
            <w:pPr>
              <w:pStyle w:val="la2"/>
              <w:keepNext/>
              <w:keepLines/>
            </w:pPr>
          </w:p>
        </w:tc>
        <w:tc>
          <w:tcPr>
            <w:tcW w:w="0" w:type="auto"/>
            <w:vAlign w:val="bottom"/>
            <w:hideMark/>
          </w:tcPr>
          <w:p w14:paraId="4C5C8710" w14:textId="77777777" w:rsidR="00D01C3A" w:rsidRPr="00813D46" w:rsidRDefault="00D01C3A" w:rsidP="0076648B">
            <w:pPr>
              <w:pStyle w:val="la2"/>
              <w:keepNext/>
              <w:keepLines/>
            </w:pPr>
            <w:r w:rsidRPr="00813D46">
              <w:t> </w:t>
            </w:r>
          </w:p>
        </w:tc>
        <w:tc>
          <w:tcPr>
            <w:tcW w:w="0" w:type="auto"/>
            <w:vAlign w:val="bottom"/>
            <w:hideMark/>
          </w:tcPr>
          <w:p w14:paraId="14B63D8B" w14:textId="77777777" w:rsidR="00D01C3A" w:rsidRPr="00813D46" w:rsidRDefault="00D01C3A" w:rsidP="0076648B">
            <w:pPr>
              <w:keepNext/>
              <w:keepLines/>
              <w:jc w:val="right"/>
              <w:rPr>
                <w:rFonts w:cs="Arial"/>
                <w:b/>
                <w:bCs/>
              </w:rPr>
            </w:pPr>
            <w:r w:rsidRPr="00813D46">
              <w:rPr>
                <w:rFonts w:cs="Arial"/>
                <w:b/>
                <w:bCs/>
              </w:rPr>
              <w:t> </w:t>
            </w:r>
            <w:r w:rsidRPr="00813D46">
              <w:rPr>
                <w:b/>
              </w:rPr>
              <w:t>4.063%</w:t>
            </w:r>
          </w:p>
        </w:tc>
        <w:tc>
          <w:tcPr>
            <w:tcW w:w="0" w:type="auto"/>
            <w:vAlign w:val="bottom"/>
            <w:hideMark/>
          </w:tcPr>
          <w:p w14:paraId="2E63B0F9" w14:textId="77777777" w:rsidR="00D01C3A" w:rsidRPr="00813D46" w:rsidRDefault="00D01C3A" w:rsidP="0076648B">
            <w:pPr>
              <w:pStyle w:val="la2"/>
              <w:keepNext/>
              <w:keepLines/>
            </w:pPr>
            <w:r w:rsidRPr="00813D46">
              <w:t> </w:t>
            </w:r>
          </w:p>
        </w:tc>
      </w:tr>
      <w:tr w:rsidR="00D01C3A" w:rsidRPr="00813D46" w14:paraId="1A1BA4C1" w14:textId="77777777" w:rsidTr="0076648B">
        <w:trPr>
          <w:jc w:val="center"/>
        </w:trPr>
        <w:tc>
          <w:tcPr>
            <w:tcW w:w="0" w:type="auto"/>
            <w:gridSpan w:val="12"/>
            <w:vAlign w:val="bottom"/>
            <w:hideMark/>
          </w:tcPr>
          <w:p w14:paraId="42895561" w14:textId="77777777" w:rsidR="00D01C3A" w:rsidRPr="00813D46" w:rsidRDefault="00D01C3A" w:rsidP="0076648B">
            <w:pPr>
              <w:pStyle w:val="rrdsinglerule"/>
              <w:keepNext/>
              <w:keepLines/>
            </w:pPr>
            <w:r w:rsidRPr="00813D46">
              <w:rPr>
                <w:sz w:val="15"/>
                <w:szCs w:val="15"/>
              </w:rPr>
              <w:t> </w:t>
            </w:r>
          </w:p>
        </w:tc>
        <w:tc>
          <w:tcPr>
            <w:tcW w:w="0" w:type="auto"/>
            <w:vAlign w:val="bottom"/>
            <w:hideMark/>
          </w:tcPr>
          <w:p w14:paraId="299D3877" w14:textId="77777777" w:rsidR="00D01C3A" w:rsidRPr="00813D46" w:rsidRDefault="00D01C3A" w:rsidP="0076648B">
            <w:pPr>
              <w:keepNext/>
              <w:keepLines/>
              <w:rPr>
                <w:sz w:val="8"/>
                <w:szCs w:val="24"/>
              </w:rPr>
            </w:pPr>
          </w:p>
        </w:tc>
        <w:tc>
          <w:tcPr>
            <w:tcW w:w="0" w:type="auto"/>
            <w:vAlign w:val="bottom"/>
            <w:hideMark/>
          </w:tcPr>
          <w:p w14:paraId="0F8BF8FC" w14:textId="77777777" w:rsidR="00D01C3A" w:rsidRPr="00813D46" w:rsidRDefault="00D01C3A" w:rsidP="0076648B">
            <w:pPr>
              <w:pStyle w:val="la2"/>
              <w:keepNext/>
              <w:keepLines/>
            </w:pPr>
            <w:r w:rsidRPr="00813D46">
              <w:t> </w:t>
            </w:r>
          </w:p>
        </w:tc>
        <w:tc>
          <w:tcPr>
            <w:tcW w:w="0" w:type="auto"/>
            <w:vAlign w:val="bottom"/>
            <w:hideMark/>
          </w:tcPr>
          <w:p w14:paraId="07DBA787" w14:textId="77777777" w:rsidR="00D01C3A" w:rsidRPr="00813D46" w:rsidRDefault="00D01C3A" w:rsidP="0076648B">
            <w:pPr>
              <w:pStyle w:val="la2"/>
              <w:keepNext/>
              <w:keepLines/>
            </w:pPr>
            <w:r w:rsidRPr="00813D46">
              <w:t> </w:t>
            </w:r>
          </w:p>
        </w:tc>
        <w:tc>
          <w:tcPr>
            <w:tcW w:w="0" w:type="auto"/>
            <w:vAlign w:val="bottom"/>
            <w:hideMark/>
          </w:tcPr>
          <w:p w14:paraId="10B6A091" w14:textId="77777777" w:rsidR="00D01C3A" w:rsidRPr="00813D46" w:rsidRDefault="00D01C3A" w:rsidP="0076648B">
            <w:pPr>
              <w:pStyle w:val="la2"/>
              <w:keepNext/>
              <w:keepLines/>
            </w:pPr>
            <w:r w:rsidRPr="00813D46">
              <w:t> </w:t>
            </w:r>
          </w:p>
        </w:tc>
        <w:tc>
          <w:tcPr>
            <w:tcW w:w="0" w:type="auto"/>
            <w:vAlign w:val="bottom"/>
            <w:hideMark/>
          </w:tcPr>
          <w:p w14:paraId="493A88D5" w14:textId="77777777" w:rsidR="00D01C3A" w:rsidRPr="00813D46" w:rsidRDefault="00D01C3A" w:rsidP="0076648B">
            <w:pPr>
              <w:pStyle w:val="la2"/>
              <w:keepNext/>
              <w:keepLines/>
            </w:pPr>
            <w:r w:rsidRPr="00813D46">
              <w:t> </w:t>
            </w:r>
          </w:p>
        </w:tc>
        <w:tc>
          <w:tcPr>
            <w:tcW w:w="0" w:type="auto"/>
            <w:vAlign w:val="bottom"/>
            <w:hideMark/>
          </w:tcPr>
          <w:p w14:paraId="65A02905" w14:textId="77777777" w:rsidR="00D01C3A" w:rsidRPr="00813D46" w:rsidRDefault="00D01C3A" w:rsidP="0076648B">
            <w:pPr>
              <w:pStyle w:val="la2"/>
              <w:keepNext/>
              <w:keepLines/>
            </w:pPr>
          </w:p>
        </w:tc>
        <w:tc>
          <w:tcPr>
            <w:tcW w:w="0" w:type="auto"/>
            <w:vAlign w:val="bottom"/>
            <w:hideMark/>
          </w:tcPr>
          <w:p w14:paraId="4C529642" w14:textId="77777777" w:rsidR="00D01C3A" w:rsidRPr="00813D46" w:rsidRDefault="00D01C3A" w:rsidP="0076648B">
            <w:pPr>
              <w:pStyle w:val="la2"/>
              <w:keepNext/>
              <w:keepLines/>
            </w:pPr>
            <w:r w:rsidRPr="00813D46">
              <w:t> </w:t>
            </w:r>
          </w:p>
        </w:tc>
        <w:tc>
          <w:tcPr>
            <w:tcW w:w="0" w:type="auto"/>
            <w:vAlign w:val="bottom"/>
            <w:hideMark/>
          </w:tcPr>
          <w:p w14:paraId="175B3BF8" w14:textId="77777777" w:rsidR="00D01C3A" w:rsidRPr="00813D46" w:rsidRDefault="00D01C3A" w:rsidP="0076648B">
            <w:pPr>
              <w:pStyle w:val="la2"/>
              <w:keepNext/>
              <w:keepLines/>
            </w:pPr>
            <w:r w:rsidRPr="00813D46">
              <w:t> </w:t>
            </w:r>
          </w:p>
        </w:tc>
        <w:tc>
          <w:tcPr>
            <w:tcW w:w="0" w:type="auto"/>
            <w:vAlign w:val="bottom"/>
            <w:hideMark/>
          </w:tcPr>
          <w:p w14:paraId="22185257" w14:textId="77777777" w:rsidR="00D01C3A" w:rsidRPr="00813D46" w:rsidRDefault="00D01C3A" w:rsidP="0076648B">
            <w:pPr>
              <w:pStyle w:val="la2"/>
              <w:keepNext/>
              <w:keepLines/>
            </w:pPr>
            <w:r w:rsidRPr="00813D46">
              <w:t> </w:t>
            </w:r>
          </w:p>
        </w:tc>
      </w:tr>
      <w:tr w:rsidR="00D01C3A" w:rsidRPr="00813D46" w14:paraId="5D3D565E" w14:textId="77777777" w:rsidTr="0076648B">
        <w:trPr>
          <w:jc w:val="center"/>
        </w:trPr>
        <w:tc>
          <w:tcPr>
            <w:tcW w:w="0" w:type="auto"/>
            <w:hideMark/>
          </w:tcPr>
          <w:p w14:paraId="318C4F17" w14:textId="77777777" w:rsidR="00D01C3A" w:rsidRPr="00813D46" w:rsidRDefault="00D01C3A" w:rsidP="0076648B">
            <w:pPr>
              <w:pStyle w:val="NormalWeb"/>
              <w:keepNext/>
              <w:keepLines/>
              <w:ind w:left="480" w:hanging="240"/>
              <w:rPr>
                <w:sz w:val="8"/>
              </w:rPr>
            </w:pPr>
            <w:r w:rsidRPr="00813D46">
              <w:rPr>
                <w:rFonts w:cs="Arial"/>
                <w:sz w:val="20"/>
                <w:szCs w:val="20"/>
              </w:rPr>
              <w:t>Total</w:t>
            </w:r>
          </w:p>
        </w:tc>
        <w:tc>
          <w:tcPr>
            <w:tcW w:w="0" w:type="auto"/>
            <w:vAlign w:val="bottom"/>
            <w:hideMark/>
          </w:tcPr>
          <w:p w14:paraId="6EC2EA10" w14:textId="77777777" w:rsidR="00D01C3A" w:rsidRPr="00813D46" w:rsidRDefault="00D01C3A" w:rsidP="0076648B">
            <w:pPr>
              <w:pStyle w:val="la2"/>
              <w:keepNext/>
              <w:keepLines/>
            </w:pPr>
          </w:p>
        </w:tc>
        <w:tc>
          <w:tcPr>
            <w:tcW w:w="0" w:type="auto"/>
            <w:vAlign w:val="bottom"/>
            <w:hideMark/>
          </w:tcPr>
          <w:p w14:paraId="469A574E" w14:textId="77777777" w:rsidR="00D01C3A" w:rsidRPr="00813D46" w:rsidRDefault="00D01C3A" w:rsidP="0076648B">
            <w:pPr>
              <w:pStyle w:val="la2"/>
              <w:keepNext/>
              <w:keepLines/>
            </w:pPr>
            <w:r w:rsidRPr="00813D46">
              <w:t> </w:t>
            </w:r>
          </w:p>
        </w:tc>
        <w:tc>
          <w:tcPr>
            <w:tcW w:w="0" w:type="auto"/>
            <w:vAlign w:val="bottom"/>
            <w:hideMark/>
          </w:tcPr>
          <w:p w14:paraId="2A142FF7" w14:textId="77777777" w:rsidR="00D01C3A" w:rsidRPr="00813D46" w:rsidRDefault="00D01C3A" w:rsidP="0076648B">
            <w:pPr>
              <w:pStyle w:val="la2"/>
              <w:keepNext/>
              <w:keepLines/>
            </w:pPr>
            <w:r w:rsidRPr="00813D46">
              <w:t> </w:t>
            </w:r>
          </w:p>
        </w:tc>
        <w:tc>
          <w:tcPr>
            <w:tcW w:w="0" w:type="auto"/>
            <w:vAlign w:val="bottom"/>
            <w:hideMark/>
          </w:tcPr>
          <w:p w14:paraId="6380EE65" w14:textId="77777777" w:rsidR="00D01C3A" w:rsidRPr="00813D46" w:rsidRDefault="00D01C3A" w:rsidP="0076648B">
            <w:pPr>
              <w:pStyle w:val="la2"/>
              <w:keepNext/>
              <w:keepLines/>
            </w:pPr>
            <w:r w:rsidRPr="00813D46">
              <w:t> </w:t>
            </w:r>
          </w:p>
        </w:tc>
        <w:tc>
          <w:tcPr>
            <w:tcW w:w="0" w:type="auto"/>
            <w:vAlign w:val="bottom"/>
            <w:hideMark/>
          </w:tcPr>
          <w:p w14:paraId="64468676" w14:textId="77777777" w:rsidR="00D01C3A" w:rsidRPr="00813D46" w:rsidRDefault="00D01C3A" w:rsidP="0076648B">
            <w:pPr>
              <w:pStyle w:val="la2"/>
              <w:keepNext/>
              <w:keepLines/>
            </w:pPr>
          </w:p>
        </w:tc>
        <w:tc>
          <w:tcPr>
            <w:tcW w:w="0" w:type="auto"/>
            <w:vAlign w:val="bottom"/>
            <w:hideMark/>
          </w:tcPr>
          <w:p w14:paraId="00A13AAE" w14:textId="77777777" w:rsidR="00D01C3A" w:rsidRPr="00813D46" w:rsidRDefault="00D01C3A" w:rsidP="0076648B">
            <w:pPr>
              <w:keepNext/>
              <w:keepLines/>
              <w:rPr>
                <w:sz w:val="8"/>
                <w:szCs w:val="24"/>
              </w:rPr>
            </w:pPr>
            <w:r w:rsidRPr="00813D46">
              <w:rPr>
                <w:rFonts w:cs="Arial"/>
                <w:b/>
                <w:bCs/>
              </w:rPr>
              <w:t>$</w:t>
            </w:r>
          </w:p>
        </w:tc>
        <w:tc>
          <w:tcPr>
            <w:tcW w:w="0" w:type="auto"/>
            <w:vAlign w:val="bottom"/>
            <w:hideMark/>
          </w:tcPr>
          <w:p w14:paraId="4454E892" w14:textId="66EB94FD" w:rsidR="00D01C3A" w:rsidRPr="00813D46" w:rsidRDefault="00D01C3A" w:rsidP="00BB5682">
            <w:pPr>
              <w:keepNext/>
              <w:keepLines/>
              <w:jc w:val="right"/>
              <w:rPr>
                <w:szCs w:val="24"/>
              </w:rPr>
            </w:pPr>
            <w:r w:rsidRPr="00813D46">
              <w:rPr>
                <w:rFonts w:cs="Arial"/>
                <w:b/>
                <w:bCs/>
              </w:rPr>
              <w:t>  30,</w:t>
            </w:r>
            <w:r w:rsidR="00BB5682" w:rsidRPr="00813D46">
              <w:rPr>
                <w:rFonts w:cs="Arial"/>
                <w:b/>
                <w:bCs/>
              </w:rPr>
              <w:t>463</w:t>
            </w:r>
          </w:p>
        </w:tc>
        <w:tc>
          <w:tcPr>
            <w:tcW w:w="0" w:type="auto"/>
            <w:noWrap/>
            <w:vAlign w:val="bottom"/>
            <w:hideMark/>
          </w:tcPr>
          <w:p w14:paraId="086B0E32" w14:textId="77777777" w:rsidR="00D01C3A" w:rsidRPr="00813D46" w:rsidRDefault="00D01C3A" w:rsidP="0076648B">
            <w:pPr>
              <w:keepNext/>
              <w:keepLines/>
              <w:rPr>
                <w:sz w:val="8"/>
                <w:szCs w:val="24"/>
              </w:rPr>
            </w:pPr>
          </w:p>
        </w:tc>
        <w:tc>
          <w:tcPr>
            <w:tcW w:w="0" w:type="auto"/>
            <w:vAlign w:val="bottom"/>
            <w:hideMark/>
          </w:tcPr>
          <w:p w14:paraId="0E0C5B59"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0B192E3E" w14:textId="77777777" w:rsidR="00D01C3A" w:rsidRPr="00813D46" w:rsidRDefault="00D01C3A" w:rsidP="0076648B">
            <w:pPr>
              <w:keepNext/>
              <w:keepLines/>
              <w:rPr>
                <w:sz w:val="8"/>
                <w:szCs w:val="24"/>
              </w:rPr>
            </w:pPr>
            <w:r w:rsidRPr="00813D46">
              <w:rPr>
                <w:rFonts w:cs="Arial"/>
              </w:rPr>
              <w:t>$</w:t>
            </w:r>
          </w:p>
        </w:tc>
        <w:tc>
          <w:tcPr>
            <w:tcW w:w="0" w:type="auto"/>
            <w:vAlign w:val="bottom"/>
            <w:hideMark/>
          </w:tcPr>
          <w:p w14:paraId="600FA9E2" w14:textId="77777777" w:rsidR="00D01C3A" w:rsidRPr="00813D46" w:rsidRDefault="00D01C3A" w:rsidP="0076648B">
            <w:pPr>
              <w:keepNext/>
              <w:keepLines/>
              <w:jc w:val="right"/>
              <w:rPr>
                <w:szCs w:val="24"/>
              </w:rPr>
            </w:pPr>
            <w:r w:rsidRPr="00813D46">
              <w:rPr>
                <w:rFonts w:cs="Arial"/>
              </w:rPr>
              <w:t>  20,745</w:t>
            </w:r>
          </w:p>
        </w:tc>
        <w:tc>
          <w:tcPr>
            <w:tcW w:w="0" w:type="auto"/>
            <w:noWrap/>
            <w:vAlign w:val="bottom"/>
            <w:hideMark/>
          </w:tcPr>
          <w:p w14:paraId="53F52721" w14:textId="77777777" w:rsidR="00D01C3A" w:rsidRPr="00813D46" w:rsidRDefault="00D01C3A" w:rsidP="0076648B">
            <w:pPr>
              <w:keepNext/>
              <w:keepLines/>
              <w:rPr>
                <w:sz w:val="8"/>
                <w:szCs w:val="24"/>
              </w:rPr>
            </w:pPr>
          </w:p>
        </w:tc>
        <w:tc>
          <w:tcPr>
            <w:tcW w:w="0" w:type="auto"/>
            <w:vAlign w:val="bottom"/>
            <w:hideMark/>
          </w:tcPr>
          <w:p w14:paraId="7EEB09A1" w14:textId="77777777" w:rsidR="00D01C3A" w:rsidRPr="00813D46" w:rsidRDefault="00D01C3A" w:rsidP="0076648B">
            <w:pPr>
              <w:pStyle w:val="la2"/>
              <w:keepNext/>
              <w:keepLines/>
            </w:pPr>
            <w:r w:rsidRPr="00813D46">
              <w:rPr>
                <w:sz w:val="15"/>
                <w:szCs w:val="15"/>
              </w:rPr>
              <w:t> </w:t>
            </w:r>
          </w:p>
        </w:tc>
        <w:tc>
          <w:tcPr>
            <w:tcW w:w="0" w:type="auto"/>
            <w:vAlign w:val="bottom"/>
            <w:hideMark/>
          </w:tcPr>
          <w:p w14:paraId="19DD743B" w14:textId="77777777" w:rsidR="00D01C3A" w:rsidRPr="00813D46" w:rsidRDefault="00D01C3A" w:rsidP="0076648B">
            <w:pPr>
              <w:pStyle w:val="la2"/>
              <w:keepNext/>
              <w:keepLines/>
            </w:pPr>
            <w:r w:rsidRPr="00813D46">
              <w:t> </w:t>
            </w:r>
          </w:p>
        </w:tc>
        <w:tc>
          <w:tcPr>
            <w:tcW w:w="0" w:type="auto"/>
            <w:vAlign w:val="bottom"/>
            <w:hideMark/>
          </w:tcPr>
          <w:p w14:paraId="5FC0AFF5" w14:textId="77777777" w:rsidR="00D01C3A" w:rsidRPr="00813D46" w:rsidRDefault="00D01C3A" w:rsidP="0076648B">
            <w:pPr>
              <w:pStyle w:val="la2"/>
              <w:keepNext/>
              <w:keepLines/>
            </w:pPr>
            <w:r w:rsidRPr="00813D46">
              <w:t> </w:t>
            </w:r>
          </w:p>
        </w:tc>
        <w:tc>
          <w:tcPr>
            <w:tcW w:w="0" w:type="auto"/>
            <w:vAlign w:val="bottom"/>
            <w:hideMark/>
          </w:tcPr>
          <w:p w14:paraId="7E2B3081" w14:textId="77777777" w:rsidR="00D01C3A" w:rsidRPr="00813D46" w:rsidRDefault="00D01C3A" w:rsidP="0076648B">
            <w:pPr>
              <w:pStyle w:val="la2"/>
              <w:keepNext/>
              <w:keepLines/>
            </w:pPr>
            <w:r w:rsidRPr="00813D46">
              <w:t> </w:t>
            </w:r>
          </w:p>
        </w:tc>
        <w:tc>
          <w:tcPr>
            <w:tcW w:w="0" w:type="auto"/>
            <w:vAlign w:val="bottom"/>
            <w:hideMark/>
          </w:tcPr>
          <w:p w14:paraId="59F0B149" w14:textId="77777777" w:rsidR="00D01C3A" w:rsidRPr="00813D46" w:rsidRDefault="00D01C3A" w:rsidP="0076648B">
            <w:pPr>
              <w:pStyle w:val="la2"/>
              <w:keepNext/>
              <w:keepLines/>
            </w:pPr>
          </w:p>
        </w:tc>
        <w:tc>
          <w:tcPr>
            <w:tcW w:w="0" w:type="auto"/>
            <w:vAlign w:val="bottom"/>
            <w:hideMark/>
          </w:tcPr>
          <w:p w14:paraId="01CE1112" w14:textId="77777777" w:rsidR="00D01C3A" w:rsidRPr="00813D46" w:rsidRDefault="00D01C3A" w:rsidP="0076648B">
            <w:pPr>
              <w:pStyle w:val="la2"/>
              <w:keepNext/>
              <w:keepLines/>
            </w:pPr>
            <w:r w:rsidRPr="00813D46">
              <w:t> </w:t>
            </w:r>
          </w:p>
        </w:tc>
        <w:tc>
          <w:tcPr>
            <w:tcW w:w="0" w:type="auto"/>
            <w:vAlign w:val="bottom"/>
            <w:hideMark/>
          </w:tcPr>
          <w:p w14:paraId="597180F5" w14:textId="77777777" w:rsidR="00D01C3A" w:rsidRPr="00813D46" w:rsidRDefault="00D01C3A" w:rsidP="0076648B">
            <w:pPr>
              <w:pStyle w:val="la2"/>
              <w:keepNext/>
              <w:keepLines/>
            </w:pPr>
            <w:r w:rsidRPr="00813D46">
              <w:t> </w:t>
            </w:r>
          </w:p>
        </w:tc>
        <w:tc>
          <w:tcPr>
            <w:tcW w:w="0" w:type="auto"/>
            <w:vAlign w:val="bottom"/>
            <w:hideMark/>
          </w:tcPr>
          <w:p w14:paraId="726D114B" w14:textId="77777777" w:rsidR="00D01C3A" w:rsidRPr="00813D46" w:rsidRDefault="00D01C3A" w:rsidP="0076648B">
            <w:pPr>
              <w:pStyle w:val="la2"/>
              <w:keepNext/>
              <w:keepLines/>
            </w:pPr>
            <w:r w:rsidRPr="00813D46">
              <w:t> </w:t>
            </w:r>
          </w:p>
        </w:tc>
      </w:tr>
      <w:tr w:rsidR="00D01C3A" w:rsidRPr="00813D46" w14:paraId="7085112A" w14:textId="77777777" w:rsidTr="0076648B">
        <w:trPr>
          <w:jc w:val="center"/>
        </w:trPr>
        <w:tc>
          <w:tcPr>
            <w:tcW w:w="0" w:type="auto"/>
            <w:vAlign w:val="bottom"/>
            <w:hideMark/>
          </w:tcPr>
          <w:p w14:paraId="15273230" w14:textId="77777777" w:rsidR="00D01C3A" w:rsidRPr="00813D46" w:rsidRDefault="00D01C3A" w:rsidP="0076648B">
            <w:pPr>
              <w:pStyle w:val="la2"/>
            </w:pPr>
            <w:r w:rsidRPr="00813D46">
              <w:t> </w:t>
            </w:r>
          </w:p>
        </w:tc>
        <w:tc>
          <w:tcPr>
            <w:tcW w:w="0" w:type="auto"/>
            <w:vAlign w:val="bottom"/>
            <w:hideMark/>
          </w:tcPr>
          <w:p w14:paraId="1BBD0D58" w14:textId="77777777" w:rsidR="00D01C3A" w:rsidRPr="00813D46" w:rsidRDefault="00D01C3A" w:rsidP="0076648B">
            <w:pPr>
              <w:pStyle w:val="la2"/>
            </w:pPr>
          </w:p>
        </w:tc>
        <w:tc>
          <w:tcPr>
            <w:tcW w:w="0" w:type="auto"/>
            <w:vAlign w:val="bottom"/>
            <w:hideMark/>
          </w:tcPr>
          <w:p w14:paraId="3EB59B65" w14:textId="77777777" w:rsidR="00D01C3A" w:rsidRPr="00813D46" w:rsidRDefault="00D01C3A" w:rsidP="0076648B">
            <w:pPr>
              <w:pStyle w:val="la2"/>
            </w:pPr>
            <w:r w:rsidRPr="00813D46">
              <w:t> </w:t>
            </w:r>
          </w:p>
        </w:tc>
        <w:tc>
          <w:tcPr>
            <w:tcW w:w="0" w:type="auto"/>
            <w:vAlign w:val="bottom"/>
            <w:hideMark/>
          </w:tcPr>
          <w:p w14:paraId="581754E5" w14:textId="77777777" w:rsidR="00D01C3A" w:rsidRPr="00813D46" w:rsidRDefault="00D01C3A" w:rsidP="0076648B">
            <w:pPr>
              <w:pStyle w:val="la2"/>
            </w:pPr>
            <w:r w:rsidRPr="00813D46">
              <w:t> </w:t>
            </w:r>
          </w:p>
        </w:tc>
        <w:tc>
          <w:tcPr>
            <w:tcW w:w="0" w:type="auto"/>
            <w:vAlign w:val="bottom"/>
            <w:hideMark/>
          </w:tcPr>
          <w:p w14:paraId="1220C1EA" w14:textId="77777777" w:rsidR="00D01C3A" w:rsidRPr="00813D46" w:rsidRDefault="00D01C3A" w:rsidP="0076648B">
            <w:pPr>
              <w:pStyle w:val="la2"/>
            </w:pPr>
            <w:r w:rsidRPr="00813D46">
              <w:t> </w:t>
            </w:r>
          </w:p>
        </w:tc>
        <w:tc>
          <w:tcPr>
            <w:tcW w:w="0" w:type="auto"/>
            <w:vAlign w:val="bottom"/>
            <w:hideMark/>
          </w:tcPr>
          <w:p w14:paraId="0DBBF6FE" w14:textId="77777777" w:rsidR="00D01C3A" w:rsidRPr="00813D46" w:rsidRDefault="00D01C3A" w:rsidP="0076648B">
            <w:pPr>
              <w:pStyle w:val="la2"/>
            </w:pPr>
          </w:p>
        </w:tc>
        <w:tc>
          <w:tcPr>
            <w:tcW w:w="0" w:type="auto"/>
            <w:vAlign w:val="bottom"/>
            <w:hideMark/>
          </w:tcPr>
          <w:p w14:paraId="7EFF1E99" w14:textId="77777777" w:rsidR="00D01C3A" w:rsidRPr="00813D46" w:rsidRDefault="00D01C3A" w:rsidP="0076648B">
            <w:pPr>
              <w:pStyle w:val="rrddoublerule"/>
            </w:pPr>
            <w:r w:rsidRPr="00813D46">
              <w:rPr>
                <w:sz w:val="15"/>
                <w:szCs w:val="15"/>
              </w:rPr>
              <w:t> </w:t>
            </w:r>
          </w:p>
        </w:tc>
        <w:tc>
          <w:tcPr>
            <w:tcW w:w="0" w:type="auto"/>
            <w:vAlign w:val="bottom"/>
            <w:hideMark/>
          </w:tcPr>
          <w:p w14:paraId="1C45D9DB" w14:textId="77777777" w:rsidR="00D01C3A" w:rsidRPr="00813D46" w:rsidRDefault="00D01C3A" w:rsidP="0076648B">
            <w:pPr>
              <w:pStyle w:val="rrddoublerule"/>
            </w:pPr>
            <w:r w:rsidRPr="00813D46">
              <w:rPr>
                <w:sz w:val="15"/>
                <w:szCs w:val="15"/>
              </w:rPr>
              <w:t> </w:t>
            </w:r>
          </w:p>
        </w:tc>
        <w:tc>
          <w:tcPr>
            <w:tcW w:w="0" w:type="auto"/>
            <w:vAlign w:val="bottom"/>
            <w:hideMark/>
          </w:tcPr>
          <w:p w14:paraId="3EC36D37" w14:textId="77777777" w:rsidR="00D01C3A" w:rsidRPr="00813D46" w:rsidRDefault="00D01C3A" w:rsidP="0076648B">
            <w:pPr>
              <w:rPr>
                <w:sz w:val="8"/>
                <w:szCs w:val="24"/>
              </w:rPr>
            </w:pPr>
          </w:p>
        </w:tc>
        <w:tc>
          <w:tcPr>
            <w:tcW w:w="0" w:type="auto"/>
            <w:vAlign w:val="bottom"/>
            <w:hideMark/>
          </w:tcPr>
          <w:p w14:paraId="6A41BBD5" w14:textId="77777777" w:rsidR="00D01C3A" w:rsidRPr="00813D46" w:rsidRDefault="00D01C3A" w:rsidP="0076648B">
            <w:pPr>
              <w:pStyle w:val="la2"/>
            </w:pPr>
            <w:r w:rsidRPr="00813D46">
              <w:t> </w:t>
            </w:r>
          </w:p>
        </w:tc>
        <w:tc>
          <w:tcPr>
            <w:tcW w:w="0" w:type="auto"/>
            <w:vAlign w:val="bottom"/>
            <w:hideMark/>
          </w:tcPr>
          <w:p w14:paraId="76CFC6F2" w14:textId="77777777" w:rsidR="00D01C3A" w:rsidRPr="00813D46" w:rsidRDefault="00D01C3A" w:rsidP="0076648B">
            <w:pPr>
              <w:pStyle w:val="rrddoublerule"/>
            </w:pPr>
            <w:r w:rsidRPr="00813D46">
              <w:rPr>
                <w:sz w:val="15"/>
                <w:szCs w:val="15"/>
              </w:rPr>
              <w:t> </w:t>
            </w:r>
          </w:p>
        </w:tc>
        <w:tc>
          <w:tcPr>
            <w:tcW w:w="0" w:type="auto"/>
            <w:vAlign w:val="bottom"/>
            <w:hideMark/>
          </w:tcPr>
          <w:p w14:paraId="1C1039B0" w14:textId="77777777" w:rsidR="00D01C3A" w:rsidRPr="00813D46" w:rsidRDefault="00D01C3A" w:rsidP="0076648B">
            <w:pPr>
              <w:pStyle w:val="rrddoublerule"/>
            </w:pPr>
            <w:r w:rsidRPr="00813D46">
              <w:rPr>
                <w:sz w:val="15"/>
                <w:szCs w:val="15"/>
              </w:rPr>
              <w:t> </w:t>
            </w:r>
          </w:p>
        </w:tc>
        <w:tc>
          <w:tcPr>
            <w:tcW w:w="0" w:type="auto"/>
            <w:vAlign w:val="bottom"/>
            <w:hideMark/>
          </w:tcPr>
          <w:p w14:paraId="3581CD82" w14:textId="77777777" w:rsidR="00D01C3A" w:rsidRPr="00813D46" w:rsidRDefault="00D01C3A" w:rsidP="0076648B">
            <w:pPr>
              <w:rPr>
                <w:sz w:val="8"/>
                <w:szCs w:val="24"/>
              </w:rPr>
            </w:pPr>
          </w:p>
        </w:tc>
        <w:tc>
          <w:tcPr>
            <w:tcW w:w="0" w:type="auto"/>
            <w:vAlign w:val="bottom"/>
            <w:hideMark/>
          </w:tcPr>
          <w:p w14:paraId="4FB5D363" w14:textId="77777777" w:rsidR="00D01C3A" w:rsidRPr="00813D46" w:rsidRDefault="00D01C3A" w:rsidP="0076648B">
            <w:pPr>
              <w:pStyle w:val="la2"/>
            </w:pPr>
            <w:r w:rsidRPr="00813D46">
              <w:t> </w:t>
            </w:r>
          </w:p>
        </w:tc>
        <w:tc>
          <w:tcPr>
            <w:tcW w:w="0" w:type="auto"/>
            <w:vAlign w:val="bottom"/>
            <w:hideMark/>
          </w:tcPr>
          <w:p w14:paraId="0D7B4AAB" w14:textId="77777777" w:rsidR="00D01C3A" w:rsidRPr="00813D46" w:rsidRDefault="00D01C3A" w:rsidP="0076648B">
            <w:pPr>
              <w:pStyle w:val="la2"/>
            </w:pPr>
            <w:r w:rsidRPr="00813D46">
              <w:t> </w:t>
            </w:r>
          </w:p>
        </w:tc>
        <w:tc>
          <w:tcPr>
            <w:tcW w:w="0" w:type="auto"/>
            <w:vAlign w:val="bottom"/>
            <w:hideMark/>
          </w:tcPr>
          <w:p w14:paraId="4DEC4375" w14:textId="77777777" w:rsidR="00D01C3A" w:rsidRPr="00813D46" w:rsidRDefault="00D01C3A" w:rsidP="0076648B">
            <w:pPr>
              <w:pStyle w:val="la2"/>
            </w:pPr>
            <w:r w:rsidRPr="00813D46">
              <w:t> </w:t>
            </w:r>
          </w:p>
        </w:tc>
        <w:tc>
          <w:tcPr>
            <w:tcW w:w="0" w:type="auto"/>
            <w:vAlign w:val="bottom"/>
            <w:hideMark/>
          </w:tcPr>
          <w:p w14:paraId="7BE4C853" w14:textId="77777777" w:rsidR="00D01C3A" w:rsidRPr="00813D46" w:rsidRDefault="00D01C3A" w:rsidP="0076648B">
            <w:pPr>
              <w:pStyle w:val="la2"/>
            </w:pPr>
            <w:r w:rsidRPr="00813D46">
              <w:t> </w:t>
            </w:r>
          </w:p>
        </w:tc>
        <w:tc>
          <w:tcPr>
            <w:tcW w:w="0" w:type="auto"/>
            <w:vAlign w:val="bottom"/>
            <w:hideMark/>
          </w:tcPr>
          <w:p w14:paraId="12E61CC7" w14:textId="77777777" w:rsidR="00D01C3A" w:rsidRPr="00813D46" w:rsidRDefault="00D01C3A" w:rsidP="0076648B">
            <w:pPr>
              <w:pStyle w:val="la2"/>
            </w:pPr>
          </w:p>
        </w:tc>
        <w:tc>
          <w:tcPr>
            <w:tcW w:w="0" w:type="auto"/>
            <w:vAlign w:val="bottom"/>
            <w:hideMark/>
          </w:tcPr>
          <w:p w14:paraId="20EAC541" w14:textId="77777777" w:rsidR="00D01C3A" w:rsidRPr="00813D46" w:rsidRDefault="00D01C3A" w:rsidP="0076648B">
            <w:pPr>
              <w:pStyle w:val="la2"/>
            </w:pPr>
            <w:r w:rsidRPr="00813D46">
              <w:t> </w:t>
            </w:r>
          </w:p>
        </w:tc>
        <w:tc>
          <w:tcPr>
            <w:tcW w:w="0" w:type="auto"/>
            <w:vAlign w:val="bottom"/>
            <w:hideMark/>
          </w:tcPr>
          <w:p w14:paraId="699E029C" w14:textId="77777777" w:rsidR="00D01C3A" w:rsidRPr="00813D46" w:rsidRDefault="00D01C3A" w:rsidP="0076648B">
            <w:pPr>
              <w:pStyle w:val="la2"/>
            </w:pPr>
            <w:r w:rsidRPr="00813D46">
              <w:t> </w:t>
            </w:r>
          </w:p>
        </w:tc>
        <w:tc>
          <w:tcPr>
            <w:tcW w:w="0" w:type="auto"/>
            <w:vAlign w:val="bottom"/>
            <w:hideMark/>
          </w:tcPr>
          <w:p w14:paraId="6DD71D1F" w14:textId="77777777" w:rsidR="00D01C3A" w:rsidRPr="00813D46" w:rsidRDefault="00D01C3A" w:rsidP="0076648B">
            <w:pPr>
              <w:pStyle w:val="la2"/>
            </w:pPr>
            <w:r w:rsidRPr="00813D46">
              <w:t> </w:t>
            </w:r>
          </w:p>
        </w:tc>
      </w:tr>
    </w:tbl>
    <w:p w14:paraId="3C1F8E48" w14:textId="77777777" w:rsidR="00C334D1" w:rsidRPr="00813D46" w:rsidRDefault="00C334D1" w:rsidP="00C334D1">
      <w:pPr>
        <w:pStyle w:val="NormalWeb"/>
        <w:spacing w:before="90" w:beforeAutospacing="0" w:after="0" w:afterAutospacing="0"/>
        <w:ind w:left="489" w:hanging="490"/>
        <w:rPr>
          <w:sz w:val="8"/>
        </w:rPr>
      </w:pPr>
      <w:r w:rsidRPr="00813D46">
        <w:rPr>
          <w:rFonts w:cs="Arial"/>
          <w:sz w:val="20"/>
          <w:szCs w:val="20"/>
        </w:rPr>
        <w:t xml:space="preserve"> </w:t>
      </w:r>
    </w:p>
    <w:p w14:paraId="21A23354" w14:textId="1EC3B779" w:rsidR="00C334D1" w:rsidRPr="00813D46" w:rsidRDefault="00C334D1" w:rsidP="00C334D1">
      <w:pPr>
        <w:pStyle w:val="NormalWeb"/>
        <w:spacing w:before="0" w:beforeAutospacing="0" w:after="0" w:afterAutospacing="0"/>
        <w:ind w:left="489" w:hanging="490"/>
        <w:rPr>
          <w:sz w:val="8"/>
        </w:rPr>
      </w:pPr>
      <w:r w:rsidRPr="00813D46">
        <w:rPr>
          <w:rFonts w:cs="Arial"/>
          <w:sz w:val="20"/>
          <w:szCs w:val="20"/>
        </w:rPr>
        <w:t>(a)</w:t>
      </w:r>
      <w:r w:rsidRPr="00813D46">
        <w:rPr>
          <w:rFonts w:cs="Arial"/>
          <w:sz w:val="20"/>
          <w:szCs w:val="20"/>
        </w:rPr>
        <w:tab/>
      </w:r>
      <w:r w:rsidRPr="00813D46">
        <w:rPr>
          <w:rFonts w:cs="Arial"/>
          <w:i/>
          <w:iCs/>
          <w:sz w:val="20"/>
          <w:szCs w:val="20"/>
        </w:rPr>
        <w:t xml:space="preserve">In </w:t>
      </w:r>
      <w:r w:rsidR="00D01C3A" w:rsidRPr="00813D46">
        <w:rPr>
          <w:rFonts w:cs="Arial"/>
          <w:i/>
          <w:iCs/>
          <w:sz w:val="20"/>
          <w:szCs w:val="20"/>
        </w:rPr>
        <w:t>February 2015</w:t>
      </w:r>
      <w:r w:rsidRPr="00813D46">
        <w:rPr>
          <w:rFonts w:cs="Arial"/>
          <w:i/>
          <w:iCs/>
          <w:sz w:val="20"/>
          <w:szCs w:val="20"/>
        </w:rPr>
        <w:t xml:space="preserve">, we issued </w:t>
      </w:r>
      <w:r w:rsidR="00D01C3A" w:rsidRPr="00813D46">
        <w:rPr>
          <w:rFonts w:cs="Arial"/>
          <w:i/>
          <w:iCs/>
          <w:sz w:val="20"/>
          <w:szCs w:val="20"/>
        </w:rPr>
        <w:t>$10.8</w:t>
      </w:r>
      <w:r w:rsidRPr="00813D46">
        <w:rPr>
          <w:rFonts w:cs="Arial"/>
          <w:i/>
          <w:iCs/>
          <w:sz w:val="20"/>
          <w:szCs w:val="20"/>
        </w:rPr>
        <w:t xml:space="preserve"> billion of debt securities.</w:t>
      </w:r>
      <w:r w:rsidRPr="00813D46">
        <w:rPr>
          <w:rFonts w:cs="Arial"/>
          <w:sz w:val="20"/>
          <w:szCs w:val="20"/>
        </w:rPr>
        <w:t xml:space="preserve"> </w:t>
      </w:r>
    </w:p>
    <w:p w14:paraId="6697E8D1" w14:textId="3C23F0EA" w:rsidR="00C334D1" w:rsidRPr="00813D46" w:rsidRDefault="00C334D1" w:rsidP="00C334D1">
      <w:pPr>
        <w:pStyle w:val="NormalWeb"/>
        <w:spacing w:before="0" w:beforeAutospacing="0" w:after="0" w:afterAutospacing="0"/>
        <w:ind w:left="489" w:hanging="490"/>
        <w:rPr>
          <w:sz w:val="8"/>
        </w:rPr>
      </w:pPr>
      <w:r w:rsidRPr="00813D46">
        <w:rPr>
          <w:rFonts w:cs="Arial"/>
          <w:sz w:val="20"/>
          <w:szCs w:val="20"/>
        </w:rPr>
        <w:t>(b)</w:t>
      </w:r>
      <w:r w:rsidRPr="00813D46">
        <w:rPr>
          <w:rFonts w:cs="Arial"/>
          <w:sz w:val="20"/>
          <w:szCs w:val="20"/>
        </w:rPr>
        <w:tab/>
      </w:r>
      <w:r w:rsidR="00D01C3A" w:rsidRPr="00813D46">
        <w:rPr>
          <w:rFonts w:cs="Arial"/>
          <w:i/>
          <w:iCs/>
          <w:sz w:val="20"/>
          <w:szCs w:val="20"/>
        </w:rPr>
        <w:t>Euro-denominated</w:t>
      </w:r>
      <w:r w:rsidRPr="00813D46">
        <w:rPr>
          <w:rFonts w:cs="Arial"/>
          <w:i/>
          <w:iCs/>
          <w:sz w:val="20"/>
          <w:szCs w:val="20"/>
        </w:rPr>
        <w:t xml:space="preserve"> debt securities. </w:t>
      </w:r>
    </w:p>
    <w:p w14:paraId="6CCB88D1" w14:textId="2DEC8719"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The notes in </w:t>
      </w:r>
      <w:r w:rsidR="00D01C3A" w:rsidRPr="00813D46">
        <w:rPr>
          <w:rFonts w:cs="Arial"/>
          <w:sz w:val="20"/>
          <w:szCs w:val="20"/>
        </w:rPr>
        <w:t xml:space="preserve">the </w:t>
      </w:r>
      <w:r w:rsidRPr="00813D46">
        <w:rPr>
          <w:rFonts w:cs="Arial"/>
          <w:sz w:val="20"/>
          <w:szCs w:val="20"/>
        </w:rPr>
        <w:t xml:space="preserve">table </w:t>
      </w:r>
      <w:r w:rsidR="00D01C3A" w:rsidRPr="00813D46">
        <w:rPr>
          <w:rFonts w:cs="Arial"/>
          <w:sz w:val="20"/>
          <w:szCs w:val="20"/>
        </w:rPr>
        <w:t xml:space="preserve">above </w:t>
      </w:r>
      <w:r w:rsidRPr="00813D46">
        <w:rPr>
          <w:rFonts w:cs="Arial"/>
          <w:sz w:val="20"/>
          <w:szCs w:val="20"/>
        </w:rPr>
        <w:t>are senior unsecured obligations and rank equally with our other senior unsecured debt outstanding. Interest on these notes is paid semi-annually, except for the euro-denominated debt securities on which interest is paid annually. Cash paid for interest on our debt for fiscal years 2015, 2014, and 2013 was $</w:t>
      </w:r>
      <w:r w:rsidR="00BB5682" w:rsidRPr="00813D46">
        <w:rPr>
          <w:rFonts w:cs="Arial"/>
          <w:sz w:val="20"/>
          <w:szCs w:val="20"/>
        </w:rPr>
        <w:t xml:space="preserve">620 </w:t>
      </w:r>
      <w:r w:rsidRPr="00813D46">
        <w:rPr>
          <w:rFonts w:cs="Arial"/>
          <w:sz w:val="20"/>
          <w:szCs w:val="20"/>
        </w:rPr>
        <w:t>million, $509 million, and $371 million, respectively. As of June 30, 2015 and 2014, the aggregate unamortized discount for our long-term debt, including the current portion, was $</w:t>
      </w:r>
      <w:r w:rsidR="00BB5682" w:rsidRPr="00813D46">
        <w:rPr>
          <w:rFonts w:cs="Arial"/>
          <w:sz w:val="20"/>
          <w:szCs w:val="20"/>
        </w:rPr>
        <w:t xml:space="preserve">156 </w:t>
      </w:r>
      <w:r w:rsidRPr="00813D46">
        <w:rPr>
          <w:rFonts w:cs="Arial"/>
          <w:sz w:val="20"/>
          <w:szCs w:val="20"/>
        </w:rPr>
        <w:t xml:space="preserve">million and $100 million, respectively. </w:t>
      </w:r>
    </w:p>
    <w:p w14:paraId="6D84A4AE" w14:textId="0554867D" w:rsidR="00D01C3A" w:rsidRPr="00813D46" w:rsidRDefault="00D01C3A" w:rsidP="00D01C3A">
      <w:pPr>
        <w:pStyle w:val="NormalWeb"/>
        <w:spacing w:before="180" w:beforeAutospacing="0" w:after="0" w:afterAutospacing="0"/>
        <w:rPr>
          <w:sz w:val="8"/>
        </w:rPr>
      </w:pPr>
    </w:p>
    <w:p w14:paraId="45B92875" w14:textId="77777777" w:rsidR="00D01C3A" w:rsidRPr="00813D46" w:rsidRDefault="00D01C3A" w:rsidP="00C334D1">
      <w:pPr>
        <w:pStyle w:val="NormalWeb"/>
        <w:spacing w:before="180" w:beforeAutospacing="0" w:after="0" w:afterAutospacing="0"/>
        <w:rPr>
          <w:sz w:val="8"/>
        </w:rPr>
      </w:pPr>
    </w:p>
    <w:p w14:paraId="574CB389" w14:textId="77777777" w:rsidR="00C334D1" w:rsidRPr="00813D46" w:rsidRDefault="00C334D1" w:rsidP="00C334D1">
      <w:pPr>
        <w:pStyle w:val="NormalWeb"/>
        <w:keepNext/>
        <w:keepLines/>
        <w:spacing w:before="270" w:beforeAutospacing="0" w:after="0" w:afterAutospacing="0"/>
        <w:rPr>
          <w:sz w:val="8"/>
        </w:rPr>
      </w:pPr>
      <w:r w:rsidRPr="00813D46">
        <w:rPr>
          <w:rFonts w:cs="Arial"/>
          <w:b/>
          <w:bCs/>
          <w:sz w:val="20"/>
          <w:szCs w:val="20"/>
        </w:rPr>
        <w:t xml:space="preserve">Debt Service </w:t>
      </w:r>
    </w:p>
    <w:p w14:paraId="3490611E"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Maturities of our long-term debt for each of the next five years and thereafter are as follows: </w:t>
      </w:r>
    </w:p>
    <w:p w14:paraId="21EA8747"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9147"/>
        <w:gridCol w:w="288"/>
        <w:gridCol w:w="126"/>
        <w:gridCol w:w="737"/>
        <w:gridCol w:w="70"/>
      </w:tblGrid>
      <w:tr w:rsidR="00C334D1" w:rsidRPr="00813D46" w14:paraId="2037C3CA" w14:textId="77777777" w:rsidTr="007B0C0F">
        <w:trPr>
          <w:tblHeader/>
          <w:jc w:val="center"/>
        </w:trPr>
        <w:tc>
          <w:tcPr>
            <w:tcW w:w="4750" w:type="pct"/>
            <w:vAlign w:val="center"/>
          </w:tcPr>
          <w:p w14:paraId="3D547E4B" w14:textId="77777777" w:rsidR="00C334D1" w:rsidRPr="00813D46" w:rsidRDefault="00C334D1" w:rsidP="007B0C0F">
            <w:pPr>
              <w:keepNext/>
              <w:keepLines/>
              <w:rPr>
                <w:sz w:val="1"/>
              </w:rPr>
            </w:pPr>
          </w:p>
        </w:tc>
        <w:tc>
          <w:tcPr>
            <w:tcW w:w="150" w:type="pct"/>
            <w:vAlign w:val="bottom"/>
          </w:tcPr>
          <w:p w14:paraId="6D7DD25E" w14:textId="77777777" w:rsidR="00C334D1" w:rsidRPr="00813D46" w:rsidRDefault="00C334D1" w:rsidP="007B0C0F">
            <w:pPr>
              <w:keepNext/>
              <w:keepLines/>
              <w:rPr>
                <w:sz w:val="1"/>
              </w:rPr>
            </w:pPr>
          </w:p>
        </w:tc>
        <w:tc>
          <w:tcPr>
            <w:tcW w:w="0" w:type="auto"/>
            <w:vAlign w:val="center"/>
          </w:tcPr>
          <w:p w14:paraId="0EFC5929" w14:textId="77777777" w:rsidR="00C334D1" w:rsidRPr="00813D46" w:rsidRDefault="00C334D1" w:rsidP="007B0C0F">
            <w:pPr>
              <w:keepNext/>
              <w:keepLines/>
              <w:rPr>
                <w:sz w:val="1"/>
              </w:rPr>
            </w:pPr>
          </w:p>
        </w:tc>
        <w:tc>
          <w:tcPr>
            <w:tcW w:w="0" w:type="auto"/>
            <w:vAlign w:val="center"/>
          </w:tcPr>
          <w:p w14:paraId="01F53ADD" w14:textId="77777777" w:rsidR="00C334D1" w:rsidRPr="00813D46" w:rsidRDefault="00C334D1" w:rsidP="007B0C0F">
            <w:pPr>
              <w:keepNext/>
              <w:keepLines/>
              <w:rPr>
                <w:sz w:val="1"/>
              </w:rPr>
            </w:pPr>
          </w:p>
        </w:tc>
        <w:tc>
          <w:tcPr>
            <w:tcW w:w="0" w:type="auto"/>
            <w:vAlign w:val="center"/>
          </w:tcPr>
          <w:p w14:paraId="37DFCFE8" w14:textId="77777777" w:rsidR="00C334D1" w:rsidRPr="00813D46" w:rsidRDefault="00C334D1" w:rsidP="007B0C0F">
            <w:pPr>
              <w:keepNext/>
              <w:keepLines/>
              <w:rPr>
                <w:sz w:val="1"/>
              </w:rPr>
            </w:pPr>
          </w:p>
        </w:tc>
      </w:tr>
      <w:tr w:rsidR="00C334D1" w:rsidRPr="00813D46" w14:paraId="4C7513A3" w14:textId="77777777" w:rsidTr="007B0C0F">
        <w:trPr>
          <w:tblHeader/>
          <w:jc w:val="center"/>
        </w:trPr>
        <w:tc>
          <w:tcPr>
            <w:tcW w:w="0" w:type="auto"/>
            <w:vAlign w:val="bottom"/>
          </w:tcPr>
          <w:p w14:paraId="165ED1F6"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4EA978F9"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5692C18C" w14:textId="77777777" w:rsidR="00C334D1" w:rsidRPr="00813D46" w:rsidRDefault="00C334D1" w:rsidP="007B0C0F">
            <w:pPr>
              <w:pStyle w:val="la2"/>
              <w:keepNext/>
              <w:keepLines/>
            </w:pPr>
            <w:r w:rsidRPr="00813D46">
              <w:t> </w:t>
            </w:r>
          </w:p>
        </w:tc>
        <w:tc>
          <w:tcPr>
            <w:tcW w:w="0" w:type="auto"/>
            <w:vAlign w:val="bottom"/>
          </w:tcPr>
          <w:p w14:paraId="5717F093" w14:textId="77777777" w:rsidR="00C334D1" w:rsidRPr="00813D46" w:rsidRDefault="00C334D1" w:rsidP="007B0C0F">
            <w:pPr>
              <w:keepNext/>
              <w:keepLines/>
              <w:rPr>
                <w:sz w:val="8"/>
              </w:rPr>
            </w:pPr>
            <w:r w:rsidRPr="00813D46">
              <w:rPr>
                <w:sz w:val="15"/>
                <w:szCs w:val="15"/>
              </w:rPr>
              <w:t> </w:t>
            </w:r>
          </w:p>
        </w:tc>
      </w:tr>
      <w:tr w:rsidR="00C334D1" w:rsidRPr="00813D46" w14:paraId="5193084D" w14:textId="77777777" w:rsidTr="007B0C0F">
        <w:trPr>
          <w:jc w:val="center"/>
        </w:trPr>
        <w:tc>
          <w:tcPr>
            <w:tcW w:w="0" w:type="auto"/>
            <w:gridSpan w:val="4"/>
            <w:vAlign w:val="bottom"/>
          </w:tcPr>
          <w:p w14:paraId="427F450F"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789190E" w14:textId="77777777" w:rsidR="00C334D1" w:rsidRPr="00813D46" w:rsidRDefault="00C334D1" w:rsidP="007B0C0F">
            <w:pPr>
              <w:keepNext/>
              <w:keepLines/>
              <w:rPr>
                <w:sz w:val="8"/>
              </w:rPr>
            </w:pPr>
          </w:p>
        </w:tc>
      </w:tr>
      <w:tr w:rsidR="00C334D1" w:rsidRPr="00813D46" w14:paraId="01121C3F" w14:textId="77777777" w:rsidTr="007B0C0F">
        <w:trPr>
          <w:trHeight w:val="75"/>
          <w:jc w:val="center"/>
        </w:trPr>
        <w:tc>
          <w:tcPr>
            <w:tcW w:w="0" w:type="auto"/>
            <w:vAlign w:val="center"/>
          </w:tcPr>
          <w:p w14:paraId="10B24020" w14:textId="77777777" w:rsidR="00C334D1" w:rsidRPr="00813D46" w:rsidRDefault="00C334D1" w:rsidP="007B0C0F">
            <w:pPr>
              <w:keepNext/>
              <w:keepLines/>
              <w:rPr>
                <w:sz w:val="8"/>
              </w:rPr>
            </w:pPr>
          </w:p>
        </w:tc>
        <w:tc>
          <w:tcPr>
            <w:tcW w:w="0" w:type="auto"/>
            <w:gridSpan w:val="4"/>
            <w:vAlign w:val="center"/>
          </w:tcPr>
          <w:p w14:paraId="2152D069" w14:textId="77777777" w:rsidR="00C334D1" w:rsidRPr="00813D46" w:rsidRDefault="00C334D1" w:rsidP="007B0C0F">
            <w:pPr>
              <w:keepNext/>
              <w:keepLines/>
              <w:rPr>
                <w:sz w:val="8"/>
              </w:rPr>
            </w:pPr>
          </w:p>
        </w:tc>
      </w:tr>
      <w:tr w:rsidR="00C334D1" w:rsidRPr="00813D46" w14:paraId="13F6CBF5" w14:textId="77777777" w:rsidTr="007B0C0F">
        <w:trPr>
          <w:jc w:val="center"/>
        </w:trPr>
        <w:tc>
          <w:tcPr>
            <w:tcW w:w="0" w:type="auto"/>
          </w:tcPr>
          <w:p w14:paraId="2ED25708" w14:textId="77777777" w:rsidR="00C334D1" w:rsidRPr="00813D46" w:rsidRDefault="00C334D1" w:rsidP="007B0C0F">
            <w:pPr>
              <w:pStyle w:val="NormalWeb"/>
              <w:keepNext/>
              <w:keepLines/>
              <w:ind w:left="240" w:hanging="240"/>
              <w:rPr>
                <w:sz w:val="8"/>
              </w:rPr>
            </w:pPr>
            <w:r w:rsidRPr="00813D46">
              <w:rPr>
                <w:rFonts w:cs="Arial"/>
                <w:b/>
                <w:bCs/>
                <w:sz w:val="15"/>
                <w:szCs w:val="15"/>
              </w:rPr>
              <w:t>Year Ending June 30,</w:t>
            </w:r>
          </w:p>
        </w:tc>
        <w:tc>
          <w:tcPr>
            <w:tcW w:w="0" w:type="auto"/>
            <w:vAlign w:val="bottom"/>
          </w:tcPr>
          <w:p w14:paraId="5661A5F2" w14:textId="77777777" w:rsidR="00C334D1" w:rsidRPr="00813D46" w:rsidRDefault="00C334D1" w:rsidP="007B0C0F">
            <w:pPr>
              <w:pStyle w:val="la2"/>
              <w:keepNext/>
              <w:keepLines/>
            </w:pPr>
            <w:r w:rsidRPr="00813D46">
              <w:rPr>
                <w:sz w:val="15"/>
                <w:szCs w:val="15"/>
              </w:rPr>
              <w:t> </w:t>
            </w:r>
          </w:p>
        </w:tc>
        <w:tc>
          <w:tcPr>
            <w:tcW w:w="0" w:type="auto"/>
            <w:vAlign w:val="bottom"/>
          </w:tcPr>
          <w:p w14:paraId="7B282AA9" w14:textId="77777777" w:rsidR="00C334D1" w:rsidRPr="00813D46" w:rsidRDefault="00C334D1" w:rsidP="007B0C0F">
            <w:pPr>
              <w:pStyle w:val="la2"/>
              <w:keepNext/>
              <w:keepLines/>
            </w:pPr>
            <w:r w:rsidRPr="00813D46">
              <w:t> </w:t>
            </w:r>
          </w:p>
        </w:tc>
        <w:tc>
          <w:tcPr>
            <w:tcW w:w="0" w:type="auto"/>
            <w:vAlign w:val="bottom"/>
          </w:tcPr>
          <w:p w14:paraId="4EF99393" w14:textId="77777777" w:rsidR="00C334D1" w:rsidRPr="00813D46" w:rsidRDefault="00C334D1" w:rsidP="007B0C0F">
            <w:pPr>
              <w:pStyle w:val="la2"/>
              <w:keepNext/>
              <w:keepLines/>
            </w:pPr>
            <w:r w:rsidRPr="00813D46">
              <w:t> </w:t>
            </w:r>
          </w:p>
        </w:tc>
        <w:tc>
          <w:tcPr>
            <w:tcW w:w="0" w:type="auto"/>
            <w:vAlign w:val="bottom"/>
          </w:tcPr>
          <w:p w14:paraId="579F43BF" w14:textId="77777777" w:rsidR="00C334D1" w:rsidRPr="00813D46" w:rsidRDefault="00C334D1" w:rsidP="007B0C0F">
            <w:pPr>
              <w:pStyle w:val="la2"/>
              <w:keepNext/>
              <w:keepLines/>
            </w:pPr>
            <w:r w:rsidRPr="00813D46">
              <w:t> </w:t>
            </w:r>
          </w:p>
        </w:tc>
      </w:tr>
      <w:tr w:rsidR="00C334D1" w:rsidRPr="00813D46" w14:paraId="287CC12D" w14:textId="77777777" w:rsidTr="007B0C0F">
        <w:trPr>
          <w:trHeight w:val="75"/>
          <w:jc w:val="center"/>
        </w:trPr>
        <w:tc>
          <w:tcPr>
            <w:tcW w:w="0" w:type="auto"/>
            <w:vAlign w:val="center"/>
          </w:tcPr>
          <w:p w14:paraId="7DFB3A1C" w14:textId="77777777" w:rsidR="00C334D1" w:rsidRPr="00813D46" w:rsidRDefault="00C334D1" w:rsidP="007B0C0F">
            <w:pPr>
              <w:keepNext/>
              <w:keepLines/>
              <w:rPr>
                <w:sz w:val="8"/>
              </w:rPr>
            </w:pPr>
          </w:p>
        </w:tc>
        <w:tc>
          <w:tcPr>
            <w:tcW w:w="0" w:type="auto"/>
            <w:gridSpan w:val="4"/>
            <w:vAlign w:val="center"/>
          </w:tcPr>
          <w:p w14:paraId="29F148A6" w14:textId="77777777" w:rsidR="00C334D1" w:rsidRPr="00813D46" w:rsidRDefault="00C334D1" w:rsidP="007B0C0F">
            <w:pPr>
              <w:keepNext/>
              <w:keepLines/>
              <w:rPr>
                <w:sz w:val="8"/>
              </w:rPr>
            </w:pPr>
          </w:p>
        </w:tc>
      </w:tr>
      <w:tr w:rsidR="00C334D1" w:rsidRPr="00813D46" w14:paraId="0551E9E7" w14:textId="77777777" w:rsidTr="007B0C0F">
        <w:trPr>
          <w:jc w:val="center"/>
        </w:trPr>
        <w:tc>
          <w:tcPr>
            <w:tcW w:w="0" w:type="auto"/>
          </w:tcPr>
          <w:p w14:paraId="550BB004" w14:textId="77777777" w:rsidR="00C334D1" w:rsidRPr="00813D46" w:rsidRDefault="00C334D1" w:rsidP="007B0C0F">
            <w:pPr>
              <w:pStyle w:val="NormalWeb"/>
              <w:keepNext/>
              <w:keepLines/>
              <w:ind w:left="240" w:hanging="240"/>
              <w:rPr>
                <w:sz w:val="8"/>
              </w:rPr>
            </w:pPr>
            <w:r w:rsidRPr="00813D46">
              <w:rPr>
                <w:rFonts w:cs="Arial"/>
                <w:sz w:val="20"/>
                <w:szCs w:val="20"/>
              </w:rPr>
              <w:t>2016</w:t>
            </w:r>
          </w:p>
        </w:tc>
        <w:tc>
          <w:tcPr>
            <w:tcW w:w="0" w:type="auto"/>
            <w:vAlign w:val="bottom"/>
          </w:tcPr>
          <w:p w14:paraId="3C6C6D09" w14:textId="77777777" w:rsidR="00C334D1" w:rsidRPr="00813D46" w:rsidRDefault="00C334D1" w:rsidP="007B0C0F">
            <w:pPr>
              <w:pStyle w:val="la2"/>
              <w:keepNext/>
              <w:keepLines/>
            </w:pPr>
            <w:r w:rsidRPr="00813D46">
              <w:rPr>
                <w:sz w:val="15"/>
                <w:szCs w:val="15"/>
              </w:rPr>
              <w:t> </w:t>
            </w:r>
          </w:p>
        </w:tc>
        <w:tc>
          <w:tcPr>
            <w:tcW w:w="0" w:type="auto"/>
            <w:vAlign w:val="bottom"/>
          </w:tcPr>
          <w:p w14:paraId="269FB51C" w14:textId="77777777" w:rsidR="00C334D1" w:rsidRPr="00813D46" w:rsidRDefault="00C334D1" w:rsidP="007B0C0F">
            <w:pPr>
              <w:keepNext/>
              <w:keepLines/>
              <w:rPr>
                <w:sz w:val="8"/>
              </w:rPr>
            </w:pPr>
            <w:r w:rsidRPr="00813D46">
              <w:rPr>
                <w:rFonts w:cs="Arial"/>
              </w:rPr>
              <w:t>$</w:t>
            </w:r>
          </w:p>
        </w:tc>
        <w:tc>
          <w:tcPr>
            <w:tcW w:w="0" w:type="auto"/>
            <w:vAlign w:val="bottom"/>
          </w:tcPr>
          <w:p w14:paraId="57F3A78C" w14:textId="38E1BC16" w:rsidR="00C334D1" w:rsidRPr="00813D46" w:rsidRDefault="00BB5682" w:rsidP="007B0C0F">
            <w:pPr>
              <w:keepNext/>
              <w:keepLines/>
              <w:jc w:val="right"/>
            </w:pPr>
            <w:r w:rsidRPr="00813D46">
              <w:rPr>
                <w:rFonts w:cs="Arial"/>
              </w:rPr>
              <w:t>2,500</w:t>
            </w:r>
          </w:p>
        </w:tc>
        <w:tc>
          <w:tcPr>
            <w:tcW w:w="0" w:type="auto"/>
            <w:noWrap/>
            <w:vAlign w:val="bottom"/>
          </w:tcPr>
          <w:p w14:paraId="396F7E6D" w14:textId="77777777" w:rsidR="00C334D1" w:rsidRPr="00813D46" w:rsidRDefault="00C334D1" w:rsidP="007B0C0F">
            <w:pPr>
              <w:keepNext/>
              <w:keepLines/>
              <w:rPr>
                <w:sz w:val="8"/>
              </w:rPr>
            </w:pPr>
            <w:r w:rsidRPr="00813D46">
              <w:rPr>
                <w:rFonts w:cs="Arial"/>
              </w:rPr>
              <w:t> </w:t>
            </w:r>
          </w:p>
        </w:tc>
      </w:tr>
      <w:tr w:rsidR="00C334D1" w:rsidRPr="00813D46" w14:paraId="5D803C2D" w14:textId="77777777" w:rsidTr="007B0C0F">
        <w:trPr>
          <w:jc w:val="center"/>
        </w:trPr>
        <w:tc>
          <w:tcPr>
            <w:tcW w:w="0" w:type="auto"/>
          </w:tcPr>
          <w:p w14:paraId="3286EF47" w14:textId="77777777" w:rsidR="00C334D1" w:rsidRPr="00813D46" w:rsidRDefault="00C334D1" w:rsidP="007B0C0F">
            <w:pPr>
              <w:pStyle w:val="NormalWeb"/>
              <w:keepNext/>
              <w:keepLines/>
              <w:ind w:left="240" w:hanging="240"/>
              <w:rPr>
                <w:sz w:val="8"/>
              </w:rPr>
            </w:pPr>
            <w:r w:rsidRPr="00813D46">
              <w:rPr>
                <w:rFonts w:cs="Arial"/>
                <w:sz w:val="20"/>
                <w:szCs w:val="20"/>
              </w:rPr>
              <w:t>2017</w:t>
            </w:r>
          </w:p>
        </w:tc>
        <w:tc>
          <w:tcPr>
            <w:tcW w:w="0" w:type="auto"/>
            <w:vAlign w:val="bottom"/>
          </w:tcPr>
          <w:p w14:paraId="7D963EA5" w14:textId="77777777" w:rsidR="00C334D1" w:rsidRPr="00813D46" w:rsidRDefault="00C334D1" w:rsidP="007B0C0F">
            <w:pPr>
              <w:pStyle w:val="la2"/>
              <w:keepNext/>
              <w:keepLines/>
            </w:pPr>
            <w:r w:rsidRPr="00813D46">
              <w:rPr>
                <w:sz w:val="15"/>
                <w:szCs w:val="15"/>
              </w:rPr>
              <w:t> </w:t>
            </w:r>
          </w:p>
        </w:tc>
        <w:tc>
          <w:tcPr>
            <w:tcW w:w="0" w:type="auto"/>
            <w:vAlign w:val="bottom"/>
          </w:tcPr>
          <w:p w14:paraId="07EE4791" w14:textId="77777777" w:rsidR="00C334D1" w:rsidRPr="00813D46" w:rsidRDefault="00C334D1" w:rsidP="007B0C0F">
            <w:pPr>
              <w:keepNext/>
              <w:keepLines/>
              <w:rPr>
                <w:sz w:val="8"/>
              </w:rPr>
            </w:pPr>
            <w:r w:rsidRPr="00813D46">
              <w:rPr>
                <w:rFonts w:cs="Arial"/>
              </w:rPr>
              <w:t> </w:t>
            </w:r>
          </w:p>
        </w:tc>
        <w:tc>
          <w:tcPr>
            <w:tcW w:w="0" w:type="auto"/>
            <w:vAlign w:val="bottom"/>
          </w:tcPr>
          <w:p w14:paraId="5B3C3075" w14:textId="253BE0E2" w:rsidR="00C334D1" w:rsidRPr="00813D46" w:rsidRDefault="00BB5682" w:rsidP="007B0C0F">
            <w:pPr>
              <w:keepNext/>
              <w:keepLines/>
              <w:jc w:val="right"/>
            </w:pPr>
            <w:r w:rsidRPr="00813D46">
              <w:rPr>
                <w:rFonts w:cs="Arial"/>
              </w:rPr>
              <w:t>0</w:t>
            </w:r>
          </w:p>
        </w:tc>
        <w:tc>
          <w:tcPr>
            <w:tcW w:w="0" w:type="auto"/>
            <w:noWrap/>
            <w:vAlign w:val="bottom"/>
          </w:tcPr>
          <w:p w14:paraId="2F1BEDD8" w14:textId="77777777" w:rsidR="00C334D1" w:rsidRPr="00813D46" w:rsidRDefault="00C334D1" w:rsidP="007B0C0F">
            <w:pPr>
              <w:keepNext/>
              <w:keepLines/>
              <w:rPr>
                <w:sz w:val="8"/>
              </w:rPr>
            </w:pPr>
            <w:r w:rsidRPr="00813D46">
              <w:rPr>
                <w:rFonts w:cs="Arial"/>
              </w:rPr>
              <w:t> </w:t>
            </w:r>
          </w:p>
        </w:tc>
      </w:tr>
      <w:tr w:rsidR="00C334D1" w:rsidRPr="00813D46" w14:paraId="2C9D5D47" w14:textId="77777777" w:rsidTr="007B0C0F">
        <w:trPr>
          <w:jc w:val="center"/>
        </w:trPr>
        <w:tc>
          <w:tcPr>
            <w:tcW w:w="0" w:type="auto"/>
          </w:tcPr>
          <w:p w14:paraId="1B9179D8" w14:textId="77777777" w:rsidR="00C334D1" w:rsidRPr="00813D46" w:rsidRDefault="00C334D1" w:rsidP="007B0C0F">
            <w:pPr>
              <w:pStyle w:val="NormalWeb"/>
              <w:keepNext/>
              <w:keepLines/>
              <w:ind w:left="240" w:hanging="240"/>
              <w:rPr>
                <w:sz w:val="8"/>
              </w:rPr>
            </w:pPr>
            <w:r w:rsidRPr="00813D46">
              <w:rPr>
                <w:rFonts w:cs="Arial"/>
                <w:sz w:val="20"/>
                <w:szCs w:val="20"/>
              </w:rPr>
              <w:t>2018</w:t>
            </w:r>
          </w:p>
        </w:tc>
        <w:tc>
          <w:tcPr>
            <w:tcW w:w="0" w:type="auto"/>
            <w:vAlign w:val="bottom"/>
          </w:tcPr>
          <w:p w14:paraId="36FC11BC" w14:textId="77777777" w:rsidR="00C334D1" w:rsidRPr="00813D46" w:rsidRDefault="00C334D1" w:rsidP="007B0C0F">
            <w:pPr>
              <w:pStyle w:val="la2"/>
              <w:keepNext/>
              <w:keepLines/>
            </w:pPr>
            <w:r w:rsidRPr="00813D46">
              <w:rPr>
                <w:sz w:val="15"/>
                <w:szCs w:val="15"/>
              </w:rPr>
              <w:t> </w:t>
            </w:r>
          </w:p>
        </w:tc>
        <w:tc>
          <w:tcPr>
            <w:tcW w:w="0" w:type="auto"/>
            <w:vAlign w:val="bottom"/>
          </w:tcPr>
          <w:p w14:paraId="7F4130F6" w14:textId="77777777" w:rsidR="00C334D1" w:rsidRPr="00813D46" w:rsidRDefault="00C334D1" w:rsidP="007B0C0F">
            <w:pPr>
              <w:keepNext/>
              <w:keepLines/>
              <w:rPr>
                <w:sz w:val="8"/>
              </w:rPr>
            </w:pPr>
            <w:r w:rsidRPr="00813D46">
              <w:rPr>
                <w:rFonts w:cs="Arial"/>
              </w:rPr>
              <w:t> </w:t>
            </w:r>
          </w:p>
        </w:tc>
        <w:tc>
          <w:tcPr>
            <w:tcW w:w="0" w:type="auto"/>
            <w:vAlign w:val="bottom"/>
          </w:tcPr>
          <w:p w14:paraId="03003B24" w14:textId="74E391D8" w:rsidR="00C334D1" w:rsidRPr="00813D46" w:rsidRDefault="00BB5682" w:rsidP="007B0C0F">
            <w:pPr>
              <w:keepNext/>
              <w:keepLines/>
              <w:jc w:val="right"/>
            </w:pPr>
            <w:r w:rsidRPr="00813D46">
              <w:rPr>
                <w:rFonts w:cs="Arial"/>
              </w:rPr>
              <w:t>1,050</w:t>
            </w:r>
          </w:p>
        </w:tc>
        <w:tc>
          <w:tcPr>
            <w:tcW w:w="0" w:type="auto"/>
            <w:noWrap/>
            <w:vAlign w:val="bottom"/>
          </w:tcPr>
          <w:p w14:paraId="3AE98B9A" w14:textId="77777777" w:rsidR="00C334D1" w:rsidRPr="00813D46" w:rsidRDefault="00C334D1" w:rsidP="007B0C0F">
            <w:pPr>
              <w:keepNext/>
              <w:keepLines/>
              <w:rPr>
                <w:sz w:val="8"/>
              </w:rPr>
            </w:pPr>
            <w:r w:rsidRPr="00813D46">
              <w:rPr>
                <w:rFonts w:cs="Arial"/>
              </w:rPr>
              <w:t> </w:t>
            </w:r>
          </w:p>
        </w:tc>
      </w:tr>
      <w:tr w:rsidR="00C334D1" w:rsidRPr="00813D46" w14:paraId="6CDDD42D" w14:textId="77777777" w:rsidTr="007B0C0F">
        <w:trPr>
          <w:jc w:val="center"/>
        </w:trPr>
        <w:tc>
          <w:tcPr>
            <w:tcW w:w="0" w:type="auto"/>
          </w:tcPr>
          <w:p w14:paraId="2C103E77" w14:textId="77777777" w:rsidR="00C334D1" w:rsidRPr="00813D46" w:rsidRDefault="00C334D1" w:rsidP="007B0C0F">
            <w:pPr>
              <w:pStyle w:val="NormalWeb"/>
              <w:keepNext/>
              <w:keepLines/>
              <w:ind w:left="240" w:hanging="240"/>
              <w:rPr>
                <w:sz w:val="8"/>
              </w:rPr>
            </w:pPr>
            <w:r w:rsidRPr="00813D46">
              <w:rPr>
                <w:rFonts w:cs="Arial"/>
                <w:sz w:val="20"/>
                <w:szCs w:val="20"/>
              </w:rPr>
              <w:t>2019</w:t>
            </w:r>
          </w:p>
        </w:tc>
        <w:tc>
          <w:tcPr>
            <w:tcW w:w="0" w:type="auto"/>
            <w:vAlign w:val="bottom"/>
          </w:tcPr>
          <w:p w14:paraId="063934A0" w14:textId="77777777" w:rsidR="00C334D1" w:rsidRPr="00813D46" w:rsidRDefault="00C334D1" w:rsidP="007B0C0F">
            <w:pPr>
              <w:pStyle w:val="la2"/>
              <w:keepNext/>
              <w:keepLines/>
            </w:pPr>
            <w:r w:rsidRPr="00813D46">
              <w:rPr>
                <w:sz w:val="15"/>
                <w:szCs w:val="15"/>
              </w:rPr>
              <w:t> </w:t>
            </w:r>
          </w:p>
        </w:tc>
        <w:tc>
          <w:tcPr>
            <w:tcW w:w="0" w:type="auto"/>
            <w:vAlign w:val="bottom"/>
          </w:tcPr>
          <w:p w14:paraId="5BA485FC" w14:textId="77777777" w:rsidR="00C334D1" w:rsidRPr="00813D46" w:rsidRDefault="00C334D1" w:rsidP="007B0C0F">
            <w:pPr>
              <w:keepNext/>
              <w:keepLines/>
              <w:rPr>
                <w:sz w:val="8"/>
              </w:rPr>
            </w:pPr>
            <w:r w:rsidRPr="00813D46">
              <w:rPr>
                <w:rFonts w:cs="Arial"/>
              </w:rPr>
              <w:t> </w:t>
            </w:r>
          </w:p>
        </w:tc>
        <w:tc>
          <w:tcPr>
            <w:tcW w:w="0" w:type="auto"/>
            <w:vAlign w:val="bottom"/>
          </w:tcPr>
          <w:p w14:paraId="51B506A9" w14:textId="6DB75205" w:rsidR="00C334D1" w:rsidRPr="00813D46" w:rsidRDefault="00BB5682" w:rsidP="007B0C0F">
            <w:pPr>
              <w:keepNext/>
              <w:keepLines/>
              <w:jc w:val="right"/>
            </w:pPr>
            <w:r w:rsidRPr="00813D46">
              <w:rPr>
                <w:rFonts w:cs="Arial"/>
              </w:rPr>
              <w:t>2.250</w:t>
            </w:r>
          </w:p>
        </w:tc>
        <w:tc>
          <w:tcPr>
            <w:tcW w:w="0" w:type="auto"/>
            <w:noWrap/>
            <w:vAlign w:val="bottom"/>
          </w:tcPr>
          <w:p w14:paraId="28CD73BD" w14:textId="77777777" w:rsidR="00C334D1" w:rsidRPr="00813D46" w:rsidRDefault="00C334D1" w:rsidP="007B0C0F">
            <w:pPr>
              <w:keepNext/>
              <w:keepLines/>
              <w:rPr>
                <w:sz w:val="8"/>
              </w:rPr>
            </w:pPr>
            <w:r w:rsidRPr="00813D46">
              <w:rPr>
                <w:rFonts w:cs="Arial"/>
              </w:rPr>
              <w:t> </w:t>
            </w:r>
          </w:p>
        </w:tc>
      </w:tr>
      <w:tr w:rsidR="00C334D1" w:rsidRPr="00813D46" w14:paraId="2CF60F2F" w14:textId="77777777" w:rsidTr="007B0C0F">
        <w:trPr>
          <w:jc w:val="center"/>
        </w:trPr>
        <w:tc>
          <w:tcPr>
            <w:tcW w:w="0" w:type="auto"/>
          </w:tcPr>
          <w:p w14:paraId="1521BD3C" w14:textId="77777777" w:rsidR="00C334D1" w:rsidRPr="00813D46" w:rsidRDefault="00C334D1" w:rsidP="007B0C0F">
            <w:pPr>
              <w:pStyle w:val="NormalWeb"/>
              <w:keepNext/>
              <w:keepLines/>
              <w:ind w:left="240" w:hanging="240"/>
              <w:rPr>
                <w:sz w:val="8"/>
              </w:rPr>
            </w:pPr>
            <w:r w:rsidRPr="00813D46">
              <w:rPr>
                <w:rFonts w:cs="Arial"/>
                <w:sz w:val="20"/>
                <w:szCs w:val="20"/>
              </w:rPr>
              <w:t>2020</w:t>
            </w:r>
          </w:p>
        </w:tc>
        <w:tc>
          <w:tcPr>
            <w:tcW w:w="0" w:type="auto"/>
            <w:vAlign w:val="bottom"/>
          </w:tcPr>
          <w:p w14:paraId="4A655614" w14:textId="77777777" w:rsidR="00C334D1" w:rsidRPr="00813D46" w:rsidRDefault="00C334D1" w:rsidP="007B0C0F">
            <w:pPr>
              <w:pStyle w:val="la2"/>
              <w:keepNext/>
              <w:keepLines/>
            </w:pPr>
            <w:r w:rsidRPr="00813D46">
              <w:rPr>
                <w:sz w:val="15"/>
                <w:szCs w:val="15"/>
              </w:rPr>
              <w:t> </w:t>
            </w:r>
          </w:p>
        </w:tc>
        <w:tc>
          <w:tcPr>
            <w:tcW w:w="0" w:type="auto"/>
            <w:vAlign w:val="bottom"/>
          </w:tcPr>
          <w:p w14:paraId="2CA40858" w14:textId="77777777" w:rsidR="00C334D1" w:rsidRPr="00813D46" w:rsidRDefault="00C334D1" w:rsidP="007B0C0F">
            <w:pPr>
              <w:keepNext/>
              <w:keepLines/>
              <w:rPr>
                <w:sz w:val="8"/>
              </w:rPr>
            </w:pPr>
            <w:r w:rsidRPr="00813D46">
              <w:rPr>
                <w:rFonts w:cs="Arial"/>
              </w:rPr>
              <w:t> </w:t>
            </w:r>
          </w:p>
        </w:tc>
        <w:tc>
          <w:tcPr>
            <w:tcW w:w="0" w:type="auto"/>
            <w:vAlign w:val="bottom"/>
          </w:tcPr>
          <w:p w14:paraId="2BE0F1F6" w14:textId="448DFAE2" w:rsidR="00C334D1" w:rsidRPr="00813D46" w:rsidRDefault="00BB5682" w:rsidP="007B0C0F">
            <w:pPr>
              <w:keepNext/>
              <w:keepLines/>
              <w:jc w:val="right"/>
            </w:pPr>
            <w:r w:rsidRPr="00813D46">
              <w:t>1,500</w:t>
            </w:r>
          </w:p>
        </w:tc>
        <w:tc>
          <w:tcPr>
            <w:tcW w:w="0" w:type="auto"/>
            <w:noWrap/>
            <w:vAlign w:val="bottom"/>
          </w:tcPr>
          <w:p w14:paraId="6FAF239C" w14:textId="77777777" w:rsidR="00C334D1" w:rsidRPr="00813D46" w:rsidRDefault="00C334D1" w:rsidP="007B0C0F">
            <w:pPr>
              <w:keepNext/>
              <w:keepLines/>
              <w:rPr>
                <w:sz w:val="8"/>
              </w:rPr>
            </w:pPr>
            <w:r w:rsidRPr="00813D46">
              <w:rPr>
                <w:rFonts w:cs="Arial"/>
              </w:rPr>
              <w:t> </w:t>
            </w:r>
          </w:p>
        </w:tc>
      </w:tr>
      <w:tr w:rsidR="00C334D1" w:rsidRPr="00813D46" w14:paraId="74392E83" w14:textId="77777777" w:rsidTr="007B0C0F">
        <w:trPr>
          <w:jc w:val="center"/>
        </w:trPr>
        <w:tc>
          <w:tcPr>
            <w:tcW w:w="0" w:type="auto"/>
          </w:tcPr>
          <w:p w14:paraId="76B14D1F" w14:textId="77777777" w:rsidR="00C334D1" w:rsidRPr="00813D46" w:rsidRDefault="00C334D1" w:rsidP="007B0C0F">
            <w:pPr>
              <w:pStyle w:val="NormalWeb"/>
              <w:keepNext/>
              <w:keepLines/>
              <w:ind w:left="240" w:hanging="240"/>
              <w:rPr>
                <w:sz w:val="8"/>
              </w:rPr>
            </w:pPr>
            <w:r w:rsidRPr="00813D46">
              <w:rPr>
                <w:rFonts w:cs="Arial"/>
                <w:sz w:val="20"/>
                <w:szCs w:val="20"/>
              </w:rPr>
              <w:t>Thereafter</w:t>
            </w:r>
          </w:p>
        </w:tc>
        <w:tc>
          <w:tcPr>
            <w:tcW w:w="0" w:type="auto"/>
            <w:vAlign w:val="bottom"/>
          </w:tcPr>
          <w:p w14:paraId="0AE8904E" w14:textId="77777777" w:rsidR="00C334D1" w:rsidRPr="00813D46" w:rsidRDefault="00C334D1" w:rsidP="007B0C0F">
            <w:pPr>
              <w:pStyle w:val="la2"/>
              <w:keepNext/>
              <w:keepLines/>
            </w:pPr>
            <w:r w:rsidRPr="00813D46">
              <w:rPr>
                <w:sz w:val="15"/>
                <w:szCs w:val="15"/>
              </w:rPr>
              <w:t> </w:t>
            </w:r>
          </w:p>
        </w:tc>
        <w:tc>
          <w:tcPr>
            <w:tcW w:w="0" w:type="auto"/>
            <w:vAlign w:val="bottom"/>
          </w:tcPr>
          <w:p w14:paraId="16F4C57F" w14:textId="77777777" w:rsidR="00C334D1" w:rsidRPr="00813D46" w:rsidRDefault="00C334D1" w:rsidP="007B0C0F">
            <w:pPr>
              <w:keepNext/>
              <w:keepLines/>
              <w:rPr>
                <w:sz w:val="8"/>
              </w:rPr>
            </w:pPr>
            <w:r w:rsidRPr="00813D46">
              <w:rPr>
                <w:rFonts w:cs="Arial"/>
              </w:rPr>
              <w:t> </w:t>
            </w:r>
          </w:p>
        </w:tc>
        <w:tc>
          <w:tcPr>
            <w:tcW w:w="0" w:type="auto"/>
            <w:vAlign w:val="bottom"/>
          </w:tcPr>
          <w:p w14:paraId="474965B7" w14:textId="20055E1F" w:rsidR="00C334D1" w:rsidRPr="00813D46" w:rsidRDefault="00BB5682" w:rsidP="007B0C0F">
            <w:pPr>
              <w:keepNext/>
              <w:keepLines/>
              <w:jc w:val="right"/>
            </w:pPr>
            <w:r w:rsidRPr="00813D46">
              <w:rPr>
                <w:rFonts w:cs="Arial"/>
              </w:rPr>
              <w:t>23,163</w:t>
            </w:r>
          </w:p>
        </w:tc>
        <w:tc>
          <w:tcPr>
            <w:tcW w:w="0" w:type="auto"/>
            <w:noWrap/>
            <w:vAlign w:val="bottom"/>
          </w:tcPr>
          <w:p w14:paraId="65CFE961" w14:textId="77777777" w:rsidR="00C334D1" w:rsidRPr="00813D46" w:rsidRDefault="00C334D1" w:rsidP="007B0C0F">
            <w:pPr>
              <w:keepNext/>
              <w:keepLines/>
              <w:rPr>
                <w:sz w:val="8"/>
              </w:rPr>
            </w:pPr>
            <w:r w:rsidRPr="00813D46">
              <w:rPr>
                <w:rFonts w:cs="Arial"/>
              </w:rPr>
              <w:t> </w:t>
            </w:r>
          </w:p>
        </w:tc>
      </w:tr>
      <w:tr w:rsidR="00C334D1" w:rsidRPr="00813D46" w14:paraId="5E059BE1" w14:textId="77777777" w:rsidTr="007B0C0F">
        <w:trPr>
          <w:jc w:val="center"/>
        </w:trPr>
        <w:tc>
          <w:tcPr>
            <w:tcW w:w="0" w:type="auto"/>
            <w:gridSpan w:val="4"/>
            <w:vAlign w:val="bottom"/>
          </w:tcPr>
          <w:p w14:paraId="50BA5698"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798DA91" w14:textId="77777777" w:rsidR="00C334D1" w:rsidRPr="00813D46" w:rsidRDefault="00C334D1" w:rsidP="007B0C0F">
            <w:pPr>
              <w:keepNext/>
              <w:keepLines/>
              <w:rPr>
                <w:sz w:val="8"/>
              </w:rPr>
            </w:pPr>
          </w:p>
        </w:tc>
      </w:tr>
      <w:tr w:rsidR="00C334D1" w:rsidRPr="00813D46" w14:paraId="50960B8C" w14:textId="77777777" w:rsidTr="007B0C0F">
        <w:trPr>
          <w:jc w:val="center"/>
        </w:trPr>
        <w:tc>
          <w:tcPr>
            <w:tcW w:w="0" w:type="auto"/>
          </w:tcPr>
          <w:p w14:paraId="1839F137" w14:textId="77777777" w:rsidR="00C334D1" w:rsidRPr="00813D46" w:rsidRDefault="00C334D1" w:rsidP="007B0C0F">
            <w:pPr>
              <w:pStyle w:val="NormalWeb"/>
              <w:keepNext/>
              <w:keepLines/>
              <w:ind w:left="480" w:hanging="240"/>
              <w:rPr>
                <w:sz w:val="8"/>
              </w:rPr>
            </w:pPr>
            <w:r w:rsidRPr="00813D46">
              <w:rPr>
                <w:rFonts w:cs="Arial"/>
                <w:sz w:val="20"/>
                <w:szCs w:val="20"/>
              </w:rPr>
              <w:t>Total</w:t>
            </w:r>
          </w:p>
        </w:tc>
        <w:tc>
          <w:tcPr>
            <w:tcW w:w="0" w:type="auto"/>
            <w:vAlign w:val="bottom"/>
          </w:tcPr>
          <w:p w14:paraId="01E782BB" w14:textId="77777777" w:rsidR="00C334D1" w:rsidRPr="00813D46" w:rsidRDefault="00C334D1" w:rsidP="007B0C0F">
            <w:pPr>
              <w:pStyle w:val="la2"/>
              <w:keepNext/>
              <w:keepLines/>
            </w:pPr>
            <w:r w:rsidRPr="00813D46">
              <w:rPr>
                <w:sz w:val="15"/>
                <w:szCs w:val="15"/>
              </w:rPr>
              <w:t> </w:t>
            </w:r>
          </w:p>
        </w:tc>
        <w:tc>
          <w:tcPr>
            <w:tcW w:w="0" w:type="auto"/>
            <w:vAlign w:val="bottom"/>
          </w:tcPr>
          <w:p w14:paraId="298EF8CE" w14:textId="77777777" w:rsidR="00C334D1" w:rsidRPr="00813D46" w:rsidRDefault="00C334D1" w:rsidP="007B0C0F">
            <w:pPr>
              <w:keepNext/>
              <w:keepLines/>
              <w:rPr>
                <w:sz w:val="8"/>
              </w:rPr>
            </w:pPr>
            <w:r w:rsidRPr="00813D46">
              <w:rPr>
                <w:rFonts w:cs="Arial"/>
              </w:rPr>
              <w:t>$</w:t>
            </w:r>
          </w:p>
        </w:tc>
        <w:tc>
          <w:tcPr>
            <w:tcW w:w="0" w:type="auto"/>
            <w:vAlign w:val="bottom"/>
          </w:tcPr>
          <w:p w14:paraId="6CEBCB81" w14:textId="15B9AAAC" w:rsidR="00C334D1" w:rsidRPr="00813D46" w:rsidRDefault="00C334D1" w:rsidP="00BB5682">
            <w:pPr>
              <w:keepNext/>
              <w:keepLines/>
              <w:jc w:val="right"/>
            </w:pPr>
            <w:r w:rsidRPr="00813D46">
              <w:rPr>
                <w:rFonts w:cs="Arial"/>
              </w:rPr>
              <w:t>  </w:t>
            </w:r>
            <w:r w:rsidR="00BB5682" w:rsidRPr="00813D46">
              <w:rPr>
                <w:rFonts w:cs="Arial"/>
              </w:rPr>
              <w:t>30,463</w:t>
            </w:r>
          </w:p>
        </w:tc>
        <w:tc>
          <w:tcPr>
            <w:tcW w:w="0" w:type="auto"/>
            <w:noWrap/>
            <w:vAlign w:val="bottom"/>
          </w:tcPr>
          <w:p w14:paraId="2CEB0E73" w14:textId="77777777" w:rsidR="00C334D1" w:rsidRPr="00813D46" w:rsidRDefault="00C334D1" w:rsidP="007B0C0F">
            <w:pPr>
              <w:keepNext/>
              <w:keepLines/>
              <w:rPr>
                <w:sz w:val="8"/>
              </w:rPr>
            </w:pPr>
            <w:r w:rsidRPr="00813D46">
              <w:rPr>
                <w:rFonts w:cs="Arial"/>
              </w:rPr>
              <w:t> </w:t>
            </w:r>
          </w:p>
        </w:tc>
      </w:tr>
      <w:tr w:rsidR="00C334D1" w:rsidRPr="00813D46" w14:paraId="58526891" w14:textId="77777777" w:rsidTr="007B0C0F">
        <w:trPr>
          <w:jc w:val="center"/>
        </w:trPr>
        <w:tc>
          <w:tcPr>
            <w:tcW w:w="0" w:type="auto"/>
            <w:vAlign w:val="bottom"/>
          </w:tcPr>
          <w:p w14:paraId="2745D56C" w14:textId="77777777" w:rsidR="00C334D1" w:rsidRPr="00813D46" w:rsidRDefault="00C334D1" w:rsidP="007B0C0F">
            <w:pPr>
              <w:pStyle w:val="la2"/>
              <w:keepNext/>
              <w:keepLines/>
            </w:pPr>
            <w:r w:rsidRPr="00813D46">
              <w:t> </w:t>
            </w:r>
          </w:p>
        </w:tc>
        <w:tc>
          <w:tcPr>
            <w:tcW w:w="0" w:type="auto"/>
            <w:vAlign w:val="bottom"/>
          </w:tcPr>
          <w:p w14:paraId="3D1968BA" w14:textId="77777777" w:rsidR="00C334D1" w:rsidRPr="00813D46" w:rsidRDefault="00C334D1" w:rsidP="007B0C0F">
            <w:pPr>
              <w:pStyle w:val="la2"/>
              <w:keepNext/>
              <w:keepLines/>
            </w:pPr>
            <w:r w:rsidRPr="00813D46">
              <w:t> </w:t>
            </w:r>
          </w:p>
        </w:tc>
        <w:tc>
          <w:tcPr>
            <w:tcW w:w="0" w:type="auto"/>
            <w:vAlign w:val="bottom"/>
          </w:tcPr>
          <w:p w14:paraId="12D36EE8"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54526AC2"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78D68251" w14:textId="77777777" w:rsidR="00C334D1" w:rsidRPr="00813D46" w:rsidRDefault="00C334D1" w:rsidP="007B0C0F">
            <w:pPr>
              <w:keepNext/>
              <w:keepLines/>
              <w:rPr>
                <w:sz w:val="8"/>
              </w:rPr>
            </w:pPr>
          </w:p>
        </w:tc>
      </w:tr>
    </w:tbl>
    <w:p w14:paraId="6C82685A" w14:textId="77777777" w:rsidR="00C334D1" w:rsidRPr="00813D46" w:rsidRDefault="00C334D1" w:rsidP="00C334D1">
      <w:pPr>
        <w:pStyle w:val="NormalWeb"/>
        <w:keepNext/>
        <w:spacing w:before="270" w:beforeAutospacing="0" w:after="0" w:afterAutospacing="0"/>
        <w:jc w:val="center"/>
      </w:pPr>
      <w:r w:rsidRPr="00813D46">
        <w:rPr>
          <w:rFonts w:cs="Arial"/>
          <w:sz w:val="20"/>
          <w:szCs w:val="20"/>
          <w:u w:val="single"/>
        </w:rPr>
        <w:t xml:space="preserve">NOTE 13 — INCOME TAXES </w:t>
      </w:r>
    </w:p>
    <w:p w14:paraId="61EA3131"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The components of the provision for income taxes were as follows: </w:t>
      </w:r>
    </w:p>
    <w:p w14:paraId="706DFF3D"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116"/>
        <w:gridCol w:w="270"/>
        <w:gridCol w:w="129"/>
        <w:gridCol w:w="587"/>
        <w:gridCol w:w="72"/>
        <w:gridCol w:w="270"/>
        <w:gridCol w:w="129"/>
        <w:gridCol w:w="587"/>
        <w:gridCol w:w="83"/>
        <w:gridCol w:w="270"/>
        <w:gridCol w:w="129"/>
        <w:gridCol w:w="643"/>
        <w:gridCol w:w="83"/>
      </w:tblGrid>
      <w:tr w:rsidR="00C334D1" w:rsidRPr="00813D46" w14:paraId="4C114D67" w14:textId="77777777" w:rsidTr="007B0C0F">
        <w:trPr>
          <w:tblHeader/>
          <w:jc w:val="center"/>
        </w:trPr>
        <w:tc>
          <w:tcPr>
            <w:tcW w:w="3432" w:type="pct"/>
            <w:vAlign w:val="center"/>
          </w:tcPr>
          <w:p w14:paraId="46E5AA37" w14:textId="77777777" w:rsidR="00C334D1" w:rsidRPr="00813D46" w:rsidRDefault="00C334D1" w:rsidP="007B0C0F">
            <w:pPr>
              <w:rPr>
                <w:sz w:val="1"/>
              </w:rPr>
            </w:pPr>
          </w:p>
        </w:tc>
        <w:tc>
          <w:tcPr>
            <w:tcW w:w="130" w:type="pct"/>
            <w:vAlign w:val="bottom"/>
          </w:tcPr>
          <w:p w14:paraId="73BFDEE9" w14:textId="77777777" w:rsidR="00C334D1" w:rsidRPr="00813D46" w:rsidRDefault="00C334D1" w:rsidP="007B0C0F">
            <w:pPr>
              <w:rPr>
                <w:sz w:val="1"/>
              </w:rPr>
            </w:pPr>
          </w:p>
        </w:tc>
        <w:tc>
          <w:tcPr>
            <w:tcW w:w="0" w:type="auto"/>
            <w:vAlign w:val="center"/>
          </w:tcPr>
          <w:p w14:paraId="22D7962B" w14:textId="77777777" w:rsidR="00C334D1" w:rsidRPr="00813D46" w:rsidRDefault="00C334D1" w:rsidP="007B0C0F">
            <w:pPr>
              <w:rPr>
                <w:sz w:val="1"/>
              </w:rPr>
            </w:pPr>
          </w:p>
        </w:tc>
        <w:tc>
          <w:tcPr>
            <w:tcW w:w="0" w:type="auto"/>
            <w:vAlign w:val="center"/>
          </w:tcPr>
          <w:p w14:paraId="43A8BD79" w14:textId="77777777" w:rsidR="00C334D1" w:rsidRPr="00813D46" w:rsidRDefault="00C334D1" w:rsidP="007B0C0F">
            <w:pPr>
              <w:rPr>
                <w:sz w:val="1"/>
              </w:rPr>
            </w:pPr>
          </w:p>
        </w:tc>
        <w:tc>
          <w:tcPr>
            <w:tcW w:w="0" w:type="auto"/>
            <w:vAlign w:val="center"/>
          </w:tcPr>
          <w:p w14:paraId="3B799A3B" w14:textId="77777777" w:rsidR="00C334D1" w:rsidRPr="00813D46" w:rsidRDefault="00C334D1" w:rsidP="007B0C0F">
            <w:pPr>
              <w:rPr>
                <w:sz w:val="1"/>
              </w:rPr>
            </w:pPr>
          </w:p>
        </w:tc>
        <w:tc>
          <w:tcPr>
            <w:tcW w:w="130" w:type="pct"/>
            <w:vAlign w:val="bottom"/>
          </w:tcPr>
          <w:p w14:paraId="431EAA04" w14:textId="77777777" w:rsidR="00C334D1" w:rsidRPr="00813D46" w:rsidRDefault="00C334D1" w:rsidP="007B0C0F">
            <w:pPr>
              <w:rPr>
                <w:sz w:val="1"/>
              </w:rPr>
            </w:pPr>
          </w:p>
        </w:tc>
        <w:tc>
          <w:tcPr>
            <w:tcW w:w="0" w:type="auto"/>
            <w:vAlign w:val="center"/>
          </w:tcPr>
          <w:p w14:paraId="0A6D3A77" w14:textId="77777777" w:rsidR="00C334D1" w:rsidRPr="00813D46" w:rsidRDefault="00C334D1" w:rsidP="007B0C0F">
            <w:pPr>
              <w:rPr>
                <w:sz w:val="1"/>
              </w:rPr>
            </w:pPr>
          </w:p>
        </w:tc>
        <w:tc>
          <w:tcPr>
            <w:tcW w:w="0" w:type="auto"/>
            <w:vAlign w:val="center"/>
          </w:tcPr>
          <w:p w14:paraId="1B68A6FF" w14:textId="77777777" w:rsidR="00C334D1" w:rsidRPr="00813D46" w:rsidRDefault="00C334D1" w:rsidP="007B0C0F">
            <w:pPr>
              <w:rPr>
                <w:sz w:val="1"/>
              </w:rPr>
            </w:pPr>
          </w:p>
        </w:tc>
        <w:tc>
          <w:tcPr>
            <w:tcW w:w="0" w:type="auto"/>
            <w:vAlign w:val="center"/>
          </w:tcPr>
          <w:p w14:paraId="18DB4E38" w14:textId="77777777" w:rsidR="00C334D1" w:rsidRPr="00813D46" w:rsidRDefault="00C334D1" w:rsidP="007B0C0F">
            <w:pPr>
              <w:rPr>
                <w:sz w:val="1"/>
              </w:rPr>
            </w:pPr>
          </w:p>
        </w:tc>
        <w:tc>
          <w:tcPr>
            <w:tcW w:w="130" w:type="pct"/>
            <w:vAlign w:val="bottom"/>
          </w:tcPr>
          <w:p w14:paraId="30547C0F" w14:textId="77777777" w:rsidR="00C334D1" w:rsidRPr="00813D46" w:rsidRDefault="00C334D1" w:rsidP="007B0C0F">
            <w:pPr>
              <w:rPr>
                <w:sz w:val="1"/>
              </w:rPr>
            </w:pPr>
          </w:p>
        </w:tc>
        <w:tc>
          <w:tcPr>
            <w:tcW w:w="0" w:type="auto"/>
            <w:vAlign w:val="center"/>
          </w:tcPr>
          <w:p w14:paraId="34280A64" w14:textId="77777777" w:rsidR="00C334D1" w:rsidRPr="00813D46" w:rsidRDefault="00C334D1" w:rsidP="007B0C0F">
            <w:pPr>
              <w:rPr>
                <w:sz w:val="1"/>
              </w:rPr>
            </w:pPr>
          </w:p>
        </w:tc>
        <w:tc>
          <w:tcPr>
            <w:tcW w:w="0" w:type="auto"/>
            <w:vAlign w:val="center"/>
          </w:tcPr>
          <w:p w14:paraId="7F2367FB" w14:textId="77777777" w:rsidR="00C334D1" w:rsidRPr="00813D46" w:rsidRDefault="00C334D1" w:rsidP="007B0C0F">
            <w:pPr>
              <w:rPr>
                <w:sz w:val="1"/>
              </w:rPr>
            </w:pPr>
          </w:p>
        </w:tc>
        <w:tc>
          <w:tcPr>
            <w:tcW w:w="0" w:type="auto"/>
            <w:vAlign w:val="center"/>
          </w:tcPr>
          <w:p w14:paraId="0C58F73B" w14:textId="77777777" w:rsidR="00C334D1" w:rsidRPr="00813D46" w:rsidRDefault="00C334D1" w:rsidP="007B0C0F">
            <w:pPr>
              <w:rPr>
                <w:sz w:val="1"/>
              </w:rPr>
            </w:pPr>
          </w:p>
        </w:tc>
      </w:tr>
      <w:tr w:rsidR="00C334D1" w:rsidRPr="00813D46" w14:paraId="25FBF56E" w14:textId="77777777" w:rsidTr="007B0C0F">
        <w:trPr>
          <w:tblHeader/>
          <w:jc w:val="center"/>
        </w:trPr>
        <w:tc>
          <w:tcPr>
            <w:tcW w:w="0" w:type="auto"/>
            <w:gridSpan w:val="12"/>
            <w:vAlign w:val="bottom"/>
          </w:tcPr>
          <w:p w14:paraId="4ED34062"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1959D2E2" w14:textId="77777777" w:rsidR="00C334D1" w:rsidRPr="00813D46" w:rsidRDefault="00C334D1" w:rsidP="007B0C0F">
            <w:pPr>
              <w:rPr>
                <w:sz w:val="8"/>
              </w:rPr>
            </w:pPr>
            <w:r w:rsidRPr="00813D46">
              <w:rPr>
                <w:sz w:val="15"/>
                <w:szCs w:val="15"/>
              </w:rPr>
              <w:t> </w:t>
            </w:r>
          </w:p>
        </w:tc>
      </w:tr>
      <w:tr w:rsidR="00C334D1" w:rsidRPr="00813D46" w14:paraId="34783B72" w14:textId="77777777" w:rsidTr="007B0C0F">
        <w:trPr>
          <w:jc w:val="center"/>
        </w:trPr>
        <w:tc>
          <w:tcPr>
            <w:tcW w:w="0" w:type="auto"/>
            <w:gridSpan w:val="12"/>
            <w:vAlign w:val="bottom"/>
          </w:tcPr>
          <w:p w14:paraId="4E0341D2" w14:textId="77777777" w:rsidR="00C334D1" w:rsidRPr="00813D46" w:rsidRDefault="00C334D1" w:rsidP="007B0C0F">
            <w:pPr>
              <w:pStyle w:val="rrdsinglerule"/>
            </w:pPr>
            <w:r w:rsidRPr="00813D46">
              <w:rPr>
                <w:sz w:val="15"/>
                <w:szCs w:val="15"/>
              </w:rPr>
              <w:t> </w:t>
            </w:r>
          </w:p>
        </w:tc>
        <w:tc>
          <w:tcPr>
            <w:tcW w:w="0" w:type="auto"/>
            <w:vAlign w:val="bottom"/>
          </w:tcPr>
          <w:p w14:paraId="6E00EC5A" w14:textId="77777777" w:rsidR="00C334D1" w:rsidRPr="00813D46" w:rsidRDefault="00C334D1" w:rsidP="007B0C0F">
            <w:pPr>
              <w:rPr>
                <w:sz w:val="8"/>
              </w:rPr>
            </w:pPr>
          </w:p>
        </w:tc>
      </w:tr>
      <w:tr w:rsidR="00C334D1" w:rsidRPr="00813D46" w14:paraId="70FB441F" w14:textId="77777777" w:rsidTr="007B0C0F">
        <w:trPr>
          <w:trHeight w:val="75"/>
          <w:jc w:val="center"/>
        </w:trPr>
        <w:tc>
          <w:tcPr>
            <w:tcW w:w="0" w:type="auto"/>
            <w:vAlign w:val="center"/>
          </w:tcPr>
          <w:p w14:paraId="038D5CE9" w14:textId="77777777" w:rsidR="00C334D1" w:rsidRPr="00813D46" w:rsidRDefault="00C334D1" w:rsidP="007B0C0F">
            <w:pPr>
              <w:rPr>
                <w:sz w:val="8"/>
              </w:rPr>
            </w:pPr>
          </w:p>
        </w:tc>
        <w:tc>
          <w:tcPr>
            <w:tcW w:w="0" w:type="auto"/>
            <w:gridSpan w:val="4"/>
            <w:vAlign w:val="center"/>
          </w:tcPr>
          <w:p w14:paraId="6131F79C" w14:textId="77777777" w:rsidR="00C334D1" w:rsidRPr="00813D46" w:rsidRDefault="00C334D1" w:rsidP="007B0C0F">
            <w:pPr>
              <w:rPr>
                <w:sz w:val="8"/>
              </w:rPr>
            </w:pPr>
          </w:p>
        </w:tc>
        <w:tc>
          <w:tcPr>
            <w:tcW w:w="0" w:type="auto"/>
            <w:gridSpan w:val="4"/>
            <w:vAlign w:val="center"/>
          </w:tcPr>
          <w:p w14:paraId="54F518E0" w14:textId="77777777" w:rsidR="00C334D1" w:rsidRPr="00813D46" w:rsidRDefault="00C334D1" w:rsidP="007B0C0F">
            <w:pPr>
              <w:rPr>
                <w:sz w:val="8"/>
              </w:rPr>
            </w:pPr>
          </w:p>
        </w:tc>
        <w:tc>
          <w:tcPr>
            <w:tcW w:w="0" w:type="auto"/>
            <w:gridSpan w:val="4"/>
            <w:vAlign w:val="center"/>
          </w:tcPr>
          <w:p w14:paraId="59C83738" w14:textId="77777777" w:rsidR="00C334D1" w:rsidRPr="00813D46" w:rsidRDefault="00C334D1" w:rsidP="007B0C0F">
            <w:pPr>
              <w:rPr>
                <w:sz w:val="8"/>
              </w:rPr>
            </w:pPr>
          </w:p>
        </w:tc>
      </w:tr>
      <w:tr w:rsidR="00C334D1" w:rsidRPr="00813D46" w14:paraId="228DEEB5" w14:textId="77777777" w:rsidTr="007B0C0F">
        <w:trPr>
          <w:jc w:val="center"/>
        </w:trPr>
        <w:tc>
          <w:tcPr>
            <w:tcW w:w="0" w:type="auto"/>
            <w:vAlign w:val="bottom"/>
          </w:tcPr>
          <w:p w14:paraId="72713EDD"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7D8589CF"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704CF33" w14:textId="77777777" w:rsidR="00C334D1" w:rsidRPr="00813D46" w:rsidRDefault="00C334D1" w:rsidP="007B0C0F">
            <w:pPr>
              <w:jc w:val="right"/>
            </w:pPr>
            <w:r w:rsidRPr="00813D46">
              <w:rPr>
                <w:rFonts w:cs="Arial"/>
                <w:b/>
                <w:bCs/>
                <w:sz w:val="15"/>
                <w:szCs w:val="15"/>
              </w:rPr>
              <w:t>2015</w:t>
            </w:r>
          </w:p>
        </w:tc>
        <w:tc>
          <w:tcPr>
            <w:tcW w:w="0" w:type="auto"/>
            <w:vAlign w:val="bottom"/>
          </w:tcPr>
          <w:p w14:paraId="5E8D9AE3" w14:textId="77777777" w:rsidR="00C334D1" w:rsidRPr="00813D46" w:rsidRDefault="00C334D1" w:rsidP="007B0C0F">
            <w:pPr>
              <w:rPr>
                <w:sz w:val="8"/>
              </w:rPr>
            </w:pPr>
            <w:r w:rsidRPr="00813D46">
              <w:rPr>
                <w:sz w:val="15"/>
                <w:szCs w:val="15"/>
              </w:rPr>
              <w:t> </w:t>
            </w:r>
          </w:p>
        </w:tc>
        <w:tc>
          <w:tcPr>
            <w:tcW w:w="0" w:type="auto"/>
            <w:vAlign w:val="bottom"/>
          </w:tcPr>
          <w:p w14:paraId="797BDB9D"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FA51E7B" w14:textId="77777777" w:rsidR="00C334D1" w:rsidRPr="00813D46" w:rsidRDefault="00C334D1" w:rsidP="007B0C0F">
            <w:pPr>
              <w:jc w:val="right"/>
            </w:pPr>
            <w:r w:rsidRPr="00813D46">
              <w:rPr>
                <w:rFonts w:cs="Arial"/>
                <w:b/>
                <w:bCs/>
                <w:sz w:val="15"/>
                <w:szCs w:val="15"/>
              </w:rPr>
              <w:t>2014</w:t>
            </w:r>
          </w:p>
        </w:tc>
        <w:tc>
          <w:tcPr>
            <w:tcW w:w="0" w:type="auto"/>
            <w:vAlign w:val="bottom"/>
          </w:tcPr>
          <w:p w14:paraId="1C8F25AF" w14:textId="77777777" w:rsidR="00C334D1" w:rsidRPr="00813D46" w:rsidRDefault="00C334D1" w:rsidP="007B0C0F">
            <w:pPr>
              <w:rPr>
                <w:sz w:val="8"/>
              </w:rPr>
            </w:pPr>
            <w:r w:rsidRPr="00813D46">
              <w:rPr>
                <w:sz w:val="15"/>
                <w:szCs w:val="15"/>
              </w:rPr>
              <w:t> </w:t>
            </w:r>
          </w:p>
        </w:tc>
        <w:tc>
          <w:tcPr>
            <w:tcW w:w="0" w:type="auto"/>
            <w:vAlign w:val="bottom"/>
          </w:tcPr>
          <w:p w14:paraId="3AA56B9D"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71E32FC" w14:textId="77777777" w:rsidR="00C334D1" w:rsidRPr="00813D46" w:rsidRDefault="00C334D1" w:rsidP="007B0C0F">
            <w:pPr>
              <w:jc w:val="right"/>
            </w:pPr>
            <w:r w:rsidRPr="00813D46">
              <w:rPr>
                <w:rFonts w:cs="Arial"/>
                <w:b/>
                <w:bCs/>
                <w:sz w:val="15"/>
                <w:szCs w:val="15"/>
              </w:rPr>
              <w:t>2013</w:t>
            </w:r>
          </w:p>
        </w:tc>
        <w:tc>
          <w:tcPr>
            <w:tcW w:w="0" w:type="auto"/>
            <w:vAlign w:val="bottom"/>
          </w:tcPr>
          <w:p w14:paraId="5C96DC4A" w14:textId="77777777" w:rsidR="00C334D1" w:rsidRPr="00813D46" w:rsidRDefault="00C334D1" w:rsidP="007B0C0F">
            <w:pPr>
              <w:rPr>
                <w:sz w:val="8"/>
              </w:rPr>
            </w:pPr>
            <w:r w:rsidRPr="00813D46">
              <w:rPr>
                <w:sz w:val="15"/>
                <w:szCs w:val="15"/>
              </w:rPr>
              <w:t> </w:t>
            </w:r>
          </w:p>
        </w:tc>
      </w:tr>
      <w:tr w:rsidR="00C334D1" w:rsidRPr="00813D46" w14:paraId="6765E1D1" w14:textId="77777777" w:rsidTr="007B0C0F">
        <w:trPr>
          <w:trHeight w:val="75"/>
          <w:jc w:val="center"/>
        </w:trPr>
        <w:tc>
          <w:tcPr>
            <w:tcW w:w="0" w:type="auto"/>
            <w:vAlign w:val="center"/>
          </w:tcPr>
          <w:p w14:paraId="3A0B57D7" w14:textId="77777777" w:rsidR="00C334D1" w:rsidRPr="00813D46" w:rsidRDefault="00C334D1" w:rsidP="007B0C0F">
            <w:pPr>
              <w:rPr>
                <w:sz w:val="8"/>
              </w:rPr>
            </w:pPr>
          </w:p>
        </w:tc>
        <w:tc>
          <w:tcPr>
            <w:tcW w:w="0" w:type="auto"/>
            <w:gridSpan w:val="4"/>
            <w:vAlign w:val="center"/>
          </w:tcPr>
          <w:p w14:paraId="6035B4E3" w14:textId="77777777" w:rsidR="00C334D1" w:rsidRPr="00813D46" w:rsidRDefault="00C334D1" w:rsidP="007B0C0F">
            <w:pPr>
              <w:rPr>
                <w:sz w:val="8"/>
              </w:rPr>
            </w:pPr>
          </w:p>
        </w:tc>
        <w:tc>
          <w:tcPr>
            <w:tcW w:w="0" w:type="auto"/>
            <w:gridSpan w:val="4"/>
            <w:vAlign w:val="center"/>
          </w:tcPr>
          <w:p w14:paraId="076943E2" w14:textId="77777777" w:rsidR="00C334D1" w:rsidRPr="00813D46" w:rsidRDefault="00C334D1" w:rsidP="007B0C0F">
            <w:pPr>
              <w:rPr>
                <w:sz w:val="8"/>
              </w:rPr>
            </w:pPr>
          </w:p>
        </w:tc>
        <w:tc>
          <w:tcPr>
            <w:tcW w:w="0" w:type="auto"/>
            <w:gridSpan w:val="4"/>
            <w:vAlign w:val="center"/>
          </w:tcPr>
          <w:p w14:paraId="6C5DD94A" w14:textId="77777777" w:rsidR="00C334D1" w:rsidRPr="00813D46" w:rsidRDefault="00C334D1" w:rsidP="007B0C0F">
            <w:pPr>
              <w:rPr>
                <w:sz w:val="8"/>
              </w:rPr>
            </w:pPr>
          </w:p>
        </w:tc>
      </w:tr>
      <w:tr w:rsidR="00C334D1" w:rsidRPr="00813D46" w14:paraId="5205F00C" w14:textId="77777777" w:rsidTr="007B0C0F">
        <w:trPr>
          <w:jc w:val="center"/>
        </w:trPr>
        <w:tc>
          <w:tcPr>
            <w:tcW w:w="0" w:type="auto"/>
          </w:tcPr>
          <w:p w14:paraId="4A950B88" w14:textId="77777777" w:rsidR="00C334D1" w:rsidRPr="00813D46" w:rsidRDefault="00C334D1" w:rsidP="007B0C0F">
            <w:pPr>
              <w:pStyle w:val="NormalWeb"/>
              <w:ind w:left="240" w:hanging="240"/>
              <w:rPr>
                <w:sz w:val="8"/>
              </w:rPr>
            </w:pPr>
            <w:r w:rsidRPr="00813D46">
              <w:rPr>
                <w:rFonts w:cs="Arial"/>
                <w:b/>
                <w:bCs/>
                <w:sz w:val="15"/>
                <w:szCs w:val="15"/>
              </w:rPr>
              <w:t>Current Taxes</w:t>
            </w:r>
          </w:p>
        </w:tc>
        <w:tc>
          <w:tcPr>
            <w:tcW w:w="0" w:type="auto"/>
            <w:vAlign w:val="bottom"/>
          </w:tcPr>
          <w:p w14:paraId="52E83CDE" w14:textId="77777777" w:rsidR="00C334D1" w:rsidRPr="00813D46" w:rsidRDefault="00C334D1" w:rsidP="007B0C0F">
            <w:pPr>
              <w:pStyle w:val="la2"/>
            </w:pPr>
            <w:r w:rsidRPr="00813D46">
              <w:rPr>
                <w:sz w:val="15"/>
                <w:szCs w:val="15"/>
              </w:rPr>
              <w:t> </w:t>
            </w:r>
          </w:p>
        </w:tc>
        <w:tc>
          <w:tcPr>
            <w:tcW w:w="0" w:type="auto"/>
            <w:vAlign w:val="bottom"/>
          </w:tcPr>
          <w:p w14:paraId="3273F009" w14:textId="77777777" w:rsidR="00C334D1" w:rsidRPr="00813D46" w:rsidRDefault="00C334D1" w:rsidP="007B0C0F">
            <w:pPr>
              <w:pStyle w:val="la2"/>
            </w:pPr>
            <w:r w:rsidRPr="00813D46">
              <w:t> </w:t>
            </w:r>
          </w:p>
        </w:tc>
        <w:tc>
          <w:tcPr>
            <w:tcW w:w="0" w:type="auto"/>
            <w:vAlign w:val="bottom"/>
          </w:tcPr>
          <w:p w14:paraId="24CC4584" w14:textId="77777777" w:rsidR="00C334D1" w:rsidRPr="00813D46" w:rsidRDefault="00C334D1" w:rsidP="007B0C0F">
            <w:pPr>
              <w:pStyle w:val="la2"/>
            </w:pPr>
            <w:r w:rsidRPr="00813D46">
              <w:t> </w:t>
            </w:r>
          </w:p>
        </w:tc>
        <w:tc>
          <w:tcPr>
            <w:tcW w:w="0" w:type="auto"/>
            <w:vAlign w:val="bottom"/>
          </w:tcPr>
          <w:p w14:paraId="4B938DED" w14:textId="77777777" w:rsidR="00C334D1" w:rsidRPr="00813D46" w:rsidRDefault="00C334D1" w:rsidP="007B0C0F">
            <w:pPr>
              <w:pStyle w:val="la2"/>
            </w:pPr>
            <w:r w:rsidRPr="00813D46">
              <w:t> </w:t>
            </w:r>
          </w:p>
        </w:tc>
        <w:tc>
          <w:tcPr>
            <w:tcW w:w="0" w:type="auto"/>
            <w:vAlign w:val="bottom"/>
          </w:tcPr>
          <w:p w14:paraId="76B8A70B" w14:textId="77777777" w:rsidR="00C334D1" w:rsidRPr="00813D46" w:rsidRDefault="00C334D1" w:rsidP="007B0C0F">
            <w:pPr>
              <w:pStyle w:val="la2"/>
            </w:pPr>
            <w:r w:rsidRPr="00813D46">
              <w:rPr>
                <w:sz w:val="15"/>
                <w:szCs w:val="15"/>
              </w:rPr>
              <w:t> </w:t>
            </w:r>
          </w:p>
        </w:tc>
        <w:tc>
          <w:tcPr>
            <w:tcW w:w="0" w:type="auto"/>
            <w:vAlign w:val="bottom"/>
          </w:tcPr>
          <w:p w14:paraId="24ED4B0E" w14:textId="77777777" w:rsidR="00C334D1" w:rsidRPr="00813D46" w:rsidRDefault="00C334D1" w:rsidP="007B0C0F">
            <w:pPr>
              <w:pStyle w:val="la2"/>
            </w:pPr>
            <w:r w:rsidRPr="00813D46">
              <w:t> </w:t>
            </w:r>
          </w:p>
        </w:tc>
        <w:tc>
          <w:tcPr>
            <w:tcW w:w="0" w:type="auto"/>
            <w:vAlign w:val="bottom"/>
          </w:tcPr>
          <w:p w14:paraId="3E652DE1" w14:textId="77777777" w:rsidR="00C334D1" w:rsidRPr="00813D46" w:rsidRDefault="00C334D1" w:rsidP="007B0C0F">
            <w:pPr>
              <w:pStyle w:val="la2"/>
            </w:pPr>
            <w:r w:rsidRPr="00813D46">
              <w:t> </w:t>
            </w:r>
          </w:p>
        </w:tc>
        <w:tc>
          <w:tcPr>
            <w:tcW w:w="0" w:type="auto"/>
            <w:vAlign w:val="bottom"/>
          </w:tcPr>
          <w:p w14:paraId="4A9DE9C1" w14:textId="77777777" w:rsidR="00C334D1" w:rsidRPr="00813D46" w:rsidRDefault="00C334D1" w:rsidP="007B0C0F">
            <w:pPr>
              <w:pStyle w:val="la2"/>
            </w:pPr>
            <w:r w:rsidRPr="00813D46">
              <w:t> </w:t>
            </w:r>
          </w:p>
        </w:tc>
        <w:tc>
          <w:tcPr>
            <w:tcW w:w="0" w:type="auto"/>
            <w:vAlign w:val="bottom"/>
          </w:tcPr>
          <w:p w14:paraId="271D62DD" w14:textId="77777777" w:rsidR="00C334D1" w:rsidRPr="00813D46" w:rsidRDefault="00C334D1" w:rsidP="007B0C0F">
            <w:pPr>
              <w:pStyle w:val="la2"/>
            </w:pPr>
            <w:r w:rsidRPr="00813D46">
              <w:rPr>
                <w:sz w:val="15"/>
                <w:szCs w:val="15"/>
              </w:rPr>
              <w:t> </w:t>
            </w:r>
          </w:p>
        </w:tc>
        <w:tc>
          <w:tcPr>
            <w:tcW w:w="0" w:type="auto"/>
            <w:vAlign w:val="bottom"/>
          </w:tcPr>
          <w:p w14:paraId="2D667248" w14:textId="77777777" w:rsidR="00C334D1" w:rsidRPr="00813D46" w:rsidRDefault="00C334D1" w:rsidP="007B0C0F">
            <w:pPr>
              <w:pStyle w:val="la2"/>
            </w:pPr>
            <w:r w:rsidRPr="00813D46">
              <w:t> </w:t>
            </w:r>
          </w:p>
        </w:tc>
        <w:tc>
          <w:tcPr>
            <w:tcW w:w="0" w:type="auto"/>
            <w:vAlign w:val="bottom"/>
          </w:tcPr>
          <w:p w14:paraId="4E3AFE43" w14:textId="77777777" w:rsidR="00C334D1" w:rsidRPr="00813D46" w:rsidRDefault="00C334D1" w:rsidP="007B0C0F">
            <w:pPr>
              <w:pStyle w:val="la2"/>
            </w:pPr>
            <w:r w:rsidRPr="00813D46">
              <w:t> </w:t>
            </w:r>
          </w:p>
        </w:tc>
        <w:tc>
          <w:tcPr>
            <w:tcW w:w="0" w:type="auto"/>
            <w:vAlign w:val="bottom"/>
          </w:tcPr>
          <w:p w14:paraId="48391C78" w14:textId="77777777" w:rsidR="00C334D1" w:rsidRPr="00813D46" w:rsidRDefault="00C334D1" w:rsidP="007B0C0F">
            <w:pPr>
              <w:pStyle w:val="la2"/>
            </w:pPr>
            <w:r w:rsidRPr="00813D46">
              <w:t> </w:t>
            </w:r>
          </w:p>
        </w:tc>
      </w:tr>
      <w:tr w:rsidR="00C334D1" w:rsidRPr="00813D46" w14:paraId="41BE2A79" w14:textId="77777777" w:rsidTr="007B0C0F">
        <w:trPr>
          <w:trHeight w:val="75"/>
          <w:jc w:val="center"/>
        </w:trPr>
        <w:tc>
          <w:tcPr>
            <w:tcW w:w="0" w:type="auto"/>
            <w:vAlign w:val="center"/>
          </w:tcPr>
          <w:p w14:paraId="48D6EF00" w14:textId="77777777" w:rsidR="00C334D1" w:rsidRPr="00813D46" w:rsidRDefault="00C334D1" w:rsidP="007B0C0F">
            <w:pPr>
              <w:rPr>
                <w:sz w:val="8"/>
              </w:rPr>
            </w:pPr>
          </w:p>
        </w:tc>
        <w:tc>
          <w:tcPr>
            <w:tcW w:w="0" w:type="auto"/>
            <w:gridSpan w:val="4"/>
            <w:vAlign w:val="center"/>
          </w:tcPr>
          <w:p w14:paraId="789BA964" w14:textId="77777777" w:rsidR="00C334D1" w:rsidRPr="00813D46" w:rsidRDefault="00C334D1" w:rsidP="007B0C0F">
            <w:pPr>
              <w:rPr>
                <w:sz w:val="8"/>
              </w:rPr>
            </w:pPr>
          </w:p>
        </w:tc>
        <w:tc>
          <w:tcPr>
            <w:tcW w:w="0" w:type="auto"/>
            <w:gridSpan w:val="4"/>
            <w:vAlign w:val="center"/>
          </w:tcPr>
          <w:p w14:paraId="06BE4BBB" w14:textId="77777777" w:rsidR="00C334D1" w:rsidRPr="00813D46" w:rsidRDefault="00C334D1" w:rsidP="007B0C0F">
            <w:pPr>
              <w:rPr>
                <w:sz w:val="8"/>
              </w:rPr>
            </w:pPr>
          </w:p>
        </w:tc>
        <w:tc>
          <w:tcPr>
            <w:tcW w:w="0" w:type="auto"/>
            <w:gridSpan w:val="4"/>
            <w:vAlign w:val="center"/>
          </w:tcPr>
          <w:p w14:paraId="4D6BF5B6" w14:textId="77777777" w:rsidR="00C334D1" w:rsidRPr="00813D46" w:rsidRDefault="00C334D1" w:rsidP="007B0C0F">
            <w:pPr>
              <w:rPr>
                <w:sz w:val="8"/>
              </w:rPr>
            </w:pPr>
          </w:p>
        </w:tc>
      </w:tr>
      <w:tr w:rsidR="00C334D1" w:rsidRPr="00813D46" w14:paraId="0F8A68E4" w14:textId="77777777" w:rsidTr="007B0C0F">
        <w:trPr>
          <w:jc w:val="center"/>
        </w:trPr>
        <w:tc>
          <w:tcPr>
            <w:tcW w:w="0" w:type="auto"/>
          </w:tcPr>
          <w:p w14:paraId="37703841" w14:textId="77777777" w:rsidR="00C334D1" w:rsidRPr="00813D46" w:rsidRDefault="00C334D1" w:rsidP="007B0C0F">
            <w:pPr>
              <w:pStyle w:val="NormalWeb"/>
              <w:ind w:left="240" w:hanging="240"/>
              <w:rPr>
                <w:sz w:val="8"/>
              </w:rPr>
            </w:pPr>
            <w:r w:rsidRPr="00813D46">
              <w:rPr>
                <w:rFonts w:cs="Arial"/>
                <w:sz w:val="20"/>
                <w:szCs w:val="20"/>
              </w:rPr>
              <w:t>U.S. federal</w:t>
            </w:r>
          </w:p>
        </w:tc>
        <w:tc>
          <w:tcPr>
            <w:tcW w:w="0" w:type="auto"/>
            <w:vAlign w:val="bottom"/>
          </w:tcPr>
          <w:p w14:paraId="672AD659" w14:textId="77777777" w:rsidR="00C334D1" w:rsidRPr="00813D46" w:rsidRDefault="00C334D1" w:rsidP="007B0C0F">
            <w:pPr>
              <w:pStyle w:val="la2"/>
            </w:pPr>
            <w:r w:rsidRPr="00813D46">
              <w:rPr>
                <w:sz w:val="15"/>
                <w:szCs w:val="15"/>
              </w:rPr>
              <w:t> </w:t>
            </w:r>
          </w:p>
        </w:tc>
        <w:tc>
          <w:tcPr>
            <w:tcW w:w="0" w:type="auto"/>
            <w:vAlign w:val="bottom"/>
          </w:tcPr>
          <w:p w14:paraId="716E1222" w14:textId="77777777" w:rsidR="00C334D1" w:rsidRPr="00813D46" w:rsidRDefault="00C334D1" w:rsidP="007B0C0F">
            <w:pPr>
              <w:rPr>
                <w:sz w:val="8"/>
              </w:rPr>
            </w:pPr>
            <w:r w:rsidRPr="00813D46">
              <w:rPr>
                <w:rFonts w:cs="Arial"/>
                <w:b/>
                <w:bCs/>
              </w:rPr>
              <w:t>$</w:t>
            </w:r>
          </w:p>
        </w:tc>
        <w:tc>
          <w:tcPr>
            <w:tcW w:w="0" w:type="auto"/>
            <w:vAlign w:val="bottom"/>
          </w:tcPr>
          <w:p w14:paraId="26BAA195" w14:textId="3B0D5F5F" w:rsidR="00C334D1" w:rsidRPr="00813D46" w:rsidRDefault="001D4702" w:rsidP="007B0C0F">
            <w:pPr>
              <w:jc w:val="right"/>
            </w:pPr>
            <w:r w:rsidRPr="00813D46">
              <w:rPr>
                <w:rFonts w:cs="Arial"/>
                <w:b/>
                <w:bCs/>
              </w:rPr>
              <w:t>3,661</w:t>
            </w:r>
          </w:p>
        </w:tc>
        <w:tc>
          <w:tcPr>
            <w:tcW w:w="0" w:type="auto"/>
            <w:noWrap/>
            <w:vAlign w:val="bottom"/>
          </w:tcPr>
          <w:p w14:paraId="60D59516" w14:textId="77777777" w:rsidR="00C334D1" w:rsidRPr="00813D46" w:rsidRDefault="00C334D1" w:rsidP="007B0C0F">
            <w:pPr>
              <w:rPr>
                <w:sz w:val="8"/>
              </w:rPr>
            </w:pPr>
            <w:r w:rsidRPr="00813D46">
              <w:rPr>
                <w:rFonts w:cs="Arial"/>
                <w:b/>
                <w:bCs/>
              </w:rPr>
              <w:t> </w:t>
            </w:r>
          </w:p>
        </w:tc>
        <w:tc>
          <w:tcPr>
            <w:tcW w:w="0" w:type="auto"/>
            <w:vAlign w:val="bottom"/>
          </w:tcPr>
          <w:p w14:paraId="7CC56386" w14:textId="77777777" w:rsidR="00C334D1" w:rsidRPr="00813D46" w:rsidRDefault="00C334D1" w:rsidP="007B0C0F">
            <w:pPr>
              <w:pStyle w:val="la2"/>
            </w:pPr>
            <w:r w:rsidRPr="00813D46">
              <w:rPr>
                <w:sz w:val="15"/>
                <w:szCs w:val="15"/>
              </w:rPr>
              <w:t> </w:t>
            </w:r>
          </w:p>
        </w:tc>
        <w:tc>
          <w:tcPr>
            <w:tcW w:w="0" w:type="auto"/>
            <w:vAlign w:val="bottom"/>
          </w:tcPr>
          <w:p w14:paraId="3B881985" w14:textId="77777777" w:rsidR="00C334D1" w:rsidRPr="00813D46" w:rsidRDefault="00C334D1" w:rsidP="007B0C0F">
            <w:pPr>
              <w:rPr>
                <w:sz w:val="8"/>
              </w:rPr>
            </w:pPr>
            <w:r w:rsidRPr="00813D46">
              <w:rPr>
                <w:rFonts w:cs="Arial"/>
              </w:rPr>
              <w:t>$</w:t>
            </w:r>
          </w:p>
        </w:tc>
        <w:tc>
          <w:tcPr>
            <w:tcW w:w="0" w:type="auto"/>
            <w:vAlign w:val="bottom"/>
          </w:tcPr>
          <w:p w14:paraId="6F47D74F" w14:textId="77777777" w:rsidR="00C334D1" w:rsidRPr="00813D46" w:rsidRDefault="00C334D1" w:rsidP="007B0C0F">
            <w:pPr>
              <w:jc w:val="right"/>
            </w:pPr>
            <w:r w:rsidRPr="00813D46">
              <w:rPr>
                <w:rFonts w:cs="Arial"/>
                <w:bCs/>
              </w:rPr>
              <w:t>3,738</w:t>
            </w:r>
          </w:p>
        </w:tc>
        <w:tc>
          <w:tcPr>
            <w:tcW w:w="0" w:type="auto"/>
            <w:noWrap/>
            <w:vAlign w:val="bottom"/>
          </w:tcPr>
          <w:p w14:paraId="321BE34B" w14:textId="77777777" w:rsidR="00C334D1" w:rsidRPr="00813D46" w:rsidRDefault="00C334D1" w:rsidP="007B0C0F">
            <w:pPr>
              <w:rPr>
                <w:sz w:val="8"/>
              </w:rPr>
            </w:pPr>
            <w:r w:rsidRPr="00813D46">
              <w:rPr>
                <w:rFonts w:cs="Arial"/>
                <w:bCs/>
              </w:rPr>
              <w:t> </w:t>
            </w:r>
          </w:p>
        </w:tc>
        <w:tc>
          <w:tcPr>
            <w:tcW w:w="0" w:type="auto"/>
            <w:vAlign w:val="bottom"/>
          </w:tcPr>
          <w:p w14:paraId="72EB75CE" w14:textId="77777777" w:rsidR="00C334D1" w:rsidRPr="00813D46" w:rsidRDefault="00C334D1" w:rsidP="007B0C0F">
            <w:pPr>
              <w:pStyle w:val="la2"/>
            </w:pPr>
            <w:r w:rsidRPr="00813D46">
              <w:rPr>
                <w:sz w:val="15"/>
                <w:szCs w:val="15"/>
              </w:rPr>
              <w:t> </w:t>
            </w:r>
          </w:p>
        </w:tc>
        <w:tc>
          <w:tcPr>
            <w:tcW w:w="0" w:type="auto"/>
            <w:vAlign w:val="bottom"/>
          </w:tcPr>
          <w:p w14:paraId="4E135D91" w14:textId="77777777" w:rsidR="00C334D1" w:rsidRPr="00813D46" w:rsidRDefault="00C334D1" w:rsidP="007B0C0F">
            <w:pPr>
              <w:rPr>
                <w:sz w:val="8"/>
              </w:rPr>
            </w:pPr>
            <w:r w:rsidRPr="00813D46">
              <w:rPr>
                <w:rFonts w:cs="Arial"/>
              </w:rPr>
              <w:t>$</w:t>
            </w:r>
          </w:p>
        </w:tc>
        <w:tc>
          <w:tcPr>
            <w:tcW w:w="0" w:type="auto"/>
            <w:vAlign w:val="bottom"/>
          </w:tcPr>
          <w:p w14:paraId="57F955B9" w14:textId="77777777" w:rsidR="00C334D1" w:rsidRPr="00813D46" w:rsidRDefault="00C334D1" w:rsidP="007B0C0F">
            <w:pPr>
              <w:jc w:val="right"/>
            </w:pPr>
            <w:r w:rsidRPr="00813D46">
              <w:rPr>
                <w:rFonts w:cs="Arial"/>
              </w:rPr>
              <w:t>3,131</w:t>
            </w:r>
          </w:p>
        </w:tc>
        <w:tc>
          <w:tcPr>
            <w:tcW w:w="0" w:type="auto"/>
            <w:noWrap/>
            <w:vAlign w:val="bottom"/>
          </w:tcPr>
          <w:p w14:paraId="135A7014" w14:textId="77777777" w:rsidR="00C334D1" w:rsidRPr="00813D46" w:rsidRDefault="00C334D1" w:rsidP="007B0C0F">
            <w:pPr>
              <w:rPr>
                <w:sz w:val="8"/>
              </w:rPr>
            </w:pPr>
            <w:r w:rsidRPr="00813D46">
              <w:rPr>
                <w:rFonts w:cs="Arial"/>
              </w:rPr>
              <w:t> </w:t>
            </w:r>
          </w:p>
        </w:tc>
      </w:tr>
      <w:tr w:rsidR="00C334D1" w:rsidRPr="00813D46" w14:paraId="417F6BB4" w14:textId="77777777" w:rsidTr="007B0C0F">
        <w:trPr>
          <w:jc w:val="center"/>
        </w:trPr>
        <w:tc>
          <w:tcPr>
            <w:tcW w:w="0" w:type="auto"/>
          </w:tcPr>
          <w:p w14:paraId="4BE69A17" w14:textId="77777777" w:rsidR="00C334D1" w:rsidRPr="00813D46" w:rsidRDefault="00C334D1" w:rsidP="007B0C0F">
            <w:pPr>
              <w:pStyle w:val="NormalWeb"/>
              <w:ind w:left="240" w:hanging="240"/>
              <w:rPr>
                <w:sz w:val="8"/>
              </w:rPr>
            </w:pPr>
            <w:r w:rsidRPr="00813D46">
              <w:rPr>
                <w:rFonts w:cs="Arial"/>
                <w:sz w:val="20"/>
                <w:szCs w:val="20"/>
              </w:rPr>
              <w:t>U.S. state and local</w:t>
            </w:r>
          </w:p>
        </w:tc>
        <w:tc>
          <w:tcPr>
            <w:tcW w:w="0" w:type="auto"/>
            <w:vAlign w:val="bottom"/>
          </w:tcPr>
          <w:p w14:paraId="68B24516" w14:textId="77777777" w:rsidR="00C334D1" w:rsidRPr="00813D46" w:rsidRDefault="00C334D1" w:rsidP="007B0C0F">
            <w:pPr>
              <w:pStyle w:val="la2"/>
            </w:pPr>
            <w:r w:rsidRPr="00813D46">
              <w:rPr>
                <w:sz w:val="15"/>
                <w:szCs w:val="15"/>
              </w:rPr>
              <w:t> </w:t>
            </w:r>
          </w:p>
        </w:tc>
        <w:tc>
          <w:tcPr>
            <w:tcW w:w="0" w:type="auto"/>
            <w:vAlign w:val="bottom"/>
          </w:tcPr>
          <w:p w14:paraId="1A1149F1" w14:textId="77777777" w:rsidR="00C334D1" w:rsidRPr="00813D46" w:rsidRDefault="00C334D1" w:rsidP="007B0C0F">
            <w:pPr>
              <w:rPr>
                <w:sz w:val="8"/>
              </w:rPr>
            </w:pPr>
            <w:r w:rsidRPr="00813D46">
              <w:rPr>
                <w:rFonts w:cs="Arial"/>
                <w:b/>
                <w:bCs/>
              </w:rPr>
              <w:t> </w:t>
            </w:r>
          </w:p>
        </w:tc>
        <w:tc>
          <w:tcPr>
            <w:tcW w:w="0" w:type="auto"/>
            <w:vAlign w:val="bottom"/>
          </w:tcPr>
          <w:p w14:paraId="244E5A13" w14:textId="12C0AD86" w:rsidR="00C334D1" w:rsidRPr="00813D46" w:rsidRDefault="001D4702" w:rsidP="008A38C7">
            <w:pPr>
              <w:jc w:val="right"/>
            </w:pPr>
            <w:r w:rsidRPr="00813D46">
              <w:rPr>
                <w:rFonts w:cs="Arial"/>
                <w:b/>
                <w:bCs/>
              </w:rPr>
              <w:t>364</w:t>
            </w:r>
          </w:p>
        </w:tc>
        <w:tc>
          <w:tcPr>
            <w:tcW w:w="0" w:type="auto"/>
            <w:noWrap/>
            <w:vAlign w:val="bottom"/>
          </w:tcPr>
          <w:p w14:paraId="6CE2553B" w14:textId="77777777" w:rsidR="00C334D1" w:rsidRPr="00813D46" w:rsidRDefault="00C334D1" w:rsidP="007B0C0F">
            <w:pPr>
              <w:rPr>
                <w:sz w:val="8"/>
              </w:rPr>
            </w:pPr>
            <w:r w:rsidRPr="00813D46">
              <w:rPr>
                <w:rFonts w:cs="Arial"/>
                <w:b/>
                <w:bCs/>
              </w:rPr>
              <w:t> </w:t>
            </w:r>
          </w:p>
        </w:tc>
        <w:tc>
          <w:tcPr>
            <w:tcW w:w="0" w:type="auto"/>
            <w:vAlign w:val="bottom"/>
          </w:tcPr>
          <w:p w14:paraId="41EC9977" w14:textId="77777777" w:rsidR="00C334D1" w:rsidRPr="00813D46" w:rsidRDefault="00C334D1" w:rsidP="007B0C0F">
            <w:pPr>
              <w:pStyle w:val="la2"/>
            </w:pPr>
            <w:r w:rsidRPr="00813D46">
              <w:rPr>
                <w:sz w:val="15"/>
                <w:szCs w:val="15"/>
              </w:rPr>
              <w:t> </w:t>
            </w:r>
          </w:p>
        </w:tc>
        <w:tc>
          <w:tcPr>
            <w:tcW w:w="0" w:type="auto"/>
            <w:vAlign w:val="bottom"/>
          </w:tcPr>
          <w:p w14:paraId="2CC84CC3" w14:textId="77777777" w:rsidR="00C334D1" w:rsidRPr="00813D46" w:rsidRDefault="00C334D1" w:rsidP="007B0C0F">
            <w:pPr>
              <w:rPr>
                <w:sz w:val="8"/>
              </w:rPr>
            </w:pPr>
            <w:r w:rsidRPr="00813D46">
              <w:rPr>
                <w:rFonts w:cs="Arial"/>
              </w:rPr>
              <w:t> </w:t>
            </w:r>
          </w:p>
        </w:tc>
        <w:tc>
          <w:tcPr>
            <w:tcW w:w="0" w:type="auto"/>
            <w:vAlign w:val="bottom"/>
          </w:tcPr>
          <w:p w14:paraId="1B35A936" w14:textId="77777777" w:rsidR="00C334D1" w:rsidRPr="00813D46" w:rsidRDefault="00C334D1" w:rsidP="007B0C0F">
            <w:pPr>
              <w:jc w:val="right"/>
            </w:pPr>
            <w:r w:rsidRPr="00813D46">
              <w:rPr>
                <w:rFonts w:cs="Arial"/>
                <w:bCs/>
              </w:rPr>
              <w:t>266</w:t>
            </w:r>
          </w:p>
        </w:tc>
        <w:tc>
          <w:tcPr>
            <w:tcW w:w="0" w:type="auto"/>
            <w:noWrap/>
            <w:vAlign w:val="bottom"/>
          </w:tcPr>
          <w:p w14:paraId="74A94452" w14:textId="77777777" w:rsidR="00C334D1" w:rsidRPr="00813D46" w:rsidRDefault="00C334D1" w:rsidP="007B0C0F">
            <w:pPr>
              <w:rPr>
                <w:sz w:val="8"/>
              </w:rPr>
            </w:pPr>
            <w:r w:rsidRPr="00813D46">
              <w:rPr>
                <w:rFonts w:cs="Arial"/>
                <w:bCs/>
              </w:rPr>
              <w:t> </w:t>
            </w:r>
          </w:p>
        </w:tc>
        <w:tc>
          <w:tcPr>
            <w:tcW w:w="0" w:type="auto"/>
            <w:vAlign w:val="bottom"/>
          </w:tcPr>
          <w:p w14:paraId="1CAEF77A" w14:textId="77777777" w:rsidR="00C334D1" w:rsidRPr="00813D46" w:rsidRDefault="00C334D1" w:rsidP="007B0C0F">
            <w:pPr>
              <w:pStyle w:val="la2"/>
            </w:pPr>
            <w:r w:rsidRPr="00813D46">
              <w:rPr>
                <w:sz w:val="15"/>
                <w:szCs w:val="15"/>
              </w:rPr>
              <w:t> </w:t>
            </w:r>
          </w:p>
        </w:tc>
        <w:tc>
          <w:tcPr>
            <w:tcW w:w="0" w:type="auto"/>
            <w:vAlign w:val="bottom"/>
          </w:tcPr>
          <w:p w14:paraId="7F58B631" w14:textId="77777777" w:rsidR="00C334D1" w:rsidRPr="00813D46" w:rsidRDefault="00C334D1" w:rsidP="007B0C0F">
            <w:pPr>
              <w:rPr>
                <w:sz w:val="8"/>
              </w:rPr>
            </w:pPr>
            <w:r w:rsidRPr="00813D46">
              <w:rPr>
                <w:rFonts w:cs="Arial"/>
              </w:rPr>
              <w:t> </w:t>
            </w:r>
          </w:p>
        </w:tc>
        <w:tc>
          <w:tcPr>
            <w:tcW w:w="0" w:type="auto"/>
            <w:vAlign w:val="bottom"/>
          </w:tcPr>
          <w:p w14:paraId="095282D2" w14:textId="77777777" w:rsidR="00C334D1" w:rsidRPr="00813D46" w:rsidRDefault="00C334D1" w:rsidP="007B0C0F">
            <w:pPr>
              <w:jc w:val="right"/>
            </w:pPr>
            <w:r w:rsidRPr="00813D46">
              <w:rPr>
                <w:rFonts w:cs="Arial"/>
              </w:rPr>
              <w:t>332</w:t>
            </w:r>
          </w:p>
        </w:tc>
        <w:tc>
          <w:tcPr>
            <w:tcW w:w="0" w:type="auto"/>
            <w:noWrap/>
            <w:vAlign w:val="bottom"/>
          </w:tcPr>
          <w:p w14:paraId="3D716012" w14:textId="77777777" w:rsidR="00C334D1" w:rsidRPr="00813D46" w:rsidRDefault="00C334D1" w:rsidP="007B0C0F">
            <w:pPr>
              <w:rPr>
                <w:sz w:val="8"/>
              </w:rPr>
            </w:pPr>
            <w:r w:rsidRPr="00813D46">
              <w:rPr>
                <w:rFonts w:cs="Arial"/>
              </w:rPr>
              <w:t> </w:t>
            </w:r>
          </w:p>
        </w:tc>
      </w:tr>
      <w:tr w:rsidR="00C334D1" w:rsidRPr="00813D46" w14:paraId="5D17B3D5" w14:textId="77777777" w:rsidTr="007B0C0F">
        <w:trPr>
          <w:jc w:val="center"/>
        </w:trPr>
        <w:tc>
          <w:tcPr>
            <w:tcW w:w="0" w:type="auto"/>
          </w:tcPr>
          <w:p w14:paraId="5053B813" w14:textId="77777777" w:rsidR="00C334D1" w:rsidRPr="00813D46" w:rsidRDefault="00C334D1" w:rsidP="007B0C0F">
            <w:pPr>
              <w:pStyle w:val="NormalWeb"/>
              <w:ind w:left="240" w:hanging="240"/>
              <w:rPr>
                <w:sz w:val="8"/>
              </w:rPr>
            </w:pPr>
            <w:r w:rsidRPr="00813D46">
              <w:rPr>
                <w:rFonts w:cs="Arial"/>
                <w:sz w:val="20"/>
                <w:szCs w:val="20"/>
              </w:rPr>
              <w:t>Foreign</w:t>
            </w:r>
          </w:p>
        </w:tc>
        <w:tc>
          <w:tcPr>
            <w:tcW w:w="0" w:type="auto"/>
            <w:vAlign w:val="bottom"/>
          </w:tcPr>
          <w:p w14:paraId="36C98905" w14:textId="77777777" w:rsidR="00C334D1" w:rsidRPr="00813D46" w:rsidRDefault="00C334D1" w:rsidP="007B0C0F">
            <w:pPr>
              <w:pStyle w:val="la2"/>
            </w:pPr>
            <w:r w:rsidRPr="00813D46">
              <w:rPr>
                <w:sz w:val="15"/>
                <w:szCs w:val="15"/>
              </w:rPr>
              <w:t> </w:t>
            </w:r>
          </w:p>
        </w:tc>
        <w:tc>
          <w:tcPr>
            <w:tcW w:w="0" w:type="auto"/>
            <w:vAlign w:val="bottom"/>
          </w:tcPr>
          <w:p w14:paraId="6C9A4FAB" w14:textId="77777777" w:rsidR="00C334D1" w:rsidRPr="00813D46" w:rsidRDefault="00C334D1" w:rsidP="007B0C0F">
            <w:pPr>
              <w:rPr>
                <w:sz w:val="8"/>
              </w:rPr>
            </w:pPr>
            <w:r w:rsidRPr="00813D46">
              <w:rPr>
                <w:rFonts w:cs="Arial"/>
                <w:b/>
                <w:bCs/>
              </w:rPr>
              <w:t> </w:t>
            </w:r>
          </w:p>
        </w:tc>
        <w:tc>
          <w:tcPr>
            <w:tcW w:w="0" w:type="auto"/>
            <w:vAlign w:val="bottom"/>
          </w:tcPr>
          <w:p w14:paraId="76EF3E91" w14:textId="04CDB889" w:rsidR="00C334D1" w:rsidRPr="00813D46" w:rsidRDefault="001D4702" w:rsidP="007B0C0F">
            <w:pPr>
              <w:jc w:val="right"/>
            </w:pPr>
            <w:r w:rsidRPr="00813D46">
              <w:rPr>
                <w:rFonts w:cs="Arial"/>
                <w:b/>
                <w:bCs/>
              </w:rPr>
              <w:t>2,065</w:t>
            </w:r>
          </w:p>
        </w:tc>
        <w:tc>
          <w:tcPr>
            <w:tcW w:w="0" w:type="auto"/>
            <w:noWrap/>
            <w:vAlign w:val="bottom"/>
          </w:tcPr>
          <w:p w14:paraId="53402CCC" w14:textId="77777777" w:rsidR="00C334D1" w:rsidRPr="00813D46" w:rsidRDefault="00C334D1" w:rsidP="007B0C0F">
            <w:pPr>
              <w:rPr>
                <w:sz w:val="8"/>
              </w:rPr>
            </w:pPr>
            <w:r w:rsidRPr="00813D46">
              <w:rPr>
                <w:rFonts w:cs="Arial"/>
                <w:b/>
                <w:bCs/>
              </w:rPr>
              <w:t> </w:t>
            </w:r>
          </w:p>
        </w:tc>
        <w:tc>
          <w:tcPr>
            <w:tcW w:w="0" w:type="auto"/>
            <w:vAlign w:val="bottom"/>
          </w:tcPr>
          <w:p w14:paraId="60036C25" w14:textId="77777777" w:rsidR="00C334D1" w:rsidRPr="00813D46" w:rsidRDefault="00C334D1" w:rsidP="007B0C0F">
            <w:pPr>
              <w:pStyle w:val="la2"/>
            </w:pPr>
            <w:r w:rsidRPr="00813D46">
              <w:rPr>
                <w:sz w:val="15"/>
                <w:szCs w:val="15"/>
              </w:rPr>
              <w:t> </w:t>
            </w:r>
          </w:p>
        </w:tc>
        <w:tc>
          <w:tcPr>
            <w:tcW w:w="0" w:type="auto"/>
            <w:vAlign w:val="bottom"/>
          </w:tcPr>
          <w:p w14:paraId="7E589FB4" w14:textId="77777777" w:rsidR="00C334D1" w:rsidRPr="00813D46" w:rsidRDefault="00C334D1" w:rsidP="007B0C0F">
            <w:pPr>
              <w:rPr>
                <w:sz w:val="8"/>
              </w:rPr>
            </w:pPr>
            <w:r w:rsidRPr="00813D46">
              <w:rPr>
                <w:rFonts w:cs="Arial"/>
              </w:rPr>
              <w:t> </w:t>
            </w:r>
          </w:p>
        </w:tc>
        <w:tc>
          <w:tcPr>
            <w:tcW w:w="0" w:type="auto"/>
            <w:vAlign w:val="bottom"/>
          </w:tcPr>
          <w:p w14:paraId="28F3BB8C" w14:textId="77777777" w:rsidR="00C334D1" w:rsidRPr="00813D46" w:rsidRDefault="00C334D1" w:rsidP="007B0C0F">
            <w:pPr>
              <w:jc w:val="right"/>
            </w:pPr>
            <w:r w:rsidRPr="00813D46">
              <w:rPr>
                <w:rFonts w:cs="Arial"/>
                <w:bCs/>
              </w:rPr>
              <w:t>2,073</w:t>
            </w:r>
          </w:p>
        </w:tc>
        <w:tc>
          <w:tcPr>
            <w:tcW w:w="0" w:type="auto"/>
            <w:noWrap/>
            <w:vAlign w:val="bottom"/>
          </w:tcPr>
          <w:p w14:paraId="296EA6C7" w14:textId="77777777" w:rsidR="00C334D1" w:rsidRPr="00813D46" w:rsidRDefault="00C334D1" w:rsidP="007B0C0F">
            <w:pPr>
              <w:rPr>
                <w:sz w:val="8"/>
              </w:rPr>
            </w:pPr>
            <w:r w:rsidRPr="00813D46">
              <w:rPr>
                <w:rFonts w:cs="Arial"/>
                <w:bCs/>
              </w:rPr>
              <w:t> </w:t>
            </w:r>
          </w:p>
        </w:tc>
        <w:tc>
          <w:tcPr>
            <w:tcW w:w="0" w:type="auto"/>
            <w:vAlign w:val="bottom"/>
          </w:tcPr>
          <w:p w14:paraId="1500ED9F" w14:textId="77777777" w:rsidR="00C334D1" w:rsidRPr="00813D46" w:rsidRDefault="00C334D1" w:rsidP="007B0C0F">
            <w:pPr>
              <w:pStyle w:val="la2"/>
            </w:pPr>
            <w:r w:rsidRPr="00813D46">
              <w:rPr>
                <w:sz w:val="15"/>
                <w:szCs w:val="15"/>
              </w:rPr>
              <w:t> </w:t>
            </w:r>
          </w:p>
        </w:tc>
        <w:tc>
          <w:tcPr>
            <w:tcW w:w="0" w:type="auto"/>
            <w:vAlign w:val="bottom"/>
          </w:tcPr>
          <w:p w14:paraId="5FA8B19F" w14:textId="77777777" w:rsidR="00C334D1" w:rsidRPr="00813D46" w:rsidRDefault="00C334D1" w:rsidP="007B0C0F">
            <w:pPr>
              <w:rPr>
                <w:sz w:val="8"/>
              </w:rPr>
            </w:pPr>
            <w:r w:rsidRPr="00813D46">
              <w:rPr>
                <w:rFonts w:cs="Arial"/>
              </w:rPr>
              <w:t> </w:t>
            </w:r>
          </w:p>
        </w:tc>
        <w:tc>
          <w:tcPr>
            <w:tcW w:w="0" w:type="auto"/>
            <w:vAlign w:val="bottom"/>
          </w:tcPr>
          <w:p w14:paraId="65B2F7D4" w14:textId="77777777" w:rsidR="00C334D1" w:rsidRPr="00813D46" w:rsidRDefault="00C334D1" w:rsidP="007B0C0F">
            <w:pPr>
              <w:jc w:val="right"/>
            </w:pPr>
            <w:r w:rsidRPr="00813D46">
              <w:rPr>
                <w:rFonts w:cs="Arial"/>
              </w:rPr>
              <w:t>1,745</w:t>
            </w:r>
          </w:p>
        </w:tc>
        <w:tc>
          <w:tcPr>
            <w:tcW w:w="0" w:type="auto"/>
            <w:noWrap/>
            <w:vAlign w:val="bottom"/>
          </w:tcPr>
          <w:p w14:paraId="1DDA5C68" w14:textId="77777777" w:rsidR="00C334D1" w:rsidRPr="00813D46" w:rsidRDefault="00C334D1" w:rsidP="007B0C0F">
            <w:pPr>
              <w:rPr>
                <w:sz w:val="8"/>
              </w:rPr>
            </w:pPr>
            <w:r w:rsidRPr="00813D46">
              <w:rPr>
                <w:rFonts w:cs="Arial"/>
              </w:rPr>
              <w:t> </w:t>
            </w:r>
          </w:p>
        </w:tc>
      </w:tr>
      <w:tr w:rsidR="00C334D1" w:rsidRPr="00813D46" w14:paraId="515D4EEA" w14:textId="77777777" w:rsidTr="007B0C0F">
        <w:trPr>
          <w:jc w:val="center"/>
        </w:trPr>
        <w:tc>
          <w:tcPr>
            <w:tcW w:w="0" w:type="auto"/>
            <w:gridSpan w:val="4"/>
            <w:vAlign w:val="bottom"/>
          </w:tcPr>
          <w:p w14:paraId="715AD91A" w14:textId="77777777" w:rsidR="00C334D1" w:rsidRPr="00813D46" w:rsidRDefault="00C334D1" w:rsidP="007B0C0F">
            <w:pPr>
              <w:pStyle w:val="rrdsinglerule"/>
            </w:pPr>
            <w:r w:rsidRPr="00813D46">
              <w:rPr>
                <w:sz w:val="15"/>
                <w:szCs w:val="15"/>
              </w:rPr>
              <w:t> </w:t>
            </w:r>
          </w:p>
        </w:tc>
        <w:tc>
          <w:tcPr>
            <w:tcW w:w="0" w:type="auto"/>
            <w:vAlign w:val="bottom"/>
          </w:tcPr>
          <w:p w14:paraId="4547BBC6" w14:textId="77777777" w:rsidR="00C334D1" w:rsidRPr="00813D46" w:rsidRDefault="00C334D1" w:rsidP="007B0C0F">
            <w:pPr>
              <w:rPr>
                <w:sz w:val="8"/>
              </w:rPr>
            </w:pPr>
          </w:p>
        </w:tc>
        <w:tc>
          <w:tcPr>
            <w:tcW w:w="0" w:type="auto"/>
            <w:vAlign w:val="bottom"/>
          </w:tcPr>
          <w:p w14:paraId="6BFB622F" w14:textId="77777777" w:rsidR="00C334D1" w:rsidRPr="00813D46" w:rsidRDefault="00C334D1" w:rsidP="007B0C0F">
            <w:pPr>
              <w:pStyle w:val="la2"/>
            </w:pPr>
            <w:r w:rsidRPr="00813D46">
              <w:t> </w:t>
            </w:r>
          </w:p>
        </w:tc>
        <w:tc>
          <w:tcPr>
            <w:tcW w:w="0" w:type="auto"/>
            <w:vAlign w:val="bottom"/>
          </w:tcPr>
          <w:p w14:paraId="25F29B50" w14:textId="77777777" w:rsidR="00C334D1" w:rsidRPr="00813D46" w:rsidRDefault="00C334D1" w:rsidP="007B0C0F">
            <w:pPr>
              <w:pStyle w:val="rrdsinglerule"/>
            </w:pPr>
            <w:r w:rsidRPr="00813D46">
              <w:rPr>
                <w:sz w:val="15"/>
                <w:szCs w:val="15"/>
              </w:rPr>
              <w:t> </w:t>
            </w:r>
          </w:p>
        </w:tc>
        <w:tc>
          <w:tcPr>
            <w:tcW w:w="0" w:type="auto"/>
            <w:vAlign w:val="bottom"/>
          </w:tcPr>
          <w:p w14:paraId="673D17D0" w14:textId="77777777" w:rsidR="00C334D1" w:rsidRPr="00813D46" w:rsidRDefault="00C334D1" w:rsidP="007B0C0F">
            <w:pPr>
              <w:pStyle w:val="rrdsinglerule"/>
            </w:pPr>
            <w:r w:rsidRPr="00813D46">
              <w:rPr>
                <w:sz w:val="15"/>
                <w:szCs w:val="15"/>
              </w:rPr>
              <w:t> </w:t>
            </w:r>
          </w:p>
        </w:tc>
        <w:tc>
          <w:tcPr>
            <w:tcW w:w="0" w:type="auto"/>
            <w:vAlign w:val="bottom"/>
          </w:tcPr>
          <w:p w14:paraId="2DC778E8" w14:textId="77777777" w:rsidR="00C334D1" w:rsidRPr="00813D46" w:rsidRDefault="00C334D1" w:rsidP="007B0C0F">
            <w:pPr>
              <w:rPr>
                <w:sz w:val="8"/>
              </w:rPr>
            </w:pPr>
          </w:p>
        </w:tc>
        <w:tc>
          <w:tcPr>
            <w:tcW w:w="0" w:type="auto"/>
            <w:vAlign w:val="bottom"/>
          </w:tcPr>
          <w:p w14:paraId="587616CD" w14:textId="77777777" w:rsidR="00C334D1" w:rsidRPr="00813D46" w:rsidRDefault="00C334D1" w:rsidP="007B0C0F">
            <w:pPr>
              <w:pStyle w:val="la2"/>
            </w:pPr>
            <w:r w:rsidRPr="00813D46">
              <w:t> </w:t>
            </w:r>
          </w:p>
        </w:tc>
        <w:tc>
          <w:tcPr>
            <w:tcW w:w="0" w:type="auto"/>
            <w:vAlign w:val="bottom"/>
          </w:tcPr>
          <w:p w14:paraId="45558AFE" w14:textId="77777777" w:rsidR="00C334D1" w:rsidRPr="00813D46" w:rsidRDefault="00C334D1" w:rsidP="007B0C0F">
            <w:pPr>
              <w:pStyle w:val="rrdsinglerule"/>
            </w:pPr>
            <w:r w:rsidRPr="00813D46">
              <w:rPr>
                <w:sz w:val="15"/>
                <w:szCs w:val="15"/>
              </w:rPr>
              <w:t> </w:t>
            </w:r>
          </w:p>
        </w:tc>
        <w:tc>
          <w:tcPr>
            <w:tcW w:w="0" w:type="auto"/>
            <w:vAlign w:val="bottom"/>
          </w:tcPr>
          <w:p w14:paraId="7DC207EA" w14:textId="77777777" w:rsidR="00C334D1" w:rsidRPr="00813D46" w:rsidRDefault="00C334D1" w:rsidP="007B0C0F">
            <w:pPr>
              <w:pStyle w:val="rrdsinglerule"/>
            </w:pPr>
          </w:p>
        </w:tc>
        <w:tc>
          <w:tcPr>
            <w:tcW w:w="0" w:type="auto"/>
            <w:vAlign w:val="bottom"/>
          </w:tcPr>
          <w:p w14:paraId="17B68D74" w14:textId="77777777" w:rsidR="00C334D1" w:rsidRPr="00813D46" w:rsidRDefault="00C334D1" w:rsidP="007B0C0F">
            <w:pPr>
              <w:rPr>
                <w:sz w:val="8"/>
              </w:rPr>
            </w:pPr>
          </w:p>
        </w:tc>
      </w:tr>
      <w:tr w:rsidR="00C334D1" w:rsidRPr="00813D46" w14:paraId="314F5A28" w14:textId="77777777" w:rsidTr="007B0C0F">
        <w:trPr>
          <w:jc w:val="center"/>
        </w:trPr>
        <w:tc>
          <w:tcPr>
            <w:tcW w:w="0" w:type="auto"/>
          </w:tcPr>
          <w:p w14:paraId="03A9548F" w14:textId="77777777" w:rsidR="00C334D1" w:rsidRPr="00813D46" w:rsidRDefault="00C334D1" w:rsidP="007B0C0F">
            <w:pPr>
              <w:pStyle w:val="NormalWeb"/>
              <w:ind w:left="480" w:hanging="240"/>
              <w:rPr>
                <w:sz w:val="8"/>
              </w:rPr>
            </w:pPr>
            <w:r w:rsidRPr="00813D46">
              <w:rPr>
                <w:rFonts w:cs="Arial"/>
                <w:sz w:val="20"/>
                <w:szCs w:val="20"/>
              </w:rPr>
              <w:t>Current taxes</w:t>
            </w:r>
          </w:p>
        </w:tc>
        <w:tc>
          <w:tcPr>
            <w:tcW w:w="0" w:type="auto"/>
            <w:vAlign w:val="bottom"/>
          </w:tcPr>
          <w:p w14:paraId="121D947F" w14:textId="77777777" w:rsidR="00C334D1" w:rsidRPr="00813D46" w:rsidRDefault="00C334D1" w:rsidP="007B0C0F">
            <w:pPr>
              <w:pStyle w:val="la2"/>
            </w:pPr>
            <w:r w:rsidRPr="00813D46">
              <w:rPr>
                <w:sz w:val="15"/>
                <w:szCs w:val="15"/>
              </w:rPr>
              <w:t> </w:t>
            </w:r>
          </w:p>
        </w:tc>
        <w:tc>
          <w:tcPr>
            <w:tcW w:w="0" w:type="auto"/>
            <w:vAlign w:val="bottom"/>
          </w:tcPr>
          <w:p w14:paraId="13D67580" w14:textId="77777777" w:rsidR="00C334D1" w:rsidRPr="00813D46" w:rsidRDefault="00C334D1" w:rsidP="007B0C0F">
            <w:pPr>
              <w:rPr>
                <w:sz w:val="8"/>
              </w:rPr>
            </w:pPr>
            <w:r w:rsidRPr="00813D46">
              <w:rPr>
                <w:rFonts w:cs="Arial"/>
                <w:b/>
                <w:bCs/>
              </w:rPr>
              <w:t> </w:t>
            </w:r>
          </w:p>
        </w:tc>
        <w:tc>
          <w:tcPr>
            <w:tcW w:w="0" w:type="auto"/>
            <w:vAlign w:val="bottom"/>
          </w:tcPr>
          <w:p w14:paraId="25666D2B" w14:textId="7C1819FC" w:rsidR="00C334D1" w:rsidRPr="00813D46" w:rsidRDefault="001D4702" w:rsidP="007B0C0F">
            <w:pPr>
              <w:jc w:val="right"/>
            </w:pPr>
            <w:r w:rsidRPr="00813D46">
              <w:rPr>
                <w:rFonts w:cs="Arial"/>
                <w:b/>
                <w:bCs/>
              </w:rPr>
              <w:t>6,090</w:t>
            </w:r>
          </w:p>
        </w:tc>
        <w:tc>
          <w:tcPr>
            <w:tcW w:w="0" w:type="auto"/>
            <w:noWrap/>
            <w:vAlign w:val="bottom"/>
          </w:tcPr>
          <w:p w14:paraId="6576D0E7" w14:textId="77777777" w:rsidR="00C334D1" w:rsidRPr="00813D46" w:rsidRDefault="00C334D1" w:rsidP="007B0C0F">
            <w:pPr>
              <w:rPr>
                <w:sz w:val="8"/>
              </w:rPr>
            </w:pPr>
            <w:r w:rsidRPr="00813D46">
              <w:rPr>
                <w:rFonts w:cs="Arial"/>
                <w:b/>
                <w:bCs/>
              </w:rPr>
              <w:t> </w:t>
            </w:r>
          </w:p>
        </w:tc>
        <w:tc>
          <w:tcPr>
            <w:tcW w:w="0" w:type="auto"/>
            <w:vAlign w:val="bottom"/>
          </w:tcPr>
          <w:p w14:paraId="1A39164C" w14:textId="77777777" w:rsidR="00C334D1" w:rsidRPr="00813D46" w:rsidRDefault="00C334D1" w:rsidP="007B0C0F">
            <w:pPr>
              <w:pStyle w:val="la2"/>
            </w:pPr>
            <w:r w:rsidRPr="00813D46">
              <w:rPr>
                <w:sz w:val="15"/>
                <w:szCs w:val="15"/>
              </w:rPr>
              <w:t> </w:t>
            </w:r>
          </w:p>
        </w:tc>
        <w:tc>
          <w:tcPr>
            <w:tcW w:w="0" w:type="auto"/>
            <w:vAlign w:val="bottom"/>
          </w:tcPr>
          <w:p w14:paraId="1B191610" w14:textId="77777777" w:rsidR="00C334D1" w:rsidRPr="00813D46" w:rsidRDefault="00C334D1" w:rsidP="007B0C0F">
            <w:pPr>
              <w:rPr>
                <w:sz w:val="8"/>
              </w:rPr>
            </w:pPr>
            <w:r w:rsidRPr="00813D46">
              <w:rPr>
                <w:rFonts w:cs="Arial"/>
              </w:rPr>
              <w:t> </w:t>
            </w:r>
          </w:p>
        </w:tc>
        <w:tc>
          <w:tcPr>
            <w:tcW w:w="0" w:type="auto"/>
            <w:vAlign w:val="bottom"/>
          </w:tcPr>
          <w:p w14:paraId="2C701CFC" w14:textId="77777777" w:rsidR="00C334D1" w:rsidRPr="00813D46" w:rsidRDefault="00C334D1" w:rsidP="007B0C0F">
            <w:pPr>
              <w:jc w:val="right"/>
            </w:pPr>
            <w:r w:rsidRPr="00813D46">
              <w:rPr>
                <w:rFonts w:cs="Arial"/>
                <w:bCs/>
              </w:rPr>
              <w:t>6,077</w:t>
            </w:r>
          </w:p>
        </w:tc>
        <w:tc>
          <w:tcPr>
            <w:tcW w:w="0" w:type="auto"/>
            <w:noWrap/>
            <w:vAlign w:val="bottom"/>
          </w:tcPr>
          <w:p w14:paraId="6414B9B9" w14:textId="77777777" w:rsidR="00C334D1" w:rsidRPr="00813D46" w:rsidRDefault="00C334D1" w:rsidP="007B0C0F">
            <w:pPr>
              <w:rPr>
                <w:sz w:val="8"/>
              </w:rPr>
            </w:pPr>
            <w:r w:rsidRPr="00813D46">
              <w:rPr>
                <w:rFonts w:cs="Arial"/>
                <w:bCs/>
              </w:rPr>
              <w:t> </w:t>
            </w:r>
          </w:p>
        </w:tc>
        <w:tc>
          <w:tcPr>
            <w:tcW w:w="0" w:type="auto"/>
            <w:vAlign w:val="bottom"/>
          </w:tcPr>
          <w:p w14:paraId="0A25E7AB" w14:textId="77777777" w:rsidR="00C334D1" w:rsidRPr="00813D46" w:rsidRDefault="00C334D1" w:rsidP="007B0C0F">
            <w:pPr>
              <w:pStyle w:val="la2"/>
            </w:pPr>
            <w:r w:rsidRPr="00813D46">
              <w:rPr>
                <w:sz w:val="15"/>
                <w:szCs w:val="15"/>
              </w:rPr>
              <w:t> </w:t>
            </w:r>
          </w:p>
        </w:tc>
        <w:tc>
          <w:tcPr>
            <w:tcW w:w="0" w:type="auto"/>
            <w:vAlign w:val="bottom"/>
          </w:tcPr>
          <w:p w14:paraId="6B354F74" w14:textId="77777777" w:rsidR="00C334D1" w:rsidRPr="00813D46" w:rsidRDefault="00C334D1" w:rsidP="007B0C0F">
            <w:pPr>
              <w:rPr>
                <w:sz w:val="8"/>
              </w:rPr>
            </w:pPr>
            <w:r w:rsidRPr="00813D46">
              <w:rPr>
                <w:rFonts w:cs="Arial"/>
              </w:rPr>
              <w:t> </w:t>
            </w:r>
          </w:p>
        </w:tc>
        <w:tc>
          <w:tcPr>
            <w:tcW w:w="0" w:type="auto"/>
            <w:vAlign w:val="bottom"/>
          </w:tcPr>
          <w:p w14:paraId="77360827" w14:textId="77777777" w:rsidR="00C334D1" w:rsidRPr="00813D46" w:rsidRDefault="00C334D1" w:rsidP="007B0C0F">
            <w:pPr>
              <w:jc w:val="right"/>
            </w:pPr>
            <w:r w:rsidRPr="00813D46">
              <w:rPr>
                <w:rFonts w:cs="Arial"/>
              </w:rPr>
              <w:t>5,208</w:t>
            </w:r>
          </w:p>
        </w:tc>
        <w:tc>
          <w:tcPr>
            <w:tcW w:w="0" w:type="auto"/>
            <w:noWrap/>
            <w:vAlign w:val="bottom"/>
          </w:tcPr>
          <w:p w14:paraId="6EE3B979" w14:textId="77777777" w:rsidR="00C334D1" w:rsidRPr="00813D46" w:rsidRDefault="00C334D1" w:rsidP="007B0C0F">
            <w:pPr>
              <w:rPr>
                <w:sz w:val="8"/>
              </w:rPr>
            </w:pPr>
            <w:r w:rsidRPr="00813D46">
              <w:rPr>
                <w:rFonts w:cs="Arial"/>
              </w:rPr>
              <w:t> </w:t>
            </w:r>
          </w:p>
        </w:tc>
      </w:tr>
      <w:tr w:rsidR="00C334D1" w:rsidRPr="00813D46" w14:paraId="454B0D97" w14:textId="77777777" w:rsidTr="007B0C0F">
        <w:trPr>
          <w:trHeight w:val="75"/>
          <w:jc w:val="center"/>
        </w:trPr>
        <w:tc>
          <w:tcPr>
            <w:tcW w:w="0" w:type="auto"/>
            <w:vAlign w:val="center"/>
          </w:tcPr>
          <w:p w14:paraId="4C428C78" w14:textId="77777777" w:rsidR="00C334D1" w:rsidRPr="00813D46" w:rsidRDefault="00C334D1" w:rsidP="007B0C0F">
            <w:pPr>
              <w:rPr>
                <w:sz w:val="8"/>
              </w:rPr>
            </w:pPr>
          </w:p>
        </w:tc>
        <w:tc>
          <w:tcPr>
            <w:tcW w:w="0" w:type="auto"/>
            <w:gridSpan w:val="4"/>
            <w:vAlign w:val="center"/>
          </w:tcPr>
          <w:p w14:paraId="3013AC90" w14:textId="77777777" w:rsidR="00C334D1" w:rsidRPr="00813D46" w:rsidRDefault="00C334D1" w:rsidP="007B0C0F">
            <w:pPr>
              <w:rPr>
                <w:sz w:val="8"/>
              </w:rPr>
            </w:pPr>
          </w:p>
        </w:tc>
        <w:tc>
          <w:tcPr>
            <w:tcW w:w="0" w:type="auto"/>
            <w:gridSpan w:val="4"/>
            <w:vAlign w:val="center"/>
          </w:tcPr>
          <w:p w14:paraId="7DCFE966" w14:textId="77777777" w:rsidR="00C334D1" w:rsidRPr="00813D46" w:rsidRDefault="00C334D1" w:rsidP="007B0C0F">
            <w:pPr>
              <w:rPr>
                <w:sz w:val="8"/>
              </w:rPr>
            </w:pPr>
          </w:p>
        </w:tc>
        <w:tc>
          <w:tcPr>
            <w:tcW w:w="0" w:type="auto"/>
            <w:gridSpan w:val="4"/>
            <w:vAlign w:val="center"/>
          </w:tcPr>
          <w:p w14:paraId="2C39ED22" w14:textId="77777777" w:rsidR="00C334D1" w:rsidRPr="00813D46" w:rsidRDefault="00C334D1" w:rsidP="007B0C0F">
            <w:pPr>
              <w:rPr>
                <w:sz w:val="8"/>
              </w:rPr>
            </w:pPr>
          </w:p>
        </w:tc>
      </w:tr>
      <w:tr w:rsidR="00C334D1" w:rsidRPr="00813D46" w14:paraId="1FB1147C" w14:textId="77777777" w:rsidTr="007B0C0F">
        <w:trPr>
          <w:jc w:val="center"/>
        </w:trPr>
        <w:tc>
          <w:tcPr>
            <w:tcW w:w="0" w:type="auto"/>
          </w:tcPr>
          <w:p w14:paraId="6B552455" w14:textId="77777777" w:rsidR="00C334D1" w:rsidRPr="00813D46" w:rsidRDefault="00C334D1" w:rsidP="007B0C0F">
            <w:pPr>
              <w:pStyle w:val="NormalWeb"/>
              <w:ind w:left="240" w:hanging="240"/>
              <w:rPr>
                <w:sz w:val="8"/>
              </w:rPr>
            </w:pPr>
            <w:r w:rsidRPr="00813D46">
              <w:rPr>
                <w:rFonts w:cs="Arial"/>
                <w:b/>
                <w:bCs/>
                <w:sz w:val="15"/>
                <w:szCs w:val="15"/>
              </w:rPr>
              <w:t>Deferred Taxes</w:t>
            </w:r>
          </w:p>
        </w:tc>
        <w:tc>
          <w:tcPr>
            <w:tcW w:w="0" w:type="auto"/>
            <w:vAlign w:val="bottom"/>
          </w:tcPr>
          <w:p w14:paraId="3C5FBFD9" w14:textId="77777777" w:rsidR="00C334D1" w:rsidRPr="00813D46" w:rsidRDefault="00C334D1" w:rsidP="007B0C0F">
            <w:pPr>
              <w:pStyle w:val="la2"/>
            </w:pPr>
            <w:r w:rsidRPr="00813D46">
              <w:rPr>
                <w:sz w:val="15"/>
                <w:szCs w:val="15"/>
              </w:rPr>
              <w:t> </w:t>
            </w:r>
          </w:p>
        </w:tc>
        <w:tc>
          <w:tcPr>
            <w:tcW w:w="0" w:type="auto"/>
            <w:vAlign w:val="bottom"/>
          </w:tcPr>
          <w:p w14:paraId="404FC21F" w14:textId="77777777" w:rsidR="00C334D1" w:rsidRPr="00813D46" w:rsidRDefault="00C334D1" w:rsidP="007B0C0F">
            <w:pPr>
              <w:pStyle w:val="la2"/>
            </w:pPr>
            <w:r w:rsidRPr="00813D46">
              <w:t> </w:t>
            </w:r>
          </w:p>
        </w:tc>
        <w:tc>
          <w:tcPr>
            <w:tcW w:w="0" w:type="auto"/>
            <w:vAlign w:val="bottom"/>
          </w:tcPr>
          <w:p w14:paraId="4ED6F461" w14:textId="77777777" w:rsidR="00C334D1" w:rsidRPr="00813D46" w:rsidRDefault="00C334D1" w:rsidP="007B0C0F">
            <w:pPr>
              <w:pStyle w:val="la2"/>
            </w:pPr>
            <w:r w:rsidRPr="00813D46">
              <w:t> </w:t>
            </w:r>
          </w:p>
        </w:tc>
        <w:tc>
          <w:tcPr>
            <w:tcW w:w="0" w:type="auto"/>
            <w:vAlign w:val="bottom"/>
          </w:tcPr>
          <w:p w14:paraId="276A1444" w14:textId="77777777" w:rsidR="00C334D1" w:rsidRPr="00813D46" w:rsidRDefault="00C334D1" w:rsidP="007B0C0F">
            <w:pPr>
              <w:pStyle w:val="la2"/>
            </w:pPr>
            <w:r w:rsidRPr="00813D46">
              <w:t> </w:t>
            </w:r>
          </w:p>
        </w:tc>
        <w:tc>
          <w:tcPr>
            <w:tcW w:w="0" w:type="auto"/>
            <w:vAlign w:val="bottom"/>
          </w:tcPr>
          <w:p w14:paraId="2B98452D" w14:textId="77777777" w:rsidR="00C334D1" w:rsidRPr="00813D46" w:rsidRDefault="00C334D1" w:rsidP="007B0C0F">
            <w:pPr>
              <w:pStyle w:val="la2"/>
            </w:pPr>
            <w:r w:rsidRPr="00813D46">
              <w:rPr>
                <w:sz w:val="15"/>
                <w:szCs w:val="15"/>
              </w:rPr>
              <w:t> </w:t>
            </w:r>
          </w:p>
        </w:tc>
        <w:tc>
          <w:tcPr>
            <w:tcW w:w="0" w:type="auto"/>
            <w:vAlign w:val="bottom"/>
          </w:tcPr>
          <w:p w14:paraId="0BA2AC56" w14:textId="77777777" w:rsidR="00C334D1" w:rsidRPr="00813D46" w:rsidRDefault="00C334D1" w:rsidP="007B0C0F">
            <w:pPr>
              <w:pStyle w:val="la2"/>
            </w:pPr>
            <w:r w:rsidRPr="00813D46">
              <w:t> </w:t>
            </w:r>
          </w:p>
        </w:tc>
        <w:tc>
          <w:tcPr>
            <w:tcW w:w="0" w:type="auto"/>
            <w:vAlign w:val="bottom"/>
          </w:tcPr>
          <w:p w14:paraId="7ABA22AD" w14:textId="77777777" w:rsidR="00C334D1" w:rsidRPr="00813D46" w:rsidRDefault="00C334D1" w:rsidP="007B0C0F">
            <w:pPr>
              <w:pStyle w:val="la2"/>
            </w:pPr>
            <w:r w:rsidRPr="00813D46">
              <w:t> </w:t>
            </w:r>
          </w:p>
        </w:tc>
        <w:tc>
          <w:tcPr>
            <w:tcW w:w="0" w:type="auto"/>
            <w:vAlign w:val="bottom"/>
          </w:tcPr>
          <w:p w14:paraId="51D132F8" w14:textId="77777777" w:rsidR="00C334D1" w:rsidRPr="00813D46" w:rsidRDefault="00C334D1" w:rsidP="007B0C0F">
            <w:pPr>
              <w:pStyle w:val="la2"/>
            </w:pPr>
            <w:r w:rsidRPr="00813D46">
              <w:t> </w:t>
            </w:r>
          </w:p>
        </w:tc>
        <w:tc>
          <w:tcPr>
            <w:tcW w:w="0" w:type="auto"/>
            <w:vAlign w:val="bottom"/>
          </w:tcPr>
          <w:p w14:paraId="619D3221" w14:textId="77777777" w:rsidR="00C334D1" w:rsidRPr="00813D46" w:rsidRDefault="00C334D1" w:rsidP="007B0C0F">
            <w:pPr>
              <w:pStyle w:val="la2"/>
            </w:pPr>
            <w:r w:rsidRPr="00813D46">
              <w:rPr>
                <w:sz w:val="15"/>
                <w:szCs w:val="15"/>
              </w:rPr>
              <w:t> </w:t>
            </w:r>
          </w:p>
        </w:tc>
        <w:tc>
          <w:tcPr>
            <w:tcW w:w="0" w:type="auto"/>
            <w:vAlign w:val="bottom"/>
          </w:tcPr>
          <w:p w14:paraId="6698F440" w14:textId="77777777" w:rsidR="00C334D1" w:rsidRPr="00813D46" w:rsidRDefault="00C334D1" w:rsidP="007B0C0F">
            <w:pPr>
              <w:pStyle w:val="la2"/>
            </w:pPr>
            <w:r w:rsidRPr="00813D46">
              <w:t> </w:t>
            </w:r>
          </w:p>
        </w:tc>
        <w:tc>
          <w:tcPr>
            <w:tcW w:w="0" w:type="auto"/>
            <w:vAlign w:val="bottom"/>
          </w:tcPr>
          <w:p w14:paraId="14DF3A68" w14:textId="77777777" w:rsidR="00C334D1" w:rsidRPr="00813D46" w:rsidRDefault="00C334D1" w:rsidP="007B0C0F">
            <w:pPr>
              <w:pStyle w:val="la2"/>
            </w:pPr>
            <w:r w:rsidRPr="00813D46">
              <w:t> </w:t>
            </w:r>
          </w:p>
        </w:tc>
        <w:tc>
          <w:tcPr>
            <w:tcW w:w="0" w:type="auto"/>
            <w:vAlign w:val="bottom"/>
          </w:tcPr>
          <w:p w14:paraId="52D0649F" w14:textId="77777777" w:rsidR="00C334D1" w:rsidRPr="00813D46" w:rsidRDefault="00C334D1" w:rsidP="007B0C0F">
            <w:pPr>
              <w:pStyle w:val="la2"/>
            </w:pPr>
            <w:r w:rsidRPr="00813D46">
              <w:t> </w:t>
            </w:r>
          </w:p>
        </w:tc>
      </w:tr>
      <w:tr w:rsidR="00C334D1" w:rsidRPr="00813D46" w14:paraId="26BD6500" w14:textId="77777777" w:rsidTr="007B0C0F">
        <w:trPr>
          <w:trHeight w:val="75"/>
          <w:jc w:val="center"/>
        </w:trPr>
        <w:tc>
          <w:tcPr>
            <w:tcW w:w="0" w:type="auto"/>
            <w:vAlign w:val="center"/>
          </w:tcPr>
          <w:p w14:paraId="676BA206" w14:textId="77777777" w:rsidR="00C334D1" w:rsidRPr="00813D46" w:rsidRDefault="00C334D1" w:rsidP="007B0C0F">
            <w:pPr>
              <w:rPr>
                <w:sz w:val="8"/>
              </w:rPr>
            </w:pPr>
          </w:p>
        </w:tc>
        <w:tc>
          <w:tcPr>
            <w:tcW w:w="0" w:type="auto"/>
            <w:gridSpan w:val="4"/>
            <w:vAlign w:val="center"/>
          </w:tcPr>
          <w:p w14:paraId="2733BD3D" w14:textId="77777777" w:rsidR="00C334D1" w:rsidRPr="00813D46" w:rsidRDefault="00C334D1" w:rsidP="007B0C0F">
            <w:pPr>
              <w:rPr>
                <w:sz w:val="8"/>
              </w:rPr>
            </w:pPr>
          </w:p>
        </w:tc>
        <w:tc>
          <w:tcPr>
            <w:tcW w:w="0" w:type="auto"/>
            <w:gridSpan w:val="4"/>
            <w:vAlign w:val="center"/>
          </w:tcPr>
          <w:p w14:paraId="06EF86B5" w14:textId="77777777" w:rsidR="00C334D1" w:rsidRPr="00813D46" w:rsidRDefault="00C334D1" w:rsidP="007B0C0F">
            <w:pPr>
              <w:rPr>
                <w:sz w:val="8"/>
              </w:rPr>
            </w:pPr>
          </w:p>
        </w:tc>
        <w:tc>
          <w:tcPr>
            <w:tcW w:w="0" w:type="auto"/>
            <w:gridSpan w:val="4"/>
            <w:vAlign w:val="center"/>
          </w:tcPr>
          <w:p w14:paraId="2E0F946A" w14:textId="77777777" w:rsidR="00C334D1" w:rsidRPr="00813D46" w:rsidRDefault="00C334D1" w:rsidP="007B0C0F">
            <w:pPr>
              <w:rPr>
                <w:sz w:val="8"/>
              </w:rPr>
            </w:pPr>
          </w:p>
        </w:tc>
      </w:tr>
      <w:tr w:rsidR="00C334D1" w:rsidRPr="00813D46" w14:paraId="6DB09B4B" w14:textId="77777777" w:rsidTr="007B0C0F">
        <w:trPr>
          <w:jc w:val="center"/>
        </w:trPr>
        <w:tc>
          <w:tcPr>
            <w:tcW w:w="0" w:type="auto"/>
          </w:tcPr>
          <w:p w14:paraId="4AD87735" w14:textId="77777777" w:rsidR="00C334D1" w:rsidRPr="00813D46" w:rsidRDefault="00C334D1" w:rsidP="007B0C0F">
            <w:pPr>
              <w:pStyle w:val="NormalWeb"/>
              <w:ind w:left="240" w:hanging="240"/>
              <w:rPr>
                <w:sz w:val="8"/>
              </w:rPr>
            </w:pPr>
            <w:r w:rsidRPr="00813D46">
              <w:rPr>
                <w:rFonts w:cs="Arial"/>
                <w:sz w:val="20"/>
                <w:szCs w:val="20"/>
              </w:rPr>
              <w:t>Deferred taxes</w:t>
            </w:r>
          </w:p>
        </w:tc>
        <w:tc>
          <w:tcPr>
            <w:tcW w:w="0" w:type="auto"/>
            <w:vAlign w:val="bottom"/>
          </w:tcPr>
          <w:p w14:paraId="6D620DA9" w14:textId="77777777" w:rsidR="00C334D1" w:rsidRPr="00813D46" w:rsidRDefault="00C334D1" w:rsidP="007B0C0F">
            <w:pPr>
              <w:pStyle w:val="la2"/>
            </w:pPr>
            <w:r w:rsidRPr="00813D46">
              <w:rPr>
                <w:sz w:val="15"/>
                <w:szCs w:val="15"/>
              </w:rPr>
              <w:t> </w:t>
            </w:r>
          </w:p>
        </w:tc>
        <w:tc>
          <w:tcPr>
            <w:tcW w:w="0" w:type="auto"/>
            <w:vAlign w:val="bottom"/>
          </w:tcPr>
          <w:p w14:paraId="65B2EB54" w14:textId="77777777" w:rsidR="00C334D1" w:rsidRPr="00813D46" w:rsidRDefault="00C334D1" w:rsidP="007B0C0F">
            <w:pPr>
              <w:rPr>
                <w:sz w:val="8"/>
              </w:rPr>
            </w:pPr>
            <w:r w:rsidRPr="00813D46">
              <w:rPr>
                <w:rFonts w:cs="Arial"/>
                <w:b/>
                <w:bCs/>
              </w:rPr>
              <w:t> </w:t>
            </w:r>
          </w:p>
        </w:tc>
        <w:tc>
          <w:tcPr>
            <w:tcW w:w="0" w:type="auto"/>
            <w:vAlign w:val="bottom"/>
          </w:tcPr>
          <w:p w14:paraId="1BFAD4C1" w14:textId="061877EE" w:rsidR="00C334D1" w:rsidRPr="00813D46" w:rsidRDefault="001D4702" w:rsidP="001D4702">
            <w:pPr>
              <w:jc w:val="right"/>
            </w:pPr>
            <w:r w:rsidRPr="00813D46">
              <w:rPr>
                <w:rFonts w:cs="Arial"/>
                <w:b/>
                <w:bCs/>
              </w:rPr>
              <w:t>224</w:t>
            </w:r>
          </w:p>
        </w:tc>
        <w:tc>
          <w:tcPr>
            <w:tcW w:w="0" w:type="auto"/>
            <w:noWrap/>
            <w:vAlign w:val="bottom"/>
          </w:tcPr>
          <w:p w14:paraId="00C09E6C" w14:textId="7B0D7C46" w:rsidR="00C334D1" w:rsidRPr="00813D46" w:rsidRDefault="00C334D1" w:rsidP="007B0C0F">
            <w:pPr>
              <w:rPr>
                <w:sz w:val="8"/>
              </w:rPr>
            </w:pPr>
          </w:p>
        </w:tc>
        <w:tc>
          <w:tcPr>
            <w:tcW w:w="0" w:type="auto"/>
            <w:vAlign w:val="bottom"/>
          </w:tcPr>
          <w:p w14:paraId="788A5273" w14:textId="77777777" w:rsidR="00C334D1" w:rsidRPr="00813D46" w:rsidRDefault="00C334D1" w:rsidP="007B0C0F">
            <w:pPr>
              <w:pStyle w:val="la2"/>
            </w:pPr>
            <w:r w:rsidRPr="00813D46">
              <w:rPr>
                <w:sz w:val="15"/>
                <w:szCs w:val="15"/>
              </w:rPr>
              <w:t> </w:t>
            </w:r>
          </w:p>
        </w:tc>
        <w:tc>
          <w:tcPr>
            <w:tcW w:w="0" w:type="auto"/>
            <w:vAlign w:val="bottom"/>
          </w:tcPr>
          <w:p w14:paraId="6D89EEFA" w14:textId="77777777" w:rsidR="00C334D1" w:rsidRPr="00813D46" w:rsidRDefault="00C334D1" w:rsidP="007B0C0F">
            <w:pPr>
              <w:rPr>
                <w:sz w:val="8"/>
              </w:rPr>
            </w:pPr>
            <w:r w:rsidRPr="00813D46">
              <w:rPr>
                <w:rFonts w:cs="Arial"/>
              </w:rPr>
              <w:t> </w:t>
            </w:r>
          </w:p>
        </w:tc>
        <w:tc>
          <w:tcPr>
            <w:tcW w:w="0" w:type="auto"/>
            <w:vAlign w:val="bottom"/>
          </w:tcPr>
          <w:p w14:paraId="5FA1D319" w14:textId="77777777" w:rsidR="00C334D1" w:rsidRPr="00813D46" w:rsidRDefault="00C334D1" w:rsidP="007B0C0F">
            <w:pPr>
              <w:jc w:val="right"/>
            </w:pPr>
            <w:r w:rsidRPr="00813D46">
              <w:rPr>
                <w:rFonts w:cs="Arial"/>
                <w:bCs/>
              </w:rPr>
              <w:t>(331</w:t>
            </w:r>
          </w:p>
        </w:tc>
        <w:tc>
          <w:tcPr>
            <w:tcW w:w="0" w:type="auto"/>
            <w:noWrap/>
            <w:vAlign w:val="bottom"/>
          </w:tcPr>
          <w:p w14:paraId="5E2C3DAC" w14:textId="77777777" w:rsidR="00C334D1" w:rsidRPr="00813D46" w:rsidRDefault="00C334D1" w:rsidP="007B0C0F">
            <w:pPr>
              <w:rPr>
                <w:sz w:val="8"/>
              </w:rPr>
            </w:pPr>
            <w:r w:rsidRPr="00813D46">
              <w:rPr>
                <w:rFonts w:cs="Arial"/>
                <w:bCs/>
              </w:rPr>
              <w:t>)</w:t>
            </w:r>
          </w:p>
        </w:tc>
        <w:tc>
          <w:tcPr>
            <w:tcW w:w="0" w:type="auto"/>
            <w:vAlign w:val="bottom"/>
          </w:tcPr>
          <w:p w14:paraId="6246D649" w14:textId="77777777" w:rsidR="00C334D1" w:rsidRPr="00813D46" w:rsidRDefault="00C334D1" w:rsidP="007B0C0F">
            <w:pPr>
              <w:pStyle w:val="la2"/>
            </w:pPr>
            <w:r w:rsidRPr="00813D46">
              <w:rPr>
                <w:sz w:val="15"/>
                <w:szCs w:val="15"/>
              </w:rPr>
              <w:t> </w:t>
            </w:r>
          </w:p>
        </w:tc>
        <w:tc>
          <w:tcPr>
            <w:tcW w:w="0" w:type="auto"/>
            <w:vAlign w:val="bottom"/>
          </w:tcPr>
          <w:p w14:paraId="52979073" w14:textId="77777777" w:rsidR="00C334D1" w:rsidRPr="00813D46" w:rsidRDefault="00C334D1" w:rsidP="007B0C0F">
            <w:pPr>
              <w:rPr>
                <w:sz w:val="8"/>
              </w:rPr>
            </w:pPr>
            <w:r w:rsidRPr="00813D46">
              <w:rPr>
                <w:rFonts w:cs="Arial"/>
              </w:rPr>
              <w:t> </w:t>
            </w:r>
          </w:p>
        </w:tc>
        <w:tc>
          <w:tcPr>
            <w:tcW w:w="0" w:type="auto"/>
            <w:vAlign w:val="bottom"/>
          </w:tcPr>
          <w:p w14:paraId="1B8D7521" w14:textId="77777777" w:rsidR="00C334D1" w:rsidRPr="00813D46" w:rsidRDefault="00C334D1" w:rsidP="007B0C0F">
            <w:pPr>
              <w:jc w:val="right"/>
            </w:pPr>
            <w:r w:rsidRPr="00813D46">
              <w:rPr>
                <w:rFonts w:cs="Arial"/>
              </w:rPr>
              <w:t>(19</w:t>
            </w:r>
          </w:p>
        </w:tc>
        <w:tc>
          <w:tcPr>
            <w:tcW w:w="0" w:type="auto"/>
            <w:noWrap/>
            <w:vAlign w:val="bottom"/>
          </w:tcPr>
          <w:p w14:paraId="1CD3354D" w14:textId="77777777" w:rsidR="00C334D1" w:rsidRPr="00813D46" w:rsidRDefault="00C334D1" w:rsidP="007B0C0F">
            <w:pPr>
              <w:rPr>
                <w:sz w:val="8"/>
              </w:rPr>
            </w:pPr>
            <w:r w:rsidRPr="00813D46">
              <w:rPr>
                <w:rFonts w:cs="Arial"/>
              </w:rPr>
              <w:t>)</w:t>
            </w:r>
          </w:p>
        </w:tc>
      </w:tr>
      <w:tr w:rsidR="00C334D1" w:rsidRPr="00813D46" w14:paraId="71968ABF" w14:textId="77777777" w:rsidTr="007B0C0F">
        <w:trPr>
          <w:jc w:val="center"/>
        </w:trPr>
        <w:tc>
          <w:tcPr>
            <w:tcW w:w="0" w:type="auto"/>
            <w:gridSpan w:val="4"/>
            <w:vAlign w:val="bottom"/>
          </w:tcPr>
          <w:p w14:paraId="2B4281A9" w14:textId="77777777" w:rsidR="00C334D1" w:rsidRPr="00813D46" w:rsidRDefault="00C334D1" w:rsidP="007B0C0F">
            <w:pPr>
              <w:pStyle w:val="rrdsinglerule"/>
            </w:pPr>
            <w:r w:rsidRPr="00813D46">
              <w:rPr>
                <w:sz w:val="15"/>
                <w:szCs w:val="15"/>
              </w:rPr>
              <w:t> </w:t>
            </w:r>
          </w:p>
        </w:tc>
        <w:tc>
          <w:tcPr>
            <w:tcW w:w="0" w:type="auto"/>
            <w:vAlign w:val="bottom"/>
          </w:tcPr>
          <w:p w14:paraId="3174FC26" w14:textId="77777777" w:rsidR="00C334D1" w:rsidRPr="00813D46" w:rsidRDefault="00C334D1" w:rsidP="007B0C0F">
            <w:pPr>
              <w:rPr>
                <w:sz w:val="8"/>
              </w:rPr>
            </w:pPr>
          </w:p>
        </w:tc>
        <w:tc>
          <w:tcPr>
            <w:tcW w:w="0" w:type="auto"/>
            <w:vAlign w:val="bottom"/>
          </w:tcPr>
          <w:p w14:paraId="6FFA09C8" w14:textId="77777777" w:rsidR="00C334D1" w:rsidRPr="00813D46" w:rsidRDefault="00C334D1" w:rsidP="007B0C0F">
            <w:pPr>
              <w:pStyle w:val="la2"/>
            </w:pPr>
            <w:r w:rsidRPr="00813D46">
              <w:t> </w:t>
            </w:r>
          </w:p>
        </w:tc>
        <w:tc>
          <w:tcPr>
            <w:tcW w:w="0" w:type="auto"/>
            <w:vAlign w:val="bottom"/>
          </w:tcPr>
          <w:p w14:paraId="66561E89" w14:textId="77777777" w:rsidR="00C334D1" w:rsidRPr="00813D46" w:rsidRDefault="00C334D1" w:rsidP="007B0C0F">
            <w:pPr>
              <w:pStyle w:val="rrdsinglerule"/>
            </w:pPr>
            <w:r w:rsidRPr="00813D46">
              <w:rPr>
                <w:sz w:val="15"/>
                <w:szCs w:val="15"/>
              </w:rPr>
              <w:t> </w:t>
            </w:r>
          </w:p>
        </w:tc>
        <w:tc>
          <w:tcPr>
            <w:tcW w:w="0" w:type="auto"/>
            <w:vAlign w:val="bottom"/>
          </w:tcPr>
          <w:p w14:paraId="10DE68BB" w14:textId="77777777" w:rsidR="00C334D1" w:rsidRPr="00813D46" w:rsidRDefault="00C334D1" w:rsidP="007B0C0F">
            <w:pPr>
              <w:pStyle w:val="rrdsinglerule"/>
            </w:pPr>
            <w:r w:rsidRPr="00813D46">
              <w:rPr>
                <w:sz w:val="15"/>
                <w:szCs w:val="15"/>
              </w:rPr>
              <w:t> </w:t>
            </w:r>
          </w:p>
        </w:tc>
        <w:tc>
          <w:tcPr>
            <w:tcW w:w="0" w:type="auto"/>
            <w:vAlign w:val="bottom"/>
          </w:tcPr>
          <w:p w14:paraId="3F64842F" w14:textId="77777777" w:rsidR="00C334D1" w:rsidRPr="00813D46" w:rsidRDefault="00C334D1" w:rsidP="007B0C0F">
            <w:pPr>
              <w:rPr>
                <w:sz w:val="8"/>
              </w:rPr>
            </w:pPr>
          </w:p>
        </w:tc>
        <w:tc>
          <w:tcPr>
            <w:tcW w:w="0" w:type="auto"/>
            <w:vAlign w:val="bottom"/>
          </w:tcPr>
          <w:p w14:paraId="0E2FC609" w14:textId="77777777" w:rsidR="00C334D1" w:rsidRPr="00813D46" w:rsidRDefault="00C334D1" w:rsidP="007B0C0F">
            <w:pPr>
              <w:pStyle w:val="la2"/>
            </w:pPr>
            <w:r w:rsidRPr="00813D46">
              <w:t> </w:t>
            </w:r>
          </w:p>
        </w:tc>
        <w:tc>
          <w:tcPr>
            <w:tcW w:w="0" w:type="auto"/>
            <w:vAlign w:val="bottom"/>
          </w:tcPr>
          <w:p w14:paraId="59CCFB45" w14:textId="77777777" w:rsidR="00C334D1" w:rsidRPr="00813D46" w:rsidRDefault="00C334D1" w:rsidP="007B0C0F">
            <w:pPr>
              <w:pStyle w:val="rrdsinglerule"/>
            </w:pPr>
            <w:r w:rsidRPr="00813D46">
              <w:rPr>
                <w:sz w:val="15"/>
                <w:szCs w:val="15"/>
              </w:rPr>
              <w:t> </w:t>
            </w:r>
          </w:p>
        </w:tc>
        <w:tc>
          <w:tcPr>
            <w:tcW w:w="0" w:type="auto"/>
            <w:vAlign w:val="bottom"/>
          </w:tcPr>
          <w:p w14:paraId="27D06228" w14:textId="77777777" w:rsidR="00C334D1" w:rsidRPr="00813D46" w:rsidRDefault="00C334D1" w:rsidP="007B0C0F">
            <w:pPr>
              <w:pStyle w:val="rrdsinglerule"/>
            </w:pPr>
          </w:p>
        </w:tc>
        <w:tc>
          <w:tcPr>
            <w:tcW w:w="0" w:type="auto"/>
            <w:vAlign w:val="bottom"/>
          </w:tcPr>
          <w:p w14:paraId="00525514" w14:textId="77777777" w:rsidR="00C334D1" w:rsidRPr="00813D46" w:rsidRDefault="00C334D1" w:rsidP="007B0C0F">
            <w:pPr>
              <w:rPr>
                <w:sz w:val="8"/>
              </w:rPr>
            </w:pPr>
          </w:p>
        </w:tc>
      </w:tr>
      <w:tr w:rsidR="00C334D1" w:rsidRPr="00813D46" w14:paraId="638D9DC9" w14:textId="77777777" w:rsidTr="007B0C0F">
        <w:trPr>
          <w:jc w:val="center"/>
        </w:trPr>
        <w:tc>
          <w:tcPr>
            <w:tcW w:w="0" w:type="auto"/>
          </w:tcPr>
          <w:p w14:paraId="3755C137" w14:textId="77777777" w:rsidR="00C334D1" w:rsidRPr="00813D46" w:rsidRDefault="00C334D1" w:rsidP="007B0C0F">
            <w:pPr>
              <w:pStyle w:val="NormalWeb"/>
              <w:ind w:left="480" w:hanging="240"/>
              <w:rPr>
                <w:sz w:val="8"/>
              </w:rPr>
            </w:pPr>
            <w:r w:rsidRPr="00813D46">
              <w:rPr>
                <w:rFonts w:cs="Arial"/>
                <w:sz w:val="20"/>
                <w:szCs w:val="20"/>
              </w:rPr>
              <w:t>Provision for income taxes</w:t>
            </w:r>
          </w:p>
        </w:tc>
        <w:tc>
          <w:tcPr>
            <w:tcW w:w="0" w:type="auto"/>
            <w:vAlign w:val="bottom"/>
          </w:tcPr>
          <w:p w14:paraId="6FE23E8F" w14:textId="77777777" w:rsidR="00C334D1" w:rsidRPr="00813D46" w:rsidRDefault="00C334D1" w:rsidP="007B0C0F">
            <w:pPr>
              <w:pStyle w:val="la2"/>
            </w:pPr>
            <w:r w:rsidRPr="00813D46">
              <w:rPr>
                <w:sz w:val="15"/>
                <w:szCs w:val="15"/>
              </w:rPr>
              <w:t> </w:t>
            </w:r>
          </w:p>
        </w:tc>
        <w:tc>
          <w:tcPr>
            <w:tcW w:w="0" w:type="auto"/>
            <w:vAlign w:val="bottom"/>
          </w:tcPr>
          <w:p w14:paraId="5586DD26" w14:textId="77777777" w:rsidR="00C334D1" w:rsidRPr="00813D46" w:rsidRDefault="00C334D1" w:rsidP="007B0C0F">
            <w:pPr>
              <w:rPr>
                <w:sz w:val="8"/>
              </w:rPr>
            </w:pPr>
            <w:r w:rsidRPr="00813D46">
              <w:rPr>
                <w:rFonts w:cs="Arial"/>
                <w:b/>
                <w:bCs/>
              </w:rPr>
              <w:t>$</w:t>
            </w:r>
          </w:p>
        </w:tc>
        <w:tc>
          <w:tcPr>
            <w:tcW w:w="0" w:type="auto"/>
            <w:vAlign w:val="bottom"/>
          </w:tcPr>
          <w:p w14:paraId="31DED58B" w14:textId="10B8BF26" w:rsidR="00C334D1" w:rsidRPr="00813D46" w:rsidRDefault="00C334D1" w:rsidP="008A38C7">
            <w:pPr>
              <w:jc w:val="right"/>
            </w:pPr>
            <w:r w:rsidRPr="00813D46">
              <w:rPr>
                <w:rFonts w:cs="Arial"/>
                <w:b/>
                <w:bCs/>
              </w:rPr>
              <w:t> </w:t>
            </w:r>
            <w:r w:rsidR="008A38C7" w:rsidRPr="00813D46">
              <w:rPr>
                <w:rFonts w:cs="Arial"/>
                <w:b/>
                <w:bCs/>
              </w:rPr>
              <w:t>6,314</w:t>
            </w:r>
          </w:p>
        </w:tc>
        <w:tc>
          <w:tcPr>
            <w:tcW w:w="0" w:type="auto"/>
            <w:noWrap/>
            <w:vAlign w:val="bottom"/>
          </w:tcPr>
          <w:p w14:paraId="4CB30E10" w14:textId="77777777" w:rsidR="00C334D1" w:rsidRPr="00813D46" w:rsidRDefault="00C334D1" w:rsidP="007B0C0F">
            <w:pPr>
              <w:rPr>
                <w:sz w:val="8"/>
              </w:rPr>
            </w:pPr>
            <w:r w:rsidRPr="00813D46">
              <w:rPr>
                <w:rFonts w:cs="Arial"/>
                <w:b/>
                <w:bCs/>
              </w:rPr>
              <w:t> </w:t>
            </w:r>
          </w:p>
        </w:tc>
        <w:tc>
          <w:tcPr>
            <w:tcW w:w="0" w:type="auto"/>
            <w:vAlign w:val="bottom"/>
          </w:tcPr>
          <w:p w14:paraId="0C2F4A1E" w14:textId="77777777" w:rsidR="00C334D1" w:rsidRPr="00813D46" w:rsidRDefault="00C334D1" w:rsidP="007B0C0F">
            <w:pPr>
              <w:pStyle w:val="la2"/>
            </w:pPr>
            <w:r w:rsidRPr="00813D46">
              <w:rPr>
                <w:sz w:val="15"/>
                <w:szCs w:val="15"/>
              </w:rPr>
              <w:t> </w:t>
            </w:r>
          </w:p>
        </w:tc>
        <w:tc>
          <w:tcPr>
            <w:tcW w:w="0" w:type="auto"/>
            <w:vAlign w:val="bottom"/>
          </w:tcPr>
          <w:p w14:paraId="0D3B0D42" w14:textId="77777777" w:rsidR="00C334D1" w:rsidRPr="00813D46" w:rsidRDefault="00C334D1" w:rsidP="007B0C0F">
            <w:pPr>
              <w:rPr>
                <w:sz w:val="8"/>
              </w:rPr>
            </w:pPr>
            <w:r w:rsidRPr="00813D46">
              <w:rPr>
                <w:rFonts w:cs="Arial"/>
              </w:rPr>
              <w:t>$</w:t>
            </w:r>
          </w:p>
        </w:tc>
        <w:tc>
          <w:tcPr>
            <w:tcW w:w="0" w:type="auto"/>
            <w:vAlign w:val="bottom"/>
          </w:tcPr>
          <w:p w14:paraId="2D7864D6" w14:textId="77777777" w:rsidR="00C334D1" w:rsidRPr="00813D46" w:rsidRDefault="00C334D1" w:rsidP="007B0C0F">
            <w:pPr>
              <w:jc w:val="right"/>
            </w:pPr>
            <w:r w:rsidRPr="00813D46">
              <w:rPr>
                <w:rFonts w:cs="Arial"/>
                <w:bCs/>
              </w:rPr>
              <w:t> 5,746</w:t>
            </w:r>
          </w:p>
        </w:tc>
        <w:tc>
          <w:tcPr>
            <w:tcW w:w="0" w:type="auto"/>
            <w:noWrap/>
            <w:vAlign w:val="bottom"/>
          </w:tcPr>
          <w:p w14:paraId="7EC120A2" w14:textId="77777777" w:rsidR="00C334D1" w:rsidRPr="00813D46" w:rsidRDefault="00C334D1" w:rsidP="007B0C0F">
            <w:pPr>
              <w:rPr>
                <w:sz w:val="8"/>
              </w:rPr>
            </w:pPr>
            <w:r w:rsidRPr="00813D46">
              <w:rPr>
                <w:rFonts w:cs="Arial"/>
                <w:bCs/>
              </w:rPr>
              <w:t> </w:t>
            </w:r>
          </w:p>
        </w:tc>
        <w:tc>
          <w:tcPr>
            <w:tcW w:w="0" w:type="auto"/>
            <w:vAlign w:val="bottom"/>
          </w:tcPr>
          <w:p w14:paraId="520DDE36" w14:textId="77777777" w:rsidR="00C334D1" w:rsidRPr="00813D46" w:rsidRDefault="00C334D1" w:rsidP="007B0C0F">
            <w:pPr>
              <w:pStyle w:val="la2"/>
            </w:pPr>
            <w:r w:rsidRPr="00813D46">
              <w:rPr>
                <w:sz w:val="15"/>
                <w:szCs w:val="15"/>
              </w:rPr>
              <w:t> </w:t>
            </w:r>
          </w:p>
        </w:tc>
        <w:tc>
          <w:tcPr>
            <w:tcW w:w="0" w:type="auto"/>
            <w:vAlign w:val="bottom"/>
          </w:tcPr>
          <w:p w14:paraId="7912A517" w14:textId="77777777" w:rsidR="00C334D1" w:rsidRPr="00813D46" w:rsidRDefault="00C334D1" w:rsidP="007B0C0F">
            <w:pPr>
              <w:rPr>
                <w:sz w:val="8"/>
              </w:rPr>
            </w:pPr>
            <w:r w:rsidRPr="00813D46">
              <w:rPr>
                <w:rFonts w:cs="Arial"/>
              </w:rPr>
              <w:t>$</w:t>
            </w:r>
          </w:p>
        </w:tc>
        <w:tc>
          <w:tcPr>
            <w:tcW w:w="0" w:type="auto"/>
            <w:vAlign w:val="bottom"/>
          </w:tcPr>
          <w:p w14:paraId="5B545DA3" w14:textId="77777777" w:rsidR="00C334D1" w:rsidRPr="00813D46" w:rsidRDefault="00C334D1" w:rsidP="007B0C0F">
            <w:pPr>
              <w:jc w:val="right"/>
            </w:pPr>
            <w:r w:rsidRPr="00813D46">
              <w:rPr>
                <w:rFonts w:cs="Arial"/>
              </w:rPr>
              <w:t>  5,189</w:t>
            </w:r>
          </w:p>
        </w:tc>
        <w:tc>
          <w:tcPr>
            <w:tcW w:w="0" w:type="auto"/>
            <w:noWrap/>
            <w:vAlign w:val="bottom"/>
          </w:tcPr>
          <w:p w14:paraId="4E9920D6" w14:textId="77777777" w:rsidR="00C334D1" w:rsidRPr="00813D46" w:rsidRDefault="00C334D1" w:rsidP="007B0C0F">
            <w:pPr>
              <w:rPr>
                <w:sz w:val="8"/>
              </w:rPr>
            </w:pPr>
            <w:r w:rsidRPr="00813D46">
              <w:rPr>
                <w:rFonts w:cs="Arial"/>
              </w:rPr>
              <w:t> </w:t>
            </w:r>
          </w:p>
        </w:tc>
      </w:tr>
      <w:tr w:rsidR="00C334D1" w:rsidRPr="00813D46" w14:paraId="3136341C" w14:textId="77777777" w:rsidTr="007B0C0F">
        <w:trPr>
          <w:jc w:val="center"/>
        </w:trPr>
        <w:tc>
          <w:tcPr>
            <w:tcW w:w="0" w:type="auto"/>
            <w:vAlign w:val="bottom"/>
          </w:tcPr>
          <w:p w14:paraId="4AEB2560" w14:textId="77777777" w:rsidR="00C334D1" w:rsidRPr="00813D46" w:rsidRDefault="00C334D1" w:rsidP="007B0C0F">
            <w:pPr>
              <w:pStyle w:val="la2"/>
            </w:pPr>
            <w:r w:rsidRPr="00813D46">
              <w:t> </w:t>
            </w:r>
          </w:p>
        </w:tc>
        <w:tc>
          <w:tcPr>
            <w:tcW w:w="0" w:type="auto"/>
            <w:vAlign w:val="bottom"/>
          </w:tcPr>
          <w:p w14:paraId="3A05A94B" w14:textId="77777777" w:rsidR="00C334D1" w:rsidRPr="00813D46" w:rsidRDefault="00C334D1" w:rsidP="007B0C0F">
            <w:pPr>
              <w:pStyle w:val="la2"/>
            </w:pPr>
            <w:r w:rsidRPr="00813D46">
              <w:t> </w:t>
            </w:r>
          </w:p>
        </w:tc>
        <w:tc>
          <w:tcPr>
            <w:tcW w:w="0" w:type="auto"/>
            <w:vAlign w:val="bottom"/>
          </w:tcPr>
          <w:p w14:paraId="063C7EC9" w14:textId="77777777" w:rsidR="00C334D1" w:rsidRPr="00813D46" w:rsidRDefault="00C334D1" w:rsidP="007B0C0F">
            <w:pPr>
              <w:pStyle w:val="rrddoublerule"/>
            </w:pPr>
            <w:r w:rsidRPr="00813D46">
              <w:rPr>
                <w:sz w:val="15"/>
                <w:szCs w:val="15"/>
              </w:rPr>
              <w:t> </w:t>
            </w:r>
          </w:p>
        </w:tc>
        <w:tc>
          <w:tcPr>
            <w:tcW w:w="0" w:type="auto"/>
            <w:vAlign w:val="bottom"/>
          </w:tcPr>
          <w:p w14:paraId="59D8A502" w14:textId="77777777" w:rsidR="00C334D1" w:rsidRPr="00813D46" w:rsidRDefault="00C334D1" w:rsidP="007B0C0F">
            <w:pPr>
              <w:pStyle w:val="rrddoublerule"/>
            </w:pPr>
            <w:r w:rsidRPr="00813D46">
              <w:rPr>
                <w:sz w:val="15"/>
                <w:szCs w:val="15"/>
              </w:rPr>
              <w:t> </w:t>
            </w:r>
          </w:p>
        </w:tc>
        <w:tc>
          <w:tcPr>
            <w:tcW w:w="0" w:type="auto"/>
            <w:vAlign w:val="bottom"/>
          </w:tcPr>
          <w:p w14:paraId="673F1C36" w14:textId="77777777" w:rsidR="00C334D1" w:rsidRPr="00813D46" w:rsidRDefault="00C334D1" w:rsidP="007B0C0F">
            <w:pPr>
              <w:rPr>
                <w:sz w:val="8"/>
              </w:rPr>
            </w:pPr>
          </w:p>
        </w:tc>
        <w:tc>
          <w:tcPr>
            <w:tcW w:w="0" w:type="auto"/>
            <w:vAlign w:val="bottom"/>
          </w:tcPr>
          <w:p w14:paraId="7B2A1F53" w14:textId="77777777" w:rsidR="00C334D1" w:rsidRPr="00813D46" w:rsidRDefault="00C334D1" w:rsidP="007B0C0F">
            <w:pPr>
              <w:pStyle w:val="la2"/>
            </w:pPr>
            <w:r w:rsidRPr="00813D46">
              <w:t> </w:t>
            </w:r>
          </w:p>
        </w:tc>
        <w:tc>
          <w:tcPr>
            <w:tcW w:w="0" w:type="auto"/>
            <w:vAlign w:val="bottom"/>
          </w:tcPr>
          <w:p w14:paraId="1A00BFF2" w14:textId="77777777" w:rsidR="00C334D1" w:rsidRPr="00813D46" w:rsidRDefault="00C334D1" w:rsidP="007B0C0F">
            <w:pPr>
              <w:pStyle w:val="rrddoublerule"/>
            </w:pPr>
            <w:r w:rsidRPr="00813D46">
              <w:rPr>
                <w:sz w:val="15"/>
                <w:szCs w:val="15"/>
              </w:rPr>
              <w:t> </w:t>
            </w:r>
          </w:p>
        </w:tc>
        <w:tc>
          <w:tcPr>
            <w:tcW w:w="0" w:type="auto"/>
            <w:vAlign w:val="bottom"/>
          </w:tcPr>
          <w:p w14:paraId="29D06615" w14:textId="77777777" w:rsidR="00C334D1" w:rsidRPr="00813D46" w:rsidRDefault="00C334D1" w:rsidP="007B0C0F">
            <w:pPr>
              <w:pStyle w:val="rrddoublerule"/>
            </w:pPr>
            <w:r w:rsidRPr="00813D46">
              <w:rPr>
                <w:sz w:val="15"/>
                <w:szCs w:val="15"/>
              </w:rPr>
              <w:t> </w:t>
            </w:r>
          </w:p>
        </w:tc>
        <w:tc>
          <w:tcPr>
            <w:tcW w:w="0" w:type="auto"/>
            <w:vAlign w:val="bottom"/>
          </w:tcPr>
          <w:p w14:paraId="3AE8EBD3" w14:textId="77777777" w:rsidR="00C334D1" w:rsidRPr="00813D46" w:rsidRDefault="00C334D1" w:rsidP="007B0C0F">
            <w:pPr>
              <w:rPr>
                <w:sz w:val="8"/>
              </w:rPr>
            </w:pPr>
          </w:p>
        </w:tc>
        <w:tc>
          <w:tcPr>
            <w:tcW w:w="0" w:type="auto"/>
            <w:vAlign w:val="bottom"/>
          </w:tcPr>
          <w:p w14:paraId="14ABE056" w14:textId="77777777" w:rsidR="00C334D1" w:rsidRPr="00813D46" w:rsidRDefault="00C334D1" w:rsidP="007B0C0F">
            <w:pPr>
              <w:pStyle w:val="la2"/>
            </w:pPr>
            <w:r w:rsidRPr="00813D46">
              <w:t> </w:t>
            </w:r>
          </w:p>
        </w:tc>
        <w:tc>
          <w:tcPr>
            <w:tcW w:w="0" w:type="auto"/>
            <w:vAlign w:val="bottom"/>
          </w:tcPr>
          <w:p w14:paraId="20C9FF30" w14:textId="77777777" w:rsidR="00C334D1" w:rsidRPr="00813D46" w:rsidRDefault="00C334D1" w:rsidP="007B0C0F">
            <w:pPr>
              <w:pStyle w:val="rrddoublerule"/>
            </w:pPr>
            <w:r w:rsidRPr="00813D46">
              <w:rPr>
                <w:sz w:val="15"/>
                <w:szCs w:val="15"/>
              </w:rPr>
              <w:t> </w:t>
            </w:r>
          </w:p>
        </w:tc>
        <w:tc>
          <w:tcPr>
            <w:tcW w:w="0" w:type="auto"/>
            <w:vAlign w:val="bottom"/>
          </w:tcPr>
          <w:p w14:paraId="004F93E8" w14:textId="77777777" w:rsidR="00C334D1" w:rsidRPr="00813D46" w:rsidRDefault="00C334D1" w:rsidP="007B0C0F">
            <w:pPr>
              <w:pStyle w:val="rrddoublerule"/>
            </w:pPr>
            <w:r w:rsidRPr="00813D46">
              <w:rPr>
                <w:sz w:val="15"/>
                <w:szCs w:val="15"/>
              </w:rPr>
              <w:t> </w:t>
            </w:r>
          </w:p>
        </w:tc>
        <w:tc>
          <w:tcPr>
            <w:tcW w:w="0" w:type="auto"/>
            <w:vAlign w:val="bottom"/>
          </w:tcPr>
          <w:p w14:paraId="07E9D8FE" w14:textId="77777777" w:rsidR="00C334D1" w:rsidRPr="00813D46" w:rsidRDefault="00C334D1" w:rsidP="007B0C0F">
            <w:pPr>
              <w:rPr>
                <w:sz w:val="8"/>
              </w:rPr>
            </w:pPr>
          </w:p>
        </w:tc>
      </w:tr>
    </w:tbl>
    <w:p w14:paraId="0779E1FE"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69DF90F8" w14:textId="77777777" w:rsidR="00C334D1" w:rsidRPr="00813D46" w:rsidRDefault="00C334D1" w:rsidP="00C334D1">
      <w:pPr>
        <w:pStyle w:val="NormalWeb"/>
        <w:keepNext/>
        <w:spacing w:before="0" w:beforeAutospacing="0" w:after="0" w:afterAutospacing="0"/>
        <w:rPr>
          <w:sz w:val="8"/>
        </w:rPr>
      </w:pPr>
      <w:r w:rsidRPr="00813D46">
        <w:rPr>
          <w:rFonts w:cs="Arial"/>
          <w:sz w:val="20"/>
          <w:szCs w:val="20"/>
        </w:rPr>
        <w:t xml:space="preserve">U.S. and foreign components of income before income taxes were as follows: </w:t>
      </w:r>
    </w:p>
    <w:p w14:paraId="40C96B6C"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847"/>
        <w:gridCol w:w="259"/>
        <w:gridCol w:w="129"/>
        <w:gridCol w:w="696"/>
        <w:gridCol w:w="71"/>
        <w:gridCol w:w="259"/>
        <w:gridCol w:w="129"/>
        <w:gridCol w:w="696"/>
        <w:gridCol w:w="71"/>
        <w:gridCol w:w="259"/>
        <w:gridCol w:w="129"/>
        <w:gridCol w:w="752"/>
        <w:gridCol w:w="71"/>
      </w:tblGrid>
      <w:tr w:rsidR="00C334D1" w:rsidRPr="00813D46" w14:paraId="541C16FB" w14:textId="77777777" w:rsidTr="007B0C0F">
        <w:trPr>
          <w:tblHeader/>
          <w:jc w:val="center"/>
        </w:trPr>
        <w:tc>
          <w:tcPr>
            <w:tcW w:w="3302" w:type="pct"/>
            <w:vAlign w:val="center"/>
          </w:tcPr>
          <w:p w14:paraId="0A2AF0FE" w14:textId="77777777" w:rsidR="00C334D1" w:rsidRPr="00813D46" w:rsidRDefault="00C334D1" w:rsidP="007B0C0F">
            <w:pPr>
              <w:rPr>
                <w:sz w:val="1"/>
              </w:rPr>
            </w:pPr>
          </w:p>
        </w:tc>
        <w:tc>
          <w:tcPr>
            <w:tcW w:w="125" w:type="pct"/>
            <w:vAlign w:val="bottom"/>
          </w:tcPr>
          <w:p w14:paraId="2C6C0330" w14:textId="77777777" w:rsidR="00C334D1" w:rsidRPr="00813D46" w:rsidRDefault="00C334D1" w:rsidP="007B0C0F">
            <w:pPr>
              <w:rPr>
                <w:sz w:val="1"/>
              </w:rPr>
            </w:pPr>
          </w:p>
        </w:tc>
        <w:tc>
          <w:tcPr>
            <w:tcW w:w="0" w:type="auto"/>
            <w:vAlign w:val="center"/>
          </w:tcPr>
          <w:p w14:paraId="46C303C8" w14:textId="77777777" w:rsidR="00C334D1" w:rsidRPr="00813D46" w:rsidRDefault="00C334D1" w:rsidP="007B0C0F">
            <w:pPr>
              <w:rPr>
                <w:sz w:val="1"/>
              </w:rPr>
            </w:pPr>
          </w:p>
        </w:tc>
        <w:tc>
          <w:tcPr>
            <w:tcW w:w="0" w:type="auto"/>
            <w:vAlign w:val="center"/>
          </w:tcPr>
          <w:p w14:paraId="4274E41A" w14:textId="77777777" w:rsidR="00C334D1" w:rsidRPr="00813D46" w:rsidRDefault="00C334D1" w:rsidP="007B0C0F">
            <w:pPr>
              <w:rPr>
                <w:sz w:val="1"/>
              </w:rPr>
            </w:pPr>
          </w:p>
        </w:tc>
        <w:tc>
          <w:tcPr>
            <w:tcW w:w="0" w:type="auto"/>
            <w:vAlign w:val="center"/>
          </w:tcPr>
          <w:p w14:paraId="195F881F" w14:textId="77777777" w:rsidR="00C334D1" w:rsidRPr="00813D46" w:rsidRDefault="00C334D1" w:rsidP="007B0C0F">
            <w:pPr>
              <w:rPr>
                <w:sz w:val="1"/>
              </w:rPr>
            </w:pPr>
          </w:p>
        </w:tc>
        <w:tc>
          <w:tcPr>
            <w:tcW w:w="125" w:type="pct"/>
            <w:vAlign w:val="bottom"/>
          </w:tcPr>
          <w:p w14:paraId="00F5DC77" w14:textId="77777777" w:rsidR="00C334D1" w:rsidRPr="00813D46" w:rsidRDefault="00C334D1" w:rsidP="007B0C0F">
            <w:pPr>
              <w:rPr>
                <w:sz w:val="1"/>
              </w:rPr>
            </w:pPr>
          </w:p>
        </w:tc>
        <w:tc>
          <w:tcPr>
            <w:tcW w:w="0" w:type="auto"/>
            <w:vAlign w:val="center"/>
          </w:tcPr>
          <w:p w14:paraId="7317747B" w14:textId="77777777" w:rsidR="00C334D1" w:rsidRPr="00813D46" w:rsidRDefault="00C334D1" w:rsidP="007B0C0F">
            <w:pPr>
              <w:rPr>
                <w:sz w:val="1"/>
              </w:rPr>
            </w:pPr>
          </w:p>
        </w:tc>
        <w:tc>
          <w:tcPr>
            <w:tcW w:w="0" w:type="auto"/>
            <w:vAlign w:val="center"/>
          </w:tcPr>
          <w:p w14:paraId="65DC75D0" w14:textId="77777777" w:rsidR="00C334D1" w:rsidRPr="00813D46" w:rsidRDefault="00C334D1" w:rsidP="007B0C0F">
            <w:pPr>
              <w:rPr>
                <w:sz w:val="1"/>
              </w:rPr>
            </w:pPr>
          </w:p>
        </w:tc>
        <w:tc>
          <w:tcPr>
            <w:tcW w:w="0" w:type="auto"/>
            <w:vAlign w:val="center"/>
          </w:tcPr>
          <w:p w14:paraId="55A09DEE" w14:textId="77777777" w:rsidR="00C334D1" w:rsidRPr="00813D46" w:rsidRDefault="00C334D1" w:rsidP="007B0C0F">
            <w:pPr>
              <w:rPr>
                <w:sz w:val="1"/>
              </w:rPr>
            </w:pPr>
          </w:p>
        </w:tc>
        <w:tc>
          <w:tcPr>
            <w:tcW w:w="125" w:type="pct"/>
            <w:vAlign w:val="bottom"/>
          </w:tcPr>
          <w:p w14:paraId="0DD7867C" w14:textId="77777777" w:rsidR="00C334D1" w:rsidRPr="00813D46" w:rsidRDefault="00C334D1" w:rsidP="007B0C0F">
            <w:pPr>
              <w:rPr>
                <w:sz w:val="1"/>
              </w:rPr>
            </w:pPr>
          </w:p>
        </w:tc>
        <w:tc>
          <w:tcPr>
            <w:tcW w:w="0" w:type="auto"/>
            <w:vAlign w:val="center"/>
          </w:tcPr>
          <w:p w14:paraId="204F006A" w14:textId="77777777" w:rsidR="00C334D1" w:rsidRPr="00813D46" w:rsidRDefault="00C334D1" w:rsidP="007B0C0F">
            <w:pPr>
              <w:rPr>
                <w:sz w:val="1"/>
              </w:rPr>
            </w:pPr>
          </w:p>
        </w:tc>
        <w:tc>
          <w:tcPr>
            <w:tcW w:w="0" w:type="auto"/>
            <w:vAlign w:val="center"/>
          </w:tcPr>
          <w:p w14:paraId="11CFB349" w14:textId="77777777" w:rsidR="00C334D1" w:rsidRPr="00813D46" w:rsidRDefault="00C334D1" w:rsidP="007B0C0F">
            <w:pPr>
              <w:rPr>
                <w:sz w:val="1"/>
              </w:rPr>
            </w:pPr>
          </w:p>
        </w:tc>
        <w:tc>
          <w:tcPr>
            <w:tcW w:w="0" w:type="auto"/>
            <w:vAlign w:val="center"/>
          </w:tcPr>
          <w:p w14:paraId="681DA3A6" w14:textId="77777777" w:rsidR="00C334D1" w:rsidRPr="00813D46" w:rsidRDefault="00C334D1" w:rsidP="007B0C0F">
            <w:pPr>
              <w:rPr>
                <w:sz w:val="1"/>
              </w:rPr>
            </w:pPr>
          </w:p>
        </w:tc>
      </w:tr>
      <w:tr w:rsidR="00C334D1" w:rsidRPr="00813D46" w14:paraId="4E270FB8" w14:textId="77777777" w:rsidTr="007B0C0F">
        <w:trPr>
          <w:tblHeader/>
          <w:jc w:val="center"/>
        </w:trPr>
        <w:tc>
          <w:tcPr>
            <w:tcW w:w="0" w:type="auto"/>
            <w:gridSpan w:val="12"/>
            <w:vAlign w:val="bottom"/>
          </w:tcPr>
          <w:p w14:paraId="54AA88CE"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2D4F16B6" w14:textId="77777777" w:rsidR="00C334D1" w:rsidRPr="00813D46" w:rsidRDefault="00C334D1" w:rsidP="007B0C0F">
            <w:pPr>
              <w:rPr>
                <w:sz w:val="8"/>
              </w:rPr>
            </w:pPr>
            <w:r w:rsidRPr="00813D46">
              <w:rPr>
                <w:sz w:val="15"/>
                <w:szCs w:val="15"/>
              </w:rPr>
              <w:t> </w:t>
            </w:r>
          </w:p>
        </w:tc>
      </w:tr>
      <w:tr w:rsidR="00C334D1" w:rsidRPr="00813D46" w14:paraId="26A3B2DD" w14:textId="77777777" w:rsidTr="007B0C0F">
        <w:trPr>
          <w:jc w:val="center"/>
        </w:trPr>
        <w:tc>
          <w:tcPr>
            <w:tcW w:w="0" w:type="auto"/>
            <w:gridSpan w:val="12"/>
            <w:vAlign w:val="bottom"/>
          </w:tcPr>
          <w:p w14:paraId="4B92EA3F" w14:textId="77777777" w:rsidR="00C334D1" w:rsidRPr="00813D46" w:rsidRDefault="00C334D1" w:rsidP="007B0C0F">
            <w:pPr>
              <w:pStyle w:val="rrdsinglerule"/>
            </w:pPr>
            <w:r w:rsidRPr="00813D46">
              <w:rPr>
                <w:sz w:val="15"/>
                <w:szCs w:val="15"/>
              </w:rPr>
              <w:t> </w:t>
            </w:r>
          </w:p>
        </w:tc>
        <w:tc>
          <w:tcPr>
            <w:tcW w:w="0" w:type="auto"/>
            <w:vAlign w:val="bottom"/>
          </w:tcPr>
          <w:p w14:paraId="5E315C02" w14:textId="77777777" w:rsidR="00C334D1" w:rsidRPr="00813D46" w:rsidRDefault="00C334D1" w:rsidP="007B0C0F">
            <w:pPr>
              <w:rPr>
                <w:sz w:val="8"/>
              </w:rPr>
            </w:pPr>
          </w:p>
        </w:tc>
      </w:tr>
      <w:tr w:rsidR="00C334D1" w:rsidRPr="00813D46" w14:paraId="1625C5EC" w14:textId="77777777" w:rsidTr="007B0C0F">
        <w:trPr>
          <w:trHeight w:val="75"/>
          <w:jc w:val="center"/>
        </w:trPr>
        <w:tc>
          <w:tcPr>
            <w:tcW w:w="0" w:type="auto"/>
            <w:vAlign w:val="center"/>
          </w:tcPr>
          <w:p w14:paraId="71117E9B" w14:textId="77777777" w:rsidR="00C334D1" w:rsidRPr="00813D46" w:rsidRDefault="00C334D1" w:rsidP="007B0C0F">
            <w:pPr>
              <w:rPr>
                <w:sz w:val="8"/>
              </w:rPr>
            </w:pPr>
          </w:p>
        </w:tc>
        <w:tc>
          <w:tcPr>
            <w:tcW w:w="0" w:type="auto"/>
            <w:gridSpan w:val="4"/>
            <w:vAlign w:val="center"/>
          </w:tcPr>
          <w:p w14:paraId="4732F499" w14:textId="77777777" w:rsidR="00C334D1" w:rsidRPr="00813D46" w:rsidRDefault="00C334D1" w:rsidP="007B0C0F">
            <w:pPr>
              <w:rPr>
                <w:sz w:val="8"/>
              </w:rPr>
            </w:pPr>
          </w:p>
        </w:tc>
        <w:tc>
          <w:tcPr>
            <w:tcW w:w="0" w:type="auto"/>
            <w:gridSpan w:val="4"/>
            <w:vAlign w:val="center"/>
          </w:tcPr>
          <w:p w14:paraId="08DE67D4" w14:textId="77777777" w:rsidR="00C334D1" w:rsidRPr="00813D46" w:rsidRDefault="00C334D1" w:rsidP="007B0C0F">
            <w:pPr>
              <w:rPr>
                <w:sz w:val="8"/>
              </w:rPr>
            </w:pPr>
          </w:p>
        </w:tc>
        <w:tc>
          <w:tcPr>
            <w:tcW w:w="0" w:type="auto"/>
            <w:gridSpan w:val="4"/>
            <w:vAlign w:val="center"/>
          </w:tcPr>
          <w:p w14:paraId="5741E61D" w14:textId="77777777" w:rsidR="00C334D1" w:rsidRPr="00813D46" w:rsidRDefault="00C334D1" w:rsidP="007B0C0F">
            <w:pPr>
              <w:rPr>
                <w:sz w:val="8"/>
              </w:rPr>
            </w:pPr>
          </w:p>
        </w:tc>
      </w:tr>
      <w:tr w:rsidR="00C334D1" w:rsidRPr="00813D46" w14:paraId="7EFCC2B3" w14:textId="77777777" w:rsidTr="007B0C0F">
        <w:trPr>
          <w:jc w:val="center"/>
        </w:trPr>
        <w:tc>
          <w:tcPr>
            <w:tcW w:w="0" w:type="auto"/>
            <w:vAlign w:val="bottom"/>
          </w:tcPr>
          <w:p w14:paraId="4226AAFA"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607A1428"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6642C7B" w14:textId="77777777" w:rsidR="00C334D1" w:rsidRPr="00813D46" w:rsidRDefault="00C334D1" w:rsidP="007B0C0F">
            <w:pPr>
              <w:jc w:val="right"/>
            </w:pPr>
            <w:r w:rsidRPr="00813D46">
              <w:rPr>
                <w:rFonts w:cs="Arial"/>
                <w:b/>
                <w:bCs/>
                <w:sz w:val="15"/>
                <w:szCs w:val="15"/>
              </w:rPr>
              <w:t>2015</w:t>
            </w:r>
          </w:p>
        </w:tc>
        <w:tc>
          <w:tcPr>
            <w:tcW w:w="0" w:type="auto"/>
            <w:vAlign w:val="bottom"/>
          </w:tcPr>
          <w:p w14:paraId="0C0B3E62" w14:textId="77777777" w:rsidR="00C334D1" w:rsidRPr="00813D46" w:rsidRDefault="00C334D1" w:rsidP="007B0C0F">
            <w:pPr>
              <w:rPr>
                <w:sz w:val="8"/>
              </w:rPr>
            </w:pPr>
            <w:r w:rsidRPr="00813D46">
              <w:rPr>
                <w:sz w:val="15"/>
                <w:szCs w:val="15"/>
              </w:rPr>
              <w:t> </w:t>
            </w:r>
          </w:p>
        </w:tc>
        <w:tc>
          <w:tcPr>
            <w:tcW w:w="0" w:type="auto"/>
            <w:vAlign w:val="bottom"/>
          </w:tcPr>
          <w:p w14:paraId="2664E4F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7B05D0E" w14:textId="77777777" w:rsidR="00C334D1" w:rsidRPr="00813D46" w:rsidRDefault="00C334D1" w:rsidP="007B0C0F">
            <w:pPr>
              <w:jc w:val="right"/>
            </w:pPr>
            <w:r w:rsidRPr="00813D46">
              <w:rPr>
                <w:rFonts w:cs="Arial"/>
                <w:b/>
                <w:bCs/>
                <w:sz w:val="15"/>
                <w:szCs w:val="15"/>
              </w:rPr>
              <w:t>2014</w:t>
            </w:r>
          </w:p>
        </w:tc>
        <w:tc>
          <w:tcPr>
            <w:tcW w:w="0" w:type="auto"/>
            <w:vAlign w:val="bottom"/>
          </w:tcPr>
          <w:p w14:paraId="13EE9198" w14:textId="77777777" w:rsidR="00C334D1" w:rsidRPr="00813D46" w:rsidRDefault="00C334D1" w:rsidP="007B0C0F">
            <w:pPr>
              <w:rPr>
                <w:sz w:val="8"/>
              </w:rPr>
            </w:pPr>
            <w:r w:rsidRPr="00813D46">
              <w:rPr>
                <w:sz w:val="15"/>
                <w:szCs w:val="15"/>
              </w:rPr>
              <w:t> </w:t>
            </w:r>
          </w:p>
        </w:tc>
        <w:tc>
          <w:tcPr>
            <w:tcW w:w="0" w:type="auto"/>
            <w:vAlign w:val="bottom"/>
          </w:tcPr>
          <w:p w14:paraId="42542DD7"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26F5EBB" w14:textId="77777777" w:rsidR="00C334D1" w:rsidRPr="00813D46" w:rsidRDefault="00C334D1" w:rsidP="007B0C0F">
            <w:pPr>
              <w:jc w:val="right"/>
            </w:pPr>
            <w:r w:rsidRPr="00813D46">
              <w:rPr>
                <w:rFonts w:cs="Arial"/>
                <w:b/>
                <w:bCs/>
                <w:sz w:val="15"/>
                <w:szCs w:val="15"/>
              </w:rPr>
              <w:t>2013</w:t>
            </w:r>
          </w:p>
        </w:tc>
        <w:tc>
          <w:tcPr>
            <w:tcW w:w="0" w:type="auto"/>
            <w:vAlign w:val="bottom"/>
          </w:tcPr>
          <w:p w14:paraId="75920CAA" w14:textId="77777777" w:rsidR="00C334D1" w:rsidRPr="00813D46" w:rsidRDefault="00C334D1" w:rsidP="007B0C0F">
            <w:pPr>
              <w:rPr>
                <w:sz w:val="8"/>
              </w:rPr>
            </w:pPr>
            <w:r w:rsidRPr="00813D46">
              <w:rPr>
                <w:sz w:val="15"/>
                <w:szCs w:val="15"/>
              </w:rPr>
              <w:t> </w:t>
            </w:r>
          </w:p>
        </w:tc>
      </w:tr>
      <w:tr w:rsidR="00C334D1" w:rsidRPr="00813D46" w14:paraId="5FAD4579" w14:textId="77777777" w:rsidTr="007B0C0F">
        <w:trPr>
          <w:trHeight w:val="75"/>
          <w:jc w:val="center"/>
        </w:trPr>
        <w:tc>
          <w:tcPr>
            <w:tcW w:w="0" w:type="auto"/>
            <w:vAlign w:val="center"/>
          </w:tcPr>
          <w:p w14:paraId="41C6516D" w14:textId="77777777" w:rsidR="00C334D1" w:rsidRPr="00813D46" w:rsidRDefault="00C334D1" w:rsidP="007B0C0F">
            <w:pPr>
              <w:rPr>
                <w:sz w:val="8"/>
              </w:rPr>
            </w:pPr>
          </w:p>
        </w:tc>
        <w:tc>
          <w:tcPr>
            <w:tcW w:w="0" w:type="auto"/>
            <w:gridSpan w:val="4"/>
            <w:vAlign w:val="center"/>
          </w:tcPr>
          <w:p w14:paraId="702E9AEF" w14:textId="77777777" w:rsidR="00C334D1" w:rsidRPr="00813D46" w:rsidRDefault="00C334D1" w:rsidP="007B0C0F">
            <w:pPr>
              <w:rPr>
                <w:sz w:val="8"/>
              </w:rPr>
            </w:pPr>
          </w:p>
        </w:tc>
        <w:tc>
          <w:tcPr>
            <w:tcW w:w="0" w:type="auto"/>
            <w:gridSpan w:val="4"/>
            <w:vAlign w:val="center"/>
          </w:tcPr>
          <w:p w14:paraId="46FAC8F2" w14:textId="77777777" w:rsidR="00C334D1" w:rsidRPr="00813D46" w:rsidRDefault="00C334D1" w:rsidP="007B0C0F">
            <w:pPr>
              <w:rPr>
                <w:sz w:val="8"/>
              </w:rPr>
            </w:pPr>
          </w:p>
        </w:tc>
        <w:tc>
          <w:tcPr>
            <w:tcW w:w="0" w:type="auto"/>
            <w:gridSpan w:val="4"/>
            <w:vAlign w:val="center"/>
          </w:tcPr>
          <w:p w14:paraId="1DFBCB26" w14:textId="77777777" w:rsidR="00C334D1" w:rsidRPr="00813D46" w:rsidRDefault="00C334D1" w:rsidP="007B0C0F">
            <w:pPr>
              <w:rPr>
                <w:sz w:val="8"/>
              </w:rPr>
            </w:pPr>
          </w:p>
        </w:tc>
      </w:tr>
      <w:tr w:rsidR="00C334D1" w:rsidRPr="00813D46" w14:paraId="01F628BB" w14:textId="77777777" w:rsidTr="007B0C0F">
        <w:trPr>
          <w:jc w:val="center"/>
        </w:trPr>
        <w:tc>
          <w:tcPr>
            <w:tcW w:w="0" w:type="auto"/>
          </w:tcPr>
          <w:p w14:paraId="154F168A" w14:textId="77777777" w:rsidR="00C334D1" w:rsidRPr="00813D46" w:rsidRDefault="00C334D1" w:rsidP="007B0C0F">
            <w:pPr>
              <w:pStyle w:val="NormalWeb"/>
              <w:ind w:left="240" w:hanging="240"/>
              <w:rPr>
                <w:sz w:val="8"/>
              </w:rPr>
            </w:pPr>
            <w:r w:rsidRPr="00813D46">
              <w:rPr>
                <w:rFonts w:cs="Arial"/>
                <w:sz w:val="20"/>
                <w:szCs w:val="20"/>
              </w:rPr>
              <w:t>U.S.</w:t>
            </w:r>
          </w:p>
        </w:tc>
        <w:tc>
          <w:tcPr>
            <w:tcW w:w="0" w:type="auto"/>
            <w:vAlign w:val="bottom"/>
          </w:tcPr>
          <w:p w14:paraId="16206EF9" w14:textId="77777777" w:rsidR="00C334D1" w:rsidRPr="00813D46" w:rsidRDefault="00C334D1" w:rsidP="007B0C0F">
            <w:pPr>
              <w:pStyle w:val="la2"/>
            </w:pPr>
            <w:r w:rsidRPr="00813D46">
              <w:rPr>
                <w:sz w:val="15"/>
                <w:szCs w:val="15"/>
              </w:rPr>
              <w:t> </w:t>
            </w:r>
          </w:p>
        </w:tc>
        <w:tc>
          <w:tcPr>
            <w:tcW w:w="0" w:type="auto"/>
            <w:vAlign w:val="bottom"/>
          </w:tcPr>
          <w:p w14:paraId="754DFAD4" w14:textId="77777777" w:rsidR="00C334D1" w:rsidRPr="00813D46" w:rsidRDefault="00C334D1" w:rsidP="007B0C0F">
            <w:pPr>
              <w:rPr>
                <w:sz w:val="8"/>
              </w:rPr>
            </w:pPr>
            <w:r w:rsidRPr="00813D46">
              <w:rPr>
                <w:rFonts w:cs="Arial"/>
                <w:b/>
                <w:bCs/>
              </w:rPr>
              <w:t>$</w:t>
            </w:r>
          </w:p>
        </w:tc>
        <w:tc>
          <w:tcPr>
            <w:tcW w:w="0" w:type="auto"/>
            <w:vAlign w:val="bottom"/>
          </w:tcPr>
          <w:p w14:paraId="4B9C95F2" w14:textId="02FA992C" w:rsidR="00C334D1" w:rsidRPr="00813D46" w:rsidRDefault="001D4702" w:rsidP="007B0C0F">
            <w:pPr>
              <w:jc w:val="right"/>
            </w:pPr>
            <w:r w:rsidRPr="00813D46">
              <w:rPr>
                <w:rFonts w:cs="Arial"/>
                <w:b/>
                <w:bCs/>
              </w:rPr>
              <w:t>7,363</w:t>
            </w:r>
          </w:p>
        </w:tc>
        <w:tc>
          <w:tcPr>
            <w:tcW w:w="0" w:type="auto"/>
            <w:noWrap/>
            <w:vAlign w:val="bottom"/>
          </w:tcPr>
          <w:p w14:paraId="5131335D" w14:textId="77777777" w:rsidR="00C334D1" w:rsidRPr="00813D46" w:rsidRDefault="00C334D1" w:rsidP="007B0C0F">
            <w:pPr>
              <w:rPr>
                <w:sz w:val="8"/>
              </w:rPr>
            </w:pPr>
            <w:r w:rsidRPr="00813D46">
              <w:rPr>
                <w:rFonts w:cs="Arial"/>
                <w:b/>
                <w:bCs/>
              </w:rPr>
              <w:t> </w:t>
            </w:r>
          </w:p>
        </w:tc>
        <w:tc>
          <w:tcPr>
            <w:tcW w:w="0" w:type="auto"/>
            <w:vAlign w:val="bottom"/>
          </w:tcPr>
          <w:p w14:paraId="678C5771" w14:textId="77777777" w:rsidR="00C334D1" w:rsidRPr="00813D46" w:rsidRDefault="00C334D1" w:rsidP="007B0C0F">
            <w:pPr>
              <w:pStyle w:val="la2"/>
            </w:pPr>
            <w:r w:rsidRPr="00813D46">
              <w:rPr>
                <w:sz w:val="15"/>
                <w:szCs w:val="15"/>
              </w:rPr>
              <w:t> </w:t>
            </w:r>
          </w:p>
        </w:tc>
        <w:tc>
          <w:tcPr>
            <w:tcW w:w="0" w:type="auto"/>
            <w:vAlign w:val="bottom"/>
          </w:tcPr>
          <w:p w14:paraId="0E037008" w14:textId="77777777" w:rsidR="00C334D1" w:rsidRPr="00813D46" w:rsidRDefault="00C334D1" w:rsidP="007B0C0F">
            <w:pPr>
              <w:rPr>
                <w:sz w:val="8"/>
              </w:rPr>
            </w:pPr>
            <w:r w:rsidRPr="00813D46">
              <w:rPr>
                <w:rFonts w:cs="Arial"/>
              </w:rPr>
              <w:t>$</w:t>
            </w:r>
          </w:p>
        </w:tc>
        <w:tc>
          <w:tcPr>
            <w:tcW w:w="0" w:type="auto"/>
            <w:vAlign w:val="bottom"/>
          </w:tcPr>
          <w:p w14:paraId="34ED9E8D" w14:textId="77777777" w:rsidR="00C334D1" w:rsidRPr="00813D46" w:rsidRDefault="00C334D1" w:rsidP="007B0C0F">
            <w:pPr>
              <w:jc w:val="right"/>
            </w:pPr>
            <w:r w:rsidRPr="00813D46">
              <w:rPr>
                <w:rFonts w:cs="Arial"/>
                <w:bCs/>
              </w:rPr>
              <w:t>7,127</w:t>
            </w:r>
          </w:p>
        </w:tc>
        <w:tc>
          <w:tcPr>
            <w:tcW w:w="0" w:type="auto"/>
            <w:noWrap/>
            <w:vAlign w:val="bottom"/>
          </w:tcPr>
          <w:p w14:paraId="1AE8512E" w14:textId="77777777" w:rsidR="00C334D1" w:rsidRPr="00813D46" w:rsidRDefault="00C334D1" w:rsidP="007B0C0F">
            <w:pPr>
              <w:rPr>
                <w:sz w:val="8"/>
              </w:rPr>
            </w:pPr>
            <w:r w:rsidRPr="00813D46">
              <w:rPr>
                <w:rFonts w:cs="Arial"/>
              </w:rPr>
              <w:t> </w:t>
            </w:r>
          </w:p>
        </w:tc>
        <w:tc>
          <w:tcPr>
            <w:tcW w:w="0" w:type="auto"/>
            <w:vAlign w:val="bottom"/>
          </w:tcPr>
          <w:p w14:paraId="5D7F0FE6" w14:textId="77777777" w:rsidR="00C334D1" w:rsidRPr="00813D46" w:rsidRDefault="00C334D1" w:rsidP="007B0C0F">
            <w:pPr>
              <w:pStyle w:val="la2"/>
            </w:pPr>
            <w:r w:rsidRPr="00813D46">
              <w:rPr>
                <w:sz w:val="15"/>
                <w:szCs w:val="15"/>
              </w:rPr>
              <w:t> </w:t>
            </w:r>
          </w:p>
        </w:tc>
        <w:tc>
          <w:tcPr>
            <w:tcW w:w="0" w:type="auto"/>
            <w:vAlign w:val="bottom"/>
          </w:tcPr>
          <w:p w14:paraId="6E91E19D" w14:textId="77777777" w:rsidR="00C334D1" w:rsidRPr="00813D46" w:rsidRDefault="00C334D1" w:rsidP="007B0C0F">
            <w:pPr>
              <w:rPr>
                <w:sz w:val="8"/>
              </w:rPr>
            </w:pPr>
            <w:r w:rsidRPr="00813D46">
              <w:rPr>
                <w:rFonts w:cs="Arial"/>
              </w:rPr>
              <w:t>$</w:t>
            </w:r>
          </w:p>
        </w:tc>
        <w:tc>
          <w:tcPr>
            <w:tcW w:w="0" w:type="auto"/>
            <w:vAlign w:val="bottom"/>
          </w:tcPr>
          <w:p w14:paraId="6D8935EC" w14:textId="77777777" w:rsidR="00C334D1" w:rsidRPr="00813D46" w:rsidRDefault="00C334D1" w:rsidP="007B0C0F">
            <w:pPr>
              <w:jc w:val="right"/>
            </w:pPr>
            <w:r w:rsidRPr="00813D46">
              <w:rPr>
                <w:rFonts w:cs="Arial"/>
              </w:rPr>
              <w:t>6,674</w:t>
            </w:r>
          </w:p>
        </w:tc>
        <w:tc>
          <w:tcPr>
            <w:tcW w:w="0" w:type="auto"/>
            <w:noWrap/>
            <w:vAlign w:val="bottom"/>
          </w:tcPr>
          <w:p w14:paraId="43E6A289" w14:textId="77777777" w:rsidR="00C334D1" w:rsidRPr="00813D46" w:rsidRDefault="00C334D1" w:rsidP="007B0C0F">
            <w:pPr>
              <w:rPr>
                <w:sz w:val="8"/>
              </w:rPr>
            </w:pPr>
            <w:r w:rsidRPr="00813D46">
              <w:rPr>
                <w:rFonts w:cs="Arial"/>
              </w:rPr>
              <w:t> </w:t>
            </w:r>
          </w:p>
        </w:tc>
      </w:tr>
      <w:tr w:rsidR="00C334D1" w:rsidRPr="00813D46" w14:paraId="2E504F92" w14:textId="77777777" w:rsidTr="007B0C0F">
        <w:trPr>
          <w:jc w:val="center"/>
        </w:trPr>
        <w:tc>
          <w:tcPr>
            <w:tcW w:w="0" w:type="auto"/>
          </w:tcPr>
          <w:p w14:paraId="5B8541EF" w14:textId="77777777" w:rsidR="00C334D1" w:rsidRPr="00813D46" w:rsidRDefault="00C334D1" w:rsidP="007B0C0F">
            <w:pPr>
              <w:pStyle w:val="NormalWeb"/>
              <w:ind w:left="240" w:hanging="240"/>
              <w:rPr>
                <w:sz w:val="8"/>
              </w:rPr>
            </w:pPr>
            <w:r w:rsidRPr="00813D46">
              <w:rPr>
                <w:rFonts w:cs="Arial"/>
                <w:sz w:val="20"/>
                <w:szCs w:val="20"/>
              </w:rPr>
              <w:t>Foreign</w:t>
            </w:r>
          </w:p>
        </w:tc>
        <w:tc>
          <w:tcPr>
            <w:tcW w:w="0" w:type="auto"/>
            <w:vAlign w:val="bottom"/>
          </w:tcPr>
          <w:p w14:paraId="223F49EA" w14:textId="77777777" w:rsidR="00C334D1" w:rsidRPr="00813D46" w:rsidRDefault="00C334D1" w:rsidP="007B0C0F">
            <w:pPr>
              <w:pStyle w:val="la2"/>
            </w:pPr>
            <w:r w:rsidRPr="00813D46">
              <w:rPr>
                <w:sz w:val="15"/>
                <w:szCs w:val="15"/>
              </w:rPr>
              <w:t> </w:t>
            </w:r>
          </w:p>
        </w:tc>
        <w:tc>
          <w:tcPr>
            <w:tcW w:w="0" w:type="auto"/>
            <w:vAlign w:val="bottom"/>
          </w:tcPr>
          <w:p w14:paraId="7103698D" w14:textId="77777777" w:rsidR="00C334D1" w:rsidRPr="00813D46" w:rsidRDefault="00C334D1" w:rsidP="007B0C0F">
            <w:pPr>
              <w:rPr>
                <w:sz w:val="8"/>
              </w:rPr>
            </w:pPr>
            <w:r w:rsidRPr="00813D46">
              <w:rPr>
                <w:rFonts w:cs="Arial"/>
                <w:b/>
                <w:bCs/>
              </w:rPr>
              <w:t> </w:t>
            </w:r>
          </w:p>
        </w:tc>
        <w:tc>
          <w:tcPr>
            <w:tcW w:w="0" w:type="auto"/>
            <w:vAlign w:val="bottom"/>
          </w:tcPr>
          <w:p w14:paraId="2AF5345E" w14:textId="1C687CAE" w:rsidR="00C334D1" w:rsidRPr="00813D46" w:rsidRDefault="001D4702" w:rsidP="007B0C0F">
            <w:pPr>
              <w:jc w:val="right"/>
            </w:pPr>
            <w:r w:rsidRPr="00813D46">
              <w:rPr>
                <w:rFonts w:cs="Arial"/>
                <w:b/>
                <w:bCs/>
              </w:rPr>
              <w:t>11,144</w:t>
            </w:r>
          </w:p>
        </w:tc>
        <w:tc>
          <w:tcPr>
            <w:tcW w:w="0" w:type="auto"/>
            <w:noWrap/>
            <w:vAlign w:val="bottom"/>
          </w:tcPr>
          <w:p w14:paraId="1BE6D497" w14:textId="77777777" w:rsidR="00C334D1" w:rsidRPr="00813D46" w:rsidRDefault="00C334D1" w:rsidP="007B0C0F">
            <w:pPr>
              <w:rPr>
                <w:sz w:val="8"/>
              </w:rPr>
            </w:pPr>
            <w:r w:rsidRPr="00813D46">
              <w:rPr>
                <w:rFonts w:cs="Arial"/>
                <w:b/>
                <w:bCs/>
              </w:rPr>
              <w:t> </w:t>
            </w:r>
          </w:p>
        </w:tc>
        <w:tc>
          <w:tcPr>
            <w:tcW w:w="0" w:type="auto"/>
            <w:vAlign w:val="bottom"/>
          </w:tcPr>
          <w:p w14:paraId="0176618D" w14:textId="77777777" w:rsidR="00C334D1" w:rsidRPr="00813D46" w:rsidRDefault="00C334D1" w:rsidP="007B0C0F">
            <w:pPr>
              <w:pStyle w:val="la2"/>
            </w:pPr>
            <w:r w:rsidRPr="00813D46">
              <w:rPr>
                <w:sz w:val="15"/>
                <w:szCs w:val="15"/>
              </w:rPr>
              <w:t> </w:t>
            </w:r>
          </w:p>
        </w:tc>
        <w:tc>
          <w:tcPr>
            <w:tcW w:w="0" w:type="auto"/>
            <w:vAlign w:val="bottom"/>
          </w:tcPr>
          <w:p w14:paraId="358916A5" w14:textId="77777777" w:rsidR="00C334D1" w:rsidRPr="00813D46" w:rsidRDefault="00C334D1" w:rsidP="007B0C0F">
            <w:pPr>
              <w:rPr>
                <w:sz w:val="8"/>
              </w:rPr>
            </w:pPr>
            <w:r w:rsidRPr="00813D46">
              <w:rPr>
                <w:rFonts w:cs="Arial"/>
              </w:rPr>
              <w:t> </w:t>
            </w:r>
          </w:p>
        </w:tc>
        <w:tc>
          <w:tcPr>
            <w:tcW w:w="0" w:type="auto"/>
            <w:vAlign w:val="bottom"/>
          </w:tcPr>
          <w:p w14:paraId="6736892A" w14:textId="77777777" w:rsidR="00C334D1" w:rsidRPr="00813D46" w:rsidRDefault="00C334D1" w:rsidP="007B0C0F">
            <w:pPr>
              <w:jc w:val="right"/>
            </w:pPr>
            <w:r w:rsidRPr="00813D46">
              <w:rPr>
                <w:rFonts w:cs="Arial"/>
                <w:bCs/>
              </w:rPr>
              <w:t>20,693</w:t>
            </w:r>
          </w:p>
        </w:tc>
        <w:tc>
          <w:tcPr>
            <w:tcW w:w="0" w:type="auto"/>
            <w:noWrap/>
            <w:vAlign w:val="bottom"/>
          </w:tcPr>
          <w:p w14:paraId="3238F1AA" w14:textId="77777777" w:rsidR="00C334D1" w:rsidRPr="00813D46" w:rsidRDefault="00C334D1" w:rsidP="007B0C0F">
            <w:pPr>
              <w:rPr>
                <w:sz w:val="8"/>
              </w:rPr>
            </w:pPr>
            <w:r w:rsidRPr="00813D46">
              <w:rPr>
                <w:rFonts w:cs="Arial"/>
              </w:rPr>
              <w:t> </w:t>
            </w:r>
          </w:p>
        </w:tc>
        <w:tc>
          <w:tcPr>
            <w:tcW w:w="0" w:type="auto"/>
            <w:vAlign w:val="bottom"/>
          </w:tcPr>
          <w:p w14:paraId="4D9BE5B1" w14:textId="77777777" w:rsidR="00C334D1" w:rsidRPr="00813D46" w:rsidRDefault="00C334D1" w:rsidP="007B0C0F">
            <w:pPr>
              <w:pStyle w:val="la2"/>
            </w:pPr>
            <w:r w:rsidRPr="00813D46">
              <w:rPr>
                <w:sz w:val="15"/>
                <w:szCs w:val="15"/>
              </w:rPr>
              <w:t> </w:t>
            </w:r>
          </w:p>
        </w:tc>
        <w:tc>
          <w:tcPr>
            <w:tcW w:w="0" w:type="auto"/>
            <w:vAlign w:val="bottom"/>
          </w:tcPr>
          <w:p w14:paraId="70C79675" w14:textId="77777777" w:rsidR="00C334D1" w:rsidRPr="00813D46" w:rsidRDefault="00C334D1" w:rsidP="007B0C0F">
            <w:pPr>
              <w:rPr>
                <w:sz w:val="8"/>
              </w:rPr>
            </w:pPr>
            <w:r w:rsidRPr="00813D46">
              <w:rPr>
                <w:rFonts w:cs="Arial"/>
              </w:rPr>
              <w:t> </w:t>
            </w:r>
          </w:p>
        </w:tc>
        <w:tc>
          <w:tcPr>
            <w:tcW w:w="0" w:type="auto"/>
            <w:vAlign w:val="bottom"/>
          </w:tcPr>
          <w:p w14:paraId="33E3FA92" w14:textId="77777777" w:rsidR="00C334D1" w:rsidRPr="00813D46" w:rsidRDefault="00C334D1" w:rsidP="007B0C0F">
            <w:pPr>
              <w:jc w:val="right"/>
            </w:pPr>
            <w:r w:rsidRPr="00813D46">
              <w:rPr>
                <w:rFonts w:cs="Arial"/>
              </w:rPr>
              <w:t>20,378</w:t>
            </w:r>
          </w:p>
        </w:tc>
        <w:tc>
          <w:tcPr>
            <w:tcW w:w="0" w:type="auto"/>
            <w:noWrap/>
            <w:vAlign w:val="bottom"/>
          </w:tcPr>
          <w:p w14:paraId="4C107473" w14:textId="77777777" w:rsidR="00C334D1" w:rsidRPr="00813D46" w:rsidRDefault="00C334D1" w:rsidP="007B0C0F">
            <w:pPr>
              <w:rPr>
                <w:sz w:val="8"/>
              </w:rPr>
            </w:pPr>
            <w:r w:rsidRPr="00813D46">
              <w:rPr>
                <w:rFonts w:cs="Arial"/>
              </w:rPr>
              <w:t> </w:t>
            </w:r>
          </w:p>
        </w:tc>
      </w:tr>
      <w:tr w:rsidR="00C334D1" w:rsidRPr="00813D46" w14:paraId="6F335325" w14:textId="77777777" w:rsidTr="007B0C0F">
        <w:trPr>
          <w:jc w:val="center"/>
        </w:trPr>
        <w:tc>
          <w:tcPr>
            <w:tcW w:w="0" w:type="auto"/>
            <w:gridSpan w:val="4"/>
            <w:vAlign w:val="bottom"/>
          </w:tcPr>
          <w:p w14:paraId="5A096E2D" w14:textId="77777777" w:rsidR="00C334D1" w:rsidRPr="00813D46" w:rsidRDefault="00C334D1" w:rsidP="007B0C0F">
            <w:pPr>
              <w:pStyle w:val="rrdsinglerule"/>
            </w:pPr>
            <w:r w:rsidRPr="00813D46">
              <w:rPr>
                <w:sz w:val="15"/>
                <w:szCs w:val="15"/>
              </w:rPr>
              <w:t> </w:t>
            </w:r>
          </w:p>
        </w:tc>
        <w:tc>
          <w:tcPr>
            <w:tcW w:w="0" w:type="auto"/>
            <w:vAlign w:val="bottom"/>
          </w:tcPr>
          <w:p w14:paraId="36D4A1E5" w14:textId="77777777" w:rsidR="00C334D1" w:rsidRPr="00813D46" w:rsidRDefault="00C334D1" w:rsidP="007B0C0F">
            <w:pPr>
              <w:rPr>
                <w:sz w:val="8"/>
              </w:rPr>
            </w:pPr>
          </w:p>
        </w:tc>
        <w:tc>
          <w:tcPr>
            <w:tcW w:w="0" w:type="auto"/>
            <w:vAlign w:val="bottom"/>
          </w:tcPr>
          <w:p w14:paraId="16539719" w14:textId="77777777" w:rsidR="00C334D1" w:rsidRPr="00813D46" w:rsidRDefault="00C334D1" w:rsidP="007B0C0F">
            <w:pPr>
              <w:pStyle w:val="la2"/>
            </w:pPr>
            <w:r w:rsidRPr="00813D46">
              <w:t> </w:t>
            </w:r>
          </w:p>
        </w:tc>
        <w:tc>
          <w:tcPr>
            <w:tcW w:w="0" w:type="auto"/>
            <w:vAlign w:val="bottom"/>
          </w:tcPr>
          <w:p w14:paraId="1FD869CF" w14:textId="77777777" w:rsidR="00C334D1" w:rsidRPr="00813D46" w:rsidRDefault="00C334D1" w:rsidP="007B0C0F">
            <w:pPr>
              <w:pStyle w:val="rrdsinglerule"/>
            </w:pPr>
            <w:r w:rsidRPr="00813D46">
              <w:rPr>
                <w:sz w:val="15"/>
                <w:szCs w:val="15"/>
              </w:rPr>
              <w:t> </w:t>
            </w:r>
          </w:p>
        </w:tc>
        <w:tc>
          <w:tcPr>
            <w:tcW w:w="0" w:type="auto"/>
            <w:vAlign w:val="bottom"/>
          </w:tcPr>
          <w:p w14:paraId="4C5FE7DD" w14:textId="77777777" w:rsidR="00C334D1" w:rsidRPr="00813D46" w:rsidRDefault="00C334D1" w:rsidP="007B0C0F">
            <w:pPr>
              <w:pStyle w:val="rrdsinglerule"/>
            </w:pPr>
            <w:r w:rsidRPr="00813D46">
              <w:rPr>
                <w:sz w:val="15"/>
                <w:szCs w:val="15"/>
              </w:rPr>
              <w:t> </w:t>
            </w:r>
          </w:p>
        </w:tc>
        <w:tc>
          <w:tcPr>
            <w:tcW w:w="0" w:type="auto"/>
            <w:vAlign w:val="bottom"/>
          </w:tcPr>
          <w:p w14:paraId="164EF5EF" w14:textId="77777777" w:rsidR="00C334D1" w:rsidRPr="00813D46" w:rsidRDefault="00C334D1" w:rsidP="007B0C0F">
            <w:pPr>
              <w:rPr>
                <w:sz w:val="8"/>
              </w:rPr>
            </w:pPr>
          </w:p>
        </w:tc>
        <w:tc>
          <w:tcPr>
            <w:tcW w:w="0" w:type="auto"/>
            <w:vAlign w:val="bottom"/>
          </w:tcPr>
          <w:p w14:paraId="6E3D93D5" w14:textId="77777777" w:rsidR="00C334D1" w:rsidRPr="00813D46" w:rsidRDefault="00C334D1" w:rsidP="007B0C0F">
            <w:pPr>
              <w:pStyle w:val="la2"/>
            </w:pPr>
            <w:r w:rsidRPr="00813D46">
              <w:t> </w:t>
            </w:r>
          </w:p>
        </w:tc>
        <w:tc>
          <w:tcPr>
            <w:tcW w:w="0" w:type="auto"/>
            <w:vAlign w:val="bottom"/>
          </w:tcPr>
          <w:p w14:paraId="4B5D538E" w14:textId="77777777" w:rsidR="00C334D1" w:rsidRPr="00813D46" w:rsidRDefault="00C334D1" w:rsidP="007B0C0F">
            <w:pPr>
              <w:pStyle w:val="rrdsinglerule"/>
            </w:pPr>
            <w:r w:rsidRPr="00813D46">
              <w:rPr>
                <w:sz w:val="15"/>
                <w:szCs w:val="15"/>
              </w:rPr>
              <w:t> </w:t>
            </w:r>
          </w:p>
        </w:tc>
        <w:tc>
          <w:tcPr>
            <w:tcW w:w="0" w:type="auto"/>
            <w:vAlign w:val="bottom"/>
          </w:tcPr>
          <w:p w14:paraId="565B4E1E" w14:textId="77777777" w:rsidR="00C334D1" w:rsidRPr="00813D46" w:rsidRDefault="00C334D1" w:rsidP="007B0C0F">
            <w:pPr>
              <w:pStyle w:val="rrdsinglerule"/>
            </w:pPr>
            <w:r w:rsidRPr="00813D46">
              <w:rPr>
                <w:sz w:val="15"/>
                <w:szCs w:val="15"/>
              </w:rPr>
              <w:t> </w:t>
            </w:r>
          </w:p>
        </w:tc>
        <w:tc>
          <w:tcPr>
            <w:tcW w:w="0" w:type="auto"/>
            <w:vAlign w:val="bottom"/>
          </w:tcPr>
          <w:p w14:paraId="07D0C572" w14:textId="77777777" w:rsidR="00C334D1" w:rsidRPr="00813D46" w:rsidRDefault="00C334D1" w:rsidP="007B0C0F">
            <w:pPr>
              <w:rPr>
                <w:sz w:val="8"/>
              </w:rPr>
            </w:pPr>
          </w:p>
        </w:tc>
      </w:tr>
      <w:tr w:rsidR="00C334D1" w:rsidRPr="00813D46" w14:paraId="4AFC4C76" w14:textId="77777777" w:rsidTr="007B0C0F">
        <w:trPr>
          <w:jc w:val="center"/>
        </w:trPr>
        <w:tc>
          <w:tcPr>
            <w:tcW w:w="0" w:type="auto"/>
          </w:tcPr>
          <w:p w14:paraId="1F099D24" w14:textId="77777777" w:rsidR="00C334D1" w:rsidRPr="00813D46" w:rsidRDefault="00C334D1" w:rsidP="007B0C0F">
            <w:pPr>
              <w:pStyle w:val="NormalWeb"/>
              <w:ind w:left="480" w:hanging="240"/>
              <w:rPr>
                <w:sz w:val="8"/>
              </w:rPr>
            </w:pPr>
            <w:r w:rsidRPr="00813D46">
              <w:rPr>
                <w:rFonts w:cs="Arial"/>
                <w:sz w:val="20"/>
                <w:szCs w:val="20"/>
              </w:rPr>
              <w:t>Income before income taxes</w:t>
            </w:r>
          </w:p>
        </w:tc>
        <w:tc>
          <w:tcPr>
            <w:tcW w:w="0" w:type="auto"/>
            <w:vAlign w:val="bottom"/>
          </w:tcPr>
          <w:p w14:paraId="4EDE3ABB" w14:textId="77777777" w:rsidR="00C334D1" w:rsidRPr="00813D46" w:rsidRDefault="00C334D1" w:rsidP="007B0C0F">
            <w:pPr>
              <w:pStyle w:val="la2"/>
            </w:pPr>
            <w:r w:rsidRPr="00813D46">
              <w:rPr>
                <w:sz w:val="15"/>
                <w:szCs w:val="15"/>
              </w:rPr>
              <w:t> </w:t>
            </w:r>
          </w:p>
        </w:tc>
        <w:tc>
          <w:tcPr>
            <w:tcW w:w="0" w:type="auto"/>
            <w:vAlign w:val="bottom"/>
          </w:tcPr>
          <w:p w14:paraId="3E7FEACE" w14:textId="77777777" w:rsidR="00C334D1" w:rsidRPr="00813D46" w:rsidRDefault="00C334D1" w:rsidP="007B0C0F">
            <w:pPr>
              <w:rPr>
                <w:sz w:val="8"/>
              </w:rPr>
            </w:pPr>
            <w:r w:rsidRPr="00813D46">
              <w:rPr>
                <w:rFonts w:cs="Arial"/>
                <w:b/>
                <w:bCs/>
              </w:rPr>
              <w:t>$</w:t>
            </w:r>
          </w:p>
        </w:tc>
        <w:tc>
          <w:tcPr>
            <w:tcW w:w="0" w:type="auto"/>
            <w:vAlign w:val="bottom"/>
          </w:tcPr>
          <w:p w14:paraId="4C5FB6A1" w14:textId="3125CB48" w:rsidR="00C334D1" w:rsidRPr="00813D46" w:rsidRDefault="00C334D1" w:rsidP="008A38C7">
            <w:pPr>
              <w:jc w:val="right"/>
            </w:pPr>
            <w:r w:rsidRPr="00813D46" w:rsidDel="00597CDD">
              <w:rPr>
                <w:rFonts w:cs="Arial"/>
                <w:b/>
                <w:bCs/>
              </w:rPr>
              <w:t> </w:t>
            </w:r>
            <w:r w:rsidR="008A38C7" w:rsidRPr="00813D46">
              <w:rPr>
                <w:rFonts w:cs="Arial"/>
                <w:b/>
                <w:bCs/>
              </w:rPr>
              <w:t>18,507</w:t>
            </w:r>
          </w:p>
        </w:tc>
        <w:tc>
          <w:tcPr>
            <w:tcW w:w="0" w:type="auto"/>
            <w:noWrap/>
            <w:vAlign w:val="bottom"/>
          </w:tcPr>
          <w:p w14:paraId="0EEE1782" w14:textId="77777777" w:rsidR="00C334D1" w:rsidRPr="00813D46" w:rsidRDefault="00C334D1" w:rsidP="007B0C0F">
            <w:pPr>
              <w:rPr>
                <w:sz w:val="8"/>
              </w:rPr>
            </w:pPr>
            <w:r w:rsidRPr="00813D46">
              <w:rPr>
                <w:rFonts w:cs="Arial"/>
                <w:b/>
                <w:bCs/>
              </w:rPr>
              <w:t> </w:t>
            </w:r>
          </w:p>
        </w:tc>
        <w:tc>
          <w:tcPr>
            <w:tcW w:w="0" w:type="auto"/>
            <w:vAlign w:val="bottom"/>
          </w:tcPr>
          <w:p w14:paraId="5F08819C" w14:textId="77777777" w:rsidR="00C334D1" w:rsidRPr="00813D46" w:rsidRDefault="00C334D1" w:rsidP="007B0C0F">
            <w:pPr>
              <w:pStyle w:val="la2"/>
            </w:pPr>
            <w:r w:rsidRPr="00813D46">
              <w:rPr>
                <w:sz w:val="15"/>
                <w:szCs w:val="15"/>
              </w:rPr>
              <w:t> </w:t>
            </w:r>
          </w:p>
        </w:tc>
        <w:tc>
          <w:tcPr>
            <w:tcW w:w="0" w:type="auto"/>
            <w:vAlign w:val="bottom"/>
          </w:tcPr>
          <w:p w14:paraId="64611E07" w14:textId="77777777" w:rsidR="00C334D1" w:rsidRPr="00813D46" w:rsidRDefault="00C334D1" w:rsidP="007B0C0F">
            <w:pPr>
              <w:rPr>
                <w:sz w:val="8"/>
              </w:rPr>
            </w:pPr>
            <w:r w:rsidRPr="00813D46">
              <w:rPr>
                <w:rFonts w:cs="Arial"/>
              </w:rPr>
              <w:t>$</w:t>
            </w:r>
          </w:p>
        </w:tc>
        <w:tc>
          <w:tcPr>
            <w:tcW w:w="0" w:type="auto"/>
            <w:vAlign w:val="bottom"/>
          </w:tcPr>
          <w:p w14:paraId="7CC9E302" w14:textId="77777777" w:rsidR="00C334D1" w:rsidRPr="00813D46" w:rsidRDefault="00C334D1" w:rsidP="007B0C0F">
            <w:pPr>
              <w:jc w:val="right"/>
            </w:pPr>
            <w:r w:rsidRPr="00813D46" w:rsidDel="00597CDD">
              <w:rPr>
                <w:rFonts w:cs="Arial"/>
                <w:bCs/>
              </w:rPr>
              <w:t> </w:t>
            </w:r>
            <w:r w:rsidRPr="00813D46">
              <w:rPr>
                <w:rFonts w:cs="Arial"/>
                <w:bCs/>
              </w:rPr>
              <w:t>27,820</w:t>
            </w:r>
          </w:p>
        </w:tc>
        <w:tc>
          <w:tcPr>
            <w:tcW w:w="0" w:type="auto"/>
            <w:noWrap/>
            <w:vAlign w:val="bottom"/>
          </w:tcPr>
          <w:p w14:paraId="6816B637" w14:textId="77777777" w:rsidR="00C334D1" w:rsidRPr="00813D46" w:rsidRDefault="00C334D1" w:rsidP="007B0C0F">
            <w:pPr>
              <w:rPr>
                <w:sz w:val="8"/>
              </w:rPr>
            </w:pPr>
            <w:r w:rsidRPr="00813D46">
              <w:rPr>
                <w:rFonts w:cs="Arial"/>
              </w:rPr>
              <w:t> </w:t>
            </w:r>
          </w:p>
        </w:tc>
        <w:tc>
          <w:tcPr>
            <w:tcW w:w="0" w:type="auto"/>
            <w:vAlign w:val="bottom"/>
          </w:tcPr>
          <w:p w14:paraId="4A594ACD" w14:textId="77777777" w:rsidR="00C334D1" w:rsidRPr="00813D46" w:rsidRDefault="00C334D1" w:rsidP="007B0C0F">
            <w:pPr>
              <w:pStyle w:val="la2"/>
            </w:pPr>
            <w:r w:rsidRPr="00813D46">
              <w:rPr>
                <w:sz w:val="15"/>
                <w:szCs w:val="15"/>
              </w:rPr>
              <w:t> </w:t>
            </w:r>
          </w:p>
        </w:tc>
        <w:tc>
          <w:tcPr>
            <w:tcW w:w="0" w:type="auto"/>
            <w:vAlign w:val="bottom"/>
          </w:tcPr>
          <w:p w14:paraId="5E9766C0" w14:textId="77777777" w:rsidR="00C334D1" w:rsidRPr="00813D46" w:rsidRDefault="00C334D1" w:rsidP="007B0C0F">
            <w:pPr>
              <w:rPr>
                <w:sz w:val="8"/>
              </w:rPr>
            </w:pPr>
            <w:r w:rsidRPr="00813D46">
              <w:rPr>
                <w:rFonts w:cs="Arial"/>
              </w:rPr>
              <w:t>$</w:t>
            </w:r>
          </w:p>
        </w:tc>
        <w:tc>
          <w:tcPr>
            <w:tcW w:w="0" w:type="auto"/>
            <w:vAlign w:val="bottom"/>
          </w:tcPr>
          <w:p w14:paraId="714DAA24" w14:textId="77777777" w:rsidR="00C334D1" w:rsidRPr="00813D46" w:rsidRDefault="00C334D1" w:rsidP="007B0C0F">
            <w:pPr>
              <w:jc w:val="right"/>
            </w:pPr>
            <w:r w:rsidRPr="00813D46">
              <w:rPr>
                <w:rFonts w:cs="Arial"/>
              </w:rPr>
              <w:t>  27,052</w:t>
            </w:r>
          </w:p>
        </w:tc>
        <w:tc>
          <w:tcPr>
            <w:tcW w:w="0" w:type="auto"/>
            <w:noWrap/>
            <w:vAlign w:val="bottom"/>
          </w:tcPr>
          <w:p w14:paraId="4B85117A" w14:textId="77777777" w:rsidR="00C334D1" w:rsidRPr="00813D46" w:rsidRDefault="00C334D1" w:rsidP="007B0C0F">
            <w:pPr>
              <w:rPr>
                <w:sz w:val="8"/>
              </w:rPr>
            </w:pPr>
            <w:r w:rsidRPr="00813D46">
              <w:rPr>
                <w:rFonts w:cs="Arial"/>
              </w:rPr>
              <w:t> </w:t>
            </w:r>
          </w:p>
        </w:tc>
      </w:tr>
      <w:tr w:rsidR="00C334D1" w:rsidRPr="00813D46" w14:paraId="19F575E5" w14:textId="77777777" w:rsidTr="007B0C0F">
        <w:trPr>
          <w:jc w:val="center"/>
        </w:trPr>
        <w:tc>
          <w:tcPr>
            <w:tcW w:w="0" w:type="auto"/>
            <w:vAlign w:val="bottom"/>
          </w:tcPr>
          <w:p w14:paraId="4C0E2E39" w14:textId="77777777" w:rsidR="00C334D1" w:rsidRPr="00813D46" w:rsidRDefault="00C334D1" w:rsidP="007B0C0F">
            <w:pPr>
              <w:pStyle w:val="la2"/>
            </w:pPr>
            <w:r w:rsidRPr="00813D46">
              <w:t> </w:t>
            </w:r>
          </w:p>
        </w:tc>
        <w:tc>
          <w:tcPr>
            <w:tcW w:w="0" w:type="auto"/>
            <w:vAlign w:val="bottom"/>
          </w:tcPr>
          <w:p w14:paraId="57101500" w14:textId="77777777" w:rsidR="00C334D1" w:rsidRPr="00813D46" w:rsidRDefault="00C334D1" w:rsidP="007B0C0F">
            <w:pPr>
              <w:pStyle w:val="la2"/>
            </w:pPr>
            <w:r w:rsidRPr="00813D46">
              <w:t> </w:t>
            </w:r>
          </w:p>
        </w:tc>
        <w:tc>
          <w:tcPr>
            <w:tcW w:w="0" w:type="auto"/>
            <w:vAlign w:val="bottom"/>
          </w:tcPr>
          <w:p w14:paraId="1F02881B" w14:textId="77777777" w:rsidR="00C334D1" w:rsidRPr="00813D46" w:rsidRDefault="00C334D1" w:rsidP="007B0C0F">
            <w:pPr>
              <w:pStyle w:val="rrddoublerule"/>
            </w:pPr>
            <w:r w:rsidRPr="00813D46">
              <w:rPr>
                <w:sz w:val="15"/>
                <w:szCs w:val="15"/>
              </w:rPr>
              <w:t> </w:t>
            </w:r>
          </w:p>
        </w:tc>
        <w:tc>
          <w:tcPr>
            <w:tcW w:w="0" w:type="auto"/>
            <w:vAlign w:val="bottom"/>
          </w:tcPr>
          <w:p w14:paraId="3F2C24E3" w14:textId="77777777" w:rsidR="00C334D1" w:rsidRPr="00813D46" w:rsidRDefault="00C334D1" w:rsidP="007B0C0F">
            <w:pPr>
              <w:pStyle w:val="rrddoublerule"/>
            </w:pPr>
            <w:r w:rsidRPr="00813D46">
              <w:rPr>
                <w:sz w:val="15"/>
                <w:szCs w:val="15"/>
              </w:rPr>
              <w:t> </w:t>
            </w:r>
          </w:p>
        </w:tc>
        <w:tc>
          <w:tcPr>
            <w:tcW w:w="0" w:type="auto"/>
            <w:vAlign w:val="bottom"/>
          </w:tcPr>
          <w:p w14:paraId="1B8FF155" w14:textId="77777777" w:rsidR="00C334D1" w:rsidRPr="00813D46" w:rsidRDefault="00C334D1" w:rsidP="007B0C0F">
            <w:pPr>
              <w:rPr>
                <w:sz w:val="8"/>
              </w:rPr>
            </w:pPr>
          </w:p>
        </w:tc>
        <w:tc>
          <w:tcPr>
            <w:tcW w:w="0" w:type="auto"/>
            <w:vAlign w:val="bottom"/>
          </w:tcPr>
          <w:p w14:paraId="7C2A0DB0" w14:textId="77777777" w:rsidR="00C334D1" w:rsidRPr="00813D46" w:rsidRDefault="00C334D1" w:rsidP="007B0C0F">
            <w:pPr>
              <w:pStyle w:val="la2"/>
            </w:pPr>
            <w:r w:rsidRPr="00813D46">
              <w:t> </w:t>
            </w:r>
          </w:p>
        </w:tc>
        <w:tc>
          <w:tcPr>
            <w:tcW w:w="0" w:type="auto"/>
            <w:vAlign w:val="bottom"/>
          </w:tcPr>
          <w:p w14:paraId="745C0189" w14:textId="77777777" w:rsidR="00C334D1" w:rsidRPr="00813D46" w:rsidRDefault="00C334D1" w:rsidP="007B0C0F">
            <w:pPr>
              <w:pStyle w:val="rrddoublerule"/>
            </w:pPr>
            <w:r w:rsidRPr="00813D46">
              <w:rPr>
                <w:sz w:val="15"/>
                <w:szCs w:val="15"/>
              </w:rPr>
              <w:t> </w:t>
            </w:r>
          </w:p>
        </w:tc>
        <w:tc>
          <w:tcPr>
            <w:tcW w:w="0" w:type="auto"/>
            <w:vAlign w:val="bottom"/>
          </w:tcPr>
          <w:p w14:paraId="08B3D47E" w14:textId="77777777" w:rsidR="00C334D1" w:rsidRPr="00813D46" w:rsidRDefault="00C334D1" w:rsidP="007B0C0F">
            <w:pPr>
              <w:pStyle w:val="rrddoublerule"/>
            </w:pPr>
            <w:r w:rsidRPr="00813D46">
              <w:rPr>
                <w:sz w:val="15"/>
                <w:szCs w:val="15"/>
              </w:rPr>
              <w:t> </w:t>
            </w:r>
          </w:p>
        </w:tc>
        <w:tc>
          <w:tcPr>
            <w:tcW w:w="0" w:type="auto"/>
            <w:vAlign w:val="bottom"/>
          </w:tcPr>
          <w:p w14:paraId="75EB92A7" w14:textId="77777777" w:rsidR="00C334D1" w:rsidRPr="00813D46" w:rsidRDefault="00C334D1" w:rsidP="007B0C0F">
            <w:pPr>
              <w:rPr>
                <w:sz w:val="8"/>
              </w:rPr>
            </w:pPr>
          </w:p>
        </w:tc>
        <w:tc>
          <w:tcPr>
            <w:tcW w:w="0" w:type="auto"/>
            <w:vAlign w:val="bottom"/>
          </w:tcPr>
          <w:p w14:paraId="6966094D" w14:textId="77777777" w:rsidR="00C334D1" w:rsidRPr="00813D46" w:rsidRDefault="00C334D1" w:rsidP="007B0C0F">
            <w:pPr>
              <w:pStyle w:val="la2"/>
            </w:pPr>
            <w:r w:rsidRPr="00813D46">
              <w:t> </w:t>
            </w:r>
          </w:p>
        </w:tc>
        <w:tc>
          <w:tcPr>
            <w:tcW w:w="0" w:type="auto"/>
            <w:vAlign w:val="bottom"/>
          </w:tcPr>
          <w:p w14:paraId="0A7FB9E6" w14:textId="77777777" w:rsidR="00C334D1" w:rsidRPr="00813D46" w:rsidRDefault="00C334D1" w:rsidP="007B0C0F">
            <w:pPr>
              <w:pStyle w:val="rrddoublerule"/>
            </w:pPr>
            <w:r w:rsidRPr="00813D46">
              <w:rPr>
                <w:sz w:val="15"/>
                <w:szCs w:val="15"/>
              </w:rPr>
              <w:t> </w:t>
            </w:r>
          </w:p>
        </w:tc>
        <w:tc>
          <w:tcPr>
            <w:tcW w:w="0" w:type="auto"/>
            <w:vAlign w:val="bottom"/>
          </w:tcPr>
          <w:p w14:paraId="610B67BF" w14:textId="77777777" w:rsidR="00C334D1" w:rsidRPr="00813D46" w:rsidRDefault="00C334D1" w:rsidP="007B0C0F">
            <w:pPr>
              <w:pStyle w:val="rrddoublerule"/>
            </w:pPr>
            <w:r w:rsidRPr="00813D46">
              <w:rPr>
                <w:sz w:val="15"/>
                <w:szCs w:val="15"/>
              </w:rPr>
              <w:t> </w:t>
            </w:r>
          </w:p>
        </w:tc>
        <w:tc>
          <w:tcPr>
            <w:tcW w:w="0" w:type="auto"/>
            <w:vAlign w:val="bottom"/>
          </w:tcPr>
          <w:p w14:paraId="0D97F743" w14:textId="77777777" w:rsidR="00C334D1" w:rsidRPr="00813D46" w:rsidRDefault="00C334D1" w:rsidP="007B0C0F">
            <w:pPr>
              <w:rPr>
                <w:sz w:val="8"/>
              </w:rPr>
            </w:pPr>
          </w:p>
        </w:tc>
      </w:tr>
    </w:tbl>
    <w:p w14:paraId="78B8A0A3"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The items accounting for the difference between income taxes computed at the U.S. federal statutory rate and our effective rate were as follows: </w:t>
      </w:r>
    </w:p>
    <w:p w14:paraId="5DF7943C" w14:textId="77777777" w:rsidR="00C334D1" w:rsidRPr="00813D46" w:rsidRDefault="00C334D1" w:rsidP="00C334D1">
      <w:pPr>
        <w:pStyle w:val="rrdsinglerule"/>
        <w:keepNext/>
        <w:keepLines/>
        <w:pBdr>
          <w:top w:val="single" w:sz="4" w:space="0" w:color="000000"/>
        </w:pBdr>
        <w:spacing w:before="180"/>
      </w:pPr>
      <w:r w:rsidRPr="00813D46">
        <w:t> </w:t>
      </w:r>
    </w:p>
    <w:tbl>
      <w:tblPr>
        <w:tblW w:w="5000" w:type="pct"/>
        <w:jc w:val="center"/>
        <w:tblCellMar>
          <w:top w:w="14" w:type="dxa"/>
          <w:left w:w="0" w:type="dxa"/>
          <w:right w:w="14" w:type="dxa"/>
        </w:tblCellMar>
        <w:tblLook w:val="0000" w:firstRow="0" w:lastRow="0" w:firstColumn="0" w:lastColumn="0" w:noHBand="0" w:noVBand="0"/>
      </w:tblPr>
      <w:tblGrid>
        <w:gridCol w:w="6819"/>
        <w:gridCol w:w="177"/>
        <w:gridCol w:w="83"/>
        <w:gridCol w:w="843"/>
        <w:gridCol w:w="82"/>
        <w:gridCol w:w="176"/>
        <w:gridCol w:w="82"/>
        <w:gridCol w:w="842"/>
        <w:gridCol w:w="82"/>
        <w:gridCol w:w="176"/>
        <w:gridCol w:w="82"/>
        <w:gridCol w:w="842"/>
        <w:gridCol w:w="82"/>
      </w:tblGrid>
      <w:tr w:rsidR="005942C4" w:rsidRPr="00813D46" w14:paraId="76DC9583" w14:textId="77777777" w:rsidTr="007B0C0F">
        <w:trPr>
          <w:tblHeader/>
          <w:jc w:val="center"/>
        </w:trPr>
        <w:tc>
          <w:tcPr>
            <w:tcW w:w="3288" w:type="pct"/>
            <w:vAlign w:val="center"/>
          </w:tcPr>
          <w:p w14:paraId="7DFEA7EC" w14:textId="77777777" w:rsidR="00C334D1" w:rsidRPr="00813D46" w:rsidRDefault="00C334D1" w:rsidP="007B0C0F">
            <w:pPr>
              <w:keepNext/>
              <w:keepLines/>
              <w:rPr>
                <w:sz w:val="1"/>
              </w:rPr>
            </w:pPr>
          </w:p>
        </w:tc>
        <w:tc>
          <w:tcPr>
            <w:tcW w:w="85" w:type="pct"/>
            <w:vAlign w:val="bottom"/>
          </w:tcPr>
          <w:p w14:paraId="2D7CF8AE" w14:textId="77777777" w:rsidR="00C334D1" w:rsidRPr="00813D46" w:rsidRDefault="00C334D1" w:rsidP="007B0C0F">
            <w:pPr>
              <w:keepNext/>
              <w:keepLines/>
              <w:rPr>
                <w:sz w:val="1"/>
              </w:rPr>
            </w:pPr>
          </w:p>
        </w:tc>
        <w:tc>
          <w:tcPr>
            <w:tcW w:w="0" w:type="auto"/>
            <w:vAlign w:val="center"/>
          </w:tcPr>
          <w:p w14:paraId="2E5CED13" w14:textId="77777777" w:rsidR="00C334D1" w:rsidRPr="00813D46" w:rsidRDefault="00C334D1" w:rsidP="007B0C0F">
            <w:pPr>
              <w:keepNext/>
              <w:keepLines/>
              <w:rPr>
                <w:sz w:val="1"/>
              </w:rPr>
            </w:pPr>
          </w:p>
        </w:tc>
        <w:tc>
          <w:tcPr>
            <w:tcW w:w="0" w:type="auto"/>
            <w:vAlign w:val="center"/>
          </w:tcPr>
          <w:p w14:paraId="3DFFBEC7" w14:textId="77777777" w:rsidR="00C334D1" w:rsidRPr="00813D46" w:rsidRDefault="00C334D1" w:rsidP="007B0C0F">
            <w:pPr>
              <w:keepNext/>
              <w:keepLines/>
              <w:rPr>
                <w:sz w:val="1"/>
              </w:rPr>
            </w:pPr>
          </w:p>
        </w:tc>
        <w:tc>
          <w:tcPr>
            <w:tcW w:w="0" w:type="auto"/>
            <w:vAlign w:val="center"/>
          </w:tcPr>
          <w:p w14:paraId="1746C012" w14:textId="77777777" w:rsidR="00C334D1" w:rsidRPr="00813D46" w:rsidRDefault="00C334D1" w:rsidP="007B0C0F">
            <w:pPr>
              <w:keepNext/>
              <w:keepLines/>
              <w:rPr>
                <w:sz w:val="1"/>
              </w:rPr>
            </w:pPr>
          </w:p>
        </w:tc>
        <w:tc>
          <w:tcPr>
            <w:tcW w:w="85" w:type="pct"/>
            <w:vAlign w:val="bottom"/>
          </w:tcPr>
          <w:p w14:paraId="10433BF9" w14:textId="77777777" w:rsidR="00C334D1" w:rsidRPr="00813D46" w:rsidRDefault="00C334D1" w:rsidP="007B0C0F">
            <w:pPr>
              <w:keepNext/>
              <w:keepLines/>
              <w:rPr>
                <w:sz w:val="1"/>
              </w:rPr>
            </w:pPr>
          </w:p>
        </w:tc>
        <w:tc>
          <w:tcPr>
            <w:tcW w:w="0" w:type="auto"/>
            <w:vAlign w:val="center"/>
          </w:tcPr>
          <w:p w14:paraId="7E60733B" w14:textId="77777777" w:rsidR="00C334D1" w:rsidRPr="00813D46" w:rsidRDefault="00C334D1" w:rsidP="007B0C0F">
            <w:pPr>
              <w:keepNext/>
              <w:keepLines/>
              <w:rPr>
                <w:sz w:val="1"/>
              </w:rPr>
            </w:pPr>
          </w:p>
        </w:tc>
        <w:tc>
          <w:tcPr>
            <w:tcW w:w="0" w:type="auto"/>
            <w:vAlign w:val="center"/>
          </w:tcPr>
          <w:p w14:paraId="55318BFA" w14:textId="77777777" w:rsidR="00C334D1" w:rsidRPr="00813D46" w:rsidRDefault="00C334D1" w:rsidP="007B0C0F">
            <w:pPr>
              <w:keepNext/>
              <w:keepLines/>
              <w:rPr>
                <w:sz w:val="1"/>
              </w:rPr>
            </w:pPr>
          </w:p>
        </w:tc>
        <w:tc>
          <w:tcPr>
            <w:tcW w:w="0" w:type="auto"/>
            <w:vAlign w:val="center"/>
          </w:tcPr>
          <w:p w14:paraId="68D3E53D" w14:textId="77777777" w:rsidR="00C334D1" w:rsidRPr="00813D46" w:rsidRDefault="00C334D1" w:rsidP="007B0C0F">
            <w:pPr>
              <w:keepNext/>
              <w:keepLines/>
              <w:rPr>
                <w:sz w:val="1"/>
              </w:rPr>
            </w:pPr>
          </w:p>
        </w:tc>
        <w:tc>
          <w:tcPr>
            <w:tcW w:w="85" w:type="pct"/>
            <w:vAlign w:val="bottom"/>
          </w:tcPr>
          <w:p w14:paraId="240E32D3" w14:textId="77777777" w:rsidR="00C334D1" w:rsidRPr="00813D46" w:rsidRDefault="00C334D1" w:rsidP="007B0C0F">
            <w:pPr>
              <w:keepNext/>
              <w:keepLines/>
              <w:rPr>
                <w:sz w:val="1"/>
              </w:rPr>
            </w:pPr>
          </w:p>
        </w:tc>
        <w:tc>
          <w:tcPr>
            <w:tcW w:w="0" w:type="auto"/>
            <w:vAlign w:val="center"/>
          </w:tcPr>
          <w:p w14:paraId="4FC07E13" w14:textId="77777777" w:rsidR="00C334D1" w:rsidRPr="00813D46" w:rsidRDefault="00C334D1" w:rsidP="007B0C0F">
            <w:pPr>
              <w:keepNext/>
              <w:keepLines/>
              <w:rPr>
                <w:sz w:val="1"/>
              </w:rPr>
            </w:pPr>
          </w:p>
        </w:tc>
        <w:tc>
          <w:tcPr>
            <w:tcW w:w="0" w:type="auto"/>
            <w:vAlign w:val="center"/>
          </w:tcPr>
          <w:p w14:paraId="26B18C4D" w14:textId="77777777" w:rsidR="00C334D1" w:rsidRPr="00813D46" w:rsidRDefault="00C334D1" w:rsidP="007B0C0F">
            <w:pPr>
              <w:keepNext/>
              <w:keepLines/>
              <w:rPr>
                <w:sz w:val="1"/>
              </w:rPr>
            </w:pPr>
          </w:p>
        </w:tc>
        <w:tc>
          <w:tcPr>
            <w:tcW w:w="0" w:type="auto"/>
            <w:vAlign w:val="center"/>
          </w:tcPr>
          <w:p w14:paraId="046020F2" w14:textId="77777777" w:rsidR="00C334D1" w:rsidRPr="00813D46" w:rsidRDefault="00C334D1" w:rsidP="007B0C0F">
            <w:pPr>
              <w:keepNext/>
              <w:keepLines/>
              <w:rPr>
                <w:sz w:val="1"/>
              </w:rPr>
            </w:pPr>
          </w:p>
        </w:tc>
      </w:tr>
      <w:tr w:rsidR="00C334D1" w:rsidRPr="00813D46" w14:paraId="22095420" w14:textId="77777777" w:rsidTr="007B0C0F">
        <w:trPr>
          <w:trHeight w:val="75"/>
          <w:tblHeader/>
          <w:jc w:val="center"/>
        </w:trPr>
        <w:tc>
          <w:tcPr>
            <w:tcW w:w="0" w:type="auto"/>
            <w:vAlign w:val="center"/>
          </w:tcPr>
          <w:p w14:paraId="0760CC3D" w14:textId="77777777" w:rsidR="00C334D1" w:rsidRPr="00813D46" w:rsidRDefault="00C334D1" w:rsidP="007B0C0F">
            <w:pPr>
              <w:keepNext/>
              <w:keepLines/>
              <w:rPr>
                <w:sz w:val="8"/>
              </w:rPr>
            </w:pPr>
          </w:p>
        </w:tc>
        <w:tc>
          <w:tcPr>
            <w:tcW w:w="0" w:type="auto"/>
            <w:gridSpan w:val="4"/>
            <w:vAlign w:val="center"/>
          </w:tcPr>
          <w:p w14:paraId="2787E733" w14:textId="77777777" w:rsidR="00C334D1" w:rsidRPr="00813D46" w:rsidRDefault="00C334D1" w:rsidP="007B0C0F">
            <w:pPr>
              <w:keepNext/>
              <w:keepLines/>
              <w:rPr>
                <w:sz w:val="8"/>
              </w:rPr>
            </w:pPr>
          </w:p>
        </w:tc>
        <w:tc>
          <w:tcPr>
            <w:tcW w:w="0" w:type="auto"/>
            <w:gridSpan w:val="4"/>
            <w:vAlign w:val="center"/>
          </w:tcPr>
          <w:p w14:paraId="23BD5B5B" w14:textId="77777777" w:rsidR="00C334D1" w:rsidRPr="00813D46" w:rsidRDefault="00C334D1" w:rsidP="007B0C0F">
            <w:pPr>
              <w:keepNext/>
              <w:keepLines/>
              <w:rPr>
                <w:sz w:val="8"/>
              </w:rPr>
            </w:pPr>
          </w:p>
        </w:tc>
        <w:tc>
          <w:tcPr>
            <w:tcW w:w="0" w:type="auto"/>
            <w:gridSpan w:val="4"/>
            <w:vAlign w:val="center"/>
          </w:tcPr>
          <w:p w14:paraId="32668501" w14:textId="77777777" w:rsidR="00C334D1" w:rsidRPr="00813D46" w:rsidRDefault="00C334D1" w:rsidP="007B0C0F">
            <w:pPr>
              <w:keepNext/>
              <w:keepLines/>
              <w:rPr>
                <w:sz w:val="8"/>
              </w:rPr>
            </w:pPr>
          </w:p>
        </w:tc>
      </w:tr>
      <w:tr w:rsidR="00C334D1" w:rsidRPr="00813D46" w14:paraId="5E025F2F" w14:textId="77777777" w:rsidTr="007B0C0F">
        <w:trPr>
          <w:tblHeader/>
          <w:jc w:val="center"/>
        </w:trPr>
        <w:tc>
          <w:tcPr>
            <w:tcW w:w="0" w:type="auto"/>
            <w:vAlign w:val="bottom"/>
          </w:tcPr>
          <w:p w14:paraId="5AED2484"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Year Ended June 30,</w:t>
            </w:r>
          </w:p>
        </w:tc>
        <w:tc>
          <w:tcPr>
            <w:tcW w:w="0" w:type="auto"/>
            <w:vAlign w:val="bottom"/>
          </w:tcPr>
          <w:p w14:paraId="569ED470"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2648A987" w14:textId="77777777" w:rsidR="00C334D1" w:rsidRPr="00813D46" w:rsidRDefault="00C334D1" w:rsidP="007B0C0F">
            <w:pPr>
              <w:keepNext/>
              <w:keepLines/>
              <w:jc w:val="right"/>
            </w:pPr>
            <w:r w:rsidRPr="00813D46">
              <w:rPr>
                <w:rFonts w:cs="Arial"/>
                <w:b/>
                <w:bCs/>
                <w:sz w:val="15"/>
                <w:szCs w:val="15"/>
              </w:rPr>
              <w:t>2015</w:t>
            </w:r>
          </w:p>
        </w:tc>
        <w:tc>
          <w:tcPr>
            <w:tcW w:w="0" w:type="auto"/>
            <w:vAlign w:val="bottom"/>
          </w:tcPr>
          <w:p w14:paraId="4C9C558B" w14:textId="77777777" w:rsidR="00C334D1" w:rsidRPr="00813D46" w:rsidRDefault="00C334D1" w:rsidP="007B0C0F">
            <w:pPr>
              <w:keepNext/>
              <w:keepLines/>
              <w:rPr>
                <w:sz w:val="8"/>
              </w:rPr>
            </w:pPr>
            <w:r w:rsidRPr="00813D46">
              <w:rPr>
                <w:sz w:val="15"/>
                <w:szCs w:val="15"/>
              </w:rPr>
              <w:t> </w:t>
            </w:r>
          </w:p>
        </w:tc>
        <w:tc>
          <w:tcPr>
            <w:tcW w:w="0" w:type="auto"/>
            <w:vAlign w:val="bottom"/>
          </w:tcPr>
          <w:p w14:paraId="248A8380"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70E37C58" w14:textId="77777777" w:rsidR="00C334D1" w:rsidRPr="00813D46" w:rsidRDefault="00C334D1" w:rsidP="007B0C0F">
            <w:pPr>
              <w:keepNext/>
              <w:keepLines/>
              <w:jc w:val="right"/>
            </w:pPr>
            <w:r w:rsidRPr="00813D46">
              <w:rPr>
                <w:rFonts w:cs="Arial"/>
                <w:b/>
                <w:bCs/>
                <w:sz w:val="15"/>
                <w:szCs w:val="15"/>
              </w:rPr>
              <w:t>2014</w:t>
            </w:r>
          </w:p>
        </w:tc>
        <w:tc>
          <w:tcPr>
            <w:tcW w:w="0" w:type="auto"/>
            <w:vAlign w:val="bottom"/>
          </w:tcPr>
          <w:p w14:paraId="62263AAC" w14:textId="77777777" w:rsidR="00C334D1" w:rsidRPr="00813D46" w:rsidRDefault="00C334D1" w:rsidP="007B0C0F">
            <w:pPr>
              <w:keepNext/>
              <w:keepLines/>
              <w:rPr>
                <w:sz w:val="8"/>
              </w:rPr>
            </w:pPr>
            <w:r w:rsidRPr="00813D46">
              <w:rPr>
                <w:sz w:val="15"/>
                <w:szCs w:val="15"/>
              </w:rPr>
              <w:t> </w:t>
            </w:r>
          </w:p>
        </w:tc>
        <w:tc>
          <w:tcPr>
            <w:tcW w:w="0" w:type="auto"/>
            <w:vAlign w:val="bottom"/>
          </w:tcPr>
          <w:p w14:paraId="6FA5B851"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439CE17A" w14:textId="77777777" w:rsidR="00C334D1" w:rsidRPr="00813D46" w:rsidRDefault="00C334D1" w:rsidP="007B0C0F">
            <w:pPr>
              <w:keepNext/>
              <w:keepLines/>
              <w:jc w:val="right"/>
            </w:pPr>
            <w:r w:rsidRPr="00813D46">
              <w:rPr>
                <w:rFonts w:cs="Arial"/>
                <w:b/>
                <w:bCs/>
                <w:sz w:val="15"/>
                <w:szCs w:val="15"/>
              </w:rPr>
              <w:t>2013</w:t>
            </w:r>
          </w:p>
        </w:tc>
        <w:tc>
          <w:tcPr>
            <w:tcW w:w="0" w:type="auto"/>
            <w:vAlign w:val="bottom"/>
          </w:tcPr>
          <w:p w14:paraId="7482EE71" w14:textId="77777777" w:rsidR="00C334D1" w:rsidRPr="00813D46" w:rsidRDefault="00C334D1" w:rsidP="007B0C0F">
            <w:pPr>
              <w:keepNext/>
              <w:keepLines/>
              <w:rPr>
                <w:sz w:val="8"/>
              </w:rPr>
            </w:pPr>
            <w:r w:rsidRPr="00813D46">
              <w:rPr>
                <w:sz w:val="15"/>
                <w:szCs w:val="15"/>
              </w:rPr>
              <w:t> </w:t>
            </w:r>
          </w:p>
        </w:tc>
      </w:tr>
      <w:tr w:rsidR="00C334D1" w:rsidRPr="00813D46" w14:paraId="2003F180" w14:textId="77777777" w:rsidTr="007B0C0F">
        <w:trPr>
          <w:trHeight w:val="75"/>
          <w:jc w:val="center"/>
        </w:trPr>
        <w:tc>
          <w:tcPr>
            <w:tcW w:w="0" w:type="auto"/>
            <w:vAlign w:val="center"/>
          </w:tcPr>
          <w:p w14:paraId="1C0A6AEA" w14:textId="77777777" w:rsidR="00C334D1" w:rsidRPr="00813D46" w:rsidRDefault="00C334D1" w:rsidP="007B0C0F">
            <w:pPr>
              <w:keepNext/>
              <w:keepLines/>
              <w:rPr>
                <w:sz w:val="8"/>
              </w:rPr>
            </w:pPr>
          </w:p>
        </w:tc>
        <w:tc>
          <w:tcPr>
            <w:tcW w:w="0" w:type="auto"/>
            <w:gridSpan w:val="4"/>
            <w:vAlign w:val="center"/>
          </w:tcPr>
          <w:p w14:paraId="56B44881" w14:textId="77777777" w:rsidR="00C334D1" w:rsidRPr="00813D46" w:rsidRDefault="00C334D1" w:rsidP="007B0C0F">
            <w:pPr>
              <w:keepNext/>
              <w:keepLines/>
              <w:rPr>
                <w:sz w:val="8"/>
              </w:rPr>
            </w:pPr>
          </w:p>
        </w:tc>
        <w:tc>
          <w:tcPr>
            <w:tcW w:w="0" w:type="auto"/>
            <w:gridSpan w:val="4"/>
            <w:vAlign w:val="center"/>
          </w:tcPr>
          <w:p w14:paraId="5D4E713A" w14:textId="77777777" w:rsidR="00C334D1" w:rsidRPr="00813D46" w:rsidRDefault="00C334D1" w:rsidP="007B0C0F">
            <w:pPr>
              <w:keepNext/>
              <w:keepLines/>
              <w:rPr>
                <w:sz w:val="8"/>
              </w:rPr>
            </w:pPr>
          </w:p>
        </w:tc>
        <w:tc>
          <w:tcPr>
            <w:tcW w:w="0" w:type="auto"/>
            <w:gridSpan w:val="4"/>
            <w:vAlign w:val="center"/>
          </w:tcPr>
          <w:p w14:paraId="255A9B48" w14:textId="77777777" w:rsidR="00C334D1" w:rsidRPr="00813D46" w:rsidRDefault="00C334D1" w:rsidP="007B0C0F">
            <w:pPr>
              <w:keepNext/>
              <w:keepLines/>
              <w:rPr>
                <w:sz w:val="8"/>
              </w:rPr>
            </w:pPr>
          </w:p>
        </w:tc>
      </w:tr>
      <w:tr w:rsidR="005942C4" w:rsidRPr="00813D46" w14:paraId="03DE15BC" w14:textId="77777777" w:rsidTr="007B0C0F">
        <w:trPr>
          <w:jc w:val="center"/>
        </w:trPr>
        <w:tc>
          <w:tcPr>
            <w:tcW w:w="0" w:type="auto"/>
          </w:tcPr>
          <w:p w14:paraId="525474E5" w14:textId="77777777" w:rsidR="00C334D1" w:rsidRPr="00813D46" w:rsidRDefault="00C334D1" w:rsidP="007B0C0F">
            <w:pPr>
              <w:pStyle w:val="NormalWeb"/>
              <w:keepNext/>
              <w:keepLines/>
              <w:ind w:left="240" w:hanging="240"/>
              <w:rPr>
                <w:sz w:val="8"/>
              </w:rPr>
            </w:pPr>
            <w:r w:rsidRPr="00813D46">
              <w:rPr>
                <w:rFonts w:cs="Arial"/>
                <w:sz w:val="20"/>
                <w:szCs w:val="20"/>
              </w:rPr>
              <w:t>Federal statutory rate</w:t>
            </w:r>
          </w:p>
        </w:tc>
        <w:tc>
          <w:tcPr>
            <w:tcW w:w="0" w:type="auto"/>
            <w:vAlign w:val="bottom"/>
          </w:tcPr>
          <w:p w14:paraId="0D155447" w14:textId="77777777" w:rsidR="00C334D1" w:rsidRPr="00813D46" w:rsidRDefault="00C334D1" w:rsidP="007B0C0F">
            <w:pPr>
              <w:pStyle w:val="la2"/>
              <w:keepNext/>
              <w:keepLines/>
            </w:pPr>
            <w:r w:rsidRPr="00813D46">
              <w:rPr>
                <w:sz w:val="15"/>
                <w:szCs w:val="15"/>
              </w:rPr>
              <w:t> </w:t>
            </w:r>
          </w:p>
        </w:tc>
        <w:tc>
          <w:tcPr>
            <w:tcW w:w="0" w:type="auto"/>
            <w:vAlign w:val="bottom"/>
          </w:tcPr>
          <w:p w14:paraId="064EEE87" w14:textId="77777777" w:rsidR="00C334D1" w:rsidRPr="00813D46" w:rsidRDefault="00C334D1" w:rsidP="007B0C0F">
            <w:pPr>
              <w:keepNext/>
              <w:keepLines/>
              <w:rPr>
                <w:sz w:val="8"/>
              </w:rPr>
            </w:pPr>
            <w:r w:rsidRPr="00813D46">
              <w:rPr>
                <w:rFonts w:cs="Arial"/>
                <w:b/>
                <w:bCs/>
              </w:rPr>
              <w:t> </w:t>
            </w:r>
          </w:p>
        </w:tc>
        <w:tc>
          <w:tcPr>
            <w:tcW w:w="0" w:type="auto"/>
            <w:vAlign w:val="bottom"/>
          </w:tcPr>
          <w:p w14:paraId="1D217681" w14:textId="77777777" w:rsidR="00C334D1" w:rsidRPr="00813D46" w:rsidRDefault="00C334D1" w:rsidP="007B0C0F">
            <w:pPr>
              <w:keepNext/>
              <w:keepLines/>
              <w:jc w:val="right"/>
            </w:pPr>
            <w:r w:rsidRPr="00813D46">
              <w:rPr>
                <w:rFonts w:cs="Arial"/>
                <w:b/>
                <w:bCs/>
              </w:rPr>
              <w:t>35.0%</w:t>
            </w:r>
          </w:p>
        </w:tc>
        <w:tc>
          <w:tcPr>
            <w:tcW w:w="0" w:type="auto"/>
            <w:noWrap/>
            <w:vAlign w:val="bottom"/>
          </w:tcPr>
          <w:p w14:paraId="27CBF4F4" w14:textId="77777777" w:rsidR="00C334D1" w:rsidRPr="00813D46" w:rsidRDefault="00C334D1" w:rsidP="007B0C0F">
            <w:pPr>
              <w:keepNext/>
              <w:keepLines/>
              <w:rPr>
                <w:sz w:val="8"/>
              </w:rPr>
            </w:pPr>
            <w:r w:rsidRPr="00813D46">
              <w:rPr>
                <w:rFonts w:cs="Arial"/>
                <w:b/>
                <w:bCs/>
              </w:rPr>
              <w:t> </w:t>
            </w:r>
          </w:p>
        </w:tc>
        <w:tc>
          <w:tcPr>
            <w:tcW w:w="0" w:type="auto"/>
            <w:vAlign w:val="bottom"/>
          </w:tcPr>
          <w:p w14:paraId="5680F00F" w14:textId="77777777" w:rsidR="00C334D1" w:rsidRPr="00813D46" w:rsidRDefault="00C334D1" w:rsidP="007B0C0F">
            <w:pPr>
              <w:pStyle w:val="la2"/>
              <w:keepNext/>
              <w:keepLines/>
            </w:pPr>
            <w:r w:rsidRPr="00813D46">
              <w:rPr>
                <w:sz w:val="15"/>
                <w:szCs w:val="15"/>
              </w:rPr>
              <w:t> </w:t>
            </w:r>
          </w:p>
        </w:tc>
        <w:tc>
          <w:tcPr>
            <w:tcW w:w="0" w:type="auto"/>
            <w:vAlign w:val="bottom"/>
          </w:tcPr>
          <w:p w14:paraId="2B864ADD" w14:textId="77777777" w:rsidR="00C334D1" w:rsidRPr="00813D46" w:rsidRDefault="00C334D1" w:rsidP="007B0C0F">
            <w:pPr>
              <w:keepNext/>
              <w:keepLines/>
              <w:rPr>
                <w:sz w:val="8"/>
              </w:rPr>
            </w:pPr>
            <w:r w:rsidRPr="00813D46">
              <w:rPr>
                <w:rFonts w:cs="Arial"/>
              </w:rPr>
              <w:t> </w:t>
            </w:r>
          </w:p>
        </w:tc>
        <w:tc>
          <w:tcPr>
            <w:tcW w:w="0" w:type="auto"/>
            <w:vAlign w:val="bottom"/>
          </w:tcPr>
          <w:p w14:paraId="59F2CAD6" w14:textId="77777777" w:rsidR="00C334D1" w:rsidRPr="00813D46" w:rsidRDefault="00C334D1" w:rsidP="007B0C0F">
            <w:pPr>
              <w:keepNext/>
              <w:keepLines/>
              <w:jc w:val="right"/>
            </w:pPr>
            <w:r w:rsidRPr="00813D46">
              <w:rPr>
                <w:rFonts w:cs="Arial"/>
                <w:bCs/>
              </w:rPr>
              <w:t>35.0%</w:t>
            </w:r>
          </w:p>
        </w:tc>
        <w:tc>
          <w:tcPr>
            <w:tcW w:w="0" w:type="auto"/>
            <w:noWrap/>
            <w:vAlign w:val="bottom"/>
          </w:tcPr>
          <w:p w14:paraId="525C69AE" w14:textId="77777777" w:rsidR="00C334D1" w:rsidRPr="00813D46" w:rsidRDefault="00C334D1" w:rsidP="007B0C0F">
            <w:pPr>
              <w:keepNext/>
              <w:keepLines/>
              <w:rPr>
                <w:sz w:val="8"/>
              </w:rPr>
            </w:pPr>
            <w:r w:rsidRPr="00813D46">
              <w:rPr>
                <w:rFonts w:cs="Arial"/>
              </w:rPr>
              <w:t> </w:t>
            </w:r>
          </w:p>
        </w:tc>
        <w:tc>
          <w:tcPr>
            <w:tcW w:w="0" w:type="auto"/>
            <w:vAlign w:val="bottom"/>
          </w:tcPr>
          <w:p w14:paraId="3E4F0E4E" w14:textId="77777777" w:rsidR="00C334D1" w:rsidRPr="00813D46" w:rsidRDefault="00C334D1" w:rsidP="007B0C0F">
            <w:pPr>
              <w:pStyle w:val="la2"/>
              <w:keepNext/>
              <w:keepLines/>
            </w:pPr>
            <w:r w:rsidRPr="00813D46">
              <w:rPr>
                <w:sz w:val="15"/>
                <w:szCs w:val="15"/>
              </w:rPr>
              <w:t> </w:t>
            </w:r>
          </w:p>
        </w:tc>
        <w:tc>
          <w:tcPr>
            <w:tcW w:w="0" w:type="auto"/>
            <w:vAlign w:val="bottom"/>
          </w:tcPr>
          <w:p w14:paraId="79E494DC" w14:textId="77777777" w:rsidR="00C334D1" w:rsidRPr="00813D46" w:rsidRDefault="00C334D1" w:rsidP="007B0C0F">
            <w:pPr>
              <w:keepNext/>
              <w:keepLines/>
              <w:rPr>
                <w:sz w:val="8"/>
              </w:rPr>
            </w:pPr>
            <w:r w:rsidRPr="00813D46">
              <w:rPr>
                <w:rFonts w:cs="Arial"/>
              </w:rPr>
              <w:t> </w:t>
            </w:r>
          </w:p>
        </w:tc>
        <w:tc>
          <w:tcPr>
            <w:tcW w:w="0" w:type="auto"/>
            <w:vAlign w:val="bottom"/>
          </w:tcPr>
          <w:p w14:paraId="512FA38C" w14:textId="77777777" w:rsidR="00C334D1" w:rsidRPr="00813D46" w:rsidRDefault="00C334D1" w:rsidP="007B0C0F">
            <w:pPr>
              <w:keepNext/>
              <w:keepLines/>
              <w:jc w:val="right"/>
            </w:pPr>
            <w:r w:rsidRPr="00813D46">
              <w:rPr>
                <w:rFonts w:cs="Arial"/>
              </w:rPr>
              <w:t>35.0%</w:t>
            </w:r>
          </w:p>
        </w:tc>
        <w:tc>
          <w:tcPr>
            <w:tcW w:w="0" w:type="auto"/>
            <w:noWrap/>
            <w:vAlign w:val="bottom"/>
          </w:tcPr>
          <w:p w14:paraId="2BA213CB" w14:textId="77777777" w:rsidR="00C334D1" w:rsidRPr="00813D46" w:rsidRDefault="00C334D1" w:rsidP="007B0C0F">
            <w:pPr>
              <w:keepNext/>
              <w:keepLines/>
              <w:rPr>
                <w:sz w:val="8"/>
              </w:rPr>
            </w:pPr>
            <w:r w:rsidRPr="00813D46">
              <w:rPr>
                <w:rFonts w:cs="Arial"/>
              </w:rPr>
              <w:t> </w:t>
            </w:r>
          </w:p>
        </w:tc>
      </w:tr>
      <w:tr w:rsidR="005942C4" w:rsidRPr="00813D46" w14:paraId="37EC2FAB" w14:textId="77777777" w:rsidTr="007B0C0F">
        <w:trPr>
          <w:jc w:val="center"/>
        </w:trPr>
        <w:tc>
          <w:tcPr>
            <w:tcW w:w="0" w:type="auto"/>
          </w:tcPr>
          <w:p w14:paraId="79F48F9B" w14:textId="77777777" w:rsidR="00C334D1" w:rsidRPr="00813D46" w:rsidRDefault="00C334D1" w:rsidP="007B0C0F">
            <w:pPr>
              <w:pStyle w:val="NormalWeb"/>
              <w:keepNext/>
              <w:keepLines/>
              <w:ind w:left="240" w:hanging="240"/>
              <w:rPr>
                <w:sz w:val="8"/>
              </w:rPr>
            </w:pPr>
            <w:r w:rsidRPr="00813D46">
              <w:rPr>
                <w:rFonts w:cs="Arial"/>
                <w:sz w:val="20"/>
                <w:szCs w:val="20"/>
              </w:rPr>
              <w:t>Effect of:</w:t>
            </w:r>
          </w:p>
        </w:tc>
        <w:tc>
          <w:tcPr>
            <w:tcW w:w="0" w:type="auto"/>
            <w:vAlign w:val="bottom"/>
          </w:tcPr>
          <w:p w14:paraId="363623FF" w14:textId="77777777" w:rsidR="00C334D1" w:rsidRPr="00813D46" w:rsidRDefault="00C334D1" w:rsidP="007B0C0F">
            <w:pPr>
              <w:pStyle w:val="la2"/>
              <w:keepNext/>
              <w:keepLines/>
            </w:pPr>
            <w:r w:rsidRPr="00813D46">
              <w:rPr>
                <w:sz w:val="15"/>
                <w:szCs w:val="15"/>
              </w:rPr>
              <w:t> </w:t>
            </w:r>
          </w:p>
        </w:tc>
        <w:tc>
          <w:tcPr>
            <w:tcW w:w="0" w:type="auto"/>
            <w:vAlign w:val="bottom"/>
          </w:tcPr>
          <w:p w14:paraId="560FBCAF" w14:textId="77777777" w:rsidR="00C334D1" w:rsidRPr="00813D46" w:rsidRDefault="00C334D1" w:rsidP="007B0C0F">
            <w:pPr>
              <w:pStyle w:val="la2"/>
              <w:keepNext/>
              <w:keepLines/>
            </w:pPr>
            <w:r w:rsidRPr="00813D46">
              <w:t> </w:t>
            </w:r>
          </w:p>
        </w:tc>
        <w:tc>
          <w:tcPr>
            <w:tcW w:w="0" w:type="auto"/>
            <w:vAlign w:val="bottom"/>
          </w:tcPr>
          <w:p w14:paraId="34C6779E" w14:textId="77777777" w:rsidR="00C334D1" w:rsidRPr="00813D46" w:rsidRDefault="00C334D1" w:rsidP="007B0C0F">
            <w:pPr>
              <w:pStyle w:val="la2"/>
              <w:keepNext/>
              <w:keepLines/>
            </w:pPr>
            <w:r w:rsidRPr="00813D46">
              <w:t> </w:t>
            </w:r>
          </w:p>
        </w:tc>
        <w:tc>
          <w:tcPr>
            <w:tcW w:w="0" w:type="auto"/>
            <w:vAlign w:val="bottom"/>
          </w:tcPr>
          <w:p w14:paraId="3CE7AD68" w14:textId="77777777" w:rsidR="00C334D1" w:rsidRPr="00813D46" w:rsidRDefault="00C334D1" w:rsidP="007B0C0F">
            <w:pPr>
              <w:pStyle w:val="la2"/>
              <w:keepNext/>
              <w:keepLines/>
            </w:pPr>
            <w:r w:rsidRPr="00813D46">
              <w:t> </w:t>
            </w:r>
          </w:p>
        </w:tc>
        <w:tc>
          <w:tcPr>
            <w:tcW w:w="0" w:type="auto"/>
            <w:vAlign w:val="bottom"/>
          </w:tcPr>
          <w:p w14:paraId="1EF453C9" w14:textId="77777777" w:rsidR="00C334D1" w:rsidRPr="00813D46" w:rsidRDefault="00C334D1" w:rsidP="007B0C0F">
            <w:pPr>
              <w:pStyle w:val="la2"/>
              <w:keepNext/>
              <w:keepLines/>
            </w:pPr>
            <w:r w:rsidRPr="00813D46">
              <w:rPr>
                <w:sz w:val="15"/>
                <w:szCs w:val="15"/>
              </w:rPr>
              <w:t> </w:t>
            </w:r>
          </w:p>
        </w:tc>
        <w:tc>
          <w:tcPr>
            <w:tcW w:w="0" w:type="auto"/>
            <w:vAlign w:val="bottom"/>
          </w:tcPr>
          <w:p w14:paraId="1E3F1A2B" w14:textId="77777777" w:rsidR="00C334D1" w:rsidRPr="00813D46" w:rsidRDefault="00C334D1" w:rsidP="007B0C0F">
            <w:pPr>
              <w:pStyle w:val="la2"/>
              <w:keepNext/>
              <w:keepLines/>
            </w:pPr>
            <w:r w:rsidRPr="00813D46">
              <w:t> </w:t>
            </w:r>
          </w:p>
        </w:tc>
        <w:tc>
          <w:tcPr>
            <w:tcW w:w="0" w:type="auto"/>
            <w:vAlign w:val="bottom"/>
          </w:tcPr>
          <w:p w14:paraId="75DB966B" w14:textId="77777777" w:rsidR="00C334D1" w:rsidRPr="00813D46" w:rsidRDefault="00C334D1" w:rsidP="007B0C0F">
            <w:pPr>
              <w:pStyle w:val="la2"/>
              <w:keepNext/>
              <w:keepLines/>
            </w:pPr>
            <w:r w:rsidRPr="00813D46">
              <w:t> </w:t>
            </w:r>
          </w:p>
        </w:tc>
        <w:tc>
          <w:tcPr>
            <w:tcW w:w="0" w:type="auto"/>
            <w:vAlign w:val="bottom"/>
          </w:tcPr>
          <w:p w14:paraId="04268CEC" w14:textId="77777777" w:rsidR="00C334D1" w:rsidRPr="00813D46" w:rsidRDefault="00C334D1" w:rsidP="007B0C0F">
            <w:pPr>
              <w:pStyle w:val="la2"/>
              <w:keepNext/>
              <w:keepLines/>
            </w:pPr>
            <w:r w:rsidRPr="00813D46">
              <w:t> </w:t>
            </w:r>
          </w:p>
        </w:tc>
        <w:tc>
          <w:tcPr>
            <w:tcW w:w="0" w:type="auto"/>
            <w:vAlign w:val="bottom"/>
          </w:tcPr>
          <w:p w14:paraId="55F8EB90" w14:textId="77777777" w:rsidR="00C334D1" w:rsidRPr="00813D46" w:rsidRDefault="00C334D1" w:rsidP="007B0C0F">
            <w:pPr>
              <w:pStyle w:val="la2"/>
              <w:keepNext/>
              <w:keepLines/>
            </w:pPr>
            <w:r w:rsidRPr="00813D46">
              <w:rPr>
                <w:sz w:val="15"/>
                <w:szCs w:val="15"/>
              </w:rPr>
              <w:t> </w:t>
            </w:r>
          </w:p>
        </w:tc>
        <w:tc>
          <w:tcPr>
            <w:tcW w:w="0" w:type="auto"/>
            <w:vAlign w:val="bottom"/>
          </w:tcPr>
          <w:p w14:paraId="4971C522" w14:textId="77777777" w:rsidR="00C334D1" w:rsidRPr="00813D46" w:rsidRDefault="00C334D1" w:rsidP="007B0C0F">
            <w:pPr>
              <w:pStyle w:val="la2"/>
              <w:keepNext/>
              <w:keepLines/>
            </w:pPr>
            <w:r w:rsidRPr="00813D46">
              <w:t> </w:t>
            </w:r>
          </w:p>
        </w:tc>
        <w:tc>
          <w:tcPr>
            <w:tcW w:w="0" w:type="auto"/>
            <w:vAlign w:val="bottom"/>
          </w:tcPr>
          <w:p w14:paraId="2CA490AE" w14:textId="77777777" w:rsidR="00C334D1" w:rsidRPr="00813D46" w:rsidRDefault="00C334D1" w:rsidP="007B0C0F">
            <w:pPr>
              <w:pStyle w:val="la2"/>
              <w:keepNext/>
              <w:keepLines/>
            </w:pPr>
            <w:r w:rsidRPr="00813D46">
              <w:t> </w:t>
            </w:r>
          </w:p>
        </w:tc>
        <w:tc>
          <w:tcPr>
            <w:tcW w:w="0" w:type="auto"/>
            <w:vAlign w:val="bottom"/>
          </w:tcPr>
          <w:p w14:paraId="404F2932" w14:textId="77777777" w:rsidR="00C334D1" w:rsidRPr="00813D46" w:rsidRDefault="00C334D1" w:rsidP="007B0C0F">
            <w:pPr>
              <w:pStyle w:val="la2"/>
              <w:keepNext/>
              <w:keepLines/>
            </w:pPr>
            <w:r w:rsidRPr="00813D46">
              <w:t> </w:t>
            </w:r>
          </w:p>
        </w:tc>
      </w:tr>
      <w:tr w:rsidR="005942C4" w:rsidRPr="00813D46" w14:paraId="2FDCC598" w14:textId="77777777" w:rsidTr="007B0C0F">
        <w:trPr>
          <w:jc w:val="center"/>
        </w:trPr>
        <w:tc>
          <w:tcPr>
            <w:tcW w:w="0" w:type="auto"/>
          </w:tcPr>
          <w:p w14:paraId="7AED780D" w14:textId="2B27CB97" w:rsidR="00C334D1" w:rsidRPr="00813D46" w:rsidRDefault="0067036E" w:rsidP="007B0C0F">
            <w:pPr>
              <w:pStyle w:val="NormalWeb"/>
              <w:keepNext/>
              <w:keepLines/>
              <w:ind w:left="480" w:hanging="240"/>
              <w:rPr>
                <w:sz w:val="8"/>
              </w:rPr>
            </w:pPr>
            <w:r w:rsidRPr="00813D46">
              <w:rPr>
                <w:rFonts w:cs="Arial"/>
                <w:sz w:val="20"/>
                <w:szCs w:val="20"/>
              </w:rPr>
              <w:t>Foreign earnings taxed at lower rates</w:t>
            </w:r>
          </w:p>
        </w:tc>
        <w:tc>
          <w:tcPr>
            <w:tcW w:w="0" w:type="auto"/>
            <w:vAlign w:val="bottom"/>
          </w:tcPr>
          <w:p w14:paraId="03238F20" w14:textId="77777777" w:rsidR="00C334D1" w:rsidRPr="00813D46" w:rsidRDefault="00C334D1" w:rsidP="007B0C0F">
            <w:pPr>
              <w:pStyle w:val="la2"/>
              <w:keepNext/>
              <w:keepLines/>
            </w:pPr>
            <w:r w:rsidRPr="00813D46">
              <w:rPr>
                <w:sz w:val="15"/>
                <w:szCs w:val="15"/>
              </w:rPr>
              <w:t> </w:t>
            </w:r>
          </w:p>
        </w:tc>
        <w:tc>
          <w:tcPr>
            <w:tcW w:w="0" w:type="auto"/>
            <w:vAlign w:val="bottom"/>
          </w:tcPr>
          <w:p w14:paraId="0636709B" w14:textId="77777777" w:rsidR="00C334D1" w:rsidRPr="00813D46" w:rsidRDefault="00C334D1" w:rsidP="007B0C0F">
            <w:pPr>
              <w:keepNext/>
              <w:keepLines/>
              <w:rPr>
                <w:sz w:val="8"/>
              </w:rPr>
            </w:pPr>
            <w:r w:rsidRPr="00813D46">
              <w:rPr>
                <w:rFonts w:cs="Arial"/>
                <w:b/>
                <w:bCs/>
              </w:rPr>
              <w:t> </w:t>
            </w:r>
          </w:p>
        </w:tc>
        <w:tc>
          <w:tcPr>
            <w:tcW w:w="0" w:type="auto"/>
            <w:vAlign w:val="bottom"/>
          </w:tcPr>
          <w:p w14:paraId="718AA3B4" w14:textId="3A1C65C7" w:rsidR="00C334D1" w:rsidRPr="00813D46" w:rsidRDefault="00C334D1" w:rsidP="001D4702">
            <w:pPr>
              <w:keepNext/>
              <w:keepLines/>
              <w:jc w:val="right"/>
            </w:pPr>
            <w:r w:rsidRPr="00813D46">
              <w:rPr>
                <w:rFonts w:cs="Arial"/>
                <w:b/>
                <w:bCs/>
              </w:rPr>
              <w:t>(</w:t>
            </w:r>
            <w:r w:rsidR="0067036E" w:rsidRPr="00813D46">
              <w:rPr>
                <w:rFonts w:cs="Arial"/>
                <w:b/>
                <w:bCs/>
              </w:rPr>
              <w:t>20.9</w:t>
            </w:r>
            <w:r w:rsidRPr="00813D46">
              <w:rPr>
                <w:rFonts w:cs="Arial"/>
                <w:b/>
                <w:bCs/>
              </w:rPr>
              <w:t>)%</w:t>
            </w:r>
          </w:p>
        </w:tc>
        <w:tc>
          <w:tcPr>
            <w:tcW w:w="0" w:type="auto"/>
            <w:noWrap/>
            <w:vAlign w:val="bottom"/>
          </w:tcPr>
          <w:p w14:paraId="6EB72677" w14:textId="77777777" w:rsidR="00C334D1" w:rsidRPr="00813D46" w:rsidRDefault="00C334D1" w:rsidP="007B0C0F">
            <w:pPr>
              <w:keepNext/>
              <w:keepLines/>
              <w:rPr>
                <w:sz w:val="8"/>
              </w:rPr>
            </w:pPr>
            <w:r w:rsidRPr="00813D46">
              <w:rPr>
                <w:rFonts w:cs="Arial"/>
                <w:b/>
                <w:bCs/>
              </w:rPr>
              <w:t> </w:t>
            </w:r>
          </w:p>
        </w:tc>
        <w:tc>
          <w:tcPr>
            <w:tcW w:w="0" w:type="auto"/>
            <w:vAlign w:val="bottom"/>
          </w:tcPr>
          <w:p w14:paraId="034B9E7E" w14:textId="77777777" w:rsidR="00C334D1" w:rsidRPr="00813D46" w:rsidRDefault="00C334D1" w:rsidP="007B0C0F">
            <w:pPr>
              <w:pStyle w:val="la2"/>
              <w:keepNext/>
              <w:keepLines/>
            </w:pPr>
            <w:r w:rsidRPr="00813D46">
              <w:rPr>
                <w:sz w:val="15"/>
                <w:szCs w:val="15"/>
              </w:rPr>
              <w:t> </w:t>
            </w:r>
          </w:p>
        </w:tc>
        <w:tc>
          <w:tcPr>
            <w:tcW w:w="0" w:type="auto"/>
            <w:vAlign w:val="bottom"/>
          </w:tcPr>
          <w:p w14:paraId="070BF39C" w14:textId="77777777" w:rsidR="00C334D1" w:rsidRPr="00813D46" w:rsidRDefault="00C334D1" w:rsidP="007B0C0F">
            <w:pPr>
              <w:keepNext/>
              <w:keepLines/>
              <w:rPr>
                <w:sz w:val="8"/>
              </w:rPr>
            </w:pPr>
            <w:r w:rsidRPr="00813D46">
              <w:rPr>
                <w:rFonts w:cs="Arial"/>
              </w:rPr>
              <w:t> </w:t>
            </w:r>
          </w:p>
        </w:tc>
        <w:tc>
          <w:tcPr>
            <w:tcW w:w="0" w:type="auto"/>
            <w:vAlign w:val="bottom"/>
          </w:tcPr>
          <w:p w14:paraId="708D651D" w14:textId="12EA4741" w:rsidR="00C334D1" w:rsidRPr="00813D46" w:rsidRDefault="00C334D1" w:rsidP="00867D41">
            <w:pPr>
              <w:keepNext/>
              <w:keepLines/>
              <w:jc w:val="right"/>
            </w:pPr>
            <w:r w:rsidRPr="00813D46">
              <w:rPr>
                <w:rFonts w:cs="Arial"/>
                <w:bCs/>
              </w:rPr>
              <w:t>(</w:t>
            </w:r>
            <w:r w:rsidR="0067036E" w:rsidRPr="00813D46">
              <w:rPr>
                <w:rFonts w:cs="Arial"/>
                <w:bCs/>
              </w:rPr>
              <w:t>17.1</w:t>
            </w:r>
            <w:r w:rsidRPr="00813D46">
              <w:rPr>
                <w:rFonts w:cs="Arial"/>
                <w:bCs/>
              </w:rPr>
              <w:t>)%</w:t>
            </w:r>
          </w:p>
        </w:tc>
        <w:tc>
          <w:tcPr>
            <w:tcW w:w="0" w:type="auto"/>
            <w:noWrap/>
            <w:vAlign w:val="bottom"/>
          </w:tcPr>
          <w:p w14:paraId="7B6CF844" w14:textId="77777777" w:rsidR="00C334D1" w:rsidRPr="00813D46" w:rsidRDefault="00C334D1" w:rsidP="007B0C0F">
            <w:pPr>
              <w:keepNext/>
              <w:keepLines/>
              <w:rPr>
                <w:sz w:val="8"/>
              </w:rPr>
            </w:pPr>
            <w:r w:rsidRPr="00813D46">
              <w:rPr>
                <w:rFonts w:cs="Arial"/>
              </w:rPr>
              <w:t> </w:t>
            </w:r>
          </w:p>
        </w:tc>
        <w:tc>
          <w:tcPr>
            <w:tcW w:w="0" w:type="auto"/>
            <w:vAlign w:val="bottom"/>
          </w:tcPr>
          <w:p w14:paraId="1E7D4B9B" w14:textId="77777777" w:rsidR="00C334D1" w:rsidRPr="00813D46" w:rsidRDefault="00C334D1" w:rsidP="007B0C0F">
            <w:pPr>
              <w:pStyle w:val="la2"/>
              <w:keepNext/>
              <w:keepLines/>
            </w:pPr>
            <w:r w:rsidRPr="00813D46">
              <w:rPr>
                <w:sz w:val="15"/>
                <w:szCs w:val="15"/>
              </w:rPr>
              <w:t> </w:t>
            </w:r>
          </w:p>
        </w:tc>
        <w:tc>
          <w:tcPr>
            <w:tcW w:w="0" w:type="auto"/>
            <w:vAlign w:val="bottom"/>
          </w:tcPr>
          <w:p w14:paraId="47CA395F" w14:textId="77777777" w:rsidR="00C334D1" w:rsidRPr="00813D46" w:rsidRDefault="00C334D1" w:rsidP="007B0C0F">
            <w:pPr>
              <w:keepNext/>
              <w:keepLines/>
              <w:rPr>
                <w:sz w:val="8"/>
              </w:rPr>
            </w:pPr>
            <w:r w:rsidRPr="00813D46">
              <w:rPr>
                <w:rFonts w:cs="Arial"/>
              </w:rPr>
              <w:t> </w:t>
            </w:r>
          </w:p>
        </w:tc>
        <w:tc>
          <w:tcPr>
            <w:tcW w:w="0" w:type="auto"/>
            <w:vAlign w:val="bottom"/>
          </w:tcPr>
          <w:p w14:paraId="3407D6F7" w14:textId="77777777" w:rsidR="00C334D1" w:rsidRPr="00813D46" w:rsidRDefault="00C334D1" w:rsidP="007B0C0F">
            <w:pPr>
              <w:keepNext/>
              <w:keepLines/>
              <w:jc w:val="right"/>
            </w:pPr>
            <w:r w:rsidRPr="00813D46">
              <w:rPr>
                <w:rFonts w:cs="Arial"/>
              </w:rPr>
              <w:t>(17.5)%</w:t>
            </w:r>
          </w:p>
        </w:tc>
        <w:tc>
          <w:tcPr>
            <w:tcW w:w="0" w:type="auto"/>
            <w:noWrap/>
            <w:vAlign w:val="bottom"/>
          </w:tcPr>
          <w:p w14:paraId="2BCE9953" w14:textId="77777777" w:rsidR="00C334D1" w:rsidRPr="00813D46" w:rsidRDefault="00C334D1" w:rsidP="007B0C0F">
            <w:pPr>
              <w:keepNext/>
              <w:keepLines/>
              <w:rPr>
                <w:sz w:val="8"/>
              </w:rPr>
            </w:pPr>
            <w:r w:rsidRPr="00813D46">
              <w:rPr>
                <w:rFonts w:cs="Arial"/>
              </w:rPr>
              <w:t> </w:t>
            </w:r>
          </w:p>
        </w:tc>
      </w:tr>
      <w:tr w:rsidR="005942C4" w:rsidRPr="00813D46" w14:paraId="39604389" w14:textId="77777777" w:rsidTr="007B0C0F">
        <w:trPr>
          <w:jc w:val="center"/>
        </w:trPr>
        <w:tc>
          <w:tcPr>
            <w:tcW w:w="0" w:type="auto"/>
          </w:tcPr>
          <w:p w14:paraId="439513C9" w14:textId="115C662B" w:rsidR="00C334D1" w:rsidRPr="00813D46" w:rsidRDefault="00B10B51" w:rsidP="005877B4">
            <w:pPr>
              <w:pStyle w:val="NormalWeb"/>
              <w:keepNext/>
              <w:keepLines/>
              <w:ind w:left="480" w:hanging="240"/>
              <w:rPr>
                <w:sz w:val="8"/>
              </w:rPr>
            </w:pPr>
            <w:r w:rsidRPr="00813D46">
              <w:rPr>
                <w:rFonts w:cs="Arial"/>
                <w:sz w:val="20"/>
                <w:szCs w:val="20"/>
              </w:rPr>
              <w:t>Phone Hardware nondeductible charges</w:t>
            </w:r>
            <w:r w:rsidR="00856E8B" w:rsidRPr="00813D46">
              <w:rPr>
                <w:rFonts w:cs="Arial"/>
                <w:sz w:val="20"/>
                <w:szCs w:val="20"/>
              </w:rPr>
              <w:t xml:space="preserve"> and </w:t>
            </w:r>
            <w:r w:rsidRPr="00813D46">
              <w:rPr>
                <w:rFonts w:cs="Arial"/>
                <w:sz w:val="20"/>
                <w:szCs w:val="20"/>
              </w:rPr>
              <w:t>valuation allowance</w:t>
            </w:r>
          </w:p>
        </w:tc>
        <w:tc>
          <w:tcPr>
            <w:tcW w:w="0" w:type="auto"/>
            <w:vAlign w:val="bottom"/>
          </w:tcPr>
          <w:p w14:paraId="4924EF5E" w14:textId="77777777" w:rsidR="00C334D1" w:rsidRPr="00813D46" w:rsidRDefault="00C334D1" w:rsidP="007B0C0F">
            <w:pPr>
              <w:pStyle w:val="la2"/>
              <w:keepNext/>
              <w:keepLines/>
            </w:pPr>
            <w:r w:rsidRPr="00813D46">
              <w:rPr>
                <w:sz w:val="15"/>
                <w:szCs w:val="15"/>
              </w:rPr>
              <w:t> </w:t>
            </w:r>
          </w:p>
        </w:tc>
        <w:tc>
          <w:tcPr>
            <w:tcW w:w="0" w:type="auto"/>
            <w:vAlign w:val="bottom"/>
          </w:tcPr>
          <w:p w14:paraId="28FFD1D3" w14:textId="77777777" w:rsidR="00C334D1" w:rsidRPr="00813D46" w:rsidRDefault="00C334D1" w:rsidP="007B0C0F">
            <w:pPr>
              <w:keepNext/>
              <w:keepLines/>
              <w:rPr>
                <w:sz w:val="8"/>
              </w:rPr>
            </w:pPr>
            <w:r w:rsidRPr="00813D46">
              <w:rPr>
                <w:rFonts w:cs="Arial"/>
                <w:b/>
                <w:bCs/>
              </w:rPr>
              <w:t> </w:t>
            </w:r>
          </w:p>
        </w:tc>
        <w:tc>
          <w:tcPr>
            <w:tcW w:w="0" w:type="auto"/>
            <w:vAlign w:val="bottom"/>
          </w:tcPr>
          <w:p w14:paraId="79215BF9" w14:textId="6EB90B49" w:rsidR="00C334D1" w:rsidRPr="00813D46" w:rsidRDefault="001D4702" w:rsidP="007B0C0F">
            <w:pPr>
              <w:keepNext/>
              <w:keepLines/>
              <w:jc w:val="right"/>
            </w:pPr>
            <w:r w:rsidRPr="00813D46">
              <w:rPr>
                <w:rFonts w:cs="Arial"/>
                <w:b/>
                <w:bCs/>
              </w:rPr>
              <w:t>1</w:t>
            </w:r>
            <w:r w:rsidR="0067036E" w:rsidRPr="00813D46">
              <w:rPr>
                <w:rFonts w:cs="Arial"/>
                <w:b/>
                <w:bCs/>
              </w:rPr>
              <w:t>9.</w:t>
            </w:r>
            <w:r w:rsidRPr="00813D46">
              <w:rPr>
                <w:rFonts w:cs="Arial"/>
                <w:b/>
                <w:bCs/>
              </w:rPr>
              <w:t>1</w:t>
            </w:r>
            <w:r w:rsidR="00C334D1" w:rsidRPr="00813D46">
              <w:rPr>
                <w:rFonts w:cs="Arial"/>
                <w:b/>
                <w:bCs/>
              </w:rPr>
              <w:t>%</w:t>
            </w:r>
          </w:p>
        </w:tc>
        <w:tc>
          <w:tcPr>
            <w:tcW w:w="0" w:type="auto"/>
            <w:noWrap/>
            <w:vAlign w:val="bottom"/>
          </w:tcPr>
          <w:p w14:paraId="0FD254DF" w14:textId="77777777" w:rsidR="00C334D1" w:rsidRPr="00813D46" w:rsidRDefault="00C334D1" w:rsidP="007B0C0F">
            <w:pPr>
              <w:keepNext/>
              <w:keepLines/>
              <w:rPr>
                <w:sz w:val="8"/>
              </w:rPr>
            </w:pPr>
            <w:r w:rsidRPr="00813D46">
              <w:rPr>
                <w:rFonts w:cs="Arial"/>
                <w:b/>
                <w:bCs/>
              </w:rPr>
              <w:t> </w:t>
            </w:r>
          </w:p>
        </w:tc>
        <w:tc>
          <w:tcPr>
            <w:tcW w:w="0" w:type="auto"/>
            <w:vAlign w:val="bottom"/>
          </w:tcPr>
          <w:p w14:paraId="130EBAC4" w14:textId="77777777" w:rsidR="00C334D1" w:rsidRPr="00813D46" w:rsidRDefault="00C334D1" w:rsidP="007B0C0F">
            <w:pPr>
              <w:pStyle w:val="la2"/>
              <w:keepNext/>
              <w:keepLines/>
            </w:pPr>
            <w:r w:rsidRPr="00813D46">
              <w:rPr>
                <w:sz w:val="15"/>
                <w:szCs w:val="15"/>
              </w:rPr>
              <w:t> </w:t>
            </w:r>
          </w:p>
        </w:tc>
        <w:tc>
          <w:tcPr>
            <w:tcW w:w="0" w:type="auto"/>
            <w:vAlign w:val="bottom"/>
          </w:tcPr>
          <w:p w14:paraId="371FBD2E" w14:textId="77777777" w:rsidR="00C334D1" w:rsidRPr="00813D46" w:rsidRDefault="00C334D1" w:rsidP="007B0C0F">
            <w:pPr>
              <w:keepNext/>
              <w:keepLines/>
              <w:rPr>
                <w:sz w:val="8"/>
              </w:rPr>
            </w:pPr>
            <w:r w:rsidRPr="00813D46">
              <w:rPr>
                <w:rFonts w:cs="Arial"/>
              </w:rPr>
              <w:t> </w:t>
            </w:r>
          </w:p>
        </w:tc>
        <w:tc>
          <w:tcPr>
            <w:tcW w:w="0" w:type="auto"/>
            <w:vAlign w:val="bottom"/>
          </w:tcPr>
          <w:p w14:paraId="57A96E98" w14:textId="429310FA" w:rsidR="00C334D1" w:rsidRPr="00813D46" w:rsidRDefault="00C334D1" w:rsidP="007B0C0F">
            <w:pPr>
              <w:keepNext/>
              <w:keepLines/>
              <w:jc w:val="right"/>
            </w:pPr>
            <w:r w:rsidRPr="00813D46">
              <w:rPr>
                <w:rFonts w:cs="Arial"/>
                <w:bCs/>
              </w:rPr>
              <w:t>0</w:t>
            </w:r>
            <w:r w:rsidR="00867D41" w:rsidRPr="00813D46">
              <w:rPr>
                <w:rFonts w:cs="Arial"/>
                <w:bCs/>
              </w:rPr>
              <w:t>.</w:t>
            </w:r>
            <w:r w:rsidR="00DD3BCE" w:rsidRPr="00813D46">
              <w:rPr>
                <w:rFonts w:cs="Arial"/>
                <w:bCs/>
              </w:rPr>
              <w:t>9</w:t>
            </w:r>
            <w:r w:rsidRPr="00813D46">
              <w:rPr>
                <w:rFonts w:cs="Arial"/>
                <w:bCs/>
              </w:rPr>
              <w:t>%</w:t>
            </w:r>
          </w:p>
        </w:tc>
        <w:tc>
          <w:tcPr>
            <w:tcW w:w="0" w:type="auto"/>
            <w:noWrap/>
            <w:vAlign w:val="bottom"/>
          </w:tcPr>
          <w:p w14:paraId="1A0491BE" w14:textId="77777777" w:rsidR="00C334D1" w:rsidRPr="00813D46" w:rsidRDefault="00C334D1" w:rsidP="007B0C0F">
            <w:pPr>
              <w:keepNext/>
              <w:keepLines/>
              <w:rPr>
                <w:sz w:val="8"/>
              </w:rPr>
            </w:pPr>
            <w:r w:rsidRPr="00813D46">
              <w:rPr>
                <w:rFonts w:cs="Arial"/>
              </w:rPr>
              <w:t> </w:t>
            </w:r>
          </w:p>
        </w:tc>
        <w:tc>
          <w:tcPr>
            <w:tcW w:w="0" w:type="auto"/>
            <w:vAlign w:val="bottom"/>
          </w:tcPr>
          <w:p w14:paraId="3C57D54E" w14:textId="77777777" w:rsidR="00C334D1" w:rsidRPr="00813D46" w:rsidRDefault="00C334D1" w:rsidP="007B0C0F">
            <w:pPr>
              <w:pStyle w:val="la2"/>
              <w:keepNext/>
              <w:keepLines/>
            </w:pPr>
            <w:r w:rsidRPr="00813D46">
              <w:rPr>
                <w:sz w:val="15"/>
                <w:szCs w:val="15"/>
              </w:rPr>
              <w:t> </w:t>
            </w:r>
          </w:p>
        </w:tc>
        <w:tc>
          <w:tcPr>
            <w:tcW w:w="0" w:type="auto"/>
            <w:vAlign w:val="bottom"/>
          </w:tcPr>
          <w:p w14:paraId="109EDC6B" w14:textId="77777777" w:rsidR="00C334D1" w:rsidRPr="00813D46" w:rsidRDefault="00C334D1" w:rsidP="007B0C0F">
            <w:pPr>
              <w:keepNext/>
              <w:keepLines/>
              <w:rPr>
                <w:sz w:val="8"/>
              </w:rPr>
            </w:pPr>
            <w:r w:rsidRPr="00813D46">
              <w:rPr>
                <w:rFonts w:cs="Arial"/>
              </w:rPr>
              <w:t> </w:t>
            </w:r>
          </w:p>
        </w:tc>
        <w:tc>
          <w:tcPr>
            <w:tcW w:w="0" w:type="auto"/>
            <w:vAlign w:val="bottom"/>
          </w:tcPr>
          <w:p w14:paraId="397AA87F" w14:textId="77777777" w:rsidR="00C334D1" w:rsidRPr="00813D46" w:rsidRDefault="00C334D1" w:rsidP="007B0C0F">
            <w:pPr>
              <w:keepNext/>
              <w:keepLines/>
              <w:jc w:val="right"/>
            </w:pPr>
            <w:r w:rsidRPr="00813D46">
              <w:rPr>
                <w:rFonts w:cs="Arial"/>
              </w:rPr>
              <w:t>0%</w:t>
            </w:r>
          </w:p>
        </w:tc>
        <w:tc>
          <w:tcPr>
            <w:tcW w:w="0" w:type="auto"/>
            <w:noWrap/>
            <w:vAlign w:val="bottom"/>
          </w:tcPr>
          <w:p w14:paraId="319EEFBF" w14:textId="77777777" w:rsidR="00C334D1" w:rsidRPr="00813D46" w:rsidRDefault="00C334D1" w:rsidP="007B0C0F">
            <w:pPr>
              <w:keepNext/>
              <w:keepLines/>
              <w:rPr>
                <w:sz w:val="8"/>
              </w:rPr>
            </w:pPr>
            <w:r w:rsidRPr="00813D46">
              <w:rPr>
                <w:rFonts w:cs="Arial"/>
              </w:rPr>
              <w:t> </w:t>
            </w:r>
          </w:p>
        </w:tc>
      </w:tr>
      <w:tr w:rsidR="005942C4" w:rsidRPr="00813D46" w14:paraId="63753AD1" w14:textId="77777777" w:rsidTr="007B0C0F">
        <w:trPr>
          <w:jc w:val="center"/>
        </w:trPr>
        <w:tc>
          <w:tcPr>
            <w:tcW w:w="0" w:type="auto"/>
          </w:tcPr>
          <w:p w14:paraId="4A5B893C" w14:textId="1368A78A" w:rsidR="001D4702" w:rsidRPr="00813D46" w:rsidRDefault="001D4702" w:rsidP="007B0C0F">
            <w:pPr>
              <w:pStyle w:val="NormalWeb"/>
              <w:keepNext/>
              <w:keepLines/>
              <w:ind w:left="480" w:hanging="240"/>
              <w:rPr>
                <w:rFonts w:cs="Arial"/>
                <w:sz w:val="20"/>
                <w:szCs w:val="20"/>
              </w:rPr>
            </w:pPr>
            <w:r w:rsidRPr="00813D46">
              <w:rPr>
                <w:rFonts w:cs="Arial"/>
                <w:sz w:val="20"/>
                <w:szCs w:val="20"/>
              </w:rPr>
              <w:t xml:space="preserve">Domestic </w:t>
            </w:r>
            <w:r w:rsidR="005942C4" w:rsidRPr="00813D46">
              <w:rPr>
                <w:rFonts w:cs="Arial"/>
                <w:sz w:val="20"/>
                <w:szCs w:val="20"/>
              </w:rPr>
              <w:t>production activities deduction</w:t>
            </w:r>
          </w:p>
        </w:tc>
        <w:tc>
          <w:tcPr>
            <w:tcW w:w="0" w:type="auto"/>
            <w:vAlign w:val="bottom"/>
          </w:tcPr>
          <w:p w14:paraId="34AC949F" w14:textId="77777777" w:rsidR="001D4702" w:rsidRPr="00813D46" w:rsidRDefault="001D4702" w:rsidP="007B0C0F">
            <w:pPr>
              <w:pStyle w:val="la2"/>
              <w:keepNext/>
              <w:keepLines/>
              <w:rPr>
                <w:sz w:val="15"/>
                <w:szCs w:val="15"/>
              </w:rPr>
            </w:pPr>
          </w:p>
        </w:tc>
        <w:tc>
          <w:tcPr>
            <w:tcW w:w="0" w:type="auto"/>
            <w:vAlign w:val="bottom"/>
          </w:tcPr>
          <w:p w14:paraId="5BCE58B9" w14:textId="77777777" w:rsidR="001D4702" w:rsidRPr="00813D46" w:rsidRDefault="001D4702" w:rsidP="007B0C0F">
            <w:pPr>
              <w:keepNext/>
              <w:keepLines/>
              <w:rPr>
                <w:rFonts w:cs="Arial"/>
                <w:b/>
                <w:bCs/>
              </w:rPr>
            </w:pPr>
          </w:p>
        </w:tc>
        <w:tc>
          <w:tcPr>
            <w:tcW w:w="0" w:type="auto"/>
            <w:vAlign w:val="bottom"/>
          </w:tcPr>
          <w:p w14:paraId="162E9D8E" w14:textId="13DA57EC" w:rsidR="001D4702" w:rsidRPr="00813D46" w:rsidRDefault="005942C4" w:rsidP="005942C4">
            <w:pPr>
              <w:keepNext/>
              <w:keepLines/>
              <w:jc w:val="right"/>
              <w:rPr>
                <w:rFonts w:cs="Arial"/>
                <w:b/>
                <w:bCs/>
              </w:rPr>
            </w:pPr>
            <w:r w:rsidRPr="00813D46">
              <w:rPr>
                <w:rFonts w:cs="Arial"/>
                <w:b/>
                <w:bCs/>
              </w:rPr>
              <w:t>(2.4)%</w:t>
            </w:r>
          </w:p>
        </w:tc>
        <w:tc>
          <w:tcPr>
            <w:tcW w:w="0" w:type="auto"/>
            <w:noWrap/>
            <w:vAlign w:val="bottom"/>
          </w:tcPr>
          <w:p w14:paraId="155F1D17" w14:textId="77777777" w:rsidR="001D4702" w:rsidRPr="00813D46" w:rsidRDefault="001D4702" w:rsidP="007B0C0F">
            <w:pPr>
              <w:keepNext/>
              <w:keepLines/>
              <w:rPr>
                <w:rFonts w:cs="Arial"/>
                <w:b/>
                <w:bCs/>
              </w:rPr>
            </w:pPr>
          </w:p>
        </w:tc>
        <w:tc>
          <w:tcPr>
            <w:tcW w:w="0" w:type="auto"/>
            <w:vAlign w:val="bottom"/>
          </w:tcPr>
          <w:p w14:paraId="7CEBC049" w14:textId="77777777" w:rsidR="001D4702" w:rsidRPr="00813D46" w:rsidRDefault="001D4702" w:rsidP="007B0C0F">
            <w:pPr>
              <w:pStyle w:val="la2"/>
              <w:keepNext/>
              <w:keepLines/>
              <w:rPr>
                <w:sz w:val="15"/>
                <w:szCs w:val="15"/>
              </w:rPr>
            </w:pPr>
          </w:p>
        </w:tc>
        <w:tc>
          <w:tcPr>
            <w:tcW w:w="0" w:type="auto"/>
            <w:vAlign w:val="bottom"/>
          </w:tcPr>
          <w:p w14:paraId="7B3CB4EA" w14:textId="77777777" w:rsidR="001D4702" w:rsidRPr="00813D46" w:rsidRDefault="001D4702" w:rsidP="007B0C0F">
            <w:pPr>
              <w:keepNext/>
              <w:keepLines/>
              <w:rPr>
                <w:rFonts w:cs="Arial"/>
              </w:rPr>
            </w:pPr>
          </w:p>
        </w:tc>
        <w:tc>
          <w:tcPr>
            <w:tcW w:w="0" w:type="auto"/>
            <w:vAlign w:val="bottom"/>
          </w:tcPr>
          <w:p w14:paraId="62F573B6" w14:textId="41570224" w:rsidR="001D4702" w:rsidRPr="00813D46" w:rsidRDefault="005942C4" w:rsidP="005942C4">
            <w:pPr>
              <w:keepNext/>
              <w:keepLines/>
              <w:jc w:val="right"/>
              <w:rPr>
                <w:rFonts w:cs="Arial"/>
                <w:bCs/>
              </w:rPr>
            </w:pPr>
            <w:r w:rsidRPr="00813D46">
              <w:rPr>
                <w:rFonts w:cs="Arial"/>
              </w:rPr>
              <w:t>(1.0)%</w:t>
            </w:r>
          </w:p>
        </w:tc>
        <w:tc>
          <w:tcPr>
            <w:tcW w:w="0" w:type="auto"/>
            <w:noWrap/>
            <w:vAlign w:val="bottom"/>
          </w:tcPr>
          <w:p w14:paraId="7D64ECF2" w14:textId="77777777" w:rsidR="001D4702" w:rsidRPr="00813D46" w:rsidRDefault="001D4702" w:rsidP="007B0C0F">
            <w:pPr>
              <w:keepNext/>
              <w:keepLines/>
              <w:rPr>
                <w:rFonts w:cs="Arial"/>
              </w:rPr>
            </w:pPr>
          </w:p>
        </w:tc>
        <w:tc>
          <w:tcPr>
            <w:tcW w:w="0" w:type="auto"/>
            <w:vAlign w:val="bottom"/>
          </w:tcPr>
          <w:p w14:paraId="23E30C55" w14:textId="77777777" w:rsidR="001D4702" w:rsidRPr="00813D46" w:rsidRDefault="001D4702" w:rsidP="007B0C0F">
            <w:pPr>
              <w:pStyle w:val="la2"/>
              <w:keepNext/>
              <w:keepLines/>
              <w:rPr>
                <w:sz w:val="15"/>
                <w:szCs w:val="15"/>
              </w:rPr>
            </w:pPr>
          </w:p>
        </w:tc>
        <w:tc>
          <w:tcPr>
            <w:tcW w:w="0" w:type="auto"/>
            <w:vAlign w:val="bottom"/>
          </w:tcPr>
          <w:p w14:paraId="585CDBA4" w14:textId="77777777" w:rsidR="001D4702" w:rsidRPr="00813D46" w:rsidRDefault="001D4702" w:rsidP="007B0C0F">
            <w:pPr>
              <w:keepNext/>
              <w:keepLines/>
              <w:rPr>
                <w:rFonts w:cs="Arial"/>
              </w:rPr>
            </w:pPr>
          </w:p>
        </w:tc>
        <w:tc>
          <w:tcPr>
            <w:tcW w:w="0" w:type="auto"/>
            <w:vAlign w:val="bottom"/>
          </w:tcPr>
          <w:p w14:paraId="7D62F658" w14:textId="1C1F3464" w:rsidR="001D4702" w:rsidRPr="00813D46" w:rsidRDefault="005942C4" w:rsidP="005942C4">
            <w:pPr>
              <w:keepNext/>
              <w:keepLines/>
              <w:jc w:val="right"/>
              <w:rPr>
                <w:rFonts w:cs="Arial"/>
              </w:rPr>
            </w:pPr>
            <w:r w:rsidRPr="00813D46">
              <w:rPr>
                <w:rFonts w:cs="Arial"/>
              </w:rPr>
              <w:t>(1.2)%</w:t>
            </w:r>
          </w:p>
        </w:tc>
        <w:tc>
          <w:tcPr>
            <w:tcW w:w="0" w:type="auto"/>
            <w:noWrap/>
            <w:vAlign w:val="bottom"/>
          </w:tcPr>
          <w:p w14:paraId="58919104" w14:textId="77777777" w:rsidR="001D4702" w:rsidRPr="00813D46" w:rsidRDefault="001D4702" w:rsidP="007B0C0F">
            <w:pPr>
              <w:keepNext/>
              <w:keepLines/>
              <w:rPr>
                <w:rFonts w:cs="Arial"/>
              </w:rPr>
            </w:pPr>
          </w:p>
        </w:tc>
      </w:tr>
      <w:tr w:rsidR="005942C4" w:rsidRPr="00813D46" w14:paraId="34CBB5A2" w14:textId="77777777" w:rsidTr="007B0C0F">
        <w:trPr>
          <w:jc w:val="center"/>
        </w:trPr>
        <w:tc>
          <w:tcPr>
            <w:tcW w:w="0" w:type="auto"/>
          </w:tcPr>
          <w:p w14:paraId="3D0BADBF" w14:textId="77777777" w:rsidR="00C334D1" w:rsidRPr="00813D46" w:rsidRDefault="00C334D1" w:rsidP="007B0C0F">
            <w:pPr>
              <w:pStyle w:val="NormalWeb"/>
              <w:keepNext/>
              <w:keepLines/>
              <w:ind w:left="480" w:hanging="240"/>
              <w:rPr>
                <w:sz w:val="8"/>
              </w:rPr>
            </w:pPr>
            <w:r w:rsidRPr="00813D46">
              <w:rPr>
                <w:rFonts w:cs="Arial"/>
                <w:sz w:val="20"/>
                <w:szCs w:val="20"/>
              </w:rPr>
              <w:t>Other reconciling items, net</w:t>
            </w:r>
          </w:p>
        </w:tc>
        <w:tc>
          <w:tcPr>
            <w:tcW w:w="0" w:type="auto"/>
            <w:vAlign w:val="bottom"/>
          </w:tcPr>
          <w:p w14:paraId="04153D1A" w14:textId="77777777" w:rsidR="00C334D1" w:rsidRPr="00813D46" w:rsidRDefault="00C334D1" w:rsidP="007B0C0F">
            <w:pPr>
              <w:pStyle w:val="la2"/>
              <w:keepNext/>
              <w:keepLines/>
            </w:pPr>
            <w:r w:rsidRPr="00813D46">
              <w:rPr>
                <w:sz w:val="15"/>
                <w:szCs w:val="15"/>
              </w:rPr>
              <w:t> </w:t>
            </w:r>
          </w:p>
        </w:tc>
        <w:tc>
          <w:tcPr>
            <w:tcW w:w="0" w:type="auto"/>
            <w:vAlign w:val="bottom"/>
          </w:tcPr>
          <w:p w14:paraId="3DD5B136" w14:textId="77777777" w:rsidR="00C334D1" w:rsidRPr="00813D46" w:rsidRDefault="00C334D1" w:rsidP="007B0C0F">
            <w:pPr>
              <w:keepNext/>
              <w:keepLines/>
              <w:rPr>
                <w:sz w:val="8"/>
              </w:rPr>
            </w:pPr>
            <w:r w:rsidRPr="00813D46">
              <w:rPr>
                <w:rFonts w:cs="Arial"/>
                <w:b/>
                <w:bCs/>
              </w:rPr>
              <w:t> </w:t>
            </w:r>
          </w:p>
        </w:tc>
        <w:tc>
          <w:tcPr>
            <w:tcW w:w="0" w:type="auto"/>
            <w:vAlign w:val="bottom"/>
          </w:tcPr>
          <w:p w14:paraId="49FC493F" w14:textId="121D03D8" w:rsidR="00C334D1" w:rsidRPr="00813D46" w:rsidRDefault="005942C4" w:rsidP="007B0C0F">
            <w:pPr>
              <w:keepNext/>
              <w:keepLines/>
              <w:jc w:val="right"/>
            </w:pPr>
            <w:r w:rsidRPr="00813D46">
              <w:rPr>
                <w:rFonts w:cs="Arial"/>
                <w:b/>
                <w:bCs/>
              </w:rPr>
              <w:t>3.</w:t>
            </w:r>
            <w:r w:rsidR="003342F0" w:rsidRPr="00813D46">
              <w:rPr>
                <w:rFonts w:cs="Arial"/>
                <w:b/>
                <w:bCs/>
              </w:rPr>
              <w:t>3</w:t>
            </w:r>
            <w:r w:rsidR="00C334D1" w:rsidRPr="00813D46">
              <w:rPr>
                <w:rFonts w:cs="Arial"/>
                <w:b/>
                <w:bCs/>
              </w:rPr>
              <w:t>%</w:t>
            </w:r>
          </w:p>
        </w:tc>
        <w:tc>
          <w:tcPr>
            <w:tcW w:w="0" w:type="auto"/>
            <w:noWrap/>
            <w:vAlign w:val="bottom"/>
          </w:tcPr>
          <w:p w14:paraId="6E92CD8D" w14:textId="77777777" w:rsidR="00C334D1" w:rsidRPr="00813D46" w:rsidRDefault="00C334D1" w:rsidP="007B0C0F">
            <w:pPr>
              <w:keepNext/>
              <w:keepLines/>
              <w:rPr>
                <w:sz w:val="8"/>
              </w:rPr>
            </w:pPr>
            <w:r w:rsidRPr="00813D46">
              <w:rPr>
                <w:rFonts w:cs="Arial"/>
                <w:b/>
                <w:bCs/>
              </w:rPr>
              <w:t> </w:t>
            </w:r>
          </w:p>
        </w:tc>
        <w:tc>
          <w:tcPr>
            <w:tcW w:w="0" w:type="auto"/>
            <w:vAlign w:val="bottom"/>
          </w:tcPr>
          <w:p w14:paraId="10E487FF" w14:textId="77777777" w:rsidR="00C334D1" w:rsidRPr="00813D46" w:rsidRDefault="00C334D1" w:rsidP="007B0C0F">
            <w:pPr>
              <w:pStyle w:val="la2"/>
              <w:keepNext/>
              <w:keepLines/>
            </w:pPr>
            <w:r w:rsidRPr="00813D46">
              <w:rPr>
                <w:sz w:val="15"/>
                <w:szCs w:val="15"/>
              </w:rPr>
              <w:t> </w:t>
            </w:r>
          </w:p>
        </w:tc>
        <w:tc>
          <w:tcPr>
            <w:tcW w:w="0" w:type="auto"/>
            <w:vAlign w:val="bottom"/>
          </w:tcPr>
          <w:p w14:paraId="2A41F929" w14:textId="77777777" w:rsidR="00C334D1" w:rsidRPr="00813D46" w:rsidRDefault="00C334D1" w:rsidP="007B0C0F">
            <w:pPr>
              <w:keepNext/>
              <w:keepLines/>
              <w:rPr>
                <w:sz w:val="8"/>
              </w:rPr>
            </w:pPr>
            <w:r w:rsidRPr="00813D46">
              <w:rPr>
                <w:rFonts w:cs="Arial"/>
              </w:rPr>
              <w:t> </w:t>
            </w:r>
          </w:p>
        </w:tc>
        <w:tc>
          <w:tcPr>
            <w:tcW w:w="0" w:type="auto"/>
            <w:vAlign w:val="bottom"/>
          </w:tcPr>
          <w:p w14:paraId="40006439" w14:textId="312A65E0" w:rsidR="00C334D1" w:rsidRPr="00813D46" w:rsidRDefault="00DD3BCE" w:rsidP="007B0C0F">
            <w:pPr>
              <w:keepNext/>
              <w:keepLines/>
              <w:jc w:val="right"/>
            </w:pPr>
            <w:r w:rsidRPr="00813D46">
              <w:rPr>
                <w:rFonts w:cs="Arial"/>
                <w:bCs/>
              </w:rPr>
              <w:t>2</w:t>
            </w:r>
            <w:r w:rsidR="005942C4" w:rsidRPr="00813D46">
              <w:rPr>
                <w:rFonts w:cs="Arial"/>
                <w:bCs/>
              </w:rPr>
              <w:t>.</w:t>
            </w:r>
            <w:r w:rsidRPr="00813D46">
              <w:rPr>
                <w:rFonts w:cs="Arial"/>
                <w:bCs/>
              </w:rPr>
              <w:t>9</w:t>
            </w:r>
            <w:r w:rsidR="00C334D1" w:rsidRPr="00813D46">
              <w:rPr>
                <w:rFonts w:cs="Arial"/>
                <w:bCs/>
              </w:rPr>
              <w:t>%</w:t>
            </w:r>
          </w:p>
        </w:tc>
        <w:tc>
          <w:tcPr>
            <w:tcW w:w="0" w:type="auto"/>
            <w:noWrap/>
            <w:vAlign w:val="bottom"/>
          </w:tcPr>
          <w:p w14:paraId="6A11BFBD" w14:textId="77777777" w:rsidR="00C334D1" w:rsidRPr="00813D46" w:rsidRDefault="00C334D1" w:rsidP="007B0C0F">
            <w:pPr>
              <w:keepNext/>
              <w:keepLines/>
              <w:rPr>
                <w:sz w:val="8"/>
              </w:rPr>
            </w:pPr>
            <w:r w:rsidRPr="00813D46">
              <w:rPr>
                <w:rFonts w:cs="Arial"/>
              </w:rPr>
              <w:t> </w:t>
            </w:r>
          </w:p>
        </w:tc>
        <w:tc>
          <w:tcPr>
            <w:tcW w:w="0" w:type="auto"/>
            <w:vAlign w:val="bottom"/>
          </w:tcPr>
          <w:p w14:paraId="45F5981E" w14:textId="77777777" w:rsidR="00C334D1" w:rsidRPr="00813D46" w:rsidRDefault="00C334D1" w:rsidP="007B0C0F">
            <w:pPr>
              <w:pStyle w:val="la2"/>
              <w:keepNext/>
              <w:keepLines/>
            </w:pPr>
            <w:r w:rsidRPr="00813D46">
              <w:rPr>
                <w:sz w:val="15"/>
                <w:szCs w:val="15"/>
              </w:rPr>
              <w:t> </w:t>
            </w:r>
          </w:p>
        </w:tc>
        <w:tc>
          <w:tcPr>
            <w:tcW w:w="0" w:type="auto"/>
            <w:vAlign w:val="bottom"/>
          </w:tcPr>
          <w:p w14:paraId="79D9844C" w14:textId="77777777" w:rsidR="00C334D1" w:rsidRPr="00813D46" w:rsidRDefault="00C334D1" w:rsidP="007B0C0F">
            <w:pPr>
              <w:keepNext/>
              <w:keepLines/>
              <w:rPr>
                <w:sz w:val="8"/>
              </w:rPr>
            </w:pPr>
            <w:r w:rsidRPr="00813D46">
              <w:rPr>
                <w:rFonts w:cs="Arial"/>
              </w:rPr>
              <w:t> </w:t>
            </w:r>
          </w:p>
        </w:tc>
        <w:tc>
          <w:tcPr>
            <w:tcW w:w="0" w:type="auto"/>
            <w:vAlign w:val="bottom"/>
          </w:tcPr>
          <w:p w14:paraId="28B549CD" w14:textId="5CB9FF19" w:rsidR="00C334D1" w:rsidRPr="00813D46" w:rsidRDefault="005942C4" w:rsidP="007B0C0F">
            <w:pPr>
              <w:keepNext/>
              <w:keepLines/>
              <w:jc w:val="right"/>
            </w:pPr>
            <w:r w:rsidRPr="00813D46">
              <w:rPr>
                <w:rFonts w:cs="Arial"/>
              </w:rPr>
              <w:t>2.9</w:t>
            </w:r>
            <w:r w:rsidR="00C334D1" w:rsidRPr="00813D46">
              <w:rPr>
                <w:rFonts w:cs="Arial"/>
              </w:rPr>
              <w:t>%</w:t>
            </w:r>
          </w:p>
        </w:tc>
        <w:tc>
          <w:tcPr>
            <w:tcW w:w="0" w:type="auto"/>
            <w:noWrap/>
            <w:vAlign w:val="bottom"/>
          </w:tcPr>
          <w:p w14:paraId="4DDD106B" w14:textId="77777777" w:rsidR="00C334D1" w:rsidRPr="00813D46" w:rsidRDefault="00C334D1" w:rsidP="007B0C0F">
            <w:pPr>
              <w:keepNext/>
              <w:keepLines/>
              <w:rPr>
                <w:sz w:val="8"/>
              </w:rPr>
            </w:pPr>
            <w:r w:rsidRPr="00813D46">
              <w:rPr>
                <w:rFonts w:cs="Arial"/>
              </w:rPr>
              <w:t> </w:t>
            </w:r>
          </w:p>
        </w:tc>
      </w:tr>
      <w:tr w:rsidR="005942C4" w:rsidRPr="00813D46" w14:paraId="26FD99D4" w14:textId="77777777" w:rsidTr="007B0C0F">
        <w:trPr>
          <w:jc w:val="center"/>
        </w:trPr>
        <w:tc>
          <w:tcPr>
            <w:tcW w:w="0" w:type="auto"/>
            <w:gridSpan w:val="4"/>
            <w:vAlign w:val="bottom"/>
          </w:tcPr>
          <w:p w14:paraId="0603DCC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D385D82" w14:textId="77777777" w:rsidR="00C334D1" w:rsidRPr="00813D46" w:rsidRDefault="00C334D1" w:rsidP="007B0C0F">
            <w:pPr>
              <w:keepNext/>
              <w:keepLines/>
              <w:rPr>
                <w:sz w:val="8"/>
              </w:rPr>
            </w:pPr>
          </w:p>
        </w:tc>
        <w:tc>
          <w:tcPr>
            <w:tcW w:w="0" w:type="auto"/>
            <w:vAlign w:val="bottom"/>
          </w:tcPr>
          <w:p w14:paraId="56682110" w14:textId="77777777" w:rsidR="00C334D1" w:rsidRPr="00813D46" w:rsidRDefault="00C334D1" w:rsidP="007B0C0F">
            <w:pPr>
              <w:pStyle w:val="la2"/>
              <w:keepNext/>
              <w:keepLines/>
            </w:pPr>
            <w:r w:rsidRPr="00813D46">
              <w:t> </w:t>
            </w:r>
          </w:p>
        </w:tc>
        <w:tc>
          <w:tcPr>
            <w:tcW w:w="0" w:type="auto"/>
            <w:vAlign w:val="bottom"/>
          </w:tcPr>
          <w:p w14:paraId="73C93EA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A7640D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5A2A21D" w14:textId="77777777" w:rsidR="00C334D1" w:rsidRPr="00813D46" w:rsidRDefault="00C334D1" w:rsidP="007B0C0F">
            <w:pPr>
              <w:keepNext/>
              <w:keepLines/>
              <w:rPr>
                <w:sz w:val="8"/>
              </w:rPr>
            </w:pPr>
          </w:p>
        </w:tc>
        <w:tc>
          <w:tcPr>
            <w:tcW w:w="0" w:type="auto"/>
            <w:vAlign w:val="bottom"/>
          </w:tcPr>
          <w:p w14:paraId="7B323834" w14:textId="77777777" w:rsidR="00C334D1" w:rsidRPr="00813D46" w:rsidRDefault="00C334D1" w:rsidP="007B0C0F">
            <w:pPr>
              <w:pStyle w:val="la2"/>
              <w:keepNext/>
              <w:keepLines/>
            </w:pPr>
            <w:r w:rsidRPr="00813D46">
              <w:t> </w:t>
            </w:r>
          </w:p>
        </w:tc>
        <w:tc>
          <w:tcPr>
            <w:tcW w:w="0" w:type="auto"/>
            <w:vAlign w:val="bottom"/>
          </w:tcPr>
          <w:p w14:paraId="50A324E4"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DCB1E5D"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4589FF8" w14:textId="77777777" w:rsidR="00C334D1" w:rsidRPr="00813D46" w:rsidRDefault="00C334D1" w:rsidP="007B0C0F">
            <w:pPr>
              <w:keepNext/>
              <w:keepLines/>
              <w:rPr>
                <w:sz w:val="8"/>
              </w:rPr>
            </w:pPr>
          </w:p>
        </w:tc>
      </w:tr>
      <w:tr w:rsidR="005942C4" w:rsidRPr="00813D46" w14:paraId="2B80EF21" w14:textId="77777777" w:rsidTr="007B0C0F">
        <w:trPr>
          <w:jc w:val="center"/>
        </w:trPr>
        <w:tc>
          <w:tcPr>
            <w:tcW w:w="0" w:type="auto"/>
          </w:tcPr>
          <w:p w14:paraId="6A031E59" w14:textId="77777777" w:rsidR="00C334D1" w:rsidRPr="00813D46" w:rsidRDefault="00C334D1" w:rsidP="007B0C0F">
            <w:pPr>
              <w:pStyle w:val="NormalWeb"/>
              <w:keepNext/>
              <w:keepLines/>
              <w:ind w:left="720" w:hanging="240"/>
              <w:rPr>
                <w:sz w:val="8"/>
              </w:rPr>
            </w:pPr>
            <w:r w:rsidRPr="00813D46">
              <w:rPr>
                <w:rFonts w:cs="Arial"/>
                <w:sz w:val="20"/>
                <w:szCs w:val="20"/>
              </w:rPr>
              <w:t>Effective rate</w:t>
            </w:r>
          </w:p>
        </w:tc>
        <w:tc>
          <w:tcPr>
            <w:tcW w:w="0" w:type="auto"/>
            <w:vAlign w:val="bottom"/>
          </w:tcPr>
          <w:p w14:paraId="14B02F5A" w14:textId="77777777" w:rsidR="00C334D1" w:rsidRPr="00813D46" w:rsidRDefault="00C334D1" w:rsidP="007B0C0F">
            <w:pPr>
              <w:pStyle w:val="la2"/>
              <w:keepNext/>
              <w:keepLines/>
            </w:pPr>
            <w:r w:rsidRPr="00813D46">
              <w:rPr>
                <w:sz w:val="15"/>
                <w:szCs w:val="15"/>
              </w:rPr>
              <w:t> </w:t>
            </w:r>
          </w:p>
        </w:tc>
        <w:tc>
          <w:tcPr>
            <w:tcW w:w="0" w:type="auto"/>
            <w:vAlign w:val="bottom"/>
          </w:tcPr>
          <w:p w14:paraId="46153C34" w14:textId="77777777" w:rsidR="00C334D1" w:rsidRPr="00813D46" w:rsidRDefault="00C334D1" w:rsidP="007B0C0F">
            <w:pPr>
              <w:keepNext/>
              <w:keepLines/>
              <w:rPr>
                <w:sz w:val="8"/>
              </w:rPr>
            </w:pPr>
            <w:r w:rsidRPr="00813D46">
              <w:rPr>
                <w:rFonts w:cs="Arial"/>
                <w:b/>
                <w:bCs/>
              </w:rPr>
              <w:t> </w:t>
            </w:r>
          </w:p>
        </w:tc>
        <w:tc>
          <w:tcPr>
            <w:tcW w:w="0" w:type="auto"/>
            <w:vAlign w:val="bottom"/>
          </w:tcPr>
          <w:p w14:paraId="37B36CAF" w14:textId="031A6D32" w:rsidR="00C334D1" w:rsidRPr="00813D46" w:rsidRDefault="005942C4" w:rsidP="007B0C0F">
            <w:pPr>
              <w:keepNext/>
              <w:keepLines/>
              <w:jc w:val="right"/>
            </w:pPr>
            <w:r w:rsidRPr="00813D46">
              <w:rPr>
                <w:rFonts w:cs="Arial"/>
                <w:b/>
                <w:bCs/>
              </w:rPr>
              <w:t>34.1</w:t>
            </w:r>
            <w:r w:rsidR="00C334D1" w:rsidRPr="00813D46">
              <w:rPr>
                <w:rFonts w:cs="Arial"/>
                <w:b/>
                <w:bCs/>
              </w:rPr>
              <w:t>%</w:t>
            </w:r>
          </w:p>
        </w:tc>
        <w:tc>
          <w:tcPr>
            <w:tcW w:w="0" w:type="auto"/>
            <w:noWrap/>
            <w:vAlign w:val="bottom"/>
          </w:tcPr>
          <w:p w14:paraId="795D4E96" w14:textId="77777777" w:rsidR="00C334D1" w:rsidRPr="00813D46" w:rsidRDefault="00C334D1" w:rsidP="007B0C0F">
            <w:pPr>
              <w:keepNext/>
              <w:keepLines/>
              <w:rPr>
                <w:sz w:val="8"/>
              </w:rPr>
            </w:pPr>
            <w:r w:rsidRPr="00813D46">
              <w:rPr>
                <w:rFonts w:cs="Arial"/>
                <w:b/>
                <w:bCs/>
              </w:rPr>
              <w:t> </w:t>
            </w:r>
          </w:p>
        </w:tc>
        <w:tc>
          <w:tcPr>
            <w:tcW w:w="0" w:type="auto"/>
            <w:vAlign w:val="bottom"/>
          </w:tcPr>
          <w:p w14:paraId="0B9CC89B" w14:textId="77777777" w:rsidR="00C334D1" w:rsidRPr="00813D46" w:rsidRDefault="00C334D1" w:rsidP="007B0C0F">
            <w:pPr>
              <w:pStyle w:val="la2"/>
              <w:keepNext/>
              <w:keepLines/>
            </w:pPr>
            <w:r w:rsidRPr="00813D46">
              <w:rPr>
                <w:sz w:val="15"/>
                <w:szCs w:val="15"/>
              </w:rPr>
              <w:t> </w:t>
            </w:r>
          </w:p>
        </w:tc>
        <w:tc>
          <w:tcPr>
            <w:tcW w:w="0" w:type="auto"/>
            <w:vAlign w:val="bottom"/>
          </w:tcPr>
          <w:p w14:paraId="18C89C61" w14:textId="77777777" w:rsidR="00C334D1" w:rsidRPr="00813D46" w:rsidRDefault="00C334D1" w:rsidP="007B0C0F">
            <w:pPr>
              <w:keepNext/>
              <w:keepLines/>
              <w:rPr>
                <w:sz w:val="8"/>
              </w:rPr>
            </w:pPr>
            <w:r w:rsidRPr="00813D46">
              <w:rPr>
                <w:rFonts w:cs="Arial"/>
              </w:rPr>
              <w:t> </w:t>
            </w:r>
          </w:p>
        </w:tc>
        <w:tc>
          <w:tcPr>
            <w:tcW w:w="0" w:type="auto"/>
            <w:vAlign w:val="bottom"/>
          </w:tcPr>
          <w:p w14:paraId="6324064F" w14:textId="77777777" w:rsidR="00C334D1" w:rsidRPr="00813D46" w:rsidRDefault="00C334D1" w:rsidP="007B0C0F">
            <w:pPr>
              <w:keepNext/>
              <w:keepLines/>
              <w:jc w:val="right"/>
            </w:pPr>
            <w:r w:rsidRPr="00813D46">
              <w:rPr>
                <w:rFonts w:cs="Arial"/>
                <w:bCs/>
              </w:rPr>
              <w:t>20</w:t>
            </w:r>
            <w:r w:rsidRPr="00813D46" w:rsidDel="00597CDD">
              <w:rPr>
                <w:rFonts w:cs="Arial"/>
                <w:bCs/>
              </w:rPr>
              <w:t>.</w:t>
            </w:r>
            <w:r w:rsidRPr="00813D46">
              <w:rPr>
                <w:rFonts w:cs="Arial"/>
                <w:bCs/>
              </w:rPr>
              <w:t>7%</w:t>
            </w:r>
          </w:p>
        </w:tc>
        <w:tc>
          <w:tcPr>
            <w:tcW w:w="0" w:type="auto"/>
            <w:noWrap/>
            <w:vAlign w:val="bottom"/>
          </w:tcPr>
          <w:p w14:paraId="7812F311" w14:textId="77777777" w:rsidR="00C334D1" w:rsidRPr="00813D46" w:rsidRDefault="00C334D1" w:rsidP="007B0C0F">
            <w:pPr>
              <w:keepNext/>
              <w:keepLines/>
              <w:rPr>
                <w:sz w:val="8"/>
              </w:rPr>
            </w:pPr>
            <w:r w:rsidRPr="00813D46">
              <w:rPr>
                <w:rFonts w:cs="Arial"/>
              </w:rPr>
              <w:t> </w:t>
            </w:r>
          </w:p>
        </w:tc>
        <w:tc>
          <w:tcPr>
            <w:tcW w:w="0" w:type="auto"/>
            <w:vAlign w:val="bottom"/>
          </w:tcPr>
          <w:p w14:paraId="0A03C25F" w14:textId="77777777" w:rsidR="00C334D1" w:rsidRPr="00813D46" w:rsidRDefault="00C334D1" w:rsidP="007B0C0F">
            <w:pPr>
              <w:pStyle w:val="la2"/>
              <w:keepNext/>
              <w:keepLines/>
            </w:pPr>
            <w:r w:rsidRPr="00813D46">
              <w:rPr>
                <w:sz w:val="15"/>
                <w:szCs w:val="15"/>
              </w:rPr>
              <w:t> </w:t>
            </w:r>
          </w:p>
        </w:tc>
        <w:tc>
          <w:tcPr>
            <w:tcW w:w="0" w:type="auto"/>
            <w:vAlign w:val="bottom"/>
          </w:tcPr>
          <w:p w14:paraId="4D447F44" w14:textId="77777777" w:rsidR="00C334D1" w:rsidRPr="00813D46" w:rsidRDefault="00C334D1" w:rsidP="007B0C0F">
            <w:pPr>
              <w:keepNext/>
              <w:keepLines/>
              <w:rPr>
                <w:sz w:val="8"/>
              </w:rPr>
            </w:pPr>
            <w:r w:rsidRPr="00813D46">
              <w:rPr>
                <w:rFonts w:cs="Arial"/>
              </w:rPr>
              <w:t> </w:t>
            </w:r>
          </w:p>
        </w:tc>
        <w:tc>
          <w:tcPr>
            <w:tcW w:w="0" w:type="auto"/>
            <w:vAlign w:val="bottom"/>
          </w:tcPr>
          <w:p w14:paraId="57D33BDA" w14:textId="77777777" w:rsidR="00C334D1" w:rsidRPr="00813D46" w:rsidRDefault="00C334D1" w:rsidP="007B0C0F">
            <w:pPr>
              <w:keepNext/>
              <w:keepLines/>
              <w:jc w:val="right"/>
            </w:pPr>
            <w:r w:rsidRPr="00813D46">
              <w:rPr>
                <w:rFonts w:cs="Arial"/>
              </w:rPr>
              <w:t>19.2%</w:t>
            </w:r>
          </w:p>
        </w:tc>
        <w:tc>
          <w:tcPr>
            <w:tcW w:w="0" w:type="auto"/>
            <w:noWrap/>
            <w:vAlign w:val="bottom"/>
          </w:tcPr>
          <w:p w14:paraId="5DAC0677" w14:textId="77777777" w:rsidR="00C334D1" w:rsidRPr="00813D46" w:rsidRDefault="00C334D1" w:rsidP="007B0C0F">
            <w:pPr>
              <w:keepNext/>
              <w:keepLines/>
              <w:rPr>
                <w:sz w:val="8"/>
              </w:rPr>
            </w:pPr>
            <w:r w:rsidRPr="00813D46">
              <w:rPr>
                <w:rFonts w:cs="Arial"/>
              </w:rPr>
              <w:t> </w:t>
            </w:r>
          </w:p>
        </w:tc>
      </w:tr>
      <w:tr w:rsidR="005942C4" w:rsidRPr="00813D46" w14:paraId="4A438F6A" w14:textId="77777777" w:rsidTr="007B0C0F">
        <w:trPr>
          <w:jc w:val="center"/>
        </w:trPr>
        <w:tc>
          <w:tcPr>
            <w:tcW w:w="0" w:type="auto"/>
            <w:vAlign w:val="bottom"/>
          </w:tcPr>
          <w:p w14:paraId="0C628E0C" w14:textId="77777777" w:rsidR="00C334D1" w:rsidRPr="00813D46" w:rsidRDefault="00C334D1" w:rsidP="007B0C0F">
            <w:pPr>
              <w:pStyle w:val="la2"/>
              <w:keepNext/>
              <w:keepLines/>
            </w:pPr>
            <w:r w:rsidRPr="00813D46">
              <w:t> </w:t>
            </w:r>
          </w:p>
        </w:tc>
        <w:tc>
          <w:tcPr>
            <w:tcW w:w="0" w:type="auto"/>
            <w:vAlign w:val="bottom"/>
          </w:tcPr>
          <w:p w14:paraId="3BF019A8" w14:textId="77777777" w:rsidR="00C334D1" w:rsidRPr="00813D46" w:rsidRDefault="00C334D1" w:rsidP="007B0C0F">
            <w:pPr>
              <w:pStyle w:val="la2"/>
              <w:keepNext/>
              <w:keepLines/>
            </w:pPr>
            <w:r w:rsidRPr="00813D46">
              <w:t> </w:t>
            </w:r>
          </w:p>
        </w:tc>
        <w:tc>
          <w:tcPr>
            <w:tcW w:w="0" w:type="auto"/>
            <w:vAlign w:val="bottom"/>
          </w:tcPr>
          <w:p w14:paraId="05151DD3"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1625C853"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4282D31F" w14:textId="77777777" w:rsidR="00C334D1" w:rsidRPr="00813D46" w:rsidRDefault="00C334D1" w:rsidP="007B0C0F">
            <w:pPr>
              <w:keepNext/>
              <w:keepLines/>
              <w:rPr>
                <w:sz w:val="8"/>
              </w:rPr>
            </w:pPr>
          </w:p>
        </w:tc>
        <w:tc>
          <w:tcPr>
            <w:tcW w:w="0" w:type="auto"/>
            <w:vAlign w:val="bottom"/>
          </w:tcPr>
          <w:p w14:paraId="2FEA243B" w14:textId="77777777" w:rsidR="00C334D1" w:rsidRPr="00813D46" w:rsidRDefault="00C334D1" w:rsidP="007B0C0F">
            <w:pPr>
              <w:pStyle w:val="la2"/>
              <w:keepNext/>
              <w:keepLines/>
            </w:pPr>
            <w:r w:rsidRPr="00813D46">
              <w:t> </w:t>
            </w:r>
          </w:p>
        </w:tc>
        <w:tc>
          <w:tcPr>
            <w:tcW w:w="0" w:type="auto"/>
            <w:vAlign w:val="bottom"/>
          </w:tcPr>
          <w:p w14:paraId="447CA85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7D535205"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007E750B" w14:textId="77777777" w:rsidR="00C334D1" w:rsidRPr="00813D46" w:rsidRDefault="00C334D1" w:rsidP="007B0C0F">
            <w:pPr>
              <w:keepNext/>
              <w:keepLines/>
              <w:rPr>
                <w:sz w:val="8"/>
              </w:rPr>
            </w:pPr>
          </w:p>
        </w:tc>
        <w:tc>
          <w:tcPr>
            <w:tcW w:w="0" w:type="auto"/>
            <w:vAlign w:val="bottom"/>
          </w:tcPr>
          <w:p w14:paraId="0E5CD7C7" w14:textId="77777777" w:rsidR="00C334D1" w:rsidRPr="00813D46" w:rsidRDefault="00C334D1" w:rsidP="007B0C0F">
            <w:pPr>
              <w:pStyle w:val="la2"/>
              <w:keepNext/>
              <w:keepLines/>
            </w:pPr>
            <w:r w:rsidRPr="00813D46">
              <w:t> </w:t>
            </w:r>
          </w:p>
        </w:tc>
        <w:tc>
          <w:tcPr>
            <w:tcW w:w="0" w:type="auto"/>
            <w:vAlign w:val="bottom"/>
          </w:tcPr>
          <w:p w14:paraId="1ACEAA4A"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05679252"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7164FCCF" w14:textId="77777777" w:rsidR="00C334D1" w:rsidRPr="00813D46" w:rsidRDefault="00C334D1" w:rsidP="007B0C0F">
            <w:pPr>
              <w:keepNext/>
              <w:keepLines/>
              <w:rPr>
                <w:sz w:val="8"/>
              </w:rPr>
            </w:pPr>
          </w:p>
        </w:tc>
      </w:tr>
    </w:tbl>
    <w:p w14:paraId="1CE1C1A2" w14:textId="4B625FD3" w:rsidR="00C334D1" w:rsidRPr="00813D46" w:rsidRDefault="00C334D1" w:rsidP="00C334D1">
      <w:pPr>
        <w:pStyle w:val="NormalWeb"/>
        <w:keepNext/>
        <w:keepLines/>
        <w:spacing w:before="180" w:beforeAutospacing="0" w:after="0" w:afterAutospacing="0"/>
        <w:rPr>
          <w:rFonts w:cs="Arial"/>
          <w:sz w:val="20"/>
          <w:szCs w:val="20"/>
        </w:rPr>
      </w:pPr>
      <w:r w:rsidRPr="00813D46">
        <w:rPr>
          <w:rFonts w:cs="Arial"/>
          <w:sz w:val="20"/>
          <w:szCs w:val="20"/>
        </w:rPr>
        <w:t xml:space="preserve">The reduction from the federal statutory rate </w:t>
      </w:r>
      <w:r w:rsidR="00DF0229" w:rsidRPr="00813D46">
        <w:rPr>
          <w:rFonts w:cs="Arial"/>
          <w:sz w:val="20"/>
          <w:szCs w:val="20"/>
        </w:rPr>
        <w:t xml:space="preserve">is primarily due to </w:t>
      </w:r>
      <w:r w:rsidRPr="00813D46">
        <w:rPr>
          <w:rFonts w:cs="Arial"/>
          <w:sz w:val="20"/>
          <w:szCs w:val="20"/>
        </w:rPr>
        <w:t xml:space="preserve">foreign earnings taxed at lower rates </w:t>
      </w:r>
      <w:r w:rsidR="00DF0229" w:rsidRPr="00813D46">
        <w:rPr>
          <w:rFonts w:cs="Arial"/>
          <w:sz w:val="20"/>
          <w:szCs w:val="20"/>
        </w:rPr>
        <w:t xml:space="preserve">resulting </w:t>
      </w:r>
      <w:r w:rsidRPr="00813D46">
        <w:rPr>
          <w:rFonts w:cs="Arial"/>
          <w:sz w:val="20"/>
          <w:szCs w:val="20"/>
        </w:rPr>
        <w:t>from producing and distributing our products and services through our foreign regional operations centers in Ireland, Singapore, and Puerto Rico</w:t>
      </w:r>
      <w:r w:rsidR="0067036E" w:rsidRPr="00813D46">
        <w:rPr>
          <w:rFonts w:cs="Arial"/>
          <w:sz w:val="20"/>
          <w:szCs w:val="20"/>
        </w:rPr>
        <w:t>. In fiscal year 2015</w:t>
      </w:r>
      <w:r w:rsidR="001B5130" w:rsidRPr="00813D46">
        <w:rPr>
          <w:rFonts w:cs="Arial"/>
          <w:sz w:val="20"/>
          <w:szCs w:val="20"/>
        </w:rPr>
        <w:t>,</w:t>
      </w:r>
      <w:r w:rsidR="0067036E" w:rsidRPr="00813D46">
        <w:rPr>
          <w:rFonts w:cs="Arial"/>
          <w:sz w:val="20"/>
          <w:szCs w:val="20"/>
        </w:rPr>
        <w:t xml:space="preserve"> this </w:t>
      </w:r>
      <w:r w:rsidR="00DF1F71" w:rsidRPr="00813D46">
        <w:rPr>
          <w:rFonts w:cs="Arial"/>
          <w:sz w:val="20"/>
          <w:szCs w:val="20"/>
        </w:rPr>
        <w:t xml:space="preserve">reduction </w:t>
      </w:r>
      <w:r w:rsidR="0067036E" w:rsidRPr="00813D46">
        <w:rPr>
          <w:rFonts w:cs="Arial"/>
          <w:sz w:val="20"/>
          <w:szCs w:val="20"/>
        </w:rPr>
        <w:t>was</w:t>
      </w:r>
      <w:r w:rsidR="00DF0229" w:rsidRPr="00813D46">
        <w:rPr>
          <w:rFonts w:cs="Arial"/>
          <w:sz w:val="20"/>
          <w:szCs w:val="20"/>
        </w:rPr>
        <w:t xml:space="preserve"> </w:t>
      </w:r>
      <w:r w:rsidR="00876C8E" w:rsidRPr="00813D46">
        <w:rPr>
          <w:rFonts w:cs="Arial"/>
          <w:sz w:val="20"/>
          <w:szCs w:val="20"/>
        </w:rPr>
        <w:t xml:space="preserve">mostly </w:t>
      </w:r>
      <w:r w:rsidR="00DF0229" w:rsidRPr="00813D46">
        <w:rPr>
          <w:rFonts w:cs="Arial"/>
          <w:sz w:val="20"/>
          <w:szCs w:val="20"/>
        </w:rPr>
        <w:t>offset by losses in foreign jurisdictions for which we may not realize a tax benefit</w:t>
      </w:r>
      <w:r w:rsidR="0067036E" w:rsidRPr="00813D46">
        <w:rPr>
          <w:rFonts w:cs="Arial"/>
          <w:sz w:val="20"/>
          <w:szCs w:val="20"/>
        </w:rPr>
        <w:t>, primarily as a result of impairment and restructuring charges</w:t>
      </w:r>
      <w:r w:rsidRPr="00813D46">
        <w:rPr>
          <w:rFonts w:cs="Arial"/>
          <w:sz w:val="20"/>
          <w:szCs w:val="20"/>
        </w:rPr>
        <w:t xml:space="preserve">. </w:t>
      </w:r>
      <w:r w:rsidR="009201FE" w:rsidRPr="00813D46">
        <w:rPr>
          <w:rFonts w:cs="Arial"/>
          <w:sz w:val="20"/>
          <w:szCs w:val="20"/>
        </w:rPr>
        <w:t>Excluding these losses, o</w:t>
      </w:r>
      <w:r w:rsidRPr="00813D46">
        <w:rPr>
          <w:rFonts w:cs="Arial"/>
          <w:sz w:val="20"/>
          <w:szCs w:val="20"/>
        </w:rPr>
        <w:t xml:space="preserve">ur foreign earnings, which are taxed at rates lower than the U.S. rate and are generated from our regional operating centers, were </w:t>
      </w:r>
      <w:r w:rsidR="00DF0229" w:rsidRPr="00813D46">
        <w:rPr>
          <w:rFonts w:cs="Arial"/>
          <w:sz w:val="20"/>
          <w:szCs w:val="20"/>
        </w:rPr>
        <w:t>73</w:t>
      </w:r>
      <w:r w:rsidRPr="00813D46">
        <w:rPr>
          <w:rFonts w:cs="Arial"/>
          <w:sz w:val="20"/>
          <w:szCs w:val="20"/>
        </w:rPr>
        <w:t xml:space="preserve">%, 81%, and 79% of our foreign income before tax in fiscal years 2015, 2014, and 2013, respectively. In general, other reconciling items consist of interest, U.S. state income taxes, and credits. In fiscal years 2015, 2014, and 2013, there were no individually significant other reconciling items. </w:t>
      </w:r>
    </w:p>
    <w:p w14:paraId="1BCE1B73" w14:textId="77777777" w:rsidR="00C334D1" w:rsidRPr="00813D46" w:rsidRDefault="00C334D1" w:rsidP="00C334D1">
      <w:pPr>
        <w:pStyle w:val="NormalWeb"/>
        <w:keepNext/>
        <w:keepLines/>
        <w:spacing w:before="180" w:beforeAutospacing="0" w:after="0" w:afterAutospacing="0"/>
        <w:rPr>
          <w:sz w:val="2"/>
          <w:szCs w:val="2"/>
        </w:rPr>
      </w:pPr>
    </w:p>
    <w:p w14:paraId="0EAAA1D1" w14:textId="5085C987" w:rsidR="00C334D1" w:rsidRPr="00813D46" w:rsidRDefault="00C334D1" w:rsidP="00C334D1">
      <w:pPr>
        <w:pStyle w:val="NormalWeb"/>
        <w:keepNext/>
        <w:spacing w:before="0" w:beforeAutospacing="0" w:after="0" w:afterAutospacing="0"/>
        <w:rPr>
          <w:sz w:val="18"/>
          <w:szCs w:val="18"/>
        </w:rPr>
      </w:pPr>
      <w:r w:rsidRPr="00813D46">
        <w:rPr>
          <w:rFonts w:cs="Arial"/>
          <w:sz w:val="20"/>
          <w:szCs w:val="20"/>
        </w:rPr>
        <w:t xml:space="preserve">The components of the deferred income tax assets and liabilities were as follows: </w:t>
      </w: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939"/>
        <w:gridCol w:w="269"/>
        <w:gridCol w:w="143"/>
        <w:gridCol w:w="710"/>
        <w:gridCol w:w="92"/>
        <w:gridCol w:w="270"/>
        <w:gridCol w:w="143"/>
        <w:gridCol w:w="710"/>
        <w:gridCol w:w="92"/>
      </w:tblGrid>
      <w:tr w:rsidR="005942C4" w:rsidRPr="00813D46" w14:paraId="35EEA26D" w14:textId="77777777" w:rsidTr="005942C4">
        <w:trPr>
          <w:tblHeader/>
          <w:jc w:val="center"/>
        </w:trPr>
        <w:tc>
          <w:tcPr>
            <w:tcW w:w="3829" w:type="pct"/>
            <w:vAlign w:val="center"/>
          </w:tcPr>
          <w:p w14:paraId="430E8B65" w14:textId="77777777" w:rsidR="00C334D1" w:rsidRPr="00813D46" w:rsidRDefault="00C334D1" w:rsidP="007B0C0F">
            <w:pPr>
              <w:rPr>
                <w:sz w:val="1"/>
              </w:rPr>
            </w:pPr>
          </w:p>
        </w:tc>
        <w:tc>
          <w:tcPr>
            <w:tcW w:w="130" w:type="pct"/>
            <w:vAlign w:val="bottom"/>
          </w:tcPr>
          <w:p w14:paraId="20066B93" w14:textId="77777777" w:rsidR="00C334D1" w:rsidRPr="00813D46" w:rsidRDefault="00C334D1" w:rsidP="007B0C0F">
            <w:pPr>
              <w:rPr>
                <w:sz w:val="1"/>
              </w:rPr>
            </w:pPr>
          </w:p>
        </w:tc>
        <w:tc>
          <w:tcPr>
            <w:tcW w:w="0" w:type="auto"/>
            <w:vAlign w:val="center"/>
          </w:tcPr>
          <w:p w14:paraId="31599DA0" w14:textId="77777777" w:rsidR="00C334D1" w:rsidRPr="00813D46" w:rsidRDefault="00C334D1" w:rsidP="007B0C0F">
            <w:pPr>
              <w:rPr>
                <w:sz w:val="1"/>
              </w:rPr>
            </w:pPr>
          </w:p>
        </w:tc>
        <w:tc>
          <w:tcPr>
            <w:tcW w:w="0" w:type="auto"/>
            <w:vAlign w:val="center"/>
          </w:tcPr>
          <w:p w14:paraId="5600D7F1" w14:textId="77777777" w:rsidR="00C334D1" w:rsidRPr="00813D46" w:rsidRDefault="00C334D1" w:rsidP="007B0C0F">
            <w:pPr>
              <w:rPr>
                <w:sz w:val="1"/>
              </w:rPr>
            </w:pPr>
          </w:p>
        </w:tc>
        <w:tc>
          <w:tcPr>
            <w:tcW w:w="0" w:type="auto"/>
            <w:vAlign w:val="center"/>
          </w:tcPr>
          <w:p w14:paraId="79692A10" w14:textId="77777777" w:rsidR="00C334D1" w:rsidRPr="00813D46" w:rsidRDefault="00C334D1" w:rsidP="007B0C0F">
            <w:pPr>
              <w:rPr>
                <w:sz w:val="1"/>
              </w:rPr>
            </w:pPr>
          </w:p>
        </w:tc>
        <w:tc>
          <w:tcPr>
            <w:tcW w:w="130" w:type="pct"/>
            <w:vAlign w:val="bottom"/>
          </w:tcPr>
          <w:p w14:paraId="527FAF22" w14:textId="77777777" w:rsidR="00C334D1" w:rsidRPr="00813D46" w:rsidRDefault="00C334D1" w:rsidP="007B0C0F">
            <w:pPr>
              <w:rPr>
                <w:sz w:val="1"/>
              </w:rPr>
            </w:pPr>
          </w:p>
        </w:tc>
        <w:tc>
          <w:tcPr>
            <w:tcW w:w="0" w:type="auto"/>
            <w:vAlign w:val="center"/>
          </w:tcPr>
          <w:p w14:paraId="076E86FE" w14:textId="77777777" w:rsidR="00C334D1" w:rsidRPr="00813D46" w:rsidRDefault="00C334D1" w:rsidP="007B0C0F">
            <w:pPr>
              <w:rPr>
                <w:sz w:val="1"/>
              </w:rPr>
            </w:pPr>
          </w:p>
        </w:tc>
        <w:tc>
          <w:tcPr>
            <w:tcW w:w="0" w:type="auto"/>
            <w:vAlign w:val="center"/>
          </w:tcPr>
          <w:p w14:paraId="363D775F" w14:textId="77777777" w:rsidR="00C334D1" w:rsidRPr="00813D46" w:rsidRDefault="00C334D1" w:rsidP="007B0C0F">
            <w:pPr>
              <w:rPr>
                <w:sz w:val="1"/>
              </w:rPr>
            </w:pPr>
          </w:p>
        </w:tc>
        <w:tc>
          <w:tcPr>
            <w:tcW w:w="0" w:type="auto"/>
            <w:vAlign w:val="center"/>
          </w:tcPr>
          <w:p w14:paraId="6F193AB8" w14:textId="77777777" w:rsidR="00C334D1" w:rsidRPr="00813D46" w:rsidRDefault="00C334D1" w:rsidP="007B0C0F">
            <w:pPr>
              <w:rPr>
                <w:sz w:val="1"/>
              </w:rPr>
            </w:pPr>
          </w:p>
        </w:tc>
      </w:tr>
      <w:tr w:rsidR="005942C4" w:rsidRPr="00813D46" w14:paraId="34DB460C" w14:textId="77777777" w:rsidTr="007B0C0F">
        <w:trPr>
          <w:tblHeader/>
          <w:jc w:val="center"/>
        </w:trPr>
        <w:tc>
          <w:tcPr>
            <w:tcW w:w="0" w:type="auto"/>
            <w:vAlign w:val="bottom"/>
          </w:tcPr>
          <w:p w14:paraId="1ED9F38F"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2A618520" w14:textId="77777777" w:rsidR="00C334D1" w:rsidRPr="00813D46" w:rsidRDefault="00C334D1" w:rsidP="007B0C0F">
            <w:pPr>
              <w:pStyle w:val="la2"/>
            </w:pPr>
            <w:r w:rsidRPr="00813D46">
              <w:rPr>
                <w:sz w:val="15"/>
                <w:szCs w:val="15"/>
              </w:rPr>
              <w:t> </w:t>
            </w:r>
          </w:p>
        </w:tc>
        <w:tc>
          <w:tcPr>
            <w:tcW w:w="0" w:type="auto"/>
            <w:gridSpan w:val="2"/>
            <w:vAlign w:val="bottom"/>
          </w:tcPr>
          <w:p w14:paraId="7A3CDDBC" w14:textId="77777777" w:rsidR="00C334D1" w:rsidRPr="00813D46" w:rsidRDefault="00C334D1" w:rsidP="007B0C0F">
            <w:pPr>
              <w:pStyle w:val="la2"/>
            </w:pPr>
            <w:r w:rsidRPr="00813D46">
              <w:t> </w:t>
            </w:r>
          </w:p>
        </w:tc>
        <w:tc>
          <w:tcPr>
            <w:tcW w:w="0" w:type="auto"/>
            <w:vAlign w:val="bottom"/>
          </w:tcPr>
          <w:p w14:paraId="0C136F95" w14:textId="77777777" w:rsidR="00C334D1" w:rsidRPr="00813D46" w:rsidRDefault="00C334D1" w:rsidP="007B0C0F">
            <w:pPr>
              <w:rPr>
                <w:sz w:val="8"/>
              </w:rPr>
            </w:pPr>
            <w:r w:rsidRPr="00813D46">
              <w:rPr>
                <w:sz w:val="15"/>
                <w:szCs w:val="15"/>
              </w:rPr>
              <w:t> </w:t>
            </w:r>
          </w:p>
        </w:tc>
        <w:tc>
          <w:tcPr>
            <w:tcW w:w="0" w:type="auto"/>
            <w:vAlign w:val="bottom"/>
          </w:tcPr>
          <w:p w14:paraId="60AC6B63" w14:textId="77777777" w:rsidR="00C334D1" w:rsidRPr="00813D46" w:rsidRDefault="00C334D1" w:rsidP="007B0C0F">
            <w:pPr>
              <w:pStyle w:val="la2"/>
            </w:pPr>
            <w:r w:rsidRPr="00813D46">
              <w:rPr>
                <w:sz w:val="15"/>
                <w:szCs w:val="15"/>
              </w:rPr>
              <w:t> </w:t>
            </w:r>
          </w:p>
        </w:tc>
        <w:tc>
          <w:tcPr>
            <w:tcW w:w="0" w:type="auto"/>
            <w:gridSpan w:val="2"/>
            <w:vAlign w:val="bottom"/>
          </w:tcPr>
          <w:p w14:paraId="51A0A103" w14:textId="77777777" w:rsidR="00C334D1" w:rsidRPr="00813D46" w:rsidRDefault="00C334D1" w:rsidP="007B0C0F">
            <w:pPr>
              <w:pStyle w:val="la2"/>
            </w:pPr>
            <w:r w:rsidRPr="00813D46">
              <w:t> </w:t>
            </w:r>
          </w:p>
        </w:tc>
        <w:tc>
          <w:tcPr>
            <w:tcW w:w="0" w:type="auto"/>
            <w:vAlign w:val="bottom"/>
          </w:tcPr>
          <w:p w14:paraId="1A4DC716" w14:textId="77777777" w:rsidR="00C334D1" w:rsidRPr="00813D46" w:rsidRDefault="00C334D1" w:rsidP="007B0C0F">
            <w:pPr>
              <w:rPr>
                <w:sz w:val="8"/>
              </w:rPr>
            </w:pPr>
            <w:r w:rsidRPr="00813D46">
              <w:rPr>
                <w:sz w:val="15"/>
                <w:szCs w:val="15"/>
              </w:rPr>
              <w:t> </w:t>
            </w:r>
          </w:p>
        </w:tc>
      </w:tr>
      <w:tr w:rsidR="00C334D1" w:rsidRPr="00813D46" w14:paraId="6EF4F3FA" w14:textId="77777777" w:rsidTr="007B0C0F">
        <w:trPr>
          <w:jc w:val="center"/>
        </w:trPr>
        <w:tc>
          <w:tcPr>
            <w:tcW w:w="0" w:type="auto"/>
            <w:gridSpan w:val="8"/>
            <w:vAlign w:val="bottom"/>
          </w:tcPr>
          <w:p w14:paraId="5B1B16E5" w14:textId="77777777" w:rsidR="00C334D1" w:rsidRPr="00813D46" w:rsidRDefault="00C334D1" w:rsidP="007B0C0F">
            <w:pPr>
              <w:pStyle w:val="rrdsinglerule"/>
            </w:pPr>
            <w:r w:rsidRPr="00813D46">
              <w:rPr>
                <w:sz w:val="15"/>
                <w:szCs w:val="15"/>
              </w:rPr>
              <w:t> </w:t>
            </w:r>
          </w:p>
        </w:tc>
        <w:tc>
          <w:tcPr>
            <w:tcW w:w="0" w:type="auto"/>
            <w:vAlign w:val="bottom"/>
          </w:tcPr>
          <w:p w14:paraId="394A358B" w14:textId="77777777" w:rsidR="00C334D1" w:rsidRPr="00813D46" w:rsidRDefault="00C334D1" w:rsidP="007B0C0F">
            <w:pPr>
              <w:rPr>
                <w:sz w:val="8"/>
              </w:rPr>
            </w:pPr>
          </w:p>
        </w:tc>
      </w:tr>
      <w:tr w:rsidR="005942C4" w:rsidRPr="00813D46" w14:paraId="034B76CA" w14:textId="77777777" w:rsidTr="007B0C0F">
        <w:trPr>
          <w:trHeight w:val="75"/>
          <w:jc w:val="center"/>
        </w:trPr>
        <w:tc>
          <w:tcPr>
            <w:tcW w:w="0" w:type="auto"/>
            <w:vAlign w:val="center"/>
          </w:tcPr>
          <w:p w14:paraId="4640BFE5" w14:textId="77777777" w:rsidR="00C334D1" w:rsidRPr="00813D46" w:rsidRDefault="00C334D1" w:rsidP="007B0C0F">
            <w:pPr>
              <w:rPr>
                <w:sz w:val="8"/>
              </w:rPr>
            </w:pPr>
          </w:p>
        </w:tc>
        <w:tc>
          <w:tcPr>
            <w:tcW w:w="0" w:type="auto"/>
            <w:gridSpan w:val="4"/>
            <w:vAlign w:val="center"/>
          </w:tcPr>
          <w:p w14:paraId="3D0E9A9E" w14:textId="77777777" w:rsidR="00C334D1" w:rsidRPr="00813D46" w:rsidRDefault="00C334D1" w:rsidP="007B0C0F">
            <w:pPr>
              <w:rPr>
                <w:sz w:val="8"/>
              </w:rPr>
            </w:pPr>
          </w:p>
        </w:tc>
        <w:tc>
          <w:tcPr>
            <w:tcW w:w="0" w:type="auto"/>
            <w:gridSpan w:val="4"/>
            <w:vAlign w:val="center"/>
          </w:tcPr>
          <w:p w14:paraId="744E84D9" w14:textId="77777777" w:rsidR="00C334D1" w:rsidRPr="00813D46" w:rsidRDefault="00C334D1" w:rsidP="007B0C0F">
            <w:pPr>
              <w:rPr>
                <w:sz w:val="8"/>
              </w:rPr>
            </w:pPr>
          </w:p>
        </w:tc>
      </w:tr>
      <w:tr w:rsidR="005942C4" w:rsidRPr="00813D46" w14:paraId="62C5657B" w14:textId="77777777" w:rsidTr="007B0C0F">
        <w:trPr>
          <w:jc w:val="center"/>
        </w:trPr>
        <w:tc>
          <w:tcPr>
            <w:tcW w:w="0" w:type="auto"/>
            <w:vAlign w:val="bottom"/>
          </w:tcPr>
          <w:p w14:paraId="0118E3E6"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June 30,</w:t>
            </w:r>
          </w:p>
        </w:tc>
        <w:tc>
          <w:tcPr>
            <w:tcW w:w="0" w:type="auto"/>
            <w:vAlign w:val="bottom"/>
          </w:tcPr>
          <w:p w14:paraId="32EBB118"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6F5BB95" w14:textId="77777777" w:rsidR="00C334D1" w:rsidRPr="00813D46" w:rsidRDefault="00C334D1" w:rsidP="007B0C0F">
            <w:pPr>
              <w:jc w:val="right"/>
            </w:pPr>
            <w:r w:rsidRPr="00813D46">
              <w:rPr>
                <w:rFonts w:cs="Arial"/>
                <w:b/>
                <w:bCs/>
                <w:sz w:val="15"/>
                <w:szCs w:val="15"/>
              </w:rPr>
              <w:t>2015</w:t>
            </w:r>
          </w:p>
        </w:tc>
        <w:tc>
          <w:tcPr>
            <w:tcW w:w="0" w:type="auto"/>
            <w:vAlign w:val="bottom"/>
          </w:tcPr>
          <w:p w14:paraId="6C2A0FF7" w14:textId="77777777" w:rsidR="00C334D1" w:rsidRPr="00813D46" w:rsidRDefault="00C334D1" w:rsidP="007B0C0F">
            <w:pPr>
              <w:rPr>
                <w:sz w:val="8"/>
              </w:rPr>
            </w:pPr>
            <w:r w:rsidRPr="00813D46">
              <w:rPr>
                <w:sz w:val="15"/>
                <w:szCs w:val="15"/>
              </w:rPr>
              <w:t> </w:t>
            </w:r>
          </w:p>
        </w:tc>
        <w:tc>
          <w:tcPr>
            <w:tcW w:w="0" w:type="auto"/>
            <w:vAlign w:val="bottom"/>
          </w:tcPr>
          <w:p w14:paraId="24B36E3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2979FAE" w14:textId="77777777" w:rsidR="00C334D1" w:rsidRPr="00813D46" w:rsidRDefault="00C334D1" w:rsidP="007B0C0F">
            <w:pPr>
              <w:jc w:val="right"/>
            </w:pPr>
            <w:r w:rsidRPr="00813D46">
              <w:rPr>
                <w:rFonts w:cs="Arial"/>
                <w:b/>
                <w:bCs/>
                <w:sz w:val="15"/>
                <w:szCs w:val="15"/>
              </w:rPr>
              <w:t>2014</w:t>
            </w:r>
          </w:p>
        </w:tc>
        <w:tc>
          <w:tcPr>
            <w:tcW w:w="0" w:type="auto"/>
            <w:vAlign w:val="bottom"/>
          </w:tcPr>
          <w:p w14:paraId="5DD58112" w14:textId="77777777" w:rsidR="00C334D1" w:rsidRPr="00813D46" w:rsidRDefault="00C334D1" w:rsidP="007B0C0F">
            <w:pPr>
              <w:rPr>
                <w:sz w:val="8"/>
              </w:rPr>
            </w:pPr>
            <w:r w:rsidRPr="00813D46">
              <w:rPr>
                <w:sz w:val="15"/>
                <w:szCs w:val="15"/>
              </w:rPr>
              <w:t> </w:t>
            </w:r>
          </w:p>
        </w:tc>
      </w:tr>
      <w:tr w:rsidR="005942C4" w:rsidRPr="00813D46" w14:paraId="4CD99EB3" w14:textId="77777777" w:rsidTr="007B0C0F">
        <w:trPr>
          <w:trHeight w:val="75"/>
          <w:jc w:val="center"/>
        </w:trPr>
        <w:tc>
          <w:tcPr>
            <w:tcW w:w="0" w:type="auto"/>
            <w:vAlign w:val="center"/>
          </w:tcPr>
          <w:p w14:paraId="49D306A3" w14:textId="77777777" w:rsidR="00C334D1" w:rsidRPr="00813D46" w:rsidRDefault="00C334D1" w:rsidP="007B0C0F">
            <w:pPr>
              <w:rPr>
                <w:sz w:val="8"/>
              </w:rPr>
            </w:pPr>
          </w:p>
        </w:tc>
        <w:tc>
          <w:tcPr>
            <w:tcW w:w="0" w:type="auto"/>
            <w:gridSpan w:val="4"/>
            <w:vAlign w:val="center"/>
          </w:tcPr>
          <w:p w14:paraId="3FB264B8" w14:textId="77777777" w:rsidR="00C334D1" w:rsidRPr="00813D46" w:rsidRDefault="00C334D1" w:rsidP="007B0C0F">
            <w:pPr>
              <w:rPr>
                <w:sz w:val="8"/>
              </w:rPr>
            </w:pPr>
          </w:p>
        </w:tc>
        <w:tc>
          <w:tcPr>
            <w:tcW w:w="0" w:type="auto"/>
            <w:gridSpan w:val="4"/>
            <w:vAlign w:val="center"/>
          </w:tcPr>
          <w:p w14:paraId="39CEC7F4" w14:textId="77777777" w:rsidR="00C334D1" w:rsidRPr="00813D46" w:rsidRDefault="00C334D1" w:rsidP="007B0C0F">
            <w:pPr>
              <w:rPr>
                <w:sz w:val="8"/>
              </w:rPr>
            </w:pPr>
          </w:p>
        </w:tc>
      </w:tr>
      <w:tr w:rsidR="005942C4" w:rsidRPr="00813D46" w14:paraId="2D8D19A0" w14:textId="77777777" w:rsidTr="007B0C0F">
        <w:trPr>
          <w:jc w:val="center"/>
        </w:trPr>
        <w:tc>
          <w:tcPr>
            <w:tcW w:w="0" w:type="auto"/>
          </w:tcPr>
          <w:p w14:paraId="53AA28AB" w14:textId="77777777" w:rsidR="00C334D1" w:rsidRPr="00813D46" w:rsidRDefault="00C334D1" w:rsidP="007B0C0F">
            <w:pPr>
              <w:pStyle w:val="NormalWeb"/>
              <w:ind w:left="240" w:hanging="240"/>
              <w:rPr>
                <w:sz w:val="8"/>
              </w:rPr>
            </w:pPr>
            <w:r w:rsidRPr="00813D46">
              <w:rPr>
                <w:rFonts w:cs="Arial"/>
                <w:b/>
                <w:bCs/>
                <w:sz w:val="15"/>
                <w:szCs w:val="15"/>
              </w:rPr>
              <w:t>Deferred Income Tax Assets</w:t>
            </w:r>
          </w:p>
        </w:tc>
        <w:tc>
          <w:tcPr>
            <w:tcW w:w="0" w:type="auto"/>
            <w:vAlign w:val="bottom"/>
          </w:tcPr>
          <w:p w14:paraId="41E71AB0" w14:textId="77777777" w:rsidR="00C334D1" w:rsidRPr="00813D46" w:rsidRDefault="00C334D1" w:rsidP="007B0C0F">
            <w:pPr>
              <w:pStyle w:val="la2"/>
            </w:pPr>
            <w:r w:rsidRPr="00813D46">
              <w:rPr>
                <w:sz w:val="15"/>
                <w:szCs w:val="15"/>
              </w:rPr>
              <w:t> </w:t>
            </w:r>
          </w:p>
        </w:tc>
        <w:tc>
          <w:tcPr>
            <w:tcW w:w="0" w:type="auto"/>
            <w:vAlign w:val="bottom"/>
          </w:tcPr>
          <w:p w14:paraId="59F7A15C" w14:textId="77777777" w:rsidR="00C334D1" w:rsidRPr="00813D46" w:rsidRDefault="00C334D1" w:rsidP="007B0C0F">
            <w:pPr>
              <w:pStyle w:val="la2"/>
            </w:pPr>
            <w:r w:rsidRPr="00813D46">
              <w:t> </w:t>
            </w:r>
          </w:p>
        </w:tc>
        <w:tc>
          <w:tcPr>
            <w:tcW w:w="0" w:type="auto"/>
            <w:vAlign w:val="bottom"/>
          </w:tcPr>
          <w:p w14:paraId="0BF634F2" w14:textId="77777777" w:rsidR="00C334D1" w:rsidRPr="00813D46" w:rsidRDefault="00C334D1" w:rsidP="007B0C0F">
            <w:pPr>
              <w:pStyle w:val="la2"/>
            </w:pPr>
            <w:r w:rsidRPr="00813D46">
              <w:t> </w:t>
            </w:r>
          </w:p>
        </w:tc>
        <w:tc>
          <w:tcPr>
            <w:tcW w:w="0" w:type="auto"/>
            <w:vAlign w:val="bottom"/>
          </w:tcPr>
          <w:p w14:paraId="7F59D850" w14:textId="77777777" w:rsidR="00C334D1" w:rsidRPr="00813D46" w:rsidRDefault="00C334D1" w:rsidP="007B0C0F">
            <w:pPr>
              <w:pStyle w:val="la2"/>
            </w:pPr>
            <w:r w:rsidRPr="00813D46">
              <w:t> </w:t>
            </w:r>
          </w:p>
        </w:tc>
        <w:tc>
          <w:tcPr>
            <w:tcW w:w="0" w:type="auto"/>
            <w:vAlign w:val="bottom"/>
          </w:tcPr>
          <w:p w14:paraId="34CC824E" w14:textId="77777777" w:rsidR="00C334D1" w:rsidRPr="00813D46" w:rsidRDefault="00C334D1" w:rsidP="007B0C0F">
            <w:pPr>
              <w:pStyle w:val="la2"/>
            </w:pPr>
            <w:r w:rsidRPr="00813D46">
              <w:rPr>
                <w:sz w:val="15"/>
                <w:szCs w:val="15"/>
              </w:rPr>
              <w:t> </w:t>
            </w:r>
          </w:p>
        </w:tc>
        <w:tc>
          <w:tcPr>
            <w:tcW w:w="0" w:type="auto"/>
            <w:vAlign w:val="bottom"/>
          </w:tcPr>
          <w:p w14:paraId="24AFACF3" w14:textId="77777777" w:rsidR="00C334D1" w:rsidRPr="00813D46" w:rsidRDefault="00C334D1" w:rsidP="007B0C0F">
            <w:pPr>
              <w:pStyle w:val="la2"/>
            </w:pPr>
            <w:r w:rsidRPr="00813D46">
              <w:t> </w:t>
            </w:r>
          </w:p>
        </w:tc>
        <w:tc>
          <w:tcPr>
            <w:tcW w:w="0" w:type="auto"/>
            <w:vAlign w:val="bottom"/>
          </w:tcPr>
          <w:p w14:paraId="028AAC1D" w14:textId="77777777" w:rsidR="00C334D1" w:rsidRPr="00813D46" w:rsidRDefault="00C334D1" w:rsidP="007B0C0F">
            <w:pPr>
              <w:pStyle w:val="la2"/>
            </w:pPr>
            <w:r w:rsidRPr="00813D46">
              <w:t> </w:t>
            </w:r>
          </w:p>
        </w:tc>
        <w:tc>
          <w:tcPr>
            <w:tcW w:w="0" w:type="auto"/>
            <w:vAlign w:val="bottom"/>
          </w:tcPr>
          <w:p w14:paraId="1CF9931A" w14:textId="77777777" w:rsidR="00C334D1" w:rsidRPr="00813D46" w:rsidRDefault="00C334D1" w:rsidP="007B0C0F">
            <w:pPr>
              <w:pStyle w:val="la2"/>
            </w:pPr>
            <w:r w:rsidRPr="00813D46">
              <w:t> </w:t>
            </w:r>
          </w:p>
        </w:tc>
      </w:tr>
      <w:tr w:rsidR="005942C4" w:rsidRPr="00813D46" w14:paraId="74EDF02E" w14:textId="77777777" w:rsidTr="007B0C0F">
        <w:trPr>
          <w:trHeight w:val="75"/>
          <w:jc w:val="center"/>
        </w:trPr>
        <w:tc>
          <w:tcPr>
            <w:tcW w:w="0" w:type="auto"/>
            <w:vAlign w:val="center"/>
          </w:tcPr>
          <w:p w14:paraId="191CDD0E" w14:textId="77777777" w:rsidR="00C334D1" w:rsidRPr="00813D46" w:rsidRDefault="00C334D1" w:rsidP="007B0C0F">
            <w:pPr>
              <w:rPr>
                <w:sz w:val="8"/>
              </w:rPr>
            </w:pPr>
          </w:p>
        </w:tc>
        <w:tc>
          <w:tcPr>
            <w:tcW w:w="0" w:type="auto"/>
            <w:gridSpan w:val="4"/>
            <w:vAlign w:val="center"/>
          </w:tcPr>
          <w:p w14:paraId="035911F8" w14:textId="77777777" w:rsidR="00C334D1" w:rsidRPr="00813D46" w:rsidRDefault="00C334D1" w:rsidP="007B0C0F">
            <w:pPr>
              <w:rPr>
                <w:sz w:val="8"/>
              </w:rPr>
            </w:pPr>
          </w:p>
        </w:tc>
        <w:tc>
          <w:tcPr>
            <w:tcW w:w="0" w:type="auto"/>
            <w:gridSpan w:val="4"/>
            <w:vAlign w:val="center"/>
          </w:tcPr>
          <w:p w14:paraId="0B130D32" w14:textId="77777777" w:rsidR="00C334D1" w:rsidRPr="00813D46" w:rsidRDefault="00C334D1" w:rsidP="007B0C0F">
            <w:pPr>
              <w:rPr>
                <w:sz w:val="8"/>
              </w:rPr>
            </w:pPr>
          </w:p>
        </w:tc>
      </w:tr>
      <w:tr w:rsidR="005942C4" w:rsidRPr="00813D46" w14:paraId="00536EDF" w14:textId="77777777" w:rsidTr="007B0C0F">
        <w:trPr>
          <w:jc w:val="center"/>
        </w:trPr>
        <w:tc>
          <w:tcPr>
            <w:tcW w:w="0" w:type="auto"/>
          </w:tcPr>
          <w:p w14:paraId="67241DAE" w14:textId="77777777" w:rsidR="00C334D1" w:rsidRPr="00813D46" w:rsidRDefault="00C334D1" w:rsidP="007B0C0F">
            <w:pPr>
              <w:pStyle w:val="NormalWeb"/>
              <w:ind w:left="240" w:hanging="240"/>
              <w:rPr>
                <w:sz w:val="8"/>
              </w:rPr>
            </w:pPr>
            <w:r w:rsidRPr="00813D46">
              <w:rPr>
                <w:rFonts w:cs="Arial"/>
                <w:sz w:val="20"/>
                <w:szCs w:val="20"/>
              </w:rPr>
              <w:t>Stock-based compensation expense</w:t>
            </w:r>
          </w:p>
        </w:tc>
        <w:tc>
          <w:tcPr>
            <w:tcW w:w="0" w:type="auto"/>
            <w:vAlign w:val="bottom"/>
          </w:tcPr>
          <w:p w14:paraId="6F93778C" w14:textId="77777777" w:rsidR="00C334D1" w:rsidRPr="00813D46" w:rsidRDefault="00C334D1" w:rsidP="007B0C0F">
            <w:pPr>
              <w:pStyle w:val="la2"/>
            </w:pPr>
            <w:r w:rsidRPr="00813D46">
              <w:rPr>
                <w:sz w:val="15"/>
                <w:szCs w:val="15"/>
              </w:rPr>
              <w:t> </w:t>
            </w:r>
          </w:p>
        </w:tc>
        <w:tc>
          <w:tcPr>
            <w:tcW w:w="0" w:type="auto"/>
            <w:vAlign w:val="bottom"/>
          </w:tcPr>
          <w:p w14:paraId="075E1FD0" w14:textId="77777777" w:rsidR="00C334D1" w:rsidRPr="00813D46" w:rsidRDefault="00C334D1" w:rsidP="007B0C0F">
            <w:pPr>
              <w:rPr>
                <w:sz w:val="8"/>
              </w:rPr>
            </w:pPr>
            <w:r w:rsidRPr="00813D46">
              <w:rPr>
                <w:rFonts w:cs="Arial"/>
                <w:b/>
                <w:bCs/>
              </w:rPr>
              <w:t>$</w:t>
            </w:r>
          </w:p>
        </w:tc>
        <w:tc>
          <w:tcPr>
            <w:tcW w:w="0" w:type="auto"/>
            <w:vAlign w:val="bottom"/>
          </w:tcPr>
          <w:p w14:paraId="40F71C0B" w14:textId="25FD7362" w:rsidR="00C334D1" w:rsidRPr="00813D46" w:rsidRDefault="001D4702" w:rsidP="007B0C0F">
            <w:pPr>
              <w:jc w:val="right"/>
            </w:pPr>
            <w:r w:rsidRPr="00813D46">
              <w:rPr>
                <w:rFonts w:cs="Arial"/>
                <w:b/>
                <w:bCs/>
              </w:rPr>
              <w:t>884</w:t>
            </w:r>
          </w:p>
        </w:tc>
        <w:tc>
          <w:tcPr>
            <w:tcW w:w="0" w:type="auto"/>
            <w:noWrap/>
            <w:vAlign w:val="bottom"/>
          </w:tcPr>
          <w:p w14:paraId="62FBB5A6" w14:textId="77777777" w:rsidR="00C334D1" w:rsidRPr="00813D46" w:rsidRDefault="00C334D1" w:rsidP="007B0C0F">
            <w:pPr>
              <w:rPr>
                <w:sz w:val="8"/>
              </w:rPr>
            </w:pPr>
            <w:r w:rsidRPr="00813D46">
              <w:rPr>
                <w:rFonts w:cs="Arial"/>
                <w:b/>
                <w:bCs/>
              </w:rPr>
              <w:t> </w:t>
            </w:r>
          </w:p>
        </w:tc>
        <w:tc>
          <w:tcPr>
            <w:tcW w:w="0" w:type="auto"/>
            <w:vAlign w:val="bottom"/>
          </w:tcPr>
          <w:p w14:paraId="6D749178" w14:textId="77777777" w:rsidR="00C334D1" w:rsidRPr="00813D46" w:rsidRDefault="00C334D1" w:rsidP="007B0C0F">
            <w:pPr>
              <w:pStyle w:val="la2"/>
            </w:pPr>
            <w:r w:rsidRPr="00813D46">
              <w:rPr>
                <w:sz w:val="15"/>
                <w:szCs w:val="15"/>
              </w:rPr>
              <w:t> </w:t>
            </w:r>
          </w:p>
        </w:tc>
        <w:tc>
          <w:tcPr>
            <w:tcW w:w="0" w:type="auto"/>
            <w:vAlign w:val="bottom"/>
          </w:tcPr>
          <w:p w14:paraId="2BFDA593" w14:textId="77777777" w:rsidR="00C334D1" w:rsidRPr="00813D46" w:rsidRDefault="00C334D1" w:rsidP="007B0C0F">
            <w:pPr>
              <w:rPr>
                <w:sz w:val="8"/>
              </w:rPr>
            </w:pPr>
            <w:r w:rsidRPr="00813D46">
              <w:rPr>
                <w:rFonts w:cs="Arial"/>
              </w:rPr>
              <w:t>$</w:t>
            </w:r>
          </w:p>
        </w:tc>
        <w:tc>
          <w:tcPr>
            <w:tcW w:w="0" w:type="auto"/>
            <w:vAlign w:val="bottom"/>
          </w:tcPr>
          <w:p w14:paraId="3CC5D158" w14:textId="77777777" w:rsidR="00C334D1" w:rsidRPr="00813D46" w:rsidRDefault="00C334D1" w:rsidP="007B0C0F">
            <w:pPr>
              <w:jc w:val="right"/>
            </w:pPr>
            <w:r w:rsidRPr="00813D46">
              <w:rPr>
                <w:rFonts w:cs="Arial"/>
                <w:bCs/>
              </w:rPr>
              <w:t>903</w:t>
            </w:r>
          </w:p>
        </w:tc>
        <w:tc>
          <w:tcPr>
            <w:tcW w:w="0" w:type="auto"/>
            <w:noWrap/>
            <w:vAlign w:val="bottom"/>
          </w:tcPr>
          <w:p w14:paraId="0BFCE7C0" w14:textId="77777777" w:rsidR="00C334D1" w:rsidRPr="00813D46" w:rsidRDefault="00C334D1" w:rsidP="007B0C0F">
            <w:pPr>
              <w:rPr>
                <w:sz w:val="8"/>
              </w:rPr>
            </w:pPr>
            <w:r w:rsidRPr="00813D46">
              <w:rPr>
                <w:rFonts w:cs="Arial"/>
                <w:bCs/>
              </w:rPr>
              <w:t> </w:t>
            </w:r>
          </w:p>
        </w:tc>
      </w:tr>
      <w:tr w:rsidR="005942C4" w:rsidRPr="00813D46" w14:paraId="06345885" w14:textId="77777777" w:rsidTr="007B0C0F">
        <w:trPr>
          <w:jc w:val="center"/>
        </w:trPr>
        <w:tc>
          <w:tcPr>
            <w:tcW w:w="0" w:type="auto"/>
          </w:tcPr>
          <w:p w14:paraId="1BD10461" w14:textId="77777777" w:rsidR="00C334D1" w:rsidRPr="00813D46" w:rsidRDefault="00C334D1" w:rsidP="007B0C0F">
            <w:pPr>
              <w:pStyle w:val="NormalWeb"/>
              <w:ind w:left="240" w:hanging="240"/>
              <w:rPr>
                <w:sz w:val="8"/>
              </w:rPr>
            </w:pPr>
            <w:r w:rsidRPr="00813D46">
              <w:rPr>
                <w:rFonts w:cs="Arial"/>
                <w:sz w:val="20"/>
                <w:szCs w:val="20"/>
              </w:rPr>
              <w:t>Other expense items</w:t>
            </w:r>
          </w:p>
        </w:tc>
        <w:tc>
          <w:tcPr>
            <w:tcW w:w="0" w:type="auto"/>
            <w:vAlign w:val="bottom"/>
          </w:tcPr>
          <w:p w14:paraId="3CA1CCE4" w14:textId="77777777" w:rsidR="00C334D1" w:rsidRPr="00813D46" w:rsidRDefault="00C334D1" w:rsidP="007B0C0F">
            <w:pPr>
              <w:pStyle w:val="la2"/>
            </w:pPr>
            <w:r w:rsidRPr="00813D46">
              <w:rPr>
                <w:sz w:val="15"/>
                <w:szCs w:val="15"/>
              </w:rPr>
              <w:t> </w:t>
            </w:r>
          </w:p>
        </w:tc>
        <w:tc>
          <w:tcPr>
            <w:tcW w:w="0" w:type="auto"/>
            <w:vAlign w:val="bottom"/>
          </w:tcPr>
          <w:p w14:paraId="263E0BEA" w14:textId="77777777" w:rsidR="00C334D1" w:rsidRPr="00813D46" w:rsidRDefault="00C334D1" w:rsidP="007B0C0F">
            <w:pPr>
              <w:rPr>
                <w:sz w:val="8"/>
              </w:rPr>
            </w:pPr>
            <w:r w:rsidRPr="00813D46">
              <w:rPr>
                <w:rFonts w:cs="Arial"/>
                <w:b/>
                <w:bCs/>
              </w:rPr>
              <w:t> </w:t>
            </w:r>
          </w:p>
        </w:tc>
        <w:tc>
          <w:tcPr>
            <w:tcW w:w="0" w:type="auto"/>
            <w:vAlign w:val="bottom"/>
          </w:tcPr>
          <w:p w14:paraId="355BD59E" w14:textId="0645745C" w:rsidR="00C334D1" w:rsidRPr="00813D46" w:rsidRDefault="0083126C" w:rsidP="007B0C0F">
            <w:pPr>
              <w:jc w:val="right"/>
            </w:pPr>
            <w:r w:rsidRPr="00813D46">
              <w:rPr>
                <w:rFonts w:cs="Arial"/>
                <w:b/>
                <w:bCs/>
              </w:rPr>
              <w:t>1,531</w:t>
            </w:r>
          </w:p>
        </w:tc>
        <w:tc>
          <w:tcPr>
            <w:tcW w:w="0" w:type="auto"/>
            <w:noWrap/>
            <w:vAlign w:val="bottom"/>
          </w:tcPr>
          <w:p w14:paraId="1F1EDE6D" w14:textId="77777777" w:rsidR="00C334D1" w:rsidRPr="00813D46" w:rsidRDefault="00C334D1" w:rsidP="007B0C0F">
            <w:pPr>
              <w:rPr>
                <w:sz w:val="8"/>
              </w:rPr>
            </w:pPr>
            <w:r w:rsidRPr="00813D46">
              <w:rPr>
                <w:rFonts w:cs="Arial"/>
                <w:b/>
                <w:bCs/>
              </w:rPr>
              <w:t> </w:t>
            </w:r>
          </w:p>
        </w:tc>
        <w:tc>
          <w:tcPr>
            <w:tcW w:w="0" w:type="auto"/>
            <w:vAlign w:val="bottom"/>
          </w:tcPr>
          <w:p w14:paraId="7E47AEC5" w14:textId="77777777" w:rsidR="00C334D1" w:rsidRPr="00813D46" w:rsidRDefault="00C334D1" w:rsidP="007B0C0F">
            <w:pPr>
              <w:pStyle w:val="la2"/>
            </w:pPr>
            <w:r w:rsidRPr="00813D46">
              <w:rPr>
                <w:sz w:val="15"/>
                <w:szCs w:val="15"/>
              </w:rPr>
              <w:t> </w:t>
            </w:r>
          </w:p>
        </w:tc>
        <w:tc>
          <w:tcPr>
            <w:tcW w:w="0" w:type="auto"/>
            <w:vAlign w:val="bottom"/>
          </w:tcPr>
          <w:p w14:paraId="1F08BE18" w14:textId="77777777" w:rsidR="00C334D1" w:rsidRPr="00813D46" w:rsidRDefault="00C334D1" w:rsidP="007B0C0F">
            <w:pPr>
              <w:rPr>
                <w:sz w:val="8"/>
              </w:rPr>
            </w:pPr>
            <w:r w:rsidRPr="00813D46">
              <w:rPr>
                <w:rFonts w:cs="Arial"/>
              </w:rPr>
              <w:t> </w:t>
            </w:r>
          </w:p>
        </w:tc>
        <w:tc>
          <w:tcPr>
            <w:tcW w:w="0" w:type="auto"/>
            <w:vAlign w:val="bottom"/>
          </w:tcPr>
          <w:p w14:paraId="2D716261" w14:textId="77777777" w:rsidR="00C334D1" w:rsidRPr="00813D46" w:rsidRDefault="00C334D1" w:rsidP="007B0C0F">
            <w:pPr>
              <w:jc w:val="right"/>
            </w:pPr>
            <w:r w:rsidRPr="00813D46">
              <w:rPr>
                <w:rFonts w:cs="Arial"/>
                <w:bCs/>
              </w:rPr>
              <w:t>1,112</w:t>
            </w:r>
          </w:p>
        </w:tc>
        <w:tc>
          <w:tcPr>
            <w:tcW w:w="0" w:type="auto"/>
            <w:noWrap/>
            <w:vAlign w:val="bottom"/>
          </w:tcPr>
          <w:p w14:paraId="71D7FDE6" w14:textId="77777777" w:rsidR="00C334D1" w:rsidRPr="00813D46" w:rsidRDefault="00C334D1" w:rsidP="007B0C0F">
            <w:pPr>
              <w:rPr>
                <w:sz w:val="8"/>
              </w:rPr>
            </w:pPr>
            <w:r w:rsidRPr="00813D46">
              <w:rPr>
                <w:rFonts w:cs="Arial"/>
                <w:bCs/>
              </w:rPr>
              <w:t> </w:t>
            </w:r>
          </w:p>
        </w:tc>
      </w:tr>
      <w:tr w:rsidR="0067036E" w:rsidRPr="00813D46" w14:paraId="3F7ADECE" w14:textId="77777777" w:rsidTr="007B0C0F">
        <w:trPr>
          <w:jc w:val="center"/>
        </w:trPr>
        <w:tc>
          <w:tcPr>
            <w:tcW w:w="0" w:type="auto"/>
          </w:tcPr>
          <w:p w14:paraId="00209892" w14:textId="4158AF72" w:rsidR="0067036E" w:rsidRPr="00813D46" w:rsidRDefault="0067036E" w:rsidP="007B0C0F">
            <w:pPr>
              <w:pStyle w:val="NormalWeb"/>
              <w:ind w:left="240" w:hanging="240"/>
              <w:rPr>
                <w:rFonts w:cs="Arial"/>
                <w:sz w:val="20"/>
                <w:szCs w:val="20"/>
              </w:rPr>
            </w:pPr>
            <w:r w:rsidRPr="00813D46">
              <w:rPr>
                <w:rFonts w:cs="Arial"/>
                <w:sz w:val="20"/>
                <w:szCs w:val="20"/>
              </w:rPr>
              <w:t>Restructuring charges</w:t>
            </w:r>
          </w:p>
        </w:tc>
        <w:tc>
          <w:tcPr>
            <w:tcW w:w="0" w:type="auto"/>
            <w:vAlign w:val="bottom"/>
          </w:tcPr>
          <w:p w14:paraId="7D89C013" w14:textId="77777777" w:rsidR="0067036E" w:rsidRPr="00813D46" w:rsidRDefault="0067036E" w:rsidP="007B0C0F">
            <w:pPr>
              <w:pStyle w:val="la2"/>
              <w:rPr>
                <w:sz w:val="15"/>
                <w:szCs w:val="15"/>
              </w:rPr>
            </w:pPr>
          </w:p>
        </w:tc>
        <w:tc>
          <w:tcPr>
            <w:tcW w:w="0" w:type="auto"/>
            <w:vAlign w:val="bottom"/>
          </w:tcPr>
          <w:p w14:paraId="289A8B19" w14:textId="77777777" w:rsidR="0067036E" w:rsidRPr="00813D46" w:rsidRDefault="0067036E" w:rsidP="007B0C0F">
            <w:pPr>
              <w:rPr>
                <w:rFonts w:cs="Arial"/>
                <w:b/>
                <w:bCs/>
              </w:rPr>
            </w:pPr>
          </w:p>
        </w:tc>
        <w:tc>
          <w:tcPr>
            <w:tcW w:w="0" w:type="auto"/>
            <w:vAlign w:val="bottom"/>
          </w:tcPr>
          <w:p w14:paraId="4BD6F90D" w14:textId="024F8ED8" w:rsidR="0067036E" w:rsidRPr="00813D46" w:rsidRDefault="0067036E" w:rsidP="007B0C0F">
            <w:pPr>
              <w:jc w:val="right"/>
              <w:rPr>
                <w:rFonts w:cs="Arial"/>
                <w:b/>
                <w:bCs/>
              </w:rPr>
            </w:pPr>
            <w:r w:rsidRPr="00813D46">
              <w:rPr>
                <w:rFonts w:cs="Arial"/>
                <w:b/>
                <w:bCs/>
              </w:rPr>
              <w:t>211</w:t>
            </w:r>
          </w:p>
        </w:tc>
        <w:tc>
          <w:tcPr>
            <w:tcW w:w="0" w:type="auto"/>
            <w:noWrap/>
            <w:vAlign w:val="bottom"/>
          </w:tcPr>
          <w:p w14:paraId="111D3FB1" w14:textId="77777777" w:rsidR="0067036E" w:rsidRPr="00813D46" w:rsidRDefault="0067036E" w:rsidP="007B0C0F">
            <w:pPr>
              <w:rPr>
                <w:rFonts w:cs="Arial"/>
                <w:b/>
                <w:bCs/>
              </w:rPr>
            </w:pPr>
          </w:p>
        </w:tc>
        <w:tc>
          <w:tcPr>
            <w:tcW w:w="0" w:type="auto"/>
            <w:vAlign w:val="bottom"/>
          </w:tcPr>
          <w:p w14:paraId="2A212638" w14:textId="77777777" w:rsidR="0067036E" w:rsidRPr="00813D46" w:rsidRDefault="0067036E" w:rsidP="007B0C0F">
            <w:pPr>
              <w:pStyle w:val="la2"/>
              <w:rPr>
                <w:sz w:val="15"/>
                <w:szCs w:val="15"/>
              </w:rPr>
            </w:pPr>
          </w:p>
        </w:tc>
        <w:tc>
          <w:tcPr>
            <w:tcW w:w="0" w:type="auto"/>
            <w:vAlign w:val="bottom"/>
          </w:tcPr>
          <w:p w14:paraId="54C3FFAB" w14:textId="77777777" w:rsidR="0067036E" w:rsidRPr="00813D46" w:rsidRDefault="0067036E" w:rsidP="007B0C0F">
            <w:pPr>
              <w:rPr>
                <w:rFonts w:cs="Arial"/>
              </w:rPr>
            </w:pPr>
          </w:p>
        </w:tc>
        <w:tc>
          <w:tcPr>
            <w:tcW w:w="0" w:type="auto"/>
            <w:vAlign w:val="bottom"/>
          </w:tcPr>
          <w:p w14:paraId="7E342E57" w14:textId="58473BA6" w:rsidR="0067036E" w:rsidRPr="00813D46" w:rsidRDefault="0083126C" w:rsidP="007B0C0F">
            <w:pPr>
              <w:jc w:val="right"/>
              <w:rPr>
                <w:rFonts w:cs="Arial"/>
                <w:bCs/>
              </w:rPr>
            </w:pPr>
            <w:r w:rsidRPr="00813D46">
              <w:rPr>
                <w:rFonts w:cs="Arial"/>
                <w:bCs/>
              </w:rPr>
              <w:t>0</w:t>
            </w:r>
          </w:p>
        </w:tc>
        <w:tc>
          <w:tcPr>
            <w:tcW w:w="0" w:type="auto"/>
            <w:noWrap/>
            <w:vAlign w:val="bottom"/>
          </w:tcPr>
          <w:p w14:paraId="32E2BD09" w14:textId="77777777" w:rsidR="0067036E" w:rsidRPr="00813D46" w:rsidRDefault="0067036E" w:rsidP="007B0C0F">
            <w:pPr>
              <w:rPr>
                <w:rFonts w:cs="Arial"/>
                <w:bCs/>
              </w:rPr>
            </w:pPr>
          </w:p>
        </w:tc>
      </w:tr>
      <w:tr w:rsidR="005942C4" w:rsidRPr="00813D46" w14:paraId="08076E5E" w14:textId="77777777" w:rsidTr="007B0C0F">
        <w:trPr>
          <w:jc w:val="center"/>
        </w:trPr>
        <w:tc>
          <w:tcPr>
            <w:tcW w:w="0" w:type="auto"/>
          </w:tcPr>
          <w:p w14:paraId="21349274" w14:textId="77777777" w:rsidR="00C334D1" w:rsidRPr="00813D46" w:rsidRDefault="00C334D1" w:rsidP="007B0C0F">
            <w:pPr>
              <w:pStyle w:val="NormalWeb"/>
              <w:ind w:left="240" w:hanging="240"/>
              <w:rPr>
                <w:sz w:val="8"/>
              </w:rPr>
            </w:pPr>
            <w:r w:rsidRPr="00813D46">
              <w:rPr>
                <w:rFonts w:cs="Arial"/>
                <w:sz w:val="20"/>
                <w:szCs w:val="20"/>
              </w:rPr>
              <w:t>Unearned revenue</w:t>
            </w:r>
          </w:p>
        </w:tc>
        <w:tc>
          <w:tcPr>
            <w:tcW w:w="0" w:type="auto"/>
            <w:vAlign w:val="bottom"/>
          </w:tcPr>
          <w:p w14:paraId="78E31F17" w14:textId="77777777" w:rsidR="00C334D1" w:rsidRPr="00813D46" w:rsidRDefault="00C334D1" w:rsidP="007B0C0F">
            <w:pPr>
              <w:pStyle w:val="la2"/>
            </w:pPr>
            <w:r w:rsidRPr="00813D46">
              <w:rPr>
                <w:sz w:val="15"/>
                <w:szCs w:val="15"/>
              </w:rPr>
              <w:t> </w:t>
            </w:r>
          </w:p>
        </w:tc>
        <w:tc>
          <w:tcPr>
            <w:tcW w:w="0" w:type="auto"/>
            <w:vAlign w:val="bottom"/>
          </w:tcPr>
          <w:p w14:paraId="3C2CA2FA" w14:textId="77777777" w:rsidR="00C334D1" w:rsidRPr="00813D46" w:rsidRDefault="00C334D1" w:rsidP="007B0C0F">
            <w:pPr>
              <w:rPr>
                <w:sz w:val="8"/>
              </w:rPr>
            </w:pPr>
            <w:r w:rsidRPr="00813D46">
              <w:rPr>
                <w:rFonts w:cs="Arial"/>
                <w:b/>
                <w:bCs/>
              </w:rPr>
              <w:t> </w:t>
            </w:r>
          </w:p>
        </w:tc>
        <w:tc>
          <w:tcPr>
            <w:tcW w:w="0" w:type="auto"/>
            <w:vAlign w:val="bottom"/>
          </w:tcPr>
          <w:p w14:paraId="177520C6" w14:textId="4707CB7E" w:rsidR="00C334D1" w:rsidRPr="00813D46" w:rsidRDefault="001D4702" w:rsidP="007B0C0F">
            <w:pPr>
              <w:jc w:val="right"/>
            </w:pPr>
            <w:r w:rsidRPr="00813D46">
              <w:rPr>
                <w:rFonts w:cs="Arial"/>
                <w:b/>
                <w:bCs/>
              </w:rPr>
              <w:t>520</w:t>
            </w:r>
          </w:p>
        </w:tc>
        <w:tc>
          <w:tcPr>
            <w:tcW w:w="0" w:type="auto"/>
            <w:noWrap/>
            <w:vAlign w:val="bottom"/>
          </w:tcPr>
          <w:p w14:paraId="0376F824" w14:textId="77777777" w:rsidR="00C334D1" w:rsidRPr="00813D46" w:rsidRDefault="00C334D1" w:rsidP="007B0C0F">
            <w:pPr>
              <w:rPr>
                <w:sz w:val="8"/>
              </w:rPr>
            </w:pPr>
            <w:r w:rsidRPr="00813D46">
              <w:rPr>
                <w:rFonts w:cs="Arial"/>
                <w:b/>
                <w:bCs/>
              </w:rPr>
              <w:t> </w:t>
            </w:r>
          </w:p>
        </w:tc>
        <w:tc>
          <w:tcPr>
            <w:tcW w:w="0" w:type="auto"/>
            <w:vAlign w:val="bottom"/>
          </w:tcPr>
          <w:p w14:paraId="061A3700" w14:textId="77777777" w:rsidR="00C334D1" w:rsidRPr="00813D46" w:rsidRDefault="00C334D1" w:rsidP="007B0C0F">
            <w:pPr>
              <w:pStyle w:val="la2"/>
            </w:pPr>
            <w:r w:rsidRPr="00813D46">
              <w:rPr>
                <w:sz w:val="15"/>
                <w:szCs w:val="15"/>
              </w:rPr>
              <w:t> </w:t>
            </w:r>
          </w:p>
        </w:tc>
        <w:tc>
          <w:tcPr>
            <w:tcW w:w="0" w:type="auto"/>
            <w:vAlign w:val="bottom"/>
          </w:tcPr>
          <w:p w14:paraId="36BCBE23" w14:textId="77777777" w:rsidR="00C334D1" w:rsidRPr="00813D46" w:rsidRDefault="00C334D1" w:rsidP="007B0C0F">
            <w:pPr>
              <w:rPr>
                <w:sz w:val="8"/>
              </w:rPr>
            </w:pPr>
            <w:r w:rsidRPr="00813D46">
              <w:rPr>
                <w:rFonts w:cs="Arial"/>
              </w:rPr>
              <w:t> </w:t>
            </w:r>
          </w:p>
        </w:tc>
        <w:tc>
          <w:tcPr>
            <w:tcW w:w="0" w:type="auto"/>
            <w:vAlign w:val="bottom"/>
          </w:tcPr>
          <w:p w14:paraId="01D714F8" w14:textId="77777777" w:rsidR="00C334D1" w:rsidRPr="00813D46" w:rsidRDefault="00C334D1" w:rsidP="007B0C0F">
            <w:pPr>
              <w:jc w:val="right"/>
            </w:pPr>
            <w:r w:rsidRPr="00813D46">
              <w:rPr>
                <w:rFonts w:cs="Arial"/>
                <w:bCs/>
              </w:rPr>
              <w:t>520</w:t>
            </w:r>
          </w:p>
        </w:tc>
        <w:tc>
          <w:tcPr>
            <w:tcW w:w="0" w:type="auto"/>
            <w:noWrap/>
            <w:vAlign w:val="bottom"/>
          </w:tcPr>
          <w:p w14:paraId="334C0FD0" w14:textId="77777777" w:rsidR="00C334D1" w:rsidRPr="00813D46" w:rsidRDefault="00C334D1" w:rsidP="007B0C0F">
            <w:pPr>
              <w:rPr>
                <w:sz w:val="8"/>
              </w:rPr>
            </w:pPr>
            <w:r w:rsidRPr="00813D46">
              <w:rPr>
                <w:rFonts w:cs="Arial"/>
                <w:bCs/>
              </w:rPr>
              <w:t> </w:t>
            </w:r>
          </w:p>
        </w:tc>
      </w:tr>
      <w:tr w:rsidR="005942C4" w:rsidRPr="00813D46" w14:paraId="58DB1136" w14:textId="77777777" w:rsidTr="007B0C0F">
        <w:trPr>
          <w:jc w:val="center"/>
        </w:trPr>
        <w:tc>
          <w:tcPr>
            <w:tcW w:w="0" w:type="auto"/>
          </w:tcPr>
          <w:p w14:paraId="2021C16D" w14:textId="77777777" w:rsidR="00C334D1" w:rsidRPr="00813D46" w:rsidRDefault="00C334D1" w:rsidP="007B0C0F">
            <w:pPr>
              <w:pStyle w:val="NormalWeb"/>
              <w:ind w:left="240" w:hanging="240"/>
              <w:rPr>
                <w:sz w:val="8"/>
              </w:rPr>
            </w:pPr>
            <w:r w:rsidRPr="00813D46">
              <w:rPr>
                <w:rFonts w:cs="Arial"/>
                <w:sz w:val="20"/>
                <w:szCs w:val="20"/>
              </w:rPr>
              <w:t>Impaired investments</w:t>
            </w:r>
          </w:p>
        </w:tc>
        <w:tc>
          <w:tcPr>
            <w:tcW w:w="0" w:type="auto"/>
            <w:vAlign w:val="bottom"/>
          </w:tcPr>
          <w:p w14:paraId="4A062BB1" w14:textId="77777777" w:rsidR="00C334D1" w:rsidRPr="00813D46" w:rsidRDefault="00C334D1" w:rsidP="007B0C0F">
            <w:pPr>
              <w:pStyle w:val="la2"/>
            </w:pPr>
            <w:r w:rsidRPr="00813D46">
              <w:rPr>
                <w:sz w:val="15"/>
                <w:szCs w:val="15"/>
              </w:rPr>
              <w:t> </w:t>
            </w:r>
          </w:p>
        </w:tc>
        <w:tc>
          <w:tcPr>
            <w:tcW w:w="0" w:type="auto"/>
            <w:vAlign w:val="bottom"/>
          </w:tcPr>
          <w:p w14:paraId="69C70EDF" w14:textId="77777777" w:rsidR="00C334D1" w:rsidRPr="00813D46" w:rsidRDefault="00C334D1" w:rsidP="007B0C0F">
            <w:pPr>
              <w:rPr>
                <w:sz w:val="8"/>
              </w:rPr>
            </w:pPr>
            <w:r w:rsidRPr="00813D46">
              <w:rPr>
                <w:rFonts w:cs="Arial"/>
                <w:b/>
                <w:bCs/>
              </w:rPr>
              <w:t> </w:t>
            </w:r>
          </w:p>
        </w:tc>
        <w:tc>
          <w:tcPr>
            <w:tcW w:w="0" w:type="auto"/>
            <w:vAlign w:val="bottom"/>
          </w:tcPr>
          <w:p w14:paraId="14927E98" w14:textId="1952B87B" w:rsidR="00C334D1" w:rsidRPr="00813D46" w:rsidRDefault="00867D41" w:rsidP="007B0C0F">
            <w:pPr>
              <w:jc w:val="right"/>
            </w:pPr>
            <w:r w:rsidRPr="00813D46">
              <w:rPr>
                <w:rFonts w:cs="Arial"/>
                <w:b/>
                <w:bCs/>
              </w:rPr>
              <w:t>257</w:t>
            </w:r>
          </w:p>
        </w:tc>
        <w:tc>
          <w:tcPr>
            <w:tcW w:w="0" w:type="auto"/>
            <w:noWrap/>
            <w:vAlign w:val="bottom"/>
          </w:tcPr>
          <w:p w14:paraId="530F512E" w14:textId="77777777" w:rsidR="00C334D1" w:rsidRPr="00813D46" w:rsidRDefault="00C334D1" w:rsidP="007B0C0F">
            <w:pPr>
              <w:rPr>
                <w:sz w:val="8"/>
              </w:rPr>
            </w:pPr>
            <w:r w:rsidRPr="00813D46">
              <w:rPr>
                <w:rFonts w:cs="Arial"/>
                <w:b/>
                <w:bCs/>
              </w:rPr>
              <w:t> </w:t>
            </w:r>
          </w:p>
        </w:tc>
        <w:tc>
          <w:tcPr>
            <w:tcW w:w="0" w:type="auto"/>
            <w:vAlign w:val="bottom"/>
          </w:tcPr>
          <w:p w14:paraId="0DAA21E3" w14:textId="77777777" w:rsidR="00C334D1" w:rsidRPr="00813D46" w:rsidRDefault="00C334D1" w:rsidP="007B0C0F">
            <w:pPr>
              <w:pStyle w:val="la2"/>
            </w:pPr>
            <w:r w:rsidRPr="00813D46">
              <w:rPr>
                <w:sz w:val="15"/>
                <w:szCs w:val="15"/>
              </w:rPr>
              <w:t> </w:t>
            </w:r>
          </w:p>
        </w:tc>
        <w:tc>
          <w:tcPr>
            <w:tcW w:w="0" w:type="auto"/>
            <w:vAlign w:val="bottom"/>
          </w:tcPr>
          <w:p w14:paraId="52E2C294" w14:textId="77777777" w:rsidR="00C334D1" w:rsidRPr="00813D46" w:rsidRDefault="00C334D1" w:rsidP="007B0C0F">
            <w:pPr>
              <w:rPr>
                <w:sz w:val="8"/>
              </w:rPr>
            </w:pPr>
            <w:r w:rsidRPr="00813D46">
              <w:rPr>
                <w:rFonts w:cs="Arial"/>
              </w:rPr>
              <w:t> </w:t>
            </w:r>
          </w:p>
        </w:tc>
        <w:tc>
          <w:tcPr>
            <w:tcW w:w="0" w:type="auto"/>
            <w:vAlign w:val="bottom"/>
          </w:tcPr>
          <w:p w14:paraId="604F7BAF" w14:textId="4DCDC655" w:rsidR="00C334D1" w:rsidRPr="00813D46" w:rsidRDefault="00867D41" w:rsidP="007B0C0F">
            <w:pPr>
              <w:jc w:val="right"/>
            </w:pPr>
            <w:r w:rsidRPr="00813D46">
              <w:rPr>
                <w:rFonts w:cs="Arial"/>
                <w:bCs/>
              </w:rPr>
              <w:t>272</w:t>
            </w:r>
          </w:p>
        </w:tc>
        <w:tc>
          <w:tcPr>
            <w:tcW w:w="0" w:type="auto"/>
            <w:noWrap/>
            <w:vAlign w:val="bottom"/>
          </w:tcPr>
          <w:p w14:paraId="6448D332" w14:textId="77777777" w:rsidR="00C334D1" w:rsidRPr="00813D46" w:rsidRDefault="00C334D1" w:rsidP="007B0C0F">
            <w:pPr>
              <w:rPr>
                <w:sz w:val="8"/>
              </w:rPr>
            </w:pPr>
            <w:r w:rsidRPr="00813D46">
              <w:rPr>
                <w:rFonts w:cs="Arial"/>
                <w:bCs/>
              </w:rPr>
              <w:t> </w:t>
            </w:r>
          </w:p>
        </w:tc>
      </w:tr>
      <w:tr w:rsidR="005942C4" w:rsidRPr="00813D46" w14:paraId="03D951D1" w14:textId="77777777" w:rsidTr="007B0C0F">
        <w:trPr>
          <w:jc w:val="center"/>
        </w:trPr>
        <w:tc>
          <w:tcPr>
            <w:tcW w:w="0" w:type="auto"/>
          </w:tcPr>
          <w:p w14:paraId="67301B9B" w14:textId="77777777" w:rsidR="00C334D1" w:rsidRPr="00813D46" w:rsidRDefault="00C334D1" w:rsidP="007B0C0F">
            <w:pPr>
              <w:pStyle w:val="NormalWeb"/>
              <w:ind w:left="240" w:hanging="240"/>
              <w:rPr>
                <w:sz w:val="8"/>
              </w:rPr>
            </w:pPr>
            <w:r w:rsidRPr="00813D46">
              <w:rPr>
                <w:rFonts w:cs="Arial"/>
                <w:sz w:val="20"/>
                <w:szCs w:val="20"/>
              </w:rPr>
              <w:t>Loss carryforwards</w:t>
            </w:r>
          </w:p>
        </w:tc>
        <w:tc>
          <w:tcPr>
            <w:tcW w:w="0" w:type="auto"/>
            <w:vAlign w:val="bottom"/>
          </w:tcPr>
          <w:p w14:paraId="3BA00517" w14:textId="77777777" w:rsidR="00C334D1" w:rsidRPr="00813D46" w:rsidRDefault="00C334D1" w:rsidP="007B0C0F">
            <w:pPr>
              <w:pStyle w:val="la2"/>
            </w:pPr>
            <w:r w:rsidRPr="00813D46">
              <w:rPr>
                <w:sz w:val="15"/>
                <w:szCs w:val="15"/>
              </w:rPr>
              <w:t> </w:t>
            </w:r>
          </w:p>
        </w:tc>
        <w:tc>
          <w:tcPr>
            <w:tcW w:w="0" w:type="auto"/>
            <w:vAlign w:val="bottom"/>
          </w:tcPr>
          <w:p w14:paraId="04F01FE5" w14:textId="77777777" w:rsidR="00C334D1" w:rsidRPr="00813D46" w:rsidRDefault="00C334D1" w:rsidP="007B0C0F">
            <w:pPr>
              <w:rPr>
                <w:sz w:val="8"/>
              </w:rPr>
            </w:pPr>
            <w:r w:rsidRPr="00813D46">
              <w:rPr>
                <w:rFonts w:cs="Arial"/>
                <w:b/>
                <w:bCs/>
              </w:rPr>
              <w:t> </w:t>
            </w:r>
          </w:p>
        </w:tc>
        <w:tc>
          <w:tcPr>
            <w:tcW w:w="0" w:type="auto"/>
            <w:vAlign w:val="bottom"/>
          </w:tcPr>
          <w:p w14:paraId="0B04542F" w14:textId="27B53BD6" w:rsidR="00C334D1" w:rsidRPr="00813D46" w:rsidRDefault="001D4702" w:rsidP="007B0C0F">
            <w:pPr>
              <w:jc w:val="right"/>
            </w:pPr>
            <w:r w:rsidRPr="00813D46">
              <w:rPr>
                <w:rFonts w:cs="Arial"/>
                <w:b/>
                <w:bCs/>
              </w:rPr>
              <w:t>1,158</w:t>
            </w:r>
          </w:p>
        </w:tc>
        <w:tc>
          <w:tcPr>
            <w:tcW w:w="0" w:type="auto"/>
            <w:noWrap/>
            <w:vAlign w:val="bottom"/>
          </w:tcPr>
          <w:p w14:paraId="401E4732" w14:textId="77777777" w:rsidR="00C334D1" w:rsidRPr="00813D46" w:rsidRDefault="00C334D1" w:rsidP="007B0C0F">
            <w:pPr>
              <w:rPr>
                <w:sz w:val="8"/>
              </w:rPr>
            </w:pPr>
            <w:r w:rsidRPr="00813D46">
              <w:rPr>
                <w:rFonts w:cs="Arial"/>
                <w:b/>
                <w:bCs/>
              </w:rPr>
              <w:t> </w:t>
            </w:r>
          </w:p>
        </w:tc>
        <w:tc>
          <w:tcPr>
            <w:tcW w:w="0" w:type="auto"/>
            <w:vAlign w:val="bottom"/>
          </w:tcPr>
          <w:p w14:paraId="649E24E0" w14:textId="77777777" w:rsidR="00C334D1" w:rsidRPr="00813D46" w:rsidRDefault="00C334D1" w:rsidP="007B0C0F">
            <w:pPr>
              <w:pStyle w:val="la2"/>
            </w:pPr>
            <w:r w:rsidRPr="00813D46">
              <w:rPr>
                <w:sz w:val="15"/>
                <w:szCs w:val="15"/>
              </w:rPr>
              <w:t> </w:t>
            </w:r>
          </w:p>
        </w:tc>
        <w:tc>
          <w:tcPr>
            <w:tcW w:w="0" w:type="auto"/>
            <w:vAlign w:val="bottom"/>
          </w:tcPr>
          <w:p w14:paraId="21F98BCE" w14:textId="77777777" w:rsidR="00C334D1" w:rsidRPr="00813D46" w:rsidRDefault="00C334D1" w:rsidP="007B0C0F">
            <w:pPr>
              <w:rPr>
                <w:sz w:val="8"/>
              </w:rPr>
            </w:pPr>
            <w:r w:rsidRPr="00813D46">
              <w:rPr>
                <w:rFonts w:cs="Arial"/>
              </w:rPr>
              <w:t> </w:t>
            </w:r>
          </w:p>
        </w:tc>
        <w:tc>
          <w:tcPr>
            <w:tcW w:w="0" w:type="auto"/>
            <w:vAlign w:val="bottom"/>
          </w:tcPr>
          <w:p w14:paraId="7D751CEC" w14:textId="77777777" w:rsidR="00C334D1" w:rsidRPr="00813D46" w:rsidRDefault="00C334D1" w:rsidP="007B0C0F">
            <w:pPr>
              <w:jc w:val="right"/>
            </w:pPr>
            <w:r w:rsidRPr="00813D46">
              <w:rPr>
                <w:rFonts w:cs="Arial"/>
                <w:bCs/>
              </w:rPr>
              <w:t>922</w:t>
            </w:r>
          </w:p>
        </w:tc>
        <w:tc>
          <w:tcPr>
            <w:tcW w:w="0" w:type="auto"/>
            <w:noWrap/>
            <w:vAlign w:val="bottom"/>
          </w:tcPr>
          <w:p w14:paraId="10E387B1" w14:textId="77777777" w:rsidR="00C334D1" w:rsidRPr="00813D46" w:rsidRDefault="00C334D1" w:rsidP="007B0C0F">
            <w:pPr>
              <w:rPr>
                <w:sz w:val="8"/>
              </w:rPr>
            </w:pPr>
            <w:r w:rsidRPr="00813D46">
              <w:rPr>
                <w:rFonts w:cs="Arial"/>
                <w:bCs/>
              </w:rPr>
              <w:t> </w:t>
            </w:r>
          </w:p>
        </w:tc>
      </w:tr>
      <w:tr w:rsidR="005942C4" w:rsidRPr="00813D46" w14:paraId="52C7FBC5" w14:textId="77777777" w:rsidTr="007B0C0F">
        <w:trPr>
          <w:jc w:val="center"/>
        </w:trPr>
        <w:tc>
          <w:tcPr>
            <w:tcW w:w="0" w:type="auto"/>
          </w:tcPr>
          <w:p w14:paraId="02B5FBD7" w14:textId="6D1BE409" w:rsidR="005942C4" w:rsidRPr="00813D46" w:rsidRDefault="005942C4" w:rsidP="007B0C0F">
            <w:pPr>
              <w:pStyle w:val="NormalWeb"/>
              <w:ind w:left="240" w:hanging="240"/>
              <w:rPr>
                <w:rFonts w:cs="Arial"/>
                <w:sz w:val="20"/>
                <w:szCs w:val="20"/>
              </w:rPr>
            </w:pPr>
            <w:r w:rsidRPr="00813D46">
              <w:rPr>
                <w:rFonts w:cs="Arial"/>
                <w:sz w:val="20"/>
                <w:szCs w:val="20"/>
              </w:rPr>
              <w:t>Depreciation and amortization</w:t>
            </w:r>
          </w:p>
        </w:tc>
        <w:tc>
          <w:tcPr>
            <w:tcW w:w="0" w:type="auto"/>
            <w:vAlign w:val="bottom"/>
          </w:tcPr>
          <w:p w14:paraId="1A8B2393" w14:textId="77777777" w:rsidR="005942C4" w:rsidRPr="00813D46" w:rsidRDefault="005942C4" w:rsidP="007B0C0F">
            <w:pPr>
              <w:pStyle w:val="la2"/>
              <w:rPr>
                <w:sz w:val="15"/>
                <w:szCs w:val="15"/>
              </w:rPr>
            </w:pPr>
          </w:p>
        </w:tc>
        <w:tc>
          <w:tcPr>
            <w:tcW w:w="0" w:type="auto"/>
            <w:vAlign w:val="bottom"/>
          </w:tcPr>
          <w:p w14:paraId="66E08848" w14:textId="77777777" w:rsidR="005942C4" w:rsidRPr="00813D46" w:rsidRDefault="005942C4" w:rsidP="007B0C0F">
            <w:pPr>
              <w:rPr>
                <w:rFonts w:cs="Arial"/>
                <w:b/>
                <w:bCs/>
              </w:rPr>
            </w:pPr>
          </w:p>
        </w:tc>
        <w:tc>
          <w:tcPr>
            <w:tcW w:w="0" w:type="auto"/>
            <w:vAlign w:val="bottom"/>
          </w:tcPr>
          <w:p w14:paraId="4ED926BE" w14:textId="4592FC3E" w:rsidR="005942C4" w:rsidRPr="00813D46" w:rsidRDefault="005942C4" w:rsidP="007B0C0F">
            <w:pPr>
              <w:jc w:val="right"/>
              <w:rPr>
                <w:rFonts w:cs="Arial"/>
                <w:b/>
                <w:bCs/>
              </w:rPr>
            </w:pPr>
            <w:r w:rsidRPr="00813D46">
              <w:rPr>
                <w:rFonts w:cs="Arial"/>
                <w:b/>
                <w:bCs/>
              </w:rPr>
              <w:t>7</w:t>
            </w:r>
            <w:r w:rsidR="0083126C" w:rsidRPr="00813D46">
              <w:rPr>
                <w:rFonts w:cs="Arial"/>
                <w:b/>
                <w:bCs/>
              </w:rPr>
              <w:t>98</w:t>
            </w:r>
          </w:p>
        </w:tc>
        <w:tc>
          <w:tcPr>
            <w:tcW w:w="0" w:type="auto"/>
            <w:noWrap/>
            <w:vAlign w:val="bottom"/>
          </w:tcPr>
          <w:p w14:paraId="7BB03923" w14:textId="77777777" w:rsidR="005942C4" w:rsidRPr="00813D46" w:rsidRDefault="005942C4" w:rsidP="007B0C0F">
            <w:pPr>
              <w:rPr>
                <w:rFonts w:cs="Arial"/>
                <w:b/>
                <w:bCs/>
              </w:rPr>
            </w:pPr>
          </w:p>
        </w:tc>
        <w:tc>
          <w:tcPr>
            <w:tcW w:w="0" w:type="auto"/>
            <w:vAlign w:val="bottom"/>
          </w:tcPr>
          <w:p w14:paraId="328CE60E" w14:textId="77777777" w:rsidR="005942C4" w:rsidRPr="00813D46" w:rsidRDefault="005942C4" w:rsidP="007B0C0F">
            <w:pPr>
              <w:pStyle w:val="la2"/>
              <w:rPr>
                <w:sz w:val="15"/>
                <w:szCs w:val="15"/>
              </w:rPr>
            </w:pPr>
          </w:p>
        </w:tc>
        <w:tc>
          <w:tcPr>
            <w:tcW w:w="0" w:type="auto"/>
            <w:vAlign w:val="bottom"/>
          </w:tcPr>
          <w:p w14:paraId="6262881E" w14:textId="77777777" w:rsidR="005942C4" w:rsidRPr="00813D46" w:rsidRDefault="005942C4" w:rsidP="007B0C0F">
            <w:pPr>
              <w:rPr>
                <w:rFonts w:cs="Arial"/>
              </w:rPr>
            </w:pPr>
          </w:p>
        </w:tc>
        <w:tc>
          <w:tcPr>
            <w:tcW w:w="0" w:type="auto"/>
            <w:vAlign w:val="bottom"/>
          </w:tcPr>
          <w:p w14:paraId="790CC95A" w14:textId="6B9AB12C" w:rsidR="005942C4" w:rsidRPr="00813D46" w:rsidRDefault="005942C4" w:rsidP="007B0C0F">
            <w:pPr>
              <w:jc w:val="right"/>
              <w:rPr>
                <w:rFonts w:cs="Arial"/>
                <w:bCs/>
              </w:rPr>
            </w:pPr>
            <w:r w:rsidRPr="00813D46">
              <w:rPr>
                <w:rFonts w:cs="Arial"/>
                <w:bCs/>
              </w:rPr>
              <w:t>0</w:t>
            </w:r>
          </w:p>
        </w:tc>
        <w:tc>
          <w:tcPr>
            <w:tcW w:w="0" w:type="auto"/>
            <w:noWrap/>
            <w:vAlign w:val="bottom"/>
          </w:tcPr>
          <w:p w14:paraId="7A957575" w14:textId="77777777" w:rsidR="005942C4" w:rsidRPr="00813D46" w:rsidRDefault="005942C4" w:rsidP="007B0C0F">
            <w:pPr>
              <w:rPr>
                <w:rFonts w:cs="Arial"/>
                <w:bCs/>
              </w:rPr>
            </w:pPr>
          </w:p>
        </w:tc>
      </w:tr>
      <w:tr w:rsidR="005942C4" w:rsidRPr="00813D46" w14:paraId="6C69F478" w14:textId="77777777" w:rsidTr="007B0C0F">
        <w:trPr>
          <w:jc w:val="center"/>
        </w:trPr>
        <w:tc>
          <w:tcPr>
            <w:tcW w:w="0" w:type="auto"/>
          </w:tcPr>
          <w:p w14:paraId="43248176" w14:textId="77777777" w:rsidR="00C334D1" w:rsidRPr="00813D46" w:rsidRDefault="00C334D1" w:rsidP="007B0C0F">
            <w:pPr>
              <w:pStyle w:val="NormalWeb"/>
              <w:ind w:left="240" w:hanging="240"/>
              <w:rPr>
                <w:sz w:val="8"/>
              </w:rPr>
            </w:pPr>
            <w:r w:rsidRPr="00813D46">
              <w:rPr>
                <w:rFonts w:cs="Arial"/>
                <w:sz w:val="20"/>
                <w:szCs w:val="20"/>
              </w:rPr>
              <w:t>Other revenue items</w:t>
            </w:r>
          </w:p>
        </w:tc>
        <w:tc>
          <w:tcPr>
            <w:tcW w:w="0" w:type="auto"/>
            <w:vAlign w:val="bottom"/>
          </w:tcPr>
          <w:p w14:paraId="6A877118" w14:textId="77777777" w:rsidR="00C334D1" w:rsidRPr="00813D46" w:rsidRDefault="00C334D1" w:rsidP="007B0C0F">
            <w:pPr>
              <w:pStyle w:val="la2"/>
            </w:pPr>
            <w:r w:rsidRPr="00813D46">
              <w:rPr>
                <w:sz w:val="15"/>
                <w:szCs w:val="15"/>
              </w:rPr>
              <w:t> </w:t>
            </w:r>
          </w:p>
        </w:tc>
        <w:tc>
          <w:tcPr>
            <w:tcW w:w="0" w:type="auto"/>
            <w:vAlign w:val="bottom"/>
          </w:tcPr>
          <w:p w14:paraId="690A8EC4" w14:textId="77777777" w:rsidR="00C334D1" w:rsidRPr="00813D46" w:rsidRDefault="00C334D1" w:rsidP="007B0C0F">
            <w:pPr>
              <w:rPr>
                <w:sz w:val="8"/>
              </w:rPr>
            </w:pPr>
            <w:r w:rsidRPr="00813D46">
              <w:rPr>
                <w:rFonts w:cs="Arial"/>
                <w:b/>
                <w:bCs/>
              </w:rPr>
              <w:t> </w:t>
            </w:r>
          </w:p>
        </w:tc>
        <w:tc>
          <w:tcPr>
            <w:tcW w:w="0" w:type="auto"/>
            <w:vAlign w:val="bottom"/>
          </w:tcPr>
          <w:p w14:paraId="5513E85E" w14:textId="78FB63C6" w:rsidR="00C334D1" w:rsidRPr="00813D46" w:rsidRDefault="005942C4" w:rsidP="007B0C0F">
            <w:pPr>
              <w:jc w:val="right"/>
            </w:pPr>
            <w:r w:rsidRPr="00813D46">
              <w:rPr>
                <w:rFonts w:cs="Arial"/>
                <w:b/>
                <w:bCs/>
              </w:rPr>
              <w:t>56</w:t>
            </w:r>
          </w:p>
        </w:tc>
        <w:tc>
          <w:tcPr>
            <w:tcW w:w="0" w:type="auto"/>
            <w:noWrap/>
            <w:vAlign w:val="bottom"/>
          </w:tcPr>
          <w:p w14:paraId="77C63EF4" w14:textId="77777777" w:rsidR="00C334D1" w:rsidRPr="00813D46" w:rsidRDefault="00C334D1" w:rsidP="007B0C0F">
            <w:pPr>
              <w:rPr>
                <w:sz w:val="8"/>
              </w:rPr>
            </w:pPr>
            <w:r w:rsidRPr="00813D46">
              <w:rPr>
                <w:rFonts w:cs="Arial"/>
                <w:b/>
                <w:bCs/>
              </w:rPr>
              <w:t> </w:t>
            </w:r>
          </w:p>
        </w:tc>
        <w:tc>
          <w:tcPr>
            <w:tcW w:w="0" w:type="auto"/>
            <w:vAlign w:val="bottom"/>
          </w:tcPr>
          <w:p w14:paraId="0B6A0A8F" w14:textId="77777777" w:rsidR="00C334D1" w:rsidRPr="00813D46" w:rsidRDefault="00C334D1" w:rsidP="007B0C0F">
            <w:pPr>
              <w:pStyle w:val="la2"/>
            </w:pPr>
            <w:r w:rsidRPr="00813D46">
              <w:rPr>
                <w:sz w:val="15"/>
                <w:szCs w:val="15"/>
              </w:rPr>
              <w:t> </w:t>
            </w:r>
          </w:p>
        </w:tc>
        <w:tc>
          <w:tcPr>
            <w:tcW w:w="0" w:type="auto"/>
            <w:vAlign w:val="bottom"/>
          </w:tcPr>
          <w:p w14:paraId="7E23C36C" w14:textId="77777777" w:rsidR="00C334D1" w:rsidRPr="00813D46" w:rsidRDefault="00C334D1" w:rsidP="007B0C0F">
            <w:pPr>
              <w:rPr>
                <w:sz w:val="8"/>
              </w:rPr>
            </w:pPr>
            <w:r w:rsidRPr="00813D46">
              <w:rPr>
                <w:rFonts w:cs="Arial"/>
              </w:rPr>
              <w:t> </w:t>
            </w:r>
          </w:p>
        </w:tc>
        <w:tc>
          <w:tcPr>
            <w:tcW w:w="0" w:type="auto"/>
            <w:vAlign w:val="bottom"/>
          </w:tcPr>
          <w:p w14:paraId="3D0CFE45" w14:textId="77777777" w:rsidR="00C334D1" w:rsidRPr="00813D46" w:rsidRDefault="00C334D1" w:rsidP="007B0C0F">
            <w:pPr>
              <w:jc w:val="right"/>
            </w:pPr>
            <w:r w:rsidRPr="00813D46">
              <w:rPr>
                <w:rFonts w:cs="Arial"/>
                <w:bCs/>
              </w:rPr>
              <w:t>64</w:t>
            </w:r>
          </w:p>
        </w:tc>
        <w:tc>
          <w:tcPr>
            <w:tcW w:w="0" w:type="auto"/>
            <w:noWrap/>
            <w:vAlign w:val="bottom"/>
          </w:tcPr>
          <w:p w14:paraId="3683769B" w14:textId="77777777" w:rsidR="00C334D1" w:rsidRPr="00813D46" w:rsidRDefault="00C334D1" w:rsidP="007B0C0F">
            <w:pPr>
              <w:rPr>
                <w:sz w:val="8"/>
              </w:rPr>
            </w:pPr>
            <w:r w:rsidRPr="00813D46">
              <w:rPr>
                <w:rFonts w:cs="Arial"/>
                <w:bCs/>
              </w:rPr>
              <w:t> </w:t>
            </w:r>
          </w:p>
        </w:tc>
      </w:tr>
      <w:tr w:rsidR="005942C4" w:rsidRPr="00813D46" w14:paraId="66ED61EF" w14:textId="77777777" w:rsidTr="007B0C0F">
        <w:trPr>
          <w:jc w:val="center"/>
        </w:trPr>
        <w:tc>
          <w:tcPr>
            <w:tcW w:w="0" w:type="auto"/>
            <w:gridSpan w:val="4"/>
            <w:vAlign w:val="bottom"/>
          </w:tcPr>
          <w:p w14:paraId="37D48978" w14:textId="77777777" w:rsidR="00C334D1" w:rsidRPr="00813D46" w:rsidRDefault="00C334D1" w:rsidP="007B0C0F">
            <w:pPr>
              <w:pStyle w:val="rrdsinglerule"/>
            </w:pPr>
            <w:r w:rsidRPr="00813D46">
              <w:rPr>
                <w:sz w:val="15"/>
                <w:szCs w:val="15"/>
              </w:rPr>
              <w:t> </w:t>
            </w:r>
          </w:p>
        </w:tc>
        <w:tc>
          <w:tcPr>
            <w:tcW w:w="0" w:type="auto"/>
            <w:vAlign w:val="bottom"/>
          </w:tcPr>
          <w:p w14:paraId="6FAA8D65" w14:textId="77777777" w:rsidR="00C334D1" w:rsidRPr="00813D46" w:rsidRDefault="00C334D1" w:rsidP="007B0C0F">
            <w:pPr>
              <w:rPr>
                <w:sz w:val="8"/>
              </w:rPr>
            </w:pPr>
          </w:p>
        </w:tc>
        <w:tc>
          <w:tcPr>
            <w:tcW w:w="0" w:type="auto"/>
            <w:vAlign w:val="bottom"/>
          </w:tcPr>
          <w:p w14:paraId="7CFF3C7F" w14:textId="77777777" w:rsidR="00C334D1" w:rsidRPr="00813D46" w:rsidRDefault="00C334D1" w:rsidP="007B0C0F">
            <w:pPr>
              <w:pStyle w:val="la2"/>
            </w:pPr>
            <w:r w:rsidRPr="00813D46">
              <w:t> </w:t>
            </w:r>
          </w:p>
        </w:tc>
        <w:tc>
          <w:tcPr>
            <w:tcW w:w="0" w:type="auto"/>
            <w:vAlign w:val="bottom"/>
          </w:tcPr>
          <w:p w14:paraId="66C0C80C" w14:textId="77777777" w:rsidR="00C334D1" w:rsidRPr="00813D46" w:rsidRDefault="00C334D1" w:rsidP="007B0C0F">
            <w:pPr>
              <w:pStyle w:val="rrdsinglerule"/>
            </w:pPr>
            <w:r w:rsidRPr="00813D46">
              <w:rPr>
                <w:sz w:val="15"/>
                <w:szCs w:val="15"/>
              </w:rPr>
              <w:t> </w:t>
            </w:r>
          </w:p>
        </w:tc>
        <w:tc>
          <w:tcPr>
            <w:tcW w:w="0" w:type="auto"/>
            <w:vAlign w:val="bottom"/>
          </w:tcPr>
          <w:p w14:paraId="0CC77491" w14:textId="77777777" w:rsidR="00C334D1" w:rsidRPr="00813D46" w:rsidRDefault="00C334D1" w:rsidP="007B0C0F">
            <w:pPr>
              <w:pStyle w:val="rrdsinglerule"/>
            </w:pPr>
            <w:r w:rsidRPr="00813D46">
              <w:rPr>
                <w:sz w:val="15"/>
                <w:szCs w:val="15"/>
              </w:rPr>
              <w:t> </w:t>
            </w:r>
          </w:p>
        </w:tc>
        <w:tc>
          <w:tcPr>
            <w:tcW w:w="0" w:type="auto"/>
            <w:vAlign w:val="bottom"/>
          </w:tcPr>
          <w:p w14:paraId="5ACF89FC" w14:textId="77777777" w:rsidR="00C334D1" w:rsidRPr="00813D46" w:rsidRDefault="00C334D1" w:rsidP="007B0C0F">
            <w:pPr>
              <w:rPr>
                <w:sz w:val="8"/>
              </w:rPr>
            </w:pPr>
          </w:p>
        </w:tc>
      </w:tr>
      <w:tr w:rsidR="005942C4" w:rsidRPr="00813D46" w14:paraId="755ECB4F" w14:textId="77777777" w:rsidTr="007B0C0F">
        <w:trPr>
          <w:jc w:val="center"/>
        </w:trPr>
        <w:tc>
          <w:tcPr>
            <w:tcW w:w="0" w:type="auto"/>
          </w:tcPr>
          <w:p w14:paraId="3BD3026A" w14:textId="77777777" w:rsidR="00C334D1" w:rsidRPr="00813D46" w:rsidRDefault="00C334D1" w:rsidP="007B0C0F">
            <w:pPr>
              <w:pStyle w:val="NormalWeb"/>
              <w:ind w:left="480" w:hanging="240"/>
              <w:rPr>
                <w:sz w:val="8"/>
              </w:rPr>
            </w:pPr>
            <w:r w:rsidRPr="00813D46">
              <w:rPr>
                <w:rFonts w:cs="Arial"/>
                <w:sz w:val="20"/>
                <w:szCs w:val="20"/>
              </w:rPr>
              <w:t>Deferred income tax assets</w:t>
            </w:r>
          </w:p>
        </w:tc>
        <w:tc>
          <w:tcPr>
            <w:tcW w:w="0" w:type="auto"/>
            <w:vAlign w:val="bottom"/>
          </w:tcPr>
          <w:p w14:paraId="29106843" w14:textId="77777777" w:rsidR="00C334D1" w:rsidRPr="00813D46" w:rsidRDefault="00C334D1" w:rsidP="007B0C0F">
            <w:pPr>
              <w:pStyle w:val="la2"/>
            </w:pPr>
            <w:r w:rsidRPr="00813D46">
              <w:rPr>
                <w:sz w:val="15"/>
                <w:szCs w:val="15"/>
              </w:rPr>
              <w:t> </w:t>
            </w:r>
          </w:p>
        </w:tc>
        <w:tc>
          <w:tcPr>
            <w:tcW w:w="0" w:type="auto"/>
            <w:vAlign w:val="bottom"/>
          </w:tcPr>
          <w:p w14:paraId="757C9E50" w14:textId="4449DD8A" w:rsidR="00C334D1" w:rsidRPr="00813D46" w:rsidRDefault="00C334D1" w:rsidP="007B0C0F">
            <w:pPr>
              <w:rPr>
                <w:sz w:val="8"/>
              </w:rPr>
            </w:pPr>
          </w:p>
        </w:tc>
        <w:tc>
          <w:tcPr>
            <w:tcW w:w="0" w:type="auto"/>
            <w:vAlign w:val="bottom"/>
          </w:tcPr>
          <w:p w14:paraId="48D26A4F" w14:textId="75B546B3" w:rsidR="00C334D1" w:rsidRPr="00813D46" w:rsidRDefault="00C334D1" w:rsidP="00867D41">
            <w:pPr>
              <w:jc w:val="right"/>
            </w:pPr>
            <w:r w:rsidRPr="00813D46">
              <w:rPr>
                <w:rFonts w:cs="Arial"/>
                <w:b/>
                <w:bCs/>
              </w:rPr>
              <w:t>  </w:t>
            </w:r>
            <w:r w:rsidR="005942C4" w:rsidRPr="00813D46">
              <w:rPr>
                <w:rFonts w:cs="Arial"/>
                <w:b/>
                <w:bCs/>
              </w:rPr>
              <w:t>5,</w:t>
            </w:r>
            <w:r w:rsidR="00867D41" w:rsidRPr="00813D46">
              <w:rPr>
                <w:rFonts w:cs="Arial"/>
                <w:b/>
                <w:bCs/>
              </w:rPr>
              <w:t>415</w:t>
            </w:r>
          </w:p>
        </w:tc>
        <w:tc>
          <w:tcPr>
            <w:tcW w:w="0" w:type="auto"/>
            <w:noWrap/>
            <w:vAlign w:val="bottom"/>
          </w:tcPr>
          <w:p w14:paraId="4B452D4B" w14:textId="77777777" w:rsidR="00C334D1" w:rsidRPr="00813D46" w:rsidRDefault="00C334D1" w:rsidP="007B0C0F">
            <w:pPr>
              <w:rPr>
                <w:sz w:val="8"/>
              </w:rPr>
            </w:pPr>
            <w:r w:rsidRPr="00813D46">
              <w:rPr>
                <w:rFonts w:cs="Arial"/>
                <w:b/>
                <w:bCs/>
              </w:rPr>
              <w:t> </w:t>
            </w:r>
          </w:p>
        </w:tc>
        <w:tc>
          <w:tcPr>
            <w:tcW w:w="0" w:type="auto"/>
            <w:vAlign w:val="bottom"/>
          </w:tcPr>
          <w:p w14:paraId="37E772DC" w14:textId="77777777" w:rsidR="00C334D1" w:rsidRPr="00813D46" w:rsidRDefault="00C334D1" w:rsidP="007B0C0F">
            <w:pPr>
              <w:pStyle w:val="la2"/>
            </w:pPr>
            <w:r w:rsidRPr="00813D46">
              <w:rPr>
                <w:sz w:val="15"/>
                <w:szCs w:val="15"/>
              </w:rPr>
              <w:t> </w:t>
            </w:r>
          </w:p>
        </w:tc>
        <w:tc>
          <w:tcPr>
            <w:tcW w:w="0" w:type="auto"/>
            <w:vAlign w:val="bottom"/>
          </w:tcPr>
          <w:p w14:paraId="452E28E1" w14:textId="60C4C37C" w:rsidR="00C334D1" w:rsidRPr="00813D46" w:rsidRDefault="00C334D1" w:rsidP="007B0C0F">
            <w:pPr>
              <w:rPr>
                <w:sz w:val="8"/>
              </w:rPr>
            </w:pPr>
          </w:p>
        </w:tc>
        <w:tc>
          <w:tcPr>
            <w:tcW w:w="0" w:type="auto"/>
            <w:vAlign w:val="bottom"/>
          </w:tcPr>
          <w:p w14:paraId="16E31A1B" w14:textId="6A3E95CD" w:rsidR="00C334D1" w:rsidRPr="00813D46" w:rsidRDefault="00C334D1" w:rsidP="00867D41">
            <w:pPr>
              <w:jc w:val="right"/>
            </w:pPr>
            <w:r w:rsidRPr="00813D46">
              <w:rPr>
                <w:rFonts w:cs="Arial"/>
                <w:bCs/>
              </w:rPr>
              <w:t>  3,</w:t>
            </w:r>
            <w:r w:rsidR="00867D41" w:rsidRPr="00813D46">
              <w:rPr>
                <w:rFonts w:cs="Arial"/>
                <w:bCs/>
              </w:rPr>
              <w:t>793</w:t>
            </w:r>
          </w:p>
        </w:tc>
        <w:tc>
          <w:tcPr>
            <w:tcW w:w="0" w:type="auto"/>
            <w:noWrap/>
            <w:vAlign w:val="bottom"/>
          </w:tcPr>
          <w:p w14:paraId="216D3389" w14:textId="77777777" w:rsidR="00C334D1" w:rsidRPr="00813D46" w:rsidRDefault="00C334D1" w:rsidP="007B0C0F">
            <w:pPr>
              <w:rPr>
                <w:sz w:val="8"/>
              </w:rPr>
            </w:pPr>
            <w:r w:rsidRPr="00813D46">
              <w:rPr>
                <w:rFonts w:cs="Arial"/>
                <w:bCs/>
              </w:rPr>
              <w:t> </w:t>
            </w:r>
          </w:p>
        </w:tc>
      </w:tr>
      <w:tr w:rsidR="005942C4" w:rsidRPr="00813D46" w14:paraId="4D798F00" w14:textId="77777777" w:rsidTr="007B0C0F">
        <w:trPr>
          <w:jc w:val="center"/>
        </w:trPr>
        <w:tc>
          <w:tcPr>
            <w:tcW w:w="0" w:type="auto"/>
          </w:tcPr>
          <w:p w14:paraId="50AA8CE9" w14:textId="77777777" w:rsidR="00C334D1" w:rsidRPr="00813D46" w:rsidRDefault="00C334D1" w:rsidP="007B0C0F">
            <w:pPr>
              <w:pStyle w:val="NormalWeb"/>
              <w:ind w:left="240" w:hanging="240"/>
              <w:rPr>
                <w:sz w:val="8"/>
              </w:rPr>
            </w:pPr>
            <w:r w:rsidRPr="00813D46">
              <w:rPr>
                <w:rFonts w:cs="Arial"/>
                <w:sz w:val="20"/>
                <w:szCs w:val="20"/>
              </w:rPr>
              <w:t>Less valuation allowance</w:t>
            </w:r>
          </w:p>
        </w:tc>
        <w:tc>
          <w:tcPr>
            <w:tcW w:w="0" w:type="auto"/>
            <w:vAlign w:val="bottom"/>
          </w:tcPr>
          <w:p w14:paraId="39ECA02F" w14:textId="77777777" w:rsidR="00C334D1" w:rsidRPr="00813D46" w:rsidRDefault="00C334D1" w:rsidP="007B0C0F">
            <w:pPr>
              <w:pStyle w:val="la2"/>
            </w:pPr>
            <w:r w:rsidRPr="00813D46">
              <w:rPr>
                <w:sz w:val="15"/>
                <w:szCs w:val="15"/>
              </w:rPr>
              <w:t> </w:t>
            </w:r>
          </w:p>
        </w:tc>
        <w:tc>
          <w:tcPr>
            <w:tcW w:w="0" w:type="auto"/>
            <w:vAlign w:val="bottom"/>
          </w:tcPr>
          <w:p w14:paraId="45CA073C" w14:textId="77777777" w:rsidR="00C334D1" w:rsidRPr="00813D46" w:rsidRDefault="00C334D1" w:rsidP="007B0C0F">
            <w:pPr>
              <w:rPr>
                <w:sz w:val="8"/>
              </w:rPr>
            </w:pPr>
            <w:r w:rsidRPr="00813D46">
              <w:rPr>
                <w:rFonts w:cs="Arial"/>
                <w:b/>
                <w:bCs/>
              </w:rPr>
              <w:t> </w:t>
            </w:r>
          </w:p>
        </w:tc>
        <w:tc>
          <w:tcPr>
            <w:tcW w:w="0" w:type="auto"/>
            <w:vAlign w:val="bottom"/>
          </w:tcPr>
          <w:p w14:paraId="728472AB" w14:textId="0D55774D" w:rsidR="00C334D1" w:rsidRPr="00813D46" w:rsidRDefault="00C334D1" w:rsidP="005942C4">
            <w:pPr>
              <w:jc w:val="right"/>
            </w:pPr>
            <w:r w:rsidRPr="00813D46">
              <w:rPr>
                <w:rFonts w:cs="Arial"/>
                <w:b/>
                <w:bCs/>
              </w:rPr>
              <w:t>(</w:t>
            </w:r>
            <w:r w:rsidR="005942C4" w:rsidRPr="00813D46">
              <w:rPr>
                <w:rFonts w:cs="Arial"/>
                <w:b/>
                <w:bCs/>
              </w:rPr>
              <w:t>2,265</w:t>
            </w:r>
          </w:p>
        </w:tc>
        <w:tc>
          <w:tcPr>
            <w:tcW w:w="0" w:type="auto"/>
            <w:noWrap/>
            <w:vAlign w:val="bottom"/>
          </w:tcPr>
          <w:p w14:paraId="5E2FFD36" w14:textId="77777777" w:rsidR="00C334D1" w:rsidRPr="00813D46" w:rsidRDefault="00C334D1" w:rsidP="007B0C0F">
            <w:pPr>
              <w:rPr>
                <w:sz w:val="8"/>
              </w:rPr>
            </w:pPr>
            <w:r w:rsidRPr="00813D46">
              <w:rPr>
                <w:rFonts w:cs="Arial"/>
                <w:b/>
                <w:bCs/>
              </w:rPr>
              <w:t>)</w:t>
            </w:r>
          </w:p>
        </w:tc>
        <w:tc>
          <w:tcPr>
            <w:tcW w:w="0" w:type="auto"/>
            <w:vAlign w:val="bottom"/>
          </w:tcPr>
          <w:p w14:paraId="7211DA74" w14:textId="77777777" w:rsidR="00C334D1" w:rsidRPr="00813D46" w:rsidRDefault="00C334D1" w:rsidP="007B0C0F">
            <w:pPr>
              <w:pStyle w:val="la2"/>
            </w:pPr>
            <w:r w:rsidRPr="00813D46">
              <w:rPr>
                <w:sz w:val="15"/>
                <w:szCs w:val="15"/>
              </w:rPr>
              <w:t> </w:t>
            </w:r>
          </w:p>
        </w:tc>
        <w:tc>
          <w:tcPr>
            <w:tcW w:w="0" w:type="auto"/>
            <w:vAlign w:val="bottom"/>
          </w:tcPr>
          <w:p w14:paraId="31F68C2D" w14:textId="77777777" w:rsidR="00C334D1" w:rsidRPr="00813D46" w:rsidRDefault="00C334D1" w:rsidP="007B0C0F">
            <w:pPr>
              <w:rPr>
                <w:sz w:val="8"/>
              </w:rPr>
            </w:pPr>
            <w:r w:rsidRPr="00813D46">
              <w:rPr>
                <w:rFonts w:cs="Arial"/>
              </w:rPr>
              <w:t> </w:t>
            </w:r>
          </w:p>
        </w:tc>
        <w:tc>
          <w:tcPr>
            <w:tcW w:w="0" w:type="auto"/>
            <w:vAlign w:val="bottom"/>
          </w:tcPr>
          <w:p w14:paraId="5A6C73E3" w14:textId="77777777" w:rsidR="00C334D1" w:rsidRPr="00813D46" w:rsidRDefault="00C334D1" w:rsidP="007B0C0F">
            <w:pPr>
              <w:jc w:val="right"/>
            </w:pPr>
            <w:r w:rsidRPr="00813D46">
              <w:rPr>
                <w:rFonts w:cs="Arial"/>
                <w:bCs/>
              </w:rPr>
              <w:t>(903</w:t>
            </w:r>
          </w:p>
        </w:tc>
        <w:tc>
          <w:tcPr>
            <w:tcW w:w="0" w:type="auto"/>
            <w:noWrap/>
            <w:vAlign w:val="bottom"/>
          </w:tcPr>
          <w:p w14:paraId="0DA6A7A1" w14:textId="77777777" w:rsidR="00C334D1" w:rsidRPr="00813D46" w:rsidRDefault="00C334D1" w:rsidP="007B0C0F">
            <w:pPr>
              <w:rPr>
                <w:sz w:val="8"/>
              </w:rPr>
            </w:pPr>
            <w:r w:rsidRPr="00813D46">
              <w:rPr>
                <w:rFonts w:cs="Arial"/>
                <w:bCs/>
              </w:rPr>
              <w:t>)</w:t>
            </w:r>
          </w:p>
        </w:tc>
      </w:tr>
      <w:tr w:rsidR="005942C4" w:rsidRPr="00813D46" w14:paraId="7CB05E35" w14:textId="77777777" w:rsidTr="007B0C0F">
        <w:trPr>
          <w:jc w:val="center"/>
        </w:trPr>
        <w:tc>
          <w:tcPr>
            <w:tcW w:w="0" w:type="auto"/>
            <w:gridSpan w:val="4"/>
            <w:vAlign w:val="bottom"/>
          </w:tcPr>
          <w:p w14:paraId="4B6FBFBA" w14:textId="77777777" w:rsidR="00C334D1" w:rsidRPr="00813D46" w:rsidRDefault="00C334D1" w:rsidP="007B0C0F">
            <w:pPr>
              <w:pStyle w:val="rrdsinglerule"/>
            </w:pPr>
            <w:r w:rsidRPr="00813D46">
              <w:rPr>
                <w:sz w:val="15"/>
                <w:szCs w:val="15"/>
              </w:rPr>
              <w:t> </w:t>
            </w:r>
          </w:p>
        </w:tc>
        <w:tc>
          <w:tcPr>
            <w:tcW w:w="0" w:type="auto"/>
            <w:vAlign w:val="bottom"/>
          </w:tcPr>
          <w:p w14:paraId="191B1C69" w14:textId="77777777" w:rsidR="00C334D1" w:rsidRPr="00813D46" w:rsidRDefault="00C334D1" w:rsidP="007B0C0F">
            <w:pPr>
              <w:rPr>
                <w:sz w:val="8"/>
              </w:rPr>
            </w:pPr>
          </w:p>
        </w:tc>
        <w:tc>
          <w:tcPr>
            <w:tcW w:w="0" w:type="auto"/>
            <w:vAlign w:val="bottom"/>
          </w:tcPr>
          <w:p w14:paraId="401DB9D1" w14:textId="77777777" w:rsidR="00C334D1" w:rsidRPr="00813D46" w:rsidRDefault="00C334D1" w:rsidP="007B0C0F">
            <w:pPr>
              <w:pStyle w:val="la2"/>
            </w:pPr>
            <w:r w:rsidRPr="00813D46">
              <w:t> </w:t>
            </w:r>
          </w:p>
        </w:tc>
        <w:tc>
          <w:tcPr>
            <w:tcW w:w="0" w:type="auto"/>
            <w:vAlign w:val="bottom"/>
          </w:tcPr>
          <w:p w14:paraId="4F6E6051" w14:textId="77777777" w:rsidR="00C334D1" w:rsidRPr="00813D46" w:rsidRDefault="00C334D1" w:rsidP="007B0C0F">
            <w:pPr>
              <w:pStyle w:val="rrdsinglerule"/>
            </w:pPr>
            <w:r w:rsidRPr="00813D46">
              <w:rPr>
                <w:sz w:val="15"/>
                <w:szCs w:val="15"/>
              </w:rPr>
              <w:t> </w:t>
            </w:r>
          </w:p>
        </w:tc>
        <w:tc>
          <w:tcPr>
            <w:tcW w:w="0" w:type="auto"/>
            <w:vAlign w:val="bottom"/>
          </w:tcPr>
          <w:p w14:paraId="5871D1A6" w14:textId="77777777" w:rsidR="00C334D1" w:rsidRPr="00813D46" w:rsidRDefault="00C334D1" w:rsidP="007B0C0F">
            <w:pPr>
              <w:pStyle w:val="rrdsinglerule"/>
            </w:pPr>
            <w:r w:rsidRPr="00813D46">
              <w:rPr>
                <w:sz w:val="15"/>
                <w:szCs w:val="15"/>
              </w:rPr>
              <w:t> </w:t>
            </w:r>
          </w:p>
        </w:tc>
        <w:tc>
          <w:tcPr>
            <w:tcW w:w="0" w:type="auto"/>
            <w:vAlign w:val="bottom"/>
          </w:tcPr>
          <w:p w14:paraId="2184BF6C" w14:textId="77777777" w:rsidR="00C334D1" w:rsidRPr="00813D46" w:rsidRDefault="00C334D1" w:rsidP="007B0C0F">
            <w:pPr>
              <w:rPr>
                <w:sz w:val="8"/>
              </w:rPr>
            </w:pPr>
          </w:p>
        </w:tc>
      </w:tr>
      <w:tr w:rsidR="005942C4" w:rsidRPr="00813D46" w14:paraId="7C1F3B70" w14:textId="77777777" w:rsidTr="007B0C0F">
        <w:trPr>
          <w:jc w:val="center"/>
        </w:trPr>
        <w:tc>
          <w:tcPr>
            <w:tcW w:w="0" w:type="auto"/>
          </w:tcPr>
          <w:p w14:paraId="151B1E81" w14:textId="77777777" w:rsidR="00C334D1" w:rsidRPr="00813D46" w:rsidRDefault="00C334D1" w:rsidP="007B0C0F">
            <w:pPr>
              <w:pStyle w:val="NormalWeb"/>
              <w:ind w:left="480" w:hanging="240"/>
              <w:rPr>
                <w:sz w:val="8"/>
              </w:rPr>
            </w:pPr>
            <w:r w:rsidRPr="00813D46">
              <w:rPr>
                <w:rFonts w:cs="Arial"/>
                <w:sz w:val="20"/>
                <w:szCs w:val="20"/>
              </w:rPr>
              <w:t>Deferred income tax assets, net of valuation allowance</w:t>
            </w:r>
          </w:p>
        </w:tc>
        <w:tc>
          <w:tcPr>
            <w:tcW w:w="0" w:type="auto"/>
            <w:vAlign w:val="bottom"/>
          </w:tcPr>
          <w:p w14:paraId="4C6DE918" w14:textId="77777777" w:rsidR="00C334D1" w:rsidRPr="00813D46" w:rsidRDefault="00C334D1" w:rsidP="007B0C0F">
            <w:pPr>
              <w:pStyle w:val="la2"/>
            </w:pPr>
            <w:r w:rsidRPr="00813D46">
              <w:rPr>
                <w:sz w:val="15"/>
                <w:szCs w:val="15"/>
              </w:rPr>
              <w:t> </w:t>
            </w:r>
          </w:p>
        </w:tc>
        <w:tc>
          <w:tcPr>
            <w:tcW w:w="0" w:type="auto"/>
            <w:vAlign w:val="bottom"/>
          </w:tcPr>
          <w:p w14:paraId="2F941A55" w14:textId="77777777" w:rsidR="00C334D1" w:rsidRPr="00813D46" w:rsidRDefault="00C334D1" w:rsidP="007B0C0F">
            <w:pPr>
              <w:rPr>
                <w:sz w:val="8"/>
              </w:rPr>
            </w:pPr>
            <w:r w:rsidRPr="00813D46">
              <w:rPr>
                <w:rFonts w:cs="Arial"/>
                <w:b/>
                <w:bCs/>
              </w:rPr>
              <w:t>$</w:t>
            </w:r>
          </w:p>
        </w:tc>
        <w:tc>
          <w:tcPr>
            <w:tcW w:w="0" w:type="auto"/>
            <w:vAlign w:val="bottom"/>
          </w:tcPr>
          <w:p w14:paraId="5FC2F5D6" w14:textId="51FE4A66" w:rsidR="00C334D1" w:rsidRPr="00813D46" w:rsidRDefault="005942C4" w:rsidP="00867D41">
            <w:pPr>
              <w:jc w:val="right"/>
            </w:pPr>
            <w:r w:rsidRPr="00813D46">
              <w:rPr>
                <w:rFonts w:cs="Arial"/>
                <w:b/>
                <w:bCs/>
              </w:rPr>
              <w:t>3,</w:t>
            </w:r>
            <w:r w:rsidR="00867D41" w:rsidRPr="00813D46">
              <w:rPr>
                <w:rFonts w:cs="Arial"/>
                <w:b/>
                <w:bCs/>
              </w:rPr>
              <w:t>150</w:t>
            </w:r>
          </w:p>
        </w:tc>
        <w:tc>
          <w:tcPr>
            <w:tcW w:w="0" w:type="auto"/>
            <w:noWrap/>
            <w:vAlign w:val="bottom"/>
          </w:tcPr>
          <w:p w14:paraId="555DED1B" w14:textId="77777777" w:rsidR="00C334D1" w:rsidRPr="00813D46" w:rsidRDefault="00C334D1" w:rsidP="007B0C0F">
            <w:pPr>
              <w:rPr>
                <w:sz w:val="8"/>
              </w:rPr>
            </w:pPr>
            <w:r w:rsidRPr="00813D46">
              <w:rPr>
                <w:rFonts w:cs="Arial"/>
                <w:b/>
                <w:bCs/>
              </w:rPr>
              <w:t> </w:t>
            </w:r>
          </w:p>
        </w:tc>
        <w:tc>
          <w:tcPr>
            <w:tcW w:w="0" w:type="auto"/>
            <w:vAlign w:val="bottom"/>
          </w:tcPr>
          <w:p w14:paraId="0F5E00E6" w14:textId="77777777" w:rsidR="00C334D1" w:rsidRPr="00813D46" w:rsidRDefault="00C334D1" w:rsidP="007B0C0F">
            <w:pPr>
              <w:pStyle w:val="la2"/>
            </w:pPr>
            <w:r w:rsidRPr="00813D46">
              <w:rPr>
                <w:sz w:val="15"/>
                <w:szCs w:val="15"/>
              </w:rPr>
              <w:t> </w:t>
            </w:r>
          </w:p>
        </w:tc>
        <w:tc>
          <w:tcPr>
            <w:tcW w:w="0" w:type="auto"/>
            <w:vAlign w:val="bottom"/>
          </w:tcPr>
          <w:p w14:paraId="24553419" w14:textId="77777777" w:rsidR="00C334D1" w:rsidRPr="00813D46" w:rsidRDefault="00C334D1" w:rsidP="007B0C0F">
            <w:pPr>
              <w:rPr>
                <w:sz w:val="8"/>
              </w:rPr>
            </w:pPr>
            <w:r w:rsidRPr="00813D46">
              <w:rPr>
                <w:rFonts w:cs="Arial"/>
              </w:rPr>
              <w:t>$</w:t>
            </w:r>
          </w:p>
        </w:tc>
        <w:tc>
          <w:tcPr>
            <w:tcW w:w="0" w:type="auto"/>
            <w:vAlign w:val="bottom"/>
          </w:tcPr>
          <w:p w14:paraId="73BC73ED" w14:textId="7E05BB07" w:rsidR="00C334D1" w:rsidRPr="00813D46" w:rsidRDefault="00C334D1" w:rsidP="00867D41">
            <w:pPr>
              <w:jc w:val="right"/>
            </w:pPr>
            <w:r w:rsidRPr="00813D46">
              <w:rPr>
                <w:rFonts w:cs="Arial"/>
                <w:bCs/>
              </w:rPr>
              <w:t>2,</w:t>
            </w:r>
            <w:r w:rsidR="00867D41" w:rsidRPr="00813D46">
              <w:rPr>
                <w:rFonts w:cs="Arial"/>
                <w:bCs/>
              </w:rPr>
              <w:t>890</w:t>
            </w:r>
          </w:p>
        </w:tc>
        <w:tc>
          <w:tcPr>
            <w:tcW w:w="0" w:type="auto"/>
            <w:noWrap/>
            <w:vAlign w:val="bottom"/>
          </w:tcPr>
          <w:p w14:paraId="1FB84AED" w14:textId="77777777" w:rsidR="00C334D1" w:rsidRPr="00813D46" w:rsidRDefault="00C334D1" w:rsidP="007B0C0F">
            <w:pPr>
              <w:rPr>
                <w:sz w:val="8"/>
              </w:rPr>
            </w:pPr>
            <w:r w:rsidRPr="00813D46">
              <w:rPr>
                <w:rFonts w:cs="Arial"/>
                <w:bCs/>
              </w:rPr>
              <w:t> </w:t>
            </w:r>
          </w:p>
        </w:tc>
      </w:tr>
      <w:tr w:rsidR="005942C4" w:rsidRPr="00813D46" w14:paraId="0E5B7A86" w14:textId="77777777" w:rsidTr="007B0C0F">
        <w:trPr>
          <w:jc w:val="center"/>
        </w:trPr>
        <w:tc>
          <w:tcPr>
            <w:tcW w:w="0" w:type="auto"/>
            <w:gridSpan w:val="4"/>
            <w:vAlign w:val="bottom"/>
          </w:tcPr>
          <w:p w14:paraId="5538339E" w14:textId="77777777" w:rsidR="00C334D1" w:rsidRPr="00813D46" w:rsidRDefault="00C334D1" w:rsidP="007B0C0F">
            <w:pPr>
              <w:pStyle w:val="rrdsinglerule"/>
            </w:pPr>
            <w:r w:rsidRPr="00813D46">
              <w:rPr>
                <w:sz w:val="15"/>
                <w:szCs w:val="15"/>
              </w:rPr>
              <w:t> </w:t>
            </w:r>
          </w:p>
        </w:tc>
        <w:tc>
          <w:tcPr>
            <w:tcW w:w="0" w:type="auto"/>
            <w:vAlign w:val="bottom"/>
          </w:tcPr>
          <w:p w14:paraId="68211F05" w14:textId="77777777" w:rsidR="00C334D1" w:rsidRPr="00813D46" w:rsidRDefault="00C334D1" w:rsidP="007B0C0F">
            <w:pPr>
              <w:rPr>
                <w:sz w:val="8"/>
              </w:rPr>
            </w:pPr>
          </w:p>
        </w:tc>
        <w:tc>
          <w:tcPr>
            <w:tcW w:w="0" w:type="auto"/>
            <w:vAlign w:val="bottom"/>
          </w:tcPr>
          <w:p w14:paraId="59AFEEDD" w14:textId="77777777" w:rsidR="00C334D1" w:rsidRPr="00813D46" w:rsidRDefault="00C334D1" w:rsidP="007B0C0F">
            <w:pPr>
              <w:pStyle w:val="la2"/>
            </w:pPr>
            <w:r w:rsidRPr="00813D46">
              <w:t> </w:t>
            </w:r>
          </w:p>
        </w:tc>
        <w:tc>
          <w:tcPr>
            <w:tcW w:w="0" w:type="auto"/>
            <w:vAlign w:val="bottom"/>
          </w:tcPr>
          <w:p w14:paraId="4D6B6B47" w14:textId="77777777" w:rsidR="00C334D1" w:rsidRPr="00813D46" w:rsidRDefault="00C334D1" w:rsidP="007B0C0F">
            <w:pPr>
              <w:pStyle w:val="rrdsinglerule"/>
            </w:pPr>
            <w:r w:rsidRPr="00813D46">
              <w:rPr>
                <w:sz w:val="15"/>
                <w:szCs w:val="15"/>
              </w:rPr>
              <w:t> </w:t>
            </w:r>
          </w:p>
        </w:tc>
        <w:tc>
          <w:tcPr>
            <w:tcW w:w="0" w:type="auto"/>
            <w:vAlign w:val="bottom"/>
          </w:tcPr>
          <w:p w14:paraId="2CFF5836" w14:textId="77777777" w:rsidR="00C334D1" w:rsidRPr="00813D46" w:rsidRDefault="00C334D1" w:rsidP="007B0C0F">
            <w:pPr>
              <w:pStyle w:val="rrdsinglerule"/>
            </w:pPr>
            <w:r w:rsidRPr="00813D46">
              <w:rPr>
                <w:sz w:val="15"/>
                <w:szCs w:val="15"/>
              </w:rPr>
              <w:t> </w:t>
            </w:r>
          </w:p>
        </w:tc>
        <w:tc>
          <w:tcPr>
            <w:tcW w:w="0" w:type="auto"/>
            <w:vAlign w:val="bottom"/>
          </w:tcPr>
          <w:p w14:paraId="5AE7EC27" w14:textId="77777777" w:rsidR="00C334D1" w:rsidRPr="00813D46" w:rsidRDefault="00C334D1" w:rsidP="007B0C0F">
            <w:pPr>
              <w:rPr>
                <w:sz w:val="8"/>
              </w:rPr>
            </w:pPr>
          </w:p>
        </w:tc>
      </w:tr>
      <w:tr w:rsidR="005942C4" w:rsidRPr="00813D46" w14:paraId="66686AF3" w14:textId="77777777" w:rsidTr="007B0C0F">
        <w:trPr>
          <w:trHeight w:val="75"/>
          <w:jc w:val="center"/>
        </w:trPr>
        <w:tc>
          <w:tcPr>
            <w:tcW w:w="0" w:type="auto"/>
            <w:vAlign w:val="center"/>
          </w:tcPr>
          <w:p w14:paraId="66781ECD" w14:textId="77777777" w:rsidR="00C334D1" w:rsidRPr="00813D46" w:rsidRDefault="00C334D1" w:rsidP="007B0C0F">
            <w:pPr>
              <w:rPr>
                <w:sz w:val="8"/>
              </w:rPr>
            </w:pPr>
          </w:p>
        </w:tc>
        <w:tc>
          <w:tcPr>
            <w:tcW w:w="0" w:type="auto"/>
            <w:gridSpan w:val="4"/>
            <w:vAlign w:val="center"/>
          </w:tcPr>
          <w:p w14:paraId="29427A30" w14:textId="77777777" w:rsidR="00C334D1" w:rsidRPr="00813D46" w:rsidRDefault="00C334D1" w:rsidP="007B0C0F">
            <w:pPr>
              <w:rPr>
                <w:sz w:val="8"/>
              </w:rPr>
            </w:pPr>
          </w:p>
        </w:tc>
        <w:tc>
          <w:tcPr>
            <w:tcW w:w="0" w:type="auto"/>
            <w:gridSpan w:val="4"/>
            <w:vAlign w:val="center"/>
          </w:tcPr>
          <w:p w14:paraId="76564380" w14:textId="77777777" w:rsidR="00C334D1" w:rsidRPr="00813D46" w:rsidRDefault="00C334D1" w:rsidP="007B0C0F">
            <w:pPr>
              <w:rPr>
                <w:sz w:val="8"/>
              </w:rPr>
            </w:pPr>
          </w:p>
        </w:tc>
      </w:tr>
      <w:tr w:rsidR="005942C4" w:rsidRPr="00813D46" w14:paraId="34EF859E" w14:textId="77777777" w:rsidTr="007B0C0F">
        <w:trPr>
          <w:jc w:val="center"/>
        </w:trPr>
        <w:tc>
          <w:tcPr>
            <w:tcW w:w="0" w:type="auto"/>
          </w:tcPr>
          <w:p w14:paraId="4EDBEA62" w14:textId="77777777" w:rsidR="00C334D1" w:rsidRPr="00813D46" w:rsidRDefault="00C334D1" w:rsidP="007B0C0F">
            <w:pPr>
              <w:pStyle w:val="NormalWeb"/>
              <w:ind w:left="240" w:hanging="240"/>
              <w:rPr>
                <w:sz w:val="8"/>
              </w:rPr>
            </w:pPr>
            <w:r w:rsidRPr="00813D46">
              <w:rPr>
                <w:rFonts w:cs="Arial"/>
                <w:b/>
                <w:bCs/>
                <w:sz w:val="15"/>
                <w:szCs w:val="15"/>
              </w:rPr>
              <w:t>Deferred Income Tax Liabilities</w:t>
            </w:r>
          </w:p>
        </w:tc>
        <w:tc>
          <w:tcPr>
            <w:tcW w:w="0" w:type="auto"/>
            <w:vAlign w:val="bottom"/>
          </w:tcPr>
          <w:p w14:paraId="65BB7FF9" w14:textId="77777777" w:rsidR="00C334D1" w:rsidRPr="00813D46" w:rsidRDefault="00C334D1" w:rsidP="007B0C0F">
            <w:pPr>
              <w:pStyle w:val="la2"/>
            </w:pPr>
            <w:r w:rsidRPr="00813D46">
              <w:rPr>
                <w:sz w:val="15"/>
                <w:szCs w:val="15"/>
              </w:rPr>
              <w:t> </w:t>
            </w:r>
          </w:p>
        </w:tc>
        <w:tc>
          <w:tcPr>
            <w:tcW w:w="0" w:type="auto"/>
            <w:vAlign w:val="bottom"/>
          </w:tcPr>
          <w:p w14:paraId="65297382" w14:textId="77777777" w:rsidR="00C334D1" w:rsidRPr="00813D46" w:rsidRDefault="00C334D1" w:rsidP="007B0C0F">
            <w:pPr>
              <w:pStyle w:val="la2"/>
            </w:pPr>
            <w:r w:rsidRPr="00813D46">
              <w:t> </w:t>
            </w:r>
          </w:p>
        </w:tc>
        <w:tc>
          <w:tcPr>
            <w:tcW w:w="0" w:type="auto"/>
            <w:vAlign w:val="bottom"/>
          </w:tcPr>
          <w:p w14:paraId="02412C54" w14:textId="77777777" w:rsidR="00C334D1" w:rsidRPr="00813D46" w:rsidRDefault="00C334D1" w:rsidP="007B0C0F">
            <w:pPr>
              <w:pStyle w:val="la2"/>
            </w:pPr>
            <w:r w:rsidRPr="00813D46">
              <w:t> </w:t>
            </w:r>
          </w:p>
        </w:tc>
        <w:tc>
          <w:tcPr>
            <w:tcW w:w="0" w:type="auto"/>
            <w:vAlign w:val="bottom"/>
          </w:tcPr>
          <w:p w14:paraId="194E4DC9" w14:textId="77777777" w:rsidR="00C334D1" w:rsidRPr="00813D46" w:rsidRDefault="00C334D1" w:rsidP="007B0C0F">
            <w:pPr>
              <w:pStyle w:val="la2"/>
            </w:pPr>
            <w:r w:rsidRPr="00813D46">
              <w:t> </w:t>
            </w:r>
          </w:p>
        </w:tc>
        <w:tc>
          <w:tcPr>
            <w:tcW w:w="0" w:type="auto"/>
            <w:vAlign w:val="bottom"/>
          </w:tcPr>
          <w:p w14:paraId="6C0AE57F" w14:textId="77777777" w:rsidR="00C334D1" w:rsidRPr="00813D46" w:rsidRDefault="00C334D1" w:rsidP="007B0C0F">
            <w:pPr>
              <w:pStyle w:val="la2"/>
            </w:pPr>
            <w:r w:rsidRPr="00813D46">
              <w:rPr>
                <w:sz w:val="15"/>
                <w:szCs w:val="15"/>
              </w:rPr>
              <w:t> </w:t>
            </w:r>
          </w:p>
        </w:tc>
        <w:tc>
          <w:tcPr>
            <w:tcW w:w="0" w:type="auto"/>
            <w:vAlign w:val="bottom"/>
          </w:tcPr>
          <w:p w14:paraId="791322EF" w14:textId="77777777" w:rsidR="00C334D1" w:rsidRPr="00813D46" w:rsidRDefault="00C334D1" w:rsidP="007B0C0F">
            <w:pPr>
              <w:pStyle w:val="la2"/>
            </w:pPr>
            <w:r w:rsidRPr="00813D46">
              <w:t> </w:t>
            </w:r>
          </w:p>
        </w:tc>
        <w:tc>
          <w:tcPr>
            <w:tcW w:w="0" w:type="auto"/>
            <w:vAlign w:val="bottom"/>
          </w:tcPr>
          <w:p w14:paraId="6E3016F1" w14:textId="77777777" w:rsidR="00C334D1" w:rsidRPr="00813D46" w:rsidRDefault="00C334D1" w:rsidP="007B0C0F">
            <w:pPr>
              <w:pStyle w:val="la2"/>
            </w:pPr>
            <w:r w:rsidRPr="00813D46">
              <w:t> </w:t>
            </w:r>
          </w:p>
        </w:tc>
        <w:tc>
          <w:tcPr>
            <w:tcW w:w="0" w:type="auto"/>
            <w:vAlign w:val="bottom"/>
          </w:tcPr>
          <w:p w14:paraId="45ED1FF3" w14:textId="77777777" w:rsidR="00C334D1" w:rsidRPr="00813D46" w:rsidRDefault="00C334D1" w:rsidP="007B0C0F">
            <w:pPr>
              <w:pStyle w:val="la2"/>
            </w:pPr>
            <w:r w:rsidRPr="00813D46">
              <w:t> </w:t>
            </w:r>
          </w:p>
        </w:tc>
      </w:tr>
      <w:tr w:rsidR="005942C4" w:rsidRPr="00813D46" w14:paraId="756DDCCF" w14:textId="77777777" w:rsidTr="007B0C0F">
        <w:trPr>
          <w:trHeight w:val="75"/>
          <w:jc w:val="center"/>
        </w:trPr>
        <w:tc>
          <w:tcPr>
            <w:tcW w:w="0" w:type="auto"/>
            <w:vAlign w:val="center"/>
          </w:tcPr>
          <w:p w14:paraId="63E5DE28" w14:textId="77777777" w:rsidR="00C334D1" w:rsidRPr="00813D46" w:rsidRDefault="00C334D1" w:rsidP="007B0C0F">
            <w:pPr>
              <w:rPr>
                <w:sz w:val="8"/>
              </w:rPr>
            </w:pPr>
          </w:p>
        </w:tc>
        <w:tc>
          <w:tcPr>
            <w:tcW w:w="0" w:type="auto"/>
            <w:gridSpan w:val="4"/>
            <w:vAlign w:val="center"/>
          </w:tcPr>
          <w:p w14:paraId="0488839F" w14:textId="77777777" w:rsidR="00C334D1" w:rsidRPr="00813D46" w:rsidRDefault="00C334D1" w:rsidP="007B0C0F">
            <w:pPr>
              <w:rPr>
                <w:sz w:val="8"/>
              </w:rPr>
            </w:pPr>
          </w:p>
        </w:tc>
        <w:tc>
          <w:tcPr>
            <w:tcW w:w="0" w:type="auto"/>
            <w:gridSpan w:val="4"/>
            <w:vAlign w:val="center"/>
          </w:tcPr>
          <w:p w14:paraId="042E0B22" w14:textId="77777777" w:rsidR="00C334D1" w:rsidRPr="00813D46" w:rsidRDefault="00C334D1" w:rsidP="007B0C0F">
            <w:pPr>
              <w:rPr>
                <w:sz w:val="8"/>
              </w:rPr>
            </w:pPr>
          </w:p>
        </w:tc>
      </w:tr>
      <w:tr w:rsidR="005942C4" w:rsidRPr="00813D46" w14:paraId="1F197552" w14:textId="77777777" w:rsidTr="007B0C0F">
        <w:trPr>
          <w:jc w:val="center"/>
        </w:trPr>
        <w:tc>
          <w:tcPr>
            <w:tcW w:w="0" w:type="auto"/>
          </w:tcPr>
          <w:p w14:paraId="12BCD9A7" w14:textId="77777777" w:rsidR="00C334D1" w:rsidRPr="00813D46" w:rsidRDefault="00C334D1" w:rsidP="007B0C0F">
            <w:pPr>
              <w:pStyle w:val="NormalWeb"/>
              <w:ind w:left="240" w:hanging="240"/>
              <w:rPr>
                <w:sz w:val="8"/>
              </w:rPr>
            </w:pPr>
            <w:r w:rsidRPr="00813D46">
              <w:rPr>
                <w:rFonts w:cs="Arial"/>
                <w:sz w:val="20"/>
                <w:szCs w:val="20"/>
              </w:rPr>
              <w:t>Foreign earnings</w:t>
            </w:r>
          </w:p>
        </w:tc>
        <w:tc>
          <w:tcPr>
            <w:tcW w:w="0" w:type="auto"/>
            <w:vAlign w:val="bottom"/>
          </w:tcPr>
          <w:p w14:paraId="71F6973C" w14:textId="77777777" w:rsidR="00C334D1" w:rsidRPr="00813D46" w:rsidRDefault="00C334D1" w:rsidP="007B0C0F">
            <w:pPr>
              <w:pStyle w:val="la2"/>
            </w:pPr>
            <w:r w:rsidRPr="00813D46">
              <w:rPr>
                <w:sz w:val="15"/>
                <w:szCs w:val="15"/>
              </w:rPr>
              <w:t> </w:t>
            </w:r>
          </w:p>
        </w:tc>
        <w:tc>
          <w:tcPr>
            <w:tcW w:w="0" w:type="auto"/>
            <w:vAlign w:val="bottom"/>
          </w:tcPr>
          <w:p w14:paraId="1C14C226" w14:textId="77777777" w:rsidR="00C334D1" w:rsidRPr="00813D46" w:rsidRDefault="00C334D1" w:rsidP="007B0C0F">
            <w:pPr>
              <w:rPr>
                <w:sz w:val="8"/>
              </w:rPr>
            </w:pPr>
            <w:r w:rsidRPr="00813D46">
              <w:rPr>
                <w:rFonts w:cs="Arial"/>
                <w:b/>
                <w:bCs/>
              </w:rPr>
              <w:t>$</w:t>
            </w:r>
          </w:p>
        </w:tc>
        <w:tc>
          <w:tcPr>
            <w:tcW w:w="0" w:type="auto"/>
            <w:vAlign w:val="bottom"/>
          </w:tcPr>
          <w:p w14:paraId="6368EE44" w14:textId="5261EBA1" w:rsidR="00C334D1" w:rsidRPr="00813D46" w:rsidRDefault="00C334D1" w:rsidP="00E976F2">
            <w:pPr>
              <w:jc w:val="right"/>
            </w:pPr>
            <w:r w:rsidRPr="00813D46">
              <w:rPr>
                <w:rFonts w:cs="Arial"/>
                <w:b/>
                <w:bCs/>
              </w:rPr>
              <w:t>(</w:t>
            </w:r>
            <w:r w:rsidR="005942C4" w:rsidRPr="00813D46">
              <w:rPr>
                <w:rFonts w:cs="Arial"/>
                <w:b/>
                <w:bCs/>
              </w:rPr>
              <w:t>1,</w:t>
            </w:r>
            <w:r w:rsidR="00E976F2" w:rsidRPr="00813D46">
              <w:rPr>
                <w:rFonts w:cs="Arial"/>
                <w:b/>
                <w:bCs/>
              </w:rPr>
              <w:t>280</w:t>
            </w:r>
          </w:p>
        </w:tc>
        <w:tc>
          <w:tcPr>
            <w:tcW w:w="0" w:type="auto"/>
            <w:noWrap/>
            <w:vAlign w:val="bottom"/>
          </w:tcPr>
          <w:p w14:paraId="4B8984F6" w14:textId="77777777" w:rsidR="00C334D1" w:rsidRPr="00813D46" w:rsidRDefault="00C334D1" w:rsidP="007B0C0F">
            <w:pPr>
              <w:rPr>
                <w:sz w:val="8"/>
              </w:rPr>
            </w:pPr>
            <w:r w:rsidRPr="00813D46">
              <w:rPr>
                <w:rFonts w:cs="Arial"/>
                <w:b/>
                <w:bCs/>
              </w:rPr>
              <w:t>)</w:t>
            </w:r>
          </w:p>
        </w:tc>
        <w:tc>
          <w:tcPr>
            <w:tcW w:w="0" w:type="auto"/>
            <w:vAlign w:val="bottom"/>
          </w:tcPr>
          <w:p w14:paraId="75BEBE89" w14:textId="77777777" w:rsidR="00C334D1" w:rsidRPr="00813D46" w:rsidRDefault="00C334D1" w:rsidP="007B0C0F">
            <w:pPr>
              <w:pStyle w:val="la2"/>
            </w:pPr>
            <w:r w:rsidRPr="00813D46">
              <w:rPr>
                <w:sz w:val="15"/>
                <w:szCs w:val="15"/>
              </w:rPr>
              <w:t> </w:t>
            </w:r>
          </w:p>
        </w:tc>
        <w:tc>
          <w:tcPr>
            <w:tcW w:w="0" w:type="auto"/>
            <w:vAlign w:val="bottom"/>
          </w:tcPr>
          <w:p w14:paraId="31A08090" w14:textId="77777777" w:rsidR="00C334D1" w:rsidRPr="00813D46" w:rsidRDefault="00C334D1" w:rsidP="007B0C0F">
            <w:pPr>
              <w:rPr>
                <w:sz w:val="8"/>
              </w:rPr>
            </w:pPr>
            <w:r w:rsidRPr="00813D46">
              <w:rPr>
                <w:rFonts w:cs="Arial"/>
              </w:rPr>
              <w:t>$</w:t>
            </w:r>
          </w:p>
        </w:tc>
        <w:tc>
          <w:tcPr>
            <w:tcW w:w="0" w:type="auto"/>
            <w:vAlign w:val="bottom"/>
          </w:tcPr>
          <w:p w14:paraId="7570D246" w14:textId="77777777" w:rsidR="00C334D1" w:rsidRPr="00813D46" w:rsidRDefault="00C334D1" w:rsidP="007B0C0F">
            <w:pPr>
              <w:jc w:val="right"/>
            </w:pPr>
            <w:r w:rsidRPr="00813D46">
              <w:rPr>
                <w:rFonts w:cs="Arial"/>
                <w:bCs/>
              </w:rPr>
              <w:t>(1,140</w:t>
            </w:r>
          </w:p>
        </w:tc>
        <w:tc>
          <w:tcPr>
            <w:tcW w:w="0" w:type="auto"/>
            <w:noWrap/>
            <w:vAlign w:val="bottom"/>
          </w:tcPr>
          <w:p w14:paraId="043FCFF4" w14:textId="77777777" w:rsidR="00C334D1" w:rsidRPr="00813D46" w:rsidRDefault="00C334D1" w:rsidP="007B0C0F">
            <w:pPr>
              <w:rPr>
                <w:sz w:val="8"/>
              </w:rPr>
            </w:pPr>
            <w:r w:rsidRPr="00813D46">
              <w:rPr>
                <w:rFonts w:cs="Arial"/>
                <w:bCs/>
              </w:rPr>
              <w:t>)</w:t>
            </w:r>
          </w:p>
        </w:tc>
      </w:tr>
      <w:tr w:rsidR="005942C4" w:rsidRPr="00813D46" w14:paraId="492647FE" w14:textId="77777777" w:rsidTr="007B0C0F">
        <w:trPr>
          <w:jc w:val="center"/>
        </w:trPr>
        <w:tc>
          <w:tcPr>
            <w:tcW w:w="0" w:type="auto"/>
          </w:tcPr>
          <w:p w14:paraId="2EB68EAD" w14:textId="572592FD" w:rsidR="00C334D1" w:rsidRPr="00813D46" w:rsidRDefault="00C334D1" w:rsidP="007B0C0F">
            <w:pPr>
              <w:pStyle w:val="NormalWeb"/>
              <w:ind w:left="240" w:hanging="240"/>
              <w:rPr>
                <w:sz w:val="8"/>
              </w:rPr>
            </w:pPr>
            <w:r w:rsidRPr="00813D46">
              <w:rPr>
                <w:rFonts w:cs="Arial"/>
                <w:sz w:val="20"/>
                <w:szCs w:val="20"/>
              </w:rPr>
              <w:t>Unrealized gain on investments</w:t>
            </w:r>
            <w:r w:rsidR="00867D41" w:rsidRPr="00813D46">
              <w:rPr>
                <w:rFonts w:cs="Arial"/>
                <w:sz w:val="20"/>
                <w:szCs w:val="20"/>
              </w:rPr>
              <w:t xml:space="preserve"> and debt</w:t>
            </w:r>
          </w:p>
        </w:tc>
        <w:tc>
          <w:tcPr>
            <w:tcW w:w="0" w:type="auto"/>
            <w:vAlign w:val="bottom"/>
          </w:tcPr>
          <w:p w14:paraId="2C8C4C0E" w14:textId="77777777" w:rsidR="00C334D1" w:rsidRPr="00813D46" w:rsidRDefault="00C334D1" w:rsidP="007B0C0F">
            <w:pPr>
              <w:pStyle w:val="la2"/>
            </w:pPr>
            <w:r w:rsidRPr="00813D46">
              <w:rPr>
                <w:sz w:val="15"/>
                <w:szCs w:val="15"/>
              </w:rPr>
              <w:t> </w:t>
            </w:r>
          </w:p>
        </w:tc>
        <w:tc>
          <w:tcPr>
            <w:tcW w:w="0" w:type="auto"/>
            <w:vAlign w:val="bottom"/>
          </w:tcPr>
          <w:p w14:paraId="1D4E7A52" w14:textId="77777777" w:rsidR="00C334D1" w:rsidRPr="00813D46" w:rsidRDefault="00C334D1" w:rsidP="007B0C0F">
            <w:pPr>
              <w:rPr>
                <w:sz w:val="8"/>
              </w:rPr>
            </w:pPr>
            <w:r w:rsidRPr="00813D46">
              <w:rPr>
                <w:rFonts w:cs="Arial"/>
                <w:b/>
                <w:bCs/>
              </w:rPr>
              <w:t> </w:t>
            </w:r>
          </w:p>
        </w:tc>
        <w:tc>
          <w:tcPr>
            <w:tcW w:w="0" w:type="auto"/>
            <w:vAlign w:val="bottom"/>
          </w:tcPr>
          <w:p w14:paraId="66B76F55" w14:textId="15F7B512" w:rsidR="00C334D1" w:rsidRPr="00813D46" w:rsidRDefault="00C334D1" w:rsidP="00867D41">
            <w:pPr>
              <w:jc w:val="right"/>
            </w:pPr>
            <w:r w:rsidRPr="00813D46">
              <w:rPr>
                <w:rFonts w:cs="Arial"/>
                <w:b/>
                <w:bCs/>
              </w:rPr>
              <w:t>(</w:t>
            </w:r>
            <w:r w:rsidR="00867D41" w:rsidRPr="00813D46">
              <w:rPr>
                <w:rFonts w:cs="Arial"/>
                <w:b/>
                <w:bCs/>
              </w:rPr>
              <w:t>2,223</w:t>
            </w:r>
          </w:p>
        </w:tc>
        <w:tc>
          <w:tcPr>
            <w:tcW w:w="0" w:type="auto"/>
            <w:noWrap/>
            <w:vAlign w:val="bottom"/>
          </w:tcPr>
          <w:p w14:paraId="2636FE07" w14:textId="77777777" w:rsidR="00C334D1" w:rsidRPr="00813D46" w:rsidRDefault="00C334D1" w:rsidP="007B0C0F">
            <w:pPr>
              <w:rPr>
                <w:sz w:val="8"/>
              </w:rPr>
            </w:pPr>
            <w:r w:rsidRPr="00813D46">
              <w:rPr>
                <w:rFonts w:cs="Arial"/>
                <w:b/>
                <w:bCs/>
              </w:rPr>
              <w:t>)</w:t>
            </w:r>
          </w:p>
        </w:tc>
        <w:tc>
          <w:tcPr>
            <w:tcW w:w="0" w:type="auto"/>
            <w:vAlign w:val="bottom"/>
          </w:tcPr>
          <w:p w14:paraId="26BC0678" w14:textId="77777777" w:rsidR="00C334D1" w:rsidRPr="00813D46" w:rsidRDefault="00C334D1" w:rsidP="007B0C0F">
            <w:pPr>
              <w:pStyle w:val="la2"/>
            </w:pPr>
            <w:r w:rsidRPr="00813D46">
              <w:rPr>
                <w:sz w:val="15"/>
                <w:szCs w:val="15"/>
              </w:rPr>
              <w:t> </w:t>
            </w:r>
          </w:p>
        </w:tc>
        <w:tc>
          <w:tcPr>
            <w:tcW w:w="0" w:type="auto"/>
            <w:vAlign w:val="bottom"/>
          </w:tcPr>
          <w:p w14:paraId="1650FEB7" w14:textId="77777777" w:rsidR="00C334D1" w:rsidRPr="00813D46" w:rsidRDefault="00C334D1" w:rsidP="007B0C0F">
            <w:pPr>
              <w:rPr>
                <w:sz w:val="8"/>
              </w:rPr>
            </w:pPr>
            <w:r w:rsidRPr="00813D46">
              <w:rPr>
                <w:rFonts w:cs="Arial"/>
              </w:rPr>
              <w:t> </w:t>
            </w:r>
          </w:p>
        </w:tc>
        <w:tc>
          <w:tcPr>
            <w:tcW w:w="0" w:type="auto"/>
            <w:vAlign w:val="bottom"/>
          </w:tcPr>
          <w:p w14:paraId="3C487325" w14:textId="3CE4E86A" w:rsidR="00C334D1" w:rsidRPr="00813D46" w:rsidRDefault="00C334D1" w:rsidP="00867D41">
            <w:pPr>
              <w:jc w:val="right"/>
            </w:pPr>
            <w:r w:rsidRPr="00813D46">
              <w:rPr>
                <w:rFonts w:cs="Arial"/>
                <w:bCs/>
              </w:rPr>
              <w:t>(1,</w:t>
            </w:r>
            <w:r w:rsidR="00867D41" w:rsidRPr="00813D46">
              <w:rPr>
                <w:rFonts w:cs="Arial"/>
                <w:bCs/>
              </w:rPr>
              <w:t>974</w:t>
            </w:r>
          </w:p>
        </w:tc>
        <w:tc>
          <w:tcPr>
            <w:tcW w:w="0" w:type="auto"/>
            <w:noWrap/>
            <w:vAlign w:val="bottom"/>
          </w:tcPr>
          <w:p w14:paraId="427622EA" w14:textId="77777777" w:rsidR="00C334D1" w:rsidRPr="00813D46" w:rsidRDefault="00C334D1" w:rsidP="007B0C0F">
            <w:pPr>
              <w:rPr>
                <w:sz w:val="8"/>
              </w:rPr>
            </w:pPr>
            <w:r w:rsidRPr="00813D46">
              <w:rPr>
                <w:rFonts w:cs="Arial"/>
                <w:bCs/>
              </w:rPr>
              <w:t>)</w:t>
            </w:r>
          </w:p>
        </w:tc>
      </w:tr>
      <w:tr w:rsidR="005942C4" w:rsidRPr="00813D46" w14:paraId="22406D61" w14:textId="77777777" w:rsidTr="007B0C0F">
        <w:trPr>
          <w:jc w:val="center"/>
        </w:trPr>
        <w:tc>
          <w:tcPr>
            <w:tcW w:w="0" w:type="auto"/>
          </w:tcPr>
          <w:p w14:paraId="5CA4C512" w14:textId="77777777" w:rsidR="005942C4" w:rsidRPr="00813D46" w:rsidRDefault="005942C4" w:rsidP="005942C4">
            <w:pPr>
              <w:pStyle w:val="NormalWeb"/>
              <w:ind w:left="240" w:hanging="240"/>
              <w:rPr>
                <w:sz w:val="8"/>
              </w:rPr>
            </w:pPr>
            <w:r w:rsidRPr="00813D46">
              <w:rPr>
                <w:rFonts w:cs="Arial"/>
                <w:sz w:val="20"/>
                <w:szCs w:val="20"/>
              </w:rPr>
              <w:t>Depreciation and amortization</w:t>
            </w:r>
          </w:p>
        </w:tc>
        <w:tc>
          <w:tcPr>
            <w:tcW w:w="0" w:type="auto"/>
            <w:vAlign w:val="bottom"/>
          </w:tcPr>
          <w:p w14:paraId="38292FA9" w14:textId="77777777" w:rsidR="005942C4" w:rsidRPr="00813D46" w:rsidRDefault="005942C4" w:rsidP="005942C4">
            <w:pPr>
              <w:pStyle w:val="la2"/>
            </w:pPr>
            <w:r w:rsidRPr="00813D46">
              <w:rPr>
                <w:sz w:val="15"/>
                <w:szCs w:val="15"/>
              </w:rPr>
              <w:t> </w:t>
            </w:r>
          </w:p>
        </w:tc>
        <w:tc>
          <w:tcPr>
            <w:tcW w:w="0" w:type="auto"/>
            <w:vAlign w:val="bottom"/>
          </w:tcPr>
          <w:p w14:paraId="1F16445B" w14:textId="77777777" w:rsidR="005942C4" w:rsidRPr="00813D46" w:rsidRDefault="005942C4" w:rsidP="005942C4">
            <w:pPr>
              <w:rPr>
                <w:sz w:val="8"/>
              </w:rPr>
            </w:pPr>
            <w:r w:rsidRPr="00813D46">
              <w:rPr>
                <w:rFonts w:cs="Arial"/>
                <w:b/>
                <w:bCs/>
              </w:rPr>
              <w:t> </w:t>
            </w:r>
          </w:p>
        </w:tc>
        <w:tc>
          <w:tcPr>
            <w:tcW w:w="0" w:type="auto"/>
            <w:vAlign w:val="bottom"/>
          </w:tcPr>
          <w:p w14:paraId="3449285B" w14:textId="19B0ABA2" w:rsidR="005942C4" w:rsidRPr="00813D46" w:rsidRDefault="005942C4" w:rsidP="00E976F2">
            <w:pPr>
              <w:jc w:val="right"/>
            </w:pPr>
            <w:r w:rsidRPr="00813D46">
              <w:rPr>
                <w:rFonts w:cs="Arial"/>
                <w:b/>
                <w:bCs/>
              </w:rPr>
              <w:t>(</w:t>
            </w:r>
            <w:r w:rsidR="00E976F2" w:rsidRPr="00813D46">
              <w:rPr>
                <w:rFonts w:cs="Arial"/>
                <w:b/>
                <w:bCs/>
              </w:rPr>
              <w:t>685</w:t>
            </w:r>
          </w:p>
        </w:tc>
        <w:tc>
          <w:tcPr>
            <w:tcW w:w="0" w:type="auto"/>
            <w:noWrap/>
            <w:vAlign w:val="bottom"/>
          </w:tcPr>
          <w:p w14:paraId="759E07F7" w14:textId="77777777" w:rsidR="005942C4" w:rsidRPr="00813D46" w:rsidRDefault="005942C4" w:rsidP="005942C4">
            <w:pPr>
              <w:rPr>
                <w:sz w:val="8"/>
              </w:rPr>
            </w:pPr>
            <w:r w:rsidRPr="00813D46">
              <w:rPr>
                <w:rFonts w:cs="Arial"/>
                <w:b/>
                <w:bCs/>
              </w:rPr>
              <w:t>)</w:t>
            </w:r>
          </w:p>
        </w:tc>
        <w:tc>
          <w:tcPr>
            <w:tcW w:w="0" w:type="auto"/>
            <w:vAlign w:val="bottom"/>
          </w:tcPr>
          <w:p w14:paraId="4AA497ED" w14:textId="77777777" w:rsidR="005942C4" w:rsidRPr="00813D46" w:rsidRDefault="005942C4" w:rsidP="005942C4">
            <w:pPr>
              <w:pStyle w:val="la2"/>
            </w:pPr>
            <w:r w:rsidRPr="00813D46">
              <w:rPr>
                <w:sz w:val="15"/>
                <w:szCs w:val="15"/>
              </w:rPr>
              <w:t> </w:t>
            </w:r>
          </w:p>
        </w:tc>
        <w:tc>
          <w:tcPr>
            <w:tcW w:w="0" w:type="auto"/>
            <w:vAlign w:val="bottom"/>
          </w:tcPr>
          <w:p w14:paraId="2765290E" w14:textId="77777777" w:rsidR="005942C4" w:rsidRPr="00813D46" w:rsidRDefault="005942C4" w:rsidP="005942C4">
            <w:pPr>
              <w:rPr>
                <w:sz w:val="8"/>
              </w:rPr>
            </w:pPr>
            <w:r w:rsidRPr="00813D46">
              <w:rPr>
                <w:rFonts w:cs="Arial"/>
              </w:rPr>
              <w:t> </w:t>
            </w:r>
          </w:p>
        </w:tc>
        <w:tc>
          <w:tcPr>
            <w:tcW w:w="0" w:type="auto"/>
            <w:vAlign w:val="bottom"/>
          </w:tcPr>
          <w:p w14:paraId="6EE4BC46" w14:textId="77777777" w:rsidR="005942C4" w:rsidRPr="00813D46" w:rsidRDefault="005942C4" w:rsidP="005942C4">
            <w:pPr>
              <w:jc w:val="right"/>
            </w:pPr>
            <w:r w:rsidRPr="00813D46">
              <w:rPr>
                <w:rFonts w:cs="Arial"/>
                <w:bCs/>
              </w:rPr>
              <w:t>(470</w:t>
            </w:r>
          </w:p>
        </w:tc>
        <w:tc>
          <w:tcPr>
            <w:tcW w:w="0" w:type="auto"/>
            <w:noWrap/>
            <w:vAlign w:val="bottom"/>
          </w:tcPr>
          <w:p w14:paraId="5817C07D" w14:textId="77777777" w:rsidR="005942C4" w:rsidRPr="00813D46" w:rsidRDefault="005942C4" w:rsidP="005942C4">
            <w:pPr>
              <w:rPr>
                <w:sz w:val="8"/>
              </w:rPr>
            </w:pPr>
            <w:r w:rsidRPr="00813D46">
              <w:rPr>
                <w:rFonts w:cs="Arial"/>
                <w:bCs/>
              </w:rPr>
              <w:t>)</w:t>
            </w:r>
          </w:p>
        </w:tc>
      </w:tr>
      <w:tr w:rsidR="005942C4" w:rsidRPr="00813D46" w14:paraId="2687F611" w14:textId="77777777" w:rsidTr="007B0C0F">
        <w:trPr>
          <w:jc w:val="center"/>
        </w:trPr>
        <w:tc>
          <w:tcPr>
            <w:tcW w:w="0" w:type="auto"/>
          </w:tcPr>
          <w:p w14:paraId="1CB0E048" w14:textId="77777777" w:rsidR="005942C4" w:rsidRPr="00813D46" w:rsidRDefault="005942C4" w:rsidP="005942C4">
            <w:pPr>
              <w:pStyle w:val="NormalWeb"/>
              <w:ind w:left="240" w:hanging="240"/>
              <w:rPr>
                <w:sz w:val="8"/>
              </w:rPr>
            </w:pPr>
            <w:r w:rsidRPr="00813D46">
              <w:rPr>
                <w:rFonts w:cs="Arial"/>
                <w:sz w:val="20"/>
                <w:szCs w:val="20"/>
              </w:rPr>
              <w:t>Other</w:t>
            </w:r>
          </w:p>
        </w:tc>
        <w:tc>
          <w:tcPr>
            <w:tcW w:w="0" w:type="auto"/>
            <w:vAlign w:val="bottom"/>
          </w:tcPr>
          <w:p w14:paraId="4898ECEB" w14:textId="77777777" w:rsidR="005942C4" w:rsidRPr="00813D46" w:rsidRDefault="005942C4" w:rsidP="005942C4">
            <w:pPr>
              <w:pStyle w:val="la2"/>
            </w:pPr>
            <w:r w:rsidRPr="00813D46">
              <w:rPr>
                <w:sz w:val="15"/>
                <w:szCs w:val="15"/>
              </w:rPr>
              <w:t> </w:t>
            </w:r>
          </w:p>
        </w:tc>
        <w:tc>
          <w:tcPr>
            <w:tcW w:w="0" w:type="auto"/>
            <w:vAlign w:val="bottom"/>
          </w:tcPr>
          <w:p w14:paraId="2DC5C724" w14:textId="77777777" w:rsidR="005942C4" w:rsidRPr="00813D46" w:rsidRDefault="005942C4" w:rsidP="005942C4">
            <w:pPr>
              <w:rPr>
                <w:sz w:val="8"/>
              </w:rPr>
            </w:pPr>
            <w:r w:rsidRPr="00813D46">
              <w:rPr>
                <w:rFonts w:cs="Arial"/>
                <w:b/>
                <w:bCs/>
              </w:rPr>
              <w:t> </w:t>
            </w:r>
          </w:p>
        </w:tc>
        <w:tc>
          <w:tcPr>
            <w:tcW w:w="0" w:type="auto"/>
            <w:vAlign w:val="bottom"/>
          </w:tcPr>
          <w:p w14:paraId="17758CC4" w14:textId="4F2C8462" w:rsidR="005942C4" w:rsidRPr="00813D46" w:rsidRDefault="005942C4" w:rsidP="005942C4">
            <w:pPr>
              <w:jc w:val="right"/>
            </w:pPr>
            <w:r w:rsidRPr="00813D46">
              <w:rPr>
                <w:rFonts w:cs="Arial"/>
                <w:b/>
                <w:bCs/>
              </w:rPr>
              <w:t>(29</w:t>
            </w:r>
          </w:p>
        </w:tc>
        <w:tc>
          <w:tcPr>
            <w:tcW w:w="0" w:type="auto"/>
            <w:noWrap/>
            <w:vAlign w:val="bottom"/>
          </w:tcPr>
          <w:p w14:paraId="13A60922" w14:textId="77777777" w:rsidR="005942C4" w:rsidRPr="00813D46" w:rsidRDefault="005942C4" w:rsidP="005942C4">
            <w:pPr>
              <w:rPr>
                <w:sz w:val="8"/>
              </w:rPr>
            </w:pPr>
            <w:r w:rsidRPr="00813D46">
              <w:rPr>
                <w:rFonts w:cs="Arial"/>
                <w:b/>
                <w:bCs/>
              </w:rPr>
              <w:t>)</w:t>
            </w:r>
          </w:p>
        </w:tc>
        <w:tc>
          <w:tcPr>
            <w:tcW w:w="0" w:type="auto"/>
            <w:vAlign w:val="bottom"/>
          </w:tcPr>
          <w:p w14:paraId="63B90D3B" w14:textId="77777777" w:rsidR="005942C4" w:rsidRPr="00813D46" w:rsidRDefault="005942C4" w:rsidP="005942C4">
            <w:pPr>
              <w:pStyle w:val="la2"/>
            </w:pPr>
            <w:r w:rsidRPr="00813D46">
              <w:rPr>
                <w:sz w:val="15"/>
                <w:szCs w:val="15"/>
              </w:rPr>
              <w:t> </w:t>
            </w:r>
          </w:p>
        </w:tc>
        <w:tc>
          <w:tcPr>
            <w:tcW w:w="0" w:type="auto"/>
            <w:vAlign w:val="bottom"/>
          </w:tcPr>
          <w:p w14:paraId="4D3D6CE5" w14:textId="77777777" w:rsidR="005942C4" w:rsidRPr="00813D46" w:rsidRDefault="005942C4" w:rsidP="005942C4">
            <w:pPr>
              <w:rPr>
                <w:sz w:val="8"/>
              </w:rPr>
            </w:pPr>
            <w:r w:rsidRPr="00813D46">
              <w:rPr>
                <w:rFonts w:cs="Arial"/>
              </w:rPr>
              <w:t> </w:t>
            </w:r>
          </w:p>
        </w:tc>
        <w:tc>
          <w:tcPr>
            <w:tcW w:w="0" w:type="auto"/>
            <w:vAlign w:val="bottom"/>
          </w:tcPr>
          <w:p w14:paraId="48876C93" w14:textId="77777777" w:rsidR="005942C4" w:rsidRPr="00813D46" w:rsidRDefault="005942C4" w:rsidP="005942C4">
            <w:pPr>
              <w:jc w:val="right"/>
            </w:pPr>
            <w:r w:rsidRPr="00813D46">
              <w:rPr>
                <w:rFonts w:cs="Arial"/>
                <w:bCs/>
              </w:rPr>
              <w:t>(87</w:t>
            </w:r>
          </w:p>
        </w:tc>
        <w:tc>
          <w:tcPr>
            <w:tcW w:w="0" w:type="auto"/>
            <w:noWrap/>
            <w:vAlign w:val="bottom"/>
          </w:tcPr>
          <w:p w14:paraId="0E5D2603" w14:textId="77777777" w:rsidR="005942C4" w:rsidRPr="00813D46" w:rsidRDefault="005942C4" w:rsidP="005942C4">
            <w:pPr>
              <w:rPr>
                <w:sz w:val="8"/>
              </w:rPr>
            </w:pPr>
            <w:r w:rsidRPr="00813D46">
              <w:rPr>
                <w:rFonts w:cs="Arial"/>
                <w:bCs/>
              </w:rPr>
              <w:t>)</w:t>
            </w:r>
          </w:p>
        </w:tc>
      </w:tr>
      <w:tr w:rsidR="005942C4" w:rsidRPr="00813D46" w14:paraId="448FE8A7" w14:textId="77777777" w:rsidTr="007B0C0F">
        <w:trPr>
          <w:jc w:val="center"/>
        </w:trPr>
        <w:tc>
          <w:tcPr>
            <w:tcW w:w="0" w:type="auto"/>
            <w:gridSpan w:val="4"/>
            <w:vAlign w:val="bottom"/>
          </w:tcPr>
          <w:p w14:paraId="48F7ADC3" w14:textId="77777777" w:rsidR="005942C4" w:rsidRPr="00813D46" w:rsidRDefault="005942C4" w:rsidP="005942C4">
            <w:pPr>
              <w:pStyle w:val="rrdsinglerule"/>
            </w:pPr>
            <w:r w:rsidRPr="00813D46">
              <w:rPr>
                <w:sz w:val="15"/>
                <w:szCs w:val="15"/>
              </w:rPr>
              <w:t> </w:t>
            </w:r>
          </w:p>
        </w:tc>
        <w:tc>
          <w:tcPr>
            <w:tcW w:w="0" w:type="auto"/>
            <w:vAlign w:val="bottom"/>
          </w:tcPr>
          <w:p w14:paraId="60D1E588" w14:textId="77777777" w:rsidR="005942C4" w:rsidRPr="00813D46" w:rsidRDefault="005942C4" w:rsidP="005942C4">
            <w:pPr>
              <w:rPr>
                <w:sz w:val="8"/>
              </w:rPr>
            </w:pPr>
          </w:p>
        </w:tc>
        <w:tc>
          <w:tcPr>
            <w:tcW w:w="0" w:type="auto"/>
            <w:vAlign w:val="bottom"/>
          </w:tcPr>
          <w:p w14:paraId="6F5F8E7C" w14:textId="77777777" w:rsidR="005942C4" w:rsidRPr="00813D46" w:rsidRDefault="005942C4" w:rsidP="005942C4">
            <w:pPr>
              <w:pStyle w:val="la2"/>
            </w:pPr>
            <w:r w:rsidRPr="00813D46">
              <w:t> </w:t>
            </w:r>
          </w:p>
        </w:tc>
        <w:tc>
          <w:tcPr>
            <w:tcW w:w="0" w:type="auto"/>
            <w:vAlign w:val="bottom"/>
          </w:tcPr>
          <w:p w14:paraId="3FEA2375" w14:textId="77777777" w:rsidR="005942C4" w:rsidRPr="00813D46" w:rsidRDefault="005942C4" w:rsidP="005942C4">
            <w:pPr>
              <w:pStyle w:val="rrdsinglerule"/>
            </w:pPr>
            <w:r w:rsidRPr="00813D46">
              <w:rPr>
                <w:sz w:val="15"/>
                <w:szCs w:val="15"/>
              </w:rPr>
              <w:t> </w:t>
            </w:r>
          </w:p>
        </w:tc>
        <w:tc>
          <w:tcPr>
            <w:tcW w:w="0" w:type="auto"/>
            <w:vAlign w:val="bottom"/>
          </w:tcPr>
          <w:p w14:paraId="145F1573" w14:textId="77777777" w:rsidR="005942C4" w:rsidRPr="00813D46" w:rsidRDefault="005942C4" w:rsidP="005942C4">
            <w:pPr>
              <w:pStyle w:val="rrdsinglerule"/>
            </w:pPr>
            <w:r w:rsidRPr="00813D46">
              <w:rPr>
                <w:sz w:val="15"/>
                <w:szCs w:val="15"/>
              </w:rPr>
              <w:t> </w:t>
            </w:r>
          </w:p>
        </w:tc>
        <w:tc>
          <w:tcPr>
            <w:tcW w:w="0" w:type="auto"/>
            <w:vAlign w:val="bottom"/>
          </w:tcPr>
          <w:p w14:paraId="1EC69D5E" w14:textId="77777777" w:rsidR="005942C4" w:rsidRPr="00813D46" w:rsidRDefault="005942C4" w:rsidP="005942C4">
            <w:pPr>
              <w:rPr>
                <w:sz w:val="8"/>
              </w:rPr>
            </w:pPr>
          </w:p>
        </w:tc>
      </w:tr>
      <w:tr w:rsidR="005942C4" w:rsidRPr="00813D46" w14:paraId="2B365303" w14:textId="77777777" w:rsidTr="007B0C0F">
        <w:trPr>
          <w:jc w:val="center"/>
        </w:trPr>
        <w:tc>
          <w:tcPr>
            <w:tcW w:w="0" w:type="auto"/>
          </w:tcPr>
          <w:p w14:paraId="5FDD2FC6" w14:textId="77777777" w:rsidR="005942C4" w:rsidRPr="00813D46" w:rsidRDefault="005942C4" w:rsidP="005942C4">
            <w:pPr>
              <w:pStyle w:val="NormalWeb"/>
              <w:ind w:left="480" w:hanging="240"/>
              <w:rPr>
                <w:sz w:val="8"/>
              </w:rPr>
            </w:pPr>
            <w:r w:rsidRPr="00813D46">
              <w:rPr>
                <w:rFonts w:cs="Arial"/>
                <w:sz w:val="20"/>
                <w:szCs w:val="20"/>
              </w:rPr>
              <w:t>Deferred income tax liabilities</w:t>
            </w:r>
          </w:p>
        </w:tc>
        <w:tc>
          <w:tcPr>
            <w:tcW w:w="0" w:type="auto"/>
            <w:vAlign w:val="bottom"/>
          </w:tcPr>
          <w:p w14:paraId="437EA85B" w14:textId="77777777" w:rsidR="005942C4" w:rsidRPr="00813D46" w:rsidRDefault="005942C4" w:rsidP="005942C4">
            <w:pPr>
              <w:pStyle w:val="la2"/>
            </w:pPr>
            <w:r w:rsidRPr="00813D46">
              <w:rPr>
                <w:sz w:val="15"/>
                <w:szCs w:val="15"/>
              </w:rPr>
              <w:t> </w:t>
            </w:r>
          </w:p>
        </w:tc>
        <w:tc>
          <w:tcPr>
            <w:tcW w:w="0" w:type="auto"/>
            <w:vAlign w:val="bottom"/>
          </w:tcPr>
          <w:p w14:paraId="6D0D7456" w14:textId="778C4968" w:rsidR="005942C4" w:rsidRPr="00813D46" w:rsidRDefault="005942C4" w:rsidP="005942C4">
            <w:pPr>
              <w:rPr>
                <w:sz w:val="8"/>
              </w:rPr>
            </w:pPr>
          </w:p>
        </w:tc>
        <w:tc>
          <w:tcPr>
            <w:tcW w:w="0" w:type="auto"/>
            <w:vAlign w:val="bottom"/>
          </w:tcPr>
          <w:p w14:paraId="3834F9CF" w14:textId="1EB1C35E" w:rsidR="005942C4" w:rsidRPr="00813D46" w:rsidRDefault="005942C4" w:rsidP="00867D41">
            <w:pPr>
              <w:jc w:val="right"/>
            </w:pPr>
            <w:r w:rsidRPr="00813D46">
              <w:rPr>
                <w:rFonts w:cs="Arial"/>
                <w:b/>
                <w:bCs/>
              </w:rPr>
              <w:t>(4,</w:t>
            </w:r>
            <w:r w:rsidR="00867D41" w:rsidRPr="00813D46">
              <w:rPr>
                <w:rFonts w:cs="Arial"/>
                <w:b/>
                <w:bCs/>
              </w:rPr>
              <w:t>217</w:t>
            </w:r>
          </w:p>
        </w:tc>
        <w:tc>
          <w:tcPr>
            <w:tcW w:w="0" w:type="auto"/>
            <w:noWrap/>
            <w:vAlign w:val="bottom"/>
          </w:tcPr>
          <w:p w14:paraId="636049B2" w14:textId="77777777" w:rsidR="005942C4" w:rsidRPr="00813D46" w:rsidRDefault="005942C4" w:rsidP="005942C4">
            <w:pPr>
              <w:rPr>
                <w:sz w:val="8"/>
              </w:rPr>
            </w:pPr>
            <w:r w:rsidRPr="00813D46">
              <w:rPr>
                <w:rFonts w:cs="Arial"/>
                <w:b/>
                <w:bCs/>
              </w:rPr>
              <w:t>)</w:t>
            </w:r>
          </w:p>
        </w:tc>
        <w:tc>
          <w:tcPr>
            <w:tcW w:w="0" w:type="auto"/>
            <w:vAlign w:val="bottom"/>
          </w:tcPr>
          <w:p w14:paraId="7FF82726" w14:textId="77777777" w:rsidR="005942C4" w:rsidRPr="00813D46" w:rsidRDefault="005942C4" w:rsidP="005942C4">
            <w:pPr>
              <w:pStyle w:val="la2"/>
            </w:pPr>
            <w:r w:rsidRPr="00813D46">
              <w:rPr>
                <w:sz w:val="15"/>
                <w:szCs w:val="15"/>
              </w:rPr>
              <w:t> </w:t>
            </w:r>
          </w:p>
        </w:tc>
        <w:tc>
          <w:tcPr>
            <w:tcW w:w="0" w:type="auto"/>
            <w:vAlign w:val="bottom"/>
          </w:tcPr>
          <w:p w14:paraId="6E02D5D0" w14:textId="5BE9010F" w:rsidR="005942C4" w:rsidRPr="00813D46" w:rsidRDefault="005942C4" w:rsidP="005942C4">
            <w:pPr>
              <w:rPr>
                <w:sz w:val="8"/>
              </w:rPr>
            </w:pPr>
          </w:p>
        </w:tc>
        <w:tc>
          <w:tcPr>
            <w:tcW w:w="0" w:type="auto"/>
            <w:vAlign w:val="bottom"/>
          </w:tcPr>
          <w:p w14:paraId="7DD173E3" w14:textId="34B50180" w:rsidR="005942C4" w:rsidRPr="00813D46" w:rsidRDefault="005942C4" w:rsidP="00867D41">
            <w:pPr>
              <w:jc w:val="right"/>
            </w:pPr>
            <w:r w:rsidRPr="00813D46">
              <w:rPr>
                <w:rFonts w:cs="Arial"/>
                <w:bCs/>
              </w:rPr>
              <w:t>(3,</w:t>
            </w:r>
            <w:r w:rsidR="00867D41" w:rsidRPr="00813D46">
              <w:rPr>
                <w:rFonts w:cs="Arial"/>
                <w:bCs/>
              </w:rPr>
              <w:t>671</w:t>
            </w:r>
          </w:p>
        </w:tc>
        <w:tc>
          <w:tcPr>
            <w:tcW w:w="0" w:type="auto"/>
            <w:noWrap/>
            <w:vAlign w:val="bottom"/>
          </w:tcPr>
          <w:p w14:paraId="6757B7E2" w14:textId="77777777" w:rsidR="005942C4" w:rsidRPr="00813D46" w:rsidRDefault="005942C4" w:rsidP="005942C4">
            <w:pPr>
              <w:rPr>
                <w:sz w:val="8"/>
              </w:rPr>
            </w:pPr>
            <w:r w:rsidRPr="00813D46">
              <w:rPr>
                <w:rFonts w:cs="Arial"/>
                <w:bCs/>
              </w:rPr>
              <w:t>)</w:t>
            </w:r>
          </w:p>
        </w:tc>
      </w:tr>
      <w:tr w:rsidR="005942C4" w:rsidRPr="00813D46" w14:paraId="2ECFD544" w14:textId="77777777" w:rsidTr="007B0C0F">
        <w:trPr>
          <w:jc w:val="center"/>
        </w:trPr>
        <w:tc>
          <w:tcPr>
            <w:tcW w:w="0" w:type="auto"/>
            <w:gridSpan w:val="4"/>
            <w:vAlign w:val="bottom"/>
          </w:tcPr>
          <w:p w14:paraId="5E1B61DF" w14:textId="77777777" w:rsidR="005942C4" w:rsidRPr="00813D46" w:rsidRDefault="005942C4" w:rsidP="005942C4">
            <w:pPr>
              <w:pStyle w:val="rrdsinglerule"/>
            </w:pPr>
            <w:r w:rsidRPr="00813D46">
              <w:rPr>
                <w:sz w:val="15"/>
                <w:szCs w:val="15"/>
              </w:rPr>
              <w:t> </w:t>
            </w:r>
          </w:p>
        </w:tc>
        <w:tc>
          <w:tcPr>
            <w:tcW w:w="0" w:type="auto"/>
            <w:vAlign w:val="bottom"/>
          </w:tcPr>
          <w:p w14:paraId="5B86824D" w14:textId="77777777" w:rsidR="005942C4" w:rsidRPr="00813D46" w:rsidRDefault="005942C4" w:rsidP="005942C4">
            <w:pPr>
              <w:rPr>
                <w:sz w:val="8"/>
              </w:rPr>
            </w:pPr>
          </w:p>
        </w:tc>
        <w:tc>
          <w:tcPr>
            <w:tcW w:w="0" w:type="auto"/>
            <w:vAlign w:val="bottom"/>
          </w:tcPr>
          <w:p w14:paraId="52419917" w14:textId="77777777" w:rsidR="005942C4" w:rsidRPr="00813D46" w:rsidRDefault="005942C4" w:rsidP="005942C4">
            <w:pPr>
              <w:pStyle w:val="la2"/>
            </w:pPr>
            <w:r w:rsidRPr="00813D46">
              <w:t> </w:t>
            </w:r>
          </w:p>
        </w:tc>
        <w:tc>
          <w:tcPr>
            <w:tcW w:w="0" w:type="auto"/>
            <w:vAlign w:val="bottom"/>
          </w:tcPr>
          <w:p w14:paraId="399AEE62" w14:textId="77777777" w:rsidR="005942C4" w:rsidRPr="00813D46" w:rsidRDefault="005942C4" w:rsidP="005942C4">
            <w:pPr>
              <w:pStyle w:val="rrdsinglerule"/>
            </w:pPr>
            <w:r w:rsidRPr="00813D46">
              <w:rPr>
                <w:sz w:val="15"/>
                <w:szCs w:val="15"/>
              </w:rPr>
              <w:t> </w:t>
            </w:r>
          </w:p>
        </w:tc>
        <w:tc>
          <w:tcPr>
            <w:tcW w:w="0" w:type="auto"/>
            <w:vAlign w:val="bottom"/>
          </w:tcPr>
          <w:p w14:paraId="07B7F614" w14:textId="77777777" w:rsidR="005942C4" w:rsidRPr="00813D46" w:rsidRDefault="005942C4" w:rsidP="005942C4">
            <w:pPr>
              <w:pStyle w:val="rrdsinglerule"/>
            </w:pPr>
            <w:r w:rsidRPr="00813D46">
              <w:rPr>
                <w:sz w:val="15"/>
                <w:szCs w:val="15"/>
              </w:rPr>
              <w:t> </w:t>
            </w:r>
          </w:p>
        </w:tc>
        <w:tc>
          <w:tcPr>
            <w:tcW w:w="0" w:type="auto"/>
            <w:vAlign w:val="bottom"/>
          </w:tcPr>
          <w:p w14:paraId="376813E4" w14:textId="77777777" w:rsidR="005942C4" w:rsidRPr="00813D46" w:rsidRDefault="005942C4" w:rsidP="005942C4">
            <w:pPr>
              <w:rPr>
                <w:sz w:val="8"/>
              </w:rPr>
            </w:pPr>
          </w:p>
        </w:tc>
      </w:tr>
      <w:tr w:rsidR="005942C4" w:rsidRPr="00813D46" w14:paraId="5F644A02" w14:textId="77777777" w:rsidTr="007B0C0F">
        <w:trPr>
          <w:jc w:val="center"/>
        </w:trPr>
        <w:tc>
          <w:tcPr>
            <w:tcW w:w="0" w:type="auto"/>
          </w:tcPr>
          <w:p w14:paraId="76355775" w14:textId="77777777" w:rsidR="005942C4" w:rsidRPr="00813D46" w:rsidRDefault="005942C4" w:rsidP="005942C4">
            <w:pPr>
              <w:pStyle w:val="NormalWeb"/>
              <w:ind w:left="720" w:hanging="240"/>
              <w:rPr>
                <w:sz w:val="8"/>
              </w:rPr>
            </w:pPr>
            <w:r w:rsidRPr="00813D46">
              <w:rPr>
                <w:rFonts w:cs="Arial"/>
                <w:sz w:val="20"/>
                <w:szCs w:val="20"/>
              </w:rPr>
              <w:t>Net deferred income tax assets (liabilities)</w:t>
            </w:r>
          </w:p>
        </w:tc>
        <w:tc>
          <w:tcPr>
            <w:tcW w:w="0" w:type="auto"/>
            <w:vAlign w:val="bottom"/>
          </w:tcPr>
          <w:p w14:paraId="776927D3" w14:textId="77777777" w:rsidR="005942C4" w:rsidRPr="00813D46" w:rsidRDefault="005942C4" w:rsidP="005942C4">
            <w:pPr>
              <w:pStyle w:val="la2"/>
            </w:pPr>
            <w:r w:rsidRPr="00813D46">
              <w:rPr>
                <w:sz w:val="15"/>
                <w:szCs w:val="15"/>
              </w:rPr>
              <w:t> </w:t>
            </w:r>
          </w:p>
        </w:tc>
        <w:tc>
          <w:tcPr>
            <w:tcW w:w="0" w:type="auto"/>
            <w:vAlign w:val="bottom"/>
          </w:tcPr>
          <w:p w14:paraId="1829C177" w14:textId="77777777" w:rsidR="005942C4" w:rsidRPr="00813D46" w:rsidRDefault="005942C4" w:rsidP="005942C4">
            <w:pPr>
              <w:rPr>
                <w:sz w:val="8"/>
              </w:rPr>
            </w:pPr>
            <w:r w:rsidRPr="00813D46">
              <w:rPr>
                <w:rFonts w:cs="Arial"/>
                <w:b/>
                <w:bCs/>
              </w:rPr>
              <w:t>$</w:t>
            </w:r>
          </w:p>
        </w:tc>
        <w:tc>
          <w:tcPr>
            <w:tcW w:w="0" w:type="auto"/>
            <w:vAlign w:val="bottom"/>
          </w:tcPr>
          <w:p w14:paraId="14EFB6CB" w14:textId="7C503F67" w:rsidR="005942C4" w:rsidRPr="00813D46" w:rsidRDefault="005942C4" w:rsidP="005942C4">
            <w:pPr>
              <w:jc w:val="right"/>
            </w:pPr>
            <w:r w:rsidRPr="00813D46">
              <w:rPr>
                <w:rFonts w:cs="Arial"/>
                <w:b/>
                <w:bCs/>
              </w:rPr>
              <w:t>(1,067</w:t>
            </w:r>
          </w:p>
        </w:tc>
        <w:tc>
          <w:tcPr>
            <w:tcW w:w="0" w:type="auto"/>
            <w:noWrap/>
            <w:vAlign w:val="bottom"/>
          </w:tcPr>
          <w:p w14:paraId="4B4444F0" w14:textId="77777777" w:rsidR="005942C4" w:rsidRPr="00813D46" w:rsidRDefault="005942C4" w:rsidP="005942C4">
            <w:pPr>
              <w:rPr>
                <w:sz w:val="8"/>
              </w:rPr>
            </w:pPr>
            <w:r w:rsidRPr="00813D46">
              <w:rPr>
                <w:rFonts w:cs="Arial"/>
                <w:b/>
                <w:bCs/>
              </w:rPr>
              <w:t>)</w:t>
            </w:r>
          </w:p>
        </w:tc>
        <w:tc>
          <w:tcPr>
            <w:tcW w:w="0" w:type="auto"/>
            <w:vAlign w:val="bottom"/>
          </w:tcPr>
          <w:p w14:paraId="15159810" w14:textId="77777777" w:rsidR="005942C4" w:rsidRPr="00813D46" w:rsidRDefault="005942C4" w:rsidP="005942C4">
            <w:pPr>
              <w:pStyle w:val="la2"/>
            </w:pPr>
            <w:r w:rsidRPr="00813D46">
              <w:rPr>
                <w:sz w:val="15"/>
                <w:szCs w:val="15"/>
              </w:rPr>
              <w:t> </w:t>
            </w:r>
          </w:p>
        </w:tc>
        <w:tc>
          <w:tcPr>
            <w:tcW w:w="0" w:type="auto"/>
            <w:vAlign w:val="bottom"/>
          </w:tcPr>
          <w:p w14:paraId="78774E5D" w14:textId="77777777" w:rsidR="005942C4" w:rsidRPr="00813D46" w:rsidRDefault="005942C4" w:rsidP="005942C4">
            <w:pPr>
              <w:rPr>
                <w:sz w:val="8"/>
              </w:rPr>
            </w:pPr>
            <w:r w:rsidRPr="00813D46">
              <w:rPr>
                <w:rFonts w:cs="Arial"/>
              </w:rPr>
              <w:t>$</w:t>
            </w:r>
          </w:p>
        </w:tc>
        <w:tc>
          <w:tcPr>
            <w:tcW w:w="0" w:type="auto"/>
            <w:vAlign w:val="bottom"/>
          </w:tcPr>
          <w:p w14:paraId="14063A9A" w14:textId="77777777" w:rsidR="005942C4" w:rsidRPr="00813D46" w:rsidRDefault="005942C4" w:rsidP="005942C4">
            <w:pPr>
              <w:jc w:val="right"/>
            </w:pPr>
            <w:r w:rsidRPr="00813D46">
              <w:rPr>
                <w:rFonts w:cs="Arial"/>
                <w:bCs/>
              </w:rPr>
              <w:t>(781</w:t>
            </w:r>
          </w:p>
        </w:tc>
        <w:tc>
          <w:tcPr>
            <w:tcW w:w="0" w:type="auto"/>
            <w:noWrap/>
            <w:vAlign w:val="bottom"/>
          </w:tcPr>
          <w:p w14:paraId="4E02E050" w14:textId="77777777" w:rsidR="005942C4" w:rsidRPr="00813D46" w:rsidRDefault="005942C4" w:rsidP="005942C4">
            <w:pPr>
              <w:rPr>
                <w:sz w:val="8"/>
              </w:rPr>
            </w:pPr>
            <w:r w:rsidRPr="00813D46">
              <w:rPr>
                <w:rFonts w:cs="Arial"/>
                <w:bCs/>
              </w:rPr>
              <w:t>)</w:t>
            </w:r>
          </w:p>
        </w:tc>
      </w:tr>
      <w:tr w:rsidR="005942C4" w:rsidRPr="00813D46" w14:paraId="6328BD26" w14:textId="77777777" w:rsidTr="007B0C0F">
        <w:trPr>
          <w:jc w:val="center"/>
        </w:trPr>
        <w:tc>
          <w:tcPr>
            <w:tcW w:w="0" w:type="auto"/>
            <w:vAlign w:val="bottom"/>
          </w:tcPr>
          <w:p w14:paraId="25780C9D" w14:textId="77777777" w:rsidR="005942C4" w:rsidRPr="00813D46" w:rsidRDefault="005942C4" w:rsidP="005942C4">
            <w:pPr>
              <w:pStyle w:val="la2"/>
            </w:pPr>
            <w:r w:rsidRPr="00813D46">
              <w:t> </w:t>
            </w:r>
          </w:p>
        </w:tc>
        <w:tc>
          <w:tcPr>
            <w:tcW w:w="0" w:type="auto"/>
            <w:vAlign w:val="bottom"/>
          </w:tcPr>
          <w:p w14:paraId="0988AD5E" w14:textId="77777777" w:rsidR="005942C4" w:rsidRPr="00813D46" w:rsidRDefault="005942C4" w:rsidP="005942C4">
            <w:pPr>
              <w:pStyle w:val="la2"/>
            </w:pPr>
            <w:r w:rsidRPr="00813D46">
              <w:t> </w:t>
            </w:r>
          </w:p>
        </w:tc>
        <w:tc>
          <w:tcPr>
            <w:tcW w:w="0" w:type="auto"/>
            <w:vAlign w:val="bottom"/>
          </w:tcPr>
          <w:p w14:paraId="5B6FA9D1" w14:textId="77777777" w:rsidR="005942C4" w:rsidRPr="00813D46" w:rsidRDefault="005942C4" w:rsidP="005942C4">
            <w:pPr>
              <w:pStyle w:val="rrddoublerule"/>
            </w:pPr>
            <w:r w:rsidRPr="00813D46">
              <w:rPr>
                <w:sz w:val="15"/>
                <w:szCs w:val="15"/>
              </w:rPr>
              <w:t> </w:t>
            </w:r>
          </w:p>
        </w:tc>
        <w:tc>
          <w:tcPr>
            <w:tcW w:w="0" w:type="auto"/>
            <w:vAlign w:val="bottom"/>
          </w:tcPr>
          <w:p w14:paraId="65D29961" w14:textId="77777777" w:rsidR="005942C4" w:rsidRPr="00813D46" w:rsidRDefault="005942C4" w:rsidP="005942C4">
            <w:pPr>
              <w:pStyle w:val="rrddoublerule"/>
            </w:pPr>
            <w:r w:rsidRPr="00813D46">
              <w:rPr>
                <w:sz w:val="15"/>
                <w:szCs w:val="15"/>
              </w:rPr>
              <w:t> </w:t>
            </w:r>
          </w:p>
        </w:tc>
        <w:tc>
          <w:tcPr>
            <w:tcW w:w="0" w:type="auto"/>
            <w:vAlign w:val="bottom"/>
          </w:tcPr>
          <w:p w14:paraId="5B531200" w14:textId="77777777" w:rsidR="005942C4" w:rsidRPr="00813D46" w:rsidRDefault="005942C4" w:rsidP="005942C4">
            <w:pPr>
              <w:rPr>
                <w:sz w:val="8"/>
              </w:rPr>
            </w:pPr>
          </w:p>
        </w:tc>
        <w:tc>
          <w:tcPr>
            <w:tcW w:w="0" w:type="auto"/>
            <w:vAlign w:val="bottom"/>
          </w:tcPr>
          <w:p w14:paraId="1CE67C31" w14:textId="77777777" w:rsidR="005942C4" w:rsidRPr="00813D46" w:rsidRDefault="005942C4" w:rsidP="005942C4">
            <w:pPr>
              <w:pStyle w:val="la2"/>
            </w:pPr>
            <w:r w:rsidRPr="00813D46">
              <w:t> </w:t>
            </w:r>
          </w:p>
        </w:tc>
        <w:tc>
          <w:tcPr>
            <w:tcW w:w="0" w:type="auto"/>
            <w:vAlign w:val="bottom"/>
          </w:tcPr>
          <w:p w14:paraId="513736BF" w14:textId="77777777" w:rsidR="005942C4" w:rsidRPr="00813D46" w:rsidRDefault="005942C4" w:rsidP="005942C4">
            <w:pPr>
              <w:pStyle w:val="rrddoublerule"/>
            </w:pPr>
            <w:r w:rsidRPr="00813D46">
              <w:rPr>
                <w:sz w:val="15"/>
                <w:szCs w:val="15"/>
              </w:rPr>
              <w:t> </w:t>
            </w:r>
          </w:p>
        </w:tc>
        <w:tc>
          <w:tcPr>
            <w:tcW w:w="0" w:type="auto"/>
            <w:vAlign w:val="bottom"/>
          </w:tcPr>
          <w:p w14:paraId="4E3C1A26" w14:textId="77777777" w:rsidR="005942C4" w:rsidRPr="00813D46" w:rsidRDefault="005942C4" w:rsidP="005942C4">
            <w:pPr>
              <w:pStyle w:val="rrddoublerule"/>
            </w:pPr>
            <w:r w:rsidRPr="00813D46">
              <w:rPr>
                <w:sz w:val="15"/>
                <w:szCs w:val="15"/>
              </w:rPr>
              <w:t> </w:t>
            </w:r>
          </w:p>
        </w:tc>
        <w:tc>
          <w:tcPr>
            <w:tcW w:w="0" w:type="auto"/>
            <w:vAlign w:val="bottom"/>
          </w:tcPr>
          <w:p w14:paraId="72C3F8B2" w14:textId="77777777" w:rsidR="005942C4" w:rsidRPr="00813D46" w:rsidRDefault="005942C4" w:rsidP="005942C4">
            <w:pPr>
              <w:rPr>
                <w:sz w:val="8"/>
              </w:rPr>
            </w:pPr>
          </w:p>
        </w:tc>
      </w:tr>
      <w:tr w:rsidR="005942C4" w:rsidRPr="00813D46" w14:paraId="2BDBB2EF" w14:textId="77777777" w:rsidTr="007B0C0F">
        <w:trPr>
          <w:trHeight w:val="75"/>
          <w:jc w:val="center"/>
        </w:trPr>
        <w:tc>
          <w:tcPr>
            <w:tcW w:w="0" w:type="auto"/>
            <w:vAlign w:val="center"/>
          </w:tcPr>
          <w:p w14:paraId="2CED37A4" w14:textId="77777777" w:rsidR="005942C4" w:rsidRPr="00813D46" w:rsidRDefault="005942C4" w:rsidP="005942C4">
            <w:pPr>
              <w:rPr>
                <w:sz w:val="8"/>
              </w:rPr>
            </w:pPr>
          </w:p>
        </w:tc>
        <w:tc>
          <w:tcPr>
            <w:tcW w:w="0" w:type="auto"/>
            <w:gridSpan w:val="4"/>
            <w:vAlign w:val="center"/>
          </w:tcPr>
          <w:p w14:paraId="237C6A71" w14:textId="77777777" w:rsidR="005942C4" w:rsidRPr="00813D46" w:rsidRDefault="005942C4" w:rsidP="005942C4">
            <w:pPr>
              <w:rPr>
                <w:sz w:val="8"/>
              </w:rPr>
            </w:pPr>
          </w:p>
        </w:tc>
        <w:tc>
          <w:tcPr>
            <w:tcW w:w="0" w:type="auto"/>
            <w:gridSpan w:val="4"/>
            <w:vAlign w:val="center"/>
          </w:tcPr>
          <w:p w14:paraId="770C3F0C" w14:textId="77777777" w:rsidR="005942C4" w:rsidRPr="00813D46" w:rsidRDefault="005942C4" w:rsidP="005942C4">
            <w:pPr>
              <w:rPr>
                <w:sz w:val="8"/>
              </w:rPr>
            </w:pPr>
          </w:p>
        </w:tc>
      </w:tr>
      <w:tr w:rsidR="005942C4" w:rsidRPr="00813D46" w14:paraId="72EAA22C" w14:textId="77777777" w:rsidTr="007B0C0F">
        <w:trPr>
          <w:jc w:val="center"/>
        </w:trPr>
        <w:tc>
          <w:tcPr>
            <w:tcW w:w="0" w:type="auto"/>
          </w:tcPr>
          <w:p w14:paraId="266C532B" w14:textId="77777777" w:rsidR="005942C4" w:rsidRPr="00813D46" w:rsidRDefault="005942C4" w:rsidP="005942C4">
            <w:pPr>
              <w:pStyle w:val="NormalWeb"/>
              <w:ind w:left="240" w:hanging="240"/>
              <w:rPr>
                <w:sz w:val="8"/>
              </w:rPr>
            </w:pPr>
            <w:r w:rsidRPr="00813D46">
              <w:rPr>
                <w:rFonts w:cs="Arial"/>
                <w:b/>
                <w:bCs/>
                <w:sz w:val="15"/>
                <w:szCs w:val="15"/>
              </w:rPr>
              <w:t>Reported As</w:t>
            </w:r>
          </w:p>
        </w:tc>
        <w:tc>
          <w:tcPr>
            <w:tcW w:w="0" w:type="auto"/>
            <w:vAlign w:val="bottom"/>
          </w:tcPr>
          <w:p w14:paraId="24BF5205" w14:textId="77777777" w:rsidR="005942C4" w:rsidRPr="00813D46" w:rsidRDefault="005942C4" w:rsidP="005942C4">
            <w:pPr>
              <w:pStyle w:val="la2"/>
            </w:pPr>
            <w:r w:rsidRPr="00813D46">
              <w:rPr>
                <w:sz w:val="15"/>
                <w:szCs w:val="15"/>
              </w:rPr>
              <w:t> </w:t>
            </w:r>
          </w:p>
        </w:tc>
        <w:tc>
          <w:tcPr>
            <w:tcW w:w="0" w:type="auto"/>
            <w:vAlign w:val="bottom"/>
          </w:tcPr>
          <w:p w14:paraId="5ABA4289" w14:textId="77777777" w:rsidR="005942C4" w:rsidRPr="00813D46" w:rsidRDefault="005942C4" w:rsidP="005942C4">
            <w:pPr>
              <w:pStyle w:val="la2"/>
            </w:pPr>
            <w:r w:rsidRPr="00813D46">
              <w:t> </w:t>
            </w:r>
          </w:p>
        </w:tc>
        <w:tc>
          <w:tcPr>
            <w:tcW w:w="0" w:type="auto"/>
            <w:vAlign w:val="bottom"/>
          </w:tcPr>
          <w:p w14:paraId="36976EDE" w14:textId="77777777" w:rsidR="005942C4" w:rsidRPr="00813D46" w:rsidRDefault="005942C4" w:rsidP="005942C4">
            <w:pPr>
              <w:pStyle w:val="la2"/>
            </w:pPr>
            <w:r w:rsidRPr="00813D46">
              <w:t> </w:t>
            </w:r>
          </w:p>
        </w:tc>
        <w:tc>
          <w:tcPr>
            <w:tcW w:w="0" w:type="auto"/>
            <w:vAlign w:val="bottom"/>
          </w:tcPr>
          <w:p w14:paraId="6A85001B" w14:textId="77777777" w:rsidR="005942C4" w:rsidRPr="00813D46" w:rsidRDefault="005942C4" w:rsidP="005942C4">
            <w:pPr>
              <w:pStyle w:val="la2"/>
            </w:pPr>
            <w:r w:rsidRPr="00813D46">
              <w:t> </w:t>
            </w:r>
          </w:p>
        </w:tc>
        <w:tc>
          <w:tcPr>
            <w:tcW w:w="0" w:type="auto"/>
            <w:vAlign w:val="bottom"/>
          </w:tcPr>
          <w:p w14:paraId="0B61F443" w14:textId="77777777" w:rsidR="005942C4" w:rsidRPr="00813D46" w:rsidRDefault="005942C4" w:rsidP="005942C4">
            <w:pPr>
              <w:pStyle w:val="la2"/>
            </w:pPr>
            <w:r w:rsidRPr="00813D46">
              <w:rPr>
                <w:sz w:val="15"/>
                <w:szCs w:val="15"/>
              </w:rPr>
              <w:t> </w:t>
            </w:r>
          </w:p>
        </w:tc>
        <w:tc>
          <w:tcPr>
            <w:tcW w:w="0" w:type="auto"/>
            <w:vAlign w:val="bottom"/>
          </w:tcPr>
          <w:p w14:paraId="47E469C2" w14:textId="77777777" w:rsidR="005942C4" w:rsidRPr="00813D46" w:rsidRDefault="005942C4" w:rsidP="005942C4">
            <w:pPr>
              <w:pStyle w:val="la2"/>
            </w:pPr>
            <w:r w:rsidRPr="00813D46">
              <w:t> </w:t>
            </w:r>
          </w:p>
        </w:tc>
        <w:tc>
          <w:tcPr>
            <w:tcW w:w="0" w:type="auto"/>
            <w:vAlign w:val="bottom"/>
          </w:tcPr>
          <w:p w14:paraId="20BA12E4" w14:textId="77777777" w:rsidR="005942C4" w:rsidRPr="00813D46" w:rsidRDefault="005942C4" w:rsidP="005942C4">
            <w:pPr>
              <w:pStyle w:val="la2"/>
            </w:pPr>
            <w:r w:rsidRPr="00813D46">
              <w:t> </w:t>
            </w:r>
          </w:p>
        </w:tc>
        <w:tc>
          <w:tcPr>
            <w:tcW w:w="0" w:type="auto"/>
            <w:vAlign w:val="bottom"/>
          </w:tcPr>
          <w:p w14:paraId="1D737F62" w14:textId="77777777" w:rsidR="005942C4" w:rsidRPr="00813D46" w:rsidRDefault="005942C4" w:rsidP="005942C4">
            <w:pPr>
              <w:pStyle w:val="la2"/>
            </w:pPr>
            <w:r w:rsidRPr="00813D46">
              <w:t> </w:t>
            </w:r>
          </w:p>
        </w:tc>
      </w:tr>
      <w:tr w:rsidR="005942C4" w:rsidRPr="00813D46" w14:paraId="1E1FB64B" w14:textId="77777777" w:rsidTr="007B0C0F">
        <w:trPr>
          <w:trHeight w:val="75"/>
          <w:jc w:val="center"/>
        </w:trPr>
        <w:tc>
          <w:tcPr>
            <w:tcW w:w="0" w:type="auto"/>
            <w:vAlign w:val="center"/>
          </w:tcPr>
          <w:p w14:paraId="2E5C6E71" w14:textId="77777777" w:rsidR="005942C4" w:rsidRPr="00813D46" w:rsidRDefault="005942C4" w:rsidP="005942C4">
            <w:pPr>
              <w:rPr>
                <w:sz w:val="8"/>
              </w:rPr>
            </w:pPr>
          </w:p>
        </w:tc>
        <w:tc>
          <w:tcPr>
            <w:tcW w:w="0" w:type="auto"/>
            <w:gridSpan w:val="4"/>
            <w:vAlign w:val="center"/>
          </w:tcPr>
          <w:p w14:paraId="2B05B3A7" w14:textId="77777777" w:rsidR="005942C4" w:rsidRPr="00813D46" w:rsidRDefault="005942C4" w:rsidP="005942C4">
            <w:pPr>
              <w:rPr>
                <w:sz w:val="8"/>
              </w:rPr>
            </w:pPr>
          </w:p>
        </w:tc>
        <w:tc>
          <w:tcPr>
            <w:tcW w:w="0" w:type="auto"/>
            <w:gridSpan w:val="4"/>
            <w:vAlign w:val="center"/>
          </w:tcPr>
          <w:p w14:paraId="14C9D5E7" w14:textId="77777777" w:rsidR="005942C4" w:rsidRPr="00813D46" w:rsidRDefault="005942C4" w:rsidP="005942C4">
            <w:pPr>
              <w:rPr>
                <w:sz w:val="8"/>
              </w:rPr>
            </w:pPr>
          </w:p>
        </w:tc>
      </w:tr>
      <w:tr w:rsidR="005942C4" w:rsidRPr="00813D46" w14:paraId="635F6994" w14:textId="77777777" w:rsidTr="007B0C0F">
        <w:trPr>
          <w:jc w:val="center"/>
        </w:trPr>
        <w:tc>
          <w:tcPr>
            <w:tcW w:w="0" w:type="auto"/>
          </w:tcPr>
          <w:p w14:paraId="41A117A3" w14:textId="77777777" w:rsidR="005942C4" w:rsidRPr="00813D46" w:rsidRDefault="005942C4" w:rsidP="005942C4">
            <w:pPr>
              <w:pStyle w:val="NormalWeb"/>
              <w:ind w:left="240" w:hanging="240"/>
              <w:rPr>
                <w:sz w:val="8"/>
              </w:rPr>
            </w:pPr>
            <w:r w:rsidRPr="00813D46">
              <w:rPr>
                <w:rFonts w:cs="Arial"/>
                <w:sz w:val="20"/>
                <w:szCs w:val="20"/>
              </w:rPr>
              <w:t>Current deferred income tax assets</w:t>
            </w:r>
          </w:p>
        </w:tc>
        <w:tc>
          <w:tcPr>
            <w:tcW w:w="0" w:type="auto"/>
            <w:vAlign w:val="bottom"/>
          </w:tcPr>
          <w:p w14:paraId="5C14B17D" w14:textId="77777777" w:rsidR="005942C4" w:rsidRPr="00813D46" w:rsidRDefault="005942C4" w:rsidP="005942C4">
            <w:pPr>
              <w:pStyle w:val="la2"/>
            </w:pPr>
            <w:r w:rsidRPr="00813D46">
              <w:rPr>
                <w:sz w:val="15"/>
                <w:szCs w:val="15"/>
              </w:rPr>
              <w:t> </w:t>
            </w:r>
          </w:p>
        </w:tc>
        <w:tc>
          <w:tcPr>
            <w:tcW w:w="0" w:type="auto"/>
            <w:vAlign w:val="bottom"/>
          </w:tcPr>
          <w:p w14:paraId="20E9EA1E" w14:textId="77777777" w:rsidR="005942C4" w:rsidRPr="00813D46" w:rsidRDefault="005942C4" w:rsidP="005942C4">
            <w:pPr>
              <w:rPr>
                <w:sz w:val="8"/>
              </w:rPr>
            </w:pPr>
            <w:r w:rsidRPr="00813D46">
              <w:rPr>
                <w:rFonts w:cs="Arial"/>
                <w:b/>
                <w:bCs/>
              </w:rPr>
              <w:t>$</w:t>
            </w:r>
          </w:p>
        </w:tc>
        <w:tc>
          <w:tcPr>
            <w:tcW w:w="0" w:type="auto"/>
            <w:vAlign w:val="bottom"/>
          </w:tcPr>
          <w:p w14:paraId="48C75558" w14:textId="60E79583" w:rsidR="005942C4" w:rsidRPr="00813D46" w:rsidRDefault="005942C4" w:rsidP="005942C4">
            <w:pPr>
              <w:jc w:val="right"/>
            </w:pPr>
            <w:r w:rsidRPr="00813D46">
              <w:rPr>
                <w:rFonts w:cs="Arial"/>
                <w:b/>
                <w:bCs/>
              </w:rPr>
              <w:t>1,915</w:t>
            </w:r>
          </w:p>
        </w:tc>
        <w:tc>
          <w:tcPr>
            <w:tcW w:w="0" w:type="auto"/>
            <w:noWrap/>
            <w:vAlign w:val="bottom"/>
          </w:tcPr>
          <w:p w14:paraId="2221DFA5" w14:textId="77777777" w:rsidR="005942C4" w:rsidRPr="00813D46" w:rsidRDefault="005942C4" w:rsidP="005942C4">
            <w:pPr>
              <w:rPr>
                <w:sz w:val="8"/>
              </w:rPr>
            </w:pPr>
            <w:r w:rsidRPr="00813D46">
              <w:rPr>
                <w:rFonts w:cs="Arial"/>
                <w:b/>
                <w:bCs/>
              </w:rPr>
              <w:t> </w:t>
            </w:r>
          </w:p>
        </w:tc>
        <w:tc>
          <w:tcPr>
            <w:tcW w:w="0" w:type="auto"/>
            <w:vAlign w:val="bottom"/>
          </w:tcPr>
          <w:p w14:paraId="088D8C25" w14:textId="77777777" w:rsidR="005942C4" w:rsidRPr="00813D46" w:rsidRDefault="005942C4" w:rsidP="005942C4">
            <w:pPr>
              <w:pStyle w:val="la2"/>
            </w:pPr>
            <w:r w:rsidRPr="00813D46">
              <w:rPr>
                <w:sz w:val="15"/>
                <w:szCs w:val="15"/>
              </w:rPr>
              <w:t> </w:t>
            </w:r>
          </w:p>
        </w:tc>
        <w:tc>
          <w:tcPr>
            <w:tcW w:w="0" w:type="auto"/>
            <w:vAlign w:val="bottom"/>
          </w:tcPr>
          <w:p w14:paraId="39461AB1" w14:textId="77777777" w:rsidR="005942C4" w:rsidRPr="00813D46" w:rsidRDefault="005942C4" w:rsidP="005942C4">
            <w:pPr>
              <w:rPr>
                <w:sz w:val="8"/>
              </w:rPr>
            </w:pPr>
            <w:r w:rsidRPr="00813D46">
              <w:rPr>
                <w:rFonts w:cs="Arial"/>
              </w:rPr>
              <w:t>$</w:t>
            </w:r>
          </w:p>
        </w:tc>
        <w:tc>
          <w:tcPr>
            <w:tcW w:w="0" w:type="auto"/>
            <w:vAlign w:val="bottom"/>
          </w:tcPr>
          <w:p w14:paraId="517ADB6E" w14:textId="77777777" w:rsidR="005942C4" w:rsidRPr="00813D46" w:rsidRDefault="005942C4" w:rsidP="005942C4">
            <w:pPr>
              <w:jc w:val="right"/>
            </w:pPr>
            <w:r w:rsidRPr="00813D46">
              <w:rPr>
                <w:rFonts w:cs="Arial"/>
                <w:bCs/>
              </w:rPr>
              <w:t>1,941</w:t>
            </w:r>
          </w:p>
        </w:tc>
        <w:tc>
          <w:tcPr>
            <w:tcW w:w="0" w:type="auto"/>
            <w:noWrap/>
            <w:vAlign w:val="bottom"/>
          </w:tcPr>
          <w:p w14:paraId="7140F0B6" w14:textId="77777777" w:rsidR="005942C4" w:rsidRPr="00813D46" w:rsidRDefault="005942C4" w:rsidP="005942C4">
            <w:pPr>
              <w:rPr>
                <w:sz w:val="8"/>
              </w:rPr>
            </w:pPr>
            <w:r w:rsidRPr="00813D46">
              <w:rPr>
                <w:rFonts w:cs="Arial"/>
                <w:bCs/>
              </w:rPr>
              <w:t> </w:t>
            </w:r>
          </w:p>
        </w:tc>
      </w:tr>
      <w:tr w:rsidR="005942C4" w:rsidRPr="00813D46" w14:paraId="7A085CF5" w14:textId="77777777" w:rsidTr="007B0C0F">
        <w:trPr>
          <w:jc w:val="center"/>
        </w:trPr>
        <w:tc>
          <w:tcPr>
            <w:tcW w:w="0" w:type="auto"/>
          </w:tcPr>
          <w:p w14:paraId="5E624F85" w14:textId="77777777" w:rsidR="005942C4" w:rsidRPr="00813D46" w:rsidRDefault="005942C4" w:rsidP="005942C4">
            <w:pPr>
              <w:pStyle w:val="NormalWeb"/>
              <w:ind w:left="240" w:hanging="240"/>
              <w:rPr>
                <w:rFonts w:cs="Arial"/>
                <w:sz w:val="20"/>
                <w:szCs w:val="20"/>
              </w:rPr>
            </w:pPr>
            <w:r w:rsidRPr="00813D46">
              <w:rPr>
                <w:rFonts w:cs="Arial"/>
                <w:sz w:val="20"/>
                <w:szCs w:val="20"/>
              </w:rPr>
              <w:t>Other current liabilities</w:t>
            </w:r>
          </w:p>
        </w:tc>
        <w:tc>
          <w:tcPr>
            <w:tcW w:w="0" w:type="auto"/>
            <w:vAlign w:val="bottom"/>
          </w:tcPr>
          <w:p w14:paraId="7C918BB6" w14:textId="77777777" w:rsidR="005942C4" w:rsidRPr="00813D46" w:rsidRDefault="005942C4" w:rsidP="005942C4">
            <w:pPr>
              <w:pStyle w:val="la2"/>
              <w:rPr>
                <w:sz w:val="15"/>
                <w:szCs w:val="15"/>
              </w:rPr>
            </w:pPr>
          </w:p>
        </w:tc>
        <w:tc>
          <w:tcPr>
            <w:tcW w:w="0" w:type="auto"/>
            <w:vAlign w:val="bottom"/>
          </w:tcPr>
          <w:p w14:paraId="76A9C29E" w14:textId="77777777" w:rsidR="005942C4" w:rsidRPr="00813D46" w:rsidRDefault="005942C4" w:rsidP="005942C4">
            <w:pPr>
              <w:rPr>
                <w:rFonts w:cs="Arial"/>
                <w:b/>
                <w:bCs/>
              </w:rPr>
            </w:pPr>
          </w:p>
        </w:tc>
        <w:tc>
          <w:tcPr>
            <w:tcW w:w="0" w:type="auto"/>
            <w:vAlign w:val="bottom"/>
          </w:tcPr>
          <w:p w14:paraId="699C3130" w14:textId="4BA59CA7" w:rsidR="005942C4" w:rsidRPr="00813D46" w:rsidRDefault="005942C4" w:rsidP="005942C4">
            <w:pPr>
              <w:jc w:val="right"/>
              <w:rPr>
                <w:rFonts w:cs="Arial"/>
                <w:b/>
                <w:bCs/>
              </w:rPr>
            </w:pPr>
            <w:r w:rsidRPr="00813D46">
              <w:rPr>
                <w:rFonts w:cs="Arial"/>
                <w:b/>
                <w:bCs/>
              </w:rPr>
              <w:t>(211</w:t>
            </w:r>
          </w:p>
        </w:tc>
        <w:tc>
          <w:tcPr>
            <w:tcW w:w="0" w:type="auto"/>
            <w:noWrap/>
            <w:vAlign w:val="bottom"/>
          </w:tcPr>
          <w:p w14:paraId="28180024" w14:textId="17A3DBE7" w:rsidR="005942C4" w:rsidRPr="00813D46" w:rsidRDefault="005942C4" w:rsidP="005942C4">
            <w:pPr>
              <w:rPr>
                <w:rFonts w:cs="Arial"/>
                <w:b/>
                <w:bCs/>
              </w:rPr>
            </w:pPr>
            <w:r w:rsidRPr="00813D46">
              <w:rPr>
                <w:rFonts w:cs="Arial"/>
                <w:b/>
                <w:bCs/>
              </w:rPr>
              <w:t>)</w:t>
            </w:r>
          </w:p>
        </w:tc>
        <w:tc>
          <w:tcPr>
            <w:tcW w:w="0" w:type="auto"/>
            <w:vAlign w:val="bottom"/>
          </w:tcPr>
          <w:p w14:paraId="3BCA28AA" w14:textId="77777777" w:rsidR="005942C4" w:rsidRPr="00813D46" w:rsidRDefault="005942C4" w:rsidP="005942C4">
            <w:pPr>
              <w:pStyle w:val="la2"/>
              <w:rPr>
                <w:sz w:val="15"/>
                <w:szCs w:val="15"/>
              </w:rPr>
            </w:pPr>
          </w:p>
        </w:tc>
        <w:tc>
          <w:tcPr>
            <w:tcW w:w="0" w:type="auto"/>
            <w:vAlign w:val="bottom"/>
          </w:tcPr>
          <w:p w14:paraId="5586D574" w14:textId="77777777" w:rsidR="005942C4" w:rsidRPr="00813D46" w:rsidRDefault="005942C4" w:rsidP="005942C4">
            <w:pPr>
              <w:rPr>
                <w:rFonts w:cs="Arial"/>
              </w:rPr>
            </w:pPr>
          </w:p>
        </w:tc>
        <w:tc>
          <w:tcPr>
            <w:tcW w:w="0" w:type="auto"/>
            <w:vAlign w:val="bottom"/>
          </w:tcPr>
          <w:p w14:paraId="30B798DC" w14:textId="585013F1" w:rsidR="005942C4" w:rsidRPr="00813D46" w:rsidRDefault="005942C4" w:rsidP="005942C4">
            <w:pPr>
              <w:jc w:val="right"/>
              <w:rPr>
                <w:rFonts w:cs="Arial"/>
              </w:rPr>
            </w:pPr>
            <w:r w:rsidRPr="00813D46">
              <w:rPr>
                <w:rFonts w:cs="Arial"/>
                <w:bCs/>
              </w:rPr>
              <w:t>(125</w:t>
            </w:r>
          </w:p>
        </w:tc>
        <w:tc>
          <w:tcPr>
            <w:tcW w:w="0" w:type="auto"/>
            <w:noWrap/>
            <w:vAlign w:val="bottom"/>
          </w:tcPr>
          <w:p w14:paraId="0E7001F9" w14:textId="25F57187" w:rsidR="005942C4" w:rsidRPr="00813D46" w:rsidRDefault="005942C4" w:rsidP="005942C4">
            <w:pPr>
              <w:rPr>
                <w:rFonts w:cs="Arial"/>
              </w:rPr>
            </w:pPr>
            <w:r w:rsidRPr="00813D46">
              <w:rPr>
                <w:rFonts w:cs="Arial"/>
              </w:rPr>
              <w:t>)</w:t>
            </w:r>
          </w:p>
        </w:tc>
      </w:tr>
      <w:tr w:rsidR="005942C4" w:rsidRPr="00813D46" w14:paraId="3FBC4235" w14:textId="77777777" w:rsidTr="007B0C0F">
        <w:trPr>
          <w:jc w:val="center"/>
        </w:trPr>
        <w:tc>
          <w:tcPr>
            <w:tcW w:w="0" w:type="auto"/>
          </w:tcPr>
          <w:p w14:paraId="2DE3295A" w14:textId="77777777" w:rsidR="005942C4" w:rsidRPr="00813D46" w:rsidRDefault="005942C4" w:rsidP="005942C4">
            <w:pPr>
              <w:pStyle w:val="NormalWeb"/>
              <w:ind w:left="240" w:hanging="240"/>
              <w:rPr>
                <w:rFonts w:cs="Arial"/>
                <w:sz w:val="20"/>
                <w:szCs w:val="20"/>
              </w:rPr>
            </w:pPr>
            <w:r w:rsidRPr="00813D46">
              <w:rPr>
                <w:rFonts w:cs="Arial"/>
                <w:sz w:val="20"/>
                <w:szCs w:val="20"/>
              </w:rPr>
              <w:t>Other long-term assets</w:t>
            </w:r>
          </w:p>
        </w:tc>
        <w:tc>
          <w:tcPr>
            <w:tcW w:w="0" w:type="auto"/>
            <w:vAlign w:val="bottom"/>
          </w:tcPr>
          <w:p w14:paraId="7EB62F64" w14:textId="77777777" w:rsidR="005942C4" w:rsidRPr="00813D46" w:rsidRDefault="005942C4" w:rsidP="005942C4">
            <w:pPr>
              <w:pStyle w:val="la2"/>
              <w:rPr>
                <w:sz w:val="15"/>
                <w:szCs w:val="15"/>
              </w:rPr>
            </w:pPr>
          </w:p>
        </w:tc>
        <w:tc>
          <w:tcPr>
            <w:tcW w:w="0" w:type="auto"/>
            <w:vAlign w:val="bottom"/>
          </w:tcPr>
          <w:p w14:paraId="2E451D65" w14:textId="77777777" w:rsidR="005942C4" w:rsidRPr="00813D46" w:rsidRDefault="005942C4" w:rsidP="005942C4">
            <w:pPr>
              <w:rPr>
                <w:rFonts w:cs="Arial"/>
                <w:b/>
                <w:bCs/>
              </w:rPr>
            </w:pPr>
          </w:p>
        </w:tc>
        <w:tc>
          <w:tcPr>
            <w:tcW w:w="0" w:type="auto"/>
            <w:vAlign w:val="bottom"/>
          </w:tcPr>
          <w:p w14:paraId="2C856E28" w14:textId="11BFECDF" w:rsidR="005942C4" w:rsidRPr="00813D46" w:rsidRDefault="005942C4" w:rsidP="005942C4">
            <w:pPr>
              <w:jc w:val="right"/>
              <w:rPr>
                <w:rFonts w:cs="Arial"/>
                <w:b/>
                <w:bCs/>
              </w:rPr>
            </w:pPr>
            <w:r w:rsidRPr="00813D46">
              <w:rPr>
                <w:rFonts w:cs="Arial"/>
                <w:b/>
                <w:bCs/>
              </w:rPr>
              <w:t>64</w:t>
            </w:r>
          </w:p>
        </w:tc>
        <w:tc>
          <w:tcPr>
            <w:tcW w:w="0" w:type="auto"/>
            <w:noWrap/>
            <w:vAlign w:val="bottom"/>
          </w:tcPr>
          <w:p w14:paraId="15DFAC6E" w14:textId="77777777" w:rsidR="005942C4" w:rsidRPr="00813D46" w:rsidRDefault="005942C4" w:rsidP="005942C4">
            <w:pPr>
              <w:rPr>
                <w:rFonts w:cs="Arial"/>
                <w:b/>
                <w:bCs/>
              </w:rPr>
            </w:pPr>
          </w:p>
        </w:tc>
        <w:tc>
          <w:tcPr>
            <w:tcW w:w="0" w:type="auto"/>
            <w:vAlign w:val="bottom"/>
          </w:tcPr>
          <w:p w14:paraId="40E6BEC5" w14:textId="77777777" w:rsidR="005942C4" w:rsidRPr="00813D46" w:rsidRDefault="005942C4" w:rsidP="005942C4">
            <w:pPr>
              <w:pStyle w:val="la2"/>
              <w:rPr>
                <w:sz w:val="15"/>
                <w:szCs w:val="15"/>
              </w:rPr>
            </w:pPr>
          </w:p>
        </w:tc>
        <w:tc>
          <w:tcPr>
            <w:tcW w:w="0" w:type="auto"/>
            <w:vAlign w:val="bottom"/>
          </w:tcPr>
          <w:p w14:paraId="6F3157FE" w14:textId="77777777" w:rsidR="005942C4" w:rsidRPr="00813D46" w:rsidRDefault="005942C4" w:rsidP="005942C4">
            <w:pPr>
              <w:rPr>
                <w:rFonts w:cs="Arial"/>
              </w:rPr>
            </w:pPr>
          </w:p>
        </w:tc>
        <w:tc>
          <w:tcPr>
            <w:tcW w:w="0" w:type="auto"/>
            <w:vAlign w:val="bottom"/>
          </w:tcPr>
          <w:p w14:paraId="53098F9A" w14:textId="77777777" w:rsidR="005942C4" w:rsidRPr="00813D46" w:rsidRDefault="005942C4" w:rsidP="005942C4">
            <w:pPr>
              <w:jc w:val="right"/>
              <w:rPr>
                <w:rFonts w:cs="Arial"/>
              </w:rPr>
            </w:pPr>
            <w:r w:rsidRPr="00813D46">
              <w:rPr>
                <w:rFonts w:cs="Arial"/>
                <w:bCs/>
              </w:rPr>
              <w:t>131</w:t>
            </w:r>
          </w:p>
        </w:tc>
        <w:tc>
          <w:tcPr>
            <w:tcW w:w="0" w:type="auto"/>
            <w:noWrap/>
            <w:vAlign w:val="bottom"/>
          </w:tcPr>
          <w:p w14:paraId="30D6E92D" w14:textId="77777777" w:rsidR="005942C4" w:rsidRPr="00813D46" w:rsidRDefault="005942C4" w:rsidP="005942C4">
            <w:pPr>
              <w:rPr>
                <w:rFonts w:cs="Arial"/>
              </w:rPr>
            </w:pPr>
          </w:p>
        </w:tc>
      </w:tr>
      <w:tr w:rsidR="005942C4" w:rsidRPr="00813D46" w14:paraId="15DD3EF0" w14:textId="77777777" w:rsidTr="007B0C0F">
        <w:trPr>
          <w:jc w:val="center"/>
        </w:trPr>
        <w:tc>
          <w:tcPr>
            <w:tcW w:w="0" w:type="auto"/>
          </w:tcPr>
          <w:p w14:paraId="3444C372" w14:textId="77777777" w:rsidR="005942C4" w:rsidRPr="00813D46" w:rsidRDefault="005942C4" w:rsidP="005942C4">
            <w:pPr>
              <w:pStyle w:val="NormalWeb"/>
              <w:ind w:left="240" w:hanging="240"/>
              <w:rPr>
                <w:sz w:val="8"/>
              </w:rPr>
            </w:pPr>
            <w:r w:rsidRPr="00813D46">
              <w:rPr>
                <w:rFonts w:cs="Arial"/>
                <w:sz w:val="20"/>
                <w:szCs w:val="20"/>
              </w:rPr>
              <w:t>Long-term deferred income tax liabilities</w:t>
            </w:r>
          </w:p>
        </w:tc>
        <w:tc>
          <w:tcPr>
            <w:tcW w:w="0" w:type="auto"/>
            <w:vAlign w:val="bottom"/>
          </w:tcPr>
          <w:p w14:paraId="4D0ABE3C" w14:textId="77777777" w:rsidR="005942C4" w:rsidRPr="00813D46" w:rsidRDefault="005942C4" w:rsidP="005942C4">
            <w:pPr>
              <w:pStyle w:val="la2"/>
            </w:pPr>
            <w:r w:rsidRPr="00813D46">
              <w:rPr>
                <w:sz w:val="15"/>
                <w:szCs w:val="15"/>
              </w:rPr>
              <w:t> </w:t>
            </w:r>
          </w:p>
        </w:tc>
        <w:tc>
          <w:tcPr>
            <w:tcW w:w="0" w:type="auto"/>
            <w:vAlign w:val="bottom"/>
          </w:tcPr>
          <w:p w14:paraId="3030EB20" w14:textId="77777777" w:rsidR="005942C4" w:rsidRPr="00813D46" w:rsidRDefault="005942C4" w:rsidP="005942C4">
            <w:pPr>
              <w:rPr>
                <w:sz w:val="8"/>
              </w:rPr>
            </w:pPr>
            <w:r w:rsidRPr="00813D46">
              <w:rPr>
                <w:rFonts w:cs="Arial"/>
                <w:b/>
                <w:bCs/>
              </w:rPr>
              <w:t> </w:t>
            </w:r>
          </w:p>
        </w:tc>
        <w:tc>
          <w:tcPr>
            <w:tcW w:w="0" w:type="auto"/>
            <w:vAlign w:val="bottom"/>
          </w:tcPr>
          <w:p w14:paraId="5FB8F09B" w14:textId="0AEED805" w:rsidR="005942C4" w:rsidRPr="00813D46" w:rsidRDefault="005942C4" w:rsidP="005942C4">
            <w:pPr>
              <w:jc w:val="right"/>
            </w:pPr>
            <w:r w:rsidRPr="00813D46">
              <w:rPr>
                <w:rFonts w:cs="Arial"/>
                <w:b/>
                <w:bCs/>
              </w:rPr>
              <w:t>(2,835</w:t>
            </w:r>
          </w:p>
        </w:tc>
        <w:tc>
          <w:tcPr>
            <w:tcW w:w="0" w:type="auto"/>
            <w:noWrap/>
            <w:vAlign w:val="bottom"/>
          </w:tcPr>
          <w:p w14:paraId="54F35D2C" w14:textId="77777777" w:rsidR="005942C4" w:rsidRPr="00813D46" w:rsidRDefault="005942C4" w:rsidP="005942C4">
            <w:pPr>
              <w:rPr>
                <w:sz w:val="8"/>
              </w:rPr>
            </w:pPr>
            <w:r w:rsidRPr="00813D46">
              <w:rPr>
                <w:rFonts w:cs="Arial"/>
                <w:b/>
                <w:bCs/>
              </w:rPr>
              <w:t>)</w:t>
            </w:r>
          </w:p>
        </w:tc>
        <w:tc>
          <w:tcPr>
            <w:tcW w:w="0" w:type="auto"/>
            <w:vAlign w:val="bottom"/>
          </w:tcPr>
          <w:p w14:paraId="174A4C49" w14:textId="77777777" w:rsidR="005942C4" w:rsidRPr="00813D46" w:rsidRDefault="005942C4" w:rsidP="005942C4">
            <w:pPr>
              <w:pStyle w:val="la2"/>
            </w:pPr>
            <w:r w:rsidRPr="00813D46">
              <w:rPr>
                <w:sz w:val="15"/>
                <w:szCs w:val="15"/>
              </w:rPr>
              <w:t> </w:t>
            </w:r>
          </w:p>
        </w:tc>
        <w:tc>
          <w:tcPr>
            <w:tcW w:w="0" w:type="auto"/>
            <w:vAlign w:val="bottom"/>
          </w:tcPr>
          <w:p w14:paraId="185D4432" w14:textId="77777777" w:rsidR="005942C4" w:rsidRPr="00813D46" w:rsidRDefault="005942C4" w:rsidP="005942C4">
            <w:pPr>
              <w:rPr>
                <w:sz w:val="8"/>
              </w:rPr>
            </w:pPr>
            <w:r w:rsidRPr="00813D46">
              <w:rPr>
                <w:rFonts w:cs="Arial"/>
              </w:rPr>
              <w:t> </w:t>
            </w:r>
          </w:p>
        </w:tc>
        <w:tc>
          <w:tcPr>
            <w:tcW w:w="0" w:type="auto"/>
            <w:vAlign w:val="bottom"/>
          </w:tcPr>
          <w:p w14:paraId="4D0DE411" w14:textId="77777777" w:rsidR="005942C4" w:rsidRPr="00813D46" w:rsidRDefault="005942C4" w:rsidP="005942C4">
            <w:pPr>
              <w:jc w:val="right"/>
            </w:pPr>
            <w:r w:rsidRPr="00813D46">
              <w:rPr>
                <w:rFonts w:cs="Arial"/>
                <w:bCs/>
              </w:rPr>
              <w:t>(2,728</w:t>
            </w:r>
          </w:p>
        </w:tc>
        <w:tc>
          <w:tcPr>
            <w:tcW w:w="0" w:type="auto"/>
            <w:noWrap/>
            <w:vAlign w:val="bottom"/>
          </w:tcPr>
          <w:p w14:paraId="28F338F8" w14:textId="77777777" w:rsidR="005942C4" w:rsidRPr="00813D46" w:rsidRDefault="005942C4" w:rsidP="005942C4">
            <w:pPr>
              <w:rPr>
                <w:sz w:val="8"/>
              </w:rPr>
            </w:pPr>
            <w:r w:rsidRPr="00813D46">
              <w:rPr>
                <w:rFonts w:cs="Arial"/>
                <w:bCs/>
              </w:rPr>
              <w:t>)</w:t>
            </w:r>
          </w:p>
        </w:tc>
      </w:tr>
      <w:tr w:rsidR="005942C4" w:rsidRPr="00813D46" w14:paraId="3D915FF9" w14:textId="77777777" w:rsidTr="007B0C0F">
        <w:trPr>
          <w:jc w:val="center"/>
        </w:trPr>
        <w:tc>
          <w:tcPr>
            <w:tcW w:w="0" w:type="auto"/>
            <w:gridSpan w:val="4"/>
            <w:vAlign w:val="bottom"/>
          </w:tcPr>
          <w:p w14:paraId="63C4438B" w14:textId="77777777" w:rsidR="005942C4" w:rsidRPr="00813D46" w:rsidRDefault="005942C4" w:rsidP="005942C4">
            <w:pPr>
              <w:pStyle w:val="rrdsinglerule"/>
            </w:pPr>
            <w:r w:rsidRPr="00813D46">
              <w:rPr>
                <w:sz w:val="15"/>
                <w:szCs w:val="15"/>
              </w:rPr>
              <w:t> </w:t>
            </w:r>
          </w:p>
        </w:tc>
        <w:tc>
          <w:tcPr>
            <w:tcW w:w="0" w:type="auto"/>
            <w:vAlign w:val="bottom"/>
          </w:tcPr>
          <w:p w14:paraId="7B601AD6" w14:textId="77777777" w:rsidR="005942C4" w:rsidRPr="00813D46" w:rsidRDefault="005942C4" w:rsidP="005942C4">
            <w:pPr>
              <w:rPr>
                <w:sz w:val="8"/>
              </w:rPr>
            </w:pPr>
          </w:p>
        </w:tc>
        <w:tc>
          <w:tcPr>
            <w:tcW w:w="0" w:type="auto"/>
            <w:vAlign w:val="bottom"/>
          </w:tcPr>
          <w:p w14:paraId="30F280CC" w14:textId="77777777" w:rsidR="005942C4" w:rsidRPr="00813D46" w:rsidRDefault="005942C4" w:rsidP="005942C4">
            <w:pPr>
              <w:pStyle w:val="la2"/>
            </w:pPr>
            <w:r w:rsidRPr="00813D46">
              <w:t> </w:t>
            </w:r>
          </w:p>
        </w:tc>
        <w:tc>
          <w:tcPr>
            <w:tcW w:w="0" w:type="auto"/>
            <w:vAlign w:val="bottom"/>
          </w:tcPr>
          <w:p w14:paraId="6243F217" w14:textId="77777777" w:rsidR="005942C4" w:rsidRPr="00813D46" w:rsidRDefault="005942C4" w:rsidP="005942C4">
            <w:pPr>
              <w:pStyle w:val="rrdsinglerule"/>
            </w:pPr>
            <w:r w:rsidRPr="00813D46">
              <w:rPr>
                <w:sz w:val="15"/>
                <w:szCs w:val="15"/>
              </w:rPr>
              <w:t> </w:t>
            </w:r>
          </w:p>
        </w:tc>
        <w:tc>
          <w:tcPr>
            <w:tcW w:w="0" w:type="auto"/>
            <w:vAlign w:val="bottom"/>
          </w:tcPr>
          <w:p w14:paraId="63AB5058" w14:textId="77777777" w:rsidR="005942C4" w:rsidRPr="00813D46" w:rsidRDefault="005942C4" w:rsidP="005942C4">
            <w:pPr>
              <w:pStyle w:val="rrdsinglerule"/>
            </w:pPr>
            <w:r w:rsidRPr="00813D46">
              <w:rPr>
                <w:sz w:val="15"/>
                <w:szCs w:val="15"/>
              </w:rPr>
              <w:t> </w:t>
            </w:r>
          </w:p>
        </w:tc>
        <w:tc>
          <w:tcPr>
            <w:tcW w:w="0" w:type="auto"/>
            <w:vAlign w:val="bottom"/>
          </w:tcPr>
          <w:p w14:paraId="3E3620B4" w14:textId="77777777" w:rsidR="005942C4" w:rsidRPr="00813D46" w:rsidRDefault="005942C4" w:rsidP="005942C4">
            <w:pPr>
              <w:rPr>
                <w:sz w:val="8"/>
              </w:rPr>
            </w:pPr>
          </w:p>
        </w:tc>
      </w:tr>
      <w:tr w:rsidR="005942C4" w:rsidRPr="00813D46" w14:paraId="663D0B9D" w14:textId="77777777" w:rsidTr="007B0C0F">
        <w:trPr>
          <w:jc w:val="center"/>
        </w:trPr>
        <w:tc>
          <w:tcPr>
            <w:tcW w:w="0" w:type="auto"/>
          </w:tcPr>
          <w:p w14:paraId="0D1BB158" w14:textId="77777777" w:rsidR="005942C4" w:rsidRPr="00813D46" w:rsidRDefault="005942C4" w:rsidP="005942C4">
            <w:pPr>
              <w:pStyle w:val="NormalWeb"/>
              <w:ind w:left="720" w:hanging="240"/>
              <w:rPr>
                <w:sz w:val="8"/>
              </w:rPr>
            </w:pPr>
            <w:r w:rsidRPr="00813D46">
              <w:rPr>
                <w:rFonts w:cs="Arial"/>
                <w:sz w:val="20"/>
                <w:szCs w:val="20"/>
              </w:rPr>
              <w:t>Net deferred income tax assets (liabilities)</w:t>
            </w:r>
          </w:p>
        </w:tc>
        <w:tc>
          <w:tcPr>
            <w:tcW w:w="0" w:type="auto"/>
            <w:vAlign w:val="bottom"/>
          </w:tcPr>
          <w:p w14:paraId="7A6F474B" w14:textId="77777777" w:rsidR="005942C4" w:rsidRPr="00813D46" w:rsidRDefault="005942C4" w:rsidP="005942C4">
            <w:pPr>
              <w:pStyle w:val="la2"/>
            </w:pPr>
            <w:r w:rsidRPr="00813D46">
              <w:rPr>
                <w:sz w:val="15"/>
                <w:szCs w:val="15"/>
              </w:rPr>
              <w:t> </w:t>
            </w:r>
          </w:p>
        </w:tc>
        <w:tc>
          <w:tcPr>
            <w:tcW w:w="0" w:type="auto"/>
            <w:vAlign w:val="bottom"/>
          </w:tcPr>
          <w:p w14:paraId="1A0F0FA5" w14:textId="77777777" w:rsidR="005942C4" w:rsidRPr="00813D46" w:rsidRDefault="005942C4" w:rsidP="005942C4">
            <w:pPr>
              <w:rPr>
                <w:sz w:val="8"/>
              </w:rPr>
            </w:pPr>
            <w:r w:rsidRPr="00813D46">
              <w:rPr>
                <w:rFonts w:cs="Arial"/>
                <w:b/>
                <w:bCs/>
              </w:rPr>
              <w:t>$</w:t>
            </w:r>
          </w:p>
        </w:tc>
        <w:tc>
          <w:tcPr>
            <w:tcW w:w="0" w:type="auto"/>
            <w:vAlign w:val="bottom"/>
          </w:tcPr>
          <w:p w14:paraId="4ED7E91C" w14:textId="6FBD0FDB" w:rsidR="005942C4" w:rsidRPr="00813D46" w:rsidRDefault="005942C4" w:rsidP="005942C4">
            <w:pPr>
              <w:jc w:val="right"/>
            </w:pPr>
            <w:r w:rsidRPr="00813D46">
              <w:rPr>
                <w:rFonts w:cs="Arial"/>
                <w:b/>
                <w:bCs/>
              </w:rPr>
              <w:t>(1,067</w:t>
            </w:r>
          </w:p>
        </w:tc>
        <w:tc>
          <w:tcPr>
            <w:tcW w:w="0" w:type="auto"/>
            <w:noWrap/>
            <w:vAlign w:val="bottom"/>
          </w:tcPr>
          <w:p w14:paraId="4C16AB8A" w14:textId="77777777" w:rsidR="005942C4" w:rsidRPr="00813D46" w:rsidRDefault="005942C4" w:rsidP="005942C4">
            <w:pPr>
              <w:rPr>
                <w:sz w:val="8"/>
              </w:rPr>
            </w:pPr>
            <w:r w:rsidRPr="00813D46">
              <w:rPr>
                <w:rFonts w:cs="Arial"/>
                <w:b/>
                <w:bCs/>
              </w:rPr>
              <w:t>)</w:t>
            </w:r>
          </w:p>
        </w:tc>
        <w:tc>
          <w:tcPr>
            <w:tcW w:w="0" w:type="auto"/>
            <w:vAlign w:val="bottom"/>
          </w:tcPr>
          <w:p w14:paraId="1CBFBB34" w14:textId="77777777" w:rsidR="005942C4" w:rsidRPr="00813D46" w:rsidRDefault="005942C4" w:rsidP="005942C4">
            <w:pPr>
              <w:pStyle w:val="la2"/>
            </w:pPr>
            <w:r w:rsidRPr="00813D46">
              <w:rPr>
                <w:sz w:val="15"/>
                <w:szCs w:val="15"/>
              </w:rPr>
              <w:t> </w:t>
            </w:r>
          </w:p>
        </w:tc>
        <w:tc>
          <w:tcPr>
            <w:tcW w:w="0" w:type="auto"/>
            <w:vAlign w:val="bottom"/>
          </w:tcPr>
          <w:p w14:paraId="027D8D37" w14:textId="77777777" w:rsidR="005942C4" w:rsidRPr="00813D46" w:rsidRDefault="005942C4" w:rsidP="005942C4">
            <w:pPr>
              <w:rPr>
                <w:sz w:val="8"/>
              </w:rPr>
            </w:pPr>
            <w:r w:rsidRPr="00813D46">
              <w:rPr>
                <w:rFonts w:cs="Arial"/>
              </w:rPr>
              <w:t>$</w:t>
            </w:r>
          </w:p>
        </w:tc>
        <w:tc>
          <w:tcPr>
            <w:tcW w:w="0" w:type="auto"/>
            <w:vAlign w:val="bottom"/>
          </w:tcPr>
          <w:p w14:paraId="259F29DC" w14:textId="77777777" w:rsidR="005942C4" w:rsidRPr="00813D46" w:rsidRDefault="005942C4" w:rsidP="005942C4">
            <w:pPr>
              <w:jc w:val="right"/>
            </w:pPr>
            <w:r w:rsidRPr="00813D46">
              <w:rPr>
                <w:rFonts w:cs="Arial"/>
                <w:bCs/>
              </w:rPr>
              <w:t>(781</w:t>
            </w:r>
          </w:p>
        </w:tc>
        <w:tc>
          <w:tcPr>
            <w:tcW w:w="0" w:type="auto"/>
            <w:noWrap/>
            <w:vAlign w:val="bottom"/>
          </w:tcPr>
          <w:p w14:paraId="66159D36" w14:textId="77777777" w:rsidR="005942C4" w:rsidRPr="00813D46" w:rsidRDefault="005942C4" w:rsidP="005942C4">
            <w:pPr>
              <w:rPr>
                <w:sz w:val="8"/>
              </w:rPr>
            </w:pPr>
            <w:r w:rsidRPr="00813D46">
              <w:rPr>
                <w:rFonts w:cs="Arial"/>
                <w:bCs/>
              </w:rPr>
              <w:t>)</w:t>
            </w:r>
          </w:p>
        </w:tc>
      </w:tr>
      <w:tr w:rsidR="005942C4" w:rsidRPr="00813D46" w14:paraId="152AC297" w14:textId="77777777" w:rsidTr="007B0C0F">
        <w:trPr>
          <w:jc w:val="center"/>
        </w:trPr>
        <w:tc>
          <w:tcPr>
            <w:tcW w:w="0" w:type="auto"/>
            <w:vAlign w:val="bottom"/>
          </w:tcPr>
          <w:p w14:paraId="4EF36E8F" w14:textId="77777777" w:rsidR="005942C4" w:rsidRPr="00813D46" w:rsidRDefault="005942C4" w:rsidP="005942C4">
            <w:pPr>
              <w:pStyle w:val="la2"/>
            </w:pPr>
            <w:r w:rsidRPr="00813D46">
              <w:t> </w:t>
            </w:r>
          </w:p>
        </w:tc>
        <w:tc>
          <w:tcPr>
            <w:tcW w:w="0" w:type="auto"/>
            <w:vAlign w:val="bottom"/>
          </w:tcPr>
          <w:p w14:paraId="6BE54CB2" w14:textId="77777777" w:rsidR="005942C4" w:rsidRPr="00813D46" w:rsidRDefault="005942C4" w:rsidP="005942C4">
            <w:pPr>
              <w:pStyle w:val="la2"/>
            </w:pPr>
            <w:r w:rsidRPr="00813D46">
              <w:t> </w:t>
            </w:r>
          </w:p>
        </w:tc>
        <w:tc>
          <w:tcPr>
            <w:tcW w:w="0" w:type="auto"/>
            <w:vAlign w:val="bottom"/>
          </w:tcPr>
          <w:p w14:paraId="56BC4651" w14:textId="77777777" w:rsidR="005942C4" w:rsidRPr="00813D46" w:rsidRDefault="005942C4" w:rsidP="005942C4">
            <w:pPr>
              <w:pStyle w:val="rrddoublerule"/>
            </w:pPr>
            <w:r w:rsidRPr="00813D46">
              <w:rPr>
                <w:sz w:val="15"/>
                <w:szCs w:val="15"/>
              </w:rPr>
              <w:t> </w:t>
            </w:r>
          </w:p>
        </w:tc>
        <w:tc>
          <w:tcPr>
            <w:tcW w:w="0" w:type="auto"/>
            <w:vAlign w:val="bottom"/>
          </w:tcPr>
          <w:p w14:paraId="0FE282CC" w14:textId="77777777" w:rsidR="005942C4" w:rsidRPr="00813D46" w:rsidRDefault="005942C4" w:rsidP="005942C4">
            <w:pPr>
              <w:pStyle w:val="rrddoublerule"/>
            </w:pPr>
            <w:r w:rsidRPr="00813D46">
              <w:rPr>
                <w:sz w:val="15"/>
                <w:szCs w:val="15"/>
              </w:rPr>
              <w:t> </w:t>
            </w:r>
          </w:p>
        </w:tc>
        <w:tc>
          <w:tcPr>
            <w:tcW w:w="0" w:type="auto"/>
            <w:vAlign w:val="bottom"/>
          </w:tcPr>
          <w:p w14:paraId="7FC078C3" w14:textId="77777777" w:rsidR="005942C4" w:rsidRPr="00813D46" w:rsidRDefault="005942C4" w:rsidP="005942C4">
            <w:pPr>
              <w:rPr>
                <w:sz w:val="8"/>
              </w:rPr>
            </w:pPr>
          </w:p>
        </w:tc>
        <w:tc>
          <w:tcPr>
            <w:tcW w:w="0" w:type="auto"/>
            <w:vAlign w:val="bottom"/>
          </w:tcPr>
          <w:p w14:paraId="15E5DAF0" w14:textId="77777777" w:rsidR="005942C4" w:rsidRPr="00813D46" w:rsidRDefault="005942C4" w:rsidP="005942C4">
            <w:pPr>
              <w:pStyle w:val="la2"/>
            </w:pPr>
            <w:r w:rsidRPr="00813D46">
              <w:t> </w:t>
            </w:r>
          </w:p>
        </w:tc>
        <w:tc>
          <w:tcPr>
            <w:tcW w:w="0" w:type="auto"/>
            <w:vAlign w:val="bottom"/>
          </w:tcPr>
          <w:p w14:paraId="2E0CD3AC" w14:textId="77777777" w:rsidR="005942C4" w:rsidRPr="00813D46" w:rsidRDefault="005942C4" w:rsidP="005942C4">
            <w:pPr>
              <w:pStyle w:val="rrddoublerule"/>
            </w:pPr>
            <w:r w:rsidRPr="00813D46">
              <w:rPr>
                <w:sz w:val="15"/>
                <w:szCs w:val="15"/>
              </w:rPr>
              <w:t> </w:t>
            </w:r>
          </w:p>
        </w:tc>
        <w:tc>
          <w:tcPr>
            <w:tcW w:w="0" w:type="auto"/>
            <w:vAlign w:val="bottom"/>
          </w:tcPr>
          <w:p w14:paraId="3D2146F3" w14:textId="77777777" w:rsidR="005942C4" w:rsidRPr="00813D46" w:rsidRDefault="005942C4" w:rsidP="005942C4">
            <w:pPr>
              <w:pStyle w:val="rrddoublerule"/>
            </w:pPr>
            <w:r w:rsidRPr="00813D46">
              <w:rPr>
                <w:sz w:val="15"/>
                <w:szCs w:val="15"/>
              </w:rPr>
              <w:t> </w:t>
            </w:r>
          </w:p>
        </w:tc>
        <w:tc>
          <w:tcPr>
            <w:tcW w:w="0" w:type="auto"/>
            <w:vAlign w:val="bottom"/>
          </w:tcPr>
          <w:p w14:paraId="40ABAD79" w14:textId="77777777" w:rsidR="005942C4" w:rsidRPr="00813D46" w:rsidRDefault="005942C4" w:rsidP="005942C4">
            <w:pPr>
              <w:rPr>
                <w:sz w:val="8"/>
              </w:rPr>
            </w:pPr>
          </w:p>
        </w:tc>
      </w:tr>
    </w:tbl>
    <w:p w14:paraId="2477E736" w14:textId="109CB27D" w:rsidR="00C334D1" w:rsidRPr="00813D46" w:rsidRDefault="00C334D1" w:rsidP="00C334D1">
      <w:pPr>
        <w:pStyle w:val="NormalWeb"/>
        <w:spacing w:before="180" w:beforeAutospacing="0" w:after="0" w:afterAutospacing="0"/>
        <w:rPr>
          <w:sz w:val="8"/>
        </w:rPr>
      </w:pPr>
      <w:r w:rsidRPr="00813D46">
        <w:rPr>
          <w:rFonts w:cs="Arial"/>
          <w:sz w:val="20"/>
          <w:szCs w:val="20"/>
        </w:rPr>
        <w:t>As of June 30, 2015, we had net operating loss carryforwards of $</w:t>
      </w:r>
      <w:r w:rsidR="00867D41" w:rsidRPr="00813D46">
        <w:rPr>
          <w:rFonts w:cs="Arial"/>
          <w:sz w:val="20"/>
          <w:szCs w:val="20"/>
        </w:rPr>
        <w:t>4.6</w:t>
      </w:r>
      <w:r w:rsidRPr="00813D46">
        <w:rPr>
          <w:rFonts w:cs="Arial"/>
          <w:sz w:val="20"/>
          <w:szCs w:val="20"/>
        </w:rPr>
        <w:t xml:space="preserve"> billion, including $</w:t>
      </w:r>
      <w:r w:rsidR="00867D41" w:rsidRPr="00813D46">
        <w:rPr>
          <w:rFonts w:cs="Arial"/>
          <w:sz w:val="20"/>
          <w:szCs w:val="20"/>
        </w:rPr>
        <w:t>1.8</w:t>
      </w:r>
      <w:r w:rsidRPr="00813D46">
        <w:rPr>
          <w:rFonts w:cs="Arial"/>
          <w:sz w:val="20"/>
          <w:szCs w:val="20"/>
        </w:rPr>
        <w:t xml:space="preserve"> billion of foreign net operating loss carryforwards acquired through our acquisition of Skype, and $</w:t>
      </w:r>
      <w:r w:rsidR="00867D41" w:rsidRPr="00813D46">
        <w:rPr>
          <w:rFonts w:cs="Arial"/>
          <w:sz w:val="20"/>
          <w:szCs w:val="20"/>
        </w:rPr>
        <w:t xml:space="preserve">545 </w:t>
      </w:r>
      <w:r w:rsidRPr="00813D46">
        <w:rPr>
          <w:rFonts w:cs="Arial"/>
          <w:sz w:val="20"/>
          <w:szCs w:val="20"/>
        </w:rPr>
        <w:t xml:space="preserve">million through our acquisition of NDS. The valuation allowance disclosed in the table above relates to the foreign net operating loss carryforwards and other </w:t>
      </w:r>
      <w:r w:rsidR="00DF0229" w:rsidRPr="00813D46">
        <w:rPr>
          <w:rFonts w:cs="Arial"/>
          <w:sz w:val="20"/>
          <w:szCs w:val="20"/>
        </w:rPr>
        <w:t xml:space="preserve">future deductible </w:t>
      </w:r>
      <w:r w:rsidRPr="00813D46">
        <w:rPr>
          <w:rFonts w:cs="Arial"/>
          <w:sz w:val="20"/>
          <w:szCs w:val="20"/>
        </w:rPr>
        <w:t xml:space="preserve">net deferred tax assets that may not be realized. </w:t>
      </w:r>
    </w:p>
    <w:p w14:paraId="26EDB99E"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Deferred income tax balances reflect the effects of temporary differences between the carrying amounts of assets and liabilities and their tax bases and are stated at enacted tax rates expected to be in effect when the taxes are actually paid or recovered. </w:t>
      </w:r>
    </w:p>
    <w:p w14:paraId="08F6A251" w14:textId="2ABE12DA"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As of June 30, 2015, we have not provided deferred U.S. income taxes or foreign withholding taxes on temporary differences of approximately $</w:t>
      </w:r>
      <w:r w:rsidR="00DF0229" w:rsidRPr="00813D46">
        <w:rPr>
          <w:rFonts w:cs="Arial"/>
          <w:sz w:val="20"/>
          <w:szCs w:val="20"/>
        </w:rPr>
        <w:t>108.3</w:t>
      </w:r>
      <w:r w:rsidRPr="00813D46">
        <w:rPr>
          <w:rFonts w:cs="Arial"/>
          <w:sz w:val="20"/>
          <w:szCs w:val="20"/>
        </w:rPr>
        <w:t xml:space="preserve"> billion resulting from earnings for certain non-U.S. subsidiaries which are permanently reinvested outside</w:t>
      </w:r>
      <w:r w:rsidRPr="00813D46" w:rsidDel="00B2412A">
        <w:rPr>
          <w:rFonts w:cs="Arial"/>
          <w:sz w:val="20"/>
          <w:szCs w:val="20"/>
        </w:rPr>
        <w:t xml:space="preserve"> </w:t>
      </w:r>
      <w:r w:rsidRPr="00813D46">
        <w:rPr>
          <w:rFonts w:cs="Arial"/>
          <w:sz w:val="20"/>
          <w:szCs w:val="20"/>
        </w:rPr>
        <w:t>the U.S. The unrecognized deferred tax liability associated with these temporary differences was approximately $</w:t>
      </w:r>
      <w:r w:rsidR="00DF0229" w:rsidRPr="00813D46">
        <w:rPr>
          <w:rFonts w:cs="Arial"/>
          <w:sz w:val="20"/>
          <w:szCs w:val="20"/>
        </w:rPr>
        <w:t>34.5</w:t>
      </w:r>
      <w:r w:rsidRPr="00813D46">
        <w:rPr>
          <w:rFonts w:cs="Arial"/>
          <w:sz w:val="20"/>
          <w:szCs w:val="20"/>
        </w:rPr>
        <w:t xml:space="preserve"> billion at June 30, 2015. </w:t>
      </w:r>
    </w:p>
    <w:p w14:paraId="78BDAE93" w14:textId="58E5F508" w:rsidR="00C334D1" w:rsidRPr="00813D46" w:rsidRDefault="00C334D1" w:rsidP="00C334D1">
      <w:pPr>
        <w:pStyle w:val="NormalWeb"/>
        <w:spacing w:before="180" w:beforeAutospacing="0" w:after="0" w:afterAutospacing="0"/>
        <w:rPr>
          <w:sz w:val="8"/>
        </w:rPr>
      </w:pPr>
      <w:r w:rsidRPr="00813D46">
        <w:rPr>
          <w:rFonts w:cs="Arial"/>
          <w:sz w:val="20"/>
          <w:szCs w:val="20"/>
        </w:rPr>
        <w:t>Income taxes paid were $</w:t>
      </w:r>
      <w:r w:rsidR="00867D41" w:rsidRPr="00813D46">
        <w:rPr>
          <w:rFonts w:cs="Arial"/>
          <w:sz w:val="20"/>
          <w:szCs w:val="20"/>
        </w:rPr>
        <w:t>4.4</w:t>
      </w:r>
      <w:r w:rsidRPr="00813D46">
        <w:rPr>
          <w:rFonts w:cs="Arial"/>
          <w:sz w:val="20"/>
          <w:szCs w:val="20"/>
        </w:rPr>
        <w:t xml:space="preserve"> billion, $5.5 billion, and $3.9 billion in fiscal years 2015, 2014, and 2013, respectively. </w:t>
      </w:r>
    </w:p>
    <w:p w14:paraId="1FDF439A"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Uncertain Tax Positions </w:t>
      </w:r>
    </w:p>
    <w:p w14:paraId="53312AB5" w14:textId="66D577E1" w:rsidR="00C334D1" w:rsidRPr="00813D46" w:rsidRDefault="00C334D1" w:rsidP="00C334D1">
      <w:pPr>
        <w:pStyle w:val="NormalWeb"/>
        <w:spacing w:before="180" w:beforeAutospacing="0" w:after="0" w:afterAutospacing="0"/>
        <w:rPr>
          <w:sz w:val="8"/>
        </w:rPr>
      </w:pPr>
      <w:r w:rsidRPr="00813D46">
        <w:rPr>
          <w:sz w:val="20"/>
          <w:szCs w:val="20"/>
        </w:rPr>
        <w:t>Unrecognized tax benefits as of June 30, 2015, 2014, and 2013, were $</w:t>
      </w:r>
      <w:r w:rsidR="00867D41" w:rsidRPr="00813D46">
        <w:rPr>
          <w:sz w:val="20"/>
          <w:szCs w:val="20"/>
        </w:rPr>
        <w:t>9.6</w:t>
      </w:r>
      <w:r w:rsidRPr="00813D46">
        <w:rPr>
          <w:sz w:val="20"/>
          <w:szCs w:val="20"/>
        </w:rPr>
        <w:t xml:space="preserve"> billion, $8.7 billion, and $8.6 billion, respectively.  If recognized, these tax benefits would affect our effective tax rates for fiscal years 2015, 2014, and 2013, by $</w:t>
      </w:r>
      <w:r w:rsidR="00DF0229" w:rsidRPr="00813D46">
        <w:rPr>
          <w:sz w:val="20"/>
          <w:szCs w:val="20"/>
        </w:rPr>
        <w:t>7.9</w:t>
      </w:r>
      <w:r w:rsidRPr="00813D46">
        <w:rPr>
          <w:sz w:val="20"/>
          <w:szCs w:val="20"/>
        </w:rPr>
        <w:t xml:space="preserve"> billion, $7.0 billion, and $6.5 billion, respectively.</w:t>
      </w:r>
    </w:p>
    <w:p w14:paraId="204051B3" w14:textId="760B06AD" w:rsidR="00C334D1" w:rsidRPr="00813D46" w:rsidRDefault="00C334D1" w:rsidP="00C334D1">
      <w:pPr>
        <w:pStyle w:val="NormalWeb"/>
        <w:spacing w:before="180" w:beforeAutospacing="0" w:after="0" w:afterAutospacing="0"/>
        <w:rPr>
          <w:sz w:val="8"/>
        </w:rPr>
      </w:pPr>
      <w:r w:rsidRPr="00813D46">
        <w:rPr>
          <w:rFonts w:cs="Arial"/>
          <w:sz w:val="20"/>
          <w:szCs w:val="20"/>
        </w:rPr>
        <w:t>As of June 30, 2015, 2014, and 2013, we had accrued interest expense related to uncertain tax positions of $</w:t>
      </w:r>
      <w:r w:rsidR="00DF0229" w:rsidRPr="00813D46">
        <w:rPr>
          <w:rFonts w:cs="Arial"/>
          <w:sz w:val="20"/>
          <w:szCs w:val="20"/>
        </w:rPr>
        <w:t>1.7</w:t>
      </w:r>
      <w:r w:rsidRPr="00813D46">
        <w:rPr>
          <w:rFonts w:cs="Arial"/>
          <w:sz w:val="20"/>
          <w:szCs w:val="20"/>
        </w:rPr>
        <w:t xml:space="preserve"> billion, $1.5 billion, and $1.3 billion, respectively, net of federal income tax benefits. Interest expense on unrecognized tax benefits was $</w:t>
      </w:r>
      <w:r w:rsidR="00DF0229" w:rsidRPr="00813D46">
        <w:rPr>
          <w:rFonts w:cs="Arial"/>
          <w:sz w:val="20"/>
          <w:szCs w:val="20"/>
        </w:rPr>
        <w:t xml:space="preserve">237 </w:t>
      </w:r>
      <w:r w:rsidRPr="00813D46">
        <w:rPr>
          <w:rFonts w:cs="Arial"/>
          <w:sz w:val="20"/>
          <w:szCs w:val="20"/>
        </w:rPr>
        <w:t>million, $235 million, and $400 million in fiscal years 2015, 2014, and 2013, respectively</w:t>
      </w:r>
      <w:r w:rsidR="006F6E93" w:rsidRPr="00813D46">
        <w:rPr>
          <w:rFonts w:cs="Arial"/>
          <w:sz w:val="20"/>
          <w:szCs w:val="20"/>
        </w:rPr>
        <w:t xml:space="preserve">, and </w:t>
      </w:r>
      <w:r w:rsidR="007103CD" w:rsidRPr="00813D46">
        <w:rPr>
          <w:rFonts w:cs="Arial"/>
          <w:sz w:val="20"/>
          <w:szCs w:val="20"/>
        </w:rPr>
        <w:t xml:space="preserve">was </w:t>
      </w:r>
      <w:r w:rsidR="00632937" w:rsidRPr="00813D46">
        <w:rPr>
          <w:rFonts w:cs="Arial"/>
          <w:sz w:val="20"/>
          <w:szCs w:val="20"/>
        </w:rPr>
        <w:t>included</w:t>
      </w:r>
      <w:r w:rsidR="006F6E93" w:rsidRPr="00813D46">
        <w:rPr>
          <w:rFonts w:cs="Arial"/>
          <w:sz w:val="20"/>
          <w:szCs w:val="20"/>
        </w:rPr>
        <w:t xml:space="preserve"> </w:t>
      </w:r>
      <w:r w:rsidR="00A94380" w:rsidRPr="00813D46">
        <w:rPr>
          <w:sz w:val="20"/>
          <w:szCs w:val="20"/>
        </w:rPr>
        <w:t>in income tax expense.</w:t>
      </w:r>
    </w:p>
    <w:p w14:paraId="5E8B01BD"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15CE94F7" w14:textId="77777777" w:rsidR="00C334D1" w:rsidRPr="00813D46" w:rsidRDefault="00C334D1" w:rsidP="00C334D1">
      <w:pPr>
        <w:pStyle w:val="NormalWeb"/>
        <w:keepNext/>
        <w:spacing w:before="0" w:beforeAutospacing="0" w:after="0" w:afterAutospacing="0"/>
        <w:rPr>
          <w:sz w:val="8"/>
        </w:rPr>
      </w:pPr>
      <w:r w:rsidRPr="00813D46">
        <w:rPr>
          <w:rFonts w:cs="Arial"/>
          <w:sz w:val="20"/>
          <w:szCs w:val="20"/>
        </w:rPr>
        <w:t xml:space="preserve">The aggregate changes in the balance of unrecognized tax benefits were as follows: </w:t>
      </w:r>
    </w:p>
    <w:p w14:paraId="31359163"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068"/>
        <w:gridCol w:w="267"/>
        <w:gridCol w:w="126"/>
        <w:gridCol w:w="626"/>
        <w:gridCol w:w="81"/>
        <w:gridCol w:w="267"/>
        <w:gridCol w:w="126"/>
        <w:gridCol w:w="626"/>
        <w:gridCol w:w="81"/>
        <w:gridCol w:w="267"/>
        <w:gridCol w:w="126"/>
        <w:gridCol w:w="626"/>
        <w:gridCol w:w="81"/>
      </w:tblGrid>
      <w:tr w:rsidR="00C334D1" w:rsidRPr="00813D46" w14:paraId="71223333" w14:textId="77777777" w:rsidTr="007B0C0F">
        <w:trPr>
          <w:tblHeader/>
          <w:jc w:val="center"/>
        </w:trPr>
        <w:tc>
          <w:tcPr>
            <w:tcW w:w="3409" w:type="pct"/>
            <w:vAlign w:val="center"/>
          </w:tcPr>
          <w:p w14:paraId="6F174BA5" w14:textId="77777777" w:rsidR="00C334D1" w:rsidRPr="00813D46" w:rsidRDefault="00C334D1" w:rsidP="007B0C0F">
            <w:pPr>
              <w:rPr>
                <w:sz w:val="1"/>
              </w:rPr>
            </w:pPr>
          </w:p>
        </w:tc>
        <w:tc>
          <w:tcPr>
            <w:tcW w:w="129" w:type="pct"/>
            <w:vAlign w:val="bottom"/>
          </w:tcPr>
          <w:p w14:paraId="6BBDDA1F" w14:textId="77777777" w:rsidR="00C334D1" w:rsidRPr="00813D46" w:rsidRDefault="00C334D1" w:rsidP="007B0C0F">
            <w:pPr>
              <w:rPr>
                <w:sz w:val="1"/>
              </w:rPr>
            </w:pPr>
          </w:p>
        </w:tc>
        <w:tc>
          <w:tcPr>
            <w:tcW w:w="0" w:type="auto"/>
            <w:vAlign w:val="center"/>
          </w:tcPr>
          <w:p w14:paraId="6D65C7BA" w14:textId="77777777" w:rsidR="00C334D1" w:rsidRPr="00813D46" w:rsidRDefault="00C334D1" w:rsidP="007B0C0F">
            <w:pPr>
              <w:rPr>
                <w:sz w:val="1"/>
              </w:rPr>
            </w:pPr>
          </w:p>
        </w:tc>
        <w:tc>
          <w:tcPr>
            <w:tcW w:w="0" w:type="auto"/>
            <w:vAlign w:val="center"/>
          </w:tcPr>
          <w:p w14:paraId="74AC1D22" w14:textId="77777777" w:rsidR="00C334D1" w:rsidRPr="00813D46" w:rsidRDefault="00C334D1" w:rsidP="007B0C0F">
            <w:pPr>
              <w:rPr>
                <w:sz w:val="1"/>
              </w:rPr>
            </w:pPr>
          </w:p>
        </w:tc>
        <w:tc>
          <w:tcPr>
            <w:tcW w:w="0" w:type="auto"/>
            <w:vAlign w:val="center"/>
          </w:tcPr>
          <w:p w14:paraId="09E69738" w14:textId="77777777" w:rsidR="00C334D1" w:rsidRPr="00813D46" w:rsidRDefault="00C334D1" w:rsidP="007B0C0F">
            <w:pPr>
              <w:rPr>
                <w:sz w:val="1"/>
              </w:rPr>
            </w:pPr>
          </w:p>
        </w:tc>
        <w:tc>
          <w:tcPr>
            <w:tcW w:w="129" w:type="pct"/>
            <w:vAlign w:val="bottom"/>
          </w:tcPr>
          <w:p w14:paraId="6E43E82D" w14:textId="77777777" w:rsidR="00C334D1" w:rsidRPr="00813D46" w:rsidRDefault="00C334D1" w:rsidP="007B0C0F">
            <w:pPr>
              <w:rPr>
                <w:sz w:val="1"/>
              </w:rPr>
            </w:pPr>
          </w:p>
        </w:tc>
        <w:tc>
          <w:tcPr>
            <w:tcW w:w="0" w:type="auto"/>
            <w:vAlign w:val="center"/>
          </w:tcPr>
          <w:p w14:paraId="3E2F0653" w14:textId="77777777" w:rsidR="00C334D1" w:rsidRPr="00813D46" w:rsidRDefault="00C334D1" w:rsidP="007B0C0F">
            <w:pPr>
              <w:rPr>
                <w:sz w:val="1"/>
              </w:rPr>
            </w:pPr>
          </w:p>
        </w:tc>
        <w:tc>
          <w:tcPr>
            <w:tcW w:w="0" w:type="auto"/>
            <w:vAlign w:val="center"/>
          </w:tcPr>
          <w:p w14:paraId="2D128149" w14:textId="77777777" w:rsidR="00C334D1" w:rsidRPr="00813D46" w:rsidRDefault="00C334D1" w:rsidP="007B0C0F">
            <w:pPr>
              <w:rPr>
                <w:sz w:val="1"/>
              </w:rPr>
            </w:pPr>
          </w:p>
        </w:tc>
        <w:tc>
          <w:tcPr>
            <w:tcW w:w="0" w:type="auto"/>
            <w:vAlign w:val="center"/>
          </w:tcPr>
          <w:p w14:paraId="39F68CE9" w14:textId="77777777" w:rsidR="00C334D1" w:rsidRPr="00813D46" w:rsidRDefault="00C334D1" w:rsidP="007B0C0F">
            <w:pPr>
              <w:rPr>
                <w:sz w:val="1"/>
              </w:rPr>
            </w:pPr>
          </w:p>
        </w:tc>
        <w:tc>
          <w:tcPr>
            <w:tcW w:w="129" w:type="pct"/>
            <w:vAlign w:val="bottom"/>
          </w:tcPr>
          <w:p w14:paraId="428893BF" w14:textId="77777777" w:rsidR="00C334D1" w:rsidRPr="00813D46" w:rsidRDefault="00C334D1" w:rsidP="007B0C0F">
            <w:pPr>
              <w:rPr>
                <w:sz w:val="1"/>
              </w:rPr>
            </w:pPr>
          </w:p>
        </w:tc>
        <w:tc>
          <w:tcPr>
            <w:tcW w:w="0" w:type="auto"/>
            <w:vAlign w:val="center"/>
          </w:tcPr>
          <w:p w14:paraId="0C98DCB5" w14:textId="77777777" w:rsidR="00C334D1" w:rsidRPr="00813D46" w:rsidRDefault="00C334D1" w:rsidP="007B0C0F">
            <w:pPr>
              <w:rPr>
                <w:sz w:val="1"/>
              </w:rPr>
            </w:pPr>
          </w:p>
        </w:tc>
        <w:tc>
          <w:tcPr>
            <w:tcW w:w="0" w:type="auto"/>
            <w:vAlign w:val="center"/>
          </w:tcPr>
          <w:p w14:paraId="5F57C8D2" w14:textId="77777777" w:rsidR="00C334D1" w:rsidRPr="00813D46" w:rsidRDefault="00C334D1" w:rsidP="007B0C0F">
            <w:pPr>
              <w:rPr>
                <w:sz w:val="1"/>
              </w:rPr>
            </w:pPr>
          </w:p>
        </w:tc>
        <w:tc>
          <w:tcPr>
            <w:tcW w:w="0" w:type="auto"/>
            <w:vAlign w:val="center"/>
          </w:tcPr>
          <w:p w14:paraId="45BFFB8D" w14:textId="77777777" w:rsidR="00C334D1" w:rsidRPr="00813D46" w:rsidRDefault="00C334D1" w:rsidP="007B0C0F">
            <w:pPr>
              <w:rPr>
                <w:sz w:val="1"/>
              </w:rPr>
            </w:pPr>
          </w:p>
        </w:tc>
      </w:tr>
      <w:tr w:rsidR="00C334D1" w:rsidRPr="00813D46" w14:paraId="20A0585F" w14:textId="77777777" w:rsidTr="007B0C0F">
        <w:trPr>
          <w:tblHeader/>
          <w:jc w:val="center"/>
        </w:trPr>
        <w:tc>
          <w:tcPr>
            <w:tcW w:w="0" w:type="auto"/>
            <w:vAlign w:val="bottom"/>
          </w:tcPr>
          <w:p w14:paraId="481329B5"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2233DA19" w14:textId="77777777" w:rsidR="00C334D1" w:rsidRPr="00813D46" w:rsidRDefault="00C334D1" w:rsidP="007B0C0F">
            <w:pPr>
              <w:pStyle w:val="la2"/>
            </w:pPr>
            <w:r w:rsidRPr="00813D46">
              <w:rPr>
                <w:sz w:val="15"/>
                <w:szCs w:val="15"/>
              </w:rPr>
              <w:t> </w:t>
            </w:r>
          </w:p>
        </w:tc>
        <w:tc>
          <w:tcPr>
            <w:tcW w:w="0" w:type="auto"/>
            <w:gridSpan w:val="2"/>
            <w:vAlign w:val="bottom"/>
          </w:tcPr>
          <w:p w14:paraId="3A42C6A7" w14:textId="77777777" w:rsidR="00C334D1" w:rsidRPr="00813D46" w:rsidRDefault="00C334D1" w:rsidP="007B0C0F">
            <w:pPr>
              <w:pStyle w:val="la2"/>
            </w:pPr>
            <w:r w:rsidRPr="00813D46">
              <w:t> </w:t>
            </w:r>
          </w:p>
        </w:tc>
        <w:tc>
          <w:tcPr>
            <w:tcW w:w="0" w:type="auto"/>
            <w:vAlign w:val="bottom"/>
          </w:tcPr>
          <w:p w14:paraId="2ECBB8C7" w14:textId="77777777" w:rsidR="00C334D1" w:rsidRPr="00813D46" w:rsidRDefault="00C334D1" w:rsidP="007B0C0F">
            <w:pPr>
              <w:rPr>
                <w:sz w:val="8"/>
              </w:rPr>
            </w:pPr>
            <w:r w:rsidRPr="00813D46">
              <w:rPr>
                <w:sz w:val="15"/>
                <w:szCs w:val="15"/>
              </w:rPr>
              <w:t> </w:t>
            </w:r>
          </w:p>
        </w:tc>
        <w:tc>
          <w:tcPr>
            <w:tcW w:w="0" w:type="auto"/>
            <w:vAlign w:val="bottom"/>
          </w:tcPr>
          <w:p w14:paraId="587C8867" w14:textId="77777777" w:rsidR="00C334D1" w:rsidRPr="00813D46" w:rsidRDefault="00C334D1" w:rsidP="007B0C0F">
            <w:pPr>
              <w:pStyle w:val="la2"/>
            </w:pPr>
            <w:r w:rsidRPr="00813D46">
              <w:rPr>
                <w:sz w:val="15"/>
                <w:szCs w:val="15"/>
              </w:rPr>
              <w:t> </w:t>
            </w:r>
          </w:p>
        </w:tc>
        <w:tc>
          <w:tcPr>
            <w:tcW w:w="0" w:type="auto"/>
            <w:gridSpan w:val="2"/>
            <w:vAlign w:val="bottom"/>
          </w:tcPr>
          <w:p w14:paraId="3C89B6A7" w14:textId="77777777" w:rsidR="00C334D1" w:rsidRPr="00813D46" w:rsidRDefault="00C334D1" w:rsidP="007B0C0F">
            <w:pPr>
              <w:pStyle w:val="la2"/>
            </w:pPr>
            <w:r w:rsidRPr="00813D46">
              <w:t> </w:t>
            </w:r>
          </w:p>
        </w:tc>
        <w:tc>
          <w:tcPr>
            <w:tcW w:w="0" w:type="auto"/>
            <w:vAlign w:val="bottom"/>
          </w:tcPr>
          <w:p w14:paraId="0A30F957" w14:textId="77777777" w:rsidR="00C334D1" w:rsidRPr="00813D46" w:rsidRDefault="00C334D1" w:rsidP="007B0C0F">
            <w:pPr>
              <w:rPr>
                <w:sz w:val="8"/>
              </w:rPr>
            </w:pPr>
            <w:r w:rsidRPr="00813D46">
              <w:rPr>
                <w:sz w:val="15"/>
                <w:szCs w:val="15"/>
              </w:rPr>
              <w:t> </w:t>
            </w:r>
          </w:p>
        </w:tc>
        <w:tc>
          <w:tcPr>
            <w:tcW w:w="0" w:type="auto"/>
            <w:vAlign w:val="bottom"/>
          </w:tcPr>
          <w:p w14:paraId="13DA3BD3" w14:textId="77777777" w:rsidR="00C334D1" w:rsidRPr="00813D46" w:rsidRDefault="00C334D1" w:rsidP="007B0C0F">
            <w:pPr>
              <w:pStyle w:val="la2"/>
            </w:pPr>
            <w:r w:rsidRPr="00813D46">
              <w:rPr>
                <w:sz w:val="15"/>
                <w:szCs w:val="15"/>
              </w:rPr>
              <w:t> </w:t>
            </w:r>
          </w:p>
        </w:tc>
        <w:tc>
          <w:tcPr>
            <w:tcW w:w="0" w:type="auto"/>
            <w:gridSpan w:val="2"/>
            <w:vAlign w:val="bottom"/>
          </w:tcPr>
          <w:p w14:paraId="3635D07D" w14:textId="77777777" w:rsidR="00C334D1" w:rsidRPr="00813D46" w:rsidRDefault="00C334D1" w:rsidP="007B0C0F">
            <w:pPr>
              <w:pStyle w:val="la2"/>
            </w:pPr>
            <w:r w:rsidRPr="00813D46">
              <w:t> </w:t>
            </w:r>
          </w:p>
        </w:tc>
        <w:tc>
          <w:tcPr>
            <w:tcW w:w="0" w:type="auto"/>
            <w:vAlign w:val="bottom"/>
          </w:tcPr>
          <w:p w14:paraId="498C2626" w14:textId="77777777" w:rsidR="00C334D1" w:rsidRPr="00813D46" w:rsidRDefault="00C334D1" w:rsidP="007B0C0F">
            <w:pPr>
              <w:rPr>
                <w:sz w:val="8"/>
              </w:rPr>
            </w:pPr>
            <w:r w:rsidRPr="00813D46">
              <w:rPr>
                <w:sz w:val="15"/>
                <w:szCs w:val="15"/>
              </w:rPr>
              <w:t> </w:t>
            </w:r>
          </w:p>
        </w:tc>
      </w:tr>
      <w:tr w:rsidR="00C334D1" w:rsidRPr="00813D46" w14:paraId="26459061" w14:textId="77777777" w:rsidTr="007B0C0F">
        <w:trPr>
          <w:jc w:val="center"/>
        </w:trPr>
        <w:tc>
          <w:tcPr>
            <w:tcW w:w="0" w:type="auto"/>
            <w:gridSpan w:val="12"/>
            <w:vAlign w:val="bottom"/>
          </w:tcPr>
          <w:p w14:paraId="426B02D0" w14:textId="77777777" w:rsidR="00C334D1" w:rsidRPr="00813D46" w:rsidRDefault="00C334D1" w:rsidP="007B0C0F">
            <w:pPr>
              <w:pStyle w:val="rrdsinglerule"/>
            </w:pPr>
            <w:r w:rsidRPr="00813D46">
              <w:rPr>
                <w:sz w:val="15"/>
                <w:szCs w:val="15"/>
              </w:rPr>
              <w:t> </w:t>
            </w:r>
          </w:p>
        </w:tc>
        <w:tc>
          <w:tcPr>
            <w:tcW w:w="0" w:type="auto"/>
            <w:vAlign w:val="bottom"/>
          </w:tcPr>
          <w:p w14:paraId="1E57B849" w14:textId="77777777" w:rsidR="00C334D1" w:rsidRPr="00813D46" w:rsidRDefault="00C334D1" w:rsidP="007B0C0F">
            <w:pPr>
              <w:rPr>
                <w:sz w:val="8"/>
              </w:rPr>
            </w:pPr>
          </w:p>
        </w:tc>
      </w:tr>
      <w:tr w:rsidR="00C334D1" w:rsidRPr="00813D46" w14:paraId="45B81AA1" w14:textId="77777777" w:rsidTr="007B0C0F">
        <w:trPr>
          <w:trHeight w:val="75"/>
          <w:jc w:val="center"/>
        </w:trPr>
        <w:tc>
          <w:tcPr>
            <w:tcW w:w="0" w:type="auto"/>
            <w:vAlign w:val="center"/>
          </w:tcPr>
          <w:p w14:paraId="55C09422" w14:textId="77777777" w:rsidR="00C334D1" w:rsidRPr="00813D46" w:rsidRDefault="00C334D1" w:rsidP="007B0C0F">
            <w:pPr>
              <w:rPr>
                <w:sz w:val="8"/>
              </w:rPr>
            </w:pPr>
          </w:p>
        </w:tc>
        <w:tc>
          <w:tcPr>
            <w:tcW w:w="0" w:type="auto"/>
            <w:gridSpan w:val="4"/>
            <w:vAlign w:val="center"/>
          </w:tcPr>
          <w:p w14:paraId="57FFAD59" w14:textId="77777777" w:rsidR="00C334D1" w:rsidRPr="00813D46" w:rsidRDefault="00C334D1" w:rsidP="007B0C0F">
            <w:pPr>
              <w:rPr>
                <w:sz w:val="8"/>
              </w:rPr>
            </w:pPr>
          </w:p>
        </w:tc>
        <w:tc>
          <w:tcPr>
            <w:tcW w:w="0" w:type="auto"/>
            <w:gridSpan w:val="4"/>
            <w:vAlign w:val="center"/>
          </w:tcPr>
          <w:p w14:paraId="06AA16BD" w14:textId="77777777" w:rsidR="00C334D1" w:rsidRPr="00813D46" w:rsidRDefault="00C334D1" w:rsidP="007B0C0F">
            <w:pPr>
              <w:rPr>
                <w:sz w:val="8"/>
              </w:rPr>
            </w:pPr>
          </w:p>
        </w:tc>
        <w:tc>
          <w:tcPr>
            <w:tcW w:w="0" w:type="auto"/>
            <w:gridSpan w:val="4"/>
            <w:vAlign w:val="center"/>
          </w:tcPr>
          <w:p w14:paraId="4636F740" w14:textId="77777777" w:rsidR="00C334D1" w:rsidRPr="00813D46" w:rsidRDefault="00C334D1" w:rsidP="007B0C0F">
            <w:pPr>
              <w:rPr>
                <w:sz w:val="8"/>
              </w:rPr>
            </w:pPr>
          </w:p>
        </w:tc>
      </w:tr>
      <w:tr w:rsidR="00C334D1" w:rsidRPr="00813D46" w14:paraId="7E1BB50F" w14:textId="77777777" w:rsidTr="007B0C0F">
        <w:trPr>
          <w:jc w:val="center"/>
        </w:trPr>
        <w:tc>
          <w:tcPr>
            <w:tcW w:w="0" w:type="auto"/>
            <w:vAlign w:val="bottom"/>
          </w:tcPr>
          <w:p w14:paraId="42E27E29"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060EC569"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FB810CD" w14:textId="77777777" w:rsidR="00C334D1" w:rsidRPr="00813D46" w:rsidRDefault="00C334D1" w:rsidP="007B0C0F">
            <w:pPr>
              <w:jc w:val="right"/>
            </w:pPr>
            <w:r w:rsidRPr="00813D46">
              <w:rPr>
                <w:rFonts w:cs="Arial"/>
                <w:b/>
                <w:bCs/>
                <w:sz w:val="15"/>
                <w:szCs w:val="15"/>
              </w:rPr>
              <w:t>2015</w:t>
            </w:r>
          </w:p>
        </w:tc>
        <w:tc>
          <w:tcPr>
            <w:tcW w:w="0" w:type="auto"/>
            <w:vAlign w:val="bottom"/>
          </w:tcPr>
          <w:p w14:paraId="53698980" w14:textId="77777777" w:rsidR="00C334D1" w:rsidRPr="00813D46" w:rsidRDefault="00C334D1" w:rsidP="007B0C0F">
            <w:pPr>
              <w:rPr>
                <w:sz w:val="8"/>
              </w:rPr>
            </w:pPr>
            <w:r w:rsidRPr="00813D46">
              <w:rPr>
                <w:sz w:val="15"/>
                <w:szCs w:val="15"/>
              </w:rPr>
              <w:t> </w:t>
            </w:r>
          </w:p>
        </w:tc>
        <w:tc>
          <w:tcPr>
            <w:tcW w:w="0" w:type="auto"/>
            <w:vAlign w:val="bottom"/>
          </w:tcPr>
          <w:p w14:paraId="12CCC540"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4B7E23E" w14:textId="77777777" w:rsidR="00C334D1" w:rsidRPr="00813D46" w:rsidRDefault="00C334D1" w:rsidP="007B0C0F">
            <w:pPr>
              <w:jc w:val="right"/>
            </w:pPr>
            <w:r w:rsidRPr="00813D46">
              <w:rPr>
                <w:rFonts w:cs="Arial"/>
                <w:b/>
                <w:bCs/>
                <w:sz w:val="15"/>
                <w:szCs w:val="15"/>
              </w:rPr>
              <w:t>2014</w:t>
            </w:r>
          </w:p>
        </w:tc>
        <w:tc>
          <w:tcPr>
            <w:tcW w:w="0" w:type="auto"/>
            <w:vAlign w:val="bottom"/>
          </w:tcPr>
          <w:p w14:paraId="2D6F54FE" w14:textId="77777777" w:rsidR="00C334D1" w:rsidRPr="00813D46" w:rsidRDefault="00C334D1" w:rsidP="007B0C0F">
            <w:pPr>
              <w:rPr>
                <w:sz w:val="8"/>
              </w:rPr>
            </w:pPr>
            <w:r w:rsidRPr="00813D46">
              <w:rPr>
                <w:sz w:val="15"/>
                <w:szCs w:val="15"/>
              </w:rPr>
              <w:t> </w:t>
            </w:r>
          </w:p>
        </w:tc>
        <w:tc>
          <w:tcPr>
            <w:tcW w:w="0" w:type="auto"/>
            <w:vAlign w:val="bottom"/>
          </w:tcPr>
          <w:p w14:paraId="231C6067"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12AB17E0" w14:textId="77777777" w:rsidR="00C334D1" w:rsidRPr="00813D46" w:rsidRDefault="00C334D1" w:rsidP="007B0C0F">
            <w:pPr>
              <w:jc w:val="right"/>
            </w:pPr>
            <w:r w:rsidRPr="00813D46">
              <w:rPr>
                <w:rFonts w:cs="Arial"/>
                <w:b/>
                <w:bCs/>
                <w:sz w:val="15"/>
                <w:szCs w:val="15"/>
              </w:rPr>
              <w:t>2013</w:t>
            </w:r>
          </w:p>
        </w:tc>
        <w:tc>
          <w:tcPr>
            <w:tcW w:w="0" w:type="auto"/>
            <w:vAlign w:val="bottom"/>
          </w:tcPr>
          <w:p w14:paraId="48BFB8A7" w14:textId="77777777" w:rsidR="00C334D1" w:rsidRPr="00813D46" w:rsidRDefault="00C334D1" w:rsidP="007B0C0F">
            <w:pPr>
              <w:rPr>
                <w:sz w:val="8"/>
              </w:rPr>
            </w:pPr>
            <w:r w:rsidRPr="00813D46">
              <w:rPr>
                <w:sz w:val="15"/>
                <w:szCs w:val="15"/>
              </w:rPr>
              <w:t> </w:t>
            </w:r>
          </w:p>
        </w:tc>
      </w:tr>
      <w:tr w:rsidR="00C334D1" w:rsidRPr="00813D46" w14:paraId="608137A9" w14:textId="77777777" w:rsidTr="007B0C0F">
        <w:trPr>
          <w:trHeight w:val="75"/>
          <w:jc w:val="center"/>
        </w:trPr>
        <w:tc>
          <w:tcPr>
            <w:tcW w:w="0" w:type="auto"/>
            <w:vAlign w:val="center"/>
          </w:tcPr>
          <w:p w14:paraId="07FDEADA" w14:textId="77777777" w:rsidR="00C334D1" w:rsidRPr="00813D46" w:rsidRDefault="00C334D1" w:rsidP="007B0C0F">
            <w:pPr>
              <w:rPr>
                <w:sz w:val="8"/>
              </w:rPr>
            </w:pPr>
          </w:p>
        </w:tc>
        <w:tc>
          <w:tcPr>
            <w:tcW w:w="0" w:type="auto"/>
            <w:gridSpan w:val="4"/>
            <w:vAlign w:val="center"/>
          </w:tcPr>
          <w:p w14:paraId="33275DFA" w14:textId="77777777" w:rsidR="00C334D1" w:rsidRPr="00813D46" w:rsidRDefault="00C334D1" w:rsidP="007B0C0F">
            <w:pPr>
              <w:rPr>
                <w:sz w:val="8"/>
              </w:rPr>
            </w:pPr>
          </w:p>
        </w:tc>
        <w:tc>
          <w:tcPr>
            <w:tcW w:w="0" w:type="auto"/>
            <w:gridSpan w:val="4"/>
            <w:vAlign w:val="center"/>
          </w:tcPr>
          <w:p w14:paraId="084CFCD1" w14:textId="77777777" w:rsidR="00C334D1" w:rsidRPr="00813D46" w:rsidRDefault="00C334D1" w:rsidP="007B0C0F">
            <w:pPr>
              <w:rPr>
                <w:sz w:val="8"/>
              </w:rPr>
            </w:pPr>
          </w:p>
        </w:tc>
        <w:tc>
          <w:tcPr>
            <w:tcW w:w="0" w:type="auto"/>
            <w:gridSpan w:val="4"/>
            <w:vAlign w:val="center"/>
          </w:tcPr>
          <w:p w14:paraId="0C8B8BDC" w14:textId="77777777" w:rsidR="00C334D1" w:rsidRPr="00813D46" w:rsidRDefault="00C334D1" w:rsidP="007B0C0F">
            <w:pPr>
              <w:rPr>
                <w:sz w:val="8"/>
              </w:rPr>
            </w:pPr>
          </w:p>
        </w:tc>
      </w:tr>
      <w:tr w:rsidR="00C334D1" w:rsidRPr="00813D46" w14:paraId="435FD929" w14:textId="77777777" w:rsidTr="007B0C0F">
        <w:trPr>
          <w:jc w:val="center"/>
        </w:trPr>
        <w:tc>
          <w:tcPr>
            <w:tcW w:w="0" w:type="auto"/>
          </w:tcPr>
          <w:p w14:paraId="584125D6" w14:textId="77777777" w:rsidR="00C334D1" w:rsidRPr="00813D46" w:rsidRDefault="00C334D1" w:rsidP="007B0C0F">
            <w:pPr>
              <w:pStyle w:val="NormalWeb"/>
              <w:ind w:left="240" w:hanging="240"/>
              <w:rPr>
                <w:sz w:val="8"/>
              </w:rPr>
            </w:pPr>
            <w:r w:rsidRPr="00813D46">
              <w:rPr>
                <w:rFonts w:cs="Arial"/>
                <w:sz w:val="20"/>
                <w:szCs w:val="20"/>
              </w:rPr>
              <w:t>Balance, beginning of year</w:t>
            </w:r>
          </w:p>
        </w:tc>
        <w:tc>
          <w:tcPr>
            <w:tcW w:w="0" w:type="auto"/>
            <w:vAlign w:val="bottom"/>
          </w:tcPr>
          <w:p w14:paraId="56555B9B" w14:textId="77777777" w:rsidR="00C334D1" w:rsidRPr="00813D46" w:rsidRDefault="00C334D1" w:rsidP="007B0C0F">
            <w:pPr>
              <w:pStyle w:val="la2"/>
            </w:pPr>
            <w:r w:rsidRPr="00813D46">
              <w:rPr>
                <w:sz w:val="15"/>
                <w:szCs w:val="15"/>
              </w:rPr>
              <w:t> </w:t>
            </w:r>
          </w:p>
        </w:tc>
        <w:tc>
          <w:tcPr>
            <w:tcW w:w="0" w:type="auto"/>
            <w:vAlign w:val="bottom"/>
          </w:tcPr>
          <w:p w14:paraId="23A8337C" w14:textId="77777777" w:rsidR="00C334D1" w:rsidRPr="00813D46" w:rsidRDefault="00C334D1" w:rsidP="007B0C0F">
            <w:pPr>
              <w:rPr>
                <w:sz w:val="8"/>
              </w:rPr>
            </w:pPr>
            <w:r w:rsidRPr="00813D46">
              <w:rPr>
                <w:rFonts w:cs="Arial"/>
                <w:b/>
                <w:bCs/>
              </w:rPr>
              <w:t>$</w:t>
            </w:r>
          </w:p>
        </w:tc>
        <w:tc>
          <w:tcPr>
            <w:tcW w:w="0" w:type="auto"/>
            <w:vAlign w:val="bottom"/>
          </w:tcPr>
          <w:p w14:paraId="06CBDE4A" w14:textId="5DD12056" w:rsidR="00C334D1" w:rsidRPr="00813D46" w:rsidRDefault="005942C4" w:rsidP="007B0C0F">
            <w:pPr>
              <w:jc w:val="right"/>
            </w:pPr>
            <w:r w:rsidRPr="00813D46">
              <w:rPr>
                <w:rFonts w:cs="Arial"/>
                <w:b/>
                <w:bCs/>
              </w:rPr>
              <w:t>8,714</w:t>
            </w:r>
          </w:p>
        </w:tc>
        <w:tc>
          <w:tcPr>
            <w:tcW w:w="0" w:type="auto"/>
            <w:noWrap/>
            <w:vAlign w:val="bottom"/>
          </w:tcPr>
          <w:p w14:paraId="561B5FE0" w14:textId="77777777" w:rsidR="00C334D1" w:rsidRPr="00813D46" w:rsidRDefault="00C334D1" w:rsidP="007B0C0F">
            <w:pPr>
              <w:rPr>
                <w:sz w:val="8"/>
              </w:rPr>
            </w:pPr>
            <w:r w:rsidRPr="00813D46">
              <w:rPr>
                <w:rFonts w:cs="Arial"/>
                <w:b/>
                <w:bCs/>
              </w:rPr>
              <w:t> </w:t>
            </w:r>
          </w:p>
        </w:tc>
        <w:tc>
          <w:tcPr>
            <w:tcW w:w="0" w:type="auto"/>
            <w:vAlign w:val="bottom"/>
          </w:tcPr>
          <w:p w14:paraId="7339E78B" w14:textId="77777777" w:rsidR="00C334D1" w:rsidRPr="00813D46" w:rsidRDefault="00C334D1" w:rsidP="007B0C0F">
            <w:pPr>
              <w:pStyle w:val="la2"/>
            </w:pPr>
            <w:r w:rsidRPr="00813D46">
              <w:rPr>
                <w:sz w:val="15"/>
                <w:szCs w:val="15"/>
              </w:rPr>
              <w:t> </w:t>
            </w:r>
          </w:p>
        </w:tc>
        <w:tc>
          <w:tcPr>
            <w:tcW w:w="0" w:type="auto"/>
            <w:vAlign w:val="bottom"/>
          </w:tcPr>
          <w:p w14:paraId="0F74B12A" w14:textId="77777777" w:rsidR="00C334D1" w:rsidRPr="00813D46" w:rsidRDefault="00C334D1" w:rsidP="007B0C0F">
            <w:pPr>
              <w:rPr>
                <w:sz w:val="8"/>
              </w:rPr>
            </w:pPr>
            <w:r w:rsidRPr="00813D46">
              <w:rPr>
                <w:rFonts w:cs="Arial"/>
              </w:rPr>
              <w:t>$</w:t>
            </w:r>
          </w:p>
        </w:tc>
        <w:tc>
          <w:tcPr>
            <w:tcW w:w="0" w:type="auto"/>
            <w:vAlign w:val="bottom"/>
          </w:tcPr>
          <w:p w14:paraId="0ABD60DE" w14:textId="77777777" w:rsidR="00C334D1" w:rsidRPr="00813D46" w:rsidRDefault="00C334D1" w:rsidP="007B0C0F">
            <w:pPr>
              <w:jc w:val="right"/>
            </w:pPr>
            <w:r w:rsidRPr="00813D46">
              <w:rPr>
                <w:rFonts w:cs="Arial"/>
                <w:bCs/>
              </w:rPr>
              <w:t>8,648</w:t>
            </w:r>
          </w:p>
        </w:tc>
        <w:tc>
          <w:tcPr>
            <w:tcW w:w="0" w:type="auto"/>
            <w:noWrap/>
            <w:vAlign w:val="bottom"/>
          </w:tcPr>
          <w:p w14:paraId="1E39D880" w14:textId="77777777" w:rsidR="00C334D1" w:rsidRPr="00813D46" w:rsidRDefault="00C334D1" w:rsidP="007B0C0F">
            <w:pPr>
              <w:rPr>
                <w:sz w:val="8"/>
              </w:rPr>
            </w:pPr>
            <w:r w:rsidRPr="00813D46">
              <w:rPr>
                <w:rFonts w:cs="Arial"/>
                <w:bCs/>
              </w:rPr>
              <w:t> </w:t>
            </w:r>
          </w:p>
        </w:tc>
        <w:tc>
          <w:tcPr>
            <w:tcW w:w="0" w:type="auto"/>
            <w:vAlign w:val="bottom"/>
          </w:tcPr>
          <w:p w14:paraId="2C3374A7" w14:textId="77777777" w:rsidR="00C334D1" w:rsidRPr="00813D46" w:rsidRDefault="00C334D1" w:rsidP="007B0C0F">
            <w:pPr>
              <w:pStyle w:val="la2"/>
            </w:pPr>
            <w:r w:rsidRPr="00813D46">
              <w:rPr>
                <w:sz w:val="15"/>
                <w:szCs w:val="15"/>
              </w:rPr>
              <w:t> </w:t>
            </w:r>
          </w:p>
        </w:tc>
        <w:tc>
          <w:tcPr>
            <w:tcW w:w="0" w:type="auto"/>
            <w:vAlign w:val="bottom"/>
          </w:tcPr>
          <w:p w14:paraId="4D0EEF74" w14:textId="77777777" w:rsidR="00C334D1" w:rsidRPr="00813D46" w:rsidRDefault="00C334D1" w:rsidP="007B0C0F">
            <w:pPr>
              <w:rPr>
                <w:sz w:val="8"/>
              </w:rPr>
            </w:pPr>
            <w:r w:rsidRPr="00813D46">
              <w:rPr>
                <w:rFonts w:cs="Arial"/>
              </w:rPr>
              <w:t>$</w:t>
            </w:r>
          </w:p>
        </w:tc>
        <w:tc>
          <w:tcPr>
            <w:tcW w:w="0" w:type="auto"/>
            <w:vAlign w:val="bottom"/>
          </w:tcPr>
          <w:p w14:paraId="5105053D" w14:textId="77777777" w:rsidR="00C334D1" w:rsidRPr="00813D46" w:rsidRDefault="00C334D1" w:rsidP="007B0C0F">
            <w:pPr>
              <w:jc w:val="right"/>
            </w:pPr>
            <w:r w:rsidRPr="00813D46">
              <w:rPr>
                <w:rFonts w:cs="Arial"/>
              </w:rPr>
              <w:t>7,202</w:t>
            </w:r>
          </w:p>
        </w:tc>
        <w:tc>
          <w:tcPr>
            <w:tcW w:w="0" w:type="auto"/>
            <w:noWrap/>
            <w:vAlign w:val="bottom"/>
          </w:tcPr>
          <w:p w14:paraId="48A6D5AB" w14:textId="77777777" w:rsidR="00C334D1" w:rsidRPr="00813D46" w:rsidRDefault="00C334D1" w:rsidP="007B0C0F">
            <w:pPr>
              <w:rPr>
                <w:sz w:val="8"/>
              </w:rPr>
            </w:pPr>
            <w:r w:rsidRPr="00813D46">
              <w:rPr>
                <w:rFonts w:cs="Arial"/>
              </w:rPr>
              <w:t> </w:t>
            </w:r>
          </w:p>
        </w:tc>
      </w:tr>
      <w:tr w:rsidR="00C334D1" w:rsidRPr="00813D46" w14:paraId="713162EA" w14:textId="77777777" w:rsidTr="007B0C0F">
        <w:trPr>
          <w:jc w:val="center"/>
        </w:trPr>
        <w:tc>
          <w:tcPr>
            <w:tcW w:w="0" w:type="auto"/>
          </w:tcPr>
          <w:p w14:paraId="4F1AE424" w14:textId="77777777" w:rsidR="00C334D1" w:rsidRPr="00813D46" w:rsidRDefault="00C334D1" w:rsidP="007B0C0F">
            <w:pPr>
              <w:pStyle w:val="NormalWeb"/>
              <w:ind w:left="480" w:hanging="240"/>
              <w:rPr>
                <w:sz w:val="8"/>
              </w:rPr>
            </w:pPr>
            <w:r w:rsidRPr="00813D46">
              <w:rPr>
                <w:rFonts w:cs="Arial"/>
                <w:sz w:val="20"/>
                <w:szCs w:val="20"/>
              </w:rPr>
              <w:t>Decreases related to settlements</w:t>
            </w:r>
          </w:p>
        </w:tc>
        <w:tc>
          <w:tcPr>
            <w:tcW w:w="0" w:type="auto"/>
            <w:vAlign w:val="bottom"/>
          </w:tcPr>
          <w:p w14:paraId="55AF28A5" w14:textId="77777777" w:rsidR="00C334D1" w:rsidRPr="00813D46" w:rsidRDefault="00C334D1" w:rsidP="007B0C0F">
            <w:pPr>
              <w:pStyle w:val="la2"/>
            </w:pPr>
            <w:r w:rsidRPr="00813D46">
              <w:rPr>
                <w:sz w:val="15"/>
                <w:szCs w:val="15"/>
              </w:rPr>
              <w:t> </w:t>
            </w:r>
          </w:p>
        </w:tc>
        <w:tc>
          <w:tcPr>
            <w:tcW w:w="0" w:type="auto"/>
            <w:vAlign w:val="bottom"/>
          </w:tcPr>
          <w:p w14:paraId="3BB72D8A" w14:textId="77777777" w:rsidR="00C334D1" w:rsidRPr="00813D46" w:rsidRDefault="00C334D1" w:rsidP="007B0C0F">
            <w:pPr>
              <w:rPr>
                <w:sz w:val="8"/>
              </w:rPr>
            </w:pPr>
            <w:r w:rsidRPr="00813D46">
              <w:rPr>
                <w:rFonts w:cs="Arial"/>
                <w:b/>
                <w:bCs/>
              </w:rPr>
              <w:t> </w:t>
            </w:r>
          </w:p>
        </w:tc>
        <w:tc>
          <w:tcPr>
            <w:tcW w:w="0" w:type="auto"/>
            <w:vAlign w:val="bottom"/>
          </w:tcPr>
          <w:p w14:paraId="7D5ADAAD" w14:textId="3AD27582" w:rsidR="00C334D1" w:rsidRPr="00813D46" w:rsidRDefault="00C334D1" w:rsidP="005942C4">
            <w:pPr>
              <w:jc w:val="right"/>
            </w:pPr>
            <w:r w:rsidRPr="00813D46">
              <w:rPr>
                <w:rFonts w:cs="Arial"/>
                <w:b/>
                <w:bCs/>
              </w:rPr>
              <w:t>(</w:t>
            </w:r>
            <w:r w:rsidR="005942C4" w:rsidRPr="00813D46">
              <w:rPr>
                <w:rFonts w:cs="Arial"/>
                <w:b/>
                <w:bCs/>
              </w:rPr>
              <w:t>50</w:t>
            </w:r>
          </w:p>
        </w:tc>
        <w:tc>
          <w:tcPr>
            <w:tcW w:w="0" w:type="auto"/>
            <w:noWrap/>
            <w:vAlign w:val="bottom"/>
          </w:tcPr>
          <w:p w14:paraId="21840CFF" w14:textId="77777777" w:rsidR="00C334D1" w:rsidRPr="00813D46" w:rsidRDefault="00C334D1" w:rsidP="007B0C0F">
            <w:pPr>
              <w:rPr>
                <w:sz w:val="8"/>
              </w:rPr>
            </w:pPr>
            <w:r w:rsidRPr="00813D46">
              <w:rPr>
                <w:rFonts w:cs="Arial"/>
                <w:b/>
                <w:bCs/>
              </w:rPr>
              <w:t>)</w:t>
            </w:r>
          </w:p>
        </w:tc>
        <w:tc>
          <w:tcPr>
            <w:tcW w:w="0" w:type="auto"/>
            <w:vAlign w:val="bottom"/>
          </w:tcPr>
          <w:p w14:paraId="61F346B6" w14:textId="77777777" w:rsidR="00C334D1" w:rsidRPr="00813D46" w:rsidRDefault="00C334D1" w:rsidP="007B0C0F">
            <w:pPr>
              <w:pStyle w:val="la2"/>
            </w:pPr>
            <w:r w:rsidRPr="00813D46">
              <w:rPr>
                <w:sz w:val="15"/>
                <w:szCs w:val="15"/>
              </w:rPr>
              <w:t> </w:t>
            </w:r>
          </w:p>
        </w:tc>
        <w:tc>
          <w:tcPr>
            <w:tcW w:w="0" w:type="auto"/>
            <w:vAlign w:val="bottom"/>
          </w:tcPr>
          <w:p w14:paraId="4CEC972C" w14:textId="77777777" w:rsidR="00C334D1" w:rsidRPr="00813D46" w:rsidRDefault="00C334D1" w:rsidP="007B0C0F">
            <w:pPr>
              <w:rPr>
                <w:sz w:val="8"/>
              </w:rPr>
            </w:pPr>
            <w:r w:rsidRPr="00813D46">
              <w:rPr>
                <w:rFonts w:cs="Arial"/>
              </w:rPr>
              <w:t> </w:t>
            </w:r>
          </w:p>
        </w:tc>
        <w:tc>
          <w:tcPr>
            <w:tcW w:w="0" w:type="auto"/>
            <w:vAlign w:val="bottom"/>
          </w:tcPr>
          <w:p w14:paraId="2B7051C5" w14:textId="77777777" w:rsidR="00C334D1" w:rsidRPr="00813D46" w:rsidRDefault="00C334D1" w:rsidP="007B0C0F">
            <w:pPr>
              <w:jc w:val="right"/>
            </w:pPr>
            <w:r w:rsidRPr="00813D46">
              <w:rPr>
                <w:rFonts w:cs="Arial"/>
                <w:bCs/>
              </w:rPr>
              <w:t>(583</w:t>
            </w:r>
          </w:p>
        </w:tc>
        <w:tc>
          <w:tcPr>
            <w:tcW w:w="0" w:type="auto"/>
            <w:noWrap/>
            <w:vAlign w:val="bottom"/>
          </w:tcPr>
          <w:p w14:paraId="0EFDC3CB" w14:textId="77777777" w:rsidR="00C334D1" w:rsidRPr="00813D46" w:rsidRDefault="00C334D1" w:rsidP="007B0C0F">
            <w:pPr>
              <w:rPr>
                <w:sz w:val="8"/>
              </w:rPr>
            </w:pPr>
            <w:r w:rsidRPr="00813D46">
              <w:rPr>
                <w:rFonts w:cs="Arial"/>
                <w:bCs/>
              </w:rPr>
              <w:t>)</w:t>
            </w:r>
          </w:p>
        </w:tc>
        <w:tc>
          <w:tcPr>
            <w:tcW w:w="0" w:type="auto"/>
            <w:vAlign w:val="bottom"/>
          </w:tcPr>
          <w:p w14:paraId="384CF254" w14:textId="77777777" w:rsidR="00C334D1" w:rsidRPr="00813D46" w:rsidRDefault="00C334D1" w:rsidP="007B0C0F">
            <w:pPr>
              <w:pStyle w:val="la2"/>
            </w:pPr>
            <w:r w:rsidRPr="00813D46">
              <w:rPr>
                <w:sz w:val="15"/>
                <w:szCs w:val="15"/>
              </w:rPr>
              <w:t> </w:t>
            </w:r>
          </w:p>
        </w:tc>
        <w:tc>
          <w:tcPr>
            <w:tcW w:w="0" w:type="auto"/>
            <w:vAlign w:val="bottom"/>
          </w:tcPr>
          <w:p w14:paraId="7AF9411A" w14:textId="77777777" w:rsidR="00C334D1" w:rsidRPr="00813D46" w:rsidRDefault="00C334D1" w:rsidP="007B0C0F">
            <w:pPr>
              <w:rPr>
                <w:sz w:val="8"/>
              </w:rPr>
            </w:pPr>
            <w:r w:rsidRPr="00813D46">
              <w:rPr>
                <w:rFonts w:cs="Arial"/>
              </w:rPr>
              <w:t> </w:t>
            </w:r>
          </w:p>
        </w:tc>
        <w:tc>
          <w:tcPr>
            <w:tcW w:w="0" w:type="auto"/>
            <w:vAlign w:val="bottom"/>
          </w:tcPr>
          <w:p w14:paraId="47437250" w14:textId="77777777" w:rsidR="00C334D1" w:rsidRPr="00813D46" w:rsidRDefault="00C334D1" w:rsidP="007B0C0F">
            <w:pPr>
              <w:jc w:val="right"/>
            </w:pPr>
            <w:r w:rsidRPr="00813D46">
              <w:rPr>
                <w:rFonts w:cs="Arial"/>
              </w:rPr>
              <w:t>(30</w:t>
            </w:r>
          </w:p>
        </w:tc>
        <w:tc>
          <w:tcPr>
            <w:tcW w:w="0" w:type="auto"/>
            <w:noWrap/>
            <w:vAlign w:val="bottom"/>
          </w:tcPr>
          <w:p w14:paraId="01854840" w14:textId="77777777" w:rsidR="00C334D1" w:rsidRPr="00813D46" w:rsidRDefault="00C334D1" w:rsidP="007B0C0F">
            <w:pPr>
              <w:rPr>
                <w:sz w:val="8"/>
              </w:rPr>
            </w:pPr>
            <w:r w:rsidRPr="00813D46">
              <w:rPr>
                <w:rFonts w:cs="Arial"/>
              </w:rPr>
              <w:t>)</w:t>
            </w:r>
          </w:p>
        </w:tc>
      </w:tr>
      <w:tr w:rsidR="00C334D1" w:rsidRPr="00813D46" w14:paraId="0ACEA0F0" w14:textId="77777777" w:rsidTr="007B0C0F">
        <w:trPr>
          <w:jc w:val="center"/>
        </w:trPr>
        <w:tc>
          <w:tcPr>
            <w:tcW w:w="0" w:type="auto"/>
          </w:tcPr>
          <w:p w14:paraId="0EAC9689" w14:textId="77777777" w:rsidR="00C334D1" w:rsidRPr="00813D46" w:rsidRDefault="00C334D1" w:rsidP="007B0C0F">
            <w:pPr>
              <w:pStyle w:val="NormalWeb"/>
              <w:ind w:left="480" w:hanging="240"/>
              <w:rPr>
                <w:sz w:val="8"/>
              </w:rPr>
            </w:pPr>
            <w:r w:rsidRPr="00813D46">
              <w:rPr>
                <w:rFonts w:cs="Arial"/>
                <w:sz w:val="20"/>
                <w:szCs w:val="20"/>
              </w:rPr>
              <w:t>Increases for tax positions related to the current year</w:t>
            </w:r>
          </w:p>
        </w:tc>
        <w:tc>
          <w:tcPr>
            <w:tcW w:w="0" w:type="auto"/>
            <w:vAlign w:val="bottom"/>
          </w:tcPr>
          <w:p w14:paraId="0E17B79A" w14:textId="77777777" w:rsidR="00C334D1" w:rsidRPr="00813D46" w:rsidRDefault="00C334D1" w:rsidP="007B0C0F">
            <w:pPr>
              <w:pStyle w:val="la2"/>
            </w:pPr>
            <w:r w:rsidRPr="00813D46">
              <w:rPr>
                <w:sz w:val="15"/>
                <w:szCs w:val="15"/>
              </w:rPr>
              <w:t> </w:t>
            </w:r>
          </w:p>
        </w:tc>
        <w:tc>
          <w:tcPr>
            <w:tcW w:w="0" w:type="auto"/>
            <w:vAlign w:val="bottom"/>
          </w:tcPr>
          <w:p w14:paraId="3EEB3A67" w14:textId="77777777" w:rsidR="00C334D1" w:rsidRPr="00813D46" w:rsidRDefault="00C334D1" w:rsidP="007B0C0F">
            <w:pPr>
              <w:rPr>
                <w:sz w:val="8"/>
              </w:rPr>
            </w:pPr>
            <w:r w:rsidRPr="00813D46">
              <w:rPr>
                <w:rFonts w:cs="Arial"/>
                <w:b/>
                <w:bCs/>
              </w:rPr>
              <w:t> </w:t>
            </w:r>
          </w:p>
        </w:tc>
        <w:tc>
          <w:tcPr>
            <w:tcW w:w="0" w:type="auto"/>
            <w:vAlign w:val="bottom"/>
          </w:tcPr>
          <w:p w14:paraId="612C68BE" w14:textId="36F2D624" w:rsidR="00C334D1" w:rsidRPr="00813D46" w:rsidRDefault="005942C4" w:rsidP="00B42DC5">
            <w:pPr>
              <w:jc w:val="right"/>
            </w:pPr>
            <w:r w:rsidRPr="00813D46">
              <w:rPr>
                <w:rFonts w:cs="Arial"/>
                <w:b/>
                <w:bCs/>
              </w:rPr>
              <w:t>1,091</w:t>
            </w:r>
          </w:p>
        </w:tc>
        <w:tc>
          <w:tcPr>
            <w:tcW w:w="0" w:type="auto"/>
            <w:noWrap/>
            <w:vAlign w:val="bottom"/>
          </w:tcPr>
          <w:p w14:paraId="7FBB2D5E" w14:textId="77777777" w:rsidR="00C334D1" w:rsidRPr="00813D46" w:rsidRDefault="00C334D1" w:rsidP="007B0C0F">
            <w:pPr>
              <w:rPr>
                <w:sz w:val="8"/>
              </w:rPr>
            </w:pPr>
            <w:r w:rsidRPr="00813D46">
              <w:rPr>
                <w:rFonts w:cs="Arial"/>
                <w:b/>
                <w:bCs/>
              </w:rPr>
              <w:t> </w:t>
            </w:r>
          </w:p>
        </w:tc>
        <w:tc>
          <w:tcPr>
            <w:tcW w:w="0" w:type="auto"/>
            <w:vAlign w:val="bottom"/>
          </w:tcPr>
          <w:p w14:paraId="4AC86203" w14:textId="77777777" w:rsidR="00C334D1" w:rsidRPr="00813D46" w:rsidRDefault="00C334D1" w:rsidP="007B0C0F">
            <w:pPr>
              <w:pStyle w:val="la2"/>
            </w:pPr>
            <w:r w:rsidRPr="00813D46">
              <w:rPr>
                <w:sz w:val="15"/>
                <w:szCs w:val="15"/>
              </w:rPr>
              <w:t> </w:t>
            </w:r>
          </w:p>
        </w:tc>
        <w:tc>
          <w:tcPr>
            <w:tcW w:w="0" w:type="auto"/>
            <w:vAlign w:val="bottom"/>
          </w:tcPr>
          <w:p w14:paraId="0464F877" w14:textId="77777777" w:rsidR="00C334D1" w:rsidRPr="00813D46" w:rsidRDefault="00C334D1" w:rsidP="007B0C0F">
            <w:pPr>
              <w:rPr>
                <w:sz w:val="8"/>
              </w:rPr>
            </w:pPr>
            <w:r w:rsidRPr="00813D46">
              <w:rPr>
                <w:rFonts w:cs="Arial"/>
              </w:rPr>
              <w:t> </w:t>
            </w:r>
          </w:p>
        </w:tc>
        <w:tc>
          <w:tcPr>
            <w:tcW w:w="0" w:type="auto"/>
            <w:vAlign w:val="bottom"/>
          </w:tcPr>
          <w:p w14:paraId="309CABDF" w14:textId="77777777" w:rsidR="00C334D1" w:rsidRPr="00813D46" w:rsidRDefault="00C334D1" w:rsidP="007B0C0F">
            <w:pPr>
              <w:jc w:val="right"/>
            </w:pPr>
            <w:r w:rsidRPr="00813D46">
              <w:rPr>
                <w:rFonts w:cs="Arial"/>
                <w:bCs/>
              </w:rPr>
              <w:t>566</w:t>
            </w:r>
          </w:p>
        </w:tc>
        <w:tc>
          <w:tcPr>
            <w:tcW w:w="0" w:type="auto"/>
            <w:noWrap/>
            <w:vAlign w:val="bottom"/>
          </w:tcPr>
          <w:p w14:paraId="057A5E29" w14:textId="77777777" w:rsidR="00C334D1" w:rsidRPr="00813D46" w:rsidRDefault="00C334D1" w:rsidP="007B0C0F">
            <w:pPr>
              <w:rPr>
                <w:sz w:val="8"/>
              </w:rPr>
            </w:pPr>
            <w:r w:rsidRPr="00813D46">
              <w:rPr>
                <w:rFonts w:cs="Arial"/>
                <w:bCs/>
              </w:rPr>
              <w:t> </w:t>
            </w:r>
          </w:p>
        </w:tc>
        <w:tc>
          <w:tcPr>
            <w:tcW w:w="0" w:type="auto"/>
            <w:vAlign w:val="bottom"/>
          </w:tcPr>
          <w:p w14:paraId="427AFDB2" w14:textId="77777777" w:rsidR="00C334D1" w:rsidRPr="00813D46" w:rsidRDefault="00C334D1" w:rsidP="007B0C0F">
            <w:pPr>
              <w:pStyle w:val="la2"/>
            </w:pPr>
            <w:r w:rsidRPr="00813D46">
              <w:rPr>
                <w:sz w:val="15"/>
                <w:szCs w:val="15"/>
              </w:rPr>
              <w:t> </w:t>
            </w:r>
          </w:p>
        </w:tc>
        <w:tc>
          <w:tcPr>
            <w:tcW w:w="0" w:type="auto"/>
            <w:vAlign w:val="bottom"/>
          </w:tcPr>
          <w:p w14:paraId="0363755A" w14:textId="77777777" w:rsidR="00C334D1" w:rsidRPr="00813D46" w:rsidRDefault="00C334D1" w:rsidP="007B0C0F">
            <w:pPr>
              <w:rPr>
                <w:sz w:val="8"/>
              </w:rPr>
            </w:pPr>
            <w:r w:rsidRPr="00813D46">
              <w:rPr>
                <w:rFonts w:cs="Arial"/>
              </w:rPr>
              <w:t> </w:t>
            </w:r>
          </w:p>
        </w:tc>
        <w:tc>
          <w:tcPr>
            <w:tcW w:w="0" w:type="auto"/>
            <w:vAlign w:val="bottom"/>
          </w:tcPr>
          <w:p w14:paraId="1999AF73" w14:textId="77777777" w:rsidR="00C334D1" w:rsidRPr="00813D46" w:rsidRDefault="00C334D1" w:rsidP="007B0C0F">
            <w:pPr>
              <w:jc w:val="right"/>
            </w:pPr>
            <w:r w:rsidRPr="00813D46">
              <w:rPr>
                <w:rFonts w:cs="Arial"/>
              </w:rPr>
              <w:t>612</w:t>
            </w:r>
          </w:p>
        </w:tc>
        <w:tc>
          <w:tcPr>
            <w:tcW w:w="0" w:type="auto"/>
            <w:noWrap/>
            <w:vAlign w:val="bottom"/>
          </w:tcPr>
          <w:p w14:paraId="37EC99A2" w14:textId="77777777" w:rsidR="00C334D1" w:rsidRPr="00813D46" w:rsidRDefault="00C334D1" w:rsidP="007B0C0F">
            <w:pPr>
              <w:rPr>
                <w:sz w:val="8"/>
              </w:rPr>
            </w:pPr>
            <w:r w:rsidRPr="00813D46">
              <w:rPr>
                <w:rFonts w:cs="Arial"/>
              </w:rPr>
              <w:t> </w:t>
            </w:r>
          </w:p>
        </w:tc>
      </w:tr>
      <w:tr w:rsidR="00C334D1" w:rsidRPr="00813D46" w14:paraId="59F271AA" w14:textId="77777777" w:rsidTr="007B0C0F">
        <w:trPr>
          <w:jc w:val="center"/>
        </w:trPr>
        <w:tc>
          <w:tcPr>
            <w:tcW w:w="0" w:type="auto"/>
          </w:tcPr>
          <w:p w14:paraId="3400DCCC" w14:textId="77777777" w:rsidR="00C334D1" w:rsidRPr="00813D46" w:rsidRDefault="00C334D1" w:rsidP="007B0C0F">
            <w:pPr>
              <w:pStyle w:val="NormalWeb"/>
              <w:ind w:left="480" w:hanging="240"/>
              <w:rPr>
                <w:sz w:val="8"/>
              </w:rPr>
            </w:pPr>
            <w:r w:rsidRPr="00813D46">
              <w:rPr>
                <w:rFonts w:cs="Arial"/>
                <w:sz w:val="20"/>
                <w:szCs w:val="20"/>
              </w:rPr>
              <w:t>Increases for tax positions related to prior years</w:t>
            </w:r>
          </w:p>
        </w:tc>
        <w:tc>
          <w:tcPr>
            <w:tcW w:w="0" w:type="auto"/>
            <w:vAlign w:val="bottom"/>
          </w:tcPr>
          <w:p w14:paraId="20234E23" w14:textId="77777777" w:rsidR="00C334D1" w:rsidRPr="00813D46" w:rsidRDefault="00C334D1" w:rsidP="007B0C0F">
            <w:pPr>
              <w:pStyle w:val="la2"/>
            </w:pPr>
            <w:r w:rsidRPr="00813D46">
              <w:rPr>
                <w:sz w:val="15"/>
                <w:szCs w:val="15"/>
              </w:rPr>
              <w:t> </w:t>
            </w:r>
          </w:p>
        </w:tc>
        <w:tc>
          <w:tcPr>
            <w:tcW w:w="0" w:type="auto"/>
            <w:vAlign w:val="bottom"/>
          </w:tcPr>
          <w:p w14:paraId="057947E5" w14:textId="77777777" w:rsidR="00C334D1" w:rsidRPr="00813D46" w:rsidRDefault="00C334D1" w:rsidP="007B0C0F">
            <w:pPr>
              <w:rPr>
                <w:sz w:val="8"/>
              </w:rPr>
            </w:pPr>
            <w:r w:rsidRPr="00813D46">
              <w:rPr>
                <w:rFonts w:cs="Arial"/>
                <w:b/>
                <w:bCs/>
              </w:rPr>
              <w:t> </w:t>
            </w:r>
          </w:p>
        </w:tc>
        <w:tc>
          <w:tcPr>
            <w:tcW w:w="0" w:type="auto"/>
            <w:vAlign w:val="bottom"/>
          </w:tcPr>
          <w:p w14:paraId="18C7D1FE" w14:textId="1D0DFBB9" w:rsidR="00C334D1" w:rsidRPr="00813D46" w:rsidRDefault="005942C4" w:rsidP="007B0C0F">
            <w:pPr>
              <w:jc w:val="right"/>
            </w:pPr>
            <w:r w:rsidRPr="00813D46">
              <w:rPr>
                <w:rFonts w:cs="Arial"/>
                <w:b/>
                <w:bCs/>
              </w:rPr>
              <w:t>94</w:t>
            </w:r>
          </w:p>
        </w:tc>
        <w:tc>
          <w:tcPr>
            <w:tcW w:w="0" w:type="auto"/>
            <w:noWrap/>
            <w:vAlign w:val="bottom"/>
          </w:tcPr>
          <w:p w14:paraId="44CFC0C9" w14:textId="77777777" w:rsidR="00C334D1" w:rsidRPr="00813D46" w:rsidRDefault="00C334D1" w:rsidP="007B0C0F">
            <w:pPr>
              <w:rPr>
                <w:sz w:val="8"/>
              </w:rPr>
            </w:pPr>
            <w:r w:rsidRPr="00813D46">
              <w:rPr>
                <w:rFonts w:cs="Arial"/>
                <w:b/>
                <w:bCs/>
              </w:rPr>
              <w:t> </w:t>
            </w:r>
          </w:p>
        </w:tc>
        <w:tc>
          <w:tcPr>
            <w:tcW w:w="0" w:type="auto"/>
            <w:vAlign w:val="bottom"/>
          </w:tcPr>
          <w:p w14:paraId="7123ABBE" w14:textId="77777777" w:rsidR="00C334D1" w:rsidRPr="00813D46" w:rsidRDefault="00C334D1" w:rsidP="007B0C0F">
            <w:pPr>
              <w:pStyle w:val="la2"/>
            </w:pPr>
            <w:r w:rsidRPr="00813D46">
              <w:rPr>
                <w:sz w:val="15"/>
                <w:szCs w:val="15"/>
              </w:rPr>
              <w:t> </w:t>
            </w:r>
          </w:p>
        </w:tc>
        <w:tc>
          <w:tcPr>
            <w:tcW w:w="0" w:type="auto"/>
            <w:vAlign w:val="bottom"/>
          </w:tcPr>
          <w:p w14:paraId="0080983B" w14:textId="77777777" w:rsidR="00C334D1" w:rsidRPr="00813D46" w:rsidRDefault="00C334D1" w:rsidP="007B0C0F">
            <w:pPr>
              <w:rPr>
                <w:sz w:val="8"/>
              </w:rPr>
            </w:pPr>
            <w:r w:rsidRPr="00813D46">
              <w:rPr>
                <w:rFonts w:cs="Arial"/>
              </w:rPr>
              <w:t> </w:t>
            </w:r>
          </w:p>
        </w:tc>
        <w:tc>
          <w:tcPr>
            <w:tcW w:w="0" w:type="auto"/>
            <w:vAlign w:val="bottom"/>
          </w:tcPr>
          <w:p w14:paraId="605CBAD1" w14:textId="77777777" w:rsidR="00C334D1" w:rsidRPr="00813D46" w:rsidRDefault="00C334D1" w:rsidP="007B0C0F">
            <w:pPr>
              <w:jc w:val="right"/>
            </w:pPr>
            <w:r w:rsidRPr="00813D46">
              <w:rPr>
                <w:rFonts w:cs="Arial"/>
                <w:bCs/>
              </w:rPr>
              <w:t>217</w:t>
            </w:r>
          </w:p>
        </w:tc>
        <w:tc>
          <w:tcPr>
            <w:tcW w:w="0" w:type="auto"/>
            <w:noWrap/>
            <w:vAlign w:val="bottom"/>
          </w:tcPr>
          <w:p w14:paraId="6077C448" w14:textId="77777777" w:rsidR="00C334D1" w:rsidRPr="00813D46" w:rsidRDefault="00C334D1" w:rsidP="007B0C0F">
            <w:pPr>
              <w:rPr>
                <w:sz w:val="8"/>
              </w:rPr>
            </w:pPr>
            <w:r w:rsidRPr="00813D46">
              <w:rPr>
                <w:rFonts w:cs="Arial"/>
                <w:bCs/>
              </w:rPr>
              <w:t> </w:t>
            </w:r>
          </w:p>
        </w:tc>
        <w:tc>
          <w:tcPr>
            <w:tcW w:w="0" w:type="auto"/>
            <w:vAlign w:val="bottom"/>
          </w:tcPr>
          <w:p w14:paraId="6DB1FA16" w14:textId="77777777" w:rsidR="00C334D1" w:rsidRPr="00813D46" w:rsidRDefault="00C334D1" w:rsidP="007B0C0F">
            <w:pPr>
              <w:pStyle w:val="la2"/>
            </w:pPr>
            <w:r w:rsidRPr="00813D46">
              <w:rPr>
                <w:sz w:val="15"/>
                <w:szCs w:val="15"/>
              </w:rPr>
              <w:t> </w:t>
            </w:r>
          </w:p>
        </w:tc>
        <w:tc>
          <w:tcPr>
            <w:tcW w:w="0" w:type="auto"/>
            <w:vAlign w:val="bottom"/>
          </w:tcPr>
          <w:p w14:paraId="5FD40877" w14:textId="77777777" w:rsidR="00C334D1" w:rsidRPr="00813D46" w:rsidRDefault="00C334D1" w:rsidP="007B0C0F">
            <w:pPr>
              <w:rPr>
                <w:sz w:val="8"/>
              </w:rPr>
            </w:pPr>
            <w:r w:rsidRPr="00813D46">
              <w:rPr>
                <w:rFonts w:cs="Arial"/>
              </w:rPr>
              <w:t> </w:t>
            </w:r>
          </w:p>
        </w:tc>
        <w:tc>
          <w:tcPr>
            <w:tcW w:w="0" w:type="auto"/>
            <w:vAlign w:val="bottom"/>
          </w:tcPr>
          <w:p w14:paraId="64559B6A" w14:textId="77777777" w:rsidR="00C334D1" w:rsidRPr="00813D46" w:rsidRDefault="00C334D1" w:rsidP="007B0C0F">
            <w:pPr>
              <w:jc w:val="right"/>
            </w:pPr>
            <w:r w:rsidRPr="00813D46">
              <w:rPr>
                <w:rFonts w:cs="Arial"/>
              </w:rPr>
              <w:t>931</w:t>
            </w:r>
          </w:p>
        </w:tc>
        <w:tc>
          <w:tcPr>
            <w:tcW w:w="0" w:type="auto"/>
            <w:noWrap/>
            <w:vAlign w:val="bottom"/>
          </w:tcPr>
          <w:p w14:paraId="433817B6" w14:textId="77777777" w:rsidR="00C334D1" w:rsidRPr="00813D46" w:rsidRDefault="00C334D1" w:rsidP="007B0C0F">
            <w:pPr>
              <w:rPr>
                <w:sz w:val="8"/>
              </w:rPr>
            </w:pPr>
            <w:r w:rsidRPr="00813D46">
              <w:rPr>
                <w:rFonts w:cs="Arial"/>
              </w:rPr>
              <w:t> </w:t>
            </w:r>
          </w:p>
        </w:tc>
      </w:tr>
      <w:tr w:rsidR="00C334D1" w:rsidRPr="00813D46" w14:paraId="21A2DD1D" w14:textId="77777777" w:rsidTr="007B0C0F">
        <w:trPr>
          <w:jc w:val="center"/>
        </w:trPr>
        <w:tc>
          <w:tcPr>
            <w:tcW w:w="0" w:type="auto"/>
          </w:tcPr>
          <w:p w14:paraId="44FF6AB6" w14:textId="77777777" w:rsidR="00C334D1" w:rsidRPr="00813D46" w:rsidRDefault="00C334D1" w:rsidP="007B0C0F">
            <w:pPr>
              <w:pStyle w:val="NormalWeb"/>
              <w:ind w:left="480" w:hanging="240"/>
              <w:rPr>
                <w:sz w:val="8"/>
              </w:rPr>
            </w:pPr>
            <w:r w:rsidRPr="00813D46">
              <w:rPr>
                <w:rFonts w:cs="Arial"/>
                <w:sz w:val="20"/>
                <w:szCs w:val="20"/>
              </w:rPr>
              <w:t>Decreases for tax positions related to prior years</w:t>
            </w:r>
          </w:p>
        </w:tc>
        <w:tc>
          <w:tcPr>
            <w:tcW w:w="0" w:type="auto"/>
            <w:vAlign w:val="bottom"/>
          </w:tcPr>
          <w:p w14:paraId="15ADADCC" w14:textId="77777777" w:rsidR="00C334D1" w:rsidRPr="00813D46" w:rsidRDefault="00C334D1" w:rsidP="007B0C0F">
            <w:pPr>
              <w:pStyle w:val="la2"/>
            </w:pPr>
            <w:r w:rsidRPr="00813D46">
              <w:rPr>
                <w:sz w:val="15"/>
                <w:szCs w:val="15"/>
              </w:rPr>
              <w:t> </w:t>
            </w:r>
          </w:p>
        </w:tc>
        <w:tc>
          <w:tcPr>
            <w:tcW w:w="0" w:type="auto"/>
            <w:vAlign w:val="bottom"/>
          </w:tcPr>
          <w:p w14:paraId="42F1313E" w14:textId="77777777" w:rsidR="00C334D1" w:rsidRPr="00813D46" w:rsidRDefault="00C334D1" w:rsidP="007B0C0F">
            <w:pPr>
              <w:rPr>
                <w:sz w:val="8"/>
              </w:rPr>
            </w:pPr>
            <w:r w:rsidRPr="00813D46">
              <w:rPr>
                <w:rFonts w:cs="Arial"/>
                <w:b/>
                <w:bCs/>
              </w:rPr>
              <w:t> </w:t>
            </w:r>
          </w:p>
        </w:tc>
        <w:tc>
          <w:tcPr>
            <w:tcW w:w="0" w:type="auto"/>
            <w:vAlign w:val="bottom"/>
          </w:tcPr>
          <w:p w14:paraId="39FAF1F6" w14:textId="3C7E971D" w:rsidR="00C334D1" w:rsidRPr="00813D46" w:rsidRDefault="00C334D1" w:rsidP="005942C4">
            <w:pPr>
              <w:jc w:val="right"/>
            </w:pPr>
            <w:r w:rsidRPr="00813D46">
              <w:rPr>
                <w:rFonts w:cs="Arial"/>
                <w:b/>
                <w:bCs/>
              </w:rPr>
              <w:t>(</w:t>
            </w:r>
            <w:r w:rsidR="005942C4" w:rsidRPr="00813D46">
              <w:rPr>
                <w:rFonts w:cs="Arial"/>
                <w:b/>
                <w:bCs/>
              </w:rPr>
              <w:t>144</w:t>
            </w:r>
          </w:p>
        </w:tc>
        <w:tc>
          <w:tcPr>
            <w:tcW w:w="0" w:type="auto"/>
            <w:noWrap/>
            <w:vAlign w:val="bottom"/>
          </w:tcPr>
          <w:p w14:paraId="6B214D6C" w14:textId="77777777" w:rsidR="00C334D1" w:rsidRPr="00813D46" w:rsidRDefault="00C334D1" w:rsidP="007B0C0F">
            <w:pPr>
              <w:rPr>
                <w:sz w:val="8"/>
              </w:rPr>
            </w:pPr>
            <w:r w:rsidRPr="00813D46">
              <w:rPr>
                <w:rFonts w:cs="Arial"/>
                <w:b/>
                <w:bCs/>
              </w:rPr>
              <w:t>)</w:t>
            </w:r>
          </w:p>
        </w:tc>
        <w:tc>
          <w:tcPr>
            <w:tcW w:w="0" w:type="auto"/>
            <w:vAlign w:val="bottom"/>
          </w:tcPr>
          <w:p w14:paraId="77A40704" w14:textId="77777777" w:rsidR="00C334D1" w:rsidRPr="00813D46" w:rsidRDefault="00C334D1" w:rsidP="007B0C0F">
            <w:pPr>
              <w:pStyle w:val="la2"/>
            </w:pPr>
            <w:r w:rsidRPr="00813D46">
              <w:rPr>
                <w:sz w:val="15"/>
                <w:szCs w:val="15"/>
              </w:rPr>
              <w:t> </w:t>
            </w:r>
          </w:p>
        </w:tc>
        <w:tc>
          <w:tcPr>
            <w:tcW w:w="0" w:type="auto"/>
            <w:vAlign w:val="bottom"/>
          </w:tcPr>
          <w:p w14:paraId="6AAE1C1D" w14:textId="77777777" w:rsidR="00C334D1" w:rsidRPr="00813D46" w:rsidRDefault="00C334D1" w:rsidP="007B0C0F">
            <w:pPr>
              <w:rPr>
                <w:sz w:val="8"/>
              </w:rPr>
            </w:pPr>
            <w:r w:rsidRPr="00813D46">
              <w:rPr>
                <w:rFonts w:cs="Arial"/>
              </w:rPr>
              <w:t> </w:t>
            </w:r>
          </w:p>
        </w:tc>
        <w:tc>
          <w:tcPr>
            <w:tcW w:w="0" w:type="auto"/>
            <w:vAlign w:val="bottom"/>
          </w:tcPr>
          <w:p w14:paraId="34796186" w14:textId="77777777" w:rsidR="00C334D1" w:rsidRPr="00813D46" w:rsidRDefault="00C334D1" w:rsidP="007B0C0F">
            <w:pPr>
              <w:jc w:val="right"/>
            </w:pPr>
            <w:r w:rsidRPr="00813D46">
              <w:rPr>
                <w:rFonts w:cs="Arial"/>
                <w:bCs/>
              </w:rPr>
              <w:t>(95</w:t>
            </w:r>
          </w:p>
        </w:tc>
        <w:tc>
          <w:tcPr>
            <w:tcW w:w="0" w:type="auto"/>
            <w:noWrap/>
            <w:vAlign w:val="bottom"/>
          </w:tcPr>
          <w:p w14:paraId="2F9F151E" w14:textId="77777777" w:rsidR="00C334D1" w:rsidRPr="00813D46" w:rsidRDefault="00C334D1" w:rsidP="007B0C0F">
            <w:pPr>
              <w:rPr>
                <w:sz w:val="8"/>
              </w:rPr>
            </w:pPr>
            <w:r w:rsidRPr="00813D46">
              <w:rPr>
                <w:rFonts w:cs="Arial"/>
                <w:bCs/>
              </w:rPr>
              <w:t>)</w:t>
            </w:r>
          </w:p>
        </w:tc>
        <w:tc>
          <w:tcPr>
            <w:tcW w:w="0" w:type="auto"/>
            <w:vAlign w:val="bottom"/>
          </w:tcPr>
          <w:p w14:paraId="04F9E5A9" w14:textId="77777777" w:rsidR="00C334D1" w:rsidRPr="00813D46" w:rsidRDefault="00C334D1" w:rsidP="007B0C0F">
            <w:pPr>
              <w:pStyle w:val="la2"/>
            </w:pPr>
            <w:r w:rsidRPr="00813D46">
              <w:rPr>
                <w:sz w:val="15"/>
                <w:szCs w:val="15"/>
              </w:rPr>
              <w:t> </w:t>
            </w:r>
          </w:p>
        </w:tc>
        <w:tc>
          <w:tcPr>
            <w:tcW w:w="0" w:type="auto"/>
            <w:vAlign w:val="bottom"/>
          </w:tcPr>
          <w:p w14:paraId="01EC3BFF" w14:textId="77777777" w:rsidR="00C334D1" w:rsidRPr="00813D46" w:rsidRDefault="00C334D1" w:rsidP="007B0C0F">
            <w:pPr>
              <w:rPr>
                <w:sz w:val="8"/>
              </w:rPr>
            </w:pPr>
            <w:r w:rsidRPr="00813D46">
              <w:rPr>
                <w:rFonts w:cs="Arial"/>
              </w:rPr>
              <w:t> </w:t>
            </w:r>
          </w:p>
        </w:tc>
        <w:tc>
          <w:tcPr>
            <w:tcW w:w="0" w:type="auto"/>
            <w:vAlign w:val="bottom"/>
          </w:tcPr>
          <w:p w14:paraId="5EC65092" w14:textId="77777777" w:rsidR="00C334D1" w:rsidRPr="00813D46" w:rsidRDefault="00C334D1" w:rsidP="007B0C0F">
            <w:pPr>
              <w:jc w:val="right"/>
            </w:pPr>
            <w:r w:rsidRPr="00813D46">
              <w:rPr>
                <w:rFonts w:cs="Arial"/>
              </w:rPr>
              <w:t>(65</w:t>
            </w:r>
          </w:p>
        </w:tc>
        <w:tc>
          <w:tcPr>
            <w:tcW w:w="0" w:type="auto"/>
            <w:noWrap/>
            <w:vAlign w:val="bottom"/>
          </w:tcPr>
          <w:p w14:paraId="790DCDF3" w14:textId="77777777" w:rsidR="00C334D1" w:rsidRPr="00813D46" w:rsidRDefault="00C334D1" w:rsidP="007B0C0F">
            <w:pPr>
              <w:rPr>
                <w:sz w:val="8"/>
              </w:rPr>
            </w:pPr>
            <w:r w:rsidRPr="00813D46">
              <w:rPr>
                <w:rFonts w:cs="Arial"/>
              </w:rPr>
              <w:t>)</w:t>
            </w:r>
          </w:p>
        </w:tc>
      </w:tr>
      <w:tr w:rsidR="00C334D1" w:rsidRPr="00813D46" w14:paraId="076EFDDD" w14:textId="77777777" w:rsidTr="007B0C0F">
        <w:trPr>
          <w:jc w:val="center"/>
        </w:trPr>
        <w:tc>
          <w:tcPr>
            <w:tcW w:w="0" w:type="auto"/>
          </w:tcPr>
          <w:p w14:paraId="00096281" w14:textId="77777777" w:rsidR="00C334D1" w:rsidRPr="00813D46" w:rsidRDefault="00C334D1" w:rsidP="007B0C0F">
            <w:pPr>
              <w:pStyle w:val="NormalWeb"/>
              <w:ind w:left="480" w:hanging="240"/>
              <w:rPr>
                <w:sz w:val="8"/>
              </w:rPr>
            </w:pPr>
            <w:r w:rsidRPr="00813D46">
              <w:rPr>
                <w:rFonts w:cs="Arial"/>
                <w:sz w:val="20"/>
                <w:szCs w:val="20"/>
              </w:rPr>
              <w:t>Decreases due to lapsed statutes of limitations</w:t>
            </w:r>
          </w:p>
        </w:tc>
        <w:tc>
          <w:tcPr>
            <w:tcW w:w="0" w:type="auto"/>
            <w:vAlign w:val="bottom"/>
          </w:tcPr>
          <w:p w14:paraId="03148E7D" w14:textId="77777777" w:rsidR="00C334D1" w:rsidRPr="00813D46" w:rsidRDefault="00C334D1" w:rsidP="007B0C0F">
            <w:pPr>
              <w:pStyle w:val="la2"/>
            </w:pPr>
            <w:r w:rsidRPr="00813D46">
              <w:rPr>
                <w:sz w:val="15"/>
                <w:szCs w:val="15"/>
              </w:rPr>
              <w:t> </w:t>
            </w:r>
          </w:p>
        </w:tc>
        <w:tc>
          <w:tcPr>
            <w:tcW w:w="0" w:type="auto"/>
            <w:vAlign w:val="bottom"/>
          </w:tcPr>
          <w:p w14:paraId="46AAF78D" w14:textId="77777777" w:rsidR="00C334D1" w:rsidRPr="00813D46" w:rsidRDefault="00C334D1" w:rsidP="007B0C0F">
            <w:pPr>
              <w:rPr>
                <w:sz w:val="8"/>
              </w:rPr>
            </w:pPr>
            <w:r w:rsidRPr="00813D46">
              <w:rPr>
                <w:rFonts w:cs="Arial"/>
                <w:b/>
                <w:bCs/>
              </w:rPr>
              <w:t> </w:t>
            </w:r>
          </w:p>
        </w:tc>
        <w:tc>
          <w:tcPr>
            <w:tcW w:w="0" w:type="auto"/>
            <w:vAlign w:val="bottom"/>
          </w:tcPr>
          <w:p w14:paraId="27E7AED0" w14:textId="5F780222" w:rsidR="00C334D1" w:rsidRPr="00813D46" w:rsidRDefault="00C334D1" w:rsidP="005942C4">
            <w:pPr>
              <w:jc w:val="right"/>
            </w:pPr>
            <w:r w:rsidRPr="00813D46">
              <w:rPr>
                <w:rFonts w:cs="Arial"/>
                <w:b/>
                <w:bCs/>
              </w:rPr>
              <w:t>(</w:t>
            </w:r>
            <w:r w:rsidR="005942C4" w:rsidRPr="00813D46">
              <w:rPr>
                <w:rFonts w:cs="Arial"/>
                <w:b/>
                <w:bCs/>
              </w:rPr>
              <w:t>106</w:t>
            </w:r>
          </w:p>
        </w:tc>
        <w:tc>
          <w:tcPr>
            <w:tcW w:w="0" w:type="auto"/>
            <w:noWrap/>
            <w:vAlign w:val="bottom"/>
          </w:tcPr>
          <w:p w14:paraId="7E2A39F9" w14:textId="77777777" w:rsidR="00C334D1" w:rsidRPr="00813D46" w:rsidRDefault="00C334D1" w:rsidP="007B0C0F">
            <w:pPr>
              <w:rPr>
                <w:sz w:val="8"/>
              </w:rPr>
            </w:pPr>
            <w:r w:rsidRPr="00813D46">
              <w:rPr>
                <w:rFonts w:cs="Arial"/>
                <w:b/>
                <w:bCs/>
              </w:rPr>
              <w:t>)</w:t>
            </w:r>
          </w:p>
        </w:tc>
        <w:tc>
          <w:tcPr>
            <w:tcW w:w="0" w:type="auto"/>
            <w:vAlign w:val="bottom"/>
          </w:tcPr>
          <w:p w14:paraId="34FF128C" w14:textId="77777777" w:rsidR="00C334D1" w:rsidRPr="00813D46" w:rsidRDefault="00C334D1" w:rsidP="007B0C0F">
            <w:pPr>
              <w:pStyle w:val="la2"/>
            </w:pPr>
            <w:r w:rsidRPr="00813D46">
              <w:rPr>
                <w:sz w:val="15"/>
                <w:szCs w:val="15"/>
              </w:rPr>
              <w:t> </w:t>
            </w:r>
          </w:p>
        </w:tc>
        <w:tc>
          <w:tcPr>
            <w:tcW w:w="0" w:type="auto"/>
            <w:vAlign w:val="bottom"/>
          </w:tcPr>
          <w:p w14:paraId="38775FE6" w14:textId="77777777" w:rsidR="00C334D1" w:rsidRPr="00813D46" w:rsidRDefault="00C334D1" w:rsidP="007B0C0F">
            <w:pPr>
              <w:rPr>
                <w:sz w:val="8"/>
              </w:rPr>
            </w:pPr>
            <w:r w:rsidRPr="00813D46">
              <w:rPr>
                <w:rFonts w:cs="Arial"/>
              </w:rPr>
              <w:t> </w:t>
            </w:r>
          </w:p>
        </w:tc>
        <w:tc>
          <w:tcPr>
            <w:tcW w:w="0" w:type="auto"/>
            <w:vAlign w:val="bottom"/>
          </w:tcPr>
          <w:p w14:paraId="56A6C8A1" w14:textId="77777777" w:rsidR="00C334D1" w:rsidRPr="00813D46" w:rsidRDefault="00C334D1" w:rsidP="007B0C0F">
            <w:pPr>
              <w:jc w:val="right"/>
            </w:pPr>
            <w:r w:rsidRPr="00813D46">
              <w:rPr>
                <w:rFonts w:cs="Arial"/>
                <w:bCs/>
              </w:rPr>
              <w:t>(39</w:t>
            </w:r>
          </w:p>
        </w:tc>
        <w:tc>
          <w:tcPr>
            <w:tcW w:w="0" w:type="auto"/>
            <w:noWrap/>
            <w:vAlign w:val="bottom"/>
          </w:tcPr>
          <w:p w14:paraId="576BACAB" w14:textId="77777777" w:rsidR="00C334D1" w:rsidRPr="00813D46" w:rsidRDefault="00C334D1" w:rsidP="007B0C0F">
            <w:pPr>
              <w:rPr>
                <w:sz w:val="8"/>
              </w:rPr>
            </w:pPr>
            <w:r w:rsidRPr="00813D46">
              <w:rPr>
                <w:rFonts w:cs="Arial"/>
                <w:bCs/>
              </w:rPr>
              <w:t>)</w:t>
            </w:r>
          </w:p>
        </w:tc>
        <w:tc>
          <w:tcPr>
            <w:tcW w:w="0" w:type="auto"/>
            <w:vAlign w:val="bottom"/>
          </w:tcPr>
          <w:p w14:paraId="58CBF057" w14:textId="77777777" w:rsidR="00C334D1" w:rsidRPr="00813D46" w:rsidRDefault="00C334D1" w:rsidP="007B0C0F">
            <w:pPr>
              <w:pStyle w:val="la2"/>
            </w:pPr>
            <w:r w:rsidRPr="00813D46">
              <w:rPr>
                <w:sz w:val="15"/>
                <w:szCs w:val="15"/>
              </w:rPr>
              <w:t> </w:t>
            </w:r>
          </w:p>
        </w:tc>
        <w:tc>
          <w:tcPr>
            <w:tcW w:w="0" w:type="auto"/>
            <w:vAlign w:val="bottom"/>
          </w:tcPr>
          <w:p w14:paraId="22D019BE" w14:textId="77777777" w:rsidR="00C334D1" w:rsidRPr="00813D46" w:rsidRDefault="00C334D1" w:rsidP="007B0C0F">
            <w:pPr>
              <w:rPr>
                <w:sz w:val="8"/>
              </w:rPr>
            </w:pPr>
            <w:r w:rsidRPr="00813D46">
              <w:rPr>
                <w:rFonts w:cs="Arial"/>
              </w:rPr>
              <w:t> </w:t>
            </w:r>
          </w:p>
        </w:tc>
        <w:tc>
          <w:tcPr>
            <w:tcW w:w="0" w:type="auto"/>
            <w:vAlign w:val="bottom"/>
          </w:tcPr>
          <w:p w14:paraId="24784339" w14:textId="77777777" w:rsidR="00C334D1" w:rsidRPr="00813D46" w:rsidRDefault="00C334D1" w:rsidP="007B0C0F">
            <w:pPr>
              <w:jc w:val="right"/>
            </w:pPr>
            <w:r w:rsidRPr="00813D46">
              <w:rPr>
                <w:rFonts w:cs="Arial"/>
              </w:rPr>
              <w:t>(2</w:t>
            </w:r>
          </w:p>
        </w:tc>
        <w:tc>
          <w:tcPr>
            <w:tcW w:w="0" w:type="auto"/>
            <w:noWrap/>
            <w:vAlign w:val="bottom"/>
          </w:tcPr>
          <w:p w14:paraId="34B7BA33" w14:textId="77777777" w:rsidR="00C334D1" w:rsidRPr="00813D46" w:rsidRDefault="00C334D1" w:rsidP="007B0C0F">
            <w:pPr>
              <w:rPr>
                <w:sz w:val="8"/>
              </w:rPr>
            </w:pPr>
            <w:r w:rsidRPr="00813D46">
              <w:rPr>
                <w:rFonts w:cs="Arial"/>
              </w:rPr>
              <w:t>)</w:t>
            </w:r>
          </w:p>
        </w:tc>
      </w:tr>
      <w:tr w:rsidR="00C334D1" w:rsidRPr="00813D46" w14:paraId="288FC450" w14:textId="77777777" w:rsidTr="007B0C0F">
        <w:trPr>
          <w:jc w:val="center"/>
        </w:trPr>
        <w:tc>
          <w:tcPr>
            <w:tcW w:w="0" w:type="auto"/>
            <w:gridSpan w:val="4"/>
            <w:vAlign w:val="bottom"/>
          </w:tcPr>
          <w:p w14:paraId="480DB7C3" w14:textId="77777777" w:rsidR="00C334D1" w:rsidRPr="00813D46" w:rsidRDefault="00C334D1" w:rsidP="007B0C0F">
            <w:pPr>
              <w:pStyle w:val="rrdsinglerule"/>
            </w:pPr>
            <w:r w:rsidRPr="00813D46">
              <w:rPr>
                <w:sz w:val="15"/>
                <w:szCs w:val="15"/>
              </w:rPr>
              <w:t> </w:t>
            </w:r>
          </w:p>
        </w:tc>
        <w:tc>
          <w:tcPr>
            <w:tcW w:w="0" w:type="auto"/>
            <w:vAlign w:val="bottom"/>
          </w:tcPr>
          <w:p w14:paraId="514FA1AF" w14:textId="77777777" w:rsidR="00C334D1" w:rsidRPr="00813D46" w:rsidRDefault="00C334D1" w:rsidP="007B0C0F">
            <w:pPr>
              <w:rPr>
                <w:sz w:val="8"/>
              </w:rPr>
            </w:pPr>
          </w:p>
        </w:tc>
        <w:tc>
          <w:tcPr>
            <w:tcW w:w="0" w:type="auto"/>
            <w:vAlign w:val="bottom"/>
          </w:tcPr>
          <w:p w14:paraId="76FA9B5A" w14:textId="77777777" w:rsidR="00C334D1" w:rsidRPr="00813D46" w:rsidRDefault="00C334D1" w:rsidP="007B0C0F">
            <w:pPr>
              <w:pStyle w:val="la2"/>
            </w:pPr>
            <w:r w:rsidRPr="00813D46">
              <w:t> </w:t>
            </w:r>
          </w:p>
        </w:tc>
        <w:tc>
          <w:tcPr>
            <w:tcW w:w="0" w:type="auto"/>
            <w:vAlign w:val="bottom"/>
          </w:tcPr>
          <w:p w14:paraId="0726B14D" w14:textId="77777777" w:rsidR="00C334D1" w:rsidRPr="00813D46" w:rsidRDefault="00C334D1" w:rsidP="007B0C0F">
            <w:pPr>
              <w:pStyle w:val="rrdsinglerule"/>
            </w:pPr>
            <w:r w:rsidRPr="00813D46">
              <w:rPr>
                <w:sz w:val="15"/>
                <w:szCs w:val="15"/>
              </w:rPr>
              <w:t> </w:t>
            </w:r>
          </w:p>
        </w:tc>
        <w:tc>
          <w:tcPr>
            <w:tcW w:w="0" w:type="auto"/>
            <w:vAlign w:val="bottom"/>
          </w:tcPr>
          <w:p w14:paraId="726C9622" w14:textId="77777777" w:rsidR="00C334D1" w:rsidRPr="00813D46" w:rsidRDefault="00C334D1" w:rsidP="007B0C0F">
            <w:pPr>
              <w:pStyle w:val="rrdsinglerule"/>
            </w:pPr>
            <w:r w:rsidRPr="00813D46">
              <w:rPr>
                <w:sz w:val="15"/>
                <w:szCs w:val="15"/>
              </w:rPr>
              <w:t> </w:t>
            </w:r>
          </w:p>
        </w:tc>
        <w:tc>
          <w:tcPr>
            <w:tcW w:w="0" w:type="auto"/>
            <w:vAlign w:val="bottom"/>
          </w:tcPr>
          <w:p w14:paraId="4AC89B46" w14:textId="77777777" w:rsidR="00C334D1" w:rsidRPr="00813D46" w:rsidRDefault="00C334D1" w:rsidP="007B0C0F">
            <w:pPr>
              <w:rPr>
                <w:sz w:val="8"/>
              </w:rPr>
            </w:pPr>
          </w:p>
        </w:tc>
        <w:tc>
          <w:tcPr>
            <w:tcW w:w="0" w:type="auto"/>
            <w:vAlign w:val="bottom"/>
          </w:tcPr>
          <w:p w14:paraId="0CF9AF43" w14:textId="77777777" w:rsidR="00C334D1" w:rsidRPr="00813D46" w:rsidRDefault="00C334D1" w:rsidP="007B0C0F">
            <w:pPr>
              <w:pStyle w:val="la2"/>
            </w:pPr>
            <w:r w:rsidRPr="00813D46">
              <w:t> </w:t>
            </w:r>
          </w:p>
        </w:tc>
        <w:tc>
          <w:tcPr>
            <w:tcW w:w="0" w:type="auto"/>
            <w:vAlign w:val="bottom"/>
          </w:tcPr>
          <w:p w14:paraId="61C56738" w14:textId="77777777" w:rsidR="00C334D1" w:rsidRPr="00813D46" w:rsidRDefault="00C334D1" w:rsidP="007B0C0F">
            <w:pPr>
              <w:pStyle w:val="rrdsinglerule"/>
            </w:pPr>
            <w:r w:rsidRPr="00813D46">
              <w:rPr>
                <w:sz w:val="15"/>
                <w:szCs w:val="15"/>
              </w:rPr>
              <w:t> </w:t>
            </w:r>
          </w:p>
        </w:tc>
        <w:tc>
          <w:tcPr>
            <w:tcW w:w="0" w:type="auto"/>
            <w:vAlign w:val="bottom"/>
          </w:tcPr>
          <w:p w14:paraId="6D15ACED" w14:textId="77777777" w:rsidR="00C334D1" w:rsidRPr="00813D46" w:rsidRDefault="00C334D1" w:rsidP="007B0C0F">
            <w:pPr>
              <w:pStyle w:val="rrdsinglerule"/>
            </w:pPr>
          </w:p>
        </w:tc>
        <w:tc>
          <w:tcPr>
            <w:tcW w:w="0" w:type="auto"/>
            <w:vAlign w:val="bottom"/>
          </w:tcPr>
          <w:p w14:paraId="7397FB47" w14:textId="77777777" w:rsidR="00C334D1" w:rsidRPr="00813D46" w:rsidRDefault="00C334D1" w:rsidP="007B0C0F">
            <w:pPr>
              <w:rPr>
                <w:sz w:val="8"/>
              </w:rPr>
            </w:pPr>
          </w:p>
        </w:tc>
      </w:tr>
      <w:tr w:rsidR="00C334D1" w:rsidRPr="00813D46" w14:paraId="0B0C64E7" w14:textId="77777777" w:rsidTr="007B0C0F">
        <w:trPr>
          <w:jc w:val="center"/>
        </w:trPr>
        <w:tc>
          <w:tcPr>
            <w:tcW w:w="0" w:type="auto"/>
          </w:tcPr>
          <w:p w14:paraId="2E6AEBBC" w14:textId="77777777" w:rsidR="00C334D1" w:rsidRPr="00813D46" w:rsidRDefault="00C334D1" w:rsidP="007B0C0F">
            <w:pPr>
              <w:pStyle w:val="NormalWeb"/>
              <w:ind w:left="240" w:hanging="240"/>
              <w:rPr>
                <w:sz w:val="8"/>
              </w:rPr>
            </w:pPr>
            <w:r w:rsidRPr="00813D46">
              <w:rPr>
                <w:rFonts w:cs="Arial"/>
                <w:sz w:val="20"/>
                <w:szCs w:val="20"/>
              </w:rPr>
              <w:t>Balance, end of year</w:t>
            </w:r>
          </w:p>
        </w:tc>
        <w:tc>
          <w:tcPr>
            <w:tcW w:w="0" w:type="auto"/>
            <w:vAlign w:val="bottom"/>
          </w:tcPr>
          <w:p w14:paraId="56E24763" w14:textId="77777777" w:rsidR="00C334D1" w:rsidRPr="00813D46" w:rsidRDefault="00C334D1" w:rsidP="007B0C0F">
            <w:pPr>
              <w:pStyle w:val="la2"/>
            </w:pPr>
            <w:r w:rsidRPr="00813D46">
              <w:rPr>
                <w:sz w:val="15"/>
                <w:szCs w:val="15"/>
              </w:rPr>
              <w:t> </w:t>
            </w:r>
          </w:p>
        </w:tc>
        <w:tc>
          <w:tcPr>
            <w:tcW w:w="0" w:type="auto"/>
            <w:vAlign w:val="bottom"/>
          </w:tcPr>
          <w:p w14:paraId="41D994BB" w14:textId="77777777" w:rsidR="00C334D1" w:rsidRPr="00813D46" w:rsidRDefault="00C334D1" w:rsidP="007B0C0F">
            <w:pPr>
              <w:rPr>
                <w:sz w:val="8"/>
              </w:rPr>
            </w:pPr>
            <w:r w:rsidRPr="00813D46">
              <w:rPr>
                <w:rFonts w:cs="Arial"/>
                <w:b/>
                <w:bCs/>
              </w:rPr>
              <w:t>$</w:t>
            </w:r>
          </w:p>
        </w:tc>
        <w:tc>
          <w:tcPr>
            <w:tcW w:w="0" w:type="auto"/>
            <w:vAlign w:val="bottom"/>
          </w:tcPr>
          <w:p w14:paraId="532B95C3" w14:textId="19F6C0F3" w:rsidR="00C334D1" w:rsidRPr="00813D46" w:rsidRDefault="00C334D1" w:rsidP="005942C4">
            <w:pPr>
              <w:jc w:val="right"/>
            </w:pPr>
            <w:r w:rsidRPr="00813D46">
              <w:rPr>
                <w:rFonts w:cs="Arial"/>
                <w:b/>
                <w:bCs/>
              </w:rPr>
              <w:t>  </w:t>
            </w:r>
            <w:r w:rsidR="005942C4" w:rsidRPr="00813D46">
              <w:rPr>
                <w:rFonts w:cs="Arial"/>
                <w:b/>
                <w:bCs/>
              </w:rPr>
              <w:t>9,599</w:t>
            </w:r>
          </w:p>
        </w:tc>
        <w:tc>
          <w:tcPr>
            <w:tcW w:w="0" w:type="auto"/>
            <w:noWrap/>
            <w:vAlign w:val="bottom"/>
          </w:tcPr>
          <w:p w14:paraId="4A1D2CC9" w14:textId="77777777" w:rsidR="00C334D1" w:rsidRPr="00813D46" w:rsidRDefault="00C334D1" w:rsidP="007B0C0F">
            <w:pPr>
              <w:rPr>
                <w:sz w:val="8"/>
              </w:rPr>
            </w:pPr>
            <w:r w:rsidRPr="00813D46">
              <w:rPr>
                <w:rFonts w:cs="Arial"/>
                <w:b/>
                <w:bCs/>
              </w:rPr>
              <w:t> </w:t>
            </w:r>
          </w:p>
        </w:tc>
        <w:tc>
          <w:tcPr>
            <w:tcW w:w="0" w:type="auto"/>
            <w:vAlign w:val="bottom"/>
          </w:tcPr>
          <w:p w14:paraId="5C4BF7C8" w14:textId="77777777" w:rsidR="00C334D1" w:rsidRPr="00813D46" w:rsidRDefault="00C334D1" w:rsidP="007B0C0F">
            <w:pPr>
              <w:pStyle w:val="la2"/>
            </w:pPr>
            <w:r w:rsidRPr="00813D46">
              <w:rPr>
                <w:sz w:val="15"/>
                <w:szCs w:val="15"/>
              </w:rPr>
              <w:t> </w:t>
            </w:r>
          </w:p>
        </w:tc>
        <w:tc>
          <w:tcPr>
            <w:tcW w:w="0" w:type="auto"/>
            <w:vAlign w:val="bottom"/>
          </w:tcPr>
          <w:p w14:paraId="696D888C" w14:textId="77777777" w:rsidR="00C334D1" w:rsidRPr="00813D46" w:rsidRDefault="00C334D1" w:rsidP="007B0C0F">
            <w:pPr>
              <w:rPr>
                <w:sz w:val="8"/>
              </w:rPr>
            </w:pPr>
            <w:r w:rsidRPr="00813D46">
              <w:rPr>
                <w:rFonts w:cs="Arial"/>
              </w:rPr>
              <w:t>$</w:t>
            </w:r>
          </w:p>
        </w:tc>
        <w:tc>
          <w:tcPr>
            <w:tcW w:w="0" w:type="auto"/>
            <w:vAlign w:val="bottom"/>
          </w:tcPr>
          <w:p w14:paraId="2A1C5B59" w14:textId="77777777" w:rsidR="00C334D1" w:rsidRPr="00813D46" w:rsidRDefault="00C334D1" w:rsidP="007B0C0F">
            <w:pPr>
              <w:jc w:val="right"/>
            </w:pPr>
            <w:r w:rsidRPr="00813D46">
              <w:rPr>
                <w:rFonts w:cs="Arial"/>
                <w:bCs/>
              </w:rPr>
              <w:t>  8,714</w:t>
            </w:r>
          </w:p>
        </w:tc>
        <w:tc>
          <w:tcPr>
            <w:tcW w:w="0" w:type="auto"/>
            <w:noWrap/>
            <w:vAlign w:val="bottom"/>
          </w:tcPr>
          <w:p w14:paraId="1CE91BCF" w14:textId="77777777" w:rsidR="00C334D1" w:rsidRPr="00813D46" w:rsidRDefault="00C334D1" w:rsidP="007B0C0F">
            <w:pPr>
              <w:rPr>
                <w:sz w:val="8"/>
              </w:rPr>
            </w:pPr>
            <w:r w:rsidRPr="00813D46">
              <w:rPr>
                <w:rFonts w:cs="Arial"/>
                <w:bCs/>
              </w:rPr>
              <w:t> </w:t>
            </w:r>
          </w:p>
        </w:tc>
        <w:tc>
          <w:tcPr>
            <w:tcW w:w="0" w:type="auto"/>
            <w:vAlign w:val="bottom"/>
          </w:tcPr>
          <w:p w14:paraId="35DC89B3" w14:textId="77777777" w:rsidR="00C334D1" w:rsidRPr="00813D46" w:rsidRDefault="00C334D1" w:rsidP="007B0C0F">
            <w:pPr>
              <w:pStyle w:val="la2"/>
            </w:pPr>
            <w:r w:rsidRPr="00813D46">
              <w:rPr>
                <w:sz w:val="15"/>
                <w:szCs w:val="15"/>
              </w:rPr>
              <w:t> </w:t>
            </w:r>
          </w:p>
        </w:tc>
        <w:tc>
          <w:tcPr>
            <w:tcW w:w="0" w:type="auto"/>
            <w:vAlign w:val="bottom"/>
          </w:tcPr>
          <w:p w14:paraId="689B6607" w14:textId="77777777" w:rsidR="00C334D1" w:rsidRPr="00813D46" w:rsidRDefault="00C334D1" w:rsidP="007B0C0F">
            <w:pPr>
              <w:rPr>
                <w:sz w:val="8"/>
              </w:rPr>
            </w:pPr>
            <w:r w:rsidRPr="00813D46">
              <w:rPr>
                <w:rFonts w:cs="Arial"/>
              </w:rPr>
              <w:t>$</w:t>
            </w:r>
          </w:p>
        </w:tc>
        <w:tc>
          <w:tcPr>
            <w:tcW w:w="0" w:type="auto"/>
            <w:vAlign w:val="bottom"/>
          </w:tcPr>
          <w:p w14:paraId="2CA5F7C1" w14:textId="77777777" w:rsidR="00C334D1" w:rsidRPr="00813D46" w:rsidRDefault="00C334D1" w:rsidP="007B0C0F">
            <w:pPr>
              <w:jc w:val="right"/>
            </w:pPr>
            <w:r w:rsidRPr="00813D46">
              <w:rPr>
                <w:rFonts w:cs="Arial"/>
              </w:rPr>
              <w:t>  8,648</w:t>
            </w:r>
          </w:p>
        </w:tc>
        <w:tc>
          <w:tcPr>
            <w:tcW w:w="0" w:type="auto"/>
            <w:noWrap/>
            <w:vAlign w:val="bottom"/>
          </w:tcPr>
          <w:p w14:paraId="761E7F73" w14:textId="77777777" w:rsidR="00C334D1" w:rsidRPr="00813D46" w:rsidRDefault="00C334D1" w:rsidP="007B0C0F">
            <w:pPr>
              <w:rPr>
                <w:sz w:val="8"/>
              </w:rPr>
            </w:pPr>
            <w:r w:rsidRPr="00813D46">
              <w:rPr>
                <w:rFonts w:cs="Arial"/>
              </w:rPr>
              <w:t> </w:t>
            </w:r>
          </w:p>
        </w:tc>
      </w:tr>
      <w:tr w:rsidR="00C334D1" w:rsidRPr="00813D46" w14:paraId="48759153" w14:textId="77777777" w:rsidTr="007B0C0F">
        <w:trPr>
          <w:jc w:val="center"/>
        </w:trPr>
        <w:tc>
          <w:tcPr>
            <w:tcW w:w="0" w:type="auto"/>
            <w:vAlign w:val="bottom"/>
          </w:tcPr>
          <w:p w14:paraId="7587AAC9" w14:textId="77777777" w:rsidR="00C334D1" w:rsidRPr="00813D46" w:rsidRDefault="00C334D1" w:rsidP="007B0C0F">
            <w:pPr>
              <w:pStyle w:val="la2"/>
            </w:pPr>
            <w:r w:rsidRPr="00813D46">
              <w:t> </w:t>
            </w:r>
          </w:p>
        </w:tc>
        <w:tc>
          <w:tcPr>
            <w:tcW w:w="0" w:type="auto"/>
            <w:vAlign w:val="bottom"/>
          </w:tcPr>
          <w:p w14:paraId="70AFDC0D" w14:textId="77777777" w:rsidR="00C334D1" w:rsidRPr="00813D46" w:rsidRDefault="00C334D1" w:rsidP="007B0C0F">
            <w:pPr>
              <w:pStyle w:val="la2"/>
            </w:pPr>
            <w:r w:rsidRPr="00813D46">
              <w:t> </w:t>
            </w:r>
          </w:p>
        </w:tc>
        <w:tc>
          <w:tcPr>
            <w:tcW w:w="0" w:type="auto"/>
            <w:vAlign w:val="bottom"/>
          </w:tcPr>
          <w:p w14:paraId="2599C274" w14:textId="77777777" w:rsidR="00C334D1" w:rsidRPr="00813D46" w:rsidRDefault="00C334D1" w:rsidP="007B0C0F">
            <w:pPr>
              <w:pStyle w:val="rrddoublerule"/>
            </w:pPr>
            <w:r w:rsidRPr="00813D46">
              <w:rPr>
                <w:sz w:val="15"/>
                <w:szCs w:val="15"/>
              </w:rPr>
              <w:t> </w:t>
            </w:r>
          </w:p>
        </w:tc>
        <w:tc>
          <w:tcPr>
            <w:tcW w:w="0" w:type="auto"/>
            <w:vAlign w:val="bottom"/>
          </w:tcPr>
          <w:p w14:paraId="16C5ACFE" w14:textId="77777777" w:rsidR="00C334D1" w:rsidRPr="00813D46" w:rsidRDefault="00C334D1" w:rsidP="007B0C0F">
            <w:pPr>
              <w:pStyle w:val="rrddoublerule"/>
            </w:pPr>
            <w:r w:rsidRPr="00813D46">
              <w:rPr>
                <w:sz w:val="15"/>
                <w:szCs w:val="15"/>
              </w:rPr>
              <w:t> </w:t>
            </w:r>
          </w:p>
        </w:tc>
        <w:tc>
          <w:tcPr>
            <w:tcW w:w="0" w:type="auto"/>
            <w:vAlign w:val="bottom"/>
          </w:tcPr>
          <w:p w14:paraId="388A3F60" w14:textId="77777777" w:rsidR="00C334D1" w:rsidRPr="00813D46" w:rsidRDefault="00C334D1" w:rsidP="007B0C0F">
            <w:pPr>
              <w:rPr>
                <w:sz w:val="8"/>
              </w:rPr>
            </w:pPr>
          </w:p>
        </w:tc>
        <w:tc>
          <w:tcPr>
            <w:tcW w:w="0" w:type="auto"/>
            <w:vAlign w:val="bottom"/>
          </w:tcPr>
          <w:p w14:paraId="2AAE1B12" w14:textId="77777777" w:rsidR="00C334D1" w:rsidRPr="00813D46" w:rsidRDefault="00C334D1" w:rsidP="007B0C0F">
            <w:pPr>
              <w:pStyle w:val="la2"/>
            </w:pPr>
            <w:r w:rsidRPr="00813D46">
              <w:t> </w:t>
            </w:r>
          </w:p>
        </w:tc>
        <w:tc>
          <w:tcPr>
            <w:tcW w:w="0" w:type="auto"/>
            <w:vAlign w:val="bottom"/>
          </w:tcPr>
          <w:p w14:paraId="7451492B" w14:textId="77777777" w:rsidR="00C334D1" w:rsidRPr="00813D46" w:rsidRDefault="00C334D1" w:rsidP="007B0C0F">
            <w:pPr>
              <w:pStyle w:val="rrddoublerule"/>
            </w:pPr>
            <w:r w:rsidRPr="00813D46">
              <w:rPr>
                <w:sz w:val="15"/>
                <w:szCs w:val="15"/>
              </w:rPr>
              <w:t> </w:t>
            </w:r>
          </w:p>
        </w:tc>
        <w:tc>
          <w:tcPr>
            <w:tcW w:w="0" w:type="auto"/>
            <w:vAlign w:val="bottom"/>
          </w:tcPr>
          <w:p w14:paraId="6D70E955" w14:textId="77777777" w:rsidR="00C334D1" w:rsidRPr="00813D46" w:rsidRDefault="00C334D1" w:rsidP="007B0C0F">
            <w:pPr>
              <w:pStyle w:val="rrddoublerule"/>
            </w:pPr>
            <w:r w:rsidRPr="00813D46">
              <w:rPr>
                <w:sz w:val="15"/>
                <w:szCs w:val="15"/>
              </w:rPr>
              <w:t> </w:t>
            </w:r>
          </w:p>
        </w:tc>
        <w:tc>
          <w:tcPr>
            <w:tcW w:w="0" w:type="auto"/>
            <w:vAlign w:val="bottom"/>
          </w:tcPr>
          <w:p w14:paraId="1FB465AE" w14:textId="77777777" w:rsidR="00C334D1" w:rsidRPr="00813D46" w:rsidRDefault="00C334D1" w:rsidP="007B0C0F">
            <w:pPr>
              <w:rPr>
                <w:sz w:val="8"/>
              </w:rPr>
            </w:pPr>
          </w:p>
        </w:tc>
        <w:tc>
          <w:tcPr>
            <w:tcW w:w="0" w:type="auto"/>
            <w:vAlign w:val="bottom"/>
          </w:tcPr>
          <w:p w14:paraId="66AD8B2A" w14:textId="77777777" w:rsidR="00C334D1" w:rsidRPr="00813D46" w:rsidRDefault="00C334D1" w:rsidP="007B0C0F">
            <w:pPr>
              <w:pStyle w:val="la2"/>
            </w:pPr>
            <w:r w:rsidRPr="00813D46">
              <w:t> </w:t>
            </w:r>
          </w:p>
        </w:tc>
        <w:tc>
          <w:tcPr>
            <w:tcW w:w="0" w:type="auto"/>
            <w:vAlign w:val="bottom"/>
          </w:tcPr>
          <w:p w14:paraId="2AC0CAFC" w14:textId="77777777" w:rsidR="00C334D1" w:rsidRPr="00813D46" w:rsidRDefault="00C334D1" w:rsidP="007B0C0F">
            <w:pPr>
              <w:pStyle w:val="rrddoublerule"/>
            </w:pPr>
            <w:r w:rsidRPr="00813D46">
              <w:rPr>
                <w:sz w:val="15"/>
                <w:szCs w:val="15"/>
              </w:rPr>
              <w:t> </w:t>
            </w:r>
          </w:p>
        </w:tc>
        <w:tc>
          <w:tcPr>
            <w:tcW w:w="0" w:type="auto"/>
            <w:vAlign w:val="bottom"/>
          </w:tcPr>
          <w:p w14:paraId="413801A2" w14:textId="77777777" w:rsidR="00C334D1" w:rsidRPr="00813D46" w:rsidRDefault="00C334D1" w:rsidP="007B0C0F">
            <w:pPr>
              <w:pStyle w:val="rrddoublerule"/>
            </w:pPr>
            <w:r w:rsidRPr="00813D46">
              <w:rPr>
                <w:sz w:val="15"/>
                <w:szCs w:val="15"/>
              </w:rPr>
              <w:t> </w:t>
            </w:r>
          </w:p>
        </w:tc>
        <w:tc>
          <w:tcPr>
            <w:tcW w:w="0" w:type="auto"/>
            <w:vAlign w:val="bottom"/>
          </w:tcPr>
          <w:p w14:paraId="1CA386C2" w14:textId="77777777" w:rsidR="00C334D1" w:rsidRPr="00813D46" w:rsidRDefault="00C334D1" w:rsidP="007B0C0F">
            <w:pPr>
              <w:rPr>
                <w:sz w:val="8"/>
              </w:rPr>
            </w:pPr>
          </w:p>
        </w:tc>
      </w:tr>
    </w:tbl>
    <w:p w14:paraId="6154F69D" w14:textId="262C09F3" w:rsidR="00C334D1" w:rsidRPr="00813D46" w:rsidRDefault="00C334D1" w:rsidP="00C334D1">
      <w:pPr>
        <w:pStyle w:val="NormalWeb"/>
        <w:spacing w:before="180" w:beforeAutospacing="0" w:after="0" w:afterAutospacing="0"/>
        <w:rPr>
          <w:sz w:val="8"/>
        </w:rPr>
      </w:pPr>
      <w:r w:rsidRPr="00813D46">
        <w:rPr>
          <w:rFonts w:cs="Arial"/>
          <w:sz w:val="20"/>
          <w:szCs w:val="20"/>
        </w:rPr>
        <w:t xml:space="preserve">During the third quarter of fiscal year 2011, we reached a settlement of a portion of an I.R.S. audit of tax years 2004 to 2006, which reduced our income tax expense by $461 million. While we settled a portion of the I.R.S. audit, we remain under audit for these years. In February 2012, the I.R.S. withdrew its 2011 Revenue Agents Report and reopened the audit phase of the examination. As of June 30, 2015, the primary unresolved issue relates to transfer pricing, which could have a significant impact on our consolidated financial statements if not resolved favorably. We believe our allowances for income tax contingencies are adequate. We have not received a proposed assessment for the unresolved issues and do not expect a final resolution of these issues in the next 12 months. Based on the information currently available, we do not anticipate a significant increase or decrease to our tax contingencies for these issues within the next 12 months. We also continue to be subject to examination by the I.R.S. for tax years 2007 to </w:t>
      </w:r>
      <w:r w:rsidR="00B42DC5" w:rsidRPr="00813D46">
        <w:rPr>
          <w:rFonts w:cs="Arial"/>
          <w:sz w:val="20"/>
          <w:szCs w:val="20"/>
        </w:rPr>
        <w:t>201</w:t>
      </w:r>
      <w:r w:rsidR="0054046A" w:rsidRPr="00813D46">
        <w:rPr>
          <w:rFonts w:cs="Arial"/>
          <w:sz w:val="20"/>
          <w:szCs w:val="20"/>
        </w:rPr>
        <w:t>5</w:t>
      </w:r>
      <w:r w:rsidRPr="00813D46">
        <w:rPr>
          <w:rFonts w:cs="Arial"/>
          <w:sz w:val="20"/>
          <w:szCs w:val="20"/>
        </w:rPr>
        <w:t xml:space="preserve">. </w:t>
      </w:r>
    </w:p>
    <w:p w14:paraId="1385E098" w14:textId="1168C048"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 xml:space="preserve">We are subject to income tax in many jurisdictions outside the U.S. Our operations in certain jurisdictions remain subject to examination for tax years 1996 to </w:t>
      </w:r>
      <w:r w:rsidR="00B42DC5" w:rsidRPr="00813D46">
        <w:rPr>
          <w:rFonts w:cs="Arial"/>
          <w:sz w:val="20"/>
          <w:szCs w:val="20"/>
        </w:rPr>
        <w:t>201</w:t>
      </w:r>
      <w:r w:rsidR="0054046A" w:rsidRPr="00813D46">
        <w:rPr>
          <w:rFonts w:cs="Arial"/>
          <w:sz w:val="20"/>
          <w:szCs w:val="20"/>
        </w:rPr>
        <w:t>5</w:t>
      </w:r>
      <w:r w:rsidRPr="00813D46">
        <w:rPr>
          <w:rFonts w:cs="Arial"/>
          <w:sz w:val="20"/>
          <w:szCs w:val="20"/>
        </w:rPr>
        <w:t xml:space="preserve">, some of which are currently under audit by local tax authorities. The resolutions of these audits are not expected to be material to our consolidated financial statements. </w:t>
      </w:r>
    </w:p>
    <w:p w14:paraId="08A8ED8D" w14:textId="77777777" w:rsidR="00C334D1" w:rsidRPr="00813D46" w:rsidRDefault="00C334D1" w:rsidP="00813D46">
      <w:pPr>
        <w:pStyle w:val="NormalWeb"/>
        <w:keepNext/>
        <w:spacing w:before="270" w:beforeAutospacing="0" w:after="0" w:afterAutospacing="0"/>
        <w:jc w:val="center"/>
      </w:pPr>
      <w:r w:rsidRPr="00813D46">
        <w:rPr>
          <w:rFonts w:cs="Arial"/>
          <w:sz w:val="20"/>
          <w:szCs w:val="20"/>
          <w:u w:val="single"/>
        </w:rPr>
        <w:t xml:space="preserve">NOTE 14 </w:t>
      </w:r>
      <w:r w:rsidRPr="00813D46">
        <w:rPr>
          <w:rFonts w:cs="Arial"/>
          <w:caps/>
          <w:sz w:val="20"/>
          <w:szCs w:val="20"/>
          <w:u w:val="single"/>
        </w:rPr>
        <w:t xml:space="preserve">— </w:t>
      </w:r>
      <w:r w:rsidRPr="00813D46">
        <w:rPr>
          <w:rFonts w:cs="Arial"/>
          <w:sz w:val="20"/>
          <w:szCs w:val="20"/>
          <w:u w:val="single"/>
        </w:rPr>
        <w:t xml:space="preserve">RESTRUCTURING CHARGES </w:t>
      </w:r>
    </w:p>
    <w:p w14:paraId="2018DAF8" w14:textId="53E4E164" w:rsidR="006B770E" w:rsidRPr="00813D46" w:rsidRDefault="007A59BC" w:rsidP="00813D46">
      <w:pPr>
        <w:pStyle w:val="NormalWeb"/>
        <w:keepNext/>
        <w:spacing w:before="180" w:beforeAutospacing="0" w:after="0" w:afterAutospacing="0"/>
        <w:rPr>
          <w:sz w:val="8"/>
        </w:rPr>
      </w:pPr>
      <w:r w:rsidRPr="00813D46">
        <w:rPr>
          <w:rFonts w:cs="Arial"/>
          <w:i/>
          <w:iCs/>
          <w:sz w:val="20"/>
          <w:szCs w:val="20"/>
        </w:rPr>
        <w:t>Phone Hardware Integration</w:t>
      </w:r>
    </w:p>
    <w:p w14:paraId="53ADF138" w14:textId="716991EE"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In July 2014, we announced a restructuring plan to simplify our organization and align NDS with our company’s overall strategy (the “</w:t>
      </w:r>
      <w:r w:rsidR="007A59BC" w:rsidRPr="00813D46">
        <w:rPr>
          <w:rFonts w:cs="Arial"/>
          <w:sz w:val="20"/>
          <w:szCs w:val="20"/>
        </w:rPr>
        <w:t>Phone Hardware Integration</w:t>
      </w:r>
      <w:r w:rsidRPr="00813D46">
        <w:rPr>
          <w:rFonts w:cs="Arial"/>
          <w:sz w:val="20"/>
          <w:szCs w:val="20"/>
        </w:rPr>
        <w:t xml:space="preserve"> Plan”). Pursuant to the </w:t>
      </w:r>
      <w:r w:rsidR="007A59BC" w:rsidRPr="00813D46">
        <w:rPr>
          <w:rFonts w:cs="Arial"/>
          <w:sz w:val="20"/>
          <w:szCs w:val="20"/>
        </w:rPr>
        <w:t>Phone Hardware Integration</w:t>
      </w:r>
      <w:r w:rsidRPr="00813D46">
        <w:rPr>
          <w:rFonts w:cs="Arial"/>
          <w:sz w:val="20"/>
          <w:szCs w:val="20"/>
        </w:rPr>
        <w:t xml:space="preserve"> Plan, we eliminate</w:t>
      </w:r>
      <w:r w:rsidR="00205E52" w:rsidRPr="00813D46">
        <w:rPr>
          <w:rFonts w:cs="Arial"/>
          <w:sz w:val="20"/>
          <w:szCs w:val="20"/>
        </w:rPr>
        <w:t>d</w:t>
      </w:r>
      <w:r w:rsidRPr="00813D46">
        <w:rPr>
          <w:rFonts w:cs="Arial"/>
          <w:sz w:val="20"/>
          <w:szCs w:val="20"/>
        </w:rPr>
        <w:t xml:space="preserve"> </w:t>
      </w:r>
      <w:r w:rsidR="00205E52" w:rsidRPr="00813D46">
        <w:rPr>
          <w:rFonts w:cs="Arial"/>
          <w:sz w:val="20"/>
          <w:szCs w:val="20"/>
        </w:rPr>
        <w:t>approximately</w:t>
      </w:r>
      <w:r w:rsidRPr="00813D46">
        <w:rPr>
          <w:rFonts w:cs="Arial"/>
          <w:sz w:val="20"/>
          <w:szCs w:val="20"/>
        </w:rPr>
        <w:t xml:space="preserve"> </w:t>
      </w:r>
      <w:r w:rsidR="00C83FBA" w:rsidRPr="00813D46">
        <w:rPr>
          <w:rFonts w:cs="Arial"/>
          <w:sz w:val="20"/>
          <w:szCs w:val="20"/>
        </w:rPr>
        <w:t>19,000</w:t>
      </w:r>
      <w:r w:rsidRPr="00813D46">
        <w:rPr>
          <w:rFonts w:cs="Arial"/>
          <w:sz w:val="20"/>
          <w:szCs w:val="20"/>
        </w:rPr>
        <w:t xml:space="preserve"> positions in fiscal year</w:t>
      </w:r>
      <w:r w:rsidR="00205E52" w:rsidRPr="00813D46">
        <w:rPr>
          <w:rFonts w:cs="Arial"/>
          <w:sz w:val="20"/>
          <w:szCs w:val="20"/>
        </w:rPr>
        <w:t xml:space="preserve"> 2015</w:t>
      </w:r>
      <w:r w:rsidRPr="00813D46">
        <w:rPr>
          <w:rFonts w:cs="Arial"/>
          <w:sz w:val="20"/>
          <w:szCs w:val="20"/>
        </w:rPr>
        <w:t xml:space="preserve">, including approximately </w:t>
      </w:r>
      <w:r w:rsidR="00C83FBA" w:rsidRPr="00813D46">
        <w:rPr>
          <w:rFonts w:cs="Arial"/>
          <w:sz w:val="20"/>
          <w:szCs w:val="20"/>
        </w:rPr>
        <w:t>13,000</w:t>
      </w:r>
      <w:r w:rsidRPr="00813D46">
        <w:rPr>
          <w:rFonts w:cs="Arial"/>
          <w:sz w:val="20"/>
          <w:szCs w:val="20"/>
        </w:rPr>
        <w:t xml:space="preserve"> professional and factory positions related to the NDS business. The actions associated with the </w:t>
      </w:r>
      <w:r w:rsidR="007A59BC" w:rsidRPr="00813D46">
        <w:rPr>
          <w:rFonts w:cs="Arial"/>
          <w:sz w:val="20"/>
          <w:szCs w:val="20"/>
        </w:rPr>
        <w:t>Phone Hardware Integration</w:t>
      </w:r>
      <w:r w:rsidRPr="00813D46">
        <w:rPr>
          <w:rFonts w:cs="Arial"/>
          <w:sz w:val="20"/>
          <w:szCs w:val="20"/>
        </w:rPr>
        <w:t xml:space="preserve"> Plan </w:t>
      </w:r>
      <w:r w:rsidR="00EC4B01" w:rsidRPr="00813D46">
        <w:rPr>
          <w:rFonts w:cs="Arial"/>
          <w:sz w:val="20"/>
          <w:szCs w:val="20"/>
        </w:rPr>
        <w:t>were</w:t>
      </w:r>
      <w:r w:rsidRPr="00813D46">
        <w:rPr>
          <w:rFonts w:cs="Arial"/>
          <w:sz w:val="20"/>
          <w:szCs w:val="20"/>
        </w:rPr>
        <w:t xml:space="preserve"> completed </w:t>
      </w:r>
      <w:r w:rsidR="002D1839" w:rsidRPr="00813D46">
        <w:rPr>
          <w:rFonts w:cs="Arial"/>
          <w:sz w:val="20"/>
          <w:szCs w:val="20"/>
        </w:rPr>
        <w:t xml:space="preserve">as of </w:t>
      </w:r>
      <w:r w:rsidRPr="00813D46">
        <w:rPr>
          <w:rFonts w:cs="Arial"/>
          <w:sz w:val="20"/>
          <w:szCs w:val="20"/>
        </w:rPr>
        <w:t xml:space="preserve">June 30, 2015. </w:t>
      </w:r>
    </w:p>
    <w:p w14:paraId="3393511E" w14:textId="1BBC177F" w:rsidR="00C334D1" w:rsidRPr="00813D46" w:rsidRDefault="00B37B70" w:rsidP="00C334D1">
      <w:pPr>
        <w:pStyle w:val="NormalWeb"/>
        <w:spacing w:before="180" w:beforeAutospacing="0" w:after="0" w:afterAutospacing="0"/>
        <w:rPr>
          <w:rFonts w:cs="Arial"/>
          <w:sz w:val="20"/>
          <w:szCs w:val="20"/>
        </w:rPr>
      </w:pPr>
      <w:r w:rsidRPr="00813D46">
        <w:rPr>
          <w:rFonts w:cs="Arial"/>
          <w:sz w:val="20"/>
          <w:szCs w:val="20"/>
        </w:rPr>
        <w:t xml:space="preserve">In connection with the </w:t>
      </w:r>
      <w:r w:rsidR="007A59BC" w:rsidRPr="00813D46">
        <w:rPr>
          <w:rFonts w:cs="Arial"/>
          <w:sz w:val="20"/>
          <w:szCs w:val="20"/>
        </w:rPr>
        <w:t>Phone Hardware Integration</w:t>
      </w:r>
      <w:r w:rsidRPr="00813D46">
        <w:rPr>
          <w:rFonts w:cs="Arial"/>
          <w:sz w:val="20"/>
          <w:szCs w:val="20"/>
        </w:rPr>
        <w:t xml:space="preserve"> Plan, w</w:t>
      </w:r>
      <w:r w:rsidR="00C334D1" w:rsidRPr="00813D46">
        <w:rPr>
          <w:rFonts w:cs="Arial"/>
          <w:sz w:val="20"/>
          <w:szCs w:val="20"/>
        </w:rPr>
        <w:t>e incurred restructuring charges of $</w:t>
      </w:r>
      <w:r w:rsidR="00D97998" w:rsidRPr="00813D46">
        <w:rPr>
          <w:rFonts w:cs="Arial"/>
          <w:sz w:val="20"/>
          <w:szCs w:val="20"/>
        </w:rPr>
        <w:t>1.</w:t>
      </w:r>
      <w:r w:rsidR="000E7940" w:rsidRPr="00813D46">
        <w:rPr>
          <w:rFonts w:cs="Arial"/>
          <w:sz w:val="20"/>
          <w:szCs w:val="20"/>
        </w:rPr>
        <w:t>3</w:t>
      </w:r>
      <w:r w:rsidRPr="00813D46">
        <w:rPr>
          <w:rFonts w:cs="Arial"/>
          <w:sz w:val="20"/>
          <w:szCs w:val="20"/>
        </w:rPr>
        <w:t xml:space="preserve"> b</w:t>
      </w:r>
      <w:r w:rsidR="00C334D1" w:rsidRPr="00813D46">
        <w:rPr>
          <w:rFonts w:cs="Arial"/>
          <w:sz w:val="20"/>
          <w:szCs w:val="20"/>
        </w:rPr>
        <w:t xml:space="preserve">illion </w:t>
      </w:r>
      <w:r w:rsidRPr="00813D46">
        <w:rPr>
          <w:rFonts w:cs="Arial"/>
          <w:sz w:val="20"/>
          <w:szCs w:val="20"/>
        </w:rPr>
        <w:t>during</w:t>
      </w:r>
      <w:r w:rsidR="009A7634" w:rsidRPr="00813D46">
        <w:rPr>
          <w:rFonts w:cs="Arial"/>
          <w:sz w:val="20"/>
          <w:szCs w:val="20"/>
        </w:rPr>
        <w:t xml:space="preserve"> fiscal year 2015</w:t>
      </w:r>
      <w:r w:rsidR="00C334D1" w:rsidRPr="00813D46">
        <w:rPr>
          <w:rFonts w:cs="Arial"/>
          <w:sz w:val="20"/>
          <w:szCs w:val="20"/>
        </w:rPr>
        <w:t>, including severance expenses and other reorganization costs, primarily associated with our facilities consolidation</w:t>
      </w:r>
      <w:r w:rsidR="00AD79D2" w:rsidRPr="00813D46">
        <w:rPr>
          <w:rFonts w:cs="Arial"/>
          <w:sz w:val="20"/>
          <w:szCs w:val="20"/>
        </w:rPr>
        <w:t xml:space="preserve"> and</w:t>
      </w:r>
      <w:r w:rsidR="00C334D1" w:rsidRPr="00813D46">
        <w:rPr>
          <w:rFonts w:cs="Arial"/>
          <w:sz w:val="20"/>
          <w:szCs w:val="20"/>
        </w:rPr>
        <w:t xml:space="preserve"> wr</w:t>
      </w:r>
      <w:r w:rsidR="000E7940" w:rsidRPr="00813D46">
        <w:rPr>
          <w:rFonts w:cs="Arial"/>
          <w:sz w:val="20"/>
          <w:szCs w:val="20"/>
        </w:rPr>
        <w:t>i</w:t>
      </w:r>
      <w:r w:rsidR="00C334D1" w:rsidRPr="00813D46">
        <w:rPr>
          <w:rFonts w:cs="Arial"/>
          <w:sz w:val="20"/>
          <w:szCs w:val="20"/>
        </w:rPr>
        <w:t>te</w:t>
      </w:r>
      <w:r w:rsidR="000E7940" w:rsidRPr="00813D46">
        <w:rPr>
          <w:rFonts w:cs="Arial"/>
          <w:sz w:val="20"/>
          <w:szCs w:val="20"/>
        </w:rPr>
        <w:t>-</w:t>
      </w:r>
      <w:r w:rsidR="00C334D1" w:rsidRPr="00813D46">
        <w:rPr>
          <w:rFonts w:cs="Arial"/>
          <w:sz w:val="20"/>
          <w:szCs w:val="20"/>
        </w:rPr>
        <w:t>down</w:t>
      </w:r>
      <w:r w:rsidR="00C076E0" w:rsidRPr="00813D46">
        <w:rPr>
          <w:rFonts w:cs="Arial"/>
          <w:sz w:val="20"/>
          <w:szCs w:val="20"/>
        </w:rPr>
        <w:t>s</w:t>
      </w:r>
      <w:r w:rsidR="00C334D1" w:rsidRPr="00813D46">
        <w:rPr>
          <w:rFonts w:cs="Arial"/>
          <w:sz w:val="20"/>
          <w:szCs w:val="20"/>
        </w:rPr>
        <w:t xml:space="preserve"> of certain assets. </w:t>
      </w:r>
    </w:p>
    <w:p w14:paraId="41B0CCF5" w14:textId="02B12A09" w:rsidR="006B770E" w:rsidRPr="00813D46" w:rsidRDefault="008E5757" w:rsidP="006B770E">
      <w:pPr>
        <w:pStyle w:val="NormalWeb"/>
        <w:keepNext/>
        <w:spacing w:before="180" w:beforeAutospacing="0" w:after="0" w:afterAutospacing="0"/>
        <w:rPr>
          <w:sz w:val="8"/>
        </w:rPr>
      </w:pPr>
      <w:r w:rsidRPr="00813D46">
        <w:rPr>
          <w:rFonts w:cs="Arial"/>
          <w:i/>
          <w:sz w:val="20"/>
          <w:szCs w:val="20"/>
        </w:rPr>
        <w:t>Phone Hardware</w:t>
      </w:r>
      <w:r w:rsidR="006B770E" w:rsidRPr="00813D46">
        <w:rPr>
          <w:rFonts w:cs="Arial"/>
          <w:i/>
          <w:sz w:val="20"/>
          <w:szCs w:val="20"/>
        </w:rPr>
        <w:t xml:space="preserve"> Restructuring </w:t>
      </w:r>
    </w:p>
    <w:p w14:paraId="1C21030B" w14:textId="534DEADF" w:rsidR="006B770E" w:rsidRPr="00813D46" w:rsidRDefault="004B37C1" w:rsidP="006B770E">
      <w:pPr>
        <w:pStyle w:val="NormalWeb"/>
        <w:spacing w:before="180" w:beforeAutospacing="0" w:after="0" w:afterAutospacing="0"/>
        <w:rPr>
          <w:rFonts w:cs="Arial"/>
          <w:sz w:val="20"/>
          <w:szCs w:val="20"/>
        </w:rPr>
      </w:pPr>
      <w:r w:rsidRPr="00813D46">
        <w:rPr>
          <w:rFonts w:cs="Arial"/>
          <w:sz w:val="20"/>
          <w:szCs w:val="20"/>
        </w:rPr>
        <w:t>In</w:t>
      </w:r>
      <w:r w:rsidR="006B770E" w:rsidRPr="00813D46">
        <w:rPr>
          <w:rFonts w:cs="Arial"/>
          <w:sz w:val="20"/>
          <w:szCs w:val="20"/>
        </w:rPr>
        <w:t xml:space="preserve"> </w:t>
      </w:r>
      <w:r w:rsidR="008E5757" w:rsidRPr="00813D46">
        <w:rPr>
          <w:rFonts w:cs="Arial"/>
          <w:sz w:val="20"/>
          <w:szCs w:val="20"/>
        </w:rPr>
        <w:t>June</w:t>
      </w:r>
      <w:r w:rsidR="006B770E" w:rsidRPr="00813D46">
        <w:rPr>
          <w:rFonts w:cs="Arial"/>
          <w:sz w:val="20"/>
          <w:szCs w:val="20"/>
        </w:rPr>
        <w:t xml:space="preserve"> 2015, </w:t>
      </w:r>
      <w:r w:rsidR="008E5757" w:rsidRPr="00813D46">
        <w:rPr>
          <w:rFonts w:cs="Arial"/>
          <w:sz w:val="20"/>
          <w:szCs w:val="20"/>
        </w:rPr>
        <w:t>management</w:t>
      </w:r>
      <w:r w:rsidR="006B770E" w:rsidRPr="00813D46">
        <w:rPr>
          <w:rFonts w:cs="Arial"/>
          <w:sz w:val="20"/>
          <w:szCs w:val="20"/>
        </w:rPr>
        <w:t xml:space="preserve"> a</w:t>
      </w:r>
      <w:r w:rsidR="008E5757" w:rsidRPr="00813D46">
        <w:rPr>
          <w:rFonts w:cs="Arial"/>
          <w:sz w:val="20"/>
          <w:szCs w:val="20"/>
        </w:rPr>
        <w:t>pproved</w:t>
      </w:r>
      <w:r w:rsidR="006B770E" w:rsidRPr="00813D46">
        <w:rPr>
          <w:rFonts w:cs="Arial"/>
          <w:sz w:val="20"/>
          <w:szCs w:val="20"/>
        </w:rPr>
        <w:t xml:space="preserve"> a plan to restructure our Phone Hardware business to better focus and align resources (</w:t>
      </w:r>
      <w:r w:rsidR="00351611" w:rsidRPr="00813D46">
        <w:rPr>
          <w:rFonts w:cs="Arial"/>
          <w:sz w:val="20"/>
          <w:szCs w:val="20"/>
        </w:rPr>
        <w:t xml:space="preserve">the </w:t>
      </w:r>
      <w:r w:rsidR="006B770E" w:rsidRPr="00813D46">
        <w:rPr>
          <w:rFonts w:cs="Arial"/>
          <w:sz w:val="20"/>
          <w:szCs w:val="20"/>
        </w:rPr>
        <w:t>“</w:t>
      </w:r>
      <w:r w:rsidR="008E5757" w:rsidRPr="00813D46">
        <w:rPr>
          <w:rFonts w:cs="Arial"/>
          <w:sz w:val="20"/>
          <w:szCs w:val="20"/>
        </w:rPr>
        <w:t>Phone Hardware</w:t>
      </w:r>
      <w:r w:rsidR="006B770E" w:rsidRPr="00813D46">
        <w:rPr>
          <w:rFonts w:cs="Arial"/>
          <w:sz w:val="20"/>
          <w:szCs w:val="20"/>
        </w:rPr>
        <w:t xml:space="preserve"> Restructuring Plan”)</w:t>
      </w:r>
      <w:r w:rsidR="008E5757" w:rsidRPr="00813D46">
        <w:rPr>
          <w:rFonts w:cs="Arial"/>
          <w:sz w:val="20"/>
          <w:szCs w:val="20"/>
        </w:rPr>
        <w:t>, under</w:t>
      </w:r>
      <w:r w:rsidR="006B770E" w:rsidRPr="00813D46">
        <w:rPr>
          <w:rFonts w:cs="Arial"/>
          <w:sz w:val="20"/>
          <w:szCs w:val="20"/>
        </w:rPr>
        <w:t xml:space="preserve"> </w:t>
      </w:r>
      <w:r w:rsidR="00AD79D2" w:rsidRPr="00813D46">
        <w:rPr>
          <w:rFonts w:cs="Arial"/>
          <w:sz w:val="20"/>
          <w:szCs w:val="20"/>
        </w:rPr>
        <w:t xml:space="preserve">which </w:t>
      </w:r>
      <w:r w:rsidR="006B770E" w:rsidRPr="00813D46">
        <w:rPr>
          <w:rFonts w:cs="Arial"/>
          <w:sz w:val="20"/>
          <w:szCs w:val="20"/>
        </w:rPr>
        <w:t xml:space="preserve">we will eliminate up to 7,800 positions in fiscal year 2016. </w:t>
      </w:r>
      <w:r w:rsidR="00AD79D2" w:rsidRPr="00813D46">
        <w:rPr>
          <w:rFonts w:cs="Arial"/>
          <w:sz w:val="20"/>
          <w:szCs w:val="20"/>
        </w:rPr>
        <w:t xml:space="preserve">In connection with the </w:t>
      </w:r>
      <w:r w:rsidR="008E5757" w:rsidRPr="00813D46">
        <w:rPr>
          <w:rFonts w:cs="Arial"/>
          <w:sz w:val="20"/>
          <w:szCs w:val="20"/>
        </w:rPr>
        <w:t>Phone Hardware</w:t>
      </w:r>
      <w:r w:rsidR="00AD79D2" w:rsidRPr="00813D46">
        <w:rPr>
          <w:rFonts w:cs="Arial"/>
          <w:sz w:val="20"/>
          <w:szCs w:val="20"/>
        </w:rPr>
        <w:t xml:space="preserve"> Restructuring Plan, we recorded restructuring charges of $780 million during fiscal year 2015, including severance expenses and other reorganization costs, primarily related to contractual obligations. T</w:t>
      </w:r>
      <w:r w:rsidR="006B770E" w:rsidRPr="00813D46">
        <w:rPr>
          <w:rFonts w:cs="Arial"/>
          <w:sz w:val="20"/>
          <w:szCs w:val="20"/>
        </w:rPr>
        <w:t xml:space="preserve">he actions associated with the </w:t>
      </w:r>
      <w:r w:rsidR="008E5757" w:rsidRPr="00813D46">
        <w:rPr>
          <w:rFonts w:cs="Arial"/>
          <w:sz w:val="20"/>
          <w:szCs w:val="20"/>
        </w:rPr>
        <w:t>Phone Hardware</w:t>
      </w:r>
      <w:r w:rsidR="006B770E" w:rsidRPr="00813D46">
        <w:rPr>
          <w:rFonts w:cs="Arial"/>
          <w:sz w:val="20"/>
          <w:szCs w:val="20"/>
        </w:rPr>
        <w:t xml:space="preserve"> Restructuring Plan are expected to be completed as of June 30, 2016.   </w:t>
      </w:r>
    </w:p>
    <w:p w14:paraId="666EB244" w14:textId="3314DA66" w:rsidR="006B770E" w:rsidRPr="00813D46" w:rsidRDefault="00B37B70" w:rsidP="00C334D1">
      <w:pPr>
        <w:pStyle w:val="NormalWeb"/>
        <w:spacing w:before="180" w:beforeAutospacing="0" w:after="0" w:afterAutospacing="0"/>
        <w:rPr>
          <w:rFonts w:cs="Arial"/>
          <w:sz w:val="20"/>
          <w:szCs w:val="20"/>
        </w:rPr>
      </w:pPr>
      <w:r w:rsidRPr="00813D46">
        <w:rPr>
          <w:rFonts w:cs="Arial"/>
          <w:sz w:val="20"/>
          <w:szCs w:val="20"/>
        </w:rPr>
        <w:t xml:space="preserve">Restructuring charges </w:t>
      </w:r>
      <w:r w:rsidR="0094771F" w:rsidRPr="00813D46">
        <w:rPr>
          <w:rFonts w:cs="Arial"/>
          <w:sz w:val="20"/>
          <w:szCs w:val="20"/>
        </w:rPr>
        <w:t xml:space="preserve">associated with each plan </w:t>
      </w:r>
      <w:r w:rsidRPr="00813D46">
        <w:rPr>
          <w:rFonts w:cs="Arial"/>
          <w:sz w:val="20"/>
          <w:szCs w:val="20"/>
        </w:rPr>
        <w:t xml:space="preserve">were included in </w:t>
      </w:r>
      <w:r w:rsidR="00BF3132" w:rsidRPr="00813D46">
        <w:rPr>
          <w:rFonts w:cs="Arial"/>
          <w:sz w:val="20"/>
          <w:szCs w:val="20"/>
        </w:rPr>
        <w:t xml:space="preserve">impairment, </w:t>
      </w:r>
      <w:r w:rsidRPr="00813D46">
        <w:rPr>
          <w:rFonts w:cs="Arial"/>
          <w:sz w:val="20"/>
          <w:szCs w:val="20"/>
        </w:rPr>
        <w:t>integration</w:t>
      </w:r>
      <w:r w:rsidR="00E5489F" w:rsidRPr="00813D46">
        <w:rPr>
          <w:rFonts w:cs="Arial"/>
          <w:sz w:val="20"/>
          <w:szCs w:val="20"/>
        </w:rPr>
        <w:t>,</w:t>
      </w:r>
      <w:r w:rsidRPr="00813D46">
        <w:rPr>
          <w:rFonts w:cs="Arial"/>
          <w:sz w:val="20"/>
          <w:szCs w:val="20"/>
        </w:rPr>
        <w:t xml:space="preserve"> and restructuring expenses in our consolidated income statement, and reflected in Corporate and Other in our table of operating income (loss) by segment group in Note 22 – Segment Information</w:t>
      </w:r>
      <w:r w:rsidR="00B42DC5" w:rsidRPr="00813D46">
        <w:rPr>
          <w:rFonts w:cs="Arial"/>
          <w:sz w:val="20"/>
          <w:szCs w:val="20"/>
        </w:rPr>
        <w:t xml:space="preserve"> and Geographic Data</w:t>
      </w:r>
      <w:r w:rsidRPr="00813D46">
        <w:rPr>
          <w:rFonts w:cs="Arial"/>
          <w:sz w:val="20"/>
          <w:szCs w:val="20"/>
        </w:rPr>
        <w:t>.</w:t>
      </w:r>
    </w:p>
    <w:p w14:paraId="359BAD5E"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Changes in the restructuring liability were as follows: </w:t>
      </w:r>
    </w:p>
    <w:p w14:paraId="7B5DED2D"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709"/>
        <w:gridCol w:w="340"/>
        <w:gridCol w:w="153"/>
        <w:gridCol w:w="626"/>
        <w:gridCol w:w="137"/>
        <w:gridCol w:w="340"/>
        <w:gridCol w:w="198"/>
        <w:gridCol w:w="722"/>
        <w:gridCol w:w="81"/>
        <w:gridCol w:w="340"/>
        <w:gridCol w:w="126"/>
        <w:gridCol w:w="515"/>
        <w:gridCol w:w="81"/>
      </w:tblGrid>
      <w:tr w:rsidR="00C334D1" w:rsidRPr="00813D46" w14:paraId="1EF5BC83" w14:textId="77777777" w:rsidTr="007B0C0F">
        <w:trPr>
          <w:tblHeader/>
          <w:jc w:val="center"/>
        </w:trPr>
        <w:tc>
          <w:tcPr>
            <w:tcW w:w="3950" w:type="pct"/>
            <w:vAlign w:val="center"/>
          </w:tcPr>
          <w:p w14:paraId="5D60C052" w14:textId="77777777" w:rsidR="00C334D1" w:rsidRPr="00813D46" w:rsidRDefault="00C334D1" w:rsidP="007B0C0F">
            <w:pPr>
              <w:rPr>
                <w:sz w:val="1"/>
              </w:rPr>
            </w:pPr>
          </w:p>
        </w:tc>
        <w:tc>
          <w:tcPr>
            <w:tcW w:w="200" w:type="pct"/>
            <w:vAlign w:val="bottom"/>
          </w:tcPr>
          <w:p w14:paraId="63BEF60F" w14:textId="77777777" w:rsidR="00C334D1" w:rsidRPr="00813D46" w:rsidRDefault="00C334D1" w:rsidP="007B0C0F">
            <w:pPr>
              <w:rPr>
                <w:sz w:val="1"/>
              </w:rPr>
            </w:pPr>
          </w:p>
        </w:tc>
        <w:tc>
          <w:tcPr>
            <w:tcW w:w="0" w:type="auto"/>
            <w:vAlign w:val="center"/>
          </w:tcPr>
          <w:p w14:paraId="2FF28959" w14:textId="77777777" w:rsidR="00C334D1" w:rsidRPr="00813D46" w:rsidRDefault="00C334D1" w:rsidP="007B0C0F">
            <w:pPr>
              <w:rPr>
                <w:sz w:val="1"/>
              </w:rPr>
            </w:pPr>
          </w:p>
        </w:tc>
        <w:tc>
          <w:tcPr>
            <w:tcW w:w="0" w:type="auto"/>
            <w:vAlign w:val="center"/>
          </w:tcPr>
          <w:p w14:paraId="068BE464" w14:textId="77777777" w:rsidR="00C334D1" w:rsidRPr="00813D46" w:rsidRDefault="00C334D1" w:rsidP="007B0C0F">
            <w:pPr>
              <w:rPr>
                <w:sz w:val="1"/>
              </w:rPr>
            </w:pPr>
          </w:p>
        </w:tc>
        <w:tc>
          <w:tcPr>
            <w:tcW w:w="0" w:type="auto"/>
            <w:vAlign w:val="center"/>
          </w:tcPr>
          <w:p w14:paraId="3FC587A0" w14:textId="77777777" w:rsidR="00C334D1" w:rsidRPr="00813D46" w:rsidRDefault="00C334D1" w:rsidP="007B0C0F">
            <w:pPr>
              <w:rPr>
                <w:sz w:val="1"/>
              </w:rPr>
            </w:pPr>
          </w:p>
        </w:tc>
        <w:tc>
          <w:tcPr>
            <w:tcW w:w="200" w:type="pct"/>
            <w:vAlign w:val="bottom"/>
          </w:tcPr>
          <w:p w14:paraId="17F0E0EA" w14:textId="77777777" w:rsidR="00C334D1" w:rsidRPr="00813D46" w:rsidRDefault="00C334D1" w:rsidP="007B0C0F">
            <w:pPr>
              <w:rPr>
                <w:sz w:val="1"/>
              </w:rPr>
            </w:pPr>
          </w:p>
        </w:tc>
        <w:tc>
          <w:tcPr>
            <w:tcW w:w="0" w:type="auto"/>
            <w:vAlign w:val="center"/>
          </w:tcPr>
          <w:p w14:paraId="0EF1380B" w14:textId="77777777" w:rsidR="00C334D1" w:rsidRPr="00813D46" w:rsidRDefault="00C334D1" w:rsidP="007B0C0F">
            <w:pPr>
              <w:rPr>
                <w:sz w:val="1"/>
              </w:rPr>
            </w:pPr>
          </w:p>
        </w:tc>
        <w:tc>
          <w:tcPr>
            <w:tcW w:w="0" w:type="auto"/>
            <w:vAlign w:val="center"/>
          </w:tcPr>
          <w:p w14:paraId="56FFB8F7" w14:textId="77777777" w:rsidR="00C334D1" w:rsidRPr="00813D46" w:rsidRDefault="00C334D1" w:rsidP="007B0C0F">
            <w:pPr>
              <w:rPr>
                <w:sz w:val="1"/>
              </w:rPr>
            </w:pPr>
          </w:p>
        </w:tc>
        <w:tc>
          <w:tcPr>
            <w:tcW w:w="0" w:type="auto"/>
            <w:vAlign w:val="center"/>
          </w:tcPr>
          <w:p w14:paraId="2B67B3B3" w14:textId="77777777" w:rsidR="00C334D1" w:rsidRPr="00813D46" w:rsidRDefault="00C334D1" w:rsidP="007B0C0F">
            <w:pPr>
              <w:rPr>
                <w:sz w:val="1"/>
              </w:rPr>
            </w:pPr>
          </w:p>
        </w:tc>
        <w:tc>
          <w:tcPr>
            <w:tcW w:w="200" w:type="pct"/>
            <w:vAlign w:val="bottom"/>
          </w:tcPr>
          <w:p w14:paraId="446596F2" w14:textId="77777777" w:rsidR="00C334D1" w:rsidRPr="00813D46" w:rsidRDefault="00C334D1" w:rsidP="007B0C0F">
            <w:pPr>
              <w:rPr>
                <w:sz w:val="1"/>
              </w:rPr>
            </w:pPr>
          </w:p>
        </w:tc>
        <w:tc>
          <w:tcPr>
            <w:tcW w:w="0" w:type="auto"/>
            <w:vAlign w:val="center"/>
          </w:tcPr>
          <w:p w14:paraId="085C8F3E" w14:textId="77777777" w:rsidR="00C334D1" w:rsidRPr="00813D46" w:rsidRDefault="00C334D1" w:rsidP="007B0C0F">
            <w:pPr>
              <w:rPr>
                <w:sz w:val="1"/>
              </w:rPr>
            </w:pPr>
          </w:p>
        </w:tc>
        <w:tc>
          <w:tcPr>
            <w:tcW w:w="0" w:type="auto"/>
            <w:vAlign w:val="center"/>
          </w:tcPr>
          <w:p w14:paraId="61F00261" w14:textId="77777777" w:rsidR="00C334D1" w:rsidRPr="00813D46" w:rsidRDefault="00C334D1" w:rsidP="007B0C0F">
            <w:pPr>
              <w:rPr>
                <w:sz w:val="1"/>
              </w:rPr>
            </w:pPr>
          </w:p>
        </w:tc>
        <w:tc>
          <w:tcPr>
            <w:tcW w:w="0" w:type="auto"/>
            <w:vAlign w:val="center"/>
          </w:tcPr>
          <w:p w14:paraId="4F9840AB" w14:textId="77777777" w:rsidR="00C334D1" w:rsidRPr="00813D46" w:rsidRDefault="00C334D1" w:rsidP="007B0C0F">
            <w:pPr>
              <w:rPr>
                <w:sz w:val="1"/>
              </w:rPr>
            </w:pPr>
          </w:p>
        </w:tc>
      </w:tr>
      <w:tr w:rsidR="00C334D1" w:rsidRPr="00813D46" w14:paraId="6565768A" w14:textId="77777777" w:rsidTr="007B0C0F">
        <w:trPr>
          <w:tblHeader/>
          <w:jc w:val="center"/>
        </w:trPr>
        <w:tc>
          <w:tcPr>
            <w:tcW w:w="0" w:type="auto"/>
            <w:vAlign w:val="bottom"/>
          </w:tcPr>
          <w:p w14:paraId="544D9FA4"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40F23D4E"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2826B44D" w14:textId="77777777" w:rsidR="00C334D1" w:rsidRPr="00813D46" w:rsidRDefault="00C334D1" w:rsidP="007B0C0F">
            <w:pPr>
              <w:jc w:val="right"/>
            </w:pPr>
            <w:r w:rsidRPr="00813D46">
              <w:rPr>
                <w:rFonts w:cs="Arial"/>
                <w:b/>
                <w:bCs/>
                <w:sz w:val="15"/>
                <w:szCs w:val="15"/>
              </w:rPr>
              <w:t>Severance</w:t>
            </w:r>
          </w:p>
        </w:tc>
        <w:tc>
          <w:tcPr>
            <w:tcW w:w="0" w:type="auto"/>
            <w:vAlign w:val="bottom"/>
          </w:tcPr>
          <w:p w14:paraId="6FDFB514" w14:textId="77777777" w:rsidR="00C334D1" w:rsidRPr="00813D46" w:rsidRDefault="00C334D1" w:rsidP="007B0C0F">
            <w:pPr>
              <w:rPr>
                <w:sz w:val="8"/>
              </w:rPr>
            </w:pPr>
            <w:r w:rsidRPr="00813D46">
              <w:rPr>
                <w:sz w:val="15"/>
                <w:szCs w:val="15"/>
              </w:rPr>
              <w:t> </w:t>
            </w:r>
          </w:p>
        </w:tc>
        <w:tc>
          <w:tcPr>
            <w:tcW w:w="0" w:type="auto"/>
            <w:vAlign w:val="bottom"/>
          </w:tcPr>
          <w:p w14:paraId="7432A890"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6799685"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Asset</w:t>
            </w:r>
          </w:p>
          <w:p w14:paraId="1190500D"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Impairments</w:t>
            </w:r>
          </w:p>
          <w:p w14:paraId="685BAD21"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and Other</w:t>
            </w:r>
            <w:r w:rsidRPr="00813D46">
              <w:rPr>
                <w:rFonts w:cs="Arial"/>
                <w:b/>
                <w:bCs/>
                <w:sz w:val="20"/>
                <w:szCs w:val="20"/>
                <w:vertAlign w:val="superscript"/>
              </w:rPr>
              <w:t>(a)</w:t>
            </w:r>
          </w:p>
        </w:tc>
        <w:tc>
          <w:tcPr>
            <w:tcW w:w="0" w:type="auto"/>
            <w:vAlign w:val="bottom"/>
          </w:tcPr>
          <w:p w14:paraId="200DC3DA" w14:textId="77777777" w:rsidR="00C334D1" w:rsidRPr="00813D46" w:rsidRDefault="00C334D1" w:rsidP="007B0C0F">
            <w:pPr>
              <w:rPr>
                <w:sz w:val="8"/>
              </w:rPr>
            </w:pPr>
            <w:r w:rsidRPr="00813D46">
              <w:rPr>
                <w:sz w:val="15"/>
                <w:szCs w:val="15"/>
              </w:rPr>
              <w:t> </w:t>
            </w:r>
          </w:p>
        </w:tc>
        <w:tc>
          <w:tcPr>
            <w:tcW w:w="0" w:type="auto"/>
            <w:vAlign w:val="bottom"/>
          </w:tcPr>
          <w:p w14:paraId="4B1F3525"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746BA11" w14:textId="77777777" w:rsidR="00C334D1" w:rsidRPr="00813D46" w:rsidRDefault="00C334D1" w:rsidP="007B0C0F">
            <w:pPr>
              <w:jc w:val="right"/>
            </w:pPr>
            <w:r w:rsidRPr="00813D46">
              <w:rPr>
                <w:rFonts w:cs="Arial"/>
                <w:b/>
                <w:bCs/>
                <w:sz w:val="15"/>
                <w:szCs w:val="15"/>
              </w:rPr>
              <w:t>Total</w:t>
            </w:r>
          </w:p>
        </w:tc>
        <w:tc>
          <w:tcPr>
            <w:tcW w:w="0" w:type="auto"/>
            <w:vAlign w:val="bottom"/>
          </w:tcPr>
          <w:p w14:paraId="3F5CC7B0" w14:textId="77777777" w:rsidR="00C334D1" w:rsidRPr="00813D46" w:rsidRDefault="00C334D1" w:rsidP="007B0C0F">
            <w:pPr>
              <w:rPr>
                <w:sz w:val="8"/>
              </w:rPr>
            </w:pPr>
            <w:r w:rsidRPr="00813D46">
              <w:rPr>
                <w:sz w:val="15"/>
                <w:szCs w:val="15"/>
              </w:rPr>
              <w:t> </w:t>
            </w:r>
          </w:p>
        </w:tc>
      </w:tr>
      <w:tr w:rsidR="00C334D1" w:rsidRPr="00813D46" w14:paraId="7245C4F6" w14:textId="77777777" w:rsidTr="007B0C0F">
        <w:trPr>
          <w:jc w:val="center"/>
        </w:trPr>
        <w:tc>
          <w:tcPr>
            <w:tcW w:w="0" w:type="auto"/>
            <w:gridSpan w:val="12"/>
            <w:vAlign w:val="bottom"/>
          </w:tcPr>
          <w:p w14:paraId="0081708A" w14:textId="77777777" w:rsidR="00C334D1" w:rsidRPr="00813D46" w:rsidRDefault="00C334D1" w:rsidP="007B0C0F">
            <w:pPr>
              <w:pStyle w:val="rrdsinglerule"/>
            </w:pPr>
            <w:r w:rsidRPr="00813D46">
              <w:rPr>
                <w:sz w:val="15"/>
                <w:szCs w:val="15"/>
              </w:rPr>
              <w:t> </w:t>
            </w:r>
          </w:p>
        </w:tc>
        <w:tc>
          <w:tcPr>
            <w:tcW w:w="0" w:type="auto"/>
            <w:vAlign w:val="bottom"/>
          </w:tcPr>
          <w:p w14:paraId="00C720E6" w14:textId="77777777" w:rsidR="00C334D1" w:rsidRPr="00813D46" w:rsidRDefault="00C334D1" w:rsidP="007B0C0F">
            <w:pPr>
              <w:rPr>
                <w:sz w:val="8"/>
              </w:rPr>
            </w:pPr>
          </w:p>
        </w:tc>
      </w:tr>
      <w:tr w:rsidR="00C334D1" w:rsidRPr="00813D46" w14:paraId="3D0126E0" w14:textId="77777777" w:rsidTr="007B0C0F">
        <w:trPr>
          <w:trHeight w:val="120"/>
          <w:jc w:val="center"/>
        </w:trPr>
        <w:tc>
          <w:tcPr>
            <w:tcW w:w="0" w:type="auto"/>
            <w:vAlign w:val="center"/>
          </w:tcPr>
          <w:p w14:paraId="79A1F98D" w14:textId="77777777" w:rsidR="00C334D1" w:rsidRPr="00813D46" w:rsidRDefault="00C334D1" w:rsidP="007B0C0F">
            <w:pPr>
              <w:rPr>
                <w:sz w:val="2"/>
                <w:szCs w:val="2"/>
              </w:rPr>
            </w:pPr>
          </w:p>
        </w:tc>
        <w:tc>
          <w:tcPr>
            <w:tcW w:w="0" w:type="auto"/>
            <w:gridSpan w:val="4"/>
            <w:vAlign w:val="center"/>
          </w:tcPr>
          <w:p w14:paraId="55EF8231" w14:textId="77777777" w:rsidR="00C334D1" w:rsidRPr="00813D46" w:rsidRDefault="00C334D1" w:rsidP="007B0C0F">
            <w:pPr>
              <w:rPr>
                <w:sz w:val="2"/>
                <w:szCs w:val="2"/>
              </w:rPr>
            </w:pPr>
          </w:p>
        </w:tc>
        <w:tc>
          <w:tcPr>
            <w:tcW w:w="0" w:type="auto"/>
            <w:gridSpan w:val="4"/>
            <w:vAlign w:val="center"/>
          </w:tcPr>
          <w:p w14:paraId="60628843" w14:textId="77777777" w:rsidR="00C334D1" w:rsidRPr="00813D46" w:rsidRDefault="00C334D1" w:rsidP="007B0C0F">
            <w:pPr>
              <w:rPr>
                <w:sz w:val="2"/>
                <w:szCs w:val="2"/>
              </w:rPr>
            </w:pPr>
          </w:p>
        </w:tc>
        <w:tc>
          <w:tcPr>
            <w:tcW w:w="0" w:type="auto"/>
            <w:gridSpan w:val="4"/>
            <w:vAlign w:val="center"/>
          </w:tcPr>
          <w:p w14:paraId="3F1252D9" w14:textId="77777777" w:rsidR="00C334D1" w:rsidRPr="00813D46" w:rsidRDefault="00C334D1" w:rsidP="007B0C0F">
            <w:pPr>
              <w:rPr>
                <w:sz w:val="2"/>
                <w:szCs w:val="2"/>
              </w:rPr>
            </w:pPr>
          </w:p>
        </w:tc>
      </w:tr>
      <w:tr w:rsidR="00C334D1" w:rsidRPr="00813D46" w14:paraId="1C8F644D" w14:textId="77777777" w:rsidTr="007B0C0F">
        <w:trPr>
          <w:jc w:val="center"/>
        </w:trPr>
        <w:tc>
          <w:tcPr>
            <w:tcW w:w="0" w:type="auto"/>
          </w:tcPr>
          <w:p w14:paraId="703D2342" w14:textId="77777777" w:rsidR="00C334D1" w:rsidRPr="00813D46" w:rsidRDefault="00C334D1" w:rsidP="007B0C0F">
            <w:pPr>
              <w:pStyle w:val="NormalWeb"/>
              <w:keepNext/>
              <w:ind w:left="240" w:hanging="240"/>
              <w:jc w:val="left"/>
              <w:rPr>
                <w:sz w:val="8"/>
              </w:rPr>
            </w:pPr>
            <w:r w:rsidRPr="00813D46">
              <w:rPr>
                <w:rFonts w:cs="Arial"/>
                <w:sz w:val="20"/>
                <w:szCs w:val="20"/>
              </w:rPr>
              <w:t>Restructuring liability as of June 30, 2014</w:t>
            </w:r>
          </w:p>
        </w:tc>
        <w:tc>
          <w:tcPr>
            <w:tcW w:w="0" w:type="auto"/>
            <w:vAlign w:val="bottom"/>
          </w:tcPr>
          <w:p w14:paraId="747E8A8B" w14:textId="77777777" w:rsidR="00C334D1" w:rsidRPr="00813D46" w:rsidRDefault="00C334D1" w:rsidP="007B0C0F">
            <w:pPr>
              <w:pStyle w:val="la2"/>
            </w:pPr>
            <w:r w:rsidRPr="00813D46">
              <w:rPr>
                <w:sz w:val="15"/>
                <w:szCs w:val="15"/>
              </w:rPr>
              <w:t> </w:t>
            </w:r>
          </w:p>
        </w:tc>
        <w:tc>
          <w:tcPr>
            <w:tcW w:w="0" w:type="auto"/>
            <w:vAlign w:val="bottom"/>
          </w:tcPr>
          <w:p w14:paraId="3595E22B" w14:textId="77777777" w:rsidR="00C334D1" w:rsidRPr="00813D46" w:rsidRDefault="00C334D1" w:rsidP="007B0C0F">
            <w:pPr>
              <w:rPr>
                <w:sz w:val="8"/>
              </w:rPr>
            </w:pPr>
            <w:r w:rsidRPr="00813D46">
              <w:rPr>
                <w:rFonts w:cs="Arial"/>
                <w:b/>
                <w:bCs/>
              </w:rPr>
              <w:t>$</w:t>
            </w:r>
          </w:p>
        </w:tc>
        <w:tc>
          <w:tcPr>
            <w:tcW w:w="0" w:type="auto"/>
            <w:vAlign w:val="bottom"/>
          </w:tcPr>
          <w:p w14:paraId="52126635" w14:textId="77777777" w:rsidR="00C334D1" w:rsidRPr="00813D46" w:rsidRDefault="00C334D1" w:rsidP="007B0C0F">
            <w:pPr>
              <w:jc w:val="right"/>
            </w:pPr>
            <w:r w:rsidRPr="00813D46">
              <w:rPr>
                <w:rFonts w:cs="Arial"/>
                <w:b/>
                <w:bCs/>
              </w:rPr>
              <w:t>0</w:t>
            </w:r>
          </w:p>
        </w:tc>
        <w:tc>
          <w:tcPr>
            <w:tcW w:w="0" w:type="auto"/>
            <w:noWrap/>
            <w:vAlign w:val="bottom"/>
          </w:tcPr>
          <w:p w14:paraId="26E7F03F" w14:textId="77777777" w:rsidR="00C334D1" w:rsidRPr="00813D46" w:rsidRDefault="00C334D1" w:rsidP="007B0C0F">
            <w:pPr>
              <w:rPr>
                <w:sz w:val="8"/>
              </w:rPr>
            </w:pPr>
            <w:r w:rsidRPr="00813D46">
              <w:rPr>
                <w:rFonts w:cs="Arial"/>
                <w:b/>
                <w:bCs/>
              </w:rPr>
              <w:t> </w:t>
            </w:r>
          </w:p>
        </w:tc>
        <w:tc>
          <w:tcPr>
            <w:tcW w:w="0" w:type="auto"/>
            <w:vAlign w:val="bottom"/>
          </w:tcPr>
          <w:p w14:paraId="2AF8776E" w14:textId="77777777" w:rsidR="00C334D1" w:rsidRPr="00813D46" w:rsidRDefault="00C334D1" w:rsidP="007B0C0F">
            <w:pPr>
              <w:pStyle w:val="la2"/>
            </w:pPr>
            <w:r w:rsidRPr="00813D46">
              <w:rPr>
                <w:sz w:val="15"/>
                <w:szCs w:val="15"/>
              </w:rPr>
              <w:t> </w:t>
            </w:r>
          </w:p>
        </w:tc>
        <w:tc>
          <w:tcPr>
            <w:tcW w:w="0" w:type="auto"/>
            <w:vAlign w:val="bottom"/>
          </w:tcPr>
          <w:p w14:paraId="190A88EF" w14:textId="77777777" w:rsidR="00C334D1" w:rsidRPr="00813D46" w:rsidRDefault="00C334D1" w:rsidP="007B0C0F">
            <w:pPr>
              <w:rPr>
                <w:sz w:val="8"/>
              </w:rPr>
            </w:pPr>
            <w:r w:rsidRPr="00813D46">
              <w:rPr>
                <w:rFonts w:cs="Arial"/>
                <w:b/>
                <w:bCs/>
              </w:rPr>
              <w:t>$</w:t>
            </w:r>
          </w:p>
        </w:tc>
        <w:tc>
          <w:tcPr>
            <w:tcW w:w="0" w:type="auto"/>
            <w:vAlign w:val="bottom"/>
          </w:tcPr>
          <w:p w14:paraId="443407B9" w14:textId="77777777" w:rsidR="00C334D1" w:rsidRPr="00813D46" w:rsidRDefault="00C334D1" w:rsidP="007B0C0F">
            <w:pPr>
              <w:jc w:val="right"/>
            </w:pPr>
            <w:r w:rsidRPr="00813D46">
              <w:rPr>
                <w:rFonts w:cs="Arial"/>
                <w:b/>
                <w:bCs/>
              </w:rPr>
              <w:t>0</w:t>
            </w:r>
          </w:p>
        </w:tc>
        <w:tc>
          <w:tcPr>
            <w:tcW w:w="0" w:type="auto"/>
            <w:noWrap/>
            <w:vAlign w:val="bottom"/>
          </w:tcPr>
          <w:p w14:paraId="1B192850" w14:textId="77777777" w:rsidR="00C334D1" w:rsidRPr="00813D46" w:rsidRDefault="00C334D1" w:rsidP="007B0C0F">
            <w:pPr>
              <w:rPr>
                <w:sz w:val="8"/>
              </w:rPr>
            </w:pPr>
            <w:r w:rsidRPr="00813D46">
              <w:rPr>
                <w:rFonts w:cs="Arial"/>
                <w:b/>
                <w:bCs/>
              </w:rPr>
              <w:t> </w:t>
            </w:r>
          </w:p>
        </w:tc>
        <w:tc>
          <w:tcPr>
            <w:tcW w:w="0" w:type="auto"/>
            <w:vAlign w:val="bottom"/>
          </w:tcPr>
          <w:p w14:paraId="2F2C5251" w14:textId="77777777" w:rsidR="00C334D1" w:rsidRPr="00813D46" w:rsidRDefault="00C334D1" w:rsidP="007B0C0F">
            <w:pPr>
              <w:pStyle w:val="la2"/>
            </w:pPr>
            <w:r w:rsidRPr="00813D46">
              <w:rPr>
                <w:sz w:val="15"/>
                <w:szCs w:val="15"/>
              </w:rPr>
              <w:t> </w:t>
            </w:r>
          </w:p>
        </w:tc>
        <w:tc>
          <w:tcPr>
            <w:tcW w:w="0" w:type="auto"/>
            <w:vAlign w:val="bottom"/>
          </w:tcPr>
          <w:p w14:paraId="525EAB51" w14:textId="77777777" w:rsidR="00C334D1" w:rsidRPr="00813D46" w:rsidRDefault="00C334D1" w:rsidP="007B0C0F">
            <w:pPr>
              <w:rPr>
                <w:sz w:val="8"/>
              </w:rPr>
            </w:pPr>
            <w:r w:rsidRPr="00813D46">
              <w:rPr>
                <w:rFonts w:cs="Arial"/>
                <w:b/>
                <w:bCs/>
              </w:rPr>
              <w:t>$</w:t>
            </w:r>
          </w:p>
        </w:tc>
        <w:tc>
          <w:tcPr>
            <w:tcW w:w="0" w:type="auto"/>
            <w:vAlign w:val="bottom"/>
          </w:tcPr>
          <w:p w14:paraId="14DF1D9E" w14:textId="77777777" w:rsidR="00C334D1" w:rsidRPr="00813D46" w:rsidRDefault="00C334D1" w:rsidP="007B0C0F">
            <w:pPr>
              <w:jc w:val="right"/>
            </w:pPr>
            <w:r w:rsidRPr="00813D46">
              <w:rPr>
                <w:rFonts w:cs="Arial"/>
                <w:b/>
                <w:bCs/>
              </w:rPr>
              <w:t>0</w:t>
            </w:r>
          </w:p>
        </w:tc>
        <w:tc>
          <w:tcPr>
            <w:tcW w:w="0" w:type="auto"/>
            <w:noWrap/>
            <w:vAlign w:val="bottom"/>
          </w:tcPr>
          <w:p w14:paraId="4E7FEC0C" w14:textId="77777777" w:rsidR="00C334D1" w:rsidRPr="00813D46" w:rsidRDefault="00C334D1" w:rsidP="007B0C0F">
            <w:pPr>
              <w:rPr>
                <w:sz w:val="8"/>
              </w:rPr>
            </w:pPr>
            <w:r w:rsidRPr="00813D46">
              <w:rPr>
                <w:rFonts w:cs="Arial"/>
                <w:b/>
                <w:bCs/>
              </w:rPr>
              <w:t> </w:t>
            </w:r>
          </w:p>
        </w:tc>
      </w:tr>
      <w:tr w:rsidR="00C334D1" w:rsidRPr="00813D46" w14:paraId="3BFD4C3E" w14:textId="77777777" w:rsidTr="007B0C0F">
        <w:trPr>
          <w:jc w:val="center"/>
        </w:trPr>
        <w:tc>
          <w:tcPr>
            <w:tcW w:w="0" w:type="auto"/>
          </w:tcPr>
          <w:p w14:paraId="44078C94" w14:textId="77777777" w:rsidR="00C334D1" w:rsidRPr="00813D46" w:rsidRDefault="00C334D1" w:rsidP="007B0C0F">
            <w:pPr>
              <w:pStyle w:val="NormalWeb"/>
              <w:ind w:left="720" w:hanging="450"/>
              <w:jc w:val="left"/>
              <w:rPr>
                <w:sz w:val="8"/>
              </w:rPr>
            </w:pPr>
            <w:r w:rsidRPr="00813D46">
              <w:rPr>
                <w:rFonts w:cs="Arial"/>
                <w:sz w:val="20"/>
                <w:szCs w:val="20"/>
              </w:rPr>
              <w:t>Restructuring charges</w:t>
            </w:r>
          </w:p>
        </w:tc>
        <w:tc>
          <w:tcPr>
            <w:tcW w:w="0" w:type="auto"/>
            <w:vAlign w:val="bottom"/>
          </w:tcPr>
          <w:p w14:paraId="70A8E2DA" w14:textId="77777777" w:rsidR="00C334D1" w:rsidRPr="00813D46" w:rsidRDefault="00C334D1" w:rsidP="007B0C0F">
            <w:pPr>
              <w:pStyle w:val="la2"/>
            </w:pPr>
            <w:r w:rsidRPr="00813D46">
              <w:rPr>
                <w:sz w:val="15"/>
                <w:szCs w:val="15"/>
              </w:rPr>
              <w:t> </w:t>
            </w:r>
          </w:p>
        </w:tc>
        <w:tc>
          <w:tcPr>
            <w:tcW w:w="0" w:type="auto"/>
            <w:vAlign w:val="bottom"/>
          </w:tcPr>
          <w:p w14:paraId="1A13C447" w14:textId="77777777" w:rsidR="00C334D1" w:rsidRPr="00813D46" w:rsidRDefault="00C334D1" w:rsidP="007B0C0F">
            <w:pPr>
              <w:rPr>
                <w:sz w:val="8"/>
              </w:rPr>
            </w:pPr>
            <w:r w:rsidRPr="00813D46">
              <w:rPr>
                <w:rFonts w:cs="Arial"/>
                <w:b/>
                <w:bCs/>
              </w:rPr>
              <w:t> </w:t>
            </w:r>
          </w:p>
        </w:tc>
        <w:tc>
          <w:tcPr>
            <w:tcW w:w="0" w:type="auto"/>
            <w:vAlign w:val="bottom"/>
          </w:tcPr>
          <w:p w14:paraId="035D8DAC" w14:textId="5FD3692F" w:rsidR="00C334D1" w:rsidRPr="00813D46" w:rsidRDefault="005D2D88" w:rsidP="007B0C0F">
            <w:pPr>
              <w:jc w:val="right"/>
            </w:pPr>
            <w:r w:rsidRPr="00813D46">
              <w:rPr>
                <w:rFonts w:cs="Arial"/>
                <w:b/>
                <w:bCs/>
              </w:rPr>
              <w:t>1,308</w:t>
            </w:r>
          </w:p>
        </w:tc>
        <w:tc>
          <w:tcPr>
            <w:tcW w:w="0" w:type="auto"/>
            <w:noWrap/>
            <w:vAlign w:val="bottom"/>
          </w:tcPr>
          <w:p w14:paraId="3710A39A" w14:textId="77777777" w:rsidR="00C334D1" w:rsidRPr="00813D46" w:rsidRDefault="00C334D1" w:rsidP="007B0C0F">
            <w:pPr>
              <w:rPr>
                <w:sz w:val="8"/>
              </w:rPr>
            </w:pPr>
            <w:r w:rsidRPr="00813D46">
              <w:rPr>
                <w:rFonts w:cs="Arial"/>
                <w:b/>
                <w:bCs/>
              </w:rPr>
              <w:t> </w:t>
            </w:r>
          </w:p>
        </w:tc>
        <w:tc>
          <w:tcPr>
            <w:tcW w:w="0" w:type="auto"/>
            <w:vAlign w:val="bottom"/>
          </w:tcPr>
          <w:p w14:paraId="1461138E" w14:textId="77777777" w:rsidR="00C334D1" w:rsidRPr="00813D46" w:rsidRDefault="00C334D1" w:rsidP="007B0C0F">
            <w:pPr>
              <w:pStyle w:val="la2"/>
            </w:pPr>
            <w:r w:rsidRPr="00813D46">
              <w:rPr>
                <w:sz w:val="15"/>
                <w:szCs w:val="15"/>
              </w:rPr>
              <w:t> </w:t>
            </w:r>
          </w:p>
        </w:tc>
        <w:tc>
          <w:tcPr>
            <w:tcW w:w="0" w:type="auto"/>
            <w:vAlign w:val="bottom"/>
          </w:tcPr>
          <w:p w14:paraId="6B37E26F" w14:textId="77777777" w:rsidR="00C334D1" w:rsidRPr="00813D46" w:rsidRDefault="00C334D1" w:rsidP="007B0C0F">
            <w:pPr>
              <w:rPr>
                <w:sz w:val="8"/>
              </w:rPr>
            </w:pPr>
            <w:r w:rsidRPr="00813D46">
              <w:rPr>
                <w:rFonts w:cs="Arial"/>
                <w:b/>
                <w:bCs/>
              </w:rPr>
              <w:t> </w:t>
            </w:r>
          </w:p>
        </w:tc>
        <w:tc>
          <w:tcPr>
            <w:tcW w:w="0" w:type="auto"/>
            <w:vAlign w:val="bottom"/>
          </w:tcPr>
          <w:p w14:paraId="59F6B0D6" w14:textId="5F4D754F" w:rsidR="00C334D1" w:rsidRPr="00813D46" w:rsidRDefault="00AD79D2" w:rsidP="007B0C0F">
            <w:pPr>
              <w:jc w:val="right"/>
            </w:pPr>
            <w:r w:rsidRPr="00813D46">
              <w:rPr>
                <w:rFonts w:cs="Arial"/>
                <w:b/>
                <w:bCs/>
              </w:rPr>
              <w:t>770</w:t>
            </w:r>
          </w:p>
        </w:tc>
        <w:tc>
          <w:tcPr>
            <w:tcW w:w="0" w:type="auto"/>
            <w:noWrap/>
            <w:vAlign w:val="bottom"/>
          </w:tcPr>
          <w:p w14:paraId="67EAECF6" w14:textId="77777777" w:rsidR="00C334D1" w:rsidRPr="00813D46" w:rsidRDefault="00C334D1" w:rsidP="007B0C0F">
            <w:pPr>
              <w:rPr>
                <w:sz w:val="8"/>
              </w:rPr>
            </w:pPr>
            <w:r w:rsidRPr="00813D46">
              <w:rPr>
                <w:rFonts w:cs="Arial"/>
                <w:b/>
                <w:bCs/>
              </w:rPr>
              <w:t> </w:t>
            </w:r>
          </w:p>
        </w:tc>
        <w:tc>
          <w:tcPr>
            <w:tcW w:w="0" w:type="auto"/>
            <w:vAlign w:val="bottom"/>
          </w:tcPr>
          <w:p w14:paraId="3A9196CC" w14:textId="77777777" w:rsidR="00C334D1" w:rsidRPr="00813D46" w:rsidRDefault="00C334D1" w:rsidP="007B0C0F">
            <w:pPr>
              <w:pStyle w:val="la2"/>
            </w:pPr>
            <w:r w:rsidRPr="00813D46">
              <w:rPr>
                <w:sz w:val="15"/>
                <w:szCs w:val="15"/>
              </w:rPr>
              <w:t> </w:t>
            </w:r>
          </w:p>
        </w:tc>
        <w:tc>
          <w:tcPr>
            <w:tcW w:w="0" w:type="auto"/>
            <w:vAlign w:val="bottom"/>
          </w:tcPr>
          <w:p w14:paraId="7E52EC7E" w14:textId="77777777" w:rsidR="00C334D1" w:rsidRPr="00813D46" w:rsidRDefault="00C334D1" w:rsidP="007B0C0F">
            <w:pPr>
              <w:rPr>
                <w:sz w:val="8"/>
              </w:rPr>
            </w:pPr>
            <w:r w:rsidRPr="00813D46">
              <w:rPr>
                <w:rFonts w:cs="Arial"/>
                <w:b/>
                <w:bCs/>
              </w:rPr>
              <w:t> </w:t>
            </w:r>
          </w:p>
        </w:tc>
        <w:tc>
          <w:tcPr>
            <w:tcW w:w="0" w:type="auto"/>
            <w:vAlign w:val="bottom"/>
          </w:tcPr>
          <w:p w14:paraId="4E479C8D" w14:textId="399A3F7A" w:rsidR="00C334D1" w:rsidRPr="00813D46" w:rsidRDefault="00AD79D2" w:rsidP="007B0C0F">
            <w:pPr>
              <w:jc w:val="right"/>
            </w:pPr>
            <w:r w:rsidRPr="00813D46">
              <w:rPr>
                <w:rFonts w:cs="Arial"/>
                <w:b/>
                <w:bCs/>
              </w:rPr>
              <w:t>2,078</w:t>
            </w:r>
          </w:p>
        </w:tc>
        <w:tc>
          <w:tcPr>
            <w:tcW w:w="0" w:type="auto"/>
            <w:noWrap/>
            <w:vAlign w:val="bottom"/>
          </w:tcPr>
          <w:p w14:paraId="2C4DB3F3" w14:textId="77777777" w:rsidR="00C334D1" w:rsidRPr="00813D46" w:rsidRDefault="00C334D1" w:rsidP="007B0C0F">
            <w:pPr>
              <w:rPr>
                <w:sz w:val="8"/>
              </w:rPr>
            </w:pPr>
            <w:r w:rsidRPr="00813D46">
              <w:rPr>
                <w:rFonts w:cs="Arial"/>
                <w:b/>
                <w:bCs/>
              </w:rPr>
              <w:t> </w:t>
            </w:r>
          </w:p>
        </w:tc>
      </w:tr>
      <w:tr w:rsidR="00C334D1" w:rsidRPr="00813D46" w14:paraId="58CDA95C" w14:textId="77777777" w:rsidTr="007B0C0F">
        <w:trPr>
          <w:jc w:val="center"/>
        </w:trPr>
        <w:tc>
          <w:tcPr>
            <w:tcW w:w="0" w:type="auto"/>
          </w:tcPr>
          <w:p w14:paraId="7F62ADA0" w14:textId="77777777" w:rsidR="00C334D1" w:rsidRPr="00813D46" w:rsidRDefault="00C334D1" w:rsidP="007B0C0F">
            <w:pPr>
              <w:pStyle w:val="NormalWeb"/>
              <w:ind w:left="720" w:hanging="450"/>
              <w:jc w:val="left"/>
              <w:rPr>
                <w:sz w:val="8"/>
              </w:rPr>
            </w:pPr>
            <w:r w:rsidRPr="00813D46">
              <w:rPr>
                <w:rFonts w:cs="Arial"/>
                <w:sz w:val="20"/>
                <w:szCs w:val="20"/>
              </w:rPr>
              <w:t>Cash paid</w:t>
            </w:r>
          </w:p>
        </w:tc>
        <w:tc>
          <w:tcPr>
            <w:tcW w:w="0" w:type="auto"/>
            <w:vAlign w:val="bottom"/>
          </w:tcPr>
          <w:p w14:paraId="07ABE1CB" w14:textId="77777777" w:rsidR="00C334D1" w:rsidRPr="00813D46" w:rsidRDefault="00C334D1" w:rsidP="007B0C0F">
            <w:pPr>
              <w:pStyle w:val="la2"/>
            </w:pPr>
            <w:r w:rsidRPr="00813D46">
              <w:rPr>
                <w:sz w:val="15"/>
                <w:szCs w:val="15"/>
              </w:rPr>
              <w:t> </w:t>
            </w:r>
          </w:p>
        </w:tc>
        <w:tc>
          <w:tcPr>
            <w:tcW w:w="0" w:type="auto"/>
            <w:vAlign w:val="bottom"/>
          </w:tcPr>
          <w:p w14:paraId="6801D63A" w14:textId="77777777" w:rsidR="00C334D1" w:rsidRPr="00813D46" w:rsidRDefault="00C334D1" w:rsidP="007B0C0F">
            <w:pPr>
              <w:rPr>
                <w:sz w:val="8"/>
              </w:rPr>
            </w:pPr>
            <w:r w:rsidRPr="00813D46">
              <w:rPr>
                <w:rFonts w:cs="Arial"/>
                <w:b/>
                <w:bCs/>
              </w:rPr>
              <w:t> </w:t>
            </w:r>
          </w:p>
        </w:tc>
        <w:tc>
          <w:tcPr>
            <w:tcW w:w="0" w:type="auto"/>
            <w:vAlign w:val="bottom"/>
          </w:tcPr>
          <w:p w14:paraId="298452BA" w14:textId="46C9A46A" w:rsidR="00C334D1" w:rsidRPr="00813D46" w:rsidRDefault="00C334D1" w:rsidP="007B0C0F">
            <w:pPr>
              <w:jc w:val="right"/>
            </w:pPr>
            <w:r w:rsidRPr="00813D46">
              <w:rPr>
                <w:rFonts w:cs="Arial"/>
                <w:b/>
                <w:bCs/>
              </w:rPr>
              <w:t>(</w:t>
            </w:r>
            <w:r w:rsidR="005D2D88" w:rsidRPr="00813D46">
              <w:rPr>
                <w:rFonts w:cs="Arial"/>
                <w:b/>
                <w:bCs/>
              </w:rPr>
              <w:t>701</w:t>
            </w:r>
          </w:p>
        </w:tc>
        <w:tc>
          <w:tcPr>
            <w:tcW w:w="0" w:type="auto"/>
            <w:noWrap/>
            <w:vAlign w:val="bottom"/>
          </w:tcPr>
          <w:p w14:paraId="54667360" w14:textId="77777777" w:rsidR="00C334D1" w:rsidRPr="00813D46" w:rsidRDefault="00C334D1" w:rsidP="007B0C0F">
            <w:pPr>
              <w:rPr>
                <w:sz w:val="8"/>
              </w:rPr>
            </w:pPr>
            <w:r w:rsidRPr="00813D46">
              <w:rPr>
                <w:rFonts w:cs="Arial"/>
                <w:b/>
                <w:bCs/>
              </w:rPr>
              <w:t>)</w:t>
            </w:r>
          </w:p>
        </w:tc>
        <w:tc>
          <w:tcPr>
            <w:tcW w:w="0" w:type="auto"/>
            <w:vAlign w:val="bottom"/>
          </w:tcPr>
          <w:p w14:paraId="7965007D" w14:textId="77777777" w:rsidR="00C334D1" w:rsidRPr="00813D46" w:rsidRDefault="00C334D1" w:rsidP="007B0C0F">
            <w:pPr>
              <w:pStyle w:val="la2"/>
            </w:pPr>
            <w:r w:rsidRPr="00813D46">
              <w:rPr>
                <w:sz w:val="15"/>
                <w:szCs w:val="15"/>
              </w:rPr>
              <w:t> </w:t>
            </w:r>
          </w:p>
        </w:tc>
        <w:tc>
          <w:tcPr>
            <w:tcW w:w="0" w:type="auto"/>
            <w:vAlign w:val="bottom"/>
          </w:tcPr>
          <w:p w14:paraId="32D0BAB7" w14:textId="77777777" w:rsidR="00C334D1" w:rsidRPr="00813D46" w:rsidRDefault="00C334D1" w:rsidP="007B0C0F">
            <w:pPr>
              <w:rPr>
                <w:sz w:val="8"/>
              </w:rPr>
            </w:pPr>
            <w:r w:rsidRPr="00813D46">
              <w:rPr>
                <w:rFonts w:cs="Arial"/>
                <w:b/>
                <w:bCs/>
              </w:rPr>
              <w:t> </w:t>
            </w:r>
          </w:p>
        </w:tc>
        <w:tc>
          <w:tcPr>
            <w:tcW w:w="0" w:type="auto"/>
            <w:vAlign w:val="bottom"/>
          </w:tcPr>
          <w:p w14:paraId="0C97C956" w14:textId="0614E10C" w:rsidR="00C334D1" w:rsidRPr="00813D46" w:rsidRDefault="00C334D1" w:rsidP="007B0C0F">
            <w:pPr>
              <w:jc w:val="right"/>
            </w:pPr>
            <w:r w:rsidRPr="00813D46">
              <w:rPr>
                <w:rFonts w:cs="Arial"/>
                <w:b/>
                <w:bCs/>
              </w:rPr>
              <w:t>(</w:t>
            </w:r>
            <w:r w:rsidR="00CC4F6B" w:rsidRPr="00813D46">
              <w:rPr>
                <w:rFonts w:cs="Arial"/>
                <w:b/>
                <w:bCs/>
              </w:rPr>
              <w:t>134</w:t>
            </w:r>
          </w:p>
        </w:tc>
        <w:tc>
          <w:tcPr>
            <w:tcW w:w="0" w:type="auto"/>
            <w:noWrap/>
            <w:vAlign w:val="bottom"/>
          </w:tcPr>
          <w:p w14:paraId="3613AD54" w14:textId="77777777" w:rsidR="00C334D1" w:rsidRPr="00813D46" w:rsidRDefault="00C334D1" w:rsidP="007B0C0F">
            <w:pPr>
              <w:rPr>
                <w:sz w:val="8"/>
              </w:rPr>
            </w:pPr>
            <w:r w:rsidRPr="00813D46">
              <w:rPr>
                <w:rFonts w:cs="Arial"/>
                <w:b/>
                <w:bCs/>
              </w:rPr>
              <w:t>)</w:t>
            </w:r>
          </w:p>
        </w:tc>
        <w:tc>
          <w:tcPr>
            <w:tcW w:w="0" w:type="auto"/>
            <w:vAlign w:val="bottom"/>
          </w:tcPr>
          <w:p w14:paraId="2BED3520" w14:textId="77777777" w:rsidR="00C334D1" w:rsidRPr="00813D46" w:rsidRDefault="00C334D1" w:rsidP="007B0C0F">
            <w:pPr>
              <w:pStyle w:val="la2"/>
            </w:pPr>
            <w:r w:rsidRPr="00813D46">
              <w:rPr>
                <w:sz w:val="15"/>
                <w:szCs w:val="15"/>
              </w:rPr>
              <w:t> </w:t>
            </w:r>
          </w:p>
        </w:tc>
        <w:tc>
          <w:tcPr>
            <w:tcW w:w="0" w:type="auto"/>
            <w:vAlign w:val="bottom"/>
          </w:tcPr>
          <w:p w14:paraId="461BDCA6" w14:textId="77777777" w:rsidR="00C334D1" w:rsidRPr="00813D46" w:rsidRDefault="00C334D1" w:rsidP="007B0C0F">
            <w:pPr>
              <w:rPr>
                <w:sz w:val="8"/>
              </w:rPr>
            </w:pPr>
            <w:r w:rsidRPr="00813D46">
              <w:rPr>
                <w:rFonts w:cs="Arial"/>
                <w:b/>
                <w:bCs/>
              </w:rPr>
              <w:t> </w:t>
            </w:r>
          </w:p>
        </w:tc>
        <w:tc>
          <w:tcPr>
            <w:tcW w:w="0" w:type="auto"/>
            <w:vAlign w:val="bottom"/>
          </w:tcPr>
          <w:p w14:paraId="35ECA5D8" w14:textId="2D1A4670" w:rsidR="00C334D1" w:rsidRPr="00813D46" w:rsidRDefault="00C334D1" w:rsidP="007B0C0F">
            <w:pPr>
              <w:jc w:val="right"/>
            </w:pPr>
            <w:r w:rsidRPr="00813D46">
              <w:rPr>
                <w:rFonts w:cs="Arial"/>
                <w:b/>
                <w:bCs/>
              </w:rPr>
              <w:t>(</w:t>
            </w:r>
            <w:r w:rsidR="00AD79D2" w:rsidRPr="00813D46">
              <w:rPr>
                <w:rFonts w:cs="Arial"/>
                <w:b/>
                <w:bCs/>
              </w:rPr>
              <w:t>835</w:t>
            </w:r>
          </w:p>
        </w:tc>
        <w:tc>
          <w:tcPr>
            <w:tcW w:w="0" w:type="auto"/>
            <w:noWrap/>
            <w:vAlign w:val="bottom"/>
          </w:tcPr>
          <w:p w14:paraId="52A32BA1" w14:textId="77777777" w:rsidR="00C334D1" w:rsidRPr="00813D46" w:rsidRDefault="00C334D1" w:rsidP="007B0C0F">
            <w:pPr>
              <w:rPr>
                <w:sz w:val="8"/>
              </w:rPr>
            </w:pPr>
            <w:r w:rsidRPr="00813D46">
              <w:rPr>
                <w:rFonts w:cs="Arial"/>
                <w:b/>
                <w:bCs/>
              </w:rPr>
              <w:t>)</w:t>
            </w:r>
          </w:p>
        </w:tc>
      </w:tr>
      <w:tr w:rsidR="00C334D1" w:rsidRPr="00813D46" w14:paraId="1E24FC62" w14:textId="77777777" w:rsidTr="007B0C0F">
        <w:trPr>
          <w:jc w:val="center"/>
        </w:trPr>
        <w:tc>
          <w:tcPr>
            <w:tcW w:w="0" w:type="auto"/>
          </w:tcPr>
          <w:p w14:paraId="64E72183" w14:textId="77777777" w:rsidR="00C334D1" w:rsidRPr="00813D46" w:rsidRDefault="00C334D1" w:rsidP="007B0C0F">
            <w:pPr>
              <w:pStyle w:val="NormalWeb"/>
              <w:ind w:left="720" w:hanging="450"/>
              <w:jc w:val="left"/>
              <w:rPr>
                <w:sz w:val="8"/>
              </w:rPr>
            </w:pPr>
            <w:r w:rsidRPr="00813D46">
              <w:rPr>
                <w:rFonts w:cs="Arial"/>
                <w:sz w:val="20"/>
                <w:szCs w:val="20"/>
              </w:rPr>
              <w:t>Other</w:t>
            </w:r>
          </w:p>
        </w:tc>
        <w:tc>
          <w:tcPr>
            <w:tcW w:w="0" w:type="auto"/>
            <w:vAlign w:val="bottom"/>
          </w:tcPr>
          <w:p w14:paraId="11FD786F" w14:textId="77777777" w:rsidR="00C334D1" w:rsidRPr="00813D46" w:rsidRDefault="00C334D1" w:rsidP="007B0C0F">
            <w:pPr>
              <w:pStyle w:val="la2"/>
            </w:pPr>
            <w:r w:rsidRPr="00813D46">
              <w:rPr>
                <w:sz w:val="15"/>
                <w:szCs w:val="15"/>
              </w:rPr>
              <w:t> </w:t>
            </w:r>
          </w:p>
        </w:tc>
        <w:tc>
          <w:tcPr>
            <w:tcW w:w="0" w:type="auto"/>
            <w:vAlign w:val="bottom"/>
          </w:tcPr>
          <w:p w14:paraId="4401E5A2" w14:textId="77777777" w:rsidR="00C334D1" w:rsidRPr="00813D46" w:rsidRDefault="00C334D1" w:rsidP="007B0C0F">
            <w:pPr>
              <w:rPr>
                <w:sz w:val="8"/>
              </w:rPr>
            </w:pPr>
            <w:r w:rsidRPr="00813D46">
              <w:rPr>
                <w:rFonts w:cs="Arial"/>
                <w:b/>
                <w:bCs/>
              </w:rPr>
              <w:t> </w:t>
            </w:r>
          </w:p>
        </w:tc>
        <w:tc>
          <w:tcPr>
            <w:tcW w:w="0" w:type="auto"/>
            <w:vAlign w:val="bottom"/>
          </w:tcPr>
          <w:p w14:paraId="17D3513E" w14:textId="50B83B59" w:rsidR="00C334D1" w:rsidRPr="00813D46" w:rsidRDefault="00C334D1" w:rsidP="007B0C0F">
            <w:pPr>
              <w:jc w:val="right"/>
            </w:pPr>
            <w:r w:rsidRPr="00813D46">
              <w:rPr>
                <w:rFonts w:cs="Arial"/>
                <w:b/>
                <w:bCs/>
              </w:rPr>
              <w:t>(1</w:t>
            </w:r>
            <w:r w:rsidR="00AD79D2" w:rsidRPr="00813D46">
              <w:rPr>
                <w:rFonts w:cs="Arial"/>
                <w:b/>
                <w:bCs/>
              </w:rPr>
              <w:t>9</w:t>
            </w:r>
          </w:p>
        </w:tc>
        <w:tc>
          <w:tcPr>
            <w:tcW w:w="0" w:type="auto"/>
            <w:noWrap/>
            <w:vAlign w:val="bottom"/>
          </w:tcPr>
          <w:p w14:paraId="20E085C0" w14:textId="77777777" w:rsidR="00C334D1" w:rsidRPr="00813D46" w:rsidRDefault="00C334D1" w:rsidP="007B0C0F">
            <w:pPr>
              <w:rPr>
                <w:sz w:val="8"/>
              </w:rPr>
            </w:pPr>
            <w:r w:rsidRPr="00813D46">
              <w:rPr>
                <w:rFonts w:cs="Arial"/>
                <w:b/>
                <w:bCs/>
              </w:rPr>
              <w:t>) </w:t>
            </w:r>
          </w:p>
        </w:tc>
        <w:tc>
          <w:tcPr>
            <w:tcW w:w="0" w:type="auto"/>
            <w:vAlign w:val="bottom"/>
          </w:tcPr>
          <w:p w14:paraId="6077E280" w14:textId="77777777" w:rsidR="00C334D1" w:rsidRPr="00813D46" w:rsidRDefault="00C334D1" w:rsidP="007B0C0F">
            <w:pPr>
              <w:pStyle w:val="la2"/>
            </w:pPr>
            <w:r w:rsidRPr="00813D46">
              <w:rPr>
                <w:sz w:val="15"/>
                <w:szCs w:val="15"/>
              </w:rPr>
              <w:t> </w:t>
            </w:r>
          </w:p>
        </w:tc>
        <w:tc>
          <w:tcPr>
            <w:tcW w:w="0" w:type="auto"/>
            <w:vAlign w:val="bottom"/>
          </w:tcPr>
          <w:p w14:paraId="72393AD6" w14:textId="77777777" w:rsidR="00C334D1" w:rsidRPr="00813D46" w:rsidRDefault="00C334D1" w:rsidP="007B0C0F">
            <w:pPr>
              <w:rPr>
                <w:sz w:val="8"/>
              </w:rPr>
            </w:pPr>
            <w:r w:rsidRPr="00813D46">
              <w:rPr>
                <w:rFonts w:cs="Arial"/>
                <w:b/>
                <w:bCs/>
              </w:rPr>
              <w:t> </w:t>
            </w:r>
          </w:p>
        </w:tc>
        <w:tc>
          <w:tcPr>
            <w:tcW w:w="0" w:type="auto"/>
            <w:vAlign w:val="bottom"/>
          </w:tcPr>
          <w:p w14:paraId="18932AFE" w14:textId="658D5353" w:rsidR="00C334D1" w:rsidRPr="00813D46" w:rsidRDefault="00C334D1" w:rsidP="007B0C0F">
            <w:pPr>
              <w:jc w:val="right"/>
            </w:pPr>
            <w:r w:rsidRPr="00813D46">
              <w:rPr>
                <w:rFonts w:cs="Arial"/>
                <w:b/>
                <w:bCs/>
              </w:rPr>
              <w:t>(</w:t>
            </w:r>
            <w:r w:rsidR="00AD79D2" w:rsidRPr="00813D46">
              <w:rPr>
                <w:rFonts w:cs="Arial"/>
                <w:b/>
                <w:bCs/>
              </w:rPr>
              <w:t>38</w:t>
            </w:r>
            <w:r w:rsidR="00C4018B" w:rsidRPr="00813D46">
              <w:rPr>
                <w:rFonts w:cs="Arial"/>
                <w:b/>
                <w:bCs/>
              </w:rPr>
              <w:t>7</w:t>
            </w:r>
          </w:p>
        </w:tc>
        <w:tc>
          <w:tcPr>
            <w:tcW w:w="0" w:type="auto"/>
            <w:noWrap/>
            <w:vAlign w:val="bottom"/>
          </w:tcPr>
          <w:p w14:paraId="60E50081" w14:textId="77777777" w:rsidR="00C334D1" w:rsidRPr="00813D46" w:rsidRDefault="00C334D1" w:rsidP="007B0C0F">
            <w:pPr>
              <w:rPr>
                <w:sz w:val="8"/>
              </w:rPr>
            </w:pPr>
            <w:r w:rsidRPr="00813D46">
              <w:rPr>
                <w:rFonts w:cs="Arial"/>
                <w:b/>
                <w:bCs/>
              </w:rPr>
              <w:t>)</w:t>
            </w:r>
          </w:p>
        </w:tc>
        <w:tc>
          <w:tcPr>
            <w:tcW w:w="0" w:type="auto"/>
            <w:vAlign w:val="bottom"/>
          </w:tcPr>
          <w:p w14:paraId="4C513179" w14:textId="77777777" w:rsidR="00C334D1" w:rsidRPr="00813D46" w:rsidRDefault="00C334D1" w:rsidP="007B0C0F">
            <w:pPr>
              <w:pStyle w:val="la2"/>
            </w:pPr>
            <w:r w:rsidRPr="00813D46">
              <w:rPr>
                <w:sz w:val="15"/>
                <w:szCs w:val="15"/>
              </w:rPr>
              <w:t> </w:t>
            </w:r>
          </w:p>
        </w:tc>
        <w:tc>
          <w:tcPr>
            <w:tcW w:w="0" w:type="auto"/>
            <w:vAlign w:val="bottom"/>
          </w:tcPr>
          <w:p w14:paraId="61E3DC47" w14:textId="77777777" w:rsidR="00C334D1" w:rsidRPr="00813D46" w:rsidRDefault="00C334D1" w:rsidP="007B0C0F">
            <w:pPr>
              <w:rPr>
                <w:sz w:val="8"/>
              </w:rPr>
            </w:pPr>
            <w:r w:rsidRPr="00813D46">
              <w:rPr>
                <w:rFonts w:cs="Arial"/>
                <w:b/>
                <w:bCs/>
              </w:rPr>
              <w:t> </w:t>
            </w:r>
          </w:p>
        </w:tc>
        <w:tc>
          <w:tcPr>
            <w:tcW w:w="0" w:type="auto"/>
            <w:vAlign w:val="bottom"/>
          </w:tcPr>
          <w:p w14:paraId="7D866A27" w14:textId="640CF82C" w:rsidR="00C334D1" w:rsidRPr="00813D46" w:rsidRDefault="00C334D1" w:rsidP="007B0C0F">
            <w:pPr>
              <w:jc w:val="right"/>
            </w:pPr>
            <w:r w:rsidRPr="00813D46">
              <w:rPr>
                <w:rFonts w:cs="Arial"/>
                <w:b/>
                <w:bCs/>
              </w:rPr>
              <w:t>(</w:t>
            </w:r>
            <w:r w:rsidR="00AD79D2" w:rsidRPr="00813D46">
              <w:rPr>
                <w:rFonts w:cs="Arial"/>
                <w:b/>
                <w:bCs/>
              </w:rPr>
              <w:t>406</w:t>
            </w:r>
          </w:p>
        </w:tc>
        <w:tc>
          <w:tcPr>
            <w:tcW w:w="0" w:type="auto"/>
            <w:noWrap/>
            <w:vAlign w:val="bottom"/>
          </w:tcPr>
          <w:p w14:paraId="28A35C9F" w14:textId="77777777" w:rsidR="00C334D1" w:rsidRPr="00813D46" w:rsidRDefault="00C334D1" w:rsidP="007B0C0F">
            <w:pPr>
              <w:rPr>
                <w:sz w:val="8"/>
              </w:rPr>
            </w:pPr>
            <w:r w:rsidRPr="00813D46">
              <w:rPr>
                <w:rFonts w:cs="Arial"/>
                <w:b/>
                <w:bCs/>
              </w:rPr>
              <w:t>)</w:t>
            </w:r>
          </w:p>
        </w:tc>
      </w:tr>
      <w:tr w:rsidR="00C334D1" w:rsidRPr="00813D46" w14:paraId="4381C619" w14:textId="77777777" w:rsidTr="007B0C0F">
        <w:trPr>
          <w:jc w:val="center"/>
        </w:trPr>
        <w:tc>
          <w:tcPr>
            <w:tcW w:w="0" w:type="auto"/>
            <w:gridSpan w:val="4"/>
            <w:vAlign w:val="bottom"/>
          </w:tcPr>
          <w:p w14:paraId="0BF2ED0F" w14:textId="77777777" w:rsidR="00C334D1" w:rsidRPr="00813D46" w:rsidRDefault="00C334D1" w:rsidP="007B0C0F">
            <w:pPr>
              <w:pStyle w:val="rrdsinglerule"/>
            </w:pPr>
            <w:r w:rsidRPr="00813D46">
              <w:rPr>
                <w:sz w:val="15"/>
                <w:szCs w:val="15"/>
              </w:rPr>
              <w:t> </w:t>
            </w:r>
          </w:p>
        </w:tc>
        <w:tc>
          <w:tcPr>
            <w:tcW w:w="0" w:type="auto"/>
            <w:vAlign w:val="bottom"/>
          </w:tcPr>
          <w:p w14:paraId="017D076F" w14:textId="77777777" w:rsidR="00C334D1" w:rsidRPr="00813D46" w:rsidRDefault="00C334D1" w:rsidP="007B0C0F">
            <w:pPr>
              <w:rPr>
                <w:sz w:val="8"/>
              </w:rPr>
            </w:pPr>
          </w:p>
        </w:tc>
        <w:tc>
          <w:tcPr>
            <w:tcW w:w="0" w:type="auto"/>
            <w:vAlign w:val="bottom"/>
          </w:tcPr>
          <w:p w14:paraId="3492DC88" w14:textId="77777777" w:rsidR="00C334D1" w:rsidRPr="00813D46" w:rsidRDefault="00C334D1" w:rsidP="007B0C0F">
            <w:pPr>
              <w:pStyle w:val="la2"/>
            </w:pPr>
            <w:r w:rsidRPr="00813D46">
              <w:t> </w:t>
            </w:r>
          </w:p>
        </w:tc>
        <w:tc>
          <w:tcPr>
            <w:tcW w:w="0" w:type="auto"/>
            <w:vAlign w:val="bottom"/>
          </w:tcPr>
          <w:p w14:paraId="01231185" w14:textId="77777777" w:rsidR="00C334D1" w:rsidRPr="00813D46" w:rsidRDefault="00C334D1" w:rsidP="007B0C0F">
            <w:pPr>
              <w:pStyle w:val="rrdsinglerule"/>
            </w:pPr>
            <w:r w:rsidRPr="00813D46">
              <w:rPr>
                <w:sz w:val="15"/>
                <w:szCs w:val="15"/>
              </w:rPr>
              <w:t> </w:t>
            </w:r>
          </w:p>
        </w:tc>
        <w:tc>
          <w:tcPr>
            <w:tcW w:w="0" w:type="auto"/>
            <w:vAlign w:val="bottom"/>
          </w:tcPr>
          <w:p w14:paraId="3963DE91" w14:textId="77777777" w:rsidR="00C334D1" w:rsidRPr="00813D46" w:rsidRDefault="00C334D1" w:rsidP="007B0C0F">
            <w:pPr>
              <w:pStyle w:val="rrdsinglerule"/>
            </w:pPr>
            <w:r w:rsidRPr="00813D46">
              <w:rPr>
                <w:sz w:val="15"/>
                <w:szCs w:val="15"/>
              </w:rPr>
              <w:t> </w:t>
            </w:r>
          </w:p>
        </w:tc>
        <w:tc>
          <w:tcPr>
            <w:tcW w:w="0" w:type="auto"/>
            <w:vAlign w:val="bottom"/>
          </w:tcPr>
          <w:p w14:paraId="475E2832" w14:textId="77777777" w:rsidR="00C334D1" w:rsidRPr="00813D46" w:rsidRDefault="00C334D1" w:rsidP="007B0C0F">
            <w:pPr>
              <w:rPr>
                <w:sz w:val="8"/>
              </w:rPr>
            </w:pPr>
          </w:p>
        </w:tc>
        <w:tc>
          <w:tcPr>
            <w:tcW w:w="0" w:type="auto"/>
            <w:vAlign w:val="bottom"/>
          </w:tcPr>
          <w:p w14:paraId="0238E6C0" w14:textId="77777777" w:rsidR="00C334D1" w:rsidRPr="00813D46" w:rsidRDefault="00C334D1" w:rsidP="007B0C0F">
            <w:pPr>
              <w:pStyle w:val="la2"/>
            </w:pPr>
            <w:r w:rsidRPr="00813D46">
              <w:t> </w:t>
            </w:r>
          </w:p>
        </w:tc>
        <w:tc>
          <w:tcPr>
            <w:tcW w:w="0" w:type="auto"/>
            <w:vAlign w:val="bottom"/>
          </w:tcPr>
          <w:p w14:paraId="5BF90C65" w14:textId="77777777" w:rsidR="00C334D1" w:rsidRPr="00813D46" w:rsidRDefault="00C334D1" w:rsidP="007B0C0F">
            <w:pPr>
              <w:pStyle w:val="rrdsinglerule"/>
            </w:pPr>
            <w:r w:rsidRPr="00813D46">
              <w:rPr>
                <w:sz w:val="15"/>
                <w:szCs w:val="15"/>
              </w:rPr>
              <w:t> </w:t>
            </w:r>
          </w:p>
        </w:tc>
        <w:tc>
          <w:tcPr>
            <w:tcW w:w="0" w:type="auto"/>
            <w:vAlign w:val="bottom"/>
          </w:tcPr>
          <w:p w14:paraId="7C5D64D1" w14:textId="77777777" w:rsidR="00C334D1" w:rsidRPr="00813D46" w:rsidRDefault="00C334D1" w:rsidP="007B0C0F">
            <w:pPr>
              <w:pStyle w:val="rrdsinglerule"/>
            </w:pPr>
            <w:r w:rsidRPr="00813D46">
              <w:rPr>
                <w:sz w:val="15"/>
                <w:szCs w:val="15"/>
              </w:rPr>
              <w:t> </w:t>
            </w:r>
          </w:p>
        </w:tc>
        <w:tc>
          <w:tcPr>
            <w:tcW w:w="0" w:type="auto"/>
            <w:vAlign w:val="bottom"/>
          </w:tcPr>
          <w:p w14:paraId="25F1ACE0" w14:textId="77777777" w:rsidR="00C334D1" w:rsidRPr="00813D46" w:rsidRDefault="00C334D1" w:rsidP="007B0C0F">
            <w:pPr>
              <w:rPr>
                <w:sz w:val="8"/>
              </w:rPr>
            </w:pPr>
          </w:p>
        </w:tc>
      </w:tr>
      <w:tr w:rsidR="00C334D1" w:rsidRPr="00813D46" w14:paraId="6BEA648F" w14:textId="77777777" w:rsidTr="007B0C0F">
        <w:trPr>
          <w:jc w:val="center"/>
        </w:trPr>
        <w:tc>
          <w:tcPr>
            <w:tcW w:w="0" w:type="auto"/>
          </w:tcPr>
          <w:p w14:paraId="649973D0" w14:textId="77777777" w:rsidR="00C334D1" w:rsidRPr="00813D46" w:rsidRDefault="00C334D1" w:rsidP="007B0C0F">
            <w:pPr>
              <w:pStyle w:val="NormalWeb"/>
              <w:ind w:left="240" w:hanging="240"/>
              <w:jc w:val="left"/>
              <w:rPr>
                <w:sz w:val="8"/>
              </w:rPr>
            </w:pPr>
            <w:r w:rsidRPr="00813D46">
              <w:rPr>
                <w:rFonts w:cs="Arial"/>
                <w:sz w:val="20"/>
                <w:szCs w:val="20"/>
              </w:rPr>
              <w:t>Restructuring liability as of June 30, 2015</w:t>
            </w:r>
          </w:p>
        </w:tc>
        <w:tc>
          <w:tcPr>
            <w:tcW w:w="0" w:type="auto"/>
            <w:vAlign w:val="bottom"/>
          </w:tcPr>
          <w:p w14:paraId="6DFCDE62" w14:textId="77777777" w:rsidR="00C334D1" w:rsidRPr="00813D46" w:rsidRDefault="00C334D1" w:rsidP="007B0C0F">
            <w:pPr>
              <w:pStyle w:val="la2"/>
            </w:pPr>
            <w:r w:rsidRPr="00813D46">
              <w:rPr>
                <w:sz w:val="15"/>
                <w:szCs w:val="15"/>
              </w:rPr>
              <w:t> </w:t>
            </w:r>
          </w:p>
        </w:tc>
        <w:tc>
          <w:tcPr>
            <w:tcW w:w="0" w:type="auto"/>
            <w:vAlign w:val="bottom"/>
          </w:tcPr>
          <w:p w14:paraId="18EC3E0E" w14:textId="77777777" w:rsidR="00C334D1" w:rsidRPr="00813D46" w:rsidRDefault="00C334D1" w:rsidP="007B0C0F">
            <w:pPr>
              <w:rPr>
                <w:sz w:val="8"/>
              </w:rPr>
            </w:pPr>
            <w:r w:rsidRPr="00813D46">
              <w:rPr>
                <w:rFonts w:cs="Arial"/>
                <w:b/>
                <w:bCs/>
              </w:rPr>
              <w:t>$</w:t>
            </w:r>
          </w:p>
        </w:tc>
        <w:tc>
          <w:tcPr>
            <w:tcW w:w="0" w:type="auto"/>
            <w:vAlign w:val="bottom"/>
          </w:tcPr>
          <w:p w14:paraId="3A155AA8" w14:textId="539F1504" w:rsidR="00C334D1" w:rsidRPr="00813D46" w:rsidRDefault="00C334D1" w:rsidP="007B0C0F">
            <w:pPr>
              <w:jc w:val="right"/>
            </w:pPr>
            <w:r w:rsidRPr="00813D46">
              <w:rPr>
                <w:rFonts w:cs="Arial"/>
                <w:b/>
                <w:bCs/>
              </w:rPr>
              <w:t>  </w:t>
            </w:r>
            <w:r w:rsidR="00AD79D2" w:rsidRPr="00813D46">
              <w:rPr>
                <w:rFonts w:cs="Arial"/>
                <w:b/>
                <w:bCs/>
              </w:rPr>
              <w:t>588</w:t>
            </w:r>
          </w:p>
        </w:tc>
        <w:tc>
          <w:tcPr>
            <w:tcW w:w="0" w:type="auto"/>
            <w:noWrap/>
            <w:vAlign w:val="bottom"/>
          </w:tcPr>
          <w:p w14:paraId="6043A204" w14:textId="77777777" w:rsidR="00C334D1" w:rsidRPr="00813D46" w:rsidRDefault="00C334D1" w:rsidP="007B0C0F">
            <w:pPr>
              <w:rPr>
                <w:sz w:val="8"/>
              </w:rPr>
            </w:pPr>
            <w:r w:rsidRPr="00813D46">
              <w:rPr>
                <w:rFonts w:cs="Arial"/>
                <w:b/>
                <w:bCs/>
              </w:rPr>
              <w:t> </w:t>
            </w:r>
          </w:p>
        </w:tc>
        <w:tc>
          <w:tcPr>
            <w:tcW w:w="0" w:type="auto"/>
            <w:vAlign w:val="bottom"/>
          </w:tcPr>
          <w:p w14:paraId="1DAB5C21" w14:textId="77777777" w:rsidR="00C334D1" w:rsidRPr="00813D46" w:rsidRDefault="00C334D1" w:rsidP="007B0C0F">
            <w:pPr>
              <w:pStyle w:val="la2"/>
            </w:pPr>
            <w:r w:rsidRPr="00813D46">
              <w:rPr>
                <w:sz w:val="15"/>
                <w:szCs w:val="15"/>
              </w:rPr>
              <w:t> </w:t>
            </w:r>
          </w:p>
        </w:tc>
        <w:tc>
          <w:tcPr>
            <w:tcW w:w="0" w:type="auto"/>
            <w:vAlign w:val="bottom"/>
          </w:tcPr>
          <w:p w14:paraId="51FA2E50" w14:textId="77777777" w:rsidR="00C334D1" w:rsidRPr="00813D46" w:rsidRDefault="00C334D1" w:rsidP="007B0C0F">
            <w:pPr>
              <w:rPr>
                <w:sz w:val="8"/>
              </w:rPr>
            </w:pPr>
            <w:r w:rsidRPr="00813D46">
              <w:rPr>
                <w:rFonts w:cs="Arial"/>
                <w:b/>
                <w:bCs/>
              </w:rPr>
              <w:t>$</w:t>
            </w:r>
          </w:p>
        </w:tc>
        <w:tc>
          <w:tcPr>
            <w:tcW w:w="0" w:type="auto"/>
            <w:vAlign w:val="bottom"/>
          </w:tcPr>
          <w:p w14:paraId="05CF821E" w14:textId="6B0A5A48" w:rsidR="00C334D1" w:rsidRPr="00813D46" w:rsidRDefault="00C334D1" w:rsidP="007B0C0F">
            <w:pPr>
              <w:jc w:val="right"/>
            </w:pPr>
            <w:r w:rsidRPr="00813D46">
              <w:rPr>
                <w:rFonts w:cs="Arial"/>
                <w:b/>
                <w:bCs/>
              </w:rPr>
              <w:t>  </w:t>
            </w:r>
            <w:r w:rsidR="00AD79D2" w:rsidRPr="00813D46">
              <w:rPr>
                <w:rFonts w:cs="Arial"/>
                <w:b/>
                <w:bCs/>
              </w:rPr>
              <w:t>249</w:t>
            </w:r>
          </w:p>
        </w:tc>
        <w:tc>
          <w:tcPr>
            <w:tcW w:w="0" w:type="auto"/>
            <w:noWrap/>
            <w:vAlign w:val="bottom"/>
          </w:tcPr>
          <w:p w14:paraId="04BF5E37" w14:textId="77777777" w:rsidR="00C334D1" w:rsidRPr="00813D46" w:rsidRDefault="00C334D1" w:rsidP="007B0C0F">
            <w:pPr>
              <w:rPr>
                <w:sz w:val="8"/>
              </w:rPr>
            </w:pPr>
            <w:r w:rsidRPr="00813D46">
              <w:rPr>
                <w:rFonts w:cs="Arial"/>
                <w:b/>
                <w:bCs/>
              </w:rPr>
              <w:t> </w:t>
            </w:r>
          </w:p>
        </w:tc>
        <w:tc>
          <w:tcPr>
            <w:tcW w:w="0" w:type="auto"/>
            <w:vAlign w:val="bottom"/>
          </w:tcPr>
          <w:p w14:paraId="3C8E28FD" w14:textId="77777777" w:rsidR="00C334D1" w:rsidRPr="00813D46" w:rsidRDefault="00C334D1" w:rsidP="007B0C0F">
            <w:pPr>
              <w:pStyle w:val="la2"/>
            </w:pPr>
            <w:r w:rsidRPr="00813D46">
              <w:rPr>
                <w:sz w:val="15"/>
                <w:szCs w:val="15"/>
              </w:rPr>
              <w:t> </w:t>
            </w:r>
          </w:p>
        </w:tc>
        <w:tc>
          <w:tcPr>
            <w:tcW w:w="0" w:type="auto"/>
            <w:vAlign w:val="bottom"/>
          </w:tcPr>
          <w:p w14:paraId="34C756EA" w14:textId="77777777" w:rsidR="00C334D1" w:rsidRPr="00813D46" w:rsidRDefault="00C334D1" w:rsidP="007B0C0F">
            <w:pPr>
              <w:rPr>
                <w:sz w:val="8"/>
              </w:rPr>
            </w:pPr>
            <w:r w:rsidRPr="00813D46">
              <w:rPr>
                <w:rFonts w:cs="Arial"/>
                <w:b/>
                <w:bCs/>
              </w:rPr>
              <w:t>$</w:t>
            </w:r>
          </w:p>
        </w:tc>
        <w:tc>
          <w:tcPr>
            <w:tcW w:w="0" w:type="auto"/>
            <w:vAlign w:val="bottom"/>
          </w:tcPr>
          <w:p w14:paraId="5E5E2327" w14:textId="6099A6BE" w:rsidR="00C334D1" w:rsidRPr="00813D46" w:rsidRDefault="00C334D1" w:rsidP="007B0C0F">
            <w:pPr>
              <w:jc w:val="right"/>
            </w:pPr>
            <w:r w:rsidRPr="00813D46">
              <w:rPr>
                <w:rFonts w:cs="Arial"/>
                <w:b/>
                <w:bCs/>
              </w:rPr>
              <w:t>  </w:t>
            </w:r>
            <w:r w:rsidR="00AD79D2" w:rsidRPr="00813D46">
              <w:rPr>
                <w:rFonts w:cs="Arial"/>
                <w:b/>
                <w:bCs/>
              </w:rPr>
              <w:t>837</w:t>
            </w:r>
          </w:p>
        </w:tc>
        <w:tc>
          <w:tcPr>
            <w:tcW w:w="0" w:type="auto"/>
            <w:noWrap/>
            <w:vAlign w:val="bottom"/>
          </w:tcPr>
          <w:p w14:paraId="5C776855" w14:textId="77777777" w:rsidR="00C334D1" w:rsidRPr="00813D46" w:rsidRDefault="00C334D1" w:rsidP="007B0C0F">
            <w:pPr>
              <w:rPr>
                <w:sz w:val="8"/>
              </w:rPr>
            </w:pPr>
            <w:r w:rsidRPr="00813D46">
              <w:rPr>
                <w:rFonts w:cs="Arial"/>
                <w:b/>
                <w:bCs/>
              </w:rPr>
              <w:t> </w:t>
            </w:r>
          </w:p>
        </w:tc>
      </w:tr>
      <w:tr w:rsidR="00C334D1" w:rsidRPr="00813D46" w14:paraId="0FAF3947" w14:textId="77777777" w:rsidTr="007B0C0F">
        <w:trPr>
          <w:jc w:val="center"/>
        </w:trPr>
        <w:tc>
          <w:tcPr>
            <w:tcW w:w="0" w:type="auto"/>
            <w:vAlign w:val="bottom"/>
          </w:tcPr>
          <w:p w14:paraId="1A20C06E" w14:textId="77777777" w:rsidR="00C334D1" w:rsidRPr="00813D46" w:rsidRDefault="00C334D1" w:rsidP="007B0C0F">
            <w:pPr>
              <w:pStyle w:val="la2"/>
            </w:pPr>
            <w:r w:rsidRPr="00813D46">
              <w:t> </w:t>
            </w:r>
          </w:p>
        </w:tc>
        <w:tc>
          <w:tcPr>
            <w:tcW w:w="0" w:type="auto"/>
            <w:vAlign w:val="bottom"/>
          </w:tcPr>
          <w:p w14:paraId="758306D0" w14:textId="77777777" w:rsidR="00C334D1" w:rsidRPr="00813D46" w:rsidRDefault="00C334D1" w:rsidP="007B0C0F">
            <w:pPr>
              <w:pStyle w:val="la2"/>
            </w:pPr>
            <w:r w:rsidRPr="00813D46">
              <w:t> </w:t>
            </w:r>
          </w:p>
        </w:tc>
        <w:tc>
          <w:tcPr>
            <w:tcW w:w="0" w:type="auto"/>
            <w:vAlign w:val="bottom"/>
          </w:tcPr>
          <w:p w14:paraId="3EA94503" w14:textId="77777777" w:rsidR="00C334D1" w:rsidRPr="00813D46" w:rsidRDefault="00C334D1" w:rsidP="007B0C0F">
            <w:pPr>
              <w:pStyle w:val="rrddoublerule"/>
            </w:pPr>
            <w:r w:rsidRPr="00813D46">
              <w:rPr>
                <w:sz w:val="15"/>
                <w:szCs w:val="15"/>
              </w:rPr>
              <w:t> </w:t>
            </w:r>
          </w:p>
        </w:tc>
        <w:tc>
          <w:tcPr>
            <w:tcW w:w="0" w:type="auto"/>
            <w:vAlign w:val="bottom"/>
          </w:tcPr>
          <w:p w14:paraId="7EC949D8" w14:textId="77777777" w:rsidR="00C334D1" w:rsidRPr="00813D46" w:rsidRDefault="00C334D1" w:rsidP="007B0C0F">
            <w:pPr>
              <w:pStyle w:val="rrddoublerule"/>
            </w:pPr>
            <w:r w:rsidRPr="00813D46">
              <w:rPr>
                <w:sz w:val="15"/>
                <w:szCs w:val="15"/>
              </w:rPr>
              <w:t> </w:t>
            </w:r>
          </w:p>
        </w:tc>
        <w:tc>
          <w:tcPr>
            <w:tcW w:w="0" w:type="auto"/>
            <w:vAlign w:val="bottom"/>
          </w:tcPr>
          <w:p w14:paraId="0B22E7CC" w14:textId="77777777" w:rsidR="00C334D1" w:rsidRPr="00813D46" w:rsidRDefault="00C334D1" w:rsidP="007B0C0F">
            <w:pPr>
              <w:rPr>
                <w:sz w:val="8"/>
              </w:rPr>
            </w:pPr>
          </w:p>
        </w:tc>
        <w:tc>
          <w:tcPr>
            <w:tcW w:w="0" w:type="auto"/>
            <w:vAlign w:val="bottom"/>
          </w:tcPr>
          <w:p w14:paraId="55232831" w14:textId="77777777" w:rsidR="00C334D1" w:rsidRPr="00813D46" w:rsidRDefault="00C334D1" w:rsidP="007B0C0F">
            <w:pPr>
              <w:pStyle w:val="la2"/>
            </w:pPr>
            <w:r w:rsidRPr="00813D46">
              <w:t> </w:t>
            </w:r>
          </w:p>
        </w:tc>
        <w:tc>
          <w:tcPr>
            <w:tcW w:w="0" w:type="auto"/>
            <w:vAlign w:val="bottom"/>
          </w:tcPr>
          <w:p w14:paraId="40C9CAA6" w14:textId="77777777" w:rsidR="00C334D1" w:rsidRPr="00813D46" w:rsidRDefault="00C334D1" w:rsidP="007B0C0F">
            <w:pPr>
              <w:pStyle w:val="rrddoublerule"/>
            </w:pPr>
            <w:r w:rsidRPr="00813D46">
              <w:rPr>
                <w:sz w:val="15"/>
                <w:szCs w:val="15"/>
              </w:rPr>
              <w:t> </w:t>
            </w:r>
          </w:p>
        </w:tc>
        <w:tc>
          <w:tcPr>
            <w:tcW w:w="0" w:type="auto"/>
            <w:vAlign w:val="bottom"/>
          </w:tcPr>
          <w:p w14:paraId="18701CE5" w14:textId="77777777" w:rsidR="00C334D1" w:rsidRPr="00813D46" w:rsidRDefault="00C334D1" w:rsidP="007B0C0F">
            <w:pPr>
              <w:pStyle w:val="rrddoublerule"/>
            </w:pPr>
            <w:r w:rsidRPr="00813D46">
              <w:rPr>
                <w:sz w:val="15"/>
                <w:szCs w:val="15"/>
              </w:rPr>
              <w:t> </w:t>
            </w:r>
          </w:p>
        </w:tc>
        <w:tc>
          <w:tcPr>
            <w:tcW w:w="0" w:type="auto"/>
            <w:vAlign w:val="bottom"/>
          </w:tcPr>
          <w:p w14:paraId="201147D2" w14:textId="77777777" w:rsidR="00C334D1" w:rsidRPr="00813D46" w:rsidRDefault="00C334D1" w:rsidP="007B0C0F">
            <w:pPr>
              <w:rPr>
                <w:sz w:val="8"/>
              </w:rPr>
            </w:pPr>
          </w:p>
        </w:tc>
        <w:tc>
          <w:tcPr>
            <w:tcW w:w="0" w:type="auto"/>
            <w:vAlign w:val="bottom"/>
          </w:tcPr>
          <w:p w14:paraId="51FD19D5" w14:textId="77777777" w:rsidR="00C334D1" w:rsidRPr="00813D46" w:rsidRDefault="00C334D1" w:rsidP="007B0C0F">
            <w:pPr>
              <w:pStyle w:val="la2"/>
            </w:pPr>
            <w:r w:rsidRPr="00813D46">
              <w:t> </w:t>
            </w:r>
          </w:p>
        </w:tc>
        <w:tc>
          <w:tcPr>
            <w:tcW w:w="0" w:type="auto"/>
            <w:vAlign w:val="bottom"/>
          </w:tcPr>
          <w:p w14:paraId="75D4D259" w14:textId="77777777" w:rsidR="00C334D1" w:rsidRPr="00813D46" w:rsidRDefault="00C334D1" w:rsidP="007B0C0F">
            <w:pPr>
              <w:pStyle w:val="rrddoublerule"/>
            </w:pPr>
            <w:r w:rsidRPr="00813D46">
              <w:rPr>
                <w:sz w:val="15"/>
                <w:szCs w:val="15"/>
              </w:rPr>
              <w:t> </w:t>
            </w:r>
          </w:p>
        </w:tc>
        <w:tc>
          <w:tcPr>
            <w:tcW w:w="0" w:type="auto"/>
            <w:vAlign w:val="bottom"/>
          </w:tcPr>
          <w:p w14:paraId="00969599" w14:textId="77777777" w:rsidR="00C334D1" w:rsidRPr="00813D46" w:rsidRDefault="00C334D1" w:rsidP="007B0C0F">
            <w:pPr>
              <w:pStyle w:val="rrddoublerule"/>
            </w:pPr>
            <w:r w:rsidRPr="00813D46">
              <w:rPr>
                <w:sz w:val="15"/>
                <w:szCs w:val="15"/>
              </w:rPr>
              <w:t> </w:t>
            </w:r>
          </w:p>
        </w:tc>
        <w:tc>
          <w:tcPr>
            <w:tcW w:w="0" w:type="auto"/>
            <w:vAlign w:val="bottom"/>
          </w:tcPr>
          <w:p w14:paraId="2BF5CC66" w14:textId="77777777" w:rsidR="00C334D1" w:rsidRPr="00813D46" w:rsidRDefault="00C334D1" w:rsidP="007B0C0F">
            <w:pPr>
              <w:rPr>
                <w:sz w:val="8"/>
              </w:rPr>
            </w:pPr>
          </w:p>
        </w:tc>
      </w:tr>
    </w:tbl>
    <w:p w14:paraId="50351E10" w14:textId="0B1D7768" w:rsidR="00C334D1" w:rsidRPr="00813D46" w:rsidRDefault="00C334D1" w:rsidP="00C334D1">
      <w:pPr>
        <w:pStyle w:val="NormalWeb"/>
        <w:spacing w:before="90" w:beforeAutospacing="0" w:after="0" w:afterAutospacing="0"/>
        <w:ind w:left="489" w:hanging="490"/>
        <w:rPr>
          <w:sz w:val="8"/>
        </w:rPr>
      </w:pPr>
      <w:r w:rsidRPr="00813D46">
        <w:rPr>
          <w:rFonts w:cs="Arial"/>
          <w:sz w:val="20"/>
          <w:szCs w:val="20"/>
        </w:rPr>
        <w:t>(a)</w:t>
      </w:r>
      <w:r w:rsidRPr="00813D46">
        <w:rPr>
          <w:rFonts w:cs="Arial"/>
          <w:sz w:val="20"/>
          <w:szCs w:val="20"/>
        </w:rPr>
        <w:tab/>
        <w:t>“</w:t>
      </w:r>
      <w:r w:rsidRPr="00813D46">
        <w:rPr>
          <w:rFonts w:cs="Arial"/>
          <w:i/>
          <w:iCs/>
          <w:sz w:val="20"/>
          <w:szCs w:val="20"/>
        </w:rPr>
        <w:t>Asset Impairments and Other” primarily reflects activities associated with the consolidation of our facilities and manufacturing operations, including asset write-downs of $</w:t>
      </w:r>
      <w:r w:rsidR="00846878" w:rsidRPr="00813D46">
        <w:rPr>
          <w:rFonts w:cs="Arial"/>
          <w:i/>
          <w:iCs/>
          <w:sz w:val="20"/>
          <w:szCs w:val="20"/>
        </w:rPr>
        <w:t xml:space="preserve">372 </w:t>
      </w:r>
      <w:r w:rsidRPr="00813D46">
        <w:rPr>
          <w:rFonts w:cs="Arial"/>
          <w:i/>
          <w:iCs/>
          <w:sz w:val="20"/>
          <w:szCs w:val="20"/>
        </w:rPr>
        <w:t xml:space="preserve">million </w:t>
      </w:r>
      <w:r w:rsidR="009A7634" w:rsidRPr="00813D46">
        <w:rPr>
          <w:rFonts w:cs="Arial"/>
          <w:i/>
          <w:iCs/>
          <w:sz w:val="20"/>
          <w:szCs w:val="20"/>
        </w:rPr>
        <w:t>during fiscal year 2015</w:t>
      </w:r>
      <w:r w:rsidRPr="00813D46">
        <w:rPr>
          <w:rFonts w:cs="Arial"/>
          <w:i/>
          <w:iCs/>
          <w:sz w:val="20"/>
          <w:szCs w:val="20"/>
        </w:rPr>
        <w:t>, as well as contract termination costs.</w:t>
      </w:r>
      <w:r w:rsidRPr="00813D46">
        <w:rPr>
          <w:rFonts w:cs="Arial"/>
          <w:sz w:val="20"/>
          <w:szCs w:val="20"/>
        </w:rPr>
        <w:t xml:space="preserve"> </w:t>
      </w:r>
    </w:p>
    <w:p w14:paraId="00F6592C" w14:textId="77777777" w:rsidR="00C334D1" w:rsidRPr="00813D46" w:rsidRDefault="00C334D1" w:rsidP="00C334D1">
      <w:pPr>
        <w:pStyle w:val="NormalWeb"/>
        <w:keepNext/>
        <w:keepLines/>
        <w:spacing w:before="270" w:beforeAutospacing="0" w:after="0" w:afterAutospacing="0"/>
        <w:jc w:val="center"/>
      </w:pPr>
      <w:r w:rsidRPr="00813D46">
        <w:rPr>
          <w:rFonts w:cs="Arial"/>
          <w:sz w:val="20"/>
          <w:szCs w:val="20"/>
          <w:u w:val="single"/>
        </w:rPr>
        <w:t xml:space="preserve">NOTE 15 — UNEARNED REVENUE </w:t>
      </w:r>
    </w:p>
    <w:p w14:paraId="05C7AF3A" w14:textId="77777777" w:rsidR="00C334D1" w:rsidRPr="00813D46" w:rsidRDefault="00C334D1" w:rsidP="00C334D1">
      <w:pPr>
        <w:keepNext/>
        <w:spacing w:before="180"/>
        <w:rPr>
          <w:sz w:val="8"/>
        </w:rPr>
      </w:pPr>
      <w:r w:rsidRPr="00813D46">
        <w:rPr>
          <w:rFonts w:cs="Arial"/>
        </w:rPr>
        <w:t xml:space="preserve">Unearned revenue by segment was as follows, with segments with significant balances shown separately: </w:t>
      </w:r>
    </w:p>
    <w:p w14:paraId="5899E710"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958"/>
        <w:gridCol w:w="272"/>
        <w:gridCol w:w="126"/>
        <w:gridCol w:w="737"/>
        <w:gridCol w:w="70"/>
        <w:gridCol w:w="272"/>
        <w:gridCol w:w="126"/>
        <w:gridCol w:w="737"/>
        <w:gridCol w:w="70"/>
      </w:tblGrid>
      <w:tr w:rsidR="00C334D1" w:rsidRPr="00813D46" w14:paraId="0AF1CE3E" w14:textId="77777777" w:rsidTr="007B0C0F">
        <w:trPr>
          <w:tblHeader/>
          <w:jc w:val="center"/>
        </w:trPr>
        <w:tc>
          <w:tcPr>
            <w:tcW w:w="3838" w:type="pct"/>
            <w:vAlign w:val="center"/>
          </w:tcPr>
          <w:p w14:paraId="23422F7B" w14:textId="77777777" w:rsidR="00C334D1" w:rsidRPr="00813D46" w:rsidRDefault="00C334D1" w:rsidP="007B0C0F">
            <w:pPr>
              <w:keepNext/>
              <w:keepLines/>
              <w:rPr>
                <w:sz w:val="1"/>
              </w:rPr>
            </w:pPr>
          </w:p>
        </w:tc>
        <w:tc>
          <w:tcPr>
            <w:tcW w:w="131" w:type="pct"/>
            <w:vAlign w:val="bottom"/>
          </w:tcPr>
          <w:p w14:paraId="3D245408" w14:textId="77777777" w:rsidR="00C334D1" w:rsidRPr="00813D46" w:rsidRDefault="00C334D1" w:rsidP="007B0C0F">
            <w:pPr>
              <w:keepNext/>
              <w:keepLines/>
              <w:rPr>
                <w:sz w:val="1"/>
              </w:rPr>
            </w:pPr>
          </w:p>
        </w:tc>
        <w:tc>
          <w:tcPr>
            <w:tcW w:w="0" w:type="auto"/>
            <w:vAlign w:val="center"/>
          </w:tcPr>
          <w:p w14:paraId="35B88249" w14:textId="77777777" w:rsidR="00C334D1" w:rsidRPr="00813D46" w:rsidRDefault="00C334D1" w:rsidP="007B0C0F">
            <w:pPr>
              <w:keepNext/>
              <w:keepLines/>
              <w:rPr>
                <w:sz w:val="1"/>
              </w:rPr>
            </w:pPr>
          </w:p>
        </w:tc>
        <w:tc>
          <w:tcPr>
            <w:tcW w:w="0" w:type="auto"/>
            <w:vAlign w:val="center"/>
          </w:tcPr>
          <w:p w14:paraId="026AFA06" w14:textId="77777777" w:rsidR="00C334D1" w:rsidRPr="00813D46" w:rsidRDefault="00C334D1" w:rsidP="007B0C0F">
            <w:pPr>
              <w:keepNext/>
              <w:keepLines/>
              <w:rPr>
                <w:sz w:val="1"/>
              </w:rPr>
            </w:pPr>
          </w:p>
        </w:tc>
        <w:tc>
          <w:tcPr>
            <w:tcW w:w="0" w:type="auto"/>
            <w:vAlign w:val="center"/>
          </w:tcPr>
          <w:p w14:paraId="5D0660F0" w14:textId="77777777" w:rsidR="00C334D1" w:rsidRPr="00813D46" w:rsidRDefault="00C334D1" w:rsidP="007B0C0F">
            <w:pPr>
              <w:keepNext/>
              <w:keepLines/>
              <w:rPr>
                <w:sz w:val="1"/>
              </w:rPr>
            </w:pPr>
          </w:p>
        </w:tc>
        <w:tc>
          <w:tcPr>
            <w:tcW w:w="131" w:type="pct"/>
            <w:vAlign w:val="bottom"/>
          </w:tcPr>
          <w:p w14:paraId="58C1D033" w14:textId="77777777" w:rsidR="00C334D1" w:rsidRPr="00813D46" w:rsidRDefault="00C334D1" w:rsidP="007B0C0F">
            <w:pPr>
              <w:keepNext/>
              <w:keepLines/>
              <w:rPr>
                <w:sz w:val="1"/>
              </w:rPr>
            </w:pPr>
          </w:p>
        </w:tc>
        <w:tc>
          <w:tcPr>
            <w:tcW w:w="0" w:type="auto"/>
            <w:vAlign w:val="center"/>
          </w:tcPr>
          <w:p w14:paraId="1E5D0C6C" w14:textId="77777777" w:rsidR="00C334D1" w:rsidRPr="00813D46" w:rsidRDefault="00C334D1" w:rsidP="007B0C0F">
            <w:pPr>
              <w:keepNext/>
              <w:keepLines/>
              <w:rPr>
                <w:sz w:val="1"/>
              </w:rPr>
            </w:pPr>
          </w:p>
        </w:tc>
        <w:tc>
          <w:tcPr>
            <w:tcW w:w="0" w:type="auto"/>
            <w:vAlign w:val="center"/>
          </w:tcPr>
          <w:p w14:paraId="72B2412E" w14:textId="77777777" w:rsidR="00C334D1" w:rsidRPr="00813D46" w:rsidRDefault="00C334D1" w:rsidP="007B0C0F">
            <w:pPr>
              <w:keepNext/>
              <w:keepLines/>
              <w:rPr>
                <w:sz w:val="1"/>
              </w:rPr>
            </w:pPr>
          </w:p>
        </w:tc>
        <w:tc>
          <w:tcPr>
            <w:tcW w:w="0" w:type="auto"/>
            <w:vAlign w:val="center"/>
          </w:tcPr>
          <w:p w14:paraId="3B7B7986" w14:textId="77777777" w:rsidR="00C334D1" w:rsidRPr="00813D46" w:rsidRDefault="00C334D1" w:rsidP="007B0C0F">
            <w:pPr>
              <w:keepNext/>
              <w:keepLines/>
              <w:rPr>
                <w:sz w:val="1"/>
              </w:rPr>
            </w:pPr>
          </w:p>
        </w:tc>
      </w:tr>
      <w:tr w:rsidR="00C334D1" w:rsidRPr="00813D46" w14:paraId="5DB76777" w14:textId="77777777" w:rsidTr="007B0C0F">
        <w:trPr>
          <w:tblHeader/>
          <w:jc w:val="center"/>
        </w:trPr>
        <w:tc>
          <w:tcPr>
            <w:tcW w:w="0" w:type="auto"/>
            <w:vAlign w:val="bottom"/>
          </w:tcPr>
          <w:p w14:paraId="7981DBB7"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05D6E85B"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209C9BB0" w14:textId="77777777" w:rsidR="00C334D1" w:rsidRPr="00813D46" w:rsidRDefault="00C334D1" w:rsidP="007B0C0F">
            <w:pPr>
              <w:pStyle w:val="la2"/>
              <w:keepNext/>
              <w:keepLines/>
            </w:pPr>
            <w:r w:rsidRPr="00813D46">
              <w:t> </w:t>
            </w:r>
          </w:p>
        </w:tc>
        <w:tc>
          <w:tcPr>
            <w:tcW w:w="0" w:type="auto"/>
            <w:vAlign w:val="bottom"/>
          </w:tcPr>
          <w:p w14:paraId="330D845B" w14:textId="77777777" w:rsidR="00C334D1" w:rsidRPr="00813D46" w:rsidRDefault="00C334D1" w:rsidP="007B0C0F">
            <w:pPr>
              <w:keepNext/>
              <w:keepLines/>
              <w:rPr>
                <w:sz w:val="8"/>
              </w:rPr>
            </w:pPr>
            <w:r w:rsidRPr="00813D46">
              <w:rPr>
                <w:sz w:val="15"/>
                <w:szCs w:val="15"/>
              </w:rPr>
              <w:t> </w:t>
            </w:r>
          </w:p>
        </w:tc>
        <w:tc>
          <w:tcPr>
            <w:tcW w:w="0" w:type="auto"/>
            <w:vAlign w:val="bottom"/>
          </w:tcPr>
          <w:p w14:paraId="289B7399"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6EAE7491" w14:textId="77777777" w:rsidR="00C334D1" w:rsidRPr="00813D46" w:rsidRDefault="00C334D1" w:rsidP="007B0C0F">
            <w:pPr>
              <w:pStyle w:val="la2"/>
              <w:keepNext/>
              <w:keepLines/>
            </w:pPr>
            <w:r w:rsidRPr="00813D46">
              <w:t> </w:t>
            </w:r>
          </w:p>
        </w:tc>
        <w:tc>
          <w:tcPr>
            <w:tcW w:w="0" w:type="auto"/>
            <w:vAlign w:val="bottom"/>
          </w:tcPr>
          <w:p w14:paraId="35BAE386" w14:textId="77777777" w:rsidR="00C334D1" w:rsidRPr="00813D46" w:rsidRDefault="00C334D1" w:rsidP="007B0C0F">
            <w:pPr>
              <w:keepNext/>
              <w:keepLines/>
              <w:rPr>
                <w:sz w:val="8"/>
              </w:rPr>
            </w:pPr>
            <w:r w:rsidRPr="00813D46">
              <w:rPr>
                <w:sz w:val="15"/>
                <w:szCs w:val="15"/>
              </w:rPr>
              <w:t> </w:t>
            </w:r>
          </w:p>
        </w:tc>
      </w:tr>
      <w:tr w:rsidR="00C334D1" w:rsidRPr="00813D46" w14:paraId="30714479" w14:textId="77777777" w:rsidTr="007B0C0F">
        <w:trPr>
          <w:jc w:val="center"/>
        </w:trPr>
        <w:tc>
          <w:tcPr>
            <w:tcW w:w="0" w:type="auto"/>
            <w:gridSpan w:val="8"/>
            <w:vAlign w:val="bottom"/>
          </w:tcPr>
          <w:p w14:paraId="60092DA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B283475" w14:textId="77777777" w:rsidR="00C334D1" w:rsidRPr="00813D46" w:rsidRDefault="00C334D1" w:rsidP="007B0C0F">
            <w:pPr>
              <w:keepNext/>
              <w:keepLines/>
              <w:rPr>
                <w:sz w:val="8"/>
              </w:rPr>
            </w:pPr>
          </w:p>
        </w:tc>
      </w:tr>
      <w:tr w:rsidR="00C334D1" w:rsidRPr="00813D46" w14:paraId="51671C64" w14:textId="77777777" w:rsidTr="007B0C0F">
        <w:trPr>
          <w:trHeight w:val="75"/>
          <w:jc w:val="center"/>
        </w:trPr>
        <w:tc>
          <w:tcPr>
            <w:tcW w:w="0" w:type="auto"/>
            <w:vAlign w:val="center"/>
          </w:tcPr>
          <w:p w14:paraId="045C92E1" w14:textId="77777777" w:rsidR="00C334D1" w:rsidRPr="00813D46" w:rsidRDefault="00C334D1" w:rsidP="007B0C0F">
            <w:pPr>
              <w:keepNext/>
              <w:keepLines/>
              <w:rPr>
                <w:sz w:val="8"/>
              </w:rPr>
            </w:pPr>
          </w:p>
        </w:tc>
        <w:tc>
          <w:tcPr>
            <w:tcW w:w="0" w:type="auto"/>
            <w:gridSpan w:val="4"/>
            <w:vAlign w:val="center"/>
          </w:tcPr>
          <w:p w14:paraId="6E7B68B3" w14:textId="77777777" w:rsidR="00C334D1" w:rsidRPr="00813D46" w:rsidRDefault="00C334D1" w:rsidP="007B0C0F">
            <w:pPr>
              <w:keepNext/>
              <w:keepLines/>
              <w:rPr>
                <w:sz w:val="8"/>
              </w:rPr>
            </w:pPr>
          </w:p>
        </w:tc>
        <w:tc>
          <w:tcPr>
            <w:tcW w:w="0" w:type="auto"/>
            <w:gridSpan w:val="4"/>
            <w:vAlign w:val="center"/>
          </w:tcPr>
          <w:p w14:paraId="0F6C8641" w14:textId="77777777" w:rsidR="00C334D1" w:rsidRPr="00813D46" w:rsidRDefault="00C334D1" w:rsidP="007B0C0F">
            <w:pPr>
              <w:keepNext/>
              <w:keepLines/>
              <w:rPr>
                <w:sz w:val="8"/>
              </w:rPr>
            </w:pPr>
          </w:p>
        </w:tc>
      </w:tr>
      <w:tr w:rsidR="00C334D1" w:rsidRPr="00813D46" w14:paraId="1575AC14" w14:textId="77777777" w:rsidTr="007B0C0F">
        <w:trPr>
          <w:jc w:val="center"/>
        </w:trPr>
        <w:tc>
          <w:tcPr>
            <w:tcW w:w="0" w:type="auto"/>
            <w:vAlign w:val="bottom"/>
          </w:tcPr>
          <w:p w14:paraId="7BB90BAE"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June 30,</w:t>
            </w:r>
          </w:p>
        </w:tc>
        <w:tc>
          <w:tcPr>
            <w:tcW w:w="0" w:type="auto"/>
            <w:vAlign w:val="bottom"/>
          </w:tcPr>
          <w:p w14:paraId="05020CDF"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AB487D3" w14:textId="77777777" w:rsidR="00C334D1" w:rsidRPr="00813D46" w:rsidRDefault="00C334D1" w:rsidP="007B0C0F">
            <w:pPr>
              <w:keepNext/>
              <w:keepLines/>
              <w:jc w:val="right"/>
            </w:pPr>
            <w:r w:rsidRPr="00813D46">
              <w:rPr>
                <w:rFonts w:cs="Arial"/>
                <w:b/>
                <w:bCs/>
                <w:sz w:val="15"/>
                <w:szCs w:val="15"/>
              </w:rPr>
              <w:t>2015</w:t>
            </w:r>
          </w:p>
        </w:tc>
        <w:tc>
          <w:tcPr>
            <w:tcW w:w="0" w:type="auto"/>
            <w:vAlign w:val="bottom"/>
          </w:tcPr>
          <w:p w14:paraId="3ACB8810" w14:textId="77777777" w:rsidR="00C334D1" w:rsidRPr="00813D46" w:rsidRDefault="00C334D1" w:rsidP="007B0C0F">
            <w:pPr>
              <w:keepNext/>
              <w:keepLines/>
              <w:rPr>
                <w:sz w:val="8"/>
              </w:rPr>
            </w:pPr>
            <w:r w:rsidRPr="00813D46">
              <w:rPr>
                <w:sz w:val="15"/>
                <w:szCs w:val="15"/>
              </w:rPr>
              <w:t> </w:t>
            </w:r>
          </w:p>
        </w:tc>
        <w:tc>
          <w:tcPr>
            <w:tcW w:w="0" w:type="auto"/>
            <w:vAlign w:val="bottom"/>
          </w:tcPr>
          <w:p w14:paraId="2D2FA28F"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177C0C23" w14:textId="77777777" w:rsidR="00C334D1" w:rsidRPr="00813D46" w:rsidRDefault="00C334D1" w:rsidP="007B0C0F">
            <w:pPr>
              <w:keepNext/>
              <w:keepLines/>
              <w:jc w:val="right"/>
            </w:pPr>
            <w:r w:rsidRPr="00813D46">
              <w:rPr>
                <w:rFonts w:cs="Arial"/>
                <w:b/>
                <w:bCs/>
                <w:sz w:val="15"/>
                <w:szCs w:val="15"/>
              </w:rPr>
              <w:t>2014</w:t>
            </w:r>
          </w:p>
        </w:tc>
        <w:tc>
          <w:tcPr>
            <w:tcW w:w="0" w:type="auto"/>
            <w:vAlign w:val="bottom"/>
          </w:tcPr>
          <w:p w14:paraId="0CEA596F" w14:textId="77777777" w:rsidR="00C334D1" w:rsidRPr="00813D46" w:rsidRDefault="00C334D1" w:rsidP="007B0C0F">
            <w:pPr>
              <w:keepNext/>
              <w:keepLines/>
              <w:rPr>
                <w:sz w:val="8"/>
              </w:rPr>
            </w:pPr>
            <w:r w:rsidRPr="00813D46">
              <w:rPr>
                <w:sz w:val="15"/>
                <w:szCs w:val="15"/>
              </w:rPr>
              <w:t> </w:t>
            </w:r>
          </w:p>
        </w:tc>
      </w:tr>
      <w:tr w:rsidR="00C334D1" w:rsidRPr="00813D46" w14:paraId="65EB8855" w14:textId="77777777" w:rsidTr="007B0C0F">
        <w:trPr>
          <w:trHeight w:val="75"/>
          <w:jc w:val="center"/>
        </w:trPr>
        <w:tc>
          <w:tcPr>
            <w:tcW w:w="0" w:type="auto"/>
            <w:vAlign w:val="center"/>
          </w:tcPr>
          <w:p w14:paraId="5E5729F2" w14:textId="77777777" w:rsidR="00C334D1" w:rsidRPr="00813D46" w:rsidRDefault="00C334D1" w:rsidP="007B0C0F">
            <w:pPr>
              <w:keepNext/>
              <w:keepLines/>
              <w:rPr>
                <w:sz w:val="8"/>
              </w:rPr>
            </w:pPr>
          </w:p>
        </w:tc>
        <w:tc>
          <w:tcPr>
            <w:tcW w:w="0" w:type="auto"/>
            <w:gridSpan w:val="4"/>
            <w:vAlign w:val="center"/>
          </w:tcPr>
          <w:p w14:paraId="50F108F9" w14:textId="77777777" w:rsidR="00C334D1" w:rsidRPr="00813D46" w:rsidRDefault="00C334D1" w:rsidP="007B0C0F">
            <w:pPr>
              <w:keepNext/>
              <w:keepLines/>
              <w:rPr>
                <w:sz w:val="8"/>
              </w:rPr>
            </w:pPr>
          </w:p>
        </w:tc>
        <w:tc>
          <w:tcPr>
            <w:tcW w:w="0" w:type="auto"/>
            <w:gridSpan w:val="4"/>
            <w:vAlign w:val="center"/>
          </w:tcPr>
          <w:p w14:paraId="49F20D0D" w14:textId="77777777" w:rsidR="00C334D1" w:rsidRPr="00813D46" w:rsidRDefault="00C334D1" w:rsidP="007B0C0F">
            <w:pPr>
              <w:keepNext/>
              <w:keepLines/>
              <w:rPr>
                <w:sz w:val="8"/>
              </w:rPr>
            </w:pPr>
          </w:p>
        </w:tc>
      </w:tr>
      <w:tr w:rsidR="00C334D1" w:rsidRPr="00813D46" w14:paraId="28894089" w14:textId="77777777" w:rsidTr="007B0C0F">
        <w:trPr>
          <w:jc w:val="center"/>
        </w:trPr>
        <w:tc>
          <w:tcPr>
            <w:tcW w:w="0" w:type="auto"/>
          </w:tcPr>
          <w:p w14:paraId="17DA1234" w14:textId="77777777" w:rsidR="00C334D1" w:rsidRPr="00813D46" w:rsidRDefault="00C334D1" w:rsidP="007B0C0F">
            <w:pPr>
              <w:pStyle w:val="NormalWeb"/>
              <w:keepNext/>
              <w:keepLines/>
              <w:ind w:left="240" w:hanging="240"/>
              <w:rPr>
                <w:sz w:val="8"/>
              </w:rPr>
            </w:pPr>
            <w:r w:rsidRPr="00813D46">
              <w:rPr>
                <w:rFonts w:cs="Arial"/>
                <w:sz w:val="20"/>
                <w:szCs w:val="20"/>
              </w:rPr>
              <w:t>Commercial Licensing</w:t>
            </w:r>
          </w:p>
        </w:tc>
        <w:tc>
          <w:tcPr>
            <w:tcW w:w="0" w:type="auto"/>
            <w:vAlign w:val="bottom"/>
          </w:tcPr>
          <w:p w14:paraId="23F908E5" w14:textId="77777777" w:rsidR="00C334D1" w:rsidRPr="00813D46" w:rsidRDefault="00C334D1" w:rsidP="007B0C0F">
            <w:pPr>
              <w:pStyle w:val="la2"/>
              <w:keepNext/>
              <w:keepLines/>
            </w:pPr>
            <w:r w:rsidRPr="00813D46">
              <w:rPr>
                <w:sz w:val="15"/>
                <w:szCs w:val="15"/>
              </w:rPr>
              <w:t> </w:t>
            </w:r>
          </w:p>
        </w:tc>
        <w:tc>
          <w:tcPr>
            <w:tcW w:w="0" w:type="auto"/>
            <w:vAlign w:val="bottom"/>
          </w:tcPr>
          <w:p w14:paraId="23D6EEEB" w14:textId="77777777" w:rsidR="00C334D1" w:rsidRPr="00813D46" w:rsidRDefault="00C334D1" w:rsidP="007B0C0F">
            <w:pPr>
              <w:keepNext/>
              <w:keepLines/>
              <w:rPr>
                <w:sz w:val="8"/>
              </w:rPr>
            </w:pPr>
            <w:r w:rsidRPr="00813D46">
              <w:rPr>
                <w:rFonts w:cs="Arial"/>
                <w:b/>
                <w:bCs/>
              </w:rPr>
              <w:t>$</w:t>
            </w:r>
          </w:p>
        </w:tc>
        <w:tc>
          <w:tcPr>
            <w:tcW w:w="0" w:type="auto"/>
            <w:vAlign w:val="bottom"/>
          </w:tcPr>
          <w:p w14:paraId="079869EB" w14:textId="4A618351" w:rsidR="00C334D1" w:rsidRPr="00813D46" w:rsidRDefault="00971B29" w:rsidP="007B0C0F">
            <w:pPr>
              <w:keepNext/>
              <w:keepLines/>
              <w:jc w:val="right"/>
            </w:pPr>
            <w:r w:rsidRPr="00813D46">
              <w:rPr>
                <w:rFonts w:cs="Arial"/>
                <w:b/>
                <w:bCs/>
              </w:rPr>
              <w:t>17,672</w:t>
            </w:r>
          </w:p>
        </w:tc>
        <w:tc>
          <w:tcPr>
            <w:tcW w:w="0" w:type="auto"/>
            <w:noWrap/>
            <w:vAlign w:val="bottom"/>
          </w:tcPr>
          <w:p w14:paraId="7D2406DA" w14:textId="77777777" w:rsidR="00C334D1" w:rsidRPr="00813D46" w:rsidRDefault="00C334D1" w:rsidP="007B0C0F">
            <w:pPr>
              <w:keepNext/>
              <w:keepLines/>
              <w:rPr>
                <w:sz w:val="8"/>
              </w:rPr>
            </w:pPr>
            <w:r w:rsidRPr="00813D46">
              <w:rPr>
                <w:rFonts w:cs="Arial"/>
                <w:b/>
                <w:bCs/>
              </w:rPr>
              <w:t> </w:t>
            </w:r>
          </w:p>
        </w:tc>
        <w:tc>
          <w:tcPr>
            <w:tcW w:w="0" w:type="auto"/>
            <w:vAlign w:val="bottom"/>
          </w:tcPr>
          <w:p w14:paraId="6A27D905" w14:textId="77777777" w:rsidR="00C334D1" w:rsidRPr="00813D46" w:rsidRDefault="00C334D1" w:rsidP="007B0C0F">
            <w:pPr>
              <w:pStyle w:val="la2"/>
              <w:keepNext/>
              <w:keepLines/>
            </w:pPr>
            <w:r w:rsidRPr="00813D46">
              <w:rPr>
                <w:sz w:val="15"/>
                <w:szCs w:val="15"/>
              </w:rPr>
              <w:t> </w:t>
            </w:r>
          </w:p>
        </w:tc>
        <w:tc>
          <w:tcPr>
            <w:tcW w:w="0" w:type="auto"/>
            <w:vAlign w:val="bottom"/>
          </w:tcPr>
          <w:p w14:paraId="15BD9087" w14:textId="77777777" w:rsidR="00C334D1" w:rsidRPr="00813D46" w:rsidRDefault="00C334D1" w:rsidP="007B0C0F">
            <w:pPr>
              <w:keepNext/>
              <w:keepLines/>
              <w:rPr>
                <w:sz w:val="8"/>
              </w:rPr>
            </w:pPr>
            <w:r w:rsidRPr="00813D46">
              <w:rPr>
                <w:rFonts w:cs="Arial"/>
              </w:rPr>
              <w:t>$</w:t>
            </w:r>
          </w:p>
        </w:tc>
        <w:tc>
          <w:tcPr>
            <w:tcW w:w="0" w:type="auto"/>
            <w:vAlign w:val="bottom"/>
          </w:tcPr>
          <w:p w14:paraId="245E3A40" w14:textId="77777777" w:rsidR="00C334D1" w:rsidRPr="00813D46" w:rsidRDefault="00C334D1" w:rsidP="007B0C0F">
            <w:pPr>
              <w:keepNext/>
              <w:keepLines/>
              <w:jc w:val="right"/>
            </w:pPr>
            <w:r w:rsidRPr="00813D46">
              <w:rPr>
                <w:rFonts w:cs="Arial"/>
                <w:bCs/>
              </w:rPr>
              <w:t>19,099</w:t>
            </w:r>
          </w:p>
        </w:tc>
        <w:tc>
          <w:tcPr>
            <w:tcW w:w="0" w:type="auto"/>
            <w:noWrap/>
            <w:vAlign w:val="bottom"/>
          </w:tcPr>
          <w:p w14:paraId="4DED6D5C" w14:textId="77777777" w:rsidR="00C334D1" w:rsidRPr="00813D46" w:rsidRDefault="00C334D1" w:rsidP="007B0C0F">
            <w:pPr>
              <w:keepNext/>
              <w:keepLines/>
              <w:rPr>
                <w:sz w:val="8"/>
              </w:rPr>
            </w:pPr>
            <w:r w:rsidRPr="00813D46">
              <w:rPr>
                <w:rFonts w:cs="Arial"/>
              </w:rPr>
              <w:t> </w:t>
            </w:r>
          </w:p>
        </w:tc>
      </w:tr>
      <w:tr w:rsidR="00C334D1" w:rsidRPr="00813D46" w14:paraId="28576CAB" w14:textId="77777777" w:rsidTr="007B0C0F">
        <w:trPr>
          <w:jc w:val="center"/>
        </w:trPr>
        <w:tc>
          <w:tcPr>
            <w:tcW w:w="0" w:type="auto"/>
          </w:tcPr>
          <w:p w14:paraId="347D80A4" w14:textId="77777777" w:rsidR="00C334D1" w:rsidRPr="00813D46" w:rsidRDefault="00C334D1" w:rsidP="007B0C0F">
            <w:pPr>
              <w:pStyle w:val="NormalWeb"/>
              <w:keepNext/>
              <w:keepLines/>
              <w:ind w:left="240" w:hanging="240"/>
              <w:rPr>
                <w:sz w:val="8"/>
              </w:rPr>
            </w:pPr>
            <w:r w:rsidRPr="00813D46">
              <w:rPr>
                <w:rFonts w:cs="Arial"/>
                <w:sz w:val="20"/>
                <w:szCs w:val="20"/>
              </w:rPr>
              <w:t>Commercial Other</w:t>
            </w:r>
          </w:p>
        </w:tc>
        <w:tc>
          <w:tcPr>
            <w:tcW w:w="0" w:type="auto"/>
            <w:vAlign w:val="bottom"/>
          </w:tcPr>
          <w:p w14:paraId="4DBCE83F" w14:textId="77777777" w:rsidR="00C334D1" w:rsidRPr="00813D46" w:rsidRDefault="00C334D1" w:rsidP="007B0C0F">
            <w:pPr>
              <w:pStyle w:val="la2"/>
              <w:keepNext/>
              <w:keepLines/>
            </w:pPr>
            <w:r w:rsidRPr="00813D46">
              <w:rPr>
                <w:sz w:val="15"/>
                <w:szCs w:val="15"/>
              </w:rPr>
              <w:t> </w:t>
            </w:r>
          </w:p>
        </w:tc>
        <w:tc>
          <w:tcPr>
            <w:tcW w:w="0" w:type="auto"/>
            <w:vAlign w:val="bottom"/>
          </w:tcPr>
          <w:p w14:paraId="63269C77" w14:textId="77777777" w:rsidR="00C334D1" w:rsidRPr="00813D46" w:rsidRDefault="00C334D1" w:rsidP="007B0C0F">
            <w:pPr>
              <w:keepNext/>
              <w:keepLines/>
              <w:rPr>
                <w:sz w:val="8"/>
              </w:rPr>
            </w:pPr>
            <w:r w:rsidRPr="00813D46">
              <w:rPr>
                <w:rFonts w:cs="Arial"/>
                <w:b/>
                <w:bCs/>
              </w:rPr>
              <w:t> </w:t>
            </w:r>
          </w:p>
        </w:tc>
        <w:tc>
          <w:tcPr>
            <w:tcW w:w="0" w:type="auto"/>
            <w:vAlign w:val="bottom"/>
          </w:tcPr>
          <w:p w14:paraId="5B4D6A6E" w14:textId="75AD4321" w:rsidR="00C334D1" w:rsidRPr="00813D46" w:rsidRDefault="00971B29" w:rsidP="007B0C0F">
            <w:pPr>
              <w:keepNext/>
              <w:keepLines/>
              <w:jc w:val="right"/>
            </w:pPr>
            <w:r w:rsidRPr="00813D46">
              <w:rPr>
                <w:rFonts w:cs="Arial"/>
                <w:b/>
                <w:bCs/>
              </w:rPr>
              <w:t>5,641</w:t>
            </w:r>
          </w:p>
        </w:tc>
        <w:tc>
          <w:tcPr>
            <w:tcW w:w="0" w:type="auto"/>
            <w:noWrap/>
            <w:vAlign w:val="bottom"/>
          </w:tcPr>
          <w:p w14:paraId="43F8D8B3" w14:textId="77777777" w:rsidR="00C334D1" w:rsidRPr="00813D46" w:rsidRDefault="00C334D1" w:rsidP="007B0C0F">
            <w:pPr>
              <w:keepNext/>
              <w:keepLines/>
              <w:rPr>
                <w:sz w:val="8"/>
              </w:rPr>
            </w:pPr>
            <w:r w:rsidRPr="00813D46">
              <w:rPr>
                <w:rFonts w:cs="Arial"/>
                <w:b/>
                <w:bCs/>
              </w:rPr>
              <w:t> </w:t>
            </w:r>
          </w:p>
        </w:tc>
        <w:tc>
          <w:tcPr>
            <w:tcW w:w="0" w:type="auto"/>
            <w:vAlign w:val="bottom"/>
          </w:tcPr>
          <w:p w14:paraId="3C9E2398" w14:textId="77777777" w:rsidR="00C334D1" w:rsidRPr="00813D46" w:rsidRDefault="00C334D1" w:rsidP="007B0C0F">
            <w:pPr>
              <w:pStyle w:val="la2"/>
              <w:keepNext/>
              <w:keepLines/>
            </w:pPr>
            <w:r w:rsidRPr="00813D46">
              <w:rPr>
                <w:sz w:val="15"/>
                <w:szCs w:val="15"/>
              </w:rPr>
              <w:t> </w:t>
            </w:r>
          </w:p>
        </w:tc>
        <w:tc>
          <w:tcPr>
            <w:tcW w:w="0" w:type="auto"/>
            <w:vAlign w:val="bottom"/>
          </w:tcPr>
          <w:p w14:paraId="19C84C85" w14:textId="77777777" w:rsidR="00C334D1" w:rsidRPr="00813D46" w:rsidRDefault="00C334D1" w:rsidP="007B0C0F">
            <w:pPr>
              <w:keepNext/>
              <w:keepLines/>
              <w:rPr>
                <w:sz w:val="8"/>
              </w:rPr>
            </w:pPr>
            <w:r w:rsidRPr="00813D46">
              <w:rPr>
                <w:rFonts w:cs="Arial"/>
              </w:rPr>
              <w:t> </w:t>
            </w:r>
          </w:p>
        </w:tc>
        <w:tc>
          <w:tcPr>
            <w:tcW w:w="0" w:type="auto"/>
            <w:vAlign w:val="bottom"/>
          </w:tcPr>
          <w:p w14:paraId="342C5D0A" w14:textId="77777777" w:rsidR="00C334D1" w:rsidRPr="00813D46" w:rsidRDefault="00C334D1" w:rsidP="007B0C0F">
            <w:pPr>
              <w:keepNext/>
              <w:keepLines/>
              <w:jc w:val="right"/>
            </w:pPr>
            <w:r w:rsidRPr="00813D46">
              <w:rPr>
                <w:rFonts w:cs="Arial"/>
                <w:bCs/>
              </w:rPr>
              <w:t>3,934</w:t>
            </w:r>
          </w:p>
        </w:tc>
        <w:tc>
          <w:tcPr>
            <w:tcW w:w="0" w:type="auto"/>
            <w:noWrap/>
            <w:vAlign w:val="bottom"/>
          </w:tcPr>
          <w:p w14:paraId="24FA107E" w14:textId="77777777" w:rsidR="00C334D1" w:rsidRPr="00813D46" w:rsidRDefault="00C334D1" w:rsidP="007B0C0F">
            <w:pPr>
              <w:keepNext/>
              <w:keepLines/>
              <w:rPr>
                <w:sz w:val="8"/>
              </w:rPr>
            </w:pPr>
            <w:r w:rsidRPr="00813D46">
              <w:rPr>
                <w:rFonts w:cs="Arial"/>
              </w:rPr>
              <w:t> </w:t>
            </w:r>
          </w:p>
        </w:tc>
      </w:tr>
      <w:tr w:rsidR="00C334D1" w:rsidRPr="00813D46" w14:paraId="62D40E20" w14:textId="77777777" w:rsidTr="007B0C0F">
        <w:trPr>
          <w:jc w:val="center"/>
        </w:trPr>
        <w:tc>
          <w:tcPr>
            <w:tcW w:w="0" w:type="auto"/>
          </w:tcPr>
          <w:p w14:paraId="3CF0AD1E" w14:textId="77777777" w:rsidR="00C334D1" w:rsidRPr="00813D46" w:rsidRDefault="00C334D1" w:rsidP="007B0C0F">
            <w:pPr>
              <w:pStyle w:val="NormalWeb"/>
              <w:keepNext/>
              <w:keepLines/>
              <w:ind w:left="240" w:hanging="240"/>
              <w:rPr>
                <w:sz w:val="8"/>
              </w:rPr>
            </w:pPr>
            <w:r w:rsidRPr="00813D46">
              <w:rPr>
                <w:rFonts w:cs="Arial"/>
                <w:sz w:val="20"/>
                <w:szCs w:val="20"/>
              </w:rPr>
              <w:t>Rest of the segments</w:t>
            </w:r>
          </w:p>
        </w:tc>
        <w:tc>
          <w:tcPr>
            <w:tcW w:w="0" w:type="auto"/>
            <w:vAlign w:val="bottom"/>
          </w:tcPr>
          <w:p w14:paraId="782E3F4C" w14:textId="77777777" w:rsidR="00C334D1" w:rsidRPr="00813D46" w:rsidRDefault="00C334D1" w:rsidP="007B0C0F">
            <w:pPr>
              <w:pStyle w:val="la2"/>
              <w:keepNext/>
              <w:keepLines/>
            </w:pPr>
            <w:r w:rsidRPr="00813D46">
              <w:rPr>
                <w:sz w:val="15"/>
                <w:szCs w:val="15"/>
              </w:rPr>
              <w:t> </w:t>
            </w:r>
          </w:p>
        </w:tc>
        <w:tc>
          <w:tcPr>
            <w:tcW w:w="0" w:type="auto"/>
            <w:vAlign w:val="bottom"/>
          </w:tcPr>
          <w:p w14:paraId="213F39ED" w14:textId="77777777" w:rsidR="00C334D1" w:rsidRPr="00813D46" w:rsidRDefault="00C334D1" w:rsidP="007B0C0F">
            <w:pPr>
              <w:keepNext/>
              <w:keepLines/>
              <w:rPr>
                <w:sz w:val="8"/>
              </w:rPr>
            </w:pPr>
            <w:r w:rsidRPr="00813D46">
              <w:rPr>
                <w:rFonts w:cs="Arial"/>
                <w:b/>
                <w:bCs/>
              </w:rPr>
              <w:t> </w:t>
            </w:r>
          </w:p>
        </w:tc>
        <w:tc>
          <w:tcPr>
            <w:tcW w:w="0" w:type="auto"/>
            <w:vAlign w:val="bottom"/>
          </w:tcPr>
          <w:p w14:paraId="119E018E" w14:textId="0113D439" w:rsidR="00C334D1" w:rsidRPr="00813D46" w:rsidRDefault="00C334D1" w:rsidP="007B0C0F">
            <w:pPr>
              <w:keepNext/>
              <w:keepLines/>
              <w:jc w:val="right"/>
            </w:pPr>
            <w:r w:rsidRPr="00813D46">
              <w:rPr>
                <w:rFonts w:cs="Arial"/>
                <w:b/>
                <w:bCs/>
              </w:rPr>
              <w:t>2,</w:t>
            </w:r>
            <w:r w:rsidR="00971B29" w:rsidRPr="00813D46">
              <w:rPr>
                <w:rFonts w:cs="Arial"/>
                <w:b/>
                <w:bCs/>
              </w:rPr>
              <w:t>005</w:t>
            </w:r>
          </w:p>
        </w:tc>
        <w:tc>
          <w:tcPr>
            <w:tcW w:w="0" w:type="auto"/>
            <w:noWrap/>
            <w:vAlign w:val="bottom"/>
          </w:tcPr>
          <w:p w14:paraId="75AE70DC" w14:textId="77777777" w:rsidR="00C334D1" w:rsidRPr="00813D46" w:rsidRDefault="00C334D1" w:rsidP="007B0C0F">
            <w:pPr>
              <w:keepNext/>
              <w:keepLines/>
              <w:rPr>
                <w:sz w:val="8"/>
              </w:rPr>
            </w:pPr>
            <w:r w:rsidRPr="00813D46">
              <w:rPr>
                <w:rFonts w:cs="Arial"/>
                <w:b/>
                <w:bCs/>
              </w:rPr>
              <w:t> </w:t>
            </w:r>
          </w:p>
        </w:tc>
        <w:tc>
          <w:tcPr>
            <w:tcW w:w="0" w:type="auto"/>
            <w:vAlign w:val="bottom"/>
          </w:tcPr>
          <w:p w14:paraId="402CA4AE" w14:textId="77777777" w:rsidR="00C334D1" w:rsidRPr="00813D46" w:rsidRDefault="00C334D1" w:rsidP="007B0C0F">
            <w:pPr>
              <w:pStyle w:val="la2"/>
              <w:keepNext/>
              <w:keepLines/>
            </w:pPr>
            <w:r w:rsidRPr="00813D46">
              <w:rPr>
                <w:sz w:val="15"/>
                <w:szCs w:val="15"/>
              </w:rPr>
              <w:t> </w:t>
            </w:r>
          </w:p>
        </w:tc>
        <w:tc>
          <w:tcPr>
            <w:tcW w:w="0" w:type="auto"/>
            <w:vAlign w:val="bottom"/>
          </w:tcPr>
          <w:p w14:paraId="0BB66B53" w14:textId="77777777" w:rsidR="00C334D1" w:rsidRPr="00813D46" w:rsidRDefault="00C334D1" w:rsidP="007B0C0F">
            <w:pPr>
              <w:keepNext/>
              <w:keepLines/>
              <w:rPr>
                <w:sz w:val="8"/>
              </w:rPr>
            </w:pPr>
            <w:r w:rsidRPr="00813D46">
              <w:rPr>
                <w:rFonts w:cs="Arial"/>
              </w:rPr>
              <w:t> </w:t>
            </w:r>
          </w:p>
        </w:tc>
        <w:tc>
          <w:tcPr>
            <w:tcW w:w="0" w:type="auto"/>
            <w:vAlign w:val="bottom"/>
          </w:tcPr>
          <w:p w14:paraId="704006E5" w14:textId="77777777" w:rsidR="00C334D1" w:rsidRPr="00813D46" w:rsidRDefault="00C334D1" w:rsidP="007B0C0F">
            <w:pPr>
              <w:keepNext/>
              <w:keepLines/>
              <w:jc w:val="right"/>
            </w:pPr>
            <w:r w:rsidRPr="00813D46">
              <w:rPr>
                <w:rFonts w:cs="Arial"/>
                <w:bCs/>
              </w:rPr>
              <w:t>2,125</w:t>
            </w:r>
          </w:p>
        </w:tc>
        <w:tc>
          <w:tcPr>
            <w:tcW w:w="0" w:type="auto"/>
            <w:noWrap/>
            <w:vAlign w:val="bottom"/>
          </w:tcPr>
          <w:p w14:paraId="635584C9" w14:textId="77777777" w:rsidR="00C334D1" w:rsidRPr="00813D46" w:rsidRDefault="00C334D1" w:rsidP="007B0C0F">
            <w:pPr>
              <w:keepNext/>
              <w:keepLines/>
              <w:rPr>
                <w:sz w:val="8"/>
              </w:rPr>
            </w:pPr>
            <w:r w:rsidRPr="00813D46">
              <w:rPr>
                <w:rFonts w:cs="Arial"/>
              </w:rPr>
              <w:t> </w:t>
            </w:r>
          </w:p>
        </w:tc>
      </w:tr>
      <w:tr w:rsidR="00C334D1" w:rsidRPr="00813D46" w14:paraId="3B3B40AE" w14:textId="77777777" w:rsidTr="007B0C0F">
        <w:trPr>
          <w:jc w:val="center"/>
        </w:trPr>
        <w:tc>
          <w:tcPr>
            <w:tcW w:w="0" w:type="auto"/>
            <w:gridSpan w:val="4"/>
            <w:vAlign w:val="bottom"/>
          </w:tcPr>
          <w:p w14:paraId="7C2ECC2B"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2A5B9910" w14:textId="77777777" w:rsidR="00C334D1" w:rsidRPr="00813D46" w:rsidRDefault="00C334D1" w:rsidP="007B0C0F">
            <w:pPr>
              <w:keepNext/>
              <w:keepLines/>
              <w:rPr>
                <w:sz w:val="8"/>
              </w:rPr>
            </w:pPr>
          </w:p>
        </w:tc>
        <w:tc>
          <w:tcPr>
            <w:tcW w:w="0" w:type="auto"/>
            <w:vAlign w:val="bottom"/>
          </w:tcPr>
          <w:p w14:paraId="170BD601" w14:textId="77777777" w:rsidR="00C334D1" w:rsidRPr="00813D46" w:rsidRDefault="00C334D1" w:rsidP="007B0C0F">
            <w:pPr>
              <w:pStyle w:val="la2"/>
              <w:keepNext/>
              <w:keepLines/>
            </w:pPr>
            <w:r w:rsidRPr="00813D46">
              <w:t> </w:t>
            </w:r>
          </w:p>
        </w:tc>
        <w:tc>
          <w:tcPr>
            <w:tcW w:w="0" w:type="auto"/>
            <w:vAlign w:val="bottom"/>
          </w:tcPr>
          <w:p w14:paraId="3C1D9A03"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6AA4107"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C8D7E83" w14:textId="77777777" w:rsidR="00C334D1" w:rsidRPr="00813D46" w:rsidRDefault="00C334D1" w:rsidP="007B0C0F">
            <w:pPr>
              <w:keepNext/>
              <w:keepLines/>
              <w:rPr>
                <w:sz w:val="8"/>
              </w:rPr>
            </w:pPr>
          </w:p>
        </w:tc>
      </w:tr>
      <w:tr w:rsidR="00C334D1" w:rsidRPr="00813D46" w14:paraId="13B40794" w14:textId="77777777" w:rsidTr="007B0C0F">
        <w:trPr>
          <w:jc w:val="center"/>
        </w:trPr>
        <w:tc>
          <w:tcPr>
            <w:tcW w:w="0" w:type="auto"/>
          </w:tcPr>
          <w:p w14:paraId="6B2D2BEC" w14:textId="77777777" w:rsidR="00C334D1" w:rsidRPr="00813D46" w:rsidRDefault="00C334D1" w:rsidP="007B0C0F">
            <w:pPr>
              <w:pStyle w:val="NormalWeb"/>
              <w:keepNext/>
              <w:keepLines/>
              <w:ind w:left="480" w:hanging="240"/>
              <w:rPr>
                <w:sz w:val="8"/>
              </w:rPr>
            </w:pPr>
            <w:r w:rsidRPr="00813D46">
              <w:rPr>
                <w:rFonts w:cs="Arial"/>
                <w:sz w:val="20"/>
                <w:szCs w:val="20"/>
              </w:rPr>
              <w:t>Total</w:t>
            </w:r>
          </w:p>
        </w:tc>
        <w:tc>
          <w:tcPr>
            <w:tcW w:w="0" w:type="auto"/>
            <w:vAlign w:val="bottom"/>
          </w:tcPr>
          <w:p w14:paraId="3EFAFF56" w14:textId="77777777" w:rsidR="00C334D1" w:rsidRPr="00813D46" w:rsidRDefault="00C334D1" w:rsidP="007B0C0F">
            <w:pPr>
              <w:pStyle w:val="la2"/>
              <w:keepNext/>
              <w:keepLines/>
            </w:pPr>
            <w:r w:rsidRPr="00813D46">
              <w:rPr>
                <w:sz w:val="15"/>
                <w:szCs w:val="15"/>
              </w:rPr>
              <w:t> </w:t>
            </w:r>
          </w:p>
        </w:tc>
        <w:tc>
          <w:tcPr>
            <w:tcW w:w="0" w:type="auto"/>
            <w:vAlign w:val="bottom"/>
          </w:tcPr>
          <w:p w14:paraId="3E2250CC" w14:textId="77777777" w:rsidR="00C334D1" w:rsidRPr="00813D46" w:rsidRDefault="00C334D1" w:rsidP="007B0C0F">
            <w:pPr>
              <w:keepNext/>
              <w:keepLines/>
              <w:rPr>
                <w:sz w:val="8"/>
              </w:rPr>
            </w:pPr>
            <w:r w:rsidRPr="00813D46">
              <w:rPr>
                <w:rFonts w:cs="Arial"/>
                <w:b/>
                <w:bCs/>
              </w:rPr>
              <w:t>$</w:t>
            </w:r>
          </w:p>
        </w:tc>
        <w:tc>
          <w:tcPr>
            <w:tcW w:w="0" w:type="auto"/>
            <w:vAlign w:val="bottom"/>
          </w:tcPr>
          <w:p w14:paraId="458271AF" w14:textId="43669AAC" w:rsidR="00C334D1" w:rsidRPr="00813D46" w:rsidRDefault="00C334D1" w:rsidP="006B4B05">
            <w:pPr>
              <w:keepNext/>
              <w:keepLines/>
              <w:jc w:val="right"/>
            </w:pPr>
            <w:r w:rsidRPr="00813D46">
              <w:rPr>
                <w:rFonts w:cs="Arial"/>
                <w:b/>
                <w:bCs/>
              </w:rPr>
              <w:t>  </w:t>
            </w:r>
            <w:r w:rsidR="006B4B05" w:rsidRPr="00813D46">
              <w:rPr>
                <w:rFonts w:cs="Arial"/>
                <w:b/>
                <w:bCs/>
              </w:rPr>
              <w:t>25,318</w:t>
            </w:r>
          </w:p>
        </w:tc>
        <w:tc>
          <w:tcPr>
            <w:tcW w:w="0" w:type="auto"/>
            <w:noWrap/>
            <w:vAlign w:val="bottom"/>
          </w:tcPr>
          <w:p w14:paraId="38501CAB" w14:textId="77777777" w:rsidR="00C334D1" w:rsidRPr="00813D46" w:rsidRDefault="00C334D1" w:rsidP="007B0C0F">
            <w:pPr>
              <w:keepNext/>
              <w:keepLines/>
              <w:rPr>
                <w:sz w:val="8"/>
              </w:rPr>
            </w:pPr>
            <w:r w:rsidRPr="00813D46">
              <w:rPr>
                <w:rFonts w:cs="Arial"/>
                <w:b/>
                <w:bCs/>
              </w:rPr>
              <w:t> </w:t>
            </w:r>
          </w:p>
        </w:tc>
        <w:tc>
          <w:tcPr>
            <w:tcW w:w="0" w:type="auto"/>
            <w:vAlign w:val="bottom"/>
          </w:tcPr>
          <w:p w14:paraId="74689AA5" w14:textId="77777777" w:rsidR="00C334D1" w:rsidRPr="00813D46" w:rsidRDefault="00C334D1" w:rsidP="007B0C0F">
            <w:pPr>
              <w:pStyle w:val="la2"/>
              <w:keepNext/>
              <w:keepLines/>
            </w:pPr>
            <w:r w:rsidRPr="00813D46">
              <w:rPr>
                <w:sz w:val="15"/>
                <w:szCs w:val="15"/>
              </w:rPr>
              <w:t> </w:t>
            </w:r>
          </w:p>
        </w:tc>
        <w:tc>
          <w:tcPr>
            <w:tcW w:w="0" w:type="auto"/>
            <w:vAlign w:val="bottom"/>
          </w:tcPr>
          <w:p w14:paraId="6C019391" w14:textId="77777777" w:rsidR="00C334D1" w:rsidRPr="00813D46" w:rsidRDefault="00C334D1" w:rsidP="007B0C0F">
            <w:pPr>
              <w:keepNext/>
              <w:keepLines/>
              <w:rPr>
                <w:sz w:val="8"/>
              </w:rPr>
            </w:pPr>
            <w:r w:rsidRPr="00813D46">
              <w:rPr>
                <w:rFonts w:cs="Arial"/>
              </w:rPr>
              <w:t>$</w:t>
            </w:r>
          </w:p>
        </w:tc>
        <w:tc>
          <w:tcPr>
            <w:tcW w:w="0" w:type="auto"/>
            <w:vAlign w:val="bottom"/>
          </w:tcPr>
          <w:p w14:paraId="1387039C" w14:textId="77777777" w:rsidR="00C334D1" w:rsidRPr="00813D46" w:rsidRDefault="00C334D1" w:rsidP="007B0C0F">
            <w:pPr>
              <w:keepNext/>
              <w:keepLines/>
              <w:jc w:val="right"/>
            </w:pPr>
            <w:r w:rsidRPr="00813D46">
              <w:rPr>
                <w:rFonts w:cs="Arial"/>
                <w:bCs/>
              </w:rPr>
              <w:t>  25,158</w:t>
            </w:r>
          </w:p>
        </w:tc>
        <w:tc>
          <w:tcPr>
            <w:tcW w:w="0" w:type="auto"/>
            <w:noWrap/>
            <w:vAlign w:val="bottom"/>
          </w:tcPr>
          <w:p w14:paraId="3DA23ABC" w14:textId="77777777" w:rsidR="00C334D1" w:rsidRPr="00813D46" w:rsidRDefault="00C334D1" w:rsidP="007B0C0F">
            <w:pPr>
              <w:keepNext/>
              <w:keepLines/>
              <w:rPr>
                <w:sz w:val="8"/>
              </w:rPr>
            </w:pPr>
            <w:r w:rsidRPr="00813D46">
              <w:rPr>
                <w:rFonts w:cs="Arial"/>
              </w:rPr>
              <w:t> </w:t>
            </w:r>
          </w:p>
        </w:tc>
      </w:tr>
      <w:tr w:rsidR="00C334D1" w:rsidRPr="00813D46" w14:paraId="66E45393" w14:textId="77777777" w:rsidTr="007B0C0F">
        <w:trPr>
          <w:jc w:val="center"/>
        </w:trPr>
        <w:tc>
          <w:tcPr>
            <w:tcW w:w="0" w:type="auto"/>
            <w:vAlign w:val="bottom"/>
          </w:tcPr>
          <w:p w14:paraId="7C9384F7" w14:textId="77777777" w:rsidR="00C334D1" w:rsidRPr="00813D46" w:rsidRDefault="00C334D1" w:rsidP="007B0C0F">
            <w:pPr>
              <w:pStyle w:val="la2"/>
            </w:pPr>
            <w:r w:rsidRPr="00813D46">
              <w:t> </w:t>
            </w:r>
          </w:p>
        </w:tc>
        <w:tc>
          <w:tcPr>
            <w:tcW w:w="0" w:type="auto"/>
            <w:vAlign w:val="bottom"/>
          </w:tcPr>
          <w:p w14:paraId="4260ED85" w14:textId="77777777" w:rsidR="00C334D1" w:rsidRPr="00813D46" w:rsidRDefault="00C334D1" w:rsidP="007B0C0F">
            <w:pPr>
              <w:pStyle w:val="la2"/>
            </w:pPr>
            <w:r w:rsidRPr="00813D46">
              <w:t> </w:t>
            </w:r>
          </w:p>
        </w:tc>
        <w:tc>
          <w:tcPr>
            <w:tcW w:w="0" w:type="auto"/>
            <w:vAlign w:val="bottom"/>
          </w:tcPr>
          <w:p w14:paraId="1B84CF7A" w14:textId="77777777" w:rsidR="00C334D1" w:rsidRPr="00813D46" w:rsidRDefault="00C334D1" w:rsidP="007B0C0F">
            <w:pPr>
              <w:pStyle w:val="rrddoublerule"/>
            </w:pPr>
            <w:r w:rsidRPr="00813D46">
              <w:rPr>
                <w:sz w:val="15"/>
                <w:szCs w:val="15"/>
              </w:rPr>
              <w:t> </w:t>
            </w:r>
          </w:p>
        </w:tc>
        <w:tc>
          <w:tcPr>
            <w:tcW w:w="0" w:type="auto"/>
            <w:vAlign w:val="bottom"/>
          </w:tcPr>
          <w:p w14:paraId="51182BB9" w14:textId="77777777" w:rsidR="00C334D1" w:rsidRPr="00813D46" w:rsidRDefault="00C334D1" w:rsidP="007B0C0F">
            <w:pPr>
              <w:pStyle w:val="rrddoublerule"/>
            </w:pPr>
            <w:r w:rsidRPr="00813D46">
              <w:rPr>
                <w:sz w:val="15"/>
                <w:szCs w:val="15"/>
              </w:rPr>
              <w:t> </w:t>
            </w:r>
          </w:p>
        </w:tc>
        <w:tc>
          <w:tcPr>
            <w:tcW w:w="0" w:type="auto"/>
            <w:vAlign w:val="bottom"/>
          </w:tcPr>
          <w:p w14:paraId="27523F16" w14:textId="77777777" w:rsidR="00C334D1" w:rsidRPr="00813D46" w:rsidRDefault="00C334D1" w:rsidP="007B0C0F">
            <w:pPr>
              <w:rPr>
                <w:sz w:val="8"/>
              </w:rPr>
            </w:pPr>
          </w:p>
        </w:tc>
        <w:tc>
          <w:tcPr>
            <w:tcW w:w="0" w:type="auto"/>
            <w:vAlign w:val="bottom"/>
          </w:tcPr>
          <w:p w14:paraId="194AF188" w14:textId="77777777" w:rsidR="00C334D1" w:rsidRPr="00813D46" w:rsidRDefault="00C334D1" w:rsidP="007B0C0F">
            <w:pPr>
              <w:pStyle w:val="la2"/>
            </w:pPr>
            <w:r w:rsidRPr="00813D46">
              <w:t> </w:t>
            </w:r>
          </w:p>
        </w:tc>
        <w:tc>
          <w:tcPr>
            <w:tcW w:w="0" w:type="auto"/>
            <w:vAlign w:val="bottom"/>
          </w:tcPr>
          <w:p w14:paraId="6B20AD45" w14:textId="77777777" w:rsidR="00C334D1" w:rsidRPr="00813D46" w:rsidRDefault="00C334D1" w:rsidP="007B0C0F">
            <w:pPr>
              <w:pStyle w:val="rrddoublerule"/>
            </w:pPr>
            <w:r w:rsidRPr="00813D46">
              <w:rPr>
                <w:sz w:val="15"/>
                <w:szCs w:val="15"/>
              </w:rPr>
              <w:t> </w:t>
            </w:r>
          </w:p>
        </w:tc>
        <w:tc>
          <w:tcPr>
            <w:tcW w:w="0" w:type="auto"/>
            <w:vAlign w:val="bottom"/>
          </w:tcPr>
          <w:p w14:paraId="5FA4191D" w14:textId="77777777" w:rsidR="00C334D1" w:rsidRPr="00813D46" w:rsidRDefault="00C334D1" w:rsidP="007B0C0F">
            <w:pPr>
              <w:pStyle w:val="rrddoublerule"/>
            </w:pPr>
            <w:r w:rsidRPr="00813D46">
              <w:rPr>
                <w:sz w:val="15"/>
                <w:szCs w:val="15"/>
              </w:rPr>
              <w:t> </w:t>
            </w:r>
          </w:p>
        </w:tc>
        <w:tc>
          <w:tcPr>
            <w:tcW w:w="0" w:type="auto"/>
            <w:vAlign w:val="bottom"/>
          </w:tcPr>
          <w:p w14:paraId="356460DA" w14:textId="77777777" w:rsidR="00C334D1" w:rsidRPr="00813D46" w:rsidRDefault="00C334D1" w:rsidP="007B0C0F">
            <w:pPr>
              <w:rPr>
                <w:sz w:val="8"/>
              </w:rPr>
            </w:pPr>
          </w:p>
        </w:tc>
      </w:tr>
    </w:tbl>
    <w:p w14:paraId="60671A13" w14:textId="77777777" w:rsidR="00C334D1" w:rsidRPr="00813D46" w:rsidRDefault="00C334D1" w:rsidP="00813D46">
      <w:pPr>
        <w:pStyle w:val="NormalWeb"/>
        <w:keepNext/>
        <w:spacing w:before="270" w:beforeAutospacing="0" w:after="0" w:afterAutospacing="0"/>
        <w:jc w:val="center"/>
      </w:pPr>
      <w:r w:rsidRPr="00813D46">
        <w:rPr>
          <w:rFonts w:cs="Arial"/>
          <w:sz w:val="20"/>
          <w:szCs w:val="20"/>
          <w:u w:val="single"/>
        </w:rPr>
        <w:t xml:space="preserve">NOTE 16 — OTHER LONG-TERM LIABILITIES </w:t>
      </w:r>
    </w:p>
    <w:p w14:paraId="6E60256A" w14:textId="77777777" w:rsidR="00C334D1" w:rsidRPr="00813D46" w:rsidRDefault="00C334D1" w:rsidP="00813D46">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938"/>
        <w:gridCol w:w="272"/>
        <w:gridCol w:w="127"/>
        <w:gridCol w:w="745"/>
        <w:gridCol w:w="71"/>
        <w:gridCol w:w="272"/>
        <w:gridCol w:w="127"/>
        <w:gridCol w:w="745"/>
        <w:gridCol w:w="71"/>
      </w:tblGrid>
      <w:tr w:rsidR="00C334D1" w:rsidRPr="00813D46" w14:paraId="47122AB2" w14:textId="77777777" w:rsidTr="007B0C0F">
        <w:trPr>
          <w:tblHeader/>
          <w:jc w:val="center"/>
        </w:trPr>
        <w:tc>
          <w:tcPr>
            <w:tcW w:w="3828" w:type="pct"/>
            <w:vAlign w:val="center"/>
          </w:tcPr>
          <w:p w14:paraId="79883D87" w14:textId="77777777" w:rsidR="00C334D1" w:rsidRPr="00813D46" w:rsidRDefault="00C334D1" w:rsidP="00813D46">
            <w:pPr>
              <w:keepNext/>
              <w:rPr>
                <w:sz w:val="1"/>
              </w:rPr>
            </w:pPr>
          </w:p>
        </w:tc>
        <w:tc>
          <w:tcPr>
            <w:tcW w:w="131" w:type="pct"/>
            <w:vAlign w:val="bottom"/>
          </w:tcPr>
          <w:p w14:paraId="7AAD6524" w14:textId="77777777" w:rsidR="00C334D1" w:rsidRPr="00813D46" w:rsidRDefault="00C334D1" w:rsidP="00813D46">
            <w:pPr>
              <w:keepNext/>
              <w:rPr>
                <w:sz w:val="1"/>
              </w:rPr>
            </w:pPr>
          </w:p>
        </w:tc>
        <w:tc>
          <w:tcPr>
            <w:tcW w:w="0" w:type="auto"/>
            <w:vAlign w:val="center"/>
          </w:tcPr>
          <w:p w14:paraId="690E1514" w14:textId="77777777" w:rsidR="00C334D1" w:rsidRPr="00813D46" w:rsidRDefault="00C334D1" w:rsidP="00813D46">
            <w:pPr>
              <w:keepNext/>
              <w:rPr>
                <w:sz w:val="1"/>
              </w:rPr>
            </w:pPr>
          </w:p>
        </w:tc>
        <w:tc>
          <w:tcPr>
            <w:tcW w:w="0" w:type="auto"/>
            <w:vAlign w:val="center"/>
          </w:tcPr>
          <w:p w14:paraId="5C4B9BF9" w14:textId="77777777" w:rsidR="00C334D1" w:rsidRPr="00813D46" w:rsidRDefault="00C334D1" w:rsidP="00813D46">
            <w:pPr>
              <w:keepNext/>
              <w:rPr>
                <w:sz w:val="1"/>
              </w:rPr>
            </w:pPr>
          </w:p>
        </w:tc>
        <w:tc>
          <w:tcPr>
            <w:tcW w:w="0" w:type="auto"/>
            <w:vAlign w:val="center"/>
          </w:tcPr>
          <w:p w14:paraId="5BAB7506" w14:textId="77777777" w:rsidR="00C334D1" w:rsidRPr="00813D46" w:rsidRDefault="00C334D1" w:rsidP="00813D46">
            <w:pPr>
              <w:keepNext/>
              <w:rPr>
                <w:sz w:val="1"/>
              </w:rPr>
            </w:pPr>
          </w:p>
        </w:tc>
        <w:tc>
          <w:tcPr>
            <w:tcW w:w="131" w:type="pct"/>
            <w:vAlign w:val="bottom"/>
          </w:tcPr>
          <w:p w14:paraId="5BB551A7" w14:textId="77777777" w:rsidR="00C334D1" w:rsidRPr="00813D46" w:rsidRDefault="00C334D1" w:rsidP="00813D46">
            <w:pPr>
              <w:keepNext/>
              <w:rPr>
                <w:sz w:val="1"/>
              </w:rPr>
            </w:pPr>
          </w:p>
        </w:tc>
        <w:tc>
          <w:tcPr>
            <w:tcW w:w="0" w:type="auto"/>
            <w:vAlign w:val="center"/>
          </w:tcPr>
          <w:p w14:paraId="560A51C7" w14:textId="77777777" w:rsidR="00C334D1" w:rsidRPr="00813D46" w:rsidRDefault="00C334D1" w:rsidP="00813D46">
            <w:pPr>
              <w:keepNext/>
              <w:rPr>
                <w:sz w:val="1"/>
              </w:rPr>
            </w:pPr>
          </w:p>
        </w:tc>
        <w:tc>
          <w:tcPr>
            <w:tcW w:w="0" w:type="auto"/>
            <w:vAlign w:val="center"/>
          </w:tcPr>
          <w:p w14:paraId="64F01E86" w14:textId="77777777" w:rsidR="00C334D1" w:rsidRPr="00813D46" w:rsidRDefault="00C334D1" w:rsidP="00813D46">
            <w:pPr>
              <w:keepNext/>
              <w:rPr>
                <w:sz w:val="1"/>
              </w:rPr>
            </w:pPr>
          </w:p>
        </w:tc>
        <w:tc>
          <w:tcPr>
            <w:tcW w:w="0" w:type="auto"/>
            <w:vAlign w:val="center"/>
          </w:tcPr>
          <w:p w14:paraId="6ACFF5B6" w14:textId="77777777" w:rsidR="00C334D1" w:rsidRPr="00813D46" w:rsidRDefault="00C334D1" w:rsidP="00813D46">
            <w:pPr>
              <w:keepNext/>
              <w:rPr>
                <w:sz w:val="1"/>
              </w:rPr>
            </w:pPr>
          </w:p>
        </w:tc>
      </w:tr>
      <w:tr w:rsidR="00C334D1" w:rsidRPr="00813D46" w14:paraId="36A99539" w14:textId="77777777" w:rsidTr="007B0C0F">
        <w:trPr>
          <w:tblHeader/>
          <w:jc w:val="center"/>
        </w:trPr>
        <w:tc>
          <w:tcPr>
            <w:tcW w:w="0" w:type="auto"/>
            <w:vAlign w:val="bottom"/>
          </w:tcPr>
          <w:p w14:paraId="1EFCD7F1" w14:textId="77777777" w:rsidR="00C334D1" w:rsidRPr="00813D46" w:rsidRDefault="00C334D1" w:rsidP="00813D46">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64F4F3E4" w14:textId="77777777" w:rsidR="00C334D1" w:rsidRPr="00813D46" w:rsidRDefault="00C334D1" w:rsidP="00813D46">
            <w:pPr>
              <w:pStyle w:val="la2"/>
              <w:keepNext/>
            </w:pPr>
            <w:r w:rsidRPr="00813D46">
              <w:rPr>
                <w:sz w:val="15"/>
                <w:szCs w:val="15"/>
              </w:rPr>
              <w:t> </w:t>
            </w:r>
          </w:p>
        </w:tc>
        <w:tc>
          <w:tcPr>
            <w:tcW w:w="0" w:type="auto"/>
            <w:gridSpan w:val="2"/>
            <w:vAlign w:val="bottom"/>
          </w:tcPr>
          <w:p w14:paraId="243D6CA3" w14:textId="77777777" w:rsidR="00C334D1" w:rsidRPr="00813D46" w:rsidRDefault="00C334D1" w:rsidP="00813D46">
            <w:pPr>
              <w:pStyle w:val="la2"/>
              <w:keepNext/>
            </w:pPr>
            <w:r w:rsidRPr="00813D46">
              <w:t> </w:t>
            </w:r>
          </w:p>
        </w:tc>
        <w:tc>
          <w:tcPr>
            <w:tcW w:w="0" w:type="auto"/>
            <w:vAlign w:val="bottom"/>
          </w:tcPr>
          <w:p w14:paraId="637D77E3" w14:textId="77777777" w:rsidR="00C334D1" w:rsidRPr="00813D46" w:rsidRDefault="00C334D1" w:rsidP="00813D46">
            <w:pPr>
              <w:keepNext/>
              <w:rPr>
                <w:sz w:val="8"/>
              </w:rPr>
            </w:pPr>
            <w:r w:rsidRPr="00813D46">
              <w:rPr>
                <w:sz w:val="15"/>
                <w:szCs w:val="15"/>
              </w:rPr>
              <w:t> </w:t>
            </w:r>
          </w:p>
        </w:tc>
        <w:tc>
          <w:tcPr>
            <w:tcW w:w="0" w:type="auto"/>
            <w:vAlign w:val="bottom"/>
          </w:tcPr>
          <w:p w14:paraId="5F6D3507" w14:textId="77777777" w:rsidR="00C334D1" w:rsidRPr="00813D46" w:rsidRDefault="00C334D1" w:rsidP="00813D46">
            <w:pPr>
              <w:pStyle w:val="la2"/>
              <w:keepNext/>
            </w:pPr>
            <w:r w:rsidRPr="00813D46">
              <w:rPr>
                <w:sz w:val="15"/>
                <w:szCs w:val="15"/>
              </w:rPr>
              <w:t> </w:t>
            </w:r>
          </w:p>
        </w:tc>
        <w:tc>
          <w:tcPr>
            <w:tcW w:w="0" w:type="auto"/>
            <w:gridSpan w:val="2"/>
            <w:vAlign w:val="bottom"/>
          </w:tcPr>
          <w:p w14:paraId="7B982727" w14:textId="77777777" w:rsidR="00C334D1" w:rsidRPr="00813D46" w:rsidRDefault="00C334D1" w:rsidP="00813D46">
            <w:pPr>
              <w:pStyle w:val="la2"/>
              <w:keepNext/>
            </w:pPr>
            <w:r w:rsidRPr="00813D46">
              <w:t> </w:t>
            </w:r>
          </w:p>
        </w:tc>
        <w:tc>
          <w:tcPr>
            <w:tcW w:w="0" w:type="auto"/>
            <w:vAlign w:val="bottom"/>
          </w:tcPr>
          <w:p w14:paraId="17230CAA" w14:textId="77777777" w:rsidR="00C334D1" w:rsidRPr="00813D46" w:rsidRDefault="00C334D1" w:rsidP="00813D46">
            <w:pPr>
              <w:keepNext/>
              <w:rPr>
                <w:sz w:val="8"/>
              </w:rPr>
            </w:pPr>
            <w:r w:rsidRPr="00813D46">
              <w:rPr>
                <w:sz w:val="15"/>
                <w:szCs w:val="15"/>
              </w:rPr>
              <w:t> </w:t>
            </w:r>
          </w:p>
        </w:tc>
      </w:tr>
      <w:tr w:rsidR="00C334D1" w:rsidRPr="00813D46" w14:paraId="56D9EA37" w14:textId="77777777" w:rsidTr="007B0C0F">
        <w:trPr>
          <w:jc w:val="center"/>
        </w:trPr>
        <w:tc>
          <w:tcPr>
            <w:tcW w:w="0" w:type="auto"/>
            <w:gridSpan w:val="8"/>
            <w:vAlign w:val="bottom"/>
          </w:tcPr>
          <w:p w14:paraId="22CE7FC7" w14:textId="77777777" w:rsidR="00C334D1" w:rsidRPr="00813D46" w:rsidRDefault="00C334D1" w:rsidP="00813D46">
            <w:pPr>
              <w:pStyle w:val="rrdsinglerule"/>
              <w:keepNext/>
            </w:pPr>
            <w:r w:rsidRPr="00813D46">
              <w:rPr>
                <w:sz w:val="15"/>
                <w:szCs w:val="15"/>
              </w:rPr>
              <w:t> </w:t>
            </w:r>
          </w:p>
        </w:tc>
        <w:tc>
          <w:tcPr>
            <w:tcW w:w="0" w:type="auto"/>
            <w:vAlign w:val="bottom"/>
          </w:tcPr>
          <w:p w14:paraId="6708C77D" w14:textId="77777777" w:rsidR="00C334D1" w:rsidRPr="00813D46" w:rsidRDefault="00C334D1" w:rsidP="00813D46">
            <w:pPr>
              <w:keepNext/>
              <w:rPr>
                <w:sz w:val="8"/>
              </w:rPr>
            </w:pPr>
          </w:p>
        </w:tc>
      </w:tr>
      <w:tr w:rsidR="00C334D1" w:rsidRPr="00813D46" w14:paraId="4AFE127D" w14:textId="77777777" w:rsidTr="007B0C0F">
        <w:trPr>
          <w:trHeight w:val="75"/>
          <w:jc w:val="center"/>
        </w:trPr>
        <w:tc>
          <w:tcPr>
            <w:tcW w:w="0" w:type="auto"/>
            <w:vAlign w:val="center"/>
          </w:tcPr>
          <w:p w14:paraId="00FB17BA" w14:textId="77777777" w:rsidR="00C334D1" w:rsidRPr="00813D46" w:rsidRDefault="00C334D1" w:rsidP="00813D46">
            <w:pPr>
              <w:keepNext/>
              <w:rPr>
                <w:sz w:val="8"/>
              </w:rPr>
            </w:pPr>
          </w:p>
        </w:tc>
        <w:tc>
          <w:tcPr>
            <w:tcW w:w="0" w:type="auto"/>
            <w:gridSpan w:val="4"/>
            <w:vAlign w:val="center"/>
          </w:tcPr>
          <w:p w14:paraId="3BC9E295" w14:textId="77777777" w:rsidR="00C334D1" w:rsidRPr="00813D46" w:rsidRDefault="00C334D1" w:rsidP="00813D46">
            <w:pPr>
              <w:keepNext/>
              <w:rPr>
                <w:sz w:val="8"/>
              </w:rPr>
            </w:pPr>
          </w:p>
        </w:tc>
        <w:tc>
          <w:tcPr>
            <w:tcW w:w="0" w:type="auto"/>
            <w:gridSpan w:val="4"/>
            <w:vAlign w:val="center"/>
          </w:tcPr>
          <w:p w14:paraId="4B0647D2" w14:textId="77777777" w:rsidR="00C334D1" w:rsidRPr="00813D46" w:rsidRDefault="00C334D1" w:rsidP="00813D46">
            <w:pPr>
              <w:keepNext/>
              <w:rPr>
                <w:sz w:val="8"/>
              </w:rPr>
            </w:pPr>
          </w:p>
        </w:tc>
      </w:tr>
      <w:tr w:rsidR="00C334D1" w:rsidRPr="00813D46" w14:paraId="1C6356C2" w14:textId="77777777" w:rsidTr="007B0C0F">
        <w:trPr>
          <w:jc w:val="center"/>
        </w:trPr>
        <w:tc>
          <w:tcPr>
            <w:tcW w:w="0" w:type="auto"/>
            <w:vAlign w:val="bottom"/>
          </w:tcPr>
          <w:p w14:paraId="10181F07" w14:textId="77777777" w:rsidR="00C334D1" w:rsidRPr="00813D46" w:rsidRDefault="00C334D1" w:rsidP="00813D46">
            <w:pPr>
              <w:pStyle w:val="NormalWeb"/>
              <w:keepNext/>
              <w:spacing w:before="0" w:beforeAutospacing="0" w:after="15" w:afterAutospacing="0"/>
              <w:rPr>
                <w:sz w:val="8"/>
              </w:rPr>
            </w:pPr>
            <w:r w:rsidRPr="00813D46">
              <w:rPr>
                <w:rFonts w:cs="Arial"/>
                <w:b/>
                <w:bCs/>
                <w:sz w:val="15"/>
                <w:szCs w:val="15"/>
              </w:rPr>
              <w:t>June 30,</w:t>
            </w:r>
          </w:p>
        </w:tc>
        <w:tc>
          <w:tcPr>
            <w:tcW w:w="0" w:type="auto"/>
            <w:vAlign w:val="bottom"/>
          </w:tcPr>
          <w:p w14:paraId="086B0C50" w14:textId="77777777" w:rsidR="00C334D1" w:rsidRPr="00813D46" w:rsidRDefault="00C334D1" w:rsidP="00813D46">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0DC41875" w14:textId="77777777" w:rsidR="00C334D1" w:rsidRPr="00813D46" w:rsidRDefault="00C334D1" w:rsidP="00813D46">
            <w:pPr>
              <w:keepNext/>
              <w:jc w:val="right"/>
            </w:pPr>
            <w:r w:rsidRPr="00813D46">
              <w:rPr>
                <w:rFonts w:cs="Arial"/>
                <w:b/>
                <w:bCs/>
                <w:sz w:val="15"/>
                <w:szCs w:val="15"/>
              </w:rPr>
              <w:t>2015</w:t>
            </w:r>
          </w:p>
        </w:tc>
        <w:tc>
          <w:tcPr>
            <w:tcW w:w="0" w:type="auto"/>
            <w:vAlign w:val="bottom"/>
          </w:tcPr>
          <w:p w14:paraId="36EAE73E" w14:textId="77777777" w:rsidR="00C334D1" w:rsidRPr="00813D46" w:rsidRDefault="00C334D1" w:rsidP="00813D46">
            <w:pPr>
              <w:keepNext/>
              <w:rPr>
                <w:sz w:val="8"/>
              </w:rPr>
            </w:pPr>
            <w:r w:rsidRPr="00813D46">
              <w:rPr>
                <w:sz w:val="15"/>
                <w:szCs w:val="15"/>
              </w:rPr>
              <w:t> </w:t>
            </w:r>
          </w:p>
        </w:tc>
        <w:tc>
          <w:tcPr>
            <w:tcW w:w="0" w:type="auto"/>
            <w:vAlign w:val="bottom"/>
          </w:tcPr>
          <w:p w14:paraId="6CB60BD7" w14:textId="77777777" w:rsidR="00C334D1" w:rsidRPr="00813D46" w:rsidRDefault="00C334D1" w:rsidP="00813D46">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1EF11A8A" w14:textId="77777777" w:rsidR="00C334D1" w:rsidRPr="00813D46" w:rsidRDefault="00C334D1" w:rsidP="00813D46">
            <w:pPr>
              <w:keepNext/>
              <w:jc w:val="right"/>
            </w:pPr>
            <w:r w:rsidRPr="00813D46">
              <w:rPr>
                <w:rFonts w:cs="Arial"/>
                <w:b/>
                <w:bCs/>
                <w:sz w:val="15"/>
                <w:szCs w:val="15"/>
              </w:rPr>
              <w:t>2014</w:t>
            </w:r>
          </w:p>
        </w:tc>
        <w:tc>
          <w:tcPr>
            <w:tcW w:w="0" w:type="auto"/>
            <w:vAlign w:val="bottom"/>
          </w:tcPr>
          <w:p w14:paraId="2293D51C" w14:textId="77777777" w:rsidR="00C334D1" w:rsidRPr="00813D46" w:rsidRDefault="00C334D1" w:rsidP="00813D46">
            <w:pPr>
              <w:keepNext/>
              <w:rPr>
                <w:sz w:val="8"/>
              </w:rPr>
            </w:pPr>
            <w:r w:rsidRPr="00813D46">
              <w:rPr>
                <w:sz w:val="15"/>
                <w:szCs w:val="15"/>
              </w:rPr>
              <w:t> </w:t>
            </w:r>
          </w:p>
        </w:tc>
      </w:tr>
      <w:tr w:rsidR="00C334D1" w:rsidRPr="00813D46" w14:paraId="07A2A6A2" w14:textId="77777777" w:rsidTr="007B0C0F">
        <w:trPr>
          <w:trHeight w:val="75"/>
          <w:jc w:val="center"/>
        </w:trPr>
        <w:tc>
          <w:tcPr>
            <w:tcW w:w="0" w:type="auto"/>
            <w:vAlign w:val="center"/>
          </w:tcPr>
          <w:p w14:paraId="2A04242C" w14:textId="77777777" w:rsidR="00C334D1" w:rsidRPr="00813D46" w:rsidRDefault="00C334D1" w:rsidP="007B0C0F">
            <w:pPr>
              <w:rPr>
                <w:sz w:val="8"/>
              </w:rPr>
            </w:pPr>
          </w:p>
        </w:tc>
        <w:tc>
          <w:tcPr>
            <w:tcW w:w="0" w:type="auto"/>
            <w:gridSpan w:val="4"/>
            <w:vAlign w:val="center"/>
          </w:tcPr>
          <w:p w14:paraId="7BEC81B3" w14:textId="77777777" w:rsidR="00C334D1" w:rsidRPr="00813D46" w:rsidRDefault="00C334D1" w:rsidP="007B0C0F">
            <w:pPr>
              <w:rPr>
                <w:sz w:val="8"/>
              </w:rPr>
            </w:pPr>
          </w:p>
        </w:tc>
        <w:tc>
          <w:tcPr>
            <w:tcW w:w="0" w:type="auto"/>
            <w:gridSpan w:val="4"/>
            <w:vAlign w:val="center"/>
          </w:tcPr>
          <w:p w14:paraId="3B38A870" w14:textId="77777777" w:rsidR="00C334D1" w:rsidRPr="00813D46" w:rsidRDefault="00C334D1" w:rsidP="007B0C0F">
            <w:pPr>
              <w:rPr>
                <w:sz w:val="8"/>
              </w:rPr>
            </w:pPr>
          </w:p>
        </w:tc>
      </w:tr>
      <w:tr w:rsidR="00C334D1" w:rsidRPr="00813D46" w14:paraId="30F34CE4" w14:textId="77777777" w:rsidTr="007B0C0F">
        <w:trPr>
          <w:jc w:val="center"/>
        </w:trPr>
        <w:tc>
          <w:tcPr>
            <w:tcW w:w="0" w:type="auto"/>
          </w:tcPr>
          <w:p w14:paraId="05DF5572" w14:textId="77777777" w:rsidR="00C334D1" w:rsidRPr="00813D46" w:rsidRDefault="00C334D1" w:rsidP="007B0C0F">
            <w:pPr>
              <w:pStyle w:val="NormalWeb"/>
              <w:ind w:left="240" w:hanging="240"/>
              <w:rPr>
                <w:sz w:val="8"/>
              </w:rPr>
            </w:pPr>
            <w:r w:rsidRPr="00813D46">
              <w:rPr>
                <w:rFonts w:cs="Arial"/>
                <w:sz w:val="20"/>
                <w:szCs w:val="20"/>
              </w:rPr>
              <w:t>Tax contingencies and other tax liabilities</w:t>
            </w:r>
          </w:p>
        </w:tc>
        <w:tc>
          <w:tcPr>
            <w:tcW w:w="0" w:type="auto"/>
            <w:vAlign w:val="bottom"/>
          </w:tcPr>
          <w:p w14:paraId="63DD998E" w14:textId="77777777" w:rsidR="00C334D1" w:rsidRPr="00813D46" w:rsidRDefault="00C334D1" w:rsidP="007B0C0F">
            <w:pPr>
              <w:pStyle w:val="la2"/>
            </w:pPr>
            <w:r w:rsidRPr="00813D46">
              <w:rPr>
                <w:sz w:val="15"/>
                <w:szCs w:val="15"/>
              </w:rPr>
              <w:t> </w:t>
            </w:r>
          </w:p>
        </w:tc>
        <w:tc>
          <w:tcPr>
            <w:tcW w:w="0" w:type="auto"/>
            <w:vAlign w:val="bottom"/>
          </w:tcPr>
          <w:p w14:paraId="4758BDB1" w14:textId="77777777" w:rsidR="00C334D1" w:rsidRPr="00813D46" w:rsidRDefault="00C334D1" w:rsidP="007B0C0F">
            <w:pPr>
              <w:rPr>
                <w:sz w:val="8"/>
              </w:rPr>
            </w:pPr>
            <w:r w:rsidRPr="00813D46">
              <w:rPr>
                <w:rFonts w:cs="Arial"/>
                <w:b/>
                <w:bCs/>
              </w:rPr>
              <w:t>$</w:t>
            </w:r>
          </w:p>
        </w:tc>
        <w:tc>
          <w:tcPr>
            <w:tcW w:w="0" w:type="auto"/>
            <w:vAlign w:val="bottom"/>
          </w:tcPr>
          <w:p w14:paraId="327218BA" w14:textId="7D255560" w:rsidR="00C334D1" w:rsidRPr="00813D46" w:rsidRDefault="0095357A" w:rsidP="00AD35EF">
            <w:pPr>
              <w:jc w:val="right"/>
            </w:pPr>
            <w:r w:rsidRPr="00813D46">
              <w:rPr>
                <w:rFonts w:cs="Arial"/>
                <w:b/>
                <w:bCs/>
              </w:rPr>
              <w:t>12,</w:t>
            </w:r>
            <w:r w:rsidR="00C32D1F" w:rsidRPr="00813D46">
              <w:rPr>
                <w:rFonts w:cs="Arial"/>
                <w:b/>
                <w:bCs/>
              </w:rPr>
              <w:t>29</w:t>
            </w:r>
            <w:r w:rsidR="00AD35EF" w:rsidRPr="00813D46">
              <w:rPr>
                <w:rFonts w:cs="Arial"/>
                <w:b/>
                <w:bCs/>
              </w:rPr>
              <w:t>0</w:t>
            </w:r>
          </w:p>
        </w:tc>
        <w:tc>
          <w:tcPr>
            <w:tcW w:w="0" w:type="auto"/>
            <w:noWrap/>
            <w:vAlign w:val="bottom"/>
          </w:tcPr>
          <w:p w14:paraId="5E2B60D9" w14:textId="77777777" w:rsidR="00C334D1" w:rsidRPr="00813D46" w:rsidRDefault="00C334D1" w:rsidP="007B0C0F">
            <w:pPr>
              <w:rPr>
                <w:sz w:val="8"/>
              </w:rPr>
            </w:pPr>
            <w:r w:rsidRPr="00813D46">
              <w:rPr>
                <w:rFonts w:cs="Arial"/>
                <w:b/>
                <w:bCs/>
              </w:rPr>
              <w:t> </w:t>
            </w:r>
          </w:p>
        </w:tc>
        <w:tc>
          <w:tcPr>
            <w:tcW w:w="0" w:type="auto"/>
            <w:vAlign w:val="bottom"/>
          </w:tcPr>
          <w:p w14:paraId="412F5766" w14:textId="77777777" w:rsidR="00C334D1" w:rsidRPr="00813D46" w:rsidRDefault="00C334D1" w:rsidP="007B0C0F">
            <w:pPr>
              <w:pStyle w:val="la2"/>
            </w:pPr>
            <w:r w:rsidRPr="00813D46">
              <w:rPr>
                <w:sz w:val="15"/>
                <w:szCs w:val="15"/>
              </w:rPr>
              <w:t> </w:t>
            </w:r>
          </w:p>
        </w:tc>
        <w:tc>
          <w:tcPr>
            <w:tcW w:w="0" w:type="auto"/>
            <w:vAlign w:val="bottom"/>
          </w:tcPr>
          <w:p w14:paraId="5038B37A" w14:textId="77777777" w:rsidR="00C334D1" w:rsidRPr="00813D46" w:rsidRDefault="00C334D1" w:rsidP="007B0C0F">
            <w:pPr>
              <w:rPr>
                <w:sz w:val="8"/>
              </w:rPr>
            </w:pPr>
            <w:r w:rsidRPr="00813D46">
              <w:rPr>
                <w:rFonts w:cs="Arial"/>
              </w:rPr>
              <w:t>$</w:t>
            </w:r>
          </w:p>
        </w:tc>
        <w:tc>
          <w:tcPr>
            <w:tcW w:w="0" w:type="auto"/>
            <w:vAlign w:val="bottom"/>
          </w:tcPr>
          <w:p w14:paraId="2A4A3DD7" w14:textId="77777777" w:rsidR="00C334D1" w:rsidRPr="00813D46" w:rsidRDefault="00C334D1" w:rsidP="007B0C0F">
            <w:pPr>
              <w:jc w:val="right"/>
            </w:pPr>
            <w:r w:rsidRPr="00813D46">
              <w:rPr>
                <w:rFonts w:cs="Arial"/>
                <w:bCs/>
              </w:rPr>
              <w:t>10,510</w:t>
            </w:r>
          </w:p>
        </w:tc>
        <w:tc>
          <w:tcPr>
            <w:tcW w:w="0" w:type="auto"/>
            <w:noWrap/>
            <w:vAlign w:val="bottom"/>
          </w:tcPr>
          <w:p w14:paraId="7D3337DE" w14:textId="77777777" w:rsidR="00C334D1" w:rsidRPr="00813D46" w:rsidRDefault="00C334D1" w:rsidP="007B0C0F">
            <w:pPr>
              <w:rPr>
                <w:sz w:val="8"/>
              </w:rPr>
            </w:pPr>
            <w:r w:rsidRPr="00813D46">
              <w:rPr>
                <w:rFonts w:cs="Arial"/>
              </w:rPr>
              <w:t> </w:t>
            </w:r>
          </w:p>
        </w:tc>
      </w:tr>
      <w:tr w:rsidR="00C334D1" w:rsidRPr="00813D46" w14:paraId="06F4CB0E" w14:textId="77777777" w:rsidTr="007B0C0F">
        <w:trPr>
          <w:jc w:val="center"/>
        </w:trPr>
        <w:tc>
          <w:tcPr>
            <w:tcW w:w="0" w:type="auto"/>
          </w:tcPr>
          <w:p w14:paraId="00D98972" w14:textId="77777777" w:rsidR="00C334D1" w:rsidRPr="00813D46" w:rsidRDefault="00C334D1" w:rsidP="007B0C0F">
            <w:pPr>
              <w:pStyle w:val="NormalWeb"/>
              <w:ind w:left="240" w:hanging="240"/>
              <w:rPr>
                <w:sz w:val="8"/>
              </w:rPr>
            </w:pPr>
            <w:r w:rsidRPr="00813D46">
              <w:rPr>
                <w:rFonts w:cs="Arial"/>
                <w:sz w:val="20"/>
                <w:szCs w:val="20"/>
              </w:rPr>
              <w:t>Other</w:t>
            </w:r>
          </w:p>
        </w:tc>
        <w:tc>
          <w:tcPr>
            <w:tcW w:w="0" w:type="auto"/>
            <w:vAlign w:val="bottom"/>
          </w:tcPr>
          <w:p w14:paraId="347A79E3" w14:textId="77777777" w:rsidR="00C334D1" w:rsidRPr="00813D46" w:rsidRDefault="00C334D1" w:rsidP="007B0C0F">
            <w:pPr>
              <w:pStyle w:val="la2"/>
            </w:pPr>
            <w:r w:rsidRPr="00813D46">
              <w:rPr>
                <w:sz w:val="15"/>
                <w:szCs w:val="15"/>
              </w:rPr>
              <w:t> </w:t>
            </w:r>
          </w:p>
        </w:tc>
        <w:tc>
          <w:tcPr>
            <w:tcW w:w="0" w:type="auto"/>
            <w:vAlign w:val="bottom"/>
          </w:tcPr>
          <w:p w14:paraId="59A2B808" w14:textId="77777777" w:rsidR="00C334D1" w:rsidRPr="00813D46" w:rsidRDefault="00C334D1" w:rsidP="007B0C0F">
            <w:pPr>
              <w:rPr>
                <w:sz w:val="8"/>
              </w:rPr>
            </w:pPr>
            <w:r w:rsidRPr="00813D46">
              <w:rPr>
                <w:rFonts w:cs="Arial"/>
                <w:b/>
                <w:bCs/>
              </w:rPr>
              <w:t> </w:t>
            </w:r>
          </w:p>
        </w:tc>
        <w:tc>
          <w:tcPr>
            <w:tcW w:w="0" w:type="auto"/>
            <w:vAlign w:val="bottom"/>
          </w:tcPr>
          <w:p w14:paraId="527AE395" w14:textId="23802A80" w:rsidR="00C334D1" w:rsidRPr="00813D46" w:rsidRDefault="0095357A" w:rsidP="00AD35EF">
            <w:pPr>
              <w:jc w:val="right"/>
            </w:pPr>
            <w:r w:rsidRPr="00813D46">
              <w:rPr>
                <w:rFonts w:cs="Arial"/>
                <w:b/>
                <w:bCs/>
              </w:rPr>
              <w:t>1,25</w:t>
            </w:r>
            <w:r w:rsidR="0082051B" w:rsidRPr="00813D46">
              <w:rPr>
                <w:rFonts w:cs="Arial"/>
                <w:b/>
                <w:bCs/>
              </w:rPr>
              <w:t>4</w:t>
            </w:r>
          </w:p>
        </w:tc>
        <w:tc>
          <w:tcPr>
            <w:tcW w:w="0" w:type="auto"/>
            <w:noWrap/>
            <w:vAlign w:val="bottom"/>
          </w:tcPr>
          <w:p w14:paraId="4F79B706" w14:textId="77777777" w:rsidR="00C334D1" w:rsidRPr="00813D46" w:rsidRDefault="00C334D1" w:rsidP="007B0C0F">
            <w:pPr>
              <w:rPr>
                <w:sz w:val="8"/>
              </w:rPr>
            </w:pPr>
            <w:r w:rsidRPr="00813D46">
              <w:rPr>
                <w:rFonts w:cs="Arial"/>
                <w:b/>
                <w:bCs/>
              </w:rPr>
              <w:t> </w:t>
            </w:r>
          </w:p>
        </w:tc>
        <w:tc>
          <w:tcPr>
            <w:tcW w:w="0" w:type="auto"/>
            <w:vAlign w:val="bottom"/>
          </w:tcPr>
          <w:p w14:paraId="0B6F509A" w14:textId="77777777" w:rsidR="00C334D1" w:rsidRPr="00813D46" w:rsidRDefault="00C334D1" w:rsidP="007B0C0F">
            <w:pPr>
              <w:pStyle w:val="la2"/>
            </w:pPr>
            <w:r w:rsidRPr="00813D46">
              <w:rPr>
                <w:sz w:val="15"/>
                <w:szCs w:val="15"/>
              </w:rPr>
              <w:t> </w:t>
            </w:r>
          </w:p>
        </w:tc>
        <w:tc>
          <w:tcPr>
            <w:tcW w:w="0" w:type="auto"/>
            <w:vAlign w:val="bottom"/>
          </w:tcPr>
          <w:p w14:paraId="4873DB3E" w14:textId="77777777" w:rsidR="00C334D1" w:rsidRPr="00813D46" w:rsidRDefault="00C334D1" w:rsidP="007B0C0F">
            <w:pPr>
              <w:rPr>
                <w:sz w:val="8"/>
              </w:rPr>
            </w:pPr>
            <w:r w:rsidRPr="00813D46">
              <w:rPr>
                <w:rFonts w:cs="Arial"/>
              </w:rPr>
              <w:t> </w:t>
            </w:r>
          </w:p>
        </w:tc>
        <w:tc>
          <w:tcPr>
            <w:tcW w:w="0" w:type="auto"/>
            <w:vAlign w:val="bottom"/>
          </w:tcPr>
          <w:p w14:paraId="1FAEB550" w14:textId="77777777" w:rsidR="00C334D1" w:rsidRPr="00813D46" w:rsidRDefault="00C334D1" w:rsidP="007B0C0F">
            <w:pPr>
              <w:jc w:val="right"/>
            </w:pPr>
            <w:r w:rsidRPr="00813D46">
              <w:rPr>
                <w:rFonts w:cs="Arial"/>
                <w:bCs/>
              </w:rPr>
              <w:t>1,084</w:t>
            </w:r>
          </w:p>
        </w:tc>
        <w:tc>
          <w:tcPr>
            <w:tcW w:w="0" w:type="auto"/>
            <w:noWrap/>
            <w:vAlign w:val="bottom"/>
          </w:tcPr>
          <w:p w14:paraId="0C6E8519" w14:textId="77777777" w:rsidR="00C334D1" w:rsidRPr="00813D46" w:rsidRDefault="00C334D1" w:rsidP="007B0C0F">
            <w:pPr>
              <w:rPr>
                <w:sz w:val="8"/>
              </w:rPr>
            </w:pPr>
            <w:r w:rsidRPr="00813D46">
              <w:rPr>
                <w:rFonts w:cs="Arial"/>
              </w:rPr>
              <w:t> </w:t>
            </w:r>
          </w:p>
        </w:tc>
      </w:tr>
      <w:tr w:rsidR="00C334D1" w:rsidRPr="00813D46" w14:paraId="7B9DC85A" w14:textId="77777777" w:rsidTr="007B0C0F">
        <w:trPr>
          <w:jc w:val="center"/>
        </w:trPr>
        <w:tc>
          <w:tcPr>
            <w:tcW w:w="0" w:type="auto"/>
            <w:gridSpan w:val="4"/>
            <w:vAlign w:val="bottom"/>
          </w:tcPr>
          <w:p w14:paraId="781E89AF" w14:textId="77777777" w:rsidR="00C334D1" w:rsidRPr="00813D46" w:rsidRDefault="00C334D1" w:rsidP="007B0C0F">
            <w:pPr>
              <w:pStyle w:val="rrdsinglerule"/>
            </w:pPr>
            <w:r w:rsidRPr="00813D46">
              <w:rPr>
                <w:sz w:val="15"/>
                <w:szCs w:val="15"/>
              </w:rPr>
              <w:t> </w:t>
            </w:r>
          </w:p>
        </w:tc>
        <w:tc>
          <w:tcPr>
            <w:tcW w:w="0" w:type="auto"/>
            <w:vAlign w:val="bottom"/>
          </w:tcPr>
          <w:p w14:paraId="46950838" w14:textId="77777777" w:rsidR="00C334D1" w:rsidRPr="00813D46" w:rsidRDefault="00C334D1" w:rsidP="007B0C0F">
            <w:pPr>
              <w:rPr>
                <w:sz w:val="8"/>
              </w:rPr>
            </w:pPr>
          </w:p>
        </w:tc>
        <w:tc>
          <w:tcPr>
            <w:tcW w:w="0" w:type="auto"/>
            <w:vAlign w:val="bottom"/>
          </w:tcPr>
          <w:p w14:paraId="5E6919BE" w14:textId="77777777" w:rsidR="00C334D1" w:rsidRPr="00813D46" w:rsidRDefault="00C334D1" w:rsidP="007B0C0F">
            <w:pPr>
              <w:pStyle w:val="la2"/>
            </w:pPr>
            <w:r w:rsidRPr="00813D46">
              <w:t> </w:t>
            </w:r>
          </w:p>
        </w:tc>
        <w:tc>
          <w:tcPr>
            <w:tcW w:w="0" w:type="auto"/>
            <w:vAlign w:val="bottom"/>
          </w:tcPr>
          <w:p w14:paraId="010D8038" w14:textId="77777777" w:rsidR="00C334D1" w:rsidRPr="00813D46" w:rsidRDefault="00C334D1" w:rsidP="007B0C0F">
            <w:pPr>
              <w:pStyle w:val="rrdsinglerule"/>
            </w:pPr>
            <w:r w:rsidRPr="00813D46">
              <w:rPr>
                <w:sz w:val="15"/>
                <w:szCs w:val="15"/>
              </w:rPr>
              <w:t> </w:t>
            </w:r>
          </w:p>
        </w:tc>
        <w:tc>
          <w:tcPr>
            <w:tcW w:w="0" w:type="auto"/>
            <w:vAlign w:val="bottom"/>
          </w:tcPr>
          <w:p w14:paraId="7DFC90EC" w14:textId="77777777" w:rsidR="00C334D1" w:rsidRPr="00813D46" w:rsidRDefault="00C334D1" w:rsidP="007B0C0F">
            <w:pPr>
              <w:pStyle w:val="rrdsinglerule"/>
            </w:pPr>
            <w:r w:rsidRPr="00813D46">
              <w:rPr>
                <w:sz w:val="15"/>
                <w:szCs w:val="15"/>
              </w:rPr>
              <w:t> </w:t>
            </w:r>
          </w:p>
        </w:tc>
        <w:tc>
          <w:tcPr>
            <w:tcW w:w="0" w:type="auto"/>
            <w:vAlign w:val="bottom"/>
          </w:tcPr>
          <w:p w14:paraId="5D50B0DC" w14:textId="77777777" w:rsidR="00C334D1" w:rsidRPr="00813D46" w:rsidRDefault="00C334D1" w:rsidP="007B0C0F">
            <w:pPr>
              <w:rPr>
                <w:sz w:val="8"/>
              </w:rPr>
            </w:pPr>
          </w:p>
        </w:tc>
      </w:tr>
      <w:tr w:rsidR="00C334D1" w:rsidRPr="00813D46" w14:paraId="464873B0" w14:textId="77777777" w:rsidTr="007B0C0F">
        <w:trPr>
          <w:jc w:val="center"/>
        </w:trPr>
        <w:tc>
          <w:tcPr>
            <w:tcW w:w="0" w:type="auto"/>
          </w:tcPr>
          <w:p w14:paraId="6F1C1C21"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24700C82" w14:textId="77777777" w:rsidR="00C334D1" w:rsidRPr="00813D46" w:rsidRDefault="00C334D1" w:rsidP="007B0C0F">
            <w:pPr>
              <w:pStyle w:val="la2"/>
            </w:pPr>
            <w:r w:rsidRPr="00813D46">
              <w:rPr>
                <w:sz w:val="15"/>
                <w:szCs w:val="15"/>
              </w:rPr>
              <w:t> </w:t>
            </w:r>
          </w:p>
        </w:tc>
        <w:tc>
          <w:tcPr>
            <w:tcW w:w="0" w:type="auto"/>
            <w:vAlign w:val="bottom"/>
          </w:tcPr>
          <w:p w14:paraId="799CAE11" w14:textId="77777777" w:rsidR="00C334D1" w:rsidRPr="00813D46" w:rsidRDefault="00C334D1" w:rsidP="007B0C0F">
            <w:pPr>
              <w:rPr>
                <w:sz w:val="8"/>
              </w:rPr>
            </w:pPr>
            <w:r w:rsidRPr="00813D46">
              <w:rPr>
                <w:rFonts w:cs="Arial"/>
                <w:b/>
                <w:bCs/>
              </w:rPr>
              <w:t>$</w:t>
            </w:r>
          </w:p>
        </w:tc>
        <w:tc>
          <w:tcPr>
            <w:tcW w:w="0" w:type="auto"/>
            <w:vAlign w:val="bottom"/>
          </w:tcPr>
          <w:p w14:paraId="0ACEB006" w14:textId="06EB2D58" w:rsidR="00C334D1" w:rsidRPr="00813D46" w:rsidRDefault="00C334D1" w:rsidP="00C32D1F">
            <w:pPr>
              <w:jc w:val="right"/>
            </w:pPr>
            <w:r w:rsidRPr="00813D46">
              <w:rPr>
                <w:rFonts w:cs="Arial"/>
                <w:b/>
                <w:bCs/>
              </w:rPr>
              <w:t>  </w:t>
            </w:r>
            <w:r w:rsidR="006B4B05" w:rsidRPr="00813D46">
              <w:rPr>
                <w:rFonts w:cs="Arial"/>
                <w:b/>
                <w:bCs/>
              </w:rPr>
              <w:t>13,</w:t>
            </w:r>
            <w:r w:rsidR="00C32D1F" w:rsidRPr="00813D46">
              <w:rPr>
                <w:rFonts w:cs="Arial"/>
                <w:b/>
                <w:bCs/>
              </w:rPr>
              <w:t>54</w:t>
            </w:r>
            <w:r w:rsidR="0082051B" w:rsidRPr="00813D46">
              <w:rPr>
                <w:rFonts w:cs="Arial"/>
                <w:b/>
                <w:bCs/>
              </w:rPr>
              <w:t>4</w:t>
            </w:r>
          </w:p>
        </w:tc>
        <w:tc>
          <w:tcPr>
            <w:tcW w:w="0" w:type="auto"/>
            <w:noWrap/>
            <w:vAlign w:val="bottom"/>
          </w:tcPr>
          <w:p w14:paraId="364394BF" w14:textId="77777777" w:rsidR="00C334D1" w:rsidRPr="00813D46" w:rsidRDefault="00C334D1" w:rsidP="007B0C0F">
            <w:pPr>
              <w:rPr>
                <w:sz w:val="8"/>
              </w:rPr>
            </w:pPr>
            <w:r w:rsidRPr="00813D46">
              <w:rPr>
                <w:rFonts w:cs="Arial"/>
                <w:b/>
                <w:bCs/>
              </w:rPr>
              <w:t> </w:t>
            </w:r>
          </w:p>
        </w:tc>
        <w:tc>
          <w:tcPr>
            <w:tcW w:w="0" w:type="auto"/>
            <w:vAlign w:val="bottom"/>
          </w:tcPr>
          <w:p w14:paraId="59AE3090" w14:textId="77777777" w:rsidR="00C334D1" w:rsidRPr="00813D46" w:rsidRDefault="00C334D1" w:rsidP="007B0C0F">
            <w:pPr>
              <w:pStyle w:val="la2"/>
            </w:pPr>
            <w:r w:rsidRPr="00813D46">
              <w:rPr>
                <w:sz w:val="15"/>
                <w:szCs w:val="15"/>
              </w:rPr>
              <w:t> </w:t>
            </w:r>
          </w:p>
        </w:tc>
        <w:tc>
          <w:tcPr>
            <w:tcW w:w="0" w:type="auto"/>
            <w:vAlign w:val="bottom"/>
          </w:tcPr>
          <w:p w14:paraId="0A89E19A" w14:textId="77777777" w:rsidR="00C334D1" w:rsidRPr="00813D46" w:rsidRDefault="00C334D1" w:rsidP="007B0C0F">
            <w:pPr>
              <w:rPr>
                <w:sz w:val="8"/>
              </w:rPr>
            </w:pPr>
            <w:r w:rsidRPr="00813D46">
              <w:rPr>
                <w:rFonts w:cs="Arial"/>
              </w:rPr>
              <w:t>$</w:t>
            </w:r>
          </w:p>
        </w:tc>
        <w:tc>
          <w:tcPr>
            <w:tcW w:w="0" w:type="auto"/>
            <w:vAlign w:val="bottom"/>
          </w:tcPr>
          <w:p w14:paraId="66A089E4" w14:textId="77777777" w:rsidR="00C334D1" w:rsidRPr="00813D46" w:rsidRDefault="00C334D1" w:rsidP="007B0C0F">
            <w:pPr>
              <w:jc w:val="right"/>
            </w:pPr>
            <w:r w:rsidRPr="00813D46">
              <w:rPr>
                <w:rFonts w:cs="Arial"/>
                <w:bCs/>
              </w:rPr>
              <w:t>  11,594</w:t>
            </w:r>
          </w:p>
        </w:tc>
        <w:tc>
          <w:tcPr>
            <w:tcW w:w="0" w:type="auto"/>
            <w:noWrap/>
            <w:vAlign w:val="bottom"/>
          </w:tcPr>
          <w:p w14:paraId="37D6CB77" w14:textId="77777777" w:rsidR="00C334D1" w:rsidRPr="00813D46" w:rsidRDefault="00C334D1" w:rsidP="007B0C0F">
            <w:pPr>
              <w:rPr>
                <w:sz w:val="8"/>
              </w:rPr>
            </w:pPr>
            <w:r w:rsidRPr="00813D46">
              <w:rPr>
                <w:rFonts w:cs="Arial"/>
              </w:rPr>
              <w:t> </w:t>
            </w:r>
          </w:p>
        </w:tc>
      </w:tr>
      <w:tr w:rsidR="00C334D1" w:rsidRPr="00813D46" w14:paraId="13D50393" w14:textId="77777777" w:rsidTr="007B0C0F">
        <w:trPr>
          <w:jc w:val="center"/>
        </w:trPr>
        <w:tc>
          <w:tcPr>
            <w:tcW w:w="0" w:type="auto"/>
            <w:vAlign w:val="bottom"/>
          </w:tcPr>
          <w:p w14:paraId="648B1082" w14:textId="77777777" w:rsidR="00C334D1" w:rsidRPr="00813D46" w:rsidRDefault="00C334D1" w:rsidP="007B0C0F">
            <w:pPr>
              <w:pStyle w:val="la2"/>
            </w:pPr>
            <w:r w:rsidRPr="00813D46">
              <w:t> </w:t>
            </w:r>
          </w:p>
        </w:tc>
        <w:tc>
          <w:tcPr>
            <w:tcW w:w="0" w:type="auto"/>
            <w:vAlign w:val="bottom"/>
          </w:tcPr>
          <w:p w14:paraId="460548CE" w14:textId="77777777" w:rsidR="00C334D1" w:rsidRPr="00813D46" w:rsidRDefault="00C334D1" w:rsidP="007B0C0F">
            <w:pPr>
              <w:pStyle w:val="la2"/>
            </w:pPr>
            <w:r w:rsidRPr="00813D46">
              <w:t> </w:t>
            </w:r>
          </w:p>
        </w:tc>
        <w:tc>
          <w:tcPr>
            <w:tcW w:w="0" w:type="auto"/>
            <w:vAlign w:val="bottom"/>
          </w:tcPr>
          <w:p w14:paraId="53C6F129" w14:textId="77777777" w:rsidR="00C334D1" w:rsidRPr="00813D46" w:rsidRDefault="00C334D1" w:rsidP="007B0C0F">
            <w:pPr>
              <w:pStyle w:val="rrddoublerule"/>
            </w:pPr>
            <w:r w:rsidRPr="00813D46">
              <w:rPr>
                <w:sz w:val="15"/>
                <w:szCs w:val="15"/>
              </w:rPr>
              <w:t> </w:t>
            </w:r>
          </w:p>
        </w:tc>
        <w:tc>
          <w:tcPr>
            <w:tcW w:w="0" w:type="auto"/>
            <w:vAlign w:val="bottom"/>
          </w:tcPr>
          <w:p w14:paraId="121E8212" w14:textId="77777777" w:rsidR="00C334D1" w:rsidRPr="00813D46" w:rsidRDefault="00C334D1" w:rsidP="007B0C0F">
            <w:pPr>
              <w:pStyle w:val="rrddoublerule"/>
            </w:pPr>
            <w:r w:rsidRPr="00813D46">
              <w:rPr>
                <w:sz w:val="15"/>
                <w:szCs w:val="15"/>
              </w:rPr>
              <w:t> </w:t>
            </w:r>
          </w:p>
        </w:tc>
        <w:tc>
          <w:tcPr>
            <w:tcW w:w="0" w:type="auto"/>
            <w:vAlign w:val="bottom"/>
          </w:tcPr>
          <w:p w14:paraId="3770ADA7" w14:textId="77777777" w:rsidR="00C334D1" w:rsidRPr="00813D46" w:rsidRDefault="00C334D1" w:rsidP="007B0C0F">
            <w:pPr>
              <w:rPr>
                <w:sz w:val="8"/>
              </w:rPr>
            </w:pPr>
          </w:p>
        </w:tc>
        <w:tc>
          <w:tcPr>
            <w:tcW w:w="0" w:type="auto"/>
            <w:vAlign w:val="bottom"/>
          </w:tcPr>
          <w:p w14:paraId="78C2B396" w14:textId="77777777" w:rsidR="00C334D1" w:rsidRPr="00813D46" w:rsidRDefault="00C334D1" w:rsidP="007B0C0F">
            <w:pPr>
              <w:pStyle w:val="la2"/>
            </w:pPr>
            <w:r w:rsidRPr="00813D46">
              <w:t> </w:t>
            </w:r>
          </w:p>
        </w:tc>
        <w:tc>
          <w:tcPr>
            <w:tcW w:w="0" w:type="auto"/>
            <w:vAlign w:val="bottom"/>
          </w:tcPr>
          <w:p w14:paraId="60706C1D" w14:textId="77777777" w:rsidR="00C334D1" w:rsidRPr="00813D46" w:rsidRDefault="00C334D1" w:rsidP="007B0C0F">
            <w:pPr>
              <w:pStyle w:val="rrddoublerule"/>
            </w:pPr>
            <w:r w:rsidRPr="00813D46">
              <w:rPr>
                <w:sz w:val="15"/>
                <w:szCs w:val="15"/>
              </w:rPr>
              <w:t> </w:t>
            </w:r>
          </w:p>
        </w:tc>
        <w:tc>
          <w:tcPr>
            <w:tcW w:w="0" w:type="auto"/>
            <w:vAlign w:val="bottom"/>
          </w:tcPr>
          <w:p w14:paraId="53F080A8" w14:textId="77777777" w:rsidR="00C334D1" w:rsidRPr="00813D46" w:rsidRDefault="00C334D1" w:rsidP="007B0C0F">
            <w:pPr>
              <w:pStyle w:val="rrddoublerule"/>
            </w:pPr>
            <w:r w:rsidRPr="00813D46">
              <w:rPr>
                <w:sz w:val="15"/>
                <w:szCs w:val="15"/>
              </w:rPr>
              <w:t> </w:t>
            </w:r>
          </w:p>
        </w:tc>
        <w:tc>
          <w:tcPr>
            <w:tcW w:w="0" w:type="auto"/>
            <w:vAlign w:val="bottom"/>
          </w:tcPr>
          <w:p w14:paraId="4C848AFE" w14:textId="77777777" w:rsidR="00C334D1" w:rsidRPr="00813D46" w:rsidRDefault="00C334D1" w:rsidP="007B0C0F">
            <w:pPr>
              <w:rPr>
                <w:sz w:val="8"/>
              </w:rPr>
            </w:pPr>
          </w:p>
        </w:tc>
      </w:tr>
    </w:tbl>
    <w:p w14:paraId="6DF6D4F3" w14:textId="77777777" w:rsidR="00C334D1" w:rsidRPr="00813D46" w:rsidRDefault="00C334D1" w:rsidP="00C334D1">
      <w:pPr>
        <w:pStyle w:val="NormalWeb"/>
        <w:keepNext/>
        <w:spacing w:before="270" w:beforeAutospacing="0" w:after="0" w:afterAutospacing="0"/>
        <w:jc w:val="center"/>
      </w:pPr>
      <w:r w:rsidRPr="00813D46">
        <w:rPr>
          <w:rFonts w:cs="Arial"/>
          <w:sz w:val="20"/>
          <w:szCs w:val="20"/>
          <w:u w:val="single"/>
        </w:rPr>
        <w:t xml:space="preserve">NOTE 17 — COMMITMENTS AND GUARANTEES </w:t>
      </w:r>
    </w:p>
    <w:p w14:paraId="3154511C" w14:textId="77777777" w:rsidR="00C334D1" w:rsidRPr="00813D46" w:rsidRDefault="00C334D1" w:rsidP="00C334D1">
      <w:pPr>
        <w:pStyle w:val="NormalWeb"/>
        <w:keepNext/>
        <w:spacing w:before="180" w:beforeAutospacing="0" w:after="0" w:afterAutospacing="0"/>
        <w:rPr>
          <w:sz w:val="8"/>
        </w:rPr>
      </w:pPr>
      <w:r w:rsidRPr="00813D46">
        <w:rPr>
          <w:rFonts w:cs="Arial"/>
          <w:b/>
          <w:bCs/>
          <w:sz w:val="20"/>
          <w:szCs w:val="20"/>
        </w:rPr>
        <w:t xml:space="preserve">Construction and Operating Leases </w:t>
      </w:r>
    </w:p>
    <w:p w14:paraId="0AB86921" w14:textId="04C0B005" w:rsidR="00C334D1" w:rsidRPr="00813D46" w:rsidRDefault="00C334D1" w:rsidP="00C334D1">
      <w:pPr>
        <w:pStyle w:val="NormalWeb"/>
        <w:spacing w:before="180" w:beforeAutospacing="0" w:after="0" w:afterAutospacing="0"/>
        <w:rPr>
          <w:sz w:val="8"/>
        </w:rPr>
      </w:pPr>
      <w:r w:rsidRPr="00813D46">
        <w:rPr>
          <w:rFonts w:cs="Arial"/>
          <w:sz w:val="20"/>
          <w:szCs w:val="20"/>
        </w:rPr>
        <w:t>We have committed $</w:t>
      </w:r>
      <w:r w:rsidR="001A4D87" w:rsidRPr="00813D46">
        <w:rPr>
          <w:rFonts w:cs="Arial"/>
          <w:sz w:val="20"/>
          <w:szCs w:val="20"/>
        </w:rPr>
        <w:t>681</w:t>
      </w:r>
      <w:r w:rsidRPr="00813D46">
        <w:rPr>
          <w:rFonts w:cs="Arial"/>
          <w:sz w:val="20"/>
          <w:szCs w:val="20"/>
        </w:rPr>
        <w:t xml:space="preserve"> million for constructing new buildings, building improvements, and leasehold improvements as of June 30, 2015. </w:t>
      </w:r>
    </w:p>
    <w:p w14:paraId="5FA5D52D"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77F01668" w14:textId="00AD5239" w:rsidR="00C334D1" w:rsidRPr="00813D46" w:rsidRDefault="00C334D1" w:rsidP="00C334D1">
      <w:pPr>
        <w:pStyle w:val="NormalWeb"/>
        <w:keepNext/>
        <w:spacing w:before="0" w:beforeAutospacing="0" w:after="0" w:afterAutospacing="0"/>
        <w:rPr>
          <w:sz w:val="8"/>
        </w:rPr>
      </w:pPr>
      <w:r w:rsidRPr="00813D46">
        <w:rPr>
          <w:rFonts w:cs="Arial"/>
          <w:sz w:val="20"/>
          <w:szCs w:val="20"/>
        </w:rPr>
        <w:t xml:space="preserve">We have operating leases for most U.S. and international sales and support offices, research and development facilities, manufacturing facilities, </w:t>
      </w:r>
      <w:r w:rsidR="002F17A9" w:rsidRPr="00813D46">
        <w:rPr>
          <w:rFonts w:cs="Arial"/>
          <w:sz w:val="20"/>
          <w:szCs w:val="20"/>
        </w:rPr>
        <w:t xml:space="preserve">retail stores, </w:t>
      </w:r>
      <w:r w:rsidRPr="00813D46">
        <w:rPr>
          <w:rFonts w:cs="Arial"/>
          <w:sz w:val="20"/>
          <w:szCs w:val="20"/>
        </w:rPr>
        <w:t>and certain equipment. Rental expense for facilities operating leases was $</w:t>
      </w:r>
      <w:r w:rsidR="00F5325D" w:rsidRPr="00813D46">
        <w:rPr>
          <w:rFonts w:cs="Arial"/>
          <w:sz w:val="20"/>
          <w:szCs w:val="20"/>
        </w:rPr>
        <w:t>989</w:t>
      </w:r>
      <w:r w:rsidR="000E2527" w:rsidRPr="00813D46">
        <w:rPr>
          <w:rFonts w:cs="Arial"/>
          <w:sz w:val="20"/>
          <w:szCs w:val="20"/>
        </w:rPr>
        <w:t xml:space="preserve"> </w:t>
      </w:r>
      <w:r w:rsidRPr="00813D46">
        <w:rPr>
          <w:rFonts w:cs="Arial"/>
          <w:sz w:val="20"/>
          <w:szCs w:val="20"/>
        </w:rPr>
        <w:t xml:space="preserve">million, $874 million, and $711 million, in fiscal years 2015, 2014, and 2013, respectively. Future minimum rental commitments under non-cancellable facilities operating leases in place as of June 30, 2015 are as follows: </w:t>
      </w:r>
    </w:p>
    <w:p w14:paraId="509885AC"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9254"/>
        <w:gridCol w:w="292"/>
        <w:gridCol w:w="126"/>
        <w:gridCol w:w="626"/>
        <w:gridCol w:w="70"/>
      </w:tblGrid>
      <w:tr w:rsidR="00C334D1" w:rsidRPr="00813D46" w14:paraId="6066DE6D" w14:textId="77777777" w:rsidTr="007B0C0F">
        <w:trPr>
          <w:tblHeader/>
          <w:jc w:val="center"/>
        </w:trPr>
        <w:tc>
          <w:tcPr>
            <w:tcW w:w="4750" w:type="pct"/>
            <w:vAlign w:val="center"/>
          </w:tcPr>
          <w:p w14:paraId="064CF4EC" w14:textId="77777777" w:rsidR="00C334D1" w:rsidRPr="00813D46" w:rsidRDefault="00C334D1" w:rsidP="007B0C0F">
            <w:pPr>
              <w:rPr>
                <w:sz w:val="1"/>
              </w:rPr>
            </w:pPr>
          </w:p>
        </w:tc>
        <w:tc>
          <w:tcPr>
            <w:tcW w:w="150" w:type="pct"/>
            <w:vAlign w:val="bottom"/>
          </w:tcPr>
          <w:p w14:paraId="515CC89E" w14:textId="77777777" w:rsidR="00C334D1" w:rsidRPr="00813D46" w:rsidRDefault="00C334D1" w:rsidP="007B0C0F">
            <w:pPr>
              <w:rPr>
                <w:sz w:val="1"/>
              </w:rPr>
            </w:pPr>
          </w:p>
        </w:tc>
        <w:tc>
          <w:tcPr>
            <w:tcW w:w="0" w:type="auto"/>
            <w:vAlign w:val="center"/>
          </w:tcPr>
          <w:p w14:paraId="6F8928CB" w14:textId="77777777" w:rsidR="00C334D1" w:rsidRPr="00813D46" w:rsidRDefault="00C334D1" w:rsidP="007B0C0F">
            <w:pPr>
              <w:rPr>
                <w:sz w:val="1"/>
              </w:rPr>
            </w:pPr>
          </w:p>
        </w:tc>
        <w:tc>
          <w:tcPr>
            <w:tcW w:w="0" w:type="auto"/>
            <w:vAlign w:val="center"/>
          </w:tcPr>
          <w:p w14:paraId="7BEED3F3" w14:textId="77777777" w:rsidR="00C334D1" w:rsidRPr="00813D46" w:rsidRDefault="00C334D1" w:rsidP="007B0C0F">
            <w:pPr>
              <w:rPr>
                <w:sz w:val="1"/>
              </w:rPr>
            </w:pPr>
          </w:p>
        </w:tc>
        <w:tc>
          <w:tcPr>
            <w:tcW w:w="0" w:type="auto"/>
            <w:vAlign w:val="center"/>
          </w:tcPr>
          <w:p w14:paraId="14461A2D" w14:textId="77777777" w:rsidR="00C334D1" w:rsidRPr="00813D46" w:rsidRDefault="00C334D1" w:rsidP="007B0C0F">
            <w:pPr>
              <w:rPr>
                <w:sz w:val="1"/>
              </w:rPr>
            </w:pPr>
          </w:p>
        </w:tc>
      </w:tr>
      <w:tr w:rsidR="00C334D1" w:rsidRPr="00813D46" w14:paraId="3B930215" w14:textId="77777777" w:rsidTr="007B0C0F">
        <w:trPr>
          <w:tblHeader/>
          <w:jc w:val="center"/>
        </w:trPr>
        <w:tc>
          <w:tcPr>
            <w:tcW w:w="0" w:type="auto"/>
            <w:vAlign w:val="bottom"/>
          </w:tcPr>
          <w:p w14:paraId="656FF0A2"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126F6C6B" w14:textId="77777777" w:rsidR="00C334D1" w:rsidRPr="00813D46" w:rsidRDefault="00C334D1" w:rsidP="007B0C0F">
            <w:pPr>
              <w:pStyle w:val="la2"/>
            </w:pPr>
            <w:r w:rsidRPr="00813D46">
              <w:rPr>
                <w:sz w:val="15"/>
                <w:szCs w:val="15"/>
              </w:rPr>
              <w:t> </w:t>
            </w:r>
          </w:p>
        </w:tc>
        <w:tc>
          <w:tcPr>
            <w:tcW w:w="0" w:type="auto"/>
            <w:gridSpan w:val="2"/>
            <w:vAlign w:val="bottom"/>
          </w:tcPr>
          <w:p w14:paraId="579EF81F" w14:textId="77777777" w:rsidR="00C334D1" w:rsidRPr="00813D46" w:rsidRDefault="00C334D1" w:rsidP="007B0C0F">
            <w:pPr>
              <w:pStyle w:val="la2"/>
            </w:pPr>
            <w:r w:rsidRPr="00813D46">
              <w:t> </w:t>
            </w:r>
          </w:p>
        </w:tc>
        <w:tc>
          <w:tcPr>
            <w:tcW w:w="0" w:type="auto"/>
            <w:vAlign w:val="bottom"/>
          </w:tcPr>
          <w:p w14:paraId="08A1A065" w14:textId="77777777" w:rsidR="00C334D1" w:rsidRPr="00813D46" w:rsidRDefault="00C334D1" w:rsidP="007B0C0F">
            <w:pPr>
              <w:rPr>
                <w:sz w:val="8"/>
              </w:rPr>
            </w:pPr>
            <w:r w:rsidRPr="00813D46">
              <w:rPr>
                <w:sz w:val="15"/>
                <w:szCs w:val="15"/>
              </w:rPr>
              <w:t> </w:t>
            </w:r>
          </w:p>
        </w:tc>
      </w:tr>
      <w:tr w:rsidR="00C334D1" w:rsidRPr="00813D46" w14:paraId="463472AE" w14:textId="77777777" w:rsidTr="007B0C0F">
        <w:trPr>
          <w:jc w:val="center"/>
        </w:trPr>
        <w:tc>
          <w:tcPr>
            <w:tcW w:w="0" w:type="auto"/>
            <w:gridSpan w:val="4"/>
            <w:vAlign w:val="bottom"/>
          </w:tcPr>
          <w:p w14:paraId="11C3ACBC" w14:textId="77777777" w:rsidR="00C334D1" w:rsidRPr="00813D46" w:rsidRDefault="00C334D1" w:rsidP="007B0C0F">
            <w:pPr>
              <w:pStyle w:val="rrdsinglerule"/>
            </w:pPr>
            <w:r w:rsidRPr="00813D46">
              <w:rPr>
                <w:sz w:val="15"/>
                <w:szCs w:val="15"/>
              </w:rPr>
              <w:t> </w:t>
            </w:r>
          </w:p>
        </w:tc>
        <w:tc>
          <w:tcPr>
            <w:tcW w:w="0" w:type="auto"/>
            <w:vAlign w:val="bottom"/>
          </w:tcPr>
          <w:p w14:paraId="1AC65841" w14:textId="77777777" w:rsidR="00C334D1" w:rsidRPr="00813D46" w:rsidRDefault="00C334D1" w:rsidP="007B0C0F">
            <w:pPr>
              <w:rPr>
                <w:sz w:val="8"/>
              </w:rPr>
            </w:pPr>
          </w:p>
        </w:tc>
      </w:tr>
      <w:tr w:rsidR="00C334D1" w:rsidRPr="00813D46" w14:paraId="7F6A5B00" w14:textId="77777777" w:rsidTr="007B0C0F">
        <w:trPr>
          <w:trHeight w:val="75"/>
          <w:jc w:val="center"/>
        </w:trPr>
        <w:tc>
          <w:tcPr>
            <w:tcW w:w="0" w:type="auto"/>
            <w:vAlign w:val="center"/>
          </w:tcPr>
          <w:p w14:paraId="65205879" w14:textId="77777777" w:rsidR="00C334D1" w:rsidRPr="00813D46" w:rsidRDefault="00C334D1" w:rsidP="007B0C0F">
            <w:pPr>
              <w:rPr>
                <w:sz w:val="8"/>
              </w:rPr>
            </w:pPr>
          </w:p>
        </w:tc>
        <w:tc>
          <w:tcPr>
            <w:tcW w:w="0" w:type="auto"/>
            <w:gridSpan w:val="4"/>
            <w:vAlign w:val="center"/>
          </w:tcPr>
          <w:p w14:paraId="24EEFCF0" w14:textId="77777777" w:rsidR="00C334D1" w:rsidRPr="00813D46" w:rsidRDefault="00C334D1" w:rsidP="007B0C0F">
            <w:pPr>
              <w:rPr>
                <w:sz w:val="8"/>
              </w:rPr>
            </w:pPr>
          </w:p>
        </w:tc>
      </w:tr>
      <w:tr w:rsidR="00C334D1" w:rsidRPr="00813D46" w14:paraId="7CDF6120" w14:textId="77777777" w:rsidTr="007B0C0F">
        <w:trPr>
          <w:jc w:val="center"/>
        </w:trPr>
        <w:tc>
          <w:tcPr>
            <w:tcW w:w="0" w:type="auto"/>
          </w:tcPr>
          <w:p w14:paraId="2E320AB5" w14:textId="77777777" w:rsidR="00C334D1" w:rsidRPr="00813D46" w:rsidRDefault="00C334D1" w:rsidP="007B0C0F">
            <w:pPr>
              <w:pStyle w:val="NormalWeb"/>
              <w:keepNext/>
              <w:ind w:left="240" w:hanging="240"/>
              <w:rPr>
                <w:sz w:val="8"/>
              </w:rPr>
            </w:pPr>
            <w:r w:rsidRPr="00813D46">
              <w:rPr>
                <w:rFonts w:cs="Arial"/>
                <w:b/>
                <w:bCs/>
                <w:sz w:val="15"/>
                <w:szCs w:val="15"/>
              </w:rPr>
              <w:t>Year Ending June 30,</w:t>
            </w:r>
          </w:p>
        </w:tc>
        <w:tc>
          <w:tcPr>
            <w:tcW w:w="0" w:type="auto"/>
            <w:vAlign w:val="bottom"/>
          </w:tcPr>
          <w:p w14:paraId="50D19765" w14:textId="77777777" w:rsidR="00C334D1" w:rsidRPr="00813D46" w:rsidRDefault="00C334D1" w:rsidP="007B0C0F">
            <w:pPr>
              <w:pStyle w:val="la2"/>
            </w:pPr>
            <w:r w:rsidRPr="00813D46">
              <w:rPr>
                <w:sz w:val="15"/>
                <w:szCs w:val="15"/>
              </w:rPr>
              <w:t> </w:t>
            </w:r>
          </w:p>
        </w:tc>
        <w:tc>
          <w:tcPr>
            <w:tcW w:w="0" w:type="auto"/>
            <w:vAlign w:val="bottom"/>
          </w:tcPr>
          <w:p w14:paraId="13A9EF23" w14:textId="77777777" w:rsidR="00C334D1" w:rsidRPr="00813D46" w:rsidRDefault="00C334D1" w:rsidP="007B0C0F">
            <w:pPr>
              <w:pStyle w:val="la2"/>
            </w:pPr>
            <w:r w:rsidRPr="00813D46">
              <w:t> </w:t>
            </w:r>
          </w:p>
        </w:tc>
        <w:tc>
          <w:tcPr>
            <w:tcW w:w="0" w:type="auto"/>
            <w:vAlign w:val="bottom"/>
          </w:tcPr>
          <w:p w14:paraId="7947C556" w14:textId="77777777" w:rsidR="00C334D1" w:rsidRPr="00813D46" w:rsidRDefault="00C334D1" w:rsidP="007B0C0F">
            <w:pPr>
              <w:pStyle w:val="la2"/>
            </w:pPr>
            <w:r w:rsidRPr="00813D46">
              <w:t> </w:t>
            </w:r>
          </w:p>
        </w:tc>
        <w:tc>
          <w:tcPr>
            <w:tcW w:w="0" w:type="auto"/>
            <w:vAlign w:val="bottom"/>
          </w:tcPr>
          <w:p w14:paraId="516A7A37" w14:textId="77777777" w:rsidR="00C334D1" w:rsidRPr="00813D46" w:rsidRDefault="00C334D1" w:rsidP="007B0C0F">
            <w:pPr>
              <w:pStyle w:val="la2"/>
            </w:pPr>
            <w:r w:rsidRPr="00813D46">
              <w:t> </w:t>
            </w:r>
          </w:p>
        </w:tc>
      </w:tr>
      <w:tr w:rsidR="00C334D1" w:rsidRPr="00813D46" w14:paraId="62BDC4EC" w14:textId="77777777" w:rsidTr="007B0C0F">
        <w:trPr>
          <w:trHeight w:val="75"/>
          <w:jc w:val="center"/>
        </w:trPr>
        <w:tc>
          <w:tcPr>
            <w:tcW w:w="0" w:type="auto"/>
            <w:vAlign w:val="center"/>
          </w:tcPr>
          <w:p w14:paraId="209DFDF7" w14:textId="77777777" w:rsidR="00C334D1" w:rsidRPr="00813D46" w:rsidRDefault="00C334D1" w:rsidP="007B0C0F">
            <w:pPr>
              <w:rPr>
                <w:sz w:val="8"/>
              </w:rPr>
            </w:pPr>
          </w:p>
        </w:tc>
        <w:tc>
          <w:tcPr>
            <w:tcW w:w="0" w:type="auto"/>
            <w:gridSpan w:val="4"/>
            <w:vAlign w:val="center"/>
          </w:tcPr>
          <w:p w14:paraId="6824B196" w14:textId="77777777" w:rsidR="00C334D1" w:rsidRPr="00813D46" w:rsidRDefault="00C334D1" w:rsidP="007B0C0F">
            <w:pPr>
              <w:rPr>
                <w:sz w:val="8"/>
              </w:rPr>
            </w:pPr>
          </w:p>
        </w:tc>
      </w:tr>
      <w:tr w:rsidR="00C334D1" w:rsidRPr="00813D46" w14:paraId="51D10EFF" w14:textId="77777777" w:rsidTr="007B0C0F">
        <w:trPr>
          <w:jc w:val="center"/>
        </w:trPr>
        <w:tc>
          <w:tcPr>
            <w:tcW w:w="0" w:type="auto"/>
          </w:tcPr>
          <w:p w14:paraId="25386E1F" w14:textId="77777777" w:rsidR="00C334D1" w:rsidRPr="00813D46" w:rsidRDefault="00C334D1" w:rsidP="007B0C0F">
            <w:pPr>
              <w:pStyle w:val="NormalWeb"/>
              <w:ind w:left="240" w:hanging="240"/>
              <w:rPr>
                <w:sz w:val="8"/>
              </w:rPr>
            </w:pPr>
            <w:r w:rsidRPr="00813D46">
              <w:rPr>
                <w:rFonts w:cs="Arial"/>
                <w:sz w:val="20"/>
                <w:szCs w:val="20"/>
              </w:rPr>
              <w:t>2016</w:t>
            </w:r>
          </w:p>
        </w:tc>
        <w:tc>
          <w:tcPr>
            <w:tcW w:w="0" w:type="auto"/>
            <w:vAlign w:val="bottom"/>
          </w:tcPr>
          <w:p w14:paraId="00E573AE" w14:textId="77777777" w:rsidR="00C334D1" w:rsidRPr="00813D46" w:rsidRDefault="00C334D1" w:rsidP="007B0C0F">
            <w:pPr>
              <w:pStyle w:val="la2"/>
            </w:pPr>
            <w:r w:rsidRPr="00813D46">
              <w:rPr>
                <w:sz w:val="15"/>
                <w:szCs w:val="15"/>
              </w:rPr>
              <w:t> </w:t>
            </w:r>
          </w:p>
        </w:tc>
        <w:tc>
          <w:tcPr>
            <w:tcW w:w="0" w:type="auto"/>
            <w:vAlign w:val="bottom"/>
          </w:tcPr>
          <w:p w14:paraId="7D939A92" w14:textId="77777777" w:rsidR="00C334D1" w:rsidRPr="00813D46" w:rsidRDefault="00C334D1" w:rsidP="007B0C0F">
            <w:pPr>
              <w:rPr>
                <w:sz w:val="8"/>
              </w:rPr>
            </w:pPr>
            <w:r w:rsidRPr="00813D46">
              <w:rPr>
                <w:rFonts w:cs="Arial"/>
              </w:rPr>
              <w:t>$</w:t>
            </w:r>
          </w:p>
        </w:tc>
        <w:tc>
          <w:tcPr>
            <w:tcW w:w="0" w:type="auto"/>
            <w:vAlign w:val="bottom"/>
          </w:tcPr>
          <w:p w14:paraId="229DD45E" w14:textId="27B9D71E" w:rsidR="00C334D1" w:rsidRPr="00813D46" w:rsidRDefault="002F17A9" w:rsidP="007B0C0F">
            <w:pPr>
              <w:jc w:val="right"/>
            </w:pPr>
            <w:r w:rsidRPr="00813D46">
              <w:rPr>
                <w:rFonts w:cs="Arial"/>
              </w:rPr>
              <w:t>863</w:t>
            </w:r>
          </w:p>
        </w:tc>
        <w:tc>
          <w:tcPr>
            <w:tcW w:w="0" w:type="auto"/>
            <w:noWrap/>
            <w:vAlign w:val="bottom"/>
          </w:tcPr>
          <w:p w14:paraId="1BE8ECCC" w14:textId="77777777" w:rsidR="00C334D1" w:rsidRPr="00813D46" w:rsidRDefault="00C334D1" w:rsidP="007B0C0F">
            <w:pPr>
              <w:rPr>
                <w:sz w:val="8"/>
              </w:rPr>
            </w:pPr>
            <w:r w:rsidRPr="00813D46">
              <w:rPr>
                <w:rFonts w:cs="Arial"/>
              </w:rPr>
              <w:t> </w:t>
            </w:r>
          </w:p>
        </w:tc>
      </w:tr>
      <w:tr w:rsidR="00C334D1" w:rsidRPr="00813D46" w14:paraId="64F66B8A" w14:textId="77777777" w:rsidTr="007B0C0F">
        <w:trPr>
          <w:jc w:val="center"/>
        </w:trPr>
        <w:tc>
          <w:tcPr>
            <w:tcW w:w="0" w:type="auto"/>
          </w:tcPr>
          <w:p w14:paraId="5C393203" w14:textId="77777777" w:rsidR="00C334D1" w:rsidRPr="00813D46" w:rsidRDefault="00C334D1" w:rsidP="007B0C0F">
            <w:pPr>
              <w:pStyle w:val="NormalWeb"/>
              <w:ind w:left="240" w:hanging="240"/>
              <w:rPr>
                <w:sz w:val="8"/>
              </w:rPr>
            </w:pPr>
            <w:r w:rsidRPr="00813D46">
              <w:rPr>
                <w:rFonts w:cs="Arial"/>
                <w:sz w:val="20"/>
                <w:szCs w:val="20"/>
              </w:rPr>
              <w:t>2017</w:t>
            </w:r>
          </w:p>
        </w:tc>
        <w:tc>
          <w:tcPr>
            <w:tcW w:w="0" w:type="auto"/>
            <w:vAlign w:val="bottom"/>
          </w:tcPr>
          <w:p w14:paraId="19409414" w14:textId="77777777" w:rsidR="00C334D1" w:rsidRPr="00813D46" w:rsidRDefault="00C334D1" w:rsidP="007B0C0F">
            <w:pPr>
              <w:pStyle w:val="la2"/>
            </w:pPr>
            <w:r w:rsidRPr="00813D46">
              <w:rPr>
                <w:sz w:val="15"/>
                <w:szCs w:val="15"/>
              </w:rPr>
              <w:t> </w:t>
            </w:r>
          </w:p>
        </w:tc>
        <w:tc>
          <w:tcPr>
            <w:tcW w:w="0" w:type="auto"/>
            <w:vAlign w:val="bottom"/>
          </w:tcPr>
          <w:p w14:paraId="5D7D87D3" w14:textId="77777777" w:rsidR="00C334D1" w:rsidRPr="00813D46" w:rsidRDefault="00C334D1" w:rsidP="007B0C0F">
            <w:pPr>
              <w:rPr>
                <w:sz w:val="8"/>
              </w:rPr>
            </w:pPr>
            <w:r w:rsidRPr="00813D46">
              <w:rPr>
                <w:rFonts w:cs="Arial"/>
              </w:rPr>
              <w:t> </w:t>
            </w:r>
          </w:p>
        </w:tc>
        <w:tc>
          <w:tcPr>
            <w:tcW w:w="0" w:type="auto"/>
            <w:vAlign w:val="bottom"/>
          </w:tcPr>
          <w:p w14:paraId="33D08B36" w14:textId="1F7E6BB9" w:rsidR="00C334D1" w:rsidRPr="00813D46" w:rsidRDefault="002F17A9" w:rsidP="007B0C0F">
            <w:pPr>
              <w:jc w:val="right"/>
            </w:pPr>
            <w:r w:rsidRPr="00813D46">
              <w:rPr>
                <w:rFonts w:cs="Arial"/>
              </w:rPr>
              <w:t>803</w:t>
            </w:r>
          </w:p>
        </w:tc>
        <w:tc>
          <w:tcPr>
            <w:tcW w:w="0" w:type="auto"/>
            <w:noWrap/>
            <w:vAlign w:val="bottom"/>
          </w:tcPr>
          <w:p w14:paraId="62795D1F" w14:textId="77777777" w:rsidR="00C334D1" w:rsidRPr="00813D46" w:rsidRDefault="00C334D1" w:rsidP="007B0C0F">
            <w:pPr>
              <w:rPr>
                <w:sz w:val="8"/>
              </w:rPr>
            </w:pPr>
            <w:r w:rsidRPr="00813D46">
              <w:rPr>
                <w:rFonts w:cs="Arial"/>
              </w:rPr>
              <w:t> </w:t>
            </w:r>
          </w:p>
        </w:tc>
      </w:tr>
      <w:tr w:rsidR="00C334D1" w:rsidRPr="00813D46" w14:paraId="2797859B" w14:textId="77777777" w:rsidTr="007B0C0F">
        <w:trPr>
          <w:jc w:val="center"/>
        </w:trPr>
        <w:tc>
          <w:tcPr>
            <w:tcW w:w="0" w:type="auto"/>
          </w:tcPr>
          <w:p w14:paraId="5C8881F2" w14:textId="77777777" w:rsidR="00C334D1" w:rsidRPr="00813D46" w:rsidRDefault="00C334D1" w:rsidP="007B0C0F">
            <w:pPr>
              <w:pStyle w:val="NormalWeb"/>
              <w:ind w:left="240" w:hanging="240"/>
              <w:rPr>
                <w:sz w:val="8"/>
              </w:rPr>
            </w:pPr>
            <w:r w:rsidRPr="00813D46">
              <w:rPr>
                <w:rFonts w:cs="Arial"/>
                <w:sz w:val="20"/>
                <w:szCs w:val="20"/>
              </w:rPr>
              <w:t>2018</w:t>
            </w:r>
          </w:p>
        </w:tc>
        <w:tc>
          <w:tcPr>
            <w:tcW w:w="0" w:type="auto"/>
            <w:vAlign w:val="bottom"/>
          </w:tcPr>
          <w:p w14:paraId="7BEE0191" w14:textId="77777777" w:rsidR="00C334D1" w:rsidRPr="00813D46" w:rsidRDefault="00C334D1" w:rsidP="007B0C0F">
            <w:pPr>
              <w:pStyle w:val="la2"/>
            </w:pPr>
            <w:r w:rsidRPr="00813D46">
              <w:rPr>
                <w:sz w:val="15"/>
                <w:szCs w:val="15"/>
              </w:rPr>
              <w:t> </w:t>
            </w:r>
          </w:p>
        </w:tc>
        <w:tc>
          <w:tcPr>
            <w:tcW w:w="0" w:type="auto"/>
            <w:vAlign w:val="bottom"/>
          </w:tcPr>
          <w:p w14:paraId="74BF2403" w14:textId="77777777" w:rsidR="00C334D1" w:rsidRPr="00813D46" w:rsidRDefault="00C334D1" w:rsidP="007B0C0F">
            <w:pPr>
              <w:rPr>
                <w:sz w:val="8"/>
              </w:rPr>
            </w:pPr>
            <w:r w:rsidRPr="00813D46">
              <w:rPr>
                <w:rFonts w:cs="Arial"/>
              </w:rPr>
              <w:t> </w:t>
            </w:r>
          </w:p>
        </w:tc>
        <w:tc>
          <w:tcPr>
            <w:tcW w:w="0" w:type="auto"/>
            <w:vAlign w:val="bottom"/>
          </w:tcPr>
          <w:p w14:paraId="63D58F88" w14:textId="4FF7592B" w:rsidR="00C334D1" w:rsidRPr="00813D46" w:rsidRDefault="002F17A9" w:rsidP="007B0C0F">
            <w:pPr>
              <w:jc w:val="right"/>
            </w:pPr>
            <w:r w:rsidRPr="00813D46">
              <w:rPr>
                <w:rFonts w:cs="Arial"/>
              </w:rPr>
              <w:t>735</w:t>
            </w:r>
          </w:p>
        </w:tc>
        <w:tc>
          <w:tcPr>
            <w:tcW w:w="0" w:type="auto"/>
            <w:noWrap/>
            <w:vAlign w:val="bottom"/>
          </w:tcPr>
          <w:p w14:paraId="12F04BC5" w14:textId="77777777" w:rsidR="00C334D1" w:rsidRPr="00813D46" w:rsidRDefault="00C334D1" w:rsidP="007B0C0F">
            <w:pPr>
              <w:rPr>
                <w:sz w:val="8"/>
              </w:rPr>
            </w:pPr>
            <w:r w:rsidRPr="00813D46">
              <w:rPr>
                <w:rFonts w:cs="Arial"/>
              </w:rPr>
              <w:t> </w:t>
            </w:r>
          </w:p>
        </w:tc>
      </w:tr>
      <w:tr w:rsidR="00C334D1" w:rsidRPr="00813D46" w14:paraId="37689793" w14:textId="77777777" w:rsidTr="007B0C0F">
        <w:trPr>
          <w:jc w:val="center"/>
        </w:trPr>
        <w:tc>
          <w:tcPr>
            <w:tcW w:w="0" w:type="auto"/>
          </w:tcPr>
          <w:p w14:paraId="7AED5842" w14:textId="77777777" w:rsidR="00C334D1" w:rsidRPr="00813D46" w:rsidRDefault="00C334D1" w:rsidP="007B0C0F">
            <w:pPr>
              <w:pStyle w:val="NormalWeb"/>
              <w:ind w:left="240" w:hanging="240"/>
              <w:rPr>
                <w:sz w:val="8"/>
              </w:rPr>
            </w:pPr>
            <w:r w:rsidRPr="00813D46">
              <w:rPr>
                <w:rFonts w:cs="Arial"/>
                <w:sz w:val="20"/>
                <w:szCs w:val="20"/>
              </w:rPr>
              <w:t>2019</w:t>
            </w:r>
          </w:p>
        </w:tc>
        <w:tc>
          <w:tcPr>
            <w:tcW w:w="0" w:type="auto"/>
            <w:vAlign w:val="bottom"/>
          </w:tcPr>
          <w:p w14:paraId="7E5FCAB8" w14:textId="77777777" w:rsidR="00C334D1" w:rsidRPr="00813D46" w:rsidRDefault="00C334D1" w:rsidP="007B0C0F">
            <w:pPr>
              <w:pStyle w:val="la2"/>
            </w:pPr>
            <w:r w:rsidRPr="00813D46">
              <w:rPr>
                <w:sz w:val="15"/>
                <w:szCs w:val="15"/>
              </w:rPr>
              <w:t> </w:t>
            </w:r>
          </w:p>
        </w:tc>
        <w:tc>
          <w:tcPr>
            <w:tcW w:w="0" w:type="auto"/>
            <w:vAlign w:val="bottom"/>
          </w:tcPr>
          <w:p w14:paraId="3BF0E0AB" w14:textId="77777777" w:rsidR="00C334D1" w:rsidRPr="00813D46" w:rsidRDefault="00C334D1" w:rsidP="007B0C0F">
            <w:pPr>
              <w:rPr>
                <w:sz w:val="8"/>
              </w:rPr>
            </w:pPr>
            <w:r w:rsidRPr="00813D46">
              <w:rPr>
                <w:rFonts w:cs="Arial"/>
              </w:rPr>
              <w:t> </w:t>
            </w:r>
          </w:p>
        </w:tc>
        <w:tc>
          <w:tcPr>
            <w:tcW w:w="0" w:type="auto"/>
            <w:vAlign w:val="bottom"/>
          </w:tcPr>
          <w:p w14:paraId="22E7C249" w14:textId="5F24B2F7" w:rsidR="00C334D1" w:rsidRPr="00813D46" w:rsidRDefault="002F17A9" w:rsidP="007B0C0F">
            <w:pPr>
              <w:jc w:val="right"/>
            </w:pPr>
            <w:r w:rsidRPr="00813D46">
              <w:rPr>
                <w:rFonts w:cs="Arial"/>
              </w:rPr>
              <w:t>611</w:t>
            </w:r>
          </w:p>
        </w:tc>
        <w:tc>
          <w:tcPr>
            <w:tcW w:w="0" w:type="auto"/>
            <w:noWrap/>
            <w:vAlign w:val="bottom"/>
          </w:tcPr>
          <w:p w14:paraId="30152CE8" w14:textId="77777777" w:rsidR="00C334D1" w:rsidRPr="00813D46" w:rsidRDefault="00C334D1" w:rsidP="007B0C0F">
            <w:pPr>
              <w:rPr>
                <w:sz w:val="8"/>
              </w:rPr>
            </w:pPr>
            <w:r w:rsidRPr="00813D46">
              <w:rPr>
                <w:rFonts w:cs="Arial"/>
              </w:rPr>
              <w:t> </w:t>
            </w:r>
          </w:p>
        </w:tc>
      </w:tr>
      <w:tr w:rsidR="00C334D1" w:rsidRPr="00813D46" w14:paraId="7F9CC005" w14:textId="77777777" w:rsidTr="007B0C0F">
        <w:trPr>
          <w:jc w:val="center"/>
        </w:trPr>
        <w:tc>
          <w:tcPr>
            <w:tcW w:w="0" w:type="auto"/>
          </w:tcPr>
          <w:p w14:paraId="428BAD55" w14:textId="77777777" w:rsidR="00C334D1" w:rsidRPr="00813D46" w:rsidRDefault="00C334D1" w:rsidP="007B0C0F">
            <w:pPr>
              <w:pStyle w:val="NormalWeb"/>
              <w:ind w:left="240" w:hanging="240"/>
              <w:rPr>
                <w:sz w:val="8"/>
              </w:rPr>
            </w:pPr>
            <w:r w:rsidRPr="00813D46">
              <w:rPr>
                <w:rFonts w:cs="Arial"/>
                <w:sz w:val="20"/>
                <w:szCs w:val="20"/>
              </w:rPr>
              <w:t>2020</w:t>
            </w:r>
          </w:p>
        </w:tc>
        <w:tc>
          <w:tcPr>
            <w:tcW w:w="0" w:type="auto"/>
            <w:vAlign w:val="bottom"/>
          </w:tcPr>
          <w:p w14:paraId="038561EF" w14:textId="77777777" w:rsidR="00C334D1" w:rsidRPr="00813D46" w:rsidRDefault="00C334D1" w:rsidP="007B0C0F">
            <w:pPr>
              <w:pStyle w:val="la2"/>
            </w:pPr>
            <w:r w:rsidRPr="00813D46">
              <w:rPr>
                <w:sz w:val="15"/>
                <w:szCs w:val="15"/>
              </w:rPr>
              <w:t> </w:t>
            </w:r>
          </w:p>
        </w:tc>
        <w:tc>
          <w:tcPr>
            <w:tcW w:w="0" w:type="auto"/>
            <w:vAlign w:val="bottom"/>
          </w:tcPr>
          <w:p w14:paraId="2F0ACF50" w14:textId="77777777" w:rsidR="00C334D1" w:rsidRPr="00813D46" w:rsidRDefault="00C334D1" w:rsidP="007B0C0F">
            <w:pPr>
              <w:rPr>
                <w:sz w:val="8"/>
              </w:rPr>
            </w:pPr>
            <w:r w:rsidRPr="00813D46">
              <w:rPr>
                <w:rFonts w:cs="Arial"/>
              </w:rPr>
              <w:t> </w:t>
            </w:r>
          </w:p>
        </w:tc>
        <w:tc>
          <w:tcPr>
            <w:tcW w:w="0" w:type="auto"/>
            <w:vAlign w:val="bottom"/>
          </w:tcPr>
          <w:p w14:paraId="4CC00076" w14:textId="1DF2A099" w:rsidR="00C334D1" w:rsidRPr="00813D46" w:rsidRDefault="002F17A9" w:rsidP="007B0C0F">
            <w:pPr>
              <w:jc w:val="right"/>
            </w:pPr>
            <w:r w:rsidRPr="00813D46">
              <w:rPr>
                <w:rFonts w:cs="Arial"/>
              </w:rPr>
              <w:t>524</w:t>
            </w:r>
          </w:p>
        </w:tc>
        <w:tc>
          <w:tcPr>
            <w:tcW w:w="0" w:type="auto"/>
            <w:noWrap/>
            <w:vAlign w:val="bottom"/>
          </w:tcPr>
          <w:p w14:paraId="7CDE84E2" w14:textId="77777777" w:rsidR="00C334D1" w:rsidRPr="00813D46" w:rsidRDefault="00C334D1" w:rsidP="007B0C0F">
            <w:pPr>
              <w:rPr>
                <w:sz w:val="8"/>
              </w:rPr>
            </w:pPr>
            <w:r w:rsidRPr="00813D46">
              <w:rPr>
                <w:rFonts w:cs="Arial"/>
              </w:rPr>
              <w:t> </w:t>
            </w:r>
          </w:p>
        </w:tc>
      </w:tr>
      <w:tr w:rsidR="00C334D1" w:rsidRPr="00813D46" w14:paraId="76C8E673" w14:textId="77777777" w:rsidTr="007B0C0F">
        <w:trPr>
          <w:jc w:val="center"/>
        </w:trPr>
        <w:tc>
          <w:tcPr>
            <w:tcW w:w="0" w:type="auto"/>
          </w:tcPr>
          <w:p w14:paraId="3B7F6BA4" w14:textId="77777777" w:rsidR="00C334D1" w:rsidRPr="00813D46" w:rsidRDefault="00C334D1" w:rsidP="007B0C0F">
            <w:pPr>
              <w:pStyle w:val="NormalWeb"/>
              <w:ind w:left="240" w:hanging="240"/>
              <w:rPr>
                <w:sz w:val="8"/>
              </w:rPr>
            </w:pPr>
            <w:r w:rsidRPr="00813D46">
              <w:rPr>
                <w:rFonts w:cs="Arial"/>
                <w:sz w:val="20"/>
                <w:szCs w:val="20"/>
              </w:rPr>
              <w:t>Thereafter</w:t>
            </w:r>
          </w:p>
        </w:tc>
        <w:tc>
          <w:tcPr>
            <w:tcW w:w="0" w:type="auto"/>
            <w:vAlign w:val="bottom"/>
          </w:tcPr>
          <w:p w14:paraId="225134BE" w14:textId="77777777" w:rsidR="00C334D1" w:rsidRPr="00813D46" w:rsidRDefault="00C334D1" w:rsidP="007B0C0F">
            <w:pPr>
              <w:pStyle w:val="la2"/>
            </w:pPr>
            <w:r w:rsidRPr="00813D46">
              <w:rPr>
                <w:sz w:val="15"/>
                <w:szCs w:val="15"/>
              </w:rPr>
              <w:t> </w:t>
            </w:r>
          </w:p>
        </w:tc>
        <w:tc>
          <w:tcPr>
            <w:tcW w:w="0" w:type="auto"/>
            <w:vAlign w:val="bottom"/>
          </w:tcPr>
          <w:p w14:paraId="20611F6A" w14:textId="77777777" w:rsidR="00C334D1" w:rsidRPr="00813D46" w:rsidRDefault="00C334D1" w:rsidP="007B0C0F">
            <w:pPr>
              <w:rPr>
                <w:sz w:val="8"/>
              </w:rPr>
            </w:pPr>
            <w:r w:rsidRPr="00813D46">
              <w:rPr>
                <w:rFonts w:cs="Arial"/>
              </w:rPr>
              <w:t> </w:t>
            </w:r>
          </w:p>
        </w:tc>
        <w:tc>
          <w:tcPr>
            <w:tcW w:w="0" w:type="auto"/>
            <w:vAlign w:val="bottom"/>
          </w:tcPr>
          <w:p w14:paraId="48FED670" w14:textId="64CD315E" w:rsidR="00C334D1" w:rsidRPr="00813D46" w:rsidRDefault="00C334D1" w:rsidP="007B0C0F">
            <w:pPr>
              <w:jc w:val="right"/>
            </w:pPr>
            <w:r w:rsidRPr="00813D46">
              <w:rPr>
                <w:rFonts w:cs="Arial"/>
              </w:rPr>
              <w:t>1,</w:t>
            </w:r>
            <w:r w:rsidR="002F17A9" w:rsidRPr="00813D46">
              <w:rPr>
                <w:rFonts w:cs="Arial"/>
              </w:rPr>
              <w:t>617</w:t>
            </w:r>
          </w:p>
        </w:tc>
        <w:tc>
          <w:tcPr>
            <w:tcW w:w="0" w:type="auto"/>
            <w:noWrap/>
            <w:vAlign w:val="bottom"/>
          </w:tcPr>
          <w:p w14:paraId="7375519D" w14:textId="77777777" w:rsidR="00C334D1" w:rsidRPr="00813D46" w:rsidRDefault="00C334D1" w:rsidP="007B0C0F">
            <w:pPr>
              <w:rPr>
                <w:sz w:val="8"/>
              </w:rPr>
            </w:pPr>
            <w:r w:rsidRPr="00813D46">
              <w:rPr>
                <w:rFonts w:cs="Arial"/>
              </w:rPr>
              <w:t> </w:t>
            </w:r>
          </w:p>
        </w:tc>
      </w:tr>
      <w:tr w:rsidR="00C334D1" w:rsidRPr="00813D46" w14:paraId="60A04D3E" w14:textId="77777777" w:rsidTr="007B0C0F">
        <w:trPr>
          <w:jc w:val="center"/>
        </w:trPr>
        <w:tc>
          <w:tcPr>
            <w:tcW w:w="0" w:type="auto"/>
            <w:gridSpan w:val="4"/>
            <w:vAlign w:val="bottom"/>
          </w:tcPr>
          <w:p w14:paraId="143DB1B5" w14:textId="77777777" w:rsidR="00C334D1" w:rsidRPr="00813D46" w:rsidRDefault="00C334D1" w:rsidP="007B0C0F">
            <w:pPr>
              <w:pStyle w:val="rrdsinglerule"/>
            </w:pPr>
            <w:r w:rsidRPr="00813D46">
              <w:rPr>
                <w:sz w:val="15"/>
                <w:szCs w:val="15"/>
              </w:rPr>
              <w:t> </w:t>
            </w:r>
          </w:p>
        </w:tc>
        <w:tc>
          <w:tcPr>
            <w:tcW w:w="0" w:type="auto"/>
            <w:vAlign w:val="bottom"/>
          </w:tcPr>
          <w:p w14:paraId="1DD71DD6" w14:textId="77777777" w:rsidR="00C334D1" w:rsidRPr="00813D46" w:rsidRDefault="00C334D1" w:rsidP="007B0C0F">
            <w:pPr>
              <w:rPr>
                <w:sz w:val="8"/>
              </w:rPr>
            </w:pPr>
          </w:p>
        </w:tc>
      </w:tr>
      <w:tr w:rsidR="00C334D1" w:rsidRPr="00813D46" w14:paraId="4627B2FA" w14:textId="77777777" w:rsidTr="007B0C0F">
        <w:trPr>
          <w:jc w:val="center"/>
        </w:trPr>
        <w:tc>
          <w:tcPr>
            <w:tcW w:w="0" w:type="auto"/>
          </w:tcPr>
          <w:p w14:paraId="00C02DB3"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67A5EE43" w14:textId="77777777" w:rsidR="00C334D1" w:rsidRPr="00813D46" w:rsidRDefault="00C334D1" w:rsidP="007B0C0F">
            <w:pPr>
              <w:pStyle w:val="la2"/>
            </w:pPr>
            <w:r w:rsidRPr="00813D46">
              <w:rPr>
                <w:sz w:val="15"/>
                <w:szCs w:val="15"/>
              </w:rPr>
              <w:t> </w:t>
            </w:r>
          </w:p>
        </w:tc>
        <w:tc>
          <w:tcPr>
            <w:tcW w:w="0" w:type="auto"/>
            <w:vAlign w:val="bottom"/>
          </w:tcPr>
          <w:p w14:paraId="63B2700F" w14:textId="77777777" w:rsidR="00C334D1" w:rsidRPr="00813D46" w:rsidRDefault="00C334D1" w:rsidP="007B0C0F">
            <w:pPr>
              <w:rPr>
                <w:sz w:val="8"/>
              </w:rPr>
            </w:pPr>
            <w:r w:rsidRPr="00813D46">
              <w:rPr>
                <w:rFonts w:cs="Arial"/>
              </w:rPr>
              <w:t>$</w:t>
            </w:r>
          </w:p>
        </w:tc>
        <w:tc>
          <w:tcPr>
            <w:tcW w:w="0" w:type="auto"/>
            <w:vAlign w:val="bottom"/>
          </w:tcPr>
          <w:p w14:paraId="4F81CE15" w14:textId="61252262" w:rsidR="00C334D1" w:rsidRPr="00813D46" w:rsidRDefault="00C334D1" w:rsidP="007B0C0F">
            <w:pPr>
              <w:jc w:val="right"/>
            </w:pPr>
            <w:r w:rsidRPr="00813D46">
              <w:rPr>
                <w:rFonts w:cs="Arial"/>
              </w:rPr>
              <w:t>  </w:t>
            </w:r>
            <w:r w:rsidR="002F17A9" w:rsidRPr="00813D46">
              <w:rPr>
                <w:rFonts w:cs="Arial"/>
              </w:rPr>
              <w:t>5,153</w:t>
            </w:r>
          </w:p>
        </w:tc>
        <w:tc>
          <w:tcPr>
            <w:tcW w:w="0" w:type="auto"/>
            <w:noWrap/>
            <w:vAlign w:val="bottom"/>
          </w:tcPr>
          <w:p w14:paraId="41CBE547" w14:textId="77777777" w:rsidR="00C334D1" w:rsidRPr="00813D46" w:rsidRDefault="00C334D1" w:rsidP="007B0C0F">
            <w:pPr>
              <w:rPr>
                <w:sz w:val="8"/>
              </w:rPr>
            </w:pPr>
            <w:r w:rsidRPr="00813D46">
              <w:rPr>
                <w:rFonts w:cs="Arial"/>
              </w:rPr>
              <w:t> </w:t>
            </w:r>
          </w:p>
        </w:tc>
      </w:tr>
      <w:tr w:rsidR="00C334D1" w:rsidRPr="00813D46" w14:paraId="7BC64EF7" w14:textId="77777777" w:rsidTr="007B0C0F">
        <w:trPr>
          <w:jc w:val="center"/>
        </w:trPr>
        <w:tc>
          <w:tcPr>
            <w:tcW w:w="0" w:type="auto"/>
            <w:vAlign w:val="bottom"/>
          </w:tcPr>
          <w:p w14:paraId="7C0A0705" w14:textId="77777777" w:rsidR="00C334D1" w:rsidRPr="00813D46" w:rsidRDefault="00C334D1" w:rsidP="007B0C0F">
            <w:pPr>
              <w:pStyle w:val="la2"/>
            </w:pPr>
            <w:r w:rsidRPr="00813D46">
              <w:t> </w:t>
            </w:r>
          </w:p>
        </w:tc>
        <w:tc>
          <w:tcPr>
            <w:tcW w:w="0" w:type="auto"/>
            <w:vAlign w:val="bottom"/>
          </w:tcPr>
          <w:p w14:paraId="27BC41BB" w14:textId="77777777" w:rsidR="00C334D1" w:rsidRPr="00813D46" w:rsidRDefault="00C334D1" w:rsidP="007B0C0F">
            <w:pPr>
              <w:pStyle w:val="la2"/>
            </w:pPr>
            <w:r w:rsidRPr="00813D46">
              <w:t> </w:t>
            </w:r>
          </w:p>
        </w:tc>
        <w:tc>
          <w:tcPr>
            <w:tcW w:w="0" w:type="auto"/>
            <w:vAlign w:val="bottom"/>
          </w:tcPr>
          <w:p w14:paraId="7C326099" w14:textId="77777777" w:rsidR="00C334D1" w:rsidRPr="00813D46" w:rsidRDefault="00C334D1" w:rsidP="007B0C0F">
            <w:pPr>
              <w:pStyle w:val="rrddoublerule"/>
            </w:pPr>
            <w:r w:rsidRPr="00813D46">
              <w:rPr>
                <w:sz w:val="15"/>
                <w:szCs w:val="15"/>
              </w:rPr>
              <w:t> </w:t>
            </w:r>
          </w:p>
        </w:tc>
        <w:tc>
          <w:tcPr>
            <w:tcW w:w="0" w:type="auto"/>
            <w:vAlign w:val="bottom"/>
          </w:tcPr>
          <w:p w14:paraId="33B0BA3B" w14:textId="77777777" w:rsidR="00C334D1" w:rsidRPr="00813D46" w:rsidRDefault="00C334D1" w:rsidP="007B0C0F">
            <w:pPr>
              <w:pStyle w:val="rrddoublerule"/>
            </w:pPr>
            <w:r w:rsidRPr="00813D46">
              <w:rPr>
                <w:sz w:val="15"/>
                <w:szCs w:val="15"/>
              </w:rPr>
              <w:t> </w:t>
            </w:r>
          </w:p>
        </w:tc>
        <w:tc>
          <w:tcPr>
            <w:tcW w:w="0" w:type="auto"/>
            <w:vAlign w:val="bottom"/>
          </w:tcPr>
          <w:p w14:paraId="1DE52B99" w14:textId="77777777" w:rsidR="00C334D1" w:rsidRPr="00813D46" w:rsidRDefault="00C334D1" w:rsidP="007B0C0F">
            <w:pPr>
              <w:rPr>
                <w:sz w:val="8"/>
              </w:rPr>
            </w:pPr>
          </w:p>
        </w:tc>
      </w:tr>
    </w:tbl>
    <w:p w14:paraId="01D05764" w14:textId="77777777" w:rsidR="00C334D1" w:rsidRPr="00813D46" w:rsidRDefault="00C334D1" w:rsidP="00C334D1">
      <w:pPr>
        <w:pStyle w:val="NormalWeb"/>
        <w:keepNext/>
        <w:keepLines/>
        <w:spacing w:before="270" w:beforeAutospacing="0" w:after="0" w:afterAutospacing="0"/>
        <w:rPr>
          <w:sz w:val="8"/>
        </w:rPr>
      </w:pPr>
      <w:r w:rsidRPr="00813D46">
        <w:rPr>
          <w:rFonts w:cs="Arial"/>
          <w:b/>
          <w:bCs/>
          <w:sz w:val="20"/>
          <w:szCs w:val="20"/>
        </w:rPr>
        <w:t xml:space="preserve">Indemnifications </w:t>
      </w:r>
    </w:p>
    <w:p w14:paraId="30B53BF8"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provide indemnifications of varying scope and size to certain customers against claims of intellectual property infringement made by third parties arising from the use of our products and certain other matters. We evaluate estimated losses for these indemnifications, and we consider such factors as the degree of probability of an unfavorable outcome and the ability to make a reasonable estimate of the amount of loss. To date, we have not encountered significant costs as a result of these obligations and have not accrued any liabilities related to these indemnifications in our consolidated financial statements. </w:t>
      </w:r>
    </w:p>
    <w:p w14:paraId="33CA6C1E" w14:textId="77777777" w:rsidR="00C334D1" w:rsidRPr="00813D46" w:rsidRDefault="00C334D1" w:rsidP="00C334D1">
      <w:pPr>
        <w:pStyle w:val="NormalWeb"/>
        <w:keepNext/>
        <w:spacing w:before="270" w:beforeAutospacing="0" w:after="0" w:afterAutospacing="0"/>
        <w:jc w:val="center"/>
      </w:pPr>
      <w:r w:rsidRPr="00813D46">
        <w:rPr>
          <w:rFonts w:cs="Arial"/>
          <w:sz w:val="20"/>
          <w:szCs w:val="20"/>
          <w:u w:val="single"/>
        </w:rPr>
        <w:t xml:space="preserve">NOTE 18 — CONTINGENCIES </w:t>
      </w:r>
    </w:p>
    <w:p w14:paraId="5093250B" w14:textId="77777777" w:rsidR="0046026A" w:rsidRPr="00813D46" w:rsidRDefault="0046026A" w:rsidP="0046026A">
      <w:pPr>
        <w:pStyle w:val="NormalWeb"/>
        <w:keepNext/>
        <w:spacing w:before="270" w:beforeAutospacing="0" w:after="0" w:afterAutospacing="0"/>
        <w:rPr>
          <w:sz w:val="8"/>
        </w:rPr>
      </w:pPr>
      <w:r w:rsidRPr="00813D46">
        <w:rPr>
          <w:rFonts w:cs="Arial"/>
          <w:b/>
          <w:bCs/>
          <w:sz w:val="20"/>
          <w:szCs w:val="20"/>
        </w:rPr>
        <w:t xml:space="preserve">Patent and Intellectual Property Claims </w:t>
      </w:r>
    </w:p>
    <w:p w14:paraId="380100B9" w14:textId="77777777" w:rsidR="0046026A" w:rsidRPr="00813D46" w:rsidRDefault="0046026A" w:rsidP="0046026A">
      <w:pPr>
        <w:pStyle w:val="NormalWeb"/>
        <w:keepNext/>
        <w:spacing w:before="180" w:beforeAutospacing="0" w:after="0" w:afterAutospacing="0"/>
        <w:rPr>
          <w:sz w:val="8"/>
        </w:rPr>
      </w:pPr>
      <w:r w:rsidRPr="00813D46">
        <w:rPr>
          <w:rFonts w:cs="Arial"/>
          <w:i/>
          <w:iCs/>
          <w:sz w:val="20"/>
          <w:szCs w:val="20"/>
        </w:rPr>
        <w:t xml:space="preserve">Motorola litigation </w:t>
      </w:r>
    </w:p>
    <w:p w14:paraId="19857800" w14:textId="18C0984A" w:rsidR="0046026A" w:rsidRPr="00813D46" w:rsidRDefault="0046026A" w:rsidP="0046026A">
      <w:pPr>
        <w:pStyle w:val="NormalWeb"/>
        <w:spacing w:before="180" w:beforeAutospacing="0" w:after="0" w:afterAutospacing="0"/>
        <w:rPr>
          <w:sz w:val="8"/>
        </w:rPr>
      </w:pPr>
      <w:r w:rsidRPr="00813D46">
        <w:rPr>
          <w:rFonts w:cs="Arial"/>
          <w:sz w:val="20"/>
          <w:szCs w:val="20"/>
        </w:rPr>
        <w:t xml:space="preserve">In October 2010, Microsoft filed patent infringement complaints against Motorola Mobility (“Motorola”) with the International Trade Commission (“ITC”) and in U.S. District Court in Seattle for infringement of nine Microsoft patents by Motorola’s Android devices. Microsoft and Motorola have filed additional claims against each other with the ITC, in federal district courts in Seattle, Wisconsin, Florida, and California, and in courts in Germany. The nature of the claims asserted and status of individual matters are summarized below. </w:t>
      </w:r>
    </w:p>
    <w:p w14:paraId="305953B8" w14:textId="77777777" w:rsidR="0046026A" w:rsidRPr="00813D46" w:rsidRDefault="0046026A" w:rsidP="0046026A">
      <w:pPr>
        <w:pStyle w:val="NormalWeb"/>
        <w:spacing w:before="270" w:beforeAutospacing="0" w:after="0" w:afterAutospacing="0"/>
        <w:rPr>
          <w:sz w:val="8"/>
        </w:rPr>
      </w:pPr>
      <w:r w:rsidRPr="00813D46">
        <w:rPr>
          <w:rFonts w:cs="Arial"/>
          <w:sz w:val="20"/>
          <w:szCs w:val="20"/>
          <w:u w:val="single"/>
        </w:rPr>
        <w:t xml:space="preserve">International Trade Commission </w:t>
      </w:r>
    </w:p>
    <w:p w14:paraId="6DED8AC4" w14:textId="13B08867" w:rsidR="0046026A" w:rsidRPr="00813D46" w:rsidRDefault="0046026A" w:rsidP="0046026A">
      <w:pPr>
        <w:pStyle w:val="NormalWeb"/>
        <w:spacing w:before="180" w:beforeAutospacing="0" w:after="0" w:afterAutospacing="0"/>
        <w:rPr>
          <w:sz w:val="8"/>
        </w:rPr>
      </w:pPr>
      <w:r w:rsidRPr="00813D46">
        <w:rPr>
          <w:rFonts w:cs="Arial"/>
          <w:sz w:val="20"/>
          <w:szCs w:val="20"/>
        </w:rPr>
        <w:t xml:space="preserve">In 2012, the ITC issued a limited exclusion order against Motorola on one Microsoft patent, which was affirmed on appeal. In 2013, Microsoft filed an action in U.S. District Court in Washington, D.C. seeking an order to compel enforcement of the ITC’s 2012 import ban against infringing Motorola products by the Bureau of Customs and Border Protection (“CBP”), after learning that CBP had failed to fully enforce the order. </w:t>
      </w:r>
    </w:p>
    <w:p w14:paraId="4CF161A3" w14:textId="77777777" w:rsidR="0046026A" w:rsidRPr="00813D46" w:rsidRDefault="0046026A" w:rsidP="0046026A">
      <w:pPr>
        <w:pStyle w:val="NormalWeb"/>
        <w:spacing w:before="180" w:beforeAutospacing="0" w:after="0" w:afterAutospacing="0"/>
        <w:rPr>
          <w:sz w:val="2"/>
          <w:szCs w:val="2"/>
        </w:rPr>
      </w:pPr>
      <w:r w:rsidRPr="00813D46">
        <w:rPr>
          <w:sz w:val="2"/>
          <w:szCs w:val="2"/>
        </w:rPr>
        <w:t> </w:t>
      </w:r>
    </w:p>
    <w:p w14:paraId="633B7B5C" w14:textId="621A7483" w:rsidR="0046026A" w:rsidRPr="00813D46" w:rsidRDefault="0046026A" w:rsidP="0046026A">
      <w:pPr>
        <w:pStyle w:val="NormalWeb"/>
        <w:spacing w:before="0" w:beforeAutospacing="0" w:after="0" w:afterAutospacing="0"/>
        <w:rPr>
          <w:sz w:val="8"/>
        </w:rPr>
      </w:pPr>
      <w:r w:rsidRPr="00813D46">
        <w:rPr>
          <w:rFonts w:cs="Arial"/>
          <w:sz w:val="20"/>
          <w:szCs w:val="20"/>
        </w:rPr>
        <w:t xml:space="preserve">In 2010, Motorola filed an action against Microsoft with the ITC alleging infringement of five Motorola patents by Xbox consoles and accessories and seeking an exclusion order to prohibit importation of the allegedly infringing Xbox products. At Motorola’s request, the ITC terminated its investigation of four Motorola patents. In 2013, the ITC affirmed there was no violation of the remaining Motorola patent. Motorola appealed the ITC’s decision to the U.S. Court of Appeals for the Federal Circuit. </w:t>
      </w:r>
    </w:p>
    <w:p w14:paraId="7BF86DC2" w14:textId="77777777" w:rsidR="0046026A" w:rsidRPr="00813D46" w:rsidRDefault="0046026A" w:rsidP="004A42ED">
      <w:pPr>
        <w:pStyle w:val="NormalWeb"/>
        <w:keepNext/>
        <w:spacing w:before="270" w:beforeAutospacing="0" w:after="0" w:afterAutospacing="0"/>
        <w:rPr>
          <w:sz w:val="8"/>
        </w:rPr>
      </w:pPr>
      <w:r w:rsidRPr="00813D46">
        <w:rPr>
          <w:rFonts w:cs="Arial"/>
          <w:sz w:val="20"/>
          <w:szCs w:val="20"/>
          <w:u w:val="single"/>
        </w:rPr>
        <w:t xml:space="preserve">U.S. District Court </w:t>
      </w:r>
    </w:p>
    <w:p w14:paraId="0497968E" w14:textId="77777777" w:rsidR="0046026A" w:rsidRPr="00813D46" w:rsidRDefault="0046026A">
      <w:pPr>
        <w:pStyle w:val="NormalWeb"/>
        <w:keepNext/>
        <w:spacing w:before="180" w:beforeAutospacing="0" w:after="0" w:afterAutospacing="0"/>
        <w:rPr>
          <w:sz w:val="8"/>
        </w:rPr>
      </w:pPr>
      <w:r w:rsidRPr="00813D46">
        <w:rPr>
          <w:rFonts w:cs="Arial"/>
          <w:sz w:val="20"/>
          <w:szCs w:val="20"/>
        </w:rPr>
        <w:t xml:space="preserve">The Seattle District Court case filed in October 2010 by Microsoft as a companion to Microsoft’s ITC case against Motorola was stayed pending the outcome of the ITC case. </w:t>
      </w:r>
    </w:p>
    <w:p w14:paraId="4677686D" w14:textId="047A9079" w:rsidR="0046026A" w:rsidRPr="00813D46" w:rsidRDefault="0046026A" w:rsidP="0046026A">
      <w:pPr>
        <w:pStyle w:val="NormalWeb"/>
        <w:spacing w:before="180" w:beforeAutospacing="0" w:after="0" w:afterAutospacing="0"/>
        <w:rPr>
          <w:sz w:val="8"/>
        </w:rPr>
      </w:pPr>
      <w:r w:rsidRPr="00813D46">
        <w:rPr>
          <w:rFonts w:cs="Arial"/>
          <w:sz w:val="20"/>
          <w:szCs w:val="20"/>
        </w:rPr>
        <w:t>In November 2010, Microsoft sued Motorola for breach of contract in U.S. District Court in Seattle, alleging that Motorola breached its commitments to standards-setting organizations to license to Microsoft certain patents on reasonable and non-discriminatory (“RAND”) terms and conditions. Motorola has declared these patents essential to the implementation of the H.264 video standard and the 802.11 Wi-Fi standard. In the Motorola ITC case described above and in suits described below, Motorola or a Motorola affiliate subsequently sued Microsoft on those patents in U.S. District Courts, in the ITC, and in Germany. In 2012, the Seattle District Court granted a partial summary judgment in favor of Microsoft ruling that (1) Motorola had committed to standards organizations to license its declared-essential patents on RAND terms and conditions; and (2) Microsoft is a third-party beneficiary of those commitments. After trial, the Seattle District Court set per unit royalties for Motorola’s H.264 and 802.11 patents, which resulted in an immaterial Microsoft liability. In 2013, following trial of Microsoft’s breach of contract claim, a jury awarded $14.5 million in damages to Microsoft. Motorola appealed</w:t>
      </w:r>
      <w:r w:rsidR="00E96005" w:rsidRPr="00813D46">
        <w:rPr>
          <w:rFonts w:cs="Arial"/>
          <w:sz w:val="20"/>
          <w:szCs w:val="20"/>
        </w:rPr>
        <w:t xml:space="preserve"> </w:t>
      </w:r>
      <w:r w:rsidR="00A07585" w:rsidRPr="00813D46">
        <w:rPr>
          <w:rFonts w:cs="Arial"/>
          <w:sz w:val="20"/>
          <w:szCs w:val="20"/>
        </w:rPr>
        <w:t>with respect to both the Court’s determination of royalties due Motorola and the jury’s award of damages against Motorola;</w:t>
      </w:r>
      <w:r w:rsidR="00E96005" w:rsidRPr="00813D46">
        <w:rPr>
          <w:rFonts w:cs="Arial"/>
          <w:sz w:val="20"/>
          <w:szCs w:val="20"/>
        </w:rPr>
        <w:t xml:space="preserve"> in July 2015 the U.S. Court of Appeals for the Ninth Circuit affirmed the trial court’s judgment</w:t>
      </w:r>
      <w:r w:rsidR="00A07585" w:rsidRPr="00813D46">
        <w:rPr>
          <w:rFonts w:cs="Arial"/>
          <w:sz w:val="20"/>
          <w:szCs w:val="20"/>
        </w:rPr>
        <w:t xml:space="preserve"> in all respects</w:t>
      </w:r>
      <w:r w:rsidRPr="00813D46">
        <w:rPr>
          <w:rFonts w:cs="Arial"/>
          <w:sz w:val="20"/>
          <w:szCs w:val="20"/>
        </w:rPr>
        <w:t xml:space="preserve">. </w:t>
      </w:r>
    </w:p>
    <w:p w14:paraId="6DEE0931" w14:textId="77777777" w:rsidR="0046026A" w:rsidRPr="00813D46" w:rsidRDefault="0046026A" w:rsidP="0046026A">
      <w:pPr>
        <w:pStyle w:val="NormalWeb"/>
        <w:keepNext/>
        <w:spacing w:before="180" w:beforeAutospacing="0" w:after="0" w:afterAutospacing="0"/>
        <w:rPr>
          <w:sz w:val="8"/>
        </w:rPr>
      </w:pPr>
      <w:r w:rsidRPr="00813D46">
        <w:rPr>
          <w:rFonts w:cs="Arial"/>
          <w:sz w:val="20"/>
          <w:szCs w:val="20"/>
        </w:rPr>
        <w:t xml:space="preserve">Cases filed by Motorola in Wisconsin, California, and Florida, with the exception of one case in Wisconsin initially stayed and later dismissed without prejudice (a companion case to Motorola’s ITC action), have been transferred to the U.S District Court in Seattle. Motorola and Microsoft both seek damages as well as injunctive relief. The court has stayed these cases in Seattle on agreement of the parties. </w:t>
      </w:r>
    </w:p>
    <w:p w14:paraId="5FE396B5" w14:textId="77777777" w:rsidR="0046026A" w:rsidRPr="00813D46" w:rsidRDefault="0046026A" w:rsidP="0046026A">
      <w:pPr>
        <w:pStyle w:val="NormalWeb"/>
        <w:spacing w:before="18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In the transferred cases, Motorola asserts 15 patents are infringed by a range of Microsoft products including mobile and PC operating system, productivity, server, communication, browser and gaming products. </w:t>
      </w:r>
    </w:p>
    <w:p w14:paraId="39198BF9" w14:textId="77777777" w:rsidR="0046026A" w:rsidRPr="00813D46" w:rsidRDefault="0046026A" w:rsidP="0046026A">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t xml:space="preserve">In the Motorola action originally filed in California, Motorola asserts Microsoft violated antitrust laws in connection with Microsoft’s assertion of patents against Motorola that Microsoft agreed to license to certain qualifying entities on RAND terms and conditions. </w:t>
      </w:r>
    </w:p>
    <w:p w14:paraId="241BB0B7" w14:textId="77777777" w:rsidR="0046026A" w:rsidRPr="00813D46" w:rsidRDefault="0046026A" w:rsidP="0046026A">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In counterclaims, Microsoft asserts 14 patents are infringed by Motorola Android devices and certain Motorola digital video recorders. </w:t>
      </w:r>
    </w:p>
    <w:p w14:paraId="55572D7A" w14:textId="77777777" w:rsidR="0046026A" w:rsidRPr="00813D46" w:rsidRDefault="0046026A" w:rsidP="0046026A">
      <w:pPr>
        <w:pStyle w:val="NormalWeb"/>
        <w:spacing w:before="270" w:beforeAutospacing="0" w:after="0" w:afterAutospacing="0"/>
        <w:rPr>
          <w:sz w:val="8"/>
        </w:rPr>
      </w:pPr>
      <w:r w:rsidRPr="00813D46">
        <w:rPr>
          <w:rFonts w:cs="Arial"/>
          <w:sz w:val="20"/>
          <w:szCs w:val="20"/>
          <w:u w:val="single"/>
        </w:rPr>
        <w:t xml:space="preserve">Germany </w:t>
      </w:r>
    </w:p>
    <w:p w14:paraId="0C7888BA" w14:textId="760574E5" w:rsidR="0046026A" w:rsidRPr="00813D46" w:rsidRDefault="0046026A" w:rsidP="0046026A">
      <w:pPr>
        <w:pStyle w:val="NormalWeb"/>
        <w:keepNext/>
        <w:spacing w:before="180" w:beforeAutospacing="0" w:after="0" w:afterAutospacing="0"/>
        <w:rPr>
          <w:sz w:val="8"/>
        </w:rPr>
      </w:pPr>
      <w:r w:rsidRPr="00813D46">
        <w:rPr>
          <w:rFonts w:cs="Arial"/>
          <w:sz w:val="20"/>
          <w:szCs w:val="20"/>
        </w:rPr>
        <w:t xml:space="preserve">In 2011, Motorola filed patent infringement actions in Germany against Microsoft and several Microsoft subsidiaries. </w:t>
      </w:r>
    </w:p>
    <w:p w14:paraId="0721EE2A" w14:textId="4A626788" w:rsidR="0046026A" w:rsidRPr="00813D46" w:rsidRDefault="0046026A" w:rsidP="0046026A">
      <w:pPr>
        <w:pStyle w:val="NormalWeb"/>
        <w:spacing w:before="180" w:beforeAutospacing="0" w:after="0" w:afterAutospacing="0"/>
        <w:ind w:left="979" w:hanging="367"/>
        <w:rPr>
          <w:sz w:val="8"/>
        </w:rPr>
      </w:pPr>
      <w:r w:rsidRPr="00813D46">
        <w:rPr>
          <w:rFonts w:cs="Arial"/>
          <w:sz w:val="20"/>
          <w:szCs w:val="20"/>
        </w:rPr>
        <w:t>•</w:t>
      </w:r>
      <w:r w:rsidRPr="00813D46">
        <w:rPr>
          <w:rFonts w:cs="Arial"/>
          <w:sz w:val="20"/>
          <w:szCs w:val="20"/>
        </w:rPr>
        <w:tab/>
        <w:t xml:space="preserve">Motorola asserts two patents (both now expired) are essential to implementation of the H.264 video standard, and Motorola alleges that H.264 capable products including Xbox 360, Windows 7, Media Player, and Internet Explorer infringe those patents. In 2012, the court issued an injunction relating to all H.264 capable Microsoft products in Germany, which Microsoft appealed. Orders in the litigation pending in Seattle, Washington described above enjoin Motorola from enforcing the German injunction. </w:t>
      </w:r>
    </w:p>
    <w:p w14:paraId="3BBA6347" w14:textId="4C4C8425" w:rsidR="0046026A" w:rsidRPr="00813D46" w:rsidRDefault="0046026A" w:rsidP="0046026A">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Motorola asserts that one patent covers certain syncing functionality in the ActiveSync protocol employed by Windows Phone 7, Outlook Mobile, Hotmail Mobile, Exchange Online, Exchange Server, and Hotmail Server. In 2013, the court stayed the case pending the outcome of parallel proceedings in which Microsoft is seeking to invalidate the patent. In 2013, the Federal Patent Court invalidated the originally issued patent claims, but ruled that certain new amended claims were patentable. Both Motorola and Microsoft appealed. In June 2014, the court reopened infringement proceedings, which are currently stayed. </w:t>
      </w:r>
    </w:p>
    <w:p w14:paraId="787F6019" w14:textId="77777777" w:rsidR="0046026A" w:rsidRPr="00813D46" w:rsidRDefault="0046026A" w:rsidP="0046026A">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Microsoft may be able to mitigate the adverse impact of any injunction by altering its products to avoid Motorola’s infringement claims. </w:t>
      </w:r>
    </w:p>
    <w:p w14:paraId="49969FF5" w14:textId="77777777" w:rsidR="0046026A" w:rsidRPr="00813D46" w:rsidRDefault="0046026A" w:rsidP="0046026A">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t xml:space="preserve">Any damages would be determined in separate proceedings. </w:t>
      </w:r>
    </w:p>
    <w:p w14:paraId="32836407" w14:textId="77777777" w:rsidR="0046026A" w:rsidRPr="00813D46" w:rsidRDefault="0046026A" w:rsidP="0046026A">
      <w:pPr>
        <w:pStyle w:val="NormalWeb"/>
        <w:spacing w:before="180" w:beforeAutospacing="0" w:after="0" w:afterAutospacing="0"/>
        <w:rPr>
          <w:sz w:val="2"/>
          <w:szCs w:val="2"/>
        </w:rPr>
      </w:pPr>
      <w:r w:rsidRPr="00813D46">
        <w:rPr>
          <w:sz w:val="2"/>
          <w:szCs w:val="2"/>
        </w:rPr>
        <w:t> </w:t>
      </w:r>
    </w:p>
    <w:p w14:paraId="75A13B34" w14:textId="77777777" w:rsidR="0046026A" w:rsidRPr="00813D46" w:rsidRDefault="0046026A" w:rsidP="0046026A">
      <w:pPr>
        <w:pStyle w:val="NormalWeb"/>
        <w:spacing w:before="0" w:beforeAutospacing="0" w:after="0" w:afterAutospacing="0"/>
        <w:rPr>
          <w:sz w:val="8"/>
        </w:rPr>
      </w:pPr>
      <w:r w:rsidRPr="00813D46">
        <w:rPr>
          <w:rFonts w:cs="Arial"/>
          <w:sz w:val="20"/>
          <w:szCs w:val="20"/>
        </w:rPr>
        <w:t xml:space="preserve">In lawsuits Microsoft filed in Germany in 2011 and 2012, Microsoft asserts that Motorola Android devices infringe Microsoft patents and is seeking damages and injunctions. In 2012, regional courts in Germany issued injunctions on three of the Microsoft patents, which Motorola appealed. One judgment has been affirmed on appeal (and Motorola has further appealed), and the other two appeals are pending (in one of these two cases the asserted patent has expired). An additional infringement proceeding is still pending in the court of first instance. In actions filed separately by Motorola to invalidate these patents, the Federal Patent Court in 2013 and 2014 held the Microsoft patents invalid, and Microsoft appealed. For the cases in which Microsoft obtained injunctions, if Motorola were to prevail following all appeals, Motorola could have a claim against Microsoft for damages caused by an erroneously granted injunction. </w:t>
      </w:r>
    </w:p>
    <w:p w14:paraId="456931DA" w14:textId="77777777" w:rsidR="0046026A" w:rsidRPr="00813D46" w:rsidRDefault="0046026A" w:rsidP="0046026A">
      <w:pPr>
        <w:pStyle w:val="NormalWeb"/>
        <w:keepNext/>
        <w:spacing w:before="270" w:beforeAutospacing="0" w:after="0" w:afterAutospacing="0"/>
        <w:rPr>
          <w:sz w:val="8"/>
        </w:rPr>
      </w:pPr>
      <w:r w:rsidRPr="00813D46">
        <w:rPr>
          <w:rFonts w:cs="Arial"/>
          <w:i/>
          <w:iCs/>
          <w:sz w:val="20"/>
          <w:szCs w:val="20"/>
        </w:rPr>
        <w:t xml:space="preserve">IPCom patent litigation </w:t>
      </w:r>
    </w:p>
    <w:p w14:paraId="6FAA4AB0" w14:textId="7A1055A3" w:rsidR="0046026A" w:rsidRPr="00813D46" w:rsidRDefault="0046026A" w:rsidP="0046026A">
      <w:pPr>
        <w:pStyle w:val="NormalWeb"/>
        <w:spacing w:before="180" w:beforeAutospacing="0" w:after="0" w:afterAutospacing="0"/>
        <w:rPr>
          <w:sz w:val="8"/>
        </w:rPr>
      </w:pPr>
      <w:r w:rsidRPr="00813D46">
        <w:rPr>
          <w:rFonts w:cs="Arial"/>
          <w:sz w:val="20"/>
          <w:szCs w:val="20"/>
        </w:rPr>
        <w:t>IPCom GmbH &amp; Co. (“IPCom”) is a German company that holds a large portfolio of mobile technology</w:t>
      </w:r>
      <w:r w:rsidR="004F2109" w:rsidRPr="00813D46">
        <w:rPr>
          <w:rFonts w:cs="Arial"/>
          <w:sz w:val="20"/>
          <w:szCs w:val="20"/>
        </w:rPr>
        <w:t>-</w:t>
      </w:r>
      <w:r w:rsidRPr="00813D46">
        <w:rPr>
          <w:rFonts w:cs="Arial"/>
          <w:sz w:val="20"/>
          <w:szCs w:val="20"/>
        </w:rPr>
        <w:t xml:space="preserve">related patents spanning about 170 patent families and addressing a broad range of cellular technologies. IPCom has asserted 19 of these patents in litigation against Nokia and many of the leading cell phone companies and operators. In November 2014, Microsoft and IPCom entered into a standstill agreement staying all of the pending litigation against Microsoft to permit the parties to pursue settlement discussions. </w:t>
      </w:r>
    </w:p>
    <w:p w14:paraId="7300419D" w14:textId="77777777" w:rsidR="0046026A" w:rsidRPr="00813D46" w:rsidRDefault="0046026A" w:rsidP="0046026A">
      <w:pPr>
        <w:pStyle w:val="NormalWeb"/>
        <w:keepNext/>
        <w:spacing w:before="270" w:beforeAutospacing="0" w:after="0" w:afterAutospacing="0"/>
        <w:rPr>
          <w:sz w:val="8"/>
        </w:rPr>
      </w:pPr>
      <w:r w:rsidRPr="00813D46">
        <w:rPr>
          <w:rFonts w:cs="Arial"/>
          <w:i/>
          <w:iCs/>
          <w:sz w:val="20"/>
          <w:szCs w:val="20"/>
        </w:rPr>
        <w:t xml:space="preserve">InterDigital patent litigation </w:t>
      </w:r>
    </w:p>
    <w:p w14:paraId="6BE211A7" w14:textId="01C455B6" w:rsidR="0046026A" w:rsidRPr="00813D46" w:rsidRDefault="0046026A" w:rsidP="0046026A">
      <w:pPr>
        <w:pStyle w:val="NormalWeb"/>
        <w:spacing w:before="180" w:beforeAutospacing="0" w:after="0" w:afterAutospacing="0"/>
        <w:rPr>
          <w:sz w:val="8"/>
        </w:rPr>
      </w:pPr>
      <w:r w:rsidRPr="00813D46">
        <w:rPr>
          <w:rFonts w:cs="Arial"/>
          <w:sz w:val="20"/>
          <w:szCs w:val="20"/>
        </w:rPr>
        <w:t xml:space="preserve">InterDigital Technology Corporation and InterDigital Communications Corporation (collectively, “IDT”) filed four patent infringement cases against Nokia in the ITC and in U.S. District Court for the District of Delaware between 2007 and 2013. We have been added to these cases as a defendant. IDT has cases pending against other defendants based on the same patents because most of the patents at issue allegedly relate to 3G and 4G wireless communications standards essential functionality. The cases involving us include three ITC investigations where IDT is seeking an order excluding importation of 3G and 4G phones into the U.S. and one active case in U.S. District Court in Delaware seeking an injunction and damages. The ITC issued a finding of no violation relating to two of the investigations, which IDT appealed. In February 2015, the U.S. Court of Appeals for the Federal Circuit affirmed one of the ITC’s findings; the other has been stayed. </w:t>
      </w:r>
      <w:r w:rsidR="00DE3CD9" w:rsidRPr="00813D46">
        <w:rPr>
          <w:rFonts w:cs="Arial"/>
          <w:sz w:val="20"/>
          <w:szCs w:val="20"/>
        </w:rPr>
        <w:t xml:space="preserve">In the third ITC action the administrative law judge </w:t>
      </w:r>
      <w:r w:rsidR="004F2109" w:rsidRPr="00813D46">
        <w:rPr>
          <w:rFonts w:cs="Arial"/>
          <w:sz w:val="20"/>
          <w:szCs w:val="20"/>
        </w:rPr>
        <w:t xml:space="preserve">(“ALJ”) </w:t>
      </w:r>
      <w:r w:rsidR="00DE3CD9" w:rsidRPr="00813D46">
        <w:rPr>
          <w:rFonts w:cs="Arial"/>
          <w:sz w:val="20"/>
          <w:szCs w:val="20"/>
        </w:rPr>
        <w:t xml:space="preserve">issued a determination finding: (1) infringement; (2) evidence of “reverse hold-up;” and (3) the public interest does not preclude issuance of an exclusion order. The ITC is reviewing the ALJ’s initial determination. The trial in the Delaware case </w:t>
      </w:r>
      <w:r w:rsidR="007C2C83" w:rsidRPr="00813D46">
        <w:rPr>
          <w:rFonts w:cs="Arial"/>
          <w:sz w:val="20"/>
          <w:szCs w:val="20"/>
        </w:rPr>
        <w:t>is</w:t>
      </w:r>
      <w:r w:rsidR="00DE3CD9" w:rsidRPr="00813D46">
        <w:rPr>
          <w:rFonts w:cs="Arial"/>
          <w:sz w:val="20"/>
          <w:szCs w:val="20"/>
        </w:rPr>
        <w:t xml:space="preserve"> scheduled for November 2015.</w:t>
      </w:r>
    </w:p>
    <w:p w14:paraId="5ACC29FA" w14:textId="77777777" w:rsidR="0046026A" w:rsidRPr="00813D46" w:rsidRDefault="0046026A" w:rsidP="0046026A">
      <w:pPr>
        <w:pStyle w:val="NormalWeb"/>
        <w:keepNext/>
        <w:spacing w:before="270" w:beforeAutospacing="0" w:after="0" w:afterAutospacing="0"/>
        <w:rPr>
          <w:sz w:val="8"/>
        </w:rPr>
      </w:pPr>
      <w:r w:rsidRPr="00813D46">
        <w:rPr>
          <w:rFonts w:cs="Arial"/>
          <w:i/>
          <w:iCs/>
          <w:sz w:val="20"/>
          <w:szCs w:val="20"/>
        </w:rPr>
        <w:t xml:space="preserve">European copyright levies </w:t>
      </w:r>
    </w:p>
    <w:p w14:paraId="657354D4" w14:textId="08D1697B" w:rsidR="0046026A" w:rsidRPr="00813D46" w:rsidRDefault="0046026A" w:rsidP="0046026A">
      <w:pPr>
        <w:pStyle w:val="NormalWeb"/>
        <w:spacing w:before="180" w:beforeAutospacing="0" w:after="0" w:afterAutospacing="0"/>
        <w:rPr>
          <w:sz w:val="8"/>
        </w:rPr>
      </w:pPr>
      <w:r w:rsidRPr="00813D46">
        <w:rPr>
          <w:rFonts w:cs="Arial"/>
          <w:sz w:val="20"/>
          <w:szCs w:val="20"/>
        </w:rPr>
        <w:t>We assumed from Nokia all potential liability due to Nokia’s alleged failure to pay “private copying levies” in various European countries based upon sale of memory cards and mobile phones that incorporate blank memory. The levies are based upon a 2001 European Union (“EU”) Directive establishing a right for end users to make copies of copyrighted works for personal or private use, but also allowing the collection of levies based upon sales of blank media or recording devices to compensate copyright holders for private copying. Various collecting societies in EU countries initiated litigation against Nokia, stating that Nokia must pay levies not only based upon sales of blank memory cards, but also phones that include blank memory for data storage on the phones, regardless of actual usage of that memory. The most significant cases against Nokia are pending in Germany and Austria, due to both the high volume of sales and high levy amounts sought in these countries.</w:t>
      </w:r>
      <w:r w:rsidR="00CB45F6" w:rsidRPr="00813D46">
        <w:rPr>
          <w:rFonts w:eastAsia="Arial" w:cs="Arial"/>
          <w:sz w:val="20"/>
          <w:szCs w:val="20"/>
        </w:rPr>
        <w:t xml:space="preserve"> </w:t>
      </w:r>
      <w:r w:rsidR="00CB45F6" w:rsidRPr="00813D46">
        <w:rPr>
          <w:rFonts w:cs="Arial"/>
          <w:sz w:val="20"/>
          <w:szCs w:val="20"/>
        </w:rPr>
        <w:t xml:space="preserve">Since April 2015, we and other major manufacturers have been engaged in settlement negotiations with the German collecting society, with the aim of concluding negotiations by October 2015. </w:t>
      </w:r>
    </w:p>
    <w:p w14:paraId="148A3045" w14:textId="77777777" w:rsidR="0046026A" w:rsidRPr="00813D46" w:rsidRDefault="0046026A" w:rsidP="0046026A">
      <w:pPr>
        <w:pStyle w:val="NormalWeb"/>
        <w:keepNext/>
        <w:spacing w:before="270" w:beforeAutospacing="0" w:after="0" w:afterAutospacing="0"/>
        <w:rPr>
          <w:sz w:val="8"/>
        </w:rPr>
      </w:pPr>
      <w:r w:rsidRPr="00813D46">
        <w:rPr>
          <w:rFonts w:cs="Arial"/>
          <w:i/>
          <w:iCs/>
          <w:sz w:val="20"/>
          <w:szCs w:val="20"/>
        </w:rPr>
        <w:t xml:space="preserve">Other patent and intellectual property claims </w:t>
      </w:r>
    </w:p>
    <w:p w14:paraId="146A8616" w14:textId="6A4E36C3" w:rsidR="0046026A" w:rsidRPr="00813D46" w:rsidRDefault="0046026A" w:rsidP="0046026A">
      <w:pPr>
        <w:pStyle w:val="NormalWeb"/>
        <w:spacing w:before="180" w:beforeAutospacing="0" w:after="0" w:afterAutospacing="0"/>
        <w:rPr>
          <w:sz w:val="8"/>
        </w:rPr>
      </w:pPr>
      <w:r w:rsidRPr="00813D46">
        <w:rPr>
          <w:rFonts w:cs="Arial"/>
          <w:sz w:val="20"/>
          <w:szCs w:val="20"/>
        </w:rPr>
        <w:t xml:space="preserve">In addition to these cases, there are approximately </w:t>
      </w:r>
      <w:r w:rsidR="00CB45F6" w:rsidRPr="00813D46">
        <w:rPr>
          <w:rFonts w:cs="Arial"/>
          <w:sz w:val="20"/>
          <w:szCs w:val="20"/>
        </w:rPr>
        <w:t>7</w:t>
      </w:r>
      <w:r w:rsidRPr="00813D46">
        <w:rPr>
          <w:rFonts w:cs="Arial"/>
          <w:sz w:val="20"/>
          <w:szCs w:val="20"/>
        </w:rPr>
        <w:t xml:space="preserve">0 other patent infringement cases pending against Microsoft. </w:t>
      </w:r>
    </w:p>
    <w:p w14:paraId="24663581" w14:textId="77777777" w:rsidR="00195003" w:rsidRPr="00813D46" w:rsidRDefault="00195003" w:rsidP="00A624B6">
      <w:pPr>
        <w:pStyle w:val="NormalWeb"/>
        <w:keepNext/>
        <w:spacing w:before="270" w:beforeAutospacing="0" w:after="0" w:afterAutospacing="0"/>
        <w:rPr>
          <w:sz w:val="8"/>
        </w:rPr>
      </w:pPr>
      <w:r w:rsidRPr="00813D46">
        <w:rPr>
          <w:rFonts w:cs="Arial"/>
          <w:b/>
          <w:bCs/>
          <w:sz w:val="20"/>
          <w:szCs w:val="20"/>
        </w:rPr>
        <w:t xml:space="preserve">Antitrust, Unfair Competition, and Overcharge Class Actions </w:t>
      </w:r>
    </w:p>
    <w:p w14:paraId="001F497E" w14:textId="77777777" w:rsidR="00195003" w:rsidRPr="00813D46" w:rsidRDefault="00195003" w:rsidP="00195003">
      <w:pPr>
        <w:pStyle w:val="NormalWeb"/>
        <w:spacing w:before="180" w:beforeAutospacing="0" w:after="0" w:afterAutospacing="0"/>
        <w:rPr>
          <w:sz w:val="8"/>
        </w:rPr>
      </w:pPr>
      <w:r w:rsidRPr="00813D46">
        <w:rPr>
          <w:rFonts w:cs="Arial"/>
          <w:sz w:val="20"/>
          <w:szCs w:val="20"/>
        </w:rPr>
        <w:t xml:space="preserve">A large number of antitrust and unfair competition class action lawsuits were filed against us in various state, federal, and Canadian courts on behalf of various classes of direct and indirect purchasers of our PC operating system and certain other software products between 1999 and 2005. </w:t>
      </w:r>
    </w:p>
    <w:p w14:paraId="4B532005" w14:textId="6A0A3544" w:rsidR="00195003" w:rsidRPr="00813D46" w:rsidRDefault="00195003" w:rsidP="00195003">
      <w:pPr>
        <w:pStyle w:val="NormalWeb"/>
        <w:spacing w:before="180" w:beforeAutospacing="0" w:after="0" w:afterAutospacing="0"/>
        <w:rPr>
          <w:sz w:val="8"/>
        </w:rPr>
      </w:pPr>
      <w:r w:rsidRPr="00813D46">
        <w:rPr>
          <w:rFonts w:cs="Arial"/>
          <w:sz w:val="20"/>
          <w:szCs w:val="20"/>
        </w:rPr>
        <w:t xml:space="preserve">We obtained dismissals or reached settlements of all claims made in the </w:t>
      </w:r>
      <w:r w:rsidR="009201FE" w:rsidRPr="00813D46">
        <w:rPr>
          <w:rFonts w:cs="Arial"/>
          <w:sz w:val="20"/>
          <w:szCs w:val="20"/>
        </w:rPr>
        <w:t>U.S</w:t>
      </w:r>
      <w:r w:rsidRPr="00813D46">
        <w:rPr>
          <w:rFonts w:cs="Arial"/>
          <w:sz w:val="20"/>
          <w:szCs w:val="20"/>
        </w:rPr>
        <w:t xml:space="preserve">. Under the settlements, generally class members can obtain vouchers that entitle them to be reimbursed for purchases of a wide variety of platform-neutral computer hardware and software. The total value of vouchers that we may issue varies by state. We will make available to certain schools a percentage of those vouchers that are not issued or claimed (one-half to two-thirds depending on the state). The total value of vouchers we ultimately issue will depend on the number of class members who make claims and are issued vouchers. We estimate the total remaining cost of the settlements is approximately $200 million, all of which had been accrued as of June 30, 2015. </w:t>
      </w:r>
    </w:p>
    <w:p w14:paraId="4F0030F7" w14:textId="77777777" w:rsidR="00195003" w:rsidRPr="00813D46" w:rsidRDefault="00195003" w:rsidP="00195003">
      <w:pPr>
        <w:pStyle w:val="NormalWeb"/>
        <w:spacing w:before="180" w:beforeAutospacing="0" w:after="0" w:afterAutospacing="0"/>
        <w:rPr>
          <w:sz w:val="8"/>
        </w:rPr>
      </w:pPr>
      <w:r w:rsidRPr="00813D46">
        <w:rPr>
          <w:rFonts w:cs="Arial"/>
          <w:sz w:val="20"/>
          <w:szCs w:val="20"/>
        </w:rPr>
        <w:t xml:space="preserve">Three similar cases pending in British Columbia, Ontario, and Quebec, Canada have not been settled. In 2010, the court in the British Columbia case certified it as a class action. After the British Columbia Court of Appeal dismissed the case, in 2013 the Canadian Supreme Court reversed the appellate court and reinstated part of the British Columbia case, which is now scheduled for trial in 2016. The other two cases are inactive. </w:t>
      </w:r>
    </w:p>
    <w:p w14:paraId="55635117" w14:textId="77777777" w:rsidR="00195003" w:rsidRPr="00813D46" w:rsidRDefault="00195003" w:rsidP="00195003">
      <w:pPr>
        <w:pStyle w:val="NormalWeb"/>
        <w:keepNext/>
        <w:spacing w:before="270" w:beforeAutospacing="0" w:after="0" w:afterAutospacing="0"/>
        <w:rPr>
          <w:sz w:val="8"/>
        </w:rPr>
      </w:pPr>
      <w:r w:rsidRPr="00813D46">
        <w:rPr>
          <w:rFonts w:cs="Arial"/>
          <w:b/>
          <w:bCs/>
          <w:sz w:val="20"/>
          <w:szCs w:val="20"/>
        </w:rPr>
        <w:t xml:space="preserve">Other Antitrust Litigation and Claims </w:t>
      </w:r>
    </w:p>
    <w:p w14:paraId="5E2AC5A2" w14:textId="77777777" w:rsidR="00195003" w:rsidRPr="00813D46" w:rsidRDefault="00195003" w:rsidP="00195003">
      <w:pPr>
        <w:pStyle w:val="NormalWeb"/>
        <w:keepNext/>
        <w:spacing w:before="180" w:beforeAutospacing="0" w:after="0" w:afterAutospacing="0"/>
        <w:rPr>
          <w:sz w:val="8"/>
        </w:rPr>
      </w:pPr>
      <w:r w:rsidRPr="00813D46">
        <w:rPr>
          <w:rFonts w:cs="Arial"/>
          <w:i/>
          <w:iCs/>
          <w:sz w:val="20"/>
          <w:szCs w:val="20"/>
        </w:rPr>
        <w:t xml:space="preserve">GO Computer litigation </w:t>
      </w:r>
    </w:p>
    <w:p w14:paraId="29ECAF5F" w14:textId="77777777" w:rsidR="00195003" w:rsidRPr="00813D46" w:rsidRDefault="00195003" w:rsidP="00195003">
      <w:pPr>
        <w:pStyle w:val="NormalWeb"/>
        <w:spacing w:before="180" w:beforeAutospacing="0" w:after="0" w:afterAutospacing="0"/>
        <w:rPr>
          <w:sz w:val="8"/>
        </w:rPr>
      </w:pPr>
      <w:r w:rsidRPr="00813D46">
        <w:rPr>
          <w:rFonts w:cs="Arial"/>
          <w:sz w:val="20"/>
          <w:szCs w:val="20"/>
        </w:rPr>
        <w:t xml:space="preserve">In June 2005, GO Computer Inc. and co-founder Jerry Kaplan filed a complaint in California state court asserting antitrust claims under the Cartwright Act related to the business of the former GO Corporation in the early 1990s and its successor in interest, Lucent Corporation in the early 2000s. All claims prior to June 2001 have been dismissed with prejudice as barred by the statute of limitations. The case is moving forward with discovery, and a trial is set for September 2015. </w:t>
      </w:r>
    </w:p>
    <w:p w14:paraId="781088FB" w14:textId="77777777" w:rsidR="00195003" w:rsidRPr="00813D46" w:rsidRDefault="00195003" w:rsidP="00195003">
      <w:pPr>
        <w:pStyle w:val="NormalWeb"/>
        <w:keepNext/>
        <w:spacing w:before="270" w:beforeAutospacing="0" w:after="0" w:afterAutospacing="0"/>
        <w:rPr>
          <w:sz w:val="8"/>
        </w:rPr>
      </w:pPr>
      <w:r w:rsidRPr="00813D46">
        <w:rPr>
          <w:rFonts w:cs="Arial"/>
          <w:i/>
          <w:iCs/>
          <w:sz w:val="20"/>
          <w:szCs w:val="20"/>
        </w:rPr>
        <w:t>China State Administration for Industry and Commerce investigatio</w:t>
      </w:r>
      <w:r w:rsidRPr="00813D46">
        <w:rPr>
          <w:rFonts w:cs="Arial"/>
          <w:sz w:val="20"/>
          <w:szCs w:val="20"/>
        </w:rPr>
        <w:t xml:space="preserve">n </w:t>
      </w:r>
    </w:p>
    <w:p w14:paraId="55169D36" w14:textId="6F0A1D3E" w:rsidR="00195003" w:rsidRPr="00813D46" w:rsidRDefault="00195003" w:rsidP="00A624B6">
      <w:pPr>
        <w:pStyle w:val="NormalWeb"/>
        <w:spacing w:before="180" w:beforeAutospacing="0" w:after="0" w:afterAutospacing="0"/>
        <w:rPr>
          <w:rFonts w:cs="Arial"/>
          <w:b/>
          <w:bCs/>
          <w:sz w:val="20"/>
          <w:szCs w:val="20"/>
        </w:rPr>
      </w:pPr>
      <w:r w:rsidRPr="00813D46">
        <w:rPr>
          <w:rFonts w:cs="Arial"/>
          <w:sz w:val="20"/>
          <w:szCs w:val="20"/>
        </w:rPr>
        <w:t xml:space="preserve">In July 2014, Microsoft was informed that China’s State Administration for Industry and Commerce (“SAIC”) had begun a formal investigation relating to China’s Anti-Monopoly Law, and the SAIC conducted onsite inspections of Microsoft offices in Beijing, Shanghai, Guangzhou, and Chengdu. SAIC has stated the investigation relates to compatibility, bundle sales, and file verification issues related to Windows and Office software. </w:t>
      </w:r>
    </w:p>
    <w:p w14:paraId="55A6A440" w14:textId="77777777" w:rsidR="0046026A" w:rsidRPr="00813D46" w:rsidRDefault="0046026A" w:rsidP="0046026A">
      <w:pPr>
        <w:pStyle w:val="NormalWeb"/>
        <w:keepNext/>
        <w:spacing w:before="270" w:beforeAutospacing="0" w:after="0" w:afterAutospacing="0"/>
        <w:rPr>
          <w:sz w:val="8"/>
        </w:rPr>
      </w:pPr>
      <w:r w:rsidRPr="00813D46">
        <w:rPr>
          <w:rFonts w:cs="Arial"/>
          <w:b/>
          <w:bCs/>
          <w:sz w:val="20"/>
          <w:szCs w:val="20"/>
        </w:rPr>
        <w:t xml:space="preserve">Product-Related Litigation </w:t>
      </w:r>
    </w:p>
    <w:p w14:paraId="74F8162B" w14:textId="77777777" w:rsidR="0046026A" w:rsidRPr="00813D46" w:rsidRDefault="0046026A" w:rsidP="0046026A">
      <w:pPr>
        <w:pStyle w:val="NormalWeb"/>
        <w:keepNext/>
        <w:spacing w:before="180" w:beforeAutospacing="0" w:after="0" w:afterAutospacing="0"/>
        <w:rPr>
          <w:sz w:val="8"/>
        </w:rPr>
      </w:pPr>
      <w:r w:rsidRPr="00813D46">
        <w:rPr>
          <w:rFonts w:cs="Arial"/>
          <w:i/>
          <w:iCs/>
          <w:sz w:val="20"/>
          <w:szCs w:val="20"/>
        </w:rPr>
        <w:t xml:space="preserve">U.S. cell phone litigation </w:t>
      </w:r>
    </w:p>
    <w:p w14:paraId="6C77778A" w14:textId="77777777" w:rsidR="0046026A" w:rsidRPr="00813D46" w:rsidRDefault="0046026A" w:rsidP="0046026A">
      <w:pPr>
        <w:pStyle w:val="NormalWeb"/>
        <w:spacing w:before="180" w:beforeAutospacing="0" w:after="0" w:afterAutospacing="0"/>
        <w:rPr>
          <w:sz w:val="8"/>
        </w:rPr>
      </w:pPr>
      <w:r w:rsidRPr="00813D46">
        <w:rPr>
          <w:rFonts w:cs="Arial"/>
          <w:sz w:val="20"/>
          <w:szCs w:val="20"/>
        </w:rPr>
        <w:t xml:space="preserve">Nokia, along with other handset manufacturers and network operators, is a defendant in 19 lawsuits filed in the Superior Court for the District of Columbia by individual plaintiffs who allege that radio emissions from cellular handsets caused their brain tumors and other adverse health effects. We have assumed responsibility for these claims as part of the NDS acquisition and have been substituted for the Nokia defendants. Nine of these cases were filed in 2002 and are consolidated for certain pre-trial proceedings; the remaining 10 cases are stayed. In a separate 2009 decision, the Court of Appeals for the District of Columbia held that adverse health effect claims arising from the use of cellular handsets that operate within the U.S. Federal Communications Commission radio frequency emission guidelines (“FCC Guidelines”) are pre-empted by federal law. The plaintiffs allege that their handsets either operated outside the FCC Guidelines or were manufactured before the FCC Guidelines went into effect. The lawsuits also allege an industry-wide conspiracy to manipulate the science and testing around emission guidelines. </w:t>
      </w:r>
    </w:p>
    <w:p w14:paraId="3E31D627" w14:textId="77777777" w:rsidR="0046026A" w:rsidRPr="00813D46" w:rsidRDefault="0046026A" w:rsidP="0046026A">
      <w:pPr>
        <w:pStyle w:val="NormalWeb"/>
        <w:spacing w:before="180" w:beforeAutospacing="0" w:after="0" w:afterAutospacing="0"/>
        <w:rPr>
          <w:sz w:val="2"/>
          <w:szCs w:val="2"/>
        </w:rPr>
      </w:pPr>
      <w:r w:rsidRPr="00813D46">
        <w:rPr>
          <w:sz w:val="2"/>
          <w:szCs w:val="2"/>
        </w:rPr>
        <w:t> </w:t>
      </w:r>
    </w:p>
    <w:p w14:paraId="18F17B19" w14:textId="367C15EA" w:rsidR="0046026A" w:rsidRPr="00813D46" w:rsidRDefault="0046026A" w:rsidP="0046026A">
      <w:pPr>
        <w:pStyle w:val="NormalWeb"/>
        <w:spacing w:before="0" w:beforeAutospacing="0" w:after="0" w:afterAutospacing="0"/>
        <w:rPr>
          <w:sz w:val="8"/>
        </w:rPr>
      </w:pPr>
      <w:r w:rsidRPr="00813D46">
        <w:rPr>
          <w:rFonts w:cs="Arial"/>
          <w:sz w:val="20"/>
          <w:szCs w:val="20"/>
        </w:rPr>
        <w:t xml:space="preserve">In September 2013, defendants in the consolidated cases moved to exclude plaintiffs’ expert evidence of general causation on the basis of flawed scientific methodologies. In March 2014, defendants filed a separate motion to preclude plaintiffs’ general causation testimony. In August 2014, the court granted in part defendants’ motion to exclude plaintiffs’ general causation experts. The </w:t>
      </w:r>
      <w:r w:rsidR="00CB0744" w:rsidRPr="00813D46">
        <w:rPr>
          <w:rFonts w:cs="Arial"/>
          <w:sz w:val="20"/>
          <w:szCs w:val="20"/>
        </w:rPr>
        <w:t>plaintiffs filed</w:t>
      </w:r>
      <w:r w:rsidRPr="00813D46">
        <w:rPr>
          <w:rFonts w:cs="Arial"/>
          <w:sz w:val="20"/>
          <w:szCs w:val="20"/>
        </w:rPr>
        <w:t xml:space="preserve"> an interlocutory appeal. In December 2014, the District of Columbia Court of Appeals agreed to hear </w:t>
      </w:r>
      <w:r w:rsidRPr="00813D46">
        <w:rPr>
          <w:rFonts w:cs="Arial"/>
          <w:i/>
          <w:iCs/>
          <w:sz w:val="20"/>
          <w:szCs w:val="20"/>
        </w:rPr>
        <w:t>en banc</w:t>
      </w:r>
      <w:r w:rsidRPr="00813D46">
        <w:rPr>
          <w:rFonts w:cs="Arial"/>
          <w:sz w:val="20"/>
          <w:szCs w:val="20"/>
        </w:rPr>
        <w:t xml:space="preserve"> defendants’ interlocutory appeal challenging the standard for evaluating expert scientific evidence. Trial court proceedings are stayed pending resolution of the appeal. </w:t>
      </w:r>
    </w:p>
    <w:p w14:paraId="030C3B43" w14:textId="77777777" w:rsidR="0046026A" w:rsidRPr="00813D46" w:rsidRDefault="0046026A" w:rsidP="0046026A">
      <w:pPr>
        <w:pStyle w:val="NormalWeb"/>
        <w:keepNext/>
        <w:spacing w:before="270" w:beforeAutospacing="0" w:after="0" w:afterAutospacing="0"/>
        <w:rPr>
          <w:sz w:val="8"/>
        </w:rPr>
      </w:pPr>
      <w:r w:rsidRPr="00813D46">
        <w:rPr>
          <w:rFonts w:cs="Arial"/>
          <w:i/>
          <w:iCs/>
          <w:sz w:val="20"/>
          <w:szCs w:val="20"/>
        </w:rPr>
        <w:t xml:space="preserve">Canadian cell phone class action </w:t>
      </w:r>
    </w:p>
    <w:p w14:paraId="074A3044" w14:textId="77777777" w:rsidR="0046026A" w:rsidRPr="00813D46" w:rsidRDefault="0046026A" w:rsidP="0046026A">
      <w:pPr>
        <w:pStyle w:val="NormalWeb"/>
        <w:spacing w:before="180" w:beforeAutospacing="0" w:after="0" w:afterAutospacing="0"/>
        <w:rPr>
          <w:sz w:val="8"/>
        </w:rPr>
      </w:pPr>
      <w:r w:rsidRPr="00813D46">
        <w:rPr>
          <w:rFonts w:cs="Arial"/>
          <w:sz w:val="20"/>
          <w:szCs w:val="20"/>
        </w:rPr>
        <w:t xml:space="preserve">Nokia, along with other handset manufacturers and network operators, is a defendant in a 2013 class action lawsuit filed in the Supreme Court of British Columbia by a purported class of Canadians who have used cellular phones for at least 1,600 hours, including a subclass of users with brain tumors. Microsoft was served with the complaint in June 2014 and has been substituted for the Nokia defendants. The litigation is not yet active as several defendants remain to be served. </w:t>
      </w:r>
    </w:p>
    <w:p w14:paraId="442A59A7" w14:textId="77777777" w:rsidR="0046026A" w:rsidRPr="00813D46" w:rsidRDefault="0046026A" w:rsidP="0046026A">
      <w:pPr>
        <w:pStyle w:val="NormalWeb"/>
        <w:keepNext/>
        <w:spacing w:before="270" w:beforeAutospacing="0" w:after="0" w:afterAutospacing="0"/>
        <w:rPr>
          <w:sz w:val="8"/>
        </w:rPr>
      </w:pPr>
      <w:r w:rsidRPr="00813D46">
        <w:rPr>
          <w:rFonts w:cs="Arial"/>
          <w:b/>
          <w:bCs/>
          <w:sz w:val="20"/>
          <w:szCs w:val="20"/>
        </w:rPr>
        <w:t xml:space="preserve">Other </w:t>
      </w:r>
    </w:p>
    <w:p w14:paraId="27BE27F0" w14:textId="77777777" w:rsidR="0046026A" w:rsidRPr="00813D46" w:rsidRDefault="0046026A" w:rsidP="0046026A">
      <w:pPr>
        <w:pStyle w:val="NormalWeb"/>
        <w:spacing w:before="180" w:beforeAutospacing="0" w:after="0" w:afterAutospacing="0"/>
        <w:rPr>
          <w:sz w:val="8"/>
        </w:rPr>
      </w:pPr>
      <w:r w:rsidRPr="00813D46">
        <w:rPr>
          <w:rFonts w:cs="Arial"/>
          <w:sz w:val="20"/>
          <w:szCs w:val="20"/>
        </w:rPr>
        <w:t xml:space="preserve">We also are subject to a variety of other claims and suits that arise from time to time in the ordinary course of our business. Although management currently believes that resolving claims against us, individually or in aggregate, will not have a material adverse impact on our consolidated financial statements, these matters are subject to inherent uncertainties and management’s view of these matters may change in the future. </w:t>
      </w:r>
    </w:p>
    <w:p w14:paraId="450EE94B" w14:textId="6D684B0B" w:rsidR="0046026A" w:rsidRPr="00813D46" w:rsidRDefault="0046026A" w:rsidP="0046026A">
      <w:pPr>
        <w:pStyle w:val="NormalWeb"/>
        <w:spacing w:before="180" w:beforeAutospacing="0" w:after="0" w:afterAutospacing="0"/>
        <w:rPr>
          <w:sz w:val="8"/>
        </w:rPr>
      </w:pPr>
      <w:r w:rsidRPr="00813D46">
        <w:rPr>
          <w:rFonts w:cs="Arial"/>
          <w:sz w:val="20"/>
          <w:szCs w:val="20"/>
        </w:rPr>
        <w:t xml:space="preserve">As of June 30, 2015, we accrued aggregate </w:t>
      </w:r>
      <w:r w:rsidR="00E62BA4" w:rsidRPr="00813D46">
        <w:rPr>
          <w:rFonts w:cs="Arial"/>
          <w:sz w:val="20"/>
          <w:szCs w:val="20"/>
        </w:rPr>
        <w:t xml:space="preserve">legal </w:t>
      </w:r>
      <w:r w:rsidRPr="00813D46">
        <w:rPr>
          <w:rFonts w:cs="Arial"/>
          <w:sz w:val="20"/>
          <w:szCs w:val="20"/>
        </w:rPr>
        <w:t>liabilities of $</w:t>
      </w:r>
      <w:r w:rsidR="0094771F" w:rsidRPr="00813D46">
        <w:rPr>
          <w:rFonts w:cs="Arial"/>
          <w:sz w:val="20"/>
          <w:szCs w:val="20"/>
        </w:rPr>
        <w:t xml:space="preserve">614 </w:t>
      </w:r>
      <w:r w:rsidRPr="00813D46">
        <w:rPr>
          <w:rFonts w:cs="Arial"/>
          <w:sz w:val="20"/>
          <w:szCs w:val="20"/>
        </w:rPr>
        <w:t>million in other current liabilities and $</w:t>
      </w:r>
      <w:r w:rsidR="00BA6FCD" w:rsidRPr="00813D46">
        <w:rPr>
          <w:rFonts w:cs="Arial"/>
          <w:sz w:val="20"/>
          <w:szCs w:val="20"/>
        </w:rPr>
        <w:t>20</w:t>
      </w:r>
      <w:r w:rsidR="00BD6450" w:rsidRPr="00813D46">
        <w:rPr>
          <w:rFonts w:cs="Arial"/>
          <w:sz w:val="20"/>
          <w:szCs w:val="20"/>
        </w:rPr>
        <w:t xml:space="preserve"> </w:t>
      </w:r>
      <w:r w:rsidRPr="00813D46">
        <w:rPr>
          <w:rFonts w:cs="Arial"/>
          <w:sz w:val="20"/>
          <w:szCs w:val="20"/>
        </w:rPr>
        <w:t>million in other long-term liabilities. While we intend to defend these matters vigorously, adverse outcomes that we estimate could reach approximately $</w:t>
      </w:r>
      <w:r w:rsidR="0094771F" w:rsidRPr="00813D46">
        <w:rPr>
          <w:rFonts w:cs="Arial"/>
          <w:sz w:val="20"/>
          <w:szCs w:val="20"/>
        </w:rPr>
        <w:t>1.</w:t>
      </w:r>
      <w:r w:rsidR="00F620D8" w:rsidRPr="00813D46">
        <w:rPr>
          <w:rFonts w:cs="Arial"/>
          <w:sz w:val="20"/>
          <w:szCs w:val="20"/>
        </w:rPr>
        <w:t>6</w:t>
      </w:r>
      <w:r w:rsidRPr="00813D46">
        <w:rPr>
          <w:rFonts w:cs="Arial"/>
          <w:sz w:val="20"/>
          <w:szCs w:val="20"/>
        </w:rPr>
        <w:t xml:space="preserve"> billion in aggregate beyond recorded amounts are reasonably possible. Were unfavorable final outcomes to occur, there exists the possibility of a material adverse impact on our consolidated financial statements for the period in which the effects become reasonably estimable. </w:t>
      </w:r>
    </w:p>
    <w:p w14:paraId="02097814" w14:textId="77777777" w:rsidR="00C334D1" w:rsidRPr="00813D46" w:rsidRDefault="00C334D1" w:rsidP="00C334D1">
      <w:pPr>
        <w:pStyle w:val="NormalWeb"/>
        <w:keepNext/>
        <w:keepLines/>
        <w:spacing w:before="270" w:beforeAutospacing="0" w:after="0" w:afterAutospacing="0"/>
        <w:jc w:val="center"/>
      </w:pPr>
      <w:r w:rsidRPr="00813D46">
        <w:rPr>
          <w:rFonts w:cs="Arial"/>
          <w:sz w:val="20"/>
          <w:szCs w:val="20"/>
          <w:u w:val="single"/>
        </w:rPr>
        <w:t xml:space="preserve">NOTE 19 — STOCKHOLDERS’ EQUITY </w:t>
      </w:r>
    </w:p>
    <w:p w14:paraId="4050524F" w14:textId="77777777" w:rsidR="00C334D1" w:rsidRPr="00813D46" w:rsidRDefault="00C334D1" w:rsidP="00C334D1">
      <w:pPr>
        <w:pStyle w:val="NormalWeb"/>
        <w:keepNext/>
        <w:keepLines/>
        <w:spacing w:before="180" w:beforeAutospacing="0" w:after="0" w:afterAutospacing="0"/>
        <w:rPr>
          <w:sz w:val="8"/>
        </w:rPr>
      </w:pPr>
      <w:r w:rsidRPr="00813D46">
        <w:rPr>
          <w:rFonts w:cs="Arial"/>
          <w:b/>
          <w:bCs/>
          <w:sz w:val="20"/>
          <w:szCs w:val="20"/>
        </w:rPr>
        <w:t xml:space="preserve">Shares Outstanding </w:t>
      </w:r>
    </w:p>
    <w:p w14:paraId="64727FA2"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Shares of common stock outstanding were as follows: </w:t>
      </w:r>
    </w:p>
    <w:p w14:paraId="17976004"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803"/>
        <w:gridCol w:w="189"/>
        <w:gridCol w:w="70"/>
        <w:gridCol w:w="515"/>
        <w:gridCol w:w="81"/>
        <w:gridCol w:w="189"/>
        <w:gridCol w:w="70"/>
        <w:gridCol w:w="515"/>
        <w:gridCol w:w="81"/>
        <w:gridCol w:w="189"/>
        <w:gridCol w:w="70"/>
        <w:gridCol w:w="515"/>
        <w:gridCol w:w="81"/>
      </w:tblGrid>
      <w:tr w:rsidR="00C334D1" w:rsidRPr="00813D46" w14:paraId="54A79C01" w14:textId="77777777" w:rsidTr="007B0C0F">
        <w:trPr>
          <w:tblHeader/>
          <w:jc w:val="center"/>
        </w:trPr>
        <w:tc>
          <w:tcPr>
            <w:tcW w:w="3763" w:type="pct"/>
            <w:vAlign w:val="center"/>
          </w:tcPr>
          <w:p w14:paraId="254B3E17" w14:textId="77777777" w:rsidR="00C334D1" w:rsidRPr="00813D46" w:rsidRDefault="00C334D1" w:rsidP="007B0C0F">
            <w:pPr>
              <w:keepNext/>
              <w:keepLines/>
              <w:rPr>
                <w:sz w:val="1"/>
              </w:rPr>
            </w:pPr>
          </w:p>
        </w:tc>
        <w:tc>
          <w:tcPr>
            <w:tcW w:w="91" w:type="pct"/>
            <w:vAlign w:val="bottom"/>
          </w:tcPr>
          <w:p w14:paraId="5299BA84" w14:textId="77777777" w:rsidR="00C334D1" w:rsidRPr="00813D46" w:rsidRDefault="00C334D1" w:rsidP="007B0C0F">
            <w:pPr>
              <w:keepNext/>
              <w:keepLines/>
              <w:rPr>
                <w:sz w:val="1"/>
              </w:rPr>
            </w:pPr>
          </w:p>
        </w:tc>
        <w:tc>
          <w:tcPr>
            <w:tcW w:w="0" w:type="auto"/>
            <w:vAlign w:val="center"/>
          </w:tcPr>
          <w:p w14:paraId="6E9542B3" w14:textId="77777777" w:rsidR="00C334D1" w:rsidRPr="00813D46" w:rsidRDefault="00C334D1" w:rsidP="007B0C0F">
            <w:pPr>
              <w:keepNext/>
              <w:keepLines/>
              <w:rPr>
                <w:sz w:val="1"/>
              </w:rPr>
            </w:pPr>
          </w:p>
        </w:tc>
        <w:tc>
          <w:tcPr>
            <w:tcW w:w="0" w:type="auto"/>
            <w:vAlign w:val="center"/>
          </w:tcPr>
          <w:p w14:paraId="6F2CCAAE" w14:textId="77777777" w:rsidR="00C334D1" w:rsidRPr="00813D46" w:rsidRDefault="00C334D1" w:rsidP="007B0C0F">
            <w:pPr>
              <w:keepNext/>
              <w:keepLines/>
              <w:rPr>
                <w:sz w:val="1"/>
              </w:rPr>
            </w:pPr>
          </w:p>
        </w:tc>
        <w:tc>
          <w:tcPr>
            <w:tcW w:w="0" w:type="auto"/>
            <w:vAlign w:val="center"/>
          </w:tcPr>
          <w:p w14:paraId="24686694" w14:textId="77777777" w:rsidR="00C334D1" w:rsidRPr="00813D46" w:rsidRDefault="00C334D1" w:rsidP="007B0C0F">
            <w:pPr>
              <w:keepNext/>
              <w:keepLines/>
              <w:rPr>
                <w:sz w:val="1"/>
              </w:rPr>
            </w:pPr>
          </w:p>
        </w:tc>
        <w:tc>
          <w:tcPr>
            <w:tcW w:w="91" w:type="pct"/>
            <w:vAlign w:val="bottom"/>
          </w:tcPr>
          <w:p w14:paraId="54340EDC" w14:textId="77777777" w:rsidR="00C334D1" w:rsidRPr="00813D46" w:rsidRDefault="00C334D1" w:rsidP="007B0C0F">
            <w:pPr>
              <w:keepNext/>
              <w:keepLines/>
              <w:rPr>
                <w:sz w:val="1"/>
              </w:rPr>
            </w:pPr>
          </w:p>
        </w:tc>
        <w:tc>
          <w:tcPr>
            <w:tcW w:w="0" w:type="auto"/>
            <w:vAlign w:val="center"/>
          </w:tcPr>
          <w:p w14:paraId="6C2AF89E" w14:textId="77777777" w:rsidR="00C334D1" w:rsidRPr="00813D46" w:rsidRDefault="00C334D1" w:rsidP="007B0C0F">
            <w:pPr>
              <w:keepNext/>
              <w:keepLines/>
              <w:rPr>
                <w:sz w:val="1"/>
              </w:rPr>
            </w:pPr>
          </w:p>
        </w:tc>
        <w:tc>
          <w:tcPr>
            <w:tcW w:w="0" w:type="auto"/>
            <w:vAlign w:val="center"/>
          </w:tcPr>
          <w:p w14:paraId="4790B86A" w14:textId="77777777" w:rsidR="00C334D1" w:rsidRPr="00813D46" w:rsidRDefault="00C334D1" w:rsidP="007B0C0F">
            <w:pPr>
              <w:keepNext/>
              <w:keepLines/>
              <w:rPr>
                <w:sz w:val="1"/>
              </w:rPr>
            </w:pPr>
          </w:p>
        </w:tc>
        <w:tc>
          <w:tcPr>
            <w:tcW w:w="0" w:type="auto"/>
            <w:vAlign w:val="center"/>
          </w:tcPr>
          <w:p w14:paraId="15FF8D75" w14:textId="77777777" w:rsidR="00C334D1" w:rsidRPr="00813D46" w:rsidRDefault="00C334D1" w:rsidP="007B0C0F">
            <w:pPr>
              <w:keepNext/>
              <w:keepLines/>
              <w:rPr>
                <w:sz w:val="1"/>
              </w:rPr>
            </w:pPr>
          </w:p>
        </w:tc>
        <w:tc>
          <w:tcPr>
            <w:tcW w:w="91" w:type="pct"/>
            <w:vAlign w:val="bottom"/>
          </w:tcPr>
          <w:p w14:paraId="07E277E8" w14:textId="77777777" w:rsidR="00C334D1" w:rsidRPr="00813D46" w:rsidRDefault="00C334D1" w:rsidP="007B0C0F">
            <w:pPr>
              <w:keepNext/>
              <w:keepLines/>
              <w:rPr>
                <w:sz w:val="1"/>
              </w:rPr>
            </w:pPr>
          </w:p>
        </w:tc>
        <w:tc>
          <w:tcPr>
            <w:tcW w:w="0" w:type="auto"/>
            <w:vAlign w:val="center"/>
          </w:tcPr>
          <w:p w14:paraId="161EADD1" w14:textId="77777777" w:rsidR="00C334D1" w:rsidRPr="00813D46" w:rsidRDefault="00C334D1" w:rsidP="007B0C0F">
            <w:pPr>
              <w:keepNext/>
              <w:keepLines/>
              <w:rPr>
                <w:sz w:val="1"/>
              </w:rPr>
            </w:pPr>
          </w:p>
        </w:tc>
        <w:tc>
          <w:tcPr>
            <w:tcW w:w="0" w:type="auto"/>
            <w:vAlign w:val="center"/>
          </w:tcPr>
          <w:p w14:paraId="31FED6AF" w14:textId="77777777" w:rsidR="00C334D1" w:rsidRPr="00813D46" w:rsidRDefault="00C334D1" w:rsidP="007B0C0F">
            <w:pPr>
              <w:keepNext/>
              <w:keepLines/>
              <w:rPr>
                <w:sz w:val="1"/>
              </w:rPr>
            </w:pPr>
          </w:p>
        </w:tc>
        <w:tc>
          <w:tcPr>
            <w:tcW w:w="0" w:type="auto"/>
            <w:vAlign w:val="center"/>
          </w:tcPr>
          <w:p w14:paraId="187ED46A" w14:textId="77777777" w:rsidR="00C334D1" w:rsidRPr="00813D46" w:rsidRDefault="00C334D1" w:rsidP="007B0C0F">
            <w:pPr>
              <w:keepNext/>
              <w:keepLines/>
              <w:rPr>
                <w:sz w:val="1"/>
              </w:rPr>
            </w:pPr>
          </w:p>
        </w:tc>
      </w:tr>
      <w:tr w:rsidR="00C334D1" w:rsidRPr="00813D46" w14:paraId="074605F3" w14:textId="77777777" w:rsidTr="007B0C0F">
        <w:trPr>
          <w:tblHeader/>
          <w:jc w:val="center"/>
        </w:trPr>
        <w:tc>
          <w:tcPr>
            <w:tcW w:w="0" w:type="auto"/>
            <w:vAlign w:val="bottom"/>
          </w:tcPr>
          <w:p w14:paraId="3D18C6BA"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7A8CAAC7"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01809300" w14:textId="77777777" w:rsidR="00C334D1" w:rsidRPr="00813D46" w:rsidRDefault="00C334D1" w:rsidP="007B0C0F">
            <w:pPr>
              <w:pStyle w:val="la2"/>
              <w:keepNext/>
              <w:keepLines/>
            </w:pPr>
            <w:r w:rsidRPr="00813D46">
              <w:t> </w:t>
            </w:r>
          </w:p>
        </w:tc>
        <w:tc>
          <w:tcPr>
            <w:tcW w:w="0" w:type="auto"/>
            <w:vAlign w:val="bottom"/>
          </w:tcPr>
          <w:p w14:paraId="3C942078" w14:textId="77777777" w:rsidR="00C334D1" w:rsidRPr="00813D46" w:rsidRDefault="00C334D1" w:rsidP="007B0C0F">
            <w:pPr>
              <w:keepNext/>
              <w:keepLines/>
              <w:rPr>
                <w:sz w:val="8"/>
              </w:rPr>
            </w:pPr>
            <w:r w:rsidRPr="00813D46">
              <w:rPr>
                <w:sz w:val="15"/>
                <w:szCs w:val="15"/>
              </w:rPr>
              <w:t> </w:t>
            </w:r>
          </w:p>
        </w:tc>
        <w:tc>
          <w:tcPr>
            <w:tcW w:w="0" w:type="auto"/>
            <w:vAlign w:val="bottom"/>
          </w:tcPr>
          <w:p w14:paraId="19AE81A6"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56B08B61" w14:textId="77777777" w:rsidR="00C334D1" w:rsidRPr="00813D46" w:rsidRDefault="00C334D1" w:rsidP="007B0C0F">
            <w:pPr>
              <w:pStyle w:val="la2"/>
              <w:keepNext/>
              <w:keepLines/>
            </w:pPr>
            <w:r w:rsidRPr="00813D46">
              <w:t> </w:t>
            </w:r>
          </w:p>
        </w:tc>
        <w:tc>
          <w:tcPr>
            <w:tcW w:w="0" w:type="auto"/>
            <w:vAlign w:val="bottom"/>
          </w:tcPr>
          <w:p w14:paraId="4DDFEC6B" w14:textId="77777777" w:rsidR="00C334D1" w:rsidRPr="00813D46" w:rsidRDefault="00C334D1" w:rsidP="007B0C0F">
            <w:pPr>
              <w:keepNext/>
              <w:keepLines/>
              <w:rPr>
                <w:sz w:val="8"/>
              </w:rPr>
            </w:pPr>
            <w:r w:rsidRPr="00813D46">
              <w:rPr>
                <w:sz w:val="15"/>
                <w:szCs w:val="15"/>
              </w:rPr>
              <w:t> </w:t>
            </w:r>
          </w:p>
        </w:tc>
        <w:tc>
          <w:tcPr>
            <w:tcW w:w="0" w:type="auto"/>
            <w:vAlign w:val="bottom"/>
          </w:tcPr>
          <w:p w14:paraId="227D9918"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4766E77D" w14:textId="77777777" w:rsidR="00C334D1" w:rsidRPr="00813D46" w:rsidRDefault="00C334D1" w:rsidP="007B0C0F">
            <w:pPr>
              <w:pStyle w:val="la2"/>
              <w:keepNext/>
              <w:keepLines/>
            </w:pPr>
            <w:r w:rsidRPr="00813D46">
              <w:t> </w:t>
            </w:r>
          </w:p>
        </w:tc>
        <w:tc>
          <w:tcPr>
            <w:tcW w:w="0" w:type="auto"/>
            <w:vAlign w:val="bottom"/>
          </w:tcPr>
          <w:p w14:paraId="51CB81F9" w14:textId="77777777" w:rsidR="00C334D1" w:rsidRPr="00813D46" w:rsidRDefault="00C334D1" w:rsidP="007B0C0F">
            <w:pPr>
              <w:keepNext/>
              <w:keepLines/>
              <w:rPr>
                <w:sz w:val="8"/>
              </w:rPr>
            </w:pPr>
            <w:r w:rsidRPr="00813D46">
              <w:rPr>
                <w:sz w:val="15"/>
                <w:szCs w:val="15"/>
              </w:rPr>
              <w:t> </w:t>
            </w:r>
          </w:p>
        </w:tc>
      </w:tr>
      <w:tr w:rsidR="00C334D1" w:rsidRPr="00813D46" w14:paraId="08851C70" w14:textId="77777777" w:rsidTr="007B0C0F">
        <w:trPr>
          <w:jc w:val="center"/>
        </w:trPr>
        <w:tc>
          <w:tcPr>
            <w:tcW w:w="0" w:type="auto"/>
            <w:gridSpan w:val="12"/>
            <w:vAlign w:val="bottom"/>
          </w:tcPr>
          <w:p w14:paraId="245F029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BF3F183" w14:textId="77777777" w:rsidR="00C334D1" w:rsidRPr="00813D46" w:rsidRDefault="00C334D1" w:rsidP="007B0C0F">
            <w:pPr>
              <w:keepNext/>
              <w:keepLines/>
              <w:rPr>
                <w:sz w:val="8"/>
              </w:rPr>
            </w:pPr>
          </w:p>
        </w:tc>
      </w:tr>
      <w:tr w:rsidR="00C334D1" w:rsidRPr="00813D46" w14:paraId="07EFD562" w14:textId="77777777" w:rsidTr="007B0C0F">
        <w:trPr>
          <w:trHeight w:val="75"/>
          <w:jc w:val="center"/>
        </w:trPr>
        <w:tc>
          <w:tcPr>
            <w:tcW w:w="0" w:type="auto"/>
            <w:vAlign w:val="center"/>
          </w:tcPr>
          <w:p w14:paraId="75A0B340" w14:textId="77777777" w:rsidR="00C334D1" w:rsidRPr="00813D46" w:rsidRDefault="00C334D1" w:rsidP="007B0C0F">
            <w:pPr>
              <w:keepNext/>
              <w:keepLines/>
              <w:rPr>
                <w:sz w:val="8"/>
              </w:rPr>
            </w:pPr>
          </w:p>
        </w:tc>
        <w:tc>
          <w:tcPr>
            <w:tcW w:w="0" w:type="auto"/>
            <w:gridSpan w:val="4"/>
            <w:vAlign w:val="center"/>
          </w:tcPr>
          <w:p w14:paraId="310991CA" w14:textId="77777777" w:rsidR="00C334D1" w:rsidRPr="00813D46" w:rsidRDefault="00C334D1" w:rsidP="007B0C0F">
            <w:pPr>
              <w:keepNext/>
              <w:keepLines/>
              <w:rPr>
                <w:sz w:val="8"/>
              </w:rPr>
            </w:pPr>
          </w:p>
        </w:tc>
        <w:tc>
          <w:tcPr>
            <w:tcW w:w="0" w:type="auto"/>
            <w:gridSpan w:val="4"/>
            <w:vAlign w:val="center"/>
          </w:tcPr>
          <w:p w14:paraId="572ACFD1" w14:textId="77777777" w:rsidR="00C334D1" w:rsidRPr="00813D46" w:rsidRDefault="00C334D1" w:rsidP="007B0C0F">
            <w:pPr>
              <w:keepNext/>
              <w:keepLines/>
              <w:rPr>
                <w:sz w:val="8"/>
              </w:rPr>
            </w:pPr>
          </w:p>
        </w:tc>
        <w:tc>
          <w:tcPr>
            <w:tcW w:w="0" w:type="auto"/>
            <w:gridSpan w:val="4"/>
            <w:vAlign w:val="center"/>
          </w:tcPr>
          <w:p w14:paraId="2073722C" w14:textId="77777777" w:rsidR="00C334D1" w:rsidRPr="00813D46" w:rsidRDefault="00C334D1" w:rsidP="007B0C0F">
            <w:pPr>
              <w:keepNext/>
              <w:keepLines/>
              <w:rPr>
                <w:sz w:val="8"/>
              </w:rPr>
            </w:pPr>
          </w:p>
        </w:tc>
      </w:tr>
      <w:tr w:rsidR="00C334D1" w:rsidRPr="00813D46" w14:paraId="3072B8DC" w14:textId="77777777" w:rsidTr="007B0C0F">
        <w:trPr>
          <w:jc w:val="center"/>
        </w:trPr>
        <w:tc>
          <w:tcPr>
            <w:tcW w:w="0" w:type="auto"/>
            <w:vAlign w:val="bottom"/>
          </w:tcPr>
          <w:p w14:paraId="16D9CA73"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Year Ended June 30,</w:t>
            </w:r>
          </w:p>
        </w:tc>
        <w:tc>
          <w:tcPr>
            <w:tcW w:w="0" w:type="auto"/>
            <w:vAlign w:val="bottom"/>
          </w:tcPr>
          <w:p w14:paraId="3C3859F2"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58DF6D48" w14:textId="77777777" w:rsidR="00C334D1" w:rsidRPr="00813D46" w:rsidRDefault="00C334D1" w:rsidP="007B0C0F">
            <w:pPr>
              <w:keepNext/>
              <w:keepLines/>
              <w:jc w:val="right"/>
            </w:pPr>
            <w:r w:rsidRPr="00813D46">
              <w:rPr>
                <w:rFonts w:cs="Arial"/>
                <w:b/>
                <w:bCs/>
                <w:sz w:val="15"/>
                <w:szCs w:val="15"/>
              </w:rPr>
              <w:t>2015</w:t>
            </w:r>
          </w:p>
        </w:tc>
        <w:tc>
          <w:tcPr>
            <w:tcW w:w="0" w:type="auto"/>
            <w:vAlign w:val="bottom"/>
          </w:tcPr>
          <w:p w14:paraId="0E70513B" w14:textId="77777777" w:rsidR="00C334D1" w:rsidRPr="00813D46" w:rsidRDefault="00C334D1" w:rsidP="007B0C0F">
            <w:pPr>
              <w:keepNext/>
              <w:keepLines/>
              <w:rPr>
                <w:sz w:val="8"/>
              </w:rPr>
            </w:pPr>
            <w:r w:rsidRPr="00813D46">
              <w:rPr>
                <w:sz w:val="15"/>
                <w:szCs w:val="15"/>
              </w:rPr>
              <w:t> </w:t>
            </w:r>
          </w:p>
        </w:tc>
        <w:tc>
          <w:tcPr>
            <w:tcW w:w="0" w:type="auto"/>
            <w:vAlign w:val="bottom"/>
          </w:tcPr>
          <w:p w14:paraId="05E8F165"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54816291" w14:textId="77777777" w:rsidR="00C334D1" w:rsidRPr="00813D46" w:rsidRDefault="00C334D1" w:rsidP="007B0C0F">
            <w:pPr>
              <w:keepNext/>
              <w:keepLines/>
              <w:jc w:val="right"/>
            </w:pPr>
            <w:r w:rsidRPr="00813D46">
              <w:rPr>
                <w:rFonts w:cs="Arial"/>
                <w:b/>
                <w:bCs/>
                <w:sz w:val="15"/>
                <w:szCs w:val="15"/>
              </w:rPr>
              <w:t>2014</w:t>
            </w:r>
          </w:p>
        </w:tc>
        <w:tc>
          <w:tcPr>
            <w:tcW w:w="0" w:type="auto"/>
            <w:vAlign w:val="bottom"/>
          </w:tcPr>
          <w:p w14:paraId="02AF3B55" w14:textId="77777777" w:rsidR="00C334D1" w:rsidRPr="00813D46" w:rsidRDefault="00C334D1" w:rsidP="007B0C0F">
            <w:pPr>
              <w:keepNext/>
              <w:keepLines/>
              <w:rPr>
                <w:sz w:val="8"/>
              </w:rPr>
            </w:pPr>
            <w:r w:rsidRPr="00813D46">
              <w:rPr>
                <w:sz w:val="15"/>
                <w:szCs w:val="15"/>
              </w:rPr>
              <w:t> </w:t>
            </w:r>
          </w:p>
        </w:tc>
        <w:tc>
          <w:tcPr>
            <w:tcW w:w="0" w:type="auto"/>
            <w:vAlign w:val="bottom"/>
          </w:tcPr>
          <w:p w14:paraId="1783D983"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83C41D2" w14:textId="77777777" w:rsidR="00C334D1" w:rsidRPr="00813D46" w:rsidRDefault="00C334D1" w:rsidP="007B0C0F">
            <w:pPr>
              <w:keepNext/>
              <w:keepLines/>
              <w:jc w:val="right"/>
            </w:pPr>
            <w:r w:rsidRPr="00813D46">
              <w:rPr>
                <w:rFonts w:cs="Arial"/>
                <w:b/>
                <w:bCs/>
                <w:sz w:val="15"/>
                <w:szCs w:val="15"/>
              </w:rPr>
              <w:t>2013</w:t>
            </w:r>
          </w:p>
        </w:tc>
        <w:tc>
          <w:tcPr>
            <w:tcW w:w="0" w:type="auto"/>
            <w:vAlign w:val="bottom"/>
          </w:tcPr>
          <w:p w14:paraId="7AB5EDDA" w14:textId="77777777" w:rsidR="00C334D1" w:rsidRPr="00813D46" w:rsidRDefault="00C334D1" w:rsidP="007B0C0F">
            <w:pPr>
              <w:keepNext/>
              <w:keepLines/>
              <w:rPr>
                <w:sz w:val="8"/>
              </w:rPr>
            </w:pPr>
            <w:r w:rsidRPr="00813D46">
              <w:rPr>
                <w:sz w:val="15"/>
                <w:szCs w:val="15"/>
              </w:rPr>
              <w:t> </w:t>
            </w:r>
          </w:p>
        </w:tc>
      </w:tr>
      <w:tr w:rsidR="00C334D1" w:rsidRPr="00813D46" w14:paraId="5C474736" w14:textId="77777777" w:rsidTr="007B0C0F">
        <w:trPr>
          <w:trHeight w:val="75"/>
          <w:jc w:val="center"/>
        </w:trPr>
        <w:tc>
          <w:tcPr>
            <w:tcW w:w="0" w:type="auto"/>
            <w:vAlign w:val="center"/>
          </w:tcPr>
          <w:p w14:paraId="3C2AA2B8" w14:textId="77777777" w:rsidR="00C334D1" w:rsidRPr="00813D46" w:rsidRDefault="00C334D1" w:rsidP="007B0C0F">
            <w:pPr>
              <w:keepNext/>
              <w:keepLines/>
              <w:rPr>
                <w:sz w:val="8"/>
              </w:rPr>
            </w:pPr>
          </w:p>
        </w:tc>
        <w:tc>
          <w:tcPr>
            <w:tcW w:w="0" w:type="auto"/>
            <w:gridSpan w:val="4"/>
            <w:vAlign w:val="center"/>
          </w:tcPr>
          <w:p w14:paraId="4AB13BAB" w14:textId="77777777" w:rsidR="00C334D1" w:rsidRPr="00813D46" w:rsidRDefault="00C334D1" w:rsidP="007B0C0F">
            <w:pPr>
              <w:keepNext/>
              <w:keepLines/>
              <w:rPr>
                <w:sz w:val="8"/>
              </w:rPr>
            </w:pPr>
          </w:p>
        </w:tc>
        <w:tc>
          <w:tcPr>
            <w:tcW w:w="0" w:type="auto"/>
            <w:gridSpan w:val="4"/>
            <w:vAlign w:val="center"/>
          </w:tcPr>
          <w:p w14:paraId="0C4AEC43" w14:textId="77777777" w:rsidR="00C334D1" w:rsidRPr="00813D46" w:rsidRDefault="00C334D1" w:rsidP="007B0C0F">
            <w:pPr>
              <w:keepNext/>
              <w:keepLines/>
              <w:rPr>
                <w:sz w:val="8"/>
              </w:rPr>
            </w:pPr>
          </w:p>
        </w:tc>
        <w:tc>
          <w:tcPr>
            <w:tcW w:w="0" w:type="auto"/>
            <w:gridSpan w:val="4"/>
            <w:vAlign w:val="center"/>
          </w:tcPr>
          <w:p w14:paraId="3156715A" w14:textId="77777777" w:rsidR="00C334D1" w:rsidRPr="00813D46" w:rsidRDefault="00C334D1" w:rsidP="007B0C0F">
            <w:pPr>
              <w:keepNext/>
              <w:keepLines/>
              <w:rPr>
                <w:sz w:val="8"/>
              </w:rPr>
            </w:pPr>
          </w:p>
        </w:tc>
      </w:tr>
      <w:tr w:rsidR="00C334D1" w:rsidRPr="00813D46" w14:paraId="50B0F333" w14:textId="77777777" w:rsidTr="007B0C0F">
        <w:trPr>
          <w:jc w:val="center"/>
        </w:trPr>
        <w:tc>
          <w:tcPr>
            <w:tcW w:w="0" w:type="auto"/>
          </w:tcPr>
          <w:p w14:paraId="3583C154" w14:textId="77777777" w:rsidR="00C334D1" w:rsidRPr="00813D46" w:rsidRDefault="00C334D1" w:rsidP="007B0C0F">
            <w:pPr>
              <w:pStyle w:val="NormalWeb"/>
              <w:keepNext/>
              <w:keepLines/>
              <w:ind w:left="240" w:hanging="240"/>
              <w:rPr>
                <w:sz w:val="8"/>
              </w:rPr>
            </w:pPr>
            <w:r w:rsidRPr="00813D46">
              <w:rPr>
                <w:rFonts w:cs="Arial"/>
                <w:sz w:val="20"/>
                <w:szCs w:val="20"/>
              </w:rPr>
              <w:t>Balance, beginning of year</w:t>
            </w:r>
          </w:p>
        </w:tc>
        <w:tc>
          <w:tcPr>
            <w:tcW w:w="0" w:type="auto"/>
            <w:vAlign w:val="bottom"/>
          </w:tcPr>
          <w:p w14:paraId="1A9C7DC6" w14:textId="77777777" w:rsidR="00C334D1" w:rsidRPr="00813D46" w:rsidRDefault="00C334D1" w:rsidP="007B0C0F">
            <w:pPr>
              <w:pStyle w:val="la2"/>
              <w:keepNext/>
              <w:keepLines/>
            </w:pPr>
            <w:r w:rsidRPr="00813D46">
              <w:rPr>
                <w:sz w:val="15"/>
                <w:szCs w:val="15"/>
              </w:rPr>
              <w:t> </w:t>
            </w:r>
          </w:p>
        </w:tc>
        <w:tc>
          <w:tcPr>
            <w:tcW w:w="0" w:type="auto"/>
            <w:vAlign w:val="bottom"/>
          </w:tcPr>
          <w:p w14:paraId="0091C8A2" w14:textId="77777777" w:rsidR="00C334D1" w:rsidRPr="00813D46" w:rsidRDefault="00C334D1" w:rsidP="007B0C0F">
            <w:pPr>
              <w:keepNext/>
              <w:keepLines/>
              <w:rPr>
                <w:sz w:val="8"/>
              </w:rPr>
            </w:pPr>
            <w:r w:rsidRPr="00813D46">
              <w:rPr>
                <w:rFonts w:cs="Arial"/>
                <w:b/>
                <w:bCs/>
              </w:rPr>
              <w:t> </w:t>
            </w:r>
          </w:p>
        </w:tc>
        <w:tc>
          <w:tcPr>
            <w:tcW w:w="0" w:type="auto"/>
            <w:vAlign w:val="bottom"/>
          </w:tcPr>
          <w:p w14:paraId="73CAAF10" w14:textId="0C16679E" w:rsidR="00C334D1" w:rsidRPr="00813D46" w:rsidRDefault="008468E3" w:rsidP="007B0C0F">
            <w:pPr>
              <w:keepNext/>
              <w:keepLines/>
              <w:jc w:val="right"/>
            </w:pPr>
            <w:r w:rsidRPr="00813D46">
              <w:rPr>
                <w:rFonts w:cs="Arial"/>
                <w:b/>
                <w:bCs/>
              </w:rPr>
              <w:t>8,239</w:t>
            </w:r>
          </w:p>
        </w:tc>
        <w:tc>
          <w:tcPr>
            <w:tcW w:w="0" w:type="auto"/>
            <w:noWrap/>
            <w:vAlign w:val="bottom"/>
          </w:tcPr>
          <w:p w14:paraId="41AAEC34" w14:textId="77777777" w:rsidR="00C334D1" w:rsidRPr="00813D46" w:rsidRDefault="00C334D1" w:rsidP="007B0C0F">
            <w:pPr>
              <w:keepNext/>
              <w:keepLines/>
              <w:rPr>
                <w:sz w:val="8"/>
              </w:rPr>
            </w:pPr>
            <w:r w:rsidRPr="00813D46">
              <w:rPr>
                <w:rFonts w:cs="Arial"/>
                <w:b/>
                <w:bCs/>
              </w:rPr>
              <w:t> </w:t>
            </w:r>
          </w:p>
        </w:tc>
        <w:tc>
          <w:tcPr>
            <w:tcW w:w="0" w:type="auto"/>
            <w:vAlign w:val="bottom"/>
          </w:tcPr>
          <w:p w14:paraId="553461C7" w14:textId="77777777" w:rsidR="00C334D1" w:rsidRPr="00813D46" w:rsidRDefault="00C334D1" w:rsidP="007B0C0F">
            <w:pPr>
              <w:pStyle w:val="la2"/>
              <w:keepNext/>
              <w:keepLines/>
            </w:pPr>
            <w:r w:rsidRPr="00813D46">
              <w:rPr>
                <w:sz w:val="15"/>
                <w:szCs w:val="15"/>
              </w:rPr>
              <w:t> </w:t>
            </w:r>
          </w:p>
        </w:tc>
        <w:tc>
          <w:tcPr>
            <w:tcW w:w="0" w:type="auto"/>
            <w:vAlign w:val="bottom"/>
          </w:tcPr>
          <w:p w14:paraId="5597F5CB" w14:textId="77777777" w:rsidR="00C334D1" w:rsidRPr="00813D46" w:rsidRDefault="00C334D1" w:rsidP="007B0C0F">
            <w:pPr>
              <w:keepNext/>
              <w:keepLines/>
              <w:rPr>
                <w:sz w:val="8"/>
              </w:rPr>
            </w:pPr>
            <w:r w:rsidRPr="00813D46">
              <w:rPr>
                <w:rFonts w:cs="Arial"/>
              </w:rPr>
              <w:t> </w:t>
            </w:r>
          </w:p>
        </w:tc>
        <w:tc>
          <w:tcPr>
            <w:tcW w:w="0" w:type="auto"/>
            <w:vAlign w:val="bottom"/>
          </w:tcPr>
          <w:p w14:paraId="41BD592B" w14:textId="77777777" w:rsidR="00C334D1" w:rsidRPr="00813D46" w:rsidRDefault="00C334D1" w:rsidP="007B0C0F">
            <w:pPr>
              <w:keepNext/>
              <w:keepLines/>
              <w:jc w:val="right"/>
            </w:pPr>
            <w:r w:rsidRPr="00813D46">
              <w:rPr>
                <w:rFonts w:cs="Arial"/>
                <w:bCs/>
              </w:rPr>
              <w:t>8,328</w:t>
            </w:r>
          </w:p>
        </w:tc>
        <w:tc>
          <w:tcPr>
            <w:tcW w:w="0" w:type="auto"/>
            <w:noWrap/>
            <w:vAlign w:val="bottom"/>
          </w:tcPr>
          <w:p w14:paraId="18129A18" w14:textId="77777777" w:rsidR="00C334D1" w:rsidRPr="00813D46" w:rsidRDefault="00C334D1" w:rsidP="007B0C0F">
            <w:pPr>
              <w:keepNext/>
              <w:keepLines/>
              <w:rPr>
                <w:sz w:val="8"/>
              </w:rPr>
            </w:pPr>
            <w:r w:rsidRPr="00813D46">
              <w:rPr>
                <w:rFonts w:cs="Arial"/>
              </w:rPr>
              <w:t> </w:t>
            </w:r>
          </w:p>
        </w:tc>
        <w:tc>
          <w:tcPr>
            <w:tcW w:w="0" w:type="auto"/>
            <w:vAlign w:val="bottom"/>
          </w:tcPr>
          <w:p w14:paraId="1CAE4B89" w14:textId="77777777" w:rsidR="00C334D1" w:rsidRPr="00813D46" w:rsidRDefault="00C334D1" w:rsidP="007B0C0F">
            <w:pPr>
              <w:pStyle w:val="la2"/>
              <w:keepNext/>
              <w:keepLines/>
            </w:pPr>
            <w:r w:rsidRPr="00813D46">
              <w:rPr>
                <w:sz w:val="15"/>
                <w:szCs w:val="15"/>
              </w:rPr>
              <w:t> </w:t>
            </w:r>
          </w:p>
        </w:tc>
        <w:tc>
          <w:tcPr>
            <w:tcW w:w="0" w:type="auto"/>
            <w:vAlign w:val="bottom"/>
          </w:tcPr>
          <w:p w14:paraId="65947ED0" w14:textId="77777777" w:rsidR="00C334D1" w:rsidRPr="00813D46" w:rsidRDefault="00C334D1" w:rsidP="007B0C0F">
            <w:pPr>
              <w:keepNext/>
              <w:keepLines/>
              <w:rPr>
                <w:sz w:val="8"/>
              </w:rPr>
            </w:pPr>
            <w:r w:rsidRPr="00813D46">
              <w:rPr>
                <w:rFonts w:cs="Arial"/>
              </w:rPr>
              <w:t> </w:t>
            </w:r>
          </w:p>
        </w:tc>
        <w:tc>
          <w:tcPr>
            <w:tcW w:w="0" w:type="auto"/>
            <w:vAlign w:val="bottom"/>
          </w:tcPr>
          <w:p w14:paraId="0CD1ECAC" w14:textId="77777777" w:rsidR="00C334D1" w:rsidRPr="00813D46" w:rsidRDefault="00C334D1" w:rsidP="007B0C0F">
            <w:pPr>
              <w:keepNext/>
              <w:keepLines/>
              <w:jc w:val="right"/>
            </w:pPr>
            <w:r w:rsidRPr="00813D46">
              <w:rPr>
                <w:rFonts w:cs="Arial"/>
              </w:rPr>
              <w:t>8,381</w:t>
            </w:r>
          </w:p>
        </w:tc>
        <w:tc>
          <w:tcPr>
            <w:tcW w:w="0" w:type="auto"/>
            <w:noWrap/>
            <w:vAlign w:val="bottom"/>
          </w:tcPr>
          <w:p w14:paraId="6C7146AB" w14:textId="77777777" w:rsidR="00C334D1" w:rsidRPr="00813D46" w:rsidRDefault="00C334D1" w:rsidP="007B0C0F">
            <w:pPr>
              <w:keepNext/>
              <w:keepLines/>
              <w:rPr>
                <w:sz w:val="8"/>
              </w:rPr>
            </w:pPr>
            <w:r w:rsidRPr="00813D46">
              <w:rPr>
                <w:rFonts w:cs="Arial"/>
              </w:rPr>
              <w:t> </w:t>
            </w:r>
          </w:p>
        </w:tc>
      </w:tr>
      <w:tr w:rsidR="00C334D1" w:rsidRPr="00813D46" w14:paraId="5004AA7F" w14:textId="77777777" w:rsidTr="007B0C0F">
        <w:trPr>
          <w:jc w:val="center"/>
        </w:trPr>
        <w:tc>
          <w:tcPr>
            <w:tcW w:w="0" w:type="auto"/>
          </w:tcPr>
          <w:p w14:paraId="2F6EC6B7" w14:textId="77777777" w:rsidR="00C334D1" w:rsidRPr="00813D46" w:rsidRDefault="00C334D1" w:rsidP="007B0C0F">
            <w:pPr>
              <w:pStyle w:val="NormalWeb"/>
              <w:keepNext/>
              <w:ind w:left="480" w:hanging="240"/>
              <w:rPr>
                <w:sz w:val="8"/>
              </w:rPr>
            </w:pPr>
            <w:r w:rsidRPr="00813D46">
              <w:rPr>
                <w:rFonts w:cs="Arial"/>
                <w:sz w:val="20"/>
                <w:szCs w:val="20"/>
              </w:rPr>
              <w:t>Issued</w:t>
            </w:r>
          </w:p>
        </w:tc>
        <w:tc>
          <w:tcPr>
            <w:tcW w:w="0" w:type="auto"/>
            <w:vAlign w:val="bottom"/>
          </w:tcPr>
          <w:p w14:paraId="47CA367E" w14:textId="77777777" w:rsidR="00C334D1" w:rsidRPr="00813D46" w:rsidRDefault="00C334D1" w:rsidP="007B0C0F">
            <w:pPr>
              <w:pStyle w:val="la2"/>
              <w:keepNext/>
            </w:pPr>
            <w:r w:rsidRPr="00813D46">
              <w:rPr>
                <w:sz w:val="15"/>
                <w:szCs w:val="15"/>
              </w:rPr>
              <w:t> </w:t>
            </w:r>
          </w:p>
        </w:tc>
        <w:tc>
          <w:tcPr>
            <w:tcW w:w="0" w:type="auto"/>
            <w:vAlign w:val="bottom"/>
          </w:tcPr>
          <w:p w14:paraId="33995BB6" w14:textId="77777777" w:rsidR="00C334D1" w:rsidRPr="00813D46" w:rsidRDefault="00C334D1" w:rsidP="007B0C0F">
            <w:pPr>
              <w:keepNext/>
              <w:rPr>
                <w:sz w:val="8"/>
              </w:rPr>
            </w:pPr>
            <w:r w:rsidRPr="00813D46">
              <w:rPr>
                <w:rFonts w:cs="Arial"/>
                <w:b/>
                <w:bCs/>
              </w:rPr>
              <w:t> </w:t>
            </w:r>
          </w:p>
        </w:tc>
        <w:tc>
          <w:tcPr>
            <w:tcW w:w="0" w:type="auto"/>
            <w:vAlign w:val="bottom"/>
          </w:tcPr>
          <w:p w14:paraId="1D602A17" w14:textId="3A43CEF2" w:rsidR="00C334D1" w:rsidRPr="00813D46" w:rsidRDefault="008468E3" w:rsidP="007B0C0F">
            <w:pPr>
              <w:keepNext/>
              <w:jc w:val="right"/>
            </w:pPr>
            <w:r w:rsidRPr="00813D46">
              <w:rPr>
                <w:rFonts w:cs="Arial"/>
                <w:b/>
                <w:bCs/>
              </w:rPr>
              <w:t>83</w:t>
            </w:r>
          </w:p>
        </w:tc>
        <w:tc>
          <w:tcPr>
            <w:tcW w:w="0" w:type="auto"/>
            <w:noWrap/>
            <w:vAlign w:val="bottom"/>
          </w:tcPr>
          <w:p w14:paraId="0D3B6716" w14:textId="77777777" w:rsidR="00C334D1" w:rsidRPr="00813D46" w:rsidRDefault="00C334D1" w:rsidP="007B0C0F">
            <w:pPr>
              <w:keepNext/>
              <w:rPr>
                <w:sz w:val="8"/>
              </w:rPr>
            </w:pPr>
            <w:r w:rsidRPr="00813D46">
              <w:rPr>
                <w:rFonts w:cs="Arial"/>
                <w:b/>
                <w:bCs/>
              </w:rPr>
              <w:t> </w:t>
            </w:r>
          </w:p>
        </w:tc>
        <w:tc>
          <w:tcPr>
            <w:tcW w:w="0" w:type="auto"/>
            <w:vAlign w:val="bottom"/>
          </w:tcPr>
          <w:p w14:paraId="3AEE6958" w14:textId="77777777" w:rsidR="00C334D1" w:rsidRPr="00813D46" w:rsidRDefault="00C334D1" w:rsidP="007B0C0F">
            <w:pPr>
              <w:pStyle w:val="la2"/>
              <w:keepNext/>
            </w:pPr>
            <w:r w:rsidRPr="00813D46">
              <w:rPr>
                <w:sz w:val="15"/>
                <w:szCs w:val="15"/>
              </w:rPr>
              <w:t> </w:t>
            </w:r>
          </w:p>
        </w:tc>
        <w:tc>
          <w:tcPr>
            <w:tcW w:w="0" w:type="auto"/>
            <w:vAlign w:val="bottom"/>
          </w:tcPr>
          <w:p w14:paraId="674C3134" w14:textId="77777777" w:rsidR="00C334D1" w:rsidRPr="00813D46" w:rsidRDefault="00C334D1" w:rsidP="007B0C0F">
            <w:pPr>
              <w:keepNext/>
              <w:rPr>
                <w:sz w:val="8"/>
              </w:rPr>
            </w:pPr>
            <w:r w:rsidRPr="00813D46">
              <w:rPr>
                <w:rFonts w:cs="Arial"/>
              </w:rPr>
              <w:t> </w:t>
            </w:r>
          </w:p>
        </w:tc>
        <w:tc>
          <w:tcPr>
            <w:tcW w:w="0" w:type="auto"/>
            <w:vAlign w:val="bottom"/>
          </w:tcPr>
          <w:p w14:paraId="710888BB" w14:textId="77777777" w:rsidR="00C334D1" w:rsidRPr="00813D46" w:rsidRDefault="00C334D1" w:rsidP="007B0C0F">
            <w:pPr>
              <w:keepNext/>
              <w:jc w:val="right"/>
            </w:pPr>
            <w:r w:rsidRPr="00813D46">
              <w:rPr>
                <w:rFonts w:cs="Arial"/>
                <w:bCs/>
              </w:rPr>
              <w:t>86</w:t>
            </w:r>
          </w:p>
        </w:tc>
        <w:tc>
          <w:tcPr>
            <w:tcW w:w="0" w:type="auto"/>
            <w:noWrap/>
            <w:vAlign w:val="bottom"/>
          </w:tcPr>
          <w:p w14:paraId="6F725CE6" w14:textId="77777777" w:rsidR="00C334D1" w:rsidRPr="00813D46" w:rsidRDefault="00C334D1" w:rsidP="007B0C0F">
            <w:pPr>
              <w:keepNext/>
              <w:rPr>
                <w:sz w:val="8"/>
              </w:rPr>
            </w:pPr>
            <w:r w:rsidRPr="00813D46">
              <w:rPr>
                <w:rFonts w:cs="Arial"/>
              </w:rPr>
              <w:t> </w:t>
            </w:r>
          </w:p>
        </w:tc>
        <w:tc>
          <w:tcPr>
            <w:tcW w:w="0" w:type="auto"/>
            <w:vAlign w:val="bottom"/>
          </w:tcPr>
          <w:p w14:paraId="1162E436" w14:textId="77777777" w:rsidR="00C334D1" w:rsidRPr="00813D46" w:rsidRDefault="00C334D1" w:rsidP="007B0C0F">
            <w:pPr>
              <w:pStyle w:val="la2"/>
              <w:keepNext/>
            </w:pPr>
            <w:r w:rsidRPr="00813D46">
              <w:rPr>
                <w:sz w:val="15"/>
                <w:szCs w:val="15"/>
              </w:rPr>
              <w:t> </w:t>
            </w:r>
          </w:p>
        </w:tc>
        <w:tc>
          <w:tcPr>
            <w:tcW w:w="0" w:type="auto"/>
            <w:vAlign w:val="bottom"/>
          </w:tcPr>
          <w:p w14:paraId="19D99A73" w14:textId="77777777" w:rsidR="00C334D1" w:rsidRPr="00813D46" w:rsidRDefault="00C334D1" w:rsidP="007B0C0F">
            <w:pPr>
              <w:keepNext/>
              <w:rPr>
                <w:sz w:val="8"/>
              </w:rPr>
            </w:pPr>
            <w:r w:rsidRPr="00813D46">
              <w:rPr>
                <w:rFonts w:cs="Arial"/>
              </w:rPr>
              <w:t> </w:t>
            </w:r>
          </w:p>
        </w:tc>
        <w:tc>
          <w:tcPr>
            <w:tcW w:w="0" w:type="auto"/>
            <w:vAlign w:val="bottom"/>
          </w:tcPr>
          <w:p w14:paraId="4C06F569" w14:textId="77777777" w:rsidR="00C334D1" w:rsidRPr="00813D46" w:rsidRDefault="00C334D1" w:rsidP="007B0C0F">
            <w:pPr>
              <w:keepNext/>
              <w:jc w:val="right"/>
            </w:pPr>
            <w:r w:rsidRPr="00813D46">
              <w:rPr>
                <w:rFonts w:cs="Arial"/>
              </w:rPr>
              <w:t>105</w:t>
            </w:r>
          </w:p>
        </w:tc>
        <w:tc>
          <w:tcPr>
            <w:tcW w:w="0" w:type="auto"/>
            <w:noWrap/>
            <w:vAlign w:val="bottom"/>
          </w:tcPr>
          <w:p w14:paraId="4201897F" w14:textId="77777777" w:rsidR="00C334D1" w:rsidRPr="00813D46" w:rsidRDefault="00C334D1" w:rsidP="007B0C0F">
            <w:pPr>
              <w:keepNext/>
              <w:rPr>
                <w:sz w:val="8"/>
              </w:rPr>
            </w:pPr>
            <w:r w:rsidRPr="00813D46">
              <w:rPr>
                <w:rFonts w:cs="Arial"/>
              </w:rPr>
              <w:t> </w:t>
            </w:r>
          </w:p>
        </w:tc>
      </w:tr>
      <w:tr w:rsidR="00C334D1" w:rsidRPr="00813D46" w14:paraId="68069E6D" w14:textId="77777777" w:rsidTr="007B0C0F">
        <w:trPr>
          <w:jc w:val="center"/>
        </w:trPr>
        <w:tc>
          <w:tcPr>
            <w:tcW w:w="0" w:type="auto"/>
          </w:tcPr>
          <w:p w14:paraId="5E0DB06A" w14:textId="77777777" w:rsidR="00C334D1" w:rsidRPr="00813D46" w:rsidRDefault="00C334D1" w:rsidP="007B0C0F">
            <w:pPr>
              <w:pStyle w:val="NormalWeb"/>
              <w:keepNext/>
              <w:ind w:left="480" w:hanging="240"/>
              <w:rPr>
                <w:sz w:val="8"/>
              </w:rPr>
            </w:pPr>
            <w:r w:rsidRPr="00813D46">
              <w:rPr>
                <w:rFonts w:cs="Arial"/>
                <w:sz w:val="20"/>
                <w:szCs w:val="20"/>
              </w:rPr>
              <w:t>Repurchased</w:t>
            </w:r>
          </w:p>
        </w:tc>
        <w:tc>
          <w:tcPr>
            <w:tcW w:w="0" w:type="auto"/>
            <w:vAlign w:val="bottom"/>
          </w:tcPr>
          <w:p w14:paraId="4E35AA06" w14:textId="77777777" w:rsidR="00C334D1" w:rsidRPr="00813D46" w:rsidRDefault="00C334D1" w:rsidP="007B0C0F">
            <w:pPr>
              <w:pStyle w:val="la2"/>
              <w:keepNext/>
            </w:pPr>
            <w:r w:rsidRPr="00813D46">
              <w:rPr>
                <w:sz w:val="15"/>
                <w:szCs w:val="15"/>
              </w:rPr>
              <w:t> </w:t>
            </w:r>
          </w:p>
        </w:tc>
        <w:tc>
          <w:tcPr>
            <w:tcW w:w="0" w:type="auto"/>
            <w:vAlign w:val="bottom"/>
          </w:tcPr>
          <w:p w14:paraId="7BC88802" w14:textId="77777777" w:rsidR="00C334D1" w:rsidRPr="00813D46" w:rsidRDefault="00C334D1" w:rsidP="007B0C0F">
            <w:pPr>
              <w:keepNext/>
              <w:rPr>
                <w:sz w:val="8"/>
              </w:rPr>
            </w:pPr>
            <w:r w:rsidRPr="00813D46">
              <w:rPr>
                <w:rFonts w:cs="Arial"/>
                <w:b/>
                <w:bCs/>
              </w:rPr>
              <w:t> </w:t>
            </w:r>
          </w:p>
        </w:tc>
        <w:tc>
          <w:tcPr>
            <w:tcW w:w="0" w:type="auto"/>
            <w:vAlign w:val="bottom"/>
          </w:tcPr>
          <w:p w14:paraId="5716C124" w14:textId="623E6D8A" w:rsidR="00C334D1" w:rsidRPr="00813D46" w:rsidRDefault="00C334D1" w:rsidP="008468E3">
            <w:pPr>
              <w:keepNext/>
              <w:jc w:val="right"/>
            </w:pPr>
            <w:r w:rsidRPr="00813D46">
              <w:rPr>
                <w:rFonts w:cs="Arial"/>
                <w:b/>
                <w:bCs/>
              </w:rPr>
              <w:t>(</w:t>
            </w:r>
            <w:r w:rsidR="008468E3" w:rsidRPr="00813D46">
              <w:rPr>
                <w:rFonts w:cs="Arial"/>
                <w:b/>
                <w:bCs/>
              </w:rPr>
              <w:t>295</w:t>
            </w:r>
          </w:p>
        </w:tc>
        <w:tc>
          <w:tcPr>
            <w:tcW w:w="0" w:type="auto"/>
            <w:noWrap/>
            <w:vAlign w:val="bottom"/>
          </w:tcPr>
          <w:p w14:paraId="1EFC6B34" w14:textId="77777777" w:rsidR="00C334D1" w:rsidRPr="00813D46" w:rsidRDefault="00C334D1" w:rsidP="007B0C0F">
            <w:pPr>
              <w:keepNext/>
              <w:rPr>
                <w:sz w:val="8"/>
              </w:rPr>
            </w:pPr>
            <w:r w:rsidRPr="00813D46">
              <w:rPr>
                <w:rFonts w:cs="Arial"/>
                <w:b/>
                <w:bCs/>
              </w:rPr>
              <w:t>)</w:t>
            </w:r>
          </w:p>
        </w:tc>
        <w:tc>
          <w:tcPr>
            <w:tcW w:w="0" w:type="auto"/>
            <w:vAlign w:val="bottom"/>
          </w:tcPr>
          <w:p w14:paraId="54A97DA9" w14:textId="77777777" w:rsidR="00C334D1" w:rsidRPr="00813D46" w:rsidRDefault="00C334D1" w:rsidP="007B0C0F">
            <w:pPr>
              <w:pStyle w:val="la2"/>
              <w:keepNext/>
            </w:pPr>
            <w:r w:rsidRPr="00813D46">
              <w:rPr>
                <w:sz w:val="15"/>
                <w:szCs w:val="15"/>
              </w:rPr>
              <w:t> </w:t>
            </w:r>
          </w:p>
        </w:tc>
        <w:tc>
          <w:tcPr>
            <w:tcW w:w="0" w:type="auto"/>
            <w:vAlign w:val="bottom"/>
          </w:tcPr>
          <w:p w14:paraId="05469916" w14:textId="77777777" w:rsidR="00C334D1" w:rsidRPr="00813D46" w:rsidRDefault="00C334D1" w:rsidP="007B0C0F">
            <w:pPr>
              <w:keepNext/>
              <w:rPr>
                <w:sz w:val="8"/>
              </w:rPr>
            </w:pPr>
            <w:r w:rsidRPr="00813D46">
              <w:rPr>
                <w:rFonts w:cs="Arial"/>
              </w:rPr>
              <w:t> </w:t>
            </w:r>
          </w:p>
        </w:tc>
        <w:tc>
          <w:tcPr>
            <w:tcW w:w="0" w:type="auto"/>
            <w:vAlign w:val="bottom"/>
          </w:tcPr>
          <w:p w14:paraId="006B888F" w14:textId="77777777" w:rsidR="00C334D1" w:rsidRPr="00813D46" w:rsidRDefault="00C334D1" w:rsidP="007B0C0F">
            <w:pPr>
              <w:keepNext/>
              <w:jc w:val="right"/>
            </w:pPr>
            <w:r w:rsidRPr="00813D46">
              <w:rPr>
                <w:rFonts w:cs="Arial"/>
                <w:bCs/>
              </w:rPr>
              <w:t>(175</w:t>
            </w:r>
          </w:p>
        </w:tc>
        <w:tc>
          <w:tcPr>
            <w:tcW w:w="0" w:type="auto"/>
            <w:noWrap/>
            <w:vAlign w:val="bottom"/>
          </w:tcPr>
          <w:p w14:paraId="386285D4" w14:textId="77777777" w:rsidR="00C334D1" w:rsidRPr="00813D46" w:rsidRDefault="00C334D1" w:rsidP="007B0C0F">
            <w:pPr>
              <w:keepNext/>
              <w:rPr>
                <w:sz w:val="8"/>
              </w:rPr>
            </w:pPr>
            <w:r w:rsidRPr="00813D46">
              <w:rPr>
                <w:rFonts w:cs="Arial"/>
              </w:rPr>
              <w:t>)</w:t>
            </w:r>
          </w:p>
        </w:tc>
        <w:tc>
          <w:tcPr>
            <w:tcW w:w="0" w:type="auto"/>
            <w:vAlign w:val="bottom"/>
          </w:tcPr>
          <w:p w14:paraId="36B4F27B" w14:textId="77777777" w:rsidR="00C334D1" w:rsidRPr="00813D46" w:rsidRDefault="00C334D1" w:rsidP="007B0C0F">
            <w:pPr>
              <w:pStyle w:val="la2"/>
              <w:keepNext/>
            </w:pPr>
            <w:r w:rsidRPr="00813D46">
              <w:rPr>
                <w:sz w:val="15"/>
                <w:szCs w:val="15"/>
              </w:rPr>
              <w:t> </w:t>
            </w:r>
          </w:p>
        </w:tc>
        <w:tc>
          <w:tcPr>
            <w:tcW w:w="0" w:type="auto"/>
            <w:vAlign w:val="bottom"/>
          </w:tcPr>
          <w:p w14:paraId="56C71D2B" w14:textId="77777777" w:rsidR="00C334D1" w:rsidRPr="00813D46" w:rsidRDefault="00C334D1" w:rsidP="007B0C0F">
            <w:pPr>
              <w:keepNext/>
              <w:rPr>
                <w:sz w:val="8"/>
              </w:rPr>
            </w:pPr>
            <w:r w:rsidRPr="00813D46">
              <w:rPr>
                <w:rFonts w:cs="Arial"/>
              </w:rPr>
              <w:t> </w:t>
            </w:r>
          </w:p>
        </w:tc>
        <w:tc>
          <w:tcPr>
            <w:tcW w:w="0" w:type="auto"/>
            <w:vAlign w:val="bottom"/>
          </w:tcPr>
          <w:p w14:paraId="2FB6D536" w14:textId="77777777" w:rsidR="00C334D1" w:rsidRPr="00813D46" w:rsidRDefault="00C334D1" w:rsidP="007B0C0F">
            <w:pPr>
              <w:keepNext/>
              <w:jc w:val="right"/>
            </w:pPr>
            <w:r w:rsidRPr="00813D46">
              <w:rPr>
                <w:rFonts w:cs="Arial"/>
              </w:rPr>
              <w:t>(158</w:t>
            </w:r>
          </w:p>
        </w:tc>
        <w:tc>
          <w:tcPr>
            <w:tcW w:w="0" w:type="auto"/>
            <w:noWrap/>
            <w:vAlign w:val="bottom"/>
          </w:tcPr>
          <w:p w14:paraId="141E4340" w14:textId="77777777" w:rsidR="00C334D1" w:rsidRPr="00813D46" w:rsidRDefault="00C334D1" w:rsidP="007B0C0F">
            <w:pPr>
              <w:keepNext/>
              <w:rPr>
                <w:sz w:val="8"/>
              </w:rPr>
            </w:pPr>
            <w:r w:rsidRPr="00813D46">
              <w:rPr>
                <w:rFonts w:cs="Arial"/>
              </w:rPr>
              <w:t>)</w:t>
            </w:r>
          </w:p>
        </w:tc>
      </w:tr>
      <w:tr w:rsidR="00C334D1" w:rsidRPr="00813D46" w14:paraId="30A92794" w14:textId="77777777" w:rsidTr="007B0C0F">
        <w:trPr>
          <w:jc w:val="center"/>
        </w:trPr>
        <w:tc>
          <w:tcPr>
            <w:tcW w:w="0" w:type="auto"/>
            <w:gridSpan w:val="4"/>
            <w:vAlign w:val="bottom"/>
          </w:tcPr>
          <w:p w14:paraId="60F8B3EE" w14:textId="77777777" w:rsidR="00C334D1" w:rsidRPr="00813D46" w:rsidRDefault="00C334D1" w:rsidP="007B0C0F">
            <w:pPr>
              <w:pStyle w:val="rrdsinglerule"/>
              <w:keepNext/>
            </w:pPr>
            <w:r w:rsidRPr="00813D46">
              <w:rPr>
                <w:sz w:val="15"/>
                <w:szCs w:val="15"/>
              </w:rPr>
              <w:t> </w:t>
            </w:r>
          </w:p>
        </w:tc>
        <w:tc>
          <w:tcPr>
            <w:tcW w:w="0" w:type="auto"/>
            <w:vAlign w:val="bottom"/>
          </w:tcPr>
          <w:p w14:paraId="401BA6B9" w14:textId="77777777" w:rsidR="00C334D1" w:rsidRPr="00813D46" w:rsidRDefault="00C334D1" w:rsidP="007B0C0F">
            <w:pPr>
              <w:keepNext/>
              <w:rPr>
                <w:sz w:val="8"/>
              </w:rPr>
            </w:pPr>
          </w:p>
        </w:tc>
        <w:tc>
          <w:tcPr>
            <w:tcW w:w="0" w:type="auto"/>
            <w:vAlign w:val="bottom"/>
          </w:tcPr>
          <w:p w14:paraId="7FD7EB4F" w14:textId="77777777" w:rsidR="00C334D1" w:rsidRPr="00813D46" w:rsidRDefault="00C334D1" w:rsidP="007B0C0F">
            <w:pPr>
              <w:pStyle w:val="la2"/>
              <w:keepNext/>
            </w:pPr>
            <w:r w:rsidRPr="00813D46">
              <w:t> </w:t>
            </w:r>
          </w:p>
        </w:tc>
        <w:tc>
          <w:tcPr>
            <w:tcW w:w="0" w:type="auto"/>
            <w:vAlign w:val="bottom"/>
          </w:tcPr>
          <w:p w14:paraId="196B2951" w14:textId="77777777" w:rsidR="00C334D1" w:rsidRPr="00813D46" w:rsidRDefault="00C334D1" w:rsidP="007B0C0F">
            <w:pPr>
              <w:pStyle w:val="rrdsinglerule"/>
              <w:keepNext/>
            </w:pPr>
            <w:r w:rsidRPr="00813D46">
              <w:rPr>
                <w:sz w:val="15"/>
                <w:szCs w:val="15"/>
              </w:rPr>
              <w:t> </w:t>
            </w:r>
          </w:p>
        </w:tc>
        <w:tc>
          <w:tcPr>
            <w:tcW w:w="0" w:type="auto"/>
            <w:vAlign w:val="bottom"/>
          </w:tcPr>
          <w:p w14:paraId="3F1CC664" w14:textId="77777777" w:rsidR="00C334D1" w:rsidRPr="00813D46" w:rsidRDefault="00C334D1" w:rsidP="007B0C0F">
            <w:pPr>
              <w:pStyle w:val="rrdsinglerule"/>
              <w:keepNext/>
            </w:pPr>
            <w:r w:rsidRPr="00813D46">
              <w:rPr>
                <w:sz w:val="15"/>
                <w:szCs w:val="15"/>
              </w:rPr>
              <w:t> </w:t>
            </w:r>
          </w:p>
        </w:tc>
        <w:tc>
          <w:tcPr>
            <w:tcW w:w="0" w:type="auto"/>
            <w:vAlign w:val="bottom"/>
          </w:tcPr>
          <w:p w14:paraId="4DF3CC7C" w14:textId="77777777" w:rsidR="00C334D1" w:rsidRPr="00813D46" w:rsidRDefault="00C334D1" w:rsidP="007B0C0F">
            <w:pPr>
              <w:keepNext/>
              <w:rPr>
                <w:sz w:val="8"/>
              </w:rPr>
            </w:pPr>
          </w:p>
        </w:tc>
        <w:tc>
          <w:tcPr>
            <w:tcW w:w="0" w:type="auto"/>
            <w:vAlign w:val="bottom"/>
          </w:tcPr>
          <w:p w14:paraId="1CF888F1" w14:textId="77777777" w:rsidR="00C334D1" w:rsidRPr="00813D46" w:rsidRDefault="00C334D1" w:rsidP="007B0C0F">
            <w:pPr>
              <w:pStyle w:val="la2"/>
              <w:keepNext/>
            </w:pPr>
            <w:r w:rsidRPr="00813D46">
              <w:t> </w:t>
            </w:r>
          </w:p>
        </w:tc>
        <w:tc>
          <w:tcPr>
            <w:tcW w:w="0" w:type="auto"/>
            <w:vAlign w:val="bottom"/>
          </w:tcPr>
          <w:p w14:paraId="05AA3B81" w14:textId="77777777" w:rsidR="00C334D1" w:rsidRPr="00813D46" w:rsidRDefault="00C334D1" w:rsidP="007B0C0F">
            <w:pPr>
              <w:pStyle w:val="rrdsinglerule"/>
              <w:keepNext/>
            </w:pPr>
            <w:r w:rsidRPr="00813D46">
              <w:rPr>
                <w:sz w:val="15"/>
                <w:szCs w:val="15"/>
              </w:rPr>
              <w:t> </w:t>
            </w:r>
          </w:p>
        </w:tc>
        <w:tc>
          <w:tcPr>
            <w:tcW w:w="0" w:type="auto"/>
            <w:vAlign w:val="bottom"/>
          </w:tcPr>
          <w:p w14:paraId="6EB96EF2" w14:textId="77777777" w:rsidR="00C334D1" w:rsidRPr="00813D46" w:rsidRDefault="00C334D1" w:rsidP="007B0C0F">
            <w:pPr>
              <w:pStyle w:val="rrdsinglerule"/>
              <w:keepNext/>
            </w:pPr>
            <w:r w:rsidRPr="00813D46">
              <w:rPr>
                <w:sz w:val="15"/>
                <w:szCs w:val="15"/>
              </w:rPr>
              <w:t> </w:t>
            </w:r>
          </w:p>
        </w:tc>
        <w:tc>
          <w:tcPr>
            <w:tcW w:w="0" w:type="auto"/>
            <w:vAlign w:val="bottom"/>
          </w:tcPr>
          <w:p w14:paraId="5AE224C3" w14:textId="77777777" w:rsidR="00C334D1" w:rsidRPr="00813D46" w:rsidRDefault="00C334D1" w:rsidP="007B0C0F">
            <w:pPr>
              <w:keepNext/>
              <w:rPr>
                <w:sz w:val="8"/>
              </w:rPr>
            </w:pPr>
          </w:p>
        </w:tc>
      </w:tr>
      <w:tr w:rsidR="00C334D1" w:rsidRPr="00813D46" w14:paraId="3C099C83" w14:textId="77777777" w:rsidTr="007B0C0F">
        <w:trPr>
          <w:jc w:val="center"/>
        </w:trPr>
        <w:tc>
          <w:tcPr>
            <w:tcW w:w="0" w:type="auto"/>
          </w:tcPr>
          <w:p w14:paraId="64603154" w14:textId="77777777" w:rsidR="00C334D1" w:rsidRPr="00813D46" w:rsidRDefault="00C334D1" w:rsidP="007B0C0F">
            <w:pPr>
              <w:pStyle w:val="NormalWeb"/>
              <w:keepNext/>
              <w:ind w:left="240" w:hanging="240"/>
              <w:rPr>
                <w:sz w:val="8"/>
              </w:rPr>
            </w:pPr>
            <w:r w:rsidRPr="00813D46">
              <w:rPr>
                <w:rFonts w:cs="Arial"/>
                <w:sz w:val="20"/>
                <w:szCs w:val="20"/>
              </w:rPr>
              <w:t>Balance, end of year</w:t>
            </w:r>
          </w:p>
        </w:tc>
        <w:tc>
          <w:tcPr>
            <w:tcW w:w="0" w:type="auto"/>
            <w:vAlign w:val="bottom"/>
          </w:tcPr>
          <w:p w14:paraId="5951582E" w14:textId="77777777" w:rsidR="00C334D1" w:rsidRPr="00813D46" w:rsidRDefault="00C334D1" w:rsidP="007B0C0F">
            <w:pPr>
              <w:pStyle w:val="la2"/>
              <w:keepNext/>
            </w:pPr>
            <w:r w:rsidRPr="00813D46">
              <w:rPr>
                <w:sz w:val="15"/>
                <w:szCs w:val="15"/>
              </w:rPr>
              <w:t> </w:t>
            </w:r>
          </w:p>
        </w:tc>
        <w:tc>
          <w:tcPr>
            <w:tcW w:w="0" w:type="auto"/>
            <w:vAlign w:val="bottom"/>
          </w:tcPr>
          <w:p w14:paraId="20B0AF6F" w14:textId="77777777" w:rsidR="00C334D1" w:rsidRPr="00813D46" w:rsidRDefault="00C334D1" w:rsidP="007B0C0F">
            <w:pPr>
              <w:keepNext/>
              <w:rPr>
                <w:sz w:val="8"/>
              </w:rPr>
            </w:pPr>
            <w:r w:rsidRPr="00813D46">
              <w:rPr>
                <w:rFonts w:cs="Arial"/>
                <w:b/>
                <w:bCs/>
              </w:rPr>
              <w:t> </w:t>
            </w:r>
          </w:p>
        </w:tc>
        <w:tc>
          <w:tcPr>
            <w:tcW w:w="0" w:type="auto"/>
            <w:vAlign w:val="bottom"/>
          </w:tcPr>
          <w:p w14:paraId="3546FD2E" w14:textId="4271B848" w:rsidR="00C334D1" w:rsidRPr="00813D46" w:rsidRDefault="008468E3" w:rsidP="007B0C0F">
            <w:pPr>
              <w:keepNext/>
              <w:jc w:val="right"/>
            </w:pPr>
            <w:r w:rsidRPr="00813D46">
              <w:rPr>
                <w:rFonts w:cs="Arial"/>
                <w:b/>
                <w:bCs/>
              </w:rPr>
              <w:t>8,027</w:t>
            </w:r>
          </w:p>
        </w:tc>
        <w:tc>
          <w:tcPr>
            <w:tcW w:w="0" w:type="auto"/>
            <w:noWrap/>
            <w:vAlign w:val="bottom"/>
          </w:tcPr>
          <w:p w14:paraId="7F6BAEF7" w14:textId="77777777" w:rsidR="00C334D1" w:rsidRPr="00813D46" w:rsidRDefault="00C334D1" w:rsidP="007B0C0F">
            <w:pPr>
              <w:keepNext/>
              <w:rPr>
                <w:sz w:val="8"/>
              </w:rPr>
            </w:pPr>
            <w:r w:rsidRPr="00813D46">
              <w:rPr>
                <w:rFonts w:cs="Arial"/>
                <w:b/>
                <w:bCs/>
              </w:rPr>
              <w:t> </w:t>
            </w:r>
          </w:p>
        </w:tc>
        <w:tc>
          <w:tcPr>
            <w:tcW w:w="0" w:type="auto"/>
            <w:vAlign w:val="bottom"/>
          </w:tcPr>
          <w:p w14:paraId="61243117" w14:textId="77777777" w:rsidR="00C334D1" w:rsidRPr="00813D46" w:rsidRDefault="00C334D1" w:rsidP="007B0C0F">
            <w:pPr>
              <w:pStyle w:val="la2"/>
              <w:keepNext/>
            </w:pPr>
            <w:r w:rsidRPr="00813D46">
              <w:rPr>
                <w:sz w:val="15"/>
                <w:szCs w:val="15"/>
              </w:rPr>
              <w:t> </w:t>
            </w:r>
          </w:p>
        </w:tc>
        <w:tc>
          <w:tcPr>
            <w:tcW w:w="0" w:type="auto"/>
            <w:vAlign w:val="bottom"/>
          </w:tcPr>
          <w:p w14:paraId="447C26D5" w14:textId="77777777" w:rsidR="00C334D1" w:rsidRPr="00813D46" w:rsidRDefault="00C334D1" w:rsidP="007B0C0F">
            <w:pPr>
              <w:keepNext/>
              <w:rPr>
                <w:sz w:val="8"/>
              </w:rPr>
            </w:pPr>
            <w:r w:rsidRPr="00813D46">
              <w:rPr>
                <w:rFonts w:cs="Arial"/>
              </w:rPr>
              <w:t> </w:t>
            </w:r>
          </w:p>
        </w:tc>
        <w:tc>
          <w:tcPr>
            <w:tcW w:w="0" w:type="auto"/>
            <w:vAlign w:val="bottom"/>
          </w:tcPr>
          <w:p w14:paraId="69EA8D4C" w14:textId="77777777" w:rsidR="00C334D1" w:rsidRPr="00813D46" w:rsidRDefault="00C334D1" w:rsidP="007B0C0F">
            <w:pPr>
              <w:keepNext/>
              <w:jc w:val="right"/>
            </w:pPr>
            <w:r w:rsidRPr="00813D46">
              <w:rPr>
                <w:rFonts w:cs="Arial"/>
                <w:bCs/>
              </w:rPr>
              <w:t>8,239</w:t>
            </w:r>
          </w:p>
        </w:tc>
        <w:tc>
          <w:tcPr>
            <w:tcW w:w="0" w:type="auto"/>
            <w:noWrap/>
            <w:vAlign w:val="bottom"/>
          </w:tcPr>
          <w:p w14:paraId="663B873B" w14:textId="77777777" w:rsidR="00C334D1" w:rsidRPr="00813D46" w:rsidRDefault="00C334D1" w:rsidP="007B0C0F">
            <w:pPr>
              <w:keepNext/>
              <w:rPr>
                <w:sz w:val="8"/>
              </w:rPr>
            </w:pPr>
            <w:r w:rsidRPr="00813D46">
              <w:rPr>
                <w:rFonts w:cs="Arial"/>
              </w:rPr>
              <w:t> </w:t>
            </w:r>
          </w:p>
        </w:tc>
        <w:tc>
          <w:tcPr>
            <w:tcW w:w="0" w:type="auto"/>
            <w:vAlign w:val="bottom"/>
          </w:tcPr>
          <w:p w14:paraId="14BFCE7C" w14:textId="77777777" w:rsidR="00C334D1" w:rsidRPr="00813D46" w:rsidRDefault="00C334D1" w:rsidP="007B0C0F">
            <w:pPr>
              <w:pStyle w:val="la2"/>
              <w:keepNext/>
            </w:pPr>
            <w:r w:rsidRPr="00813D46">
              <w:rPr>
                <w:sz w:val="15"/>
                <w:szCs w:val="15"/>
              </w:rPr>
              <w:t> </w:t>
            </w:r>
          </w:p>
        </w:tc>
        <w:tc>
          <w:tcPr>
            <w:tcW w:w="0" w:type="auto"/>
            <w:vAlign w:val="bottom"/>
          </w:tcPr>
          <w:p w14:paraId="1D611BAE" w14:textId="77777777" w:rsidR="00C334D1" w:rsidRPr="00813D46" w:rsidRDefault="00C334D1" w:rsidP="007B0C0F">
            <w:pPr>
              <w:keepNext/>
              <w:rPr>
                <w:sz w:val="8"/>
              </w:rPr>
            </w:pPr>
            <w:r w:rsidRPr="00813D46">
              <w:rPr>
                <w:rFonts w:cs="Arial"/>
              </w:rPr>
              <w:t> </w:t>
            </w:r>
          </w:p>
        </w:tc>
        <w:tc>
          <w:tcPr>
            <w:tcW w:w="0" w:type="auto"/>
            <w:vAlign w:val="bottom"/>
          </w:tcPr>
          <w:p w14:paraId="316F9144" w14:textId="77777777" w:rsidR="00C334D1" w:rsidRPr="00813D46" w:rsidRDefault="00C334D1" w:rsidP="007B0C0F">
            <w:pPr>
              <w:keepNext/>
              <w:jc w:val="right"/>
            </w:pPr>
            <w:r w:rsidRPr="00813D46">
              <w:rPr>
                <w:rFonts w:cs="Arial"/>
              </w:rPr>
              <w:t>8,328</w:t>
            </w:r>
          </w:p>
        </w:tc>
        <w:tc>
          <w:tcPr>
            <w:tcW w:w="0" w:type="auto"/>
            <w:noWrap/>
            <w:vAlign w:val="bottom"/>
          </w:tcPr>
          <w:p w14:paraId="2024BA3E" w14:textId="77777777" w:rsidR="00C334D1" w:rsidRPr="00813D46" w:rsidRDefault="00C334D1" w:rsidP="007B0C0F">
            <w:pPr>
              <w:keepNext/>
              <w:rPr>
                <w:sz w:val="8"/>
              </w:rPr>
            </w:pPr>
            <w:r w:rsidRPr="00813D46">
              <w:rPr>
                <w:rFonts w:cs="Arial"/>
              </w:rPr>
              <w:t> </w:t>
            </w:r>
          </w:p>
        </w:tc>
      </w:tr>
      <w:tr w:rsidR="00C334D1" w:rsidRPr="00813D46" w14:paraId="297F40C5" w14:textId="77777777" w:rsidTr="007B0C0F">
        <w:trPr>
          <w:jc w:val="center"/>
        </w:trPr>
        <w:tc>
          <w:tcPr>
            <w:tcW w:w="0" w:type="auto"/>
            <w:vAlign w:val="bottom"/>
          </w:tcPr>
          <w:p w14:paraId="57C62C13" w14:textId="77777777" w:rsidR="00C334D1" w:rsidRPr="00813D46" w:rsidRDefault="00C334D1" w:rsidP="007B0C0F">
            <w:pPr>
              <w:pStyle w:val="la2"/>
              <w:keepNext/>
            </w:pPr>
            <w:r w:rsidRPr="00813D46">
              <w:t> </w:t>
            </w:r>
          </w:p>
        </w:tc>
        <w:tc>
          <w:tcPr>
            <w:tcW w:w="0" w:type="auto"/>
            <w:vAlign w:val="bottom"/>
          </w:tcPr>
          <w:p w14:paraId="6895B09D" w14:textId="77777777" w:rsidR="00C334D1" w:rsidRPr="00813D46" w:rsidRDefault="00C334D1" w:rsidP="007B0C0F">
            <w:pPr>
              <w:pStyle w:val="la2"/>
              <w:keepNext/>
            </w:pPr>
            <w:r w:rsidRPr="00813D46">
              <w:t> </w:t>
            </w:r>
          </w:p>
        </w:tc>
        <w:tc>
          <w:tcPr>
            <w:tcW w:w="0" w:type="auto"/>
            <w:vAlign w:val="bottom"/>
          </w:tcPr>
          <w:p w14:paraId="51A55D76" w14:textId="77777777" w:rsidR="00C334D1" w:rsidRPr="00813D46" w:rsidRDefault="00C334D1" w:rsidP="007B0C0F">
            <w:pPr>
              <w:pStyle w:val="rrddoublerule"/>
              <w:keepNext/>
            </w:pPr>
            <w:r w:rsidRPr="00813D46">
              <w:rPr>
                <w:sz w:val="15"/>
                <w:szCs w:val="15"/>
              </w:rPr>
              <w:t> </w:t>
            </w:r>
          </w:p>
        </w:tc>
        <w:tc>
          <w:tcPr>
            <w:tcW w:w="0" w:type="auto"/>
            <w:vAlign w:val="bottom"/>
          </w:tcPr>
          <w:p w14:paraId="4FFF5D52" w14:textId="77777777" w:rsidR="00C334D1" w:rsidRPr="00813D46" w:rsidRDefault="00C334D1" w:rsidP="007B0C0F">
            <w:pPr>
              <w:pStyle w:val="rrddoublerule"/>
              <w:keepNext/>
            </w:pPr>
            <w:r w:rsidRPr="00813D46">
              <w:rPr>
                <w:sz w:val="15"/>
                <w:szCs w:val="15"/>
              </w:rPr>
              <w:t> </w:t>
            </w:r>
          </w:p>
        </w:tc>
        <w:tc>
          <w:tcPr>
            <w:tcW w:w="0" w:type="auto"/>
            <w:vAlign w:val="bottom"/>
          </w:tcPr>
          <w:p w14:paraId="12ABEA62" w14:textId="77777777" w:rsidR="00C334D1" w:rsidRPr="00813D46" w:rsidRDefault="00C334D1" w:rsidP="007B0C0F">
            <w:pPr>
              <w:keepNext/>
              <w:rPr>
                <w:sz w:val="8"/>
              </w:rPr>
            </w:pPr>
          </w:p>
        </w:tc>
        <w:tc>
          <w:tcPr>
            <w:tcW w:w="0" w:type="auto"/>
            <w:vAlign w:val="bottom"/>
          </w:tcPr>
          <w:p w14:paraId="684B720A" w14:textId="77777777" w:rsidR="00C334D1" w:rsidRPr="00813D46" w:rsidRDefault="00C334D1" w:rsidP="007B0C0F">
            <w:pPr>
              <w:pStyle w:val="la2"/>
              <w:keepNext/>
            </w:pPr>
            <w:r w:rsidRPr="00813D46">
              <w:t> </w:t>
            </w:r>
          </w:p>
        </w:tc>
        <w:tc>
          <w:tcPr>
            <w:tcW w:w="0" w:type="auto"/>
            <w:vAlign w:val="bottom"/>
          </w:tcPr>
          <w:p w14:paraId="3162CB91" w14:textId="77777777" w:rsidR="00C334D1" w:rsidRPr="00813D46" w:rsidRDefault="00C334D1" w:rsidP="007B0C0F">
            <w:pPr>
              <w:pStyle w:val="rrddoublerule"/>
              <w:keepNext/>
            </w:pPr>
            <w:r w:rsidRPr="00813D46">
              <w:rPr>
                <w:sz w:val="15"/>
                <w:szCs w:val="15"/>
              </w:rPr>
              <w:t> </w:t>
            </w:r>
          </w:p>
        </w:tc>
        <w:tc>
          <w:tcPr>
            <w:tcW w:w="0" w:type="auto"/>
            <w:vAlign w:val="bottom"/>
          </w:tcPr>
          <w:p w14:paraId="36283CAA" w14:textId="77777777" w:rsidR="00C334D1" w:rsidRPr="00813D46" w:rsidRDefault="00C334D1" w:rsidP="007B0C0F">
            <w:pPr>
              <w:pStyle w:val="rrddoublerule"/>
              <w:keepNext/>
            </w:pPr>
            <w:r w:rsidRPr="00813D46">
              <w:rPr>
                <w:sz w:val="15"/>
                <w:szCs w:val="15"/>
              </w:rPr>
              <w:t> </w:t>
            </w:r>
          </w:p>
        </w:tc>
        <w:tc>
          <w:tcPr>
            <w:tcW w:w="0" w:type="auto"/>
            <w:vAlign w:val="bottom"/>
          </w:tcPr>
          <w:p w14:paraId="40AC0812" w14:textId="77777777" w:rsidR="00C334D1" w:rsidRPr="00813D46" w:rsidRDefault="00C334D1" w:rsidP="007B0C0F">
            <w:pPr>
              <w:keepNext/>
              <w:rPr>
                <w:sz w:val="8"/>
              </w:rPr>
            </w:pPr>
          </w:p>
        </w:tc>
        <w:tc>
          <w:tcPr>
            <w:tcW w:w="0" w:type="auto"/>
            <w:vAlign w:val="bottom"/>
          </w:tcPr>
          <w:p w14:paraId="22BE6ADD" w14:textId="77777777" w:rsidR="00C334D1" w:rsidRPr="00813D46" w:rsidRDefault="00C334D1" w:rsidP="007B0C0F">
            <w:pPr>
              <w:pStyle w:val="la2"/>
              <w:keepNext/>
            </w:pPr>
            <w:r w:rsidRPr="00813D46">
              <w:t> </w:t>
            </w:r>
          </w:p>
        </w:tc>
        <w:tc>
          <w:tcPr>
            <w:tcW w:w="0" w:type="auto"/>
            <w:vAlign w:val="bottom"/>
          </w:tcPr>
          <w:p w14:paraId="7E166F55" w14:textId="77777777" w:rsidR="00C334D1" w:rsidRPr="00813D46" w:rsidRDefault="00C334D1" w:rsidP="007B0C0F">
            <w:pPr>
              <w:pStyle w:val="rrddoublerule"/>
              <w:keepNext/>
            </w:pPr>
            <w:r w:rsidRPr="00813D46">
              <w:rPr>
                <w:sz w:val="15"/>
                <w:szCs w:val="15"/>
              </w:rPr>
              <w:t> </w:t>
            </w:r>
          </w:p>
        </w:tc>
        <w:tc>
          <w:tcPr>
            <w:tcW w:w="0" w:type="auto"/>
            <w:vAlign w:val="bottom"/>
          </w:tcPr>
          <w:p w14:paraId="3DBA01EC" w14:textId="77777777" w:rsidR="00C334D1" w:rsidRPr="00813D46" w:rsidRDefault="00C334D1" w:rsidP="007B0C0F">
            <w:pPr>
              <w:pStyle w:val="rrddoublerule"/>
              <w:keepNext/>
            </w:pPr>
            <w:r w:rsidRPr="00813D46">
              <w:rPr>
                <w:sz w:val="15"/>
                <w:szCs w:val="15"/>
              </w:rPr>
              <w:t> </w:t>
            </w:r>
          </w:p>
        </w:tc>
        <w:tc>
          <w:tcPr>
            <w:tcW w:w="0" w:type="auto"/>
            <w:vAlign w:val="bottom"/>
          </w:tcPr>
          <w:p w14:paraId="23E87FE5" w14:textId="77777777" w:rsidR="00C334D1" w:rsidRPr="00813D46" w:rsidRDefault="00C334D1" w:rsidP="007B0C0F">
            <w:pPr>
              <w:keepNext/>
              <w:rPr>
                <w:sz w:val="8"/>
              </w:rPr>
            </w:pPr>
          </w:p>
        </w:tc>
      </w:tr>
    </w:tbl>
    <w:p w14:paraId="11E49179"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Share Repurchases </w:t>
      </w:r>
    </w:p>
    <w:p w14:paraId="08AD8283" w14:textId="2D08F9E8"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On September 16, 2013, our Board of Directors approved a share repurchase program authorizing up to $40.0 billion in share repurchases. The share repurchase program became effective on October 1, 2013, has no expiration date, and may be suspended or discontinued at any time without notice. This share repurchase program replaced the share repurchase program that was announced on September 22, 2008 and expired on September 30, 2013. As of June 30, 2015, $</w:t>
      </w:r>
      <w:r w:rsidR="008845CD" w:rsidRPr="00813D46">
        <w:rPr>
          <w:rFonts w:cs="Arial"/>
          <w:sz w:val="20"/>
          <w:szCs w:val="20"/>
        </w:rPr>
        <w:t>21.9</w:t>
      </w:r>
      <w:r w:rsidRPr="00813D46">
        <w:rPr>
          <w:rFonts w:cs="Arial"/>
          <w:sz w:val="20"/>
          <w:szCs w:val="20"/>
        </w:rPr>
        <w:t xml:space="preserve"> billion remained of our $40.0 billion share repurchase program. All repurchases were made using cash resources.</w:t>
      </w:r>
    </w:p>
    <w:p w14:paraId="03748DDF"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We repurchased the following shares of common stock under the above-described repurchase plans: </w:t>
      </w:r>
    </w:p>
    <w:p w14:paraId="297352EB" w14:textId="77777777" w:rsidR="00C334D1" w:rsidRPr="00813D46" w:rsidRDefault="00C334D1" w:rsidP="00C334D1">
      <w:pPr>
        <w:pStyle w:val="NormalWeb"/>
        <w:keepNext/>
        <w:spacing w:before="0" w:beforeAutospacing="0" w:after="0" w:afterAutospacing="0"/>
        <w:rPr>
          <w:sz w:val="18"/>
          <w:szCs w:val="18"/>
        </w:rPr>
      </w:pPr>
    </w:p>
    <w:tbl>
      <w:tblPr>
        <w:tblW w:w="5000" w:type="pct"/>
        <w:jc w:val="center"/>
        <w:tblCellMar>
          <w:top w:w="14" w:type="dxa"/>
          <w:left w:w="0" w:type="dxa"/>
          <w:right w:w="14" w:type="dxa"/>
        </w:tblCellMar>
        <w:tblLook w:val="0000" w:firstRow="0" w:lastRow="0" w:firstColumn="0" w:lastColumn="0" w:noHBand="0" w:noVBand="0"/>
      </w:tblPr>
      <w:tblGrid>
        <w:gridCol w:w="4980"/>
        <w:gridCol w:w="169"/>
        <w:gridCol w:w="89"/>
        <w:gridCol w:w="440"/>
        <w:gridCol w:w="70"/>
        <w:gridCol w:w="169"/>
        <w:gridCol w:w="126"/>
        <w:gridCol w:w="737"/>
        <w:gridCol w:w="70"/>
        <w:gridCol w:w="169"/>
        <w:gridCol w:w="89"/>
        <w:gridCol w:w="440"/>
        <w:gridCol w:w="70"/>
        <w:gridCol w:w="169"/>
        <w:gridCol w:w="126"/>
        <w:gridCol w:w="626"/>
        <w:gridCol w:w="70"/>
        <w:gridCol w:w="169"/>
        <w:gridCol w:w="89"/>
        <w:gridCol w:w="440"/>
        <w:gridCol w:w="70"/>
        <w:gridCol w:w="169"/>
        <w:gridCol w:w="126"/>
        <w:gridCol w:w="626"/>
        <w:gridCol w:w="70"/>
      </w:tblGrid>
      <w:tr w:rsidR="00C334D1" w:rsidRPr="00813D46" w14:paraId="7F33A7A4" w14:textId="77777777" w:rsidTr="007B0C0F">
        <w:trPr>
          <w:tblHeader/>
          <w:jc w:val="center"/>
        </w:trPr>
        <w:tc>
          <w:tcPr>
            <w:tcW w:w="2446" w:type="pct"/>
            <w:vAlign w:val="center"/>
          </w:tcPr>
          <w:p w14:paraId="4840CFF8" w14:textId="77777777" w:rsidR="00C334D1" w:rsidRPr="00813D46" w:rsidRDefault="00C334D1" w:rsidP="007B0C0F">
            <w:pPr>
              <w:keepNext/>
              <w:rPr>
                <w:sz w:val="1"/>
              </w:rPr>
            </w:pPr>
          </w:p>
        </w:tc>
        <w:tc>
          <w:tcPr>
            <w:tcW w:w="83" w:type="pct"/>
            <w:vAlign w:val="bottom"/>
          </w:tcPr>
          <w:p w14:paraId="79774BAF" w14:textId="77777777" w:rsidR="00C334D1" w:rsidRPr="00813D46" w:rsidRDefault="00C334D1" w:rsidP="007B0C0F">
            <w:pPr>
              <w:keepNext/>
              <w:rPr>
                <w:sz w:val="1"/>
              </w:rPr>
            </w:pPr>
          </w:p>
        </w:tc>
        <w:tc>
          <w:tcPr>
            <w:tcW w:w="0" w:type="auto"/>
            <w:vAlign w:val="center"/>
          </w:tcPr>
          <w:p w14:paraId="709F7CAC" w14:textId="77777777" w:rsidR="00C334D1" w:rsidRPr="00813D46" w:rsidRDefault="00C334D1" w:rsidP="007B0C0F">
            <w:pPr>
              <w:keepNext/>
              <w:rPr>
                <w:sz w:val="1"/>
              </w:rPr>
            </w:pPr>
          </w:p>
        </w:tc>
        <w:tc>
          <w:tcPr>
            <w:tcW w:w="0" w:type="auto"/>
            <w:vAlign w:val="center"/>
          </w:tcPr>
          <w:p w14:paraId="317EB551" w14:textId="77777777" w:rsidR="00C334D1" w:rsidRPr="00813D46" w:rsidRDefault="00C334D1" w:rsidP="007B0C0F">
            <w:pPr>
              <w:keepNext/>
              <w:rPr>
                <w:sz w:val="1"/>
              </w:rPr>
            </w:pPr>
          </w:p>
        </w:tc>
        <w:tc>
          <w:tcPr>
            <w:tcW w:w="0" w:type="auto"/>
            <w:vAlign w:val="center"/>
          </w:tcPr>
          <w:p w14:paraId="64FEAE61" w14:textId="77777777" w:rsidR="00C334D1" w:rsidRPr="00813D46" w:rsidRDefault="00C334D1" w:rsidP="007B0C0F">
            <w:pPr>
              <w:keepNext/>
              <w:rPr>
                <w:sz w:val="1"/>
              </w:rPr>
            </w:pPr>
          </w:p>
        </w:tc>
        <w:tc>
          <w:tcPr>
            <w:tcW w:w="83" w:type="pct"/>
            <w:vAlign w:val="bottom"/>
          </w:tcPr>
          <w:p w14:paraId="1974A3CB" w14:textId="77777777" w:rsidR="00C334D1" w:rsidRPr="00813D46" w:rsidRDefault="00C334D1" w:rsidP="007B0C0F">
            <w:pPr>
              <w:keepNext/>
              <w:rPr>
                <w:sz w:val="1"/>
              </w:rPr>
            </w:pPr>
          </w:p>
        </w:tc>
        <w:tc>
          <w:tcPr>
            <w:tcW w:w="0" w:type="auto"/>
            <w:vAlign w:val="center"/>
          </w:tcPr>
          <w:p w14:paraId="2ABC7372" w14:textId="77777777" w:rsidR="00C334D1" w:rsidRPr="00813D46" w:rsidRDefault="00C334D1" w:rsidP="007B0C0F">
            <w:pPr>
              <w:keepNext/>
              <w:rPr>
                <w:sz w:val="1"/>
              </w:rPr>
            </w:pPr>
          </w:p>
        </w:tc>
        <w:tc>
          <w:tcPr>
            <w:tcW w:w="0" w:type="auto"/>
            <w:vAlign w:val="center"/>
          </w:tcPr>
          <w:p w14:paraId="1AA5A7F2" w14:textId="77777777" w:rsidR="00C334D1" w:rsidRPr="00813D46" w:rsidRDefault="00C334D1" w:rsidP="007B0C0F">
            <w:pPr>
              <w:keepNext/>
              <w:rPr>
                <w:sz w:val="1"/>
              </w:rPr>
            </w:pPr>
          </w:p>
        </w:tc>
        <w:tc>
          <w:tcPr>
            <w:tcW w:w="0" w:type="auto"/>
            <w:vAlign w:val="center"/>
          </w:tcPr>
          <w:p w14:paraId="6028A5FC" w14:textId="77777777" w:rsidR="00C334D1" w:rsidRPr="00813D46" w:rsidRDefault="00C334D1" w:rsidP="007B0C0F">
            <w:pPr>
              <w:keepNext/>
              <w:rPr>
                <w:sz w:val="1"/>
              </w:rPr>
            </w:pPr>
          </w:p>
        </w:tc>
        <w:tc>
          <w:tcPr>
            <w:tcW w:w="83" w:type="pct"/>
            <w:vAlign w:val="bottom"/>
          </w:tcPr>
          <w:p w14:paraId="1274A1CC" w14:textId="77777777" w:rsidR="00C334D1" w:rsidRPr="00813D46" w:rsidRDefault="00C334D1" w:rsidP="007B0C0F">
            <w:pPr>
              <w:keepNext/>
              <w:rPr>
                <w:sz w:val="1"/>
              </w:rPr>
            </w:pPr>
          </w:p>
        </w:tc>
        <w:tc>
          <w:tcPr>
            <w:tcW w:w="0" w:type="auto"/>
            <w:vAlign w:val="center"/>
          </w:tcPr>
          <w:p w14:paraId="1F6FBC25" w14:textId="77777777" w:rsidR="00C334D1" w:rsidRPr="00813D46" w:rsidRDefault="00C334D1" w:rsidP="007B0C0F">
            <w:pPr>
              <w:keepNext/>
              <w:rPr>
                <w:sz w:val="1"/>
              </w:rPr>
            </w:pPr>
          </w:p>
        </w:tc>
        <w:tc>
          <w:tcPr>
            <w:tcW w:w="0" w:type="auto"/>
            <w:vAlign w:val="center"/>
          </w:tcPr>
          <w:p w14:paraId="1C91914A" w14:textId="77777777" w:rsidR="00C334D1" w:rsidRPr="00813D46" w:rsidRDefault="00C334D1" w:rsidP="007B0C0F">
            <w:pPr>
              <w:keepNext/>
              <w:rPr>
                <w:sz w:val="1"/>
              </w:rPr>
            </w:pPr>
          </w:p>
        </w:tc>
        <w:tc>
          <w:tcPr>
            <w:tcW w:w="0" w:type="auto"/>
            <w:vAlign w:val="center"/>
          </w:tcPr>
          <w:p w14:paraId="177F800E" w14:textId="77777777" w:rsidR="00C334D1" w:rsidRPr="00813D46" w:rsidRDefault="00C334D1" w:rsidP="007B0C0F">
            <w:pPr>
              <w:keepNext/>
              <w:rPr>
                <w:sz w:val="1"/>
              </w:rPr>
            </w:pPr>
          </w:p>
        </w:tc>
        <w:tc>
          <w:tcPr>
            <w:tcW w:w="83" w:type="pct"/>
            <w:vAlign w:val="bottom"/>
          </w:tcPr>
          <w:p w14:paraId="11604718" w14:textId="77777777" w:rsidR="00C334D1" w:rsidRPr="00813D46" w:rsidRDefault="00C334D1" w:rsidP="007B0C0F">
            <w:pPr>
              <w:keepNext/>
              <w:rPr>
                <w:sz w:val="1"/>
              </w:rPr>
            </w:pPr>
          </w:p>
        </w:tc>
        <w:tc>
          <w:tcPr>
            <w:tcW w:w="0" w:type="auto"/>
            <w:vAlign w:val="center"/>
          </w:tcPr>
          <w:p w14:paraId="35942B6D" w14:textId="77777777" w:rsidR="00C334D1" w:rsidRPr="00813D46" w:rsidRDefault="00C334D1" w:rsidP="007B0C0F">
            <w:pPr>
              <w:keepNext/>
              <w:rPr>
                <w:sz w:val="1"/>
              </w:rPr>
            </w:pPr>
          </w:p>
        </w:tc>
        <w:tc>
          <w:tcPr>
            <w:tcW w:w="0" w:type="auto"/>
            <w:vAlign w:val="center"/>
          </w:tcPr>
          <w:p w14:paraId="1052C7EC" w14:textId="77777777" w:rsidR="00C334D1" w:rsidRPr="00813D46" w:rsidRDefault="00C334D1" w:rsidP="007B0C0F">
            <w:pPr>
              <w:keepNext/>
              <w:rPr>
                <w:sz w:val="1"/>
              </w:rPr>
            </w:pPr>
          </w:p>
        </w:tc>
        <w:tc>
          <w:tcPr>
            <w:tcW w:w="0" w:type="auto"/>
            <w:vAlign w:val="center"/>
          </w:tcPr>
          <w:p w14:paraId="52CC5B9C" w14:textId="77777777" w:rsidR="00C334D1" w:rsidRPr="00813D46" w:rsidRDefault="00C334D1" w:rsidP="007B0C0F">
            <w:pPr>
              <w:keepNext/>
              <w:rPr>
                <w:sz w:val="1"/>
              </w:rPr>
            </w:pPr>
          </w:p>
        </w:tc>
        <w:tc>
          <w:tcPr>
            <w:tcW w:w="83" w:type="pct"/>
            <w:vAlign w:val="bottom"/>
          </w:tcPr>
          <w:p w14:paraId="04E35654" w14:textId="77777777" w:rsidR="00C334D1" w:rsidRPr="00813D46" w:rsidRDefault="00C334D1" w:rsidP="007B0C0F">
            <w:pPr>
              <w:keepNext/>
              <w:rPr>
                <w:sz w:val="1"/>
              </w:rPr>
            </w:pPr>
          </w:p>
        </w:tc>
        <w:tc>
          <w:tcPr>
            <w:tcW w:w="0" w:type="auto"/>
            <w:vAlign w:val="center"/>
          </w:tcPr>
          <w:p w14:paraId="20738226" w14:textId="77777777" w:rsidR="00C334D1" w:rsidRPr="00813D46" w:rsidRDefault="00C334D1" w:rsidP="007B0C0F">
            <w:pPr>
              <w:keepNext/>
              <w:rPr>
                <w:sz w:val="1"/>
              </w:rPr>
            </w:pPr>
          </w:p>
        </w:tc>
        <w:tc>
          <w:tcPr>
            <w:tcW w:w="0" w:type="auto"/>
            <w:vAlign w:val="center"/>
          </w:tcPr>
          <w:p w14:paraId="0A54B709" w14:textId="77777777" w:rsidR="00C334D1" w:rsidRPr="00813D46" w:rsidRDefault="00C334D1" w:rsidP="007B0C0F">
            <w:pPr>
              <w:keepNext/>
              <w:rPr>
                <w:sz w:val="1"/>
              </w:rPr>
            </w:pPr>
          </w:p>
        </w:tc>
        <w:tc>
          <w:tcPr>
            <w:tcW w:w="0" w:type="auto"/>
            <w:vAlign w:val="center"/>
          </w:tcPr>
          <w:p w14:paraId="6EFE95D4" w14:textId="77777777" w:rsidR="00C334D1" w:rsidRPr="00813D46" w:rsidRDefault="00C334D1" w:rsidP="007B0C0F">
            <w:pPr>
              <w:keepNext/>
              <w:rPr>
                <w:sz w:val="1"/>
              </w:rPr>
            </w:pPr>
          </w:p>
        </w:tc>
        <w:tc>
          <w:tcPr>
            <w:tcW w:w="83" w:type="pct"/>
            <w:vAlign w:val="bottom"/>
          </w:tcPr>
          <w:p w14:paraId="37C6E3BF" w14:textId="77777777" w:rsidR="00C334D1" w:rsidRPr="00813D46" w:rsidRDefault="00C334D1" w:rsidP="007B0C0F">
            <w:pPr>
              <w:keepNext/>
              <w:rPr>
                <w:sz w:val="1"/>
              </w:rPr>
            </w:pPr>
          </w:p>
        </w:tc>
        <w:tc>
          <w:tcPr>
            <w:tcW w:w="0" w:type="auto"/>
            <w:vAlign w:val="center"/>
          </w:tcPr>
          <w:p w14:paraId="641BE86E" w14:textId="77777777" w:rsidR="00C334D1" w:rsidRPr="00813D46" w:rsidRDefault="00C334D1" w:rsidP="007B0C0F">
            <w:pPr>
              <w:keepNext/>
              <w:rPr>
                <w:sz w:val="1"/>
              </w:rPr>
            </w:pPr>
          </w:p>
        </w:tc>
        <w:tc>
          <w:tcPr>
            <w:tcW w:w="0" w:type="auto"/>
            <w:vAlign w:val="center"/>
          </w:tcPr>
          <w:p w14:paraId="1DB0C032" w14:textId="77777777" w:rsidR="00C334D1" w:rsidRPr="00813D46" w:rsidRDefault="00C334D1" w:rsidP="007B0C0F">
            <w:pPr>
              <w:keepNext/>
              <w:rPr>
                <w:sz w:val="1"/>
              </w:rPr>
            </w:pPr>
          </w:p>
        </w:tc>
        <w:tc>
          <w:tcPr>
            <w:tcW w:w="0" w:type="auto"/>
            <w:vAlign w:val="center"/>
          </w:tcPr>
          <w:p w14:paraId="20C9F7C9" w14:textId="77777777" w:rsidR="00C334D1" w:rsidRPr="00813D46" w:rsidRDefault="00C334D1" w:rsidP="007B0C0F">
            <w:pPr>
              <w:keepNext/>
              <w:rPr>
                <w:sz w:val="1"/>
              </w:rPr>
            </w:pPr>
          </w:p>
        </w:tc>
      </w:tr>
      <w:tr w:rsidR="00C334D1" w:rsidRPr="00813D46" w14:paraId="1E9879BE" w14:textId="77777777" w:rsidTr="007B0C0F">
        <w:trPr>
          <w:tblHeader/>
          <w:jc w:val="center"/>
        </w:trPr>
        <w:tc>
          <w:tcPr>
            <w:tcW w:w="0" w:type="auto"/>
            <w:vAlign w:val="bottom"/>
          </w:tcPr>
          <w:p w14:paraId="7BB345AC"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2784C482"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2B736DCB" w14:textId="77777777" w:rsidR="00C334D1" w:rsidRPr="00813D46" w:rsidRDefault="00C334D1" w:rsidP="007B0C0F">
            <w:pPr>
              <w:keepNext/>
              <w:jc w:val="right"/>
            </w:pPr>
            <w:r w:rsidRPr="00813D46">
              <w:rPr>
                <w:rFonts w:cs="Arial"/>
                <w:b/>
                <w:bCs/>
                <w:sz w:val="15"/>
                <w:szCs w:val="15"/>
              </w:rPr>
              <w:t>Shares</w:t>
            </w:r>
          </w:p>
        </w:tc>
        <w:tc>
          <w:tcPr>
            <w:tcW w:w="0" w:type="auto"/>
            <w:vAlign w:val="bottom"/>
          </w:tcPr>
          <w:p w14:paraId="0647D1ED" w14:textId="77777777" w:rsidR="00C334D1" w:rsidRPr="00813D46" w:rsidRDefault="00C334D1" w:rsidP="007B0C0F">
            <w:pPr>
              <w:keepNext/>
              <w:rPr>
                <w:sz w:val="8"/>
              </w:rPr>
            </w:pPr>
            <w:r w:rsidRPr="00813D46">
              <w:rPr>
                <w:sz w:val="15"/>
                <w:szCs w:val="15"/>
              </w:rPr>
              <w:t> </w:t>
            </w:r>
          </w:p>
        </w:tc>
        <w:tc>
          <w:tcPr>
            <w:tcW w:w="0" w:type="auto"/>
            <w:vAlign w:val="bottom"/>
          </w:tcPr>
          <w:p w14:paraId="0C4D2806"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07052721" w14:textId="77777777" w:rsidR="00C334D1" w:rsidRPr="00813D46" w:rsidRDefault="00C334D1" w:rsidP="007B0C0F">
            <w:pPr>
              <w:keepNext/>
              <w:jc w:val="right"/>
            </w:pPr>
            <w:r w:rsidRPr="00813D46">
              <w:rPr>
                <w:rFonts w:cs="Arial"/>
                <w:b/>
                <w:bCs/>
                <w:sz w:val="15"/>
                <w:szCs w:val="15"/>
              </w:rPr>
              <w:t>Amount</w:t>
            </w:r>
          </w:p>
        </w:tc>
        <w:tc>
          <w:tcPr>
            <w:tcW w:w="0" w:type="auto"/>
            <w:vAlign w:val="bottom"/>
          </w:tcPr>
          <w:p w14:paraId="6BBAD243" w14:textId="77777777" w:rsidR="00C334D1" w:rsidRPr="00813D46" w:rsidRDefault="00C334D1" w:rsidP="007B0C0F">
            <w:pPr>
              <w:keepNext/>
              <w:rPr>
                <w:sz w:val="8"/>
              </w:rPr>
            </w:pPr>
            <w:r w:rsidRPr="00813D46">
              <w:rPr>
                <w:sz w:val="15"/>
                <w:szCs w:val="15"/>
              </w:rPr>
              <w:t> </w:t>
            </w:r>
          </w:p>
        </w:tc>
        <w:tc>
          <w:tcPr>
            <w:tcW w:w="0" w:type="auto"/>
            <w:vAlign w:val="bottom"/>
          </w:tcPr>
          <w:p w14:paraId="792133CC"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09CD02D6" w14:textId="77777777" w:rsidR="00C334D1" w:rsidRPr="00813D46" w:rsidRDefault="00C334D1" w:rsidP="007B0C0F">
            <w:pPr>
              <w:keepNext/>
              <w:jc w:val="right"/>
            </w:pPr>
            <w:r w:rsidRPr="00813D46">
              <w:rPr>
                <w:rFonts w:cs="Arial"/>
                <w:b/>
                <w:bCs/>
                <w:sz w:val="15"/>
                <w:szCs w:val="15"/>
              </w:rPr>
              <w:t>Shares</w:t>
            </w:r>
          </w:p>
        </w:tc>
        <w:tc>
          <w:tcPr>
            <w:tcW w:w="0" w:type="auto"/>
            <w:vAlign w:val="bottom"/>
          </w:tcPr>
          <w:p w14:paraId="18F28A9C" w14:textId="77777777" w:rsidR="00C334D1" w:rsidRPr="00813D46" w:rsidRDefault="00C334D1" w:rsidP="007B0C0F">
            <w:pPr>
              <w:keepNext/>
              <w:rPr>
                <w:sz w:val="8"/>
              </w:rPr>
            </w:pPr>
            <w:r w:rsidRPr="00813D46">
              <w:rPr>
                <w:sz w:val="15"/>
                <w:szCs w:val="15"/>
              </w:rPr>
              <w:t> </w:t>
            </w:r>
          </w:p>
        </w:tc>
        <w:tc>
          <w:tcPr>
            <w:tcW w:w="0" w:type="auto"/>
            <w:vAlign w:val="bottom"/>
          </w:tcPr>
          <w:p w14:paraId="2BBC455C"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70BDA739" w14:textId="77777777" w:rsidR="00C334D1" w:rsidRPr="00813D46" w:rsidRDefault="00C334D1" w:rsidP="007B0C0F">
            <w:pPr>
              <w:keepNext/>
              <w:jc w:val="right"/>
            </w:pPr>
            <w:r w:rsidRPr="00813D46">
              <w:rPr>
                <w:rFonts w:cs="Arial"/>
                <w:b/>
                <w:bCs/>
                <w:sz w:val="15"/>
                <w:szCs w:val="15"/>
              </w:rPr>
              <w:t>Amount</w:t>
            </w:r>
          </w:p>
        </w:tc>
        <w:tc>
          <w:tcPr>
            <w:tcW w:w="0" w:type="auto"/>
            <w:vAlign w:val="bottom"/>
          </w:tcPr>
          <w:p w14:paraId="36C51684" w14:textId="77777777" w:rsidR="00C334D1" w:rsidRPr="00813D46" w:rsidRDefault="00C334D1" w:rsidP="007B0C0F">
            <w:pPr>
              <w:keepNext/>
              <w:rPr>
                <w:sz w:val="8"/>
              </w:rPr>
            </w:pPr>
            <w:r w:rsidRPr="00813D46">
              <w:rPr>
                <w:sz w:val="15"/>
                <w:szCs w:val="15"/>
              </w:rPr>
              <w:t> </w:t>
            </w:r>
          </w:p>
        </w:tc>
        <w:tc>
          <w:tcPr>
            <w:tcW w:w="0" w:type="auto"/>
            <w:vAlign w:val="bottom"/>
          </w:tcPr>
          <w:p w14:paraId="41FD9381"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381095A1" w14:textId="77777777" w:rsidR="00C334D1" w:rsidRPr="00813D46" w:rsidRDefault="00C334D1" w:rsidP="007B0C0F">
            <w:pPr>
              <w:keepNext/>
              <w:jc w:val="right"/>
            </w:pPr>
            <w:r w:rsidRPr="00813D46">
              <w:rPr>
                <w:rFonts w:cs="Arial"/>
                <w:b/>
                <w:bCs/>
                <w:sz w:val="15"/>
                <w:szCs w:val="15"/>
              </w:rPr>
              <w:t>Shares</w:t>
            </w:r>
          </w:p>
        </w:tc>
        <w:tc>
          <w:tcPr>
            <w:tcW w:w="0" w:type="auto"/>
            <w:vAlign w:val="bottom"/>
          </w:tcPr>
          <w:p w14:paraId="6F490C30" w14:textId="77777777" w:rsidR="00C334D1" w:rsidRPr="00813D46" w:rsidRDefault="00C334D1" w:rsidP="007B0C0F">
            <w:pPr>
              <w:keepNext/>
              <w:rPr>
                <w:sz w:val="8"/>
              </w:rPr>
            </w:pPr>
            <w:r w:rsidRPr="00813D46">
              <w:rPr>
                <w:sz w:val="15"/>
                <w:szCs w:val="15"/>
              </w:rPr>
              <w:t> </w:t>
            </w:r>
          </w:p>
        </w:tc>
        <w:tc>
          <w:tcPr>
            <w:tcW w:w="0" w:type="auto"/>
            <w:vAlign w:val="bottom"/>
          </w:tcPr>
          <w:p w14:paraId="6065914F"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338477EA" w14:textId="77777777" w:rsidR="00C334D1" w:rsidRPr="00813D46" w:rsidRDefault="00C334D1" w:rsidP="007B0C0F">
            <w:pPr>
              <w:keepNext/>
              <w:jc w:val="right"/>
            </w:pPr>
            <w:r w:rsidRPr="00813D46">
              <w:rPr>
                <w:rFonts w:cs="Arial"/>
                <w:b/>
                <w:bCs/>
                <w:sz w:val="15"/>
                <w:szCs w:val="15"/>
              </w:rPr>
              <w:t>Amount</w:t>
            </w:r>
          </w:p>
        </w:tc>
        <w:tc>
          <w:tcPr>
            <w:tcW w:w="0" w:type="auto"/>
            <w:vAlign w:val="bottom"/>
          </w:tcPr>
          <w:p w14:paraId="7BF91B47" w14:textId="77777777" w:rsidR="00C334D1" w:rsidRPr="00813D46" w:rsidRDefault="00C334D1" w:rsidP="007B0C0F">
            <w:pPr>
              <w:keepNext/>
              <w:rPr>
                <w:sz w:val="8"/>
              </w:rPr>
            </w:pPr>
            <w:r w:rsidRPr="00813D46">
              <w:rPr>
                <w:sz w:val="15"/>
                <w:szCs w:val="15"/>
              </w:rPr>
              <w:t> </w:t>
            </w:r>
          </w:p>
        </w:tc>
      </w:tr>
      <w:tr w:rsidR="00C334D1" w:rsidRPr="00813D46" w14:paraId="5C464EB8" w14:textId="77777777" w:rsidTr="007B0C0F">
        <w:trPr>
          <w:jc w:val="center"/>
        </w:trPr>
        <w:tc>
          <w:tcPr>
            <w:tcW w:w="0" w:type="auto"/>
            <w:gridSpan w:val="24"/>
            <w:vAlign w:val="bottom"/>
          </w:tcPr>
          <w:p w14:paraId="5A8326BE" w14:textId="77777777" w:rsidR="00C334D1" w:rsidRPr="00813D46" w:rsidRDefault="00C334D1" w:rsidP="007B0C0F">
            <w:pPr>
              <w:pStyle w:val="rrdsinglerule"/>
              <w:keepNext/>
            </w:pPr>
            <w:r w:rsidRPr="00813D46">
              <w:rPr>
                <w:sz w:val="15"/>
                <w:szCs w:val="15"/>
              </w:rPr>
              <w:t> </w:t>
            </w:r>
          </w:p>
        </w:tc>
        <w:tc>
          <w:tcPr>
            <w:tcW w:w="0" w:type="auto"/>
            <w:vAlign w:val="bottom"/>
          </w:tcPr>
          <w:p w14:paraId="7472341E" w14:textId="77777777" w:rsidR="00C334D1" w:rsidRPr="00813D46" w:rsidRDefault="00C334D1" w:rsidP="007B0C0F">
            <w:pPr>
              <w:keepNext/>
              <w:rPr>
                <w:sz w:val="8"/>
              </w:rPr>
            </w:pPr>
          </w:p>
        </w:tc>
      </w:tr>
      <w:tr w:rsidR="00C334D1" w:rsidRPr="00813D46" w14:paraId="5C528BB0" w14:textId="77777777" w:rsidTr="007B0C0F">
        <w:trPr>
          <w:trHeight w:val="75"/>
          <w:jc w:val="center"/>
        </w:trPr>
        <w:tc>
          <w:tcPr>
            <w:tcW w:w="0" w:type="auto"/>
            <w:vAlign w:val="center"/>
          </w:tcPr>
          <w:p w14:paraId="1046D15F" w14:textId="77777777" w:rsidR="00C334D1" w:rsidRPr="00813D46" w:rsidRDefault="00C334D1" w:rsidP="007B0C0F">
            <w:pPr>
              <w:keepNext/>
              <w:rPr>
                <w:sz w:val="8"/>
              </w:rPr>
            </w:pPr>
          </w:p>
        </w:tc>
        <w:tc>
          <w:tcPr>
            <w:tcW w:w="0" w:type="auto"/>
            <w:gridSpan w:val="4"/>
            <w:vAlign w:val="center"/>
          </w:tcPr>
          <w:p w14:paraId="07DAEBE7" w14:textId="77777777" w:rsidR="00C334D1" w:rsidRPr="00813D46" w:rsidRDefault="00C334D1" w:rsidP="007B0C0F">
            <w:pPr>
              <w:keepNext/>
              <w:rPr>
                <w:sz w:val="8"/>
              </w:rPr>
            </w:pPr>
          </w:p>
        </w:tc>
        <w:tc>
          <w:tcPr>
            <w:tcW w:w="0" w:type="auto"/>
            <w:gridSpan w:val="4"/>
            <w:vAlign w:val="center"/>
          </w:tcPr>
          <w:p w14:paraId="7498ADD8" w14:textId="77777777" w:rsidR="00C334D1" w:rsidRPr="00813D46" w:rsidRDefault="00C334D1" w:rsidP="007B0C0F">
            <w:pPr>
              <w:keepNext/>
              <w:rPr>
                <w:sz w:val="8"/>
              </w:rPr>
            </w:pPr>
          </w:p>
        </w:tc>
        <w:tc>
          <w:tcPr>
            <w:tcW w:w="0" w:type="auto"/>
            <w:gridSpan w:val="4"/>
            <w:vAlign w:val="center"/>
          </w:tcPr>
          <w:p w14:paraId="205228C3" w14:textId="77777777" w:rsidR="00C334D1" w:rsidRPr="00813D46" w:rsidRDefault="00C334D1" w:rsidP="007B0C0F">
            <w:pPr>
              <w:keepNext/>
              <w:rPr>
                <w:sz w:val="8"/>
              </w:rPr>
            </w:pPr>
          </w:p>
        </w:tc>
        <w:tc>
          <w:tcPr>
            <w:tcW w:w="0" w:type="auto"/>
            <w:gridSpan w:val="4"/>
            <w:vAlign w:val="center"/>
          </w:tcPr>
          <w:p w14:paraId="0AF28CE5" w14:textId="77777777" w:rsidR="00C334D1" w:rsidRPr="00813D46" w:rsidRDefault="00C334D1" w:rsidP="007B0C0F">
            <w:pPr>
              <w:keepNext/>
              <w:rPr>
                <w:sz w:val="8"/>
              </w:rPr>
            </w:pPr>
          </w:p>
        </w:tc>
        <w:tc>
          <w:tcPr>
            <w:tcW w:w="0" w:type="auto"/>
            <w:gridSpan w:val="4"/>
            <w:vAlign w:val="center"/>
          </w:tcPr>
          <w:p w14:paraId="1613EEAE" w14:textId="77777777" w:rsidR="00C334D1" w:rsidRPr="00813D46" w:rsidRDefault="00C334D1" w:rsidP="007B0C0F">
            <w:pPr>
              <w:keepNext/>
              <w:rPr>
                <w:sz w:val="8"/>
              </w:rPr>
            </w:pPr>
          </w:p>
        </w:tc>
        <w:tc>
          <w:tcPr>
            <w:tcW w:w="0" w:type="auto"/>
            <w:gridSpan w:val="4"/>
            <w:vAlign w:val="center"/>
          </w:tcPr>
          <w:p w14:paraId="15B8599D" w14:textId="77777777" w:rsidR="00C334D1" w:rsidRPr="00813D46" w:rsidRDefault="00C334D1" w:rsidP="007B0C0F">
            <w:pPr>
              <w:keepNext/>
              <w:rPr>
                <w:sz w:val="8"/>
              </w:rPr>
            </w:pPr>
          </w:p>
        </w:tc>
      </w:tr>
      <w:tr w:rsidR="00C334D1" w:rsidRPr="00813D46" w14:paraId="4D204E65" w14:textId="77777777" w:rsidTr="007B0C0F">
        <w:trPr>
          <w:jc w:val="center"/>
        </w:trPr>
        <w:tc>
          <w:tcPr>
            <w:tcW w:w="0" w:type="auto"/>
            <w:vAlign w:val="bottom"/>
          </w:tcPr>
          <w:p w14:paraId="65C5CCDB"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7050D94E" w14:textId="77777777" w:rsidR="00C334D1" w:rsidRPr="00813D46" w:rsidRDefault="00C334D1" w:rsidP="007B0C0F">
            <w:pPr>
              <w:pStyle w:val="la2"/>
              <w:keepNext/>
            </w:pPr>
            <w:r w:rsidRPr="00813D46">
              <w:rPr>
                <w:sz w:val="15"/>
                <w:szCs w:val="15"/>
              </w:rPr>
              <w:t> </w:t>
            </w:r>
          </w:p>
        </w:tc>
        <w:tc>
          <w:tcPr>
            <w:tcW w:w="0" w:type="auto"/>
            <w:gridSpan w:val="6"/>
            <w:vAlign w:val="bottom"/>
          </w:tcPr>
          <w:p w14:paraId="68AD66D1" w14:textId="77777777" w:rsidR="00C334D1" w:rsidRPr="00813D46" w:rsidRDefault="00C334D1" w:rsidP="007B0C0F">
            <w:pPr>
              <w:pStyle w:val="la2"/>
              <w:keepNext/>
              <w:jc w:val="center"/>
            </w:pPr>
          </w:p>
          <w:p w14:paraId="5F4E45E7" w14:textId="0EE058D9" w:rsidR="00C334D1" w:rsidRPr="00813D46" w:rsidRDefault="00C334D1" w:rsidP="0046026A">
            <w:pPr>
              <w:keepNext/>
              <w:jc w:val="center"/>
            </w:pPr>
            <w:r w:rsidRPr="00813D46">
              <w:rPr>
                <w:rFonts w:cs="Arial"/>
                <w:b/>
                <w:sz w:val="15"/>
                <w:szCs w:val="15"/>
              </w:rPr>
              <w:t xml:space="preserve">2015 </w:t>
            </w:r>
          </w:p>
        </w:tc>
        <w:tc>
          <w:tcPr>
            <w:tcW w:w="0" w:type="auto"/>
            <w:vAlign w:val="bottom"/>
          </w:tcPr>
          <w:p w14:paraId="58DC90EC" w14:textId="77777777" w:rsidR="00C334D1" w:rsidRPr="00813D46" w:rsidRDefault="00C334D1" w:rsidP="007B0C0F">
            <w:pPr>
              <w:keepNext/>
              <w:rPr>
                <w:sz w:val="8"/>
              </w:rPr>
            </w:pPr>
            <w:r w:rsidRPr="00813D46">
              <w:rPr>
                <w:sz w:val="15"/>
                <w:szCs w:val="15"/>
              </w:rPr>
              <w:t> </w:t>
            </w:r>
          </w:p>
        </w:tc>
        <w:tc>
          <w:tcPr>
            <w:tcW w:w="0" w:type="auto"/>
            <w:vAlign w:val="bottom"/>
          </w:tcPr>
          <w:p w14:paraId="20B09E0E" w14:textId="77777777" w:rsidR="00C334D1" w:rsidRPr="00813D46" w:rsidRDefault="00C334D1" w:rsidP="007B0C0F">
            <w:pPr>
              <w:pStyle w:val="la2"/>
              <w:keepNext/>
            </w:pPr>
            <w:r w:rsidRPr="00813D46">
              <w:rPr>
                <w:sz w:val="15"/>
                <w:szCs w:val="15"/>
              </w:rPr>
              <w:t> </w:t>
            </w:r>
          </w:p>
        </w:tc>
        <w:tc>
          <w:tcPr>
            <w:tcW w:w="0" w:type="auto"/>
            <w:gridSpan w:val="6"/>
            <w:vAlign w:val="bottom"/>
          </w:tcPr>
          <w:p w14:paraId="32AC3D47" w14:textId="77777777" w:rsidR="00C334D1" w:rsidRPr="00813D46" w:rsidRDefault="00C334D1" w:rsidP="007B0C0F">
            <w:pPr>
              <w:keepNext/>
              <w:jc w:val="center"/>
            </w:pPr>
            <w:r w:rsidRPr="00813D46">
              <w:rPr>
                <w:rFonts w:cs="Arial"/>
                <w:b/>
                <w:bCs/>
                <w:sz w:val="15"/>
                <w:szCs w:val="15"/>
              </w:rPr>
              <w:t xml:space="preserve">2014 </w:t>
            </w:r>
            <w:r w:rsidRPr="00813D46">
              <w:rPr>
                <w:rFonts w:cs="Arial"/>
                <w:b/>
                <w:bCs/>
                <w:sz w:val="15"/>
                <w:szCs w:val="15"/>
                <w:vertAlign w:val="superscript"/>
              </w:rPr>
              <w:t>(a)</w:t>
            </w:r>
          </w:p>
        </w:tc>
        <w:tc>
          <w:tcPr>
            <w:tcW w:w="0" w:type="auto"/>
            <w:vAlign w:val="bottom"/>
          </w:tcPr>
          <w:p w14:paraId="14B79D7E" w14:textId="77777777" w:rsidR="00C334D1" w:rsidRPr="00813D46" w:rsidRDefault="00C334D1" w:rsidP="007B0C0F">
            <w:pPr>
              <w:keepNext/>
              <w:rPr>
                <w:sz w:val="8"/>
              </w:rPr>
            </w:pPr>
            <w:r w:rsidRPr="00813D46">
              <w:rPr>
                <w:sz w:val="15"/>
                <w:szCs w:val="15"/>
              </w:rPr>
              <w:t> </w:t>
            </w:r>
          </w:p>
        </w:tc>
        <w:tc>
          <w:tcPr>
            <w:tcW w:w="0" w:type="auto"/>
            <w:vAlign w:val="bottom"/>
          </w:tcPr>
          <w:p w14:paraId="6321B64D" w14:textId="77777777" w:rsidR="00C334D1" w:rsidRPr="00813D46" w:rsidRDefault="00C334D1" w:rsidP="007B0C0F">
            <w:pPr>
              <w:pStyle w:val="la2"/>
              <w:keepNext/>
            </w:pPr>
            <w:r w:rsidRPr="00813D46">
              <w:rPr>
                <w:sz w:val="15"/>
                <w:szCs w:val="15"/>
              </w:rPr>
              <w:t> </w:t>
            </w:r>
          </w:p>
        </w:tc>
        <w:tc>
          <w:tcPr>
            <w:tcW w:w="0" w:type="auto"/>
            <w:gridSpan w:val="6"/>
            <w:vAlign w:val="bottom"/>
          </w:tcPr>
          <w:p w14:paraId="1F5B8569" w14:textId="77777777" w:rsidR="00C334D1" w:rsidRPr="00813D46" w:rsidRDefault="00C334D1" w:rsidP="007B0C0F">
            <w:pPr>
              <w:pStyle w:val="la2"/>
              <w:keepNext/>
              <w:jc w:val="center"/>
            </w:pPr>
          </w:p>
          <w:p w14:paraId="1519D408" w14:textId="289E28C9" w:rsidR="00C334D1" w:rsidRPr="00813D46" w:rsidRDefault="00C334D1" w:rsidP="007B0C0F">
            <w:pPr>
              <w:keepNext/>
              <w:jc w:val="center"/>
            </w:pPr>
            <w:r w:rsidRPr="00813D46">
              <w:rPr>
                <w:rFonts w:cs="Arial"/>
                <w:b/>
                <w:bCs/>
                <w:sz w:val="15"/>
                <w:szCs w:val="15"/>
              </w:rPr>
              <w:t>2013</w:t>
            </w:r>
          </w:p>
        </w:tc>
        <w:tc>
          <w:tcPr>
            <w:tcW w:w="0" w:type="auto"/>
            <w:vAlign w:val="bottom"/>
          </w:tcPr>
          <w:p w14:paraId="1AE7E3F1" w14:textId="77777777" w:rsidR="00C334D1" w:rsidRPr="00813D46" w:rsidRDefault="00C334D1" w:rsidP="007B0C0F">
            <w:pPr>
              <w:keepNext/>
              <w:rPr>
                <w:sz w:val="8"/>
              </w:rPr>
            </w:pPr>
            <w:r w:rsidRPr="00813D46">
              <w:rPr>
                <w:sz w:val="15"/>
                <w:szCs w:val="15"/>
              </w:rPr>
              <w:t> </w:t>
            </w:r>
          </w:p>
        </w:tc>
      </w:tr>
      <w:tr w:rsidR="00C334D1" w:rsidRPr="00813D46" w14:paraId="25783559" w14:textId="77777777" w:rsidTr="007B0C0F">
        <w:trPr>
          <w:trHeight w:val="75"/>
          <w:jc w:val="center"/>
        </w:trPr>
        <w:tc>
          <w:tcPr>
            <w:tcW w:w="0" w:type="auto"/>
            <w:vAlign w:val="center"/>
          </w:tcPr>
          <w:p w14:paraId="6B6C5B38" w14:textId="77777777" w:rsidR="00C334D1" w:rsidRPr="00813D46" w:rsidRDefault="00C334D1" w:rsidP="007B0C0F">
            <w:pPr>
              <w:keepNext/>
              <w:rPr>
                <w:sz w:val="8"/>
              </w:rPr>
            </w:pPr>
          </w:p>
        </w:tc>
        <w:tc>
          <w:tcPr>
            <w:tcW w:w="0" w:type="auto"/>
            <w:gridSpan w:val="4"/>
            <w:vAlign w:val="center"/>
          </w:tcPr>
          <w:p w14:paraId="36F46E14" w14:textId="77777777" w:rsidR="00C334D1" w:rsidRPr="00813D46" w:rsidRDefault="00C334D1" w:rsidP="007B0C0F">
            <w:pPr>
              <w:keepNext/>
              <w:rPr>
                <w:sz w:val="8"/>
              </w:rPr>
            </w:pPr>
          </w:p>
        </w:tc>
        <w:tc>
          <w:tcPr>
            <w:tcW w:w="0" w:type="auto"/>
            <w:gridSpan w:val="4"/>
            <w:vAlign w:val="center"/>
          </w:tcPr>
          <w:p w14:paraId="5A2FBD1F" w14:textId="77777777" w:rsidR="00C334D1" w:rsidRPr="00813D46" w:rsidRDefault="00C334D1" w:rsidP="007B0C0F">
            <w:pPr>
              <w:keepNext/>
              <w:rPr>
                <w:sz w:val="8"/>
              </w:rPr>
            </w:pPr>
          </w:p>
        </w:tc>
        <w:tc>
          <w:tcPr>
            <w:tcW w:w="0" w:type="auto"/>
            <w:gridSpan w:val="4"/>
            <w:vAlign w:val="center"/>
          </w:tcPr>
          <w:p w14:paraId="74772F84" w14:textId="77777777" w:rsidR="00C334D1" w:rsidRPr="00813D46" w:rsidRDefault="00C334D1" w:rsidP="007B0C0F">
            <w:pPr>
              <w:keepNext/>
              <w:rPr>
                <w:sz w:val="8"/>
              </w:rPr>
            </w:pPr>
          </w:p>
        </w:tc>
        <w:tc>
          <w:tcPr>
            <w:tcW w:w="0" w:type="auto"/>
            <w:gridSpan w:val="4"/>
            <w:vAlign w:val="center"/>
          </w:tcPr>
          <w:p w14:paraId="1B66D251" w14:textId="77777777" w:rsidR="00C334D1" w:rsidRPr="00813D46" w:rsidRDefault="00C334D1" w:rsidP="007B0C0F">
            <w:pPr>
              <w:keepNext/>
              <w:rPr>
                <w:sz w:val="8"/>
              </w:rPr>
            </w:pPr>
          </w:p>
        </w:tc>
        <w:tc>
          <w:tcPr>
            <w:tcW w:w="0" w:type="auto"/>
            <w:gridSpan w:val="4"/>
            <w:vAlign w:val="center"/>
          </w:tcPr>
          <w:p w14:paraId="529F2E8A" w14:textId="77777777" w:rsidR="00C334D1" w:rsidRPr="00813D46" w:rsidRDefault="00C334D1" w:rsidP="007B0C0F">
            <w:pPr>
              <w:keepNext/>
              <w:rPr>
                <w:sz w:val="8"/>
              </w:rPr>
            </w:pPr>
          </w:p>
        </w:tc>
        <w:tc>
          <w:tcPr>
            <w:tcW w:w="0" w:type="auto"/>
            <w:gridSpan w:val="4"/>
            <w:vAlign w:val="center"/>
          </w:tcPr>
          <w:p w14:paraId="3FC9380E" w14:textId="77777777" w:rsidR="00C334D1" w:rsidRPr="00813D46" w:rsidRDefault="00C334D1" w:rsidP="007B0C0F">
            <w:pPr>
              <w:keepNext/>
              <w:rPr>
                <w:sz w:val="8"/>
              </w:rPr>
            </w:pPr>
          </w:p>
        </w:tc>
      </w:tr>
      <w:tr w:rsidR="00C334D1" w:rsidRPr="00813D46" w14:paraId="20243C0D" w14:textId="77777777" w:rsidTr="007B0C0F">
        <w:trPr>
          <w:jc w:val="center"/>
        </w:trPr>
        <w:tc>
          <w:tcPr>
            <w:tcW w:w="0" w:type="auto"/>
          </w:tcPr>
          <w:p w14:paraId="0FA35D05" w14:textId="77777777" w:rsidR="00C334D1" w:rsidRPr="00813D46" w:rsidRDefault="00C334D1" w:rsidP="007B0C0F">
            <w:pPr>
              <w:pStyle w:val="NormalWeb"/>
              <w:keepNext/>
              <w:ind w:left="240" w:hanging="240"/>
              <w:rPr>
                <w:sz w:val="8"/>
              </w:rPr>
            </w:pPr>
            <w:r w:rsidRPr="00813D46">
              <w:rPr>
                <w:rFonts w:cs="Arial"/>
                <w:sz w:val="20"/>
                <w:szCs w:val="20"/>
              </w:rPr>
              <w:t>First quarter</w:t>
            </w:r>
          </w:p>
        </w:tc>
        <w:tc>
          <w:tcPr>
            <w:tcW w:w="0" w:type="auto"/>
            <w:vAlign w:val="bottom"/>
          </w:tcPr>
          <w:p w14:paraId="09343973" w14:textId="77777777" w:rsidR="00C334D1" w:rsidRPr="00813D46" w:rsidRDefault="00C334D1" w:rsidP="007B0C0F">
            <w:pPr>
              <w:pStyle w:val="la2"/>
              <w:keepNext/>
            </w:pPr>
            <w:r w:rsidRPr="00813D46">
              <w:rPr>
                <w:sz w:val="15"/>
                <w:szCs w:val="15"/>
              </w:rPr>
              <w:t> </w:t>
            </w:r>
          </w:p>
        </w:tc>
        <w:tc>
          <w:tcPr>
            <w:tcW w:w="0" w:type="auto"/>
            <w:vAlign w:val="bottom"/>
          </w:tcPr>
          <w:p w14:paraId="338C9FD5" w14:textId="77777777" w:rsidR="00C334D1" w:rsidRPr="00813D46" w:rsidRDefault="00C334D1" w:rsidP="007B0C0F">
            <w:pPr>
              <w:keepNext/>
              <w:rPr>
                <w:sz w:val="8"/>
              </w:rPr>
            </w:pPr>
            <w:r w:rsidRPr="00813D46">
              <w:rPr>
                <w:rFonts w:cs="Arial"/>
                <w:b/>
                <w:bCs/>
              </w:rPr>
              <w:t> </w:t>
            </w:r>
          </w:p>
        </w:tc>
        <w:tc>
          <w:tcPr>
            <w:tcW w:w="0" w:type="auto"/>
            <w:vAlign w:val="bottom"/>
          </w:tcPr>
          <w:p w14:paraId="34DC8AEB" w14:textId="2F6857CA" w:rsidR="00C334D1" w:rsidRPr="00813D46" w:rsidRDefault="008845CD" w:rsidP="007B0C0F">
            <w:pPr>
              <w:keepNext/>
              <w:jc w:val="right"/>
            </w:pPr>
            <w:r w:rsidRPr="00813D46">
              <w:rPr>
                <w:rFonts w:cs="Arial"/>
                <w:b/>
                <w:bCs/>
              </w:rPr>
              <w:t>43</w:t>
            </w:r>
          </w:p>
        </w:tc>
        <w:tc>
          <w:tcPr>
            <w:tcW w:w="0" w:type="auto"/>
            <w:noWrap/>
            <w:vAlign w:val="bottom"/>
          </w:tcPr>
          <w:p w14:paraId="0BCA195D" w14:textId="77777777" w:rsidR="00C334D1" w:rsidRPr="00813D46" w:rsidRDefault="00C334D1" w:rsidP="007B0C0F">
            <w:pPr>
              <w:keepNext/>
              <w:rPr>
                <w:sz w:val="8"/>
              </w:rPr>
            </w:pPr>
            <w:r w:rsidRPr="00813D46">
              <w:rPr>
                <w:rFonts w:cs="Arial"/>
                <w:b/>
                <w:bCs/>
              </w:rPr>
              <w:t> </w:t>
            </w:r>
          </w:p>
        </w:tc>
        <w:tc>
          <w:tcPr>
            <w:tcW w:w="0" w:type="auto"/>
            <w:vAlign w:val="bottom"/>
          </w:tcPr>
          <w:p w14:paraId="633BBCE8" w14:textId="77777777" w:rsidR="00C334D1" w:rsidRPr="00813D46" w:rsidRDefault="00C334D1" w:rsidP="007B0C0F">
            <w:pPr>
              <w:pStyle w:val="la2"/>
              <w:keepNext/>
            </w:pPr>
            <w:r w:rsidRPr="00813D46">
              <w:rPr>
                <w:sz w:val="15"/>
                <w:szCs w:val="15"/>
              </w:rPr>
              <w:t> </w:t>
            </w:r>
          </w:p>
        </w:tc>
        <w:tc>
          <w:tcPr>
            <w:tcW w:w="0" w:type="auto"/>
            <w:vAlign w:val="bottom"/>
          </w:tcPr>
          <w:p w14:paraId="05CAEBFF" w14:textId="77777777" w:rsidR="00C334D1" w:rsidRPr="00813D46" w:rsidRDefault="00C334D1" w:rsidP="007B0C0F">
            <w:pPr>
              <w:keepNext/>
              <w:rPr>
                <w:sz w:val="8"/>
              </w:rPr>
            </w:pPr>
            <w:r w:rsidRPr="00813D46">
              <w:rPr>
                <w:rFonts w:cs="Arial"/>
                <w:b/>
                <w:bCs/>
              </w:rPr>
              <w:t>$</w:t>
            </w:r>
          </w:p>
        </w:tc>
        <w:tc>
          <w:tcPr>
            <w:tcW w:w="0" w:type="auto"/>
            <w:vAlign w:val="bottom"/>
          </w:tcPr>
          <w:p w14:paraId="54CC55B3" w14:textId="19AC3DC9" w:rsidR="00C334D1" w:rsidRPr="00813D46" w:rsidRDefault="008845CD" w:rsidP="007B0C0F">
            <w:pPr>
              <w:keepNext/>
              <w:jc w:val="right"/>
            </w:pPr>
            <w:r w:rsidRPr="00813D46">
              <w:rPr>
                <w:rFonts w:cs="Arial"/>
                <w:b/>
                <w:bCs/>
              </w:rPr>
              <w:t>2,000</w:t>
            </w:r>
          </w:p>
        </w:tc>
        <w:tc>
          <w:tcPr>
            <w:tcW w:w="0" w:type="auto"/>
            <w:noWrap/>
            <w:vAlign w:val="bottom"/>
          </w:tcPr>
          <w:p w14:paraId="3E00997B" w14:textId="77777777" w:rsidR="00C334D1" w:rsidRPr="00813D46" w:rsidRDefault="00C334D1" w:rsidP="007B0C0F">
            <w:pPr>
              <w:keepNext/>
              <w:rPr>
                <w:sz w:val="8"/>
              </w:rPr>
            </w:pPr>
            <w:r w:rsidRPr="00813D46">
              <w:rPr>
                <w:rFonts w:cs="Arial"/>
                <w:b/>
                <w:bCs/>
              </w:rPr>
              <w:t> </w:t>
            </w:r>
          </w:p>
        </w:tc>
        <w:tc>
          <w:tcPr>
            <w:tcW w:w="0" w:type="auto"/>
            <w:vAlign w:val="bottom"/>
          </w:tcPr>
          <w:p w14:paraId="380CDB47" w14:textId="77777777" w:rsidR="00C334D1" w:rsidRPr="00813D46" w:rsidRDefault="00C334D1" w:rsidP="007B0C0F">
            <w:pPr>
              <w:pStyle w:val="la2"/>
              <w:keepNext/>
            </w:pPr>
            <w:r w:rsidRPr="00813D46">
              <w:rPr>
                <w:sz w:val="15"/>
                <w:szCs w:val="15"/>
              </w:rPr>
              <w:t> </w:t>
            </w:r>
          </w:p>
        </w:tc>
        <w:tc>
          <w:tcPr>
            <w:tcW w:w="0" w:type="auto"/>
            <w:vAlign w:val="bottom"/>
          </w:tcPr>
          <w:p w14:paraId="6044F33B" w14:textId="77777777" w:rsidR="00C334D1" w:rsidRPr="00813D46" w:rsidRDefault="00C334D1" w:rsidP="007B0C0F">
            <w:pPr>
              <w:keepNext/>
              <w:rPr>
                <w:sz w:val="8"/>
              </w:rPr>
            </w:pPr>
            <w:r w:rsidRPr="00813D46">
              <w:rPr>
                <w:rFonts w:cs="Arial"/>
              </w:rPr>
              <w:t> </w:t>
            </w:r>
          </w:p>
        </w:tc>
        <w:tc>
          <w:tcPr>
            <w:tcW w:w="0" w:type="auto"/>
            <w:vAlign w:val="bottom"/>
          </w:tcPr>
          <w:p w14:paraId="5034005D" w14:textId="77777777" w:rsidR="00C334D1" w:rsidRPr="00813D46" w:rsidRDefault="00C334D1" w:rsidP="007B0C0F">
            <w:pPr>
              <w:keepNext/>
              <w:jc w:val="right"/>
            </w:pPr>
            <w:r w:rsidRPr="00813D46">
              <w:rPr>
                <w:rFonts w:cs="Arial"/>
                <w:bCs/>
              </w:rPr>
              <w:t>47</w:t>
            </w:r>
          </w:p>
        </w:tc>
        <w:tc>
          <w:tcPr>
            <w:tcW w:w="0" w:type="auto"/>
            <w:noWrap/>
            <w:vAlign w:val="bottom"/>
          </w:tcPr>
          <w:p w14:paraId="75FED922" w14:textId="77777777" w:rsidR="00C334D1" w:rsidRPr="00813D46" w:rsidRDefault="00C334D1" w:rsidP="007B0C0F">
            <w:pPr>
              <w:keepNext/>
              <w:rPr>
                <w:sz w:val="8"/>
              </w:rPr>
            </w:pPr>
            <w:r w:rsidRPr="00813D46">
              <w:rPr>
                <w:rFonts w:cs="Arial"/>
              </w:rPr>
              <w:t> </w:t>
            </w:r>
          </w:p>
        </w:tc>
        <w:tc>
          <w:tcPr>
            <w:tcW w:w="0" w:type="auto"/>
            <w:vAlign w:val="bottom"/>
          </w:tcPr>
          <w:p w14:paraId="4CDCD607" w14:textId="77777777" w:rsidR="00C334D1" w:rsidRPr="00813D46" w:rsidRDefault="00C334D1" w:rsidP="007B0C0F">
            <w:pPr>
              <w:pStyle w:val="la2"/>
              <w:keepNext/>
            </w:pPr>
            <w:r w:rsidRPr="00813D46">
              <w:rPr>
                <w:sz w:val="15"/>
                <w:szCs w:val="15"/>
              </w:rPr>
              <w:t> </w:t>
            </w:r>
          </w:p>
        </w:tc>
        <w:tc>
          <w:tcPr>
            <w:tcW w:w="0" w:type="auto"/>
            <w:vAlign w:val="bottom"/>
          </w:tcPr>
          <w:p w14:paraId="4F0B9AF1" w14:textId="77777777" w:rsidR="00C334D1" w:rsidRPr="00813D46" w:rsidRDefault="00C334D1" w:rsidP="007B0C0F">
            <w:pPr>
              <w:keepNext/>
              <w:rPr>
                <w:sz w:val="8"/>
              </w:rPr>
            </w:pPr>
            <w:r w:rsidRPr="00813D46">
              <w:rPr>
                <w:rFonts w:cs="Arial"/>
              </w:rPr>
              <w:t>$</w:t>
            </w:r>
          </w:p>
        </w:tc>
        <w:tc>
          <w:tcPr>
            <w:tcW w:w="0" w:type="auto"/>
            <w:vAlign w:val="bottom"/>
          </w:tcPr>
          <w:p w14:paraId="0B43E592" w14:textId="77777777" w:rsidR="00C334D1" w:rsidRPr="00813D46" w:rsidRDefault="00C334D1" w:rsidP="007B0C0F">
            <w:pPr>
              <w:keepNext/>
              <w:jc w:val="right"/>
            </w:pPr>
            <w:r w:rsidRPr="00813D46">
              <w:rPr>
                <w:rFonts w:cs="Arial"/>
                <w:bCs/>
              </w:rPr>
              <w:t>1,500</w:t>
            </w:r>
          </w:p>
        </w:tc>
        <w:tc>
          <w:tcPr>
            <w:tcW w:w="0" w:type="auto"/>
            <w:noWrap/>
            <w:vAlign w:val="bottom"/>
          </w:tcPr>
          <w:p w14:paraId="46CAD998" w14:textId="77777777" w:rsidR="00C334D1" w:rsidRPr="00813D46" w:rsidRDefault="00C334D1" w:rsidP="007B0C0F">
            <w:pPr>
              <w:keepNext/>
              <w:rPr>
                <w:sz w:val="8"/>
              </w:rPr>
            </w:pPr>
            <w:r w:rsidRPr="00813D46">
              <w:rPr>
                <w:rFonts w:cs="Arial"/>
              </w:rPr>
              <w:t> </w:t>
            </w:r>
          </w:p>
        </w:tc>
        <w:tc>
          <w:tcPr>
            <w:tcW w:w="0" w:type="auto"/>
            <w:vAlign w:val="bottom"/>
          </w:tcPr>
          <w:p w14:paraId="6F0A87F7" w14:textId="77777777" w:rsidR="00C334D1" w:rsidRPr="00813D46" w:rsidRDefault="00C334D1" w:rsidP="007B0C0F">
            <w:pPr>
              <w:pStyle w:val="la2"/>
              <w:keepNext/>
            </w:pPr>
            <w:r w:rsidRPr="00813D46">
              <w:rPr>
                <w:sz w:val="15"/>
                <w:szCs w:val="15"/>
              </w:rPr>
              <w:t> </w:t>
            </w:r>
          </w:p>
        </w:tc>
        <w:tc>
          <w:tcPr>
            <w:tcW w:w="0" w:type="auto"/>
            <w:vAlign w:val="bottom"/>
          </w:tcPr>
          <w:p w14:paraId="020EF037" w14:textId="77777777" w:rsidR="00C334D1" w:rsidRPr="00813D46" w:rsidRDefault="00C334D1" w:rsidP="007B0C0F">
            <w:pPr>
              <w:keepNext/>
              <w:rPr>
                <w:sz w:val="8"/>
              </w:rPr>
            </w:pPr>
            <w:r w:rsidRPr="00813D46">
              <w:rPr>
                <w:rFonts w:cs="Arial"/>
              </w:rPr>
              <w:t> </w:t>
            </w:r>
          </w:p>
        </w:tc>
        <w:tc>
          <w:tcPr>
            <w:tcW w:w="0" w:type="auto"/>
            <w:vAlign w:val="bottom"/>
          </w:tcPr>
          <w:p w14:paraId="12222D99" w14:textId="77777777" w:rsidR="00C334D1" w:rsidRPr="00813D46" w:rsidRDefault="00C334D1" w:rsidP="007B0C0F">
            <w:pPr>
              <w:keepNext/>
              <w:jc w:val="right"/>
            </w:pPr>
            <w:r w:rsidRPr="00813D46">
              <w:rPr>
                <w:rFonts w:cs="Arial"/>
              </w:rPr>
              <w:t>33</w:t>
            </w:r>
          </w:p>
        </w:tc>
        <w:tc>
          <w:tcPr>
            <w:tcW w:w="0" w:type="auto"/>
            <w:noWrap/>
            <w:vAlign w:val="bottom"/>
          </w:tcPr>
          <w:p w14:paraId="443C023A" w14:textId="77777777" w:rsidR="00C334D1" w:rsidRPr="00813D46" w:rsidRDefault="00C334D1" w:rsidP="007B0C0F">
            <w:pPr>
              <w:keepNext/>
              <w:rPr>
                <w:sz w:val="8"/>
              </w:rPr>
            </w:pPr>
            <w:r w:rsidRPr="00813D46">
              <w:rPr>
                <w:rFonts w:cs="Arial"/>
              </w:rPr>
              <w:t> </w:t>
            </w:r>
          </w:p>
        </w:tc>
        <w:tc>
          <w:tcPr>
            <w:tcW w:w="0" w:type="auto"/>
            <w:vAlign w:val="bottom"/>
          </w:tcPr>
          <w:p w14:paraId="4D2E4C07" w14:textId="77777777" w:rsidR="00C334D1" w:rsidRPr="00813D46" w:rsidRDefault="00C334D1" w:rsidP="007B0C0F">
            <w:pPr>
              <w:pStyle w:val="la2"/>
              <w:keepNext/>
            </w:pPr>
            <w:r w:rsidRPr="00813D46">
              <w:rPr>
                <w:sz w:val="15"/>
                <w:szCs w:val="15"/>
              </w:rPr>
              <w:t> </w:t>
            </w:r>
          </w:p>
        </w:tc>
        <w:tc>
          <w:tcPr>
            <w:tcW w:w="0" w:type="auto"/>
            <w:vAlign w:val="bottom"/>
          </w:tcPr>
          <w:p w14:paraId="04278409" w14:textId="77777777" w:rsidR="00C334D1" w:rsidRPr="00813D46" w:rsidRDefault="00C334D1" w:rsidP="007B0C0F">
            <w:pPr>
              <w:keepNext/>
              <w:rPr>
                <w:sz w:val="8"/>
              </w:rPr>
            </w:pPr>
            <w:r w:rsidRPr="00813D46">
              <w:rPr>
                <w:rFonts w:cs="Arial"/>
              </w:rPr>
              <w:t>$</w:t>
            </w:r>
          </w:p>
        </w:tc>
        <w:tc>
          <w:tcPr>
            <w:tcW w:w="0" w:type="auto"/>
            <w:vAlign w:val="bottom"/>
          </w:tcPr>
          <w:p w14:paraId="7B00F86D" w14:textId="77777777" w:rsidR="00C334D1" w:rsidRPr="00813D46" w:rsidRDefault="00C334D1" w:rsidP="007B0C0F">
            <w:pPr>
              <w:keepNext/>
              <w:jc w:val="right"/>
            </w:pPr>
            <w:r w:rsidRPr="00813D46">
              <w:rPr>
                <w:rFonts w:cs="Arial"/>
              </w:rPr>
              <w:t>  1,000</w:t>
            </w:r>
          </w:p>
        </w:tc>
        <w:tc>
          <w:tcPr>
            <w:tcW w:w="0" w:type="auto"/>
            <w:noWrap/>
            <w:vAlign w:val="bottom"/>
          </w:tcPr>
          <w:p w14:paraId="6F475F69" w14:textId="77777777" w:rsidR="00C334D1" w:rsidRPr="00813D46" w:rsidRDefault="00C334D1" w:rsidP="007B0C0F">
            <w:pPr>
              <w:keepNext/>
              <w:rPr>
                <w:sz w:val="8"/>
              </w:rPr>
            </w:pPr>
            <w:r w:rsidRPr="00813D46">
              <w:rPr>
                <w:rFonts w:cs="Arial"/>
              </w:rPr>
              <w:t> </w:t>
            </w:r>
          </w:p>
        </w:tc>
      </w:tr>
      <w:tr w:rsidR="00C334D1" w:rsidRPr="00813D46" w14:paraId="52EE396D" w14:textId="77777777" w:rsidTr="007B0C0F">
        <w:trPr>
          <w:jc w:val="center"/>
        </w:trPr>
        <w:tc>
          <w:tcPr>
            <w:tcW w:w="0" w:type="auto"/>
          </w:tcPr>
          <w:p w14:paraId="292090C5" w14:textId="77777777" w:rsidR="00C334D1" w:rsidRPr="00813D46" w:rsidRDefault="00C334D1" w:rsidP="007B0C0F">
            <w:pPr>
              <w:pStyle w:val="NormalWeb"/>
              <w:keepNext/>
              <w:ind w:left="240" w:hanging="240"/>
              <w:rPr>
                <w:sz w:val="8"/>
              </w:rPr>
            </w:pPr>
            <w:r w:rsidRPr="00813D46">
              <w:rPr>
                <w:rFonts w:cs="Arial"/>
                <w:sz w:val="20"/>
                <w:szCs w:val="20"/>
              </w:rPr>
              <w:t>Second quarter</w:t>
            </w:r>
          </w:p>
        </w:tc>
        <w:tc>
          <w:tcPr>
            <w:tcW w:w="0" w:type="auto"/>
            <w:vAlign w:val="bottom"/>
          </w:tcPr>
          <w:p w14:paraId="615EAB6F" w14:textId="77777777" w:rsidR="00C334D1" w:rsidRPr="00813D46" w:rsidRDefault="00C334D1" w:rsidP="007B0C0F">
            <w:pPr>
              <w:pStyle w:val="la2"/>
              <w:keepNext/>
            </w:pPr>
            <w:r w:rsidRPr="00813D46">
              <w:rPr>
                <w:sz w:val="15"/>
                <w:szCs w:val="15"/>
              </w:rPr>
              <w:t> </w:t>
            </w:r>
          </w:p>
        </w:tc>
        <w:tc>
          <w:tcPr>
            <w:tcW w:w="0" w:type="auto"/>
            <w:vAlign w:val="bottom"/>
          </w:tcPr>
          <w:p w14:paraId="07E3A150" w14:textId="77777777" w:rsidR="00C334D1" w:rsidRPr="00813D46" w:rsidRDefault="00C334D1" w:rsidP="007B0C0F">
            <w:pPr>
              <w:keepNext/>
              <w:rPr>
                <w:sz w:val="8"/>
              </w:rPr>
            </w:pPr>
            <w:r w:rsidRPr="00813D46">
              <w:rPr>
                <w:rFonts w:cs="Arial"/>
                <w:b/>
                <w:bCs/>
              </w:rPr>
              <w:t> </w:t>
            </w:r>
          </w:p>
        </w:tc>
        <w:tc>
          <w:tcPr>
            <w:tcW w:w="0" w:type="auto"/>
            <w:vAlign w:val="bottom"/>
          </w:tcPr>
          <w:p w14:paraId="42B02153" w14:textId="2EA9623D" w:rsidR="00C334D1" w:rsidRPr="00813D46" w:rsidRDefault="008845CD" w:rsidP="007B0C0F">
            <w:pPr>
              <w:keepNext/>
              <w:jc w:val="right"/>
            </w:pPr>
            <w:r w:rsidRPr="00813D46">
              <w:rPr>
                <w:rFonts w:cs="Arial"/>
                <w:b/>
                <w:bCs/>
              </w:rPr>
              <w:t>43</w:t>
            </w:r>
          </w:p>
        </w:tc>
        <w:tc>
          <w:tcPr>
            <w:tcW w:w="0" w:type="auto"/>
            <w:noWrap/>
            <w:vAlign w:val="bottom"/>
          </w:tcPr>
          <w:p w14:paraId="79FB4DE2" w14:textId="77777777" w:rsidR="00C334D1" w:rsidRPr="00813D46" w:rsidRDefault="00C334D1" w:rsidP="007B0C0F">
            <w:pPr>
              <w:keepNext/>
              <w:rPr>
                <w:sz w:val="8"/>
              </w:rPr>
            </w:pPr>
            <w:r w:rsidRPr="00813D46">
              <w:rPr>
                <w:rFonts w:cs="Arial"/>
                <w:b/>
                <w:bCs/>
              </w:rPr>
              <w:t> </w:t>
            </w:r>
          </w:p>
        </w:tc>
        <w:tc>
          <w:tcPr>
            <w:tcW w:w="0" w:type="auto"/>
            <w:vAlign w:val="bottom"/>
          </w:tcPr>
          <w:p w14:paraId="38E7C40C" w14:textId="77777777" w:rsidR="00C334D1" w:rsidRPr="00813D46" w:rsidRDefault="00C334D1" w:rsidP="007B0C0F">
            <w:pPr>
              <w:pStyle w:val="la2"/>
              <w:keepNext/>
            </w:pPr>
            <w:r w:rsidRPr="00813D46">
              <w:rPr>
                <w:sz w:val="15"/>
                <w:szCs w:val="15"/>
              </w:rPr>
              <w:t> </w:t>
            </w:r>
          </w:p>
        </w:tc>
        <w:tc>
          <w:tcPr>
            <w:tcW w:w="0" w:type="auto"/>
            <w:vAlign w:val="bottom"/>
          </w:tcPr>
          <w:p w14:paraId="2E58DE65" w14:textId="77777777" w:rsidR="00C334D1" w:rsidRPr="00813D46" w:rsidRDefault="00C334D1" w:rsidP="007B0C0F">
            <w:pPr>
              <w:keepNext/>
              <w:rPr>
                <w:sz w:val="8"/>
              </w:rPr>
            </w:pPr>
            <w:r w:rsidRPr="00813D46">
              <w:rPr>
                <w:rFonts w:cs="Arial"/>
                <w:b/>
                <w:bCs/>
              </w:rPr>
              <w:t> </w:t>
            </w:r>
          </w:p>
        </w:tc>
        <w:tc>
          <w:tcPr>
            <w:tcW w:w="0" w:type="auto"/>
            <w:vAlign w:val="bottom"/>
          </w:tcPr>
          <w:p w14:paraId="2258A0F6" w14:textId="77777777" w:rsidR="00C334D1" w:rsidRPr="00813D46" w:rsidRDefault="00C334D1" w:rsidP="007B0C0F">
            <w:pPr>
              <w:keepNext/>
              <w:jc w:val="right"/>
            </w:pPr>
            <w:r w:rsidRPr="00813D46">
              <w:rPr>
                <w:rFonts w:cs="Arial"/>
                <w:b/>
                <w:bCs/>
              </w:rPr>
              <w:t>2,000</w:t>
            </w:r>
          </w:p>
        </w:tc>
        <w:tc>
          <w:tcPr>
            <w:tcW w:w="0" w:type="auto"/>
            <w:noWrap/>
            <w:vAlign w:val="bottom"/>
          </w:tcPr>
          <w:p w14:paraId="3D23AFCB" w14:textId="77777777" w:rsidR="00C334D1" w:rsidRPr="00813D46" w:rsidRDefault="00C334D1" w:rsidP="007B0C0F">
            <w:pPr>
              <w:keepNext/>
              <w:rPr>
                <w:sz w:val="8"/>
              </w:rPr>
            </w:pPr>
            <w:r w:rsidRPr="00813D46">
              <w:rPr>
                <w:rFonts w:cs="Arial"/>
                <w:b/>
                <w:bCs/>
              </w:rPr>
              <w:t> </w:t>
            </w:r>
          </w:p>
        </w:tc>
        <w:tc>
          <w:tcPr>
            <w:tcW w:w="0" w:type="auto"/>
            <w:vAlign w:val="bottom"/>
          </w:tcPr>
          <w:p w14:paraId="1D1BE1F4" w14:textId="77777777" w:rsidR="00C334D1" w:rsidRPr="00813D46" w:rsidRDefault="00C334D1" w:rsidP="007B0C0F">
            <w:pPr>
              <w:pStyle w:val="la2"/>
              <w:keepNext/>
            </w:pPr>
            <w:r w:rsidRPr="00813D46">
              <w:rPr>
                <w:sz w:val="15"/>
                <w:szCs w:val="15"/>
              </w:rPr>
              <w:t> </w:t>
            </w:r>
          </w:p>
        </w:tc>
        <w:tc>
          <w:tcPr>
            <w:tcW w:w="0" w:type="auto"/>
            <w:vAlign w:val="bottom"/>
          </w:tcPr>
          <w:p w14:paraId="51B813FF" w14:textId="77777777" w:rsidR="00C334D1" w:rsidRPr="00813D46" w:rsidRDefault="00C334D1" w:rsidP="007B0C0F">
            <w:pPr>
              <w:keepNext/>
              <w:rPr>
                <w:sz w:val="8"/>
              </w:rPr>
            </w:pPr>
            <w:r w:rsidRPr="00813D46">
              <w:rPr>
                <w:rFonts w:cs="Arial"/>
              </w:rPr>
              <w:t> </w:t>
            </w:r>
          </w:p>
        </w:tc>
        <w:tc>
          <w:tcPr>
            <w:tcW w:w="0" w:type="auto"/>
            <w:vAlign w:val="bottom"/>
          </w:tcPr>
          <w:p w14:paraId="1DE40CFC" w14:textId="77777777" w:rsidR="00C334D1" w:rsidRPr="00813D46" w:rsidRDefault="00C334D1" w:rsidP="007B0C0F">
            <w:pPr>
              <w:keepNext/>
              <w:jc w:val="right"/>
            </w:pPr>
            <w:r w:rsidRPr="00813D46">
              <w:rPr>
                <w:rFonts w:cs="Arial"/>
                <w:bCs/>
              </w:rPr>
              <w:t>53</w:t>
            </w:r>
          </w:p>
        </w:tc>
        <w:tc>
          <w:tcPr>
            <w:tcW w:w="0" w:type="auto"/>
            <w:noWrap/>
            <w:vAlign w:val="bottom"/>
          </w:tcPr>
          <w:p w14:paraId="50D2CFE0" w14:textId="77777777" w:rsidR="00C334D1" w:rsidRPr="00813D46" w:rsidRDefault="00C334D1" w:rsidP="007B0C0F">
            <w:pPr>
              <w:keepNext/>
              <w:rPr>
                <w:sz w:val="8"/>
              </w:rPr>
            </w:pPr>
            <w:r w:rsidRPr="00813D46">
              <w:rPr>
                <w:rFonts w:cs="Arial"/>
              </w:rPr>
              <w:t> </w:t>
            </w:r>
          </w:p>
        </w:tc>
        <w:tc>
          <w:tcPr>
            <w:tcW w:w="0" w:type="auto"/>
            <w:vAlign w:val="bottom"/>
          </w:tcPr>
          <w:p w14:paraId="427DA449" w14:textId="77777777" w:rsidR="00C334D1" w:rsidRPr="00813D46" w:rsidRDefault="00C334D1" w:rsidP="007B0C0F">
            <w:pPr>
              <w:pStyle w:val="la2"/>
              <w:keepNext/>
            </w:pPr>
            <w:r w:rsidRPr="00813D46">
              <w:rPr>
                <w:sz w:val="15"/>
                <w:szCs w:val="15"/>
              </w:rPr>
              <w:t> </w:t>
            </w:r>
          </w:p>
        </w:tc>
        <w:tc>
          <w:tcPr>
            <w:tcW w:w="0" w:type="auto"/>
            <w:vAlign w:val="bottom"/>
          </w:tcPr>
          <w:p w14:paraId="69144B2D" w14:textId="77777777" w:rsidR="00C334D1" w:rsidRPr="00813D46" w:rsidRDefault="00C334D1" w:rsidP="007B0C0F">
            <w:pPr>
              <w:keepNext/>
              <w:rPr>
                <w:sz w:val="8"/>
              </w:rPr>
            </w:pPr>
            <w:r w:rsidRPr="00813D46">
              <w:rPr>
                <w:rFonts w:cs="Arial"/>
              </w:rPr>
              <w:t> </w:t>
            </w:r>
          </w:p>
        </w:tc>
        <w:tc>
          <w:tcPr>
            <w:tcW w:w="0" w:type="auto"/>
            <w:vAlign w:val="bottom"/>
          </w:tcPr>
          <w:p w14:paraId="4A94E233" w14:textId="77777777" w:rsidR="00C334D1" w:rsidRPr="00813D46" w:rsidRDefault="00C334D1" w:rsidP="007B0C0F">
            <w:pPr>
              <w:keepNext/>
              <w:jc w:val="right"/>
            </w:pPr>
            <w:r w:rsidRPr="00813D46">
              <w:rPr>
                <w:rFonts w:cs="Arial"/>
                <w:bCs/>
              </w:rPr>
              <w:t>2,000</w:t>
            </w:r>
          </w:p>
        </w:tc>
        <w:tc>
          <w:tcPr>
            <w:tcW w:w="0" w:type="auto"/>
            <w:noWrap/>
            <w:vAlign w:val="bottom"/>
          </w:tcPr>
          <w:p w14:paraId="4CB6AB19" w14:textId="77777777" w:rsidR="00C334D1" w:rsidRPr="00813D46" w:rsidRDefault="00C334D1" w:rsidP="007B0C0F">
            <w:pPr>
              <w:keepNext/>
              <w:rPr>
                <w:sz w:val="8"/>
              </w:rPr>
            </w:pPr>
            <w:r w:rsidRPr="00813D46">
              <w:rPr>
                <w:rFonts w:cs="Arial"/>
              </w:rPr>
              <w:t> </w:t>
            </w:r>
          </w:p>
        </w:tc>
        <w:tc>
          <w:tcPr>
            <w:tcW w:w="0" w:type="auto"/>
            <w:vAlign w:val="bottom"/>
          </w:tcPr>
          <w:p w14:paraId="16CEBF7E" w14:textId="77777777" w:rsidR="00C334D1" w:rsidRPr="00813D46" w:rsidRDefault="00C334D1" w:rsidP="007B0C0F">
            <w:pPr>
              <w:pStyle w:val="la2"/>
              <w:keepNext/>
            </w:pPr>
            <w:r w:rsidRPr="00813D46">
              <w:rPr>
                <w:sz w:val="15"/>
                <w:szCs w:val="15"/>
              </w:rPr>
              <w:t> </w:t>
            </w:r>
          </w:p>
        </w:tc>
        <w:tc>
          <w:tcPr>
            <w:tcW w:w="0" w:type="auto"/>
            <w:vAlign w:val="bottom"/>
          </w:tcPr>
          <w:p w14:paraId="1494FD59" w14:textId="77777777" w:rsidR="00C334D1" w:rsidRPr="00813D46" w:rsidRDefault="00C334D1" w:rsidP="007B0C0F">
            <w:pPr>
              <w:keepNext/>
              <w:rPr>
                <w:sz w:val="8"/>
              </w:rPr>
            </w:pPr>
            <w:r w:rsidRPr="00813D46">
              <w:rPr>
                <w:rFonts w:cs="Arial"/>
              </w:rPr>
              <w:t> </w:t>
            </w:r>
          </w:p>
        </w:tc>
        <w:tc>
          <w:tcPr>
            <w:tcW w:w="0" w:type="auto"/>
            <w:vAlign w:val="bottom"/>
          </w:tcPr>
          <w:p w14:paraId="32C7F821" w14:textId="77777777" w:rsidR="00C334D1" w:rsidRPr="00813D46" w:rsidRDefault="00C334D1" w:rsidP="007B0C0F">
            <w:pPr>
              <w:keepNext/>
              <w:jc w:val="right"/>
            </w:pPr>
            <w:r w:rsidRPr="00813D46">
              <w:rPr>
                <w:rFonts w:cs="Arial"/>
              </w:rPr>
              <w:t>58</w:t>
            </w:r>
          </w:p>
        </w:tc>
        <w:tc>
          <w:tcPr>
            <w:tcW w:w="0" w:type="auto"/>
            <w:noWrap/>
            <w:vAlign w:val="bottom"/>
          </w:tcPr>
          <w:p w14:paraId="3C86D7B1" w14:textId="77777777" w:rsidR="00C334D1" w:rsidRPr="00813D46" w:rsidRDefault="00C334D1" w:rsidP="007B0C0F">
            <w:pPr>
              <w:keepNext/>
              <w:rPr>
                <w:sz w:val="8"/>
              </w:rPr>
            </w:pPr>
            <w:r w:rsidRPr="00813D46">
              <w:rPr>
                <w:rFonts w:cs="Arial"/>
              </w:rPr>
              <w:t> </w:t>
            </w:r>
          </w:p>
        </w:tc>
        <w:tc>
          <w:tcPr>
            <w:tcW w:w="0" w:type="auto"/>
            <w:vAlign w:val="bottom"/>
          </w:tcPr>
          <w:p w14:paraId="1C0D62A4" w14:textId="77777777" w:rsidR="00C334D1" w:rsidRPr="00813D46" w:rsidRDefault="00C334D1" w:rsidP="007B0C0F">
            <w:pPr>
              <w:pStyle w:val="la2"/>
              <w:keepNext/>
            </w:pPr>
            <w:r w:rsidRPr="00813D46">
              <w:rPr>
                <w:sz w:val="15"/>
                <w:szCs w:val="15"/>
              </w:rPr>
              <w:t> </w:t>
            </w:r>
          </w:p>
        </w:tc>
        <w:tc>
          <w:tcPr>
            <w:tcW w:w="0" w:type="auto"/>
            <w:vAlign w:val="bottom"/>
          </w:tcPr>
          <w:p w14:paraId="488DF00A" w14:textId="77777777" w:rsidR="00C334D1" w:rsidRPr="00813D46" w:rsidRDefault="00C334D1" w:rsidP="007B0C0F">
            <w:pPr>
              <w:keepNext/>
              <w:rPr>
                <w:sz w:val="8"/>
              </w:rPr>
            </w:pPr>
            <w:r w:rsidRPr="00813D46">
              <w:rPr>
                <w:rFonts w:cs="Arial"/>
              </w:rPr>
              <w:t> </w:t>
            </w:r>
          </w:p>
        </w:tc>
        <w:tc>
          <w:tcPr>
            <w:tcW w:w="0" w:type="auto"/>
            <w:vAlign w:val="bottom"/>
          </w:tcPr>
          <w:p w14:paraId="083E8DE5" w14:textId="77777777" w:rsidR="00C334D1" w:rsidRPr="00813D46" w:rsidRDefault="00C334D1" w:rsidP="007B0C0F">
            <w:pPr>
              <w:keepNext/>
              <w:jc w:val="right"/>
            </w:pPr>
            <w:r w:rsidRPr="00813D46">
              <w:rPr>
                <w:rFonts w:cs="Arial"/>
              </w:rPr>
              <w:t>1,607</w:t>
            </w:r>
          </w:p>
        </w:tc>
        <w:tc>
          <w:tcPr>
            <w:tcW w:w="0" w:type="auto"/>
            <w:noWrap/>
            <w:vAlign w:val="bottom"/>
          </w:tcPr>
          <w:p w14:paraId="62D650FF" w14:textId="77777777" w:rsidR="00C334D1" w:rsidRPr="00813D46" w:rsidRDefault="00C334D1" w:rsidP="007B0C0F">
            <w:pPr>
              <w:keepNext/>
              <w:rPr>
                <w:sz w:val="8"/>
              </w:rPr>
            </w:pPr>
            <w:r w:rsidRPr="00813D46">
              <w:rPr>
                <w:rFonts w:cs="Arial"/>
              </w:rPr>
              <w:t> </w:t>
            </w:r>
          </w:p>
        </w:tc>
      </w:tr>
      <w:tr w:rsidR="00C334D1" w:rsidRPr="00813D46" w14:paraId="035038C6" w14:textId="77777777" w:rsidTr="007B0C0F">
        <w:trPr>
          <w:jc w:val="center"/>
        </w:trPr>
        <w:tc>
          <w:tcPr>
            <w:tcW w:w="0" w:type="auto"/>
          </w:tcPr>
          <w:p w14:paraId="181DEEEE" w14:textId="77777777" w:rsidR="00C334D1" w:rsidRPr="00813D46" w:rsidRDefault="00C334D1" w:rsidP="007B0C0F">
            <w:pPr>
              <w:pStyle w:val="NormalWeb"/>
              <w:keepNext/>
              <w:ind w:left="240" w:hanging="240"/>
              <w:rPr>
                <w:sz w:val="8"/>
              </w:rPr>
            </w:pPr>
            <w:r w:rsidRPr="00813D46">
              <w:rPr>
                <w:rFonts w:cs="Arial"/>
                <w:sz w:val="20"/>
                <w:szCs w:val="20"/>
              </w:rPr>
              <w:t>Third quarter</w:t>
            </w:r>
          </w:p>
        </w:tc>
        <w:tc>
          <w:tcPr>
            <w:tcW w:w="0" w:type="auto"/>
            <w:vAlign w:val="bottom"/>
          </w:tcPr>
          <w:p w14:paraId="4F63DC41" w14:textId="77777777" w:rsidR="00C334D1" w:rsidRPr="00813D46" w:rsidRDefault="00C334D1" w:rsidP="007B0C0F">
            <w:pPr>
              <w:pStyle w:val="la2"/>
              <w:keepNext/>
            </w:pPr>
            <w:r w:rsidRPr="00813D46">
              <w:rPr>
                <w:sz w:val="15"/>
                <w:szCs w:val="15"/>
              </w:rPr>
              <w:t> </w:t>
            </w:r>
          </w:p>
        </w:tc>
        <w:tc>
          <w:tcPr>
            <w:tcW w:w="0" w:type="auto"/>
            <w:vAlign w:val="bottom"/>
          </w:tcPr>
          <w:p w14:paraId="45058181" w14:textId="77777777" w:rsidR="00C334D1" w:rsidRPr="00813D46" w:rsidRDefault="00C334D1" w:rsidP="007B0C0F">
            <w:pPr>
              <w:keepNext/>
              <w:rPr>
                <w:sz w:val="8"/>
              </w:rPr>
            </w:pPr>
            <w:r w:rsidRPr="00813D46">
              <w:rPr>
                <w:rFonts w:cs="Arial"/>
                <w:b/>
                <w:bCs/>
              </w:rPr>
              <w:t> </w:t>
            </w:r>
          </w:p>
        </w:tc>
        <w:tc>
          <w:tcPr>
            <w:tcW w:w="0" w:type="auto"/>
            <w:vAlign w:val="bottom"/>
          </w:tcPr>
          <w:p w14:paraId="7F460E2C" w14:textId="298B0076" w:rsidR="00C334D1" w:rsidRPr="00813D46" w:rsidRDefault="008845CD" w:rsidP="007B0C0F">
            <w:pPr>
              <w:keepNext/>
              <w:jc w:val="right"/>
            </w:pPr>
            <w:r w:rsidRPr="00813D46">
              <w:rPr>
                <w:rFonts w:cs="Arial"/>
                <w:b/>
                <w:bCs/>
              </w:rPr>
              <w:t>116</w:t>
            </w:r>
          </w:p>
        </w:tc>
        <w:tc>
          <w:tcPr>
            <w:tcW w:w="0" w:type="auto"/>
            <w:noWrap/>
            <w:vAlign w:val="bottom"/>
          </w:tcPr>
          <w:p w14:paraId="3D9AA5CC" w14:textId="77777777" w:rsidR="00C334D1" w:rsidRPr="00813D46" w:rsidRDefault="00C334D1" w:rsidP="007B0C0F">
            <w:pPr>
              <w:keepNext/>
              <w:rPr>
                <w:sz w:val="8"/>
              </w:rPr>
            </w:pPr>
            <w:r w:rsidRPr="00813D46">
              <w:rPr>
                <w:rFonts w:cs="Arial"/>
                <w:b/>
                <w:bCs/>
              </w:rPr>
              <w:t> </w:t>
            </w:r>
          </w:p>
        </w:tc>
        <w:tc>
          <w:tcPr>
            <w:tcW w:w="0" w:type="auto"/>
            <w:vAlign w:val="bottom"/>
          </w:tcPr>
          <w:p w14:paraId="70D747AB" w14:textId="77777777" w:rsidR="00C334D1" w:rsidRPr="00813D46" w:rsidRDefault="00C334D1" w:rsidP="007B0C0F">
            <w:pPr>
              <w:pStyle w:val="la2"/>
              <w:keepNext/>
            </w:pPr>
            <w:r w:rsidRPr="00813D46">
              <w:rPr>
                <w:sz w:val="15"/>
                <w:szCs w:val="15"/>
              </w:rPr>
              <w:t> </w:t>
            </w:r>
          </w:p>
        </w:tc>
        <w:tc>
          <w:tcPr>
            <w:tcW w:w="0" w:type="auto"/>
            <w:vAlign w:val="bottom"/>
          </w:tcPr>
          <w:p w14:paraId="0DE54CAE" w14:textId="77777777" w:rsidR="00C334D1" w:rsidRPr="00813D46" w:rsidRDefault="00C334D1" w:rsidP="007B0C0F">
            <w:pPr>
              <w:keepNext/>
              <w:rPr>
                <w:sz w:val="8"/>
              </w:rPr>
            </w:pPr>
            <w:r w:rsidRPr="00813D46">
              <w:rPr>
                <w:rFonts w:cs="Arial"/>
                <w:b/>
                <w:bCs/>
              </w:rPr>
              <w:t> </w:t>
            </w:r>
          </w:p>
        </w:tc>
        <w:tc>
          <w:tcPr>
            <w:tcW w:w="0" w:type="auto"/>
            <w:vAlign w:val="bottom"/>
          </w:tcPr>
          <w:p w14:paraId="30BB75DF" w14:textId="7FCAFA25" w:rsidR="00C334D1" w:rsidRPr="00813D46" w:rsidRDefault="008845CD" w:rsidP="007B0C0F">
            <w:pPr>
              <w:keepNext/>
              <w:jc w:val="right"/>
            </w:pPr>
            <w:r w:rsidRPr="00813D46">
              <w:rPr>
                <w:rFonts w:cs="Arial"/>
                <w:b/>
                <w:bCs/>
              </w:rPr>
              <w:t>5,000</w:t>
            </w:r>
          </w:p>
        </w:tc>
        <w:tc>
          <w:tcPr>
            <w:tcW w:w="0" w:type="auto"/>
            <w:noWrap/>
            <w:vAlign w:val="bottom"/>
          </w:tcPr>
          <w:p w14:paraId="22A5AA81" w14:textId="77777777" w:rsidR="00C334D1" w:rsidRPr="00813D46" w:rsidRDefault="00C334D1" w:rsidP="007B0C0F">
            <w:pPr>
              <w:keepNext/>
              <w:rPr>
                <w:sz w:val="8"/>
              </w:rPr>
            </w:pPr>
            <w:r w:rsidRPr="00813D46">
              <w:rPr>
                <w:rFonts w:cs="Arial"/>
                <w:b/>
                <w:bCs/>
              </w:rPr>
              <w:t> </w:t>
            </w:r>
          </w:p>
        </w:tc>
        <w:tc>
          <w:tcPr>
            <w:tcW w:w="0" w:type="auto"/>
            <w:vAlign w:val="bottom"/>
          </w:tcPr>
          <w:p w14:paraId="488ADD12" w14:textId="77777777" w:rsidR="00C334D1" w:rsidRPr="00813D46" w:rsidRDefault="00C334D1" w:rsidP="007B0C0F">
            <w:pPr>
              <w:pStyle w:val="la2"/>
              <w:keepNext/>
            </w:pPr>
            <w:r w:rsidRPr="00813D46">
              <w:rPr>
                <w:sz w:val="15"/>
                <w:szCs w:val="15"/>
              </w:rPr>
              <w:t> </w:t>
            </w:r>
          </w:p>
        </w:tc>
        <w:tc>
          <w:tcPr>
            <w:tcW w:w="0" w:type="auto"/>
            <w:vAlign w:val="bottom"/>
          </w:tcPr>
          <w:p w14:paraId="124FDCF3" w14:textId="77777777" w:rsidR="00C334D1" w:rsidRPr="00813D46" w:rsidRDefault="00C334D1" w:rsidP="007B0C0F">
            <w:pPr>
              <w:keepNext/>
              <w:rPr>
                <w:sz w:val="8"/>
              </w:rPr>
            </w:pPr>
            <w:r w:rsidRPr="00813D46">
              <w:rPr>
                <w:rFonts w:cs="Arial"/>
              </w:rPr>
              <w:t> </w:t>
            </w:r>
          </w:p>
        </w:tc>
        <w:tc>
          <w:tcPr>
            <w:tcW w:w="0" w:type="auto"/>
            <w:vAlign w:val="bottom"/>
          </w:tcPr>
          <w:p w14:paraId="1CDC0EDA" w14:textId="77777777" w:rsidR="00C334D1" w:rsidRPr="00813D46" w:rsidRDefault="00C334D1" w:rsidP="007B0C0F">
            <w:pPr>
              <w:keepNext/>
              <w:jc w:val="right"/>
            </w:pPr>
            <w:r w:rsidRPr="00813D46">
              <w:rPr>
                <w:rFonts w:cs="Arial"/>
                <w:bCs/>
              </w:rPr>
              <w:t>47</w:t>
            </w:r>
          </w:p>
        </w:tc>
        <w:tc>
          <w:tcPr>
            <w:tcW w:w="0" w:type="auto"/>
            <w:noWrap/>
            <w:vAlign w:val="bottom"/>
          </w:tcPr>
          <w:p w14:paraId="413279FE" w14:textId="77777777" w:rsidR="00C334D1" w:rsidRPr="00813D46" w:rsidRDefault="00C334D1" w:rsidP="007B0C0F">
            <w:pPr>
              <w:keepNext/>
              <w:rPr>
                <w:sz w:val="8"/>
              </w:rPr>
            </w:pPr>
            <w:r w:rsidRPr="00813D46">
              <w:rPr>
                <w:rFonts w:cs="Arial"/>
              </w:rPr>
              <w:t> </w:t>
            </w:r>
          </w:p>
        </w:tc>
        <w:tc>
          <w:tcPr>
            <w:tcW w:w="0" w:type="auto"/>
            <w:vAlign w:val="bottom"/>
          </w:tcPr>
          <w:p w14:paraId="487ED2F9" w14:textId="77777777" w:rsidR="00C334D1" w:rsidRPr="00813D46" w:rsidRDefault="00C334D1" w:rsidP="007B0C0F">
            <w:pPr>
              <w:pStyle w:val="la2"/>
              <w:keepNext/>
            </w:pPr>
            <w:r w:rsidRPr="00813D46">
              <w:rPr>
                <w:sz w:val="15"/>
                <w:szCs w:val="15"/>
              </w:rPr>
              <w:t> </w:t>
            </w:r>
          </w:p>
        </w:tc>
        <w:tc>
          <w:tcPr>
            <w:tcW w:w="0" w:type="auto"/>
            <w:vAlign w:val="bottom"/>
          </w:tcPr>
          <w:p w14:paraId="44708228" w14:textId="77777777" w:rsidR="00C334D1" w:rsidRPr="00813D46" w:rsidRDefault="00C334D1" w:rsidP="007B0C0F">
            <w:pPr>
              <w:keepNext/>
              <w:rPr>
                <w:sz w:val="8"/>
              </w:rPr>
            </w:pPr>
            <w:r w:rsidRPr="00813D46">
              <w:rPr>
                <w:rFonts w:cs="Arial"/>
              </w:rPr>
              <w:t> </w:t>
            </w:r>
          </w:p>
        </w:tc>
        <w:tc>
          <w:tcPr>
            <w:tcW w:w="0" w:type="auto"/>
            <w:vAlign w:val="bottom"/>
          </w:tcPr>
          <w:p w14:paraId="2B3E215C" w14:textId="77777777" w:rsidR="00C334D1" w:rsidRPr="00813D46" w:rsidRDefault="00C334D1" w:rsidP="007B0C0F">
            <w:pPr>
              <w:keepNext/>
              <w:jc w:val="right"/>
            </w:pPr>
            <w:r w:rsidRPr="00813D46">
              <w:rPr>
                <w:rFonts w:cs="Arial"/>
                <w:bCs/>
              </w:rPr>
              <w:t>1,791</w:t>
            </w:r>
          </w:p>
        </w:tc>
        <w:tc>
          <w:tcPr>
            <w:tcW w:w="0" w:type="auto"/>
            <w:noWrap/>
            <w:vAlign w:val="bottom"/>
          </w:tcPr>
          <w:p w14:paraId="09927E52" w14:textId="77777777" w:rsidR="00C334D1" w:rsidRPr="00813D46" w:rsidRDefault="00C334D1" w:rsidP="007B0C0F">
            <w:pPr>
              <w:keepNext/>
              <w:rPr>
                <w:sz w:val="8"/>
              </w:rPr>
            </w:pPr>
            <w:r w:rsidRPr="00813D46">
              <w:rPr>
                <w:rFonts w:cs="Arial"/>
              </w:rPr>
              <w:t> </w:t>
            </w:r>
          </w:p>
        </w:tc>
        <w:tc>
          <w:tcPr>
            <w:tcW w:w="0" w:type="auto"/>
            <w:vAlign w:val="bottom"/>
          </w:tcPr>
          <w:p w14:paraId="5404D698" w14:textId="77777777" w:rsidR="00C334D1" w:rsidRPr="00813D46" w:rsidRDefault="00C334D1" w:rsidP="007B0C0F">
            <w:pPr>
              <w:pStyle w:val="la2"/>
              <w:keepNext/>
            </w:pPr>
            <w:r w:rsidRPr="00813D46">
              <w:rPr>
                <w:sz w:val="15"/>
                <w:szCs w:val="15"/>
              </w:rPr>
              <w:t> </w:t>
            </w:r>
          </w:p>
        </w:tc>
        <w:tc>
          <w:tcPr>
            <w:tcW w:w="0" w:type="auto"/>
            <w:vAlign w:val="bottom"/>
          </w:tcPr>
          <w:p w14:paraId="58A97802" w14:textId="77777777" w:rsidR="00C334D1" w:rsidRPr="00813D46" w:rsidRDefault="00C334D1" w:rsidP="007B0C0F">
            <w:pPr>
              <w:keepNext/>
              <w:rPr>
                <w:sz w:val="8"/>
              </w:rPr>
            </w:pPr>
            <w:r w:rsidRPr="00813D46">
              <w:rPr>
                <w:rFonts w:cs="Arial"/>
              </w:rPr>
              <w:t> </w:t>
            </w:r>
          </w:p>
        </w:tc>
        <w:tc>
          <w:tcPr>
            <w:tcW w:w="0" w:type="auto"/>
            <w:vAlign w:val="bottom"/>
          </w:tcPr>
          <w:p w14:paraId="786DC90D" w14:textId="77777777" w:rsidR="00C334D1" w:rsidRPr="00813D46" w:rsidRDefault="00C334D1" w:rsidP="007B0C0F">
            <w:pPr>
              <w:keepNext/>
              <w:jc w:val="right"/>
            </w:pPr>
            <w:r w:rsidRPr="00813D46">
              <w:rPr>
                <w:rFonts w:cs="Arial"/>
              </w:rPr>
              <w:t>36</w:t>
            </w:r>
          </w:p>
        </w:tc>
        <w:tc>
          <w:tcPr>
            <w:tcW w:w="0" w:type="auto"/>
            <w:noWrap/>
            <w:vAlign w:val="bottom"/>
          </w:tcPr>
          <w:p w14:paraId="26C7003E" w14:textId="77777777" w:rsidR="00C334D1" w:rsidRPr="00813D46" w:rsidRDefault="00C334D1" w:rsidP="007B0C0F">
            <w:pPr>
              <w:keepNext/>
              <w:rPr>
                <w:sz w:val="8"/>
              </w:rPr>
            </w:pPr>
            <w:r w:rsidRPr="00813D46">
              <w:rPr>
                <w:rFonts w:cs="Arial"/>
              </w:rPr>
              <w:t> </w:t>
            </w:r>
          </w:p>
        </w:tc>
        <w:tc>
          <w:tcPr>
            <w:tcW w:w="0" w:type="auto"/>
            <w:vAlign w:val="bottom"/>
          </w:tcPr>
          <w:p w14:paraId="3B612291" w14:textId="77777777" w:rsidR="00C334D1" w:rsidRPr="00813D46" w:rsidRDefault="00C334D1" w:rsidP="007B0C0F">
            <w:pPr>
              <w:pStyle w:val="la2"/>
              <w:keepNext/>
            </w:pPr>
            <w:r w:rsidRPr="00813D46">
              <w:rPr>
                <w:sz w:val="15"/>
                <w:szCs w:val="15"/>
              </w:rPr>
              <w:t> </w:t>
            </w:r>
          </w:p>
        </w:tc>
        <w:tc>
          <w:tcPr>
            <w:tcW w:w="0" w:type="auto"/>
            <w:vAlign w:val="bottom"/>
          </w:tcPr>
          <w:p w14:paraId="1877D890" w14:textId="77777777" w:rsidR="00C334D1" w:rsidRPr="00813D46" w:rsidRDefault="00C334D1" w:rsidP="007B0C0F">
            <w:pPr>
              <w:keepNext/>
              <w:rPr>
                <w:sz w:val="8"/>
              </w:rPr>
            </w:pPr>
            <w:r w:rsidRPr="00813D46">
              <w:rPr>
                <w:rFonts w:cs="Arial"/>
              </w:rPr>
              <w:t> </w:t>
            </w:r>
          </w:p>
        </w:tc>
        <w:tc>
          <w:tcPr>
            <w:tcW w:w="0" w:type="auto"/>
            <w:vAlign w:val="bottom"/>
          </w:tcPr>
          <w:p w14:paraId="48BBD584" w14:textId="77777777" w:rsidR="00C334D1" w:rsidRPr="00813D46" w:rsidRDefault="00C334D1" w:rsidP="007B0C0F">
            <w:pPr>
              <w:keepNext/>
              <w:jc w:val="right"/>
            </w:pPr>
            <w:r w:rsidRPr="00813D46">
              <w:rPr>
                <w:rFonts w:cs="Arial"/>
              </w:rPr>
              <w:t>1,000</w:t>
            </w:r>
          </w:p>
        </w:tc>
        <w:tc>
          <w:tcPr>
            <w:tcW w:w="0" w:type="auto"/>
            <w:noWrap/>
            <w:vAlign w:val="bottom"/>
          </w:tcPr>
          <w:p w14:paraId="68FB148C" w14:textId="77777777" w:rsidR="00C334D1" w:rsidRPr="00813D46" w:rsidRDefault="00C334D1" w:rsidP="007B0C0F">
            <w:pPr>
              <w:keepNext/>
              <w:rPr>
                <w:sz w:val="8"/>
              </w:rPr>
            </w:pPr>
            <w:r w:rsidRPr="00813D46">
              <w:rPr>
                <w:rFonts w:cs="Arial"/>
              </w:rPr>
              <w:t> </w:t>
            </w:r>
          </w:p>
        </w:tc>
      </w:tr>
      <w:tr w:rsidR="00C334D1" w:rsidRPr="00813D46" w14:paraId="59F3CF2B" w14:textId="77777777" w:rsidTr="007B0C0F">
        <w:trPr>
          <w:jc w:val="center"/>
        </w:trPr>
        <w:tc>
          <w:tcPr>
            <w:tcW w:w="0" w:type="auto"/>
          </w:tcPr>
          <w:p w14:paraId="379EA559" w14:textId="77777777" w:rsidR="00C334D1" w:rsidRPr="00813D46" w:rsidRDefault="00C334D1" w:rsidP="007B0C0F">
            <w:pPr>
              <w:pStyle w:val="NormalWeb"/>
              <w:keepNext/>
              <w:ind w:left="240" w:hanging="240"/>
              <w:rPr>
                <w:sz w:val="8"/>
              </w:rPr>
            </w:pPr>
            <w:r w:rsidRPr="00813D46">
              <w:rPr>
                <w:rFonts w:cs="Arial"/>
                <w:sz w:val="20"/>
                <w:szCs w:val="20"/>
              </w:rPr>
              <w:t>Fourth quarter</w:t>
            </w:r>
          </w:p>
        </w:tc>
        <w:tc>
          <w:tcPr>
            <w:tcW w:w="0" w:type="auto"/>
            <w:vAlign w:val="bottom"/>
          </w:tcPr>
          <w:p w14:paraId="5C3A219F" w14:textId="77777777" w:rsidR="00C334D1" w:rsidRPr="00813D46" w:rsidRDefault="00C334D1" w:rsidP="007B0C0F">
            <w:pPr>
              <w:pStyle w:val="la2"/>
              <w:keepNext/>
            </w:pPr>
            <w:r w:rsidRPr="00813D46">
              <w:rPr>
                <w:sz w:val="15"/>
                <w:szCs w:val="15"/>
              </w:rPr>
              <w:t> </w:t>
            </w:r>
          </w:p>
        </w:tc>
        <w:tc>
          <w:tcPr>
            <w:tcW w:w="0" w:type="auto"/>
            <w:vAlign w:val="bottom"/>
          </w:tcPr>
          <w:p w14:paraId="3D28BCE2" w14:textId="77777777" w:rsidR="00C334D1" w:rsidRPr="00813D46" w:rsidRDefault="00C334D1" w:rsidP="007B0C0F">
            <w:pPr>
              <w:keepNext/>
              <w:rPr>
                <w:sz w:val="8"/>
              </w:rPr>
            </w:pPr>
            <w:r w:rsidRPr="00813D46">
              <w:rPr>
                <w:rFonts w:cs="Arial"/>
                <w:b/>
                <w:bCs/>
              </w:rPr>
              <w:t> </w:t>
            </w:r>
          </w:p>
        </w:tc>
        <w:tc>
          <w:tcPr>
            <w:tcW w:w="0" w:type="auto"/>
            <w:vAlign w:val="bottom"/>
          </w:tcPr>
          <w:p w14:paraId="5EE3080F" w14:textId="0D8269D3" w:rsidR="00C334D1" w:rsidRPr="00813D46" w:rsidRDefault="008845CD" w:rsidP="007B0C0F">
            <w:pPr>
              <w:keepNext/>
              <w:jc w:val="right"/>
            </w:pPr>
            <w:r w:rsidRPr="00813D46">
              <w:rPr>
                <w:rFonts w:cs="Arial"/>
                <w:b/>
                <w:bCs/>
              </w:rPr>
              <w:t>93</w:t>
            </w:r>
          </w:p>
        </w:tc>
        <w:tc>
          <w:tcPr>
            <w:tcW w:w="0" w:type="auto"/>
            <w:noWrap/>
            <w:vAlign w:val="bottom"/>
          </w:tcPr>
          <w:p w14:paraId="46B91F1C" w14:textId="77777777" w:rsidR="00C334D1" w:rsidRPr="00813D46" w:rsidRDefault="00C334D1" w:rsidP="007B0C0F">
            <w:pPr>
              <w:keepNext/>
              <w:rPr>
                <w:sz w:val="8"/>
              </w:rPr>
            </w:pPr>
            <w:r w:rsidRPr="00813D46">
              <w:rPr>
                <w:rFonts w:cs="Arial"/>
                <w:b/>
                <w:bCs/>
              </w:rPr>
              <w:t> </w:t>
            </w:r>
          </w:p>
        </w:tc>
        <w:tc>
          <w:tcPr>
            <w:tcW w:w="0" w:type="auto"/>
            <w:vAlign w:val="bottom"/>
          </w:tcPr>
          <w:p w14:paraId="46EB5215" w14:textId="77777777" w:rsidR="00C334D1" w:rsidRPr="00813D46" w:rsidRDefault="00C334D1" w:rsidP="007B0C0F">
            <w:pPr>
              <w:pStyle w:val="la2"/>
              <w:keepNext/>
            </w:pPr>
            <w:r w:rsidRPr="00813D46">
              <w:rPr>
                <w:sz w:val="15"/>
                <w:szCs w:val="15"/>
              </w:rPr>
              <w:t> </w:t>
            </w:r>
          </w:p>
        </w:tc>
        <w:tc>
          <w:tcPr>
            <w:tcW w:w="0" w:type="auto"/>
            <w:vAlign w:val="bottom"/>
          </w:tcPr>
          <w:p w14:paraId="4CB8D275" w14:textId="77777777" w:rsidR="00C334D1" w:rsidRPr="00813D46" w:rsidRDefault="00C334D1" w:rsidP="007B0C0F">
            <w:pPr>
              <w:keepNext/>
              <w:rPr>
                <w:sz w:val="8"/>
              </w:rPr>
            </w:pPr>
            <w:r w:rsidRPr="00813D46">
              <w:rPr>
                <w:rFonts w:cs="Arial"/>
                <w:b/>
                <w:bCs/>
              </w:rPr>
              <w:t> </w:t>
            </w:r>
          </w:p>
        </w:tc>
        <w:tc>
          <w:tcPr>
            <w:tcW w:w="0" w:type="auto"/>
            <w:vAlign w:val="bottom"/>
          </w:tcPr>
          <w:p w14:paraId="696EC2BF" w14:textId="0F0F2346" w:rsidR="00C334D1" w:rsidRPr="00813D46" w:rsidRDefault="008845CD" w:rsidP="000210F3">
            <w:pPr>
              <w:keepNext/>
              <w:jc w:val="right"/>
            </w:pPr>
            <w:r w:rsidRPr="00813D46">
              <w:rPr>
                <w:rFonts w:cs="Arial"/>
                <w:b/>
                <w:bCs/>
              </w:rPr>
              <w:t>4,20</w:t>
            </w:r>
            <w:r w:rsidR="000210F3" w:rsidRPr="00813D46">
              <w:rPr>
                <w:rFonts w:cs="Arial"/>
                <w:b/>
                <w:bCs/>
              </w:rPr>
              <w:t>9</w:t>
            </w:r>
          </w:p>
        </w:tc>
        <w:tc>
          <w:tcPr>
            <w:tcW w:w="0" w:type="auto"/>
            <w:noWrap/>
            <w:vAlign w:val="bottom"/>
          </w:tcPr>
          <w:p w14:paraId="5931F6F9" w14:textId="77777777" w:rsidR="00C334D1" w:rsidRPr="00813D46" w:rsidRDefault="00C334D1" w:rsidP="007B0C0F">
            <w:pPr>
              <w:keepNext/>
              <w:rPr>
                <w:sz w:val="8"/>
              </w:rPr>
            </w:pPr>
            <w:r w:rsidRPr="00813D46">
              <w:rPr>
                <w:rFonts w:cs="Arial"/>
                <w:b/>
                <w:bCs/>
              </w:rPr>
              <w:t> </w:t>
            </w:r>
          </w:p>
        </w:tc>
        <w:tc>
          <w:tcPr>
            <w:tcW w:w="0" w:type="auto"/>
            <w:vAlign w:val="bottom"/>
          </w:tcPr>
          <w:p w14:paraId="6CDC8346" w14:textId="77777777" w:rsidR="00C334D1" w:rsidRPr="00813D46" w:rsidRDefault="00C334D1" w:rsidP="007B0C0F">
            <w:pPr>
              <w:pStyle w:val="la2"/>
              <w:keepNext/>
            </w:pPr>
            <w:r w:rsidRPr="00813D46">
              <w:rPr>
                <w:sz w:val="15"/>
                <w:szCs w:val="15"/>
              </w:rPr>
              <w:t> </w:t>
            </w:r>
          </w:p>
        </w:tc>
        <w:tc>
          <w:tcPr>
            <w:tcW w:w="0" w:type="auto"/>
            <w:vAlign w:val="bottom"/>
          </w:tcPr>
          <w:p w14:paraId="62A505F2" w14:textId="77777777" w:rsidR="00C334D1" w:rsidRPr="00813D46" w:rsidRDefault="00C334D1" w:rsidP="007B0C0F">
            <w:pPr>
              <w:keepNext/>
              <w:rPr>
                <w:sz w:val="8"/>
              </w:rPr>
            </w:pPr>
            <w:r w:rsidRPr="00813D46">
              <w:rPr>
                <w:rFonts w:cs="Arial"/>
              </w:rPr>
              <w:t> </w:t>
            </w:r>
          </w:p>
        </w:tc>
        <w:tc>
          <w:tcPr>
            <w:tcW w:w="0" w:type="auto"/>
            <w:vAlign w:val="bottom"/>
          </w:tcPr>
          <w:p w14:paraId="6FE1F5F2" w14:textId="77777777" w:rsidR="00C334D1" w:rsidRPr="00813D46" w:rsidRDefault="00C334D1" w:rsidP="007B0C0F">
            <w:pPr>
              <w:keepNext/>
              <w:jc w:val="right"/>
            </w:pPr>
            <w:r w:rsidRPr="00813D46">
              <w:rPr>
                <w:rFonts w:cs="Arial"/>
                <w:bCs/>
              </w:rPr>
              <w:t>28</w:t>
            </w:r>
          </w:p>
        </w:tc>
        <w:tc>
          <w:tcPr>
            <w:tcW w:w="0" w:type="auto"/>
            <w:noWrap/>
            <w:vAlign w:val="bottom"/>
          </w:tcPr>
          <w:p w14:paraId="4AA5275F" w14:textId="77777777" w:rsidR="00C334D1" w:rsidRPr="00813D46" w:rsidRDefault="00C334D1" w:rsidP="007B0C0F">
            <w:pPr>
              <w:keepNext/>
              <w:rPr>
                <w:sz w:val="8"/>
              </w:rPr>
            </w:pPr>
            <w:r w:rsidRPr="00813D46">
              <w:rPr>
                <w:rFonts w:cs="Arial"/>
              </w:rPr>
              <w:t> </w:t>
            </w:r>
          </w:p>
        </w:tc>
        <w:tc>
          <w:tcPr>
            <w:tcW w:w="0" w:type="auto"/>
            <w:vAlign w:val="bottom"/>
          </w:tcPr>
          <w:p w14:paraId="3CE43510" w14:textId="77777777" w:rsidR="00C334D1" w:rsidRPr="00813D46" w:rsidRDefault="00C334D1" w:rsidP="007B0C0F">
            <w:pPr>
              <w:pStyle w:val="la2"/>
              <w:keepNext/>
            </w:pPr>
            <w:r w:rsidRPr="00813D46">
              <w:rPr>
                <w:sz w:val="15"/>
                <w:szCs w:val="15"/>
              </w:rPr>
              <w:t> </w:t>
            </w:r>
          </w:p>
        </w:tc>
        <w:tc>
          <w:tcPr>
            <w:tcW w:w="0" w:type="auto"/>
            <w:vAlign w:val="bottom"/>
          </w:tcPr>
          <w:p w14:paraId="19D48094" w14:textId="77777777" w:rsidR="00C334D1" w:rsidRPr="00813D46" w:rsidRDefault="00C334D1" w:rsidP="007B0C0F">
            <w:pPr>
              <w:keepNext/>
              <w:rPr>
                <w:sz w:val="8"/>
              </w:rPr>
            </w:pPr>
            <w:r w:rsidRPr="00813D46">
              <w:rPr>
                <w:rFonts w:cs="Arial"/>
              </w:rPr>
              <w:t> </w:t>
            </w:r>
          </w:p>
        </w:tc>
        <w:tc>
          <w:tcPr>
            <w:tcW w:w="0" w:type="auto"/>
            <w:vAlign w:val="bottom"/>
          </w:tcPr>
          <w:p w14:paraId="08557879" w14:textId="77777777" w:rsidR="00C334D1" w:rsidRPr="00813D46" w:rsidRDefault="00C334D1" w:rsidP="007B0C0F">
            <w:pPr>
              <w:keepNext/>
              <w:jc w:val="right"/>
            </w:pPr>
            <w:r w:rsidRPr="00813D46">
              <w:rPr>
                <w:rFonts w:cs="Arial"/>
                <w:bCs/>
              </w:rPr>
              <w:t>1,118</w:t>
            </w:r>
          </w:p>
        </w:tc>
        <w:tc>
          <w:tcPr>
            <w:tcW w:w="0" w:type="auto"/>
            <w:noWrap/>
            <w:vAlign w:val="bottom"/>
          </w:tcPr>
          <w:p w14:paraId="51FB711A" w14:textId="77777777" w:rsidR="00C334D1" w:rsidRPr="00813D46" w:rsidRDefault="00C334D1" w:rsidP="007B0C0F">
            <w:pPr>
              <w:keepNext/>
              <w:rPr>
                <w:sz w:val="8"/>
              </w:rPr>
            </w:pPr>
            <w:r w:rsidRPr="00813D46">
              <w:rPr>
                <w:rFonts w:cs="Arial"/>
              </w:rPr>
              <w:t> </w:t>
            </w:r>
          </w:p>
        </w:tc>
        <w:tc>
          <w:tcPr>
            <w:tcW w:w="0" w:type="auto"/>
            <w:vAlign w:val="bottom"/>
          </w:tcPr>
          <w:p w14:paraId="362EE6A9" w14:textId="77777777" w:rsidR="00C334D1" w:rsidRPr="00813D46" w:rsidRDefault="00C334D1" w:rsidP="007B0C0F">
            <w:pPr>
              <w:pStyle w:val="la2"/>
              <w:keepNext/>
            </w:pPr>
            <w:r w:rsidRPr="00813D46">
              <w:rPr>
                <w:sz w:val="15"/>
                <w:szCs w:val="15"/>
              </w:rPr>
              <w:t> </w:t>
            </w:r>
          </w:p>
        </w:tc>
        <w:tc>
          <w:tcPr>
            <w:tcW w:w="0" w:type="auto"/>
            <w:vAlign w:val="bottom"/>
          </w:tcPr>
          <w:p w14:paraId="4053B0AB" w14:textId="77777777" w:rsidR="00C334D1" w:rsidRPr="00813D46" w:rsidRDefault="00C334D1" w:rsidP="007B0C0F">
            <w:pPr>
              <w:keepNext/>
              <w:rPr>
                <w:sz w:val="8"/>
              </w:rPr>
            </w:pPr>
            <w:r w:rsidRPr="00813D46">
              <w:rPr>
                <w:rFonts w:cs="Arial"/>
              </w:rPr>
              <w:t> </w:t>
            </w:r>
          </w:p>
        </w:tc>
        <w:tc>
          <w:tcPr>
            <w:tcW w:w="0" w:type="auto"/>
            <w:vAlign w:val="bottom"/>
          </w:tcPr>
          <w:p w14:paraId="65AD70B4" w14:textId="77777777" w:rsidR="00C334D1" w:rsidRPr="00813D46" w:rsidRDefault="00C334D1" w:rsidP="007B0C0F">
            <w:pPr>
              <w:keepNext/>
              <w:jc w:val="right"/>
            </w:pPr>
            <w:r w:rsidRPr="00813D46">
              <w:rPr>
                <w:rFonts w:cs="Arial"/>
              </w:rPr>
              <w:t>31</w:t>
            </w:r>
          </w:p>
        </w:tc>
        <w:tc>
          <w:tcPr>
            <w:tcW w:w="0" w:type="auto"/>
            <w:noWrap/>
            <w:vAlign w:val="bottom"/>
          </w:tcPr>
          <w:p w14:paraId="49C98866" w14:textId="77777777" w:rsidR="00C334D1" w:rsidRPr="00813D46" w:rsidRDefault="00C334D1" w:rsidP="007B0C0F">
            <w:pPr>
              <w:keepNext/>
              <w:rPr>
                <w:sz w:val="8"/>
              </w:rPr>
            </w:pPr>
            <w:r w:rsidRPr="00813D46">
              <w:rPr>
                <w:rFonts w:cs="Arial"/>
              </w:rPr>
              <w:t> </w:t>
            </w:r>
          </w:p>
        </w:tc>
        <w:tc>
          <w:tcPr>
            <w:tcW w:w="0" w:type="auto"/>
            <w:vAlign w:val="bottom"/>
          </w:tcPr>
          <w:p w14:paraId="5382972E" w14:textId="77777777" w:rsidR="00C334D1" w:rsidRPr="00813D46" w:rsidRDefault="00C334D1" w:rsidP="007B0C0F">
            <w:pPr>
              <w:pStyle w:val="la2"/>
              <w:keepNext/>
            </w:pPr>
            <w:r w:rsidRPr="00813D46">
              <w:rPr>
                <w:sz w:val="15"/>
                <w:szCs w:val="15"/>
              </w:rPr>
              <w:t> </w:t>
            </w:r>
          </w:p>
        </w:tc>
        <w:tc>
          <w:tcPr>
            <w:tcW w:w="0" w:type="auto"/>
            <w:vAlign w:val="bottom"/>
          </w:tcPr>
          <w:p w14:paraId="53EEAFA7" w14:textId="77777777" w:rsidR="00C334D1" w:rsidRPr="00813D46" w:rsidRDefault="00C334D1" w:rsidP="007B0C0F">
            <w:pPr>
              <w:keepNext/>
              <w:rPr>
                <w:sz w:val="8"/>
              </w:rPr>
            </w:pPr>
            <w:r w:rsidRPr="00813D46">
              <w:rPr>
                <w:rFonts w:cs="Arial"/>
              </w:rPr>
              <w:t> </w:t>
            </w:r>
          </w:p>
        </w:tc>
        <w:tc>
          <w:tcPr>
            <w:tcW w:w="0" w:type="auto"/>
            <w:vAlign w:val="bottom"/>
          </w:tcPr>
          <w:p w14:paraId="06D581BF" w14:textId="77777777" w:rsidR="00C334D1" w:rsidRPr="00813D46" w:rsidRDefault="00C334D1" w:rsidP="007B0C0F">
            <w:pPr>
              <w:keepNext/>
              <w:jc w:val="right"/>
            </w:pPr>
            <w:r w:rsidRPr="00813D46">
              <w:rPr>
                <w:rFonts w:cs="Arial"/>
              </w:rPr>
              <w:t>1,000</w:t>
            </w:r>
          </w:p>
        </w:tc>
        <w:tc>
          <w:tcPr>
            <w:tcW w:w="0" w:type="auto"/>
            <w:noWrap/>
            <w:vAlign w:val="bottom"/>
          </w:tcPr>
          <w:p w14:paraId="47DF3B54" w14:textId="77777777" w:rsidR="00C334D1" w:rsidRPr="00813D46" w:rsidRDefault="00C334D1" w:rsidP="007B0C0F">
            <w:pPr>
              <w:keepNext/>
              <w:rPr>
                <w:sz w:val="8"/>
              </w:rPr>
            </w:pPr>
            <w:r w:rsidRPr="00813D46">
              <w:rPr>
                <w:rFonts w:cs="Arial"/>
              </w:rPr>
              <w:t> </w:t>
            </w:r>
          </w:p>
        </w:tc>
      </w:tr>
      <w:tr w:rsidR="00C334D1" w:rsidRPr="00813D46" w14:paraId="5209A1E9" w14:textId="77777777" w:rsidTr="007B0C0F">
        <w:trPr>
          <w:jc w:val="center"/>
        </w:trPr>
        <w:tc>
          <w:tcPr>
            <w:tcW w:w="0" w:type="auto"/>
            <w:gridSpan w:val="4"/>
            <w:vAlign w:val="bottom"/>
          </w:tcPr>
          <w:p w14:paraId="795F93A9" w14:textId="77777777" w:rsidR="00C334D1" w:rsidRPr="00813D46" w:rsidRDefault="00C334D1" w:rsidP="007B0C0F">
            <w:pPr>
              <w:pStyle w:val="rrdsinglerule"/>
              <w:keepNext/>
            </w:pPr>
            <w:r w:rsidRPr="00813D46">
              <w:rPr>
                <w:sz w:val="15"/>
                <w:szCs w:val="15"/>
              </w:rPr>
              <w:t> </w:t>
            </w:r>
          </w:p>
        </w:tc>
        <w:tc>
          <w:tcPr>
            <w:tcW w:w="0" w:type="auto"/>
            <w:vAlign w:val="bottom"/>
          </w:tcPr>
          <w:p w14:paraId="62B0C1F0" w14:textId="77777777" w:rsidR="00C334D1" w:rsidRPr="00813D46" w:rsidRDefault="00C334D1" w:rsidP="007B0C0F">
            <w:pPr>
              <w:keepNext/>
              <w:rPr>
                <w:sz w:val="8"/>
              </w:rPr>
            </w:pPr>
          </w:p>
        </w:tc>
        <w:tc>
          <w:tcPr>
            <w:tcW w:w="0" w:type="auto"/>
            <w:vAlign w:val="bottom"/>
          </w:tcPr>
          <w:p w14:paraId="320D04A8" w14:textId="77777777" w:rsidR="00C334D1" w:rsidRPr="00813D46" w:rsidRDefault="00C334D1" w:rsidP="007B0C0F">
            <w:pPr>
              <w:pStyle w:val="la2"/>
              <w:keepNext/>
            </w:pPr>
            <w:r w:rsidRPr="00813D46">
              <w:t> </w:t>
            </w:r>
          </w:p>
        </w:tc>
        <w:tc>
          <w:tcPr>
            <w:tcW w:w="0" w:type="auto"/>
            <w:vAlign w:val="bottom"/>
          </w:tcPr>
          <w:p w14:paraId="38786D29" w14:textId="77777777" w:rsidR="00C334D1" w:rsidRPr="00813D46" w:rsidRDefault="00C334D1" w:rsidP="007B0C0F">
            <w:pPr>
              <w:pStyle w:val="rrdsinglerule"/>
              <w:keepNext/>
            </w:pPr>
            <w:r w:rsidRPr="00813D46">
              <w:rPr>
                <w:sz w:val="15"/>
                <w:szCs w:val="15"/>
              </w:rPr>
              <w:t> </w:t>
            </w:r>
          </w:p>
        </w:tc>
        <w:tc>
          <w:tcPr>
            <w:tcW w:w="0" w:type="auto"/>
            <w:vAlign w:val="bottom"/>
          </w:tcPr>
          <w:p w14:paraId="7F008659" w14:textId="77777777" w:rsidR="00C334D1" w:rsidRPr="00813D46" w:rsidRDefault="00C334D1" w:rsidP="007B0C0F">
            <w:pPr>
              <w:pStyle w:val="rrdsinglerule"/>
              <w:keepNext/>
            </w:pPr>
            <w:r w:rsidRPr="00813D46">
              <w:rPr>
                <w:sz w:val="15"/>
                <w:szCs w:val="15"/>
              </w:rPr>
              <w:t> </w:t>
            </w:r>
          </w:p>
        </w:tc>
        <w:tc>
          <w:tcPr>
            <w:tcW w:w="0" w:type="auto"/>
            <w:vAlign w:val="bottom"/>
          </w:tcPr>
          <w:p w14:paraId="522EF6F9" w14:textId="77777777" w:rsidR="00C334D1" w:rsidRPr="00813D46" w:rsidRDefault="00C334D1" w:rsidP="007B0C0F">
            <w:pPr>
              <w:keepNext/>
              <w:rPr>
                <w:sz w:val="8"/>
              </w:rPr>
            </w:pPr>
          </w:p>
        </w:tc>
        <w:tc>
          <w:tcPr>
            <w:tcW w:w="0" w:type="auto"/>
            <w:vAlign w:val="bottom"/>
          </w:tcPr>
          <w:p w14:paraId="6EC584FF" w14:textId="77777777" w:rsidR="00C334D1" w:rsidRPr="00813D46" w:rsidRDefault="00C334D1" w:rsidP="007B0C0F">
            <w:pPr>
              <w:pStyle w:val="la2"/>
              <w:keepNext/>
            </w:pPr>
            <w:r w:rsidRPr="00813D46">
              <w:t> </w:t>
            </w:r>
          </w:p>
        </w:tc>
        <w:tc>
          <w:tcPr>
            <w:tcW w:w="0" w:type="auto"/>
            <w:vAlign w:val="bottom"/>
          </w:tcPr>
          <w:p w14:paraId="2A8C22F9" w14:textId="77777777" w:rsidR="00C334D1" w:rsidRPr="00813D46" w:rsidRDefault="00C334D1" w:rsidP="007B0C0F">
            <w:pPr>
              <w:pStyle w:val="rrdsinglerule"/>
              <w:keepNext/>
            </w:pPr>
            <w:r w:rsidRPr="00813D46">
              <w:rPr>
                <w:sz w:val="15"/>
                <w:szCs w:val="15"/>
              </w:rPr>
              <w:t> </w:t>
            </w:r>
          </w:p>
        </w:tc>
        <w:tc>
          <w:tcPr>
            <w:tcW w:w="0" w:type="auto"/>
            <w:vAlign w:val="bottom"/>
          </w:tcPr>
          <w:p w14:paraId="5D267981" w14:textId="77777777" w:rsidR="00C334D1" w:rsidRPr="00813D46" w:rsidRDefault="00C334D1" w:rsidP="007B0C0F">
            <w:pPr>
              <w:pStyle w:val="rrdsinglerule"/>
              <w:keepNext/>
            </w:pPr>
            <w:r w:rsidRPr="00813D46">
              <w:rPr>
                <w:sz w:val="15"/>
                <w:szCs w:val="15"/>
              </w:rPr>
              <w:t> </w:t>
            </w:r>
          </w:p>
        </w:tc>
        <w:tc>
          <w:tcPr>
            <w:tcW w:w="0" w:type="auto"/>
            <w:vAlign w:val="bottom"/>
          </w:tcPr>
          <w:p w14:paraId="28103BE8" w14:textId="77777777" w:rsidR="00C334D1" w:rsidRPr="00813D46" w:rsidRDefault="00C334D1" w:rsidP="007B0C0F">
            <w:pPr>
              <w:keepNext/>
              <w:rPr>
                <w:sz w:val="8"/>
              </w:rPr>
            </w:pPr>
          </w:p>
        </w:tc>
        <w:tc>
          <w:tcPr>
            <w:tcW w:w="0" w:type="auto"/>
            <w:vAlign w:val="bottom"/>
          </w:tcPr>
          <w:p w14:paraId="11D6F84B" w14:textId="77777777" w:rsidR="00C334D1" w:rsidRPr="00813D46" w:rsidRDefault="00C334D1" w:rsidP="007B0C0F">
            <w:pPr>
              <w:pStyle w:val="la2"/>
              <w:keepNext/>
            </w:pPr>
            <w:r w:rsidRPr="00813D46">
              <w:t> </w:t>
            </w:r>
          </w:p>
        </w:tc>
        <w:tc>
          <w:tcPr>
            <w:tcW w:w="0" w:type="auto"/>
            <w:vAlign w:val="bottom"/>
          </w:tcPr>
          <w:p w14:paraId="7F0013E2" w14:textId="77777777" w:rsidR="00C334D1" w:rsidRPr="00813D46" w:rsidRDefault="00C334D1" w:rsidP="007B0C0F">
            <w:pPr>
              <w:pStyle w:val="rrdsinglerule"/>
              <w:keepNext/>
            </w:pPr>
            <w:r w:rsidRPr="00813D46">
              <w:rPr>
                <w:sz w:val="15"/>
                <w:szCs w:val="15"/>
              </w:rPr>
              <w:t> </w:t>
            </w:r>
          </w:p>
        </w:tc>
        <w:tc>
          <w:tcPr>
            <w:tcW w:w="0" w:type="auto"/>
            <w:vAlign w:val="bottom"/>
          </w:tcPr>
          <w:p w14:paraId="4107BF9C" w14:textId="77777777" w:rsidR="00C334D1" w:rsidRPr="00813D46" w:rsidRDefault="00C334D1" w:rsidP="007B0C0F">
            <w:pPr>
              <w:pStyle w:val="rrdsinglerule"/>
              <w:keepNext/>
            </w:pPr>
            <w:r w:rsidRPr="00813D46">
              <w:rPr>
                <w:sz w:val="15"/>
                <w:szCs w:val="15"/>
              </w:rPr>
              <w:t> </w:t>
            </w:r>
          </w:p>
        </w:tc>
        <w:tc>
          <w:tcPr>
            <w:tcW w:w="0" w:type="auto"/>
            <w:vAlign w:val="bottom"/>
          </w:tcPr>
          <w:p w14:paraId="614E9CE9" w14:textId="77777777" w:rsidR="00C334D1" w:rsidRPr="00813D46" w:rsidRDefault="00C334D1" w:rsidP="007B0C0F">
            <w:pPr>
              <w:keepNext/>
              <w:rPr>
                <w:sz w:val="8"/>
              </w:rPr>
            </w:pPr>
          </w:p>
        </w:tc>
        <w:tc>
          <w:tcPr>
            <w:tcW w:w="0" w:type="auto"/>
            <w:vAlign w:val="bottom"/>
          </w:tcPr>
          <w:p w14:paraId="1FE67D4C" w14:textId="77777777" w:rsidR="00C334D1" w:rsidRPr="00813D46" w:rsidRDefault="00C334D1" w:rsidP="007B0C0F">
            <w:pPr>
              <w:pStyle w:val="la2"/>
              <w:keepNext/>
            </w:pPr>
            <w:r w:rsidRPr="00813D46">
              <w:t> </w:t>
            </w:r>
          </w:p>
        </w:tc>
        <w:tc>
          <w:tcPr>
            <w:tcW w:w="0" w:type="auto"/>
            <w:vAlign w:val="bottom"/>
          </w:tcPr>
          <w:p w14:paraId="6861A09A" w14:textId="77777777" w:rsidR="00C334D1" w:rsidRPr="00813D46" w:rsidRDefault="00C334D1" w:rsidP="007B0C0F">
            <w:pPr>
              <w:pStyle w:val="rrdsinglerule"/>
              <w:keepNext/>
            </w:pPr>
            <w:r w:rsidRPr="00813D46">
              <w:rPr>
                <w:sz w:val="15"/>
                <w:szCs w:val="15"/>
              </w:rPr>
              <w:t> </w:t>
            </w:r>
          </w:p>
        </w:tc>
        <w:tc>
          <w:tcPr>
            <w:tcW w:w="0" w:type="auto"/>
            <w:vAlign w:val="bottom"/>
          </w:tcPr>
          <w:p w14:paraId="045B258A" w14:textId="77777777" w:rsidR="00C334D1" w:rsidRPr="00813D46" w:rsidRDefault="00C334D1" w:rsidP="007B0C0F">
            <w:pPr>
              <w:pStyle w:val="rrdsinglerule"/>
              <w:keepNext/>
            </w:pPr>
            <w:r w:rsidRPr="00813D46">
              <w:rPr>
                <w:sz w:val="15"/>
                <w:szCs w:val="15"/>
              </w:rPr>
              <w:t> </w:t>
            </w:r>
          </w:p>
        </w:tc>
        <w:tc>
          <w:tcPr>
            <w:tcW w:w="0" w:type="auto"/>
            <w:vAlign w:val="bottom"/>
          </w:tcPr>
          <w:p w14:paraId="37BBE0B2" w14:textId="77777777" w:rsidR="00C334D1" w:rsidRPr="00813D46" w:rsidRDefault="00C334D1" w:rsidP="007B0C0F">
            <w:pPr>
              <w:keepNext/>
              <w:rPr>
                <w:sz w:val="8"/>
              </w:rPr>
            </w:pPr>
          </w:p>
        </w:tc>
        <w:tc>
          <w:tcPr>
            <w:tcW w:w="0" w:type="auto"/>
            <w:vAlign w:val="bottom"/>
          </w:tcPr>
          <w:p w14:paraId="3DA7E408" w14:textId="77777777" w:rsidR="00C334D1" w:rsidRPr="00813D46" w:rsidRDefault="00C334D1" w:rsidP="007B0C0F">
            <w:pPr>
              <w:pStyle w:val="la2"/>
              <w:keepNext/>
            </w:pPr>
            <w:r w:rsidRPr="00813D46">
              <w:t> </w:t>
            </w:r>
          </w:p>
        </w:tc>
        <w:tc>
          <w:tcPr>
            <w:tcW w:w="0" w:type="auto"/>
            <w:vAlign w:val="bottom"/>
          </w:tcPr>
          <w:p w14:paraId="6CE3D8CD" w14:textId="77777777" w:rsidR="00C334D1" w:rsidRPr="00813D46" w:rsidRDefault="00C334D1" w:rsidP="007B0C0F">
            <w:pPr>
              <w:pStyle w:val="rrdsinglerule"/>
              <w:keepNext/>
            </w:pPr>
            <w:r w:rsidRPr="00813D46">
              <w:rPr>
                <w:sz w:val="15"/>
                <w:szCs w:val="15"/>
              </w:rPr>
              <w:t> </w:t>
            </w:r>
          </w:p>
        </w:tc>
        <w:tc>
          <w:tcPr>
            <w:tcW w:w="0" w:type="auto"/>
            <w:vAlign w:val="bottom"/>
          </w:tcPr>
          <w:p w14:paraId="7C011EC4" w14:textId="77777777" w:rsidR="00C334D1" w:rsidRPr="00813D46" w:rsidRDefault="00C334D1" w:rsidP="007B0C0F">
            <w:pPr>
              <w:pStyle w:val="rrdsinglerule"/>
              <w:keepNext/>
            </w:pPr>
            <w:r w:rsidRPr="00813D46">
              <w:rPr>
                <w:sz w:val="15"/>
                <w:szCs w:val="15"/>
              </w:rPr>
              <w:t> </w:t>
            </w:r>
          </w:p>
        </w:tc>
        <w:tc>
          <w:tcPr>
            <w:tcW w:w="0" w:type="auto"/>
            <w:vAlign w:val="bottom"/>
          </w:tcPr>
          <w:p w14:paraId="52062D6D" w14:textId="77777777" w:rsidR="00C334D1" w:rsidRPr="00813D46" w:rsidRDefault="00C334D1" w:rsidP="007B0C0F">
            <w:pPr>
              <w:keepNext/>
              <w:rPr>
                <w:sz w:val="8"/>
              </w:rPr>
            </w:pPr>
          </w:p>
        </w:tc>
      </w:tr>
      <w:tr w:rsidR="00C334D1" w:rsidRPr="00813D46" w14:paraId="173EDE83" w14:textId="77777777" w:rsidTr="007B0C0F">
        <w:trPr>
          <w:jc w:val="center"/>
        </w:trPr>
        <w:tc>
          <w:tcPr>
            <w:tcW w:w="0" w:type="auto"/>
          </w:tcPr>
          <w:p w14:paraId="56955663" w14:textId="77777777" w:rsidR="00C334D1" w:rsidRPr="00813D46" w:rsidRDefault="00C334D1" w:rsidP="007B0C0F">
            <w:pPr>
              <w:pStyle w:val="NormalWeb"/>
              <w:keepNext/>
              <w:ind w:left="480" w:hanging="240"/>
              <w:rPr>
                <w:sz w:val="8"/>
              </w:rPr>
            </w:pPr>
            <w:r w:rsidRPr="00813D46">
              <w:rPr>
                <w:rFonts w:cs="Arial"/>
                <w:sz w:val="20"/>
                <w:szCs w:val="20"/>
              </w:rPr>
              <w:t>Total</w:t>
            </w:r>
          </w:p>
        </w:tc>
        <w:tc>
          <w:tcPr>
            <w:tcW w:w="0" w:type="auto"/>
            <w:vAlign w:val="bottom"/>
          </w:tcPr>
          <w:p w14:paraId="3A1FFFA3" w14:textId="77777777" w:rsidR="00C334D1" w:rsidRPr="00813D46" w:rsidRDefault="00C334D1" w:rsidP="007B0C0F">
            <w:pPr>
              <w:pStyle w:val="la2"/>
              <w:keepNext/>
            </w:pPr>
            <w:r w:rsidRPr="00813D46">
              <w:rPr>
                <w:sz w:val="15"/>
                <w:szCs w:val="15"/>
              </w:rPr>
              <w:t> </w:t>
            </w:r>
          </w:p>
        </w:tc>
        <w:tc>
          <w:tcPr>
            <w:tcW w:w="0" w:type="auto"/>
            <w:vAlign w:val="bottom"/>
          </w:tcPr>
          <w:p w14:paraId="789EEABA" w14:textId="77777777" w:rsidR="00C334D1" w:rsidRPr="00813D46" w:rsidRDefault="00C334D1" w:rsidP="007B0C0F">
            <w:pPr>
              <w:keepNext/>
              <w:rPr>
                <w:sz w:val="8"/>
              </w:rPr>
            </w:pPr>
            <w:r w:rsidRPr="00813D46">
              <w:rPr>
                <w:rFonts w:cs="Arial"/>
                <w:b/>
                <w:bCs/>
              </w:rPr>
              <w:t> </w:t>
            </w:r>
          </w:p>
        </w:tc>
        <w:tc>
          <w:tcPr>
            <w:tcW w:w="0" w:type="auto"/>
            <w:vAlign w:val="bottom"/>
          </w:tcPr>
          <w:p w14:paraId="039FCB99" w14:textId="5A59A0DB" w:rsidR="00C334D1" w:rsidRPr="00813D46" w:rsidRDefault="008845CD" w:rsidP="007B0C0F">
            <w:pPr>
              <w:keepNext/>
              <w:jc w:val="right"/>
            </w:pPr>
            <w:r w:rsidRPr="00813D46">
              <w:rPr>
                <w:rFonts w:cs="Arial"/>
                <w:b/>
                <w:bCs/>
              </w:rPr>
              <w:t>295</w:t>
            </w:r>
          </w:p>
        </w:tc>
        <w:tc>
          <w:tcPr>
            <w:tcW w:w="0" w:type="auto"/>
            <w:noWrap/>
            <w:vAlign w:val="bottom"/>
          </w:tcPr>
          <w:p w14:paraId="245260F5" w14:textId="77777777" w:rsidR="00C334D1" w:rsidRPr="00813D46" w:rsidRDefault="00C334D1" w:rsidP="007B0C0F">
            <w:pPr>
              <w:keepNext/>
              <w:rPr>
                <w:sz w:val="8"/>
              </w:rPr>
            </w:pPr>
            <w:r w:rsidRPr="00813D46">
              <w:rPr>
                <w:rFonts w:cs="Arial"/>
                <w:b/>
                <w:bCs/>
              </w:rPr>
              <w:t> </w:t>
            </w:r>
          </w:p>
        </w:tc>
        <w:tc>
          <w:tcPr>
            <w:tcW w:w="0" w:type="auto"/>
            <w:vAlign w:val="bottom"/>
          </w:tcPr>
          <w:p w14:paraId="075E6F93" w14:textId="77777777" w:rsidR="00C334D1" w:rsidRPr="00813D46" w:rsidRDefault="00C334D1" w:rsidP="007B0C0F">
            <w:pPr>
              <w:pStyle w:val="la2"/>
              <w:keepNext/>
            </w:pPr>
            <w:r w:rsidRPr="00813D46">
              <w:rPr>
                <w:sz w:val="15"/>
                <w:szCs w:val="15"/>
              </w:rPr>
              <w:t> </w:t>
            </w:r>
          </w:p>
        </w:tc>
        <w:tc>
          <w:tcPr>
            <w:tcW w:w="0" w:type="auto"/>
            <w:vAlign w:val="bottom"/>
          </w:tcPr>
          <w:p w14:paraId="4CEB0257" w14:textId="77777777" w:rsidR="00C334D1" w:rsidRPr="00813D46" w:rsidRDefault="00C334D1" w:rsidP="007B0C0F">
            <w:pPr>
              <w:keepNext/>
              <w:rPr>
                <w:sz w:val="8"/>
              </w:rPr>
            </w:pPr>
            <w:r w:rsidRPr="00813D46">
              <w:rPr>
                <w:rFonts w:cs="Arial"/>
                <w:b/>
                <w:bCs/>
              </w:rPr>
              <w:t>$</w:t>
            </w:r>
          </w:p>
        </w:tc>
        <w:tc>
          <w:tcPr>
            <w:tcW w:w="0" w:type="auto"/>
            <w:vAlign w:val="bottom"/>
          </w:tcPr>
          <w:p w14:paraId="6EC59653" w14:textId="52C8EA74" w:rsidR="00C334D1" w:rsidRPr="00813D46" w:rsidRDefault="00C334D1" w:rsidP="000210F3">
            <w:pPr>
              <w:keepNext/>
              <w:jc w:val="right"/>
            </w:pPr>
            <w:r w:rsidRPr="00813D46">
              <w:rPr>
                <w:rFonts w:cs="Arial"/>
                <w:b/>
                <w:bCs/>
              </w:rPr>
              <w:t>  </w:t>
            </w:r>
            <w:r w:rsidR="008845CD" w:rsidRPr="00813D46">
              <w:rPr>
                <w:rFonts w:cs="Arial"/>
                <w:b/>
                <w:bCs/>
              </w:rPr>
              <w:t>13,20</w:t>
            </w:r>
            <w:r w:rsidR="000210F3" w:rsidRPr="00813D46">
              <w:rPr>
                <w:rFonts w:cs="Arial"/>
                <w:b/>
                <w:bCs/>
              </w:rPr>
              <w:t>9</w:t>
            </w:r>
          </w:p>
        </w:tc>
        <w:tc>
          <w:tcPr>
            <w:tcW w:w="0" w:type="auto"/>
            <w:noWrap/>
            <w:vAlign w:val="bottom"/>
          </w:tcPr>
          <w:p w14:paraId="2D24DC60" w14:textId="77777777" w:rsidR="00C334D1" w:rsidRPr="00813D46" w:rsidRDefault="00C334D1" w:rsidP="007B0C0F">
            <w:pPr>
              <w:keepNext/>
              <w:rPr>
                <w:sz w:val="8"/>
              </w:rPr>
            </w:pPr>
            <w:r w:rsidRPr="00813D46">
              <w:rPr>
                <w:rFonts w:cs="Arial"/>
                <w:b/>
                <w:bCs/>
              </w:rPr>
              <w:t> </w:t>
            </w:r>
          </w:p>
        </w:tc>
        <w:tc>
          <w:tcPr>
            <w:tcW w:w="0" w:type="auto"/>
            <w:vAlign w:val="bottom"/>
          </w:tcPr>
          <w:p w14:paraId="7A2709D7" w14:textId="77777777" w:rsidR="00C334D1" w:rsidRPr="00813D46" w:rsidRDefault="00C334D1" w:rsidP="007B0C0F">
            <w:pPr>
              <w:pStyle w:val="la2"/>
              <w:keepNext/>
            </w:pPr>
            <w:r w:rsidRPr="00813D46">
              <w:rPr>
                <w:sz w:val="15"/>
                <w:szCs w:val="15"/>
              </w:rPr>
              <w:t> </w:t>
            </w:r>
          </w:p>
        </w:tc>
        <w:tc>
          <w:tcPr>
            <w:tcW w:w="0" w:type="auto"/>
            <w:vAlign w:val="bottom"/>
          </w:tcPr>
          <w:p w14:paraId="46B17B6F" w14:textId="77777777" w:rsidR="00C334D1" w:rsidRPr="00813D46" w:rsidRDefault="00C334D1" w:rsidP="007B0C0F">
            <w:pPr>
              <w:keepNext/>
              <w:rPr>
                <w:sz w:val="8"/>
              </w:rPr>
            </w:pPr>
            <w:r w:rsidRPr="00813D46">
              <w:rPr>
                <w:rFonts w:cs="Arial"/>
              </w:rPr>
              <w:t> </w:t>
            </w:r>
          </w:p>
        </w:tc>
        <w:tc>
          <w:tcPr>
            <w:tcW w:w="0" w:type="auto"/>
            <w:vAlign w:val="bottom"/>
          </w:tcPr>
          <w:p w14:paraId="21D934C2" w14:textId="77777777" w:rsidR="00C334D1" w:rsidRPr="00813D46" w:rsidRDefault="00C334D1" w:rsidP="007B0C0F">
            <w:pPr>
              <w:keepNext/>
              <w:jc w:val="right"/>
            </w:pPr>
            <w:r w:rsidRPr="00813D46">
              <w:rPr>
                <w:rFonts w:cs="Arial"/>
                <w:bCs/>
              </w:rPr>
              <w:t>175</w:t>
            </w:r>
          </w:p>
        </w:tc>
        <w:tc>
          <w:tcPr>
            <w:tcW w:w="0" w:type="auto"/>
            <w:noWrap/>
            <w:vAlign w:val="bottom"/>
          </w:tcPr>
          <w:p w14:paraId="24C9AB61" w14:textId="77777777" w:rsidR="00C334D1" w:rsidRPr="00813D46" w:rsidRDefault="00C334D1" w:rsidP="007B0C0F">
            <w:pPr>
              <w:keepNext/>
              <w:rPr>
                <w:sz w:val="8"/>
              </w:rPr>
            </w:pPr>
            <w:r w:rsidRPr="00813D46">
              <w:rPr>
                <w:rFonts w:cs="Arial"/>
              </w:rPr>
              <w:t> </w:t>
            </w:r>
          </w:p>
        </w:tc>
        <w:tc>
          <w:tcPr>
            <w:tcW w:w="0" w:type="auto"/>
            <w:vAlign w:val="bottom"/>
          </w:tcPr>
          <w:p w14:paraId="67C064DA" w14:textId="77777777" w:rsidR="00C334D1" w:rsidRPr="00813D46" w:rsidRDefault="00C334D1" w:rsidP="007B0C0F">
            <w:pPr>
              <w:pStyle w:val="la2"/>
              <w:keepNext/>
            </w:pPr>
            <w:r w:rsidRPr="00813D46">
              <w:rPr>
                <w:sz w:val="15"/>
                <w:szCs w:val="15"/>
              </w:rPr>
              <w:t> </w:t>
            </w:r>
          </w:p>
        </w:tc>
        <w:tc>
          <w:tcPr>
            <w:tcW w:w="0" w:type="auto"/>
            <w:vAlign w:val="bottom"/>
          </w:tcPr>
          <w:p w14:paraId="5AE9FD60" w14:textId="77777777" w:rsidR="00C334D1" w:rsidRPr="00813D46" w:rsidRDefault="00C334D1" w:rsidP="007B0C0F">
            <w:pPr>
              <w:keepNext/>
              <w:rPr>
                <w:sz w:val="8"/>
              </w:rPr>
            </w:pPr>
            <w:r w:rsidRPr="00813D46">
              <w:rPr>
                <w:rFonts w:cs="Arial"/>
              </w:rPr>
              <w:t>$</w:t>
            </w:r>
          </w:p>
        </w:tc>
        <w:tc>
          <w:tcPr>
            <w:tcW w:w="0" w:type="auto"/>
            <w:vAlign w:val="bottom"/>
          </w:tcPr>
          <w:p w14:paraId="5DAA2138" w14:textId="77777777" w:rsidR="00C334D1" w:rsidRPr="00813D46" w:rsidRDefault="00C334D1" w:rsidP="007B0C0F">
            <w:pPr>
              <w:keepNext/>
              <w:jc w:val="right"/>
            </w:pPr>
            <w:r w:rsidRPr="00813D46">
              <w:rPr>
                <w:rFonts w:cs="Arial"/>
                <w:bCs/>
              </w:rPr>
              <w:t>  6,409</w:t>
            </w:r>
          </w:p>
        </w:tc>
        <w:tc>
          <w:tcPr>
            <w:tcW w:w="0" w:type="auto"/>
            <w:noWrap/>
            <w:vAlign w:val="bottom"/>
          </w:tcPr>
          <w:p w14:paraId="62C936E9" w14:textId="77777777" w:rsidR="00C334D1" w:rsidRPr="00813D46" w:rsidRDefault="00C334D1" w:rsidP="007B0C0F">
            <w:pPr>
              <w:keepNext/>
              <w:rPr>
                <w:sz w:val="8"/>
              </w:rPr>
            </w:pPr>
            <w:r w:rsidRPr="00813D46">
              <w:rPr>
                <w:rFonts w:cs="Arial"/>
              </w:rPr>
              <w:t> </w:t>
            </w:r>
          </w:p>
        </w:tc>
        <w:tc>
          <w:tcPr>
            <w:tcW w:w="0" w:type="auto"/>
            <w:vAlign w:val="bottom"/>
          </w:tcPr>
          <w:p w14:paraId="5C4C731E" w14:textId="77777777" w:rsidR="00C334D1" w:rsidRPr="00813D46" w:rsidRDefault="00C334D1" w:rsidP="007B0C0F">
            <w:pPr>
              <w:pStyle w:val="la2"/>
              <w:keepNext/>
            </w:pPr>
            <w:r w:rsidRPr="00813D46">
              <w:rPr>
                <w:sz w:val="15"/>
                <w:szCs w:val="15"/>
              </w:rPr>
              <w:t> </w:t>
            </w:r>
          </w:p>
        </w:tc>
        <w:tc>
          <w:tcPr>
            <w:tcW w:w="0" w:type="auto"/>
            <w:vAlign w:val="bottom"/>
          </w:tcPr>
          <w:p w14:paraId="7BE92401" w14:textId="77777777" w:rsidR="00C334D1" w:rsidRPr="00813D46" w:rsidRDefault="00C334D1" w:rsidP="007B0C0F">
            <w:pPr>
              <w:keepNext/>
              <w:rPr>
                <w:sz w:val="8"/>
              </w:rPr>
            </w:pPr>
            <w:r w:rsidRPr="00813D46">
              <w:rPr>
                <w:rFonts w:cs="Arial"/>
              </w:rPr>
              <w:t> </w:t>
            </w:r>
          </w:p>
        </w:tc>
        <w:tc>
          <w:tcPr>
            <w:tcW w:w="0" w:type="auto"/>
            <w:vAlign w:val="bottom"/>
          </w:tcPr>
          <w:p w14:paraId="3A173FF6" w14:textId="77777777" w:rsidR="00C334D1" w:rsidRPr="00813D46" w:rsidRDefault="00C334D1" w:rsidP="007B0C0F">
            <w:pPr>
              <w:keepNext/>
              <w:jc w:val="right"/>
            </w:pPr>
            <w:r w:rsidRPr="00813D46">
              <w:rPr>
                <w:rFonts w:cs="Arial"/>
              </w:rPr>
              <w:t>158</w:t>
            </w:r>
          </w:p>
        </w:tc>
        <w:tc>
          <w:tcPr>
            <w:tcW w:w="0" w:type="auto"/>
            <w:noWrap/>
            <w:vAlign w:val="bottom"/>
          </w:tcPr>
          <w:p w14:paraId="28FD951D" w14:textId="77777777" w:rsidR="00C334D1" w:rsidRPr="00813D46" w:rsidRDefault="00C334D1" w:rsidP="007B0C0F">
            <w:pPr>
              <w:keepNext/>
              <w:rPr>
                <w:sz w:val="8"/>
              </w:rPr>
            </w:pPr>
            <w:r w:rsidRPr="00813D46">
              <w:rPr>
                <w:rFonts w:cs="Arial"/>
              </w:rPr>
              <w:t> </w:t>
            </w:r>
          </w:p>
        </w:tc>
        <w:tc>
          <w:tcPr>
            <w:tcW w:w="0" w:type="auto"/>
            <w:vAlign w:val="bottom"/>
          </w:tcPr>
          <w:p w14:paraId="234E3DB9" w14:textId="77777777" w:rsidR="00C334D1" w:rsidRPr="00813D46" w:rsidRDefault="00C334D1" w:rsidP="007B0C0F">
            <w:pPr>
              <w:pStyle w:val="la2"/>
              <w:keepNext/>
            </w:pPr>
            <w:r w:rsidRPr="00813D46">
              <w:rPr>
                <w:sz w:val="15"/>
                <w:szCs w:val="15"/>
              </w:rPr>
              <w:t> </w:t>
            </w:r>
          </w:p>
        </w:tc>
        <w:tc>
          <w:tcPr>
            <w:tcW w:w="0" w:type="auto"/>
            <w:vAlign w:val="bottom"/>
          </w:tcPr>
          <w:p w14:paraId="0BA2A0ED" w14:textId="77777777" w:rsidR="00C334D1" w:rsidRPr="00813D46" w:rsidRDefault="00C334D1" w:rsidP="007B0C0F">
            <w:pPr>
              <w:keepNext/>
              <w:rPr>
                <w:sz w:val="8"/>
              </w:rPr>
            </w:pPr>
            <w:r w:rsidRPr="00813D46">
              <w:rPr>
                <w:rFonts w:cs="Arial"/>
              </w:rPr>
              <w:t>$</w:t>
            </w:r>
          </w:p>
        </w:tc>
        <w:tc>
          <w:tcPr>
            <w:tcW w:w="0" w:type="auto"/>
            <w:vAlign w:val="bottom"/>
          </w:tcPr>
          <w:p w14:paraId="790458D8" w14:textId="77777777" w:rsidR="00C334D1" w:rsidRPr="00813D46" w:rsidRDefault="00C334D1" w:rsidP="007B0C0F">
            <w:pPr>
              <w:keepNext/>
              <w:jc w:val="right"/>
            </w:pPr>
            <w:r w:rsidRPr="00813D46">
              <w:rPr>
                <w:rFonts w:cs="Arial"/>
              </w:rPr>
              <w:t>4,607</w:t>
            </w:r>
          </w:p>
        </w:tc>
        <w:tc>
          <w:tcPr>
            <w:tcW w:w="0" w:type="auto"/>
            <w:noWrap/>
            <w:vAlign w:val="bottom"/>
          </w:tcPr>
          <w:p w14:paraId="36D151E0" w14:textId="77777777" w:rsidR="00C334D1" w:rsidRPr="00813D46" w:rsidRDefault="00C334D1" w:rsidP="007B0C0F">
            <w:pPr>
              <w:keepNext/>
              <w:rPr>
                <w:sz w:val="8"/>
              </w:rPr>
            </w:pPr>
            <w:r w:rsidRPr="00813D46">
              <w:rPr>
                <w:rFonts w:cs="Arial"/>
              </w:rPr>
              <w:t> </w:t>
            </w:r>
          </w:p>
        </w:tc>
      </w:tr>
      <w:tr w:rsidR="00C334D1" w:rsidRPr="00813D46" w14:paraId="20C76F37" w14:textId="77777777" w:rsidTr="007B0C0F">
        <w:trPr>
          <w:jc w:val="center"/>
        </w:trPr>
        <w:tc>
          <w:tcPr>
            <w:tcW w:w="0" w:type="auto"/>
            <w:vAlign w:val="bottom"/>
          </w:tcPr>
          <w:p w14:paraId="61EAFCCA" w14:textId="77777777" w:rsidR="00C334D1" w:rsidRPr="00813D46" w:rsidRDefault="00C334D1" w:rsidP="007B0C0F">
            <w:pPr>
              <w:pStyle w:val="la2"/>
            </w:pPr>
            <w:r w:rsidRPr="00813D46">
              <w:t> </w:t>
            </w:r>
          </w:p>
        </w:tc>
        <w:tc>
          <w:tcPr>
            <w:tcW w:w="0" w:type="auto"/>
            <w:vAlign w:val="bottom"/>
          </w:tcPr>
          <w:p w14:paraId="0EF0A9E0" w14:textId="77777777" w:rsidR="00C334D1" w:rsidRPr="00813D46" w:rsidRDefault="00C334D1" w:rsidP="007B0C0F">
            <w:pPr>
              <w:pStyle w:val="la2"/>
            </w:pPr>
            <w:r w:rsidRPr="00813D46">
              <w:t> </w:t>
            </w:r>
          </w:p>
        </w:tc>
        <w:tc>
          <w:tcPr>
            <w:tcW w:w="0" w:type="auto"/>
            <w:vAlign w:val="bottom"/>
          </w:tcPr>
          <w:p w14:paraId="41B1BDB5" w14:textId="77777777" w:rsidR="00C334D1" w:rsidRPr="00813D46" w:rsidRDefault="00C334D1" w:rsidP="007B0C0F">
            <w:pPr>
              <w:pStyle w:val="rrddoublerule"/>
            </w:pPr>
            <w:r w:rsidRPr="00813D46">
              <w:rPr>
                <w:sz w:val="15"/>
                <w:szCs w:val="15"/>
              </w:rPr>
              <w:t> </w:t>
            </w:r>
          </w:p>
        </w:tc>
        <w:tc>
          <w:tcPr>
            <w:tcW w:w="0" w:type="auto"/>
            <w:vAlign w:val="bottom"/>
          </w:tcPr>
          <w:p w14:paraId="5AC79F98" w14:textId="77777777" w:rsidR="00C334D1" w:rsidRPr="00813D46" w:rsidRDefault="00C334D1" w:rsidP="007B0C0F">
            <w:pPr>
              <w:pStyle w:val="rrddoublerule"/>
            </w:pPr>
            <w:r w:rsidRPr="00813D46">
              <w:rPr>
                <w:sz w:val="15"/>
                <w:szCs w:val="15"/>
              </w:rPr>
              <w:t> </w:t>
            </w:r>
          </w:p>
        </w:tc>
        <w:tc>
          <w:tcPr>
            <w:tcW w:w="0" w:type="auto"/>
            <w:vAlign w:val="bottom"/>
          </w:tcPr>
          <w:p w14:paraId="37427811" w14:textId="77777777" w:rsidR="00C334D1" w:rsidRPr="00813D46" w:rsidRDefault="00C334D1" w:rsidP="007B0C0F">
            <w:pPr>
              <w:rPr>
                <w:sz w:val="8"/>
              </w:rPr>
            </w:pPr>
          </w:p>
        </w:tc>
        <w:tc>
          <w:tcPr>
            <w:tcW w:w="0" w:type="auto"/>
            <w:vAlign w:val="bottom"/>
          </w:tcPr>
          <w:p w14:paraId="0C04E298" w14:textId="77777777" w:rsidR="00C334D1" w:rsidRPr="00813D46" w:rsidRDefault="00C334D1" w:rsidP="007B0C0F">
            <w:pPr>
              <w:pStyle w:val="la2"/>
            </w:pPr>
            <w:r w:rsidRPr="00813D46">
              <w:t> </w:t>
            </w:r>
          </w:p>
        </w:tc>
        <w:tc>
          <w:tcPr>
            <w:tcW w:w="0" w:type="auto"/>
            <w:vAlign w:val="bottom"/>
          </w:tcPr>
          <w:p w14:paraId="3275A076" w14:textId="77777777" w:rsidR="00C334D1" w:rsidRPr="00813D46" w:rsidRDefault="00C334D1" w:rsidP="007B0C0F">
            <w:pPr>
              <w:pStyle w:val="rrddoublerule"/>
            </w:pPr>
            <w:r w:rsidRPr="00813D46">
              <w:rPr>
                <w:sz w:val="15"/>
                <w:szCs w:val="15"/>
              </w:rPr>
              <w:t> </w:t>
            </w:r>
          </w:p>
        </w:tc>
        <w:tc>
          <w:tcPr>
            <w:tcW w:w="0" w:type="auto"/>
            <w:vAlign w:val="bottom"/>
          </w:tcPr>
          <w:p w14:paraId="65998E08" w14:textId="77777777" w:rsidR="00C334D1" w:rsidRPr="00813D46" w:rsidRDefault="00C334D1" w:rsidP="007B0C0F">
            <w:pPr>
              <w:pStyle w:val="rrddoublerule"/>
            </w:pPr>
            <w:r w:rsidRPr="00813D46">
              <w:rPr>
                <w:sz w:val="15"/>
                <w:szCs w:val="15"/>
              </w:rPr>
              <w:t> </w:t>
            </w:r>
          </w:p>
        </w:tc>
        <w:tc>
          <w:tcPr>
            <w:tcW w:w="0" w:type="auto"/>
            <w:vAlign w:val="bottom"/>
          </w:tcPr>
          <w:p w14:paraId="4EEAA777" w14:textId="77777777" w:rsidR="00C334D1" w:rsidRPr="00813D46" w:rsidRDefault="00C334D1" w:rsidP="007B0C0F">
            <w:pPr>
              <w:rPr>
                <w:sz w:val="8"/>
              </w:rPr>
            </w:pPr>
          </w:p>
        </w:tc>
        <w:tc>
          <w:tcPr>
            <w:tcW w:w="0" w:type="auto"/>
            <w:vAlign w:val="bottom"/>
          </w:tcPr>
          <w:p w14:paraId="1B2762EA" w14:textId="77777777" w:rsidR="00C334D1" w:rsidRPr="00813D46" w:rsidRDefault="00C334D1" w:rsidP="007B0C0F">
            <w:pPr>
              <w:pStyle w:val="la2"/>
            </w:pPr>
            <w:r w:rsidRPr="00813D46">
              <w:t> </w:t>
            </w:r>
          </w:p>
        </w:tc>
        <w:tc>
          <w:tcPr>
            <w:tcW w:w="0" w:type="auto"/>
            <w:vAlign w:val="bottom"/>
          </w:tcPr>
          <w:p w14:paraId="510A66F3" w14:textId="77777777" w:rsidR="00C334D1" w:rsidRPr="00813D46" w:rsidRDefault="00C334D1" w:rsidP="007B0C0F">
            <w:pPr>
              <w:pStyle w:val="rrddoublerule"/>
            </w:pPr>
            <w:r w:rsidRPr="00813D46">
              <w:rPr>
                <w:sz w:val="15"/>
                <w:szCs w:val="15"/>
              </w:rPr>
              <w:t> </w:t>
            </w:r>
          </w:p>
        </w:tc>
        <w:tc>
          <w:tcPr>
            <w:tcW w:w="0" w:type="auto"/>
            <w:vAlign w:val="bottom"/>
          </w:tcPr>
          <w:p w14:paraId="171C5E1C" w14:textId="77777777" w:rsidR="00C334D1" w:rsidRPr="00813D46" w:rsidRDefault="00C334D1" w:rsidP="007B0C0F">
            <w:pPr>
              <w:pStyle w:val="rrddoublerule"/>
            </w:pPr>
            <w:r w:rsidRPr="00813D46">
              <w:rPr>
                <w:sz w:val="15"/>
                <w:szCs w:val="15"/>
              </w:rPr>
              <w:t> </w:t>
            </w:r>
          </w:p>
        </w:tc>
        <w:tc>
          <w:tcPr>
            <w:tcW w:w="0" w:type="auto"/>
            <w:vAlign w:val="bottom"/>
          </w:tcPr>
          <w:p w14:paraId="365305E1" w14:textId="77777777" w:rsidR="00C334D1" w:rsidRPr="00813D46" w:rsidRDefault="00C334D1" w:rsidP="007B0C0F">
            <w:pPr>
              <w:rPr>
                <w:sz w:val="8"/>
              </w:rPr>
            </w:pPr>
          </w:p>
        </w:tc>
        <w:tc>
          <w:tcPr>
            <w:tcW w:w="0" w:type="auto"/>
            <w:vAlign w:val="bottom"/>
          </w:tcPr>
          <w:p w14:paraId="2A155AF0" w14:textId="77777777" w:rsidR="00C334D1" w:rsidRPr="00813D46" w:rsidRDefault="00C334D1" w:rsidP="007B0C0F">
            <w:pPr>
              <w:pStyle w:val="la2"/>
            </w:pPr>
            <w:r w:rsidRPr="00813D46">
              <w:t> </w:t>
            </w:r>
          </w:p>
        </w:tc>
        <w:tc>
          <w:tcPr>
            <w:tcW w:w="0" w:type="auto"/>
            <w:vAlign w:val="bottom"/>
          </w:tcPr>
          <w:p w14:paraId="104E66A2" w14:textId="77777777" w:rsidR="00C334D1" w:rsidRPr="00813D46" w:rsidRDefault="00C334D1" w:rsidP="007B0C0F">
            <w:pPr>
              <w:pStyle w:val="rrddoublerule"/>
            </w:pPr>
            <w:r w:rsidRPr="00813D46">
              <w:rPr>
                <w:sz w:val="15"/>
                <w:szCs w:val="15"/>
              </w:rPr>
              <w:t> </w:t>
            </w:r>
          </w:p>
        </w:tc>
        <w:tc>
          <w:tcPr>
            <w:tcW w:w="0" w:type="auto"/>
            <w:vAlign w:val="bottom"/>
          </w:tcPr>
          <w:p w14:paraId="2AC4063B" w14:textId="77777777" w:rsidR="00C334D1" w:rsidRPr="00813D46" w:rsidRDefault="00C334D1" w:rsidP="007B0C0F">
            <w:pPr>
              <w:pStyle w:val="rrddoublerule"/>
            </w:pPr>
            <w:r w:rsidRPr="00813D46">
              <w:rPr>
                <w:sz w:val="15"/>
                <w:szCs w:val="15"/>
              </w:rPr>
              <w:t> </w:t>
            </w:r>
          </w:p>
        </w:tc>
        <w:tc>
          <w:tcPr>
            <w:tcW w:w="0" w:type="auto"/>
            <w:vAlign w:val="bottom"/>
          </w:tcPr>
          <w:p w14:paraId="3D2FD3CF" w14:textId="77777777" w:rsidR="00C334D1" w:rsidRPr="00813D46" w:rsidRDefault="00C334D1" w:rsidP="007B0C0F">
            <w:pPr>
              <w:rPr>
                <w:sz w:val="8"/>
              </w:rPr>
            </w:pPr>
          </w:p>
        </w:tc>
        <w:tc>
          <w:tcPr>
            <w:tcW w:w="0" w:type="auto"/>
            <w:vAlign w:val="bottom"/>
          </w:tcPr>
          <w:p w14:paraId="6EDD85E3" w14:textId="77777777" w:rsidR="00C334D1" w:rsidRPr="00813D46" w:rsidRDefault="00C334D1" w:rsidP="007B0C0F">
            <w:pPr>
              <w:pStyle w:val="la2"/>
            </w:pPr>
            <w:r w:rsidRPr="00813D46">
              <w:t> </w:t>
            </w:r>
          </w:p>
        </w:tc>
        <w:tc>
          <w:tcPr>
            <w:tcW w:w="0" w:type="auto"/>
            <w:vAlign w:val="bottom"/>
          </w:tcPr>
          <w:p w14:paraId="43663F90" w14:textId="77777777" w:rsidR="00C334D1" w:rsidRPr="00813D46" w:rsidRDefault="00C334D1" w:rsidP="007B0C0F">
            <w:pPr>
              <w:pStyle w:val="rrddoublerule"/>
            </w:pPr>
            <w:r w:rsidRPr="00813D46">
              <w:rPr>
                <w:sz w:val="15"/>
                <w:szCs w:val="15"/>
              </w:rPr>
              <w:t> </w:t>
            </w:r>
          </w:p>
        </w:tc>
        <w:tc>
          <w:tcPr>
            <w:tcW w:w="0" w:type="auto"/>
            <w:vAlign w:val="bottom"/>
          </w:tcPr>
          <w:p w14:paraId="44A158F2" w14:textId="77777777" w:rsidR="00C334D1" w:rsidRPr="00813D46" w:rsidRDefault="00C334D1" w:rsidP="007B0C0F">
            <w:pPr>
              <w:pStyle w:val="rrddoublerule"/>
            </w:pPr>
            <w:r w:rsidRPr="00813D46">
              <w:rPr>
                <w:sz w:val="15"/>
                <w:szCs w:val="15"/>
              </w:rPr>
              <w:t> </w:t>
            </w:r>
          </w:p>
        </w:tc>
        <w:tc>
          <w:tcPr>
            <w:tcW w:w="0" w:type="auto"/>
            <w:vAlign w:val="bottom"/>
          </w:tcPr>
          <w:p w14:paraId="7CDE0963" w14:textId="77777777" w:rsidR="00C334D1" w:rsidRPr="00813D46" w:rsidRDefault="00C334D1" w:rsidP="007B0C0F">
            <w:pPr>
              <w:rPr>
                <w:sz w:val="8"/>
              </w:rPr>
            </w:pPr>
          </w:p>
        </w:tc>
        <w:tc>
          <w:tcPr>
            <w:tcW w:w="0" w:type="auto"/>
            <w:vAlign w:val="bottom"/>
          </w:tcPr>
          <w:p w14:paraId="6D1B141F" w14:textId="77777777" w:rsidR="00C334D1" w:rsidRPr="00813D46" w:rsidRDefault="00C334D1" w:rsidP="007B0C0F">
            <w:pPr>
              <w:pStyle w:val="la2"/>
            </w:pPr>
            <w:r w:rsidRPr="00813D46">
              <w:t> </w:t>
            </w:r>
          </w:p>
        </w:tc>
        <w:tc>
          <w:tcPr>
            <w:tcW w:w="0" w:type="auto"/>
            <w:vAlign w:val="bottom"/>
          </w:tcPr>
          <w:p w14:paraId="42DFDE86" w14:textId="77777777" w:rsidR="00C334D1" w:rsidRPr="00813D46" w:rsidRDefault="00C334D1" w:rsidP="007B0C0F">
            <w:pPr>
              <w:pStyle w:val="rrddoublerule"/>
            </w:pPr>
            <w:r w:rsidRPr="00813D46">
              <w:rPr>
                <w:sz w:val="15"/>
                <w:szCs w:val="15"/>
              </w:rPr>
              <w:t> </w:t>
            </w:r>
          </w:p>
        </w:tc>
        <w:tc>
          <w:tcPr>
            <w:tcW w:w="0" w:type="auto"/>
            <w:vAlign w:val="bottom"/>
          </w:tcPr>
          <w:p w14:paraId="21689EDC" w14:textId="77777777" w:rsidR="00C334D1" w:rsidRPr="00813D46" w:rsidRDefault="00C334D1" w:rsidP="007B0C0F">
            <w:pPr>
              <w:pStyle w:val="rrddoublerule"/>
            </w:pPr>
            <w:r w:rsidRPr="00813D46">
              <w:rPr>
                <w:sz w:val="15"/>
                <w:szCs w:val="15"/>
              </w:rPr>
              <w:t> </w:t>
            </w:r>
          </w:p>
        </w:tc>
        <w:tc>
          <w:tcPr>
            <w:tcW w:w="0" w:type="auto"/>
            <w:vAlign w:val="bottom"/>
          </w:tcPr>
          <w:p w14:paraId="45A33224" w14:textId="77777777" w:rsidR="00C334D1" w:rsidRPr="00813D46" w:rsidRDefault="00C334D1" w:rsidP="007B0C0F">
            <w:pPr>
              <w:rPr>
                <w:sz w:val="8"/>
              </w:rPr>
            </w:pPr>
          </w:p>
        </w:tc>
      </w:tr>
    </w:tbl>
    <w:p w14:paraId="1E02462F" w14:textId="77777777" w:rsidR="00C334D1" w:rsidRPr="00813D46" w:rsidRDefault="00C334D1" w:rsidP="00C334D1">
      <w:pPr>
        <w:pStyle w:val="NormalWeb"/>
        <w:numPr>
          <w:ilvl w:val="0"/>
          <w:numId w:val="2"/>
        </w:numPr>
        <w:spacing w:before="180" w:beforeAutospacing="0" w:after="0" w:afterAutospacing="0"/>
        <w:ind w:left="360"/>
        <w:rPr>
          <w:rFonts w:cs="Arial"/>
          <w:bCs/>
          <w:sz w:val="20"/>
          <w:szCs w:val="20"/>
        </w:rPr>
      </w:pPr>
      <w:r w:rsidRPr="00813D46">
        <w:rPr>
          <w:rFonts w:cs="Arial"/>
          <w:bCs/>
          <w:sz w:val="20"/>
          <w:szCs w:val="20"/>
        </w:rPr>
        <w:t xml:space="preserve">Of the 175 million shares repurchased in fiscal year 2014, 128 million shares were repurchased for $4.9 billion </w:t>
      </w:r>
      <w:r w:rsidRPr="00813D46">
        <w:rPr>
          <w:rFonts w:cs="Arial"/>
          <w:sz w:val="20"/>
          <w:szCs w:val="20"/>
        </w:rPr>
        <w:t>under the share repurchase program approved by our Board of Directors on September 16, 2013 and 47 million shares were repurchased for $1.5 billion under the share repurchase program that was announced on September 22, 2008 and expired on September 30, 2013.</w:t>
      </w:r>
    </w:p>
    <w:p w14:paraId="56C53139" w14:textId="77777777" w:rsidR="00C334D1" w:rsidRPr="00813D46" w:rsidRDefault="00C334D1" w:rsidP="00C334D1">
      <w:pPr>
        <w:pStyle w:val="NormalWeb"/>
        <w:spacing w:before="180" w:beforeAutospacing="0" w:after="0" w:afterAutospacing="0"/>
        <w:rPr>
          <w:rFonts w:cs="Arial"/>
          <w:sz w:val="20"/>
          <w:szCs w:val="20"/>
        </w:rPr>
      </w:pPr>
      <w:r w:rsidRPr="00813D46">
        <w:rPr>
          <w:rFonts w:cs="Arial"/>
          <w:bCs/>
          <w:sz w:val="20"/>
          <w:szCs w:val="20"/>
        </w:rPr>
        <w:t xml:space="preserve">The above table excludes shares repurchased to settle statutory employee tax withholding related to the vesting of stock awards. </w:t>
      </w:r>
    </w:p>
    <w:p w14:paraId="65FE2E8C" w14:textId="77777777" w:rsidR="00C334D1" w:rsidRPr="00813D46" w:rsidRDefault="00C334D1" w:rsidP="0046026A">
      <w:pPr>
        <w:pStyle w:val="NormalWeb"/>
        <w:keepNext/>
        <w:spacing w:before="270" w:beforeAutospacing="0" w:after="0" w:afterAutospacing="0"/>
        <w:rPr>
          <w:sz w:val="8"/>
        </w:rPr>
      </w:pPr>
      <w:r w:rsidRPr="00813D46">
        <w:rPr>
          <w:rFonts w:cs="Arial"/>
          <w:b/>
          <w:bCs/>
          <w:sz w:val="20"/>
          <w:szCs w:val="20"/>
        </w:rPr>
        <w:t xml:space="preserve">Dividends </w:t>
      </w:r>
    </w:p>
    <w:p w14:paraId="634C9EB4" w14:textId="77777777" w:rsidR="00C334D1" w:rsidRPr="00813D46" w:rsidRDefault="00C334D1" w:rsidP="0046026A">
      <w:pPr>
        <w:pStyle w:val="NormalWeb"/>
        <w:keepNext/>
        <w:spacing w:before="180" w:beforeAutospacing="0" w:after="0" w:afterAutospacing="0"/>
        <w:rPr>
          <w:sz w:val="8"/>
        </w:rPr>
      </w:pPr>
      <w:r w:rsidRPr="00813D46">
        <w:rPr>
          <w:rFonts w:cs="Arial"/>
          <w:sz w:val="20"/>
          <w:szCs w:val="20"/>
        </w:rPr>
        <w:t xml:space="preserve">In fiscal year 2015, our Board of Directors declared the following dividends: </w:t>
      </w:r>
    </w:p>
    <w:p w14:paraId="0D71442C" w14:textId="77777777" w:rsidR="00C334D1" w:rsidRPr="00813D46" w:rsidRDefault="00C334D1" w:rsidP="0046026A">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3580"/>
        <w:gridCol w:w="80"/>
        <w:gridCol w:w="80"/>
        <w:gridCol w:w="52"/>
        <w:gridCol w:w="181"/>
        <w:gridCol w:w="570"/>
        <w:gridCol w:w="70"/>
        <w:gridCol w:w="52"/>
        <w:gridCol w:w="81"/>
        <w:gridCol w:w="81"/>
        <w:gridCol w:w="180"/>
        <w:gridCol w:w="914"/>
        <w:gridCol w:w="914"/>
        <w:gridCol w:w="35"/>
        <w:gridCol w:w="35"/>
        <w:gridCol w:w="52"/>
        <w:gridCol w:w="162"/>
        <w:gridCol w:w="209"/>
        <w:gridCol w:w="786"/>
        <w:gridCol w:w="70"/>
        <w:gridCol w:w="162"/>
        <w:gridCol w:w="70"/>
        <w:gridCol w:w="1882"/>
        <w:gridCol w:w="70"/>
      </w:tblGrid>
      <w:tr w:rsidR="00C334D1" w:rsidRPr="00813D46" w14:paraId="6C4AF9F1" w14:textId="77777777" w:rsidTr="007B0C0F">
        <w:trPr>
          <w:tblHeader/>
          <w:jc w:val="center"/>
        </w:trPr>
        <w:tc>
          <w:tcPr>
            <w:tcW w:w="1834" w:type="pct"/>
            <w:vAlign w:val="center"/>
          </w:tcPr>
          <w:p w14:paraId="4D510B39" w14:textId="77777777" w:rsidR="00C334D1" w:rsidRPr="00813D46" w:rsidRDefault="00C334D1" w:rsidP="0046026A">
            <w:pPr>
              <w:keepNext/>
              <w:rPr>
                <w:sz w:val="1"/>
              </w:rPr>
            </w:pPr>
          </w:p>
        </w:tc>
        <w:tc>
          <w:tcPr>
            <w:tcW w:w="83" w:type="pct"/>
            <w:gridSpan w:val="2"/>
            <w:vAlign w:val="bottom"/>
          </w:tcPr>
          <w:p w14:paraId="39286F3C" w14:textId="77777777" w:rsidR="00C334D1" w:rsidRPr="00813D46" w:rsidRDefault="00C334D1" w:rsidP="0046026A">
            <w:pPr>
              <w:keepNext/>
              <w:rPr>
                <w:sz w:val="1"/>
              </w:rPr>
            </w:pPr>
          </w:p>
        </w:tc>
        <w:tc>
          <w:tcPr>
            <w:tcW w:w="0" w:type="auto"/>
            <w:gridSpan w:val="2"/>
            <w:vAlign w:val="center"/>
          </w:tcPr>
          <w:p w14:paraId="5F402F5B" w14:textId="77777777" w:rsidR="00C334D1" w:rsidRPr="00813D46" w:rsidRDefault="00C334D1" w:rsidP="0046026A">
            <w:pPr>
              <w:keepNext/>
              <w:rPr>
                <w:sz w:val="1"/>
              </w:rPr>
            </w:pPr>
          </w:p>
        </w:tc>
        <w:tc>
          <w:tcPr>
            <w:tcW w:w="0" w:type="auto"/>
            <w:vAlign w:val="center"/>
          </w:tcPr>
          <w:p w14:paraId="3C6598BD" w14:textId="77777777" w:rsidR="00C334D1" w:rsidRPr="00813D46" w:rsidRDefault="00C334D1" w:rsidP="0046026A">
            <w:pPr>
              <w:keepNext/>
              <w:rPr>
                <w:sz w:val="1"/>
              </w:rPr>
            </w:pPr>
          </w:p>
        </w:tc>
        <w:tc>
          <w:tcPr>
            <w:tcW w:w="0" w:type="auto"/>
            <w:gridSpan w:val="2"/>
            <w:vAlign w:val="center"/>
          </w:tcPr>
          <w:p w14:paraId="20A16CF8" w14:textId="77777777" w:rsidR="00C334D1" w:rsidRPr="00813D46" w:rsidRDefault="00C334D1" w:rsidP="0046026A">
            <w:pPr>
              <w:keepNext/>
              <w:rPr>
                <w:sz w:val="1"/>
              </w:rPr>
            </w:pPr>
          </w:p>
        </w:tc>
        <w:tc>
          <w:tcPr>
            <w:tcW w:w="83" w:type="pct"/>
            <w:gridSpan w:val="2"/>
            <w:vAlign w:val="bottom"/>
          </w:tcPr>
          <w:p w14:paraId="6BDE258E" w14:textId="77777777" w:rsidR="00C334D1" w:rsidRPr="00813D46" w:rsidRDefault="00C334D1" w:rsidP="0046026A">
            <w:pPr>
              <w:keepNext/>
              <w:rPr>
                <w:sz w:val="1"/>
              </w:rPr>
            </w:pPr>
          </w:p>
        </w:tc>
        <w:tc>
          <w:tcPr>
            <w:tcW w:w="0" w:type="auto"/>
            <w:gridSpan w:val="2"/>
            <w:vAlign w:val="center"/>
          </w:tcPr>
          <w:p w14:paraId="4453B305" w14:textId="77777777" w:rsidR="00C334D1" w:rsidRPr="00813D46" w:rsidRDefault="00C334D1" w:rsidP="0046026A">
            <w:pPr>
              <w:keepNext/>
              <w:rPr>
                <w:sz w:val="1"/>
              </w:rPr>
            </w:pPr>
          </w:p>
        </w:tc>
        <w:tc>
          <w:tcPr>
            <w:tcW w:w="0" w:type="auto"/>
            <w:gridSpan w:val="2"/>
            <w:vAlign w:val="center"/>
          </w:tcPr>
          <w:p w14:paraId="5A079929" w14:textId="77777777" w:rsidR="00C334D1" w:rsidRPr="00813D46" w:rsidRDefault="00C334D1" w:rsidP="0046026A">
            <w:pPr>
              <w:keepNext/>
              <w:rPr>
                <w:sz w:val="1"/>
              </w:rPr>
            </w:pPr>
          </w:p>
        </w:tc>
        <w:tc>
          <w:tcPr>
            <w:tcW w:w="0" w:type="auto"/>
            <w:gridSpan w:val="2"/>
            <w:vAlign w:val="center"/>
          </w:tcPr>
          <w:p w14:paraId="708BABA2" w14:textId="77777777" w:rsidR="00C334D1" w:rsidRPr="00813D46" w:rsidRDefault="00C334D1" w:rsidP="0046026A">
            <w:pPr>
              <w:keepNext/>
              <w:rPr>
                <w:sz w:val="1"/>
              </w:rPr>
            </w:pPr>
          </w:p>
        </w:tc>
        <w:tc>
          <w:tcPr>
            <w:tcW w:w="83" w:type="pct"/>
            <w:vAlign w:val="bottom"/>
          </w:tcPr>
          <w:p w14:paraId="39445BB7" w14:textId="77777777" w:rsidR="00C334D1" w:rsidRPr="00813D46" w:rsidRDefault="00C334D1" w:rsidP="0046026A">
            <w:pPr>
              <w:keepNext/>
              <w:rPr>
                <w:sz w:val="1"/>
              </w:rPr>
            </w:pPr>
          </w:p>
        </w:tc>
        <w:tc>
          <w:tcPr>
            <w:tcW w:w="0" w:type="auto"/>
            <w:vAlign w:val="center"/>
          </w:tcPr>
          <w:p w14:paraId="0E7F4AAF" w14:textId="77777777" w:rsidR="00C334D1" w:rsidRPr="00813D46" w:rsidRDefault="00C334D1" w:rsidP="0046026A">
            <w:pPr>
              <w:keepNext/>
              <w:rPr>
                <w:sz w:val="1"/>
              </w:rPr>
            </w:pPr>
          </w:p>
        </w:tc>
        <w:tc>
          <w:tcPr>
            <w:tcW w:w="0" w:type="auto"/>
            <w:vAlign w:val="center"/>
          </w:tcPr>
          <w:p w14:paraId="4460CED3" w14:textId="77777777" w:rsidR="00C334D1" w:rsidRPr="00813D46" w:rsidRDefault="00C334D1" w:rsidP="0046026A">
            <w:pPr>
              <w:keepNext/>
              <w:rPr>
                <w:sz w:val="1"/>
              </w:rPr>
            </w:pPr>
          </w:p>
        </w:tc>
        <w:tc>
          <w:tcPr>
            <w:tcW w:w="0" w:type="auto"/>
            <w:vAlign w:val="center"/>
          </w:tcPr>
          <w:p w14:paraId="50EB57C8" w14:textId="77777777" w:rsidR="00C334D1" w:rsidRPr="00813D46" w:rsidRDefault="00C334D1" w:rsidP="0046026A">
            <w:pPr>
              <w:keepNext/>
              <w:rPr>
                <w:sz w:val="1"/>
              </w:rPr>
            </w:pPr>
          </w:p>
        </w:tc>
        <w:tc>
          <w:tcPr>
            <w:tcW w:w="83" w:type="pct"/>
            <w:vAlign w:val="bottom"/>
          </w:tcPr>
          <w:p w14:paraId="6F937968" w14:textId="77777777" w:rsidR="00C334D1" w:rsidRPr="00813D46" w:rsidRDefault="00C334D1" w:rsidP="0046026A">
            <w:pPr>
              <w:keepNext/>
              <w:rPr>
                <w:sz w:val="1"/>
              </w:rPr>
            </w:pPr>
          </w:p>
        </w:tc>
        <w:tc>
          <w:tcPr>
            <w:tcW w:w="0" w:type="auto"/>
            <w:vAlign w:val="center"/>
          </w:tcPr>
          <w:p w14:paraId="07A57E40" w14:textId="77777777" w:rsidR="00C334D1" w:rsidRPr="00813D46" w:rsidRDefault="00C334D1" w:rsidP="0046026A">
            <w:pPr>
              <w:keepNext/>
              <w:rPr>
                <w:sz w:val="1"/>
              </w:rPr>
            </w:pPr>
          </w:p>
        </w:tc>
        <w:tc>
          <w:tcPr>
            <w:tcW w:w="0" w:type="auto"/>
            <w:vAlign w:val="center"/>
          </w:tcPr>
          <w:p w14:paraId="72E90D47" w14:textId="77777777" w:rsidR="00C334D1" w:rsidRPr="00813D46" w:rsidRDefault="00C334D1" w:rsidP="0046026A">
            <w:pPr>
              <w:keepNext/>
              <w:rPr>
                <w:sz w:val="1"/>
              </w:rPr>
            </w:pPr>
          </w:p>
        </w:tc>
        <w:tc>
          <w:tcPr>
            <w:tcW w:w="0" w:type="auto"/>
            <w:vAlign w:val="center"/>
          </w:tcPr>
          <w:p w14:paraId="71AF4730" w14:textId="77777777" w:rsidR="00C334D1" w:rsidRPr="00813D46" w:rsidRDefault="00C334D1" w:rsidP="0046026A">
            <w:pPr>
              <w:keepNext/>
              <w:rPr>
                <w:sz w:val="1"/>
              </w:rPr>
            </w:pPr>
          </w:p>
        </w:tc>
      </w:tr>
      <w:tr w:rsidR="00C334D1" w:rsidRPr="00813D46" w14:paraId="276590E8" w14:textId="77777777" w:rsidTr="007B0C0F">
        <w:trPr>
          <w:tblHeader/>
          <w:jc w:val="center"/>
        </w:trPr>
        <w:tc>
          <w:tcPr>
            <w:tcW w:w="0" w:type="auto"/>
            <w:gridSpan w:val="2"/>
            <w:vAlign w:val="bottom"/>
          </w:tcPr>
          <w:p w14:paraId="136375FC" w14:textId="77777777" w:rsidR="00C334D1" w:rsidRPr="00813D46" w:rsidRDefault="00C334D1" w:rsidP="0046026A">
            <w:pPr>
              <w:pStyle w:val="NormalWeb"/>
              <w:keepNext/>
              <w:spacing w:before="0" w:beforeAutospacing="0" w:after="15" w:afterAutospacing="0"/>
              <w:rPr>
                <w:sz w:val="8"/>
              </w:rPr>
            </w:pPr>
            <w:r w:rsidRPr="00813D46">
              <w:rPr>
                <w:rFonts w:cs="Arial"/>
                <w:b/>
                <w:bCs/>
                <w:sz w:val="15"/>
                <w:szCs w:val="15"/>
              </w:rPr>
              <w:t>Declaration Date</w:t>
            </w:r>
          </w:p>
        </w:tc>
        <w:tc>
          <w:tcPr>
            <w:tcW w:w="0" w:type="auto"/>
            <w:gridSpan w:val="2"/>
            <w:vAlign w:val="bottom"/>
          </w:tcPr>
          <w:p w14:paraId="69B1F985" w14:textId="77777777" w:rsidR="00C334D1" w:rsidRPr="00813D46" w:rsidRDefault="00C334D1" w:rsidP="0046026A">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6BBE4D43" w14:textId="77777777" w:rsidR="00C334D1" w:rsidRPr="00813D46" w:rsidRDefault="00C334D1" w:rsidP="0046026A">
            <w:pPr>
              <w:pStyle w:val="NormalWeb"/>
              <w:keepNext/>
              <w:spacing w:before="0" w:beforeAutospacing="0" w:after="0" w:afterAutospacing="0"/>
              <w:jc w:val="right"/>
            </w:pPr>
            <w:r w:rsidRPr="00813D46">
              <w:rPr>
                <w:rFonts w:cs="Arial"/>
                <w:b/>
                <w:bCs/>
                <w:sz w:val="15"/>
                <w:szCs w:val="15"/>
              </w:rPr>
              <w:t>Dividend</w:t>
            </w:r>
          </w:p>
          <w:p w14:paraId="7EA6FD65" w14:textId="77777777" w:rsidR="00C334D1" w:rsidRPr="00813D46" w:rsidRDefault="00C334D1" w:rsidP="0046026A">
            <w:pPr>
              <w:pStyle w:val="NormalWeb"/>
              <w:keepNext/>
              <w:spacing w:before="0" w:beforeAutospacing="0" w:after="15" w:afterAutospacing="0"/>
              <w:jc w:val="right"/>
            </w:pPr>
            <w:r w:rsidRPr="00813D46">
              <w:rPr>
                <w:rFonts w:cs="Arial"/>
                <w:b/>
                <w:bCs/>
                <w:sz w:val="15"/>
                <w:szCs w:val="15"/>
              </w:rPr>
              <w:t>Per Share</w:t>
            </w:r>
          </w:p>
        </w:tc>
        <w:tc>
          <w:tcPr>
            <w:tcW w:w="0" w:type="auto"/>
            <w:vAlign w:val="bottom"/>
          </w:tcPr>
          <w:p w14:paraId="675407D8" w14:textId="77777777" w:rsidR="00C334D1" w:rsidRPr="00813D46" w:rsidRDefault="00C334D1" w:rsidP="0046026A">
            <w:pPr>
              <w:keepNext/>
              <w:rPr>
                <w:sz w:val="8"/>
              </w:rPr>
            </w:pPr>
            <w:r w:rsidRPr="00813D46">
              <w:rPr>
                <w:sz w:val="15"/>
                <w:szCs w:val="15"/>
              </w:rPr>
              <w:t> </w:t>
            </w:r>
          </w:p>
        </w:tc>
        <w:tc>
          <w:tcPr>
            <w:tcW w:w="0" w:type="auto"/>
            <w:gridSpan w:val="2"/>
            <w:vAlign w:val="bottom"/>
          </w:tcPr>
          <w:p w14:paraId="1DBDE8ED" w14:textId="77777777" w:rsidR="00C334D1" w:rsidRPr="00813D46" w:rsidRDefault="00C334D1" w:rsidP="0046026A">
            <w:pPr>
              <w:pStyle w:val="la2"/>
              <w:keepNext/>
            </w:pPr>
            <w:r w:rsidRPr="00813D46">
              <w:rPr>
                <w:sz w:val="15"/>
                <w:szCs w:val="15"/>
              </w:rPr>
              <w:t> </w:t>
            </w:r>
          </w:p>
        </w:tc>
        <w:tc>
          <w:tcPr>
            <w:tcW w:w="0" w:type="auto"/>
            <w:gridSpan w:val="4"/>
            <w:tcMar>
              <w:top w:w="0" w:type="dxa"/>
              <w:left w:w="14" w:type="dxa"/>
              <w:bottom w:w="0" w:type="dxa"/>
              <w:right w:w="14" w:type="dxa"/>
            </w:tcMar>
            <w:vAlign w:val="bottom"/>
          </w:tcPr>
          <w:p w14:paraId="199D7E74" w14:textId="77777777" w:rsidR="00C334D1" w:rsidRPr="00813D46" w:rsidRDefault="00C334D1" w:rsidP="0046026A">
            <w:pPr>
              <w:keepNext/>
              <w:jc w:val="right"/>
            </w:pPr>
            <w:r w:rsidRPr="00813D46">
              <w:rPr>
                <w:rFonts w:cs="Arial"/>
                <w:b/>
                <w:bCs/>
                <w:sz w:val="15"/>
                <w:szCs w:val="15"/>
              </w:rPr>
              <w:t>Record Date</w:t>
            </w:r>
          </w:p>
        </w:tc>
        <w:tc>
          <w:tcPr>
            <w:tcW w:w="0" w:type="auto"/>
            <w:gridSpan w:val="2"/>
            <w:vAlign w:val="bottom"/>
          </w:tcPr>
          <w:p w14:paraId="4A08DE04" w14:textId="77777777" w:rsidR="00C334D1" w:rsidRPr="00813D46" w:rsidRDefault="00C334D1" w:rsidP="0046026A">
            <w:pPr>
              <w:keepNext/>
              <w:rPr>
                <w:sz w:val="8"/>
              </w:rPr>
            </w:pPr>
            <w:r w:rsidRPr="00813D46">
              <w:rPr>
                <w:sz w:val="15"/>
                <w:szCs w:val="15"/>
              </w:rPr>
              <w:t> </w:t>
            </w:r>
          </w:p>
        </w:tc>
        <w:tc>
          <w:tcPr>
            <w:tcW w:w="0" w:type="auto"/>
            <w:gridSpan w:val="2"/>
            <w:vAlign w:val="bottom"/>
          </w:tcPr>
          <w:p w14:paraId="513A09EE" w14:textId="77777777" w:rsidR="00C334D1" w:rsidRPr="00813D46" w:rsidRDefault="00C334D1" w:rsidP="0046026A">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3A9BDE6E" w14:textId="77777777" w:rsidR="00C334D1" w:rsidRPr="00813D46" w:rsidRDefault="00C334D1" w:rsidP="0046026A">
            <w:pPr>
              <w:keepNext/>
              <w:jc w:val="right"/>
            </w:pPr>
            <w:r w:rsidRPr="00813D46">
              <w:rPr>
                <w:rFonts w:cs="Arial"/>
                <w:b/>
                <w:bCs/>
                <w:sz w:val="15"/>
                <w:szCs w:val="15"/>
              </w:rPr>
              <w:t>Total Amount</w:t>
            </w:r>
          </w:p>
        </w:tc>
        <w:tc>
          <w:tcPr>
            <w:tcW w:w="0" w:type="auto"/>
            <w:vAlign w:val="bottom"/>
          </w:tcPr>
          <w:p w14:paraId="08B0FC2E" w14:textId="77777777" w:rsidR="00C334D1" w:rsidRPr="00813D46" w:rsidRDefault="00C334D1" w:rsidP="0046026A">
            <w:pPr>
              <w:keepNext/>
              <w:rPr>
                <w:sz w:val="8"/>
              </w:rPr>
            </w:pPr>
            <w:r w:rsidRPr="00813D46">
              <w:rPr>
                <w:sz w:val="15"/>
                <w:szCs w:val="15"/>
              </w:rPr>
              <w:t> </w:t>
            </w:r>
          </w:p>
        </w:tc>
        <w:tc>
          <w:tcPr>
            <w:tcW w:w="0" w:type="auto"/>
            <w:vAlign w:val="bottom"/>
          </w:tcPr>
          <w:p w14:paraId="08C71880" w14:textId="77777777" w:rsidR="00C334D1" w:rsidRPr="00813D46" w:rsidRDefault="00C334D1" w:rsidP="0046026A">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5903AB48" w14:textId="77777777" w:rsidR="00C334D1" w:rsidRPr="00813D46" w:rsidRDefault="00C334D1" w:rsidP="0046026A">
            <w:pPr>
              <w:keepNext/>
              <w:jc w:val="right"/>
            </w:pPr>
            <w:r w:rsidRPr="00813D46">
              <w:rPr>
                <w:rFonts w:cs="Arial"/>
                <w:b/>
                <w:bCs/>
                <w:sz w:val="15"/>
                <w:szCs w:val="15"/>
              </w:rPr>
              <w:t>Payment Date</w:t>
            </w:r>
          </w:p>
        </w:tc>
        <w:tc>
          <w:tcPr>
            <w:tcW w:w="0" w:type="auto"/>
            <w:vAlign w:val="bottom"/>
          </w:tcPr>
          <w:p w14:paraId="7CCEDF9D" w14:textId="77777777" w:rsidR="00C334D1" w:rsidRPr="00813D46" w:rsidRDefault="00C334D1" w:rsidP="0046026A">
            <w:pPr>
              <w:keepNext/>
              <w:rPr>
                <w:sz w:val="8"/>
              </w:rPr>
            </w:pPr>
            <w:r w:rsidRPr="00813D46">
              <w:rPr>
                <w:sz w:val="15"/>
                <w:szCs w:val="15"/>
              </w:rPr>
              <w:t> </w:t>
            </w:r>
          </w:p>
        </w:tc>
      </w:tr>
      <w:tr w:rsidR="00C334D1" w:rsidRPr="00813D46" w14:paraId="60F778FC" w14:textId="77777777" w:rsidTr="007B0C0F">
        <w:trPr>
          <w:jc w:val="center"/>
        </w:trPr>
        <w:tc>
          <w:tcPr>
            <w:tcW w:w="0" w:type="auto"/>
            <w:gridSpan w:val="23"/>
            <w:vAlign w:val="bottom"/>
          </w:tcPr>
          <w:p w14:paraId="7E74EC52" w14:textId="77777777" w:rsidR="00C334D1" w:rsidRPr="00813D46" w:rsidRDefault="00C334D1" w:rsidP="0046026A">
            <w:pPr>
              <w:pStyle w:val="rrdsinglerule"/>
              <w:keepNext/>
            </w:pPr>
            <w:r w:rsidRPr="00813D46">
              <w:rPr>
                <w:sz w:val="15"/>
                <w:szCs w:val="15"/>
              </w:rPr>
              <w:t> </w:t>
            </w:r>
          </w:p>
        </w:tc>
        <w:tc>
          <w:tcPr>
            <w:tcW w:w="0" w:type="auto"/>
            <w:vAlign w:val="bottom"/>
          </w:tcPr>
          <w:p w14:paraId="669AF009" w14:textId="77777777" w:rsidR="00C334D1" w:rsidRPr="00813D46" w:rsidRDefault="00C334D1" w:rsidP="0046026A">
            <w:pPr>
              <w:keepNext/>
              <w:rPr>
                <w:sz w:val="8"/>
              </w:rPr>
            </w:pPr>
          </w:p>
        </w:tc>
      </w:tr>
      <w:tr w:rsidR="00C334D1" w:rsidRPr="00813D46" w14:paraId="0705481A" w14:textId="77777777" w:rsidTr="007B0C0F">
        <w:trPr>
          <w:jc w:val="center"/>
        </w:trPr>
        <w:tc>
          <w:tcPr>
            <w:tcW w:w="0" w:type="auto"/>
            <w:gridSpan w:val="2"/>
            <w:vAlign w:val="bottom"/>
          </w:tcPr>
          <w:p w14:paraId="10E95515" w14:textId="77777777" w:rsidR="00C334D1" w:rsidRPr="00813D46" w:rsidRDefault="00C334D1" w:rsidP="0046026A">
            <w:pPr>
              <w:pStyle w:val="la2"/>
              <w:keepNext/>
            </w:pPr>
            <w:r w:rsidRPr="00813D46">
              <w:t> </w:t>
            </w:r>
          </w:p>
        </w:tc>
        <w:tc>
          <w:tcPr>
            <w:tcW w:w="0" w:type="auto"/>
            <w:gridSpan w:val="2"/>
            <w:vAlign w:val="bottom"/>
          </w:tcPr>
          <w:p w14:paraId="6271D1EE" w14:textId="77777777" w:rsidR="00C334D1" w:rsidRPr="00813D46" w:rsidRDefault="00C334D1" w:rsidP="0046026A">
            <w:pPr>
              <w:pStyle w:val="la2"/>
              <w:keepNext/>
            </w:pPr>
            <w:r w:rsidRPr="00813D46">
              <w:rPr>
                <w:sz w:val="15"/>
                <w:szCs w:val="15"/>
              </w:rPr>
              <w:t> </w:t>
            </w:r>
          </w:p>
        </w:tc>
        <w:tc>
          <w:tcPr>
            <w:tcW w:w="0" w:type="auto"/>
            <w:gridSpan w:val="2"/>
            <w:vAlign w:val="bottom"/>
          </w:tcPr>
          <w:p w14:paraId="438F865B" w14:textId="77777777" w:rsidR="00C334D1" w:rsidRPr="00813D46" w:rsidRDefault="00C334D1" w:rsidP="0046026A">
            <w:pPr>
              <w:pStyle w:val="la2"/>
              <w:keepNext/>
            </w:pPr>
            <w:r w:rsidRPr="00813D46">
              <w:t> </w:t>
            </w:r>
          </w:p>
        </w:tc>
        <w:tc>
          <w:tcPr>
            <w:tcW w:w="0" w:type="auto"/>
            <w:vAlign w:val="bottom"/>
          </w:tcPr>
          <w:p w14:paraId="7422244D" w14:textId="77777777" w:rsidR="00C334D1" w:rsidRPr="00813D46" w:rsidRDefault="00C334D1" w:rsidP="0046026A">
            <w:pPr>
              <w:keepNext/>
              <w:rPr>
                <w:sz w:val="8"/>
              </w:rPr>
            </w:pPr>
            <w:r w:rsidRPr="00813D46">
              <w:rPr>
                <w:sz w:val="15"/>
                <w:szCs w:val="15"/>
              </w:rPr>
              <w:t> </w:t>
            </w:r>
          </w:p>
        </w:tc>
        <w:tc>
          <w:tcPr>
            <w:tcW w:w="0" w:type="auto"/>
            <w:gridSpan w:val="2"/>
            <w:vAlign w:val="bottom"/>
          </w:tcPr>
          <w:p w14:paraId="5CD7969B" w14:textId="77777777" w:rsidR="00C334D1" w:rsidRPr="00813D46" w:rsidRDefault="00C334D1" w:rsidP="0046026A">
            <w:pPr>
              <w:pStyle w:val="la2"/>
              <w:keepNext/>
            </w:pPr>
            <w:r w:rsidRPr="00813D46">
              <w:rPr>
                <w:sz w:val="15"/>
                <w:szCs w:val="15"/>
              </w:rPr>
              <w:t> </w:t>
            </w:r>
          </w:p>
        </w:tc>
        <w:tc>
          <w:tcPr>
            <w:tcW w:w="0" w:type="auto"/>
            <w:gridSpan w:val="4"/>
            <w:vAlign w:val="bottom"/>
          </w:tcPr>
          <w:p w14:paraId="55B9A33B" w14:textId="77777777" w:rsidR="00C334D1" w:rsidRPr="00813D46" w:rsidRDefault="00C334D1" w:rsidP="0046026A">
            <w:pPr>
              <w:pStyle w:val="la2"/>
              <w:keepNext/>
            </w:pPr>
            <w:r w:rsidRPr="00813D46">
              <w:t> </w:t>
            </w:r>
          </w:p>
        </w:tc>
        <w:tc>
          <w:tcPr>
            <w:tcW w:w="0" w:type="auto"/>
            <w:gridSpan w:val="2"/>
            <w:vAlign w:val="bottom"/>
          </w:tcPr>
          <w:p w14:paraId="4DB7EFFD" w14:textId="77777777" w:rsidR="00C334D1" w:rsidRPr="00813D46" w:rsidRDefault="00C334D1" w:rsidP="0046026A">
            <w:pPr>
              <w:keepNext/>
              <w:rPr>
                <w:sz w:val="8"/>
              </w:rPr>
            </w:pPr>
            <w:r w:rsidRPr="00813D46">
              <w:rPr>
                <w:sz w:val="15"/>
                <w:szCs w:val="15"/>
              </w:rPr>
              <w:t> </w:t>
            </w:r>
          </w:p>
        </w:tc>
        <w:tc>
          <w:tcPr>
            <w:tcW w:w="0" w:type="auto"/>
            <w:gridSpan w:val="2"/>
            <w:vAlign w:val="bottom"/>
          </w:tcPr>
          <w:p w14:paraId="247EA9C8" w14:textId="77777777" w:rsidR="00C334D1" w:rsidRPr="00813D46" w:rsidRDefault="00C334D1" w:rsidP="0046026A">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2A443493" w14:textId="77777777" w:rsidR="00C334D1" w:rsidRPr="00813D46" w:rsidRDefault="00C334D1" w:rsidP="0046026A">
            <w:pPr>
              <w:keepNext/>
              <w:jc w:val="right"/>
            </w:pPr>
            <w:r w:rsidRPr="00813D46">
              <w:rPr>
                <w:rFonts w:cs="Arial"/>
                <w:b/>
                <w:bCs/>
                <w:sz w:val="15"/>
                <w:szCs w:val="15"/>
              </w:rPr>
              <w:t>(In millions)</w:t>
            </w:r>
          </w:p>
        </w:tc>
        <w:tc>
          <w:tcPr>
            <w:tcW w:w="0" w:type="auto"/>
            <w:vAlign w:val="bottom"/>
          </w:tcPr>
          <w:p w14:paraId="15A1B9DB" w14:textId="77777777" w:rsidR="00C334D1" w:rsidRPr="00813D46" w:rsidRDefault="00C334D1" w:rsidP="0046026A">
            <w:pPr>
              <w:keepNext/>
              <w:rPr>
                <w:sz w:val="8"/>
              </w:rPr>
            </w:pPr>
            <w:r w:rsidRPr="00813D46">
              <w:rPr>
                <w:sz w:val="15"/>
                <w:szCs w:val="15"/>
              </w:rPr>
              <w:t> </w:t>
            </w:r>
          </w:p>
        </w:tc>
        <w:tc>
          <w:tcPr>
            <w:tcW w:w="0" w:type="auto"/>
            <w:vAlign w:val="bottom"/>
          </w:tcPr>
          <w:p w14:paraId="7863C0DA" w14:textId="77777777" w:rsidR="00C334D1" w:rsidRPr="00813D46" w:rsidRDefault="00C334D1" w:rsidP="0046026A">
            <w:pPr>
              <w:pStyle w:val="la2"/>
              <w:keepNext/>
            </w:pPr>
            <w:r w:rsidRPr="00813D46">
              <w:rPr>
                <w:sz w:val="15"/>
                <w:szCs w:val="15"/>
              </w:rPr>
              <w:t> </w:t>
            </w:r>
          </w:p>
        </w:tc>
        <w:tc>
          <w:tcPr>
            <w:tcW w:w="0" w:type="auto"/>
            <w:gridSpan w:val="2"/>
            <w:vAlign w:val="bottom"/>
          </w:tcPr>
          <w:p w14:paraId="25EA512D" w14:textId="77777777" w:rsidR="00C334D1" w:rsidRPr="00813D46" w:rsidRDefault="00C334D1" w:rsidP="0046026A">
            <w:pPr>
              <w:pStyle w:val="la2"/>
              <w:keepNext/>
            </w:pPr>
            <w:r w:rsidRPr="00813D46">
              <w:t> </w:t>
            </w:r>
          </w:p>
        </w:tc>
        <w:tc>
          <w:tcPr>
            <w:tcW w:w="0" w:type="auto"/>
            <w:vAlign w:val="bottom"/>
          </w:tcPr>
          <w:p w14:paraId="2938E711" w14:textId="77777777" w:rsidR="00C334D1" w:rsidRPr="00813D46" w:rsidRDefault="00C334D1" w:rsidP="0046026A">
            <w:pPr>
              <w:keepNext/>
              <w:rPr>
                <w:sz w:val="8"/>
              </w:rPr>
            </w:pPr>
            <w:r w:rsidRPr="00813D46">
              <w:rPr>
                <w:sz w:val="15"/>
                <w:szCs w:val="15"/>
              </w:rPr>
              <w:t> </w:t>
            </w:r>
          </w:p>
        </w:tc>
      </w:tr>
      <w:tr w:rsidR="00C334D1" w:rsidRPr="00813D46" w14:paraId="44327FBC" w14:textId="77777777" w:rsidTr="007B0C0F">
        <w:trPr>
          <w:trHeight w:val="75"/>
          <w:jc w:val="center"/>
        </w:trPr>
        <w:tc>
          <w:tcPr>
            <w:tcW w:w="0" w:type="auto"/>
            <w:gridSpan w:val="2"/>
            <w:vAlign w:val="center"/>
          </w:tcPr>
          <w:p w14:paraId="70ABC783" w14:textId="77777777" w:rsidR="00C334D1" w:rsidRPr="00813D46" w:rsidRDefault="00C334D1" w:rsidP="0046026A">
            <w:pPr>
              <w:keepNext/>
              <w:rPr>
                <w:sz w:val="8"/>
              </w:rPr>
            </w:pPr>
          </w:p>
        </w:tc>
        <w:tc>
          <w:tcPr>
            <w:tcW w:w="0" w:type="auto"/>
            <w:gridSpan w:val="5"/>
            <w:vAlign w:val="center"/>
          </w:tcPr>
          <w:p w14:paraId="0911E407" w14:textId="77777777" w:rsidR="00C334D1" w:rsidRPr="00813D46" w:rsidRDefault="00C334D1" w:rsidP="0046026A">
            <w:pPr>
              <w:keepNext/>
              <w:rPr>
                <w:sz w:val="8"/>
              </w:rPr>
            </w:pPr>
          </w:p>
        </w:tc>
        <w:tc>
          <w:tcPr>
            <w:tcW w:w="0" w:type="auto"/>
            <w:gridSpan w:val="8"/>
            <w:vAlign w:val="center"/>
          </w:tcPr>
          <w:p w14:paraId="0E65A8B4" w14:textId="77777777" w:rsidR="00C334D1" w:rsidRPr="00813D46" w:rsidRDefault="00C334D1" w:rsidP="0046026A">
            <w:pPr>
              <w:keepNext/>
              <w:rPr>
                <w:sz w:val="8"/>
              </w:rPr>
            </w:pPr>
          </w:p>
        </w:tc>
        <w:tc>
          <w:tcPr>
            <w:tcW w:w="0" w:type="auto"/>
            <w:gridSpan w:val="5"/>
            <w:vAlign w:val="center"/>
          </w:tcPr>
          <w:p w14:paraId="6D05B1CB" w14:textId="77777777" w:rsidR="00C334D1" w:rsidRPr="00813D46" w:rsidRDefault="00C334D1" w:rsidP="0046026A">
            <w:pPr>
              <w:keepNext/>
              <w:rPr>
                <w:sz w:val="8"/>
              </w:rPr>
            </w:pPr>
          </w:p>
        </w:tc>
        <w:tc>
          <w:tcPr>
            <w:tcW w:w="0" w:type="auto"/>
            <w:gridSpan w:val="4"/>
            <w:vAlign w:val="center"/>
          </w:tcPr>
          <w:p w14:paraId="0E829FA0" w14:textId="77777777" w:rsidR="00C334D1" w:rsidRPr="00813D46" w:rsidRDefault="00C334D1" w:rsidP="0046026A">
            <w:pPr>
              <w:keepNext/>
              <w:rPr>
                <w:sz w:val="8"/>
              </w:rPr>
            </w:pPr>
          </w:p>
        </w:tc>
      </w:tr>
      <w:tr w:rsidR="00C334D1" w:rsidRPr="00813D46" w14:paraId="5B737BF4" w14:textId="77777777" w:rsidTr="007B0C0F">
        <w:trPr>
          <w:jc w:val="center"/>
        </w:trPr>
        <w:tc>
          <w:tcPr>
            <w:tcW w:w="0" w:type="auto"/>
            <w:gridSpan w:val="2"/>
          </w:tcPr>
          <w:p w14:paraId="605B3B7E" w14:textId="77777777" w:rsidR="00C334D1" w:rsidRPr="00813D46" w:rsidRDefault="00C334D1" w:rsidP="0046026A">
            <w:pPr>
              <w:pStyle w:val="NormalWeb"/>
              <w:keepNext/>
              <w:ind w:left="240" w:hanging="240"/>
              <w:rPr>
                <w:sz w:val="8"/>
              </w:rPr>
            </w:pPr>
            <w:r w:rsidRPr="00813D46">
              <w:rPr>
                <w:rFonts w:cs="Arial"/>
                <w:b/>
                <w:bCs/>
                <w:sz w:val="20"/>
                <w:szCs w:val="20"/>
              </w:rPr>
              <w:t>September 16, 2014</w:t>
            </w:r>
          </w:p>
        </w:tc>
        <w:tc>
          <w:tcPr>
            <w:tcW w:w="0" w:type="auto"/>
            <w:gridSpan w:val="2"/>
            <w:vAlign w:val="bottom"/>
          </w:tcPr>
          <w:p w14:paraId="270635B4" w14:textId="77777777" w:rsidR="00C334D1" w:rsidRPr="00813D46" w:rsidRDefault="00C334D1" w:rsidP="0046026A">
            <w:pPr>
              <w:pStyle w:val="la2"/>
              <w:keepNext/>
            </w:pPr>
            <w:r w:rsidRPr="00813D46">
              <w:rPr>
                <w:sz w:val="15"/>
                <w:szCs w:val="15"/>
              </w:rPr>
              <w:t> </w:t>
            </w:r>
          </w:p>
        </w:tc>
        <w:tc>
          <w:tcPr>
            <w:tcW w:w="0" w:type="auto"/>
            <w:vAlign w:val="bottom"/>
          </w:tcPr>
          <w:p w14:paraId="34470791" w14:textId="77777777" w:rsidR="00C334D1" w:rsidRPr="00813D46" w:rsidRDefault="00C334D1" w:rsidP="0046026A">
            <w:pPr>
              <w:keepNext/>
              <w:rPr>
                <w:sz w:val="8"/>
              </w:rPr>
            </w:pPr>
            <w:r w:rsidRPr="00813D46">
              <w:rPr>
                <w:rFonts w:cs="Arial"/>
                <w:b/>
                <w:bCs/>
              </w:rPr>
              <w:t> $</w:t>
            </w:r>
          </w:p>
        </w:tc>
        <w:tc>
          <w:tcPr>
            <w:tcW w:w="0" w:type="auto"/>
            <w:vAlign w:val="bottom"/>
          </w:tcPr>
          <w:p w14:paraId="23FA22F7" w14:textId="77777777" w:rsidR="00C334D1" w:rsidRPr="00813D46" w:rsidRDefault="00C334D1" w:rsidP="0046026A">
            <w:pPr>
              <w:keepNext/>
              <w:jc w:val="right"/>
            </w:pPr>
            <w:r w:rsidRPr="00813D46">
              <w:rPr>
                <w:rFonts w:cs="Arial"/>
                <w:b/>
                <w:bCs/>
              </w:rPr>
              <w:t>   0.31</w:t>
            </w:r>
          </w:p>
        </w:tc>
        <w:tc>
          <w:tcPr>
            <w:tcW w:w="0" w:type="auto"/>
            <w:noWrap/>
            <w:vAlign w:val="bottom"/>
          </w:tcPr>
          <w:p w14:paraId="4E1C16AD"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269EC67D" w14:textId="77777777" w:rsidR="00C334D1" w:rsidRPr="00813D46" w:rsidRDefault="00C334D1" w:rsidP="0046026A">
            <w:pPr>
              <w:pStyle w:val="la2"/>
              <w:keepNext/>
            </w:pPr>
            <w:r w:rsidRPr="00813D46">
              <w:rPr>
                <w:sz w:val="15"/>
                <w:szCs w:val="15"/>
              </w:rPr>
              <w:t> </w:t>
            </w:r>
          </w:p>
        </w:tc>
        <w:tc>
          <w:tcPr>
            <w:tcW w:w="0" w:type="auto"/>
            <w:gridSpan w:val="2"/>
            <w:vAlign w:val="bottom"/>
          </w:tcPr>
          <w:p w14:paraId="34316282"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659CD86F" w14:textId="77777777" w:rsidR="00C334D1" w:rsidRPr="00813D46" w:rsidRDefault="00C334D1" w:rsidP="0046026A">
            <w:pPr>
              <w:keepNext/>
              <w:jc w:val="right"/>
            </w:pPr>
            <w:r w:rsidRPr="00813D46">
              <w:rPr>
                <w:rFonts w:cs="Arial"/>
                <w:b/>
                <w:bCs/>
              </w:rPr>
              <w:t>November 20, 2014</w:t>
            </w:r>
          </w:p>
        </w:tc>
        <w:tc>
          <w:tcPr>
            <w:tcW w:w="0" w:type="auto"/>
            <w:gridSpan w:val="2"/>
            <w:noWrap/>
            <w:vAlign w:val="bottom"/>
          </w:tcPr>
          <w:p w14:paraId="4D2817E7"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1629E33E" w14:textId="77777777" w:rsidR="00C334D1" w:rsidRPr="00813D46" w:rsidRDefault="00C334D1" w:rsidP="0046026A">
            <w:pPr>
              <w:pStyle w:val="la2"/>
              <w:keepNext/>
            </w:pPr>
            <w:r w:rsidRPr="00813D46">
              <w:rPr>
                <w:sz w:val="15"/>
                <w:szCs w:val="15"/>
              </w:rPr>
              <w:t> </w:t>
            </w:r>
          </w:p>
        </w:tc>
        <w:tc>
          <w:tcPr>
            <w:tcW w:w="0" w:type="auto"/>
            <w:vAlign w:val="bottom"/>
          </w:tcPr>
          <w:p w14:paraId="5FFF91B2" w14:textId="77777777" w:rsidR="00C334D1" w:rsidRPr="00813D46" w:rsidRDefault="00C334D1" w:rsidP="0046026A">
            <w:pPr>
              <w:keepNext/>
              <w:rPr>
                <w:sz w:val="8"/>
              </w:rPr>
            </w:pPr>
            <w:r w:rsidRPr="00813D46">
              <w:rPr>
                <w:rFonts w:cs="Arial"/>
                <w:b/>
                <w:bCs/>
              </w:rPr>
              <w:t> $</w:t>
            </w:r>
          </w:p>
        </w:tc>
        <w:tc>
          <w:tcPr>
            <w:tcW w:w="0" w:type="auto"/>
            <w:vAlign w:val="bottom"/>
          </w:tcPr>
          <w:p w14:paraId="6A854123" w14:textId="77777777" w:rsidR="00C334D1" w:rsidRPr="00813D46" w:rsidRDefault="00C334D1" w:rsidP="0046026A">
            <w:pPr>
              <w:keepNext/>
              <w:jc w:val="right"/>
            </w:pPr>
            <w:r w:rsidRPr="00813D46">
              <w:rPr>
                <w:rFonts w:cs="Arial"/>
                <w:b/>
                <w:bCs/>
              </w:rPr>
              <w:t>   2,547</w:t>
            </w:r>
          </w:p>
        </w:tc>
        <w:tc>
          <w:tcPr>
            <w:tcW w:w="0" w:type="auto"/>
            <w:noWrap/>
            <w:vAlign w:val="bottom"/>
          </w:tcPr>
          <w:p w14:paraId="1520D600" w14:textId="77777777" w:rsidR="00C334D1" w:rsidRPr="00813D46" w:rsidRDefault="00C334D1" w:rsidP="0046026A">
            <w:pPr>
              <w:keepNext/>
              <w:rPr>
                <w:sz w:val="8"/>
              </w:rPr>
            </w:pPr>
            <w:r w:rsidRPr="00813D46">
              <w:rPr>
                <w:rFonts w:cs="Arial"/>
                <w:b/>
                <w:bCs/>
              </w:rPr>
              <w:t> </w:t>
            </w:r>
          </w:p>
        </w:tc>
        <w:tc>
          <w:tcPr>
            <w:tcW w:w="0" w:type="auto"/>
            <w:vAlign w:val="bottom"/>
          </w:tcPr>
          <w:p w14:paraId="27BE8243" w14:textId="77777777" w:rsidR="00C334D1" w:rsidRPr="00813D46" w:rsidRDefault="00C334D1" w:rsidP="0046026A">
            <w:pPr>
              <w:pStyle w:val="la2"/>
              <w:keepNext/>
            </w:pPr>
            <w:r w:rsidRPr="00813D46">
              <w:rPr>
                <w:sz w:val="15"/>
                <w:szCs w:val="15"/>
              </w:rPr>
              <w:t> </w:t>
            </w:r>
          </w:p>
        </w:tc>
        <w:tc>
          <w:tcPr>
            <w:tcW w:w="0" w:type="auto"/>
            <w:vAlign w:val="bottom"/>
          </w:tcPr>
          <w:p w14:paraId="52980A06" w14:textId="77777777" w:rsidR="00C334D1" w:rsidRPr="00813D46" w:rsidRDefault="00C334D1" w:rsidP="0046026A">
            <w:pPr>
              <w:keepNext/>
              <w:rPr>
                <w:sz w:val="8"/>
              </w:rPr>
            </w:pPr>
            <w:r w:rsidRPr="00813D46">
              <w:rPr>
                <w:rFonts w:cs="Arial"/>
                <w:b/>
                <w:bCs/>
              </w:rPr>
              <w:t> </w:t>
            </w:r>
          </w:p>
        </w:tc>
        <w:tc>
          <w:tcPr>
            <w:tcW w:w="0" w:type="auto"/>
            <w:vAlign w:val="bottom"/>
          </w:tcPr>
          <w:p w14:paraId="2DC55F2C" w14:textId="77777777" w:rsidR="00C334D1" w:rsidRPr="00813D46" w:rsidRDefault="00C334D1" w:rsidP="0046026A">
            <w:pPr>
              <w:keepNext/>
              <w:jc w:val="right"/>
            </w:pPr>
            <w:r w:rsidRPr="00813D46">
              <w:rPr>
                <w:rFonts w:cs="Arial"/>
                <w:b/>
                <w:bCs/>
              </w:rPr>
              <w:t>December 11, 2014</w:t>
            </w:r>
          </w:p>
        </w:tc>
        <w:tc>
          <w:tcPr>
            <w:tcW w:w="0" w:type="auto"/>
            <w:noWrap/>
            <w:vAlign w:val="bottom"/>
          </w:tcPr>
          <w:p w14:paraId="07E0F068" w14:textId="77777777" w:rsidR="00C334D1" w:rsidRPr="00813D46" w:rsidRDefault="00C334D1" w:rsidP="0046026A">
            <w:pPr>
              <w:keepNext/>
              <w:rPr>
                <w:sz w:val="8"/>
              </w:rPr>
            </w:pPr>
            <w:r w:rsidRPr="00813D46">
              <w:rPr>
                <w:rFonts w:cs="Arial"/>
                <w:b/>
                <w:bCs/>
              </w:rPr>
              <w:t> </w:t>
            </w:r>
          </w:p>
        </w:tc>
      </w:tr>
      <w:tr w:rsidR="00C334D1" w:rsidRPr="00813D46" w14:paraId="417DBAC2" w14:textId="77777777" w:rsidTr="007B0C0F">
        <w:trPr>
          <w:jc w:val="center"/>
        </w:trPr>
        <w:tc>
          <w:tcPr>
            <w:tcW w:w="0" w:type="auto"/>
            <w:gridSpan w:val="2"/>
          </w:tcPr>
          <w:p w14:paraId="786725FD" w14:textId="77777777" w:rsidR="00C334D1" w:rsidRPr="00813D46" w:rsidRDefault="00C334D1" w:rsidP="0046026A">
            <w:pPr>
              <w:pStyle w:val="NormalWeb"/>
              <w:keepNext/>
              <w:ind w:left="240" w:hanging="240"/>
              <w:rPr>
                <w:sz w:val="8"/>
              </w:rPr>
            </w:pPr>
            <w:r w:rsidRPr="00813D46">
              <w:rPr>
                <w:rFonts w:cs="Arial"/>
                <w:b/>
                <w:bCs/>
                <w:sz w:val="20"/>
                <w:szCs w:val="20"/>
              </w:rPr>
              <w:t>December 3, 2014</w:t>
            </w:r>
          </w:p>
        </w:tc>
        <w:tc>
          <w:tcPr>
            <w:tcW w:w="0" w:type="auto"/>
            <w:gridSpan w:val="2"/>
            <w:vAlign w:val="bottom"/>
          </w:tcPr>
          <w:p w14:paraId="28295FC3" w14:textId="77777777" w:rsidR="00C334D1" w:rsidRPr="00813D46" w:rsidRDefault="00C334D1" w:rsidP="0046026A">
            <w:pPr>
              <w:pStyle w:val="la2"/>
              <w:keepNext/>
            </w:pPr>
            <w:r w:rsidRPr="00813D46">
              <w:rPr>
                <w:sz w:val="15"/>
                <w:szCs w:val="15"/>
              </w:rPr>
              <w:t> </w:t>
            </w:r>
          </w:p>
        </w:tc>
        <w:tc>
          <w:tcPr>
            <w:tcW w:w="0" w:type="auto"/>
            <w:vAlign w:val="bottom"/>
          </w:tcPr>
          <w:p w14:paraId="564B7143" w14:textId="77777777" w:rsidR="00C334D1" w:rsidRPr="00813D46" w:rsidRDefault="00C334D1" w:rsidP="0046026A">
            <w:pPr>
              <w:keepNext/>
              <w:rPr>
                <w:sz w:val="8"/>
              </w:rPr>
            </w:pPr>
            <w:r w:rsidRPr="00813D46">
              <w:rPr>
                <w:rFonts w:cs="Arial"/>
                <w:b/>
                <w:bCs/>
              </w:rPr>
              <w:t> $</w:t>
            </w:r>
          </w:p>
        </w:tc>
        <w:tc>
          <w:tcPr>
            <w:tcW w:w="0" w:type="auto"/>
            <w:vAlign w:val="bottom"/>
          </w:tcPr>
          <w:p w14:paraId="274504BD" w14:textId="77777777" w:rsidR="00C334D1" w:rsidRPr="00813D46" w:rsidRDefault="00C334D1" w:rsidP="0046026A">
            <w:pPr>
              <w:keepNext/>
              <w:jc w:val="right"/>
            </w:pPr>
            <w:r w:rsidRPr="00813D46">
              <w:rPr>
                <w:rFonts w:cs="Arial"/>
                <w:b/>
                <w:bCs/>
              </w:rPr>
              <w:t>   0.31</w:t>
            </w:r>
          </w:p>
        </w:tc>
        <w:tc>
          <w:tcPr>
            <w:tcW w:w="0" w:type="auto"/>
            <w:noWrap/>
            <w:vAlign w:val="bottom"/>
          </w:tcPr>
          <w:p w14:paraId="1DD381A2"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5620D574" w14:textId="77777777" w:rsidR="00C334D1" w:rsidRPr="00813D46" w:rsidRDefault="00C334D1" w:rsidP="0046026A">
            <w:pPr>
              <w:pStyle w:val="la2"/>
              <w:keepNext/>
            </w:pPr>
            <w:r w:rsidRPr="00813D46">
              <w:rPr>
                <w:sz w:val="15"/>
                <w:szCs w:val="15"/>
              </w:rPr>
              <w:t> </w:t>
            </w:r>
          </w:p>
        </w:tc>
        <w:tc>
          <w:tcPr>
            <w:tcW w:w="0" w:type="auto"/>
            <w:gridSpan w:val="2"/>
            <w:vAlign w:val="bottom"/>
          </w:tcPr>
          <w:p w14:paraId="44A9A66C"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3B624A90" w14:textId="77777777" w:rsidR="00C334D1" w:rsidRPr="00813D46" w:rsidRDefault="00C334D1" w:rsidP="0046026A">
            <w:pPr>
              <w:keepNext/>
              <w:jc w:val="right"/>
            </w:pPr>
            <w:r w:rsidRPr="00813D46">
              <w:rPr>
                <w:rFonts w:cs="Arial"/>
                <w:b/>
                <w:bCs/>
              </w:rPr>
              <w:t>February 19, 2015</w:t>
            </w:r>
          </w:p>
        </w:tc>
        <w:tc>
          <w:tcPr>
            <w:tcW w:w="0" w:type="auto"/>
            <w:gridSpan w:val="2"/>
            <w:noWrap/>
            <w:vAlign w:val="bottom"/>
          </w:tcPr>
          <w:p w14:paraId="44D33B2C"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7691DE0C" w14:textId="77777777" w:rsidR="00C334D1" w:rsidRPr="00813D46" w:rsidRDefault="00C334D1" w:rsidP="0046026A">
            <w:pPr>
              <w:pStyle w:val="la2"/>
              <w:keepNext/>
            </w:pPr>
            <w:r w:rsidRPr="00813D46">
              <w:rPr>
                <w:sz w:val="15"/>
                <w:szCs w:val="15"/>
              </w:rPr>
              <w:t> </w:t>
            </w:r>
          </w:p>
        </w:tc>
        <w:tc>
          <w:tcPr>
            <w:tcW w:w="0" w:type="auto"/>
            <w:vAlign w:val="bottom"/>
          </w:tcPr>
          <w:p w14:paraId="5500751C" w14:textId="77777777" w:rsidR="00C334D1" w:rsidRPr="00813D46" w:rsidRDefault="00C334D1" w:rsidP="0046026A">
            <w:pPr>
              <w:keepNext/>
              <w:rPr>
                <w:sz w:val="8"/>
              </w:rPr>
            </w:pPr>
            <w:r w:rsidRPr="00813D46">
              <w:rPr>
                <w:rFonts w:cs="Arial"/>
                <w:b/>
                <w:bCs/>
              </w:rPr>
              <w:t> $</w:t>
            </w:r>
          </w:p>
        </w:tc>
        <w:tc>
          <w:tcPr>
            <w:tcW w:w="0" w:type="auto"/>
            <w:vAlign w:val="bottom"/>
          </w:tcPr>
          <w:p w14:paraId="0D998BAA" w14:textId="533637DB" w:rsidR="00C334D1" w:rsidRPr="00813D46" w:rsidRDefault="00C334D1" w:rsidP="0046026A">
            <w:pPr>
              <w:keepNext/>
              <w:jc w:val="right"/>
            </w:pPr>
            <w:r w:rsidRPr="00813D46">
              <w:rPr>
                <w:rFonts w:cs="Arial"/>
                <w:b/>
                <w:bCs/>
              </w:rPr>
              <w:t>   2,5</w:t>
            </w:r>
            <w:r w:rsidR="0046026A" w:rsidRPr="00813D46">
              <w:rPr>
                <w:rFonts w:cs="Arial"/>
                <w:b/>
                <w:bCs/>
              </w:rPr>
              <w:t>32</w:t>
            </w:r>
          </w:p>
        </w:tc>
        <w:tc>
          <w:tcPr>
            <w:tcW w:w="0" w:type="auto"/>
            <w:noWrap/>
            <w:vAlign w:val="bottom"/>
          </w:tcPr>
          <w:p w14:paraId="568FC017" w14:textId="77777777" w:rsidR="00C334D1" w:rsidRPr="00813D46" w:rsidRDefault="00C334D1" w:rsidP="0046026A">
            <w:pPr>
              <w:keepNext/>
              <w:rPr>
                <w:sz w:val="8"/>
              </w:rPr>
            </w:pPr>
            <w:r w:rsidRPr="00813D46">
              <w:rPr>
                <w:rFonts w:cs="Arial"/>
                <w:b/>
                <w:bCs/>
              </w:rPr>
              <w:t> </w:t>
            </w:r>
          </w:p>
        </w:tc>
        <w:tc>
          <w:tcPr>
            <w:tcW w:w="0" w:type="auto"/>
            <w:vAlign w:val="bottom"/>
          </w:tcPr>
          <w:p w14:paraId="63C90932" w14:textId="77777777" w:rsidR="00C334D1" w:rsidRPr="00813D46" w:rsidRDefault="00C334D1" w:rsidP="0046026A">
            <w:pPr>
              <w:pStyle w:val="la2"/>
              <w:keepNext/>
            </w:pPr>
            <w:r w:rsidRPr="00813D46">
              <w:rPr>
                <w:sz w:val="15"/>
                <w:szCs w:val="15"/>
              </w:rPr>
              <w:t> </w:t>
            </w:r>
          </w:p>
        </w:tc>
        <w:tc>
          <w:tcPr>
            <w:tcW w:w="0" w:type="auto"/>
            <w:vAlign w:val="bottom"/>
          </w:tcPr>
          <w:p w14:paraId="3272B103" w14:textId="77777777" w:rsidR="00C334D1" w:rsidRPr="00813D46" w:rsidRDefault="00C334D1" w:rsidP="0046026A">
            <w:pPr>
              <w:keepNext/>
              <w:rPr>
                <w:sz w:val="8"/>
              </w:rPr>
            </w:pPr>
            <w:r w:rsidRPr="00813D46">
              <w:rPr>
                <w:rFonts w:cs="Arial"/>
                <w:b/>
                <w:bCs/>
              </w:rPr>
              <w:t> </w:t>
            </w:r>
          </w:p>
        </w:tc>
        <w:tc>
          <w:tcPr>
            <w:tcW w:w="0" w:type="auto"/>
            <w:vAlign w:val="bottom"/>
          </w:tcPr>
          <w:p w14:paraId="74FD7E81" w14:textId="77777777" w:rsidR="00C334D1" w:rsidRPr="00813D46" w:rsidRDefault="00C334D1" w:rsidP="0046026A">
            <w:pPr>
              <w:keepNext/>
              <w:jc w:val="right"/>
            </w:pPr>
            <w:r w:rsidRPr="00813D46">
              <w:rPr>
                <w:rFonts w:cs="Arial"/>
                <w:b/>
                <w:bCs/>
              </w:rPr>
              <w:t>March 12, 2015</w:t>
            </w:r>
          </w:p>
        </w:tc>
        <w:tc>
          <w:tcPr>
            <w:tcW w:w="0" w:type="auto"/>
            <w:noWrap/>
            <w:vAlign w:val="bottom"/>
          </w:tcPr>
          <w:p w14:paraId="3BEB0077" w14:textId="77777777" w:rsidR="00C334D1" w:rsidRPr="00813D46" w:rsidRDefault="00C334D1" w:rsidP="0046026A">
            <w:pPr>
              <w:keepNext/>
              <w:rPr>
                <w:sz w:val="8"/>
              </w:rPr>
            </w:pPr>
            <w:r w:rsidRPr="00813D46">
              <w:rPr>
                <w:rFonts w:cs="Arial"/>
                <w:b/>
                <w:bCs/>
              </w:rPr>
              <w:t> </w:t>
            </w:r>
          </w:p>
        </w:tc>
      </w:tr>
      <w:tr w:rsidR="00C334D1" w:rsidRPr="00813D46" w14:paraId="08D06F31" w14:textId="77777777" w:rsidTr="007B0C0F">
        <w:trPr>
          <w:jc w:val="center"/>
        </w:trPr>
        <w:tc>
          <w:tcPr>
            <w:tcW w:w="0" w:type="auto"/>
            <w:gridSpan w:val="2"/>
          </w:tcPr>
          <w:p w14:paraId="0F72830A" w14:textId="7840452E" w:rsidR="00C334D1" w:rsidRPr="00813D46" w:rsidRDefault="00C334D1" w:rsidP="0046026A">
            <w:pPr>
              <w:pStyle w:val="NormalWeb"/>
              <w:keepNext/>
              <w:ind w:left="240" w:hanging="240"/>
              <w:rPr>
                <w:sz w:val="8"/>
              </w:rPr>
            </w:pPr>
            <w:r w:rsidRPr="00813D46">
              <w:rPr>
                <w:rFonts w:cs="Arial"/>
                <w:b/>
                <w:bCs/>
                <w:sz w:val="20"/>
                <w:szCs w:val="20"/>
              </w:rPr>
              <w:t xml:space="preserve">March </w:t>
            </w:r>
            <w:r w:rsidR="0046026A" w:rsidRPr="00813D46">
              <w:rPr>
                <w:rFonts w:cs="Arial"/>
                <w:b/>
                <w:bCs/>
                <w:sz w:val="20"/>
                <w:szCs w:val="20"/>
              </w:rPr>
              <w:t>10</w:t>
            </w:r>
            <w:r w:rsidRPr="00813D46">
              <w:rPr>
                <w:rFonts w:cs="Arial"/>
                <w:b/>
                <w:bCs/>
                <w:sz w:val="20"/>
                <w:szCs w:val="20"/>
              </w:rPr>
              <w:t>, 2015</w:t>
            </w:r>
          </w:p>
        </w:tc>
        <w:tc>
          <w:tcPr>
            <w:tcW w:w="0" w:type="auto"/>
            <w:gridSpan w:val="2"/>
            <w:vAlign w:val="bottom"/>
          </w:tcPr>
          <w:p w14:paraId="3719D2F3" w14:textId="77777777" w:rsidR="00C334D1" w:rsidRPr="00813D46" w:rsidRDefault="00C334D1" w:rsidP="0046026A">
            <w:pPr>
              <w:pStyle w:val="la2"/>
              <w:keepNext/>
            </w:pPr>
            <w:r w:rsidRPr="00813D46">
              <w:rPr>
                <w:sz w:val="15"/>
                <w:szCs w:val="15"/>
              </w:rPr>
              <w:t> </w:t>
            </w:r>
          </w:p>
        </w:tc>
        <w:tc>
          <w:tcPr>
            <w:tcW w:w="0" w:type="auto"/>
            <w:vAlign w:val="bottom"/>
          </w:tcPr>
          <w:p w14:paraId="74BE9695" w14:textId="77777777" w:rsidR="00C334D1" w:rsidRPr="00813D46" w:rsidRDefault="00C334D1" w:rsidP="0046026A">
            <w:pPr>
              <w:keepNext/>
              <w:rPr>
                <w:sz w:val="8"/>
              </w:rPr>
            </w:pPr>
            <w:r w:rsidRPr="00813D46">
              <w:rPr>
                <w:rFonts w:cs="Arial"/>
                <w:b/>
                <w:bCs/>
              </w:rPr>
              <w:t> $</w:t>
            </w:r>
          </w:p>
        </w:tc>
        <w:tc>
          <w:tcPr>
            <w:tcW w:w="0" w:type="auto"/>
            <w:vAlign w:val="bottom"/>
          </w:tcPr>
          <w:p w14:paraId="4EA3B7F5" w14:textId="54AAE86D" w:rsidR="00C334D1" w:rsidRPr="00813D46" w:rsidRDefault="00C334D1" w:rsidP="0046026A">
            <w:pPr>
              <w:keepNext/>
              <w:jc w:val="right"/>
            </w:pPr>
            <w:r w:rsidRPr="00813D46">
              <w:rPr>
                <w:rFonts w:cs="Arial"/>
                <w:b/>
                <w:bCs/>
              </w:rPr>
              <w:t>   </w:t>
            </w:r>
            <w:r w:rsidR="0046026A" w:rsidRPr="00813D46">
              <w:rPr>
                <w:rFonts w:cs="Arial"/>
                <w:b/>
                <w:bCs/>
              </w:rPr>
              <w:t>0.31</w:t>
            </w:r>
          </w:p>
        </w:tc>
        <w:tc>
          <w:tcPr>
            <w:tcW w:w="0" w:type="auto"/>
            <w:noWrap/>
            <w:vAlign w:val="bottom"/>
          </w:tcPr>
          <w:p w14:paraId="79D50625"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7C59B8F7" w14:textId="77777777" w:rsidR="00C334D1" w:rsidRPr="00813D46" w:rsidRDefault="00C334D1" w:rsidP="0046026A">
            <w:pPr>
              <w:pStyle w:val="la2"/>
              <w:keepNext/>
            </w:pPr>
            <w:r w:rsidRPr="00813D46">
              <w:rPr>
                <w:sz w:val="15"/>
                <w:szCs w:val="15"/>
              </w:rPr>
              <w:t> </w:t>
            </w:r>
          </w:p>
        </w:tc>
        <w:tc>
          <w:tcPr>
            <w:tcW w:w="0" w:type="auto"/>
            <w:gridSpan w:val="2"/>
            <w:vAlign w:val="bottom"/>
          </w:tcPr>
          <w:p w14:paraId="1919E1EE"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10FD273A" w14:textId="052AC9D4" w:rsidR="00C334D1" w:rsidRPr="00813D46" w:rsidRDefault="00C334D1" w:rsidP="0046026A">
            <w:pPr>
              <w:keepNext/>
              <w:jc w:val="right"/>
            </w:pPr>
            <w:r w:rsidRPr="00813D46">
              <w:rPr>
                <w:rFonts w:cs="Arial"/>
                <w:b/>
                <w:bCs/>
              </w:rPr>
              <w:t xml:space="preserve">May </w:t>
            </w:r>
            <w:r w:rsidR="0046026A" w:rsidRPr="00813D46">
              <w:rPr>
                <w:rFonts w:cs="Arial"/>
                <w:b/>
                <w:bCs/>
              </w:rPr>
              <w:t>21</w:t>
            </w:r>
            <w:r w:rsidRPr="00813D46">
              <w:rPr>
                <w:rFonts w:cs="Arial"/>
                <w:b/>
                <w:bCs/>
              </w:rPr>
              <w:t>, 2015</w:t>
            </w:r>
          </w:p>
        </w:tc>
        <w:tc>
          <w:tcPr>
            <w:tcW w:w="0" w:type="auto"/>
            <w:gridSpan w:val="2"/>
            <w:noWrap/>
            <w:vAlign w:val="bottom"/>
          </w:tcPr>
          <w:p w14:paraId="5AD6A5A6"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779DB961" w14:textId="77777777" w:rsidR="00C334D1" w:rsidRPr="00813D46" w:rsidRDefault="00C334D1" w:rsidP="0046026A">
            <w:pPr>
              <w:pStyle w:val="la2"/>
              <w:keepNext/>
            </w:pPr>
            <w:r w:rsidRPr="00813D46">
              <w:rPr>
                <w:sz w:val="15"/>
                <w:szCs w:val="15"/>
              </w:rPr>
              <w:t> </w:t>
            </w:r>
          </w:p>
        </w:tc>
        <w:tc>
          <w:tcPr>
            <w:tcW w:w="0" w:type="auto"/>
            <w:vAlign w:val="bottom"/>
          </w:tcPr>
          <w:p w14:paraId="78DDA38A" w14:textId="77777777" w:rsidR="00C334D1" w:rsidRPr="00813D46" w:rsidRDefault="00C334D1" w:rsidP="0046026A">
            <w:pPr>
              <w:keepNext/>
              <w:rPr>
                <w:sz w:val="8"/>
              </w:rPr>
            </w:pPr>
            <w:r w:rsidRPr="00813D46">
              <w:rPr>
                <w:rFonts w:cs="Arial"/>
                <w:b/>
                <w:bCs/>
              </w:rPr>
              <w:t> $</w:t>
            </w:r>
          </w:p>
        </w:tc>
        <w:tc>
          <w:tcPr>
            <w:tcW w:w="0" w:type="auto"/>
            <w:vAlign w:val="bottom"/>
          </w:tcPr>
          <w:p w14:paraId="69D7D526" w14:textId="486DF018" w:rsidR="00C334D1" w:rsidRPr="00813D46" w:rsidRDefault="00C334D1" w:rsidP="008468E3">
            <w:pPr>
              <w:keepNext/>
              <w:jc w:val="right"/>
            </w:pPr>
            <w:r w:rsidRPr="00813D46">
              <w:rPr>
                <w:rFonts w:cs="Arial"/>
                <w:b/>
                <w:bCs/>
              </w:rPr>
              <w:t>   </w:t>
            </w:r>
            <w:r w:rsidR="00865E87" w:rsidRPr="00813D46">
              <w:rPr>
                <w:rFonts w:cs="Arial"/>
                <w:b/>
                <w:bCs/>
              </w:rPr>
              <w:t>2,49</w:t>
            </w:r>
            <w:r w:rsidR="008468E3" w:rsidRPr="00813D46">
              <w:rPr>
                <w:rFonts w:cs="Arial"/>
                <w:b/>
                <w:bCs/>
              </w:rPr>
              <w:t>6</w:t>
            </w:r>
          </w:p>
        </w:tc>
        <w:tc>
          <w:tcPr>
            <w:tcW w:w="0" w:type="auto"/>
            <w:noWrap/>
            <w:vAlign w:val="bottom"/>
          </w:tcPr>
          <w:p w14:paraId="181901ED" w14:textId="77777777" w:rsidR="00C334D1" w:rsidRPr="00813D46" w:rsidRDefault="00C334D1" w:rsidP="0046026A">
            <w:pPr>
              <w:keepNext/>
              <w:rPr>
                <w:sz w:val="8"/>
              </w:rPr>
            </w:pPr>
            <w:r w:rsidRPr="00813D46">
              <w:rPr>
                <w:rFonts w:cs="Arial"/>
                <w:b/>
                <w:bCs/>
              </w:rPr>
              <w:t> </w:t>
            </w:r>
          </w:p>
        </w:tc>
        <w:tc>
          <w:tcPr>
            <w:tcW w:w="0" w:type="auto"/>
            <w:vAlign w:val="bottom"/>
          </w:tcPr>
          <w:p w14:paraId="126BA2E3" w14:textId="77777777" w:rsidR="00C334D1" w:rsidRPr="00813D46" w:rsidRDefault="00C334D1" w:rsidP="0046026A">
            <w:pPr>
              <w:pStyle w:val="la2"/>
              <w:keepNext/>
            </w:pPr>
            <w:r w:rsidRPr="00813D46">
              <w:rPr>
                <w:sz w:val="15"/>
                <w:szCs w:val="15"/>
              </w:rPr>
              <w:t> </w:t>
            </w:r>
          </w:p>
        </w:tc>
        <w:tc>
          <w:tcPr>
            <w:tcW w:w="0" w:type="auto"/>
            <w:vAlign w:val="bottom"/>
          </w:tcPr>
          <w:p w14:paraId="4654A45F" w14:textId="77777777" w:rsidR="00C334D1" w:rsidRPr="00813D46" w:rsidRDefault="00C334D1" w:rsidP="0046026A">
            <w:pPr>
              <w:keepNext/>
              <w:rPr>
                <w:sz w:val="8"/>
              </w:rPr>
            </w:pPr>
            <w:r w:rsidRPr="00813D46">
              <w:rPr>
                <w:rFonts w:cs="Arial"/>
                <w:b/>
                <w:bCs/>
              </w:rPr>
              <w:t> </w:t>
            </w:r>
          </w:p>
        </w:tc>
        <w:tc>
          <w:tcPr>
            <w:tcW w:w="0" w:type="auto"/>
            <w:vAlign w:val="bottom"/>
          </w:tcPr>
          <w:p w14:paraId="3832BC69" w14:textId="558D891B" w:rsidR="00C334D1" w:rsidRPr="00813D46" w:rsidRDefault="00C334D1" w:rsidP="0046026A">
            <w:pPr>
              <w:keepNext/>
              <w:jc w:val="right"/>
            </w:pPr>
            <w:r w:rsidRPr="00813D46">
              <w:rPr>
                <w:rFonts w:cs="Arial"/>
                <w:b/>
                <w:bCs/>
              </w:rPr>
              <w:t xml:space="preserve">June </w:t>
            </w:r>
            <w:r w:rsidR="0046026A" w:rsidRPr="00813D46">
              <w:rPr>
                <w:rFonts w:cs="Arial"/>
                <w:b/>
                <w:bCs/>
              </w:rPr>
              <w:t>11</w:t>
            </w:r>
            <w:r w:rsidRPr="00813D46">
              <w:rPr>
                <w:rFonts w:cs="Arial"/>
                <w:b/>
                <w:bCs/>
              </w:rPr>
              <w:t>, 2015</w:t>
            </w:r>
          </w:p>
        </w:tc>
        <w:tc>
          <w:tcPr>
            <w:tcW w:w="0" w:type="auto"/>
            <w:noWrap/>
            <w:vAlign w:val="bottom"/>
          </w:tcPr>
          <w:p w14:paraId="0D72D134" w14:textId="77777777" w:rsidR="00C334D1" w:rsidRPr="00813D46" w:rsidRDefault="00C334D1" w:rsidP="0046026A">
            <w:pPr>
              <w:keepNext/>
              <w:rPr>
                <w:sz w:val="8"/>
              </w:rPr>
            </w:pPr>
            <w:r w:rsidRPr="00813D46">
              <w:rPr>
                <w:rFonts w:cs="Arial"/>
                <w:b/>
                <w:bCs/>
              </w:rPr>
              <w:t> </w:t>
            </w:r>
          </w:p>
        </w:tc>
      </w:tr>
      <w:tr w:rsidR="00C334D1" w:rsidRPr="00813D46" w14:paraId="19C5CE06" w14:textId="77777777" w:rsidTr="007B0C0F">
        <w:trPr>
          <w:jc w:val="center"/>
        </w:trPr>
        <w:tc>
          <w:tcPr>
            <w:tcW w:w="0" w:type="auto"/>
            <w:gridSpan w:val="2"/>
          </w:tcPr>
          <w:p w14:paraId="3F46603A" w14:textId="7A93C971" w:rsidR="00C334D1" w:rsidRPr="00813D46" w:rsidRDefault="00C334D1" w:rsidP="00865E87">
            <w:pPr>
              <w:pStyle w:val="NormalWeb"/>
              <w:keepNext/>
              <w:ind w:left="240" w:hanging="240"/>
              <w:rPr>
                <w:sz w:val="8"/>
              </w:rPr>
            </w:pPr>
            <w:r w:rsidRPr="00813D46">
              <w:rPr>
                <w:rFonts w:cs="Arial"/>
                <w:b/>
                <w:bCs/>
                <w:sz w:val="20"/>
                <w:szCs w:val="20"/>
              </w:rPr>
              <w:t>June </w:t>
            </w:r>
            <w:r w:rsidR="00865E87" w:rsidRPr="00813D46">
              <w:rPr>
                <w:rFonts w:cs="Arial"/>
                <w:b/>
                <w:bCs/>
                <w:sz w:val="20"/>
                <w:szCs w:val="20"/>
              </w:rPr>
              <w:t>9</w:t>
            </w:r>
            <w:r w:rsidRPr="00813D46">
              <w:rPr>
                <w:rFonts w:cs="Arial"/>
                <w:b/>
                <w:bCs/>
                <w:sz w:val="20"/>
                <w:szCs w:val="20"/>
              </w:rPr>
              <w:t>, 2015</w:t>
            </w:r>
          </w:p>
        </w:tc>
        <w:tc>
          <w:tcPr>
            <w:tcW w:w="0" w:type="auto"/>
            <w:gridSpan w:val="2"/>
            <w:vAlign w:val="bottom"/>
          </w:tcPr>
          <w:p w14:paraId="09E6581B" w14:textId="77777777" w:rsidR="00C334D1" w:rsidRPr="00813D46" w:rsidRDefault="00C334D1" w:rsidP="0046026A">
            <w:pPr>
              <w:pStyle w:val="la2"/>
              <w:keepNext/>
            </w:pPr>
            <w:r w:rsidRPr="00813D46">
              <w:rPr>
                <w:sz w:val="15"/>
                <w:szCs w:val="15"/>
              </w:rPr>
              <w:t> </w:t>
            </w:r>
          </w:p>
        </w:tc>
        <w:tc>
          <w:tcPr>
            <w:tcW w:w="0" w:type="auto"/>
            <w:vAlign w:val="bottom"/>
          </w:tcPr>
          <w:p w14:paraId="64CEBEC6" w14:textId="77777777" w:rsidR="00C334D1" w:rsidRPr="00813D46" w:rsidRDefault="00C334D1" w:rsidP="0046026A">
            <w:pPr>
              <w:keepNext/>
              <w:rPr>
                <w:sz w:val="8"/>
              </w:rPr>
            </w:pPr>
            <w:r w:rsidRPr="00813D46">
              <w:rPr>
                <w:rFonts w:cs="Arial"/>
                <w:b/>
                <w:bCs/>
              </w:rPr>
              <w:t xml:space="preserve"> $</w:t>
            </w:r>
          </w:p>
        </w:tc>
        <w:tc>
          <w:tcPr>
            <w:tcW w:w="0" w:type="auto"/>
            <w:vAlign w:val="bottom"/>
          </w:tcPr>
          <w:p w14:paraId="6A79B042" w14:textId="2AE512A0" w:rsidR="00C334D1" w:rsidRPr="00813D46" w:rsidRDefault="005B1CED" w:rsidP="0046026A">
            <w:pPr>
              <w:keepNext/>
              <w:jc w:val="right"/>
            </w:pPr>
            <w:r w:rsidRPr="00813D46">
              <w:rPr>
                <w:rFonts w:cs="Arial"/>
                <w:b/>
                <w:bCs/>
              </w:rPr>
              <w:t>0</w:t>
            </w:r>
            <w:r w:rsidR="00865E87" w:rsidRPr="00813D46">
              <w:rPr>
                <w:rFonts w:cs="Arial"/>
                <w:b/>
                <w:bCs/>
              </w:rPr>
              <w:t>.31</w:t>
            </w:r>
          </w:p>
        </w:tc>
        <w:tc>
          <w:tcPr>
            <w:tcW w:w="0" w:type="auto"/>
            <w:noWrap/>
            <w:vAlign w:val="bottom"/>
          </w:tcPr>
          <w:p w14:paraId="596BB741"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14622C4E" w14:textId="77777777" w:rsidR="00C334D1" w:rsidRPr="00813D46" w:rsidRDefault="00C334D1" w:rsidP="0046026A">
            <w:pPr>
              <w:pStyle w:val="la2"/>
              <w:keepNext/>
            </w:pPr>
            <w:r w:rsidRPr="00813D46">
              <w:rPr>
                <w:sz w:val="15"/>
                <w:szCs w:val="15"/>
              </w:rPr>
              <w:t> </w:t>
            </w:r>
          </w:p>
        </w:tc>
        <w:tc>
          <w:tcPr>
            <w:tcW w:w="0" w:type="auto"/>
            <w:gridSpan w:val="2"/>
            <w:vAlign w:val="bottom"/>
          </w:tcPr>
          <w:p w14:paraId="154A7133"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63E5623B" w14:textId="4DC94BFB" w:rsidR="00C334D1" w:rsidRPr="00813D46" w:rsidRDefault="00C334D1" w:rsidP="00865E87">
            <w:pPr>
              <w:keepNext/>
              <w:jc w:val="right"/>
            </w:pPr>
            <w:r w:rsidRPr="00813D46">
              <w:rPr>
                <w:rFonts w:cs="Arial"/>
                <w:b/>
                <w:bCs/>
              </w:rPr>
              <w:t xml:space="preserve">August </w:t>
            </w:r>
            <w:r w:rsidR="00865E87" w:rsidRPr="00813D46">
              <w:rPr>
                <w:rFonts w:cs="Arial"/>
                <w:b/>
                <w:bCs/>
              </w:rPr>
              <w:t>20</w:t>
            </w:r>
            <w:r w:rsidRPr="00813D46">
              <w:rPr>
                <w:rFonts w:cs="Arial"/>
                <w:b/>
                <w:bCs/>
              </w:rPr>
              <w:t>, 2015</w:t>
            </w:r>
          </w:p>
        </w:tc>
        <w:tc>
          <w:tcPr>
            <w:tcW w:w="0" w:type="auto"/>
            <w:gridSpan w:val="2"/>
            <w:noWrap/>
            <w:vAlign w:val="bottom"/>
          </w:tcPr>
          <w:p w14:paraId="71F64DD1" w14:textId="77777777" w:rsidR="00C334D1" w:rsidRPr="00813D46" w:rsidRDefault="00C334D1" w:rsidP="0046026A">
            <w:pPr>
              <w:keepNext/>
              <w:rPr>
                <w:sz w:val="8"/>
              </w:rPr>
            </w:pPr>
            <w:r w:rsidRPr="00813D46">
              <w:rPr>
                <w:rFonts w:cs="Arial"/>
                <w:b/>
                <w:bCs/>
              </w:rPr>
              <w:t> </w:t>
            </w:r>
          </w:p>
        </w:tc>
        <w:tc>
          <w:tcPr>
            <w:tcW w:w="0" w:type="auto"/>
            <w:gridSpan w:val="2"/>
            <w:vAlign w:val="bottom"/>
          </w:tcPr>
          <w:p w14:paraId="111449B5" w14:textId="77777777" w:rsidR="00C334D1" w:rsidRPr="00813D46" w:rsidRDefault="00C334D1" w:rsidP="0046026A">
            <w:pPr>
              <w:pStyle w:val="la2"/>
              <w:keepNext/>
            </w:pPr>
            <w:r w:rsidRPr="00813D46">
              <w:rPr>
                <w:sz w:val="15"/>
                <w:szCs w:val="15"/>
              </w:rPr>
              <w:t> </w:t>
            </w:r>
          </w:p>
        </w:tc>
        <w:tc>
          <w:tcPr>
            <w:tcW w:w="0" w:type="auto"/>
            <w:vAlign w:val="bottom"/>
          </w:tcPr>
          <w:p w14:paraId="525C651E" w14:textId="77777777" w:rsidR="00C334D1" w:rsidRPr="00813D46" w:rsidRDefault="00C334D1" w:rsidP="0046026A">
            <w:pPr>
              <w:keepNext/>
              <w:rPr>
                <w:sz w:val="8"/>
              </w:rPr>
            </w:pPr>
            <w:r w:rsidRPr="00813D46">
              <w:rPr>
                <w:rFonts w:cs="Arial"/>
                <w:b/>
                <w:bCs/>
              </w:rPr>
              <w:t> $</w:t>
            </w:r>
          </w:p>
        </w:tc>
        <w:tc>
          <w:tcPr>
            <w:tcW w:w="0" w:type="auto"/>
            <w:vAlign w:val="bottom"/>
          </w:tcPr>
          <w:p w14:paraId="3DA00ADD" w14:textId="7A95B37B" w:rsidR="00C334D1" w:rsidRPr="00813D46" w:rsidRDefault="00865E87" w:rsidP="0046026A">
            <w:pPr>
              <w:keepNext/>
              <w:jc w:val="right"/>
            </w:pPr>
            <w:r w:rsidRPr="00813D46">
              <w:rPr>
                <w:rFonts w:cs="Arial"/>
                <w:b/>
                <w:bCs/>
              </w:rPr>
              <w:t>2,488</w:t>
            </w:r>
          </w:p>
        </w:tc>
        <w:tc>
          <w:tcPr>
            <w:tcW w:w="0" w:type="auto"/>
            <w:noWrap/>
            <w:vAlign w:val="bottom"/>
          </w:tcPr>
          <w:p w14:paraId="3FCD8764" w14:textId="77777777" w:rsidR="00C334D1" w:rsidRPr="00813D46" w:rsidRDefault="00C334D1" w:rsidP="0046026A">
            <w:pPr>
              <w:keepNext/>
              <w:rPr>
                <w:sz w:val="8"/>
              </w:rPr>
            </w:pPr>
            <w:r w:rsidRPr="00813D46">
              <w:rPr>
                <w:rFonts w:cs="Arial"/>
                <w:b/>
                <w:bCs/>
              </w:rPr>
              <w:t> </w:t>
            </w:r>
          </w:p>
        </w:tc>
        <w:tc>
          <w:tcPr>
            <w:tcW w:w="0" w:type="auto"/>
            <w:vAlign w:val="bottom"/>
          </w:tcPr>
          <w:p w14:paraId="4ACFEFA1" w14:textId="77777777" w:rsidR="00C334D1" w:rsidRPr="00813D46" w:rsidRDefault="00C334D1" w:rsidP="0046026A">
            <w:pPr>
              <w:pStyle w:val="la2"/>
              <w:keepNext/>
            </w:pPr>
            <w:r w:rsidRPr="00813D46">
              <w:rPr>
                <w:sz w:val="15"/>
                <w:szCs w:val="15"/>
              </w:rPr>
              <w:t> </w:t>
            </w:r>
          </w:p>
        </w:tc>
        <w:tc>
          <w:tcPr>
            <w:tcW w:w="0" w:type="auto"/>
            <w:vAlign w:val="bottom"/>
          </w:tcPr>
          <w:p w14:paraId="2628C756" w14:textId="77777777" w:rsidR="00C334D1" w:rsidRPr="00813D46" w:rsidRDefault="00C334D1" w:rsidP="0046026A">
            <w:pPr>
              <w:keepNext/>
              <w:rPr>
                <w:sz w:val="8"/>
              </w:rPr>
            </w:pPr>
            <w:r w:rsidRPr="00813D46">
              <w:rPr>
                <w:rFonts w:cs="Arial"/>
                <w:b/>
                <w:bCs/>
              </w:rPr>
              <w:t> </w:t>
            </w:r>
          </w:p>
        </w:tc>
        <w:tc>
          <w:tcPr>
            <w:tcW w:w="0" w:type="auto"/>
            <w:vAlign w:val="bottom"/>
          </w:tcPr>
          <w:p w14:paraId="0573EB8A" w14:textId="62D7B71E" w:rsidR="00C334D1" w:rsidRPr="00813D46" w:rsidRDefault="00C334D1" w:rsidP="00865E87">
            <w:pPr>
              <w:keepNext/>
              <w:jc w:val="right"/>
            </w:pPr>
            <w:r w:rsidRPr="00813D46">
              <w:rPr>
                <w:rFonts w:cs="Arial"/>
                <w:b/>
                <w:bCs/>
              </w:rPr>
              <w:t>September </w:t>
            </w:r>
            <w:r w:rsidR="00865E87" w:rsidRPr="00813D46">
              <w:rPr>
                <w:rFonts w:cs="Arial"/>
                <w:b/>
                <w:bCs/>
              </w:rPr>
              <w:t>10</w:t>
            </w:r>
            <w:r w:rsidRPr="00813D46">
              <w:rPr>
                <w:rFonts w:cs="Arial"/>
                <w:b/>
                <w:bCs/>
              </w:rPr>
              <w:t>, 2015</w:t>
            </w:r>
          </w:p>
        </w:tc>
        <w:tc>
          <w:tcPr>
            <w:tcW w:w="0" w:type="auto"/>
            <w:noWrap/>
            <w:vAlign w:val="bottom"/>
          </w:tcPr>
          <w:p w14:paraId="4B1FB093" w14:textId="77777777" w:rsidR="00C334D1" w:rsidRPr="00813D46" w:rsidRDefault="00C334D1" w:rsidP="0046026A">
            <w:pPr>
              <w:keepNext/>
              <w:rPr>
                <w:sz w:val="8"/>
              </w:rPr>
            </w:pPr>
            <w:r w:rsidRPr="00813D46">
              <w:rPr>
                <w:rFonts w:cs="Arial"/>
                <w:b/>
                <w:bCs/>
              </w:rPr>
              <w:t> </w:t>
            </w:r>
          </w:p>
        </w:tc>
      </w:tr>
      <w:tr w:rsidR="00C334D1" w:rsidRPr="00813D46" w14:paraId="32CB4918" w14:textId="77777777" w:rsidTr="007B0C0F">
        <w:trPr>
          <w:jc w:val="center"/>
        </w:trPr>
        <w:tc>
          <w:tcPr>
            <w:tcW w:w="0" w:type="auto"/>
            <w:gridSpan w:val="23"/>
            <w:vAlign w:val="bottom"/>
          </w:tcPr>
          <w:p w14:paraId="547D6EC1" w14:textId="77777777" w:rsidR="00C334D1" w:rsidRPr="00813D46" w:rsidRDefault="00C334D1" w:rsidP="0046026A">
            <w:pPr>
              <w:pStyle w:val="rrdsinglerule"/>
              <w:keepNext/>
            </w:pPr>
            <w:r w:rsidRPr="00813D46">
              <w:rPr>
                <w:sz w:val="15"/>
                <w:szCs w:val="15"/>
              </w:rPr>
              <w:t> </w:t>
            </w:r>
          </w:p>
        </w:tc>
        <w:tc>
          <w:tcPr>
            <w:tcW w:w="0" w:type="auto"/>
            <w:vAlign w:val="bottom"/>
          </w:tcPr>
          <w:p w14:paraId="6B0ED341" w14:textId="77777777" w:rsidR="00C334D1" w:rsidRPr="00813D46" w:rsidRDefault="00C334D1" w:rsidP="0046026A">
            <w:pPr>
              <w:keepNext/>
              <w:rPr>
                <w:sz w:val="8"/>
              </w:rPr>
            </w:pPr>
          </w:p>
        </w:tc>
      </w:tr>
    </w:tbl>
    <w:p w14:paraId="3BBFE786" w14:textId="2B7BC1DE" w:rsidR="00C334D1" w:rsidRPr="00813D46" w:rsidRDefault="00C334D1" w:rsidP="00C334D1">
      <w:pPr>
        <w:pStyle w:val="NormalWeb"/>
        <w:spacing w:before="180" w:beforeAutospacing="0" w:after="0" w:afterAutospacing="0"/>
        <w:rPr>
          <w:sz w:val="8"/>
        </w:rPr>
      </w:pPr>
      <w:r w:rsidRPr="00813D46">
        <w:rPr>
          <w:rFonts w:cs="Arial"/>
          <w:sz w:val="20"/>
          <w:szCs w:val="20"/>
        </w:rPr>
        <w:t>The dividend declared on June </w:t>
      </w:r>
      <w:r w:rsidR="00865E87" w:rsidRPr="00813D46">
        <w:rPr>
          <w:rFonts w:cs="Arial"/>
          <w:sz w:val="20"/>
          <w:szCs w:val="20"/>
        </w:rPr>
        <w:t>9</w:t>
      </w:r>
      <w:r w:rsidRPr="00813D46">
        <w:rPr>
          <w:rFonts w:cs="Arial"/>
          <w:sz w:val="20"/>
          <w:szCs w:val="20"/>
        </w:rPr>
        <w:t>, 201</w:t>
      </w:r>
      <w:r w:rsidR="0046026A" w:rsidRPr="00813D46">
        <w:rPr>
          <w:rFonts w:cs="Arial"/>
          <w:sz w:val="20"/>
          <w:szCs w:val="20"/>
        </w:rPr>
        <w:t>5</w:t>
      </w:r>
      <w:r w:rsidRPr="00813D46">
        <w:rPr>
          <w:rFonts w:cs="Arial"/>
          <w:sz w:val="20"/>
          <w:szCs w:val="20"/>
        </w:rPr>
        <w:t xml:space="preserve"> will be paid after the filing date of this Form 10-K and was included in other current liabilities as of June 30, 2015. </w:t>
      </w:r>
    </w:p>
    <w:p w14:paraId="4C21D64C"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In fiscal year 2014, our Board of Directors declared the following dividends: </w:t>
      </w:r>
    </w:p>
    <w:p w14:paraId="4926FA8D"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3570"/>
        <w:gridCol w:w="246"/>
        <w:gridCol w:w="182"/>
        <w:gridCol w:w="575"/>
        <w:gridCol w:w="71"/>
        <w:gridCol w:w="245"/>
        <w:gridCol w:w="71"/>
        <w:gridCol w:w="1787"/>
        <w:gridCol w:w="71"/>
        <w:gridCol w:w="245"/>
        <w:gridCol w:w="211"/>
        <w:gridCol w:w="793"/>
        <w:gridCol w:w="71"/>
        <w:gridCol w:w="245"/>
        <w:gridCol w:w="71"/>
        <w:gridCol w:w="1843"/>
        <w:gridCol w:w="71"/>
      </w:tblGrid>
      <w:tr w:rsidR="00C334D1" w:rsidRPr="00813D46" w14:paraId="671D06EC" w14:textId="77777777" w:rsidTr="007B0C0F">
        <w:trPr>
          <w:tblHeader/>
          <w:jc w:val="center"/>
        </w:trPr>
        <w:tc>
          <w:tcPr>
            <w:tcW w:w="1722" w:type="pct"/>
            <w:vAlign w:val="center"/>
          </w:tcPr>
          <w:p w14:paraId="7766BDFF" w14:textId="77777777" w:rsidR="00C334D1" w:rsidRPr="00813D46" w:rsidRDefault="00C334D1" w:rsidP="007B0C0F">
            <w:pPr>
              <w:keepNext/>
              <w:keepLines/>
              <w:rPr>
                <w:sz w:val="1"/>
              </w:rPr>
            </w:pPr>
          </w:p>
        </w:tc>
        <w:tc>
          <w:tcPr>
            <w:tcW w:w="119" w:type="pct"/>
            <w:vAlign w:val="bottom"/>
          </w:tcPr>
          <w:p w14:paraId="3B93EA7B" w14:textId="77777777" w:rsidR="00C334D1" w:rsidRPr="00813D46" w:rsidRDefault="00C334D1" w:rsidP="007B0C0F">
            <w:pPr>
              <w:keepNext/>
              <w:keepLines/>
              <w:rPr>
                <w:sz w:val="1"/>
              </w:rPr>
            </w:pPr>
          </w:p>
        </w:tc>
        <w:tc>
          <w:tcPr>
            <w:tcW w:w="0" w:type="auto"/>
            <w:vAlign w:val="center"/>
          </w:tcPr>
          <w:p w14:paraId="34973A7D" w14:textId="77777777" w:rsidR="00C334D1" w:rsidRPr="00813D46" w:rsidRDefault="00C334D1" w:rsidP="007B0C0F">
            <w:pPr>
              <w:keepNext/>
              <w:keepLines/>
              <w:rPr>
                <w:sz w:val="1"/>
              </w:rPr>
            </w:pPr>
          </w:p>
        </w:tc>
        <w:tc>
          <w:tcPr>
            <w:tcW w:w="0" w:type="auto"/>
            <w:vAlign w:val="center"/>
          </w:tcPr>
          <w:p w14:paraId="28ABA407" w14:textId="77777777" w:rsidR="00C334D1" w:rsidRPr="00813D46" w:rsidRDefault="00C334D1" w:rsidP="007B0C0F">
            <w:pPr>
              <w:keepNext/>
              <w:keepLines/>
              <w:rPr>
                <w:sz w:val="1"/>
              </w:rPr>
            </w:pPr>
          </w:p>
        </w:tc>
        <w:tc>
          <w:tcPr>
            <w:tcW w:w="0" w:type="auto"/>
            <w:vAlign w:val="center"/>
          </w:tcPr>
          <w:p w14:paraId="5BC0797B" w14:textId="77777777" w:rsidR="00C334D1" w:rsidRPr="00813D46" w:rsidRDefault="00C334D1" w:rsidP="007B0C0F">
            <w:pPr>
              <w:keepNext/>
              <w:keepLines/>
              <w:rPr>
                <w:sz w:val="1"/>
              </w:rPr>
            </w:pPr>
          </w:p>
        </w:tc>
        <w:tc>
          <w:tcPr>
            <w:tcW w:w="118" w:type="pct"/>
            <w:vAlign w:val="bottom"/>
          </w:tcPr>
          <w:p w14:paraId="020154D4" w14:textId="77777777" w:rsidR="00C334D1" w:rsidRPr="00813D46" w:rsidRDefault="00C334D1" w:rsidP="007B0C0F">
            <w:pPr>
              <w:keepNext/>
              <w:keepLines/>
              <w:rPr>
                <w:sz w:val="1"/>
              </w:rPr>
            </w:pPr>
          </w:p>
        </w:tc>
        <w:tc>
          <w:tcPr>
            <w:tcW w:w="0" w:type="auto"/>
            <w:vAlign w:val="center"/>
          </w:tcPr>
          <w:p w14:paraId="08200723" w14:textId="77777777" w:rsidR="00C334D1" w:rsidRPr="00813D46" w:rsidRDefault="00C334D1" w:rsidP="007B0C0F">
            <w:pPr>
              <w:keepNext/>
              <w:keepLines/>
              <w:rPr>
                <w:sz w:val="1"/>
              </w:rPr>
            </w:pPr>
          </w:p>
        </w:tc>
        <w:tc>
          <w:tcPr>
            <w:tcW w:w="0" w:type="auto"/>
            <w:vAlign w:val="center"/>
          </w:tcPr>
          <w:p w14:paraId="4FBE6D15" w14:textId="77777777" w:rsidR="00C334D1" w:rsidRPr="00813D46" w:rsidRDefault="00C334D1" w:rsidP="007B0C0F">
            <w:pPr>
              <w:keepNext/>
              <w:keepLines/>
              <w:rPr>
                <w:sz w:val="1"/>
              </w:rPr>
            </w:pPr>
          </w:p>
        </w:tc>
        <w:tc>
          <w:tcPr>
            <w:tcW w:w="0" w:type="auto"/>
            <w:vAlign w:val="center"/>
          </w:tcPr>
          <w:p w14:paraId="576BA545" w14:textId="77777777" w:rsidR="00C334D1" w:rsidRPr="00813D46" w:rsidRDefault="00C334D1" w:rsidP="007B0C0F">
            <w:pPr>
              <w:keepNext/>
              <w:keepLines/>
              <w:rPr>
                <w:sz w:val="1"/>
              </w:rPr>
            </w:pPr>
          </w:p>
        </w:tc>
        <w:tc>
          <w:tcPr>
            <w:tcW w:w="118" w:type="pct"/>
            <w:vAlign w:val="bottom"/>
          </w:tcPr>
          <w:p w14:paraId="57B03323" w14:textId="77777777" w:rsidR="00C334D1" w:rsidRPr="00813D46" w:rsidRDefault="00C334D1" w:rsidP="007B0C0F">
            <w:pPr>
              <w:keepNext/>
              <w:keepLines/>
              <w:rPr>
                <w:sz w:val="1"/>
              </w:rPr>
            </w:pPr>
          </w:p>
        </w:tc>
        <w:tc>
          <w:tcPr>
            <w:tcW w:w="0" w:type="auto"/>
            <w:vAlign w:val="center"/>
          </w:tcPr>
          <w:p w14:paraId="1DA6B536" w14:textId="77777777" w:rsidR="00C334D1" w:rsidRPr="00813D46" w:rsidRDefault="00C334D1" w:rsidP="007B0C0F">
            <w:pPr>
              <w:keepNext/>
              <w:keepLines/>
              <w:rPr>
                <w:sz w:val="1"/>
              </w:rPr>
            </w:pPr>
          </w:p>
        </w:tc>
        <w:tc>
          <w:tcPr>
            <w:tcW w:w="0" w:type="auto"/>
            <w:vAlign w:val="center"/>
          </w:tcPr>
          <w:p w14:paraId="1F8296E3" w14:textId="77777777" w:rsidR="00C334D1" w:rsidRPr="00813D46" w:rsidRDefault="00C334D1" w:rsidP="007B0C0F">
            <w:pPr>
              <w:keepNext/>
              <w:keepLines/>
              <w:rPr>
                <w:sz w:val="1"/>
              </w:rPr>
            </w:pPr>
          </w:p>
        </w:tc>
        <w:tc>
          <w:tcPr>
            <w:tcW w:w="0" w:type="auto"/>
            <w:vAlign w:val="center"/>
          </w:tcPr>
          <w:p w14:paraId="6FE333C4" w14:textId="77777777" w:rsidR="00C334D1" w:rsidRPr="00813D46" w:rsidRDefault="00C334D1" w:rsidP="007B0C0F">
            <w:pPr>
              <w:keepNext/>
              <w:keepLines/>
              <w:rPr>
                <w:sz w:val="1"/>
              </w:rPr>
            </w:pPr>
          </w:p>
        </w:tc>
        <w:tc>
          <w:tcPr>
            <w:tcW w:w="118" w:type="pct"/>
            <w:vAlign w:val="bottom"/>
          </w:tcPr>
          <w:p w14:paraId="7A45D3F8" w14:textId="77777777" w:rsidR="00C334D1" w:rsidRPr="00813D46" w:rsidRDefault="00C334D1" w:rsidP="007B0C0F">
            <w:pPr>
              <w:keepNext/>
              <w:keepLines/>
              <w:rPr>
                <w:sz w:val="1"/>
              </w:rPr>
            </w:pPr>
          </w:p>
        </w:tc>
        <w:tc>
          <w:tcPr>
            <w:tcW w:w="0" w:type="auto"/>
            <w:vAlign w:val="center"/>
          </w:tcPr>
          <w:p w14:paraId="63E1D557" w14:textId="77777777" w:rsidR="00C334D1" w:rsidRPr="00813D46" w:rsidRDefault="00C334D1" w:rsidP="007B0C0F">
            <w:pPr>
              <w:keepNext/>
              <w:keepLines/>
              <w:rPr>
                <w:sz w:val="1"/>
              </w:rPr>
            </w:pPr>
          </w:p>
        </w:tc>
        <w:tc>
          <w:tcPr>
            <w:tcW w:w="0" w:type="auto"/>
            <w:vAlign w:val="center"/>
          </w:tcPr>
          <w:p w14:paraId="69C25B5F" w14:textId="77777777" w:rsidR="00C334D1" w:rsidRPr="00813D46" w:rsidRDefault="00C334D1" w:rsidP="007B0C0F">
            <w:pPr>
              <w:keepNext/>
              <w:keepLines/>
              <w:rPr>
                <w:sz w:val="1"/>
              </w:rPr>
            </w:pPr>
          </w:p>
        </w:tc>
        <w:tc>
          <w:tcPr>
            <w:tcW w:w="0" w:type="auto"/>
            <w:vAlign w:val="center"/>
          </w:tcPr>
          <w:p w14:paraId="60383383" w14:textId="77777777" w:rsidR="00C334D1" w:rsidRPr="00813D46" w:rsidRDefault="00C334D1" w:rsidP="007B0C0F">
            <w:pPr>
              <w:keepNext/>
              <w:keepLines/>
              <w:rPr>
                <w:sz w:val="1"/>
              </w:rPr>
            </w:pPr>
          </w:p>
        </w:tc>
      </w:tr>
      <w:tr w:rsidR="00C334D1" w:rsidRPr="00813D46" w14:paraId="6FE3752B" w14:textId="77777777" w:rsidTr="007B0C0F">
        <w:trPr>
          <w:tblHeader/>
          <w:jc w:val="center"/>
        </w:trPr>
        <w:tc>
          <w:tcPr>
            <w:tcW w:w="0" w:type="auto"/>
            <w:vAlign w:val="bottom"/>
          </w:tcPr>
          <w:p w14:paraId="5F9F7FDF"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Declaration Date</w:t>
            </w:r>
          </w:p>
        </w:tc>
        <w:tc>
          <w:tcPr>
            <w:tcW w:w="0" w:type="auto"/>
            <w:vAlign w:val="bottom"/>
          </w:tcPr>
          <w:p w14:paraId="04F97CAF"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723103E9" w14:textId="77777777" w:rsidR="00C334D1" w:rsidRPr="00813D46" w:rsidRDefault="00C334D1" w:rsidP="007B0C0F">
            <w:pPr>
              <w:pStyle w:val="NormalWeb"/>
              <w:keepNext/>
              <w:keepLines/>
              <w:spacing w:before="0" w:beforeAutospacing="0" w:after="0" w:afterAutospacing="0"/>
              <w:jc w:val="right"/>
            </w:pPr>
            <w:r w:rsidRPr="00813D46">
              <w:rPr>
                <w:rFonts w:cs="Arial"/>
                <w:b/>
                <w:bCs/>
                <w:sz w:val="15"/>
                <w:szCs w:val="15"/>
              </w:rPr>
              <w:t>Dividend</w:t>
            </w:r>
          </w:p>
          <w:p w14:paraId="5D7006A4" w14:textId="77777777" w:rsidR="00C334D1" w:rsidRPr="00813D46" w:rsidRDefault="00C334D1" w:rsidP="007B0C0F">
            <w:pPr>
              <w:pStyle w:val="NormalWeb"/>
              <w:keepNext/>
              <w:keepLines/>
              <w:spacing w:before="0" w:beforeAutospacing="0" w:after="15" w:afterAutospacing="0"/>
              <w:jc w:val="right"/>
            </w:pPr>
            <w:r w:rsidRPr="00813D46">
              <w:rPr>
                <w:rFonts w:cs="Arial"/>
                <w:b/>
                <w:bCs/>
                <w:sz w:val="15"/>
                <w:szCs w:val="15"/>
              </w:rPr>
              <w:t>Per Share</w:t>
            </w:r>
          </w:p>
        </w:tc>
        <w:tc>
          <w:tcPr>
            <w:tcW w:w="0" w:type="auto"/>
            <w:vAlign w:val="bottom"/>
          </w:tcPr>
          <w:p w14:paraId="2DBBAB4E" w14:textId="77777777" w:rsidR="00C334D1" w:rsidRPr="00813D46" w:rsidRDefault="00C334D1" w:rsidP="007B0C0F">
            <w:pPr>
              <w:keepNext/>
              <w:keepLines/>
              <w:rPr>
                <w:sz w:val="8"/>
              </w:rPr>
            </w:pPr>
            <w:r w:rsidRPr="00813D46">
              <w:rPr>
                <w:sz w:val="15"/>
                <w:szCs w:val="15"/>
              </w:rPr>
              <w:t> </w:t>
            </w:r>
          </w:p>
        </w:tc>
        <w:tc>
          <w:tcPr>
            <w:tcW w:w="0" w:type="auto"/>
            <w:vAlign w:val="bottom"/>
          </w:tcPr>
          <w:p w14:paraId="13A78E21"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1E0443B5" w14:textId="77777777" w:rsidR="00C334D1" w:rsidRPr="00813D46" w:rsidRDefault="00C334D1" w:rsidP="007B0C0F">
            <w:pPr>
              <w:keepNext/>
              <w:keepLines/>
              <w:jc w:val="right"/>
            </w:pPr>
            <w:r w:rsidRPr="00813D46">
              <w:rPr>
                <w:rFonts w:cs="Arial"/>
                <w:b/>
                <w:bCs/>
                <w:sz w:val="15"/>
                <w:szCs w:val="15"/>
              </w:rPr>
              <w:t>Record Date</w:t>
            </w:r>
          </w:p>
        </w:tc>
        <w:tc>
          <w:tcPr>
            <w:tcW w:w="0" w:type="auto"/>
            <w:vAlign w:val="bottom"/>
          </w:tcPr>
          <w:p w14:paraId="24A647AE" w14:textId="77777777" w:rsidR="00C334D1" w:rsidRPr="00813D46" w:rsidRDefault="00C334D1" w:rsidP="007B0C0F">
            <w:pPr>
              <w:keepNext/>
              <w:keepLines/>
              <w:rPr>
                <w:sz w:val="8"/>
              </w:rPr>
            </w:pPr>
            <w:r w:rsidRPr="00813D46">
              <w:rPr>
                <w:sz w:val="15"/>
                <w:szCs w:val="15"/>
              </w:rPr>
              <w:t> </w:t>
            </w:r>
          </w:p>
        </w:tc>
        <w:tc>
          <w:tcPr>
            <w:tcW w:w="0" w:type="auto"/>
            <w:vAlign w:val="bottom"/>
          </w:tcPr>
          <w:p w14:paraId="1A189848"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C96D33B" w14:textId="77777777" w:rsidR="00C334D1" w:rsidRPr="00813D46" w:rsidRDefault="00C334D1" w:rsidP="007B0C0F">
            <w:pPr>
              <w:keepNext/>
              <w:keepLines/>
              <w:jc w:val="right"/>
            </w:pPr>
            <w:r w:rsidRPr="00813D46">
              <w:rPr>
                <w:rFonts w:cs="Arial"/>
                <w:b/>
                <w:bCs/>
                <w:sz w:val="15"/>
                <w:szCs w:val="15"/>
              </w:rPr>
              <w:t>Total Amount</w:t>
            </w:r>
          </w:p>
        </w:tc>
        <w:tc>
          <w:tcPr>
            <w:tcW w:w="0" w:type="auto"/>
            <w:vAlign w:val="bottom"/>
          </w:tcPr>
          <w:p w14:paraId="01324672" w14:textId="77777777" w:rsidR="00C334D1" w:rsidRPr="00813D46" w:rsidRDefault="00C334D1" w:rsidP="007B0C0F">
            <w:pPr>
              <w:keepNext/>
              <w:keepLines/>
              <w:rPr>
                <w:sz w:val="8"/>
              </w:rPr>
            </w:pPr>
            <w:r w:rsidRPr="00813D46">
              <w:rPr>
                <w:sz w:val="15"/>
                <w:szCs w:val="15"/>
              </w:rPr>
              <w:t> </w:t>
            </w:r>
          </w:p>
        </w:tc>
        <w:tc>
          <w:tcPr>
            <w:tcW w:w="0" w:type="auto"/>
            <w:vAlign w:val="bottom"/>
          </w:tcPr>
          <w:p w14:paraId="00C525E3"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264B17DC" w14:textId="77777777" w:rsidR="00C334D1" w:rsidRPr="00813D46" w:rsidRDefault="00C334D1" w:rsidP="007B0C0F">
            <w:pPr>
              <w:keepNext/>
              <w:keepLines/>
              <w:jc w:val="right"/>
            </w:pPr>
            <w:r w:rsidRPr="00813D46">
              <w:rPr>
                <w:rFonts w:cs="Arial"/>
                <w:b/>
                <w:bCs/>
                <w:sz w:val="15"/>
                <w:szCs w:val="15"/>
              </w:rPr>
              <w:t>Payment Date</w:t>
            </w:r>
          </w:p>
        </w:tc>
        <w:tc>
          <w:tcPr>
            <w:tcW w:w="0" w:type="auto"/>
            <w:vAlign w:val="bottom"/>
          </w:tcPr>
          <w:p w14:paraId="29DF2036" w14:textId="77777777" w:rsidR="00C334D1" w:rsidRPr="00813D46" w:rsidRDefault="00C334D1" w:rsidP="007B0C0F">
            <w:pPr>
              <w:keepNext/>
              <w:keepLines/>
              <w:rPr>
                <w:sz w:val="8"/>
              </w:rPr>
            </w:pPr>
            <w:r w:rsidRPr="00813D46">
              <w:rPr>
                <w:sz w:val="15"/>
                <w:szCs w:val="15"/>
              </w:rPr>
              <w:t> </w:t>
            </w:r>
          </w:p>
        </w:tc>
      </w:tr>
      <w:tr w:rsidR="00C334D1" w:rsidRPr="00813D46" w14:paraId="11AD8626" w14:textId="77777777" w:rsidTr="007B0C0F">
        <w:trPr>
          <w:jc w:val="center"/>
        </w:trPr>
        <w:tc>
          <w:tcPr>
            <w:tcW w:w="0" w:type="auto"/>
            <w:gridSpan w:val="16"/>
            <w:vAlign w:val="bottom"/>
          </w:tcPr>
          <w:p w14:paraId="0412E80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45AFD1F" w14:textId="77777777" w:rsidR="00C334D1" w:rsidRPr="00813D46" w:rsidRDefault="00C334D1" w:rsidP="007B0C0F">
            <w:pPr>
              <w:keepNext/>
              <w:keepLines/>
              <w:rPr>
                <w:sz w:val="8"/>
              </w:rPr>
            </w:pPr>
          </w:p>
        </w:tc>
      </w:tr>
      <w:tr w:rsidR="00C334D1" w:rsidRPr="00813D46" w14:paraId="4EF10EED" w14:textId="77777777" w:rsidTr="007B0C0F">
        <w:trPr>
          <w:jc w:val="center"/>
        </w:trPr>
        <w:tc>
          <w:tcPr>
            <w:tcW w:w="0" w:type="auto"/>
            <w:vAlign w:val="bottom"/>
          </w:tcPr>
          <w:p w14:paraId="49002B42" w14:textId="77777777" w:rsidR="00C334D1" w:rsidRPr="00813D46" w:rsidRDefault="00C334D1" w:rsidP="007B0C0F">
            <w:pPr>
              <w:pStyle w:val="la2"/>
              <w:keepNext/>
              <w:keepLines/>
            </w:pPr>
            <w:r w:rsidRPr="00813D46">
              <w:t> </w:t>
            </w:r>
          </w:p>
        </w:tc>
        <w:tc>
          <w:tcPr>
            <w:tcW w:w="0" w:type="auto"/>
            <w:vAlign w:val="bottom"/>
          </w:tcPr>
          <w:p w14:paraId="26885972"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57DC356B" w14:textId="77777777" w:rsidR="00C334D1" w:rsidRPr="00813D46" w:rsidRDefault="00C334D1" w:rsidP="007B0C0F">
            <w:pPr>
              <w:pStyle w:val="la2"/>
              <w:keepNext/>
              <w:keepLines/>
            </w:pPr>
            <w:r w:rsidRPr="00813D46">
              <w:t> </w:t>
            </w:r>
          </w:p>
        </w:tc>
        <w:tc>
          <w:tcPr>
            <w:tcW w:w="0" w:type="auto"/>
            <w:vAlign w:val="bottom"/>
          </w:tcPr>
          <w:p w14:paraId="35FA1CE5" w14:textId="77777777" w:rsidR="00C334D1" w:rsidRPr="00813D46" w:rsidRDefault="00C334D1" w:rsidP="007B0C0F">
            <w:pPr>
              <w:keepNext/>
              <w:keepLines/>
              <w:rPr>
                <w:sz w:val="8"/>
              </w:rPr>
            </w:pPr>
            <w:r w:rsidRPr="00813D46">
              <w:rPr>
                <w:sz w:val="15"/>
                <w:szCs w:val="15"/>
              </w:rPr>
              <w:t> </w:t>
            </w:r>
          </w:p>
        </w:tc>
        <w:tc>
          <w:tcPr>
            <w:tcW w:w="0" w:type="auto"/>
            <w:vAlign w:val="bottom"/>
          </w:tcPr>
          <w:p w14:paraId="57333A8E"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635A50B8" w14:textId="77777777" w:rsidR="00C334D1" w:rsidRPr="00813D46" w:rsidRDefault="00C334D1" w:rsidP="007B0C0F">
            <w:pPr>
              <w:pStyle w:val="la2"/>
              <w:keepNext/>
              <w:keepLines/>
            </w:pPr>
            <w:r w:rsidRPr="00813D46">
              <w:t> </w:t>
            </w:r>
          </w:p>
        </w:tc>
        <w:tc>
          <w:tcPr>
            <w:tcW w:w="0" w:type="auto"/>
            <w:vAlign w:val="bottom"/>
          </w:tcPr>
          <w:p w14:paraId="1AD79BB5" w14:textId="77777777" w:rsidR="00C334D1" w:rsidRPr="00813D46" w:rsidRDefault="00C334D1" w:rsidP="007B0C0F">
            <w:pPr>
              <w:keepNext/>
              <w:keepLines/>
              <w:rPr>
                <w:sz w:val="8"/>
              </w:rPr>
            </w:pPr>
            <w:r w:rsidRPr="00813D46">
              <w:rPr>
                <w:sz w:val="15"/>
                <w:szCs w:val="15"/>
              </w:rPr>
              <w:t> </w:t>
            </w:r>
          </w:p>
        </w:tc>
        <w:tc>
          <w:tcPr>
            <w:tcW w:w="0" w:type="auto"/>
            <w:vAlign w:val="bottom"/>
          </w:tcPr>
          <w:p w14:paraId="5C7D21B4"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4782E403" w14:textId="77777777" w:rsidR="00C334D1" w:rsidRPr="00813D46" w:rsidRDefault="00C334D1" w:rsidP="007B0C0F">
            <w:pPr>
              <w:keepNext/>
              <w:keepLines/>
              <w:jc w:val="right"/>
            </w:pPr>
            <w:r w:rsidRPr="00813D46">
              <w:rPr>
                <w:rFonts w:cs="Arial"/>
                <w:b/>
                <w:bCs/>
                <w:sz w:val="15"/>
                <w:szCs w:val="15"/>
              </w:rPr>
              <w:t>(In millions)</w:t>
            </w:r>
          </w:p>
        </w:tc>
        <w:tc>
          <w:tcPr>
            <w:tcW w:w="0" w:type="auto"/>
            <w:vAlign w:val="bottom"/>
          </w:tcPr>
          <w:p w14:paraId="037216F8" w14:textId="77777777" w:rsidR="00C334D1" w:rsidRPr="00813D46" w:rsidRDefault="00C334D1" w:rsidP="007B0C0F">
            <w:pPr>
              <w:keepNext/>
              <w:keepLines/>
              <w:rPr>
                <w:sz w:val="8"/>
              </w:rPr>
            </w:pPr>
            <w:r w:rsidRPr="00813D46">
              <w:rPr>
                <w:sz w:val="15"/>
                <w:szCs w:val="15"/>
              </w:rPr>
              <w:t> </w:t>
            </w:r>
          </w:p>
        </w:tc>
        <w:tc>
          <w:tcPr>
            <w:tcW w:w="0" w:type="auto"/>
            <w:vAlign w:val="bottom"/>
          </w:tcPr>
          <w:p w14:paraId="4AE7CD55"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39BD1A49" w14:textId="77777777" w:rsidR="00C334D1" w:rsidRPr="00813D46" w:rsidRDefault="00C334D1" w:rsidP="007B0C0F">
            <w:pPr>
              <w:pStyle w:val="la2"/>
              <w:keepNext/>
              <w:keepLines/>
            </w:pPr>
            <w:r w:rsidRPr="00813D46">
              <w:t> </w:t>
            </w:r>
          </w:p>
        </w:tc>
        <w:tc>
          <w:tcPr>
            <w:tcW w:w="0" w:type="auto"/>
            <w:vAlign w:val="bottom"/>
          </w:tcPr>
          <w:p w14:paraId="26A62548" w14:textId="77777777" w:rsidR="00C334D1" w:rsidRPr="00813D46" w:rsidRDefault="00C334D1" w:rsidP="007B0C0F">
            <w:pPr>
              <w:keepNext/>
              <w:keepLines/>
              <w:rPr>
                <w:sz w:val="8"/>
              </w:rPr>
            </w:pPr>
            <w:r w:rsidRPr="00813D46">
              <w:rPr>
                <w:sz w:val="15"/>
                <w:szCs w:val="15"/>
              </w:rPr>
              <w:t> </w:t>
            </w:r>
          </w:p>
        </w:tc>
      </w:tr>
      <w:tr w:rsidR="00C334D1" w:rsidRPr="00813D46" w14:paraId="6D5D3861" w14:textId="77777777" w:rsidTr="007B0C0F">
        <w:trPr>
          <w:trHeight w:val="75"/>
          <w:jc w:val="center"/>
        </w:trPr>
        <w:tc>
          <w:tcPr>
            <w:tcW w:w="0" w:type="auto"/>
            <w:vAlign w:val="center"/>
          </w:tcPr>
          <w:p w14:paraId="10D676CA" w14:textId="77777777" w:rsidR="00C334D1" w:rsidRPr="00813D46" w:rsidRDefault="00C334D1" w:rsidP="007B0C0F">
            <w:pPr>
              <w:keepNext/>
              <w:keepLines/>
              <w:rPr>
                <w:sz w:val="8"/>
              </w:rPr>
            </w:pPr>
          </w:p>
        </w:tc>
        <w:tc>
          <w:tcPr>
            <w:tcW w:w="0" w:type="auto"/>
            <w:gridSpan w:val="4"/>
            <w:vAlign w:val="center"/>
          </w:tcPr>
          <w:p w14:paraId="0E97CAF3" w14:textId="77777777" w:rsidR="00C334D1" w:rsidRPr="00813D46" w:rsidRDefault="00C334D1" w:rsidP="007B0C0F">
            <w:pPr>
              <w:keepNext/>
              <w:keepLines/>
              <w:rPr>
                <w:sz w:val="8"/>
              </w:rPr>
            </w:pPr>
          </w:p>
        </w:tc>
        <w:tc>
          <w:tcPr>
            <w:tcW w:w="0" w:type="auto"/>
            <w:gridSpan w:val="4"/>
            <w:vAlign w:val="center"/>
          </w:tcPr>
          <w:p w14:paraId="70517C27" w14:textId="77777777" w:rsidR="00C334D1" w:rsidRPr="00813D46" w:rsidRDefault="00C334D1" w:rsidP="007B0C0F">
            <w:pPr>
              <w:keepNext/>
              <w:keepLines/>
              <w:rPr>
                <w:sz w:val="8"/>
              </w:rPr>
            </w:pPr>
          </w:p>
        </w:tc>
        <w:tc>
          <w:tcPr>
            <w:tcW w:w="0" w:type="auto"/>
            <w:gridSpan w:val="4"/>
            <w:vAlign w:val="center"/>
          </w:tcPr>
          <w:p w14:paraId="0114E6FF" w14:textId="77777777" w:rsidR="00C334D1" w:rsidRPr="00813D46" w:rsidRDefault="00C334D1" w:rsidP="007B0C0F">
            <w:pPr>
              <w:keepNext/>
              <w:keepLines/>
              <w:rPr>
                <w:sz w:val="8"/>
              </w:rPr>
            </w:pPr>
          </w:p>
        </w:tc>
        <w:tc>
          <w:tcPr>
            <w:tcW w:w="0" w:type="auto"/>
            <w:gridSpan w:val="4"/>
            <w:vAlign w:val="center"/>
          </w:tcPr>
          <w:p w14:paraId="19EE7DCF" w14:textId="77777777" w:rsidR="00C334D1" w:rsidRPr="00813D46" w:rsidRDefault="00C334D1" w:rsidP="007B0C0F">
            <w:pPr>
              <w:keepNext/>
              <w:keepLines/>
              <w:rPr>
                <w:sz w:val="8"/>
              </w:rPr>
            </w:pPr>
          </w:p>
        </w:tc>
      </w:tr>
      <w:tr w:rsidR="00C334D1" w:rsidRPr="00813D46" w14:paraId="78DF6304" w14:textId="77777777" w:rsidTr="007B0C0F">
        <w:trPr>
          <w:jc w:val="center"/>
        </w:trPr>
        <w:tc>
          <w:tcPr>
            <w:tcW w:w="0" w:type="auto"/>
          </w:tcPr>
          <w:p w14:paraId="2C48BFD6" w14:textId="77777777" w:rsidR="00C334D1" w:rsidRPr="00813D46" w:rsidRDefault="00C334D1" w:rsidP="007B0C0F">
            <w:pPr>
              <w:pStyle w:val="NormalWeb"/>
              <w:keepNext/>
              <w:keepLines/>
              <w:ind w:left="240" w:hanging="240"/>
              <w:rPr>
                <w:sz w:val="8"/>
              </w:rPr>
            </w:pPr>
            <w:r w:rsidRPr="00813D46">
              <w:rPr>
                <w:rFonts w:cs="Arial"/>
                <w:bCs/>
                <w:sz w:val="20"/>
                <w:szCs w:val="20"/>
              </w:rPr>
              <w:t>September 16, 2013</w:t>
            </w:r>
          </w:p>
        </w:tc>
        <w:tc>
          <w:tcPr>
            <w:tcW w:w="0" w:type="auto"/>
            <w:vAlign w:val="bottom"/>
          </w:tcPr>
          <w:p w14:paraId="7DF447D6" w14:textId="77777777" w:rsidR="00C334D1" w:rsidRPr="00813D46" w:rsidRDefault="00C334D1" w:rsidP="007B0C0F">
            <w:pPr>
              <w:pStyle w:val="la2"/>
              <w:keepNext/>
              <w:keepLines/>
            </w:pPr>
            <w:r w:rsidRPr="00813D46">
              <w:rPr>
                <w:sz w:val="15"/>
                <w:szCs w:val="15"/>
              </w:rPr>
              <w:t> </w:t>
            </w:r>
          </w:p>
        </w:tc>
        <w:tc>
          <w:tcPr>
            <w:tcW w:w="0" w:type="auto"/>
            <w:vAlign w:val="bottom"/>
          </w:tcPr>
          <w:p w14:paraId="1F74C771" w14:textId="77777777" w:rsidR="00C334D1" w:rsidRPr="00813D46" w:rsidRDefault="00C334D1" w:rsidP="007B0C0F">
            <w:pPr>
              <w:keepNext/>
              <w:keepLines/>
              <w:rPr>
                <w:sz w:val="8"/>
              </w:rPr>
            </w:pPr>
            <w:r w:rsidRPr="00813D46">
              <w:rPr>
                <w:rFonts w:cs="Arial"/>
              </w:rPr>
              <w:t> $</w:t>
            </w:r>
          </w:p>
        </w:tc>
        <w:tc>
          <w:tcPr>
            <w:tcW w:w="0" w:type="auto"/>
            <w:vAlign w:val="bottom"/>
          </w:tcPr>
          <w:p w14:paraId="5E1406B3" w14:textId="77777777" w:rsidR="00C334D1" w:rsidRPr="00813D46" w:rsidRDefault="00C334D1" w:rsidP="007B0C0F">
            <w:pPr>
              <w:keepNext/>
              <w:keepLines/>
              <w:jc w:val="right"/>
            </w:pPr>
            <w:r w:rsidRPr="00813D46">
              <w:rPr>
                <w:rFonts w:cs="Arial"/>
                <w:bCs/>
              </w:rPr>
              <w:t>   0.28</w:t>
            </w:r>
          </w:p>
        </w:tc>
        <w:tc>
          <w:tcPr>
            <w:tcW w:w="0" w:type="auto"/>
            <w:noWrap/>
            <w:vAlign w:val="bottom"/>
          </w:tcPr>
          <w:p w14:paraId="4151FA43" w14:textId="77777777" w:rsidR="00C334D1" w:rsidRPr="00813D46" w:rsidRDefault="00C334D1" w:rsidP="007B0C0F">
            <w:pPr>
              <w:keepNext/>
              <w:keepLines/>
              <w:rPr>
                <w:sz w:val="8"/>
              </w:rPr>
            </w:pPr>
            <w:r w:rsidRPr="00813D46">
              <w:rPr>
                <w:rFonts w:cs="Arial"/>
              </w:rPr>
              <w:t> </w:t>
            </w:r>
          </w:p>
        </w:tc>
        <w:tc>
          <w:tcPr>
            <w:tcW w:w="0" w:type="auto"/>
            <w:vAlign w:val="bottom"/>
          </w:tcPr>
          <w:p w14:paraId="00FAB223" w14:textId="77777777" w:rsidR="00C334D1" w:rsidRPr="00813D46" w:rsidRDefault="00C334D1" w:rsidP="007B0C0F">
            <w:pPr>
              <w:pStyle w:val="la2"/>
              <w:keepNext/>
              <w:keepLines/>
            </w:pPr>
            <w:r w:rsidRPr="00813D46">
              <w:rPr>
                <w:sz w:val="15"/>
                <w:szCs w:val="15"/>
              </w:rPr>
              <w:t> </w:t>
            </w:r>
          </w:p>
        </w:tc>
        <w:tc>
          <w:tcPr>
            <w:tcW w:w="0" w:type="auto"/>
            <w:vAlign w:val="bottom"/>
          </w:tcPr>
          <w:p w14:paraId="2C909B5E" w14:textId="77777777" w:rsidR="00C334D1" w:rsidRPr="00813D46" w:rsidRDefault="00C334D1" w:rsidP="007B0C0F">
            <w:pPr>
              <w:keepNext/>
              <w:keepLines/>
              <w:rPr>
                <w:sz w:val="8"/>
              </w:rPr>
            </w:pPr>
            <w:r w:rsidRPr="00813D46">
              <w:rPr>
                <w:rFonts w:cs="Arial"/>
              </w:rPr>
              <w:t> </w:t>
            </w:r>
          </w:p>
        </w:tc>
        <w:tc>
          <w:tcPr>
            <w:tcW w:w="0" w:type="auto"/>
            <w:vAlign w:val="bottom"/>
          </w:tcPr>
          <w:p w14:paraId="42A536E6" w14:textId="77777777" w:rsidR="00C334D1" w:rsidRPr="00813D46" w:rsidRDefault="00C334D1" w:rsidP="007B0C0F">
            <w:pPr>
              <w:keepNext/>
              <w:keepLines/>
              <w:jc w:val="right"/>
            </w:pPr>
            <w:r w:rsidRPr="00813D46">
              <w:rPr>
                <w:rFonts w:cs="Arial"/>
                <w:bCs/>
              </w:rPr>
              <w:t>November 21, 2013</w:t>
            </w:r>
          </w:p>
        </w:tc>
        <w:tc>
          <w:tcPr>
            <w:tcW w:w="0" w:type="auto"/>
            <w:noWrap/>
            <w:vAlign w:val="bottom"/>
          </w:tcPr>
          <w:p w14:paraId="5737DB0D" w14:textId="77777777" w:rsidR="00C334D1" w:rsidRPr="00813D46" w:rsidRDefault="00C334D1" w:rsidP="007B0C0F">
            <w:pPr>
              <w:keepNext/>
              <w:keepLines/>
              <w:rPr>
                <w:sz w:val="8"/>
              </w:rPr>
            </w:pPr>
            <w:r w:rsidRPr="00813D46">
              <w:rPr>
                <w:rFonts w:cs="Arial"/>
              </w:rPr>
              <w:t> </w:t>
            </w:r>
          </w:p>
        </w:tc>
        <w:tc>
          <w:tcPr>
            <w:tcW w:w="0" w:type="auto"/>
            <w:vAlign w:val="bottom"/>
          </w:tcPr>
          <w:p w14:paraId="14DB5A71" w14:textId="77777777" w:rsidR="00C334D1" w:rsidRPr="00813D46" w:rsidRDefault="00C334D1" w:rsidP="007B0C0F">
            <w:pPr>
              <w:pStyle w:val="la2"/>
              <w:keepNext/>
              <w:keepLines/>
            </w:pPr>
            <w:r w:rsidRPr="00813D46">
              <w:rPr>
                <w:sz w:val="15"/>
                <w:szCs w:val="15"/>
              </w:rPr>
              <w:t> </w:t>
            </w:r>
          </w:p>
        </w:tc>
        <w:tc>
          <w:tcPr>
            <w:tcW w:w="0" w:type="auto"/>
            <w:vAlign w:val="bottom"/>
          </w:tcPr>
          <w:p w14:paraId="3E2956ED" w14:textId="77777777" w:rsidR="00C334D1" w:rsidRPr="00813D46" w:rsidRDefault="00C334D1" w:rsidP="007B0C0F">
            <w:pPr>
              <w:keepNext/>
              <w:keepLines/>
              <w:rPr>
                <w:sz w:val="8"/>
              </w:rPr>
            </w:pPr>
            <w:r w:rsidRPr="00813D46">
              <w:rPr>
                <w:rFonts w:cs="Arial"/>
              </w:rPr>
              <w:t> $</w:t>
            </w:r>
          </w:p>
        </w:tc>
        <w:tc>
          <w:tcPr>
            <w:tcW w:w="0" w:type="auto"/>
            <w:vAlign w:val="bottom"/>
          </w:tcPr>
          <w:p w14:paraId="52F88C93" w14:textId="77777777" w:rsidR="00C334D1" w:rsidRPr="00813D46" w:rsidRDefault="00C334D1" w:rsidP="007B0C0F">
            <w:pPr>
              <w:keepNext/>
              <w:keepLines/>
              <w:jc w:val="right"/>
            </w:pPr>
            <w:r w:rsidRPr="00813D46">
              <w:rPr>
                <w:rFonts w:cs="Arial"/>
                <w:bCs/>
              </w:rPr>
              <w:t>   2,332</w:t>
            </w:r>
          </w:p>
        </w:tc>
        <w:tc>
          <w:tcPr>
            <w:tcW w:w="0" w:type="auto"/>
            <w:noWrap/>
            <w:vAlign w:val="bottom"/>
          </w:tcPr>
          <w:p w14:paraId="2435D260" w14:textId="77777777" w:rsidR="00C334D1" w:rsidRPr="00813D46" w:rsidRDefault="00C334D1" w:rsidP="007B0C0F">
            <w:pPr>
              <w:keepNext/>
              <w:keepLines/>
              <w:rPr>
                <w:sz w:val="8"/>
              </w:rPr>
            </w:pPr>
            <w:r w:rsidRPr="00813D46">
              <w:rPr>
                <w:rFonts w:cs="Arial"/>
              </w:rPr>
              <w:t> </w:t>
            </w:r>
          </w:p>
        </w:tc>
        <w:tc>
          <w:tcPr>
            <w:tcW w:w="0" w:type="auto"/>
            <w:vAlign w:val="bottom"/>
          </w:tcPr>
          <w:p w14:paraId="3FD460BA" w14:textId="77777777" w:rsidR="00C334D1" w:rsidRPr="00813D46" w:rsidRDefault="00C334D1" w:rsidP="007B0C0F">
            <w:pPr>
              <w:pStyle w:val="la2"/>
              <w:keepNext/>
              <w:keepLines/>
            </w:pPr>
            <w:r w:rsidRPr="00813D46">
              <w:rPr>
                <w:sz w:val="15"/>
                <w:szCs w:val="15"/>
              </w:rPr>
              <w:t> </w:t>
            </w:r>
          </w:p>
        </w:tc>
        <w:tc>
          <w:tcPr>
            <w:tcW w:w="0" w:type="auto"/>
            <w:vAlign w:val="bottom"/>
          </w:tcPr>
          <w:p w14:paraId="518F8DB8" w14:textId="77777777" w:rsidR="00C334D1" w:rsidRPr="00813D46" w:rsidRDefault="00C334D1" w:rsidP="007B0C0F">
            <w:pPr>
              <w:keepNext/>
              <w:keepLines/>
              <w:rPr>
                <w:sz w:val="8"/>
              </w:rPr>
            </w:pPr>
            <w:r w:rsidRPr="00813D46">
              <w:rPr>
                <w:rFonts w:cs="Arial"/>
              </w:rPr>
              <w:t> </w:t>
            </w:r>
          </w:p>
        </w:tc>
        <w:tc>
          <w:tcPr>
            <w:tcW w:w="0" w:type="auto"/>
            <w:vAlign w:val="bottom"/>
          </w:tcPr>
          <w:p w14:paraId="0B3CB6FF" w14:textId="77777777" w:rsidR="00C334D1" w:rsidRPr="00813D46" w:rsidRDefault="00C334D1" w:rsidP="007B0C0F">
            <w:pPr>
              <w:keepNext/>
              <w:keepLines/>
              <w:jc w:val="right"/>
            </w:pPr>
            <w:r w:rsidRPr="00813D46">
              <w:rPr>
                <w:rFonts w:cs="Arial"/>
                <w:bCs/>
              </w:rPr>
              <w:t>December 12, 2013</w:t>
            </w:r>
          </w:p>
        </w:tc>
        <w:tc>
          <w:tcPr>
            <w:tcW w:w="0" w:type="auto"/>
            <w:noWrap/>
            <w:vAlign w:val="bottom"/>
          </w:tcPr>
          <w:p w14:paraId="3344FE5F" w14:textId="77777777" w:rsidR="00C334D1" w:rsidRPr="00813D46" w:rsidRDefault="00C334D1" w:rsidP="007B0C0F">
            <w:pPr>
              <w:keepNext/>
              <w:keepLines/>
              <w:rPr>
                <w:sz w:val="8"/>
              </w:rPr>
            </w:pPr>
            <w:r w:rsidRPr="00813D46">
              <w:rPr>
                <w:rFonts w:cs="Arial"/>
              </w:rPr>
              <w:t> </w:t>
            </w:r>
          </w:p>
        </w:tc>
      </w:tr>
      <w:tr w:rsidR="00C334D1" w:rsidRPr="00813D46" w14:paraId="15F3454F" w14:textId="77777777" w:rsidTr="007B0C0F">
        <w:trPr>
          <w:jc w:val="center"/>
        </w:trPr>
        <w:tc>
          <w:tcPr>
            <w:tcW w:w="0" w:type="auto"/>
          </w:tcPr>
          <w:p w14:paraId="2CE68EDC" w14:textId="77777777" w:rsidR="00C334D1" w:rsidRPr="00813D46" w:rsidRDefault="00C334D1" w:rsidP="007B0C0F">
            <w:pPr>
              <w:pStyle w:val="NormalWeb"/>
              <w:keepNext/>
              <w:keepLines/>
              <w:ind w:left="240" w:hanging="240"/>
              <w:rPr>
                <w:sz w:val="8"/>
              </w:rPr>
            </w:pPr>
            <w:r w:rsidRPr="00813D46">
              <w:rPr>
                <w:rFonts w:cs="Arial"/>
                <w:bCs/>
                <w:sz w:val="20"/>
                <w:szCs w:val="20"/>
              </w:rPr>
              <w:t>November 19, 2013</w:t>
            </w:r>
          </w:p>
        </w:tc>
        <w:tc>
          <w:tcPr>
            <w:tcW w:w="0" w:type="auto"/>
            <w:vAlign w:val="bottom"/>
          </w:tcPr>
          <w:p w14:paraId="240351E2" w14:textId="77777777" w:rsidR="00C334D1" w:rsidRPr="00813D46" w:rsidRDefault="00C334D1" w:rsidP="007B0C0F">
            <w:pPr>
              <w:pStyle w:val="la2"/>
              <w:keepNext/>
              <w:keepLines/>
            </w:pPr>
            <w:r w:rsidRPr="00813D46">
              <w:rPr>
                <w:sz w:val="15"/>
                <w:szCs w:val="15"/>
              </w:rPr>
              <w:t> </w:t>
            </w:r>
          </w:p>
        </w:tc>
        <w:tc>
          <w:tcPr>
            <w:tcW w:w="0" w:type="auto"/>
            <w:vAlign w:val="bottom"/>
          </w:tcPr>
          <w:p w14:paraId="2E691B47" w14:textId="77777777" w:rsidR="00C334D1" w:rsidRPr="00813D46" w:rsidRDefault="00C334D1" w:rsidP="007B0C0F">
            <w:pPr>
              <w:keepNext/>
              <w:keepLines/>
              <w:rPr>
                <w:sz w:val="8"/>
              </w:rPr>
            </w:pPr>
            <w:r w:rsidRPr="00813D46">
              <w:rPr>
                <w:rFonts w:cs="Arial"/>
              </w:rPr>
              <w:t> $</w:t>
            </w:r>
          </w:p>
        </w:tc>
        <w:tc>
          <w:tcPr>
            <w:tcW w:w="0" w:type="auto"/>
            <w:vAlign w:val="bottom"/>
          </w:tcPr>
          <w:p w14:paraId="114833E9" w14:textId="77777777" w:rsidR="00C334D1" w:rsidRPr="00813D46" w:rsidRDefault="00C334D1" w:rsidP="007B0C0F">
            <w:pPr>
              <w:keepNext/>
              <w:keepLines/>
              <w:jc w:val="right"/>
            </w:pPr>
            <w:r w:rsidRPr="00813D46">
              <w:rPr>
                <w:rFonts w:cs="Arial"/>
                <w:bCs/>
              </w:rPr>
              <w:t>   0.28</w:t>
            </w:r>
          </w:p>
        </w:tc>
        <w:tc>
          <w:tcPr>
            <w:tcW w:w="0" w:type="auto"/>
            <w:noWrap/>
            <w:vAlign w:val="bottom"/>
          </w:tcPr>
          <w:p w14:paraId="19FC1F34" w14:textId="77777777" w:rsidR="00C334D1" w:rsidRPr="00813D46" w:rsidRDefault="00C334D1" w:rsidP="007B0C0F">
            <w:pPr>
              <w:keepNext/>
              <w:keepLines/>
              <w:rPr>
                <w:sz w:val="8"/>
              </w:rPr>
            </w:pPr>
            <w:r w:rsidRPr="00813D46">
              <w:rPr>
                <w:rFonts w:cs="Arial"/>
              </w:rPr>
              <w:t> </w:t>
            </w:r>
          </w:p>
        </w:tc>
        <w:tc>
          <w:tcPr>
            <w:tcW w:w="0" w:type="auto"/>
            <w:vAlign w:val="bottom"/>
          </w:tcPr>
          <w:p w14:paraId="7845D226" w14:textId="77777777" w:rsidR="00C334D1" w:rsidRPr="00813D46" w:rsidRDefault="00C334D1" w:rsidP="007B0C0F">
            <w:pPr>
              <w:pStyle w:val="la2"/>
              <w:keepNext/>
              <w:keepLines/>
            </w:pPr>
            <w:r w:rsidRPr="00813D46">
              <w:rPr>
                <w:sz w:val="15"/>
                <w:szCs w:val="15"/>
              </w:rPr>
              <w:t> </w:t>
            </w:r>
          </w:p>
        </w:tc>
        <w:tc>
          <w:tcPr>
            <w:tcW w:w="0" w:type="auto"/>
            <w:vAlign w:val="bottom"/>
          </w:tcPr>
          <w:p w14:paraId="299BE7DA" w14:textId="77777777" w:rsidR="00C334D1" w:rsidRPr="00813D46" w:rsidRDefault="00C334D1" w:rsidP="007B0C0F">
            <w:pPr>
              <w:keepNext/>
              <w:keepLines/>
              <w:rPr>
                <w:sz w:val="8"/>
              </w:rPr>
            </w:pPr>
            <w:r w:rsidRPr="00813D46">
              <w:rPr>
                <w:rFonts w:cs="Arial"/>
              </w:rPr>
              <w:t> </w:t>
            </w:r>
          </w:p>
        </w:tc>
        <w:tc>
          <w:tcPr>
            <w:tcW w:w="0" w:type="auto"/>
            <w:vAlign w:val="bottom"/>
          </w:tcPr>
          <w:p w14:paraId="5D1A6D56" w14:textId="77777777" w:rsidR="00C334D1" w:rsidRPr="00813D46" w:rsidRDefault="00C334D1" w:rsidP="007B0C0F">
            <w:pPr>
              <w:keepNext/>
              <w:keepLines/>
              <w:jc w:val="right"/>
            </w:pPr>
            <w:r w:rsidRPr="00813D46">
              <w:rPr>
                <w:rFonts w:cs="Arial"/>
                <w:bCs/>
              </w:rPr>
              <w:t>February 20, 2014</w:t>
            </w:r>
          </w:p>
        </w:tc>
        <w:tc>
          <w:tcPr>
            <w:tcW w:w="0" w:type="auto"/>
            <w:noWrap/>
            <w:vAlign w:val="bottom"/>
          </w:tcPr>
          <w:p w14:paraId="59E15F99" w14:textId="77777777" w:rsidR="00C334D1" w:rsidRPr="00813D46" w:rsidRDefault="00C334D1" w:rsidP="007B0C0F">
            <w:pPr>
              <w:keepNext/>
              <w:keepLines/>
              <w:rPr>
                <w:sz w:val="8"/>
              </w:rPr>
            </w:pPr>
            <w:r w:rsidRPr="00813D46">
              <w:rPr>
                <w:rFonts w:cs="Arial"/>
              </w:rPr>
              <w:t> </w:t>
            </w:r>
          </w:p>
        </w:tc>
        <w:tc>
          <w:tcPr>
            <w:tcW w:w="0" w:type="auto"/>
            <w:vAlign w:val="bottom"/>
          </w:tcPr>
          <w:p w14:paraId="361D44E1" w14:textId="77777777" w:rsidR="00C334D1" w:rsidRPr="00813D46" w:rsidRDefault="00C334D1" w:rsidP="007B0C0F">
            <w:pPr>
              <w:pStyle w:val="la2"/>
              <w:keepNext/>
              <w:keepLines/>
            </w:pPr>
            <w:r w:rsidRPr="00813D46">
              <w:rPr>
                <w:sz w:val="15"/>
                <w:szCs w:val="15"/>
              </w:rPr>
              <w:t> </w:t>
            </w:r>
          </w:p>
        </w:tc>
        <w:tc>
          <w:tcPr>
            <w:tcW w:w="0" w:type="auto"/>
            <w:vAlign w:val="bottom"/>
          </w:tcPr>
          <w:p w14:paraId="1BE82C7B" w14:textId="77777777" w:rsidR="00C334D1" w:rsidRPr="00813D46" w:rsidRDefault="00C334D1" w:rsidP="007B0C0F">
            <w:pPr>
              <w:keepNext/>
              <w:keepLines/>
              <w:rPr>
                <w:sz w:val="8"/>
              </w:rPr>
            </w:pPr>
            <w:r w:rsidRPr="00813D46">
              <w:rPr>
                <w:rFonts w:cs="Arial"/>
              </w:rPr>
              <w:t> $</w:t>
            </w:r>
          </w:p>
        </w:tc>
        <w:tc>
          <w:tcPr>
            <w:tcW w:w="0" w:type="auto"/>
            <w:vAlign w:val="bottom"/>
          </w:tcPr>
          <w:p w14:paraId="34FF1BC3" w14:textId="77777777" w:rsidR="00C334D1" w:rsidRPr="00813D46" w:rsidRDefault="00C334D1" w:rsidP="007B0C0F">
            <w:pPr>
              <w:keepNext/>
              <w:keepLines/>
              <w:jc w:val="right"/>
            </w:pPr>
            <w:r w:rsidRPr="00813D46">
              <w:rPr>
                <w:rFonts w:cs="Arial"/>
                <w:bCs/>
              </w:rPr>
              <w:t>   2,322</w:t>
            </w:r>
          </w:p>
        </w:tc>
        <w:tc>
          <w:tcPr>
            <w:tcW w:w="0" w:type="auto"/>
            <w:noWrap/>
            <w:vAlign w:val="bottom"/>
          </w:tcPr>
          <w:p w14:paraId="39D8E0B5" w14:textId="77777777" w:rsidR="00C334D1" w:rsidRPr="00813D46" w:rsidRDefault="00C334D1" w:rsidP="007B0C0F">
            <w:pPr>
              <w:keepNext/>
              <w:keepLines/>
              <w:rPr>
                <w:sz w:val="8"/>
              </w:rPr>
            </w:pPr>
            <w:r w:rsidRPr="00813D46">
              <w:rPr>
                <w:rFonts w:cs="Arial"/>
              </w:rPr>
              <w:t> </w:t>
            </w:r>
          </w:p>
        </w:tc>
        <w:tc>
          <w:tcPr>
            <w:tcW w:w="0" w:type="auto"/>
            <w:vAlign w:val="bottom"/>
          </w:tcPr>
          <w:p w14:paraId="50314390" w14:textId="77777777" w:rsidR="00C334D1" w:rsidRPr="00813D46" w:rsidRDefault="00C334D1" w:rsidP="007B0C0F">
            <w:pPr>
              <w:pStyle w:val="la2"/>
              <w:keepNext/>
              <w:keepLines/>
            </w:pPr>
            <w:r w:rsidRPr="00813D46">
              <w:rPr>
                <w:sz w:val="15"/>
                <w:szCs w:val="15"/>
              </w:rPr>
              <w:t> </w:t>
            </w:r>
          </w:p>
        </w:tc>
        <w:tc>
          <w:tcPr>
            <w:tcW w:w="0" w:type="auto"/>
            <w:vAlign w:val="bottom"/>
          </w:tcPr>
          <w:p w14:paraId="0CF9D3EA" w14:textId="77777777" w:rsidR="00C334D1" w:rsidRPr="00813D46" w:rsidRDefault="00C334D1" w:rsidP="007B0C0F">
            <w:pPr>
              <w:keepNext/>
              <w:keepLines/>
              <w:rPr>
                <w:sz w:val="8"/>
              </w:rPr>
            </w:pPr>
            <w:r w:rsidRPr="00813D46">
              <w:rPr>
                <w:rFonts w:cs="Arial"/>
              </w:rPr>
              <w:t> </w:t>
            </w:r>
          </w:p>
        </w:tc>
        <w:tc>
          <w:tcPr>
            <w:tcW w:w="0" w:type="auto"/>
            <w:vAlign w:val="bottom"/>
          </w:tcPr>
          <w:p w14:paraId="6743815C" w14:textId="77777777" w:rsidR="00C334D1" w:rsidRPr="00813D46" w:rsidRDefault="00C334D1" w:rsidP="007B0C0F">
            <w:pPr>
              <w:keepNext/>
              <w:keepLines/>
              <w:jc w:val="right"/>
            </w:pPr>
            <w:r w:rsidRPr="00813D46">
              <w:rPr>
                <w:rFonts w:cs="Arial"/>
                <w:bCs/>
              </w:rPr>
              <w:t>March 13, 2014</w:t>
            </w:r>
          </w:p>
        </w:tc>
        <w:tc>
          <w:tcPr>
            <w:tcW w:w="0" w:type="auto"/>
            <w:noWrap/>
            <w:vAlign w:val="bottom"/>
          </w:tcPr>
          <w:p w14:paraId="23C69FF5" w14:textId="77777777" w:rsidR="00C334D1" w:rsidRPr="00813D46" w:rsidRDefault="00C334D1" w:rsidP="007B0C0F">
            <w:pPr>
              <w:keepNext/>
              <w:keepLines/>
              <w:rPr>
                <w:sz w:val="8"/>
              </w:rPr>
            </w:pPr>
            <w:r w:rsidRPr="00813D46">
              <w:rPr>
                <w:rFonts w:cs="Arial"/>
              </w:rPr>
              <w:t> </w:t>
            </w:r>
          </w:p>
        </w:tc>
      </w:tr>
      <w:tr w:rsidR="00C334D1" w:rsidRPr="00813D46" w14:paraId="0715C03D" w14:textId="77777777" w:rsidTr="007B0C0F">
        <w:trPr>
          <w:jc w:val="center"/>
        </w:trPr>
        <w:tc>
          <w:tcPr>
            <w:tcW w:w="0" w:type="auto"/>
          </w:tcPr>
          <w:p w14:paraId="30B6B03B" w14:textId="77777777" w:rsidR="00C334D1" w:rsidRPr="00813D46" w:rsidRDefault="00C334D1" w:rsidP="007B0C0F">
            <w:pPr>
              <w:pStyle w:val="NormalWeb"/>
              <w:keepNext/>
              <w:keepLines/>
              <w:ind w:left="240" w:hanging="240"/>
              <w:rPr>
                <w:sz w:val="8"/>
              </w:rPr>
            </w:pPr>
            <w:r w:rsidRPr="00813D46">
              <w:rPr>
                <w:rFonts w:cs="Arial"/>
                <w:bCs/>
                <w:sz w:val="20"/>
                <w:szCs w:val="20"/>
              </w:rPr>
              <w:t>March 11, 2014</w:t>
            </w:r>
          </w:p>
        </w:tc>
        <w:tc>
          <w:tcPr>
            <w:tcW w:w="0" w:type="auto"/>
            <w:vAlign w:val="bottom"/>
          </w:tcPr>
          <w:p w14:paraId="6B939AAD" w14:textId="77777777" w:rsidR="00C334D1" w:rsidRPr="00813D46" w:rsidRDefault="00C334D1" w:rsidP="007B0C0F">
            <w:pPr>
              <w:pStyle w:val="la2"/>
              <w:keepNext/>
              <w:keepLines/>
            </w:pPr>
            <w:r w:rsidRPr="00813D46">
              <w:rPr>
                <w:sz w:val="15"/>
                <w:szCs w:val="15"/>
              </w:rPr>
              <w:t> </w:t>
            </w:r>
          </w:p>
        </w:tc>
        <w:tc>
          <w:tcPr>
            <w:tcW w:w="0" w:type="auto"/>
            <w:vAlign w:val="bottom"/>
          </w:tcPr>
          <w:p w14:paraId="18A1D77C" w14:textId="77777777" w:rsidR="00C334D1" w:rsidRPr="00813D46" w:rsidRDefault="00C334D1" w:rsidP="007B0C0F">
            <w:pPr>
              <w:keepNext/>
              <w:keepLines/>
              <w:rPr>
                <w:sz w:val="8"/>
              </w:rPr>
            </w:pPr>
            <w:r w:rsidRPr="00813D46">
              <w:rPr>
                <w:rFonts w:cs="Arial"/>
              </w:rPr>
              <w:t> $</w:t>
            </w:r>
          </w:p>
        </w:tc>
        <w:tc>
          <w:tcPr>
            <w:tcW w:w="0" w:type="auto"/>
            <w:vAlign w:val="bottom"/>
          </w:tcPr>
          <w:p w14:paraId="13D4749C" w14:textId="77777777" w:rsidR="00C334D1" w:rsidRPr="00813D46" w:rsidRDefault="00C334D1" w:rsidP="007B0C0F">
            <w:pPr>
              <w:keepNext/>
              <w:keepLines/>
              <w:jc w:val="right"/>
            </w:pPr>
            <w:r w:rsidRPr="00813D46">
              <w:rPr>
                <w:rFonts w:cs="Arial"/>
                <w:bCs/>
              </w:rPr>
              <w:t>   0.28</w:t>
            </w:r>
          </w:p>
        </w:tc>
        <w:tc>
          <w:tcPr>
            <w:tcW w:w="0" w:type="auto"/>
            <w:noWrap/>
            <w:vAlign w:val="bottom"/>
          </w:tcPr>
          <w:p w14:paraId="588A3FDD" w14:textId="77777777" w:rsidR="00C334D1" w:rsidRPr="00813D46" w:rsidRDefault="00C334D1" w:rsidP="007B0C0F">
            <w:pPr>
              <w:keepNext/>
              <w:keepLines/>
              <w:rPr>
                <w:sz w:val="8"/>
              </w:rPr>
            </w:pPr>
            <w:r w:rsidRPr="00813D46">
              <w:rPr>
                <w:rFonts w:cs="Arial"/>
              </w:rPr>
              <w:t> </w:t>
            </w:r>
          </w:p>
        </w:tc>
        <w:tc>
          <w:tcPr>
            <w:tcW w:w="0" w:type="auto"/>
            <w:vAlign w:val="bottom"/>
          </w:tcPr>
          <w:p w14:paraId="4AC0EE28" w14:textId="77777777" w:rsidR="00C334D1" w:rsidRPr="00813D46" w:rsidRDefault="00C334D1" w:rsidP="007B0C0F">
            <w:pPr>
              <w:pStyle w:val="la2"/>
              <w:keepNext/>
              <w:keepLines/>
            </w:pPr>
            <w:r w:rsidRPr="00813D46">
              <w:rPr>
                <w:sz w:val="15"/>
                <w:szCs w:val="15"/>
              </w:rPr>
              <w:t> </w:t>
            </w:r>
          </w:p>
        </w:tc>
        <w:tc>
          <w:tcPr>
            <w:tcW w:w="0" w:type="auto"/>
            <w:vAlign w:val="bottom"/>
          </w:tcPr>
          <w:p w14:paraId="667D4B72" w14:textId="77777777" w:rsidR="00C334D1" w:rsidRPr="00813D46" w:rsidRDefault="00C334D1" w:rsidP="007B0C0F">
            <w:pPr>
              <w:keepNext/>
              <w:keepLines/>
              <w:rPr>
                <w:sz w:val="8"/>
              </w:rPr>
            </w:pPr>
            <w:r w:rsidRPr="00813D46">
              <w:rPr>
                <w:rFonts w:cs="Arial"/>
              </w:rPr>
              <w:t> </w:t>
            </w:r>
          </w:p>
        </w:tc>
        <w:tc>
          <w:tcPr>
            <w:tcW w:w="0" w:type="auto"/>
            <w:vAlign w:val="bottom"/>
          </w:tcPr>
          <w:p w14:paraId="6FC4493A" w14:textId="77777777" w:rsidR="00C334D1" w:rsidRPr="00813D46" w:rsidRDefault="00C334D1" w:rsidP="007B0C0F">
            <w:pPr>
              <w:keepNext/>
              <w:keepLines/>
              <w:jc w:val="right"/>
            </w:pPr>
            <w:r w:rsidRPr="00813D46">
              <w:rPr>
                <w:rFonts w:cs="Arial"/>
                <w:bCs/>
              </w:rPr>
              <w:t>May 15, 2014</w:t>
            </w:r>
          </w:p>
        </w:tc>
        <w:tc>
          <w:tcPr>
            <w:tcW w:w="0" w:type="auto"/>
            <w:noWrap/>
            <w:vAlign w:val="bottom"/>
          </w:tcPr>
          <w:p w14:paraId="583A16BA" w14:textId="77777777" w:rsidR="00C334D1" w:rsidRPr="00813D46" w:rsidRDefault="00C334D1" w:rsidP="007B0C0F">
            <w:pPr>
              <w:keepNext/>
              <w:keepLines/>
              <w:rPr>
                <w:sz w:val="8"/>
              </w:rPr>
            </w:pPr>
            <w:r w:rsidRPr="00813D46">
              <w:rPr>
                <w:rFonts w:cs="Arial"/>
              </w:rPr>
              <w:t> </w:t>
            </w:r>
          </w:p>
        </w:tc>
        <w:tc>
          <w:tcPr>
            <w:tcW w:w="0" w:type="auto"/>
            <w:vAlign w:val="bottom"/>
          </w:tcPr>
          <w:p w14:paraId="4786C3B3" w14:textId="77777777" w:rsidR="00C334D1" w:rsidRPr="00813D46" w:rsidRDefault="00C334D1" w:rsidP="007B0C0F">
            <w:pPr>
              <w:pStyle w:val="la2"/>
              <w:keepNext/>
              <w:keepLines/>
            </w:pPr>
            <w:r w:rsidRPr="00813D46">
              <w:rPr>
                <w:sz w:val="15"/>
                <w:szCs w:val="15"/>
              </w:rPr>
              <w:t> </w:t>
            </w:r>
          </w:p>
        </w:tc>
        <w:tc>
          <w:tcPr>
            <w:tcW w:w="0" w:type="auto"/>
            <w:vAlign w:val="bottom"/>
          </w:tcPr>
          <w:p w14:paraId="180E739C" w14:textId="77777777" w:rsidR="00C334D1" w:rsidRPr="00813D46" w:rsidRDefault="00C334D1" w:rsidP="007B0C0F">
            <w:pPr>
              <w:keepNext/>
              <w:keepLines/>
              <w:rPr>
                <w:sz w:val="8"/>
              </w:rPr>
            </w:pPr>
            <w:r w:rsidRPr="00813D46">
              <w:rPr>
                <w:rFonts w:cs="Arial"/>
              </w:rPr>
              <w:t> $</w:t>
            </w:r>
          </w:p>
        </w:tc>
        <w:tc>
          <w:tcPr>
            <w:tcW w:w="0" w:type="auto"/>
            <w:vAlign w:val="bottom"/>
          </w:tcPr>
          <w:p w14:paraId="7D75E961" w14:textId="77777777" w:rsidR="00C334D1" w:rsidRPr="00813D46" w:rsidRDefault="00C334D1" w:rsidP="007B0C0F">
            <w:pPr>
              <w:keepNext/>
              <w:keepLines/>
              <w:jc w:val="right"/>
            </w:pPr>
            <w:r w:rsidRPr="00813D46">
              <w:rPr>
                <w:rFonts w:cs="Arial"/>
                <w:bCs/>
              </w:rPr>
              <w:t>   2,309</w:t>
            </w:r>
          </w:p>
        </w:tc>
        <w:tc>
          <w:tcPr>
            <w:tcW w:w="0" w:type="auto"/>
            <w:noWrap/>
            <w:vAlign w:val="bottom"/>
          </w:tcPr>
          <w:p w14:paraId="2F8739E8" w14:textId="77777777" w:rsidR="00C334D1" w:rsidRPr="00813D46" w:rsidRDefault="00C334D1" w:rsidP="007B0C0F">
            <w:pPr>
              <w:keepNext/>
              <w:keepLines/>
              <w:rPr>
                <w:sz w:val="8"/>
              </w:rPr>
            </w:pPr>
            <w:r w:rsidRPr="00813D46">
              <w:rPr>
                <w:rFonts w:cs="Arial"/>
              </w:rPr>
              <w:t> </w:t>
            </w:r>
          </w:p>
        </w:tc>
        <w:tc>
          <w:tcPr>
            <w:tcW w:w="0" w:type="auto"/>
            <w:vAlign w:val="bottom"/>
          </w:tcPr>
          <w:p w14:paraId="71C542EF" w14:textId="77777777" w:rsidR="00C334D1" w:rsidRPr="00813D46" w:rsidRDefault="00C334D1" w:rsidP="007B0C0F">
            <w:pPr>
              <w:pStyle w:val="la2"/>
              <w:keepNext/>
              <w:keepLines/>
            </w:pPr>
            <w:r w:rsidRPr="00813D46">
              <w:rPr>
                <w:sz w:val="15"/>
                <w:szCs w:val="15"/>
              </w:rPr>
              <w:t> </w:t>
            </w:r>
          </w:p>
        </w:tc>
        <w:tc>
          <w:tcPr>
            <w:tcW w:w="0" w:type="auto"/>
            <w:vAlign w:val="bottom"/>
          </w:tcPr>
          <w:p w14:paraId="37A5B9DE" w14:textId="77777777" w:rsidR="00C334D1" w:rsidRPr="00813D46" w:rsidRDefault="00C334D1" w:rsidP="007B0C0F">
            <w:pPr>
              <w:keepNext/>
              <w:keepLines/>
              <w:rPr>
                <w:sz w:val="8"/>
              </w:rPr>
            </w:pPr>
            <w:r w:rsidRPr="00813D46">
              <w:rPr>
                <w:rFonts w:cs="Arial"/>
              </w:rPr>
              <w:t> </w:t>
            </w:r>
          </w:p>
        </w:tc>
        <w:tc>
          <w:tcPr>
            <w:tcW w:w="0" w:type="auto"/>
            <w:vAlign w:val="bottom"/>
          </w:tcPr>
          <w:p w14:paraId="6BD85AFA" w14:textId="77777777" w:rsidR="00C334D1" w:rsidRPr="00813D46" w:rsidRDefault="00C334D1" w:rsidP="007B0C0F">
            <w:pPr>
              <w:keepNext/>
              <w:keepLines/>
              <w:jc w:val="right"/>
            </w:pPr>
            <w:r w:rsidRPr="00813D46">
              <w:rPr>
                <w:rFonts w:cs="Arial"/>
                <w:bCs/>
              </w:rPr>
              <w:t>June 12, 2014</w:t>
            </w:r>
          </w:p>
        </w:tc>
        <w:tc>
          <w:tcPr>
            <w:tcW w:w="0" w:type="auto"/>
            <w:noWrap/>
            <w:vAlign w:val="bottom"/>
          </w:tcPr>
          <w:p w14:paraId="66272726" w14:textId="77777777" w:rsidR="00C334D1" w:rsidRPr="00813D46" w:rsidRDefault="00C334D1" w:rsidP="007B0C0F">
            <w:pPr>
              <w:keepNext/>
              <w:keepLines/>
              <w:rPr>
                <w:sz w:val="8"/>
              </w:rPr>
            </w:pPr>
            <w:r w:rsidRPr="00813D46">
              <w:rPr>
                <w:rFonts w:cs="Arial"/>
              </w:rPr>
              <w:t> </w:t>
            </w:r>
          </w:p>
        </w:tc>
      </w:tr>
      <w:tr w:rsidR="00C334D1" w:rsidRPr="00813D46" w14:paraId="79BA5071" w14:textId="77777777" w:rsidTr="007B0C0F">
        <w:trPr>
          <w:jc w:val="center"/>
        </w:trPr>
        <w:tc>
          <w:tcPr>
            <w:tcW w:w="0" w:type="auto"/>
          </w:tcPr>
          <w:p w14:paraId="687C990F" w14:textId="77777777" w:rsidR="00C334D1" w:rsidRPr="00813D46" w:rsidRDefault="00C334D1" w:rsidP="007B0C0F">
            <w:pPr>
              <w:pStyle w:val="NormalWeb"/>
              <w:keepNext/>
              <w:keepLines/>
              <w:ind w:left="240" w:hanging="240"/>
              <w:rPr>
                <w:sz w:val="8"/>
              </w:rPr>
            </w:pPr>
            <w:r w:rsidRPr="00813D46">
              <w:rPr>
                <w:rFonts w:cs="Arial"/>
                <w:bCs/>
                <w:sz w:val="20"/>
                <w:szCs w:val="20"/>
              </w:rPr>
              <w:t>June 10, 2014</w:t>
            </w:r>
          </w:p>
        </w:tc>
        <w:tc>
          <w:tcPr>
            <w:tcW w:w="0" w:type="auto"/>
            <w:vAlign w:val="bottom"/>
          </w:tcPr>
          <w:p w14:paraId="0F08B76F" w14:textId="77777777" w:rsidR="00C334D1" w:rsidRPr="00813D46" w:rsidRDefault="00C334D1" w:rsidP="007B0C0F">
            <w:pPr>
              <w:pStyle w:val="la2"/>
              <w:keepNext/>
              <w:keepLines/>
            </w:pPr>
            <w:r w:rsidRPr="00813D46">
              <w:rPr>
                <w:sz w:val="15"/>
                <w:szCs w:val="15"/>
              </w:rPr>
              <w:t> </w:t>
            </w:r>
          </w:p>
        </w:tc>
        <w:tc>
          <w:tcPr>
            <w:tcW w:w="0" w:type="auto"/>
            <w:vAlign w:val="bottom"/>
          </w:tcPr>
          <w:p w14:paraId="5C71CEC7" w14:textId="77777777" w:rsidR="00C334D1" w:rsidRPr="00813D46" w:rsidRDefault="00C334D1" w:rsidP="007B0C0F">
            <w:pPr>
              <w:keepNext/>
              <w:keepLines/>
              <w:rPr>
                <w:sz w:val="8"/>
              </w:rPr>
            </w:pPr>
            <w:r w:rsidRPr="00813D46">
              <w:rPr>
                <w:rFonts w:cs="Arial"/>
              </w:rPr>
              <w:t> $</w:t>
            </w:r>
          </w:p>
        </w:tc>
        <w:tc>
          <w:tcPr>
            <w:tcW w:w="0" w:type="auto"/>
            <w:vAlign w:val="bottom"/>
          </w:tcPr>
          <w:p w14:paraId="15167DA4" w14:textId="77777777" w:rsidR="00C334D1" w:rsidRPr="00813D46" w:rsidRDefault="00C334D1" w:rsidP="007B0C0F">
            <w:pPr>
              <w:keepNext/>
              <w:keepLines/>
              <w:jc w:val="right"/>
            </w:pPr>
            <w:r w:rsidRPr="00813D46">
              <w:rPr>
                <w:rFonts w:cs="Arial"/>
                <w:bCs/>
              </w:rPr>
              <w:t>  0.28</w:t>
            </w:r>
          </w:p>
        </w:tc>
        <w:tc>
          <w:tcPr>
            <w:tcW w:w="0" w:type="auto"/>
            <w:noWrap/>
            <w:vAlign w:val="bottom"/>
          </w:tcPr>
          <w:p w14:paraId="1ADEABC9" w14:textId="77777777" w:rsidR="00C334D1" w:rsidRPr="00813D46" w:rsidRDefault="00C334D1" w:rsidP="007B0C0F">
            <w:pPr>
              <w:keepNext/>
              <w:keepLines/>
              <w:rPr>
                <w:sz w:val="8"/>
              </w:rPr>
            </w:pPr>
            <w:r w:rsidRPr="00813D46">
              <w:rPr>
                <w:rFonts w:cs="Arial"/>
              </w:rPr>
              <w:t> </w:t>
            </w:r>
          </w:p>
        </w:tc>
        <w:tc>
          <w:tcPr>
            <w:tcW w:w="0" w:type="auto"/>
            <w:vAlign w:val="bottom"/>
          </w:tcPr>
          <w:p w14:paraId="6B710221" w14:textId="77777777" w:rsidR="00C334D1" w:rsidRPr="00813D46" w:rsidRDefault="00C334D1" w:rsidP="007B0C0F">
            <w:pPr>
              <w:pStyle w:val="la2"/>
              <w:keepNext/>
              <w:keepLines/>
            </w:pPr>
            <w:r w:rsidRPr="00813D46">
              <w:rPr>
                <w:sz w:val="15"/>
                <w:szCs w:val="15"/>
              </w:rPr>
              <w:t> </w:t>
            </w:r>
          </w:p>
        </w:tc>
        <w:tc>
          <w:tcPr>
            <w:tcW w:w="0" w:type="auto"/>
            <w:vAlign w:val="bottom"/>
          </w:tcPr>
          <w:p w14:paraId="696B8A19" w14:textId="77777777" w:rsidR="00C334D1" w:rsidRPr="00813D46" w:rsidRDefault="00C334D1" w:rsidP="007B0C0F">
            <w:pPr>
              <w:keepNext/>
              <w:keepLines/>
              <w:rPr>
                <w:sz w:val="8"/>
              </w:rPr>
            </w:pPr>
            <w:r w:rsidRPr="00813D46">
              <w:rPr>
                <w:rFonts w:cs="Arial"/>
              </w:rPr>
              <w:t> </w:t>
            </w:r>
          </w:p>
        </w:tc>
        <w:tc>
          <w:tcPr>
            <w:tcW w:w="0" w:type="auto"/>
            <w:vAlign w:val="bottom"/>
          </w:tcPr>
          <w:p w14:paraId="5D9DC050" w14:textId="77777777" w:rsidR="00C334D1" w:rsidRPr="00813D46" w:rsidRDefault="00C334D1" w:rsidP="007B0C0F">
            <w:pPr>
              <w:keepNext/>
              <w:keepLines/>
              <w:jc w:val="right"/>
            </w:pPr>
            <w:r w:rsidRPr="00813D46">
              <w:rPr>
                <w:rFonts w:cs="Arial"/>
                <w:bCs/>
              </w:rPr>
              <w:t>August 21, 2014</w:t>
            </w:r>
          </w:p>
        </w:tc>
        <w:tc>
          <w:tcPr>
            <w:tcW w:w="0" w:type="auto"/>
            <w:noWrap/>
            <w:vAlign w:val="bottom"/>
          </w:tcPr>
          <w:p w14:paraId="07E7B819" w14:textId="77777777" w:rsidR="00C334D1" w:rsidRPr="00813D46" w:rsidRDefault="00C334D1" w:rsidP="007B0C0F">
            <w:pPr>
              <w:keepNext/>
              <w:keepLines/>
              <w:rPr>
                <w:sz w:val="8"/>
              </w:rPr>
            </w:pPr>
            <w:r w:rsidRPr="00813D46">
              <w:rPr>
                <w:rFonts w:cs="Arial"/>
              </w:rPr>
              <w:t> </w:t>
            </w:r>
          </w:p>
        </w:tc>
        <w:tc>
          <w:tcPr>
            <w:tcW w:w="0" w:type="auto"/>
            <w:vAlign w:val="bottom"/>
          </w:tcPr>
          <w:p w14:paraId="5F8E544C" w14:textId="77777777" w:rsidR="00C334D1" w:rsidRPr="00813D46" w:rsidRDefault="00C334D1" w:rsidP="007B0C0F">
            <w:pPr>
              <w:pStyle w:val="la2"/>
              <w:keepNext/>
              <w:keepLines/>
            </w:pPr>
            <w:r w:rsidRPr="00813D46">
              <w:rPr>
                <w:sz w:val="15"/>
                <w:szCs w:val="15"/>
              </w:rPr>
              <w:t> </w:t>
            </w:r>
          </w:p>
        </w:tc>
        <w:tc>
          <w:tcPr>
            <w:tcW w:w="0" w:type="auto"/>
            <w:vAlign w:val="bottom"/>
          </w:tcPr>
          <w:p w14:paraId="7244D0CE" w14:textId="77777777" w:rsidR="00C334D1" w:rsidRPr="00813D46" w:rsidRDefault="00C334D1" w:rsidP="007B0C0F">
            <w:pPr>
              <w:keepNext/>
              <w:keepLines/>
              <w:rPr>
                <w:sz w:val="8"/>
              </w:rPr>
            </w:pPr>
            <w:r w:rsidRPr="00813D46">
              <w:rPr>
                <w:rFonts w:cs="Arial"/>
              </w:rPr>
              <w:t> $</w:t>
            </w:r>
          </w:p>
        </w:tc>
        <w:tc>
          <w:tcPr>
            <w:tcW w:w="0" w:type="auto"/>
            <w:vAlign w:val="bottom"/>
          </w:tcPr>
          <w:p w14:paraId="550B6FF0" w14:textId="77777777" w:rsidR="00C334D1" w:rsidRPr="00813D46" w:rsidRDefault="00C334D1" w:rsidP="007B0C0F">
            <w:pPr>
              <w:keepNext/>
              <w:keepLines/>
              <w:jc w:val="right"/>
            </w:pPr>
            <w:r w:rsidRPr="00813D46">
              <w:rPr>
                <w:rFonts w:cs="Arial"/>
                <w:bCs/>
              </w:rPr>
              <w:t>  2,307</w:t>
            </w:r>
          </w:p>
        </w:tc>
        <w:tc>
          <w:tcPr>
            <w:tcW w:w="0" w:type="auto"/>
            <w:noWrap/>
            <w:vAlign w:val="bottom"/>
          </w:tcPr>
          <w:p w14:paraId="32D222D4" w14:textId="77777777" w:rsidR="00C334D1" w:rsidRPr="00813D46" w:rsidRDefault="00C334D1" w:rsidP="007B0C0F">
            <w:pPr>
              <w:keepNext/>
              <w:keepLines/>
              <w:rPr>
                <w:sz w:val="8"/>
              </w:rPr>
            </w:pPr>
            <w:r w:rsidRPr="00813D46">
              <w:rPr>
                <w:rFonts w:cs="Arial"/>
              </w:rPr>
              <w:t> </w:t>
            </w:r>
          </w:p>
        </w:tc>
        <w:tc>
          <w:tcPr>
            <w:tcW w:w="0" w:type="auto"/>
            <w:vAlign w:val="bottom"/>
          </w:tcPr>
          <w:p w14:paraId="428EF449" w14:textId="77777777" w:rsidR="00C334D1" w:rsidRPr="00813D46" w:rsidRDefault="00C334D1" w:rsidP="007B0C0F">
            <w:pPr>
              <w:pStyle w:val="la2"/>
              <w:keepNext/>
              <w:keepLines/>
            </w:pPr>
            <w:r w:rsidRPr="00813D46">
              <w:rPr>
                <w:sz w:val="15"/>
                <w:szCs w:val="15"/>
              </w:rPr>
              <w:t> </w:t>
            </w:r>
          </w:p>
        </w:tc>
        <w:tc>
          <w:tcPr>
            <w:tcW w:w="0" w:type="auto"/>
            <w:vAlign w:val="bottom"/>
          </w:tcPr>
          <w:p w14:paraId="013E6320" w14:textId="77777777" w:rsidR="00C334D1" w:rsidRPr="00813D46" w:rsidRDefault="00C334D1" w:rsidP="007B0C0F">
            <w:pPr>
              <w:keepNext/>
              <w:keepLines/>
              <w:rPr>
                <w:sz w:val="8"/>
              </w:rPr>
            </w:pPr>
            <w:r w:rsidRPr="00813D46">
              <w:rPr>
                <w:rFonts w:cs="Arial"/>
              </w:rPr>
              <w:t> </w:t>
            </w:r>
          </w:p>
        </w:tc>
        <w:tc>
          <w:tcPr>
            <w:tcW w:w="0" w:type="auto"/>
            <w:vAlign w:val="bottom"/>
          </w:tcPr>
          <w:p w14:paraId="516D647E" w14:textId="77777777" w:rsidR="00C334D1" w:rsidRPr="00813D46" w:rsidRDefault="00C334D1" w:rsidP="007B0C0F">
            <w:pPr>
              <w:keepNext/>
              <w:keepLines/>
              <w:jc w:val="right"/>
            </w:pPr>
            <w:r w:rsidRPr="00813D46">
              <w:rPr>
                <w:rFonts w:cs="Arial"/>
                <w:bCs/>
              </w:rPr>
              <w:t>September 11, 2014</w:t>
            </w:r>
          </w:p>
        </w:tc>
        <w:tc>
          <w:tcPr>
            <w:tcW w:w="0" w:type="auto"/>
            <w:noWrap/>
            <w:vAlign w:val="bottom"/>
          </w:tcPr>
          <w:p w14:paraId="6CB51382" w14:textId="77777777" w:rsidR="00C334D1" w:rsidRPr="00813D46" w:rsidRDefault="00C334D1" w:rsidP="007B0C0F">
            <w:pPr>
              <w:keepNext/>
              <w:keepLines/>
              <w:rPr>
                <w:sz w:val="8"/>
              </w:rPr>
            </w:pPr>
            <w:r w:rsidRPr="00813D46">
              <w:rPr>
                <w:rFonts w:cs="Arial"/>
              </w:rPr>
              <w:t> </w:t>
            </w:r>
          </w:p>
        </w:tc>
      </w:tr>
      <w:tr w:rsidR="00C334D1" w:rsidRPr="00813D46" w14:paraId="731F30EB" w14:textId="77777777" w:rsidTr="007B0C0F">
        <w:trPr>
          <w:jc w:val="center"/>
        </w:trPr>
        <w:tc>
          <w:tcPr>
            <w:tcW w:w="0" w:type="auto"/>
            <w:gridSpan w:val="16"/>
            <w:vAlign w:val="bottom"/>
          </w:tcPr>
          <w:p w14:paraId="7BAD06BE"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37E8A56E" w14:textId="77777777" w:rsidR="00C334D1" w:rsidRPr="00813D46" w:rsidRDefault="00C334D1" w:rsidP="007B0C0F">
            <w:pPr>
              <w:keepNext/>
              <w:keepLines/>
              <w:rPr>
                <w:sz w:val="8"/>
              </w:rPr>
            </w:pPr>
          </w:p>
        </w:tc>
      </w:tr>
    </w:tbl>
    <w:p w14:paraId="0EA49DE9"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The dividend declared on June 10, 2014 was included in other current liabilities as of June 30, 2014. </w:t>
      </w:r>
    </w:p>
    <w:p w14:paraId="5C4AB4E8"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390B0A23" w14:textId="77777777" w:rsidR="00C334D1" w:rsidRPr="00813D46" w:rsidRDefault="00C334D1" w:rsidP="00C334D1">
      <w:pPr>
        <w:pStyle w:val="NormalWeb"/>
        <w:keepNext/>
        <w:spacing w:before="0" w:beforeAutospacing="0" w:after="0" w:afterAutospacing="0"/>
        <w:jc w:val="center"/>
      </w:pPr>
      <w:r w:rsidRPr="00813D46">
        <w:rPr>
          <w:rFonts w:cs="Arial"/>
          <w:sz w:val="20"/>
          <w:szCs w:val="20"/>
          <w:u w:val="single"/>
        </w:rPr>
        <w:t xml:space="preserve">NOTE 20 — ACCUMULATED OTHER COMPREHENSIVE INCOME </w:t>
      </w:r>
    </w:p>
    <w:p w14:paraId="7790C318"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The following table summarizes the changes in accumulated other comprehensive income by component: </w:t>
      </w:r>
    </w:p>
    <w:p w14:paraId="07995C85"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865"/>
        <w:gridCol w:w="128"/>
        <w:gridCol w:w="129"/>
        <w:gridCol w:w="56"/>
        <w:gridCol w:w="136"/>
        <w:gridCol w:w="626"/>
        <w:gridCol w:w="147"/>
        <w:gridCol w:w="261"/>
        <w:gridCol w:w="68"/>
        <w:gridCol w:w="68"/>
        <w:gridCol w:w="674"/>
        <w:gridCol w:w="257"/>
        <w:gridCol w:w="56"/>
        <w:gridCol w:w="136"/>
        <w:gridCol w:w="674"/>
        <w:gridCol w:w="87"/>
      </w:tblGrid>
      <w:tr w:rsidR="008468E3" w:rsidRPr="00813D46" w14:paraId="3FB573AF" w14:textId="77777777" w:rsidTr="007B0C0F">
        <w:trPr>
          <w:tblHeader/>
          <w:jc w:val="center"/>
        </w:trPr>
        <w:tc>
          <w:tcPr>
            <w:tcW w:w="3311" w:type="pct"/>
            <w:vAlign w:val="center"/>
          </w:tcPr>
          <w:p w14:paraId="217F03E7" w14:textId="77777777" w:rsidR="00C334D1" w:rsidRPr="00813D46" w:rsidRDefault="00C334D1" w:rsidP="007B0C0F">
            <w:pPr>
              <w:keepNext/>
              <w:rPr>
                <w:sz w:val="1"/>
              </w:rPr>
            </w:pPr>
          </w:p>
        </w:tc>
        <w:tc>
          <w:tcPr>
            <w:tcW w:w="124" w:type="pct"/>
            <w:gridSpan w:val="2"/>
            <w:vAlign w:val="bottom"/>
          </w:tcPr>
          <w:p w14:paraId="20C5877E" w14:textId="77777777" w:rsidR="00C334D1" w:rsidRPr="00813D46" w:rsidRDefault="00C334D1" w:rsidP="007B0C0F">
            <w:pPr>
              <w:keepNext/>
              <w:rPr>
                <w:sz w:val="1"/>
              </w:rPr>
            </w:pPr>
          </w:p>
        </w:tc>
        <w:tc>
          <w:tcPr>
            <w:tcW w:w="0" w:type="auto"/>
            <w:gridSpan w:val="2"/>
            <w:vAlign w:val="center"/>
          </w:tcPr>
          <w:p w14:paraId="54EBA6B1" w14:textId="77777777" w:rsidR="00C334D1" w:rsidRPr="00813D46" w:rsidRDefault="00C334D1" w:rsidP="007B0C0F">
            <w:pPr>
              <w:keepNext/>
              <w:rPr>
                <w:sz w:val="1"/>
              </w:rPr>
            </w:pPr>
          </w:p>
        </w:tc>
        <w:tc>
          <w:tcPr>
            <w:tcW w:w="0" w:type="auto"/>
            <w:vAlign w:val="center"/>
          </w:tcPr>
          <w:p w14:paraId="6F66BDCC" w14:textId="77777777" w:rsidR="00C334D1" w:rsidRPr="00813D46" w:rsidRDefault="00C334D1" w:rsidP="007B0C0F">
            <w:pPr>
              <w:keepNext/>
              <w:rPr>
                <w:sz w:val="1"/>
              </w:rPr>
            </w:pPr>
          </w:p>
        </w:tc>
        <w:tc>
          <w:tcPr>
            <w:tcW w:w="0" w:type="auto"/>
            <w:vAlign w:val="center"/>
          </w:tcPr>
          <w:p w14:paraId="538C31B8" w14:textId="77777777" w:rsidR="00C334D1" w:rsidRPr="00813D46" w:rsidRDefault="00C334D1" w:rsidP="007B0C0F">
            <w:pPr>
              <w:keepNext/>
              <w:rPr>
                <w:sz w:val="1"/>
              </w:rPr>
            </w:pPr>
          </w:p>
        </w:tc>
        <w:tc>
          <w:tcPr>
            <w:tcW w:w="126" w:type="pct"/>
            <w:vAlign w:val="bottom"/>
          </w:tcPr>
          <w:p w14:paraId="445C4E5D" w14:textId="77777777" w:rsidR="00C334D1" w:rsidRPr="00813D46" w:rsidRDefault="00C334D1" w:rsidP="007B0C0F">
            <w:pPr>
              <w:keepNext/>
              <w:rPr>
                <w:sz w:val="1"/>
              </w:rPr>
            </w:pPr>
          </w:p>
        </w:tc>
        <w:tc>
          <w:tcPr>
            <w:tcW w:w="0" w:type="auto"/>
            <w:vAlign w:val="center"/>
          </w:tcPr>
          <w:p w14:paraId="24371C8E" w14:textId="77777777" w:rsidR="00C334D1" w:rsidRPr="00813D46" w:rsidRDefault="00C334D1" w:rsidP="007B0C0F">
            <w:pPr>
              <w:keepNext/>
              <w:rPr>
                <w:sz w:val="1"/>
              </w:rPr>
            </w:pPr>
          </w:p>
        </w:tc>
        <w:tc>
          <w:tcPr>
            <w:tcW w:w="0" w:type="auto"/>
            <w:vAlign w:val="center"/>
          </w:tcPr>
          <w:p w14:paraId="714F3419" w14:textId="77777777" w:rsidR="00C334D1" w:rsidRPr="00813D46" w:rsidRDefault="00C334D1" w:rsidP="007B0C0F">
            <w:pPr>
              <w:keepNext/>
              <w:rPr>
                <w:sz w:val="1"/>
              </w:rPr>
            </w:pPr>
          </w:p>
        </w:tc>
        <w:tc>
          <w:tcPr>
            <w:tcW w:w="0" w:type="auto"/>
            <w:vAlign w:val="center"/>
          </w:tcPr>
          <w:p w14:paraId="068E8BFC" w14:textId="77777777" w:rsidR="00C334D1" w:rsidRPr="00813D46" w:rsidRDefault="00C334D1" w:rsidP="007B0C0F">
            <w:pPr>
              <w:keepNext/>
              <w:rPr>
                <w:sz w:val="1"/>
              </w:rPr>
            </w:pPr>
          </w:p>
        </w:tc>
        <w:tc>
          <w:tcPr>
            <w:tcW w:w="124" w:type="pct"/>
            <w:vAlign w:val="bottom"/>
          </w:tcPr>
          <w:p w14:paraId="259D016A" w14:textId="77777777" w:rsidR="00C334D1" w:rsidRPr="00813D46" w:rsidRDefault="00C334D1" w:rsidP="007B0C0F">
            <w:pPr>
              <w:keepNext/>
              <w:rPr>
                <w:sz w:val="1"/>
              </w:rPr>
            </w:pPr>
          </w:p>
        </w:tc>
        <w:tc>
          <w:tcPr>
            <w:tcW w:w="0" w:type="auto"/>
            <w:gridSpan w:val="2"/>
            <w:vAlign w:val="center"/>
          </w:tcPr>
          <w:p w14:paraId="134C0232" w14:textId="77777777" w:rsidR="00C334D1" w:rsidRPr="00813D46" w:rsidRDefault="00C334D1" w:rsidP="007B0C0F">
            <w:pPr>
              <w:keepNext/>
              <w:rPr>
                <w:sz w:val="1"/>
              </w:rPr>
            </w:pPr>
          </w:p>
        </w:tc>
        <w:tc>
          <w:tcPr>
            <w:tcW w:w="0" w:type="auto"/>
            <w:vAlign w:val="center"/>
          </w:tcPr>
          <w:p w14:paraId="65FD04F7" w14:textId="77777777" w:rsidR="00C334D1" w:rsidRPr="00813D46" w:rsidRDefault="00C334D1" w:rsidP="007B0C0F">
            <w:pPr>
              <w:keepNext/>
              <w:rPr>
                <w:sz w:val="1"/>
              </w:rPr>
            </w:pPr>
          </w:p>
        </w:tc>
        <w:tc>
          <w:tcPr>
            <w:tcW w:w="0" w:type="auto"/>
            <w:vAlign w:val="center"/>
          </w:tcPr>
          <w:p w14:paraId="36B4588A" w14:textId="77777777" w:rsidR="00C334D1" w:rsidRPr="00813D46" w:rsidRDefault="00C334D1" w:rsidP="007B0C0F">
            <w:pPr>
              <w:keepNext/>
              <w:rPr>
                <w:sz w:val="1"/>
              </w:rPr>
            </w:pPr>
          </w:p>
        </w:tc>
      </w:tr>
      <w:tr w:rsidR="008468E3" w:rsidRPr="00813D46" w14:paraId="12544CF5" w14:textId="77777777" w:rsidTr="007B0C0F">
        <w:trPr>
          <w:tblHeader/>
          <w:jc w:val="center"/>
        </w:trPr>
        <w:tc>
          <w:tcPr>
            <w:tcW w:w="0" w:type="auto"/>
            <w:gridSpan w:val="2"/>
            <w:vAlign w:val="bottom"/>
          </w:tcPr>
          <w:p w14:paraId="2F23DA57"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gridSpan w:val="2"/>
            <w:vAlign w:val="bottom"/>
          </w:tcPr>
          <w:p w14:paraId="0D7C0650" w14:textId="77777777" w:rsidR="00C334D1" w:rsidRPr="00813D46" w:rsidRDefault="00C334D1" w:rsidP="007B0C0F">
            <w:pPr>
              <w:pStyle w:val="la2"/>
              <w:keepNext/>
            </w:pPr>
            <w:r w:rsidRPr="00813D46">
              <w:rPr>
                <w:sz w:val="15"/>
                <w:szCs w:val="15"/>
              </w:rPr>
              <w:t> </w:t>
            </w:r>
          </w:p>
        </w:tc>
        <w:tc>
          <w:tcPr>
            <w:tcW w:w="0" w:type="auto"/>
            <w:gridSpan w:val="2"/>
            <w:vAlign w:val="bottom"/>
          </w:tcPr>
          <w:p w14:paraId="6A0AE235" w14:textId="77777777" w:rsidR="00C334D1" w:rsidRPr="00813D46" w:rsidRDefault="00C334D1" w:rsidP="007B0C0F">
            <w:pPr>
              <w:pStyle w:val="la2"/>
              <w:keepNext/>
            </w:pPr>
            <w:r w:rsidRPr="00813D46">
              <w:t> </w:t>
            </w:r>
          </w:p>
        </w:tc>
        <w:tc>
          <w:tcPr>
            <w:tcW w:w="0" w:type="auto"/>
            <w:vAlign w:val="bottom"/>
          </w:tcPr>
          <w:p w14:paraId="3E94FF78" w14:textId="77777777" w:rsidR="00C334D1" w:rsidRPr="00813D46" w:rsidRDefault="00C334D1" w:rsidP="007B0C0F">
            <w:pPr>
              <w:keepNext/>
              <w:rPr>
                <w:sz w:val="8"/>
              </w:rPr>
            </w:pPr>
            <w:r w:rsidRPr="00813D46">
              <w:rPr>
                <w:sz w:val="15"/>
                <w:szCs w:val="15"/>
              </w:rPr>
              <w:t> </w:t>
            </w:r>
          </w:p>
        </w:tc>
        <w:tc>
          <w:tcPr>
            <w:tcW w:w="0" w:type="auto"/>
            <w:vAlign w:val="bottom"/>
          </w:tcPr>
          <w:p w14:paraId="75196DDD" w14:textId="77777777" w:rsidR="00C334D1" w:rsidRPr="00813D46" w:rsidRDefault="00C334D1" w:rsidP="007B0C0F">
            <w:pPr>
              <w:pStyle w:val="la2"/>
              <w:keepNext/>
            </w:pPr>
            <w:r w:rsidRPr="00813D46">
              <w:rPr>
                <w:sz w:val="15"/>
                <w:szCs w:val="15"/>
              </w:rPr>
              <w:t> </w:t>
            </w:r>
          </w:p>
        </w:tc>
        <w:tc>
          <w:tcPr>
            <w:tcW w:w="0" w:type="auto"/>
            <w:gridSpan w:val="3"/>
            <w:vAlign w:val="bottom"/>
          </w:tcPr>
          <w:p w14:paraId="6B98BE3B" w14:textId="77777777" w:rsidR="00C334D1" w:rsidRPr="00813D46" w:rsidRDefault="00C334D1" w:rsidP="007B0C0F">
            <w:pPr>
              <w:pStyle w:val="la2"/>
              <w:keepNext/>
            </w:pPr>
            <w:r w:rsidRPr="00813D46">
              <w:t> </w:t>
            </w:r>
          </w:p>
        </w:tc>
        <w:tc>
          <w:tcPr>
            <w:tcW w:w="0" w:type="auto"/>
            <w:vAlign w:val="bottom"/>
          </w:tcPr>
          <w:p w14:paraId="5DC6BC84" w14:textId="77777777" w:rsidR="00C334D1" w:rsidRPr="00813D46" w:rsidRDefault="00C334D1" w:rsidP="007B0C0F">
            <w:pPr>
              <w:keepNext/>
              <w:rPr>
                <w:sz w:val="8"/>
              </w:rPr>
            </w:pPr>
            <w:r w:rsidRPr="00813D46">
              <w:rPr>
                <w:sz w:val="15"/>
                <w:szCs w:val="15"/>
              </w:rPr>
              <w:t> </w:t>
            </w:r>
          </w:p>
        </w:tc>
        <w:tc>
          <w:tcPr>
            <w:tcW w:w="0" w:type="auto"/>
            <w:vAlign w:val="bottom"/>
          </w:tcPr>
          <w:p w14:paraId="2C3B0120" w14:textId="77777777" w:rsidR="00C334D1" w:rsidRPr="00813D46" w:rsidRDefault="00C334D1" w:rsidP="007B0C0F">
            <w:pPr>
              <w:pStyle w:val="la2"/>
              <w:keepNext/>
            </w:pPr>
            <w:r w:rsidRPr="00813D46">
              <w:rPr>
                <w:sz w:val="15"/>
                <w:szCs w:val="15"/>
              </w:rPr>
              <w:t> </w:t>
            </w:r>
          </w:p>
        </w:tc>
        <w:tc>
          <w:tcPr>
            <w:tcW w:w="0" w:type="auto"/>
            <w:gridSpan w:val="2"/>
            <w:vAlign w:val="bottom"/>
          </w:tcPr>
          <w:p w14:paraId="6EA6F50D" w14:textId="77777777" w:rsidR="00C334D1" w:rsidRPr="00813D46" w:rsidRDefault="00C334D1" w:rsidP="007B0C0F">
            <w:pPr>
              <w:pStyle w:val="la2"/>
              <w:keepNext/>
            </w:pPr>
            <w:r w:rsidRPr="00813D46">
              <w:t> </w:t>
            </w:r>
          </w:p>
        </w:tc>
        <w:tc>
          <w:tcPr>
            <w:tcW w:w="0" w:type="auto"/>
            <w:vAlign w:val="bottom"/>
          </w:tcPr>
          <w:p w14:paraId="1613D80E" w14:textId="77777777" w:rsidR="00C334D1" w:rsidRPr="00813D46" w:rsidRDefault="00C334D1" w:rsidP="007B0C0F">
            <w:pPr>
              <w:keepNext/>
              <w:rPr>
                <w:sz w:val="8"/>
              </w:rPr>
            </w:pPr>
            <w:r w:rsidRPr="00813D46">
              <w:rPr>
                <w:sz w:val="15"/>
                <w:szCs w:val="15"/>
              </w:rPr>
              <w:t> </w:t>
            </w:r>
          </w:p>
        </w:tc>
      </w:tr>
      <w:tr w:rsidR="00C334D1" w:rsidRPr="00813D46" w14:paraId="3B762920" w14:textId="77777777" w:rsidTr="007B0C0F">
        <w:trPr>
          <w:jc w:val="center"/>
        </w:trPr>
        <w:tc>
          <w:tcPr>
            <w:tcW w:w="0" w:type="auto"/>
            <w:gridSpan w:val="15"/>
            <w:vAlign w:val="bottom"/>
          </w:tcPr>
          <w:p w14:paraId="47190B80" w14:textId="77777777" w:rsidR="00C334D1" w:rsidRPr="00813D46" w:rsidRDefault="00C334D1" w:rsidP="007B0C0F">
            <w:pPr>
              <w:pStyle w:val="rrdsinglerule"/>
              <w:keepNext/>
            </w:pPr>
            <w:r w:rsidRPr="00813D46">
              <w:rPr>
                <w:sz w:val="15"/>
                <w:szCs w:val="15"/>
              </w:rPr>
              <w:t> </w:t>
            </w:r>
          </w:p>
        </w:tc>
        <w:tc>
          <w:tcPr>
            <w:tcW w:w="0" w:type="auto"/>
            <w:vAlign w:val="bottom"/>
          </w:tcPr>
          <w:p w14:paraId="26DB05B1" w14:textId="77777777" w:rsidR="00C334D1" w:rsidRPr="00813D46" w:rsidRDefault="00C334D1" w:rsidP="007B0C0F">
            <w:pPr>
              <w:keepNext/>
              <w:rPr>
                <w:sz w:val="8"/>
              </w:rPr>
            </w:pPr>
          </w:p>
        </w:tc>
      </w:tr>
      <w:tr w:rsidR="00C334D1" w:rsidRPr="00813D46" w14:paraId="7D97EC57" w14:textId="77777777" w:rsidTr="007B0C0F">
        <w:trPr>
          <w:trHeight w:val="75"/>
          <w:jc w:val="center"/>
        </w:trPr>
        <w:tc>
          <w:tcPr>
            <w:tcW w:w="0" w:type="auto"/>
            <w:gridSpan w:val="2"/>
            <w:vAlign w:val="center"/>
          </w:tcPr>
          <w:p w14:paraId="3F147197" w14:textId="77777777" w:rsidR="00C334D1" w:rsidRPr="00813D46" w:rsidRDefault="00C334D1" w:rsidP="007B0C0F">
            <w:pPr>
              <w:keepNext/>
              <w:rPr>
                <w:sz w:val="8"/>
              </w:rPr>
            </w:pPr>
          </w:p>
        </w:tc>
        <w:tc>
          <w:tcPr>
            <w:tcW w:w="0" w:type="auto"/>
            <w:gridSpan w:val="5"/>
            <w:vAlign w:val="center"/>
          </w:tcPr>
          <w:p w14:paraId="0E5673D8" w14:textId="77777777" w:rsidR="00C334D1" w:rsidRPr="00813D46" w:rsidRDefault="00C334D1" w:rsidP="007B0C0F">
            <w:pPr>
              <w:keepNext/>
              <w:rPr>
                <w:sz w:val="8"/>
              </w:rPr>
            </w:pPr>
          </w:p>
        </w:tc>
        <w:tc>
          <w:tcPr>
            <w:tcW w:w="0" w:type="auto"/>
            <w:gridSpan w:val="5"/>
            <w:vAlign w:val="center"/>
          </w:tcPr>
          <w:p w14:paraId="25A6CB9C" w14:textId="77777777" w:rsidR="00C334D1" w:rsidRPr="00813D46" w:rsidRDefault="00C334D1" w:rsidP="007B0C0F">
            <w:pPr>
              <w:keepNext/>
              <w:rPr>
                <w:sz w:val="8"/>
              </w:rPr>
            </w:pPr>
          </w:p>
        </w:tc>
        <w:tc>
          <w:tcPr>
            <w:tcW w:w="0" w:type="auto"/>
            <w:gridSpan w:val="4"/>
            <w:vAlign w:val="center"/>
          </w:tcPr>
          <w:p w14:paraId="0ADDE49C" w14:textId="77777777" w:rsidR="00C334D1" w:rsidRPr="00813D46" w:rsidRDefault="00C334D1" w:rsidP="007B0C0F">
            <w:pPr>
              <w:keepNext/>
              <w:rPr>
                <w:sz w:val="8"/>
              </w:rPr>
            </w:pPr>
          </w:p>
        </w:tc>
      </w:tr>
      <w:tr w:rsidR="008468E3" w:rsidRPr="00813D46" w14:paraId="1B640CEF" w14:textId="77777777" w:rsidTr="007B0C0F">
        <w:trPr>
          <w:jc w:val="center"/>
        </w:trPr>
        <w:tc>
          <w:tcPr>
            <w:tcW w:w="0" w:type="auto"/>
            <w:gridSpan w:val="2"/>
            <w:vAlign w:val="bottom"/>
          </w:tcPr>
          <w:p w14:paraId="4852C43C"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gridSpan w:val="2"/>
            <w:vAlign w:val="bottom"/>
          </w:tcPr>
          <w:p w14:paraId="2A3F0ABD"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4F8BBF70" w14:textId="77777777" w:rsidR="00C334D1" w:rsidRPr="00813D46" w:rsidRDefault="00C334D1" w:rsidP="007B0C0F">
            <w:pPr>
              <w:keepNext/>
              <w:jc w:val="right"/>
            </w:pPr>
            <w:r w:rsidRPr="00813D46">
              <w:rPr>
                <w:rFonts w:cs="Arial"/>
                <w:b/>
                <w:bCs/>
                <w:sz w:val="15"/>
                <w:szCs w:val="15"/>
              </w:rPr>
              <w:t>2015</w:t>
            </w:r>
          </w:p>
        </w:tc>
        <w:tc>
          <w:tcPr>
            <w:tcW w:w="0" w:type="auto"/>
            <w:vAlign w:val="bottom"/>
          </w:tcPr>
          <w:p w14:paraId="3F3C102B" w14:textId="77777777" w:rsidR="00C334D1" w:rsidRPr="00813D46" w:rsidRDefault="00C334D1" w:rsidP="007B0C0F">
            <w:pPr>
              <w:keepNext/>
              <w:rPr>
                <w:sz w:val="8"/>
              </w:rPr>
            </w:pPr>
            <w:r w:rsidRPr="00813D46">
              <w:rPr>
                <w:sz w:val="15"/>
                <w:szCs w:val="15"/>
              </w:rPr>
              <w:t> </w:t>
            </w:r>
          </w:p>
        </w:tc>
        <w:tc>
          <w:tcPr>
            <w:tcW w:w="0" w:type="auto"/>
            <w:vAlign w:val="bottom"/>
          </w:tcPr>
          <w:p w14:paraId="7E450B59" w14:textId="77777777" w:rsidR="00C334D1" w:rsidRPr="00813D46" w:rsidRDefault="00C334D1" w:rsidP="007B0C0F">
            <w:pPr>
              <w:pStyle w:val="la2"/>
              <w:keepNext/>
            </w:pPr>
            <w:r w:rsidRPr="00813D46">
              <w:rPr>
                <w:sz w:val="15"/>
                <w:szCs w:val="15"/>
              </w:rPr>
              <w:t> </w:t>
            </w:r>
          </w:p>
        </w:tc>
        <w:tc>
          <w:tcPr>
            <w:tcW w:w="0" w:type="auto"/>
            <w:gridSpan w:val="3"/>
            <w:tcMar>
              <w:top w:w="0" w:type="dxa"/>
              <w:left w:w="14" w:type="dxa"/>
              <w:bottom w:w="0" w:type="dxa"/>
              <w:right w:w="14" w:type="dxa"/>
            </w:tcMar>
            <w:vAlign w:val="bottom"/>
          </w:tcPr>
          <w:p w14:paraId="39D14B58" w14:textId="77777777" w:rsidR="00C334D1" w:rsidRPr="00813D46" w:rsidRDefault="00C334D1" w:rsidP="007B0C0F">
            <w:pPr>
              <w:keepNext/>
              <w:jc w:val="right"/>
            </w:pPr>
            <w:r w:rsidRPr="00813D46">
              <w:rPr>
                <w:rFonts w:cs="Arial"/>
                <w:b/>
                <w:bCs/>
                <w:sz w:val="15"/>
                <w:szCs w:val="15"/>
              </w:rPr>
              <w:t>2014</w:t>
            </w:r>
          </w:p>
        </w:tc>
        <w:tc>
          <w:tcPr>
            <w:tcW w:w="0" w:type="auto"/>
            <w:vAlign w:val="bottom"/>
          </w:tcPr>
          <w:p w14:paraId="2D444C1B" w14:textId="77777777" w:rsidR="00C334D1" w:rsidRPr="00813D46" w:rsidRDefault="00C334D1" w:rsidP="007B0C0F">
            <w:pPr>
              <w:keepNext/>
              <w:rPr>
                <w:sz w:val="8"/>
              </w:rPr>
            </w:pPr>
            <w:r w:rsidRPr="00813D46">
              <w:rPr>
                <w:sz w:val="15"/>
                <w:szCs w:val="15"/>
              </w:rPr>
              <w:t> </w:t>
            </w:r>
          </w:p>
        </w:tc>
        <w:tc>
          <w:tcPr>
            <w:tcW w:w="0" w:type="auto"/>
            <w:vAlign w:val="bottom"/>
          </w:tcPr>
          <w:p w14:paraId="3028792F"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1BBDBD98" w14:textId="77777777" w:rsidR="00C334D1" w:rsidRPr="00813D46" w:rsidRDefault="00C334D1" w:rsidP="007B0C0F">
            <w:pPr>
              <w:keepNext/>
              <w:jc w:val="right"/>
            </w:pPr>
            <w:r w:rsidRPr="00813D46">
              <w:rPr>
                <w:rFonts w:cs="Arial"/>
                <w:b/>
                <w:bCs/>
                <w:sz w:val="15"/>
                <w:szCs w:val="15"/>
              </w:rPr>
              <w:t>2013</w:t>
            </w:r>
          </w:p>
        </w:tc>
        <w:tc>
          <w:tcPr>
            <w:tcW w:w="0" w:type="auto"/>
            <w:vAlign w:val="bottom"/>
          </w:tcPr>
          <w:p w14:paraId="591F2890" w14:textId="77777777" w:rsidR="00C334D1" w:rsidRPr="00813D46" w:rsidRDefault="00C334D1" w:rsidP="007B0C0F">
            <w:pPr>
              <w:keepNext/>
              <w:rPr>
                <w:sz w:val="8"/>
              </w:rPr>
            </w:pPr>
            <w:r w:rsidRPr="00813D46">
              <w:rPr>
                <w:sz w:val="15"/>
                <w:szCs w:val="15"/>
              </w:rPr>
              <w:t> </w:t>
            </w:r>
          </w:p>
        </w:tc>
      </w:tr>
      <w:tr w:rsidR="00C334D1" w:rsidRPr="00813D46" w14:paraId="509D05AC" w14:textId="77777777" w:rsidTr="007B0C0F">
        <w:trPr>
          <w:trHeight w:val="75"/>
          <w:jc w:val="center"/>
        </w:trPr>
        <w:tc>
          <w:tcPr>
            <w:tcW w:w="0" w:type="auto"/>
            <w:gridSpan w:val="2"/>
            <w:vAlign w:val="center"/>
          </w:tcPr>
          <w:p w14:paraId="6850E086" w14:textId="77777777" w:rsidR="00C334D1" w:rsidRPr="00813D46" w:rsidRDefault="00C334D1" w:rsidP="007B0C0F">
            <w:pPr>
              <w:keepNext/>
              <w:rPr>
                <w:sz w:val="8"/>
              </w:rPr>
            </w:pPr>
          </w:p>
        </w:tc>
        <w:tc>
          <w:tcPr>
            <w:tcW w:w="0" w:type="auto"/>
            <w:gridSpan w:val="5"/>
            <w:vAlign w:val="center"/>
          </w:tcPr>
          <w:p w14:paraId="01C25B43" w14:textId="77777777" w:rsidR="00C334D1" w:rsidRPr="00813D46" w:rsidRDefault="00C334D1" w:rsidP="007B0C0F">
            <w:pPr>
              <w:keepNext/>
              <w:rPr>
                <w:sz w:val="8"/>
              </w:rPr>
            </w:pPr>
          </w:p>
        </w:tc>
        <w:tc>
          <w:tcPr>
            <w:tcW w:w="0" w:type="auto"/>
            <w:gridSpan w:val="5"/>
            <w:vAlign w:val="center"/>
          </w:tcPr>
          <w:p w14:paraId="1833C001" w14:textId="77777777" w:rsidR="00C334D1" w:rsidRPr="00813D46" w:rsidRDefault="00C334D1" w:rsidP="007B0C0F">
            <w:pPr>
              <w:keepNext/>
              <w:rPr>
                <w:sz w:val="8"/>
              </w:rPr>
            </w:pPr>
          </w:p>
        </w:tc>
        <w:tc>
          <w:tcPr>
            <w:tcW w:w="0" w:type="auto"/>
            <w:gridSpan w:val="4"/>
            <w:vAlign w:val="center"/>
          </w:tcPr>
          <w:p w14:paraId="1459B5B8" w14:textId="77777777" w:rsidR="00C334D1" w:rsidRPr="00813D46" w:rsidRDefault="00C334D1" w:rsidP="007B0C0F">
            <w:pPr>
              <w:keepNext/>
              <w:rPr>
                <w:sz w:val="8"/>
              </w:rPr>
            </w:pPr>
          </w:p>
        </w:tc>
      </w:tr>
      <w:tr w:rsidR="008468E3" w:rsidRPr="00813D46" w14:paraId="08A4316A" w14:textId="77777777" w:rsidTr="007B0C0F">
        <w:trPr>
          <w:jc w:val="center"/>
        </w:trPr>
        <w:tc>
          <w:tcPr>
            <w:tcW w:w="0" w:type="auto"/>
            <w:gridSpan w:val="2"/>
          </w:tcPr>
          <w:p w14:paraId="32EF694F" w14:textId="77777777" w:rsidR="00C334D1" w:rsidRPr="00813D46" w:rsidRDefault="00C334D1" w:rsidP="007B0C0F">
            <w:pPr>
              <w:pStyle w:val="NormalWeb"/>
              <w:keepNext/>
              <w:ind w:left="240" w:hanging="240"/>
              <w:rPr>
                <w:sz w:val="8"/>
              </w:rPr>
            </w:pPr>
            <w:r w:rsidRPr="00813D46">
              <w:rPr>
                <w:rFonts w:cs="Arial"/>
                <w:b/>
                <w:bCs/>
                <w:sz w:val="15"/>
                <w:szCs w:val="15"/>
              </w:rPr>
              <w:t>Derivatives</w:t>
            </w:r>
          </w:p>
        </w:tc>
        <w:tc>
          <w:tcPr>
            <w:tcW w:w="0" w:type="auto"/>
            <w:gridSpan w:val="2"/>
            <w:vAlign w:val="bottom"/>
          </w:tcPr>
          <w:p w14:paraId="25A7BCAA" w14:textId="77777777" w:rsidR="00C334D1" w:rsidRPr="00813D46" w:rsidRDefault="00C334D1" w:rsidP="007B0C0F">
            <w:pPr>
              <w:pStyle w:val="la2"/>
              <w:keepNext/>
            </w:pPr>
            <w:r w:rsidRPr="00813D46">
              <w:rPr>
                <w:sz w:val="15"/>
                <w:szCs w:val="15"/>
              </w:rPr>
              <w:t> </w:t>
            </w:r>
          </w:p>
        </w:tc>
        <w:tc>
          <w:tcPr>
            <w:tcW w:w="0" w:type="auto"/>
            <w:vAlign w:val="bottom"/>
          </w:tcPr>
          <w:p w14:paraId="2EFD8BBE" w14:textId="77777777" w:rsidR="00C334D1" w:rsidRPr="00813D46" w:rsidRDefault="00C334D1" w:rsidP="007B0C0F">
            <w:pPr>
              <w:pStyle w:val="la2"/>
              <w:keepNext/>
            </w:pPr>
            <w:r w:rsidRPr="00813D46">
              <w:t> </w:t>
            </w:r>
          </w:p>
        </w:tc>
        <w:tc>
          <w:tcPr>
            <w:tcW w:w="0" w:type="auto"/>
            <w:vAlign w:val="bottom"/>
          </w:tcPr>
          <w:p w14:paraId="4FE6C486" w14:textId="77777777" w:rsidR="00C334D1" w:rsidRPr="00813D46" w:rsidRDefault="00C334D1" w:rsidP="007B0C0F">
            <w:pPr>
              <w:pStyle w:val="la2"/>
              <w:keepNext/>
            </w:pPr>
            <w:r w:rsidRPr="00813D46">
              <w:t> </w:t>
            </w:r>
          </w:p>
        </w:tc>
        <w:tc>
          <w:tcPr>
            <w:tcW w:w="0" w:type="auto"/>
            <w:vAlign w:val="bottom"/>
          </w:tcPr>
          <w:p w14:paraId="630E33FA" w14:textId="77777777" w:rsidR="00C334D1" w:rsidRPr="00813D46" w:rsidRDefault="00C334D1" w:rsidP="007B0C0F">
            <w:pPr>
              <w:pStyle w:val="la2"/>
              <w:keepNext/>
            </w:pPr>
            <w:r w:rsidRPr="00813D46">
              <w:t> </w:t>
            </w:r>
          </w:p>
        </w:tc>
        <w:tc>
          <w:tcPr>
            <w:tcW w:w="0" w:type="auto"/>
            <w:vAlign w:val="bottom"/>
          </w:tcPr>
          <w:p w14:paraId="32ECDBDB" w14:textId="77777777" w:rsidR="00C334D1" w:rsidRPr="00813D46" w:rsidRDefault="00C334D1" w:rsidP="007B0C0F">
            <w:pPr>
              <w:pStyle w:val="la2"/>
              <w:keepNext/>
            </w:pPr>
            <w:r w:rsidRPr="00813D46">
              <w:rPr>
                <w:sz w:val="15"/>
                <w:szCs w:val="15"/>
              </w:rPr>
              <w:t> </w:t>
            </w:r>
          </w:p>
        </w:tc>
        <w:tc>
          <w:tcPr>
            <w:tcW w:w="0" w:type="auto"/>
            <w:gridSpan w:val="2"/>
            <w:vAlign w:val="bottom"/>
          </w:tcPr>
          <w:p w14:paraId="43BB38D3" w14:textId="77777777" w:rsidR="00C334D1" w:rsidRPr="00813D46" w:rsidRDefault="00C334D1" w:rsidP="007B0C0F">
            <w:pPr>
              <w:pStyle w:val="la2"/>
              <w:keepNext/>
            </w:pPr>
            <w:r w:rsidRPr="00813D46">
              <w:t> </w:t>
            </w:r>
          </w:p>
        </w:tc>
        <w:tc>
          <w:tcPr>
            <w:tcW w:w="0" w:type="auto"/>
            <w:vAlign w:val="bottom"/>
          </w:tcPr>
          <w:p w14:paraId="007FCF72" w14:textId="77777777" w:rsidR="00C334D1" w:rsidRPr="00813D46" w:rsidRDefault="00C334D1" w:rsidP="007B0C0F">
            <w:pPr>
              <w:pStyle w:val="la2"/>
              <w:keepNext/>
            </w:pPr>
            <w:r w:rsidRPr="00813D46">
              <w:t> </w:t>
            </w:r>
          </w:p>
        </w:tc>
        <w:tc>
          <w:tcPr>
            <w:tcW w:w="0" w:type="auto"/>
            <w:vAlign w:val="bottom"/>
          </w:tcPr>
          <w:p w14:paraId="42460542" w14:textId="77777777" w:rsidR="00C334D1" w:rsidRPr="00813D46" w:rsidRDefault="00C334D1" w:rsidP="007B0C0F">
            <w:pPr>
              <w:pStyle w:val="la2"/>
              <w:keepNext/>
            </w:pPr>
            <w:r w:rsidRPr="00813D46">
              <w:t> </w:t>
            </w:r>
          </w:p>
        </w:tc>
        <w:tc>
          <w:tcPr>
            <w:tcW w:w="0" w:type="auto"/>
            <w:vAlign w:val="bottom"/>
          </w:tcPr>
          <w:p w14:paraId="13447B57" w14:textId="77777777" w:rsidR="00C334D1" w:rsidRPr="00813D46" w:rsidRDefault="00C334D1" w:rsidP="007B0C0F">
            <w:pPr>
              <w:pStyle w:val="la2"/>
              <w:keepNext/>
            </w:pPr>
            <w:r w:rsidRPr="00813D46">
              <w:rPr>
                <w:sz w:val="15"/>
                <w:szCs w:val="15"/>
              </w:rPr>
              <w:t> </w:t>
            </w:r>
          </w:p>
        </w:tc>
        <w:tc>
          <w:tcPr>
            <w:tcW w:w="0" w:type="auto"/>
            <w:vAlign w:val="bottom"/>
          </w:tcPr>
          <w:p w14:paraId="453C66B0" w14:textId="77777777" w:rsidR="00C334D1" w:rsidRPr="00813D46" w:rsidRDefault="00C334D1" w:rsidP="007B0C0F">
            <w:pPr>
              <w:pStyle w:val="la2"/>
              <w:keepNext/>
            </w:pPr>
            <w:r w:rsidRPr="00813D46">
              <w:t> </w:t>
            </w:r>
          </w:p>
        </w:tc>
        <w:tc>
          <w:tcPr>
            <w:tcW w:w="0" w:type="auto"/>
            <w:vAlign w:val="bottom"/>
          </w:tcPr>
          <w:p w14:paraId="393C3C9D" w14:textId="77777777" w:rsidR="00C334D1" w:rsidRPr="00813D46" w:rsidRDefault="00C334D1" w:rsidP="007B0C0F">
            <w:pPr>
              <w:pStyle w:val="la2"/>
              <w:keepNext/>
            </w:pPr>
            <w:r w:rsidRPr="00813D46">
              <w:t> </w:t>
            </w:r>
          </w:p>
        </w:tc>
        <w:tc>
          <w:tcPr>
            <w:tcW w:w="0" w:type="auto"/>
            <w:vAlign w:val="bottom"/>
          </w:tcPr>
          <w:p w14:paraId="56EE223C" w14:textId="77777777" w:rsidR="00C334D1" w:rsidRPr="00813D46" w:rsidRDefault="00C334D1" w:rsidP="007B0C0F">
            <w:pPr>
              <w:pStyle w:val="la2"/>
              <w:keepNext/>
            </w:pPr>
            <w:r w:rsidRPr="00813D46">
              <w:t> </w:t>
            </w:r>
          </w:p>
        </w:tc>
      </w:tr>
      <w:tr w:rsidR="00C334D1" w:rsidRPr="00813D46" w14:paraId="3868D430" w14:textId="77777777" w:rsidTr="007B0C0F">
        <w:trPr>
          <w:trHeight w:val="75"/>
          <w:jc w:val="center"/>
        </w:trPr>
        <w:tc>
          <w:tcPr>
            <w:tcW w:w="0" w:type="auto"/>
            <w:gridSpan w:val="2"/>
            <w:vAlign w:val="center"/>
          </w:tcPr>
          <w:p w14:paraId="1E086C47" w14:textId="77777777" w:rsidR="00C334D1" w:rsidRPr="00813D46" w:rsidRDefault="00C334D1" w:rsidP="007B0C0F">
            <w:pPr>
              <w:keepNext/>
              <w:rPr>
                <w:sz w:val="8"/>
              </w:rPr>
            </w:pPr>
          </w:p>
        </w:tc>
        <w:tc>
          <w:tcPr>
            <w:tcW w:w="0" w:type="auto"/>
            <w:gridSpan w:val="5"/>
            <w:vAlign w:val="center"/>
          </w:tcPr>
          <w:p w14:paraId="442E9F2F" w14:textId="77777777" w:rsidR="00C334D1" w:rsidRPr="00813D46" w:rsidRDefault="00C334D1" w:rsidP="007B0C0F">
            <w:pPr>
              <w:keepNext/>
              <w:rPr>
                <w:sz w:val="8"/>
              </w:rPr>
            </w:pPr>
          </w:p>
        </w:tc>
        <w:tc>
          <w:tcPr>
            <w:tcW w:w="0" w:type="auto"/>
            <w:gridSpan w:val="5"/>
            <w:vAlign w:val="center"/>
          </w:tcPr>
          <w:p w14:paraId="4B9D9B2D" w14:textId="77777777" w:rsidR="00C334D1" w:rsidRPr="00813D46" w:rsidRDefault="00C334D1" w:rsidP="007B0C0F">
            <w:pPr>
              <w:keepNext/>
              <w:rPr>
                <w:sz w:val="8"/>
              </w:rPr>
            </w:pPr>
          </w:p>
        </w:tc>
        <w:tc>
          <w:tcPr>
            <w:tcW w:w="0" w:type="auto"/>
            <w:gridSpan w:val="4"/>
            <w:vAlign w:val="center"/>
          </w:tcPr>
          <w:p w14:paraId="7856E3A9" w14:textId="77777777" w:rsidR="00C334D1" w:rsidRPr="00813D46" w:rsidRDefault="00C334D1" w:rsidP="007B0C0F">
            <w:pPr>
              <w:keepNext/>
              <w:rPr>
                <w:sz w:val="8"/>
              </w:rPr>
            </w:pPr>
          </w:p>
        </w:tc>
      </w:tr>
      <w:tr w:rsidR="008468E3" w:rsidRPr="00813D46" w14:paraId="3AADA2CD" w14:textId="77777777" w:rsidTr="007B0C0F">
        <w:trPr>
          <w:jc w:val="center"/>
        </w:trPr>
        <w:tc>
          <w:tcPr>
            <w:tcW w:w="0" w:type="auto"/>
            <w:gridSpan w:val="2"/>
          </w:tcPr>
          <w:p w14:paraId="28A110C7" w14:textId="4FBD3AF2" w:rsidR="00C334D1" w:rsidRPr="00813D46" w:rsidRDefault="00C334D1" w:rsidP="007C3802">
            <w:pPr>
              <w:pStyle w:val="NormalWeb"/>
              <w:keepNext/>
              <w:ind w:left="240" w:hanging="240"/>
              <w:jc w:val="left"/>
              <w:rPr>
                <w:sz w:val="8"/>
              </w:rPr>
            </w:pPr>
            <w:r w:rsidRPr="00813D46">
              <w:rPr>
                <w:rFonts w:cs="Arial"/>
                <w:sz w:val="20"/>
                <w:szCs w:val="20"/>
              </w:rPr>
              <w:t>Accumulated other comprehensive income balance, beginning of period</w:t>
            </w:r>
          </w:p>
        </w:tc>
        <w:tc>
          <w:tcPr>
            <w:tcW w:w="0" w:type="auto"/>
            <w:gridSpan w:val="2"/>
            <w:vAlign w:val="bottom"/>
          </w:tcPr>
          <w:p w14:paraId="460D65E1" w14:textId="77777777" w:rsidR="00C334D1" w:rsidRPr="00813D46" w:rsidRDefault="00C334D1" w:rsidP="007B0C0F">
            <w:pPr>
              <w:pStyle w:val="la2"/>
              <w:keepNext/>
            </w:pPr>
            <w:r w:rsidRPr="00813D46">
              <w:rPr>
                <w:sz w:val="15"/>
                <w:szCs w:val="15"/>
              </w:rPr>
              <w:t> </w:t>
            </w:r>
          </w:p>
        </w:tc>
        <w:tc>
          <w:tcPr>
            <w:tcW w:w="0" w:type="auto"/>
            <w:vAlign w:val="bottom"/>
          </w:tcPr>
          <w:p w14:paraId="0B0A3C70" w14:textId="77777777" w:rsidR="00C334D1" w:rsidRPr="00813D46" w:rsidRDefault="00C334D1" w:rsidP="007B0C0F">
            <w:pPr>
              <w:keepNext/>
              <w:rPr>
                <w:sz w:val="8"/>
              </w:rPr>
            </w:pPr>
            <w:r w:rsidRPr="00813D46">
              <w:rPr>
                <w:rFonts w:cs="Arial"/>
                <w:b/>
                <w:bCs/>
              </w:rPr>
              <w:t>$</w:t>
            </w:r>
          </w:p>
        </w:tc>
        <w:tc>
          <w:tcPr>
            <w:tcW w:w="0" w:type="auto"/>
            <w:vAlign w:val="bottom"/>
          </w:tcPr>
          <w:p w14:paraId="22BD440B" w14:textId="200E1356" w:rsidR="00C334D1" w:rsidRPr="00813D46" w:rsidRDefault="008468E3" w:rsidP="007B0C0F">
            <w:pPr>
              <w:keepNext/>
              <w:jc w:val="right"/>
            </w:pPr>
            <w:r w:rsidRPr="00813D46">
              <w:rPr>
                <w:rFonts w:cs="Arial"/>
                <w:b/>
                <w:bCs/>
              </w:rPr>
              <w:t>31</w:t>
            </w:r>
          </w:p>
        </w:tc>
        <w:tc>
          <w:tcPr>
            <w:tcW w:w="0" w:type="auto"/>
            <w:noWrap/>
            <w:vAlign w:val="bottom"/>
          </w:tcPr>
          <w:p w14:paraId="51E82C0B" w14:textId="77777777" w:rsidR="00C334D1" w:rsidRPr="00813D46" w:rsidRDefault="00C334D1" w:rsidP="007B0C0F">
            <w:pPr>
              <w:keepNext/>
              <w:rPr>
                <w:sz w:val="8"/>
              </w:rPr>
            </w:pPr>
            <w:r w:rsidRPr="00813D46">
              <w:rPr>
                <w:rFonts w:cs="Arial"/>
                <w:b/>
                <w:bCs/>
              </w:rPr>
              <w:t> </w:t>
            </w:r>
          </w:p>
        </w:tc>
        <w:tc>
          <w:tcPr>
            <w:tcW w:w="0" w:type="auto"/>
            <w:vAlign w:val="bottom"/>
          </w:tcPr>
          <w:p w14:paraId="52EE77DD" w14:textId="77777777" w:rsidR="00C334D1" w:rsidRPr="00813D46" w:rsidRDefault="00C334D1" w:rsidP="007B0C0F">
            <w:pPr>
              <w:pStyle w:val="la2"/>
              <w:keepNext/>
            </w:pPr>
            <w:r w:rsidRPr="00813D46">
              <w:rPr>
                <w:sz w:val="15"/>
                <w:szCs w:val="15"/>
              </w:rPr>
              <w:t> </w:t>
            </w:r>
          </w:p>
        </w:tc>
        <w:tc>
          <w:tcPr>
            <w:tcW w:w="0" w:type="auto"/>
            <w:gridSpan w:val="2"/>
            <w:vAlign w:val="bottom"/>
          </w:tcPr>
          <w:p w14:paraId="21793945" w14:textId="77777777" w:rsidR="00C334D1" w:rsidRPr="00813D46" w:rsidRDefault="00C334D1" w:rsidP="007B0C0F">
            <w:pPr>
              <w:keepNext/>
              <w:rPr>
                <w:sz w:val="8"/>
              </w:rPr>
            </w:pPr>
            <w:r w:rsidRPr="00813D46">
              <w:rPr>
                <w:rFonts w:cs="Arial"/>
              </w:rPr>
              <w:t>$</w:t>
            </w:r>
          </w:p>
        </w:tc>
        <w:tc>
          <w:tcPr>
            <w:tcW w:w="0" w:type="auto"/>
            <w:vAlign w:val="bottom"/>
          </w:tcPr>
          <w:p w14:paraId="4296D9B1" w14:textId="77777777" w:rsidR="00C334D1" w:rsidRPr="00813D46" w:rsidRDefault="00C334D1" w:rsidP="007B0C0F">
            <w:pPr>
              <w:keepNext/>
              <w:jc w:val="right"/>
            </w:pPr>
            <w:r w:rsidRPr="00813D46">
              <w:rPr>
                <w:rFonts w:cs="Arial"/>
                <w:bCs/>
              </w:rPr>
              <w:t>66</w:t>
            </w:r>
          </w:p>
        </w:tc>
        <w:tc>
          <w:tcPr>
            <w:tcW w:w="0" w:type="auto"/>
            <w:noWrap/>
            <w:vAlign w:val="bottom"/>
          </w:tcPr>
          <w:p w14:paraId="302A3C09" w14:textId="77777777" w:rsidR="00C334D1" w:rsidRPr="00813D46" w:rsidRDefault="00C334D1" w:rsidP="007B0C0F">
            <w:pPr>
              <w:keepNext/>
              <w:rPr>
                <w:sz w:val="8"/>
              </w:rPr>
            </w:pPr>
            <w:r w:rsidRPr="00813D46">
              <w:rPr>
                <w:rFonts w:cs="Arial"/>
                <w:bCs/>
              </w:rPr>
              <w:t> </w:t>
            </w:r>
          </w:p>
        </w:tc>
        <w:tc>
          <w:tcPr>
            <w:tcW w:w="0" w:type="auto"/>
            <w:vAlign w:val="bottom"/>
          </w:tcPr>
          <w:p w14:paraId="5F4DEBDA" w14:textId="77777777" w:rsidR="00C334D1" w:rsidRPr="00813D46" w:rsidRDefault="00C334D1" w:rsidP="007B0C0F">
            <w:pPr>
              <w:pStyle w:val="la2"/>
              <w:keepNext/>
            </w:pPr>
            <w:r w:rsidRPr="00813D46">
              <w:rPr>
                <w:sz w:val="15"/>
                <w:szCs w:val="15"/>
              </w:rPr>
              <w:t> </w:t>
            </w:r>
          </w:p>
        </w:tc>
        <w:tc>
          <w:tcPr>
            <w:tcW w:w="0" w:type="auto"/>
            <w:vAlign w:val="bottom"/>
          </w:tcPr>
          <w:p w14:paraId="4B5DE815" w14:textId="77777777" w:rsidR="00C334D1" w:rsidRPr="00813D46" w:rsidRDefault="00C334D1" w:rsidP="007B0C0F">
            <w:pPr>
              <w:keepNext/>
              <w:rPr>
                <w:sz w:val="8"/>
              </w:rPr>
            </w:pPr>
            <w:r w:rsidRPr="00813D46">
              <w:rPr>
                <w:rFonts w:cs="Arial"/>
              </w:rPr>
              <w:t>$</w:t>
            </w:r>
          </w:p>
        </w:tc>
        <w:tc>
          <w:tcPr>
            <w:tcW w:w="0" w:type="auto"/>
            <w:vAlign w:val="bottom"/>
          </w:tcPr>
          <w:p w14:paraId="6C9D37F5" w14:textId="77777777" w:rsidR="00C334D1" w:rsidRPr="00813D46" w:rsidRDefault="00C334D1" w:rsidP="007B0C0F">
            <w:pPr>
              <w:keepNext/>
              <w:jc w:val="right"/>
            </w:pPr>
            <w:r w:rsidRPr="00813D46">
              <w:rPr>
                <w:rFonts w:cs="Arial"/>
              </w:rPr>
              <w:t>92</w:t>
            </w:r>
          </w:p>
        </w:tc>
        <w:tc>
          <w:tcPr>
            <w:tcW w:w="0" w:type="auto"/>
            <w:noWrap/>
            <w:vAlign w:val="bottom"/>
          </w:tcPr>
          <w:p w14:paraId="66789309" w14:textId="77777777" w:rsidR="00C334D1" w:rsidRPr="00813D46" w:rsidRDefault="00C334D1" w:rsidP="007B0C0F">
            <w:pPr>
              <w:keepNext/>
              <w:rPr>
                <w:sz w:val="8"/>
              </w:rPr>
            </w:pPr>
            <w:r w:rsidRPr="00813D46">
              <w:rPr>
                <w:rFonts w:cs="Arial"/>
              </w:rPr>
              <w:t> </w:t>
            </w:r>
          </w:p>
        </w:tc>
      </w:tr>
      <w:tr w:rsidR="008468E3" w:rsidRPr="00813D46" w14:paraId="0DEBC02A" w14:textId="77777777" w:rsidTr="007B0C0F">
        <w:trPr>
          <w:jc w:val="center"/>
        </w:trPr>
        <w:tc>
          <w:tcPr>
            <w:tcW w:w="0" w:type="auto"/>
            <w:gridSpan w:val="2"/>
          </w:tcPr>
          <w:p w14:paraId="324B66D8" w14:textId="568F728C" w:rsidR="00C334D1" w:rsidRPr="00813D46" w:rsidRDefault="00C334D1" w:rsidP="00557B74">
            <w:pPr>
              <w:pStyle w:val="NormalWeb"/>
              <w:keepNext/>
              <w:ind w:left="240" w:hanging="240"/>
              <w:rPr>
                <w:sz w:val="8"/>
              </w:rPr>
            </w:pPr>
            <w:r w:rsidRPr="00813D46">
              <w:rPr>
                <w:rFonts w:cs="Arial"/>
                <w:sz w:val="20"/>
                <w:szCs w:val="20"/>
              </w:rPr>
              <w:t xml:space="preserve">Unrealized gains, net of tax effects of </w:t>
            </w:r>
            <w:r w:rsidRPr="00813D46">
              <w:rPr>
                <w:rFonts w:cs="Arial"/>
                <w:b/>
                <w:bCs/>
                <w:sz w:val="20"/>
                <w:szCs w:val="20"/>
              </w:rPr>
              <w:t>$</w:t>
            </w:r>
            <w:r w:rsidR="007501B1" w:rsidRPr="00813D46">
              <w:rPr>
                <w:rFonts w:cs="Arial"/>
                <w:b/>
                <w:bCs/>
                <w:sz w:val="20"/>
                <w:szCs w:val="20"/>
              </w:rPr>
              <w:t>35</w:t>
            </w:r>
            <w:r w:rsidRPr="00813D46">
              <w:rPr>
                <w:rFonts w:cs="Arial"/>
                <w:sz w:val="20"/>
                <w:szCs w:val="20"/>
              </w:rPr>
              <w:t>, $2 and $54</w:t>
            </w:r>
          </w:p>
        </w:tc>
        <w:tc>
          <w:tcPr>
            <w:tcW w:w="0" w:type="auto"/>
            <w:gridSpan w:val="2"/>
            <w:vAlign w:val="bottom"/>
          </w:tcPr>
          <w:p w14:paraId="11B5342E" w14:textId="77777777" w:rsidR="00C334D1" w:rsidRPr="00813D46" w:rsidRDefault="00C334D1" w:rsidP="007B0C0F">
            <w:pPr>
              <w:pStyle w:val="la2"/>
              <w:keepNext/>
            </w:pPr>
            <w:r w:rsidRPr="00813D46">
              <w:rPr>
                <w:sz w:val="15"/>
                <w:szCs w:val="15"/>
              </w:rPr>
              <w:t> </w:t>
            </w:r>
          </w:p>
        </w:tc>
        <w:tc>
          <w:tcPr>
            <w:tcW w:w="0" w:type="auto"/>
            <w:vAlign w:val="bottom"/>
          </w:tcPr>
          <w:p w14:paraId="6F9F75AA" w14:textId="77777777" w:rsidR="00C334D1" w:rsidRPr="00813D46" w:rsidRDefault="00C334D1" w:rsidP="007B0C0F">
            <w:pPr>
              <w:keepNext/>
              <w:rPr>
                <w:sz w:val="8"/>
              </w:rPr>
            </w:pPr>
            <w:r w:rsidRPr="00813D46">
              <w:rPr>
                <w:rFonts w:cs="Arial"/>
                <w:b/>
                <w:bCs/>
              </w:rPr>
              <w:t> </w:t>
            </w:r>
          </w:p>
        </w:tc>
        <w:tc>
          <w:tcPr>
            <w:tcW w:w="0" w:type="auto"/>
            <w:vAlign w:val="bottom"/>
          </w:tcPr>
          <w:p w14:paraId="5371FA5C" w14:textId="6B9FC08D" w:rsidR="00C334D1" w:rsidRPr="00813D46" w:rsidRDefault="007501B1" w:rsidP="007B0C0F">
            <w:pPr>
              <w:keepNext/>
              <w:jc w:val="right"/>
            </w:pPr>
            <w:r w:rsidRPr="00813D46">
              <w:rPr>
                <w:rFonts w:cs="Arial"/>
                <w:b/>
                <w:bCs/>
              </w:rPr>
              <w:t>1,152</w:t>
            </w:r>
          </w:p>
        </w:tc>
        <w:tc>
          <w:tcPr>
            <w:tcW w:w="0" w:type="auto"/>
            <w:noWrap/>
            <w:vAlign w:val="bottom"/>
          </w:tcPr>
          <w:p w14:paraId="569E8226" w14:textId="77777777" w:rsidR="00C334D1" w:rsidRPr="00813D46" w:rsidRDefault="00C334D1" w:rsidP="007B0C0F">
            <w:pPr>
              <w:keepNext/>
              <w:rPr>
                <w:sz w:val="8"/>
              </w:rPr>
            </w:pPr>
            <w:r w:rsidRPr="00813D46">
              <w:rPr>
                <w:rFonts w:cs="Arial"/>
                <w:b/>
                <w:bCs/>
              </w:rPr>
              <w:t> </w:t>
            </w:r>
          </w:p>
        </w:tc>
        <w:tc>
          <w:tcPr>
            <w:tcW w:w="0" w:type="auto"/>
            <w:vAlign w:val="bottom"/>
          </w:tcPr>
          <w:p w14:paraId="19F3C6C5" w14:textId="77777777" w:rsidR="00C334D1" w:rsidRPr="00813D46" w:rsidRDefault="00C334D1" w:rsidP="007B0C0F">
            <w:pPr>
              <w:pStyle w:val="la2"/>
              <w:keepNext/>
            </w:pPr>
            <w:r w:rsidRPr="00813D46">
              <w:rPr>
                <w:sz w:val="15"/>
                <w:szCs w:val="15"/>
              </w:rPr>
              <w:t> </w:t>
            </w:r>
          </w:p>
        </w:tc>
        <w:tc>
          <w:tcPr>
            <w:tcW w:w="0" w:type="auto"/>
            <w:gridSpan w:val="2"/>
            <w:vAlign w:val="bottom"/>
          </w:tcPr>
          <w:p w14:paraId="381D3AAD" w14:textId="77777777" w:rsidR="00C334D1" w:rsidRPr="00813D46" w:rsidRDefault="00C334D1" w:rsidP="007B0C0F">
            <w:pPr>
              <w:keepNext/>
              <w:rPr>
                <w:sz w:val="8"/>
              </w:rPr>
            </w:pPr>
            <w:r w:rsidRPr="00813D46">
              <w:rPr>
                <w:rFonts w:cs="Arial"/>
              </w:rPr>
              <w:t> </w:t>
            </w:r>
          </w:p>
        </w:tc>
        <w:tc>
          <w:tcPr>
            <w:tcW w:w="0" w:type="auto"/>
            <w:vAlign w:val="bottom"/>
          </w:tcPr>
          <w:p w14:paraId="5460C0C9" w14:textId="77777777" w:rsidR="00C334D1" w:rsidRPr="00813D46" w:rsidRDefault="00C334D1" w:rsidP="007B0C0F">
            <w:pPr>
              <w:keepNext/>
              <w:jc w:val="right"/>
            </w:pPr>
            <w:r w:rsidRPr="00813D46">
              <w:rPr>
                <w:rFonts w:cs="Arial"/>
                <w:bCs/>
              </w:rPr>
              <w:t>63</w:t>
            </w:r>
          </w:p>
        </w:tc>
        <w:tc>
          <w:tcPr>
            <w:tcW w:w="0" w:type="auto"/>
            <w:noWrap/>
            <w:vAlign w:val="bottom"/>
          </w:tcPr>
          <w:p w14:paraId="1ED0B2DE" w14:textId="77777777" w:rsidR="00C334D1" w:rsidRPr="00813D46" w:rsidRDefault="00C334D1" w:rsidP="007B0C0F">
            <w:pPr>
              <w:keepNext/>
              <w:rPr>
                <w:sz w:val="8"/>
              </w:rPr>
            </w:pPr>
            <w:r w:rsidRPr="00813D46">
              <w:rPr>
                <w:rFonts w:cs="Arial"/>
                <w:bCs/>
              </w:rPr>
              <w:t> </w:t>
            </w:r>
          </w:p>
        </w:tc>
        <w:tc>
          <w:tcPr>
            <w:tcW w:w="0" w:type="auto"/>
            <w:vAlign w:val="bottom"/>
          </w:tcPr>
          <w:p w14:paraId="476AABF1" w14:textId="77777777" w:rsidR="00C334D1" w:rsidRPr="00813D46" w:rsidRDefault="00C334D1" w:rsidP="007B0C0F">
            <w:pPr>
              <w:pStyle w:val="la2"/>
              <w:keepNext/>
            </w:pPr>
            <w:r w:rsidRPr="00813D46">
              <w:rPr>
                <w:sz w:val="15"/>
                <w:szCs w:val="15"/>
              </w:rPr>
              <w:t> </w:t>
            </w:r>
          </w:p>
        </w:tc>
        <w:tc>
          <w:tcPr>
            <w:tcW w:w="0" w:type="auto"/>
            <w:vAlign w:val="bottom"/>
          </w:tcPr>
          <w:p w14:paraId="6253065A" w14:textId="77777777" w:rsidR="00C334D1" w:rsidRPr="00813D46" w:rsidRDefault="00C334D1" w:rsidP="007B0C0F">
            <w:pPr>
              <w:keepNext/>
              <w:rPr>
                <w:sz w:val="8"/>
              </w:rPr>
            </w:pPr>
            <w:r w:rsidRPr="00813D46">
              <w:rPr>
                <w:rFonts w:cs="Arial"/>
              </w:rPr>
              <w:t> </w:t>
            </w:r>
          </w:p>
        </w:tc>
        <w:tc>
          <w:tcPr>
            <w:tcW w:w="0" w:type="auto"/>
            <w:vAlign w:val="bottom"/>
          </w:tcPr>
          <w:p w14:paraId="2627A7AD" w14:textId="77777777" w:rsidR="00C334D1" w:rsidRPr="00813D46" w:rsidRDefault="00C334D1" w:rsidP="007B0C0F">
            <w:pPr>
              <w:keepNext/>
              <w:jc w:val="right"/>
            </w:pPr>
            <w:r w:rsidRPr="00813D46">
              <w:rPr>
                <w:rFonts w:cs="Arial"/>
              </w:rPr>
              <w:t>101</w:t>
            </w:r>
          </w:p>
        </w:tc>
        <w:tc>
          <w:tcPr>
            <w:tcW w:w="0" w:type="auto"/>
            <w:noWrap/>
            <w:vAlign w:val="bottom"/>
          </w:tcPr>
          <w:p w14:paraId="5A5870C9" w14:textId="77777777" w:rsidR="00C334D1" w:rsidRPr="00813D46" w:rsidRDefault="00C334D1" w:rsidP="007B0C0F">
            <w:pPr>
              <w:keepNext/>
              <w:rPr>
                <w:sz w:val="8"/>
              </w:rPr>
            </w:pPr>
            <w:r w:rsidRPr="00813D46">
              <w:rPr>
                <w:rFonts w:cs="Arial"/>
              </w:rPr>
              <w:t> </w:t>
            </w:r>
          </w:p>
        </w:tc>
      </w:tr>
      <w:tr w:rsidR="008468E3" w:rsidRPr="00813D46" w14:paraId="2E998463" w14:textId="77777777" w:rsidTr="007B0C0F">
        <w:trPr>
          <w:trHeight w:hRule="exact" w:val="115"/>
          <w:jc w:val="center"/>
        </w:trPr>
        <w:tc>
          <w:tcPr>
            <w:tcW w:w="0" w:type="auto"/>
            <w:gridSpan w:val="2"/>
          </w:tcPr>
          <w:p w14:paraId="2837C960" w14:textId="77777777" w:rsidR="00C334D1" w:rsidRPr="00813D46" w:rsidRDefault="00C334D1" w:rsidP="007B0C0F">
            <w:pPr>
              <w:pStyle w:val="NormalWeb"/>
              <w:keepNext/>
              <w:ind w:left="240" w:hanging="240"/>
              <w:rPr>
                <w:rFonts w:cs="Arial"/>
                <w:sz w:val="20"/>
                <w:szCs w:val="20"/>
              </w:rPr>
            </w:pPr>
          </w:p>
        </w:tc>
        <w:tc>
          <w:tcPr>
            <w:tcW w:w="0" w:type="auto"/>
            <w:gridSpan w:val="2"/>
            <w:vAlign w:val="bottom"/>
          </w:tcPr>
          <w:p w14:paraId="7F35319A" w14:textId="77777777" w:rsidR="00C334D1" w:rsidRPr="00813D46" w:rsidRDefault="00C334D1" w:rsidP="007B0C0F">
            <w:pPr>
              <w:pStyle w:val="la2"/>
              <w:keepNext/>
              <w:rPr>
                <w:sz w:val="15"/>
                <w:szCs w:val="15"/>
              </w:rPr>
            </w:pPr>
          </w:p>
        </w:tc>
        <w:tc>
          <w:tcPr>
            <w:tcW w:w="0" w:type="auto"/>
            <w:vAlign w:val="bottom"/>
          </w:tcPr>
          <w:p w14:paraId="36BCD6F5" w14:textId="77777777" w:rsidR="00C334D1" w:rsidRPr="00813D46" w:rsidRDefault="00C334D1" w:rsidP="007B0C0F">
            <w:pPr>
              <w:keepNext/>
              <w:rPr>
                <w:rFonts w:cs="Arial"/>
                <w:b/>
                <w:bCs/>
              </w:rPr>
            </w:pPr>
          </w:p>
        </w:tc>
        <w:tc>
          <w:tcPr>
            <w:tcW w:w="0" w:type="auto"/>
            <w:vAlign w:val="bottom"/>
          </w:tcPr>
          <w:p w14:paraId="058F5225" w14:textId="77777777" w:rsidR="00C334D1" w:rsidRPr="00813D46" w:rsidRDefault="00C334D1" w:rsidP="007B0C0F">
            <w:pPr>
              <w:keepNext/>
              <w:jc w:val="right"/>
              <w:rPr>
                <w:rFonts w:cs="Arial"/>
                <w:b/>
                <w:bCs/>
              </w:rPr>
            </w:pPr>
          </w:p>
        </w:tc>
        <w:tc>
          <w:tcPr>
            <w:tcW w:w="0" w:type="auto"/>
            <w:noWrap/>
            <w:vAlign w:val="bottom"/>
          </w:tcPr>
          <w:p w14:paraId="664F0073" w14:textId="77777777" w:rsidR="00C334D1" w:rsidRPr="00813D46" w:rsidRDefault="00C334D1" w:rsidP="007B0C0F">
            <w:pPr>
              <w:keepNext/>
              <w:rPr>
                <w:rFonts w:cs="Arial"/>
                <w:b/>
                <w:bCs/>
              </w:rPr>
            </w:pPr>
          </w:p>
        </w:tc>
        <w:tc>
          <w:tcPr>
            <w:tcW w:w="0" w:type="auto"/>
            <w:vAlign w:val="bottom"/>
          </w:tcPr>
          <w:p w14:paraId="7FD11FA7" w14:textId="77777777" w:rsidR="00C334D1" w:rsidRPr="00813D46" w:rsidRDefault="00C334D1" w:rsidP="007B0C0F">
            <w:pPr>
              <w:pStyle w:val="la2"/>
              <w:keepNext/>
              <w:rPr>
                <w:sz w:val="15"/>
                <w:szCs w:val="15"/>
              </w:rPr>
            </w:pPr>
          </w:p>
        </w:tc>
        <w:tc>
          <w:tcPr>
            <w:tcW w:w="0" w:type="auto"/>
            <w:gridSpan w:val="2"/>
            <w:vAlign w:val="bottom"/>
          </w:tcPr>
          <w:p w14:paraId="14B84EBE" w14:textId="77777777" w:rsidR="00C334D1" w:rsidRPr="00813D46" w:rsidRDefault="00C334D1" w:rsidP="007B0C0F">
            <w:pPr>
              <w:keepNext/>
              <w:rPr>
                <w:rFonts w:cs="Arial"/>
              </w:rPr>
            </w:pPr>
          </w:p>
        </w:tc>
        <w:tc>
          <w:tcPr>
            <w:tcW w:w="0" w:type="auto"/>
            <w:vAlign w:val="bottom"/>
          </w:tcPr>
          <w:p w14:paraId="7DB19946" w14:textId="77777777" w:rsidR="00C334D1" w:rsidRPr="00813D46" w:rsidRDefault="00C334D1" w:rsidP="007B0C0F">
            <w:pPr>
              <w:keepNext/>
              <w:jc w:val="right"/>
              <w:rPr>
                <w:rFonts w:cs="Arial"/>
                <w:bCs/>
              </w:rPr>
            </w:pPr>
          </w:p>
        </w:tc>
        <w:tc>
          <w:tcPr>
            <w:tcW w:w="0" w:type="auto"/>
            <w:noWrap/>
            <w:vAlign w:val="bottom"/>
          </w:tcPr>
          <w:p w14:paraId="215212DC" w14:textId="77777777" w:rsidR="00C334D1" w:rsidRPr="00813D46" w:rsidRDefault="00C334D1" w:rsidP="007B0C0F">
            <w:pPr>
              <w:keepNext/>
              <w:rPr>
                <w:rFonts w:cs="Arial"/>
                <w:bCs/>
              </w:rPr>
            </w:pPr>
          </w:p>
        </w:tc>
        <w:tc>
          <w:tcPr>
            <w:tcW w:w="0" w:type="auto"/>
            <w:vAlign w:val="bottom"/>
          </w:tcPr>
          <w:p w14:paraId="64AA4249" w14:textId="77777777" w:rsidR="00C334D1" w:rsidRPr="00813D46" w:rsidRDefault="00C334D1" w:rsidP="007B0C0F">
            <w:pPr>
              <w:pStyle w:val="la2"/>
              <w:keepNext/>
              <w:rPr>
                <w:sz w:val="15"/>
                <w:szCs w:val="15"/>
              </w:rPr>
            </w:pPr>
          </w:p>
        </w:tc>
        <w:tc>
          <w:tcPr>
            <w:tcW w:w="0" w:type="auto"/>
            <w:vAlign w:val="bottom"/>
          </w:tcPr>
          <w:p w14:paraId="72BDC57B" w14:textId="77777777" w:rsidR="00C334D1" w:rsidRPr="00813D46" w:rsidRDefault="00C334D1" w:rsidP="007B0C0F">
            <w:pPr>
              <w:keepNext/>
              <w:rPr>
                <w:rFonts w:cs="Arial"/>
              </w:rPr>
            </w:pPr>
          </w:p>
        </w:tc>
        <w:tc>
          <w:tcPr>
            <w:tcW w:w="0" w:type="auto"/>
            <w:vAlign w:val="bottom"/>
          </w:tcPr>
          <w:p w14:paraId="754DED27" w14:textId="77777777" w:rsidR="00C334D1" w:rsidRPr="00813D46" w:rsidRDefault="00C334D1" w:rsidP="007B0C0F">
            <w:pPr>
              <w:keepNext/>
              <w:jc w:val="right"/>
              <w:rPr>
                <w:rFonts w:cs="Arial"/>
              </w:rPr>
            </w:pPr>
          </w:p>
        </w:tc>
        <w:tc>
          <w:tcPr>
            <w:tcW w:w="0" w:type="auto"/>
            <w:noWrap/>
            <w:vAlign w:val="bottom"/>
          </w:tcPr>
          <w:p w14:paraId="498FD98B" w14:textId="77777777" w:rsidR="00C334D1" w:rsidRPr="00813D46" w:rsidRDefault="00C334D1" w:rsidP="007B0C0F">
            <w:pPr>
              <w:keepNext/>
              <w:rPr>
                <w:rFonts w:cs="Arial"/>
              </w:rPr>
            </w:pPr>
          </w:p>
        </w:tc>
      </w:tr>
      <w:tr w:rsidR="008468E3" w:rsidRPr="00813D46" w14:paraId="3C6D8343" w14:textId="77777777" w:rsidTr="007B0C0F">
        <w:trPr>
          <w:jc w:val="center"/>
        </w:trPr>
        <w:tc>
          <w:tcPr>
            <w:tcW w:w="0" w:type="auto"/>
            <w:gridSpan w:val="2"/>
          </w:tcPr>
          <w:p w14:paraId="52788A1A" w14:textId="782582B5" w:rsidR="00C334D1" w:rsidRPr="00813D46" w:rsidRDefault="00C334D1" w:rsidP="007C3802">
            <w:pPr>
              <w:pStyle w:val="NormalWeb"/>
              <w:keepNext/>
              <w:ind w:left="240" w:hanging="240"/>
              <w:rPr>
                <w:rFonts w:cs="Arial"/>
                <w:sz w:val="20"/>
                <w:szCs w:val="20"/>
              </w:rPr>
            </w:pPr>
            <w:r w:rsidRPr="00813D46">
              <w:rPr>
                <w:rFonts w:cs="Arial"/>
                <w:sz w:val="20"/>
                <w:szCs w:val="20"/>
              </w:rPr>
              <w:t>Reclassification adjustments for gains included in revenue</w:t>
            </w:r>
          </w:p>
        </w:tc>
        <w:tc>
          <w:tcPr>
            <w:tcW w:w="0" w:type="auto"/>
            <w:gridSpan w:val="2"/>
            <w:vAlign w:val="bottom"/>
          </w:tcPr>
          <w:p w14:paraId="7556F3DD" w14:textId="77777777" w:rsidR="00C334D1" w:rsidRPr="00813D46" w:rsidRDefault="00C334D1" w:rsidP="007B0C0F">
            <w:pPr>
              <w:pStyle w:val="la2"/>
              <w:keepNext/>
              <w:rPr>
                <w:sz w:val="15"/>
                <w:szCs w:val="15"/>
              </w:rPr>
            </w:pPr>
          </w:p>
        </w:tc>
        <w:tc>
          <w:tcPr>
            <w:tcW w:w="0" w:type="auto"/>
            <w:vAlign w:val="bottom"/>
          </w:tcPr>
          <w:p w14:paraId="23D65F1F" w14:textId="77777777" w:rsidR="00C334D1" w:rsidRPr="00813D46" w:rsidRDefault="00C334D1" w:rsidP="007B0C0F">
            <w:pPr>
              <w:keepNext/>
              <w:rPr>
                <w:rFonts w:cs="Arial"/>
                <w:b/>
                <w:bCs/>
              </w:rPr>
            </w:pPr>
          </w:p>
        </w:tc>
        <w:tc>
          <w:tcPr>
            <w:tcW w:w="0" w:type="auto"/>
            <w:vAlign w:val="bottom"/>
          </w:tcPr>
          <w:p w14:paraId="720BE939" w14:textId="16323F2A" w:rsidR="00C334D1" w:rsidRPr="00813D46" w:rsidRDefault="00C334D1" w:rsidP="007B0C0F">
            <w:pPr>
              <w:keepNext/>
              <w:jc w:val="right"/>
              <w:rPr>
                <w:rFonts w:cs="Arial"/>
                <w:b/>
                <w:bCs/>
              </w:rPr>
            </w:pPr>
            <w:r w:rsidRPr="00813D46">
              <w:rPr>
                <w:rFonts w:cs="Arial"/>
                <w:b/>
                <w:bCs/>
              </w:rPr>
              <w:t>(</w:t>
            </w:r>
            <w:r w:rsidR="007501B1" w:rsidRPr="00813D46">
              <w:rPr>
                <w:rFonts w:cs="Arial"/>
                <w:b/>
                <w:bCs/>
              </w:rPr>
              <w:t>608</w:t>
            </w:r>
          </w:p>
        </w:tc>
        <w:tc>
          <w:tcPr>
            <w:tcW w:w="0" w:type="auto"/>
            <w:noWrap/>
            <w:vAlign w:val="bottom"/>
          </w:tcPr>
          <w:p w14:paraId="4DFF1C0E" w14:textId="77777777" w:rsidR="00C334D1" w:rsidRPr="00813D46" w:rsidRDefault="00C334D1" w:rsidP="007B0C0F">
            <w:pPr>
              <w:keepNext/>
              <w:rPr>
                <w:rFonts w:cs="Arial"/>
                <w:b/>
                <w:bCs/>
              </w:rPr>
            </w:pPr>
            <w:r w:rsidRPr="00813D46">
              <w:rPr>
                <w:rFonts w:cs="Arial"/>
                <w:b/>
                <w:bCs/>
              </w:rPr>
              <w:t>)</w:t>
            </w:r>
          </w:p>
        </w:tc>
        <w:tc>
          <w:tcPr>
            <w:tcW w:w="0" w:type="auto"/>
            <w:vAlign w:val="bottom"/>
          </w:tcPr>
          <w:p w14:paraId="4EE411BD" w14:textId="77777777" w:rsidR="00C334D1" w:rsidRPr="00813D46" w:rsidRDefault="00C334D1" w:rsidP="007B0C0F">
            <w:pPr>
              <w:pStyle w:val="la2"/>
              <w:keepNext/>
              <w:rPr>
                <w:sz w:val="15"/>
                <w:szCs w:val="15"/>
              </w:rPr>
            </w:pPr>
          </w:p>
        </w:tc>
        <w:tc>
          <w:tcPr>
            <w:tcW w:w="0" w:type="auto"/>
            <w:gridSpan w:val="2"/>
            <w:vAlign w:val="bottom"/>
          </w:tcPr>
          <w:p w14:paraId="1E895289" w14:textId="77777777" w:rsidR="00C334D1" w:rsidRPr="00813D46" w:rsidRDefault="00C334D1" w:rsidP="007B0C0F">
            <w:pPr>
              <w:keepNext/>
              <w:rPr>
                <w:rFonts w:cs="Arial"/>
              </w:rPr>
            </w:pPr>
          </w:p>
        </w:tc>
        <w:tc>
          <w:tcPr>
            <w:tcW w:w="0" w:type="auto"/>
            <w:vAlign w:val="bottom"/>
          </w:tcPr>
          <w:p w14:paraId="15300134" w14:textId="77777777" w:rsidR="00C334D1" w:rsidRPr="00813D46" w:rsidRDefault="00C334D1" w:rsidP="007B0C0F">
            <w:pPr>
              <w:keepNext/>
              <w:jc w:val="right"/>
              <w:rPr>
                <w:rFonts w:cs="Arial"/>
              </w:rPr>
            </w:pPr>
            <w:r w:rsidRPr="00813D46">
              <w:rPr>
                <w:rFonts w:cs="Arial"/>
                <w:bCs/>
              </w:rPr>
              <w:t>(104</w:t>
            </w:r>
          </w:p>
        </w:tc>
        <w:tc>
          <w:tcPr>
            <w:tcW w:w="0" w:type="auto"/>
            <w:noWrap/>
            <w:vAlign w:val="bottom"/>
          </w:tcPr>
          <w:p w14:paraId="6DAADA8A" w14:textId="77777777" w:rsidR="00C334D1" w:rsidRPr="00813D46" w:rsidRDefault="00C334D1" w:rsidP="007B0C0F">
            <w:pPr>
              <w:keepNext/>
              <w:rPr>
                <w:rFonts w:cs="Arial"/>
              </w:rPr>
            </w:pPr>
            <w:r w:rsidRPr="00813D46">
              <w:rPr>
                <w:rFonts w:cs="Arial"/>
                <w:bCs/>
              </w:rPr>
              <w:t>)</w:t>
            </w:r>
          </w:p>
        </w:tc>
        <w:tc>
          <w:tcPr>
            <w:tcW w:w="0" w:type="auto"/>
            <w:vAlign w:val="bottom"/>
          </w:tcPr>
          <w:p w14:paraId="4E8ED83E" w14:textId="77777777" w:rsidR="00C334D1" w:rsidRPr="00813D46" w:rsidRDefault="00C334D1" w:rsidP="007B0C0F">
            <w:pPr>
              <w:pStyle w:val="la2"/>
              <w:keepNext/>
              <w:rPr>
                <w:sz w:val="15"/>
                <w:szCs w:val="15"/>
              </w:rPr>
            </w:pPr>
          </w:p>
        </w:tc>
        <w:tc>
          <w:tcPr>
            <w:tcW w:w="0" w:type="auto"/>
            <w:vAlign w:val="bottom"/>
          </w:tcPr>
          <w:p w14:paraId="590AA2F4" w14:textId="77777777" w:rsidR="00C334D1" w:rsidRPr="00813D46" w:rsidRDefault="00C334D1" w:rsidP="007B0C0F">
            <w:pPr>
              <w:keepNext/>
              <w:rPr>
                <w:rFonts w:cs="Arial"/>
              </w:rPr>
            </w:pPr>
          </w:p>
        </w:tc>
        <w:tc>
          <w:tcPr>
            <w:tcW w:w="0" w:type="auto"/>
            <w:vAlign w:val="bottom"/>
          </w:tcPr>
          <w:p w14:paraId="081A6214" w14:textId="77777777" w:rsidR="00C334D1" w:rsidRPr="00813D46" w:rsidRDefault="00C334D1" w:rsidP="007B0C0F">
            <w:pPr>
              <w:keepNext/>
              <w:jc w:val="right"/>
              <w:rPr>
                <w:rFonts w:cs="Arial"/>
              </w:rPr>
            </w:pPr>
            <w:r w:rsidRPr="00813D46">
              <w:rPr>
                <w:rFonts w:cs="Arial"/>
              </w:rPr>
              <w:t>(195</w:t>
            </w:r>
          </w:p>
        </w:tc>
        <w:tc>
          <w:tcPr>
            <w:tcW w:w="0" w:type="auto"/>
            <w:noWrap/>
            <w:vAlign w:val="bottom"/>
          </w:tcPr>
          <w:p w14:paraId="77316145" w14:textId="77777777" w:rsidR="00C334D1" w:rsidRPr="00813D46" w:rsidRDefault="00C334D1" w:rsidP="007B0C0F">
            <w:pPr>
              <w:keepNext/>
              <w:rPr>
                <w:rFonts w:cs="Arial"/>
              </w:rPr>
            </w:pPr>
            <w:r w:rsidRPr="00813D46">
              <w:rPr>
                <w:rFonts w:cs="Arial"/>
              </w:rPr>
              <w:t>)</w:t>
            </w:r>
          </w:p>
        </w:tc>
      </w:tr>
      <w:tr w:rsidR="008468E3" w:rsidRPr="00813D46" w14:paraId="5E0DF89E" w14:textId="77777777" w:rsidTr="007B0C0F">
        <w:trPr>
          <w:jc w:val="center"/>
        </w:trPr>
        <w:tc>
          <w:tcPr>
            <w:tcW w:w="0" w:type="auto"/>
            <w:gridSpan w:val="2"/>
          </w:tcPr>
          <w:p w14:paraId="50516A18" w14:textId="5F098A60" w:rsidR="00C334D1" w:rsidRPr="00813D46" w:rsidRDefault="00C334D1" w:rsidP="007C3802">
            <w:pPr>
              <w:pStyle w:val="NormalWeb"/>
              <w:keepNext/>
              <w:ind w:left="240" w:hanging="240"/>
              <w:rPr>
                <w:rFonts w:cs="Arial"/>
                <w:sz w:val="20"/>
                <w:szCs w:val="20"/>
              </w:rPr>
            </w:pPr>
            <w:r w:rsidRPr="00813D46">
              <w:rPr>
                <w:rFonts w:cs="Arial"/>
                <w:sz w:val="20"/>
                <w:szCs w:val="20"/>
              </w:rPr>
              <w:t>Tax expense included in provision for income taxes</w:t>
            </w:r>
          </w:p>
        </w:tc>
        <w:tc>
          <w:tcPr>
            <w:tcW w:w="0" w:type="auto"/>
            <w:gridSpan w:val="2"/>
            <w:vAlign w:val="bottom"/>
          </w:tcPr>
          <w:p w14:paraId="5E6002DE" w14:textId="77777777" w:rsidR="00C334D1" w:rsidRPr="00813D46" w:rsidRDefault="00C334D1" w:rsidP="007B0C0F">
            <w:pPr>
              <w:pStyle w:val="la2"/>
              <w:keepNext/>
              <w:rPr>
                <w:sz w:val="15"/>
                <w:szCs w:val="15"/>
              </w:rPr>
            </w:pPr>
          </w:p>
        </w:tc>
        <w:tc>
          <w:tcPr>
            <w:tcW w:w="0" w:type="auto"/>
            <w:vAlign w:val="bottom"/>
          </w:tcPr>
          <w:p w14:paraId="245AEAEC" w14:textId="77777777" w:rsidR="00C334D1" w:rsidRPr="00813D46" w:rsidRDefault="00C334D1" w:rsidP="007B0C0F">
            <w:pPr>
              <w:keepNext/>
              <w:rPr>
                <w:rFonts w:cs="Arial"/>
                <w:b/>
                <w:bCs/>
              </w:rPr>
            </w:pPr>
          </w:p>
        </w:tc>
        <w:tc>
          <w:tcPr>
            <w:tcW w:w="0" w:type="auto"/>
            <w:vAlign w:val="bottom"/>
          </w:tcPr>
          <w:p w14:paraId="4EF32544" w14:textId="462BD6AB" w:rsidR="00C334D1" w:rsidRPr="00813D46" w:rsidRDefault="007501B1" w:rsidP="007B0C0F">
            <w:pPr>
              <w:keepNext/>
              <w:jc w:val="right"/>
              <w:rPr>
                <w:rFonts w:cs="Arial"/>
                <w:b/>
                <w:bCs/>
              </w:rPr>
            </w:pPr>
            <w:r w:rsidRPr="00813D46">
              <w:rPr>
                <w:rFonts w:cs="Arial"/>
                <w:b/>
                <w:bCs/>
              </w:rPr>
              <w:t>15</w:t>
            </w:r>
          </w:p>
        </w:tc>
        <w:tc>
          <w:tcPr>
            <w:tcW w:w="0" w:type="auto"/>
            <w:noWrap/>
            <w:vAlign w:val="bottom"/>
          </w:tcPr>
          <w:p w14:paraId="60E9911F" w14:textId="77777777" w:rsidR="00C334D1" w:rsidRPr="00813D46" w:rsidRDefault="00C334D1" w:rsidP="007B0C0F">
            <w:pPr>
              <w:keepNext/>
              <w:rPr>
                <w:rFonts w:cs="Arial"/>
                <w:b/>
                <w:bCs/>
              </w:rPr>
            </w:pPr>
          </w:p>
        </w:tc>
        <w:tc>
          <w:tcPr>
            <w:tcW w:w="0" w:type="auto"/>
            <w:vAlign w:val="bottom"/>
          </w:tcPr>
          <w:p w14:paraId="7B712FEB" w14:textId="77777777" w:rsidR="00C334D1" w:rsidRPr="00813D46" w:rsidRDefault="00C334D1" w:rsidP="007B0C0F">
            <w:pPr>
              <w:pStyle w:val="la2"/>
              <w:keepNext/>
              <w:rPr>
                <w:sz w:val="15"/>
                <w:szCs w:val="15"/>
              </w:rPr>
            </w:pPr>
          </w:p>
        </w:tc>
        <w:tc>
          <w:tcPr>
            <w:tcW w:w="0" w:type="auto"/>
            <w:gridSpan w:val="2"/>
            <w:vAlign w:val="bottom"/>
          </w:tcPr>
          <w:p w14:paraId="40484C86" w14:textId="77777777" w:rsidR="00C334D1" w:rsidRPr="00813D46" w:rsidRDefault="00C334D1" w:rsidP="007B0C0F">
            <w:pPr>
              <w:keepNext/>
              <w:rPr>
                <w:rFonts w:cs="Arial"/>
              </w:rPr>
            </w:pPr>
          </w:p>
        </w:tc>
        <w:tc>
          <w:tcPr>
            <w:tcW w:w="0" w:type="auto"/>
            <w:vAlign w:val="bottom"/>
          </w:tcPr>
          <w:p w14:paraId="30AC77CA" w14:textId="77777777" w:rsidR="00C334D1" w:rsidRPr="00813D46" w:rsidRDefault="00C334D1" w:rsidP="007B0C0F">
            <w:pPr>
              <w:keepNext/>
              <w:jc w:val="right"/>
              <w:rPr>
                <w:rFonts w:cs="Arial"/>
              </w:rPr>
            </w:pPr>
            <w:r w:rsidRPr="00813D46">
              <w:rPr>
                <w:rFonts w:cs="Arial"/>
                <w:bCs/>
              </w:rPr>
              <w:t>6</w:t>
            </w:r>
          </w:p>
        </w:tc>
        <w:tc>
          <w:tcPr>
            <w:tcW w:w="0" w:type="auto"/>
            <w:noWrap/>
            <w:vAlign w:val="bottom"/>
          </w:tcPr>
          <w:p w14:paraId="637C4251" w14:textId="77777777" w:rsidR="00C334D1" w:rsidRPr="00813D46" w:rsidRDefault="00C334D1" w:rsidP="007B0C0F">
            <w:pPr>
              <w:keepNext/>
              <w:rPr>
                <w:rFonts w:cs="Arial"/>
              </w:rPr>
            </w:pPr>
          </w:p>
        </w:tc>
        <w:tc>
          <w:tcPr>
            <w:tcW w:w="0" w:type="auto"/>
            <w:vAlign w:val="bottom"/>
          </w:tcPr>
          <w:p w14:paraId="310917A3" w14:textId="77777777" w:rsidR="00C334D1" w:rsidRPr="00813D46" w:rsidRDefault="00C334D1" w:rsidP="007B0C0F">
            <w:pPr>
              <w:pStyle w:val="la2"/>
              <w:keepNext/>
              <w:rPr>
                <w:sz w:val="15"/>
                <w:szCs w:val="15"/>
              </w:rPr>
            </w:pPr>
          </w:p>
        </w:tc>
        <w:tc>
          <w:tcPr>
            <w:tcW w:w="0" w:type="auto"/>
            <w:vAlign w:val="bottom"/>
          </w:tcPr>
          <w:p w14:paraId="44DC8582" w14:textId="77777777" w:rsidR="00C334D1" w:rsidRPr="00813D46" w:rsidRDefault="00C334D1" w:rsidP="007B0C0F">
            <w:pPr>
              <w:keepNext/>
              <w:rPr>
                <w:rFonts w:cs="Arial"/>
              </w:rPr>
            </w:pPr>
          </w:p>
        </w:tc>
        <w:tc>
          <w:tcPr>
            <w:tcW w:w="0" w:type="auto"/>
            <w:vAlign w:val="bottom"/>
          </w:tcPr>
          <w:p w14:paraId="5AFA9608" w14:textId="77777777" w:rsidR="00C334D1" w:rsidRPr="00813D46" w:rsidRDefault="00C334D1" w:rsidP="007B0C0F">
            <w:pPr>
              <w:keepNext/>
              <w:jc w:val="right"/>
              <w:rPr>
                <w:rFonts w:cs="Arial"/>
              </w:rPr>
            </w:pPr>
            <w:r w:rsidRPr="00813D46">
              <w:rPr>
                <w:rFonts w:cs="Arial"/>
              </w:rPr>
              <w:t>68</w:t>
            </w:r>
          </w:p>
        </w:tc>
        <w:tc>
          <w:tcPr>
            <w:tcW w:w="0" w:type="auto"/>
            <w:noWrap/>
            <w:vAlign w:val="bottom"/>
          </w:tcPr>
          <w:p w14:paraId="5A5A8786" w14:textId="77777777" w:rsidR="00C334D1" w:rsidRPr="00813D46" w:rsidRDefault="00C334D1" w:rsidP="007B0C0F">
            <w:pPr>
              <w:keepNext/>
              <w:rPr>
                <w:rFonts w:cs="Arial"/>
              </w:rPr>
            </w:pPr>
          </w:p>
        </w:tc>
      </w:tr>
      <w:tr w:rsidR="008468E3" w:rsidRPr="00813D46" w14:paraId="51CA0CA8" w14:textId="77777777" w:rsidTr="007B0C0F">
        <w:trPr>
          <w:jc w:val="center"/>
        </w:trPr>
        <w:tc>
          <w:tcPr>
            <w:tcW w:w="0" w:type="auto"/>
            <w:gridSpan w:val="6"/>
            <w:vAlign w:val="bottom"/>
          </w:tcPr>
          <w:p w14:paraId="5907B68A" w14:textId="77777777" w:rsidR="00C334D1" w:rsidRPr="00813D46" w:rsidRDefault="00C334D1" w:rsidP="007B0C0F">
            <w:pPr>
              <w:pStyle w:val="rrdsinglerule"/>
              <w:keepNext/>
            </w:pPr>
            <w:r w:rsidRPr="00813D46">
              <w:rPr>
                <w:sz w:val="15"/>
                <w:szCs w:val="15"/>
              </w:rPr>
              <w:t> </w:t>
            </w:r>
          </w:p>
        </w:tc>
        <w:tc>
          <w:tcPr>
            <w:tcW w:w="0" w:type="auto"/>
            <w:vAlign w:val="bottom"/>
          </w:tcPr>
          <w:p w14:paraId="17F2B09D" w14:textId="77777777" w:rsidR="00C334D1" w:rsidRPr="00813D46" w:rsidRDefault="00C334D1" w:rsidP="007B0C0F">
            <w:pPr>
              <w:keepNext/>
              <w:rPr>
                <w:sz w:val="8"/>
              </w:rPr>
            </w:pPr>
          </w:p>
        </w:tc>
        <w:tc>
          <w:tcPr>
            <w:tcW w:w="0" w:type="auto"/>
            <w:vAlign w:val="bottom"/>
          </w:tcPr>
          <w:p w14:paraId="546E40C4" w14:textId="77777777" w:rsidR="00C334D1" w:rsidRPr="00813D46" w:rsidRDefault="00C334D1" w:rsidP="007B0C0F">
            <w:pPr>
              <w:pStyle w:val="la2"/>
              <w:keepNext/>
            </w:pPr>
            <w:r w:rsidRPr="00813D46">
              <w:t> </w:t>
            </w:r>
          </w:p>
        </w:tc>
        <w:tc>
          <w:tcPr>
            <w:tcW w:w="0" w:type="auto"/>
            <w:gridSpan w:val="2"/>
            <w:vAlign w:val="bottom"/>
          </w:tcPr>
          <w:p w14:paraId="24B76EDB" w14:textId="77777777" w:rsidR="00C334D1" w:rsidRPr="00813D46" w:rsidRDefault="00C334D1" w:rsidP="007B0C0F">
            <w:pPr>
              <w:pStyle w:val="rrdsinglerule"/>
              <w:keepNext/>
            </w:pPr>
            <w:r w:rsidRPr="00813D46">
              <w:rPr>
                <w:sz w:val="15"/>
                <w:szCs w:val="15"/>
              </w:rPr>
              <w:t> </w:t>
            </w:r>
          </w:p>
        </w:tc>
        <w:tc>
          <w:tcPr>
            <w:tcW w:w="0" w:type="auto"/>
            <w:vAlign w:val="bottom"/>
          </w:tcPr>
          <w:p w14:paraId="2C247E42" w14:textId="77777777" w:rsidR="00C334D1" w:rsidRPr="00813D46" w:rsidRDefault="00C334D1" w:rsidP="007B0C0F">
            <w:pPr>
              <w:pStyle w:val="rrdsinglerule"/>
              <w:keepNext/>
            </w:pPr>
            <w:r w:rsidRPr="00813D46">
              <w:rPr>
                <w:sz w:val="15"/>
                <w:szCs w:val="15"/>
              </w:rPr>
              <w:t> </w:t>
            </w:r>
          </w:p>
        </w:tc>
        <w:tc>
          <w:tcPr>
            <w:tcW w:w="0" w:type="auto"/>
            <w:vAlign w:val="bottom"/>
          </w:tcPr>
          <w:p w14:paraId="0F0C7462" w14:textId="77777777" w:rsidR="00C334D1" w:rsidRPr="00813D46" w:rsidRDefault="00C334D1" w:rsidP="007B0C0F">
            <w:pPr>
              <w:keepNext/>
              <w:rPr>
                <w:sz w:val="8"/>
              </w:rPr>
            </w:pPr>
          </w:p>
        </w:tc>
        <w:tc>
          <w:tcPr>
            <w:tcW w:w="0" w:type="auto"/>
            <w:vAlign w:val="bottom"/>
          </w:tcPr>
          <w:p w14:paraId="6BD9953D" w14:textId="77777777" w:rsidR="00C334D1" w:rsidRPr="00813D46" w:rsidRDefault="00C334D1" w:rsidP="007B0C0F">
            <w:pPr>
              <w:pStyle w:val="la2"/>
              <w:keepNext/>
            </w:pPr>
            <w:r w:rsidRPr="00813D46">
              <w:t> </w:t>
            </w:r>
          </w:p>
        </w:tc>
        <w:tc>
          <w:tcPr>
            <w:tcW w:w="0" w:type="auto"/>
            <w:vAlign w:val="bottom"/>
          </w:tcPr>
          <w:p w14:paraId="153F237F" w14:textId="77777777" w:rsidR="00C334D1" w:rsidRPr="00813D46" w:rsidRDefault="00C334D1" w:rsidP="007B0C0F">
            <w:pPr>
              <w:pStyle w:val="rrdsinglerule"/>
              <w:keepNext/>
            </w:pPr>
            <w:r w:rsidRPr="00813D46">
              <w:rPr>
                <w:sz w:val="15"/>
                <w:szCs w:val="15"/>
              </w:rPr>
              <w:t> </w:t>
            </w:r>
          </w:p>
        </w:tc>
        <w:tc>
          <w:tcPr>
            <w:tcW w:w="0" w:type="auto"/>
            <w:vAlign w:val="bottom"/>
          </w:tcPr>
          <w:p w14:paraId="32418CFD" w14:textId="77777777" w:rsidR="00C334D1" w:rsidRPr="00813D46" w:rsidRDefault="00C334D1" w:rsidP="007B0C0F">
            <w:pPr>
              <w:pStyle w:val="rrdsinglerule"/>
              <w:keepNext/>
            </w:pPr>
          </w:p>
        </w:tc>
        <w:tc>
          <w:tcPr>
            <w:tcW w:w="0" w:type="auto"/>
            <w:vAlign w:val="bottom"/>
          </w:tcPr>
          <w:p w14:paraId="17CA9530" w14:textId="77777777" w:rsidR="00C334D1" w:rsidRPr="00813D46" w:rsidRDefault="00C334D1" w:rsidP="007B0C0F">
            <w:pPr>
              <w:keepNext/>
              <w:rPr>
                <w:sz w:val="8"/>
              </w:rPr>
            </w:pPr>
          </w:p>
        </w:tc>
      </w:tr>
      <w:tr w:rsidR="008468E3" w:rsidRPr="00813D46" w14:paraId="7E8FF1A9" w14:textId="77777777" w:rsidTr="007B0C0F">
        <w:trPr>
          <w:jc w:val="center"/>
        </w:trPr>
        <w:tc>
          <w:tcPr>
            <w:tcW w:w="0" w:type="auto"/>
            <w:gridSpan w:val="2"/>
          </w:tcPr>
          <w:p w14:paraId="4F54680A" w14:textId="77777777" w:rsidR="00C334D1" w:rsidRPr="00813D46" w:rsidRDefault="00C334D1" w:rsidP="007B0C0F">
            <w:pPr>
              <w:pStyle w:val="NormalWeb"/>
              <w:keepNext/>
              <w:ind w:left="480" w:hanging="240"/>
              <w:rPr>
                <w:sz w:val="8"/>
              </w:rPr>
            </w:pPr>
            <w:r w:rsidRPr="00813D46">
              <w:rPr>
                <w:rFonts w:cs="Arial"/>
                <w:sz w:val="20"/>
                <w:szCs w:val="20"/>
              </w:rPr>
              <w:t>Amounts reclassified from accumulated other comprehensive income</w:t>
            </w:r>
          </w:p>
        </w:tc>
        <w:tc>
          <w:tcPr>
            <w:tcW w:w="0" w:type="auto"/>
            <w:gridSpan w:val="2"/>
            <w:vAlign w:val="bottom"/>
          </w:tcPr>
          <w:p w14:paraId="74282DC2" w14:textId="77777777" w:rsidR="00C334D1" w:rsidRPr="00813D46" w:rsidRDefault="00C334D1" w:rsidP="007B0C0F">
            <w:pPr>
              <w:pStyle w:val="la2"/>
              <w:keepNext/>
            </w:pPr>
            <w:r w:rsidRPr="00813D46">
              <w:rPr>
                <w:sz w:val="15"/>
                <w:szCs w:val="15"/>
              </w:rPr>
              <w:t> </w:t>
            </w:r>
          </w:p>
        </w:tc>
        <w:tc>
          <w:tcPr>
            <w:tcW w:w="0" w:type="auto"/>
            <w:vAlign w:val="bottom"/>
          </w:tcPr>
          <w:p w14:paraId="44705B6B" w14:textId="77777777" w:rsidR="00C334D1" w:rsidRPr="00813D46" w:rsidRDefault="00C334D1" w:rsidP="007B0C0F">
            <w:pPr>
              <w:keepNext/>
              <w:rPr>
                <w:sz w:val="8"/>
              </w:rPr>
            </w:pPr>
            <w:r w:rsidRPr="00813D46">
              <w:rPr>
                <w:rFonts w:cs="Arial"/>
                <w:b/>
                <w:bCs/>
              </w:rPr>
              <w:t> </w:t>
            </w:r>
          </w:p>
        </w:tc>
        <w:tc>
          <w:tcPr>
            <w:tcW w:w="0" w:type="auto"/>
            <w:vAlign w:val="bottom"/>
          </w:tcPr>
          <w:p w14:paraId="25700019" w14:textId="38560BE9" w:rsidR="00C334D1" w:rsidRPr="00813D46" w:rsidRDefault="00C334D1" w:rsidP="007B0C0F">
            <w:pPr>
              <w:keepNext/>
              <w:jc w:val="right"/>
            </w:pPr>
            <w:r w:rsidRPr="00813D46">
              <w:rPr>
                <w:rFonts w:cs="Arial"/>
                <w:b/>
                <w:bCs/>
              </w:rPr>
              <w:t>(</w:t>
            </w:r>
            <w:r w:rsidR="007501B1" w:rsidRPr="00813D46">
              <w:rPr>
                <w:rFonts w:cs="Arial"/>
                <w:b/>
                <w:bCs/>
              </w:rPr>
              <w:t>593</w:t>
            </w:r>
          </w:p>
        </w:tc>
        <w:tc>
          <w:tcPr>
            <w:tcW w:w="0" w:type="auto"/>
            <w:noWrap/>
            <w:vAlign w:val="bottom"/>
          </w:tcPr>
          <w:p w14:paraId="54C08BF5" w14:textId="77777777" w:rsidR="00C334D1" w:rsidRPr="00813D46" w:rsidRDefault="00C334D1" w:rsidP="007B0C0F">
            <w:pPr>
              <w:keepNext/>
              <w:rPr>
                <w:sz w:val="8"/>
              </w:rPr>
            </w:pPr>
            <w:r w:rsidRPr="00813D46">
              <w:rPr>
                <w:rFonts w:cs="Arial"/>
                <w:b/>
                <w:bCs/>
              </w:rPr>
              <w:t>)</w:t>
            </w:r>
          </w:p>
        </w:tc>
        <w:tc>
          <w:tcPr>
            <w:tcW w:w="0" w:type="auto"/>
            <w:vAlign w:val="bottom"/>
          </w:tcPr>
          <w:p w14:paraId="79C61DC7" w14:textId="77777777" w:rsidR="00C334D1" w:rsidRPr="00813D46" w:rsidRDefault="00C334D1" w:rsidP="007B0C0F">
            <w:pPr>
              <w:pStyle w:val="la2"/>
              <w:keepNext/>
            </w:pPr>
            <w:r w:rsidRPr="00813D46">
              <w:rPr>
                <w:sz w:val="15"/>
                <w:szCs w:val="15"/>
              </w:rPr>
              <w:t> </w:t>
            </w:r>
          </w:p>
        </w:tc>
        <w:tc>
          <w:tcPr>
            <w:tcW w:w="0" w:type="auto"/>
            <w:gridSpan w:val="2"/>
            <w:vAlign w:val="bottom"/>
          </w:tcPr>
          <w:p w14:paraId="40714B16" w14:textId="77777777" w:rsidR="00C334D1" w:rsidRPr="00813D46" w:rsidRDefault="00C334D1" w:rsidP="007B0C0F">
            <w:pPr>
              <w:keepNext/>
              <w:rPr>
                <w:sz w:val="8"/>
              </w:rPr>
            </w:pPr>
            <w:r w:rsidRPr="00813D46">
              <w:rPr>
                <w:rFonts w:cs="Arial"/>
              </w:rPr>
              <w:t> </w:t>
            </w:r>
          </w:p>
        </w:tc>
        <w:tc>
          <w:tcPr>
            <w:tcW w:w="0" w:type="auto"/>
            <w:vAlign w:val="bottom"/>
          </w:tcPr>
          <w:p w14:paraId="555A6521" w14:textId="77777777" w:rsidR="00C334D1" w:rsidRPr="00813D46" w:rsidRDefault="00C334D1" w:rsidP="007B0C0F">
            <w:pPr>
              <w:keepNext/>
              <w:jc w:val="right"/>
            </w:pPr>
            <w:r w:rsidRPr="00813D46">
              <w:rPr>
                <w:rFonts w:cs="Arial"/>
                <w:bCs/>
              </w:rPr>
              <w:t>(98</w:t>
            </w:r>
          </w:p>
        </w:tc>
        <w:tc>
          <w:tcPr>
            <w:tcW w:w="0" w:type="auto"/>
            <w:noWrap/>
            <w:vAlign w:val="bottom"/>
          </w:tcPr>
          <w:p w14:paraId="07E6908A" w14:textId="77777777" w:rsidR="00C334D1" w:rsidRPr="00813D46" w:rsidRDefault="00C334D1" w:rsidP="007B0C0F">
            <w:pPr>
              <w:keepNext/>
              <w:rPr>
                <w:sz w:val="8"/>
              </w:rPr>
            </w:pPr>
            <w:r w:rsidRPr="00813D46">
              <w:rPr>
                <w:rFonts w:cs="Arial"/>
                <w:bCs/>
              </w:rPr>
              <w:t>)</w:t>
            </w:r>
          </w:p>
        </w:tc>
        <w:tc>
          <w:tcPr>
            <w:tcW w:w="0" w:type="auto"/>
            <w:vAlign w:val="bottom"/>
          </w:tcPr>
          <w:p w14:paraId="3343A0AD" w14:textId="77777777" w:rsidR="00C334D1" w:rsidRPr="00813D46" w:rsidRDefault="00C334D1" w:rsidP="007B0C0F">
            <w:pPr>
              <w:pStyle w:val="la2"/>
              <w:keepNext/>
            </w:pPr>
            <w:r w:rsidRPr="00813D46">
              <w:rPr>
                <w:sz w:val="15"/>
                <w:szCs w:val="15"/>
              </w:rPr>
              <w:t> </w:t>
            </w:r>
          </w:p>
        </w:tc>
        <w:tc>
          <w:tcPr>
            <w:tcW w:w="0" w:type="auto"/>
            <w:vAlign w:val="bottom"/>
          </w:tcPr>
          <w:p w14:paraId="4477DC92" w14:textId="77777777" w:rsidR="00C334D1" w:rsidRPr="00813D46" w:rsidRDefault="00C334D1" w:rsidP="007B0C0F">
            <w:pPr>
              <w:keepNext/>
              <w:rPr>
                <w:sz w:val="8"/>
              </w:rPr>
            </w:pPr>
            <w:r w:rsidRPr="00813D46">
              <w:rPr>
                <w:rFonts w:cs="Arial"/>
              </w:rPr>
              <w:t> </w:t>
            </w:r>
          </w:p>
        </w:tc>
        <w:tc>
          <w:tcPr>
            <w:tcW w:w="0" w:type="auto"/>
            <w:vAlign w:val="bottom"/>
          </w:tcPr>
          <w:p w14:paraId="4555B111" w14:textId="77777777" w:rsidR="00C334D1" w:rsidRPr="00813D46" w:rsidRDefault="00C334D1" w:rsidP="007B0C0F">
            <w:pPr>
              <w:keepNext/>
              <w:jc w:val="right"/>
            </w:pPr>
            <w:r w:rsidRPr="00813D46">
              <w:rPr>
                <w:rFonts w:cs="Arial"/>
              </w:rPr>
              <w:t>(127</w:t>
            </w:r>
          </w:p>
        </w:tc>
        <w:tc>
          <w:tcPr>
            <w:tcW w:w="0" w:type="auto"/>
            <w:noWrap/>
            <w:vAlign w:val="bottom"/>
          </w:tcPr>
          <w:p w14:paraId="0376C5D3" w14:textId="77777777" w:rsidR="00C334D1" w:rsidRPr="00813D46" w:rsidRDefault="00C334D1" w:rsidP="007B0C0F">
            <w:pPr>
              <w:keepNext/>
              <w:rPr>
                <w:sz w:val="8"/>
              </w:rPr>
            </w:pPr>
            <w:r w:rsidRPr="00813D46">
              <w:rPr>
                <w:rFonts w:cs="Arial"/>
              </w:rPr>
              <w:t>)</w:t>
            </w:r>
          </w:p>
        </w:tc>
      </w:tr>
      <w:tr w:rsidR="008468E3" w:rsidRPr="00813D46" w14:paraId="7B508FC6" w14:textId="77777777" w:rsidTr="007B0C0F">
        <w:trPr>
          <w:jc w:val="center"/>
        </w:trPr>
        <w:tc>
          <w:tcPr>
            <w:tcW w:w="0" w:type="auto"/>
            <w:gridSpan w:val="6"/>
            <w:vAlign w:val="bottom"/>
          </w:tcPr>
          <w:p w14:paraId="7336E191" w14:textId="77777777" w:rsidR="00C334D1" w:rsidRPr="00813D46" w:rsidRDefault="00C334D1" w:rsidP="007B0C0F">
            <w:pPr>
              <w:pStyle w:val="rrdsinglerule"/>
              <w:keepNext/>
            </w:pPr>
            <w:r w:rsidRPr="00813D46">
              <w:rPr>
                <w:sz w:val="15"/>
                <w:szCs w:val="15"/>
              </w:rPr>
              <w:t> </w:t>
            </w:r>
          </w:p>
        </w:tc>
        <w:tc>
          <w:tcPr>
            <w:tcW w:w="0" w:type="auto"/>
            <w:vAlign w:val="bottom"/>
          </w:tcPr>
          <w:p w14:paraId="1B787D93" w14:textId="77777777" w:rsidR="00C334D1" w:rsidRPr="00813D46" w:rsidRDefault="00C334D1" w:rsidP="007B0C0F">
            <w:pPr>
              <w:keepNext/>
              <w:rPr>
                <w:sz w:val="8"/>
              </w:rPr>
            </w:pPr>
          </w:p>
        </w:tc>
        <w:tc>
          <w:tcPr>
            <w:tcW w:w="0" w:type="auto"/>
            <w:vAlign w:val="bottom"/>
          </w:tcPr>
          <w:p w14:paraId="78763AA7" w14:textId="77777777" w:rsidR="00C334D1" w:rsidRPr="00813D46" w:rsidRDefault="00C334D1" w:rsidP="007B0C0F">
            <w:pPr>
              <w:pStyle w:val="la2"/>
              <w:keepNext/>
            </w:pPr>
            <w:r w:rsidRPr="00813D46">
              <w:t> </w:t>
            </w:r>
          </w:p>
        </w:tc>
        <w:tc>
          <w:tcPr>
            <w:tcW w:w="0" w:type="auto"/>
            <w:gridSpan w:val="2"/>
            <w:vAlign w:val="bottom"/>
          </w:tcPr>
          <w:p w14:paraId="6AB51918" w14:textId="77777777" w:rsidR="00C334D1" w:rsidRPr="00813D46" w:rsidRDefault="00C334D1" w:rsidP="007B0C0F">
            <w:pPr>
              <w:pStyle w:val="rrdsinglerule"/>
              <w:keepNext/>
            </w:pPr>
            <w:r w:rsidRPr="00813D46">
              <w:rPr>
                <w:sz w:val="15"/>
                <w:szCs w:val="15"/>
              </w:rPr>
              <w:t> </w:t>
            </w:r>
          </w:p>
        </w:tc>
        <w:tc>
          <w:tcPr>
            <w:tcW w:w="0" w:type="auto"/>
            <w:vAlign w:val="bottom"/>
          </w:tcPr>
          <w:p w14:paraId="40909472" w14:textId="77777777" w:rsidR="00C334D1" w:rsidRPr="00813D46" w:rsidRDefault="00C334D1" w:rsidP="007B0C0F">
            <w:pPr>
              <w:pStyle w:val="rrdsinglerule"/>
              <w:keepNext/>
            </w:pPr>
            <w:r w:rsidRPr="00813D46">
              <w:rPr>
                <w:sz w:val="15"/>
                <w:szCs w:val="15"/>
              </w:rPr>
              <w:t> </w:t>
            </w:r>
          </w:p>
        </w:tc>
        <w:tc>
          <w:tcPr>
            <w:tcW w:w="0" w:type="auto"/>
            <w:vAlign w:val="bottom"/>
          </w:tcPr>
          <w:p w14:paraId="059BB462" w14:textId="77777777" w:rsidR="00C334D1" w:rsidRPr="00813D46" w:rsidRDefault="00C334D1" w:rsidP="007B0C0F">
            <w:pPr>
              <w:keepNext/>
              <w:rPr>
                <w:sz w:val="8"/>
              </w:rPr>
            </w:pPr>
          </w:p>
        </w:tc>
        <w:tc>
          <w:tcPr>
            <w:tcW w:w="0" w:type="auto"/>
            <w:vAlign w:val="bottom"/>
          </w:tcPr>
          <w:p w14:paraId="4163B458" w14:textId="77777777" w:rsidR="00C334D1" w:rsidRPr="00813D46" w:rsidRDefault="00C334D1" w:rsidP="007B0C0F">
            <w:pPr>
              <w:pStyle w:val="la2"/>
              <w:keepNext/>
            </w:pPr>
            <w:r w:rsidRPr="00813D46">
              <w:t> </w:t>
            </w:r>
          </w:p>
        </w:tc>
        <w:tc>
          <w:tcPr>
            <w:tcW w:w="0" w:type="auto"/>
            <w:vAlign w:val="bottom"/>
          </w:tcPr>
          <w:p w14:paraId="290A7C45" w14:textId="77777777" w:rsidR="00C334D1" w:rsidRPr="00813D46" w:rsidRDefault="00C334D1" w:rsidP="007B0C0F">
            <w:pPr>
              <w:pStyle w:val="rrdsinglerule"/>
              <w:keepNext/>
            </w:pPr>
            <w:r w:rsidRPr="00813D46">
              <w:rPr>
                <w:sz w:val="15"/>
                <w:szCs w:val="15"/>
              </w:rPr>
              <w:t> </w:t>
            </w:r>
          </w:p>
        </w:tc>
        <w:tc>
          <w:tcPr>
            <w:tcW w:w="0" w:type="auto"/>
            <w:vAlign w:val="bottom"/>
          </w:tcPr>
          <w:p w14:paraId="124E36EA" w14:textId="77777777" w:rsidR="00C334D1" w:rsidRPr="00813D46" w:rsidRDefault="00C334D1" w:rsidP="007B0C0F">
            <w:pPr>
              <w:pStyle w:val="rrdsinglerule"/>
              <w:keepNext/>
            </w:pPr>
          </w:p>
        </w:tc>
        <w:tc>
          <w:tcPr>
            <w:tcW w:w="0" w:type="auto"/>
            <w:vAlign w:val="bottom"/>
          </w:tcPr>
          <w:p w14:paraId="5D9D6C4C" w14:textId="77777777" w:rsidR="00C334D1" w:rsidRPr="00813D46" w:rsidRDefault="00C334D1" w:rsidP="007B0C0F">
            <w:pPr>
              <w:keepNext/>
              <w:rPr>
                <w:sz w:val="8"/>
              </w:rPr>
            </w:pPr>
          </w:p>
        </w:tc>
      </w:tr>
      <w:tr w:rsidR="008468E3" w:rsidRPr="00813D46" w14:paraId="714FA856" w14:textId="77777777" w:rsidTr="007B0C0F">
        <w:trPr>
          <w:jc w:val="center"/>
        </w:trPr>
        <w:tc>
          <w:tcPr>
            <w:tcW w:w="0" w:type="auto"/>
            <w:gridSpan w:val="2"/>
          </w:tcPr>
          <w:p w14:paraId="5CA89BE9" w14:textId="200A63F8" w:rsidR="00C334D1" w:rsidRPr="00813D46" w:rsidRDefault="00C334D1" w:rsidP="00557B74">
            <w:pPr>
              <w:pStyle w:val="NormalWeb"/>
              <w:keepNext/>
              <w:ind w:left="240" w:hanging="240"/>
              <w:rPr>
                <w:sz w:val="8"/>
              </w:rPr>
            </w:pPr>
            <w:r w:rsidRPr="00813D46">
              <w:rPr>
                <w:rFonts w:cs="Arial"/>
                <w:sz w:val="20"/>
                <w:szCs w:val="20"/>
              </w:rPr>
              <w:t>Net current period other comprehensive income (loss)</w:t>
            </w:r>
          </w:p>
        </w:tc>
        <w:tc>
          <w:tcPr>
            <w:tcW w:w="0" w:type="auto"/>
            <w:gridSpan w:val="2"/>
            <w:vAlign w:val="bottom"/>
          </w:tcPr>
          <w:p w14:paraId="4B721296" w14:textId="77777777" w:rsidR="00C334D1" w:rsidRPr="00813D46" w:rsidRDefault="00C334D1" w:rsidP="007B0C0F">
            <w:pPr>
              <w:pStyle w:val="la2"/>
              <w:keepNext/>
            </w:pPr>
            <w:r w:rsidRPr="00813D46">
              <w:rPr>
                <w:sz w:val="15"/>
                <w:szCs w:val="15"/>
              </w:rPr>
              <w:t> </w:t>
            </w:r>
          </w:p>
        </w:tc>
        <w:tc>
          <w:tcPr>
            <w:tcW w:w="0" w:type="auto"/>
            <w:vAlign w:val="bottom"/>
          </w:tcPr>
          <w:p w14:paraId="723FCF45" w14:textId="77777777" w:rsidR="00C334D1" w:rsidRPr="00813D46" w:rsidRDefault="00C334D1" w:rsidP="007B0C0F">
            <w:pPr>
              <w:keepNext/>
              <w:rPr>
                <w:sz w:val="8"/>
              </w:rPr>
            </w:pPr>
            <w:r w:rsidRPr="00813D46">
              <w:rPr>
                <w:rFonts w:cs="Arial"/>
                <w:b/>
                <w:bCs/>
              </w:rPr>
              <w:t> </w:t>
            </w:r>
          </w:p>
        </w:tc>
        <w:tc>
          <w:tcPr>
            <w:tcW w:w="0" w:type="auto"/>
            <w:vAlign w:val="bottom"/>
          </w:tcPr>
          <w:p w14:paraId="14FF6E8C" w14:textId="71BCF4A3" w:rsidR="00C334D1" w:rsidRPr="00813D46" w:rsidRDefault="007501B1" w:rsidP="007B0C0F">
            <w:pPr>
              <w:keepNext/>
              <w:jc w:val="right"/>
            </w:pPr>
            <w:r w:rsidRPr="00813D46">
              <w:rPr>
                <w:rFonts w:cs="Arial"/>
                <w:b/>
                <w:bCs/>
              </w:rPr>
              <w:t>559</w:t>
            </w:r>
          </w:p>
        </w:tc>
        <w:tc>
          <w:tcPr>
            <w:tcW w:w="0" w:type="auto"/>
            <w:noWrap/>
            <w:vAlign w:val="bottom"/>
          </w:tcPr>
          <w:p w14:paraId="2640BAAA" w14:textId="264BB8B1" w:rsidR="00C334D1" w:rsidRPr="00813D46" w:rsidRDefault="00C334D1" w:rsidP="007B0C0F">
            <w:pPr>
              <w:keepNext/>
              <w:rPr>
                <w:rFonts w:cs="Arial"/>
                <w:b/>
              </w:rPr>
            </w:pPr>
          </w:p>
        </w:tc>
        <w:tc>
          <w:tcPr>
            <w:tcW w:w="0" w:type="auto"/>
            <w:vAlign w:val="bottom"/>
          </w:tcPr>
          <w:p w14:paraId="1C45E261" w14:textId="77777777" w:rsidR="00C334D1" w:rsidRPr="00813D46" w:rsidRDefault="00C334D1" w:rsidP="007B0C0F">
            <w:pPr>
              <w:pStyle w:val="la2"/>
              <w:keepNext/>
            </w:pPr>
            <w:r w:rsidRPr="00813D46">
              <w:rPr>
                <w:sz w:val="15"/>
                <w:szCs w:val="15"/>
              </w:rPr>
              <w:t> </w:t>
            </w:r>
          </w:p>
        </w:tc>
        <w:tc>
          <w:tcPr>
            <w:tcW w:w="0" w:type="auto"/>
            <w:gridSpan w:val="2"/>
            <w:vAlign w:val="bottom"/>
          </w:tcPr>
          <w:p w14:paraId="400A55D1" w14:textId="77777777" w:rsidR="00C334D1" w:rsidRPr="00813D46" w:rsidRDefault="00C334D1" w:rsidP="007B0C0F">
            <w:pPr>
              <w:keepNext/>
              <w:rPr>
                <w:sz w:val="8"/>
              </w:rPr>
            </w:pPr>
            <w:r w:rsidRPr="00813D46">
              <w:rPr>
                <w:rFonts w:cs="Arial"/>
              </w:rPr>
              <w:t> </w:t>
            </w:r>
          </w:p>
        </w:tc>
        <w:tc>
          <w:tcPr>
            <w:tcW w:w="0" w:type="auto"/>
            <w:vAlign w:val="bottom"/>
          </w:tcPr>
          <w:p w14:paraId="678AFDB4" w14:textId="77777777" w:rsidR="00C334D1" w:rsidRPr="00813D46" w:rsidRDefault="00C334D1" w:rsidP="007B0C0F">
            <w:pPr>
              <w:keepNext/>
              <w:jc w:val="right"/>
            </w:pPr>
            <w:r w:rsidRPr="00813D46">
              <w:rPr>
                <w:rFonts w:cs="Arial"/>
                <w:bCs/>
              </w:rPr>
              <w:t>(35</w:t>
            </w:r>
          </w:p>
        </w:tc>
        <w:tc>
          <w:tcPr>
            <w:tcW w:w="0" w:type="auto"/>
            <w:noWrap/>
            <w:vAlign w:val="bottom"/>
          </w:tcPr>
          <w:p w14:paraId="5A33C6DE" w14:textId="77777777" w:rsidR="00C334D1" w:rsidRPr="00813D46" w:rsidRDefault="00C334D1" w:rsidP="007B0C0F">
            <w:pPr>
              <w:keepNext/>
              <w:rPr>
                <w:sz w:val="8"/>
              </w:rPr>
            </w:pPr>
            <w:r w:rsidRPr="00813D46">
              <w:rPr>
                <w:rFonts w:cs="Arial"/>
                <w:bCs/>
              </w:rPr>
              <w:t>)</w:t>
            </w:r>
          </w:p>
        </w:tc>
        <w:tc>
          <w:tcPr>
            <w:tcW w:w="0" w:type="auto"/>
            <w:vAlign w:val="bottom"/>
          </w:tcPr>
          <w:p w14:paraId="0F6122BF" w14:textId="77777777" w:rsidR="00C334D1" w:rsidRPr="00813D46" w:rsidRDefault="00C334D1" w:rsidP="007B0C0F">
            <w:pPr>
              <w:pStyle w:val="la2"/>
              <w:keepNext/>
            </w:pPr>
            <w:r w:rsidRPr="00813D46">
              <w:rPr>
                <w:sz w:val="15"/>
                <w:szCs w:val="15"/>
              </w:rPr>
              <w:t> </w:t>
            </w:r>
          </w:p>
        </w:tc>
        <w:tc>
          <w:tcPr>
            <w:tcW w:w="0" w:type="auto"/>
            <w:vAlign w:val="bottom"/>
          </w:tcPr>
          <w:p w14:paraId="1C7EA2AD" w14:textId="77777777" w:rsidR="00C334D1" w:rsidRPr="00813D46" w:rsidRDefault="00C334D1" w:rsidP="007B0C0F">
            <w:pPr>
              <w:keepNext/>
              <w:rPr>
                <w:sz w:val="8"/>
              </w:rPr>
            </w:pPr>
            <w:r w:rsidRPr="00813D46">
              <w:rPr>
                <w:rFonts w:cs="Arial"/>
              </w:rPr>
              <w:t> </w:t>
            </w:r>
          </w:p>
        </w:tc>
        <w:tc>
          <w:tcPr>
            <w:tcW w:w="0" w:type="auto"/>
            <w:vAlign w:val="bottom"/>
          </w:tcPr>
          <w:p w14:paraId="41337D8C" w14:textId="77777777" w:rsidR="00C334D1" w:rsidRPr="00813D46" w:rsidRDefault="00C334D1" w:rsidP="007B0C0F">
            <w:pPr>
              <w:keepNext/>
              <w:jc w:val="right"/>
            </w:pPr>
            <w:r w:rsidRPr="00813D46">
              <w:rPr>
                <w:rFonts w:cs="Arial"/>
              </w:rPr>
              <w:t>(26</w:t>
            </w:r>
          </w:p>
        </w:tc>
        <w:tc>
          <w:tcPr>
            <w:tcW w:w="0" w:type="auto"/>
            <w:noWrap/>
            <w:vAlign w:val="bottom"/>
          </w:tcPr>
          <w:p w14:paraId="6F642E43" w14:textId="77777777" w:rsidR="00C334D1" w:rsidRPr="00813D46" w:rsidRDefault="00C334D1" w:rsidP="007B0C0F">
            <w:pPr>
              <w:keepNext/>
              <w:rPr>
                <w:sz w:val="8"/>
              </w:rPr>
            </w:pPr>
            <w:r w:rsidRPr="00813D46">
              <w:rPr>
                <w:rFonts w:cs="Arial"/>
              </w:rPr>
              <w:t>)</w:t>
            </w:r>
          </w:p>
        </w:tc>
      </w:tr>
      <w:tr w:rsidR="008468E3" w:rsidRPr="00813D46" w14:paraId="0A36BB71" w14:textId="77777777" w:rsidTr="007B0C0F">
        <w:trPr>
          <w:jc w:val="center"/>
        </w:trPr>
        <w:tc>
          <w:tcPr>
            <w:tcW w:w="0" w:type="auto"/>
            <w:gridSpan w:val="6"/>
            <w:vAlign w:val="bottom"/>
          </w:tcPr>
          <w:p w14:paraId="17F9EFF1" w14:textId="77777777" w:rsidR="00C334D1" w:rsidRPr="00813D46" w:rsidRDefault="00C334D1" w:rsidP="007B0C0F">
            <w:pPr>
              <w:pStyle w:val="rrdsinglerule"/>
              <w:keepNext/>
            </w:pPr>
            <w:r w:rsidRPr="00813D46">
              <w:rPr>
                <w:sz w:val="15"/>
                <w:szCs w:val="15"/>
              </w:rPr>
              <w:t> </w:t>
            </w:r>
          </w:p>
        </w:tc>
        <w:tc>
          <w:tcPr>
            <w:tcW w:w="0" w:type="auto"/>
            <w:vAlign w:val="bottom"/>
          </w:tcPr>
          <w:p w14:paraId="6A76BE66" w14:textId="77777777" w:rsidR="00C334D1" w:rsidRPr="00813D46" w:rsidRDefault="00C334D1" w:rsidP="007B0C0F">
            <w:pPr>
              <w:keepNext/>
              <w:rPr>
                <w:sz w:val="8"/>
              </w:rPr>
            </w:pPr>
          </w:p>
        </w:tc>
        <w:tc>
          <w:tcPr>
            <w:tcW w:w="0" w:type="auto"/>
            <w:vAlign w:val="bottom"/>
          </w:tcPr>
          <w:p w14:paraId="687344B1" w14:textId="77777777" w:rsidR="00C334D1" w:rsidRPr="00813D46" w:rsidRDefault="00C334D1" w:rsidP="007B0C0F">
            <w:pPr>
              <w:pStyle w:val="la2"/>
              <w:keepNext/>
            </w:pPr>
            <w:r w:rsidRPr="00813D46">
              <w:t> </w:t>
            </w:r>
          </w:p>
        </w:tc>
        <w:tc>
          <w:tcPr>
            <w:tcW w:w="0" w:type="auto"/>
            <w:gridSpan w:val="2"/>
            <w:vAlign w:val="bottom"/>
          </w:tcPr>
          <w:p w14:paraId="291F1AE3" w14:textId="77777777" w:rsidR="00C334D1" w:rsidRPr="00813D46" w:rsidRDefault="00C334D1" w:rsidP="007B0C0F">
            <w:pPr>
              <w:pStyle w:val="rrdsinglerule"/>
              <w:keepNext/>
            </w:pPr>
            <w:r w:rsidRPr="00813D46">
              <w:rPr>
                <w:sz w:val="15"/>
                <w:szCs w:val="15"/>
              </w:rPr>
              <w:t> </w:t>
            </w:r>
          </w:p>
        </w:tc>
        <w:tc>
          <w:tcPr>
            <w:tcW w:w="0" w:type="auto"/>
            <w:vAlign w:val="bottom"/>
          </w:tcPr>
          <w:p w14:paraId="29572F1D" w14:textId="77777777" w:rsidR="00C334D1" w:rsidRPr="00813D46" w:rsidRDefault="00C334D1" w:rsidP="007B0C0F">
            <w:pPr>
              <w:pStyle w:val="rrdsinglerule"/>
              <w:keepNext/>
            </w:pPr>
            <w:r w:rsidRPr="00813D46">
              <w:rPr>
                <w:sz w:val="15"/>
                <w:szCs w:val="15"/>
              </w:rPr>
              <w:t> </w:t>
            </w:r>
          </w:p>
        </w:tc>
        <w:tc>
          <w:tcPr>
            <w:tcW w:w="0" w:type="auto"/>
            <w:vAlign w:val="bottom"/>
          </w:tcPr>
          <w:p w14:paraId="10B72B4D" w14:textId="77777777" w:rsidR="00C334D1" w:rsidRPr="00813D46" w:rsidRDefault="00C334D1" w:rsidP="007B0C0F">
            <w:pPr>
              <w:keepNext/>
              <w:rPr>
                <w:sz w:val="8"/>
              </w:rPr>
            </w:pPr>
          </w:p>
        </w:tc>
        <w:tc>
          <w:tcPr>
            <w:tcW w:w="0" w:type="auto"/>
            <w:vAlign w:val="bottom"/>
          </w:tcPr>
          <w:p w14:paraId="5E04F28D" w14:textId="77777777" w:rsidR="00C334D1" w:rsidRPr="00813D46" w:rsidRDefault="00C334D1" w:rsidP="007B0C0F">
            <w:pPr>
              <w:pStyle w:val="la2"/>
              <w:keepNext/>
            </w:pPr>
            <w:r w:rsidRPr="00813D46">
              <w:t> </w:t>
            </w:r>
          </w:p>
        </w:tc>
        <w:tc>
          <w:tcPr>
            <w:tcW w:w="0" w:type="auto"/>
            <w:vAlign w:val="bottom"/>
          </w:tcPr>
          <w:p w14:paraId="7ED9F34B" w14:textId="77777777" w:rsidR="00C334D1" w:rsidRPr="00813D46" w:rsidRDefault="00C334D1" w:rsidP="007B0C0F">
            <w:pPr>
              <w:pStyle w:val="rrdsinglerule"/>
              <w:keepNext/>
            </w:pPr>
            <w:r w:rsidRPr="00813D46">
              <w:rPr>
                <w:sz w:val="15"/>
                <w:szCs w:val="15"/>
              </w:rPr>
              <w:t> </w:t>
            </w:r>
          </w:p>
        </w:tc>
        <w:tc>
          <w:tcPr>
            <w:tcW w:w="0" w:type="auto"/>
            <w:vAlign w:val="bottom"/>
          </w:tcPr>
          <w:p w14:paraId="0A578FEB" w14:textId="77777777" w:rsidR="00C334D1" w:rsidRPr="00813D46" w:rsidRDefault="00C334D1" w:rsidP="007B0C0F">
            <w:pPr>
              <w:pStyle w:val="rrdsinglerule"/>
              <w:keepNext/>
            </w:pPr>
          </w:p>
        </w:tc>
        <w:tc>
          <w:tcPr>
            <w:tcW w:w="0" w:type="auto"/>
            <w:vAlign w:val="bottom"/>
          </w:tcPr>
          <w:p w14:paraId="5C38CDA9" w14:textId="77777777" w:rsidR="00C334D1" w:rsidRPr="00813D46" w:rsidRDefault="00C334D1" w:rsidP="007B0C0F">
            <w:pPr>
              <w:keepNext/>
              <w:rPr>
                <w:sz w:val="8"/>
              </w:rPr>
            </w:pPr>
          </w:p>
        </w:tc>
      </w:tr>
      <w:tr w:rsidR="008468E3" w:rsidRPr="00813D46" w14:paraId="3F076849" w14:textId="77777777" w:rsidTr="007B0C0F">
        <w:trPr>
          <w:jc w:val="center"/>
        </w:trPr>
        <w:tc>
          <w:tcPr>
            <w:tcW w:w="0" w:type="auto"/>
            <w:gridSpan w:val="2"/>
          </w:tcPr>
          <w:p w14:paraId="70C198DE" w14:textId="77777777" w:rsidR="00C334D1" w:rsidRPr="00813D46" w:rsidRDefault="00C334D1" w:rsidP="007B0C0F">
            <w:pPr>
              <w:pStyle w:val="NormalWeb"/>
              <w:keepNext/>
              <w:ind w:left="240" w:hanging="240"/>
              <w:rPr>
                <w:sz w:val="8"/>
              </w:rPr>
            </w:pPr>
            <w:r w:rsidRPr="00813D46">
              <w:rPr>
                <w:rFonts w:cs="Arial"/>
                <w:sz w:val="20"/>
                <w:szCs w:val="20"/>
              </w:rPr>
              <w:t>Accumulated other comprehensive income balance, end of period</w:t>
            </w:r>
          </w:p>
        </w:tc>
        <w:tc>
          <w:tcPr>
            <w:tcW w:w="0" w:type="auto"/>
            <w:gridSpan w:val="2"/>
            <w:vAlign w:val="bottom"/>
          </w:tcPr>
          <w:p w14:paraId="4E126D0A" w14:textId="77777777" w:rsidR="00C334D1" w:rsidRPr="00813D46" w:rsidRDefault="00C334D1" w:rsidP="007B0C0F">
            <w:pPr>
              <w:pStyle w:val="la2"/>
              <w:keepNext/>
            </w:pPr>
            <w:r w:rsidRPr="00813D46">
              <w:rPr>
                <w:sz w:val="15"/>
                <w:szCs w:val="15"/>
              </w:rPr>
              <w:t> </w:t>
            </w:r>
          </w:p>
        </w:tc>
        <w:tc>
          <w:tcPr>
            <w:tcW w:w="0" w:type="auto"/>
            <w:vAlign w:val="bottom"/>
          </w:tcPr>
          <w:p w14:paraId="33EE0428" w14:textId="77777777" w:rsidR="00C334D1" w:rsidRPr="00813D46" w:rsidRDefault="00C334D1" w:rsidP="007B0C0F">
            <w:pPr>
              <w:keepNext/>
              <w:rPr>
                <w:sz w:val="8"/>
              </w:rPr>
            </w:pPr>
            <w:r w:rsidRPr="00813D46">
              <w:rPr>
                <w:rFonts w:cs="Arial"/>
                <w:b/>
                <w:bCs/>
              </w:rPr>
              <w:t>$</w:t>
            </w:r>
          </w:p>
        </w:tc>
        <w:tc>
          <w:tcPr>
            <w:tcW w:w="0" w:type="auto"/>
            <w:vAlign w:val="bottom"/>
          </w:tcPr>
          <w:p w14:paraId="4D223F1C" w14:textId="095107DD" w:rsidR="00C334D1" w:rsidRPr="00813D46" w:rsidRDefault="007501B1" w:rsidP="007B0C0F">
            <w:pPr>
              <w:keepNext/>
              <w:jc w:val="right"/>
            </w:pPr>
            <w:r w:rsidRPr="00813D46">
              <w:rPr>
                <w:rFonts w:cs="Arial"/>
                <w:b/>
                <w:bCs/>
              </w:rPr>
              <w:t>590</w:t>
            </w:r>
          </w:p>
        </w:tc>
        <w:tc>
          <w:tcPr>
            <w:tcW w:w="0" w:type="auto"/>
            <w:noWrap/>
            <w:vAlign w:val="bottom"/>
          </w:tcPr>
          <w:p w14:paraId="35DBE113" w14:textId="77777777" w:rsidR="00C334D1" w:rsidRPr="00813D46" w:rsidRDefault="00C334D1" w:rsidP="007B0C0F">
            <w:pPr>
              <w:keepNext/>
              <w:rPr>
                <w:sz w:val="8"/>
              </w:rPr>
            </w:pPr>
            <w:r w:rsidRPr="00813D46">
              <w:rPr>
                <w:rFonts w:cs="Arial"/>
                <w:b/>
                <w:bCs/>
              </w:rPr>
              <w:t> </w:t>
            </w:r>
          </w:p>
        </w:tc>
        <w:tc>
          <w:tcPr>
            <w:tcW w:w="0" w:type="auto"/>
            <w:vAlign w:val="bottom"/>
          </w:tcPr>
          <w:p w14:paraId="4F566FD1" w14:textId="77777777" w:rsidR="00C334D1" w:rsidRPr="00813D46" w:rsidRDefault="00C334D1" w:rsidP="007B0C0F">
            <w:pPr>
              <w:pStyle w:val="la2"/>
              <w:keepNext/>
            </w:pPr>
            <w:r w:rsidRPr="00813D46">
              <w:rPr>
                <w:sz w:val="15"/>
                <w:szCs w:val="15"/>
              </w:rPr>
              <w:t> </w:t>
            </w:r>
          </w:p>
        </w:tc>
        <w:tc>
          <w:tcPr>
            <w:tcW w:w="0" w:type="auto"/>
            <w:gridSpan w:val="2"/>
            <w:vAlign w:val="bottom"/>
          </w:tcPr>
          <w:p w14:paraId="420C7D91" w14:textId="77777777" w:rsidR="00C334D1" w:rsidRPr="00813D46" w:rsidRDefault="00C334D1" w:rsidP="007B0C0F">
            <w:pPr>
              <w:keepNext/>
              <w:rPr>
                <w:sz w:val="8"/>
              </w:rPr>
            </w:pPr>
            <w:r w:rsidRPr="00813D46">
              <w:rPr>
                <w:rFonts w:cs="Arial"/>
              </w:rPr>
              <w:t>$</w:t>
            </w:r>
          </w:p>
        </w:tc>
        <w:tc>
          <w:tcPr>
            <w:tcW w:w="0" w:type="auto"/>
            <w:vAlign w:val="bottom"/>
          </w:tcPr>
          <w:p w14:paraId="7439F8F1" w14:textId="77777777" w:rsidR="00C334D1" w:rsidRPr="00813D46" w:rsidRDefault="00C334D1" w:rsidP="007B0C0F">
            <w:pPr>
              <w:keepNext/>
              <w:jc w:val="right"/>
            </w:pPr>
            <w:r w:rsidRPr="00813D46">
              <w:rPr>
                <w:rFonts w:cs="Arial"/>
                <w:bCs/>
              </w:rPr>
              <w:t>31</w:t>
            </w:r>
          </w:p>
        </w:tc>
        <w:tc>
          <w:tcPr>
            <w:tcW w:w="0" w:type="auto"/>
            <w:noWrap/>
            <w:vAlign w:val="bottom"/>
          </w:tcPr>
          <w:p w14:paraId="6F102A83" w14:textId="77777777" w:rsidR="00C334D1" w:rsidRPr="00813D46" w:rsidRDefault="00C334D1" w:rsidP="007B0C0F">
            <w:pPr>
              <w:keepNext/>
              <w:rPr>
                <w:sz w:val="8"/>
              </w:rPr>
            </w:pPr>
            <w:r w:rsidRPr="00813D46">
              <w:rPr>
                <w:rFonts w:cs="Arial"/>
                <w:bCs/>
              </w:rPr>
              <w:t> </w:t>
            </w:r>
          </w:p>
        </w:tc>
        <w:tc>
          <w:tcPr>
            <w:tcW w:w="0" w:type="auto"/>
            <w:vAlign w:val="bottom"/>
          </w:tcPr>
          <w:p w14:paraId="5A3BD242" w14:textId="77777777" w:rsidR="00C334D1" w:rsidRPr="00813D46" w:rsidRDefault="00C334D1" w:rsidP="007B0C0F">
            <w:pPr>
              <w:pStyle w:val="la2"/>
              <w:keepNext/>
            </w:pPr>
            <w:r w:rsidRPr="00813D46">
              <w:rPr>
                <w:sz w:val="15"/>
                <w:szCs w:val="15"/>
              </w:rPr>
              <w:t> </w:t>
            </w:r>
          </w:p>
        </w:tc>
        <w:tc>
          <w:tcPr>
            <w:tcW w:w="0" w:type="auto"/>
            <w:vAlign w:val="bottom"/>
          </w:tcPr>
          <w:p w14:paraId="43FE12C1" w14:textId="77777777" w:rsidR="00C334D1" w:rsidRPr="00813D46" w:rsidRDefault="00C334D1" w:rsidP="007B0C0F">
            <w:pPr>
              <w:keepNext/>
              <w:rPr>
                <w:sz w:val="8"/>
              </w:rPr>
            </w:pPr>
            <w:r w:rsidRPr="00813D46">
              <w:rPr>
                <w:rFonts w:cs="Arial"/>
              </w:rPr>
              <w:t>$</w:t>
            </w:r>
          </w:p>
        </w:tc>
        <w:tc>
          <w:tcPr>
            <w:tcW w:w="0" w:type="auto"/>
            <w:vAlign w:val="bottom"/>
          </w:tcPr>
          <w:p w14:paraId="05225BB8" w14:textId="77777777" w:rsidR="00C334D1" w:rsidRPr="00813D46" w:rsidRDefault="00C334D1" w:rsidP="007B0C0F">
            <w:pPr>
              <w:keepNext/>
              <w:jc w:val="right"/>
            </w:pPr>
            <w:r w:rsidRPr="00813D46">
              <w:rPr>
                <w:rFonts w:cs="Arial"/>
              </w:rPr>
              <w:t>66</w:t>
            </w:r>
          </w:p>
        </w:tc>
        <w:tc>
          <w:tcPr>
            <w:tcW w:w="0" w:type="auto"/>
            <w:noWrap/>
            <w:vAlign w:val="bottom"/>
          </w:tcPr>
          <w:p w14:paraId="12256103" w14:textId="77777777" w:rsidR="00C334D1" w:rsidRPr="00813D46" w:rsidRDefault="00C334D1" w:rsidP="007B0C0F">
            <w:pPr>
              <w:keepNext/>
              <w:rPr>
                <w:sz w:val="8"/>
              </w:rPr>
            </w:pPr>
            <w:r w:rsidRPr="00813D46">
              <w:rPr>
                <w:rFonts w:cs="Arial"/>
              </w:rPr>
              <w:t> </w:t>
            </w:r>
          </w:p>
        </w:tc>
      </w:tr>
      <w:tr w:rsidR="008468E3" w:rsidRPr="00813D46" w14:paraId="0695AAD2" w14:textId="77777777" w:rsidTr="007B0C0F">
        <w:trPr>
          <w:jc w:val="center"/>
        </w:trPr>
        <w:tc>
          <w:tcPr>
            <w:tcW w:w="0" w:type="auto"/>
            <w:gridSpan w:val="6"/>
            <w:vAlign w:val="bottom"/>
          </w:tcPr>
          <w:p w14:paraId="1A389B34" w14:textId="77777777" w:rsidR="00C334D1" w:rsidRPr="00813D46" w:rsidRDefault="00C334D1" w:rsidP="007B0C0F">
            <w:pPr>
              <w:pStyle w:val="rrdsinglerule"/>
              <w:keepNext/>
            </w:pPr>
            <w:r w:rsidRPr="00813D46">
              <w:rPr>
                <w:sz w:val="15"/>
                <w:szCs w:val="15"/>
              </w:rPr>
              <w:t> </w:t>
            </w:r>
          </w:p>
        </w:tc>
        <w:tc>
          <w:tcPr>
            <w:tcW w:w="0" w:type="auto"/>
            <w:vAlign w:val="bottom"/>
          </w:tcPr>
          <w:p w14:paraId="08A6D5D6" w14:textId="77777777" w:rsidR="00C334D1" w:rsidRPr="00813D46" w:rsidRDefault="00C334D1" w:rsidP="007B0C0F">
            <w:pPr>
              <w:keepNext/>
              <w:rPr>
                <w:sz w:val="8"/>
              </w:rPr>
            </w:pPr>
          </w:p>
        </w:tc>
        <w:tc>
          <w:tcPr>
            <w:tcW w:w="0" w:type="auto"/>
            <w:vAlign w:val="bottom"/>
          </w:tcPr>
          <w:p w14:paraId="03663236" w14:textId="77777777" w:rsidR="00C334D1" w:rsidRPr="00813D46" w:rsidRDefault="00C334D1" w:rsidP="007B0C0F">
            <w:pPr>
              <w:pStyle w:val="la2"/>
              <w:keepNext/>
            </w:pPr>
            <w:r w:rsidRPr="00813D46">
              <w:t> </w:t>
            </w:r>
          </w:p>
        </w:tc>
        <w:tc>
          <w:tcPr>
            <w:tcW w:w="0" w:type="auto"/>
            <w:gridSpan w:val="2"/>
            <w:vAlign w:val="bottom"/>
          </w:tcPr>
          <w:p w14:paraId="02A0EF54" w14:textId="77777777" w:rsidR="00C334D1" w:rsidRPr="00813D46" w:rsidRDefault="00C334D1" w:rsidP="007B0C0F">
            <w:pPr>
              <w:pStyle w:val="rrdsinglerule"/>
              <w:keepNext/>
            </w:pPr>
            <w:r w:rsidRPr="00813D46">
              <w:rPr>
                <w:sz w:val="15"/>
                <w:szCs w:val="15"/>
              </w:rPr>
              <w:t> </w:t>
            </w:r>
          </w:p>
        </w:tc>
        <w:tc>
          <w:tcPr>
            <w:tcW w:w="0" w:type="auto"/>
            <w:vAlign w:val="bottom"/>
          </w:tcPr>
          <w:p w14:paraId="730A1559" w14:textId="77777777" w:rsidR="00C334D1" w:rsidRPr="00813D46" w:rsidRDefault="00C334D1" w:rsidP="007B0C0F">
            <w:pPr>
              <w:pStyle w:val="rrdsinglerule"/>
              <w:keepNext/>
            </w:pPr>
            <w:r w:rsidRPr="00813D46">
              <w:rPr>
                <w:sz w:val="15"/>
                <w:szCs w:val="15"/>
              </w:rPr>
              <w:t> </w:t>
            </w:r>
          </w:p>
        </w:tc>
        <w:tc>
          <w:tcPr>
            <w:tcW w:w="0" w:type="auto"/>
            <w:vAlign w:val="bottom"/>
          </w:tcPr>
          <w:p w14:paraId="64E1DB23" w14:textId="77777777" w:rsidR="00C334D1" w:rsidRPr="00813D46" w:rsidRDefault="00C334D1" w:rsidP="007B0C0F">
            <w:pPr>
              <w:keepNext/>
              <w:rPr>
                <w:sz w:val="8"/>
              </w:rPr>
            </w:pPr>
          </w:p>
        </w:tc>
        <w:tc>
          <w:tcPr>
            <w:tcW w:w="0" w:type="auto"/>
            <w:vAlign w:val="bottom"/>
          </w:tcPr>
          <w:p w14:paraId="47A0BC89" w14:textId="77777777" w:rsidR="00C334D1" w:rsidRPr="00813D46" w:rsidRDefault="00C334D1" w:rsidP="007B0C0F">
            <w:pPr>
              <w:pStyle w:val="la2"/>
              <w:keepNext/>
            </w:pPr>
            <w:r w:rsidRPr="00813D46">
              <w:t> </w:t>
            </w:r>
          </w:p>
        </w:tc>
        <w:tc>
          <w:tcPr>
            <w:tcW w:w="0" w:type="auto"/>
            <w:vAlign w:val="bottom"/>
          </w:tcPr>
          <w:p w14:paraId="7C6DA00B" w14:textId="77777777" w:rsidR="00C334D1" w:rsidRPr="00813D46" w:rsidRDefault="00C334D1" w:rsidP="007B0C0F">
            <w:pPr>
              <w:pStyle w:val="rrdsinglerule"/>
              <w:keepNext/>
            </w:pPr>
            <w:r w:rsidRPr="00813D46">
              <w:rPr>
                <w:sz w:val="15"/>
                <w:szCs w:val="15"/>
              </w:rPr>
              <w:t> </w:t>
            </w:r>
          </w:p>
        </w:tc>
        <w:tc>
          <w:tcPr>
            <w:tcW w:w="0" w:type="auto"/>
            <w:vAlign w:val="bottom"/>
          </w:tcPr>
          <w:p w14:paraId="14A1C2C1" w14:textId="77777777" w:rsidR="00C334D1" w:rsidRPr="00813D46" w:rsidRDefault="00C334D1" w:rsidP="007B0C0F">
            <w:pPr>
              <w:pStyle w:val="rrdsinglerule"/>
              <w:keepNext/>
            </w:pPr>
          </w:p>
        </w:tc>
        <w:tc>
          <w:tcPr>
            <w:tcW w:w="0" w:type="auto"/>
            <w:vAlign w:val="bottom"/>
          </w:tcPr>
          <w:p w14:paraId="1CB92A3A" w14:textId="77777777" w:rsidR="00C334D1" w:rsidRPr="00813D46" w:rsidRDefault="00C334D1" w:rsidP="007B0C0F">
            <w:pPr>
              <w:keepNext/>
              <w:rPr>
                <w:sz w:val="8"/>
              </w:rPr>
            </w:pPr>
          </w:p>
        </w:tc>
      </w:tr>
      <w:tr w:rsidR="00C334D1" w:rsidRPr="00813D46" w14:paraId="3A22DA48" w14:textId="77777777" w:rsidTr="007B0C0F">
        <w:trPr>
          <w:trHeight w:val="75"/>
          <w:jc w:val="center"/>
        </w:trPr>
        <w:tc>
          <w:tcPr>
            <w:tcW w:w="0" w:type="auto"/>
            <w:gridSpan w:val="2"/>
            <w:vAlign w:val="center"/>
          </w:tcPr>
          <w:p w14:paraId="36C6F329" w14:textId="77777777" w:rsidR="00C334D1" w:rsidRPr="00813D46" w:rsidRDefault="00C334D1" w:rsidP="007B0C0F">
            <w:pPr>
              <w:keepNext/>
              <w:rPr>
                <w:sz w:val="8"/>
              </w:rPr>
            </w:pPr>
          </w:p>
        </w:tc>
        <w:tc>
          <w:tcPr>
            <w:tcW w:w="0" w:type="auto"/>
            <w:gridSpan w:val="5"/>
            <w:vAlign w:val="center"/>
          </w:tcPr>
          <w:p w14:paraId="096B4091" w14:textId="77777777" w:rsidR="00C334D1" w:rsidRPr="00813D46" w:rsidRDefault="00C334D1" w:rsidP="007B0C0F">
            <w:pPr>
              <w:keepNext/>
              <w:rPr>
                <w:sz w:val="8"/>
              </w:rPr>
            </w:pPr>
          </w:p>
        </w:tc>
        <w:tc>
          <w:tcPr>
            <w:tcW w:w="0" w:type="auto"/>
            <w:gridSpan w:val="5"/>
            <w:vAlign w:val="center"/>
          </w:tcPr>
          <w:p w14:paraId="7298B7E4" w14:textId="77777777" w:rsidR="00C334D1" w:rsidRPr="00813D46" w:rsidRDefault="00C334D1" w:rsidP="007B0C0F">
            <w:pPr>
              <w:keepNext/>
              <w:rPr>
                <w:sz w:val="8"/>
              </w:rPr>
            </w:pPr>
          </w:p>
        </w:tc>
        <w:tc>
          <w:tcPr>
            <w:tcW w:w="0" w:type="auto"/>
            <w:gridSpan w:val="4"/>
            <w:vAlign w:val="center"/>
          </w:tcPr>
          <w:p w14:paraId="67D38F06" w14:textId="77777777" w:rsidR="00C334D1" w:rsidRPr="00813D46" w:rsidRDefault="00C334D1" w:rsidP="007B0C0F">
            <w:pPr>
              <w:keepNext/>
              <w:rPr>
                <w:sz w:val="8"/>
              </w:rPr>
            </w:pPr>
          </w:p>
        </w:tc>
      </w:tr>
      <w:tr w:rsidR="008468E3" w:rsidRPr="00813D46" w14:paraId="5EE1EB71" w14:textId="77777777" w:rsidTr="007B0C0F">
        <w:trPr>
          <w:jc w:val="center"/>
        </w:trPr>
        <w:tc>
          <w:tcPr>
            <w:tcW w:w="0" w:type="auto"/>
            <w:gridSpan w:val="2"/>
          </w:tcPr>
          <w:p w14:paraId="661CD4B8" w14:textId="77777777" w:rsidR="00C334D1" w:rsidRPr="00813D46" w:rsidRDefault="00C334D1" w:rsidP="007B0C0F">
            <w:pPr>
              <w:pStyle w:val="NormalWeb"/>
              <w:keepNext/>
              <w:ind w:left="240" w:hanging="240"/>
              <w:rPr>
                <w:sz w:val="8"/>
              </w:rPr>
            </w:pPr>
            <w:r w:rsidRPr="00813D46">
              <w:rPr>
                <w:rFonts w:cs="Arial"/>
                <w:b/>
                <w:bCs/>
                <w:sz w:val="15"/>
                <w:szCs w:val="15"/>
              </w:rPr>
              <w:t>Investments</w:t>
            </w:r>
          </w:p>
        </w:tc>
        <w:tc>
          <w:tcPr>
            <w:tcW w:w="0" w:type="auto"/>
            <w:gridSpan w:val="2"/>
            <w:vAlign w:val="bottom"/>
          </w:tcPr>
          <w:p w14:paraId="7B198B81" w14:textId="77777777" w:rsidR="00C334D1" w:rsidRPr="00813D46" w:rsidRDefault="00C334D1" w:rsidP="007B0C0F">
            <w:pPr>
              <w:pStyle w:val="la2"/>
              <w:keepNext/>
            </w:pPr>
            <w:r w:rsidRPr="00813D46">
              <w:rPr>
                <w:sz w:val="15"/>
                <w:szCs w:val="15"/>
              </w:rPr>
              <w:t> </w:t>
            </w:r>
          </w:p>
        </w:tc>
        <w:tc>
          <w:tcPr>
            <w:tcW w:w="0" w:type="auto"/>
            <w:vAlign w:val="bottom"/>
          </w:tcPr>
          <w:p w14:paraId="1E09CCF3" w14:textId="77777777" w:rsidR="00C334D1" w:rsidRPr="00813D46" w:rsidRDefault="00C334D1" w:rsidP="007B0C0F">
            <w:pPr>
              <w:pStyle w:val="la2"/>
              <w:keepNext/>
            </w:pPr>
            <w:r w:rsidRPr="00813D46">
              <w:t> </w:t>
            </w:r>
          </w:p>
        </w:tc>
        <w:tc>
          <w:tcPr>
            <w:tcW w:w="0" w:type="auto"/>
            <w:vAlign w:val="bottom"/>
          </w:tcPr>
          <w:p w14:paraId="79084E21" w14:textId="77777777" w:rsidR="00C334D1" w:rsidRPr="00813D46" w:rsidRDefault="00C334D1" w:rsidP="007B0C0F">
            <w:pPr>
              <w:pStyle w:val="la2"/>
              <w:keepNext/>
            </w:pPr>
            <w:r w:rsidRPr="00813D46">
              <w:t> </w:t>
            </w:r>
          </w:p>
        </w:tc>
        <w:tc>
          <w:tcPr>
            <w:tcW w:w="0" w:type="auto"/>
            <w:vAlign w:val="bottom"/>
          </w:tcPr>
          <w:p w14:paraId="4EAA4F9C" w14:textId="77777777" w:rsidR="00C334D1" w:rsidRPr="00813D46" w:rsidRDefault="00C334D1" w:rsidP="007B0C0F">
            <w:pPr>
              <w:pStyle w:val="la2"/>
              <w:keepNext/>
            </w:pPr>
            <w:r w:rsidRPr="00813D46">
              <w:t> </w:t>
            </w:r>
          </w:p>
        </w:tc>
        <w:tc>
          <w:tcPr>
            <w:tcW w:w="0" w:type="auto"/>
            <w:vAlign w:val="bottom"/>
          </w:tcPr>
          <w:p w14:paraId="76BCE4D1" w14:textId="77777777" w:rsidR="00C334D1" w:rsidRPr="00813D46" w:rsidRDefault="00C334D1" w:rsidP="007B0C0F">
            <w:pPr>
              <w:pStyle w:val="la2"/>
              <w:keepNext/>
            </w:pPr>
            <w:r w:rsidRPr="00813D46">
              <w:rPr>
                <w:sz w:val="15"/>
                <w:szCs w:val="15"/>
              </w:rPr>
              <w:t> </w:t>
            </w:r>
          </w:p>
        </w:tc>
        <w:tc>
          <w:tcPr>
            <w:tcW w:w="0" w:type="auto"/>
            <w:gridSpan w:val="2"/>
            <w:vAlign w:val="bottom"/>
          </w:tcPr>
          <w:p w14:paraId="47A31B43" w14:textId="77777777" w:rsidR="00C334D1" w:rsidRPr="00813D46" w:rsidRDefault="00C334D1" w:rsidP="007B0C0F">
            <w:pPr>
              <w:pStyle w:val="la2"/>
              <w:keepNext/>
            </w:pPr>
            <w:r w:rsidRPr="00813D46">
              <w:t> </w:t>
            </w:r>
          </w:p>
        </w:tc>
        <w:tc>
          <w:tcPr>
            <w:tcW w:w="0" w:type="auto"/>
            <w:vAlign w:val="bottom"/>
          </w:tcPr>
          <w:p w14:paraId="5759C490" w14:textId="77777777" w:rsidR="00C334D1" w:rsidRPr="00813D46" w:rsidRDefault="00C334D1" w:rsidP="007B0C0F">
            <w:pPr>
              <w:pStyle w:val="la2"/>
              <w:keepNext/>
            </w:pPr>
            <w:r w:rsidRPr="00813D46">
              <w:t> </w:t>
            </w:r>
          </w:p>
        </w:tc>
        <w:tc>
          <w:tcPr>
            <w:tcW w:w="0" w:type="auto"/>
            <w:vAlign w:val="bottom"/>
          </w:tcPr>
          <w:p w14:paraId="29D69F61" w14:textId="77777777" w:rsidR="00C334D1" w:rsidRPr="00813D46" w:rsidRDefault="00C334D1" w:rsidP="007B0C0F">
            <w:pPr>
              <w:pStyle w:val="la2"/>
              <w:keepNext/>
            </w:pPr>
            <w:r w:rsidRPr="00813D46">
              <w:t> </w:t>
            </w:r>
          </w:p>
        </w:tc>
        <w:tc>
          <w:tcPr>
            <w:tcW w:w="0" w:type="auto"/>
            <w:vAlign w:val="bottom"/>
          </w:tcPr>
          <w:p w14:paraId="29AD28A0" w14:textId="77777777" w:rsidR="00C334D1" w:rsidRPr="00813D46" w:rsidRDefault="00C334D1" w:rsidP="007B0C0F">
            <w:pPr>
              <w:pStyle w:val="la2"/>
              <w:keepNext/>
            </w:pPr>
            <w:r w:rsidRPr="00813D46">
              <w:rPr>
                <w:sz w:val="15"/>
                <w:szCs w:val="15"/>
              </w:rPr>
              <w:t> </w:t>
            </w:r>
          </w:p>
        </w:tc>
        <w:tc>
          <w:tcPr>
            <w:tcW w:w="0" w:type="auto"/>
            <w:vAlign w:val="bottom"/>
          </w:tcPr>
          <w:p w14:paraId="72FC5A8A" w14:textId="77777777" w:rsidR="00C334D1" w:rsidRPr="00813D46" w:rsidRDefault="00C334D1" w:rsidP="007B0C0F">
            <w:pPr>
              <w:pStyle w:val="la2"/>
              <w:keepNext/>
            </w:pPr>
            <w:r w:rsidRPr="00813D46">
              <w:t> </w:t>
            </w:r>
          </w:p>
        </w:tc>
        <w:tc>
          <w:tcPr>
            <w:tcW w:w="0" w:type="auto"/>
            <w:vAlign w:val="bottom"/>
          </w:tcPr>
          <w:p w14:paraId="562A46DC" w14:textId="77777777" w:rsidR="00C334D1" w:rsidRPr="00813D46" w:rsidRDefault="00C334D1" w:rsidP="007B0C0F">
            <w:pPr>
              <w:pStyle w:val="la2"/>
              <w:keepNext/>
            </w:pPr>
            <w:r w:rsidRPr="00813D46">
              <w:t> </w:t>
            </w:r>
          </w:p>
        </w:tc>
        <w:tc>
          <w:tcPr>
            <w:tcW w:w="0" w:type="auto"/>
            <w:vAlign w:val="bottom"/>
          </w:tcPr>
          <w:p w14:paraId="2EED40F6" w14:textId="77777777" w:rsidR="00C334D1" w:rsidRPr="00813D46" w:rsidRDefault="00C334D1" w:rsidP="007B0C0F">
            <w:pPr>
              <w:pStyle w:val="la2"/>
              <w:keepNext/>
            </w:pPr>
            <w:r w:rsidRPr="00813D46">
              <w:t> </w:t>
            </w:r>
          </w:p>
        </w:tc>
      </w:tr>
      <w:tr w:rsidR="00C334D1" w:rsidRPr="00813D46" w14:paraId="3A67C04D" w14:textId="77777777" w:rsidTr="007B0C0F">
        <w:trPr>
          <w:trHeight w:val="75"/>
          <w:jc w:val="center"/>
        </w:trPr>
        <w:tc>
          <w:tcPr>
            <w:tcW w:w="0" w:type="auto"/>
            <w:gridSpan w:val="2"/>
            <w:vAlign w:val="center"/>
          </w:tcPr>
          <w:p w14:paraId="1C12323C" w14:textId="77777777" w:rsidR="00C334D1" w:rsidRPr="00813D46" w:rsidRDefault="00C334D1" w:rsidP="007B0C0F">
            <w:pPr>
              <w:keepNext/>
              <w:rPr>
                <w:sz w:val="8"/>
              </w:rPr>
            </w:pPr>
          </w:p>
        </w:tc>
        <w:tc>
          <w:tcPr>
            <w:tcW w:w="0" w:type="auto"/>
            <w:gridSpan w:val="5"/>
            <w:vAlign w:val="center"/>
          </w:tcPr>
          <w:p w14:paraId="011DD5A8" w14:textId="77777777" w:rsidR="00C334D1" w:rsidRPr="00813D46" w:rsidRDefault="00C334D1" w:rsidP="007B0C0F">
            <w:pPr>
              <w:keepNext/>
              <w:rPr>
                <w:sz w:val="8"/>
              </w:rPr>
            </w:pPr>
          </w:p>
        </w:tc>
        <w:tc>
          <w:tcPr>
            <w:tcW w:w="0" w:type="auto"/>
            <w:gridSpan w:val="5"/>
            <w:vAlign w:val="center"/>
          </w:tcPr>
          <w:p w14:paraId="709A47CC" w14:textId="77777777" w:rsidR="00C334D1" w:rsidRPr="00813D46" w:rsidRDefault="00C334D1" w:rsidP="007B0C0F">
            <w:pPr>
              <w:keepNext/>
              <w:rPr>
                <w:sz w:val="8"/>
              </w:rPr>
            </w:pPr>
          </w:p>
        </w:tc>
        <w:tc>
          <w:tcPr>
            <w:tcW w:w="0" w:type="auto"/>
            <w:gridSpan w:val="4"/>
            <w:vAlign w:val="center"/>
          </w:tcPr>
          <w:p w14:paraId="69C15F09" w14:textId="77777777" w:rsidR="00C334D1" w:rsidRPr="00813D46" w:rsidRDefault="00C334D1" w:rsidP="007B0C0F">
            <w:pPr>
              <w:keepNext/>
              <w:rPr>
                <w:sz w:val="8"/>
              </w:rPr>
            </w:pPr>
          </w:p>
        </w:tc>
      </w:tr>
      <w:tr w:rsidR="008468E3" w:rsidRPr="00813D46" w14:paraId="74718289" w14:textId="77777777" w:rsidTr="007B0C0F">
        <w:trPr>
          <w:jc w:val="center"/>
        </w:trPr>
        <w:tc>
          <w:tcPr>
            <w:tcW w:w="0" w:type="auto"/>
            <w:gridSpan w:val="2"/>
          </w:tcPr>
          <w:p w14:paraId="39491042" w14:textId="77777777" w:rsidR="00C334D1" w:rsidRPr="00813D46" w:rsidRDefault="00C334D1" w:rsidP="007B0C0F">
            <w:pPr>
              <w:pStyle w:val="NormalWeb"/>
              <w:keepNext/>
              <w:ind w:left="240" w:hanging="240"/>
              <w:rPr>
                <w:sz w:val="8"/>
              </w:rPr>
            </w:pPr>
            <w:r w:rsidRPr="00813D46">
              <w:rPr>
                <w:rFonts w:cs="Arial"/>
                <w:sz w:val="20"/>
                <w:szCs w:val="20"/>
              </w:rPr>
              <w:t>Accumulated other comprehensive income balance, beginning of period</w:t>
            </w:r>
          </w:p>
        </w:tc>
        <w:tc>
          <w:tcPr>
            <w:tcW w:w="0" w:type="auto"/>
            <w:gridSpan w:val="2"/>
            <w:vAlign w:val="bottom"/>
          </w:tcPr>
          <w:p w14:paraId="430175FD" w14:textId="77777777" w:rsidR="00C334D1" w:rsidRPr="00813D46" w:rsidRDefault="00C334D1" w:rsidP="007B0C0F">
            <w:pPr>
              <w:pStyle w:val="la2"/>
              <w:keepNext/>
            </w:pPr>
            <w:r w:rsidRPr="00813D46">
              <w:rPr>
                <w:sz w:val="15"/>
                <w:szCs w:val="15"/>
              </w:rPr>
              <w:t> </w:t>
            </w:r>
          </w:p>
        </w:tc>
        <w:tc>
          <w:tcPr>
            <w:tcW w:w="0" w:type="auto"/>
            <w:vAlign w:val="bottom"/>
          </w:tcPr>
          <w:p w14:paraId="2A1845BA" w14:textId="77777777" w:rsidR="00C334D1" w:rsidRPr="00813D46" w:rsidRDefault="00C334D1" w:rsidP="007B0C0F">
            <w:pPr>
              <w:keepNext/>
              <w:rPr>
                <w:sz w:val="8"/>
              </w:rPr>
            </w:pPr>
            <w:r w:rsidRPr="00813D46">
              <w:rPr>
                <w:rFonts w:cs="Arial"/>
                <w:b/>
                <w:bCs/>
              </w:rPr>
              <w:t>$</w:t>
            </w:r>
          </w:p>
        </w:tc>
        <w:tc>
          <w:tcPr>
            <w:tcW w:w="0" w:type="auto"/>
            <w:vAlign w:val="bottom"/>
          </w:tcPr>
          <w:p w14:paraId="0037A9BF" w14:textId="5EF56B99" w:rsidR="00C334D1" w:rsidRPr="00813D46" w:rsidRDefault="008468E3" w:rsidP="007B0C0F">
            <w:pPr>
              <w:keepNext/>
              <w:jc w:val="right"/>
            </w:pPr>
            <w:r w:rsidRPr="00813D46">
              <w:rPr>
                <w:rFonts w:cs="Arial"/>
                <w:b/>
                <w:bCs/>
              </w:rPr>
              <w:t>3,531</w:t>
            </w:r>
          </w:p>
        </w:tc>
        <w:tc>
          <w:tcPr>
            <w:tcW w:w="0" w:type="auto"/>
            <w:noWrap/>
            <w:vAlign w:val="bottom"/>
          </w:tcPr>
          <w:p w14:paraId="7277A833" w14:textId="77777777" w:rsidR="00C334D1" w:rsidRPr="00813D46" w:rsidRDefault="00C334D1" w:rsidP="007B0C0F">
            <w:pPr>
              <w:keepNext/>
              <w:rPr>
                <w:sz w:val="8"/>
              </w:rPr>
            </w:pPr>
            <w:r w:rsidRPr="00813D46">
              <w:rPr>
                <w:rFonts w:cs="Arial"/>
                <w:b/>
                <w:bCs/>
              </w:rPr>
              <w:t> </w:t>
            </w:r>
          </w:p>
        </w:tc>
        <w:tc>
          <w:tcPr>
            <w:tcW w:w="0" w:type="auto"/>
            <w:vAlign w:val="bottom"/>
          </w:tcPr>
          <w:p w14:paraId="737CA5FC" w14:textId="77777777" w:rsidR="00C334D1" w:rsidRPr="00813D46" w:rsidRDefault="00C334D1" w:rsidP="007B0C0F">
            <w:pPr>
              <w:pStyle w:val="la2"/>
              <w:keepNext/>
            </w:pPr>
            <w:r w:rsidRPr="00813D46">
              <w:rPr>
                <w:sz w:val="15"/>
                <w:szCs w:val="15"/>
              </w:rPr>
              <w:t> </w:t>
            </w:r>
          </w:p>
        </w:tc>
        <w:tc>
          <w:tcPr>
            <w:tcW w:w="0" w:type="auto"/>
            <w:gridSpan w:val="2"/>
            <w:vAlign w:val="bottom"/>
          </w:tcPr>
          <w:p w14:paraId="0FF8ADB6" w14:textId="77777777" w:rsidR="00C334D1" w:rsidRPr="00813D46" w:rsidRDefault="00C334D1" w:rsidP="007B0C0F">
            <w:pPr>
              <w:keepNext/>
              <w:rPr>
                <w:sz w:val="8"/>
              </w:rPr>
            </w:pPr>
            <w:r w:rsidRPr="00813D46">
              <w:rPr>
                <w:rFonts w:cs="Arial"/>
              </w:rPr>
              <w:t>$</w:t>
            </w:r>
          </w:p>
        </w:tc>
        <w:tc>
          <w:tcPr>
            <w:tcW w:w="0" w:type="auto"/>
            <w:vAlign w:val="bottom"/>
          </w:tcPr>
          <w:p w14:paraId="522CC7A7" w14:textId="77777777" w:rsidR="00C334D1" w:rsidRPr="00813D46" w:rsidRDefault="00C334D1" w:rsidP="007B0C0F">
            <w:pPr>
              <w:keepNext/>
              <w:jc w:val="right"/>
            </w:pPr>
            <w:r w:rsidRPr="00813D46">
              <w:rPr>
                <w:rFonts w:cs="Arial"/>
                <w:bCs/>
              </w:rPr>
              <w:t>1,794</w:t>
            </w:r>
          </w:p>
        </w:tc>
        <w:tc>
          <w:tcPr>
            <w:tcW w:w="0" w:type="auto"/>
            <w:noWrap/>
            <w:vAlign w:val="bottom"/>
          </w:tcPr>
          <w:p w14:paraId="1AF435C6" w14:textId="77777777" w:rsidR="00C334D1" w:rsidRPr="00813D46" w:rsidRDefault="00C334D1" w:rsidP="007B0C0F">
            <w:pPr>
              <w:keepNext/>
              <w:rPr>
                <w:sz w:val="8"/>
              </w:rPr>
            </w:pPr>
            <w:r w:rsidRPr="00813D46">
              <w:rPr>
                <w:rFonts w:cs="Arial"/>
                <w:bCs/>
              </w:rPr>
              <w:t> </w:t>
            </w:r>
          </w:p>
        </w:tc>
        <w:tc>
          <w:tcPr>
            <w:tcW w:w="0" w:type="auto"/>
            <w:vAlign w:val="bottom"/>
          </w:tcPr>
          <w:p w14:paraId="25BFBA2F" w14:textId="77777777" w:rsidR="00C334D1" w:rsidRPr="00813D46" w:rsidRDefault="00C334D1" w:rsidP="007B0C0F">
            <w:pPr>
              <w:pStyle w:val="la2"/>
              <w:keepNext/>
            </w:pPr>
            <w:r w:rsidRPr="00813D46">
              <w:rPr>
                <w:sz w:val="15"/>
                <w:szCs w:val="15"/>
              </w:rPr>
              <w:t> </w:t>
            </w:r>
          </w:p>
        </w:tc>
        <w:tc>
          <w:tcPr>
            <w:tcW w:w="0" w:type="auto"/>
            <w:vAlign w:val="bottom"/>
          </w:tcPr>
          <w:p w14:paraId="47565AF7" w14:textId="77777777" w:rsidR="00C334D1" w:rsidRPr="00813D46" w:rsidRDefault="00C334D1" w:rsidP="007B0C0F">
            <w:pPr>
              <w:keepNext/>
              <w:rPr>
                <w:sz w:val="8"/>
              </w:rPr>
            </w:pPr>
            <w:r w:rsidRPr="00813D46">
              <w:rPr>
                <w:rFonts w:cs="Arial"/>
              </w:rPr>
              <w:t>$</w:t>
            </w:r>
          </w:p>
        </w:tc>
        <w:tc>
          <w:tcPr>
            <w:tcW w:w="0" w:type="auto"/>
            <w:vAlign w:val="bottom"/>
          </w:tcPr>
          <w:p w14:paraId="56EC90EB" w14:textId="77777777" w:rsidR="00C334D1" w:rsidRPr="00813D46" w:rsidRDefault="00C334D1" w:rsidP="007B0C0F">
            <w:pPr>
              <w:keepNext/>
              <w:jc w:val="right"/>
            </w:pPr>
            <w:r w:rsidRPr="00813D46">
              <w:rPr>
                <w:rFonts w:cs="Arial"/>
              </w:rPr>
              <w:t>1,431</w:t>
            </w:r>
          </w:p>
        </w:tc>
        <w:tc>
          <w:tcPr>
            <w:tcW w:w="0" w:type="auto"/>
            <w:noWrap/>
            <w:vAlign w:val="bottom"/>
          </w:tcPr>
          <w:p w14:paraId="4C806362" w14:textId="77777777" w:rsidR="00C334D1" w:rsidRPr="00813D46" w:rsidRDefault="00C334D1" w:rsidP="007B0C0F">
            <w:pPr>
              <w:keepNext/>
              <w:rPr>
                <w:sz w:val="8"/>
              </w:rPr>
            </w:pPr>
            <w:r w:rsidRPr="00813D46">
              <w:rPr>
                <w:rFonts w:cs="Arial"/>
              </w:rPr>
              <w:t> </w:t>
            </w:r>
          </w:p>
        </w:tc>
      </w:tr>
      <w:tr w:rsidR="008468E3" w:rsidRPr="00813D46" w14:paraId="7EC7D496" w14:textId="77777777" w:rsidTr="007B0C0F">
        <w:trPr>
          <w:jc w:val="center"/>
        </w:trPr>
        <w:tc>
          <w:tcPr>
            <w:tcW w:w="0" w:type="auto"/>
            <w:gridSpan w:val="2"/>
          </w:tcPr>
          <w:p w14:paraId="41A9BD1A" w14:textId="6C7C4A16" w:rsidR="00C334D1" w:rsidRPr="00813D46" w:rsidRDefault="00C334D1" w:rsidP="007C3802">
            <w:pPr>
              <w:pStyle w:val="NormalWeb"/>
              <w:keepNext/>
              <w:ind w:left="240" w:hanging="240"/>
              <w:rPr>
                <w:sz w:val="8"/>
              </w:rPr>
            </w:pPr>
            <w:r w:rsidRPr="00813D46">
              <w:rPr>
                <w:rFonts w:cs="Arial"/>
                <w:sz w:val="20"/>
                <w:szCs w:val="20"/>
              </w:rPr>
              <w:t xml:space="preserve">Unrealized gains, net of tax effects of </w:t>
            </w:r>
            <w:r w:rsidRPr="00813D46">
              <w:rPr>
                <w:rFonts w:cs="Arial"/>
                <w:b/>
                <w:bCs/>
                <w:sz w:val="20"/>
                <w:szCs w:val="20"/>
              </w:rPr>
              <w:t>$</w:t>
            </w:r>
            <w:r w:rsidR="007501B1" w:rsidRPr="00813D46">
              <w:rPr>
                <w:rFonts w:cs="Arial"/>
                <w:b/>
                <w:bCs/>
                <w:sz w:val="20"/>
                <w:szCs w:val="20"/>
              </w:rPr>
              <w:t>59</w:t>
            </w:r>
            <w:r w:rsidRPr="00813D46">
              <w:rPr>
                <w:rFonts w:cs="Arial"/>
                <w:sz w:val="20"/>
                <w:szCs w:val="20"/>
              </w:rPr>
              <w:t>, $1,067 and $244</w:t>
            </w:r>
          </w:p>
        </w:tc>
        <w:tc>
          <w:tcPr>
            <w:tcW w:w="0" w:type="auto"/>
            <w:gridSpan w:val="2"/>
            <w:vAlign w:val="bottom"/>
          </w:tcPr>
          <w:p w14:paraId="27C867B0" w14:textId="77777777" w:rsidR="00C334D1" w:rsidRPr="00813D46" w:rsidRDefault="00C334D1" w:rsidP="007B0C0F">
            <w:pPr>
              <w:pStyle w:val="la2"/>
              <w:keepNext/>
            </w:pPr>
            <w:r w:rsidRPr="00813D46">
              <w:rPr>
                <w:sz w:val="15"/>
                <w:szCs w:val="15"/>
              </w:rPr>
              <w:t> </w:t>
            </w:r>
          </w:p>
        </w:tc>
        <w:tc>
          <w:tcPr>
            <w:tcW w:w="0" w:type="auto"/>
            <w:vAlign w:val="bottom"/>
          </w:tcPr>
          <w:p w14:paraId="4E3E8B3A" w14:textId="77777777" w:rsidR="00C334D1" w:rsidRPr="00813D46" w:rsidRDefault="00C334D1" w:rsidP="007B0C0F">
            <w:pPr>
              <w:keepNext/>
              <w:rPr>
                <w:sz w:val="8"/>
              </w:rPr>
            </w:pPr>
            <w:r w:rsidRPr="00813D46">
              <w:rPr>
                <w:rFonts w:cs="Arial"/>
                <w:b/>
                <w:bCs/>
              </w:rPr>
              <w:t> </w:t>
            </w:r>
          </w:p>
        </w:tc>
        <w:tc>
          <w:tcPr>
            <w:tcW w:w="0" w:type="auto"/>
            <w:vAlign w:val="bottom"/>
          </w:tcPr>
          <w:p w14:paraId="50700410" w14:textId="1766799A" w:rsidR="00C334D1" w:rsidRPr="00813D46" w:rsidRDefault="007501B1" w:rsidP="007B0C0F">
            <w:pPr>
              <w:keepNext/>
              <w:jc w:val="right"/>
            </w:pPr>
            <w:r w:rsidRPr="00813D46">
              <w:rPr>
                <w:rFonts w:cs="Arial"/>
                <w:b/>
                <w:bCs/>
              </w:rPr>
              <w:t>110</w:t>
            </w:r>
          </w:p>
        </w:tc>
        <w:tc>
          <w:tcPr>
            <w:tcW w:w="0" w:type="auto"/>
            <w:noWrap/>
            <w:vAlign w:val="bottom"/>
          </w:tcPr>
          <w:p w14:paraId="7458CB67" w14:textId="77777777" w:rsidR="00C334D1" w:rsidRPr="00813D46" w:rsidRDefault="00C334D1" w:rsidP="007B0C0F">
            <w:pPr>
              <w:keepNext/>
              <w:rPr>
                <w:sz w:val="8"/>
              </w:rPr>
            </w:pPr>
            <w:r w:rsidRPr="00813D46">
              <w:rPr>
                <w:rFonts w:cs="Arial"/>
                <w:b/>
                <w:bCs/>
              </w:rPr>
              <w:t> </w:t>
            </w:r>
          </w:p>
        </w:tc>
        <w:tc>
          <w:tcPr>
            <w:tcW w:w="0" w:type="auto"/>
            <w:vAlign w:val="bottom"/>
          </w:tcPr>
          <w:p w14:paraId="0D801659" w14:textId="77777777" w:rsidR="00C334D1" w:rsidRPr="00813D46" w:rsidRDefault="00C334D1" w:rsidP="007B0C0F">
            <w:pPr>
              <w:pStyle w:val="la2"/>
              <w:keepNext/>
            </w:pPr>
            <w:r w:rsidRPr="00813D46">
              <w:rPr>
                <w:sz w:val="15"/>
                <w:szCs w:val="15"/>
              </w:rPr>
              <w:t> </w:t>
            </w:r>
          </w:p>
        </w:tc>
        <w:tc>
          <w:tcPr>
            <w:tcW w:w="0" w:type="auto"/>
            <w:gridSpan w:val="2"/>
            <w:vAlign w:val="bottom"/>
          </w:tcPr>
          <w:p w14:paraId="05E6056A" w14:textId="77777777" w:rsidR="00C334D1" w:rsidRPr="00813D46" w:rsidRDefault="00C334D1" w:rsidP="007B0C0F">
            <w:pPr>
              <w:keepNext/>
              <w:rPr>
                <w:sz w:val="8"/>
              </w:rPr>
            </w:pPr>
            <w:r w:rsidRPr="00813D46">
              <w:rPr>
                <w:rFonts w:cs="Arial"/>
              </w:rPr>
              <w:t> </w:t>
            </w:r>
          </w:p>
        </w:tc>
        <w:tc>
          <w:tcPr>
            <w:tcW w:w="0" w:type="auto"/>
            <w:vAlign w:val="bottom"/>
          </w:tcPr>
          <w:p w14:paraId="646A6602" w14:textId="77777777" w:rsidR="00C334D1" w:rsidRPr="00813D46" w:rsidRDefault="00C334D1" w:rsidP="007B0C0F">
            <w:pPr>
              <w:keepNext/>
              <w:jc w:val="right"/>
            </w:pPr>
            <w:r w:rsidRPr="00813D46">
              <w:rPr>
                <w:rFonts w:cs="Arial"/>
                <w:bCs/>
              </w:rPr>
              <w:t>2,053</w:t>
            </w:r>
          </w:p>
        </w:tc>
        <w:tc>
          <w:tcPr>
            <w:tcW w:w="0" w:type="auto"/>
            <w:noWrap/>
            <w:vAlign w:val="bottom"/>
          </w:tcPr>
          <w:p w14:paraId="60D844E6" w14:textId="77777777" w:rsidR="00C334D1" w:rsidRPr="00813D46" w:rsidRDefault="00C334D1" w:rsidP="007B0C0F">
            <w:pPr>
              <w:keepNext/>
              <w:rPr>
                <w:sz w:val="8"/>
              </w:rPr>
            </w:pPr>
            <w:r w:rsidRPr="00813D46">
              <w:rPr>
                <w:rFonts w:cs="Arial"/>
                <w:bCs/>
              </w:rPr>
              <w:t> </w:t>
            </w:r>
          </w:p>
        </w:tc>
        <w:tc>
          <w:tcPr>
            <w:tcW w:w="0" w:type="auto"/>
            <w:vAlign w:val="bottom"/>
          </w:tcPr>
          <w:p w14:paraId="63D81427" w14:textId="77777777" w:rsidR="00C334D1" w:rsidRPr="00813D46" w:rsidRDefault="00C334D1" w:rsidP="007B0C0F">
            <w:pPr>
              <w:pStyle w:val="la2"/>
              <w:keepNext/>
            </w:pPr>
            <w:r w:rsidRPr="00813D46">
              <w:rPr>
                <w:sz w:val="15"/>
                <w:szCs w:val="15"/>
              </w:rPr>
              <w:t> </w:t>
            </w:r>
          </w:p>
        </w:tc>
        <w:tc>
          <w:tcPr>
            <w:tcW w:w="0" w:type="auto"/>
            <w:vAlign w:val="bottom"/>
          </w:tcPr>
          <w:p w14:paraId="738A0BE2" w14:textId="77777777" w:rsidR="00C334D1" w:rsidRPr="00813D46" w:rsidRDefault="00C334D1" w:rsidP="007B0C0F">
            <w:pPr>
              <w:keepNext/>
              <w:rPr>
                <w:sz w:val="8"/>
              </w:rPr>
            </w:pPr>
            <w:r w:rsidRPr="00813D46">
              <w:rPr>
                <w:rFonts w:cs="Arial"/>
              </w:rPr>
              <w:t> </w:t>
            </w:r>
          </w:p>
        </w:tc>
        <w:tc>
          <w:tcPr>
            <w:tcW w:w="0" w:type="auto"/>
            <w:vAlign w:val="bottom"/>
          </w:tcPr>
          <w:p w14:paraId="11F6D6A3" w14:textId="77777777" w:rsidR="00C334D1" w:rsidRPr="00813D46" w:rsidRDefault="00C334D1" w:rsidP="007B0C0F">
            <w:pPr>
              <w:keepNext/>
              <w:jc w:val="right"/>
            </w:pPr>
            <w:r w:rsidRPr="00813D46">
              <w:rPr>
                <w:rFonts w:cs="Arial"/>
              </w:rPr>
              <w:t>453</w:t>
            </w:r>
          </w:p>
        </w:tc>
        <w:tc>
          <w:tcPr>
            <w:tcW w:w="0" w:type="auto"/>
            <w:noWrap/>
            <w:vAlign w:val="bottom"/>
          </w:tcPr>
          <w:p w14:paraId="4594F6AB" w14:textId="77777777" w:rsidR="00C334D1" w:rsidRPr="00813D46" w:rsidRDefault="00C334D1" w:rsidP="007B0C0F">
            <w:pPr>
              <w:keepNext/>
              <w:rPr>
                <w:sz w:val="8"/>
              </w:rPr>
            </w:pPr>
            <w:r w:rsidRPr="00813D46">
              <w:rPr>
                <w:rFonts w:cs="Arial"/>
              </w:rPr>
              <w:t> </w:t>
            </w:r>
          </w:p>
        </w:tc>
      </w:tr>
      <w:tr w:rsidR="008468E3" w:rsidRPr="00813D46" w14:paraId="061954BB" w14:textId="77777777" w:rsidTr="007B0C0F">
        <w:trPr>
          <w:trHeight w:hRule="exact" w:val="115"/>
          <w:jc w:val="center"/>
        </w:trPr>
        <w:tc>
          <w:tcPr>
            <w:tcW w:w="0" w:type="auto"/>
            <w:gridSpan w:val="2"/>
          </w:tcPr>
          <w:p w14:paraId="53336FDC" w14:textId="77777777" w:rsidR="00C334D1" w:rsidRPr="00813D46" w:rsidRDefault="00C334D1" w:rsidP="007B0C0F">
            <w:pPr>
              <w:pStyle w:val="NormalWeb"/>
              <w:keepNext/>
              <w:ind w:left="240" w:hanging="240"/>
              <w:rPr>
                <w:rFonts w:cs="Arial"/>
                <w:sz w:val="20"/>
                <w:szCs w:val="20"/>
              </w:rPr>
            </w:pPr>
          </w:p>
        </w:tc>
        <w:tc>
          <w:tcPr>
            <w:tcW w:w="0" w:type="auto"/>
            <w:gridSpan w:val="2"/>
            <w:vAlign w:val="bottom"/>
          </w:tcPr>
          <w:p w14:paraId="77571E04" w14:textId="77777777" w:rsidR="00C334D1" w:rsidRPr="00813D46" w:rsidRDefault="00C334D1" w:rsidP="007B0C0F">
            <w:pPr>
              <w:pStyle w:val="la2"/>
              <w:keepNext/>
              <w:rPr>
                <w:sz w:val="15"/>
                <w:szCs w:val="15"/>
              </w:rPr>
            </w:pPr>
          </w:p>
        </w:tc>
        <w:tc>
          <w:tcPr>
            <w:tcW w:w="0" w:type="auto"/>
            <w:vAlign w:val="bottom"/>
          </w:tcPr>
          <w:p w14:paraId="64276A26" w14:textId="77777777" w:rsidR="00C334D1" w:rsidRPr="00813D46" w:rsidRDefault="00C334D1" w:rsidP="007B0C0F">
            <w:pPr>
              <w:keepNext/>
              <w:rPr>
                <w:rFonts w:cs="Arial"/>
                <w:b/>
                <w:bCs/>
              </w:rPr>
            </w:pPr>
          </w:p>
        </w:tc>
        <w:tc>
          <w:tcPr>
            <w:tcW w:w="0" w:type="auto"/>
            <w:vAlign w:val="bottom"/>
          </w:tcPr>
          <w:p w14:paraId="572026D2" w14:textId="77777777" w:rsidR="00C334D1" w:rsidRPr="00813D46" w:rsidRDefault="00C334D1" w:rsidP="007B0C0F">
            <w:pPr>
              <w:keepNext/>
              <w:jc w:val="right"/>
              <w:rPr>
                <w:rFonts w:cs="Arial"/>
                <w:b/>
                <w:bCs/>
              </w:rPr>
            </w:pPr>
          </w:p>
        </w:tc>
        <w:tc>
          <w:tcPr>
            <w:tcW w:w="0" w:type="auto"/>
            <w:noWrap/>
            <w:vAlign w:val="bottom"/>
          </w:tcPr>
          <w:p w14:paraId="077E192A" w14:textId="77777777" w:rsidR="00C334D1" w:rsidRPr="00813D46" w:rsidRDefault="00C334D1" w:rsidP="007B0C0F">
            <w:pPr>
              <w:keepNext/>
              <w:rPr>
                <w:rFonts w:cs="Arial"/>
                <w:b/>
                <w:bCs/>
              </w:rPr>
            </w:pPr>
          </w:p>
        </w:tc>
        <w:tc>
          <w:tcPr>
            <w:tcW w:w="0" w:type="auto"/>
            <w:vAlign w:val="bottom"/>
          </w:tcPr>
          <w:p w14:paraId="0B980FB1" w14:textId="77777777" w:rsidR="00C334D1" w:rsidRPr="00813D46" w:rsidRDefault="00C334D1" w:rsidP="007B0C0F">
            <w:pPr>
              <w:pStyle w:val="la2"/>
              <w:keepNext/>
              <w:rPr>
                <w:sz w:val="15"/>
                <w:szCs w:val="15"/>
              </w:rPr>
            </w:pPr>
          </w:p>
        </w:tc>
        <w:tc>
          <w:tcPr>
            <w:tcW w:w="0" w:type="auto"/>
            <w:gridSpan w:val="2"/>
            <w:vAlign w:val="bottom"/>
          </w:tcPr>
          <w:p w14:paraId="639EABF3" w14:textId="77777777" w:rsidR="00C334D1" w:rsidRPr="00813D46" w:rsidRDefault="00C334D1" w:rsidP="007B0C0F">
            <w:pPr>
              <w:keepNext/>
              <w:rPr>
                <w:rFonts w:cs="Arial"/>
              </w:rPr>
            </w:pPr>
          </w:p>
        </w:tc>
        <w:tc>
          <w:tcPr>
            <w:tcW w:w="0" w:type="auto"/>
            <w:vAlign w:val="bottom"/>
          </w:tcPr>
          <w:p w14:paraId="59378163" w14:textId="77777777" w:rsidR="00C334D1" w:rsidRPr="00813D46" w:rsidRDefault="00C334D1" w:rsidP="007B0C0F">
            <w:pPr>
              <w:keepNext/>
              <w:jc w:val="right"/>
              <w:rPr>
                <w:rFonts w:cs="Arial"/>
                <w:bCs/>
              </w:rPr>
            </w:pPr>
          </w:p>
        </w:tc>
        <w:tc>
          <w:tcPr>
            <w:tcW w:w="0" w:type="auto"/>
            <w:noWrap/>
            <w:vAlign w:val="bottom"/>
          </w:tcPr>
          <w:p w14:paraId="416B9353" w14:textId="77777777" w:rsidR="00C334D1" w:rsidRPr="00813D46" w:rsidRDefault="00C334D1" w:rsidP="007B0C0F">
            <w:pPr>
              <w:keepNext/>
              <w:rPr>
                <w:rFonts w:cs="Arial"/>
                <w:bCs/>
              </w:rPr>
            </w:pPr>
          </w:p>
        </w:tc>
        <w:tc>
          <w:tcPr>
            <w:tcW w:w="0" w:type="auto"/>
            <w:vAlign w:val="bottom"/>
          </w:tcPr>
          <w:p w14:paraId="56FFA141" w14:textId="77777777" w:rsidR="00C334D1" w:rsidRPr="00813D46" w:rsidRDefault="00C334D1" w:rsidP="007B0C0F">
            <w:pPr>
              <w:pStyle w:val="la2"/>
              <w:keepNext/>
              <w:rPr>
                <w:sz w:val="15"/>
                <w:szCs w:val="15"/>
              </w:rPr>
            </w:pPr>
          </w:p>
        </w:tc>
        <w:tc>
          <w:tcPr>
            <w:tcW w:w="0" w:type="auto"/>
            <w:vAlign w:val="bottom"/>
          </w:tcPr>
          <w:p w14:paraId="27DA2D1B" w14:textId="77777777" w:rsidR="00C334D1" w:rsidRPr="00813D46" w:rsidRDefault="00C334D1" w:rsidP="007B0C0F">
            <w:pPr>
              <w:keepNext/>
              <w:rPr>
                <w:rFonts w:cs="Arial"/>
              </w:rPr>
            </w:pPr>
          </w:p>
        </w:tc>
        <w:tc>
          <w:tcPr>
            <w:tcW w:w="0" w:type="auto"/>
            <w:vAlign w:val="bottom"/>
          </w:tcPr>
          <w:p w14:paraId="78012D43" w14:textId="77777777" w:rsidR="00C334D1" w:rsidRPr="00813D46" w:rsidRDefault="00C334D1" w:rsidP="007B0C0F">
            <w:pPr>
              <w:keepNext/>
              <w:jc w:val="right"/>
              <w:rPr>
                <w:rFonts w:cs="Arial"/>
              </w:rPr>
            </w:pPr>
          </w:p>
        </w:tc>
        <w:tc>
          <w:tcPr>
            <w:tcW w:w="0" w:type="auto"/>
            <w:noWrap/>
            <w:vAlign w:val="bottom"/>
          </w:tcPr>
          <w:p w14:paraId="603255FA" w14:textId="77777777" w:rsidR="00C334D1" w:rsidRPr="00813D46" w:rsidRDefault="00C334D1" w:rsidP="007B0C0F">
            <w:pPr>
              <w:keepNext/>
              <w:rPr>
                <w:rFonts w:cs="Arial"/>
              </w:rPr>
            </w:pPr>
          </w:p>
        </w:tc>
      </w:tr>
      <w:tr w:rsidR="008468E3" w:rsidRPr="00813D46" w14:paraId="7201539F" w14:textId="77777777" w:rsidTr="007B0C0F">
        <w:trPr>
          <w:jc w:val="center"/>
        </w:trPr>
        <w:tc>
          <w:tcPr>
            <w:tcW w:w="0" w:type="auto"/>
            <w:gridSpan w:val="2"/>
          </w:tcPr>
          <w:p w14:paraId="14D4358B" w14:textId="7C8433BB" w:rsidR="00C334D1" w:rsidRPr="00813D46" w:rsidRDefault="00C334D1" w:rsidP="007B0C0F">
            <w:pPr>
              <w:pStyle w:val="NormalWeb"/>
              <w:keepNext/>
              <w:ind w:left="240" w:hanging="240"/>
              <w:rPr>
                <w:rFonts w:cs="Arial"/>
                <w:sz w:val="20"/>
                <w:szCs w:val="20"/>
              </w:rPr>
            </w:pPr>
            <w:r w:rsidRPr="00813D46">
              <w:rPr>
                <w:rFonts w:cs="Arial"/>
                <w:sz w:val="20"/>
                <w:szCs w:val="20"/>
              </w:rPr>
              <w:t>Reclassification adjustments for gains included in other income (expense)</w:t>
            </w:r>
            <w:r w:rsidR="007C3802" w:rsidRPr="00813D46">
              <w:rPr>
                <w:rFonts w:cs="Arial"/>
                <w:sz w:val="20"/>
                <w:szCs w:val="20"/>
              </w:rPr>
              <w:t>, net</w:t>
            </w:r>
          </w:p>
        </w:tc>
        <w:tc>
          <w:tcPr>
            <w:tcW w:w="0" w:type="auto"/>
            <w:gridSpan w:val="2"/>
            <w:vAlign w:val="bottom"/>
          </w:tcPr>
          <w:p w14:paraId="2C16E466" w14:textId="77777777" w:rsidR="00C334D1" w:rsidRPr="00813D46" w:rsidRDefault="00C334D1" w:rsidP="007B0C0F">
            <w:pPr>
              <w:pStyle w:val="la2"/>
              <w:keepNext/>
              <w:rPr>
                <w:sz w:val="15"/>
                <w:szCs w:val="15"/>
              </w:rPr>
            </w:pPr>
          </w:p>
        </w:tc>
        <w:tc>
          <w:tcPr>
            <w:tcW w:w="0" w:type="auto"/>
            <w:vAlign w:val="bottom"/>
          </w:tcPr>
          <w:p w14:paraId="0544DACD" w14:textId="77777777" w:rsidR="00C334D1" w:rsidRPr="00813D46" w:rsidRDefault="00C334D1" w:rsidP="007B0C0F">
            <w:pPr>
              <w:keepNext/>
              <w:rPr>
                <w:rFonts w:cs="Arial"/>
                <w:b/>
                <w:bCs/>
              </w:rPr>
            </w:pPr>
          </w:p>
        </w:tc>
        <w:tc>
          <w:tcPr>
            <w:tcW w:w="0" w:type="auto"/>
            <w:vAlign w:val="bottom"/>
          </w:tcPr>
          <w:p w14:paraId="3D8A915C" w14:textId="54A376D4" w:rsidR="00C334D1" w:rsidRPr="00813D46" w:rsidRDefault="00C334D1" w:rsidP="007B0C0F">
            <w:pPr>
              <w:keepNext/>
              <w:jc w:val="right"/>
              <w:rPr>
                <w:rFonts w:cs="Arial"/>
                <w:b/>
                <w:bCs/>
              </w:rPr>
            </w:pPr>
            <w:r w:rsidRPr="00813D46">
              <w:rPr>
                <w:rFonts w:cs="Arial"/>
                <w:b/>
                <w:bCs/>
              </w:rPr>
              <w:t>(7</w:t>
            </w:r>
            <w:r w:rsidR="007501B1" w:rsidRPr="00813D46">
              <w:rPr>
                <w:rFonts w:cs="Arial"/>
                <w:b/>
                <w:bCs/>
              </w:rPr>
              <w:t>28</w:t>
            </w:r>
          </w:p>
        </w:tc>
        <w:tc>
          <w:tcPr>
            <w:tcW w:w="0" w:type="auto"/>
            <w:noWrap/>
            <w:vAlign w:val="bottom"/>
          </w:tcPr>
          <w:p w14:paraId="07F75AAE" w14:textId="77777777" w:rsidR="00C334D1" w:rsidRPr="00813D46" w:rsidRDefault="00C334D1" w:rsidP="007B0C0F">
            <w:pPr>
              <w:keepNext/>
              <w:rPr>
                <w:rFonts w:cs="Arial"/>
                <w:b/>
                <w:bCs/>
              </w:rPr>
            </w:pPr>
            <w:r w:rsidRPr="00813D46">
              <w:rPr>
                <w:rFonts w:cs="Arial"/>
                <w:b/>
                <w:bCs/>
              </w:rPr>
              <w:t>)</w:t>
            </w:r>
          </w:p>
        </w:tc>
        <w:tc>
          <w:tcPr>
            <w:tcW w:w="0" w:type="auto"/>
            <w:vAlign w:val="bottom"/>
          </w:tcPr>
          <w:p w14:paraId="375E7A09" w14:textId="77777777" w:rsidR="00C334D1" w:rsidRPr="00813D46" w:rsidRDefault="00C334D1" w:rsidP="007B0C0F">
            <w:pPr>
              <w:pStyle w:val="la2"/>
              <w:keepNext/>
              <w:rPr>
                <w:sz w:val="15"/>
                <w:szCs w:val="15"/>
              </w:rPr>
            </w:pPr>
          </w:p>
        </w:tc>
        <w:tc>
          <w:tcPr>
            <w:tcW w:w="0" w:type="auto"/>
            <w:gridSpan w:val="2"/>
            <w:vAlign w:val="bottom"/>
          </w:tcPr>
          <w:p w14:paraId="3E7C8748" w14:textId="77777777" w:rsidR="00C334D1" w:rsidRPr="00813D46" w:rsidRDefault="00C334D1" w:rsidP="007B0C0F">
            <w:pPr>
              <w:keepNext/>
              <w:rPr>
                <w:rFonts w:cs="Arial"/>
              </w:rPr>
            </w:pPr>
          </w:p>
        </w:tc>
        <w:tc>
          <w:tcPr>
            <w:tcW w:w="0" w:type="auto"/>
            <w:vAlign w:val="bottom"/>
          </w:tcPr>
          <w:p w14:paraId="4A5EB118" w14:textId="77777777" w:rsidR="00C334D1" w:rsidRPr="00813D46" w:rsidRDefault="00C334D1" w:rsidP="007B0C0F">
            <w:pPr>
              <w:keepNext/>
              <w:jc w:val="right"/>
              <w:rPr>
                <w:rFonts w:cs="Arial"/>
              </w:rPr>
            </w:pPr>
            <w:r w:rsidRPr="00813D46">
              <w:rPr>
                <w:rFonts w:cs="Arial"/>
                <w:bCs/>
              </w:rPr>
              <w:t>(447</w:t>
            </w:r>
          </w:p>
        </w:tc>
        <w:tc>
          <w:tcPr>
            <w:tcW w:w="0" w:type="auto"/>
            <w:noWrap/>
            <w:vAlign w:val="bottom"/>
          </w:tcPr>
          <w:p w14:paraId="2DBCBAB0" w14:textId="77777777" w:rsidR="00C334D1" w:rsidRPr="00813D46" w:rsidRDefault="00C334D1" w:rsidP="007B0C0F">
            <w:pPr>
              <w:keepNext/>
              <w:rPr>
                <w:rFonts w:cs="Arial"/>
              </w:rPr>
            </w:pPr>
            <w:r w:rsidRPr="00813D46">
              <w:rPr>
                <w:rFonts w:cs="Arial"/>
                <w:bCs/>
              </w:rPr>
              <w:t>)</w:t>
            </w:r>
          </w:p>
        </w:tc>
        <w:tc>
          <w:tcPr>
            <w:tcW w:w="0" w:type="auto"/>
            <w:vAlign w:val="bottom"/>
          </w:tcPr>
          <w:p w14:paraId="3C52CB07" w14:textId="77777777" w:rsidR="00C334D1" w:rsidRPr="00813D46" w:rsidRDefault="00C334D1" w:rsidP="007B0C0F">
            <w:pPr>
              <w:pStyle w:val="la2"/>
              <w:keepNext/>
              <w:rPr>
                <w:sz w:val="15"/>
                <w:szCs w:val="15"/>
              </w:rPr>
            </w:pPr>
          </w:p>
        </w:tc>
        <w:tc>
          <w:tcPr>
            <w:tcW w:w="0" w:type="auto"/>
            <w:vAlign w:val="bottom"/>
          </w:tcPr>
          <w:p w14:paraId="4F43A442" w14:textId="77777777" w:rsidR="00C334D1" w:rsidRPr="00813D46" w:rsidRDefault="00C334D1" w:rsidP="007B0C0F">
            <w:pPr>
              <w:keepNext/>
              <w:rPr>
                <w:rFonts w:cs="Arial"/>
              </w:rPr>
            </w:pPr>
          </w:p>
        </w:tc>
        <w:tc>
          <w:tcPr>
            <w:tcW w:w="0" w:type="auto"/>
            <w:vAlign w:val="bottom"/>
          </w:tcPr>
          <w:p w14:paraId="71015436" w14:textId="77777777" w:rsidR="00C334D1" w:rsidRPr="00813D46" w:rsidRDefault="00C334D1" w:rsidP="007B0C0F">
            <w:pPr>
              <w:keepNext/>
              <w:jc w:val="right"/>
              <w:rPr>
                <w:rFonts w:cs="Arial"/>
              </w:rPr>
            </w:pPr>
            <w:r w:rsidRPr="00813D46">
              <w:rPr>
                <w:rFonts w:cs="Arial"/>
              </w:rPr>
              <w:t>(139</w:t>
            </w:r>
          </w:p>
        </w:tc>
        <w:tc>
          <w:tcPr>
            <w:tcW w:w="0" w:type="auto"/>
            <w:noWrap/>
            <w:vAlign w:val="bottom"/>
          </w:tcPr>
          <w:p w14:paraId="5B088C75" w14:textId="77777777" w:rsidR="00C334D1" w:rsidRPr="00813D46" w:rsidRDefault="00C334D1" w:rsidP="007B0C0F">
            <w:pPr>
              <w:keepNext/>
              <w:rPr>
                <w:rFonts w:cs="Arial"/>
              </w:rPr>
            </w:pPr>
            <w:r w:rsidRPr="00813D46">
              <w:rPr>
                <w:rFonts w:cs="Arial"/>
              </w:rPr>
              <w:t>)</w:t>
            </w:r>
          </w:p>
        </w:tc>
      </w:tr>
      <w:tr w:rsidR="008468E3" w:rsidRPr="00813D46" w14:paraId="26BB3E36" w14:textId="77777777" w:rsidTr="007B0C0F">
        <w:trPr>
          <w:jc w:val="center"/>
        </w:trPr>
        <w:tc>
          <w:tcPr>
            <w:tcW w:w="0" w:type="auto"/>
            <w:gridSpan w:val="2"/>
          </w:tcPr>
          <w:p w14:paraId="37F1E2EA" w14:textId="77777777" w:rsidR="00C334D1" w:rsidRPr="00813D46" w:rsidRDefault="00C334D1" w:rsidP="007B0C0F">
            <w:pPr>
              <w:pStyle w:val="NormalWeb"/>
              <w:keepNext/>
              <w:ind w:left="240" w:hanging="240"/>
              <w:rPr>
                <w:rFonts w:cs="Arial"/>
                <w:sz w:val="20"/>
                <w:szCs w:val="20"/>
              </w:rPr>
            </w:pPr>
            <w:r w:rsidRPr="00813D46">
              <w:rPr>
                <w:rFonts w:cs="Arial"/>
                <w:sz w:val="20"/>
                <w:szCs w:val="20"/>
              </w:rPr>
              <w:t>Tax expense included in provision for income taxes</w:t>
            </w:r>
          </w:p>
        </w:tc>
        <w:tc>
          <w:tcPr>
            <w:tcW w:w="0" w:type="auto"/>
            <w:gridSpan w:val="2"/>
            <w:vAlign w:val="bottom"/>
          </w:tcPr>
          <w:p w14:paraId="559AF111" w14:textId="77777777" w:rsidR="00C334D1" w:rsidRPr="00813D46" w:rsidRDefault="00C334D1" w:rsidP="007B0C0F">
            <w:pPr>
              <w:pStyle w:val="la2"/>
              <w:keepNext/>
              <w:rPr>
                <w:sz w:val="15"/>
                <w:szCs w:val="15"/>
              </w:rPr>
            </w:pPr>
          </w:p>
        </w:tc>
        <w:tc>
          <w:tcPr>
            <w:tcW w:w="0" w:type="auto"/>
            <w:vAlign w:val="bottom"/>
          </w:tcPr>
          <w:p w14:paraId="341EECA6" w14:textId="77777777" w:rsidR="00C334D1" w:rsidRPr="00813D46" w:rsidRDefault="00C334D1" w:rsidP="007B0C0F">
            <w:pPr>
              <w:keepNext/>
              <w:rPr>
                <w:rFonts w:cs="Arial"/>
                <w:b/>
                <w:bCs/>
              </w:rPr>
            </w:pPr>
          </w:p>
        </w:tc>
        <w:tc>
          <w:tcPr>
            <w:tcW w:w="0" w:type="auto"/>
            <w:vAlign w:val="bottom"/>
          </w:tcPr>
          <w:p w14:paraId="21695D1F" w14:textId="06329CAD" w:rsidR="00C334D1" w:rsidRPr="00813D46" w:rsidRDefault="007501B1" w:rsidP="007B0C0F">
            <w:pPr>
              <w:keepNext/>
              <w:jc w:val="right"/>
              <w:rPr>
                <w:rFonts w:cs="Arial"/>
                <w:b/>
                <w:bCs/>
              </w:rPr>
            </w:pPr>
            <w:r w:rsidRPr="00813D46">
              <w:rPr>
                <w:rFonts w:cs="Arial"/>
                <w:b/>
                <w:bCs/>
              </w:rPr>
              <w:t>256</w:t>
            </w:r>
          </w:p>
        </w:tc>
        <w:tc>
          <w:tcPr>
            <w:tcW w:w="0" w:type="auto"/>
            <w:noWrap/>
            <w:vAlign w:val="bottom"/>
          </w:tcPr>
          <w:p w14:paraId="6226264E" w14:textId="77777777" w:rsidR="00C334D1" w:rsidRPr="00813D46" w:rsidRDefault="00C334D1" w:rsidP="007B0C0F">
            <w:pPr>
              <w:keepNext/>
              <w:rPr>
                <w:rFonts w:cs="Arial"/>
                <w:b/>
                <w:bCs/>
              </w:rPr>
            </w:pPr>
          </w:p>
        </w:tc>
        <w:tc>
          <w:tcPr>
            <w:tcW w:w="0" w:type="auto"/>
            <w:vAlign w:val="bottom"/>
          </w:tcPr>
          <w:p w14:paraId="6C987971" w14:textId="77777777" w:rsidR="00C334D1" w:rsidRPr="00813D46" w:rsidRDefault="00C334D1" w:rsidP="007B0C0F">
            <w:pPr>
              <w:pStyle w:val="la2"/>
              <w:keepNext/>
              <w:rPr>
                <w:sz w:val="15"/>
                <w:szCs w:val="15"/>
              </w:rPr>
            </w:pPr>
          </w:p>
        </w:tc>
        <w:tc>
          <w:tcPr>
            <w:tcW w:w="0" w:type="auto"/>
            <w:gridSpan w:val="2"/>
            <w:vAlign w:val="bottom"/>
          </w:tcPr>
          <w:p w14:paraId="3077CE9A" w14:textId="77777777" w:rsidR="00C334D1" w:rsidRPr="00813D46" w:rsidRDefault="00C334D1" w:rsidP="007B0C0F">
            <w:pPr>
              <w:keepNext/>
              <w:rPr>
                <w:rFonts w:cs="Arial"/>
              </w:rPr>
            </w:pPr>
          </w:p>
        </w:tc>
        <w:tc>
          <w:tcPr>
            <w:tcW w:w="0" w:type="auto"/>
            <w:vAlign w:val="bottom"/>
          </w:tcPr>
          <w:p w14:paraId="7F3DA8CE" w14:textId="77777777" w:rsidR="00C334D1" w:rsidRPr="00813D46" w:rsidRDefault="00C334D1" w:rsidP="007B0C0F">
            <w:pPr>
              <w:keepNext/>
              <w:jc w:val="right"/>
              <w:rPr>
                <w:rFonts w:cs="Arial"/>
              </w:rPr>
            </w:pPr>
            <w:r w:rsidRPr="00813D46">
              <w:rPr>
                <w:rFonts w:cs="Arial"/>
                <w:bCs/>
              </w:rPr>
              <w:t>131</w:t>
            </w:r>
          </w:p>
        </w:tc>
        <w:tc>
          <w:tcPr>
            <w:tcW w:w="0" w:type="auto"/>
            <w:noWrap/>
            <w:vAlign w:val="bottom"/>
          </w:tcPr>
          <w:p w14:paraId="7B81F63F" w14:textId="77777777" w:rsidR="00C334D1" w:rsidRPr="00813D46" w:rsidRDefault="00C334D1" w:rsidP="007B0C0F">
            <w:pPr>
              <w:keepNext/>
              <w:rPr>
                <w:rFonts w:cs="Arial"/>
              </w:rPr>
            </w:pPr>
          </w:p>
        </w:tc>
        <w:tc>
          <w:tcPr>
            <w:tcW w:w="0" w:type="auto"/>
            <w:vAlign w:val="bottom"/>
          </w:tcPr>
          <w:p w14:paraId="43D0C234" w14:textId="77777777" w:rsidR="00C334D1" w:rsidRPr="00813D46" w:rsidRDefault="00C334D1" w:rsidP="007B0C0F">
            <w:pPr>
              <w:pStyle w:val="la2"/>
              <w:keepNext/>
              <w:rPr>
                <w:sz w:val="15"/>
                <w:szCs w:val="15"/>
              </w:rPr>
            </w:pPr>
          </w:p>
        </w:tc>
        <w:tc>
          <w:tcPr>
            <w:tcW w:w="0" w:type="auto"/>
            <w:vAlign w:val="bottom"/>
          </w:tcPr>
          <w:p w14:paraId="3AB70D59" w14:textId="77777777" w:rsidR="00C334D1" w:rsidRPr="00813D46" w:rsidRDefault="00C334D1" w:rsidP="007B0C0F">
            <w:pPr>
              <w:keepNext/>
              <w:rPr>
                <w:rFonts w:cs="Arial"/>
              </w:rPr>
            </w:pPr>
          </w:p>
        </w:tc>
        <w:tc>
          <w:tcPr>
            <w:tcW w:w="0" w:type="auto"/>
            <w:vAlign w:val="bottom"/>
          </w:tcPr>
          <w:p w14:paraId="1B87DB9D" w14:textId="77777777" w:rsidR="00C334D1" w:rsidRPr="00813D46" w:rsidRDefault="00C334D1" w:rsidP="007B0C0F">
            <w:pPr>
              <w:keepNext/>
              <w:jc w:val="right"/>
              <w:rPr>
                <w:rFonts w:cs="Arial"/>
              </w:rPr>
            </w:pPr>
            <w:r w:rsidRPr="00813D46">
              <w:rPr>
                <w:rFonts w:cs="Arial"/>
              </w:rPr>
              <w:t>49</w:t>
            </w:r>
          </w:p>
        </w:tc>
        <w:tc>
          <w:tcPr>
            <w:tcW w:w="0" w:type="auto"/>
            <w:noWrap/>
            <w:vAlign w:val="bottom"/>
          </w:tcPr>
          <w:p w14:paraId="4600C610" w14:textId="77777777" w:rsidR="00C334D1" w:rsidRPr="00813D46" w:rsidRDefault="00C334D1" w:rsidP="007B0C0F">
            <w:pPr>
              <w:keepNext/>
              <w:rPr>
                <w:rFonts w:cs="Arial"/>
              </w:rPr>
            </w:pPr>
          </w:p>
        </w:tc>
      </w:tr>
      <w:tr w:rsidR="008468E3" w:rsidRPr="00813D46" w14:paraId="50ACAA4E" w14:textId="77777777" w:rsidTr="007B0C0F">
        <w:trPr>
          <w:jc w:val="center"/>
        </w:trPr>
        <w:tc>
          <w:tcPr>
            <w:tcW w:w="0" w:type="auto"/>
            <w:gridSpan w:val="6"/>
            <w:vAlign w:val="bottom"/>
          </w:tcPr>
          <w:p w14:paraId="784E74C1" w14:textId="77777777" w:rsidR="00C334D1" w:rsidRPr="00813D46" w:rsidRDefault="00C334D1" w:rsidP="007B0C0F">
            <w:pPr>
              <w:pStyle w:val="rrdsinglerule"/>
              <w:keepNext/>
            </w:pPr>
            <w:r w:rsidRPr="00813D46">
              <w:rPr>
                <w:sz w:val="15"/>
                <w:szCs w:val="15"/>
              </w:rPr>
              <w:t> </w:t>
            </w:r>
          </w:p>
        </w:tc>
        <w:tc>
          <w:tcPr>
            <w:tcW w:w="0" w:type="auto"/>
            <w:vAlign w:val="bottom"/>
          </w:tcPr>
          <w:p w14:paraId="74E219D4" w14:textId="77777777" w:rsidR="00C334D1" w:rsidRPr="00813D46" w:rsidRDefault="00C334D1" w:rsidP="007B0C0F">
            <w:pPr>
              <w:keepNext/>
              <w:rPr>
                <w:sz w:val="8"/>
              </w:rPr>
            </w:pPr>
          </w:p>
        </w:tc>
        <w:tc>
          <w:tcPr>
            <w:tcW w:w="0" w:type="auto"/>
            <w:vAlign w:val="bottom"/>
          </w:tcPr>
          <w:p w14:paraId="2105D4D3" w14:textId="77777777" w:rsidR="00C334D1" w:rsidRPr="00813D46" w:rsidRDefault="00C334D1" w:rsidP="007B0C0F">
            <w:pPr>
              <w:pStyle w:val="la2"/>
              <w:keepNext/>
            </w:pPr>
            <w:r w:rsidRPr="00813D46">
              <w:t> </w:t>
            </w:r>
          </w:p>
        </w:tc>
        <w:tc>
          <w:tcPr>
            <w:tcW w:w="0" w:type="auto"/>
            <w:gridSpan w:val="2"/>
            <w:vAlign w:val="bottom"/>
          </w:tcPr>
          <w:p w14:paraId="77C27166" w14:textId="77777777" w:rsidR="00C334D1" w:rsidRPr="00813D46" w:rsidRDefault="00C334D1" w:rsidP="007B0C0F">
            <w:pPr>
              <w:pStyle w:val="rrdsinglerule"/>
              <w:keepNext/>
            </w:pPr>
            <w:r w:rsidRPr="00813D46">
              <w:rPr>
                <w:sz w:val="15"/>
                <w:szCs w:val="15"/>
              </w:rPr>
              <w:t> </w:t>
            </w:r>
          </w:p>
        </w:tc>
        <w:tc>
          <w:tcPr>
            <w:tcW w:w="0" w:type="auto"/>
            <w:vAlign w:val="bottom"/>
          </w:tcPr>
          <w:p w14:paraId="79855295" w14:textId="77777777" w:rsidR="00C334D1" w:rsidRPr="00813D46" w:rsidRDefault="00C334D1" w:rsidP="007B0C0F">
            <w:pPr>
              <w:pStyle w:val="rrdsinglerule"/>
              <w:keepNext/>
            </w:pPr>
            <w:r w:rsidRPr="00813D46">
              <w:rPr>
                <w:sz w:val="15"/>
                <w:szCs w:val="15"/>
              </w:rPr>
              <w:t> </w:t>
            </w:r>
          </w:p>
        </w:tc>
        <w:tc>
          <w:tcPr>
            <w:tcW w:w="0" w:type="auto"/>
            <w:vAlign w:val="bottom"/>
          </w:tcPr>
          <w:p w14:paraId="0ABE1A24" w14:textId="77777777" w:rsidR="00C334D1" w:rsidRPr="00813D46" w:rsidRDefault="00C334D1" w:rsidP="007B0C0F">
            <w:pPr>
              <w:keepNext/>
              <w:rPr>
                <w:sz w:val="8"/>
              </w:rPr>
            </w:pPr>
          </w:p>
        </w:tc>
        <w:tc>
          <w:tcPr>
            <w:tcW w:w="0" w:type="auto"/>
            <w:vAlign w:val="bottom"/>
          </w:tcPr>
          <w:p w14:paraId="39FD7BDE" w14:textId="77777777" w:rsidR="00C334D1" w:rsidRPr="00813D46" w:rsidRDefault="00C334D1" w:rsidP="007B0C0F">
            <w:pPr>
              <w:pStyle w:val="la2"/>
              <w:keepNext/>
            </w:pPr>
            <w:r w:rsidRPr="00813D46">
              <w:t> </w:t>
            </w:r>
          </w:p>
        </w:tc>
        <w:tc>
          <w:tcPr>
            <w:tcW w:w="0" w:type="auto"/>
            <w:vAlign w:val="bottom"/>
          </w:tcPr>
          <w:p w14:paraId="4C85D49B" w14:textId="77777777" w:rsidR="00C334D1" w:rsidRPr="00813D46" w:rsidRDefault="00C334D1" w:rsidP="007B0C0F">
            <w:pPr>
              <w:pStyle w:val="rrdsinglerule"/>
              <w:keepNext/>
            </w:pPr>
            <w:r w:rsidRPr="00813D46">
              <w:rPr>
                <w:sz w:val="15"/>
                <w:szCs w:val="15"/>
              </w:rPr>
              <w:t> </w:t>
            </w:r>
          </w:p>
        </w:tc>
        <w:tc>
          <w:tcPr>
            <w:tcW w:w="0" w:type="auto"/>
            <w:vAlign w:val="bottom"/>
          </w:tcPr>
          <w:p w14:paraId="453A19CC" w14:textId="77777777" w:rsidR="00C334D1" w:rsidRPr="00813D46" w:rsidRDefault="00C334D1" w:rsidP="007B0C0F">
            <w:pPr>
              <w:pStyle w:val="rrdsinglerule"/>
              <w:keepNext/>
            </w:pPr>
          </w:p>
        </w:tc>
        <w:tc>
          <w:tcPr>
            <w:tcW w:w="0" w:type="auto"/>
            <w:vAlign w:val="bottom"/>
          </w:tcPr>
          <w:p w14:paraId="60FC78A1" w14:textId="77777777" w:rsidR="00C334D1" w:rsidRPr="00813D46" w:rsidRDefault="00C334D1" w:rsidP="007B0C0F">
            <w:pPr>
              <w:keepNext/>
              <w:rPr>
                <w:sz w:val="8"/>
              </w:rPr>
            </w:pPr>
          </w:p>
        </w:tc>
      </w:tr>
      <w:tr w:rsidR="008468E3" w:rsidRPr="00813D46" w14:paraId="7731BA53" w14:textId="77777777" w:rsidTr="007B0C0F">
        <w:trPr>
          <w:jc w:val="center"/>
        </w:trPr>
        <w:tc>
          <w:tcPr>
            <w:tcW w:w="0" w:type="auto"/>
            <w:gridSpan w:val="2"/>
          </w:tcPr>
          <w:p w14:paraId="0B0E48CF" w14:textId="77777777" w:rsidR="00C334D1" w:rsidRPr="00813D46" w:rsidRDefault="00C334D1" w:rsidP="007B0C0F">
            <w:pPr>
              <w:pStyle w:val="NormalWeb"/>
              <w:keepNext/>
              <w:ind w:left="480" w:hanging="240"/>
              <w:rPr>
                <w:sz w:val="8"/>
              </w:rPr>
            </w:pPr>
            <w:r w:rsidRPr="00813D46">
              <w:rPr>
                <w:rFonts w:cs="Arial"/>
                <w:sz w:val="20"/>
                <w:szCs w:val="20"/>
              </w:rPr>
              <w:t>Amounts reclassified from accumulated other comprehensive income</w:t>
            </w:r>
          </w:p>
        </w:tc>
        <w:tc>
          <w:tcPr>
            <w:tcW w:w="0" w:type="auto"/>
            <w:gridSpan w:val="2"/>
            <w:vAlign w:val="bottom"/>
          </w:tcPr>
          <w:p w14:paraId="3E0BD1D7" w14:textId="77777777" w:rsidR="00C334D1" w:rsidRPr="00813D46" w:rsidRDefault="00C334D1" w:rsidP="007B0C0F">
            <w:pPr>
              <w:pStyle w:val="la2"/>
              <w:keepNext/>
            </w:pPr>
            <w:r w:rsidRPr="00813D46">
              <w:rPr>
                <w:sz w:val="15"/>
                <w:szCs w:val="15"/>
              </w:rPr>
              <w:t> </w:t>
            </w:r>
          </w:p>
        </w:tc>
        <w:tc>
          <w:tcPr>
            <w:tcW w:w="0" w:type="auto"/>
            <w:vAlign w:val="bottom"/>
          </w:tcPr>
          <w:p w14:paraId="667DF820" w14:textId="77777777" w:rsidR="00C334D1" w:rsidRPr="00813D46" w:rsidRDefault="00C334D1" w:rsidP="007B0C0F">
            <w:pPr>
              <w:keepNext/>
              <w:rPr>
                <w:sz w:val="8"/>
              </w:rPr>
            </w:pPr>
            <w:r w:rsidRPr="00813D46">
              <w:rPr>
                <w:rFonts w:cs="Arial"/>
                <w:b/>
                <w:bCs/>
              </w:rPr>
              <w:t> </w:t>
            </w:r>
          </w:p>
        </w:tc>
        <w:tc>
          <w:tcPr>
            <w:tcW w:w="0" w:type="auto"/>
            <w:vAlign w:val="bottom"/>
          </w:tcPr>
          <w:p w14:paraId="09A4C75C" w14:textId="7C08CB85" w:rsidR="00C334D1" w:rsidRPr="00813D46" w:rsidRDefault="00C334D1" w:rsidP="007B0C0F">
            <w:pPr>
              <w:keepNext/>
              <w:jc w:val="right"/>
            </w:pPr>
            <w:r w:rsidRPr="00813D46">
              <w:rPr>
                <w:rFonts w:cs="Arial"/>
                <w:b/>
                <w:bCs/>
              </w:rPr>
              <w:t>(</w:t>
            </w:r>
            <w:r w:rsidR="007501B1" w:rsidRPr="00813D46">
              <w:rPr>
                <w:rFonts w:cs="Arial"/>
                <w:b/>
                <w:bCs/>
              </w:rPr>
              <w:t>472</w:t>
            </w:r>
          </w:p>
        </w:tc>
        <w:tc>
          <w:tcPr>
            <w:tcW w:w="0" w:type="auto"/>
            <w:noWrap/>
            <w:vAlign w:val="bottom"/>
          </w:tcPr>
          <w:p w14:paraId="1180BED6" w14:textId="77777777" w:rsidR="00C334D1" w:rsidRPr="00813D46" w:rsidRDefault="00C334D1" w:rsidP="007B0C0F">
            <w:pPr>
              <w:keepNext/>
              <w:rPr>
                <w:sz w:val="8"/>
              </w:rPr>
            </w:pPr>
            <w:r w:rsidRPr="00813D46">
              <w:rPr>
                <w:rFonts w:cs="Arial"/>
                <w:b/>
                <w:bCs/>
              </w:rPr>
              <w:t>)</w:t>
            </w:r>
          </w:p>
        </w:tc>
        <w:tc>
          <w:tcPr>
            <w:tcW w:w="0" w:type="auto"/>
            <w:vAlign w:val="bottom"/>
          </w:tcPr>
          <w:p w14:paraId="1325C3E1" w14:textId="77777777" w:rsidR="00C334D1" w:rsidRPr="00813D46" w:rsidRDefault="00C334D1" w:rsidP="007B0C0F">
            <w:pPr>
              <w:pStyle w:val="la2"/>
              <w:keepNext/>
            </w:pPr>
            <w:r w:rsidRPr="00813D46">
              <w:rPr>
                <w:sz w:val="15"/>
                <w:szCs w:val="15"/>
              </w:rPr>
              <w:t> </w:t>
            </w:r>
          </w:p>
        </w:tc>
        <w:tc>
          <w:tcPr>
            <w:tcW w:w="0" w:type="auto"/>
            <w:gridSpan w:val="2"/>
            <w:vAlign w:val="bottom"/>
          </w:tcPr>
          <w:p w14:paraId="2AD841B1" w14:textId="77777777" w:rsidR="00C334D1" w:rsidRPr="00813D46" w:rsidRDefault="00C334D1" w:rsidP="007B0C0F">
            <w:pPr>
              <w:keepNext/>
              <w:rPr>
                <w:sz w:val="8"/>
              </w:rPr>
            </w:pPr>
            <w:r w:rsidRPr="00813D46">
              <w:rPr>
                <w:rFonts w:cs="Arial"/>
              </w:rPr>
              <w:t> </w:t>
            </w:r>
          </w:p>
        </w:tc>
        <w:tc>
          <w:tcPr>
            <w:tcW w:w="0" w:type="auto"/>
            <w:vAlign w:val="bottom"/>
          </w:tcPr>
          <w:p w14:paraId="455CEA8F" w14:textId="77777777" w:rsidR="00C334D1" w:rsidRPr="00813D46" w:rsidRDefault="00C334D1" w:rsidP="007B0C0F">
            <w:pPr>
              <w:keepNext/>
              <w:jc w:val="right"/>
            </w:pPr>
            <w:r w:rsidRPr="00813D46">
              <w:rPr>
                <w:rFonts w:cs="Arial"/>
                <w:bCs/>
              </w:rPr>
              <w:t>(316</w:t>
            </w:r>
          </w:p>
        </w:tc>
        <w:tc>
          <w:tcPr>
            <w:tcW w:w="0" w:type="auto"/>
            <w:noWrap/>
            <w:vAlign w:val="bottom"/>
          </w:tcPr>
          <w:p w14:paraId="189F3FD3" w14:textId="77777777" w:rsidR="00C334D1" w:rsidRPr="00813D46" w:rsidRDefault="00C334D1" w:rsidP="007B0C0F">
            <w:pPr>
              <w:keepNext/>
              <w:rPr>
                <w:sz w:val="8"/>
              </w:rPr>
            </w:pPr>
            <w:r w:rsidRPr="00813D46">
              <w:rPr>
                <w:rFonts w:cs="Arial"/>
                <w:bCs/>
              </w:rPr>
              <w:t>)</w:t>
            </w:r>
          </w:p>
        </w:tc>
        <w:tc>
          <w:tcPr>
            <w:tcW w:w="0" w:type="auto"/>
            <w:vAlign w:val="bottom"/>
          </w:tcPr>
          <w:p w14:paraId="30604D42" w14:textId="77777777" w:rsidR="00C334D1" w:rsidRPr="00813D46" w:rsidRDefault="00C334D1" w:rsidP="007B0C0F">
            <w:pPr>
              <w:pStyle w:val="la2"/>
              <w:keepNext/>
            </w:pPr>
            <w:r w:rsidRPr="00813D46">
              <w:rPr>
                <w:sz w:val="15"/>
                <w:szCs w:val="15"/>
              </w:rPr>
              <w:t> </w:t>
            </w:r>
          </w:p>
        </w:tc>
        <w:tc>
          <w:tcPr>
            <w:tcW w:w="0" w:type="auto"/>
            <w:vAlign w:val="bottom"/>
          </w:tcPr>
          <w:p w14:paraId="79809B04" w14:textId="77777777" w:rsidR="00C334D1" w:rsidRPr="00813D46" w:rsidRDefault="00C334D1" w:rsidP="007B0C0F">
            <w:pPr>
              <w:keepNext/>
              <w:rPr>
                <w:sz w:val="8"/>
              </w:rPr>
            </w:pPr>
            <w:r w:rsidRPr="00813D46">
              <w:rPr>
                <w:rFonts w:cs="Arial"/>
              </w:rPr>
              <w:t> </w:t>
            </w:r>
          </w:p>
        </w:tc>
        <w:tc>
          <w:tcPr>
            <w:tcW w:w="0" w:type="auto"/>
            <w:vAlign w:val="bottom"/>
          </w:tcPr>
          <w:p w14:paraId="55C7D194" w14:textId="77777777" w:rsidR="00C334D1" w:rsidRPr="00813D46" w:rsidRDefault="00C334D1" w:rsidP="007B0C0F">
            <w:pPr>
              <w:keepNext/>
              <w:jc w:val="right"/>
            </w:pPr>
            <w:r w:rsidRPr="00813D46">
              <w:rPr>
                <w:rFonts w:cs="Arial"/>
              </w:rPr>
              <w:t>(90</w:t>
            </w:r>
          </w:p>
        </w:tc>
        <w:tc>
          <w:tcPr>
            <w:tcW w:w="0" w:type="auto"/>
            <w:noWrap/>
            <w:vAlign w:val="bottom"/>
          </w:tcPr>
          <w:p w14:paraId="6DBFEE9C" w14:textId="77777777" w:rsidR="00C334D1" w:rsidRPr="00813D46" w:rsidRDefault="00C334D1" w:rsidP="007B0C0F">
            <w:pPr>
              <w:keepNext/>
              <w:rPr>
                <w:sz w:val="8"/>
              </w:rPr>
            </w:pPr>
            <w:r w:rsidRPr="00813D46">
              <w:rPr>
                <w:rFonts w:cs="Arial"/>
              </w:rPr>
              <w:t>)</w:t>
            </w:r>
          </w:p>
        </w:tc>
      </w:tr>
      <w:tr w:rsidR="008468E3" w:rsidRPr="00813D46" w14:paraId="3374BA56" w14:textId="77777777" w:rsidTr="007B0C0F">
        <w:trPr>
          <w:jc w:val="center"/>
        </w:trPr>
        <w:tc>
          <w:tcPr>
            <w:tcW w:w="0" w:type="auto"/>
            <w:gridSpan w:val="6"/>
            <w:vAlign w:val="bottom"/>
          </w:tcPr>
          <w:p w14:paraId="49C5F278" w14:textId="77777777" w:rsidR="00C334D1" w:rsidRPr="00813D46" w:rsidRDefault="00C334D1" w:rsidP="007B0C0F">
            <w:pPr>
              <w:pStyle w:val="rrdsinglerule"/>
              <w:keepNext/>
            </w:pPr>
            <w:r w:rsidRPr="00813D46">
              <w:rPr>
                <w:sz w:val="15"/>
                <w:szCs w:val="15"/>
              </w:rPr>
              <w:t> </w:t>
            </w:r>
          </w:p>
        </w:tc>
        <w:tc>
          <w:tcPr>
            <w:tcW w:w="0" w:type="auto"/>
            <w:vAlign w:val="bottom"/>
          </w:tcPr>
          <w:p w14:paraId="49F3CA39" w14:textId="77777777" w:rsidR="00C334D1" w:rsidRPr="00813D46" w:rsidRDefault="00C334D1" w:rsidP="007B0C0F">
            <w:pPr>
              <w:keepNext/>
              <w:rPr>
                <w:sz w:val="8"/>
              </w:rPr>
            </w:pPr>
          </w:p>
        </w:tc>
        <w:tc>
          <w:tcPr>
            <w:tcW w:w="0" w:type="auto"/>
            <w:vAlign w:val="bottom"/>
          </w:tcPr>
          <w:p w14:paraId="28A1C460" w14:textId="77777777" w:rsidR="00C334D1" w:rsidRPr="00813D46" w:rsidRDefault="00C334D1" w:rsidP="007B0C0F">
            <w:pPr>
              <w:pStyle w:val="la2"/>
              <w:keepNext/>
            </w:pPr>
            <w:r w:rsidRPr="00813D46">
              <w:t> </w:t>
            </w:r>
          </w:p>
        </w:tc>
        <w:tc>
          <w:tcPr>
            <w:tcW w:w="0" w:type="auto"/>
            <w:gridSpan w:val="2"/>
            <w:vAlign w:val="bottom"/>
          </w:tcPr>
          <w:p w14:paraId="60F75E48" w14:textId="77777777" w:rsidR="00C334D1" w:rsidRPr="00813D46" w:rsidRDefault="00C334D1" w:rsidP="007B0C0F">
            <w:pPr>
              <w:pStyle w:val="rrdsinglerule"/>
              <w:keepNext/>
            </w:pPr>
            <w:r w:rsidRPr="00813D46">
              <w:rPr>
                <w:sz w:val="15"/>
                <w:szCs w:val="15"/>
              </w:rPr>
              <w:t> </w:t>
            </w:r>
          </w:p>
        </w:tc>
        <w:tc>
          <w:tcPr>
            <w:tcW w:w="0" w:type="auto"/>
            <w:vAlign w:val="bottom"/>
          </w:tcPr>
          <w:p w14:paraId="0CE8CDF8" w14:textId="77777777" w:rsidR="00C334D1" w:rsidRPr="00813D46" w:rsidRDefault="00C334D1" w:rsidP="007B0C0F">
            <w:pPr>
              <w:pStyle w:val="rrdsinglerule"/>
              <w:keepNext/>
            </w:pPr>
            <w:r w:rsidRPr="00813D46">
              <w:rPr>
                <w:sz w:val="15"/>
                <w:szCs w:val="15"/>
              </w:rPr>
              <w:t> </w:t>
            </w:r>
          </w:p>
        </w:tc>
        <w:tc>
          <w:tcPr>
            <w:tcW w:w="0" w:type="auto"/>
            <w:vAlign w:val="bottom"/>
          </w:tcPr>
          <w:p w14:paraId="5A326674" w14:textId="77777777" w:rsidR="00C334D1" w:rsidRPr="00813D46" w:rsidRDefault="00C334D1" w:rsidP="007B0C0F">
            <w:pPr>
              <w:keepNext/>
              <w:rPr>
                <w:sz w:val="8"/>
              </w:rPr>
            </w:pPr>
          </w:p>
        </w:tc>
        <w:tc>
          <w:tcPr>
            <w:tcW w:w="0" w:type="auto"/>
            <w:vAlign w:val="bottom"/>
          </w:tcPr>
          <w:p w14:paraId="5A91554B" w14:textId="77777777" w:rsidR="00C334D1" w:rsidRPr="00813D46" w:rsidRDefault="00C334D1" w:rsidP="007B0C0F">
            <w:pPr>
              <w:pStyle w:val="la2"/>
              <w:keepNext/>
            </w:pPr>
            <w:r w:rsidRPr="00813D46">
              <w:t> </w:t>
            </w:r>
          </w:p>
        </w:tc>
        <w:tc>
          <w:tcPr>
            <w:tcW w:w="0" w:type="auto"/>
            <w:vAlign w:val="bottom"/>
          </w:tcPr>
          <w:p w14:paraId="14820055" w14:textId="77777777" w:rsidR="00C334D1" w:rsidRPr="00813D46" w:rsidRDefault="00C334D1" w:rsidP="007B0C0F">
            <w:pPr>
              <w:pStyle w:val="rrdsinglerule"/>
              <w:keepNext/>
            </w:pPr>
            <w:r w:rsidRPr="00813D46">
              <w:rPr>
                <w:sz w:val="15"/>
                <w:szCs w:val="15"/>
              </w:rPr>
              <w:t> </w:t>
            </w:r>
          </w:p>
        </w:tc>
        <w:tc>
          <w:tcPr>
            <w:tcW w:w="0" w:type="auto"/>
            <w:vAlign w:val="bottom"/>
          </w:tcPr>
          <w:p w14:paraId="5A536770" w14:textId="77777777" w:rsidR="00C334D1" w:rsidRPr="00813D46" w:rsidRDefault="00C334D1" w:rsidP="007B0C0F">
            <w:pPr>
              <w:pStyle w:val="rrdsinglerule"/>
              <w:keepNext/>
            </w:pPr>
          </w:p>
        </w:tc>
        <w:tc>
          <w:tcPr>
            <w:tcW w:w="0" w:type="auto"/>
            <w:vAlign w:val="bottom"/>
          </w:tcPr>
          <w:p w14:paraId="4CB4141F" w14:textId="77777777" w:rsidR="00C334D1" w:rsidRPr="00813D46" w:rsidRDefault="00C334D1" w:rsidP="007B0C0F">
            <w:pPr>
              <w:keepNext/>
              <w:rPr>
                <w:sz w:val="8"/>
              </w:rPr>
            </w:pPr>
          </w:p>
        </w:tc>
      </w:tr>
      <w:tr w:rsidR="008468E3" w:rsidRPr="00813D46" w14:paraId="0E421A4F" w14:textId="77777777" w:rsidTr="007B0C0F">
        <w:trPr>
          <w:jc w:val="center"/>
        </w:trPr>
        <w:tc>
          <w:tcPr>
            <w:tcW w:w="0" w:type="auto"/>
            <w:gridSpan w:val="2"/>
          </w:tcPr>
          <w:p w14:paraId="201D3D40" w14:textId="77777777" w:rsidR="00C334D1" w:rsidRPr="00813D46" w:rsidRDefault="00C334D1" w:rsidP="007B0C0F">
            <w:pPr>
              <w:pStyle w:val="NormalWeb"/>
              <w:keepNext/>
              <w:ind w:left="240" w:hanging="240"/>
              <w:rPr>
                <w:sz w:val="8"/>
              </w:rPr>
            </w:pPr>
            <w:r w:rsidRPr="00813D46">
              <w:rPr>
                <w:rFonts w:cs="Arial"/>
                <w:sz w:val="20"/>
                <w:szCs w:val="20"/>
              </w:rPr>
              <w:t>Net current period other comprehensive income (loss)</w:t>
            </w:r>
          </w:p>
        </w:tc>
        <w:tc>
          <w:tcPr>
            <w:tcW w:w="0" w:type="auto"/>
            <w:gridSpan w:val="2"/>
            <w:vAlign w:val="bottom"/>
          </w:tcPr>
          <w:p w14:paraId="1CC38915" w14:textId="77777777" w:rsidR="00C334D1" w:rsidRPr="00813D46" w:rsidRDefault="00C334D1" w:rsidP="007B0C0F">
            <w:pPr>
              <w:pStyle w:val="la2"/>
              <w:keepNext/>
            </w:pPr>
            <w:r w:rsidRPr="00813D46">
              <w:rPr>
                <w:sz w:val="15"/>
                <w:szCs w:val="15"/>
              </w:rPr>
              <w:t> </w:t>
            </w:r>
          </w:p>
        </w:tc>
        <w:tc>
          <w:tcPr>
            <w:tcW w:w="0" w:type="auto"/>
            <w:vAlign w:val="bottom"/>
          </w:tcPr>
          <w:p w14:paraId="146EB363" w14:textId="77777777" w:rsidR="00C334D1" w:rsidRPr="00813D46" w:rsidRDefault="00C334D1" w:rsidP="007B0C0F">
            <w:pPr>
              <w:keepNext/>
              <w:rPr>
                <w:sz w:val="8"/>
              </w:rPr>
            </w:pPr>
            <w:r w:rsidRPr="00813D46">
              <w:rPr>
                <w:rFonts w:cs="Arial"/>
                <w:b/>
                <w:bCs/>
              </w:rPr>
              <w:t> </w:t>
            </w:r>
          </w:p>
        </w:tc>
        <w:tc>
          <w:tcPr>
            <w:tcW w:w="0" w:type="auto"/>
            <w:vAlign w:val="bottom"/>
          </w:tcPr>
          <w:p w14:paraId="75E49EC0" w14:textId="1698BAA1" w:rsidR="00C334D1" w:rsidRPr="00813D46" w:rsidRDefault="007501B1" w:rsidP="007B0C0F">
            <w:pPr>
              <w:keepNext/>
              <w:jc w:val="right"/>
            </w:pPr>
            <w:r w:rsidRPr="00813D46">
              <w:rPr>
                <w:rFonts w:cs="Arial"/>
                <w:b/>
                <w:bCs/>
              </w:rPr>
              <w:t>(362</w:t>
            </w:r>
          </w:p>
        </w:tc>
        <w:tc>
          <w:tcPr>
            <w:tcW w:w="0" w:type="auto"/>
            <w:noWrap/>
            <w:vAlign w:val="bottom"/>
          </w:tcPr>
          <w:p w14:paraId="5EAB1805" w14:textId="525C0CB9" w:rsidR="00C334D1" w:rsidRPr="00813D46" w:rsidRDefault="007501B1" w:rsidP="007B0C0F">
            <w:pPr>
              <w:keepNext/>
              <w:rPr>
                <w:sz w:val="8"/>
              </w:rPr>
            </w:pPr>
            <w:r w:rsidRPr="00813D46">
              <w:rPr>
                <w:rFonts w:cs="Arial"/>
                <w:b/>
                <w:bCs/>
              </w:rPr>
              <w:t>)</w:t>
            </w:r>
            <w:r w:rsidR="00C334D1" w:rsidRPr="00813D46">
              <w:rPr>
                <w:rFonts w:cs="Arial"/>
                <w:b/>
                <w:bCs/>
              </w:rPr>
              <w:t> </w:t>
            </w:r>
          </w:p>
        </w:tc>
        <w:tc>
          <w:tcPr>
            <w:tcW w:w="0" w:type="auto"/>
            <w:vAlign w:val="bottom"/>
          </w:tcPr>
          <w:p w14:paraId="64C563C9" w14:textId="77777777" w:rsidR="00C334D1" w:rsidRPr="00813D46" w:rsidRDefault="00C334D1" w:rsidP="007B0C0F">
            <w:pPr>
              <w:pStyle w:val="la2"/>
              <w:keepNext/>
            </w:pPr>
            <w:r w:rsidRPr="00813D46">
              <w:rPr>
                <w:sz w:val="15"/>
                <w:szCs w:val="15"/>
              </w:rPr>
              <w:t> </w:t>
            </w:r>
          </w:p>
        </w:tc>
        <w:tc>
          <w:tcPr>
            <w:tcW w:w="0" w:type="auto"/>
            <w:gridSpan w:val="2"/>
            <w:vAlign w:val="bottom"/>
          </w:tcPr>
          <w:p w14:paraId="03920C69" w14:textId="77777777" w:rsidR="00C334D1" w:rsidRPr="00813D46" w:rsidRDefault="00C334D1" w:rsidP="007B0C0F">
            <w:pPr>
              <w:keepNext/>
              <w:rPr>
                <w:sz w:val="8"/>
              </w:rPr>
            </w:pPr>
            <w:r w:rsidRPr="00813D46">
              <w:rPr>
                <w:rFonts w:cs="Arial"/>
              </w:rPr>
              <w:t> </w:t>
            </w:r>
          </w:p>
        </w:tc>
        <w:tc>
          <w:tcPr>
            <w:tcW w:w="0" w:type="auto"/>
            <w:vAlign w:val="bottom"/>
          </w:tcPr>
          <w:p w14:paraId="14F2CB53" w14:textId="77777777" w:rsidR="00C334D1" w:rsidRPr="00813D46" w:rsidRDefault="00C334D1" w:rsidP="007B0C0F">
            <w:pPr>
              <w:keepNext/>
              <w:jc w:val="right"/>
            </w:pPr>
            <w:r w:rsidRPr="00813D46">
              <w:rPr>
                <w:rFonts w:cs="Arial"/>
                <w:bCs/>
              </w:rPr>
              <w:t>1,737</w:t>
            </w:r>
          </w:p>
        </w:tc>
        <w:tc>
          <w:tcPr>
            <w:tcW w:w="0" w:type="auto"/>
            <w:noWrap/>
            <w:vAlign w:val="bottom"/>
          </w:tcPr>
          <w:p w14:paraId="416EE4F3" w14:textId="77777777" w:rsidR="00C334D1" w:rsidRPr="00813D46" w:rsidRDefault="00C334D1" w:rsidP="007B0C0F">
            <w:pPr>
              <w:keepNext/>
              <w:rPr>
                <w:sz w:val="8"/>
              </w:rPr>
            </w:pPr>
            <w:r w:rsidRPr="00813D46">
              <w:rPr>
                <w:rFonts w:cs="Arial"/>
                <w:bCs/>
              </w:rPr>
              <w:t> </w:t>
            </w:r>
          </w:p>
        </w:tc>
        <w:tc>
          <w:tcPr>
            <w:tcW w:w="0" w:type="auto"/>
            <w:vAlign w:val="bottom"/>
          </w:tcPr>
          <w:p w14:paraId="56522826" w14:textId="77777777" w:rsidR="00C334D1" w:rsidRPr="00813D46" w:rsidRDefault="00C334D1" w:rsidP="007B0C0F">
            <w:pPr>
              <w:pStyle w:val="la2"/>
              <w:keepNext/>
            </w:pPr>
            <w:r w:rsidRPr="00813D46">
              <w:rPr>
                <w:sz w:val="15"/>
                <w:szCs w:val="15"/>
              </w:rPr>
              <w:t> </w:t>
            </w:r>
          </w:p>
        </w:tc>
        <w:tc>
          <w:tcPr>
            <w:tcW w:w="0" w:type="auto"/>
            <w:vAlign w:val="bottom"/>
          </w:tcPr>
          <w:p w14:paraId="28DB2CE5" w14:textId="77777777" w:rsidR="00C334D1" w:rsidRPr="00813D46" w:rsidRDefault="00C334D1" w:rsidP="007B0C0F">
            <w:pPr>
              <w:keepNext/>
              <w:rPr>
                <w:sz w:val="8"/>
              </w:rPr>
            </w:pPr>
            <w:r w:rsidRPr="00813D46">
              <w:rPr>
                <w:rFonts w:cs="Arial"/>
              </w:rPr>
              <w:t> </w:t>
            </w:r>
          </w:p>
        </w:tc>
        <w:tc>
          <w:tcPr>
            <w:tcW w:w="0" w:type="auto"/>
            <w:vAlign w:val="bottom"/>
          </w:tcPr>
          <w:p w14:paraId="7B562707" w14:textId="77777777" w:rsidR="00C334D1" w:rsidRPr="00813D46" w:rsidRDefault="00C334D1" w:rsidP="007B0C0F">
            <w:pPr>
              <w:keepNext/>
              <w:jc w:val="right"/>
            </w:pPr>
            <w:r w:rsidRPr="00813D46">
              <w:rPr>
                <w:rFonts w:cs="Arial"/>
              </w:rPr>
              <w:t>363</w:t>
            </w:r>
          </w:p>
        </w:tc>
        <w:tc>
          <w:tcPr>
            <w:tcW w:w="0" w:type="auto"/>
            <w:noWrap/>
            <w:vAlign w:val="bottom"/>
          </w:tcPr>
          <w:p w14:paraId="33242F94" w14:textId="77777777" w:rsidR="00C334D1" w:rsidRPr="00813D46" w:rsidRDefault="00C334D1" w:rsidP="007B0C0F">
            <w:pPr>
              <w:keepNext/>
              <w:rPr>
                <w:sz w:val="8"/>
              </w:rPr>
            </w:pPr>
            <w:r w:rsidRPr="00813D46">
              <w:rPr>
                <w:rFonts w:cs="Arial"/>
              </w:rPr>
              <w:t> </w:t>
            </w:r>
          </w:p>
        </w:tc>
      </w:tr>
      <w:tr w:rsidR="008468E3" w:rsidRPr="00813D46" w14:paraId="3B1594AB" w14:textId="77777777" w:rsidTr="007B0C0F">
        <w:trPr>
          <w:jc w:val="center"/>
        </w:trPr>
        <w:tc>
          <w:tcPr>
            <w:tcW w:w="0" w:type="auto"/>
            <w:gridSpan w:val="6"/>
            <w:vAlign w:val="bottom"/>
          </w:tcPr>
          <w:p w14:paraId="18F7FE80" w14:textId="77777777" w:rsidR="00C334D1" w:rsidRPr="00813D46" w:rsidRDefault="00C334D1" w:rsidP="007B0C0F">
            <w:pPr>
              <w:pStyle w:val="rrdsinglerule"/>
              <w:keepNext/>
            </w:pPr>
            <w:r w:rsidRPr="00813D46">
              <w:rPr>
                <w:sz w:val="15"/>
                <w:szCs w:val="15"/>
              </w:rPr>
              <w:t> </w:t>
            </w:r>
          </w:p>
        </w:tc>
        <w:tc>
          <w:tcPr>
            <w:tcW w:w="0" w:type="auto"/>
            <w:vAlign w:val="bottom"/>
          </w:tcPr>
          <w:p w14:paraId="7CEB3802" w14:textId="77777777" w:rsidR="00C334D1" w:rsidRPr="00813D46" w:rsidRDefault="00C334D1" w:rsidP="007B0C0F">
            <w:pPr>
              <w:keepNext/>
              <w:rPr>
                <w:sz w:val="8"/>
              </w:rPr>
            </w:pPr>
          </w:p>
        </w:tc>
        <w:tc>
          <w:tcPr>
            <w:tcW w:w="0" w:type="auto"/>
            <w:vAlign w:val="bottom"/>
          </w:tcPr>
          <w:p w14:paraId="66D097D0" w14:textId="77777777" w:rsidR="00C334D1" w:rsidRPr="00813D46" w:rsidRDefault="00C334D1" w:rsidP="007B0C0F">
            <w:pPr>
              <w:pStyle w:val="la2"/>
              <w:keepNext/>
            </w:pPr>
            <w:r w:rsidRPr="00813D46">
              <w:t> </w:t>
            </w:r>
          </w:p>
        </w:tc>
        <w:tc>
          <w:tcPr>
            <w:tcW w:w="0" w:type="auto"/>
            <w:gridSpan w:val="2"/>
            <w:vAlign w:val="bottom"/>
          </w:tcPr>
          <w:p w14:paraId="6B5D06C3" w14:textId="77777777" w:rsidR="00C334D1" w:rsidRPr="00813D46" w:rsidRDefault="00C334D1" w:rsidP="007B0C0F">
            <w:pPr>
              <w:pStyle w:val="rrdsinglerule"/>
              <w:keepNext/>
            </w:pPr>
            <w:r w:rsidRPr="00813D46">
              <w:rPr>
                <w:sz w:val="15"/>
                <w:szCs w:val="15"/>
              </w:rPr>
              <w:t> </w:t>
            </w:r>
          </w:p>
        </w:tc>
        <w:tc>
          <w:tcPr>
            <w:tcW w:w="0" w:type="auto"/>
            <w:vAlign w:val="bottom"/>
          </w:tcPr>
          <w:p w14:paraId="6AD95EDF" w14:textId="77777777" w:rsidR="00C334D1" w:rsidRPr="00813D46" w:rsidRDefault="00C334D1" w:rsidP="007B0C0F">
            <w:pPr>
              <w:pStyle w:val="rrdsinglerule"/>
              <w:keepNext/>
            </w:pPr>
            <w:r w:rsidRPr="00813D46">
              <w:rPr>
                <w:sz w:val="15"/>
                <w:szCs w:val="15"/>
              </w:rPr>
              <w:t> </w:t>
            </w:r>
          </w:p>
        </w:tc>
        <w:tc>
          <w:tcPr>
            <w:tcW w:w="0" w:type="auto"/>
            <w:vAlign w:val="bottom"/>
          </w:tcPr>
          <w:p w14:paraId="301990EA" w14:textId="77777777" w:rsidR="00C334D1" w:rsidRPr="00813D46" w:rsidRDefault="00C334D1" w:rsidP="007B0C0F">
            <w:pPr>
              <w:keepNext/>
              <w:rPr>
                <w:sz w:val="8"/>
              </w:rPr>
            </w:pPr>
          </w:p>
        </w:tc>
        <w:tc>
          <w:tcPr>
            <w:tcW w:w="0" w:type="auto"/>
            <w:vAlign w:val="bottom"/>
          </w:tcPr>
          <w:p w14:paraId="5FD93D3E" w14:textId="77777777" w:rsidR="00C334D1" w:rsidRPr="00813D46" w:rsidRDefault="00C334D1" w:rsidP="007B0C0F">
            <w:pPr>
              <w:pStyle w:val="la2"/>
              <w:keepNext/>
            </w:pPr>
            <w:r w:rsidRPr="00813D46">
              <w:t> </w:t>
            </w:r>
          </w:p>
        </w:tc>
        <w:tc>
          <w:tcPr>
            <w:tcW w:w="0" w:type="auto"/>
            <w:vAlign w:val="bottom"/>
          </w:tcPr>
          <w:p w14:paraId="2C0F645E" w14:textId="77777777" w:rsidR="00C334D1" w:rsidRPr="00813D46" w:rsidRDefault="00C334D1" w:rsidP="007B0C0F">
            <w:pPr>
              <w:pStyle w:val="rrdsinglerule"/>
              <w:keepNext/>
            </w:pPr>
            <w:r w:rsidRPr="00813D46">
              <w:rPr>
                <w:sz w:val="15"/>
                <w:szCs w:val="15"/>
              </w:rPr>
              <w:t> </w:t>
            </w:r>
          </w:p>
        </w:tc>
        <w:tc>
          <w:tcPr>
            <w:tcW w:w="0" w:type="auto"/>
            <w:vAlign w:val="bottom"/>
          </w:tcPr>
          <w:p w14:paraId="658A32C1" w14:textId="77777777" w:rsidR="00C334D1" w:rsidRPr="00813D46" w:rsidRDefault="00C334D1" w:rsidP="007B0C0F">
            <w:pPr>
              <w:pStyle w:val="rrdsinglerule"/>
              <w:keepNext/>
            </w:pPr>
          </w:p>
        </w:tc>
        <w:tc>
          <w:tcPr>
            <w:tcW w:w="0" w:type="auto"/>
            <w:vAlign w:val="bottom"/>
          </w:tcPr>
          <w:p w14:paraId="01C9F055" w14:textId="77777777" w:rsidR="00C334D1" w:rsidRPr="00813D46" w:rsidRDefault="00C334D1" w:rsidP="007B0C0F">
            <w:pPr>
              <w:keepNext/>
              <w:rPr>
                <w:sz w:val="8"/>
              </w:rPr>
            </w:pPr>
          </w:p>
        </w:tc>
      </w:tr>
      <w:tr w:rsidR="008468E3" w:rsidRPr="00813D46" w14:paraId="4A131C45" w14:textId="77777777" w:rsidTr="007B0C0F">
        <w:trPr>
          <w:jc w:val="center"/>
        </w:trPr>
        <w:tc>
          <w:tcPr>
            <w:tcW w:w="0" w:type="auto"/>
            <w:gridSpan w:val="2"/>
          </w:tcPr>
          <w:p w14:paraId="45F528E8" w14:textId="77777777" w:rsidR="00C334D1" w:rsidRPr="00813D46" w:rsidRDefault="00C334D1" w:rsidP="007B0C0F">
            <w:pPr>
              <w:pStyle w:val="NormalWeb"/>
              <w:keepNext/>
              <w:ind w:left="240" w:hanging="240"/>
              <w:rPr>
                <w:sz w:val="8"/>
              </w:rPr>
            </w:pPr>
            <w:r w:rsidRPr="00813D46">
              <w:rPr>
                <w:rFonts w:cs="Arial"/>
                <w:sz w:val="20"/>
                <w:szCs w:val="20"/>
              </w:rPr>
              <w:t>Accumulated other comprehensive income balance, end of period</w:t>
            </w:r>
          </w:p>
        </w:tc>
        <w:tc>
          <w:tcPr>
            <w:tcW w:w="0" w:type="auto"/>
            <w:gridSpan w:val="2"/>
            <w:vAlign w:val="bottom"/>
          </w:tcPr>
          <w:p w14:paraId="692F3361" w14:textId="77777777" w:rsidR="00C334D1" w:rsidRPr="00813D46" w:rsidRDefault="00C334D1" w:rsidP="007B0C0F">
            <w:pPr>
              <w:pStyle w:val="la2"/>
              <w:keepNext/>
            </w:pPr>
            <w:r w:rsidRPr="00813D46">
              <w:rPr>
                <w:sz w:val="15"/>
                <w:szCs w:val="15"/>
              </w:rPr>
              <w:t> </w:t>
            </w:r>
          </w:p>
        </w:tc>
        <w:tc>
          <w:tcPr>
            <w:tcW w:w="0" w:type="auto"/>
            <w:vAlign w:val="bottom"/>
          </w:tcPr>
          <w:p w14:paraId="52D30E0B" w14:textId="77777777" w:rsidR="00C334D1" w:rsidRPr="00813D46" w:rsidRDefault="00C334D1" w:rsidP="007B0C0F">
            <w:pPr>
              <w:keepNext/>
              <w:rPr>
                <w:sz w:val="8"/>
              </w:rPr>
            </w:pPr>
            <w:r w:rsidRPr="00813D46">
              <w:rPr>
                <w:rFonts w:cs="Arial"/>
                <w:b/>
                <w:bCs/>
              </w:rPr>
              <w:t>$</w:t>
            </w:r>
          </w:p>
        </w:tc>
        <w:tc>
          <w:tcPr>
            <w:tcW w:w="0" w:type="auto"/>
            <w:vAlign w:val="bottom"/>
          </w:tcPr>
          <w:p w14:paraId="05CE94DD" w14:textId="4CD9268F" w:rsidR="00C334D1" w:rsidRPr="00813D46" w:rsidRDefault="00C334D1" w:rsidP="007B0C0F">
            <w:pPr>
              <w:keepNext/>
              <w:jc w:val="right"/>
            </w:pPr>
            <w:r w:rsidRPr="00813D46">
              <w:rPr>
                <w:rFonts w:cs="Arial"/>
                <w:b/>
                <w:bCs/>
              </w:rPr>
              <w:t>3,</w:t>
            </w:r>
            <w:r w:rsidR="007501B1" w:rsidRPr="00813D46">
              <w:rPr>
                <w:rFonts w:cs="Arial"/>
                <w:b/>
                <w:bCs/>
              </w:rPr>
              <w:t>169</w:t>
            </w:r>
          </w:p>
        </w:tc>
        <w:tc>
          <w:tcPr>
            <w:tcW w:w="0" w:type="auto"/>
            <w:noWrap/>
            <w:vAlign w:val="bottom"/>
          </w:tcPr>
          <w:p w14:paraId="6131A618" w14:textId="77777777" w:rsidR="00C334D1" w:rsidRPr="00813D46" w:rsidRDefault="00C334D1" w:rsidP="007B0C0F">
            <w:pPr>
              <w:keepNext/>
              <w:rPr>
                <w:sz w:val="8"/>
              </w:rPr>
            </w:pPr>
            <w:r w:rsidRPr="00813D46">
              <w:rPr>
                <w:rFonts w:cs="Arial"/>
                <w:b/>
                <w:bCs/>
              </w:rPr>
              <w:t> </w:t>
            </w:r>
          </w:p>
        </w:tc>
        <w:tc>
          <w:tcPr>
            <w:tcW w:w="0" w:type="auto"/>
            <w:vAlign w:val="bottom"/>
          </w:tcPr>
          <w:p w14:paraId="48BDCF52" w14:textId="77777777" w:rsidR="00C334D1" w:rsidRPr="00813D46" w:rsidRDefault="00C334D1" w:rsidP="007B0C0F">
            <w:pPr>
              <w:pStyle w:val="la2"/>
              <w:keepNext/>
            </w:pPr>
            <w:r w:rsidRPr="00813D46">
              <w:rPr>
                <w:sz w:val="15"/>
                <w:szCs w:val="15"/>
              </w:rPr>
              <w:t> </w:t>
            </w:r>
          </w:p>
        </w:tc>
        <w:tc>
          <w:tcPr>
            <w:tcW w:w="0" w:type="auto"/>
            <w:gridSpan w:val="2"/>
            <w:vAlign w:val="bottom"/>
          </w:tcPr>
          <w:p w14:paraId="34C74625" w14:textId="77777777" w:rsidR="00C334D1" w:rsidRPr="00813D46" w:rsidRDefault="00C334D1" w:rsidP="007B0C0F">
            <w:pPr>
              <w:keepNext/>
              <w:rPr>
                <w:sz w:val="8"/>
              </w:rPr>
            </w:pPr>
            <w:r w:rsidRPr="00813D46">
              <w:rPr>
                <w:rFonts w:cs="Arial"/>
              </w:rPr>
              <w:t>$</w:t>
            </w:r>
          </w:p>
        </w:tc>
        <w:tc>
          <w:tcPr>
            <w:tcW w:w="0" w:type="auto"/>
            <w:vAlign w:val="bottom"/>
          </w:tcPr>
          <w:p w14:paraId="5BDACC9C" w14:textId="77777777" w:rsidR="00C334D1" w:rsidRPr="00813D46" w:rsidRDefault="00C334D1" w:rsidP="007B0C0F">
            <w:pPr>
              <w:keepNext/>
              <w:jc w:val="right"/>
            </w:pPr>
            <w:r w:rsidRPr="00813D46">
              <w:rPr>
                <w:rFonts w:cs="Arial"/>
                <w:bCs/>
              </w:rPr>
              <w:t>3,531</w:t>
            </w:r>
          </w:p>
        </w:tc>
        <w:tc>
          <w:tcPr>
            <w:tcW w:w="0" w:type="auto"/>
            <w:noWrap/>
            <w:vAlign w:val="bottom"/>
          </w:tcPr>
          <w:p w14:paraId="73E86E56" w14:textId="77777777" w:rsidR="00C334D1" w:rsidRPr="00813D46" w:rsidRDefault="00C334D1" w:rsidP="007B0C0F">
            <w:pPr>
              <w:keepNext/>
              <w:rPr>
                <w:sz w:val="8"/>
              </w:rPr>
            </w:pPr>
            <w:r w:rsidRPr="00813D46">
              <w:rPr>
                <w:rFonts w:cs="Arial"/>
                <w:bCs/>
              </w:rPr>
              <w:t> </w:t>
            </w:r>
          </w:p>
        </w:tc>
        <w:tc>
          <w:tcPr>
            <w:tcW w:w="0" w:type="auto"/>
            <w:vAlign w:val="bottom"/>
          </w:tcPr>
          <w:p w14:paraId="36DDC823" w14:textId="77777777" w:rsidR="00C334D1" w:rsidRPr="00813D46" w:rsidRDefault="00C334D1" w:rsidP="007B0C0F">
            <w:pPr>
              <w:pStyle w:val="la2"/>
              <w:keepNext/>
            </w:pPr>
            <w:r w:rsidRPr="00813D46">
              <w:rPr>
                <w:sz w:val="15"/>
                <w:szCs w:val="15"/>
              </w:rPr>
              <w:t> </w:t>
            </w:r>
          </w:p>
        </w:tc>
        <w:tc>
          <w:tcPr>
            <w:tcW w:w="0" w:type="auto"/>
            <w:vAlign w:val="bottom"/>
          </w:tcPr>
          <w:p w14:paraId="7553B9F5" w14:textId="77777777" w:rsidR="00C334D1" w:rsidRPr="00813D46" w:rsidRDefault="00C334D1" w:rsidP="007B0C0F">
            <w:pPr>
              <w:keepNext/>
              <w:rPr>
                <w:sz w:val="8"/>
              </w:rPr>
            </w:pPr>
            <w:r w:rsidRPr="00813D46">
              <w:rPr>
                <w:rFonts w:cs="Arial"/>
              </w:rPr>
              <w:t>$</w:t>
            </w:r>
          </w:p>
        </w:tc>
        <w:tc>
          <w:tcPr>
            <w:tcW w:w="0" w:type="auto"/>
            <w:vAlign w:val="bottom"/>
          </w:tcPr>
          <w:p w14:paraId="2811E4A4" w14:textId="77777777" w:rsidR="00C334D1" w:rsidRPr="00813D46" w:rsidRDefault="00C334D1" w:rsidP="007B0C0F">
            <w:pPr>
              <w:keepNext/>
              <w:jc w:val="right"/>
            </w:pPr>
            <w:r w:rsidRPr="00813D46">
              <w:rPr>
                <w:rFonts w:cs="Arial"/>
              </w:rPr>
              <w:t>1,794</w:t>
            </w:r>
          </w:p>
        </w:tc>
        <w:tc>
          <w:tcPr>
            <w:tcW w:w="0" w:type="auto"/>
            <w:noWrap/>
            <w:vAlign w:val="bottom"/>
          </w:tcPr>
          <w:p w14:paraId="517D2C23" w14:textId="77777777" w:rsidR="00C334D1" w:rsidRPr="00813D46" w:rsidRDefault="00C334D1" w:rsidP="007B0C0F">
            <w:pPr>
              <w:keepNext/>
              <w:rPr>
                <w:sz w:val="8"/>
              </w:rPr>
            </w:pPr>
            <w:r w:rsidRPr="00813D46">
              <w:rPr>
                <w:rFonts w:cs="Arial"/>
              </w:rPr>
              <w:t> </w:t>
            </w:r>
          </w:p>
        </w:tc>
      </w:tr>
      <w:tr w:rsidR="008468E3" w:rsidRPr="00813D46" w14:paraId="295BED8E" w14:textId="77777777" w:rsidTr="007B0C0F">
        <w:trPr>
          <w:jc w:val="center"/>
        </w:trPr>
        <w:tc>
          <w:tcPr>
            <w:tcW w:w="0" w:type="auto"/>
            <w:gridSpan w:val="6"/>
            <w:vAlign w:val="bottom"/>
          </w:tcPr>
          <w:p w14:paraId="5A306FF0" w14:textId="77777777" w:rsidR="00C334D1" w:rsidRPr="00813D46" w:rsidRDefault="00C334D1" w:rsidP="007B0C0F">
            <w:pPr>
              <w:pStyle w:val="rrdsinglerule"/>
              <w:keepNext/>
            </w:pPr>
            <w:r w:rsidRPr="00813D46">
              <w:rPr>
                <w:sz w:val="15"/>
                <w:szCs w:val="15"/>
              </w:rPr>
              <w:t> </w:t>
            </w:r>
          </w:p>
        </w:tc>
        <w:tc>
          <w:tcPr>
            <w:tcW w:w="0" w:type="auto"/>
            <w:vAlign w:val="bottom"/>
          </w:tcPr>
          <w:p w14:paraId="0F43211C" w14:textId="77777777" w:rsidR="00C334D1" w:rsidRPr="00813D46" w:rsidRDefault="00C334D1" w:rsidP="007B0C0F">
            <w:pPr>
              <w:keepNext/>
              <w:rPr>
                <w:sz w:val="8"/>
              </w:rPr>
            </w:pPr>
          </w:p>
        </w:tc>
        <w:tc>
          <w:tcPr>
            <w:tcW w:w="0" w:type="auto"/>
            <w:vAlign w:val="bottom"/>
          </w:tcPr>
          <w:p w14:paraId="1D59D743" w14:textId="77777777" w:rsidR="00C334D1" w:rsidRPr="00813D46" w:rsidRDefault="00C334D1" w:rsidP="007B0C0F">
            <w:pPr>
              <w:pStyle w:val="la2"/>
              <w:keepNext/>
            </w:pPr>
            <w:r w:rsidRPr="00813D46">
              <w:t> </w:t>
            </w:r>
          </w:p>
        </w:tc>
        <w:tc>
          <w:tcPr>
            <w:tcW w:w="0" w:type="auto"/>
            <w:gridSpan w:val="2"/>
            <w:vAlign w:val="bottom"/>
          </w:tcPr>
          <w:p w14:paraId="1AA3DFA3" w14:textId="77777777" w:rsidR="00C334D1" w:rsidRPr="00813D46" w:rsidRDefault="00C334D1" w:rsidP="007B0C0F">
            <w:pPr>
              <w:pStyle w:val="rrdsinglerule"/>
              <w:keepNext/>
            </w:pPr>
            <w:r w:rsidRPr="00813D46">
              <w:rPr>
                <w:sz w:val="15"/>
                <w:szCs w:val="15"/>
              </w:rPr>
              <w:t> </w:t>
            </w:r>
          </w:p>
        </w:tc>
        <w:tc>
          <w:tcPr>
            <w:tcW w:w="0" w:type="auto"/>
            <w:vAlign w:val="bottom"/>
          </w:tcPr>
          <w:p w14:paraId="1BC72FD5" w14:textId="77777777" w:rsidR="00C334D1" w:rsidRPr="00813D46" w:rsidRDefault="00C334D1" w:rsidP="007B0C0F">
            <w:pPr>
              <w:pStyle w:val="rrdsinglerule"/>
              <w:keepNext/>
            </w:pPr>
            <w:r w:rsidRPr="00813D46">
              <w:rPr>
                <w:sz w:val="15"/>
                <w:szCs w:val="15"/>
              </w:rPr>
              <w:t> </w:t>
            </w:r>
          </w:p>
        </w:tc>
        <w:tc>
          <w:tcPr>
            <w:tcW w:w="0" w:type="auto"/>
            <w:vAlign w:val="bottom"/>
          </w:tcPr>
          <w:p w14:paraId="4382BA06" w14:textId="77777777" w:rsidR="00C334D1" w:rsidRPr="00813D46" w:rsidRDefault="00C334D1" w:rsidP="007B0C0F">
            <w:pPr>
              <w:keepNext/>
              <w:rPr>
                <w:sz w:val="8"/>
              </w:rPr>
            </w:pPr>
          </w:p>
        </w:tc>
        <w:tc>
          <w:tcPr>
            <w:tcW w:w="0" w:type="auto"/>
            <w:vAlign w:val="bottom"/>
          </w:tcPr>
          <w:p w14:paraId="09274223" w14:textId="77777777" w:rsidR="00C334D1" w:rsidRPr="00813D46" w:rsidRDefault="00C334D1" w:rsidP="007B0C0F">
            <w:pPr>
              <w:pStyle w:val="la2"/>
              <w:keepNext/>
            </w:pPr>
            <w:r w:rsidRPr="00813D46">
              <w:t> </w:t>
            </w:r>
          </w:p>
        </w:tc>
        <w:tc>
          <w:tcPr>
            <w:tcW w:w="0" w:type="auto"/>
            <w:vAlign w:val="bottom"/>
          </w:tcPr>
          <w:p w14:paraId="4220F6E8" w14:textId="77777777" w:rsidR="00C334D1" w:rsidRPr="00813D46" w:rsidRDefault="00C334D1" w:rsidP="007B0C0F">
            <w:pPr>
              <w:pStyle w:val="rrdsinglerule"/>
              <w:keepNext/>
            </w:pPr>
            <w:r w:rsidRPr="00813D46">
              <w:rPr>
                <w:sz w:val="15"/>
                <w:szCs w:val="15"/>
              </w:rPr>
              <w:t> </w:t>
            </w:r>
          </w:p>
        </w:tc>
        <w:tc>
          <w:tcPr>
            <w:tcW w:w="0" w:type="auto"/>
            <w:vAlign w:val="bottom"/>
          </w:tcPr>
          <w:p w14:paraId="05ACF2FC" w14:textId="77777777" w:rsidR="00C334D1" w:rsidRPr="00813D46" w:rsidRDefault="00C334D1" w:rsidP="007B0C0F">
            <w:pPr>
              <w:pStyle w:val="rrdsinglerule"/>
              <w:keepNext/>
            </w:pPr>
          </w:p>
        </w:tc>
        <w:tc>
          <w:tcPr>
            <w:tcW w:w="0" w:type="auto"/>
            <w:vAlign w:val="bottom"/>
          </w:tcPr>
          <w:p w14:paraId="56F252B6" w14:textId="77777777" w:rsidR="00C334D1" w:rsidRPr="00813D46" w:rsidRDefault="00C334D1" w:rsidP="007B0C0F">
            <w:pPr>
              <w:keepNext/>
              <w:rPr>
                <w:sz w:val="8"/>
              </w:rPr>
            </w:pPr>
          </w:p>
        </w:tc>
      </w:tr>
      <w:tr w:rsidR="00C334D1" w:rsidRPr="00813D46" w14:paraId="73F60454" w14:textId="77777777" w:rsidTr="007B0C0F">
        <w:trPr>
          <w:trHeight w:val="75"/>
          <w:jc w:val="center"/>
        </w:trPr>
        <w:tc>
          <w:tcPr>
            <w:tcW w:w="0" w:type="auto"/>
            <w:gridSpan w:val="2"/>
            <w:vAlign w:val="center"/>
          </w:tcPr>
          <w:p w14:paraId="46B52778" w14:textId="77777777" w:rsidR="00C334D1" w:rsidRPr="00813D46" w:rsidRDefault="00C334D1" w:rsidP="007B0C0F">
            <w:pPr>
              <w:keepNext/>
              <w:rPr>
                <w:sz w:val="8"/>
              </w:rPr>
            </w:pPr>
          </w:p>
        </w:tc>
        <w:tc>
          <w:tcPr>
            <w:tcW w:w="0" w:type="auto"/>
            <w:gridSpan w:val="5"/>
            <w:vAlign w:val="center"/>
          </w:tcPr>
          <w:p w14:paraId="2EB7F9FE" w14:textId="77777777" w:rsidR="00C334D1" w:rsidRPr="00813D46" w:rsidRDefault="00C334D1" w:rsidP="007B0C0F">
            <w:pPr>
              <w:keepNext/>
              <w:rPr>
                <w:sz w:val="8"/>
              </w:rPr>
            </w:pPr>
          </w:p>
        </w:tc>
        <w:tc>
          <w:tcPr>
            <w:tcW w:w="0" w:type="auto"/>
            <w:gridSpan w:val="5"/>
            <w:vAlign w:val="center"/>
          </w:tcPr>
          <w:p w14:paraId="62FE3F1E" w14:textId="77777777" w:rsidR="00C334D1" w:rsidRPr="00813D46" w:rsidRDefault="00C334D1" w:rsidP="007B0C0F">
            <w:pPr>
              <w:keepNext/>
              <w:rPr>
                <w:sz w:val="8"/>
              </w:rPr>
            </w:pPr>
          </w:p>
        </w:tc>
        <w:tc>
          <w:tcPr>
            <w:tcW w:w="0" w:type="auto"/>
            <w:gridSpan w:val="4"/>
            <w:vAlign w:val="center"/>
          </w:tcPr>
          <w:p w14:paraId="4EC8446E" w14:textId="77777777" w:rsidR="00C334D1" w:rsidRPr="00813D46" w:rsidRDefault="00C334D1" w:rsidP="007B0C0F">
            <w:pPr>
              <w:keepNext/>
              <w:rPr>
                <w:sz w:val="8"/>
              </w:rPr>
            </w:pPr>
          </w:p>
        </w:tc>
      </w:tr>
      <w:tr w:rsidR="008468E3" w:rsidRPr="00813D46" w14:paraId="579C6084" w14:textId="77777777" w:rsidTr="007B0C0F">
        <w:trPr>
          <w:jc w:val="center"/>
        </w:trPr>
        <w:tc>
          <w:tcPr>
            <w:tcW w:w="0" w:type="auto"/>
            <w:gridSpan w:val="2"/>
          </w:tcPr>
          <w:p w14:paraId="4010F896" w14:textId="77777777" w:rsidR="00C334D1" w:rsidRPr="00813D46" w:rsidRDefault="00C334D1" w:rsidP="007B0C0F">
            <w:pPr>
              <w:pStyle w:val="NormalWeb"/>
              <w:keepNext/>
              <w:ind w:left="240" w:hanging="240"/>
              <w:rPr>
                <w:sz w:val="8"/>
              </w:rPr>
            </w:pPr>
            <w:r w:rsidRPr="00813D46">
              <w:rPr>
                <w:rFonts w:cs="Arial"/>
                <w:b/>
                <w:bCs/>
                <w:sz w:val="15"/>
                <w:szCs w:val="15"/>
              </w:rPr>
              <w:t>Translation Adjustments and Other</w:t>
            </w:r>
          </w:p>
        </w:tc>
        <w:tc>
          <w:tcPr>
            <w:tcW w:w="0" w:type="auto"/>
            <w:gridSpan w:val="2"/>
            <w:vAlign w:val="bottom"/>
          </w:tcPr>
          <w:p w14:paraId="661D65E3" w14:textId="77777777" w:rsidR="00C334D1" w:rsidRPr="00813D46" w:rsidRDefault="00C334D1" w:rsidP="007B0C0F">
            <w:pPr>
              <w:pStyle w:val="la2"/>
              <w:keepNext/>
            </w:pPr>
            <w:r w:rsidRPr="00813D46">
              <w:rPr>
                <w:sz w:val="15"/>
                <w:szCs w:val="15"/>
              </w:rPr>
              <w:t> </w:t>
            </w:r>
          </w:p>
        </w:tc>
        <w:tc>
          <w:tcPr>
            <w:tcW w:w="0" w:type="auto"/>
            <w:vAlign w:val="bottom"/>
          </w:tcPr>
          <w:p w14:paraId="10DA95AD" w14:textId="77777777" w:rsidR="00C334D1" w:rsidRPr="00813D46" w:rsidRDefault="00C334D1" w:rsidP="007B0C0F">
            <w:pPr>
              <w:pStyle w:val="la2"/>
              <w:keepNext/>
            </w:pPr>
            <w:r w:rsidRPr="00813D46">
              <w:t> </w:t>
            </w:r>
          </w:p>
        </w:tc>
        <w:tc>
          <w:tcPr>
            <w:tcW w:w="0" w:type="auto"/>
            <w:vAlign w:val="bottom"/>
          </w:tcPr>
          <w:p w14:paraId="2CACCA04" w14:textId="77777777" w:rsidR="00C334D1" w:rsidRPr="00813D46" w:rsidRDefault="00C334D1" w:rsidP="007B0C0F">
            <w:pPr>
              <w:pStyle w:val="la2"/>
              <w:keepNext/>
            </w:pPr>
            <w:r w:rsidRPr="00813D46">
              <w:t> </w:t>
            </w:r>
          </w:p>
        </w:tc>
        <w:tc>
          <w:tcPr>
            <w:tcW w:w="0" w:type="auto"/>
            <w:vAlign w:val="bottom"/>
          </w:tcPr>
          <w:p w14:paraId="7BCECFD2" w14:textId="77777777" w:rsidR="00C334D1" w:rsidRPr="00813D46" w:rsidRDefault="00C334D1" w:rsidP="007B0C0F">
            <w:pPr>
              <w:pStyle w:val="la2"/>
              <w:keepNext/>
            </w:pPr>
            <w:r w:rsidRPr="00813D46">
              <w:t> </w:t>
            </w:r>
          </w:p>
        </w:tc>
        <w:tc>
          <w:tcPr>
            <w:tcW w:w="0" w:type="auto"/>
            <w:vAlign w:val="bottom"/>
          </w:tcPr>
          <w:p w14:paraId="4807995C" w14:textId="77777777" w:rsidR="00C334D1" w:rsidRPr="00813D46" w:rsidRDefault="00C334D1" w:rsidP="007B0C0F">
            <w:pPr>
              <w:pStyle w:val="la2"/>
              <w:keepNext/>
            </w:pPr>
            <w:r w:rsidRPr="00813D46">
              <w:rPr>
                <w:sz w:val="15"/>
                <w:szCs w:val="15"/>
              </w:rPr>
              <w:t> </w:t>
            </w:r>
          </w:p>
        </w:tc>
        <w:tc>
          <w:tcPr>
            <w:tcW w:w="0" w:type="auto"/>
            <w:gridSpan w:val="2"/>
            <w:vAlign w:val="bottom"/>
          </w:tcPr>
          <w:p w14:paraId="669331D1" w14:textId="77777777" w:rsidR="00C334D1" w:rsidRPr="00813D46" w:rsidRDefault="00C334D1" w:rsidP="007B0C0F">
            <w:pPr>
              <w:pStyle w:val="la2"/>
              <w:keepNext/>
            </w:pPr>
            <w:r w:rsidRPr="00813D46">
              <w:t> </w:t>
            </w:r>
          </w:p>
        </w:tc>
        <w:tc>
          <w:tcPr>
            <w:tcW w:w="0" w:type="auto"/>
            <w:vAlign w:val="bottom"/>
          </w:tcPr>
          <w:p w14:paraId="37EAFF22" w14:textId="77777777" w:rsidR="00C334D1" w:rsidRPr="00813D46" w:rsidRDefault="00C334D1" w:rsidP="007B0C0F">
            <w:pPr>
              <w:pStyle w:val="la2"/>
              <w:keepNext/>
            </w:pPr>
            <w:r w:rsidRPr="00813D46">
              <w:t> </w:t>
            </w:r>
          </w:p>
        </w:tc>
        <w:tc>
          <w:tcPr>
            <w:tcW w:w="0" w:type="auto"/>
            <w:vAlign w:val="bottom"/>
          </w:tcPr>
          <w:p w14:paraId="4D4A9DE2" w14:textId="77777777" w:rsidR="00C334D1" w:rsidRPr="00813D46" w:rsidRDefault="00C334D1" w:rsidP="007B0C0F">
            <w:pPr>
              <w:pStyle w:val="la2"/>
              <w:keepNext/>
            </w:pPr>
            <w:r w:rsidRPr="00813D46">
              <w:t> </w:t>
            </w:r>
          </w:p>
        </w:tc>
        <w:tc>
          <w:tcPr>
            <w:tcW w:w="0" w:type="auto"/>
            <w:vAlign w:val="bottom"/>
          </w:tcPr>
          <w:p w14:paraId="4297BB79" w14:textId="77777777" w:rsidR="00C334D1" w:rsidRPr="00813D46" w:rsidRDefault="00C334D1" w:rsidP="007B0C0F">
            <w:pPr>
              <w:pStyle w:val="la2"/>
              <w:keepNext/>
            </w:pPr>
            <w:r w:rsidRPr="00813D46">
              <w:rPr>
                <w:sz w:val="15"/>
                <w:szCs w:val="15"/>
              </w:rPr>
              <w:t> </w:t>
            </w:r>
          </w:p>
        </w:tc>
        <w:tc>
          <w:tcPr>
            <w:tcW w:w="0" w:type="auto"/>
            <w:vAlign w:val="bottom"/>
          </w:tcPr>
          <w:p w14:paraId="51FFD8AA" w14:textId="77777777" w:rsidR="00C334D1" w:rsidRPr="00813D46" w:rsidRDefault="00C334D1" w:rsidP="007B0C0F">
            <w:pPr>
              <w:pStyle w:val="la2"/>
              <w:keepNext/>
            </w:pPr>
            <w:r w:rsidRPr="00813D46">
              <w:t> </w:t>
            </w:r>
          </w:p>
        </w:tc>
        <w:tc>
          <w:tcPr>
            <w:tcW w:w="0" w:type="auto"/>
            <w:vAlign w:val="bottom"/>
          </w:tcPr>
          <w:p w14:paraId="5F27C514" w14:textId="77777777" w:rsidR="00C334D1" w:rsidRPr="00813D46" w:rsidRDefault="00C334D1" w:rsidP="007B0C0F">
            <w:pPr>
              <w:pStyle w:val="la2"/>
              <w:keepNext/>
            </w:pPr>
            <w:r w:rsidRPr="00813D46">
              <w:t> </w:t>
            </w:r>
          </w:p>
        </w:tc>
        <w:tc>
          <w:tcPr>
            <w:tcW w:w="0" w:type="auto"/>
            <w:vAlign w:val="bottom"/>
          </w:tcPr>
          <w:p w14:paraId="13C06982" w14:textId="77777777" w:rsidR="00C334D1" w:rsidRPr="00813D46" w:rsidRDefault="00C334D1" w:rsidP="007B0C0F">
            <w:pPr>
              <w:pStyle w:val="la2"/>
              <w:keepNext/>
            </w:pPr>
            <w:r w:rsidRPr="00813D46">
              <w:t> </w:t>
            </w:r>
          </w:p>
        </w:tc>
      </w:tr>
      <w:tr w:rsidR="00C334D1" w:rsidRPr="00813D46" w14:paraId="3B3453A6" w14:textId="77777777" w:rsidTr="007B0C0F">
        <w:trPr>
          <w:trHeight w:val="75"/>
          <w:jc w:val="center"/>
        </w:trPr>
        <w:tc>
          <w:tcPr>
            <w:tcW w:w="0" w:type="auto"/>
            <w:gridSpan w:val="2"/>
            <w:vAlign w:val="center"/>
          </w:tcPr>
          <w:p w14:paraId="252F7BF3" w14:textId="77777777" w:rsidR="00C334D1" w:rsidRPr="00813D46" w:rsidRDefault="00C334D1" w:rsidP="007B0C0F">
            <w:pPr>
              <w:keepNext/>
              <w:rPr>
                <w:sz w:val="8"/>
              </w:rPr>
            </w:pPr>
          </w:p>
        </w:tc>
        <w:tc>
          <w:tcPr>
            <w:tcW w:w="0" w:type="auto"/>
            <w:gridSpan w:val="5"/>
            <w:vAlign w:val="center"/>
          </w:tcPr>
          <w:p w14:paraId="29B2E482" w14:textId="77777777" w:rsidR="00C334D1" w:rsidRPr="00813D46" w:rsidRDefault="00C334D1" w:rsidP="007B0C0F">
            <w:pPr>
              <w:keepNext/>
              <w:rPr>
                <w:sz w:val="8"/>
              </w:rPr>
            </w:pPr>
          </w:p>
        </w:tc>
        <w:tc>
          <w:tcPr>
            <w:tcW w:w="0" w:type="auto"/>
            <w:gridSpan w:val="5"/>
            <w:vAlign w:val="center"/>
          </w:tcPr>
          <w:p w14:paraId="4EF510CA" w14:textId="77777777" w:rsidR="00C334D1" w:rsidRPr="00813D46" w:rsidRDefault="00C334D1" w:rsidP="007B0C0F">
            <w:pPr>
              <w:keepNext/>
              <w:rPr>
                <w:sz w:val="8"/>
              </w:rPr>
            </w:pPr>
          </w:p>
        </w:tc>
        <w:tc>
          <w:tcPr>
            <w:tcW w:w="0" w:type="auto"/>
            <w:gridSpan w:val="4"/>
            <w:vAlign w:val="center"/>
          </w:tcPr>
          <w:p w14:paraId="2A91ECC0" w14:textId="77777777" w:rsidR="00C334D1" w:rsidRPr="00813D46" w:rsidRDefault="00C334D1" w:rsidP="007B0C0F">
            <w:pPr>
              <w:keepNext/>
              <w:rPr>
                <w:sz w:val="8"/>
              </w:rPr>
            </w:pPr>
          </w:p>
        </w:tc>
      </w:tr>
      <w:tr w:rsidR="008468E3" w:rsidRPr="00813D46" w14:paraId="598CF87E" w14:textId="77777777" w:rsidTr="007B0C0F">
        <w:trPr>
          <w:jc w:val="center"/>
        </w:trPr>
        <w:tc>
          <w:tcPr>
            <w:tcW w:w="0" w:type="auto"/>
            <w:gridSpan w:val="2"/>
          </w:tcPr>
          <w:p w14:paraId="6179CF3C" w14:textId="77777777" w:rsidR="00C334D1" w:rsidRPr="00813D46" w:rsidRDefault="00C334D1" w:rsidP="007B0C0F">
            <w:pPr>
              <w:pStyle w:val="NormalWeb"/>
              <w:keepNext/>
              <w:ind w:left="240" w:hanging="240"/>
              <w:rPr>
                <w:sz w:val="8"/>
              </w:rPr>
            </w:pPr>
            <w:r w:rsidRPr="00813D46">
              <w:rPr>
                <w:rFonts w:cs="Arial"/>
                <w:sz w:val="20"/>
                <w:szCs w:val="20"/>
              </w:rPr>
              <w:t>Accumulated other comprehensive income (loss) balance, beginning of period</w:t>
            </w:r>
          </w:p>
        </w:tc>
        <w:tc>
          <w:tcPr>
            <w:tcW w:w="0" w:type="auto"/>
            <w:gridSpan w:val="2"/>
            <w:vAlign w:val="bottom"/>
          </w:tcPr>
          <w:p w14:paraId="19101906" w14:textId="77777777" w:rsidR="00C334D1" w:rsidRPr="00813D46" w:rsidRDefault="00C334D1" w:rsidP="007B0C0F">
            <w:pPr>
              <w:pStyle w:val="la2"/>
              <w:keepNext/>
            </w:pPr>
            <w:r w:rsidRPr="00813D46">
              <w:rPr>
                <w:sz w:val="15"/>
                <w:szCs w:val="15"/>
              </w:rPr>
              <w:t> </w:t>
            </w:r>
          </w:p>
        </w:tc>
        <w:tc>
          <w:tcPr>
            <w:tcW w:w="0" w:type="auto"/>
            <w:vAlign w:val="bottom"/>
          </w:tcPr>
          <w:p w14:paraId="199CC80F" w14:textId="77777777" w:rsidR="00C334D1" w:rsidRPr="00813D46" w:rsidRDefault="00C334D1" w:rsidP="007B0C0F">
            <w:pPr>
              <w:keepNext/>
              <w:rPr>
                <w:sz w:val="8"/>
              </w:rPr>
            </w:pPr>
            <w:r w:rsidRPr="00813D46">
              <w:rPr>
                <w:rFonts w:cs="Arial"/>
                <w:b/>
                <w:bCs/>
              </w:rPr>
              <w:t>$</w:t>
            </w:r>
          </w:p>
        </w:tc>
        <w:tc>
          <w:tcPr>
            <w:tcW w:w="0" w:type="auto"/>
            <w:vAlign w:val="bottom"/>
          </w:tcPr>
          <w:p w14:paraId="2EB3A8DD" w14:textId="50AA4B9E" w:rsidR="00C334D1" w:rsidRPr="00813D46" w:rsidRDefault="007501B1" w:rsidP="008468E3">
            <w:pPr>
              <w:keepNext/>
              <w:jc w:val="right"/>
            </w:pPr>
            <w:r w:rsidRPr="00813D46">
              <w:rPr>
                <w:rFonts w:cs="Arial"/>
                <w:b/>
                <w:bCs/>
              </w:rPr>
              <w:t>146</w:t>
            </w:r>
          </w:p>
        </w:tc>
        <w:tc>
          <w:tcPr>
            <w:tcW w:w="0" w:type="auto"/>
            <w:noWrap/>
            <w:vAlign w:val="bottom"/>
          </w:tcPr>
          <w:p w14:paraId="3D61EFB7" w14:textId="6C103D57" w:rsidR="00C334D1" w:rsidRPr="00813D46" w:rsidRDefault="00C334D1" w:rsidP="007B0C0F">
            <w:pPr>
              <w:keepNext/>
              <w:rPr>
                <w:sz w:val="8"/>
              </w:rPr>
            </w:pPr>
          </w:p>
        </w:tc>
        <w:tc>
          <w:tcPr>
            <w:tcW w:w="0" w:type="auto"/>
            <w:vAlign w:val="bottom"/>
          </w:tcPr>
          <w:p w14:paraId="7136199E" w14:textId="77777777" w:rsidR="00C334D1" w:rsidRPr="00813D46" w:rsidRDefault="00C334D1" w:rsidP="007B0C0F">
            <w:pPr>
              <w:pStyle w:val="la2"/>
              <w:keepNext/>
            </w:pPr>
            <w:r w:rsidRPr="00813D46">
              <w:rPr>
                <w:sz w:val="15"/>
                <w:szCs w:val="15"/>
              </w:rPr>
              <w:t> </w:t>
            </w:r>
          </w:p>
        </w:tc>
        <w:tc>
          <w:tcPr>
            <w:tcW w:w="0" w:type="auto"/>
            <w:gridSpan w:val="2"/>
            <w:vAlign w:val="bottom"/>
          </w:tcPr>
          <w:p w14:paraId="4381AFF2" w14:textId="77777777" w:rsidR="00C334D1" w:rsidRPr="00813D46" w:rsidRDefault="00C334D1" w:rsidP="007B0C0F">
            <w:pPr>
              <w:keepNext/>
              <w:rPr>
                <w:sz w:val="8"/>
              </w:rPr>
            </w:pPr>
            <w:r w:rsidRPr="00813D46">
              <w:rPr>
                <w:rFonts w:cs="Arial"/>
              </w:rPr>
              <w:t>$</w:t>
            </w:r>
          </w:p>
        </w:tc>
        <w:tc>
          <w:tcPr>
            <w:tcW w:w="0" w:type="auto"/>
            <w:vAlign w:val="bottom"/>
          </w:tcPr>
          <w:p w14:paraId="61479FF8" w14:textId="77777777" w:rsidR="00C334D1" w:rsidRPr="00813D46" w:rsidRDefault="00C334D1" w:rsidP="007B0C0F">
            <w:pPr>
              <w:keepNext/>
              <w:jc w:val="right"/>
            </w:pPr>
            <w:r w:rsidRPr="00813D46">
              <w:rPr>
                <w:rFonts w:cs="Arial"/>
                <w:bCs/>
              </w:rPr>
              <w:t>(117</w:t>
            </w:r>
          </w:p>
        </w:tc>
        <w:tc>
          <w:tcPr>
            <w:tcW w:w="0" w:type="auto"/>
            <w:noWrap/>
            <w:vAlign w:val="bottom"/>
          </w:tcPr>
          <w:p w14:paraId="13D0CAC2" w14:textId="77777777" w:rsidR="00C334D1" w:rsidRPr="00813D46" w:rsidRDefault="00C334D1" w:rsidP="007B0C0F">
            <w:pPr>
              <w:keepNext/>
              <w:rPr>
                <w:sz w:val="8"/>
              </w:rPr>
            </w:pPr>
            <w:r w:rsidRPr="00813D46">
              <w:rPr>
                <w:rFonts w:cs="Arial"/>
                <w:bCs/>
              </w:rPr>
              <w:t>)</w:t>
            </w:r>
          </w:p>
        </w:tc>
        <w:tc>
          <w:tcPr>
            <w:tcW w:w="0" w:type="auto"/>
            <w:vAlign w:val="bottom"/>
          </w:tcPr>
          <w:p w14:paraId="4BFF29E6" w14:textId="77777777" w:rsidR="00C334D1" w:rsidRPr="00813D46" w:rsidRDefault="00C334D1" w:rsidP="007B0C0F">
            <w:pPr>
              <w:pStyle w:val="la2"/>
              <w:keepNext/>
            </w:pPr>
            <w:r w:rsidRPr="00813D46">
              <w:rPr>
                <w:sz w:val="15"/>
                <w:szCs w:val="15"/>
              </w:rPr>
              <w:t> </w:t>
            </w:r>
          </w:p>
        </w:tc>
        <w:tc>
          <w:tcPr>
            <w:tcW w:w="0" w:type="auto"/>
            <w:vAlign w:val="bottom"/>
          </w:tcPr>
          <w:p w14:paraId="16F749F4" w14:textId="77777777" w:rsidR="00C334D1" w:rsidRPr="00813D46" w:rsidRDefault="00C334D1" w:rsidP="007B0C0F">
            <w:pPr>
              <w:keepNext/>
              <w:rPr>
                <w:sz w:val="8"/>
              </w:rPr>
            </w:pPr>
            <w:r w:rsidRPr="00813D46">
              <w:rPr>
                <w:rFonts w:cs="Arial"/>
              </w:rPr>
              <w:t>$</w:t>
            </w:r>
          </w:p>
        </w:tc>
        <w:tc>
          <w:tcPr>
            <w:tcW w:w="0" w:type="auto"/>
            <w:vAlign w:val="bottom"/>
          </w:tcPr>
          <w:p w14:paraId="27DCD09C" w14:textId="77777777" w:rsidR="00C334D1" w:rsidRPr="00813D46" w:rsidRDefault="00C334D1" w:rsidP="007B0C0F">
            <w:pPr>
              <w:keepNext/>
              <w:jc w:val="right"/>
            </w:pPr>
            <w:r w:rsidRPr="00813D46">
              <w:rPr>
                <w:rFonts w:cs="Arial"/>
              </w:rPr>
              <w:t>(101</w:t>
            </w:r>
          </w:p>
        </w:tc>
        <w:tc>
          <w:tcPr>
            <w:tcW w:w="0" w:type="auto"/>
            <w:noWrap/>
            <w:vAlign w:val="bottom"/>
          </w:tcPr>
          <w:p w14:paraId="5D3BC8A3" w14:textId="77777777" w:rsidR="00C334D1" w:rsidRPr="00813D46" w:rsidRDefault="00C334D1" w:rsidP="007B0C0F">
            <w:pPr>
              <w:keepNext/>
              <w:rPr>
                <w:sz w:val="8"/>
              </w:rPr>
            </w:pPr>
            <w:r w:rsidRPr="00813D46">
              <w:rPr>
                <w:rFonts w:cs="Arial"/>
              </w:rPr>
              <w:t>)</w:t>
            </w:r>
          </w:p>
        </w:tc>
      </w:tr>
      <w:tr w:rsidR="008468E3" w:rsidRPr="00813D46" w14:paraId="476258B4" w14:textId="77777777" w:rsidTr="007B0C0F">
        <w:trPr>
          <w:jc w:val="center"/>
        </w:trPr>
        <w:tc>
          <w:tcPr>
            <w:tcW w:w="0" w:type="auto"/>
            <w:gridSpan w:val="2"/>
          </w:tcPr>
          <w:p w14:paraId="1025ED77" w14:textId="6D7B72DF" w:rsidR="00C334D1" w:rsidRPr="00813D46" w:rsidRDefault="00C334D1" w:rsidP="007B0C0F">
            <w:pPr>
              <w:pStyle w:val="NormalWeb"/>
              <w:keepNext/>
              <w:ind w:left="240" w:hanging="240"/>
              <w:rPr>
                <w:sz w:val="8"/>
              </w:rPr>
            </w:pPr>
            <w:r w:rsidRPr="00813D46">
              <w:rPr>
                <w:rFonts w:cs="Arial"/>
                <w:sz w:val="20"/>
                <w:szCs w:val="20"/>
              </w:rPr>
              <w:t xml:space="preserve">Translation adjustments and other, net of tax effects of </w:t>
            </w:r>
            <w:r w:rsidRPr="00813D46">
              <w:rPr>
                <w:rFonts w:cs="Arial"/>
                <w:b/>
                <w:bCs/>
                <w:sz w:val="20"/>
                <w:szCs w:val="20"/>
              </w:rPr>
              <w:t>$</w:t>
            </w:r>
            <w:r w:rsidR="007501B1" w:rsidRPr="00813D46">
              <w:rPr>
                <w:rFonts w:cs="Arial"/>
                <w:b/>
                <w:bCs/>
                <w:sz w:val="20"/>
                <w:szCs w:val="20"/>
              </w:rPr>
              <w:t>16</w:t>
            </w:r>
            <w:r w:rsidRPr="00813D46">
              <w:rPr>
                <w:rFonts w:cs="Arial"/>
                <w:sz w:val="20"/>
                <w:szCs w:val="20"/>
              </w:rPr>
              <w:t>, $12 and $(8)</w:t>
            </w:r>
          </w:p>
        </w:tc>
        <w:tc>
          <w:tcPr>
            <w:tcW w:w="0" w:type="auto"/>
            <w:gridSpan w:val="2"/>
            <w:vAlign w:val="bottom"/>
          </w:tcPr>
          <w:p w14:paraId="1A13B318" w14:textId="77777777" w:rsidR="00C334D1" w:rsidRPr="00813D46" w:rsidRDefault="00C334D1" w:rsidP="007B0C0F">
            <w:pPr>
              <w:pStyle w:val="la2"/>
              <w:keepNext/>
            </w:pPr>
            <w:r w:rsidRPr="00813D46">
              <w:rPr>
                <w:sz w:val="15"/>
                <w:szCs w:val="15"/>
              </w:rPr>
              <w:t> </w:t>
            </w:r>
          </w:p>
        </w:tc>
        <w:tc>
          <w:tcPr>
            <w:tcW w:w="0" w:type="auto"/>
            <w:vAlign w:val="bottom"/>
          </w:tcPr>
          <w:p w14:paraId="00CA506D" w14:textId="77777777" w:rsidR="00C334D1" w:rsidRPr="00813D46" w:rsidRDefault="00C334D1" w:rsidP="007B0C0F">
            <w:pPr>
              <w:keepNext/>
              <w:rPr>
                <w:sz w:val="8"/>
              </w:rPr>
            </w:pPr>
            <w:r w:rsidRPr="00813D46">
              <w:rPr>
                <w:rFonts w:cs="Arial"/>
                <w:b/>
                <w:bCs/>
              </w:rPr>
              <w:t> </w:t>
            </w:r>
          </w:p>
        </w:tc>
        <w:tc>
          <w:tcPr>
            <w:tcW w:w="0" w:type="auto"/>
            <w:vAlign w:val="bottom"/>
          </w:tcPr>
          <w:p w14:paraId="6C7C1B9E" w14:textId="2FB5F4F3" w:rsidR="00C334D1" w:rsidRPr="00813D46" w:rsidRDefault="007501B1" w:rsidP="00CE7F62">
            <w:pPr>
              <w:keepNext/>
              <w:jc w:val="right"/>
            </w:pPr>
            <w:r w:rsidRPr="00813D46">
              <w:rPr>
                <w:rFonts w:cs="Arial"/>
                <w:b/>
                <w:bCs/>
              </w:rPr>
              <w:t>(1,383</w:t>
            </w:r>
          </w:p>
        </w:tc>
        <w:tc>
          <w:tcPr>
            <w:tcW w:w="0" w:type="auto"/>
            <w:noWrap/>
            <w:vAlign w:val="bottom"/>
          </w:tcPr>
          <w:p w14:paraId="703C7B2D" w14:textId="3C579AD1" w:rsidR="00C334D1" w:rsidRPr="00813D46" w:rsidRDefault="00CE7F62" w:rsidP="007B0C0F">
            <w:pPr>
              <w:keepNext/>
              <w:rPr>
                <w:sz w:val="8"/>
              </w:rPr>
            </w:pPr>
            <w:r w:rsidRPr="00813D46">
              <w:rPr>
                <w:rFonts w:cs="Arial"/>
                <w:b/>
                <w:bCs/>
              </w:rPr>
              <w:t>)</w:t>
            </w:r>
          </w:p>
        </w:tc>
        <w:tc>
          <w:tcPr>
            <w:tcW w:w="0" w:type="auto"/>
            <w:vAlign w:val="bottom"/>
          </w:tcPr>
          <w:p w14:paraId="5B4E5F9D" w14:textId="77777777" w:rsidR="00C334D1" w:rsidRPr="00813D46" w:rsidRDefault="00C334D1" w:rsidP="007B0C0F">
            <w:pPr>
              <w:pStyle w:val="la2"/>
              <w:keepNext/>
            </w:pPr>
            <w:r w:rsidRPr="00813D46">
              <w:rPr>
                <w:sz w:val="15"/>
                <w:szCs w:val="15"/>
              </w:rPr>
              <w:t> </w:t>
            </w:r>
          </w:p>
        </w:tc>
        <w:tc>
          <w:tcPr>
            <w:tcW w:w="0" w:type="auto"/>
            <w:gridSpan w:val="2"/>
            <w:vAlign w:val="bottom"/>
          </w:tcPr>
          <w:p w14:paraId="68B6E406" w14:textId="77777777" w:rsidR="00C334D1" w:rsidRPr="00813D46" w:rsidRDefault="00C334D1" w:rsidP="007B0C0F">
            <w:pPr>
              <w:keepNext/>
              <w:rPr>
                <w:sz w:val="8"/>
              </w:rPr>
            </w:pPr>
            <w:r w:rsidRPr="00813D46">
              <w:rPr>
                <w:rFonts w:cs="Arial"/>
              </w:rPr>
              <w:t> </w:t>
            </w:r>
          </w:p>
        </w:tc>
        <w:tc>
          <w:tcPr>
            <w:tcW w:w="0" w:type="auto"/>
            <w:vAlign w:val="bottom"/>
          </w:tcPr>
          <w:p w14:paraId="4B5699CA" w14:textId="77777777" w:rsidR="00C334D1" w:rsidRPr="00813D46" w:rsidRDefault="00C334D1" w:rsidP="007B0C0F">
            <w:pPr>
              <w:keepNext/>
              <w:jc w:val="right"/>
            </w:pPr>
            <w:r w:rsidRPr="00813D46">
              <w:rPr>
                <w:rFonts w:cs="Arial"/>
                <w:bCs/>
              </w:rPr>
              <w:t>263</w:t>
            </w:r>
          </w:p>
        </w:tc>
        <w:tc>
          <w:tcPr>
            <w:tcW w:w="0" w:type="auto"/>
            <w:noWrap/>
            <w:vAlign w:val="bottom"/>
          </w:tcPr>
          <w:p w14:paraId="5456AB87" w14:textId="77777777" w:rsidR="00C334D1" w:rsidRPr="00813D46" w:rsidRDefault="00C334D1" w:rsidP="007B0C0F">
            <w:pPr>
              <w:keepNext/>
              <w:rPr>
                <w:sz w:val="8"/>
              </w:rPr>
            </w:pPr>
          </w:p>
        </w:tc>
        <w:tc>
          <w:tcPr>
            <w:tcW w:w="0" w:type="auto"/>
            <w:vAlign w:val="bottom"/>
          </w:tcPr>
          <w:p w14:paraId="1BFF4F62" w14:textId="77777777" w:rsidR="00C334D1" w:rsidRPr="00813D46" w:rsidRDefault="00C334D1" w:rsidP="007B0C0F">
            <w:pPr>
              <w:pStyle w:val="la2"/>
              <w:keepNext/>
            </w:pPr>
            <w:r w:rsidRPr="00813D46">
              <w:rPr>
                <w:sz w:val="15"/>
                <w:szCs w:val="15"/>
              </w:rPr>
              <w:t> </w:t>
            </w:r>
          </w:p>
        </w:tc>
        <w:tc>
          <w:tcPr>
            <w:tcW w:w="0" w:type="auto"/>
            <w:vAlign w:val="bottom"/>
          </w:tcPr>
          <w:p w14:paraId="2C952750" w14:textId="77777777" w:rsidR="00C334D1" w:rsidRPr="00813D46" w:rsidRDefault="00C334D1" w:rsidP="007B0C0F">
            <w:pPr>
              <w:keepNext/>
              <w:rPr>
                <w:sz w:val="8"/>
              </w:rPr>
            </w:pPr>
            <w:r w:rsidRPr="00813D46">
              <w:rPr>
                <w:rFonts w:cs="Arial"/>
              </w:rPr>
              <w:t> </w:t>
            </w:r>
          </w:p>
        </w:tc>
        <w:tc>
          <w:tcPr>
            <w:tcW w:w="0" w:type="auto"/>
            <w:vAlign w:val="bottom"/>
          </w:tcPr>
          <w:p w14:paraId="7111F131" w14:textId="77777777" w:rsidR="00C334D1" w:rsidRPr="00813D46" w:rsidRDefault="00C334D1" w:rsidP="007B0C0F">
            <w:pPr>
              <w:keepNext/>
              <w:jc w:val="right"/>
            </w:pPr>
            <w:r w:rsidRPr="00813D46">
              <w:rPr>
                <w:rFonts w:cs="Arial"/>
              </w:rPr>
              <w:t>(16</w:t>
            </w:r>
          </w:p>
        </w:tc>
        <w:tc>
          <w:tcPr>
            <w:tcW w:w="0" w:type="auto"/>
            <w:noWrap/>
            <w:vAlign w:val="bottom"/>
          </w:tcPr>
          <w:p w14:paraId="585EC96E" w14:textId="77777777" w:rsidR="00C334D1" w:rsidRPr="00813D46" w:rsidRDefault="00C334D1" w:rsidP="007B0C0F">
            <w:pPr>
              <w:keepNext/>
              <w:rPr>
                <w:sz w:val="8"/>
              </w:rPr>
            </w:pPr>
            <w:r w:rsidRPr="00813D46">
              <w:rPr>
                <w:rFonts w:cs="Arial"/>
              </w:rPr>
              <w:t>)</w:t>
            </w:r>
          </w:p>
        </w:tc>
      </w:tr>
      <w:tr w:rsidR="008468E3" w:rsidRPr="00813D46" w14:paraId="20107519" w14:textId="77777777" w:rsidTr="007B0C0F">
        <w:trPr>
          <w:jc w:val="center"/>
        </w:trPr>
        <w:tc>
          <w:tcPr>
            <w:tcW w:w="0" w:type="auto"/>
            <w:gridSpan w:val="6"/>
            <w:vAlign w:val="bottom"/>
          </w:tcPr>
          <w:p w14:paraId="22F1BFC5" w14:textId="77777777" w:rsidR="00C334D1" w:rsidRPr="00813D46" w:rsidRDefault="00C334D1" w:rsidP="007B0C0F">
            <w:pPr>
              <w:pStyle w:val="rrdsinglerule"/>
              <w:keepNext/>
            </w:pPr>
            <w:r w:rsidRPr="00813D46">
              <w:rPr>
                <w:sz w:val="15"/>
                <w:szCs w:val="15"/>
              </w:rPr>
              <w:t> </w:t>
            </w:r>
          </w:p>
        </w:tc>
        <w:tc>
          <w:tcPr>
            <w:tcW w:w="0" w:type="auto"/>
            <w:vAlign w:val="bottom"/>
          </w:tcPr>
          <w:p w14:paraId="2F569BE5" w14:textId="77777777" w:rsidR="00C334D1" w:rsidRPr="00813D46" w:rsidRDefault="00C334D1" w:rsidP="007B0C0F">
            <w:pPr>
              <w:keepNext/>
              <w:rPr>
                <w:sz w:val="8"/>
              </w:rPr>
            </w:pPr>
          </w:p>
        </w:tc>
        <w:tc>
          <w:tcPr>
            <w:tcW w:w="0" w:type="auto"/>
            <w:vAlign w:val="bottom"/>
          </w:tcPr>
          <w:p w14:paraId="28A763EE" w14:textId="77777777" w:rsidR="00C334D1" w:rsidRPr="00813D46" w:rsidRDefault="00C334D1" w:rsidP="007B0C0F">
            <w:pPr>
              <w:pStyle w:val="la2"/>
              <w:keepNext/>
            </w:pPr>
            <w:r w:rsidRPr="00813D46">
              <w:t> </w:t>
            </w:r>
          </w:p>
        </w:tc>
        <w:tc>
          <w:tcPr>
            <w:tcW w:w="0" w:type="auto"/>
            <w:gridSpan w:val="2"/>
            <w:vAlign w:val="bottom"/>
          </w:tcPr>
          <w:p w14:paraId="38B15CBB" w14:textId="77777777" w:rsidR="00C334D1" w:rsidRPr="00813D46" w:rsidRDefault="00C334D1" w:rsidP="007B0C0F">
            <w:pPr>
              <w:pStyle w:val="rrdsinglerule"/>
              <w:keepNext/>
            </w:pPr>
            <w:r w:rsidRPr="00813D46">
              <w:rPr>
                <w:sz w:val="15"/>
                <w:szCs w:val="15"/>
              </w:rPr>
              <w:t> </w:t>
            </w:r>
          </w:p>
        </w:tc>
        <w:tc>
          <w:tcPr>
            <w:tcW w:w="0" w:type="auto"/>
            <w:vAlign w:val="bottom"/>
          </w:tcPr>
          <w:p w14:paraId="073F3F6A" w14:textId="77777777" w:rsidR="00C334D1" w:rsidRPr="00813D46" w:rsidRDefault="00C334D1" w:rsidP="007B0C0F">
            <w:pPr>
              <w:pStyle w:val="rrdsinglerule"/>
              <w:keepNext/>
            </w:pPr>
            <w:r w:rsidRPr="00813D46">
              <w:rPr>
                <w:sz w:val="15"/>
                <w:szCs w:val="15"/>
              </w:rPr>
              <w:t> </w:t>
            </w:r>
          </w:p>
        </w:tc>
        <w:tc>
          <w:tcPr>
            <w:tcW w:w="0" w:type="auto"/>
            <w:vAlign w:val="bottom"/>
          </w:tcPr>
          <w:p w14:paraId="207071F1" w14:textId="77777777" w:rsidR="00C334D1" w:rsidRPr="00813D46" w:rsidRDefault="00C334D1" w:rsidP="007B0C0F">
            <w:pPr>
              <w:keepNext/>
              <w:rPr>
                <w:sz w:val="8"/>
              </w:rPr>
            </w:pPr>
          </w:p>
        </w:tc>
        <w:tc>
          <w:tcPr>
            <w:tcW w:w="0" w:type="auto"/>
            <w:vAlign w:val="bottom"/>
          </w:tcPr>
          <w:p w14:paraId="14CFF961" w14:textId="77777777" w:rsidR="00C334D1" w:rsidRPr="00813D46" w:rsidRDefault="00C334D1" w:rsidP="007B0C0F">
            <w:pPr>
              <w:pStyle w:val="la2"/>
              <w:keepNext/>
            </w:pPr>
            <w:r w:rsidRPr="00813D46">
              <w:t> </w:t>
            </w:r>
          </w:p>
        </w:tc>
        <w:tc>
          <w:tcPr>
            <w:tcW w:w="0" w:type="auto"/>
            <w:vAlign w:val="bottom"/>
          </w:tcPr>
          <w:p w14:paraId="099EB504" w14:textId="77777777" w:rsidR="00C334D1" w:rsidRPr="00813D46" w:rsidRDefault="00C334D1" w:rsidP="007B0C0F">
            <w:pPr>
              <w:pStyle w:val="rrdsinglerule"/>
              <w:keepNext/>
            </w:pPr>
            <w:r w:rsidRPr="00813D46">
              <w:rPr>
                <w:sz w:val="15"/>
                <w:szCs w:val="15"/>
              </w:rPr>
              <w:t> </w:t>
            </w:r>
          </w:p>
        </w:tc>
        <w:tc>
          <w:tcPr>
            <w:tcW w:w="0" w:type="auto"/>
            <w:vAlign w:val="bottom"/>
          </w:tcPr>
          <w:p w14:paraId="28930577" w14:textId="77777777" w:rsidR="00C334D1" w:rsidRPr="00813D46" w:rsidRDefault="00C334D1" w:rsidP="007B0C0F">
            <w:pPr>
              <w:pStyle w:val="rrdsinglerule"/>
              <w:keepNext/>
            </w:pPr>
          </w:p>
        </w:tc>
        <w:tc>
          <w:tcPr>
            <w:tcW w:w="0" w:type="auto"/>
            <w:vAlign w:val="bottom"/>
          </w:tcPr>
          <w:p w14:paraId="2B4563C0" w14:textId="77777777" w:rsidR="00C334D1" w:rsidRPr="00813D46" w:rsidRDefault="00C334D1" w:rsidP="007B0C0F">
            <w:pPr>
              <w:keepNext/>
              <w:rPr>
                <w:sz w:val="8"/>
              </w:rPr>
            </w:pPr>
          </w:p>
        </w:tc>
      </w:tr>
      <w:tr w:rsidR="008468E3" w:rsidRPr="00813D46" w14:paraId="41C52750" w14:textId="77777777" w:rsidTr="007B0C0F">
        <w:trPr>
          <w:jc w:val="center"/>
        </w:trPr>
        <w:tc>
          <w:tcPr>
            <w:tcW w:w="0" w:type="auto"/>
            <w:gridSpan w:val="2"/>
          </w:tcPr>
          <w:p w14:paraId="32690A56" w14:textId="0DCE386F" w:rsidR="00C334D1" w:rsidRPr="00813D46" w:rsidRDefault="00C334D1" w:rsidP="007B0C0F">
            <w:pPr>
              <w:pStyle w:val="NormalWeb"/>
              <w:keepNext/>
              <w:ind w:left="240" w:hanging="240"/>
              <w:rPr>
                <w:sz w:val="8"/>
              </w:rPr>
            </w:pPr>
            <w:r w:rsidRPr="00813D46">
              <w:rPr>
                <w:rFonts w:cs="Arial"/>
                <w:sz w:val="20"/>
                <w:szCs w:val="20"/>
              </w:rPr>
              <w:t xml:space="preserve">Accumulated other comprehensive </w:t>
            </w:r>
            <w:r w:rsidR="00557B74" w:rsidRPr="00813D46">
              <w:rPr>
                <w:rFonts w:cs="Arial"/>
                <w:sz w:val="20"/>
                <w:szCs w:val="20"/>
              </w:rPr>
              <w:t>income (</w:t>
            </w:r>
            <w:r w:rsidRPr="00813D46">
              <w:rPr>
                <w:rFonts w:cs="Arial"/>
                <w:sz w:val="20"/>
                <w:szCs w:val="20"/>
              </w:rPr>
              <w:t>loss</w:t>
            </w:r>
            <w:r w:rsidR="00557B74" w:rsidRPr="00813D46">
              <w:rPr>
                <w:rFonts w:cs="Arial"/>
                <w:sz w:val="20"/>
                <w:szCs w:val="20"/>
              </w:rPr>
              <w:t>)</w:t>
            </w:r>
            <w:r w:rsidRPr="00813D46">
              <w:rPr>
                <w:rFonts w:cs="Arial"/>
                <w:sz w:val="20"/>
                <w:szCs w:val="20"/>
              </w:rPr>
              <w:t xml:space="preserve"> balance, end of period</w:t>
            </w:r>
          </w:p>
        </w:tc>
        <w:tc>
          <w:tcPr>
            <w:tcW w:w="0" w:type="auto"/>
            <w:gridSpan w:val="2"/>
            <w:vAlign w:val="bottom"/>
          </w:tcPr>
          <w:p w14:paraId="02BE5F4F" w14:textId="77777777" w:rsidR="00C334D1" w:rsidRPr="00813D46" w:rsidRDefault="00C334D1" w:rsidP="007B0C0F">
            <w:pPr>
              <w:pStyle w:val="la2"/>
              <w:keepNext/>
            </w:pPr>
            <w:r w:rsidRPr="00813D46">
              <w:rPr>
                <w:sz w:val="15"/>
                <w:szCs w:val="15"/>
              </w:rPr>
              <w:t> </w:t>
            </w:r>
          </w:p>
        </w:tc>
        <w:tc>
          <w:tcPr>
            <w:tcW w:w="0" w:type="auto"/>
            <w:vAlign w:val="bottom"/>
          </w:tcPr>
          <w:p w14:paraId="5C5B19E9" w14:textId="77777777" w:rsidR="00C334D1" w:rsidRPr="00813D46" w:rsidRDefault="00C334D1" w:rsidP="007B0C0F">
            <w:pPr>
              <w:keepNext/>
              <w:rPr>
                <w:sz w:val="8"/>
              </w:rPr>
            </w:pPr>
            <w:r w:rsidRPr="00813D46">
              <w:rPr>
                <w:rFonts w:cs="Arial"/>
                <w:b/>
                <w:bCs/>
              </w:rPr>
              <w:t>$</w:t>
            </w:r>
          </w:p>
        </w:tc>
        <w:tc>
          <w:tcPr>
            <w:tcW w:w="0" w:type="auto"/>
            <w:vAlign w:val="bottom"/>
          </w:tcPr>
          <w:p w14:paraId="2DFDF30A" w14:textId="0C5F4C32" w:rsidR="00C334D1" w:rsidRPr="00813D46" w:rsidRDefault="007501B1" w:rsidP="00CE7F62">
            <w:pPr>
              <w:keepNext/>
              <w:jc w:val="right"/>
            </w:pPr>
            <w:r w:rsidRPr="00813D46">
              <w:rPr>
                <w:rFonts w:cs="Arial"/>
                <w:b/>
                <w:bCs/>
              </w:rPr>
              <w:t>(1,237</w:t>
            </w:r>
          </w:p>
        </w:tc>
        <w:tc>
          <w:tcPr>
            <w:tcW w:w="0" w:type="auto"/>
            <w:noWrap/>
            <w:vAlign w:val="bottom"/>
          </w:tcPr>
          <w:p w14:paraId="026186A0" w14:textId="0E3C06FF" w:rsidR="00C334D1" w:rsidRPr="00813D46" w:rsidRDefault="00CE7F62" w:rsidP="007B0C0F">
            <w:pPr>
              <w:keepNext/>
              <w:rPr>
                <w:sz w:val="8"/>
              </w:rPr>
            </w:pPr>
            <w:r w:rsidRPr="00813D46">
              <w:rPr>
                <w:rFonts w:cs="Arial"/>
                <w:b/>
                <w:bCs/>
              </w:rPr>
              <w:t>)</w:t>
            </w:r>
          </w:p>
        </w:tc>
        <w:tc>
          <w:tcPr>
            <w:tcW w:w="0" w:type="auto"/>
            <w:vAlign w:val="bottom"/>
          </w:tcPr>
          <w:p w14:paraId="7276603E" w14:textId="77777777" w:rsidR="00C334D1" w:rsidRPr="00813D46" w:rsidRDefault="00C334D1" w:rsidP="007B0C0F">
            <w:pPr>
              <w:pStyle w:val="la2"/>
              <w:keepNext/>
            </w:pPr>
            <w:r w:rsidRPr="00813D46">
              <w:rPr>
                <w:sz w:val="15"/>
                <w:szCs w:val="15"/>
              </w:rPr>
              <w:t> </w:t>
            </w:r>
          </w:p>
        </w:tc>
        <w:tc>
          <w:tcPr>
            <w:tcW w:w="0" w:type="auto"/>
            <w:gridSpan w:val="2"/>
            <w:vAlign w:val="bottom"/>
          </w:tcPr>
          <w:p w14:paraId="42572C9A" w14:textId="77777777" w:rsidR="00C334D1" w:rsidRPr="00813D46" w:rsidRDefault="00C334D1" w:rsidP="007B0C0F">
            <w:pPr>
              <w:keepNext/>
              <w:rPr>
                <w:sz w:val="8"/>
              </w:rPr>
            </w:pPr>
            <w:r w:rsidRPr="00813D46">
              <w:rPr>
                <w:rFonts w:cs="Arial"/>
              </w:rPr>
              <w:t>$</w:t>
            </w:r>
          </w:p>
        </w:tc>
        <w:tc>
          <w:tcPr>
            <w:tcW w:w="0" w:type="auto"/>
            <w:vAlign w:val="bottom"/>
          </w:tcPr>
          <w:p w14:paraId="2556E717" w14:textId="77777777" w:rsidR="00C334D1" w:rsidRPr="00813D46" w:rsidRDefault="00C334D1" w:rsidP="007B0C0F">
            <w:pPr>
              <w:keepNext/>
              <w:jc w:val="right"/>
            </w:pPr>
            <w:r w:rsidRPr="00813D46">
              <w:rPr>
                <w:rFonts w:cs="Arial"/>
                <w:bCs/>
              </w:rPr>
              <w:t>146</w:t>
            </w:r>
          </w:p>
        </w:tc>
        <w:tc>
          <w:tcPr>
            <w:tcW w:w="0" w:type="auto"/>
            <w:noWrap/>
            <w:vAlign w:val="bottom"/>
          </w:tcPr>
          <w:p w14:paraId="11EC1A5A" w14:textId="77777777" w:rsidR="00C334D1" w:rsidRPr="00813D46" w:rsidRDefault="00C334D1" w:rsidP="007B0C0F">
            <w:pPr>
              <w:keepNext/>
              <w:rPr>
                <w:sz w:val="8"/>
              </w:rPr>
            </w:pPr>
          </w:p>
        </w:tc>
        <w:tc>
          <w:tcPr>
            <w:tcW w:w="0" w:type="auto"/>
            <w:vAlign w:val="bottom"/>
          </w:tcPr>
          <w:p w14:paraId="29BB9CA1" w14:textId="77777777" w:rsidR="00C334D1" w:rsidRPr="00813D46" w:rsidRDefault="00C334D1" w:rsidP="007B0C0F">
            <w:pPr>
              <w:pStyle w:val="la2"/>
              <w:keepNext/>
            </w:pPr>
            <w:r w:rsidRPr="00813D46">
              <w:rPr>
                <w:sz w:val="15"/>
                <w:szCs w:val="15"/>
              </w:rPr>
              <w:t> </w:t>
            </w:r>
          </w:p>
        </w:tc>
        <w:tc>
          <w:tcPr>
            <w:tcW w:w="0" w:type="auto"/>
            <w:vAlign w:val="bottom"/>
          </w:tcPr>
          <w:p w14:paraId="1D748D3B" w14:textId="77777777" w:rsidR="00C334D1" w:rsidRPr="00813D46" w:rsidRDefault="00C334D1" w:rsidP="007B0C0F">
            <w:pPr>
              <w:keepNext/>
              <w:rPr>
                <w:sz w:val="8"/>
              </w:rPr>
            </w:pPr>
            <w:r w:rsidRPr="00813D46">
              <w:rPr>
                <w:rFonts w:cs="Arial"/>
              </w:rPr>
              <w:t>$</w:t>
            </w:r>
          </w:p>
        </w:tc>
        <w:tc>
          <w:tcPr>
            <w:tcW w:w="0" w:type="auto"/>
            <w:vAlign w:val="bottom"/>
          </w:tcPr>
          <w:p w14:paraId="1B5AC184" w14:textId="77777777" w:rsidR="00C334D1" w:rsidRPr="00813D46" w:rsidRDefault="00C334D1" w:rsidP="007B0C0F">
            <w:pPr>
              <w:keepNext/>
              <w:jc w:val="right"/>
            </w:pPr>
            <w:r w:rsidRPr="00813D46">
              <w:rPr>
                <w:rFonts w:cs="Arial"/>
              </w:rPr>
              <w:t>(117</w:t>
            </w:r>
          </w:p>
        </w:tc>
        <w:tc>
          <w:tcPr>
            <w:tcW w:w="0" w:type="auto"/>
            <w:noWrap/>
            <w:vAlign w:val="bottom"/>
          </w:tcPr>
          <w:p w14:paraId="03BE9775" w14:textId="77777777" w:rsidR="00C334D1" w:rsidRPr="00813D46" w:rsidRDefault="00C334D1" w:rsidP="007B0C0F">
            <w:pPr>
              <w:keepNext/>
              <w:rPr>
                <w:sz w:val="8"/>
              </w:rPr>
            </w:pPr>
            <w:r w:rsidRPr="00813D46">
              <w:rPr>
                <w:rFonts w:cs="Arial"/>
              </w:rPr>
              <w:t>)</w:t>
            </w:r>
          </w:p>
        </w:tc>
      </w:tr>
      <w:tr w:rsidR="008468E3" w:rsidRPr="00813D46" w14:paraId="7E300727" w14:textId="77777777" w:rsidTr="007B0C0F">
        <w:trPr>
          <w:jc w:val="center"/>
        </w:trPr>
        <w:tc>
          <w:tcPr>
            <w:tcW w:w="0" w:type="auto"/>
            <w:gridSpan w:val="6"/>
            <w:vAlign w:val="bottom"/>
          </w:tcPr>
          <w:p w14:paraId="438210AA" w14:textId="77777777" w:rsidR="00C334D1" w:rsidRPr="00813D46" w:rsidRDefault="00C334D1" w:rsidP="007B0C0F">
            <w:pPr>
              <w:pStyle w:val="rrdsinglerule"/>
              <w:keepNext/>
            </w:pPr>
            <w:r w:rsidRPr="00813D46">
              <w:rPr>
                <w:sz w:val="15"/>
                <w:szCs w:val="15"/>
              </w:rPr>
              <w:t> </w:t>
            </w:r>
          </w:p>
        </w:tc>
        <w:tc>
          <w:tcPr>
            <w:tcW w:w="0" w:type="auto"/>
            <w:vAlign w:val="bottom"/>
          </w:tcPr>
          <w:p w14:paraId="6FC6131C" w14:textId="77777777" w:rsidR="00C334D1" w:rsidRPr="00813D46" w:rsidRDefault="00C334D1" w:rsidP="007B0C0F">
            <w:pPr>
              <w:keepNext/>
              <w:rPr>
                <w:sz w:val="8"/>
              </w:rPr>
            </w:pPr>
          </w:p>
        </w:tc>
        <w:tc>
          <w:tcPr>
            <w:tcW w:w="0" w:type="auto"/>
            <w:vAlign w:val="bottom"/>
          </w:tcPr>
          <w:p w14:paraId="1CD812B5" w14:textId="77777777" w:rsidR="00C334D1" w:rsidRPr="00813D46" w:rsidRDefault="00C334D1" w:rsidP="007B0C0F">
            <w:pPr>
              <w:pStyle w:val="la2"/>
              <w:keepNext/>
            </w:pPr>
            <w:r w:rsidRPr="00813D46">
              <w:t> </w:t>
            </w:r>
          </w:p>
        </w:tc>
        <w:tc>
          <w:tcPr>
            <w:tcW w:w="0" w:type="auto"/>
            <w:gridSpan w:val="2"/>
            <w:vAlign w:val="bottom"/>
          </w:tcPr>
          <w:p w14:paraId="28527535" w14:textId="77777777" w:rsidR="00C334D1" w:rsidRPr="00813D46" w:rsidRDefault="00C334D1" w:rsidP="007B0C0F">
            <w:pPr>
              <w:pStyle w:val="rrdsinglerule"/>
              <w:keepNext/>
            </w:pPr>
            <w:r w:rsidRPr="00813D46">
              <w:rPr>
                <w:sz w:val="15"/>
                <w:szCs w:val="15"/>
              </w:rPr>
              <w:t> </w:t>
            </w:r>
          </w:p>
        </w:tc>
        <w:tc>
          <w:tcPr>
            <w:tcW w:w="0" w:type="auto"/>
            <w:vAlign w:val="bottom"/>
          </w:tcPr>
          <w:p w14:paraId="7E6748B8" w14:textId="77777777" w:rsidR="00C334D1" w:rsidRPr="00813D46" w:rsidRDefault="00C334D1" w:rsidP="007B0C0F">
            <w:pPr>
              <w:pStyle w:val="rrdsinglerule"/>
              <w:keepNext/>
            </w:pPr>
            <w:r w:rsidRPr="00813D46">
              <w:rPr>
                <w:sz w:val="15"/>
                <w:szCs w:val="15"/>
              </w:rPr>
              <w:t> </w:t>
            </w:r>
          </w:p>
        </w:tc>
        <w:tc>
          <w:tcPr>
            <w:tcW w:w="0" w:type="auto"/>
            <w:vAlign w:val="bottom"/>
          </w:tcPr>
          <w:p w14:paraId="5B5DAC35" w14:textId="77777777" w:rsidR="00C334D1" w:rsidRPr="00813D46" w:rsidRDefault="00C334D1" w:rsidP="007B0C0F">
            <w:pPr>
              <w:keepNext/>
              <w:rPr>
                <w:sz w:val="8"/>
              </w:rPr>
            </w:pPr>
          </w:p>
        </w:tc>
        <w:tc>
          <w:tcPr>
            <w:tcW w:w="0" w:type="auto"/>
            <w:vAlign w:val="bottom"/>
          </w:tcPr>
          <w:p w14:paraId="33A466B7" w14:textId="77777777" w:rsidR="00C334D1" w:rsidRPr="00813D46" w:rsidRDefault="00C334D1" w:rsidP="007B0C0F">
            <w:pPr>
              <w:pStyle w:val="la2"/>
              <w:keepNext/>
            </w:pPr>
            <w:r w:rsidRPr="00813D46">
              <w:t> </w:t>
            </w:r>
          </w:p>
        </w:tc>
        <w:tc>
          <w:tcPr>
            <w:tcW w:w="0" w:type="auto"/>
            <w:vAlign w:val="bottom"/>
          </w:tcPr>
          <w:p w14:paraId="45053ED1" w14:textId="77777777" w:rsidR="00C334D1" w:rsidRPr="00813D46" w:rsidRDefault="00C334D1" w:rsidP="007B0C0F">
            <w:pPr>
              <w:pStyle w:val="rrdsinglerule"/>
              <w:keepNext/>
            </w:pPr>
            <w:r w:rsidRPr="00813D46">
              <w:rPr>
                <w:sz w:val="15"/>
                <w:szCs w:val="15"/>
              </w:rPr>
              <w:t> </w:t>
            </w:r>
          </w:p>
        </w:tc>
        <w:tc>
          <w:tcPr>
            <w:tcW w:w="0" w:type="auto"/>
            <w:vAlign w:val="bottom"/>
          </w:tcPr>
          <w:p w14:paraId="7547A493" w14:textId="77777777" w:rsidR="00C334D1" w:rsidRPr="00813D46" w:rsidRDefault="00C334D1" w:rsidP="007B0C0F">
            <w:pPr>
              <w:pStyle w:val="rrdsinglerule"/>
              <w:keepNext/>
            </w:pPr>
          </w:p>
        </w:tc>
        <w:tc>
          <w:tcPr>
            <w:tcW w:w="0" w:type="auto"/>
            <w:vAlign w:val="bottom"/>
          </w:tcPr>
          <w:p w14:paraId="588194A3" w14:textId="77777777" w:rsidR="00C334D1" w:rsidRPr="00813D46" w:rsidRDefault="00C334D1" w:rsidP="007B0C0F">
            <w:pPr>
              <w:keepNext/>
              <w:rPr>
                <w:sz w:val="8"/>
              </w:rPr>
            </w:pPr>
          </w:p>
        </w:tc>
      </w:tr>
      <w:tr w:rsidR="008468E3" w:rsidRPr="00813D46" w14:paraId="3F3FCA11" w14:textId="77777777" w:rsidTr="007B0C0F">
        <w:trPr>
          <w:jc w:val="center"/>
        </w:trPr>
        <w:tc>
          <w:tcPr>
            <w:tcW w:w="0" w:type="auto"/>
            <w:gridSpan w:val="2"/>
          </w:tcPr>
          <w:p w14:paraId="138F707C" w14:textId="77777777" w:rsidR="00C334D1" w:rsidRPr="00813D46" w:rsidRDefault="00C334D1" w:rsidP="007B0C0F">
            <w:pPr>
              <w:pStyle w:val="NormalWeb"/>
              <w:keepNext/>
              <w:ind w:left="240" w:hanging="240"/>
              <w:rPr>
                <w:sz w:val="8"/>
              </w:rPr>
            </w:pPr>
            <w:r w:rsidRPr="00813D46">
              <w:rPr>
                <w:rFonts w:cs="Arial"/>
                <w:sz w:val="20"/>
                <w:szCs w:val="20"/>
              </w:rPr>
              <w:t>Accumulated other comprehensive income, end of period</w:t>
            </w:r>
          </w:p>
        </w:tc>
        <w:tc>
          <w:tcPr>
            <w:tcW w:w="0" w:type="auto"/>
            <w:gridSpan w:val="2"/>
            <w:vAlign w:val="bottom"/>
          </w:tcPr>
          <w:p w14:paraId="00DB0EB5" w14:textId="77777777" w:rsidR="00C334D1" w:rsidRPr="00813D46" w:rsidRDefault="00C334D1" w:rsidP="007B0C0F">
            <w:pPr>
              <w:pStyle w:val="la2"/>
              <w:keepNext/>
            </w:pPr>
            <w:r w:rsidRPr="00813D46">
              <w:rPr>
                <w:sz w:val="15"/>
                <w:szCs w:val="15"/>
              </w:rPr>
              <w:t> </w:t>
            </w:r>
          </w:p>
        </w:tc>
        <w:tc>
          <w:tcPr>
            <w:tcW w:w="0" w:type="auto"/>
            <w:vAlign w:val="bottom"/>
          </w:tcPr>
          <w:p w14:paraId="6ECFD812" w14:textId="77777777" w:rsidR="00C334D1" w:rsidRPr="00813D46" w:rsidRDefault="00C334D1" w:rsidP="007B0C0F">
            <w:pPr>
              <w:keepNext/>
              <w:rPr>
                <w:sz w:val="8"/>
              </w:rPr>
            </w:pPr>
            <w:r w:rsidRPr="00813D46">
              <w:rPr>
                <w:rFonts w:cs="Arial"/>
                <w:b/>
                <w:bCs/>
              </w:rPr>
              <w:t>$</w:t>
            </w:r>
          </w:p>
        </w:tc>
        <w:tc>
          <w:tcPr>
            <w:tcW w:w="0" w:type="auto"/>
            <w:vAlign w:val="bottom"/>
          </w:tcPr>
          <w:p w14:paraId="36A10BB9" w14:textId="7302DA8F" w:rsidR="00C334D1" w:rsidRPr="00813D46" w:rsidRDefault="008468E3" w:rsidP="007B0C0F">
            <w:pPr>
              <w:keepNext/>
              <w:jc w:val="right"/>
            </w:pPr>
            <w:r w:rsidRPr="00813D46">
              <w:rPr>
                <w:rFonts w:cs="Arial"/>
                <w:b/>
                <w:bCs/>
              </w:rPr>
              <w:t>2,522</w:t>
            </w:r>
          </w:p>
        </w:tc>
        <w:tc>
          <w:tcPr>
            <w:tcW w:w="0" w:type="auto"/>
            <w:noWrap/>
            <w:vAlign w:val="bottom"/>
          </w:tcPr>
          <w:p w14:paraId="5B4B8DD9" w14:textId="77777777" w:rsidR="00C334D1" w:rsidRPr="00813D46" w:rsidRDefault="00C334D1" w:rsidP="007B0C0F">
            <w:pPr>
              <w:keepNext/>
              <w:rPr>
                <w:sz w:val="8"/>
              </w:rPr>
            </w:pPr>
            <w:r w:rsidRPr="00813D46">
              <w:rPr>
                <w:rFonts w:cs="Arial"/>
                <w:b/>
                <w:bCs/>
              </w:rPr>
              <w:t> </w:t>
            </w:r>
          </w:p>
        </w:tc>
        <w:tc>
          <w:tcPr>
            <w:tcW w:w="0" w:type="auto"/>
            <w:vAlign w:val="bottom"/>
          </w:tcPr>
          <w:p w14:paraId="7C8DAF45" w14:textId="77777777" w:rsidR="00C334D1" w:rsidRPr="00813D46" w:rsidRDefault="00C334D1" w:rsidP="007B0C0F">
            <w:pPr>
              <w:pStyle w:val="la2"/>
              <w:keepNext/>
            </w:pPr>
            <w:r w:rsidRPr="00813D46">
              <w:rPr>
                <w:sz w:val="15"/>
                <w:szCs w:val="15"/>
              </w:rPr>
              <w:t> </w:t>
            </w:r>
          </w:p>
        </w:tc>
        <w:tc>
          <w:tcPr>
            <w:tcW w:w="0" w:type="auto"/>
            <w:gridSpan w:val="2"/>
            <w:vAlign w:val="bottom"/>
          </w:tcPr>
          <w:p w14:paraId="6289EA6B" w14:textId="77777777" w:rsidR="00C334D1" w:rsidRPr="00813D46" w:rsidRDefault="00C334D1" w:rsidP="007B0C0F">
            <w:pPr>
              <w:keepNext/>
              <w:rPr>
                <w:sz w:val="8"/>
              </w:rPr>
            </w:pPr>
            <w:r w:rsidRPr="00813D46">
              <w:rPr>
                <w:rFonts w:cs="Arial"/>
              </w:rPr>
              <w:t>$</w:t>
            </w:r>
          </w:p>
        </w:tc>
        <w:tc>
          <w:tcPr>
            <w:tcW w:w="0" w:type="auto"/>
            <w:vAlign w:val="bottom"/>
          </w:tcPr>
          <w:p w14:paraId="5FF2EA8E" w14:textId="77777777" w:rsidR="00C334D1" w:rsidRPr="00813D46" w:rsidRDefault="00C334D1" w:rsidP="007B0C0F">
            <w:pPr>
              <w:keepNext/>
              <w:jc w:val="right"/>
            </w:pPr>
            <w:r w:rsidRPr="00813D46">
              <w:rPr>
                <w:rFonts w:cs="Arial"/>
                <w:bCs/>
              </w:rPr>
              <w:t>  3,708</w:t>
            </w:r>
          </w:p>
        </w:tc>
        <w:tc>
          <w:tcPr>
            <w:tcW w:w="0" w:type="auto"/>
            <w:noWrap/>
            <w:vAlign w:val="bottom"/>
          </w:tcPr>
          <w:p w14:paraId="051D21B5" w14:textId="77777777" w:rsidR="00C334D1" w:rsidRPr="00813D46" w:rsidRDefault="00C334D1" w:rsidP="007B0C0F">
            <w:pPr>
              <w:keepNext/>
              <w:rPr>
                <w:sz w:val="8"/>
              </w:rPr>
            </w:pPr>
            <w:r w:rsidRPr="00813D46">
              <w:rPr>
                <w:rFonts w:cs="Arial"/>
                <w:bCs/>
              </w:rPr>
              <w:t> </w:t>
            </w:r>
          </w:p>
        </w:tc>
        <w:tc>
          <w:tcPr>
            <w:tcW w:w="0" w:type="auto"/>
            <w:vAlign w:val="bottom"/>
          </w:tcPr>
          <w:p w14:paraId="49A2C13E" w14:textId="77777777" w:rsidR="00C334D1" w:rsidRPr="00813D46" w:rsidRDefault="00C334D1" w:rsidP="007B0C0F">
            <w:pPr>
              <w:pStyle w:val="la2"/>
              <w:keepNext/>
            </w:pPr>
            <w:r w:rsidRPr="00813D46">
              <w:rPr>
                <w:sz w:val="15"/>
                <w:szCs w:val="15"/>
              </w:rPr>
              <w:t> </w:t>
            </w:r>
          </w:p>
        </w:tc>
        <w:tc>
          <w:tcPr>
            <w:tcW w:w="0" w:type="auto"/>
            <w:vAlign w:val="bottom"/>
          </w:tcPr>
          <w:p w14:paraId="03DC52F9" w14:textId="77777777" w:rsidR="00C334D1" w:rsidRPr="00813D46" w:rsidRDefault="00C334D1" w:rsidP="007B0C0F">
            <w:pPr>
              <w:keepNext/>
              <w:rPr>
                <w:sz w:val="8"/>
              </w:rPr>
            </w:pPr>
            <w:r w:rsidRPr="00813D46">
              <w:rPr>
                <w:rFonts w:cs="Arial"/>
              </w:rPr>
              <w:t>$</w:t>
            </w:r>
          </w:p>
        </w:tc>
        <w:tc>
          <w:tcPr>
            <w:tcW w:w="0" w:type="auto"/>
            <w:vAlign w:val="bottom"/>
          </w:tcPr>
          <w:p w14:paraId="3667E011" w14:textId="77777777" w:rsidR="00C334D1" w:rsidRPr="00813D46" w:rsidRDefault="00C334D1" w:rsidP="007B0C0F">
            <w:pPr>
              <w:keepNext/>
              <w:jc w:val="right"/>
            </w:pPr>
            <w:r w:rsidRPr="00813D46">
              <w:rPr>
                <w:rFonts w:cs="Arial"/>
              </w:rPr>
              <w:t>  1,743</w:t>
            </w:r>
          </w:p>
        </w:tc>
        <w:tc>
          <w:tcPr>
            <w:tcW w:w="0" w:type="auto"/>
            <w:noWrap/>
            <w:vAlign w:val="bottom"/>
          </w:tcPr>
          <w:p w14:paraId="4A0BBC33" w14:textId="77777777" w:rsidR="00C334D1" w:rsidRPr="00813D46" w:rsidRDefault="00C334D1" w:rsidP="007B0C0F">
            <w:pPr>
              <w:keepNext/>
              <w:rPr>
                <w:sz w:val="8"/>
              </w:rPr>
            </w:pPr>
            <w:r w:rsidRPr="00813D46">
              <w:rPr>
                <w:rFonts w:cs="Arial"/>
              </w:rPr>
              <w:t> </w:t>
            </w:r>
          </w:p>
        </w:tc>
      </w:tr>
      <w:tr w:rsidR="008468E3" w:rsidRPr="00813D46" w14:paraId="4A87464B" w14:textId="77777777" w:rsidTr="007B0C0F">
        <w:trPr>
          <w:jc w:val="center"/>
        </w:trPr>
        <w:tc>
          <w:tcPr>
            <w:tcW w:w="0" w:type="auto"/>
            <w:gridSpan w:val="2"/>
            <w:vAlign w:val="bottom"/>
          </w:tcPr>
          <w:p w14:paraId="0D37CA57" w14:textId="77777777" w:rsidR="00C334D1" w:rsidRPr="00813D46" w:rsidRDefault="00C334D1" w:rsidP="007B0C0F">
            <w:pPr>
              <w:pStyle w:val="la2"/>
            </w:pPr>
            <w:r w:rsidRPr="00813D46">
              <w:t> </w:t>
            </w:r>
          </w:p>
        </w:tc>
        <w:tc>
          <w:tcPr>
            <w:tcW w:w="0" w:type="auto"/>
            <w:gridSpan w:val="2"/>
            <w:vAlign w:val="bottom"/>
          </w:tcPr>
          <w:p w14:paraId="305A2F1E" w14:textId="77777777" w:rsidR="00C334D1" w:rsidRPr="00813D46" w:rsidRDefault="00C334D1" w:rsidP="007B0C0F">
            <w:pPr>
              <w:pStyle w:val="la2"/>
            </w:pPr>
            <w:r w:rsidRPr="00813D46">
              <w:t> </w:t>
            </w:r>
          </w:p>
        </w:tc>
        <w:tc>
          <w:tcPr>
            <w:tcW w:w="0" w:type="auto"/>
            <w:vAlign w:val="bottom"/>
          </w:tcPr>
          <w:p w14:paraId="0ECE5EA1" w14:textId="77777777" w:rsidR="00C334D1" w:rsidRPr="00813D46" w:rsidRDefault="00C334D1" w:rsidP="007B0C0F">
            <w:pPr>
              <w:pStyle w:val="rrddoublerule"/>
            </w:pPr>
            <w:r w:rsidRPr="00813D46">
              <w:rPr>
                <w:sz w:val="15"/>
                <w:szCs w:val="15"/>
              </w:rPr>
              <w:t> </w:t>
            </w:r>
          </w:p>
        </w:tc>
        <w:tc>
          <w:tcPr>
            <w:tcW w:w="0" w:type="auto"/>
            <w:vAlign w:val="bottom"/>
          </w:tcPr>
          <w:p w14:paraId="1E10F9F7" w14:textId="77777777" w:rsidR="00C334D1" w:rsidRPr="00813D46" w:rsidRDefault="00C334D1" w:rsidP="007B0C0F">
            <w:pPr>
              <w:pStyle w:val="rrddoublerule"/>
            </w:pPr>
            <w:r w:rsidRPr="00813D46">
              <w:rPr>
                <w:sz w:val="15"/>
                <w:szCs w:val="15"/>
              </w:rPr>
              <w:t> </w:t>
            </w:r>
          </w:p>
        </w:tc>
        <w:tc>
          <w:tcPr>
            <w:tcW w:w="0" w:type="auto"/>
            <w:vAlign w:val="bottom"/>
          </w:tcPr>
          <w:p w14:paraId="0C524A68" w14:textId="77777777" w:rsidR="00C334D1" w:rsidRPr="00813D46" w:rsidRDefault="00C334D1" w:rsidP="007B0C0F">
            <w:pPr>
              <w:rPr>
                <w:sz w:val="8"/>
              </w:rPr>
            </w:pPr>
          </w:p>
        </w:tc>
        <w:tc>
          <w:tcPr>
            <w:tcW w:w="0" w:type="auto"/>
            <w:vAlign w:val="bottom"/>
          </w:tcPr>
          <w:p w14:paraId="4BFD2ACF" w14:textId="77777777" w:rsidR="00C334D1" w:rsidRPr="00813D46" w:rsidRDefault="00C334D1" w:rsidP="007B0C0F">
            <w:pPr>
              <w:pStyle w:val="la2"/>
            </w:pPr>
            <w:r w:rsidRPr="00813D46">
              <w:t> </w:t>
            </w:r>
          </w:p>
        </w:tc>
        <w:tc>
          <w:tcPr>
            <w:tcW w:w="0" w:type="auto"/>
            <w:gridSpan w:val="2"/>
            <w:vAlign w:val="bottom"/>
          </w:tcPr>
          <w:p w14:paraId="4A60156D" w14:textId="77777777" w:rsidR="00C334D1" w:rsidRPr="00813D46" w:rsidRDefault="00C334D1" w:rsidP="007B0C0F">
            <w:pPr>
              <w:pStyle w:val="rrddoublerule"/>
            </w:pPr>
            <w:r w:rsidRPr="00813D46">
              <w:rPr>
                <w:sz w:val="15"/>
                <w:szCs w:val="15"/>
              </w:rPr>
              <w:t> </w:t>
            </w:r>
          </w:p>
        </w:tc>
        <w:tc>
          <w:tcPr>
            <w:tcW w:w="0" w:type="auto"/>
            <w:vAlign w:val="bottom"/>
          </w:tcPr>
          <w:p w14:paraId="6322C259" w14:textId="77777777" w:rsidR="00C334D1" w:rsidRPr="00813D46" w:rsidRDefault="00C334D1" w:rsidP="007B0C0F">
            <w:pPr>
              <w:pStyle w:val="rrddoublerule"/>
            </w:pPr>
            <w:r w:rsidRPr="00813D46">
              <w:rPr>
                <w:sz w:val="15"/>
                <w:szCs w:val="15"/>
              </w:rPr>
              <w:t> </w:t>
            </w:r>
          </w:p>
        </w:tc>
        <w:tc>
          <w:tcPr>
            <w:tcW w:w="0" w:type="auto"/>
            <w:vAlign w:val="bottom"/>
          </w:tcPr>
          <w:p w14:paraId="4786C2AC" w14:textId="77777777" w:rsidR="00C334D1" w:rsidRPr="00813D46" w:rsidRDefault="00C334D1" w:rsidP="007B0C0F">
            <w:pPr>
              <w:rPr>
                <w:sz w:val="8"/>
              </w:rPr>
            </w:pPr>
          </w:p>
        </w:tc>
        <w:tc>
          <w:tcPr>
            <w:tcW w:w="0" w:type="auto"/>
            <w:vAlign w:val="bottom"/>
          </w:tcPr>
          <w:p w14:paraId="17E7215F" w14:textId="77777777" w:rsidR="00C334D1" w:rsidRPr="00813D46" w:rsidRDefault="00C334D1" w:rsidP="007B0C0F">
            <w:pPr>
              <w:pStyle w:val="la2"/>
            </w:pPr>
            <w:r w:rsidRPr="00813D46">
              <w:t> </w:t>
            </w:r>
          </w:p>
        </w:tc>
        <w:tc>
          <w:tcPr>
            <w:tcW w:w="0" w:type="auto"/>
            <w:vAlign w:val="bottom"/>
          </w:tcPr>
          <w:p w14:paraId="18F7E7AC" w14:textId="77777777" w:rsidR="00C334D1" w:rsidRPr="00813D46" w:rsidRDefault="00C334D1" w:rsidP="007B0C0F">
            <w:pPr>
              <w:pStyle w:val="rrddoublerule"/>
            </w:pPr>
            <w:r w:rsidRPr="00813D46">
              <w:rPr>
                <w:sz w:val="15"/>
                <w:szCs w:val="15"/>
              </w:rPr>
              <w:t> </w:t>
            </w:r>
          </w:p>
        </w:tc>
        <w:tc>
          <w:tcPr>
            <w:tcW w:w="0" w:type="auto"/>
            <w:vAlign w:val="bottom"/>
          </w:tcPr>
          <w:p w14:paraId="797F60C3" w14:textId="77777777" w:rsidR="00C334D1" w:rsidRPr="00813D46" w:rsidRDefault="00C334D1" w:rsidP="007B0C0F">
            <w:pPr>
              <w:pStyle w:val="rrddoublerule"/>
            </w:pPr>
            <w:r w:rsidRPr="00813D46">
              <w:rPr>
                <w:sz w:val="15"/>
                <w:szCs w:val="15"/>
              </w:rPr>
              <w:t> </w:t>
            </w:r>
          </w:p>
        </w:tc>
        <w:tc>
          <w:tcPr>
            <w:tcW w:w="0" w:type="auto"/>
            <w:vAlign w:val="bottom"/>
          </w:tcPr>
          <w:p w14:paraId="26B00A48" w14:textId="77777777" w:rsidR="00C334D1" w:rsidRPr="00813D46" w:rsidRDefault="00C334D1" w:rsidP="007B0C0F">
            <w:pPr>
              <w:rPr>
                <w:sz w:val="8"/>
              </w:rPr>
            </w:pPr>
          </w:p>
        </w:tc>
      </w:tr>
    </w:tbl>
    <w:p w14:paraId="42A098CB" w14:textId="77777777" w:rsidR="00C334D1" w:rsidRPr="00813D46" w:rsidRDefault="00C334D1" w:rsidP="00C334D1">
      <w:pPr>
        <w:pStyle w:val="NormalWeb"/>
        <w:keepNext/>
        <w:spacing w:before="270" w:beforeAutospacing="0" w:after="0" w:afterAutospacing="0"/>
        <w:jc w:val="center"/>
      </w:pPr>
      <w:r w:rsidRPr="00813D46">
        <w:rPr>
          <w:rFonts w:cs="Arial"/>
          <w:sz w:val="20"/>
          <w:szCs w:val="20"/>
          <w:u w:val="single"/>
        </w:rPr>
        <w:t xml:space="preserve">NOTE 21 — EMPLOYEE STOCK AND SAVINGS PLANS </w:t>
      </w:r>
    </w:p>
    <w:p w14:paraId="26126CA7" w14:textId="503B3AC8"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grant stock-based compensation to directors and employees. At June 30, 2015, an aggregate of </w:t>
      </w:r>
      <w:r w:rsidR="00B42DC5" w:rsidRPr="00813D46">
        <w:rPr>
          <w:rFonts w:cs="Arial"/>
          <w:sz w:val="20"/>
          <w:szCs w:val="20"/>
        </w:rPr>
        <w:t xml:space="preserve">294 </w:t>
      </w:r>
      <w:r w:rsidRPr="00813D46">
        <w:rPr>
          <w:rFonts w:cs="Arial"/>
          <w:sz w:val="20"/>
          <w:szCs w:val="20"/>
        </w:rPr>
        <w:t xml:space="preserve">million shares were authorized for future grant under our stock plans. Awards that expire or are canceled without delivery of shares generally become available for issuance under the plans. We issue new shares of Microsoft common stock to satisfy exercises and vesting of awards granted under all of our stock plans. </w:t>
      </w:r>
    </w:p>
    <w:p w14:paraId="2BDF1265"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Stock-based compensation expense and related income tax benefits were as follows: </w:t>
      </w:r>
    </w:p>
    <w:p w14:paraId="27D16A5C"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093"/>
        <w:gridCol w:w="269"/>
        <w:gridCol w:w="126"/>
        <w:gridCol w:w="626"/>
        <w:gridCol w:w="70"/>
        <w:gridCol w:w="270"/>
        <w:gridCol w:w="126"/>
        <w:gridCol w:w="626"/>
        <w:gridCol w:w="70"/>
        <w:gridCol w:w="270"/>
        <w:gridCol w:w="126"/>
        <w:gridCol w:w="626"/>
        <w:gridCol w:w="70"/>
      </w:tblGrid>
      <w:tr w:rsidR="00C334D1" w:rsidRPr="00813D46" w14:paraId="585EC237" w14:textId="77777777" w:rsidTr="007B0C0F">
        <w:trPr>
          <w:tblHeader/>
          <w:jc w:val="center"/>
        </w:trPr>
        <w:tc>
          <w:tcPr>
            <w:tcW w:w="3421" w:type="pct"/>
            <w:vAlign w:val="center"/>
          </w:tcPr>
          <w:p w14:paraId="27EA11B5" w14:textId="77777777" w:rsidR="00C334D1" w:rsidRPr="00813D46" w:rsidRDefault="00C334D1" w:rsidP="007B0C0F">
            <w:pPr>
              <w:rPr>
                <w:sz w:val="1"/>
              </w:rPr>
            </w:pPr>
          </w:p>
        </w:tc>
        <w:tc>
          <w:tcPr>
            <w:tcW w:w="130" w:type="pct"/>
            <w:vAlign w:val="bottom"/>
          </w:tcPr>
          <w:p w14:paraId="59B60EC4" w14:textId="77777777" w:rsidR="00C334D1" w:rsidRPr="00813D46" w:rsidRDefault="00C334D1" w:rsidP="007B0C0F">
            <w:pPr>
              <w:rPr>
                <w:sz w:val="1"/>
              </w:rPr>
            </w:pPr>
          </w:p>
        </w:tc>
        <w:tc>
          <w:tcPr>
            <w:tcW w:w="0" w:type="auto"/>
            <w:vAlign w:val="center"/>
          </w:tcPr>
          <w:p w14:paraId="38615004" w14:textId="77777777" w:rsidR="00C334D1" w:rsidRPr="00813D46" w:rsidRDefault="00C334D1" w:rsidP="007B0C0F">
            <w:pPr>
              <w:rPr>
                <w:sz w:val="1"/>
              </w:rPr>
            </w:pPr>
          </w:p>
        </w:tc>
        <w:tc>
          <w:tcPr>
            <w:tcW w:w="0" w:type="auto"/>
            <w:vAlign w:val="center"/>
          </w:tcPr>
          <w:p w14:paraId="084788FE" w14:textId="77777777" w:rsidR="00C334D1" w:rsidRPr="00813D46" w:rsidRDefault="00C334D1" w:rsidP="007B0C0F">
            <w:pPr>
              <w:rPr>
                <w:sz w:val="1"/>
              </w:rPr>
            </w:pPr>
          </w:p>
        </w:tc>
        <w:tc>
          <w:tcPr>
            <w:tcW w:w="0" w:type="auto"/>
            <w:vAlign w:val="center"/>
          </w:tcPr>
          <w:p w14:paraId="3B5F1C17" w14:textId="77777777" w:rsidR="00C334D1" w:rsidRPr="00813D46" w:rsidRDefault="00C334D1" w:rsidP="007B0C0F">
            <w:pPr>
              <w:rPr>
                <w:sz w:val="1"/>
              </w:rPr>
            </w:pPr>
          </w:p>
        </w:tc>
        <w:tc>
          <w:tcPr>
            <w:tcW w:w="130" w:type="pct"/>
            <w:vAlign w:val="bottom"/>
          </w:tcPr>
          <w:p w14:paraId="4AC57173" w14:textId="77777777" w:rsidR="00C334D1" w:rsidRPr="00813D46" w:rsidRDefault="00C334D1" w:rsidP="007B0C0F">
            <w:pPr>
              <w:rPr>
                <w:sz w:val="1"/>
              </w:rPr>
            </w:pPr>
          </w:p>
        </w:tc>
        <w:tc>
          <w:tcPr>
            <w:tcW w:w="0" w:type="auto"/>
            <w:vAlign w:val="center"/>
          </w:tcPr>
          <w:p w14:paraId="139E337A" w14:textId="77777777" w:rsidR="00C334D1" w:rsidRPr="00813D46" w:rsidRDefault="00C334D1" w:rsidP="007B0C0F">
            <w:pPr>
              <w:rPr>
                <w:sz w:val="1"/>
              </w:rPr>
            </w:pPr>
          </w:p>
        </w:tc>
        <w:tc>
          <w:tcPr>
            <w:tcW w:w="0" w:type="auto"/>
            <w:vAlign w:val="center"/>
          </w:tcPr>
          <w:p w14:paraId="37299BF9" w14:textId="77777777" w:rsidR="00C334D1" w:rsidRPr="00813D46" w:rsidRDefault="00C334D1" w:rsidP="007B0C0F">
            <w:pPr>
              <w:rPr>
                <w:sz w:val="1"/>
              </w:rPr>
            </w:pPr>
          </w:p>
        </w:tc>
        <w:tc>
          <w:tcPr>
            <w:tcW w:w="0" w:type="auto"/>
            <w:vAlign w:val="center"/>
          </w:tcPr>
          <w:p w14:paraId="52517254" w14:textId="77777777" w:rsidR="00C334D1" w:rsidRPr="00813D46" w:rsidRDefault="00C334D1" w:rsidP="007B0C0F">
            <w:pPr>
              <w:rPr>
                <w:sz w:val="1"/>
              </w:rPr>
            </w:pPr>
          </w:p>
        </w:tc>
        <w:tc>
          <w:tcPr>
            <w:tcW w:w="130" w:type="pct"/>
            <w:vAlign w:val="bottom"/>
          </w:tcPr>
          <w:p w14:paraId="199BD650" w14:textId="77777777" w:rsidR="00C334D1" w:rsidRPr="00813D46" w:rsidRDefault="00C334D1" w:rsidP="007B0C0F">
            <w:pPr>
              <w:rPr>
                <w:sz w:val="1"/>
              </w:rPr>
            </w:pPr>
          </w:p>
        </w:tc>
        <w:tc>
          <w:tcPr>
            <w:tcW w:w="0" w:type="auto"/>
            <w:vAlign w:val="center"/>
          </w:tcPr>
          <w:p w14:paraId="0A796DB8" w14:textId="77777777" w:rsidR="00C334D1" w:rsidRPr="00813D46" w:rsidRDefault="00C334D1" w:rsidP="007B0C0F">
            <w:pPr>
              <w:rPr>
                <w:sz w:val="1"/>
              </w:rPr>
            </w:pPr>
          </w:p>
        </w:tc>
        <w:tc>
          <w:tcPr>
            <w:tcW w:w="0" w:type="auto"/>
            <w:vAlign w:val="center"/>
          </w:tcPr>
          <w:p w14:paraId="6F72D73A" w14:textId="77777777" w:rsidR="00C334D1" w:rsidRPr="00813D46" w:rsidRDefault="00C334D1" w:rsidP="007B0C0F">
            <w:pPr>
              <w:rPr>
                <w:sz w:val="1"/>
              </w:rPr>
            </w:pPr>
          </w:p>
        </w:tc>
        <w:tc>
          <w:tcPr>
            <w:tcW w:w="0" w:type="auto"/>
            <w:vAlign w:val="center"/>
          </w:tcPr>
          <w:p w14:paraId="23B7AC6E" w14:textId="77777777" w:rsidR="00C334D1" w:rsidRPr="00813D46" w:rsidRDefault="00C334D1" w:rsidP="007B0C0F">
            <w:pPr>
              <w:rPr>
                <w:sz w:val="1"/>
              </w:rPr>
            </w:pPr>
          </w:p>
        </w:tc>
      </w:tr>
      <w:tr w:rsidR="00C334D1" w:rsidRPr="00813D46" w14:paraId="77401B03" w14:textId="77777777" w:rsidTr="007B0C0F">
        <w:trPr>
          <w:tblHeader/>
          <w:jc w:val="center"/>
        </w:trPr>
        <w:tc>
          <w:tcPr>
            <w:tcW w:w="0" w:type="auto"/>
            <w:vAlign w:val="bottom"/>
          </w:tcPr>
          <w:p w14:paraId="464D920B"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28E89693" w14:textId="77777777" w:rsidR="00C334D1" w:rsidRPr="00813D46" w:rsidRDefault="00C334D1" w:rsidP="007B0C0F">
            <w:pPr>
              <w:pStyle w:val="la2"/>
            </w:pPr>
            <w:r w:rsidRPr="00813D46">
              <w:rPr>
                <w:sz w:val="15"/>
                <w:szCs w:val="15"/>
              </w:rPr>
              <w:t> </w:t>
            </w:r>
          </w:p>
        </w:tc>
        <w:tc>
          <w:tcPr>
            <w:tcW w:w="0" w:type="auto"/>
            <w:gridSpan w:val="2"/>
            <w:vAlign w:val="bottom"/>
          </w:tcPr>
          <w:p w14:paraId="7DE5526D" w14:textId="77777777" w:rsidR="00C334D1" w:rsidRPr="00813D46" w:rsidRDefault="00C334D1" w:rsidP="007B0C0F">
            <w:pPr>
              <w:pStyle w:val="la2"/>
            </w:pPr>
            <w:r w:rsidRPr="00813D46">
              <w:t> </w:t>
            </w:r>
          </w:p>
        </w:tc>
        <w:tc>
          <w:tcPr>
            <w:tcW w:w="0" w:type="auto"/>
            <w:vAlign w:val="bottom"/>
          </w:tcPr>
          <w:p w14:paraId="6198154F" w14:textId="77777777" w:rsidR="00C334D1" w:rsidRPr="00813D46" w:rsidRDefault="00C334D1" w:rsidP="007B0C0F">
            <w:pPr>
              <w:rPr>
                <w:sz w:val="8"/>
              </w:rPr>
            </w:pPr>
            <w:r w:rsidRPr="00813D46">
              <w:rPr>
                <w:sz w:val="15"/>
                <w:szCs w:val="15"/>
              </w:rPr>
              <w:t> </w:t>
            </w:r>
          </w:p>
        </w:tc>
        <w:tc>
          <w:tcPr>
            <w:tcW w:w="0" w:type="auto"/>
            <w:vAlign w:val="bottom"/>
          </w:tcPr>
          <w:p w14:paraId="22765F54" w14:textId="77777777" w:rsidR="00C334D1" w:rsidRPr="00813D46" w:rsidRDefault="00C334D1" w:rsidP="007B0C0F">
            <w:pPr>
              <w:pStyle w:val="la2"/>
            </w:pPr>
            <w:r w:rsidRPr="00813D46">
              <w:rPr>
                <w:sz w:val="15"/>
                <w:szCs w:val="15"/>
              </w:rPr>
              <w:t> </w:t>
            </w:r>
          </w:p>
        </w:tc>
        <w:tc>
          <w:tcPr>
            <w:tcW w:w="0" w:type="auto"/>
            <w:gridSpan w:val="2"/>
            <w:vAlign w:val="bottom"/>
          </w:tcPr>
          <w:p w14:paraId="3233D503" w14:textId="77777777" w:rsidR="00C334D1" w:rsidRPr="00813D46" w:rsidRDefault="00C334D1" w:rsidP="007B0C0F">
            <w:pPr>
              <w:pStyle w:val="la2"/>
            </w:pPr>
            <w:r w:rsidRPr="00813D46">
              <w:t> </w:t>
            </w:r>
          </w:p>
        </w:tc>
        <w:tc>
          <w:tcPr>
            <w:tcW w:w="0" w:type="auto"/>
            <w:vAlign w:val="bottom"/>
          </w:tcPr>
          <w:p w14:paraId="097F901C" w14:textId="77777777" w:rsidR="00C334D1" w:rsidRPr="00813D46" w:rsidRDefault="00C334D1" w:rsidP="007B0C0F">
            <w:pPr>
              <w:rPr>
                <w:sz w:val="8"/>
              </w:rPr>
            </w:pPr>
            <w:r w:rsidRPr="00813D46">
              <w:rPr>
                <w:sz w:val="15"/>
                <w:szCs w:val="15"/>
              </w:rPr>
              <w:t> </w:t>
            </w:r>
          </w:p>
        </w:tc>
        <w:tc>
          <w:tcPr>
            <w:tcW w:w="0" w:type="auto"/>
            <w:vAlign w:val="bottom"/>
          </w:tcPr>
          <w:p w14:paraId="7DC8489A" w14:textId="77777777" w:rsidR="00C334D1" w:rsidRPr="00813D46" w:rsidRDefault="00C334D1" w:rsidP="007B0C0F">
            <w:pPr>
              <w:pStyle w:val="la2"/>
            </w:pPr>
            <w:r w:rsidRPr="00813D46">
              <w:rPr>
                <w:sz w:val="15"/>
                <w:szCs w:val="15"/>
              </w:rPr>
              <w:t> </w:t>
            </w:r>
          </w:p>
        </w:tc>
        <w:tc>
          <w:tcPr>
            <w:tcW w:w="0" w:type="auto"/>
            <w:gridSpan w:val="2"/>
            <w:vAlign w:val="bottom"/>
          </w:tcPr>
          <w:p w14:paraId="07963243" w14:textId="77777777" w:rsidR="00C334D1" w:rsidRPr="00813D46" w:rsidRDefault="00C334D1" w:rsidP="007B0C0F">
            <w:pPr>
              <w:pStyle w:val="la2"/>
            </w:pPr>
            <w:r w:rsidRPr="00813D46">
              <w:t> </w:t>
            </w:r>
          </w:p>
        </w:tc>
        <w:tc>
          <w:tcPr>
            <w:tcW w:w="0" w:type="auto"/>
            <w:vAlign w:val="bottom"/>
          </w:tcPr>
          <w:p w14:paraId="2812E0A0" w14:textId="77777777" w:rsidR="00C334D1" w:rsidRPr="00813D46" w:rsidRDefault="00C334D1" w:rsidP="007B0C0F">
            <w:pPr>
              <w:rPr>
                <w:sz w:val="8"/>
              </w:rPr>
            </w:pPr>
            <w:r w:rsidRPr="00813D46">
              <w:rPr>
                <w:sz w:val="15"/>
                <w:szCs w:val="15"/>
              </w:rPr>
              <w:t> </w:t>
            </w:r>
          </w:p>
        </w:tc>
      </w:tr>
      <w:tr w:rsidR="00C334D1" w:rsidRPr="00813D46" w14:paraId="715AC3D9" w14:textId="77777777" w:rsidTr="007B0C0F">
        <w:trPr>
          <w:jc w:val="center"/>
        </w:trPr>
        <w:tc>
          <w:tcPr>
            <w:tcW w:w="0" w:type="auto"/>
            <w:gridSpan w:val="12"/>
            <w:vAlign w:val="bottom"/>
          </w:tcPr>
          <w:p w14:paraId="71592777" w14:textId="77777777" w:rsidR="00C334D1" w:rsidRPr="00813D46" w:rsidRDefault="00C334D1" w:rsidP="007B0C0F">
            <w:pPr>
              <w:pStyle w:val="rrdsinglerule"/>
            </w:pPr>
            <w:r w:rsidRPr="00813D46">
              <w:rPr>
                <w:sz w:val="15"/>
                <w:szCs w:val="15"/>
              </w:rPr>
              <w:t> </w:t>
            </w:r>
          </w:p>
        </w:tc>
        <w:tc>
          <w:tcPr>
            <w:tcW w:w="0" w:type="auto"/>
            <w:vAlign w:val="bottom"/>
          </w:tcPr>
          <w:p w14:paraId="044BF74C" w14:textId="77777777" w:rsidR="00C334D1" w:rsidRPr="00813D46" w:rsidRDefault="00C334D1" w:rsidP="007B0C0F">
            <w:pPr>
              <w:rPr>
                <w:sz w:val="8"/>
                <w:szCs w:val="24"/>
              </w:rPr>
            </w:pPr>
          </w:p>
        </w:tc>
      </w:tr>
      <w:tr w:rsidR="00C334D1" w:rsidRPr="00813D46" w14:paraId="25C6F326" w14:textId="77777777" w:rsidTr="007B0C0F">
        <w:trPr>
          <w:trHeight w:val="75"/>
          <w:jc w:val="center"/>
        </w:trPr>
        <w:tc>
          <w:tcPr>
            <w:tcW w:w="0" w:type="auto"/>
            <w:vAlign w:val="center"/>
          </w:tcPr>
          <w:p w14:paraId="4218403C" w14:textId="77777777" w:rsidR="00C334D1" w:rsidRPr="00813D46" w:rsidRDefault="00C334D1" w:rsidP="007B0C0F">
            <w:pPr>
              <w:rPr>
                <w:sz w:val="8"/>
                <w:szCs w:val="24"/>
              </w:rPr>
            </w:pPr>
          </w:p>
        </w:tc>
        <w:tc>
          <w:tcPr>
            <w:tcW w:w="0" w:type="auto"/>
            <w:gridSpan w:val="4"/>
            <w:vAlign w:val="center"/>
          </w:tcPr>
          <w:p w14:paraId="376526EC" w14:textId="77777777" w:rsidR="00C334D1" w:rsidRPr="00813D46" w:rsidRDefault="00C334D1" w:rsidP="007B0C0F">
            <w:pPr>
              <w:rPr>
                <w:sz w:val="8"/>
                <w:szCs w:val="24"/>
              </w:rPr>
            </w:pPr>
          </w:p>
        </w:tc>
        <w:tc>
          <w:tcPr>
            <w:tcW w:w="0" w:type="auto"/>
            <w:gridSpan w:val="4"/>
            <w:vAlign w:val="center"/>
          </w:tcPr>
          <w:p w14:paraId="3E92FF81" w14:textId="77777777" w:rsidR="00C334D1" w:rsidRPr="00813D46" w:rsidRDefault="00C334D1" w:rsidP="007B0C0F">
            <w:pPr>
              <w:rPr>
                <w:sz w:val="8"/>
                <w:szCs w:val="24"/>
              </w:rPr>
            </w:pPr>
          </w:p>
        </w:tc>
        <w:tc>
          <w:tcPr>
            <w:tcW w:w="0" w:type="auto"/>
            <w:gridSpan w:val="4"/>
            <w:vAlign w:val="center"/>
          </w:tcPr>
          <w:p w14:paraId="2860D48D" w14:textId="77777777" w:rsidR="00C334D1" w:rsidRPr="00813D46" w:rsidRDefault="00C334D1" w:rsidP="007B0C0F">
            <w:pPr>
              <w:rPr>
                <w:sz w:val="8"/>
                <w:szCs w:val="24"/>
              </w:rPr>
            </w:pPr>
          </w:p>
        </w:tc>
      </w:tr>
      <w:tr w:rsidR="00C334D1" w:rsidRPr="00813D46" w14:paraId="62FF4DF4" w14:textId="77777777" w:rsidTr="007B0C0F">
        <w:trPr>
          <w:jc w:val="center"/>
        </w:trPr>
        <w:tc>
          <w:tcPr>
            <w:tcW w:w="0" w:type="auto"/>
            <w:vAlign w:val="bottom"/>
          </w:tcPr>
          <w:p w14:paraId="5C6ACF0C"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0895DBD3"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81EE6AB" w14:textId="77777777" w:rsidR="00C334D1" w:rsidRPr="00813D46" w:rsidRDefault="00C334D1" w:rsidP="007B0C0F">
            <w:pPr>
              <w:jc w:val="right"/>
              <w:rPr>
                <w:szCs w:val="24"/>
              </w:rPr>
            </w:pPr>
            <w:r w:rsidRPr="00813D46">
              <w:rPr>
                <w:rFonts w:cs="Arial"/>
                <w:b/>
                <w:bCs/>
                <w:sz w:val="15"/>
                <w:szCs w:val="15"/>
              </w:rPr>
              <w:t>2015</w:t>
            </w:r>
          </w:p>
        </w:tc>
        <w:tc>
          <w:tcPr>
            <w:tcW w:w="0" w:type="auto"/>
            <w:vAlign w:val="bottom"/>
          </w:tcPr>
          <w:p w14:paraId="54843717" w14:textId="77777777" w:rsidR="00C334D1" w:rsidRPr="00813D46" w:rsidRDefault="00C334D1" w:rsidP="007B0C0F">
            <w:pPr>
              <w:rPr>
                <w:sz w:val="8"/>
                <w:szCs w:val="24"/>
              </w:rPr>
            </w:pPr>
            <w:r w:rsidRPr="00813D46">
              <w:rPr>
                <w:sz w:val="15"/>
                <w:szCs w:val="15"/>
              </w:rPr>
              <w:t> </w:t>
            </w:r>
          </w:p>
        </w:tc>
        <w:tc>
          <w:tcPr>
            <w:tcW w:w="0" w:type="auto"/>
            <w:vAlign w:val="bottom"/>
          </w:tcPr>
          <w:p w14:paraId="6F4248B1"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CEB983F" w14:textId="77777777" w:rsidR="00C334D1" w:rsidRPr="00813D46" w:rsidRDefault="00C334D1" w:rsidP="007B0C0F">
            <w:pPr>
              <w:jc w:val="right"/>
              <w:rPr>
                <w:szCs w:val="24"/>
              </w:rPr>
            </w:pPr>
            <w:r w:rsidRPr="00813D46">
              <w:rPr>
                <w:rFonts w:cs="Arial"/>
                <w:b/>
                <w:bCs/>
                <w:sz w:val="15"/>
                <w:szCs w:val="15"/>
              </w:rPr>
              <w:t>2014</w:t>
            </w:r>
          </w:p>
        </w:tc>
        <w:tc>
          <w:tcPr>
            <w:tcW w:w="0" w:type="auto"/>
            <w:vAlign w:val="bottom"/>
          </w:tcPr>
          <w:p w14:paraId="553CA318" w14:textId="77777777" w:rsidR="00C334D1" w:rsidRPr="00813D46" w:rsidRDefault="00C334D1" w:rsidP="007B0C0F">
            <w:pPr>
              <w:rPr>
                <w:sz w:val="8"/>
                <w:szCs w:val="24"/>
              </w:rPr>
            </w:pPr>
            <w:r w:rsidRPr="00813D46">
              <w:rPr>
                <w:sz w:val="15"/>
                <w:szCs w:val="15"/>
              </w:rPr>
              <w:t> </w:t>
            </w:r>
          </w:p>
        </w:tc>
        <w:tc>
          <w:tcPr>
            <w:tcW w:w="0" w:type="auto"/>
            <w:vAlign w:val="bottom"/>
          </w:tcPr>
          <w:p w14:paraId="1249B360"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07333AE" w14:textId="77777777" w:rsidR="00C334D1" w:rsidRPr="00813D46" w:rsidRDefault="00C334D1" w:rsidP="007B0C0F">
            <w:pPr>
              <w:jc w:val="right"/>
              <w:rPr>
                <w:szCs w:val="24"/>
              </w:rPr>
            </w:pPr>
            <w:r w:rsidRPr="00813D46">
              <w:rPr>
                <w:rFonts w:cs="Arial"/>
                <w:b/>
                <w:bCs/>
                <w:sz w:val="15"/>
                <w:szCs w:val="15"/>
              </w:rPr>
              <w:t>2013</w:t>
            </w:r>
          </w:p>
        </w:tc>
        <w:tc>
          <w:tcPr>
            <w:tcW w:w="0" w:type="auto"/>
            <w:vAlign w:val="bottom"/>
          </w:tcPr>
          <w:p w14:paraId="4E9270D4" w14:textId="77777777" w:rsidR="00C334D1" w:rsidRPr="00813D46" w:rsidRDefault="00C334D1" w:rsidP="007B0C0F">
            <w:pPr>
              <w:rPr>
                <w:sz w:val="8"/>
                <w:szCs w:val="24"/>
              </w:rPr>
            </w:pPr>
            <w:r w:rsidRPr="00813D46">
              <w:rPr>
                <w:sz w:val="15"/>
                <w:szCs w:val="15"/>
              </w:rPr>
              <w:t> </w:t>
            </w:r>
          </w:p>
        </w:tc>
      </w:tr>
      <w:tr w:rsidR="00C334D1" w:rsidRPr="00813D46" w14:paraId="3EF8F0A3" w14:textId="77777777" w:rsidTr="007B0C0F">
        <w:trPr>
          <w:trHeight w:val="75"/>
          <w:jc w:val="center"/>
        </w:trPr>
        <w:tc>
          <w:tcPr>
            <w:tcW w:w="0" w:type="auto"/>
            <w:vAlign w:val="center"/>
          </w:tcPr>
          <w:p w14:paraId="775E7AC7" w14:textId="77777777" w:rsidR="00C334D1" w:rsidRPr="00813D46" w:rsidRDefault="00C334D1" w:rsidP="007B0C0F">
            <w:pPr>
              <w:rPr>
                <w:sz w:val="8"/>
                <w:szCs w:val="24"/>
              </w:rPr>
            </w:pPr>
          </w:p>
        </w:tc>
        <w:tc>
          <w:tcPr>
            <w:tcW w:w="0" w:type="auto"/>
            <w:gridSpan w:val="4"/>
            <w:vAlign w:val="center"/>
          </w:tcPr>
          <w:p w14:paraId="7E992F22" w14:textId="77777777" w:rsidR="00C334D1" w:rsidRPr="00813D46" w:rsidRDefault="00C334D1" w:rsidP="007B0C0F">
            <w:pPr>
              <w:rPr>
                <w:sz w:val="8"/>
                <w:szCs w:val="24"/>
              </w:rPr>
            </w:pPr>
          </w:p>
        </w:tc>
        <w:tc>
          <w:tcPr>
            <w:tcW w:w="0" w:type="auto"/>
            <w:gridSpan w:val="4"/>
            <w:vAlign w:val="center"/>
          </w:tcPr>
          <w:p w14:paraId="55B21B85" w14:textId="77777777" w:rsidR="00C334D1" w:rsidRPr="00813D46" w:rsidRDefault="00C334D1" w:rsidP="007B0C0F">
            <w:pPr>
              <w:rPr>
                <w:sz w:val="8"/>
                <w:szCs w:val="24"/>
              </w:rPr>
            </w:pPr>
          </w:p>
        </w:tc>
        <w:tc>
          <w:tcPr>
            <w:tcW w:w="0" w:type="auto"/>
            <w:gridSpan w:val="4"/>
            <w:vAlign w:val="center"/>
          </w:tcPr>
          <w:p w14:paraId="2CD69403" w14:textId="77777777" w:rsidR="00C334D1" w:rsidRPr="00813D46" w:rsidRDefault="00C334D1" w:rsidP="007B0C0F">
            <w:pPr>
              <w:rPr>
                <w:sz w:val="8"/>
                <w:szCs w:val="24"/>
              </w:rPr>
            </w:pPr>
          </w:p>
        </w:tc>
      </w:tr>
      <w:tr w:rsidR="00C334D1" w:rsidRPr="00813D46" w14:paraId="0BB754CE" w14:textId="77777777" w:rsidTr="007B0C0F">
        <w:trPr>
          <w:jc w:val="center"/>
        </w:trPr>
        <w:tc>
          <w:tcPr>
            <w:tcW w:w="0" w:type="auto"/>
          </w:tcPr>
          <w:p w14:paraId="6F3463DF" w14:textId="77777777" w:rsidR="00C334D1" w:rsidRPr="00813D46" w:rsidRDefault="00C334D1" w:rsidP="007B0C0F">
            <w:pPr>
              <w:pStyle w:val="NormalWeb"/>
              <w:ind w:left="240" w:hanging="240"/>
              <w:rPr>
                <w:sz w:val="8"/>
              </w:rPr>
            </w:pPr>
            <w:r w:rsidRPr="00813D46">
              <w:rPr>
                <w:rFonts w:cs="Arial"/>
                <w:sz w:val="20"/>
                <w:szCs w:val="20"/>
              </w:rPr>
              <w:t>Stock-based compensation expense</w:t>
            </w:r>
          </w:p>
        </w:tc>
        <w:tc>
          <w:tcPr>
            <w:tcW w:w="0" w:type="auto"/>
            <w:vAlign w:val="bottom"/>
          </w:tcPr>
          <w:p w14:paraId="47E846DD" w14:textId="77777777" w:rsidR="00C334D1" w:rsidRPr="00813D46" w:rsidRDefault="00C334D1" w:rsidP="007B0C0F">
            <w:pPr>
              <w:pStyle w:val="la2"/>
            </w:pPr>
            <w:r w:rsidRPr="00813D46">
              <w:rPr>
                <w:sz w:val="15"/>
                <w:szCs w:val="15"/>
              </w:rPr>
              <w:t> </w:t>
            </w:r>
          </w:p>
        </w:tc>
        <w:tc>
          <w:tcPr>
            <w:tcW w:w="0" w:type="auto"/>
            <w:vAlign w:val="bottom"/>
          </w:tcPr>
          <w:p w14:paraId="34F37902" w14:textId="77777777" w:rsidR="00C334D1" w:rsidRPr="00813D46" w:rsidRDefault="00C334D1" w:rsidP="007B0C0F">
            <w:pPr>
              <w:rPr>
                <w:sz w:val="8"/>
                <w:szCs w:val="24"/>
              </w:rPr>
            </w:pPr>
            <w:r w:rsidRPr="00813D46">
              <w:rPr>
                <w:rFonts w:cs="Arial"/>
                <w:b/>
                <w:bCs/>
              </w:rPr>
              <w:t>$</w:t>
            </w:r>
          </w:p>
        </w:tc>
        <w:tc>
          <w:tcPr>
            <w:tcW w:w="0" w:type="auto"/>
            <w:vAlign w:val="bottom"/>
          </w:tcPr>
          <w:p w14:paraId="7B760AB4" w14:textId="163E5AF0" w:rsidR="00C334D1" w:rsidRPr="00813D46" w:rsidRDefault="00C334D1" w:rsidP="00BD6450">
            <w:pPr>
              <w:jc w:val="right"/>
              <w:rPr>
                <w:szCs w:val="24"/>
              </w:rPr>
            </w:pPr>
            <w:r w:rsidRPr="00813D46">
              <w:rPr>
                <w:rFonts w:cs="Arial"/>
                <w:b/>
                <w:bCs/>
              </w:rPr>
              <w:t>  </w:t>
            </w:r>
            <w:r w:rsidR="00BD6450" w:rsidRPr="00813D46">
              <w:rPr>
                <w:rFonts w:cs="Arial"/>
                <w:b/>
                <w:bCs/>
              </w:rPr>
              <w:t>2,574</w:t>
            </w:r>
          </w:p>
        </w:tc>
        <w:tc>
          <w:tcPr>
            <w:tcW w:w="0" w:type="auto"/>
            <w:noWrap/>
            <w:vAlign w:val="bottom"/>
          </w:tcPr>
          <w:p w14:paraId="7A859871" w14:textId="77777777" w:rsidR="00C334D1" w:rsidRPr="00813D46" w:rsidRDefault="00C334D1" w:rsidP="007B0C0F">
            <w:pPr>
              <w:rPr>
                <w:sz w:val="8"/>
                <w:szCs w:val="24"/>
              </w:rPr>
            </w:pPr>
            <w:r w:rsidRPr="00813D46">
              <w:rPr>
                <w:rFonts w:cs="Arial"/>
                <w:b/>
                <w:bCs/>
              </w:rPr>
              <w:t> </w:t>
            </w:r>
          </w:p>
        </w:tc>
        <w:tc>
          <w:tcPr>
            <w:tcW w:w="0" w:type="auto"/>
            <w:vAlign w:val="bottom"/>
          </w:tcPr>
          <w:p w14:paraId="72362D65" w14:textId="77777777" w:rsidR="00C334D1" w:rsidRPr="00813D46" w:rsidRDefault="00C334D1" w:rsidP="007B0C0F">
            <w:pPr>
              <w:pStyle w:val="la2"/>
            </w:pPr>
            <w:r w:rsidRPr="00813D46">
              <w:rPr>
                <w:sz w:val="15"/>
                <w:szCs w:val="15"/>
              </w:rPr>
              <w:t> </w:t>
            </w:r>
          </w:p>
        </w:tc>
        <w:tc>
          <w:tcPr>
            <w:tcW w:w="0" w:type="auto"/>
            <w:vAlign w:val="bottom"/>
          </w:tcPr>
          <w:p w14:paraId="23786FC2" w14:textId="77777777" w:rsidR="00C334D1" w:rsidRPr="00813D46" w:rsidRDefault="00C334D1" w:rsidP="007B0C0F">
            <w:pPr>
              <w:rPr>
                <w:sz w:val="8"/>
                <w:szCs w:val="24"/>
              </w:rPr>
            </w:pPr>
            <w:r w:rsidRPr="00813D46">
              <w:rPr>
                <w:rFonts w:cs="Arial"/>
              </w:rPr>
              <w:t>$</w:t>
            </w:r>
          </w:p>
        </w:tc>
        <w:tc>
          <w:tcPr>
            <w:tcW w:w="0" w:type="auto"/>
            <w:vAlign w:val="bottom"/>
          </w:tcPr>
          <w:p w14:paraId="5E6426E3" w14:textId="77777777" w:rsidR="00C334D1" w:rsidRPr="00813D46" w:rsidRDefault="00C334D1" w:rsidP="007B0C0F">
            <w:pPr>
              <w:jc w:val="right"/>
              <w:rPr>
                <w:szCs w:val="24"/>
              </w:rPr>
            </w:pPr>
            <w:r w:rsidRPr="00813D46">
              <w:rPr>
                <w:rFonts w:cs="Arial"/>
                <w:bCs/>
              </w:rPr>
              <w:t>  2,446</w:t>
            </w:r>
          </w:p>
        </w:tc>
        <w:tc>
          <w:tcPr>
            <w:tcW w:w="0" w:type="auto"/>
            <w:noWrap/>
            <w:vAlign w:val="bottom"/>
          </w:tcPr>
          <w:p w14:paraId="4334C242" w14:textId="77777777" w:rsidR="00C334D1" w:rsidRPr="00813D46" w:rsidRDefault="00C334D1" w:rsidP="007B0C0F">
            <w:pPr>
              <w:rPr>
                <w:sz w:val="8"/>
                <w:szCs w:val="24"/>
              </w:rPr>
            </w:pPr>
            <w:r w:rsidRPr="00813D46">
              <w:rPr>
                <w:rFonts w:cs="Arial"/>
              </w:rPr>
              <w:t> </w:t>
            </w:r>
          </w:p>
        </w:tc>
        <w:tc>
          <w:tcPr>
            <w:tcW w:w="0" w:type="auto"/>
            <w:vAlign w:val="bottom"/>
          </w:tcPr>
          <w:p w14:paraId="5A0D381D" w14:textId="77777777" w:rsidR="00C334D1" w:rsidRPr="00813D46" w:rsidRDefault="00C334D1" w:rsidP="007B0C0F">
            <w:pPr>
              <w:pStyle w:val="la2"/>
            </w:pPr>
            <w:r w:rsidRPr="00813D46">
              <w:rPr>
                <w:sz w:val="15"/>
                <w:szCs w:val="15"/>
              </w:rPr>
              <w:t> </w:t>
            </w:r>
          </w:p>
        </w:tc>
        <w:tc>
          <w:tcPr>
            <w:tcW w:w="0" w:type="auto"/>
            <w:vAlign w:val="bottom"/>
          </w:tcPr>
          <w:p w14:paraId="482E9E15" w14:textId="77777777" w:rsidR="00C334D1" w:rsidRPr="00813D46" w:rsidRDefault="00C334D1" w:rsidP="007B0C0F">
            <w:pPr>
              <w:rPr>
                <w:sz w:val="8"/>
                <w:szCs w:val="24"/>
              </w:rPr>
            </w:pPr>
            <w:r w:rsidRPr="00813D46">
              <w:rPr>
                <w:rFonts w:cs="Arial"/>
              </w:rPr>
              <w:t>$</w:t>
            </w:r>
          </w:p>
        </w:tc>
        <w:tc>
          <w:tcPr>
            <w:tcW w:w="0" w:type="auto"/>
            <w:vAlign w:val="bottom"/>
          </w:tcPr>
          <w:p w14:paraId="3F735489" w14:textId="77777777" w:rsidR="00C334D1" w:rsidRPr="00813D46" w:rsidRDefault="00C334D1" w:rsidP="007B0C0F">
            <w:pPr>
              <w:jc w:val="right"/>
              <w:rPr>
                <w:szCs w:val="24"/>
              </w:rPr>
            </w:pPr>
            <w:r w:rsidRPr="00813D46">
              <w:rPr>
                <w:rFonts w:cs="Arial"/>
              </w:rPr>
              <w:t>  2,406</w:t>
            </w:r>
          </w:p>
        </w:tc>
        <w:tc>
          <w:tcPr>
            <w:tcW w:w="0" w:type="auto"/>
            <w:noWrap/>
            <w:vAlign w:val="bottom"/>
          </w:tcPr>
          <w:p w14:paraId="467EDB7E" w14:textId="77777777" w:rsidR="00C334D1" w:rsidRPr="00813D46" w:rsidRDefault="00C334D1" w:rsidP="007B0C0F">
            <w:pPr>
              <w:rPr>
                <w:sz w:val="8"/>
                <w:szCs w:val="24"/>
              </w:rPr>
            </w:pPr>
            <w:r w:rsidRPr="00813D46">
              <w:rPr>
                <w:rFonts w:cs="Arial"/>
              </w:rPr>
              <w:t> </w:t>
            </w:r>
          </w:p>
        </w:tc>
      </w:tr>
      <w:tr w:rsidR="00C334D1" w:rsidRPr="00813D46" w14:paraId="12B5A4D3" w14:textId="77777777" w:rsidTr="007B0C0F">
        <w:trPr>
          <w:jc w:val="center"/>
        </w:trPr>
        <w:tc>
          <w:tcPr>
            <w:tcW w:w="0" w:type="auto"/>
          </w:tcPr>
          <w:p w14:paraId="133D291F" w14:textId="77777777" w:rsidR="00C334D1" w:rsidRPr="00813D46" w:rsidRDefault="00C334D1" w:rsidP="007B0C0F">
            <w:pPr>
              <w:pStyle w:val="NormalWeb"/>
              <w:ind w:left="240" w:hanging="240"/>
              <w:rPr>
                <w:sz w:val="8"/>
              </w:rPr>
            </w:pPr>
            <w:r w:rsidRPr="00813D46">
              <w:rPr>
                <w:rFonts w:cs="Arial"/>
                <w:sz w:val="20"/>
                <w:szCs w:val="20"/>
              </w:rPr>
              <w:t>Income tax benefits related to stock-based compensation</w:t>
            </w:r>
          </w:p>
        </w:tc>
        <w:tc>
          <w:tcPr>
            <w:tcW w:w="0" w:type="auto"/>
            <w:vAlign w:val="bottom"/>
          </w:tcPr>
          <w:p w14:paraId="2C5F4C46" w14:textId="77777777" w:rsidR="00C334D1" w:rsidRPr="00813D46" w:rsidRDefault="00C334D1" w:rsidP="007B0C0F">
            <w:pPr>
              <w:pStyle w:val="la2"/>
            </w:pPr>
            <w:r w:rsidRPr="00813D46">
              <w:rPr>
                <w:sz w:val="15"/>
                <w:szCs w:val="15"/>
              </w:rPr>
              <w:t> </w:t>
            </w:r>
          </w:p>
        </w:tc>
        <w:tc>
          <w:tcPr>
            <w:tcW w:w="0" w:type="auto"/>
            <w:vAlign w:val="bottom"/>
          </w:tcPr>
          <w:p w14:paraId="5EFDF43E" w14:textId="77777777" w:rsidR="00C334D1" w:rsidRPr="00813D46" w:rsidRDefault="00C334D1" w:rsidP="007B0C0F">
            <w:pPr>
              <w:rPr>
                <w:sz w:val="8"/>
                <w:szCs w:val="24"/>
              </w:rPr>
            </w:pPr>
            <w:r w:rsidRPr="00813D46">
              <w:rPr>
                <w:rFonts w:cs="Arial"/>
                <w:b/>
                <w:bCs/>
              </w:rPr>
              <w:t>$</w:t>
            </w:r>
          </w:p>
        </w:tc>
        <w:tc>
          <w:tcPr>
            <w:tcW w:w="0" w:type="auto"/>
            <w:vAlign w:val="bottom"/>
          </w:tcPr>
          <w:p w14:paraId="4F8FCE0E" w14:textId="4B992826" w:rsidR="00C334D1" w:rsidRPr="00813D46" w:rsidRDefault="00BD6450" w:rsidP="007B0C0F">
            <w:pPr>
              <w:jc w:val="right"/>
              <w:rPr>
                <w:szCs w:val="24"/>
              </w:rPr>
            </w:pPr>
            <w:r w:rsidRPr="00813D46">
              <w:rPr>
                <w:rFonts w:cs="Arial"/>
                <w:b/>
                <w:bCs/>
              </w:rPr>
              <w:t>868</w:t>
            </w:r>
          </w:p>
        </w:tc>
        <w:tc>
          <w:tcPr>
            <w:tcW w:w="0" w:type="auto"/>
            <w:noWrap/>
            <w:vAlign w:val="bottom"/>
          </w:tcPr>
          <w:p w14:paraId="5AE0DFA0" w14:textId="77777777" w:rsidR="00C334D1" w:rsidRPr="00813D46" w:rsidRDefault="00C334D1" w:rsidP="007B0C0F">
            <w:pPr>
              <w:rPr>
                <w:sz w:val="8"/>
                <w:szCs w:val="24"/>
              </w:rPr>
            </w:pPr>
            <w:r w:rsidRPr="00813D46">
              <w:rPr>
                <w:rFonts w:cs="Arial"/>
                <w:b/>
                <w:bCs/>
              </w:rPr>
              <w:t> </w:t>
            </w:r>
          </w:p>
        </w:tc>
        <w:tc>
          <w:tcPr>
            <w:tcW w:w="0" w:type="auto"/>
            <w:vAlign w:val="bottom"/>
          </w:tcPr>
          <w:p w14:paraId="7FEFF695" w14:textId="77777777" w:rsidR="00C334D1" w:rsidRPr="00813D46" w:rsidRDefault="00C334D1" w:rsidP="007B0C0F">
            <w:pPr>
              <w:pStyle w:val="la2"/>
            </w:pPr>
            <w:r w:rsidRPr="00813D46">
              <w:rPr>
                <w:sz w:val="15"/>
                <w:szCs w:val="15"/>
              </w:rPr>
              <w:t> </w:t>
            </w:r>
          </w:p>
        </w:tc>
        <w:tc>
          <w:tcPr>
            <w:tcW w:w="0" w:type="auto"/>
            <w:vAlign w:val="bottom"/>
          </w:tcPr>
          <w:p w14:paraId="33D39CD4" w14:textId="77777777" w:rsidR="00C334D1" w:rsidRPr="00813D46" w:rsidRDefault="00C334D1" w:rsidP="007B0C0F">
            <w:pPr>
              <w:rPr>
                <w:sz w:val="8"/>
                <w:szCs w:val="24"/>
              </w:rPr>
            </w:pPr>
            <w:r w:rsidRPr="00813D46">
              <w:rPr>
                <w:rFonts w:cs="Arial"/>
              </w:rPr>
              <w:t>$</w:t>
            </w:r>
          </w:p>
        </w:tc>
        <w:tc>
          <w:tcPr>
            <w:tcW w:w="0" w:type="auto"/>
            <w:vAlign w:val="bottom"/>
          </w:tcPr>
          <w:p w14:paraId="58343DAB" w14:textId="77777777" w:rsidR="00C334D1" w:rsidRPr="00813D46" w:rsidRDefault="00C334D1" w:rsidP="007B0C0F">
            <w:pPr>
              <w:jc w:val="right"/>
              <w:rPr>
                <w:szCs w:val="24"/>
              </w:rPr>
            </w:pPr>
            <w:r w:rsidRPr="00813D46">
              <w:rPr>
                <w:rFonts w:cs="Arial"/>
                <w:bCs/>
              </w:rPr>
              <w:t>830</w:t>
            </w:r>
          </w:p>
        </w:tc>
        <w:tc>
          <w:tcPr>
            <w:tcW w:w="0" w:type="auto"/>
            <w:noWrap/>
            <w:vAlign w:val="bottom"/>
          </w:tcPr>
          <w:p w14:paraId="672E9BFD" w14:textId="77777777" w:rsidR="00C334D1" w:rsidRPr="00813D46" w:rsidRDefault="00C334D1" w:rsidP="007B0C0F">
            <w:pPr>
              <w:rPr>
                <w:sz w:val="8"/>
                <w:szCs w:val="24"/>
              </w:rPr>
            </w:pPr>
            <w:r w:rsidRPr="00813D46">
              <w:rPr>
                <w:rFonts w:cs="Arial"/>
              </w:rPr>
              <w:t> </w:t>
            </w:r>
          </w:p>
        </w:tc>
        <w:tc>
          <w:tcPr>
            <w:tcW w:w="0" w:type="auto"/>
            <w:vAlign w:val="bottom"/>
          </w:tcPr>
          <w:p w14:paraId="02233512" w14:textId="77777777" w:rsidR="00C334D1" w:rsidRPr="00813D46" w:rsidRDefault="00C334D1" w:rsidP="007B0C0F">
            <w:pPr>
              <w:pStyle w:val="la2"/>
            </w:pPr>
            <w:r w:rsidRPr="00813D46">
              <w:rPr>
                <w:sz w:val="15"/>
                <w:szCs w:val="15"/>
              </w:rPr>
              <w:t> </w:t>
            </w:r>
          </w:p>
        </w:tc>
        <w:tc>
          <w:tcPr>
            <w:tcW w:w="0" w:type="auto"/>
            <w:vAlign w:val="bottom"/>
          </w:tcPr>
          <w:p w14:paraId="1BB7A631" w14:textId="77777777" w:rsidR="00C334D1" w:rsidRPr="00813D46" w:rsidRDefault="00C334D1" w:rsidP="007B0C0F">
            <w:pPr>
              <w:rPr>
                <w:sz w:val="8"/>
                <w:szCs w:val="24"/>
              </w:rPr>
            </w:pPr>
            <w:r w:rsidRPr="00813D46">
              <w:rPr>
                <w:rFonts w:cs="Arial"/>
              </w:rPr>
              <w:t>$</w:t>
            </w:r>
          </w:p>
        </w:tc>
        <w:tc>
          <w:tcPr>
            <w:tcW w:w="0" w:type="auto"/>
            <w:vAlign w:val="bottom"/>
          </w:tcPr>
          <w:p w14:paraId="6F6F778C" w14:textId="77777777" w:rsidR="00C334D1" w:rsidRPr="00813D46" w:rsidRDefault="00C334D1" w:rsidP="007B0C0F">
            <w:pPr>
              <w:jc w:val="right"/>
              <w:rPr>
                <w:szCs w:val="24"/>
              </w:rPr>
            </w:pPr>
            <w:r w:rsidRPr="00813D46">
              <w:rPr>
                <w:rFonts w:cs="Arial"/>
              </w:rPr>
              <w:t>842</w:t>
            </w:r>
          </w:p>
        </w:tc>
        <w:tc>
          <w:tcPr>
            <w:tcW w:w="0" w:type="auto"/>
            <w:noWrap/>
            <w:vAlign w:val="bottom"/>
          </w:tcPr>
          <w:p w14:paraId="224A2D39" w14:textId="77777777" w:rsidR="00C334D1" w:rsidRPr="00813D46" w:rsidRDefault="00C334D1" w:rsidP="007B0C0F">
            <w:pPr>
              <w:rPr>
                <w:sz w:val="8"/>
                <w:szCs w:val="24"/>
              </w:rPr>
            </w:pPr>
            <w:r w:rsidRPr="00813D46">
              <w:rPr>
                <w:rFonts w:cs="Arial"/>
              </w:rPr>
              <w:t> </w:t>
            </w:r>
          </w:p>
        </w:tc>
      </w:tr>
      <w:tr w:rsidR="00C334D1" w:rsidRPr="00813D46" w14:paraId="39D3EC6C" w14:textId="77777777" w:rsidTr="007B0C0F">
        <w:trPr>
          <w:jc w:val="center"/>
        </w:trPr>
        <w:tc>
          <w:tcPr>
            <w:tcW w:w="0" w:type="auto"/>
            <w:gridSpan w:val="12"/>
            <w:vAlign w:val="bottom"/>
          </w:tcPr>
          <w:p w14:paraId="5D80E035" w14:textId="77777777" w:rsidR="00C334D1" w:rsidRPr="00813D46" w:rsidRDefault="00C334D1" w:rsidP="007B0C0F">
            <w:pPr>
              <w:pStyle w:val="rrdsinglerule"/>
            </w:pPr>
            <w:r w:rsidRPr="00813D46">
              <w:rPr>
                <w:sz w:val="15"/>
                <w:szCs w:val="15"/>
              </w:rPr>
              <w:t> </w:t>
            </w:r>
          </w:p>
        </w:tc>
        <w:tc>
          <w:tcPr>
            <w:tcW w:w="0" w:type="auto"/>
            <w:vAlign w:val="bottom"/>
          </w:tcPr>
          <w:p w14:paraId="34263BE1" w14:textId="77777777" w:rsidR="00C334D1" w:rsidRPr="00813D46" w:rsidRDefault="00C334D1" w:rsidP="007B0C0F">
            <w:pPr>
              <w:rPr>
                <w:sz w:val="8"/>
                <w:szCs w:val="24"/>
              </w:rPr>
            </w:pPr>
          </w:p>
        </w:tc>
      </w:tr>
    </w:tbl>
    <w:p w14:paraId="1221C23B"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Stock Plans</w:t>
      </w:r>
    </w:p>
    <w:p w14:paraId="3425007D" w14:textId="77777777" w:rsidR="00C334D1" w:rsidRPr="00813D46" w:rsidRDefault="00C334D1" w:rsidP="00C334D1">
      <w:pPr>
        <w:pStyle w:val="NormalWeb"/>
        <w:keepNext/>
        <w:spacing w:before="180" w:beforeAutospacing="0" w:after="0" w:afterAutospacing="0"/>
        <w:rPr>
          <w:sz w:val="8"/>
        </w:rPr>
      </w:pPr>
      <w:r w:rsidRPr="00813D46">
        <w:rPr>
          <w:rFonts w:cs="Arial"/>
          <w:i/>
          <w:iCs/>
          <w:sz w:val="20"/>
          <w:szCs w:val="20"/>
        </w:rPr>
        <w:t xml:space="preserve">Stock awards </w:t>
      </w:r>
    </w:p>
    <w:p w14:paraId="0A9097F3"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Stock awards (“SAs”) are grants that entitle the holder to shares of Microsoft common stock as the award vests. SAs generally vest over a four or five-year period. </w:t>
      </w:r>
    </w:p>
    <w:p w14:paraId="68220544"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Executive incentive plan </w:t>
      </w:r>
    </w:p>
    <w:p w14:paraId="7C30E02F" w14:textId="0D5E95D5" w:rsidR="00C334D1" w:rsidRPr="00813D46" w:rsidRDefault="00C334D1" w:rsidP="00C334D1">
      <w:pPr>
        <w:pStyle w:val="NormalWeb"/>
        <w:spacing w:before="180" w:beforeAutospacing="0" w:after="0" w:afterAutospacing="0"/>
        <w:rPr>
          <w:sz w:val="8"/>
        </w:rPr>
      </w:pPr>
      <w:r w:rsidRPr="00813D46">
        <w:rPr>
          <w:rFonts w:cs="Arial"/>
          <w:sz w:val="20"/>
          <w:szCs w:val="20"/>
        </w:rPr>
        <w:t xml:space="preserve">Under the Executive Incentive Plan, the Compensation Committee awards SAs to executive officers and certain senior executives. The SAs vest ratably in August of each of the four years following the grant date. </w:t>
      </w:r>
    </w:p>
    <w:p w14:paraId="7A156D26"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Activity for all stock plans </w:t>
      </w:r>
    </w:p>
    <w:p w14:paraId="2309313C"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The fair value of each award was estimated on the date of grant using the following assumptions: </w:t>
      </w:r>
    </w:p>
    <w:p w14:paraId="32B289F6"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5261"/>
        <w:gridCol w:w="201"/>
        <w:gridCol w:w="126"/>
        <w:gridCol w:w="1304"/>
        <w:gridCol w:w="70"/>
        <w:gridCol w:w="203"/>
        <w:gridCol w:w="126"/>
        <w:gridCol w:w="1304"/>
        <w:gridCol w:w="70"/>
        <w:gridCol w:w="203"/>
        <w:gridCol w:w="126"/>
        <w:gridCol w:w="1304"/>
        <w:gridCol w:w="70"/>
      </w:tblGrid>
      <w:tr w:rsidR="00C334D1" w:rsidRPr="00813D46" w14:paraId="37247F36" w14:textId="77777777" w:rsidTr="007B0C0F">
        <w:trPr>
          <w:jc w:val="center"/>
        </w:trPr>
        <w:tc>
          <w:tcPr>
            <w:tcW w:w="2537" w:type="pct"/>
            <w:vAlign w:val="center"/>
          </w:tcPr>
          <w:p w14:paraId="066380EE" w14:textId="77777777" w:rsidR="00C334D1" w:rsidRPr="00813D46" w:rsidRDefault="00C334D1" w:rsidP="007B0C0F">
            <w:pPr>
              <w:rPr>
                <w:sz w:val="1"/>
                <w:szCs w:val="24"/>
              </w:rPr>
            </w:pPr>
          </w:p>
        </w:tc>
        <w:tc>
          <w:tcPr>
            <w:tcW w:w="97" w:type="pct"/>
            <w:vAlign w:val="bottom"/>
          </w:tcPr>
          <w:p w14:paraId="3255E6C8" w14:textId="77777777" w:rsidR="00C334D1" w:rsidRPr="00813D46" w:rsidRDefault="00C334D1" w:rsidP="007B0C0F">
            <w:pPr>
              <w:rPr>
                <w:sz w:val="1"/>
                <w:szCs w:val="24"/>
              </w:rPr>
            </w:pPr>
          </w:p>
        </w:tc>
        <w:tc>
          <w:tcPr>
            <w:tcW w:w="0" w:type="auto"/>
            <w:vAlign w:val="center"/>
          </w:tcPr>
          <w:p w14:paraId="2483429A" w14:textId="77777777" w:rsidR="00C334D1" w:rsidRPr="00813D46" w:rsidRDefault="00C334D1" w:rsidP="007B0C0F">
            <w:pPr>
              <w:rPr>
                <w:sz w:val="1"/>
                <w:szCs w:val="24"/>
              </w:rPr>
            </w:pPr>
          </w:p>
        </w:tc>
        <w:tc>
          <w:tcPr>
            <w:tcW w:w="0" w:type="auto"/>
            <w:vAlign w:val="center"/>
          </w:tcPr>
          <w:p w14:paraId="5A9ECD69" w14:textId="77777777" w:rsidR="00C334D1" w:rsidRPr="00813D46" w:rsidRDefault="00C334D1" w:rsidP="007B0C0F">
            <w:pPr>
              <w:rPr>
                <w:sz w:val="1"/>
                <w:szCs w:val="24"/>
              </w:rPr>
            </w:pPr>
          </w:p>
        </w:tc>
        <w:tc>
          <w:tcPr>
            <w:tcW w:w="0" w:type="auto"/>
            <w:vAlign w:val="center"/>
          </w:tcPr>
          <w:p w14:paraId="193B0937" w14:textId="77777777" w:rsidR="00C334D1" w:rsidRPr="00813D46" w:rsidRDefault="00C334D1" w:rsidP="007B0C0F">
            <w:pPr>
              <w:rPr>
                <w:sz w:val="1"/>
                <w:szCs w:val="24"/>
              </w:rPr>
            </w:pPr>
          </w:p>
        </w:tc>
        <w:tc>
          <w:tcPr>
            <w:tcW w:w="98" w:type="pct"/>
            <w:vAlign w:val="bottom"/>
          </w:tcPr>
          <w:p w14:paraId="08DD552E" w14:textId="77777777" w:rsidR="00C334D1" w:rsidRPr="00813D46" w:rsidRDefault="00C334D1" w:rsidP="007B0C0F">
            <w:pPr>
              <w:rPr>
                <w:sz w:val="1"/>
                <w:szCs w:val="24"/>
              </w:rPr>
            </w:pPr>
          </w:p>
        </w:tc>
        <w:tc>
          <w:tcPr>
            <w:tcW w:w="0" w:type="auto"/>
            <w:vAlign w:val="center"/>
          </w:tcPr>
          <w:p w14:paraId="2E198327" w14:textId="77777777" w:rsidR="00C334D1" w:rsidRPr="00813D46" w:rsidRDefault="00C334D1" w:rsidP="007B0C0F">
            <w:pPr>
              <w:rPr>
                <w:sz w:val="1"/>
                <w:szCs w:val="24"/>
              </w:rPr>
            </w:pPr>
          </w:p>
        </w:tc>
        <w:tc>
          <w:tcPr>
            <w:tcW w:w="0" w:type="auto"/>
            <w:vAlign w:val="center"/>
          </w:tcPr>
          <w:p w14:paraId="23C946E9" w14:textId="77777777" w:rsidR="00C334D1" w:rsidRPr="00813D46" w:rsidRDefault="00C334D1" w:rsidP="007B0C0F">
            <w:pPr>
              <w:rPr>
                <w:sz w:val="1"/>
                <w:szCs w:val="24"/>
              </w:rPr>
            </w:pPr>
          </w:p>
        </w:tc>
        <w:tc>
          <w:tcPr>
            <w:tcW w:w="0" w:type="auto"/>
            <w:vAlign w:val="center"/>
          </w:tcPr>
          <w:p w14:paraId="7BB22704" w14:textId="77777777" w:rsidR="00C334D1" w:rsidRPr="00813D46" w:rsidRDefault="00C334D1" w:rsidP="007B0C0F">
            <w:pPr>
              <w:rPr>
                <w:sz w:val="1"/>
                <w:szCs w:val="24"/>
              </w:rPr>
            </w:pPr>
          </w:p>
        </w:tc>
        <w:tc>
          <w:tcPr>
            <w:tcW w:w="98" w:type="pct"/>
            <w:vAlign w:val="bottom"/>
          </w:tcPr>
          <w:p w14:paraId="7C8FC481" w14:textId="77777777" w:rsidR="00C334D1" w:rsidRPr="00813D46" w:rsidRDefault="00C334D1" w:rsidP="007B0C0F">
            <w:pPr>
              <w:rPr>
                <w:sz w:val="1"/>
                <w:szCs w:val="24"/>
              </w:rPr>
            </w:pPr>
          </w:p>
        </w:tc>
        <w:tc>
          <w:tcPr>
            <w:tcW w:w="0" w:type="auto"/>
            <w:vAlign w:val="center"/>
          </w:tcPr>
          <w:p w14:paraId="3272730A" w14:textId="77777777" w:rsidR="00C334D1" w:rsidRPr="00813D46" w:rsidRDefault="00C334D1" w:rsidP="007B0C0F">
            <w:pPr>
              <w:rPr>
                <w:sz w:val="1"/>
                <w:szCs w:val="24"/>
              </w:rPr>
            </w:pPr>
          </w:p>
        </w:tc>
        <w:tc>
          <w:tcPr>
            <w:tcW w:w="0" w:type="auto"/>
            <w:vAlign w:val="center"/>
          </w:tcPr>
          <w:p w14:paraId="6BB408F1" w14:textId="77777777" w:rsidR="00C334D1" w:rsidRPr="00813D46" w:rsidRDefault="00C334D1" w:rsidP="007B0C0F">
            <w:pPr>
              <w:rPr>
                <w:sz w:val="1"/>
                <w:szCs w:val="24"/>
              </w:rPr>
            </w:pPr>
          </w:p>
        </w:tc>
        <w:tc>
          <w:tcPr>
            <w:tcW w:w="0" w:type="auto"/>
            <w:vAlign w:val="center"/>
          </w:tcPr>
          <w:p w14:paraId="74C7FC3C" w14:textId="77777777" w:rsidR="00C334D1" w:rsidRPr="00813D46" w:rsidRDefault="00C334D1" w:rsidP="007B0C0F">
            <w:pPr>
              <w:rPr>
                <w:sz w:val="1"/>
                <w:szCs w:val="24"/>
              </w:rPr>
            </w:pPr>
          </w:p>
        </w:tc>
      </w:tr>
      <w:tr w:rsidR="00C334D1" w:rsidRPr="00813D46" w14:paraId="470D3A4B" w14:textId="77777777" w:rsidTr="007B0C0F">
        <w:trPr>
          <w:jc w:val="center"/>
        </w:trPr>
        <w:tc>
          <w:tcPr>
            <w:tcW w:w="0" w:type="auto"/>
            <w:gridSpan w:val="12"/>
            <w:vAlign w:val="bottom"/>
          </w:tcPr>
          <w:p w14:paraId="0E310660" w14:textId="77777777" w:rsidR="00C334D1" w:rsidRPr="00813D46" w:rsidRDefault="00C334D1" w:rsidP="007B0C0F">
            <w:pPr>
              <w:pStyle w:val="rrdsinglerule"/>
            </w:pPr>
            <w:r w:rsidRPr="00813D46">
              <w:rPr>
                <w:sz w:val="15"/>
                <w:szCs w:val="15"/>
              </w:rPr>
              <w:t> </w:t>
            </w:r>
          </w:p>
        </w:tc>
        <w:tc>
          <w:tcPr>
            <w:tcW w:w="0" w:type="auto"/>
            <w:vAlign w:val="bottom"/>
          </w:tcPr>
          <w:p w14:paraId="09CE367E" w14:textId="77777777" w:rsidR="00C334D1" w:rsidRPr="00813D46" w:rsidRDefault="00C334D1" w:rsidP="007B0C0F">
            <w:pPr>
              <w:rPr>
                <w:sz w:val="8"/>
                <w:szCs w:val="24"/>
              </w:rPr>
            </w:pPr>
          </w:p>
        </w:tc>
      </w:tr>
      <w:tr w:rsidR="00C334D1" w:rsidRPr="00813D46" w14:paraId="0143F88A" w14:textId="77777777" w:rsidTr="007B0C0F">
        <w:trPr>
          <w:trHeight w:val="75"/>
          <w:jc w:val="center"/>
        </w:trPr>
        <w:tc>
          <w:tcPr>
            <w:tcW w:w="0" w:type="auto"/>
            <w:vAlign w:val="center"/>
          </w:tcPr>
          <w:p w14:paraId="618223C3" w14:textId="77777777" w:rsidR="00C334D1" w:rsidRPr="00813D46" w:rsidRDefault="00C334D1" w:rsidP="007B0C0F">
            <w:pPr>
              <w:rPr>
                <w:sz w:val="8"/>
                <w:szCs w:val="24"/>
              </w:rPr>
            </w:pPr>
          </w:p>
        </w:tc>
        <w:tc>
          <w:tcPr>
            <w:tcW w:w="0" w:type="auto"/>
            <w:gridSpan w:val="4"/>
            <w:vAlign w:val="center"/>
          </w:tcPr>
          <w:p w14:paraId="58A2EBD8" w14:textId="77777777" w:rsidR="00C334D1" w:rsidRPr="00813D46" w:rsidRDefault="00C334D1" w:rsidP="007B0C0F">
            <w:pPr>
              <w:rPr>
                <w:sz w:val="8"/>
                <w:szCs w:val="24"/>
              </w:rPr>
            </w:pPr>
          </w:p>
        </w:tc>
        <w:tc>
          <w:tcPr>
            <w:tcW w:w="0" w:type="auto"/>
            <w:gridSpan w:val="4"/>
            <w:vAlign w:val="center"/>
          </w:tcPr>
          <w:p w14:paraId="7D3EAEE8" w14:textId="77777777" w:rsidR="00C334D1" w:rsidRPr="00813D46" w:rsidRDefault="00C334D1" w:rsidP="007B0C0F">
            <w:pPr>
              <w:rPr>
                <w:sz w:val="8"/>
                <w:szCs w:val="24"/>
              </w:rPr>
            </w:pPr>
          </w:p>
        </w:tc>
        <w:tc>
          <w:tcPr>
            <w:tcW w:w="0" w:type="auto"/>
            <w:gridSpan w:val="4"/>
            <w:vAlign w:val="center"/>
          </w:tcPr>
          <w:p w14:paraId="68C8FAA2" w14:textId="77777777" w:rsidR="00C334D1" w:rsidRPr="00813D46" w:rsidRDefault="00C334D1" w:rsidP="007B0C0F">
            <w:pPr>
              <w:rPr>
                <w:sz w:val="8"/>
                <w:szCs w:val="24"/>
              </w:rPr>
            </w:pPr>
          </w:p>
        </w:tc>
      </w:tr>
      <w:tr w:rsidR="00C334D1" w:rsidRPr="00813D46" w14:paraId="587E78D8" w14:textId="77777777" w:rsidTr="007B0C0F">
        <w:trPr>
          <w:jc w:val="center"/>
        </w:trPr>
        <w:tc>
          <w:tcPr>
            <w:tcW w:w="0" w:type="auto"/>
            <w:vAlign w:val="bottom"/>
          </w:tcPr>
          <w:p w14:paraId="27A277E3"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1EDE0A52"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73EBC60" w14:textId="77777777" w:rsidR="00C334D1" w:rsidRPr="00813D46" w:rsidRDefault="00C334D1" w:rsidP="007B0C0F">
            <w:pPr>
              <w:jc w:val="right"/>
              <w:rPr>
                <w:szCs w:val="24"/>
              </w:rPr>
            </w:pPr>
            <w:r w:rsidRPr="00813D46">
              <w:rPr>
                <w:rFonts w:cs="Arial"/>
                <w:b/>
                <w:bCs/>
                <w:sz w:val="15"/>
                <w:szCs w:val="15"/>
              </w:rPr>
              <w:t>2015</w:t>
            </w:r>
          </w:p>
        </w:tc>
        <w:tc>
          <w:tcPr>
            <w:tcW w:w="0" w:type="auto"/>
            <w:vAlign w:val="bottom"/>
          </w:tcPr>
          <w:p w14:paraId="4CCD8322" w14:textId="77777777" w:rsidR="00C334D1" w:rsidRPr="00813D46" w:rsidRDefault="00C334D1" w:rsidP="007B0C0F">
            <w:pPr>
              <w:rPr>
                <w:sz w:val="8"/>
                <w:szCs w:val="24"/>
              </w:rPr>
            </w:pPr>
            <w:r w:rsidRPr="00813D46">
              <w:rPr>
                <w:sz w:val="15"/>
                <w:szCs w:val="15"/>
              </w:rPr>
              <w:t> </w:t>
            </w:r>
          </w:p>
        </w:tc>
        <w:tc>
          <w:tcPr>
            <w:tcW w:w="0" w:type="auto"/>
            <w:vAlign w:val="bottom"/>
          </w:tcPr>
          <w:p w14:paraId="032C7FD4"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D309EA3" w14:textId="77777777" w:rsidR="00C334D1" w:rsidRPr="00813D46" w:rsidRDefault="00C334D1" w:rsidP="007B0C0F">
            <w:pPr>
              <w:jc w:val="right"/>
              <w:rPr>
                <w:szCs w:val="24"/>
              </w:rPr>
            </w:pPr>
            <w:r w:rsidRPr="00813D46">
              <w:rPr>
                <w:rFonts w:cs="Arial"/>
                <w:b/>
                <w:bCs/>
                <w:sz w:val="15"/>
                <w:szCs w:val="15"/>
              </w:rPr>
              <w:t>2014</w:t>
            </w:r>
          </w:p>
        </w:tc>
        <w:tc>
          <w:tcPr>
            <w:tcW w:w="0" w:type="auto"/>
            <w:vAlign w:val="bottom"/>
          </w:tcPr>
          <w:p w14:paraId="2D42BD04" w14:textId="77777777" w:rsidR="00C334D1" w:rsidRPr="00813D46" w:rsidRDefault="00C334D1" w:rsidP="007B0C0F">
            <w:pPr>
              <w:rPr>
                <w:sz w:val="8"/>
                <w:szCs w:val="24"/>
              </w:rPr>
            </w:pPr>
            <w:r w:rsidRPr="00813D46">
              <w:rPr>
                <w:sz w:val="15"/>
                <w:szCs w:val="15"/>
              </w:rPr>
              <w:t> </w:t>
            </w:r>
          </w:p>
        </w:tc>
        <w:tc>
          <w:tcPr>
            <w:tcW w:w="0" w:type="auto"/>
            <w:vAlign w:val="bottom"/>
          </w:tcPr>
          <w:p w14:paraId="745A1F36"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406C55E0" w14:textId="77777777" w:rsidR="00C334D1" w:rsidRPr="00813D46" w:rsidRDefault="00C334D1" w:rsidP="007B0C0F">
            <w:pPr>
              <w:jc w:val="right"/>
              <w:rPr>
                <w:szCs w:val="24"/>
              </w:rPr>
            </w:pPr>
            <w:r w:rsidRPr="00813D46">
              <w:rPr>
                <w:rFonts w:cs="Arial"/>
                <w:b/>
                <w:bCs/>
                <w:sz w:val="15"/>
                <w:szCs w:val="15"/>
              </w:rPr>
              <w:t>2013</w:t>
            </w:r>
          </w:p>
        </w:tc>
        <w:tc>
          <w:tcPr>
            <w:tcW w:w="0" w:type="auto"/>
            <w:vAlign w:val="bottom"/>
          </w:tcPr>
          <w:p w14:paraId="17274493" w14:textId="77777777" w:rsidR="00C334D1" w:rsidRPr="00813D46" w:rsidRDefault="00C334D1" w:rsidP="007B0C0F">
            <w:pPr>
              <w:rPr>
                <w:sz w:val="8"/>
                <w:szCs w:val="24"/>
              </w:rPr>
            </w:pPr>
            <w:r w:rsidRPr="00813D46">
              <w:rPr>
                <w:sz w:val="15"/>
                <w:szCs w:val="15"/>
              </w:rPr>
              <w:t> </w:t>
            </w:r>
          </w:p>
        </w:tc>
      </w:tr>
      <w:tr w:rsidR="00C334D1" w:rsidRPr="00813D46" w14:paraId="3EE499DD" w14:textId="77777777" w:rsidTr="007B0C0F">
        <w:trPr>
          <w:trHeight w:val="75"/>
          <w:jc w:val="center"/>
        </w:trPr>
        <w:tc>
          <w:tcPr>
            <w:tcW w:w="0" w:type="auto"/>
            <w:vAlign w:val="center"/>
          </w:tcPr>
          <w:p w14:paraId="06EECE37" w14:textId="77777777" w:rsidR="00C334D1" w:rsidRPr="00813D46" w:rsidRDefault="00C334D1" w:rsidP="007B0C0F">
            <w:pPr>
              <w:rPr>
                <w:sz w:val="8"/>
                <w:szCs w:val="24"/>
              </w:rPr>
            </w:pPr>
          </w:p>
        </w:tc>
        <w:tc>
          <w:tcPr>
            <w:tcW w:w="0" w:type="auto"/>
            <w:gridSpan w:val="4"/>
            <w:vAlign w:val="center"/>
          </w:tcPr>
          <w:p w14:paraId="1269BBFF" w14:textId="77777777" w:rsidR="00C334D1" w:rsidRPr="00813D46" w:rsidRDefault="00C334D1" w:rsidP="007B0C0F">
            <w:pPr>
              <w:rPr>
                <w:sz w:val="8"/>
                <w:szCs w:val="24"/>
              </w:rPr>
            </w:pPr>
          </w:p>
        </w:tc>
        <w:tc>
          <w:tcPr>
            <w:tcW w:w="0" w:type="auto"/>
            <w:gridSpan w:val="4"/>
            <w:vAlign w:val="center"/>
          </w:tcPr>
          <w:p w14:paraId="7D5DD8F6" w14:textId="77777777" w:rsidR="00C334D1" w:rsidRPr="00813D46" w:rsidRDefault="00C334D1" w:rsidP="007B0C0F">
            <w:pPr>
              <w:rPr>
                <w:sz w:val="8"/>
                <w:szCs w:val="24"/>
              </w:rPr>
            </w:pPr>
          </w:p>
        </w:tc>
        <w:tc>
          <w:tcPr>
            <w:tcW w:w="0" w:type="auto"/>
            <w:gridSpan w:val="4"/>
            <w:vAlign w:val="center"/>
          </w:tcPr>
          <w:p w14:paraId="14593F78" w14:textId="77777777" w:rsidR="00C334D1" w:rsidRPr="00813D46" w:rsidRDefault="00C334D1" w:rsidP="007B0C0F">
            <w:pPr>
              <w:rPr>
                <w:sz w:val="8"/>
                <w:szCs w:val="24"/>
              </w:rPr>
            </w:pPr>
          </w:p>
        </w:tc>
      </w:tr>
      <w:tr w:rsidR="00C334D1" w:rsidRPr="00813D46" w14:paraId="2B3A6B14" w14:textId="77777777" w:rsidTr="007B0C0F">
        <w:trPr>
          <w:jc w:val="center"/>
        </w:trPr>
        <w:tc>
          <w:tcPr>
            <w:tcW w:w="0" w:type="auto"/>
          </w:tcPr>
          <w:p w14:paraId="62EF80C2" w14:textId="77777777" w:rsidR="00C334D1" w:rsidRPr="00813D46" w:rsidRDefault="00C334D1" w:rsidP="007B0C0F">
            <w:pPr>
              <w:pStyle w:val="NormalWeb"/>
              <w:keepNext/>
              <w:ind w:left="240" w:hanging="240"/>
              <w:rPr>
                <w:sz w:val="8"/>
              </w:rPr>
            </w:pPr>
            <w:r w:rsidRPr="00813D46">
              <w:rPr>
                <w:rFonts w:cs="Arial"/>
                <w:sz w:val="20"/>
                <w:szCs w:val="20"/>
              </w:rPr>
              <w:t>Dividends per share (quarterly amounts)</w:t>
            </w:r>
          </w:p>
        </w:tc>
        <w:tc>
          <w:tcPr>
            <w:tcW w:w="0" w:type="auto"/>
            <w:vAlign w:val="bottom"/>
          </w:tcPr>
          <w:p w14:paraId="192B8BA3" w14:textId="77777777" w:rsidR="00C334D1" w:rsidRPr="00813D46" w:rsidRDefault="00C334D1" w:rsidP="007B0C0F">
            <w:pPr>
              <w:pStyle w:val="la2"/>
            </w:pPr>
            <w:r w:rsidRPr="00813D46">
              <w:rPr>
                <w:sz w:val="15"/>
                <w:szCs w:val="15"/>
              </w:rPr>
              <w:t> </w:t>
            </w:r>
          </w:p>
        </w:tc>
        <w:tc>
          <w:tcPr>
            <w:tcW w:w="0" w:type="auto"/>
            <w:noWrap/>
            <w:vAlign w:val="bottom"/>
          </w:tcPr>
          <w:p w14:paraId="3698BB0A" w14:textId="77777777" w:rsidR="00C334D1" w:rsidRPr="00813D46" w:rsidRDefault="00C334D1" w:rsidP="007B0C0F">
            <w:pPr>
              <w:rPr>
                <w:sz w:val="8"/>
                <w:szCs w:val="24"/>
              </w:rPr>
            </w:pPr>
            <w:r w:rsidRPr="00813D46">
              <w:rPr>
                <w:rFonts w:cs="Arial"/>
                <w:b/>
                <w:bCs/>
              </w:rPr>
              <w:t>$</w:t>
            </w:r>
          </w:p>
        </w:tc>
        <w:tc>
          <w:tcPr>
            <w:tcW w:w="0" w:type="auto"/>
            <w:noWrap/>
            <w:vAlign w:val="bottom"/>
          </w:tcPr>
          <w:p w14:paraId="1C4C4BC5" w14:textId="054E73F9" w:rsidR="00C334D1" w:rsidRPr="00813D46" w:rsidRDefault="00C334D1" w:rsidP="00BD6450">
            <w:pPr>
              <w:jc w:val="right"/>
              <w:rPr>
                <w:szCs w:val="24"/>
              </w:rPr>
            </w:pPr>
            <w:r w:rsidRPr="00813D46">
              <w:rPr>
                <w:rFonts w:cs="Arial"/>
                <w:b/>
                <w:bCs/>
              </w:rPr>
              <w:t>  0.</w:t>
            </w:r>
            <w:r w:rsidR="00BD6450" w:rsidRPr="00813D46">
              <w:rPr>
                <w:rFonts w:cs="Arial"/>
                <w:b/>
                <w:bCs/>
              </w:rPr>
              <w:t>28 </w:t>
            </w:r>
            <w:r w:rsidRPr="00813D46">
              <w:rPr>
                <w:rFonts w:cs="Arial"/>
                <w:b/>
                <w:bCs/>
              </w:rPr>
              <w:t>- $  0.</w:t>
            </w:r>
            <w:r w:rsidR="00BD6450" w:rsidRPr="00813D46">
              <w:rPr>
                <w:rFonts w:cs="Arial"/>
                <w:b/>
                <w:bCs/>
              </w:rPr>
              <w:t>31</w:t>
            </w:r>
          </w:p>
        </w:tc>
        <w:tc>
          <w:tcPr>
            <w:tcW w:w="0" w:type="auto"/>
            <w:noWrap/>
            <w:vAlign w:val="bottom"/>
          </w:tcPr>
          <w:p w14:paraId="360395F1" w14:textId="77777777" w:rsidR="00C334D1" w:rsidRPr="00813D46" w:rsidRDefault="00C334D1" w:rsidP="007B0C0F">
            <w:pPr>
              <w:rPr>
                <w:sz w:val="8"/>
                <w:szCs w:val="24"/>
              </w:rPr>
            </w:pPr>
            <w:r w:rsidRPr="00813D46">
              <w:rPr>
                <w:rFonts w:cs="Arial"/>
                <w:b/>
                <w:bCs/>
              </w:rPr>
              <w:t> </w:t>
            </w:r>
          </w:p>
        </w:tc>
        <w:tc>
          <w:tcPr>
            <w:tcW w:w="0" w:type="auto"/>
            <w:vAlign w:val="bottom"/>
          </w:tcPr>
          <w:p w14:paraId="429BFC11" w14:textId="77777777" w:rsidR="00C334D1" w:rsidRPr="00813D46" w:rsidRDefault="00C334D1" w:rsidP="007B0C0F">
            <w:pPr>
              <w:pStyle w:val="la2"/>
            </w:pPr>
            <w:r w:rsidRPr="00813D46">
              <w:rPr>
                <w:sz w:val="15"/>
                <w:szCs w:val="15"/>
              </w:rPr>
              <w:t> </w:t>
            </w:r>
          </w:p>
        </w:tc>
        <w:tc>
          <w:tcPr>
            <w:tcW w:w="0" w:type="auto"/>
            <w:noWrap/>
            <w:vAlign w:val="bottom"/>
          </w:tcPr>
          <w:p w14:paraId="7521F6E2" w14:textId="77777777" w:rsidR="00C334D1" w:rsidRPr="00813D46" w:rsidRDefault="00C334D1" w:rsidP="007B0C0F">
            <w:pPr>
              <w:rPr>
                <w:sz w:val="8"/>
                <w:szCs w:val="24"/>
              </w:rPr>
            </w:pPr>
            <w:r w:rsidRPr="00813D46">
              <w:rPr>
                <w:rFonts w:cs="Arial"/>
              </w:rPr>
              <w:t>$</w:t>
            </w:r>
          </w:p>
        </w:tc>
        <w:tc>
          <w:tcPr>
            <w:tcW w:w="0" w:type="auto"/>
            <w:noWrap/>
            <w:vAlign w:val="bottom"/>
          </w:tcPr>
          <w:p w14:paraId="33092CB8" w14:textId="77777777" w:rsidR="00C334D1" w:rsidRPr="00813D46" w:rsidRDefault="00C334D1" w:rsidP="007B0C0F">
            <w:pPr>
              <w:jc w:val="right"/>
              <w:rPr>
                <w:szCs w:val="24"/>
              </w:rPr>
            </w:pPr>
            <w:r w:rsidRPr="00813D46">
              <w:rPr>
                <w:rFonts w:cs="Arial"/>
                <w:bCs/>
              </w:rPr>
              <w:t>  0.23 - $  0.28</w:t>
            </w:r>
          </w:p>
        </w:tc>
        <w:tc>
          <w:tcPr>
            <w:tcW w:w="0" w:type="auto"/>
            <w:noWrap/>
            <w:vAlign w:val="bottom"/>
          </w:tcPr>
          <w:p w14:paraId="020568FD" w14:textId="77777777" w:rsidR="00C334D1" w:rsidRPr="00813D46" w:rsidRDefault="00C334D1" w:rsidP="007B0C0F">
            <w:pPr>
              <w:rPr>
                <w:sz w:val="8"/>
                <w:szCs w:val="24"/>
              </w:rPr>
            </w:pPr>
            <w:r w:rsidRPr="00813D46">
              <w:rPr>
                <w:rFonts w:cs="Arial"/>
              </w:rPr>
              <w:t> </w:t>
            </w:r>
          </w:p>
        </w:tc>
        <w:tc>
          <w:tcPr>
            <w:tcW w:w="0" w:type="auto"/>
            <w:vAlign w:val="bottom"/>
          </w:tcPr>
          <w:p w14:paraId="249952BB" w14:textId="77777777" w:rsidR="00C334D1" w:rsidRPr="00813D46" w:rsidRDefault="00C334D1" w:rsidP="007B0C0F">
            <w:pPr>
              <w:pStyle w:val="la2"/>
            </w:pPr>
            <w:r w:rsidRPr="00813D46">
              <w:rPr>
                <w:sz w:val="15"/>
                <w:szCs w:val="15"/>
              </w:rPr>
              <w:t> </w:t>
            </w:r>
          </w:p>
        </w:tc>
        <w:tc>
          <w:tcPr>
            <w:tcW w:w="0" w:type="auto"/>
            <w:noWrap/>
            <w:vAlign w:val="bottom"/>
          </w:tcPr>
          <w:p w14:paraId="290798D8" w14:textId="77777777" w:rsidR="00C334D1" w:rsidRPr="00813D46" w:rsidRDefault="00C334D1" w:rsidP="007B0C0F">
            <w:pPr>
              <w:rPr>
                <w:sz w:val="8"/>
                <w:szCs w:val="24"/>
              </w:rPr>
            </w:pPr>
            <w:r w:rsidRPr="00813D46">
              <w:rPr>
                <w:rFonts w:cs="Arial"/>
              </w:rPr>
              <w:t>$</w:t>
            </w:r>
          </w:p>
        </w:tc>
        <w:tc>
          <w:tcPr>
            <w:tcW w:w="0" w:type="auto"/>
            <w:noWrap/>
            <w:vAlign w:val="bottom"/>
          </w:tcPr>
          <w:p w14:paraId="237F56D6" w14:textId="77777777" w:rsidR="00C334D1" w:rsidRPr="00813D46" w:rsidRDefault="00C334D1" w:rsidP="007B0C0F">
            <w:pPr>
              <w:jc w:val="right"/>
              <w:rPr>
                <w:szCs w:val="24"/>
              </w:rPr>
            </w:pPr>
            <w:r w:rsidRPr="00813D46">
              <w:rPr>
                <w:rFonts w:cs="Arial"/>
              </w:rPr>
              <w:t>  0.20 - $  0.23</w:t>
            </w:r>
          </w:p>
        </w:tc>
        <w:tc>
          <w:tcPr>
            <w:tcW w:w="0" w:type="auto"/>
            <w:noWrap/>
            <w:vAlign w:val="bottom"/>
          </w:tcPr>
          <w:p w14:paraId="67330457" w14:textId="77777777" w:rsidR="00C334D1" w:rsidRPr="00813D46" w:rsidRDefault="00C334D1" w:rsidP="007B0C0F">
            <w:pPr>
              <w:rPr>
                <w:sz w:val="8"/>
                <w:szCs w:val="24"/>
              </w:rPr>
            </w:pPr>
            <w:r w:rsidRPr="00813D46">
              <w:rPr>
                <w:rFonts w:cs="Arial"/>
              </w:rPr>
              <w:t> </w:t>
            </w:r>
          </w:p>
        </w:tc>
      </w:tr>
      <w:tr w:rsidR="00C334D1" w:rsidRPr="00813D46" w14:paraId="54EFEB5D" w14:textId="77777777" w:rsidTr="007B0C0F">
        <w:trPr>
          <w:jc w:val="center"/>
        </w:trPr>
        <w:tc>
          <w:tcPr>
            <w:tcW w:w="0" w:type="auto"/>
          </w:tcPr>
          <w:p w14:paraId="7B2AA033" w14:textId="77777777" w:rsidR="00C334D1" w:rsidRPr="00813D46" w:rsidRDefault="00C334D1" w:rsidP="007B0C0F">
            <w:pPr>
              <w:pStyle w:val="NormalWeb"/>
              <w:keepNext/>
              <w:ind w:left="240" w:hanging="240"/>
              <w:rPr>
                <w:sz w:val="8"/>
              </w:rPr>
            </w:pPr>
            <w:r w:rsidRPr="00813D46">
              <w:rPr>
                <w:rFonts w:cs="Arial"/>
                <w:sz w:val="20"/>
                <w:szCs w:val="20"/>
              </w:rPr>
              <w:t>Interest rates range</w:t>
            </w:r>
          </w:p>
        </w:tc>
        <w:tc>
          <w:tcPr>
            <w:tcW w:w="0" w:type="auto"/>
            <w:vAlign w:val="bottom"/>
          </w:tcPr>
          <w:p w14:paraId="2D50BEBD" w14:textId="77777777" w:rsidR="00C334D1" w:rsidRPr="00813D46" w:rsidRDefault="00C334D1" w:rsidP="007B0C0F">
            <w:pPr>
              <w:pStyle w:val="la2"/>
            </w:pPr>
            <w:r w:rsidRPr="00813D46">
              <w:rPr>
                <w:sz w:val="15"/>
                <w:szCs w:val="15"/>
              </w:rPr>
              <w:t> </w:t>
            </w:r>
          </w:p>
        </w:tc>
        <w:tc>
          <w:tcPr>
            <w:tcW w:w="0" w:type="auto"/>
            <w:noWrap/>
            <w:vAlign w:val="bottom"/>
          </w:tcPr>
          <w:p w14:paraId="0DB21608" w14:textId="77777777" w:rsidR="00C334D1" w:rsidRPr="00813D46" w:rsidRDefault="00C334D1" w:rsidP="007B0C0F">
            <w:pPr>
              <w:rPr>
                <w:sz w:val="8"/>
                <w:szCs w:val="24"/>
              </w:rPr>
            </w:pPr>
            <w:r w:rsidRPr="00813D46">
              <w:rPr>
                <w:rFonts w:cs="Arial"/>
                <w:b/>
                <w:bCs/>
              </w:rPr>
              <w:t> </w:t>
            </w:r>
          </w:p>
        </w:tc>
        <w:tc>
          <w:tcPr>
            <w:tcW w:w="0" w:type="auto"/>
            <w:noWrap/>
            <w:vAlign w:val="bottom"/>
          </w:tcPr>
          <w:p w14:paraId="0403DB52" w14:textId="5BB94218" w:rsidR="00C334D1" w:rsidRPr="00813D46" w:rsidRDefault="00BD6450" w:rsidP="00BD6450">
            <w:pPr>
              <w:jc w:val="right"/>
              <w:rPr>
                <w:szCs w:val="24"/>
              </w:rPr>
            </w:pPr>
            <w:r w:rsidRPr="00813D46">
              <w:rPr>
                <w:rFonts w:cs="Arial"/>
                <w:b/>
                <w:bCs/>
              </w:rPr>
              <w:t>1.2</w:t>
            </w:r>
            <w:r w:rsidR="00C334D1" w:rsidRPr="00813D46">
              <w:rPr>
                <w:rFonts w:cs="Arial"/>
                <w:b/>
                <w:bCs/>
              </w:rPr>
              <w:t>% - </w:t>
            </w:r>
            <w:r w:rsidRPr="00813D46">
              <w:rPr>
                <w:rFonts w:cs="Arial"/>
                <w:b/>
                <w:bCs/>
              </w:rPr>
              <w:t>1.9</w:t>
            </w:r>
            <w:r w:rsidR="00C334D1" w:rsidRPr="00813D46">
              <w:rPr>
                <w:rFonts w:cs="Arial"/>
                <w:b/>
                <w:bCs/>
              </w:rPr>
              <w:t>%</w:t>
            </w:r>
          </w:p>
        </w:tc>
        <w:tc>
          <w:tcPr>
            <w:tcW w:w="0" w:type="auto"/>
            <w:noWrap/>
            <w:vAlign w:val="bottom"/>
          </w:tcPr>
          <w:p w14:paraId="230184ED" w14:textId="77777777" w:rsidR="00C334D1" w:rsidRPr="00813D46" w:rsidRDefault="00C334D1" w:rsidP="007B0C0F">
            <w:pPr>
              <w:rPr>
                <w:sz w:val="8"/>
                <w:szCs w:val="24"/>
              </w:rPr>
            </w:pPr>
            <w:r w:rsidRPr="00813D46">
              <w:rPr>
                <w:rFonts w:cs="Arial"/>
                <w:b/>
                <w:bCs/>
              </w:rPr>
              <w:t> </w:t>
            </w:r>
          </w:p>
        </w:tc>
        <w:tc>
          <w:tcPr>
            <w:tcW w:w="0" w:type="auto"/>
            <w:vAlign w:val="bottom"/>
          </w:tcPr>
          <w:p w14:paraId="0C552B0D" w14:textId="77777777" w:rsidR="00C334D1" w:rsidRPr="00813D46" w:rsidRDefault="00C334D1" w:rsidP="007B0C0F">
            <w:pPr>
              <w:pStyle w:val="la2"/>
            </w:pPr>
            <w:r w:rsidRPr="00813D46">
              <w:rPr>
                <w:sz w:val="15"/>
                <w:szCs w:val="15"/>
              </w:rPr>
              <w:t> </w:t>
            </w:r>
          </w:p>
        </w:tc>
        <w:tc>
          <w:tcPr>
            <w:tcW w:w="0" w:type="auto"/>
            <w:noWrap/>
            <w:vAlign w:val="bottom"/>
          </w:tcPr>
          <w:p w14:paraId="3A6158FB" w14:textId="77777777" w:rsidR="00C334D1" w:rsidRPr="00813D46" w:rsidRDefault="00C334D1" w:rsidP="007B0C0F">
            <w:pPr>
              <w:rPr>
                <w:sz w:val="8"/>
                <w:szCs w:val="24"/>
              </w:rPr>
            </w:pPr>
            <w:r w:rsidRPr="00813D46">
              <w:rPr>
                <w:rFonts w:cs="Arial"/>
              </w:rPr>
              <w:t> </w:t>
            </w:r>
          </w:p>
        </w:tc>
        <w:tc>
          <w:tcPr>
            <w:tcW w:w="0" w:type="auto"/>
            <w:noWrap/>
            <w:vAlign w:val="bottom"/>
          </w:tcPr>
          <w:p w14:paraId="439F650F" w14:textId="77777777" w:rsidR="00C334D1" w:rsidRPr="00813D46" w:rsidRDefault="00C334D1" w:rsidP="007B0C0F">
            <w:pPr>
              <w:jc w:val="right"/>
              <w:rPr>
                <w:szCs w:val="24"/>
              </w:rPr>
            </w:pPr>
            <w:r w:rsidRPr="00813D46">
              <w:rPr>
                <w:rFonts w:cs="Arial"/>
                <w:bCs/>
              </w:rPr>
              <w:t>1.3% - 1.8%</w:t>
            </w:r>
          </w:p>
        </w:tc>
        <w:tc>
          <w:tcPr>
            <w:tcW w:w="0" w:type="auto"/>
            <w:noWrap/>
            <w:vAlign w:val="bottom"/>
          </w:tcPr>
          <w:p w14:paraId="54F4BC0D" w14:textId="77777777" w:rsidR="00C334D1" w:rsidRPr="00813D46" w:rsidRDefault="00C334D1" w:rsidP="007B0C0F">
            <w:pPr>
              <w:rPr>
                <w:sz w:val="8"/>
                <w:szCs w:val="24"/>
              </w:rPr>
            </w:pPr>
            <w:r w:rsidRPr="00813D46">
              <w:rPr>
                <w:rFonts w:cs="Arial"/>
              </w:rPr>
              <w:t> </w:t>
            </w:r>
          </w:p>
        </w:tc>
        <w:tc>
          <w:tcPr>
            <w:tcW w:w="0" w:type="auto"/>
            <w:vAlign w:val="bottom"/>
          </w:tcPr>
          <w:p w14:paraId="4BDF2320" w14:textId="77777777" w:rsidR="00C334D1" w:rsidRPr="00813D46" w:rsidRDefault="00C334D1" w:rsidP="007B0C0F">
            <w:pPr>
              <w:pStyle w:val="la2"/>
            </w:pPr>
            <w:r w:rsidRPr="00813D46">
              <w:rPr>
                <w:sz w:val="15"/>
                <w:szCs w:val="15"/>
              </w:rPr>
              <w:t> </w:t>
            </w:r>
          </w:p>
        </w:tc>
        <w:tc>
          <w:tcPr>
            <w:tcW w:w="0" w:type="auto"/>
            <w:noWrap/>
            <w:vAlign w:val="bottom"/>
          </w:tcPr>
          <w:p w14:paraId="4A536BC0" w14:textId="77777777" w:rsidR="00C334D1" w:rsidRPr="00813D46" w:rsidRDefault="00C334D1" w:rsidP="007B0C0F">
            <w:pPr>
              <w:rPr>
                <w:sz w:val="8"/>
                <w:szCs w:val="24"/>
              </w:rPr>
            </w:pPr>
            <w:r w:rsidRPr="00813D46">
              <w:rPr>
                <w:rFonts w:cs="Arial"/>
              </w:rPr>
              <w:t> </w:t>
            </w:r>
          </w:p>
        </w:tc>
        <w:tc>
          <w:tcPr>
            <w:tcW w:w="0" w:type="auto"/>
            <w:noWrap/>
            <w:vAlign w:val="bottom"/>
          </w:tcPr>
          <w:p w14:paraId="7D597884" w14:textId="77777777" w:rsidR="00C334D1" w:rsidRPr="00813D46" w:rsidRDefault="00C334D1" w:rsidP="007B0C0F">
            <w:pPr>
              <w:jc w:val="right"/>
              <w:rPr>
                <w:szCs w:val="24"/>
              </w:rPr>
            </w:pPr>
            <w:r w:rsidRPr="00813D46">
              <w:rPr>
                <w:rFonts w:cs="Arial"/>
              </w:rPr>
              <w:t>0.6% - 1.1%</w:t>
            </w:r>
          </w:p>
        </w:tc>
        <w:tc>
          <w:tcPr>
            <w:tcW w:w="0" w:type="auto"/>
            <w:noWrap/>
            <w:vAlign w:val="bottom"/>
          </w:tcPr>
          <w:p w14:paraId="6C716300" w14:textId="77777777" w:rsidR="00C334D1" w:rsidRPr="00813D46" w:rsidRDefault="00C334D1" w:rsidP="007B0C0F">
            <w:pPr>
              <w:rPr>
                <w:sz w:val="8"/>
                <w:szCs w:val="24"/>
              </w:rPr>
            </w:pPr>
            <w:r w:rsidRPr="00813D46">
              <w:rPr>
                <w:rFonts w:cs="Arial"/>
              </w:rPr>
              <w:t> </w:t>
            </w:r>
          </w:p>
        </w:tc>
      </w:tr>
      <w:tr w:rsidR="00C334D1" w:rsidRPr="00813D46" w14:paraId="0D069979" w14:textId="77777777" w:rsidTr="007B0C0F">
        <w:trPr>
          <w:jc w:val="center"/>
        </w:trPr>
        <w:tc>
          <w:tcPr>
            <w:tcW w:w="0" w:type="auto"/>
            <w:gridSpan w:val="12"/>
            <w:vAlign w:val="bottom"/>
          </w:tcPr>
          <w:p w14:paraId="13252C13" w14:textId="77777777" w:rsidR="00C334D1" w:rsidRPr="00813D46" w:rsidRDefault="00C334D1" w:rsidP="007B0C0F">
            <w:pPr>
              <w:pStyle w:val="rrdsinglerule"/>
            </w:pPr>
            <w:r w:rsidRPr="00813D46">
              <w:rPr>
                <w:sz w:val="15"/>
                <w:szCs w:val="15"/>
              </w:rPr>
              <w:t> </w:t>
            </w:r>
          </w:p>
        </w:tc>
        <w:tc>
          <w:tcPr>
            <w:tcW w:w="0" w:type="auto"/>
            <w:vAlign w:val="bottom"/>
          </w:tcPr>
          <w:p w14:paraId="14188DDA" w14:textId="77777777" w:rsidR="00C334D1" w:rsidRPr="00813D46" w:rsidRDefault="00C334D1" w:rsidP="007B0C0F">
            <w:pPr>
              <w:rPr>
                <w:sz w:val="8"/>
                <w:szCs w:val="24"/>
              </w:rPr>
            </w:pPr>
          </w:p>
        </w:tc>
      </w:tr>
    </w:tbl>
    <w:p w14:paraId="513A700D" w14:textId="77777777" w:rsidR="00C334D1" w:rsidRPr="00813D46" w:rsidRDefault="00C334D1" w:rsidP="00C334D1">
      <w:pPr>
        <w:pStyle w:val="NormalWeb"/>
        <w:keepNext/>
        <w:keepLines/>
        <w:spacing w:before="180" w:beforeAutospacing="0" w:after="0" w:afterAutospacing="0"/>
        <w:rPr>
          <w:sz w:val="8"/>
        </w:rPr>
      </w:pPr>
      <w:r w:rsidRPr="00813D46">
        <w:rPr>
          <w:rFonts w:cs="Arial"/>
          <w:sz w:val="20"/>
          <w:szCs w:val="20"/>
        </w:rPr>
        <w:t xml:space="preserve">During fiscal year 2015, the following activity occurred under our stock plans: </w:t>
      </w:r>
    </w:p>
    <w:p w14:paraId="49E98C4C"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8281"/>
        <w:gridCol w:w="285"/>
        <w:gridCol w:w="70"/>
        <w:gridCol w:w="348"/>
        <w:gridCol w:w="137"/>
        <w:gridCol w:w="286"/>
        <w:gridCol w:w="181"/>
        <w:gridCol w:w="682"/>
        <w:gridCol w:w="98"/>
      </w:tblGrid>
      <w:tr w:rsidR="00C334D1" w:rsidRPr="00813D46" w14:paraId="526C957F" w14:textId="77777777" w:rsidTr="007B0C0F">
        <w:trPr>
          <w:tblHeader/>
          <w:jc w:val="center"/>
        </w:trPr>
        <w:tc>
          <w:tcPr>
            <w:tcW w:w="4350" w:type="pct"/>
            <w:vAlign w:val="center"/>
          </w:tcPr>
          <w:p w14:paraId="1FB816D4" w14:textId="77777777" w:rsidR="00C334D1" w:rsidRPr="00813D46" w:rsidRDefault="00C334D1" w:rsidP="007B0C0F">
            <w:pPr>
              <w:keepNext/>
              <w:keepLines/>
              <w:rPr>
                <w:sz w:val="1"/>
                <w:szCs w:val="24"/>
              </w:rPr>
            </w:pPr>
          </w:p>
        </w:tc>
        <w:tc>
          <w:tcPr>
            <w:tcW w:w="150" w:type="pct"/>
            <w:vAlign w:val="bottom"/>
          </w:tcPr>
          <w:p w14:paraId="745086F9" w14:textId="77777777" w:rsidR="00C334D1" w:rsidRPr="00813D46" w:rsidRDefault="00C334D1" w:rsidP="007B0C0F">
            <w:pPr>
              <w:keepNext/>
              <w:keepLines/>
              <w:rPr>
                <w:sz w:val="1"/>
                <w:szCs w:val="24"/>
              </w:rPr>
            </w:pPr>
          </w:p>
        </w:tc>
        <w:tc>
          <w:tcPr>
            <w:tcW w:w="0" w:type="auto"/>
            <w:vAlign w:val="center"/>
          </w:tcPr>
          <w:p w14:paraId="5056F4FE" w14:textId="77777777" w:rsidR="00C334D1" w:rsidRPr="00813D46" w:rsidRDefault="00C334D1" w:rsidP="007B0C0F">
            <w:pPr>
              <w:keepNext/>
              <w:keepLines/>
              <w:rPr>
                <w:sz w:val="1"/>
                <w:szCs w:val="24"/>
              </w:rPr>
            </w:pPr>
          </w:p>
        </w:tc>
        <w:tc>
          <w:tcPr>
            <w:tcW w:w="0" w:type="auto"/>
            <w:vAlign w:val="center"/>
          </w:tcPr>
          <w:p w14:paraId="33019BE6" w14:textId="77777777" w:rsidR="00C334D1" w:rsidRPr="00813D46" w:rsidRDefault="00C334D1" w:rsidP="007B0C0F">
            <w:pPr>
              <w:keepNext/>
              <w:keepLines/>
              <w:rPr>
                <w:sz w:val="1"/>
                <w:szCs w:val="24"/>
              </w:rPr>
            </w:pPr>
          </w:p>
        </w:tc>
        <w:tc>
          <w:tcPr>
            <w:tcW w:w="0" w:type="auto"/>
            <w:vAlign w:val="center"/>
          </w:tcPr>
          <w:p w14:paraId="5FC6A869" w14:textId="77777777" w:rsidR="00C334D1" w:rsidRPr="00813D46" w:rsidRDefault="00C334D1" w:rsidP="007B0C0F">
            <w:pPr>
              <w:keepNext/>
              <w:keepLines/>
              <w:rPr>
                <w:sz w:val="1"/>
                <w:szCs w:val="24"/>
              </w:rPr>
            </w:pPr>
          </w:p>
        </w:tc>
        <w:tc>
          <w:tcPr>
            <w:tcW w:w="150" w:type="pct"/>
            <w:vAlign w:val="bottom"/>
          </w:tcPr>
          <w:p w14:paraId="6337A686" w14:textId="77777777" w:rsidR="00C334D1" w:rsidRPr="00813D46" w:rsidRDefault="00C334D1" w:rsidP="007B0C0F">
            <w:pPr>
              <w:keepNext/>
              <w:keepLines/>
              <w:rPr>
                <w:sz w:val="1"/>
                <w:szCs w:val="24"/>
              </w:rPr>
            </w:pPr>
          </w:p>
        </w:tc>
        <w:tc>
          <w:tcPr>
            <w:tcW w:w="0" w:type="auto"/>
            <w:vAlign w:val="center"/>
          </w:tcPr>
          <w:p w14:paraId="68FC4F79" w14:textId="77777777" w:rsidR="00C334D1" w:rsidRPr="00813D46" w:rsidRDefault="00C334D1" w:rsidP="007B0C0F">
            <w:pPr>
              <w:keepNext/>
              <w:keepLines/>
              <w:rPr>
                <w:sz w:val="1"/>
                <w:szCs w:val="24"/>
              </w:rPr>
            </w:pPr>
          </w:p>
        </w:tc>
        <w:tc>
          <w:tcPr>
            <w:tcW w:w="0" w:type="auto"/>
            <w:vAlign w:val="center"/>
          </w:tcPr>
          <w:p w14:paraId="3281CB45" w14:textId="77777777" w:rsidR="00C334D1" w:rsidRPr="00813D46" w:rsidRDefault="00C334D1" w:rsidP="007B0C0F">
            <w:pPr>
              <w:keepNext/>
              <w:keepLines/>
              <w:rPr>
                <w:sz w:val="1"/>
                <w:szCs w:val="24"/>
              </w:rPr>
            </w:pPr>
          </w:p>
        </w:tc>
        <w:tc>
          <w:tcPr>
            <w:tcW w:w="0" w:type="auto"/>
            <w:vAlign w:val="center"/>
          </w:tcPr>
          <w:p w14:paraId="385FE8A3" w14:textId="77777777" w:rsidR="00C334D1" w:rsidRPr="00813D46" w:rsidRDefault="00C334D1" w:rsidP="007B0C0F">
            <w:pPr>
              <w:keepNext/>
              <w:keepLines/>
              <w:rPr>
                <w:sz w:val="1"/>
                <w:szCs w:val="24"/>
              </w:rPr>
            </w:pPr>
          </w:p>
        </w:tc>
      </w:tr>
      <w:tr w:rsidR="00C334D1" w:rsidRPr="00813D46" w14:paraId="0459D2FC" w14:textId="77777777" w:rsidTr="007B0C0F">
        <w:trPr>
          <w:tblHeader/>
          <w:jc w:val="center"/>
        </w:trPr>
        <w:tc>
          <w:tcPr>
            <w:tcW w:w="0" w:type="auto"/>
            <w:gridSpan w:val="4"/>
            <w:vAlign w:val="bottom"/>
          </w:tcPr>
          <w:p w14:paraId="2AB012A3" w14:textId="77777777" w:rsidR="00C334D1" w:rsidRPr="00813D46" w:rsidRDefault="00C334D1" w:rsidP="007B0C0F">
            <w:pPr>
              <w:pStyle w:val="NormalWeb"/>
              <w:keepNext/>
              <w:keepLines/>
              <w:spacing w:before="0" w:beforeAutospacing="0" w:after="15" w:afterAutospacing="0"/>
              <w:jc w:val="right"/>
            </w:pPr>
            <w:r w:rsidRPr="00813D46">
              <w:rPr>
                <w:rFonts w:cs="Arial"/>
                <w:b/>
                <w:bCs/>
                <w:sz w:val="15"/>
                <w:szCs w:val="15"/>
              </w:rPr>
              <w:t>Shares</w:t>
            </w:r>
          </w:p>
        </w:tc>
        <w:tc>
          <w:tcPr>
            <w:tcW w:w="0" w:type="auto"/>
            <w:vAlign w:val="bottom"/>
          </w:tcPr>
          <w:p w14:paraId="3FC7C777" w14:textId="77777777" w:rsidR="00C334D1" w:rsidRPr="00813D46" w:rsidRDefault="00C334D1" w:rsidP="007B0C0F">
            <w:pPr>
              <w:keepNext/>
              <w:keepLines/>
              <w:rPr>
                <w:sz w:val="8"/>
                <w:szCs w:val="24"/>
              </w:rPr>
            </w:pPr>
            <w:r w:rsidRPr="00813D46">
              <w:rPr>
                <w:sz w:val="15"/>
                <w:szCs w:val="15"/>
              </w:rPr>
              <w:t> </w:t>
            </w:r>
          </w:p>
        </w:tc>
        <w:tc>
          <w:tcPr>
            <w:tcW w:w="0" w:type="auto"/>
            <w:vAlign w:val="bottom"/>
          </w:tcPr>
          <w:p w14:paraId="6E3BE84F"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0B4C14DD" w14:textId="77777777" w:rsidR="00C334D1" w:rsidRPr="00813D46" w:rsidRDefault="00C334D1" w:rsidP="007B0C0F">
            <w:pPr>
              <w:pStyle w:val="NormalWeb"/>
              <w:keepNext/>
              <w:keepLines/>
              <w:spacing w:before="0" w:beforeAutospacing="0" w:after="0" w:afterAutospacing="0"/>
              <w:jc w:val="right"/>
            </w:pPr>
            <w:r w:rsidRPr="00813D46">
              <w:rPr>
                <w:rFonts w:cs="Arial"/>
                <w:b/>
                <w:bCs/>
                <w:sz w:val="15"/>
                <w:szCs w:val="15"/>
              </w:rPr>
              <w:t>Weighted</w:t>
            </w:r>
          </w:p>
          <w:p w14:paraId="00C92700" w14:textId="77777777" w:rsidR="00C334D1" w:rsidRPr="00813D46" w:rsidRDefault="00C334D1" w:rsidP="007B0C0F">
            <w:pPr>
              <w:pStyle w:val="NormalWeb"/>
              <w:keepNext/>
              <w:keepLines/>
              <w:spacing w:before="0" w:beforeAutospacing="0" w:after="0" w:afterAutospacing="0"/>
              <w:jc w:val="right"/>
            </w:pPr>
            <w:r w:rsidRPr="00813D46">
              <w:rPr>
                <w:rFonts w:cs="Arial"/>
                <w:b/>
                <w:bCs/>
                <w:sz w:val="15"/>
                <w:szCs w:val="15"/>
              </w:rPr>
              <w:t>Average</w:t>
            </w:r>
          </w:p>
          <w:p w14:paraId="3FE9CDC4" w14:textId="77777777" w:rsidR="00C334D1" w:rsidRPr="00813D46" w:rsidRDefault="00C334D1" w:rsidP="007B0C0F">
            <w:pPr>
              <w:pStyle w:val="NormalWeb"/>
              <w:keepNext/>
              <w:keepLines/>
              <w:spacing w:before="0" w:beforeAutospacing="0" w:after="0" w:afterAutospacing="0"/>
              <w:jc w:val="right"/>
            </w:pPr>
            <w:r w:rsidRPr="00813D46">
              <w:rPr>
                <w:rFonts w:cs="Arial"/>
                <w:b/>
                <w:bCs/>
                <w:sz w:val="15"/>
                <w:szCs w:val="15"/>
              </w:rPr>
              <w:t>Grant-Date</w:t>
            </w:r>
          </w:p>
          <w:p w14:paraId="0787BCD6" w14:textId="77777777" w:rsidR="00C334D1" w:rsidRPr="00813D46" w:rsidRDefault="00C334D1" w:rsidP="007B0C0F">
            <w:pPr>
              <w:pStyle w:val="NormalWeb"/>
              <w:keepNext/>
              <w:keepLines/>
              <w:spacing w:before="0" w:beforeAutospacing="0" w:after="15" w:afterAutospacing="0"/>
              <w:jc w:val="right"/>
            </w:pPr>
            <w:r w:rsidRPr="00813D46">
              <w:rPr>
                <w:rFonts w:cs="Arial"/>
                <w:b/>
                <w:bCs/>
                <w:sz w:val="15"/>
                <w:szCs w:val="15"/>
              </w:rPr>
              <w:t>Fair Value</w:t>
            </w:r>
          </w:p>
        </w:tc>
        <w:tc>
          <w:tcPr>
            <w:tcW w:w="0" w:type="auto"/>
            <w:vAlign w:val="bottom"/>
          </w:tcPr>
          <w:p w14:paraId="7D641A81" w14:textId="77777777" w:rsidR="00C334D1" w:rsidRPr="00813D46" w:rsidRDefault="00C334D1" w:rsidP="007B0C0F">
            <w:pPr>
              <w:keepNext/>
              <w:keepLines/>
              <w:rPr>
                <w:sz w:val="8"/>
                <w:szCs w:val="24"/>
              </w:rPr>
            </w:pPr>
            <w:r w:rsidRPr="00813D46">
              <w:rPr>
                <w:sz w:val="15"/>
                <w:szCs w:val="15"/>
              </w:rPr>
              <w:t> </w:t>
            </w:r>
          </w:p>
        </w:tc>
      </w:tr>
      <w:tr w:rsidR="00C334D1" w:rsidRPr="00813D46" w14:paraId="57690AF4" w14:textId="77777777" w:rsidTr="007B0C0F">
        <w:trPr>
          <w:jc w:val="center"/>
        </w:trPr>
        <w:tc>
          <w:tcPr>
            <w:tcW w:w="0" w:type="auto"/>
            <w:gridSpan w:val="8"/>
            <w:vAlign w:val="bottom"/>
          </w:tcPr>
          <w:p w14:paraId="04FFB47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60B9EA94" w14:textId="77777777" w:rsidR="00C334D1" w:rsidRPr="00813D46" w:rsidRDefault="00C334D1" w:rsidP="007B0C0F">
            <w:pPr>
              <w:keepNext/>
              <w:keepLines/>
              <w:rPr>
                <w:sz w:val="8"/>
                <w:szCs w:val="24"/>
              </w:rPr>
            </w:pPr>
          </w:p>
        </w:tc>
      </w:tr>
      <w:tr w:rsidR="00C334D1" w:rsidRPr="00813D46" w14:paraId="27722542" w14:textId="77777777" w:rsidTr="007B0C0F">
        <w:trPr>
          <w:jc w:val="center"/>
        </w:trPr>
        <w:tc>
          <w:tcPr>
            <w:tcW w:w="0" w:type="auto"/>
            <w:gridSpan w:val="4"/>
            <w:vAlign w:val="bottom"/>
          </w:tcPr>
          <w:p w14:paraId="73D60EA6" w14:textId="77777777" w:rsidR="00C334D1" w:rsidRPr="00813D46" w:rsidRDefault="00C334D1" w:rsidP="007B0C0F">
            <w:pPr>
              <w:pStyle w:val="NormalWeb"/>
              <w:keepNext/>
              <w:keepLines/>
              <w:spacing w:before="0" w:beforeAutospacing="0" w:after="15" w:afterAutospacing="0"/>
              <w:jc w:val="right"/>
            </w:pPr>
            <w:r w:rsidRPr="00813D46">
              <w:rPr>
                <w:rFonts w:cs="Arial"/>
                <w:b/>
                <w:bCs/>
                <w:sz w:val="15"/>
                <w:szCs w:val="15"/>
              </w:rPr>
              <w:t>(In millions)</w:t>
            </w:r>
          </w:p>
        </w:tc>
        <w:tc>
          <w:tcPr>
            <w:tcW w:w="0" w:type="auto"/>
            <w:vAlign w:val="bottom"/>
          </w:tcPr>
          <w:p w14:paraId="75FCF89A" w14:textId="77777777" w:rsidR="00C334D1" w:rsidRPr="00813D46" w:rsidRDefault="00C334D1" w:rsidP="007B0C0F">
            <w:pPr>
              <w:keepNext/>
              <w:keepLines/>
              <w:rPr>
                <w:sz w:val="8"/>
                <w:szCs w:val="24"/>
              </w:rPr>
            </w:pPr>
            <w:r w:rsidRPr="00813D46">
              <w:rPr>
                <w:sz w:val="15"/>
                <w:szCs w:val="15"/>
              </w:rPr>
              <w:t> </w:t>
            </w:r>
          </w:p>
        </w:tc>
        <w:tc>
          <w:tcPr>
            <w:tcW w:w="0" w:type="auto"/>
            <w:vAlign w:val="bottom"/>
          </w:tcPr>
          <w:p w14:paraId="04DA275B" w14:textId="77777777" w:rsidR="00C334D1" w:rsidRPr="00813D46" w:rsidRDefault="00C334D1" w:rsidP="007B0C0F">
            <w:pPr>
              <w:pStyle w:val="la2"/>
              <w:keepNext/>
              <w:keepLines/>
            </w:pPr>
            <w:r w:rsidRPr="00813D46">
              <w:rPr>
                <w:sz w:val="15"/>
                <w:szCs w:val="15"/>
              </w:rPr>
              <w:t> </w:t>
            </w:r>
          </w:p>
        </w:tc>
        <w:tc>
          <w:tcPr>
            <w:tcW w:w="0" w:type="auto"/>
            <w:gridSpan w:val="2"/>
            <w:vAlign w:val="bottom"/>
          </w:tcPr>
          <w:p w14:paraId="402487D4" w14:textId="77777777" w:rsidR="00C334D1" w:rsidRPr="00813D46" w:rsidRDefault="00C334D1" w:rsidP="007B0C0F">
            <w:pPr>
              <w:pStyle w:val="la2"/>
              <w:keepNext/>
              <w:keepLines/>
            </w:pPr>
            <w:r w:rsidRPr="00813D46">
              <w:t> </w:t>
            </w:r>
          </w:p>
        </w:tc>
        <w:tc>
          <w:tcPr>
            <w:tcW w:w="0" w:type="auto"/>
            <w:vAlign w:val="bottom"/>
          </w:tcPr>
          <w:p w14:paraId="547BAB94" w14:textId="77777777" w:rsidR="00C334D1" w:rsidRPr="00813D46" w:rsidRDefault="00C334D1" w:rsidP="007B0C0F">
            <w:pPr>
              <w:keepNext/>
              <w:keepLines/>
              <w:rPr>
                <w:sz w:val="8"/>
                <w:szCs w:val="24"/>
              </w:rPr>
            </w:pPr>
            <w:r w:rsidRPr="00813D46">
              <w:rPr>
                <w:sz w:val="15"/>
                <w:szCs w:val="15"/>
              </w:rPr>
              <w:t> </w:t>
            </w:r>
          </w:p>
        </w:tc>
      </w:tr>
      <w:tr w:rsidR="00C334D1" w:rsidRPr="00813D46" w14:paraId="28A6D98B" w14:textId="77777777" w:rsidTr="007B0C0F">
        <w:trPr>
          <w:trHeight w:val="75"/>
          <w:jc w:val="center"/>
        </w:trPr>
        <w:tc>
          <w:tcPr>
            <w:tcW w:w="0" w:type="auto"/>
            <w:gridSpan w:val="9"/>
            <w:vAlign w:val="center"/>
          </w:tcPr>
          <w:p w14:paraId="610C1C4E" w14:textId="77777777" w:rsidR="00C334D1" w:rsidRPr="00813D46" w:rsidRDefault="00C334D1" w:rsidP="007B0C0F">
            <w:pPr>
              <w:keepNext/>
              <w:keepLines/>
              <w:rPr>
                <w:sz w:val="8"/>
                <w:szCs w:val="24"/>
              </w:rPr>
            </w:pPr>
          </w:p>
        </w:tc>
      </w:tr>
      <w:tr w:rsidR="00C334D1" w:rsidRPr="00813D46" w14:paraId="378CD230" w14:textId="77777777" w:rsidTr="007B0C0F">
        <w:trPr>
          <w:jc w:val="center"/>
        </w:trPr>
        <w:tc>
          <w:tcPr>
            <w:tcW w:w="0" w:type="auto"/>
            <w:gridSpan w:val="8"/>
          </w:tcPr>
          <w:p w14:paraId="23F470FB" w14:textId="77777777" w:rsidR="00C334D1" w:rsidRPr="00813D46" w:rsidRDefault="00C334D1" w:rsidP="007B0C0F">
            <w:pPr>
              <w:pStyle w:val="NormalWeb"/>
              <w:keepNext/>
              <w:keepLines/>
              <w:ind w:left="240" w:hanging="240"/>
              <w:rPr>
                <w:sz w:val="8"/>
              </w:rPr>
            </w:pPr>
            <w:r w:rsidRPr="00813D46">
              <w:rPr>
                <w:rFonts w:cs="Arial"/>
                <w:b/>
                <w:bCs/>
                <w:sz w:val="15"/>
                <w:szCs w:val="15"/>
              </w:rPr>
              <w:t>Stock Awards</w:t>
            </w:r>
          </w:p>
        </w:tc>
        <w:tc>
          <w:tcPr>
            <w:tcW w:w="0" w:type="auto"/>
          </w:tcPr>
          <w:p w14:paraId="739F0B99" w14:textId="77777777" w:rsidR="00C334D1" w:rsidRPr="00813D46" w:rsidRDefault="00C334D1" w:rsidP="007B0C0F">
            <w:pPr>
              <w:pStyle w:val="NormalWeb"/>
              <w:keepNext/>
              <w:keepLines/>
              <w:ind w:left="240" w:hanging="240"/>
              <w:rPr>
                <w:sz w:val="8"/>
              </w:rPr>
            </w:pPr>
            <w:r w:rsidRPr="00813D46">
              <w:rPr>
                <w:rFonts w:cs="Arial"/>
                <w:b/>
                <w:bCs/>
                <w:sz w:val="15"/>
                <w:szCs w:val="15"/>
              </w:rPr>
              <w:t>  </w:t>
            </w:r>
          </w:p>
        </w:tc>
      </w:tr>
      <w:tr w:rsidR="00C334D1" w:rsidRPr="00813D46" w14:paraId="523BD5CD" w14:textId="77777777" w:rsidTr="007B0C0F">
        <w:trPr>
          <w:trHeight w:val="75"/>
          <w:jc w:val="center"/>
        </w:trPr>
        <w:tc>
          <w:tcPr>
            <w:tcW w:w="0" w:type="auto"/>
            <w:vAlign w:val="center"/>
          </w:tcPr>
          <w:p w14:paraId="30683A9A" w14:textId="77777777" w:rsidR="00C334D1" w:rsidRPr="00813D46" w:rsidRDefault="00C334D1" w:rsidP="007B0C0F">
            <w:pPr>
              <w:keepNext/>
              <w:keepLines/>
              <w:rPr>
                <w:sz w:val="8"/>
                <w:szCs w:val="24"/>
              </w:rPr>
            </w:pPr>
          </w:p>
        </w:tc>
        <w:tc>
          <w:tcPr>
            <w:tcW w:w="0" w:type="auto"/>
            <w:gridSpan w:val="4"/>
            <w:vAlign w:val="center"/>
          </w:tcPr>
          <w:p w14:paraId="299D0482" w14:textId="77777777" w:rsidR="00C334D1" w:rsidRPr="00813D46" w:rsidRDefault="00C334D1" w:rsidP="007B0C0F">
            <w:pPr>
              <w:keepNext/>
              <w:keepLines/>
              <w:rPr>
                <w:sz w:val="8"/>
                <w:szCs w:val="24"/>
              </w:rPr>
            </w:pPr>
          </w:p>
        </w:tc>
        <w:tc>
          <w:tcPr>
            <w:tcW w:w="0" w:type="auto"/>
            <w:gridSpan w:val="4"/>
            <w:vAlign w:val="center"/>
          </w:tcPr>
          <w:p w14:paraId="07C2AB8C" w14:textId="77777777" w:rsidR="00C334D1" w:rsidRPr="00813D46" w:rsidRDefault="00C334D1" w:rsidP="007B0C0F">
            <w:pPr>
              <w:keepNext/>
              <w:keepLines/>
              <w:rPr>
                <w:sz w:val="8"/>
                <w:szCs w:val="24"/>
              </w:rPr>
            </w:pPr>
          </w:p>
        </w:tc>
      </w:tr>
      <w:tr w:rsidR="00C334D1" w:rsidRPr="00813D46" w14:paraId="0DCD6ECF" w14:textId="77777777" w:rsidTr="007B0C0F">
        <w:trPr>
          <w:jc w:val="center"/>
        </w:trPr>
        <w:tc>
          <w:tcPr>
            <w:tcW w:w="0" w:type="auto"/>
          </w:tcPr>
          <w:p w14:paraId="5C85FF4C" w14:textId="77777777" w:rsidR="00C334D1" w:rsidRPr="00813D46" w:rsidRDefault="00C334D1" w:rsidP="007B0C0F">
            <w:pPr>
              <w:pStyle w:val="NormalWeb"/>
              <w:keepNext/>
              <w:keepLines/>
              <w:ind w:left="240" w:hanging="240"/>
              <w:rPr>
                <w:sz w:val="8"/>
              </w:rPr>
            </w:pPr>
            <w:r w:rsidRPr="00813D46">
              <w:rPr>
                <w:rFonts w:cs="Arial"/>
                <w:sz w:val="20"/>
                <w:szCs w:val="20"/>
              </w:rPr>
              <w:t>Nonvested balance, beginning of year</w:t>
            </w:r>
          </w:p>
        </w:tc>
        <w:tc>
          <w:tcPr>
            <w:tcW w:w="0" w:type="auto"/>
            <w:vAlign w:val="bottom"/>
          </w:tcPr>
          <w:p w14:paraId="1BA0010B" w14:textId="77777777" w:rsidR="00C334D1" w:rsidRPr="00813D46" w:rsidRDefault="00C334D1" w:rsidP="007B0C0F">
            <w:pPr>
              <w:pStyle w:val="la2"/>
              <w:keepNext/>
              <w:keepLines/>
            </w:pPr>
            <w:r w:rsidRPr="00813D46">
              <w:rPr>
                <w:sz w:val="15"/>
                <w:szCs w:val="15"/>
              </w:rPr>
              <w:t> </w:t>
            </w:r>
          </w:p>
        </w:tc>
        <w:tc>
          <w:tcPr>
            <w:tcW w:w="0" w:type="auto"/>
            <w:vAlign w:val="bottom"/>
          </w:tcPr>
          <w:p w14:paraId="6454D531"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25839C9B" w14:textId="6B198CDC" w:rsidR="00C334D1" w:rsidRPr="00813D46" w:rsidRDefault="00BD6450" w:rsidP="007B0C0F">
            <w:pPr>
              <w:keepNext/>
              <w:keepLines/>
              <w:jc w:val="right"/>
              <w:rPr>
                <w:szCs w:val="24"/>
              </w:rPr>
            </w:pPr>
            <w:r w:rsidRPr="00813D46">
              <w:rPr>
                <w:rFonts w:cs="Arial"/>
                <w:b/>
                <w:bCs/>
              </w:rPr>
              <w:t>259</w:t>
            </w:r>
          </w:p>
        </w:tc>
        <w:tc>
          <w:tcPr>
            <w:tcW w:w="0" w:type="auto"/>
            <w:noWrap/>
            <w:vAlign w:val="bottom"/>
          </w:tcPr>
          <w:p w14:paraId="451BBE0D"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5456C719" w14:textId="77777777" w:rsidR="00C334D1" w:rsidRPr="00813D46" w:rsidRDefault="00C334D1" w:rsidP="007B0C0F">
            <w:pPr>
              <w:pStyle w:val="la2"/>
              <w:keepNext/>
              <w:keepLines/>
            </w:pPr>
            <w:r w:rsidRPr="00813D46">
              <w:rPr>
                <w:sz w:val="15"/>
                <w:szCs w:val="15"/>
              </w:rPr>
              <w:t> </w:t>
            </w:r>
          </w:p>
        </w:tc>
        <w:tc>
          <w:tcPr>
            <w:tcW w:w="0" w:type="auto"/>
            <w:vAlign w:val="bottom"/>
          </w:tcPr>
          <w:p w14:paraId="2020E3C6"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28CEE6AB" w14:textId="28AC6AF1" w:rsidR="00C334D1" w:rsidRPr="00813D46" w:rsidRDefault="00C334D1" w:rsidP="00BD6450">
            <w:pPr>
              <w:keepNext/>
              <w:keepLines/>
              <w:jc w:val="right"/>
              <w:rPr>
                <w:szCs w:val="24"/>
              </w:rPr>
            </w:pPr>
            <w:r w:rsidRPr="00813D46">
              <w:rPr>
                <w:rFonts w:cs="Arial"/>
                <w:b/>
                <w:bCs/>
              </w:rPr>
              <w:t>  </w:t>
            </w:r>
            <w:r w:rsidR="00BD6450" w:rsidRPr="00813D46">
              <w:rPr>
                <w:rFonts w:cs="Arial"/>
                <w:b/>
                <w:bCs/>
              </w:rPr>
              <w:t>27.88</w:t>
            </w:r>
          </w:p>
        </w:tc>
        <w:tc>
          <w:tcPr>
            <w:tcW w:w="0" w:type="auto"/>
            <w:noWrap/>
            <w:vAlign w:val="bottom"/>
          </w:tcPr>
          <w:p w14:paraId="2473E964" w14:textId="77777777" w:rsidR="00C334D1" w:rsidRPr="00813D46" w:rsidRDefault="00C334D1" w:rsidP="007B0C0F">
            <w:pPr>
              <w:keepNext/>
              <w:keepLines/>
              <w:rPr>
                <w:sz w:val="8"/>
                <w:szCs w:val="24"/>
              </w:rPr>
            </w:pPr>
            <w:r w:rsidRPr="00813D46">
              <w:rPr>
                <w:rFonts w:cs="Arial"/>
                <w:b/>
                <w:bCs/>
              </w:rPr>
              <w:t> </w:t>
            </w:r>
          </w:p>
        </w:tc>
      </w:tr>
      <w:tr w:rsidR="00C334D1" w:rsidRPr="00813D46" w14:paraId="2C4A0234" w14:textId="77777777" w:rsidTr="007B0C0F">
        <w:trPr>
          <w:jc w:val="center"/>
        </w:trPr>
        <w:tc>
          <w:tcPr>
            <w:tcW w:w="0" w:type="auto"/>
          </w:tcPr>
          <w:p w14:paraId="1D20A7A2" w14:textId="6BB09CC9" w:rsidR="00C334D1" w:rsidRPr="00813D46" w:rsidRDefault="00C334D1" w:rsidP="00D9155E">
            <w:pPr>
              <w:pStyle w:val="NormalWeb"/>
              <w:keepNext/>
              <w:keepLines/>
              <w:ind w:left="480" w:hanging="240"/>
              <w:rPr>
                <w:sz w:val="8"/>
              </w:rPr>
            </w:pPr>
            <w:r w:rsidRPr="00813D46">
              <w:rPr>
                <w:rFonts w:cs="Arial"/>
                <w:sz w:val="20"/>
                <w:szCs w:val="20"/>
              </w:rPr>
              <w:t>Granted</w:t>
            </w:r>
          </w:p>
        </w:tc>
        <w:tc>
          <w:tcPr>
            <w:tcW w:w="0" w:type="auto"/>
            <w:vAlign w:val="bottom"/>
          </w:tcPr>
          <w:p w14:paraId="08CBC0AE" w14:textId="77777777" w:rsidR="00C334D1" w:rsidRPr="00813D46" w:rsidRDefault="00C334D1" w:rsidP="007B0C0F">
            <w:pPr>
              <w:pStyle w:val="la2"/>
              <w:keepNext/>
              <w:keepLines/>
            </w:pPr>
            <w:r w:rsidRPr="00813D46">
              <w:rPr>
                <w:sz w:val="15"/>
                <w:szCs w:val="15"/>
              </w:rPr>
              <w:t> </w:t>
            </w:r>
          </w:p>
        </w:tc>
        <w:tc>
          <w:tcPr>
            <w:tcW w:w="0" w:type="auto"/>
            <w:vAlign w:val="bottom"/>
          </w:tcPr>
          <w:p w14:paraId="0BAB89FD"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4ED959EB" w14:textId="5BE7DCFE" w:rsidR="00C334D1" w:rsidRPr="00813D46" w:rsidRDefault="00BD6450" w:rsidP="007B0C0F">
            <w:pPr>
              <w:keepNext/>
              <w:keepLines/>
              <w:jc w:val="right"/>
              <w:rPr>
                <w:szCs w:val="24"/>
              </w:rPr>
            </w:pPr>
            <w:r w:rsidRPr="00813D46">
              <w:rPr>
                <w:rFonts w:cs="Arial"/>
                <w:b/>
                <w:bCs/>
              </w:rPr>
              <w:t>75</w:t>
            </w:r>
          </w:p>
        </w:tc>
        <w:tc>
          <w:tcPr>
            <w:tcW w:w="0" w:type="auto"/>
            <w:noWrap/>
            <w:vAlign w:val="bottom"/>
          </w:tcPr>
          <w:p w14:paraId="035B7041"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65EE25F5" w14:textId="77777777" w:rsidR="00C334D1" w:rsidRPr="00813D46" w:rsidRDefault="00C334D1" w:rsidP="007B0C0F">
            <w:pPr>
              <w:pStyle w:val="la2"/>
              <w:keepNext/>
              <w:keepLines/>
            </w:pPr>
            <w:r w:rsidRPr="00813D46">
              <w:rPr>
                <w:sz w:val="15"/>
                <w:szCs w:val="15"/>
              </w:rPr>
              <w:t> </w:t>
            </w:r>
          </w:p>
        </w:tc>
        <w:tc>
          <w:tcPr>
            <w:tcW w:w="0" w:type="auto"/>
            <w:vAlign w:val="bottom"/>
          </w:tcPr>
          <w:p w14:paraId="7C33189E"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4F4465D3" w14:textId="798F5ABE" w:rsidR="00C334D1" w:rsidRPr="00813D46" w:rsidRDefault="00C334D1" w:rsidP="00BD6450">
            <w:pPr>
              <w:keepNext/>
              <w:keepLines/>
              <w:jc w:val="right"/>
              <w:rPr>
                <w:szCs w:val="24"/>
              </w:rPr>
            </w:pPr>
            <w:r w:rsidRPr="00813D46">
              <w:rPr>
                <w:rFonts w:cs="Arial"/>
                <w:b/>
                <w:bCs/>
              </w:rPr>
              <w:t>  </w:t>
            </w:r>
            <w:r w:rsidR="00BD6450" w:rsidRPr="00813D46">
              <w:rPr>
                <w:rFonts w:cs="Arial"/>
                <w:b/>
                <w:bCs/>
              </w:rPr>
              <w:t>42.36</w:t>
            </w:r>
          </w:p>
        </w:tc>
        <w:tc>
          <w:tcPr>
            <w:tcW w:w="0" w:type="auto"/>
            <w:noWrap/>
            <w:vAlign w:val="bottom"/>
          </w:tcPr>
          <w:p w14:paraId="0E033662" w14:textId="77777777" w:rsidR="00C334D1" w:rsidRPr="00813D46" w:rsidRDefault="00C334D1" w:rsidP="007B0C0F">
            <w:pPr>
              <w:keepNext/>
              <w:keepLines/>
              <w:rPr>
                <w:sz w:val="8"/>
                <w:szCs w:val="24"/>
              </w:rPr>
            </w:pPr>
            <w:r w:rsidRPr="00813D46">
              <w:rPr>
                <w:rFonts w:cs="Arial"/>
                <w:b/>
                <w:bCs/>
              </w:rPr>
              <w:t> </w:t>
            </w:r>
          </w:p>
        </w:tc>
      </w:tr>
      <w:tr w:rsidR="00C334D1" w:rsidRPr="00813D46" w14:paraId="0889A660" w14:textId="77777777" w:rsidTr="007B0C0F">
        <w:trPr>
          <w:jc w:val="center"/>
        </w:trPr>
        <w:tc>
          <w:tcPr>
            <w:tcW w:w="0" w:type="auto"/>
          </w:tcPr>
          <w:p w14:paraId="2E434C00" w14:textId="77777777" w:rsidR="00C334D1" w:rsidRPr="00813D46" w:rsidRDefault="00C334D1" w:rsidP="007B0C0F">
            <w:pPr>
              <w:pStyle w:val="NormalWeb"/>
              <w:keepNext/>
              <w:keepLines/>
              <w:ind w:left="480" w:hanging="240"/>
              <w:rPr>
                <w:sz w:val="8"/>
              </w:rPr>
            </w:pPr>
            <w:r w:rsidRPr="00813D46">
              <w:rPr>
                <w:rFonts w:cs="Arial"/>
                <w:sz w:val="20"/>
                <w:szCs w:val="20"/>
              </w:rPr>
              <w:t>Vested</w:t>
            </w:r>
          </w:p>
        </w:tc>
        <w:tc>
          <w:tcPr>
            <w:tcW w:w="0" w:type="auto"/>
            <w:vAlign w:val="bottom"/>
          </w:tcPr>
          <w:p w14:paraId="66C75DEF" w14:textId="77777777" w:rsidR="00C334D1" w:rsidRPr="00813D46" w:rsidRDefault="00C334D1" w:rsidP="007B0C0F">
            <w:pPr>
              <w:pStyle w:val="la2"/>
              <w:keepNext/>
              <w:keepLines/>
            </w:pPr>
            <w:r w:rsidRPr="00813D46">
              <w:rPr>
                <w:sz w:val="15"/>
                <w:szCs w:val="15"/>
              </w:rPr>
              <w:t> </w:t>
            </w:r>
          </w:p>
        </w:tc>
        <w:tc>
          <w:tcPr>
            <w:tcW w:w="0" w:type="auto"/>
            <w:vAlign w:val="bottom"/>
          </w:tcPr>
          <w:p w14:paraId="096B9409"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7F1ADA8F" w14:textId="5DCEAE67" w:rsidR="00C334D1" w:rsidRPr="00813D46" w:rsidRDefault="00C334D1" w:rsidP="00BD6450">
            <w:pPr>
              <w:keepNext/>
              <w:keepLines/>
              <w:jc w:val="right"/>
              <w:rPr>
                <w:szCs w:val="24"/>
              </w:rPr>
            </w:pPr>
            <w:r w:rsidRPr="00813D46">
              <w:rPr>
                <w:rFonts w:cs="Arial"/>
                <w:b/>
                <w:bCs/>
              </w:rPr>
              <w:t>(</w:t>
            </w:r>
            <w:r w:rsidR="00BD6450" w:rsidRPr="00813D46">
              <w:rPr>
                <w:rFonts w:cs="Arial"/>
                <w:b/>
                <w:bCs/>
              </w:rPr>
              <w:t>94</w:t>
            </w:r>
          </w:p>
        </w:tc>
        <w:tc>
          <w:tcPr>
            <w:tcW w:w="0" w:type="auto"/>
            <w:noWrap/>
            <w:vAlign w:val="bottom"/>
          </w:tcPr>
          <w:p w14:paraId="443F901E"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5588A597" w14:textId="77777777" w:rsidR="00C334D1" w:rsidRPr="00813D46" w:rsidRDefault="00C334D1" w:rsidP="007B0C0F">
            <w:pPr>
              <w:pStyle w:val="la2"/>
              <w:keepNext/>
              <w:keepLines/>
            </w:pPr>
            <w:r w:rsidRPr="00813D46">
              <w:rPr>
                <w:sz w:val="15"/>
                <w:szCs w:val="15"/>
              </w:rPr>
              <w:t> </w:t>
            </w:r>
          </w:p>
        </w:tc>
        <w:tc>
          <w:tcPr>
            <w:tcW w:w="0" w:type="auto"/>
            <w:vAlign w:val="bottom"/>
          </w:tcPr>
          <w:p w14:paraId="764571C3"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612A32DC" w14:textId="0B9917E6" w:rsidR="00C334D1" w:rsidRPr="00813D46" w:rsidRDefault="00BD6450" w:rsidP="007B0C0F">
            <w:pPr>
              <w:keepNext/>
              <w:keepLines/>
              <w:jc w:val="right"/>
              <w:rPr>
                <w:szCs w:val="24"/>
              </w:rPr>
            </w:pPr>
            <w:r w:rsidRPr="00813D46">
              <w:rPr>
                <w:rFonts w:cs="Arial"/>
                <w:b/>
                <w:bCs/>
              </w:rPr>
              <w:t>27.47</w:t>
            </w:r>
          </w:p>
        </w:tc>
        <w:tc>
          <w:tcPr>
            <w:tcW w:w="0" w:type="auto"/>
            <w:noWrap/>
            <w:vAlign w:val="bottom"/>
          </w:tcPr>
          <w:p w14:paraId="2AEE06DA" w14:textId="77777777" w:rsidR="00C334D1" w:rsidRPr="00813D46" w:rsidRDefault="00C334D1" w:rsidP="007B0C0F">
            <w:pPr>
              <w:keepNext/>
              <w:keepLines/>
              <w:rPr>
                <w:sz w:val="8"/>
                <w:szCs w:val="24"/>
              </w:rPr>
            </w:pPr>
            <w:r w:rsidRPr="00813D46">
              <w:rPr>
                <w:rFonts w:cs="Arial"/>
                <w:b/>
                <w:bCs/>
              </w:rPr>
              <w:t> </w:t>
            </w:r>
          </w:p>
        </w:tc>
      </w:tr>
      <w:tr w:rsidR="00C334D1" w:rsidRPr="00813D46" w14:paraId="6D87423B" w14:textId="77777777" w:rsidTr="007B0C0F">
        <w:trPr>
          <w:jc w:val="center"/>
        </w:trPr>
        <w:tc>
          <w:tcPr>
            <w:tcW w:w="0" w:type="auto"/>
          </w:tcPr>
          <w:p w14:paraId="23C067CD" w14:textId="77777777" w:rsidR="00C334D1" w:rsidRPr="00813D46" w:rsidRDefault="00C334D1" w:rsidP="007B0C0F">
            <w:pPr>
              <w:pStyle w:val="NormalWeb"/>
              <w:keepNext/>
              <w:keepLines/>
              <w:ind w:left="480" w:hanging="240"/>
              <w:rPr>
                <w:sz w:val="8"/>
              </w:rPr>
            </w:pPr>
            <w:r w:rsidRPr="00813D46">
              <w:rPr>
                <w:rFonts w:cs="Arial"/>
                <w:sz w:val="20"/>
                <w:szCs w:val="20"/>
              </w:rPr>
              <w:t>Forfeited</w:t>
            </w:r>
          </w:p>
        </w:tc>
        <w:tc>
          <w:tcPr>
            <w:tcW w:w="0" w:type="auto"/>
            <w:vAlign w:val="bottom"/>
          </w:tcPr>
          <w:p w14:paraId="275ADC6C" w14:textId="77777777" w:rsidR="00C334D1" w:rsidRPr="00813D46" w:rsidRDefault="00C334D1" w:rsidP="007B0C0F">
            <w:pPr>
              <w:pStyle w:val="la2"/>
              <w:keepNext/>
              <w:keepLines/>
            </w:pPr>
            <w:r w:rsidRPr="00813D46">
              <w:rPr>
                <w:sz w:val="15"/>
                <w:szCs w:val="15"/>
              </w:rPr>
              <w:t> </w:t>
            </w:r>
          </w:p>
        </w:tc>
        <w:tc>
          <w:tcPr>
            <w:tcW w:w="0" w:type="auto"/>
            <w:vAlign w:val="bottom"/>
          </w:tcPr>
          <w:p w14:paraId="63C6D082"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5D39EAAF" w14:textId="77777777" w:rsidR="00C334D1" w:rsidRPr="00813D46" w:rsidRDefault="00C334D1" w:rsidP="00BD6450">
            <w:pPr>
              <w:keepNext/>
              <w:keepLines/>
              <w:jc w:val="right"/>
              <w:rPr>
                <w:szCs w:val="24"/>
              </w:rPr>
            </w:pPr>
            <w:r w:rsidRPr="00813D46">
              <w:rPr>
                <w:rFonts w:cs="Arial"/>
                <w:b/>
                <w:bCs/>
              </w:rPr>
              <w:t>(</w:t>
            </w:r>
            <w:r w:rsidR="00BD6450" w:rsidRPr="00813D46">
              <w:rPr>
                <w:rFonts w:cs="Arial"/>
                <w:b/>
                <w:bCs/>
              </w:rPr>
              <w:t>24</w:t>
            </w:r>
          </w:p>
        </w:tc>
        <w:tc>
          <w:tcPr>
            <w:tcW w:w="0" w:type="auto"/>
            <w:noWrap/>
            <w:vAlign w:val="bottom"/>
          </w:tcPr>
          <w:p w14:paraId="11ED2527"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51B6FA05" w14:textId="77777777" w:rsidR="00C334D1" w:rsidRPr="00813D46" w:rsidRDefault="00C334D1" w:rsidP="007B0C0F">
            <w:pPr>
              <w:pStyle w:val="la2"/>
              <w:keepNext/>
              <w:keepLines/>
            </w:pPr>
            <w:r w:rsidRPr="00813D46">
              <w:rPr>
                <w:sz w:val="15"/>
                <w:szCs w:val="15"/>
              </w:rPr>
              <w:t> </w:t>
            </w:r>
          </w:p>
        </w:tc>
        <w:tc>
          <w:tcPr>
            <w:tcW w:w="0" w:type="auto"/>
            <w:vAlign w:val="bottom"/>
          </w:tcPr>
          <w:p w14:paraId="73A27C23"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3B814141" w14:textId="0B368330" w:rsidR="00C334D1" w:rsidRPr="00813D46" w:rsidRDefault="00C334D1" w:rsidP="00BD6450">
            <w:pPr>
              <w:keepNext/>
              <w:keepLines/>
              <w:jc w:val="right"/>
              <w:rPr>
                <w:szCs w:val="24"/>
              </w:rPr>
            </w:pPr>
            <w:r w:rsidRPr="00813D46">
              <w:rPr>
                <w:rFonts w:cs="Arial"/>
                <w:b/>
                <w:bCs/>
              </w:rPr>
              <w:t>   </w:t>
            </w:r>
            <w:r w:rsidR="00BD6450" w:rsidRPr="00813D46">
              <w:rPr>
                <w:rFonts w:cs="Arial"/>
                <w:b/>
                <w:bCs/>
              </w:rPr>
              <w:t>31.81</w:t>
            </w:r>
          </w:p>
        </w:tc>
        <w:tc>
          <w:tcPr>
            <w:tcW w:w="0" w:type="auto"/>
            <w:noWrap/>
            <w:vAlign w:val="bottom"/>
          </w:tcPr>
          <w:p w14:paraId="68B11BE0" w14:textId="77777777" w:rsidR="00C334D1" w:rsidRPr="00813D46" w:rsidRDefault="00C334D1" w:rsidP="007B0C0F">
            <w:pPr>
              <w:keepNext/>
              <w:keepLines/>
              <w:rPr>
                <w:sz w:val="8"/>
                <w:szCs w:val="24"/>
              </w:rPr>
            </w:pPr>
            <w:r w:rsidRPr="00813D46">
              <w:rPr>
                <w:rFonts w:cs="Arial"/>
                <w:b/>
                <w:bCs/>
              </w:rPr>
              <w:t> </w:t>
            </w:r>
          </w:p>
        </w:tc>
      </w:tr>
      <w:tr w:rsidR="00C334D1" w:rsidRPr="00813D46" w14:paraId="2A134DF7" w14:textId="77777777" w:rsidTr="007B0C0F">
        <w:trPr>
          <w:jc w:val="center"/>
        </w:trPr>
        <w:tc>
          <w:tcPr>
            <w:tcW w:w="0" w:type="auto"/>
            <w:gridSpan w:val="4"/>
            <w:vAlign w:val="bottom"/>
          </w:tcPr>
          <w:p w14:paraId="7904B3D0"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44731F6F" w14:textId="77777777" w:rsidR="00C334D1" w:rsidRPr="00813D46" w:rsidRDefault="00C334D1" w:rsidP="007B0C0F">
            <w:pPr>
              <w:keepNext/>
              <w:keepLines/>
              <w:rPr>
                <w:sz w:val="8"/>
                <w:szCs w:val="24"/>
              </w:rPr>
            </w:pPr>
          </w:p>
        </w:tc>
        <w:tc>
          <w:tcPr>
            <w:tcW w:w="0" w:type="auto"/>
            <w:vAlign w:val="bottom"/>
          </w:tcPr>
          <w:p w14:paraId="0F89BC52" w14:textId="77777777" w:rsidR="00C334D1" w:rsidRPr="00813D46" w:rsidRDefault="00C334D1" w:rsidP="007B0C0F">
            <w:pPr>
              <w:pStyle w:val="la2"/>
              <w:keepNext/>
              <w:keepLines/>
            </w:pPr>
            <w:r w:rsidRPr="00813D46">
              <w:t> </w:t>
            </w:r>
          </w:p>
        </w:tc>
        <w:tc>
          <w:tcPr>
            <w:tcW w:w="0" w:type="auto"/>
            <w:vAlign w:val="bottom"/>
          </w:tcPr>
          <w:p w14:paraId="320A44D8" w14:textId="77777777" w:rsidR="00C334D1" w:rsidRPr="00813D46" w:rsidRDefault="00C334D1" w:rsidP="007B0C0F">
            <w:pPr>
              <w:pStyle w:val="la2"/>
              <w:keepNext/>
              <w:keepLines/>
            </w:pPr>
            <w:r w:rsidRPr="00813D46">
              <w:t> </w:t>
            </w:r>
          </w:p>
        </w:tc>
        <w:tc>
          <w:tcPr>
            <w:tcW w:w="0" w:type="auto"/>
            <w:vAlign w:val="bottom"/>
          </w:tcPr>
          <w:p w14:paraId="4EFFEF01" w14:textId="77777777" w:rsidR="00C334D1" w:rsidRPr="00813D46" w:rsidRDefault="00C334D1" w:rsidP="007B0C0F">
            <w:pPr>
              <w:pStyle w:val="la2"/>
              <w:keepNext/>
              <w:keepLines/>
            </w:pPr>
            <w:r w:rsidRPr="00813D46">
              <w:t> </w:t>
            </w:r>
          </w:p>
        </w:tc>
        <w:tc>
          <w:tcPr>
            <w:tcW w:w="0" w:type="auto"/>
            <w:vAlign w:val="bottom"/>
          </w:tcPr>
          <w:p w14:paraId="4B80DFB7" w14:textId="77777777" w:rsidR="00C334D1" w:rsidRPr="00813D46" w:rsidRDefault="00C334D1" w:rsidP="007B0C0F">
            <w:pPr>
              <w:pStyle w:val="la2"/>
              <w:keepNext/>
              <w:keepLines/>
            </w:pPr>
            <w:r w:rsidRPr="00813D46">
              <w:t> </w:t>
            </w:r>
          </w:p>
        </w:tc>
      </w:tr>
      <w:tr w:rsidR="00C334D1" w:rsidRPr="00813D46" w14:paraId="1244C1DA" w14:textId="77777777" w:rsidTr="007B0C0F">
        <w:trPr>
          <w:jc w:val="center"/>
        </w:trPr>
        <w:tc>
          <w:tcPr>
            <w:tcW w:w="0" w:type="auto"/>
          </w:tcPr>
          <w:p w14:paraId="41A2D871" w14:textId="77777777" w:rsidR="00C334D1" w:rsidRPr="00813D46" w:rsidRDefault="00C334D1" w:rsidP="007B0C0F">
            <w:pPr>
              <w:pStyle w:val="NormalWeb"/>
              <w:keepNext/>
              <w:keepLines/>
              <w:ind w:left="240" w:hanging="240"/>
              <w:rPr>
                <w:sz w:val="8"/>
              </w:rPr>
            </w:pPr>
            <w:r w:rsidRPr="00813D46">
              <w:rPr>
                <w:rFonts w:cs="Arial"/>
                <w:sz w:val="20"/>
                <w:szCs w:val="20"/>
              </w:rPr>
              <w:t>Nonvested balance, end of year</w:t>
            </w:r>
          </w:p>
        </w:tc>
        <w:tc>
          <w:tcPr>
            <w:tcW w:w="0" w:type="auto"/>
            <w:vAlign w:val="bottom"/>
          </w:tcPr>
          <w:p w14:paraId="1F564D7B" w14:textId="77777777" w:rsidR="00C334D1" w:rsidRPr="00813D46" w:rsidRDefault="00C334D1" w:rsidP="007B0C0F">
            <w:pPr>
              <w:pStyle w:val="la2"/>
              <w:keepNext/>
              <w:keepLines/>
            </w:pPr>
            <w:r w:rsidRPr="00813D46">
              <w:rPr>
                <w:sz w:val="15"/>
                <w:szCs w:val="15"/>
              </w:rPr>
              <w:t> </w:t>
            </w:r>
          </w:p>
        </w:tc>
        <w:tc>
          <w:tcPr>
            <w:tcW w:w="0" w:type="auto"/>
            <w:vAlign w:val="bottom"/>
          </w:tcPr>
          <w:p w14:paraId="4CE726C6"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5AC75185" w14:textId="426F3719" w:rsidR="00C334D1" w:rsidRPr="00813D46" w:rsidRDefault="00BD6450" w:rsidP="007B0C0F">
            <w:pPr>
              <w:keepNext/>
              <w:keepLines/>
              <w:jc w:val="right"/>
              <w:rPr>
                <w:szCs w:val="24"/>
              </w:rPr>
            </w:pPr>
            <w:r w:rsidRPr="00813D46">
              <w:rPr>
                <w:rFonts w:cs="Arial"/>
                <w:b/>
                <w:bCs/>
              </w:rPr>
              <w:t>216</w:t>
            </w:r>
          </w:p>
        </w:tc>
        <w:tc>
          <w:tcPr>
            <w:tcW w:w="0" w:type="auto"/>
            <w:noWrap/>
            <w:vAlign w:val="bottom"/>
          </w:tcPr>
          <w:p w14:paraId="2B8F421F"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31E85AD5" w14:textId="77777777" w:rsidR="00C334D1" w:rsidRPr="00813D46" w:rsidRDefault="00C334D1" w:rsidP="007B0C0F">
            <w:pPr>
              <w:pStyle w:val="la2"/>
              <w:keepNext/>
              <w:keepLines/>
            </w:pPr>
            <w:r w:rsidRPr="00813D46">
              <w:rPr>
                <w:sz w:val="15"/>
                <w:szCs w:val="15"/>
              </w:rPr>
              <w:t> </w:t>
            </w:r>
          </w:p>
        </w:tc>
        <w:tc>
          <w:tcPr>
            <w:tcW w:w="0" w:type="auto"/>
            <w:vAlign w:val="bottom"/>
          </w:tcPr>
          <w:p w14:paraId="39F1605E"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7C0AB875" w14:textId="0B80B7FE" w:rsidR="00C334D1" w:rsidRPr="00813D46" w:rsidRDefault="00BD6450" w:rsidP="007B0C0F">
            <w:pPr>
              <w:keepNext/>
              <w:keepLines/>
              <w:jc w:val="right"/>
              <w:rPr>
                <w:szCs w:val="24"/>
              </w:rPr>
            </w:pPr>
            <w:r w:rsidRPr="00813D46">
              <w:rPr>
                <w:rFonts w:cs="Arial"/>
                <w:b/>
                <w:bCs/>
              </w:rPr>
              <w:t>32.72</w:t>
            </w:r>
          </w:p>
        </w:tc>
        <w:tc>
          <w:tcPr>
            <w:tcW w:w="0" w:type="auto"/>
            <w:noWrap/>
            <w:vAlign w:val="bottom"/>
          </w:tcPr>
          <w:p w14:paraId="42535731" w14:textId="77777777" w:rsidR="00C334D1" w:rsidRPr="00813D46" w:rsidRDefault="00C334D1" w:rsidP="007B0C0F">
            <w:pPr>
              <w:keepNext/>
              <w:keepLines/>
              <w:rPr>
                <w:sz w:val="8"/>
                <w:szCs w:val="24"/>
              </w:rPr>
            </w:pPr>
            <w:r w:rsidRPr="00813D46">
              <w:rPr>
                <w:rFonts w:cs="Arial"/>
                <w:b/>
                <w:bCs/>
              </w:rPr>
              <w:t> </w:t>
            </w:r>
          </w:p>
        </w:tc>
      </w:tr>
      <w:tr w:rsidR="00C334D1" w:rsidRPr="00813D46" w14:paraId="24A88225" w14:textId="77777777" w:rsidTr="007B0C0F">
        <w:trPr>
          <w:jc w:val="center"/>
        </w:trPr>
        <w:tc>
          <w:tcPr>
            <w:tcW w:w="0" w:type="auto"/>
            <w:vAlign w:val="bottom"/>
          </w:tcPr>
          <w:p w14:paraId="72CD93DF" w14:textId="77777777" w:rsidR="00C334D1" w:rsidRPr="00813D46" w:rsidRDefault="00C334D1" w:rsidP="007B0C0F">
            <w:pPr>
              <w:pStyle w:val="la2"/>
              <w:keepNext/>
              <w:keepLines/>
            </w:pPr>
            <w:r w:rsidRPr="00813D46">
              <w:t> </w:t>
            </w:r>
          </w:p>
        </w:tc>
        <w:tc>
          <w:tcPr>
            <w:tcW w:w="0" w:type="auto"/>
            <w:vAlign w:val="bottom"/>
          </w:tcPr>
          <w:p w14:paraId="53AEBD62" w14:textId="77777777" w:rsidR="00C334D1" w:rsidRPr="00813D46" w:rsidRDefault="00C334D1" w:rsidP="007B0C0F">
            <w:pPr>
              <w:pStyle w:val="la2"/>
              <w:keepNext/>
              <w:keepLines/>
            </w:pPr>
            <w:r w:rsidRPr="00813D46">
              <w:t> </w:t>
            </w:r>
          </w:p>
        </w:tc>
        <w:tc>
          <w:tcPr>
            <w:tcW w:w="0" w:type="auto"/>
            <w:vAlign w:val="bottom"/>
          </w:tcPr>
          <w:p w14:paraId="71A43DAD"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44DF1753" w14:textId="77777777" w:rsidR="00C334D1" w:rsidRPr="00813D46" w:rsidRDefault="00C334D1" w:rsidP="007B0C0F">
            <w:pPr>
              <w:pStyle w:val="rrddoublerule"/>
              <w:keepNext/>
              <w:keepLines/>
            </w:pPr>
            <w:r w:rsidRPr="00813D46">
              <w:rPr>
                <w:sz w:val="15"/>
                <w:szCs w:val="15"/>
              </w:rPr>
              <w:t> </w:t>
            </w:r>
          </w:p>
        </w:tc>
        <w:tc>
          <w:tcPr>
            <w:tcW w:w="0" w:type="auto"/>
            <w:vAlign w:val="bottom"/>
          </w:tcPr>
          <w:p w14:paraId="3D8EA032" w14:textId="77777777" w:rsidR="00C334D1" w:rsidRPr="00813D46" w:rsidRDefault="00C334D1" w:rsidP="007B0C0F">
            <w:pPr>
              <w:keepNext/>
              <w:keepLines/>
              <w:rPr>
                <w:sz w:val="8"/>
                <w:szCs w:val="24"/>
              </w:rPr>
            </w:pPr>
          </w:p>
        </w:tc>
        <w:tc>
          <w:tcPr>
            <w:tcW w:w="0" w:type="auto"/>
            <w:vAlign w:val="bottom"/>
          </w:tcPr>
          <w:p w14:paraId="23A47E39" w14:textId="77777777" w:rsidR="00C334D1" w:rsidRPr="00813D46" w:rsidRDefault="00C334D1" w:rsidP="007B0C0F">
            <w:pPr>
              <w:pStyle w:val="la2"/>
              <w:keepNext/>
              <w:keepLines/>
            </w:pPr>
            <w:r w:rsidRPr="00813D46">
              <w:t> </w:t>
            </w:r>
          </w:p>
        </w:tc>
        <w:tc>
          <w:tcPr>
            <w:tcW w:w="0" w:type="auto"/>
            <w:vAlign w:val="bottom"/>
          </w:tcPr>
          <w:p w14:paraId="788B254C" w14:textId="77777777" w:rsidR="00C334D1" w:rsidRPr="00813D46" w:rsidRDefault="00C334D1" w:rsidP="007B0C0F">
            <w:pPr>
              <w:pStyle w:val="la2"/>
              <w:keepNext/>
              <w:keepLines/>
            </w:pPr>
            <w:r w:rsidRPr="00813D46">
              <w:t> </w:t>
            </w:r>
          </w:p>
        </w:tc>
        <w:tc>
          <w:tcPr>
            <w:tcW w:w="0" w:type="auto"/>
            <w:vAlign w:val="bottom"/>
          </w:tcPr>
          <w:p w14:paraId="0D22D796" w14:textId="77777777" w:rsidR="00C334D1" w:rsidRPr="00813D46" w:rsidRDefault="00C334D1" w:rsidP="007B0C0F">
            <w:pPr>
              <w:pStyle w:val="la2"/>
              <w:keepNext/>
              <w:keepLines/>
            </w:pPr>
            <w:r w:rsidRPr="00813D46">
              <w:t> </w:t>
            </w:r>
          </w:p>
        </w:tc>
        <w:tc>
          <w:tcPr>
            <w:tcW w:w="0" w:type="auto"/>
            <w:vAlign w:val="bottom"/>
          </w:tcPr>
          <w:p w14:paraId="0CB55C74" w14:textId="77777777" w:rsidR="00C334D1" w:rsidRPr="00813D46" w:rsidRDefault="00C334D1" w:rsidP="007B0C0F">
            <w:pPr>
              <w:pStyle w:val="la2"/>
              <w:keepNext/>
              <w:keepLines/>
            </w:pPr>
            <w:r w:rsidRPr="00813D46">
              <w:t> </w:t>
            </w:r>
          </w:p>
        </w:tc>
      </w:tr>
    </w:tbl>
    <w:p w14:paraId="54A2DD2A" w14:textId="2C177197" w:rsidR="00C334D1" w:rsidRPr="00813D46" w:rsidRDefault="00C334D1" w:rsidP="00C334D1">
      <w:pPr>
        <w:pStyle w:val="NormalWeb"/>
        <w:spacing w:before="180" w:beforeAutospacing="0" w:after="0" w:afterAutospacing="0"/>
        <w:rPr>
          <w:sz w:val="8"/>
        </w:rPr>
      </w:pPr>
      <w:r w:rsidRPr="00813D46">
        <w:rPr>
          <w:rFonts w:cs="Arial"/>
          <w:sz w:val="20"/>
          <w:szCs w:val="20"/>
        </w:rPr>
        <w:t>As of June 30, 2015, there was approximately $</w:t>
      </w:r>
      <w:r w:rsidR="00BD6450" w:rsidRPr="00813D46">
        <w:rPr>
          <w:rFonts w:cs="Arial"/>
          <w:sz w:val="20"/>
          <w:szCs w:val="20"/>
        </w:rPr>
        <w:t>4.7</w:t>
      </w:r>
      <w:r w:rsidRPr="00813D46">
        <w:rPr>
          <w:rFonts w:cs="Arial"/>
          <w:sz w:val="20"/>
          <w:szCs w:val="20"/>
        </w:rPr>
        <w:t xml:space="preserve"> billion of total unrecognized compensation costs related to stock awards. These costs are expected to be recognized over a weighted average period of 3 years. </w:t>
      </w:r>
    </w:p>
    <w:p w14:paraId="070B651C" w14:textId="77777777" w:rsidR="00C334D1" w:rsidRPr="00813D46" w:rsidRDefault="00C334D1" w:rsidP="00C334D1">
      <w:pPr>
        <w:pStyle w:val="NormalWeb"/>
        <w:spacing w:before="270" w:beforeAutospacing="0" w:after="0" w:afterAutospacing="0"/>
        <w:rPr>
          <w:sz w:val="2"/>
          <w:szCs w:val="2"/>
        </w:rPr>
      </w:pPr>
      <w:r w:rsidRPr="00813D46">
        <w:rPr>
          <w:sz w:val="2"/>
          <w:szCs w:val="2"/>
        </w:rPr>
        <w:t> </w:t>
      </w:r>
    </w:p>
    <w:p w14:paraId="5B329646" w14:textId="77777777" w:rsidR="00C334D1" w:rsidRPr="00813D46" w:rsidRDefault="00C334D1" w:rsidP="00C334D1">
      <w:pPr>
        <w:pStyle w:val="NormalWeb"/>
        <w:keepNext/>
        <w:spacing w:before="0" w:beforeAutospacing="0" w:after="0" w:afterAutospacing="0"/>
        <w:rPr>
          <w:sz w:val="8"/>
        </w:rPr>
      </w:pPr>
      <w:r w:rsidRPr="00813D46">
        <w:rPr>
          <w:rFonts w:cs="Arial"/>
          <w:sz w:val="20"/>
          <w:szCs w:val="20"/>
        </w:rPr>
        <w:t xml:space="preserve">During fiscal years 2014 and 2013, the following activity occurred under our stock plans: </w:t>
      </w:r>
    </w:p>
    <w:p w14:paraId="3EBBD0A0"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56" w:type="pct"/>
        <w:jc w:val="center"/>
        <w:tblCellMar>
          <w:top w:w="14" w:type="dxa"/>
          <w:left w:w="0" w:type="dxa"/>
          <w:right w:w="14" w:type="dxa"/>
        </w:tblCellMar>
        <w:tblLook w:val="0000" w:firstRow="0" w:lastRow="0" w:firstColumn="0" w:lastColumn="0" w:noHBand="0" w:noVBand="0"/>
      </w:tblPr>
      <w:tblGrid>
        <w:gridCol w:w="7602"/>
        <w:gridCol w:w="260"/>
        <w:gridCol w:w="684"/>
        <w:gridCol w:w="63"/>
        <w:gridCol w:w="23"/>
        <w:gridCol w:w="260"/>
        <w:gridCol w:w="640"/>
        <w:gridCol w:w="70"/>
        <w:gridCol w:w="52"/>
        <w:gridCol w:w="243"/>
        <w:gridCol w:w="516"/>
        <w:gridCol w:w="71"/>
      </w:tblGrid>
      <w:tr w:rsidR="00C334D1" w:rsidRPr="00813D46" w14:paraId="58A994B3" w14:textId="77777777" w:rsidTr="00D9155E">
        <w:trPr>
          <w:tblHeader/>
          <w:jc w:val="center"/>
        </w:trPr>
        <w:tc>
          <w:tcPr>
            <w:tcW w:w="3624" w:type="pct"/>
            <w:vAlign w:val="center"/>
          </w:tcPr>
          <w:p w14:paraId="463F51C2" w14:textId="77777777" w:rsidR="00C334D1" w:rsidRPr="00813D46" w:rsidRDefault="00C334D1" w:rsidP="007B0C0F">
            <w:pPr>
              <w:keepNext/>
              <w:rPr>
                <w:sz w:val="1"/>
                <w:szCs w:val="24"/>
              </w:rPr>
            </w:pPr>
          </w:p>
        </w:tc>
        <w:tc>
          <w:tcPr>
            <w:tcW w:w="124" w:type="pct"/>
            <w:vAlign w:val="bottom"/>
          </w:tcPr>
          <w:p w14:paraId="06304BD5" w14:textId="77777777" w:rsidR="00C334D1" w:rsidRPr="00813D46" w:rsidRDefault="00C334D1" w:rsidP="007B0C0F">
            <w:pPr>
              <w:keepNext/>
              <w:rPr>
                <w:sz w:val="1"/>
                <w:szCs w:val="24"/>
              </w:rPr>
            </w:pPr>
          </w:p>
        </w:tc>
        <w:tc>
          <w:tcPr>
            <w:tcW w:w="0" w:type="auto"/>
            <w:vAlign w:val="center"/>
          </w:tcPr>
          <w:p w14:paraId="05D9E161" w14:textId="77777777" w:rsidR="00C334D1" w:rsidRPr="00813D46" w:rsidRDefault="00C334D1" w:rsidP="007B0C0F">
            <w:pPr>
              <w:keepNext/>
              <w:rPr>
                <w:sz w:val="1"/>
                <w:szCs w:val="24"/>
              </w:rPr>
            </w:pPr>
          </w:p>
        </w:tc>
        <w:tc>
          <w:tcPr>
            <w:tcW w:w="0" w:type="auto"/>
            <w:vAlign w:val="center"/>
          </w:tcPr>
          <w:p w14:paraId="12A80628" w14:textId="77777777" w:rsidR="00C334D1" w:rsidRPr="00813D46" w:rsidRDefault="00C334D1" w:rsidP="007B0C0F">
            <w:pPr>
              <w:keepNext/>
              <w:rPr>
                <w:sz w:val="1"/>
                <w:szCs w:val="24"/>
              </w:rPr>
            </w:pPr>
          </w:p>
        </w:tc>
        <w:tc>
          <w:tcPr>
            <w:tcW w:w="0" w:type="auto"/>
            <w:vAlign w:val="center"/>
          </w:tcPr>
          <w:p w14:paraId="5300DDAF" w14:textId="77777777" w:rsidR="00C334D1" w:rsidRPr="00813D46" w:rsidRDefault="00C334D1" w:rsidP="007B0C0F">
            <w:pPr>
              <w:keepNext/>
              <w:rPr>
                <w:sz w:val="1"/>
                <w:szCs w:val="24"/>
              </w:rPr>
            </w:pPr>
          </w:p>
        </w:tc>
        <w:tc>
          <w:tcPr>
            <w:tcW w:w="124" w:type="pct"/>
            <w:vAlign w:val="bottom"/>
          </w:tcPr>
          <w:p w14:paraId="63456268" w14:textId="77777777" w:rsidR="00C334D1" w:rsidRPr="00813D46" w:rsidRDefault="00C334D1" w:rsidP="007B0C0F">
            <w:pPr>
              <w:keepNext/>
              <w:rPr>
                <w:sz w:val="1"/>
                <w:szCs w:val="24"/>
              </w:rPr>
            </w:pPr>
          </w:p>
        </w:tc>
        <w:tc>
          <w:tcPr>
            <w:tcW w:w="0" w:type="auto"/>
            <w:vAlign w:val="center"/>
          </w:tcPr>
          <w:p w14:paraId="77DD15D5" w14:textId="77777777" w:rsidR="00C334D1" w:rsidRPr="00813D46" w:rsidRDefault="00C334D1" w:rsidP="007B0C0F">
            <w:pPr>
              <w:keepNext/>
              <w:rPr>
                <w:sz w:val="1"/>
                <w:szCs w:val="24"/>
              </w:rPr>
            </w:pPr>
          </w:p>
        </w:tc>
        <w:tc>
          <w:tcPr>
            <w:tcW w:w="420" w:type="pct"/>
            <w:gridSpan w:val="4"/>
            <w:vAlign w:val="center"/>
          </w:tcPr>
          <w:p w14:paraId="779B755A" w14:textId="77777777" w:rsidR="00C334D1" w:rsidRPr="00813D46" w:rsidRDefault="00C334D1" w:rsidP="007B0C0F">
            <w:pPr>
              <w:keepNext/>
              <w:rPr>
                <w:sz w:val="1"/>
                <w:szCs w:val="24"/>
              </w:rPr>
            </w:pPr>
          </w:p>
        </w:tc>
        <w:tc>
          <w:tcPr>
            <w:tcW w:w="0" w:type="auto"/>
            <w:vAlign w:val="center"/>
          </w:tcPr>
          <w:p w14:paraId="21F1E9F8" w14:textId="77777777" w:rsidR="00C334D1" w:rsidRPr="00813D46" w:rsidRDefault="00C334D1" w:rsidP="007B0C0F">
            <w:pPr>
              <w:keepNext/>
              <w:rPr>
                <w:sz w:val="1"/>
                <w:szCs w:val="24"/>
              </w:rPr>
            </w:pPr>
          </w:p>
        </w:tc>
      </w:tr>
      <w:tr w:rsidR="00C334D1" w:rsidRPr="00813D46" w14:paraId="19CA903A" w14:textId="77777777" w:rsidTr="00D9155E">
        <w:trPr>
          <w:tblHeader/>
          <w:jc w:val="center"/>
        </w:trPr>
        <w:tc>
          <w:tcPr>
            <w:tcW w:w="0" w:type="auto"/>
            <w:gridSpan w:val="3"/>
            <w:vAlign w:val="bottom"/>
          </w:tcPr>
          <w:p w14:paraId="7CBA8D69" w14:textId="77777777" w:rsidR="00C334D1" w:rsidRPr="00813D46" w:rsidRDefault="00C334D1" w:rsidP="007B0C0F">
            <w:pPr>
              <w:pStyle w:val="NormalWeb"/>
              <w:keepNext/>
              <w:spacing w:before="0" w:beforeAutospacing="0" w:after="15" w:afterAutospacing="0"/>
            </w:pPr>
            <w:r w:rsidRPr="00813D46">
              <w:rPr>
                <w:rFonts w:cs="Arial"/>
                <w:b/>
                <w:bCs/>
                <w:sz w:val="15"/>
                <w:szCs w:val="15"/>
              </w:rPr>
              <w:t>(In millions, except fair values)</w:t>
            </w:r>
          </w:p>
        </w:tc>
        <w:tc>
          <w:tcPr>
            <w:tcW w:w="0" w:type="auto"/>
            <w:vAlign w:val="bottom"/>
          </w:tcPr>
          <w:p w14:paraId="1BCFF50D" w14:textId="77777777" w:rsidR="00C334D1" w:rsidRPr="00813D46" w:rsidRDefault="00C334D1" w:rsidP="007B0C0F">
            <w:pPr>
              <w:pStyle w:val="la2"/>
              <w:keepNext/>
            </w:pPr>
            <w:r w:rsidRPr="00813D46">
              <w:rPr>
                <w:sz w:val="15"/>
                <w:szCs w:val="15"/>
              </w:rPr>
              <w:t> </w:t>
            </w:r>
          </w:p>
        </w:tc>
        <w:tc>
          <w:tcPr>
            <w:tcW w:w="0" w:type="auto"/>
            <w:gridSpan w:val="3"/>
            <w:tcMar>
              <w:top w:w="0" w:type="dxa"/>
              <w:left w:w="14" w:type="dxa"/>
              <w:bottom w:w="0" w:type="dxa"/>
              <w:right w:w="14" w:type="dxa"/>
            </w:tcMar>
            <w:vAlign w:val="bottom"/>
          </w:tcPr>
          <w:p w14:paraId="13F8A999" w14:textId="77777777" w:rsidR="00C334D1" w:rsidRPr="00813D46" w:rsidRDefault="00C334D1" w:rsidP="007B0C0F">
            <w:pPr>
              <w:keepNext/>
              <w:jc w:val="right"/>
              <w:rPr>
                <w:szCs w:val="24"/>
              </w:rPr>
            </w:pPr>
            <w:r w:rsidRPr="00813D46">
              <w:rPr>
                <w:rFonts w:cs="Arial"/>
                <w:b/>
                <w:bCs/>
                <w:sz w:val="15"/>
                <w:szCs w:val="15"/>
              </w:rPr>
              <w:t>2014</w:t>
            </w:r>
          </w:p>
        </w:tc>
        <w:tc>
          <w:tcPr>
            <w:tcW w:w="0" w:type="auto"/>
            <w:vAlign w:val="bottom"/>
          </w:tcPr>
          <w:p w14:paraId="458F1D10" w14:textId="77777777" w:rsidR="00C334D1" w:rsidRPr="00813D46" w:rsidRDefault="00C334D1" w:rsidP="007B0C0F">
            <w:pPr>
              <w:keepNext/>
              <w:rPr>
                <w:szCs w:val="24"/>
              </w:rPr>
            </w:pPr>
            <w:r w:rsidRPr="00813D46">
              <w:rPr>
                <w:sz w:val="15"/>
                <w:szCs w:val="15"/>
              </w:rPr>
              <w:t> </w:t>
            </w:r>
          </w:p>
        </w:tc>
        <w:tc>
          <w:tcPr>
            <w:tcW w:w="0" w:type="auto"/>
            <w:vAlign w:val="bottom"/>
          </w:tcPr>
          <w:p w14:paraId="1E5AB76C" w14:textId="77777777" w:rsidR="00C334D1" w:rsidRPr="00813D46" w:rsidRDefault="00C334D1" w:rsidP="007B0C0F">
            <w:pPr>
              <w:pStyle w:val="la2"/>
              <w:keepNext/>
            </w:pPr>
            <w:r w:rsidRPr="00813D46">
              <w:rPr>
                <w:sz w:val="15"/>
                <w:szCs w:val="15"/>
              </w:rPr>
              <w:t> </w:t>
            </w:r>
          </w:p>
        </w:tc>
        <w:tc>
          <w:tcPr>
            <w:tcW w:w="362" w:type="pct"/>
            <w:gridSpan w:val="2"/>
            <w:tcMar>
              <w:top w:w="0" w:type="dxa"/>
              <w:left w:w="14" w:type="dxa"/>
              <w:bottom w:w="0" w:type="dxa"/>
              <w:right w:w="14" w:type="dxa"/>
            </w:tcMar>
            <w:vAlign w:val="bottom"/>
          </w:tcPr>
          <w:p w14:paraId="193B5E16" w14:textId="77777777" w:rsidR="00C334D1" w:rsidRPr="00813D46" w:rsidRDefault="00C334D1" w:rsidP="007B0C0F">
            <w:pPr>
              <w:keepNext/>
              <w:jc w:val="right"/>
              <w:rPr>
                <w:rFonts w:cs="Arial"/>
                <w:b/>
                <w:bCs/>
                <w:sz w:val="15"/>
                <w:szCs w:val="15"/>
              </w:rPr>
            </w:pPr>
            <w:r w:rsidRPr="00813D46">
              <w:rPr>
                <w:rFonts w:cs="Arial"/>
                <w:b/>
                <w:bCs/>
                <w:sz w:val="15"/>
                <w:szCs w:val="15"/>
              </w:rPr>
              <w:t>2013</w:t>
            </w:r>
          </w:p>
        </w:tc>
        <w:tc>
          <w:tcPr>
            <w:tcW w:w="0" w:type="auto"/>
            <w:vAlign w:val="bottom"/>
          </w:tcPr>
          <w:p w14:paraId="15954025" w14:textId="77777777" w:rsidR="00C334D1" w:rsidRPr="00813D46" w:rsidRDefault="00C334D1" w:rsidP="007B0C0F">
            <w:pPr>
              <w:keepNext/>
              <w:rPr>
                <w:szCs w:val="24"/>
              </w:rPr>
            </w:pPr>
            <w:r w:rsidRPr="00813D46">
              <w:rPr>
                <w:sz w:val="15"/>
                <w:szCs w:val="15"/>
              </w:rPr>
              <w:t> </w:t>
            </w:r>
          </w:p>
        </w:tc>
      </w:tr>
      <w:tr w:rsidR="00C334D1" w:rsidRPr="00813D46" w14:paraId="23D6AD08" w14:textId="77777777" w:rsidTr="00D9155E">
        <w:trPr>
          <w:jc w:val="center"/>
        </w:trPr>
        <w:tc>
          <w:tcPr>
            <w:tcW w:w="4966" w:type="pct"/>
            <w:gridSpan w:val="11"/>
            <w:vAlign w:val="bottom"/>
          </w:tcPr>
          <w:p w14:paraId="0B0BD12C" w14:textId="77777777" w:rsidR="00C334D1" w:rsidRPr="00813D46" w:rsidRDefault="00C334D1" w:rsidP="007B0C0F">
            <w:pPr>
              <w:pStyle w:val="rrdsinglerule"/>
              <w:keepNext/>
            </w:pPr>
            <w:r w:rsidRPr="00813D46">
              <w:rPr>
                <w:sz w:val="15"/>
                <w:szCs w:val="15"/>
              </w:rPr>
              <w:t> </w:t>
            </w:r>
          </w:p>
        </w:tc>
        <w:tc>
          <w:tcPr>
            <w:tcW w:w="0" w:type="auto"/>
            <w:vAlign w:val="bottom"/>
          </w:tcPr>
          <w:p w14:paraId="5F643F21" w14:textId="77777777" w:rsidR="00C334D1" w:rsidRPr="00813D46" w:rsidRDefault="00C334D1" w:rsidP="007B0C0F">
            <w:pPr>
              <w:pStyle w:val="la2"/>
              <w:keepNext/>
            </w:pPr>
            <w:r w:rsidRPr="00813D46">
              <w:rPr>
                <w:sz w:val="15"/>
                <w:szCs w:val="15"/>
              </w:rPr>
              <w:t> </w:t>
            </w:r>
          </w:p>
        </w:tc>
      </w:tr>
      <w:tr w:rsidR="00C334D1" w:rsidRPr="00813D46" w14:paraId="485F04CA" w14:textId="77777777" w:rsidTr="007B0C0F">
        <w:trPr>
          <w:trHeight w:val="75"/>
          <w:jc w:val="center"/>
        </w:trPr>
        <w:tc>
          <w:tcPr>
            <w:tcW w:w="0" w:type="auto"/>
            <w:gridSpan w:val="3"/>
            <w:vAlign w:val="center"/>
          </w:tcPr>
          <w:p w14:paraId="7DB8CFCA" w14:textId="77777777" w:rsidR="00C334D1" w:rsidRPr="00813D46" w:rsidRDefault="00C334D1" w:rsidP="007B0C0F">
            <w:pPr>
              <w:keepNext/>
              <w:rPr>
                <w:sz w:val="8"/>
                <w:szCs w:val="24"/>
              </w:rPr>
            </w:pPr>
          </w:p>
        </w:tc>
        <w:tc>
          <w:tcPr>
            <w:tcW w:w="0" w:type="auto"/>
            <w:gridSpan w:val="5"/>
            <w:vAlign w:val="center"/>
          </w:tcPr>
          <w:p w14:paraId="360867F4" w14:textId="77777777" w:rsidR="00C334D1" w:rsidRPr="00813D46" w:rsidRDefault="00C334D1" w:rsidP="007B0C0F">
            <w:pPr>
              <w:keepNext/>
              <w:rPr>
                <w:sz w:val="8"/>
                <w:szCs w:val="24"/>
              </w:rPr>
            </w:pPr>
          </w:p>
        </w:tc>
        <w:tc>
          <w:tcPr>
            <w:tcW w:w="420" w:type="pct"/>
            <w:gridSpan w:val="4"/>
            <w:vAlign w:val="center"/>
          </w:tcPr>
          <w:p w14:paraId="7B88C0F2" w14:textId="77777777" w:rsidR="00C334D1" w:rsidRPr="00813D46" w:rsidRDefault="00C334D1" w:rsidP="007B0C0F">
            <w:pPr>
              <w:keepNext/>
              <w:rPr>
                <w:sz w:val="8"/>
                <w:szCs w:val="24"/>
              </w:rPr>
            </w:pPr>
          </w:p>
        </w:tc>
      </w:tr>
      <w:tr w:rsidR="00C334D1" w:rsidRPr="00813D46" w14:paraId="01994653" w14:textId="77777777" w:rsidTr="00D9155E">
        <w:trPr>
          <w:jc w:val="center"/>
        </w:trPr>
        <w:tc>
          <w:tcPr>
            <w:tcW w:w="0" w:type="auto"/>
            <w:gridSpan w:val="3"/>
            <w:vAlign w:val="bottom"/>
          </w:tcPr>
          <w:p w14:paraId="0047A369" w14:textId="77777777" w:rsidR="00C334D1" w:rsidRPr="00813D46" w:rsidRDefault="00C334D1" w:rsidP="007B0C0F">
            <w:pPr>
              <w:pStyle w:val="NormalWeb"/>
              <w:keepNext/>
              <w:spacing w:before="0" w:beforeAutospacing="0" w:after="15" w:afterAutospacing="0"/>
            </w:pPr>
            <w:r w:rsidRPr="00813D46">
              <w:rPr>
                <w:rFonts w:cs="Arial"/>
                <w:b/>
                <w:bCs/>
                <w:sz w:val="15"/>
                <w:szCs w:val="15"/>
              </w:rPr>
              <w:t>Stock Awards</w:t>
            </w:r>
          </w:p>
        </w:tc>
        <w:tc>
          <w:tcPr>
            <w:tcW w:w="0" w:type="auto"/>
            <w:vAlign w:val="bottom"/>
          </w:tcPr>
          <w:p w14:paraId="5754A772" w14:textId="77777777" w:rsidR="00C334D1" w:rsidRPr="00813D46" w:rsidRDefault="00C334D1" w:rsidP="007B0C0F">
            <w:pPr>
              <w:pStyle w:val="la2"/>
              <w:keepNext/>
            </w:pPr>
            <w:r w:rsidRPr="00813D46">
              <w:rPr>
                <w:sz w:val="15"/>
                <w:szCs w:val="15"/>
              </w:rPr>
              <w:t> </w:t>
            </w:r>
          </w:p>
        </w:tc>
        <w:tc>
          <w:tcPr>
            <w:tcW w:w="0" w:type="auto"/>
            <w:gridSpan w:val="3"/>
            <w:vAlign w:val="bottom"/>
          </w:tcPr>
          <w:p w14:paraId="65A89203" w14:textId="77777777" w:rsidR="00C334D1" w:rsidRPr="00813D46" w:rsidRDefault="00C334D1" w:rsidP="007B0C0F">
            <w:pPr>
              <w:pStyle w:val="la2"/>
              <w:keepNext/>
            </w:pPr>
            <w:r w:rsidRPr="00813D46">
              <w:t> </w:t>
            </w:r>
          </w:p>
        </w:tc>
        <w:tc>
          <w:tcPr>
            <w:tcW w:w="0" w:type="auto"/>
            <w:vAlign w:val="bottom"/>
          </w:tcPr>
          <w:p w14:paraId="0EF65DE7" w14:textId="77777777" w:rsidR="00C334D1" w:rsidRPr="00813D46" w:rsidRDefault="00C334D1" w:rsidP="007B0C0F">
            <w:pPr>
              <w:keepNext/>
              <w:rPr>
                <w:szCs w:val="24"/>
              </w:rPr>
            </w:pPr>
            <w:r w:rsidRPr="00813D46">
              <w:rPr>
                <w:sz w:val="15"/>
                <w:szCs w:val="15"/>
              </w:rPr>
              <w:t> </w:t>
            </w:r>
          </w:p>
        </w:tc>
        <w:tc>
          <w:tcPr>
            <w:tcW w:w="0" w:type="auto"/>
            <w:vAlign w:val="bottom"/>
          </w:tcPr>
          <w:p w14:paraId="1C7D0E1C" w14:textId="77777777" w:rsidR="00C334D1" w:rsidRPr="00813D46" w:rsidRDefault="00C334D1" w:rsidP="007B0C0F">
            <w:pPr>
              <w:pStyle w:val="la2"/>
              <w:keepNext/>
            </w:pPr>
            <w:r w:rsidRPr="00813D46">
              <w:rPr>
                <w:sz w:val="15"/>
                <w:szCs w:val="15"/>
              </w:rPr>
              <w:t> </w:t>
            </w:r>
          </w:p>
        </w:tc>
        <w:tc>
          <w:tcPr>
            <w:tcW w:w="362" w:type="pct"/>
            <w:gridSpan w:val="2"/>
            <w:vAlign w:val="bottom"/>
          </w:tcPr>
          <w:p w14:paraId="0492FB94" w14:textId="77777777" w:rsidR="00C334D1" w:rsidRPr="00813D46" w:rsidRDefault="00C334D1" w:rsidP="007B0C0F">
            <w:pPr>
              <w:pStyle w:val="la2"/>
              <w:keepNext/>
            </w:pPr>
            <w:r w:rsidRPr="00813D46">
              <w:t> </w:t>
            </w:r>
          </w:p>
        </w:tc>
        <w:tc>
          <w:tcPr>
            <w:tcW w:w="0" w:type="auto"/>
            <w:vAlign w:val="bottom"/>
          </w:tcPr>
          <w:p w14:paraId="15CA011C" w14:textId="77777777" w:rsidR="00C334D1" w:rsidRPr="00813D46" w:rsidRDefault="00C334D1" w:rsidP="007B0C0F">
            <w:pPr>
              <w:keepNext/>
              <w:rPr>
                <w:szCs w:val="24"/>
              </w:rPr>
            </w:pPr>
            <w:r w:rsidRPr="00813D46">
              <w:rPr>
                <w:sz w:val="15"/>
                <w:szCs w:val="15"/>
              </w:rPr>
              <w:t> </w:t>
            </w:r>
          </w:p>
        </w:tc>
      </w:tr>
      <w:tr w:rsidR="00C334D1" w:rsidRPr="00813D46" w14:paraId="16886764" w14:textId="77777777" w:rsidTr="007B0C0F">
        <w:trPr>
          <w:trHeight w:val="75"/>
          <w:jc w:val="center"/>
        </w:trPr>
        <w:tc>
          <w:tcPr>
            <w:tcW w:w="0" w:type="auto"/>
            <w:gridSpan w:val="3"/>
            <w:vAlign w:val="center"/>
          </w:tcPr>
          <w:p w14:paraId="702B85A3" w14:textId="77777777" w:rsidR="00C334D1" w:rsidRPr="00813D46" w:rsidRDefault="00C334D1" w:rsidP="007B0C0F">
            <w:pPr>
              <w:keepNext/>
              <w:rPr>
                <w:sz w:val="8"/>
                <w:szCs w:val="24"/>
              </w:rPr>
            </w:pPr>
          </w:p>
        </w:tc>
        <w:tc>
          <w:tcPr>
            <w:tcW w:w="0" w:type="auto"/>
            <w:gridSpan w:val="5"/>
            <w:vAlign w:val="center"/>
          </w:tcPr>
          <w:p w14:paraId="50B2B3DA" w14:textId="77777777" w:rsidR="00C334D1" w:rsidRPr="00813D46" w:rsidRDefault="00C334D1" w:rsidP="007B0C0F">
            <w:pPr>
              <w:keepNext/>
              <w:rPr>
                <w:sz w:val="8"/>
                <w:szCs w:val="24"/>
              </w:rPr>
            </w:pPr>
          </w:p>
        </w:tc>
        <w:tc>
          <w:tcPr>
            <w:tcW w:w="420" w:type="pct"/>
            <w:gridSpan w:val="4"/>
            <w:vAlign w:val="center"/>
          </w:tcPr>
          <w:p w14:paraId="72AA9E50" w14:textId="77777777" w:rsidR="00C334D1" w:rsidRPr="00813D46" w:rsidRDefault="00C334D1" w:rsidP="007B0C0F">
            <w:pPr>
              <w:keepNext/>
              <w:rPr>
                <w:sz w:val="8"/>
                <w:szCs w:val="24"/>
              </w:rPr>
            </w:pPr>
          </w:p>
        </w:tc>
      </w:tr>
      <w:tr w:rsidR="00C334D1" w:rsidRPr="00813D46" w14:paraId="3F33AFE8" w14:textId="77777777" w:rsidTr="007B0C0F">
        <w:trPr>
          <w:jc w:val="center"/>
        </w:trPr>
        <w:tc>
          <w:tcPr>
            <w:tcW w:w="0" w:type="auto"/>
            <w:gridSpan w:val="3"/>
          </w:tcPr>
          <w:p w14:paraId="09F3126A" w14:textId="0F9DBBFF" w:rsidR="00C334D1" w:rsidRPr="00813D46" w:rsidRDefault="00C334D1" w:rsidP="007B0C0F">
            <w:pPr>
              <w:pStyle w:val="NormalWeb"/>
              <w:keepNext/>
              <w:ind w:left="240" w:hanging="240"/>
            </w:pPr>
            <w:r w:rsidRPr="00813D46">
              <w:rPr>
                <w:rFonts w:cs="Arial"/>
                <w:sz w:val="20"/>
                <w:szCs w:val="20"/>
              </w:rPr>
              <w:t>Awards granted</w:t>
            </w:r>
            <w:r w:rsidR="00D9155E" w:rsidRPr="00813D46">
              <w:rPr>
                <w:rFonts w:cs="Arial"/>
                <w:sz w:val="20"/>
                <w:szCs w:val="20"/>
              </w:rPr>
              <w:t xml:space="preserve"> </w:t>
            </w:r>
            <w:r w:rsidR="00D9155E" w:rsidRPr="00813D46">
              <w:rPr>
                <w:rFonts w:cs="Arial"/>
                <w:sz w:val="15"/>
                <w:szCs w:val="15"/>
                <w:vertAlign w:val="superscript"/>
              </w:rPr>
              <w:t>(a)</w:t>
            </w:r>
          </w:p>
        </w:tc>
        <w:tc>
          <w:tcPr>
            <w:tcW w:w="0" w:type="auto"/>
            <w:vAlign w:val="bottom"/>
          </w:tcPr>
          <w:p w14:paraId="4D1630FE" w14:textId="77777777" w:rsidR="00C334D1" w:rsidRPr="00813D46" w:rsidRDefault="00C334D1" w:rsidP="007B0C0F">
            <w:pPr>
              <w:pStyle w:val="la2"/>
              <w:keepNext/>
            </w:pPr>
            <w:r w:rsidRPr="00813D46">
              <w:rPr>
                <w:sz w:val="15"/>
                <w:szCs w:val="15"/>
              </w:rPr>
              <w:t> </w:t>
            </w:r>
          </w:p>
        </w:tc>
        <w:tc>
          <w:tcPr>
            <w:tcW w:w="0" w:type="auto"/>
            <w:gridSpan w:val="2"/>
            <w:vAlign w:val="bottom"/>
          </w:tcPr>
          <w:p w14:paraId="67625ADC" w14:textId="77777777" w:rsidR="00C334D1" w:rsidRPr="00813D46" w:rsidRDefault="00C334D1" w:rsidP="007B0C0F">
            <w:pPr>
              <w:keepNext/>
              <w:rPr>
                <w:szCs w:val="24"/>
              </w:rPr>
            </w:pPr>
            <w:r w:rsidRPr="00813D46">
              <w:rPr>
                <w:rFonts w:cs="Arial"/>
              </w:rPr>
              <w:t> </w:t>
            </w:r>
          </w:p>
        </w:tc>
        <w:tc>
          <w:tcPr>
            <w:tcW w:w="0" w:type="auto"/>
            <w:vAlign w:val="bottom"/>
          </w:tcPr>
          <w:p w14:paraId="43449AEA" w14:textId="77777777" w:rsidR="00C334D1" w:rsidRPr="00813D46" w:rsidRDefault="00CD23D0" w:rsidP="007B0C0F">
            <w:pPr>
              <w:keepNext/>
              <w:jc w:val="right"/>
              <w:rPr>
                <w:szCs w:val="24"/>
              </w:rPr>
            </w:pPr>
            <w:r w:rsidRPr="00813D46">
              <w:rPr>
                <w:rFonts w:cs="Arial"/>
              </w:rPr>
              <w:t>103</w:t>
            </w:r>
          </w:p>
        </w:tc>
        <w:tc>
          <w:tcPr>
            <w:tcW w:w="0" w:type="auto"/>
            <w:noWrap/>
            <w:vAlign w:val="bottom"/>
          </w:tcPr>
          <w:p w14:paraId="39F7D98D" w14:textId="77777777" w:rsidR="00C334D1" w:rsidRPr="00813D46" w:rsidRDefault="00C334D1" w:rsidP="007B0C0F">
            <w:pPr>
              <w:keepNext/>
              <w:rPr>
                <w:szCs w:val="24"/>
              </w:rPr>
            </w:pPr>
            <w:r w:rsidRPr="00813D46">
              <w:rPr>
                <w:rFonts w:cs="Arial"/>
              </w:rPr>
              <w:t> </w:t>
            </w:r>
          </w:p>
        </w:tc>
        <w:tc>
          <w:tcPr>
            <w:tcW w:w="0" w:type="auto"/>
            <w:vAlign w:val="bottom"/>
          </w:tcPr>
          <w:p w14:paraId="7461C831" w14:textId="77777777" w:rsidR="00C334D1" w:rsidRPr="00813D46" w:rsidRDefault="00C334D1" w:rsidP="007B0C0F">
            <w:pPr>
              <w:pStyle w:val="la2"/>
              <w:keepNext/>
            </w:pPr>
            <w:r w:rsidRPr="00813D46">
              <w:rPr>
                <w:sz w:val="15"/>
                <w:szCs w:val="15"/>
              </w:rPr>
              <w:t> </w:t>
            </w:r>
          </w:p>
        </w:tc>
        <w:tc>
          <w:tcPr>
            <w:tcW w:w="116" w:type="pct"/>
            <w:vAlign w:val="bottom"/>
          </w:tcPr>
          <w:p w14:paraId="6649F510" w14:textId="77777777" w:rsidR="00C334D1" w:rsidRPr="00813D46" w:rsidRDefault="00C334D1" w:rsidP="007B0C0F">
            <w:pPr>
              <w:keepNext/>
              <w:rPr>
                <w:szCs w:val="24"/>
              </w:rPr>
            </w:pPr>
            <w:r w:rsidRPr="00813D46">
              <w:rPr>
                <w:rFonts w:cs="Arial"/>
              </w:rPr>
              <w:t> </w:t>
            </w:r>
          </w:p>
        </w:tc>
        <w:tc>
          <w:tcPr>
            <w:tcW w:w="0" w:type="auto"/>
            <w:vAlign w:val="bottom"/>
          </w:tcPr>
          <w:p w14:paraId="3E4B4AFE" w14:textId="77777777" w:rsidR="00C334D1" w:rsidRPr="00813D46" w:rsidRDefault="00C334D1" w:rsidP="007B0C0F">
            <w:pPr>
              <w:keepNext/>
              <w:jc w:val="right"/>
              <w:rPr>
                <w:szCs w:val="24"/>
              </w:rPr>
            </w:pPr>
            <w:r w:rsidRPr="00813D46">
              <w:rPr>
                <w:rFonts w:cs="Arial"/>
              </w:rPr>
              <w:t>104</w:t>
            </w:r>
          </w:p>
        </w:tc>
        <w:tc>
          <w:tcPr>
            <w:tcW w:w="0" w:type="auto"/>
            <w:noWrap/>
            <w:vAlign w:val="bottom"/>
          </w:tcPr>
          <w:p w14:paraId="6988C67E" w14:textId="77777777" w:rsidR="00C334D1" w:rsidRPr="00813D46" w:rsidRDefault="00C334D1" w:rsidP="007B0C0F">
            <w:pPr>
              <w:keepNext/>
              <w:rPr>
                <w:szCs w:val="24"/>
              </w:rPr>
            </w:pPr>
            <w:r w:rsidRPr="00813D46">
              <w:rPr>
                <w:rFonts w:cs="Arial"/>
              </w:rPr>
              <w:t> </w:t>
            </w:r>
          </w:p>
        </w:tc>
      </w:tr>
      <w:tr w:rsidR="00C334D1" w:rsidRPr="00813D46" w14:paraId="1FE517C0" w14:textId="77777777" w:rsidTr="007B0C0F">
        <w:trPr>
          <w:jc w:val="center"/>
        </w:trPr>
        <w:tc>
          <w:tcPr>
            <w:tcW w:w="0" w:type="auto"/>
            <w:gridSpan w:val="3"/>
          </w:tcPr>
          <w:p w14:paraId="3CF032D8" w14:textId="77777777" w:rsidR="00C334D1" w:rsidRPr="00813D46" w:rsidRDefault="00C334D1" w:rsidP="007B0C0F">
            <w:pPr>
              <w:pStyle w:val="NormalWeb"/>
              <w:keepNext/>
              <w:ind w:left="240" w:hanging="240"/>
            </w:pPr>
            <w:r w:rsidRPr="00813D46">
              <w:rPr>
                <w:rFonts w:cs="Arial"/>
                <w:sz w:val="20"/>
                <w:szCs w:val="20"/>
              </w:rPr>
              <w:t>Weighted average grant-date fair value</w:t>
            </w:r>
          </w:p>
        </w:tc>
        <w:tc>
          <w:tcPr>
            <w:tcW w:w="0" w:type="auto"/>
            <w:vAlign w:val="bottom"/>
          </w:tcPr>
          <w:p w14:paraId="65DB60F5" w14:textId="77777777" w:rsidR="00C334D1" w:rsidRPr="00813D46" w:rsidRDefault="00C334D1" w:rsidP="007B0C0F">
            <w:pPr>
              <w:pStyle w:val="la2"/>
              <w:keepNext/>
            </w:pPr>
            <w:r w:rsidRPr="00813D46">
              <w:rPr>
                <w:sz w:val="15"/>
                <w:szCs w:val="15"/>
              </w:rPr>
              <w:t> </w:t>
            </w:r>
          </w:p>
        </w:tc>
        <w:tc>
          <w:tcPr>
            <w:tcW w:w="0" w:type="auto"/>
            <w:gridSpan w:val="2"/>
            <w:vAlign w:val="bottom"/>
          </w:tcPr>
          <w:p w14:paraId="2C2384B3" w14:textId="77777777" w:rsidR="00C334D1" w:rsidRPr="00813D46" w:rsidRDefault="00C334D1" w:rsidP="007B0C0F">
            <w:pPr>
              <w:keepNext/>
              <w:rPr>
                <w:szCs w:val="24"/>
              </w:rPr>
            </w:pPr>
            <w:r w:rsidRPr="00813D46">
              <w:rPr>
                <w:rFonts w:cs="Arial"/>
              </w:rPr>
              <w:t>$</w:t>
            </w:r>
          </w:p>
        </w:tc>
        <w:tc>
          <w:tcPr>
            <w:tcW w:w="0" w:type="auto"/>
            <w:vAlign w:val="bottom"/>
          </w:tcPr>
          <w:p w14:paraId="69A69DDE" w14:textId="4197EEF6" w:rsidR="00C334D1" w:rsidRPr="00813D46" w:rsidRDefault="00D9155E" w:rsidP="007B0C0F">
            <w:pPr>
              <w:keepNext/>
              <w:jc w:val="right"/>
              <w:rPr>
                <w:szCs w:val="24"/>
              </w:rPr>
            </w:pPr>
            <w:r w:rsidRPr="00813D46">
              <w:rPr>
                <w:rFonts w:cs="Arial"/>
              </w:rPr>
              <w:t>31.50</w:t>
            </w:r>
          </w:p>
        </w:tc>
        <w:tc>
          <w:tcPr>
            <w:tcW w:w="0" w:type="auto"/>
            <w:noWrap/>
            <w:vAlign w:val="bottom"/>
          </w:tcPr>
          <w:p w14:paraId="38033B7E" w14:textId="77777777" w:rsidR="00C334D1" w:rsidRPr="00813D46" w:rsidRDefault="00C334D1" w:rsidP="007B0C0F">
            <w:pPr>
              <w:keepNext/>
              <w:rPr>
                <w:szCs w:val="24"/>
              </w:rPr>
            </w:pPr>
            <w:r w:rsidRPr="00813D46">
              <w:rPr>
                <w:rFonts w:cs="Arial"/>
              </w:rPr>
              <w:t> </w:t>
            </w:r>
          </w:p>
        </w:tc>
        <w:tc>
          <w:tcPr>
            <w:tcW w:w="0" w:type="auto"/>
            <w:vAlign w:val="bottom"/>
          </w:tcPr>
          <w:p w14:paraId="6F0E358D" w14:textId="77777777" w:rsidR="00C334D1" w:rsidRPr="00813D46" w:rsidRDefault="00C334D1" w:rsidP="007B0C0F">
            <w:pPr>
              <w:pStyle w:val="la2"/>
              <w:keepNext/>
            </w:pPr>
            <w:r w:rsidRPr="00813D46">
              <w:rPr>
                <w:sz w:val="15"/>
                <w:szCs w:val="15"/>
              </w:rPr>
              <w:t> </w:t>
            </w:r>
          </w:p>
        </w:tc>
        <w:tc>
          <w:tcPr>
            <w:tcW w:w="116" w:type="pct"/>
            <w:vAlign w:val="bottom"/>
          </w:tcPr>
          <w:p w14:paraId="0F2947D4" w14:textId="77777777" w:rsidR="00C334D1" w:rsidRPr="00813D46" w:rsidRDefault="00C334D1" w:rsidP="007B0C0F">
            <w:pPr>
              <w:keepNext/>
              <w:rPr>
                <w:szCs w:val="24"/>
              </w:rPr>
            </w:pPr>
            <w:r w:rsidRPr="00813D46">
              <w:rPr>
                <w:rFonts w:cs="Arial"/>
              </w:rPr>
              <w:t>$</w:t>
            </w:r>
          </w:p>
        </w:tc>
        <w:tc>
          <w:tcPr>
            <w:tcW w:w="0" w:type="auto"/>
            <w:vAlign w:val="bottom"/>
          </w:tcPr>
          <w:p w14:paraId="3DB54F2E" w14:textId="77777777" w:rsidR="00C334D1" w:rsidRPr="00813D46" w:rsidRDefault="00C334D1" w:rsidP="007B0C0F">
            <w:pPr>
              <w:keepNext/>
              <w:jc w:val="right"/>
              <w:rPr>
                <w:szCs w:val="24"/>
              </w:rPr>
            </w:pPr>
            <w:r w:rsidRPr="00813D46">
              <w:rPr>
                <w:rFonts w:cs="Arial"/>
              </w:rPr>
              <w:t>28.37</w:t>
            </w:r>
          </w:p>
        </w:tc>
        <w:tc>
          <w:tcPr>
            <w:tcW w:w="0" w:type="auto"/>
            <w:noWrap/>
            <w:vAlign w:val="bottom"/>
          </w:tcPr>
          <w:p w14:paraId="6FAB7645" w14:textId="77777777" w:rsidR="00C334D1" w:rsidRPr="00813D46" w:rsidRDefault="00C334D1" w:rsidP="007B0C0F">
            <w:pPr>
              <w:keepNext/>
              <w:rPr>
                <w:szCs w:val="24"/>
              </w:rPr>
            </w:pPr>
            <w:r w:rsidRPr="00813D46">
              <w:rPr>
                <w:rFonts w:cs="Arial"/>
              </w:rPr>
              <w:t> </w:t>
            </w:r>
          </w:p>
        </w:tc>
      </w:tr>
      <w:tr w:rsidR="00C334D1" w:rsidRPr="00813D46" w14:paraId="2AE6B605" w14:textId="77777777" w:rsidTr="007B0C0F">
        <w:trPr>
          <w:jc w:val="center"/>
        </w:trPr>
        <w:tc>
          <w:tcPr>
            <w:tcW w:w="0" w:type="auto"/>
            <w:gridSpan w:val="3"/>
          </w:tcPr>
          <w:p w14:paraId="32CCDCC5" w14:textId="77777777" w:rsidR="00C334D1" w:rsidRPr="00813D46" w:rsidRDefault="00C334D1" w:rsidP="007B0C0F">
            <w:pPr>
              <w:pStyle w:val="rrdsinglerule"/>
            </w:pPr>
          </w:p>
        </w:tc>
        <w:tc>
          <w:tcPr>
            <w:tcW w:w="0" w:type="auto"/>
            <w:vAlign w:val="bottom"/>
          </w:tcPr>
          <w:p w14:paraId="783E37FF" w14:textId="77777777" w:rsidR="00C334D1" w:rsidRPr="00813D46" w:rsidRDefault="00C334D1" w:rsidP="007B0C0F">
            <w:pPr>
              <w:pStyle w:val="rrdsinglerule"/>
              <w:rPr>
                <w:sz w:val="15"/>
                <w:szCs w:val="15"/>
              </w:rPr>
            </w:pPr>
          </w:p>
        </w:tc>
        <w:tc>
          <w:tcPr>
            <w:tcW w:w="0" w:type="auto"/>
            <w:gridSpan w:val="2"/>
            <w:vAlign w:val="bottom"/>
          </w:tcPr>
          <w:p w14:paraId="05F727F4" w14:textId="77777777" w:rsidR="00C334D1" w:rsidRPr="00813D46" w:rsidRDefault="00C334D1" w:rsidP="007B0C0F">
            <w:pPr>
              <w:pStyle w:val="rrdsinglerule"/>
            </w:pPr>
          </w:p>
        </w:tc>
        <w:tc>
          <w:tcPr>
            <w:tcW w:w="0" w:type="auto"/>
            <w:vAlign w:val="bottom"/>
          </w:tcPr>
          <w:p w14:paraId="75C467EC" w14:textId="77777777" w:rsidR="00C334D1" w:rsidRPr="00813D46" w:rsidRDefault="00C334D1" w:rsidP="007B0C0F">
            <w:pPr>
              <w:pStyle w:val="rrdsinglerule"/>
            </w:pPr>
          </w:p>
        </w:tc>
        <w:tc>
          <w:tcPr>
            <w:tcW w:w="0" w:type="auto"/>
            <w:noWrap/>
            <w:vAlign w:val="bottom"/>
          </w:tcPr>
          <w:p w14:paraId="0AD3AFFD" w14:textId="77777777" w:rsidR="00C334D1" w:rsidRPr="00813D46" w:rsidRDefault="00C334D1" w:rsidP="007B0C0F">
            <w:pPr>
              <w:pStyle w:val="rrdsinglerule"/>
            </w:pPr>
          </w:p>
        </w:tc>
        <w:tc>
          <w:tcPr>
            <w:tcW w:w="0" w:type="auto"/>
            <w:vAlign w:val="bottom"/>
          </w:tcPr>
          <w:p w14:paraId="76133C12" w14:textId="77777777" w:rsidR="00C334D1" w:rsidRPr="00813D46" w:rsidRDefault="00C334D1" w:rsidP="007B0C0F">
            <w:pPr>
              <w:pStyle w:val="rrdsinglerule"/>
              <w:rPr>
                <w:sz w:val="15"/>
                <w:szCs w:val="15"/>
              </w:rPr>
            </w:pPr>
          </w:p>
        </w:tc>
        <w:tc>
          <w:tcPr>
            <w:tcW w:w="116" w:type="pct"/>
            <w:vAlign w:val="bottom"/>
          </w:tcPr>
          <w:p w14:paraId="5AF48376" w14:textId="77777777" w:rsidR="00C334D1" w:rsidRPr="00813D46" w:rsidRDefault="00C334D1" w:rsidP="007B0C0F">
            <w:pPr>
              <w:pStyle w:val="rrdsinglerule"/>
            </w:pPr>
          </w:p>
        </w:tc>
        <w:tc>
          <w:tcPr>
            <w:tcW w:w="0" w:type="auto"/>
            <w:vAlign w:val="bottom"/>
          </w:tcPr>
          <w:p w14:paraId="716428B2" w14:textId="77777777" w:rsidR="00C334D1" w:rsidRPr="00813D46" w:rsidRDefault="00C334D1" w:rsidP="007B0C0F">
            <w:pPr>
              <w:pStyle w:val="rrdsinglerule"/>
            </w:pPr>
          </w:p>
        </w:tc>
        <w:tc>
          <w:tcPr>
            <w:tcW w:w="0" w:type="auto"/>
            <w:noWrap/>
            <w:vAlign w:val="bottom"/>
          </w:tcPr>
          <w:p w14:paraId="2A7A24E9" w14:textId="77777777" w:rsidR="00C334D1" w:rsidRPr="00813D46" w:rsidRDefault="00C334D1" w:rsidP="007B0C0F">
            <w:pPr>
              <w:pStyle w:val="rrdsinglerule"/>
            </w:pPr>
          </w:p>
        </w:tc>
      </w:tr>
    </w:tbl>
    <w:p w14:paraId="70016ABD" w14:textId="00B96960" w:rsidR="00D9155E" w:rsidRPr="00813D46" w:rsidRDefault="00D9155E" w:rsidP="00D9155E">
      <w:pPr>
        <w:pStyle w:val="NormalWeb"/>
        <w:keepNext/>
        <w:keepLines/>
        <w:spacing w:before="90" w:beforeAutospacing="0" w:after="0" w:afterAutospacing="0"/>
        <w:ind w:left="489" w:hanging="490"/>
        <w:rPr>
          <w:sz w:val="8"/>
        </w:rPr>
      </w:pPr>
      <w:r w:rsidRPr="00813D46">
        <w:rPr>
          <w:rFonts w:cs="Arial"/>
          <w:sz w:val="20"/>
          <w:szCs w:val="20"/>
        </w:rPr>
        <w:t>(a)</w:t>
      </w:r>
      <w:r w:rsidRPr="00813D46">
        <w:rPr>
          <w:rFonts w:cs="Arial"/>
          <w:sz w:val="20"/>
          <w:szCs w:val="20"/>
        </w:rPr>
        <w:tab/>
      </w:r>
      <w:r w:rsidRPr="00813D46">
        <w:rPr>
          <w:rFonts w:cs="Arial"/>
          <w:i/>
          <w:sz w:val="20"/>
          <w:szCs w:val="20"/>
        </w:rPr>
        <w:t>Awards granted during fiscal year 2014 i</w:t>
      </w:r>
      <w:r w:rsidRPr="00813D46">
        <w:rPr>
          <w:rFonts w:cs="Arial"/>
          <w:i/>
          <w:iCs/>
          <w:sz w:val="20"/>
          <w:szCs w:val="20"/>
        </w:rPr>
        <w:t>nclude</w:t>
      </w:r>
      <w:r w:rsidR="007E1C32" w:rsidRPr="00813D46">
        <w:rPr>
          <w:rFonts w:cs="Arial"/>
          <w:i/>
          <w:iCs/>
          <w:sz w:val="20"/>
          <w:szCs w:val="20"/>
        </w:rPr>
        <w:t>d</w:t>
      </w:r>
      <w:r w:rsidRPr="00813D46">
        <w:rPr>
          <w:rFonts w:cs="Arial"/>
          <w:i/>
          <w:iCs/>
          <w:sz w:val="20"/>
          <w:szCs w:val="20"/>
        </w:rPr>
        <w:t xml:space="preserve"> four million shares in stock replacement awards related to the acquisition of NDS. The weighted average grant-date fair value was $37.64.</w:t>
      </w:r>
      <w:r w:rsidRPr="00813D46">
        <w:rPr>
          <w:rFonts w:cs="Arial"/>
          <w:sz w:val="20"/>
          <w:szCs w:val="20"/>
        </w:rPr>
        <w:t xml:space="preserve"> </w:t>
      </w:r>
    </w:p>
    <w:p w14:paraId="6FE19A35" w14:textId="2C3FA678" w:rsidR="00C334D1" w:rsidRPr="00813D46" w:rsidRDefault="00C334D1" w:rsidP="00C334D1">
      <w:pPr>
        <w:pStyle w:val="NormalWeb"/>
        <w:spacing w:before="180" w:beforeAutospacing="0" w:after="0" w:afterAutospacing="0"/>
        <w:rPr>
          <w:sz w:val="8"/>
        </w:rPr>
      </w:pPr>
      <w:r w:rsidRPr="00813D46">
        <w:rPr>
          <w:rFonts w:cs="Arial"/>
          <w:sz w:val="20"/>
          <w:szCs w:val="20"/>
        </w:rPr>
        <w:t>Total vest-date fair value of stock awards vested was $</w:t>
      </w:r>
      <w:r w:rsidR="00CD23D0" w:rsidRPr="00813D46">
        <w:rPr>
          <w:rFonts w:cs="Arial"/>
          <w:sz w:val="20"/>
          <w:szCs w:val="20"/>
        </w:rPr>
        <w:t>4.2</w:t>
      </w:r>
      <w:r w:rsidRPr="00813D46">
        <w:rPr>
          <w:rFonts w:cs="Arial"/>
          <w:sz w:val="20"/>
          <w:szCs w:val="20"/>
        </w:rPr>
        <w:t xml:space="preserve"> billion, $3.2 billion, and $2.8 billion, for fiscal years 2015, 2014, and 2013, respectively. </w:t>
      </w:r>
    </w:p>
    <w:p w14:paraId="3CE5CC87"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Employee Stock Purchase Plan </w:t>
      </w:r>
    </w:p>
    <w:p w14:paraId="56E438D3"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We have an employee stock purchase plan (the “Plan”) for all eligible employees. Shares of our common stock may be purchased by employees at three-month intervals at 90% of the fair market value on the last trading day of each three-month period. Employees may purchase shares having a value not exceeding 15% of their gross compensation during an offering period. Employees purchased the following shares during the periods presented: </w:t>
      </w:r>
    </w:p>
    <w:p w14:paraId="0C64D211"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7093"/>
        <w:gridCol w:w="269"/>
        <w:gridCol w:w="126"/>
        <w:gridCol w:w="626"/>
        <w:gridCol w:w="70"/>
        <w:gridCol w:w="270"/>
        <w:gridCol w:w="126"/>
        <w:gridCol w:w="626"/>
        <w:gridCol w:w="70"/>
        <w:gridCol w:w="270"/>
        <w:gridCol w:w="126"/>
        <w:gridCol w:w="626"/>
        <w:gridCol w:w="70"/>
      </w:tblGrid>
      <w:tr w:rsidR="00C334D1" w:rsidRPr="00813D46" w14:paraId="53F24AF2" w14:textId="77777777" w:rsidTr="007B0C0F">
        <w:trPr>
          <w:tblHeader/>
          <w:jc w:val="center"/>
        </w:trPr>
        <w:tc>
          <w:tcPr>
            <w:tcW w:w="3421" w:type="pct"/>
            <w:vAlign w:val="center"/>
          </w:tcPr>
          <w:p w14:paraId="12DBA0BC" w14:textId="77777777" w:rsidR="00C334D1" w:rsidRPr="00813D46" w:rsidRDefault="00C334D1" w:rsidP="007B0C0F">
            <w:pPr>
              <w:keepNext/>
              <w:rPr>
                <w:sz w:val="1"/>
                <w:szCs w:val="24"/>
              </w:rPr>
            </w:pPr>
          </w:p>
        </w:tc>
        <w:tc>
          <w:tcPr>
            <w:tcW w:w="130" w:type="pct"/>
            <w:vAlign w:val="bottom"/>
          </w:tcPr>
          <w:p w14:paraId="0EB1F583" w14:textId="77777777" w:rsidR="00C334D1" w:rsidRPr="00813D46" w:rsidRDefault="00C334D1" w:rsidP="007B0C0F">
            <w:pPr>
              <w:keepNext/>
              <w:rPr>
                <w:sz w:val="1"/>
                <w:szCs w:val="24"/>
              </w:rPr>
            </w:pPr>
          </w:p>
        </w:tc>
        <w:tc>
          <w:tcPr>
            <w:tcW w:w="0" w:type="auto"/>
            <w:vAlign w:val="center"/>
          </w:tcPr>
          <w:p w14:paraId="5C245251" w14:textId="77777777" w:rsidR="00C334D1" w:rsidRPr="00813D46" w:rsidRDefault="00C334D1" w:rsidP="007B0C0F">
            <w:pPr>
              <w:keepNext/>
              <w:rPr>
                <w:sz w:val="1"/>
                <w:szCs w:val="24"/>
              </w:rPr>
            </w:pPr>
          </w:p>
        </w:tc>
        <w:tc>
          <w:tcPr>
            <w:tcW w:w="0" w:type="auto"/>
            <w:vAlign w:val="center"/>
          </w:tcPr>
          <w:p w14:paraId="7876E250" w14:textId="77777777" w:rsidR="00C334D1" w:rsidRPr="00813D46" w:rsidRDefault="00C334D1" w:rsidP="007B0C0F">
            <w:pPr>
              <w:keepNext/>
              <w:rPr>
                <w:sz w:val="1"/>
                <w:szCs w:val="24"/>
              </w:rPr>
            </w:pPr>
          </w:p>
        </w:tc>
        <w:tc>
          <w:tcPr>
            <w:tcW w:w="0" w:type="auto"/>
            <w:vAlign w:val="center"/>
          </w:tcPr>
          <w:p w14:paraId="03D4FEB1" w14:textId="77777777" w:rsidR="00C334D1" w:rsidRPr="00813D46" w:rsidRDefault="00C334D1" w:rsidP="007B0C0F">
            <w:pPr>
              <w:keepNext/>
              <w:rPr>
                <w:sz w:val="1"/>
                <w:szCs w:val="24"/>
              </w:rPr>
            </w:pPr>
          </w:p>
        </w:tc>
        <w:tc>
          <w:tcPr>
            <w:tcW w:w="130" w:type="pct"/>
            <w:vAlign w:val="bottom"/>
          </w:tcPr>
          <w:p w14:paraId="1D3B87DF" w14:textId="77777777" w:rsidR="00C334D1" w:rsidRPr="00813D46" w:rsidRDefault="00C334D1" w:rsidP="007B0C0F">
            <w:pPr>
              <w:keepNext/>
              <w:rPr>
                <w:sz w:val="1"/>
                <w:szCs w:val="24"/>
              </w:rPr>
            </w:pPr>
          </w:p>
        </w:tc>
        <w:tc>
          <w:tcPr>
            <w:tcW w:w="0" w:type="auto"/>
            <w:vAlign w:val="center"/>
          </w:tcPr>
          <w:p w14:paraId="0FD83900" w14:textId="77777777" w:rsidR="00C334D1" w:rsidRPr="00813D46" w:rsidRDefault="00C334D1" w:rsidP="007B0C0F">
            <w:pPr>
              <w:keepNext/>
              <w:rPr>
                <w:sz w:val="1"/>
                <w:szCs w:val="24"/>
              </w:rPr>
            </w:pPr>
          </w:p>
        </w:tc>
        <w:tc>
          <w:tcPr>
            <w:tcW w:w="0" w:type="auto"/>
            <w:vAlign w:val="center"/>
          </w:tcPr>
          <w:p w14:paraId="750F774F" w14:textId="77777777" w:rsidR="00C334D1" w:rsidRPr="00813D46" w:rsidRDefault="00C334D1" w:rsidP="007B0C0F">
            <w:pPr>
              <w:keepNext/>
              <w:rPr>
                <w:sz w:val="1"/>
                <w:szCs w:val="24"/>
              </w:rPr>
            </w:pPr>
          </w:p>
        </w:tc>
        <w:tc>
          <w:tcPr>
            <w:tcW w:w="0" w:type="auto"/>
            <w:vAlign w:val="center"/>
          </w:tcPr>
          <w:p w14:paraId="6D610862" w14:textId="77777777" w:rsidR="00C334D1" w:rsidRPr="00813D46" w:rsidRDefault="00C334D1" w:rsidP="007B0C0F">
            <w:pPr>
              <w:keepNext/>
              <w:rPr>
                <w:sz w:val="1"/>
                <w:szCs w:val="24"/>
              </w:rPr>
            </w:pPr>
          </w:p>
        </w:tc>
        <w:tc>
          <w:tcPr>
            <w:tcW w:w="130" w:type="pct"/>
            <w:vAlign w:val="bottom"/>
          </w:tcPr>
          <w:p w14:paraId="3E8B8D04" w14:textId="77777777" w:rsidR="00C334D1" w:rsidRPr="00813D46" w:rsidRDefault="00C334D1" w:rsidP="007B0C0F">
            <w:pPr>
              <w:keepNext/>
              <w:rPr>
                <w:sz w:val="1"/>
                <w:szCs w:val="24"/>
              </w:rPr>
            </w:pPr>
          </w:p>
        </w:tc>
        <w:tc>
          <w:tcPr>
            <w:tcW w:w="0" w:type="auto"/>
            <w:vAlign w:val="center"/>
          </w:tcPr>
          <w:p w14:paraId="0AAD9E36" w14:textId="77777777" w:rsidR="00C334D1" w:rsidRPr="00813D46" w:rsidRDefault="00C334D1" w:rsidP="007B0C0F">
            <w:pPr>
              <w:keepNext/>
              <w:rPr>
                <w:sz w:val="1"/>
                <w:szCs w:val="24"/>
              </w:rPr>
            </w:pPr>
          </w:p>
        </w:tc>
        <w:tc>
          <w:tcPr>
            <w:tcW w:w="0" w:type="auto"/>
            <w:vAlign w:val="center"/>
          </w:tcPr>
          <w:p w14:paraId="419B233B" w14:textId="77777777" w:rsidR="00C334D1" w:rsidRPr="00813D46" w:rsidRDefault="00C334D1" w:rsidP="007B0C0F">
            <w:pPr>
              <w:keepNext/>
              <w:rPr>
                <w:sz w:val="1"/>
                <w:szCs w:val="24"/>
              </w:rPr>
            </w:pPr>
          </w:p>
        </w:tc>
        <w:tc>
          <w:tcPr>
            <w:tcW w:w="0" w:type="auto"/>
            <w:vAlign w:val="center"/>
          </w:tcPr>
          <w:p w14:paraId="77A36F50" w14:textId="77777777" w:rsidR="00C334D1" w:rsidRPr="00813D46" w:rsidRDefault="00C334D1" w:rsidP="007B0C0F">
            <w:pPr>
              <w:keepNext/>
              <w:rPr>
                <w:sz w:val="1"/>
                <w:szCs w:val="24"/>
              </w:rPr>
            </w:pPr>
          </w:p>
        </w:tc>
      </w:tr>
      <w:tr w:rsidR="00C334D1" w:rsidRPr="00813D46" w14:paraId="531556A9" w14:textId="77777777" w:rsidTr="007B0C0F">
        <w:trPr>
          <w:tblHeader/>
          <w:jc w:val="center"/>
        </w:trPr>
        <w:tc>
          <w:tcPr>
            <w:tcW w:w="0" w:type="auto"/>
            <w:vAlign w:val="bottom"/>
          </w:tcPr>
          <w:p w14:paraId="1131FB8F"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(Shares in millions)</w:t>
            </w:r>
          </w:p>
        </w:tc>
        <w:tc>
          <w:tcPr>
            <w:tcW w:w="0" w:type="auto"/>
            <w:vAlign w:val="bottom"/>
          </w:tcPr>
          <w:p w14:paraId="458C6807" w14:textId="77777777" w:rsidR="00C334D1" w:rsidRPr="00813D46" w:rsidRDefault="00C334D1" w:rsidP="007B0C0F">
            <w:pPr>
              <w:pStyle w:val="la2"/>
              <w:keepNext/>
            </w:pPr>
            <w:r w:rsidRPr="00813D46">
              <w:rPr>
                <w:sz w:val="15"/>
                <w:szCs w:val="15"/>
              </w:rPr>
              <w:t> </w:t>
            </w:r>
          </w:p>
        </w:tc>
        <w:tc>
          <w:tcPr>
            <w:tcW w:w="0" w:type="auto"/>
            <w:gridSpan w:val="2"/>
            <w:vAlign w:val="bottom"/>
          </w:tcPr>
          <w:p w14:paraId="367FAE88" w14:textId="77777777" w:rsidR="00C334D1" w:rsidRPr="00813D46" w:rsidRDefault="00C334D1" w:rsidP="007B0C0F">
            <w:pPr>
              <w:pStyle w:val="la2"/>
              <w:keepNext/>
            </w:pPr>
            <w:r w:rsidRPr="00813D46">
              <w:t> </w:t>
            </w:r>
          </w:p>
        </w:tc>
        <w:tc>
          <w:tcPr>
            <w:tcW w:w="0" w:type="auto"/>
            <w:vAlign w:val="bottom"/>
          </w:tcPr>
          <w:p w14:paraId="5B577703" w14:textId="77777777" w:rsidR="00C334D1" w:rsidRPr="00813D46" w:rsidRDefault="00C334D1" w:rsidP="007B0C0F">
            <w:pPr>
              <w:keepNext/>
              <w:rPr>
                <w:sz w:val="8"/>
                <w:szCs w:val="24"/>
              </w:rPr>
            </w:pPr>
            <w:r w:rsidRPr="00813D46">
              <w:rPr>
                <w:sz w:val="15"/>
                <w:szCs w:val="15"/>
              </w:rPr>
              <w:t> </w:t>
            </w:r>
          </w:p>
        </w:tc>
        <w:tc>
          <w:tcPr>
            <w:tcW w:w="0" w:type="auto"/>
            <w:vAlign w:val="bottom"/>
          </w:tcPr>
          <w:p w14:paraId="457DA59A" w14:textId="77777777" w:rsidR="00C334D1" w:rsidRPr="00813D46" w:rsidRDefault="00C334D1" w:rsidP="007B0C0F">
            <w:pPr>
              <w:pStyle w:val="la2"/>
              <w:keepNext/>
            </w:pPr>
            <w:r w:rsidRPr="00813D46">
              <w:rPr>
                <w:sz w:val="15"/>
                <w:szCs w:val="15"/>
              </w:rPr>
              <w:t> </w:t>
            </w:r>
          </w:p>
        </w:tc>
        <w:tc>
          <w:tcPr>
            <w:tcW w:w="0" w:type="auto"/>
            <w:gridSpan w:val="2"/>
            <w:vAlign w:val="bottom"/>
          </w:tcPr>
          <w:p w14:paraId="0046D3ED" w14:textId="77777777" w:rsidR="00C334D1" w:rsidRPr="00813D46" w:rsidRDefault="00C334D1" w:rsidP="007B0C0F">
            <w:pPr>
              <w:pStyle w:val="la2"/>
              <w:keepNext/>
            </w:pPr>
            <w:r w:rsidRPr="00813D46">
              <w:t> </w:t>
            </w:r>
          </w:p>
        </w:tc>
        <w:tc>
          <w:tcPr>
            <w:tcW w:w="0" w:type="auto"/>
            <w:vAlign w:val="bottom"/>
          </w:tcPr>
          <w:p w14:paraId="383CC972" w14:textId="77777777" w:rsidR="00C334D1" w:rsidRPr="00813D46" w:rsidRDefault="00C334D1" w:rsidP="007B0C0F">
            <w:pPr>
              <w:keepNext/>
              <w:rPr>
                <w:sz w:val="8"/>
                <w:szCs w:val="24"/>
              </w:rPr>
            </w:pPr>
            <w:r w:rsidRPr="00813D46">
              <w:rPr>
                <w:sz w:val="15"/>
                <w:szCs w:val="15"/>
              </w:rPr>
              <w:t> </w:t>
            </w:r>
          </w:p>
        </w:tc>
        <w:tc>
          <w:tcPr>
            <w:tcW w:w="0" w:type="auto"/>
            <w:vAlign w:val="bottom"/>
          </w:tcPr>
          <w:p w14:paraId="0F08E38D" w14:textId="77777777" w:rsidR="00C334D1" w:rsidRPr="00813D46" w:rsidRDefault="00C334D1" w:rsidP="007B0C0F">
            <w:pPr>
              <w:pStyle w:val="la2"/>
              <w:keepNext/>
            </w:pPr>
            <w:r w:rsidRPr="00813D46">
              <w:rPr>
                <w:sz w:val="15"/>
                <w:szCs w:val="15"/>
              </w:rPr>
              <w:t> </w:t>
            </w:r>
          </w:p>
        </w:tc>
        <w:tc>
          <w:tcPr>
            <w:tcW w:w="0" w:type="auto"/>
            <w:gridSpan w:val="2"/>
            <w:vAlign w:val="bottom"/>
          </w:tcPr>
          <w:p w14:paraId="630E3E82" w14:textId="77777777" w:rsidR="00C334D1" w:rsidRPr="00813D46" w:rsidRDefault="00C334D1" w:rsidP="007B0C0F">
            <w:pPr>
              <w:pStyle w:val="la2"/>
              <w:keepNext/>
            </w:pPr>
            <w:r w:rsidRPr="00813D46">
              <w:t> </w:t>
            </w:r>
          </w:p>
        </w:tc>
        <w:tc>
          <w:tcPr>
            <w:tcW w:w="0" w:type="auto"/>
            <w:vAlign w:val="bottom"/>
          </w:tcPr>
          <w:p w14:paraId="3480FA76" w14:textId="77777777" w:rsidR="00C334D1" w:rsidRPr="00813D46" w:rsidRDefault="00C334D1" w:rsidP="007B0C0F">
            <w:pPr>
              <w:keepNext/>
              <w:rPr>
                <w:sz w:val="8"/>
                <w:szCs w:val="24"/>
              </w:rPr>
            </w:pPr>
            <w:r w:rsidRPr="00813D46">
              <w:rPr>
                <w:sz w:val="15"/>
                <w:szCs w:val="15"/>
              </w:rPr>
              <w:t> </w:t>
            </w:r>
          </w:p>
        </w:tc>
      </w:tr>
      <w:tr w:rsidR="00C334D1" w:rsidRPr="00813D46" w14:paraId="318B7E43" w14:textId="77777777" w:rsidTr="007B0C0F">
        <w:trPr>
          <w:jc w:val="center"/>
        </w:trPr>
        <w:tc>
          <w:tcPr>
            <w:tcW w:w="0" w:type="auto"/>
            <w:gridSpan w:val="12"/>
            <w:vAlign w:val="bottom"/>
          </w:tcPr>
          <w:p w14:paraId="74AA6A68" w14:textId="77777777" w:rsidR="00C334D1" w:rsidRPr="00813D46" w:rsidRDefault="00C334D1" w:rsidP="007B0C0F">
            <w:pPr>
              <w:pStyle w:val="rrdsinglerule"/>
              <w:keepNext/>
            </w:pPr>
            <w:r w:rsidRPr="00813D46">
              <w:rPr>
                <w:sz w:val="15"/>
                <w:szCs w:val="15"/>
              </w:rPr>
              <w:t> </w:t>
            </w:r>
          </w:p>
        </w:tc>
        <w:tc>
          <w:tcPr>
            <w:tcW w:w="0" w:type="auto"/>
            <w:vAlign w:val="bottom"/>
          </w:tcPr>
          <w:p w14:paraId="48C10FE4" w14:textId="77777777" w:rsidR="00C334D1" w:rsidRPr="00813D46" w:rsidRDefault="00C334D1" w:rsidP="007B0C0F">
            <w:pPr>
              <w:keepNext/>
              <w:rPr>
                <w:sz w:val="8"/>
                <w:szCs w:val="24"/>
              </w:rPr>
            </w:pPr>
          </w:p>
        </w:tc>
      </w:tr>
      <w:tr w:rsidR="00C334D1" w:rsidRPr="00813D46" w14:paraId="4BBC5214" w14:textId="77777777" w:rsidTr="007B0C0F">
        <w:trPr>
          <w:trHeight w:val="75"/>
          <w:jc w:val="center"/>
        </w:trPr>
        <w:tc>
          <w:tcPr>
            <w:tcW w:w="0" w:type="auto"/>
            <w:vAlign w:val="center"/>
          </w:tcPr>
          <w:p w14:paraId="4F77A169" w14:textId="77777777" w:rsidR="00C334D1" w:rsidRPr="00813D46" w:rsidRDefault="00C334D1" w:rsidP="007B0C0F">
            <w:pPr>
              <w:keepNext/>
              <w:rPr>
                <w:sz w:val="8"/>
                <w:szCs w:val="24"/>
              </w:rPr>
            </w:pPr>
          </w:p>
        </w:tc>
        <w:tc>
          <w:tcPr>
            <w:tcW w:w="0" w:type="auto"/>
            <w:gridSpan w:val="4"/>
            <w:vAlign w:val="center"/>
          </w:tcPr>
          <w:p w14:paraId="3B782784" w14:textId="77777777" w:rsidR="00C334D1" w:rsidRPr="00813D46" w:rsidRDefault="00C334D1" w:rsidP="007B0C0F">
            <w:pPr>
              <w:keepNext/>
              <w:rPr>
                <w:sz w:val="8"/>
                <w:szCs w:val="24"/>
              </w:rPr>
            </w:pPr>
          </w:p>
        </w:tc>
        <w:tc>
          <w:tcPr>
            <w:tcW w:w="0" w:type="auto"/>
            <w:gridSpan w:val="4"/>
            <w:vAlign w:val="center"/>
          </w:tcPr>
          <w:p w14:paraId="0B90BBC9" w14:textId="77777777" w:rsidR="00C334D1" w:rsidRPr="00813D46" w:rsidRDefault="00C334D1" w:rsidP="007B0C0F">
            <w:pPr>
              <w:keepNext/>
              <w:rPr>
                <w:sz w:val="8"/>
                <w:szCs w:val="24"/>
              </w:rPr>
            </w:pPr>
          </w:p>
        </w:tc>
        <w:tc>
          <w:tcPr>
            <w:tcW w:w="0" w:type="auto"/>
            <w:gridSpan w:val="4"/>
            <w:vAlign w:val="center"/>
          </w:tcPr>
          <w:p w14:paraId="4A80D6C6" w14:textId="77777777" w:rsidR="00C334D1" w:rsidRPr="00813D46" w:rsidRDefault="00C334D1" w:rsidP="007B0C0F">
            <w:pPr>
              <w:keepNext/>
              <w:rPr>
                <w:sz w:val="8"/>
                <w:szCs w:val="24"/>
              </w:rPr>
            </w:pPr>
          </w:p>
        </w:tc>
      </w:tr>
      <w:tr w:rsidR="00C334D1" w:rsidRPr="00813D46" w14:paraId="21EE698E" w14:textId="77777777" w:rsidTr="007B0C0F">
        <w:trPr>
          <w:jc w:val="center"/>
        </w:trPr>
        <w:tc>
          <w:tcPr>
            <w:tcW w:w="0" w:type="auto"/>
            <w:vAlign w:val="bottom"/>
          </w:tcPr>
          <w:p w14:paraId="12A5B58A"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7A3234AA"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731B4D2C" w14:textId="77777777" w:rsidR="00C334D1" w:rsidRPr="00813D46" w:rsidRDefault="00C334D1" w:rsidP="007B0C0F">
            <w:pPr>
              <w:keepNext/>
              <w:jc w:val="right"/>
              <w:rPr>
                <w:rFonts w:cs="Arial"/>
                <w:b/>
                <w:bCs/>
                <w:sz w:val="15"/>
                <w:szCs w:val="15"/>
              </w:rPr>
            </w:pPr>
            <w:r w:rsidRPr="00813D46">
              <w:rPr>
                <w:rFonts w:cs="Arial"/>
                <w:b/>
                <w:bCs/>
                <w:sz w:val="15"/>
                <w:szCs w:val="15"/>
              </w:rPr>
              <w:t>2015</w:t>
            </w:r>
          </w:p>
        </w:tc>
        <w:tc>
          <w:tcPr>
            <w:tcW w:w="0" w:type="auto"/>
            <w:vAlign w:val="bottom"/>
          </w:tcPr>
          <w:p w14:paraId="796C9514" w14:textId="77777777" w:rsidR="00C334D1" w:rsidRPr="00813D46" w:rsidRDefault="00C334D1" w:rsidP="007B0C0F">
            <w:pPr>
              <w:keepNext/>
              <w:rPr>
                <w:sz w:val="8"/>
                <w:szCs w:val="24"/>
              </w:rPr>
            </w:pPr>
            <w:r w:rsidRPr="00813D46">
              <w:rPr>
                <w:sz w:val="15"/>
                <w:szCs w:val="15"/>
              </w:rPr>
              <w:t> </w:t>
            </w:r>
          </w:p>
        </w:tc>
        <w:tc>
          <w:tcPr>
            <w:tcW w:w="0" w:type="auto"/>
            <w:vAlign w:val="bottom"/>
          </w:tcPr>
          <w:p w14:paraId="55A02975"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7C635DD1" w14:textId="77777777" w:rsidR="00C334D1" w:rsidRPr="00813D46" w:rsidRDefault="00C334D1" w:rsidP="007B0C0F">
            <w:pPr>
              <w:keepNext/>
              <w:jc w:val="right"/>
              <w:rPr>
                <w:szCs w:val="24"/>
              </w:rPr>
            </w:pPr>
            <w:r w:rsidRPr="00813D46">
              <w:rPr>
                <w:rFonts w:cs="Arial"/>
                <w:b/>
                <w:bCs/>
                <w:sz w:val="15"/>
                <w:szCs w:val="15"/>
              </w:rPr>
              <w:t>2014</w:t>
            </w:r>
          </w:p>
        </w:tc>
        <w:tc>
          <w:tcPr>
            <w:tcW w:w="0" w:type="auto"/>
            <w:vAlign w:val="bottom"/>
          </w:tcPr>
          <w:p w14:paraId="0B1325D9" w14:textId="77777777" w:rsidR="00C334D1" w:rsidRPr="00813D46" w:rsidRDefault="00C334D1" w:rsidP="007B0C0F">
            <w:pPr>
              <w:keepNext/>
              <w:rPr>
                <w:sz w:val="8"/>
                <w:szCs w:val="24"/>
              </w:rPr>
            </w:pPr>
            <w:r w:rsidRPr="00813D46">
              <w:rPr>
                <w:sz w:val="15"/>
                <w:szCs w:val="15"/>
              </w:rPr>
              <w:t> </w:t>
            </w:r>
          </w:p>
        </w:tc>
        <w:tc>
          <w:tcPr>
            <w:tcW w:w="0" w:type="auto"/>
            <w:vAlign w:val="bottom"/>
          </w:tcPr>
          <w:p w14:paraId="789FA050"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1ED61CE4" w14:textId="77777777" w:rsidR="00C334D1" w:rsidRPr="00813D46" w:rsidRDefault="00C334D1" w:rsidP="007B0C0F">
            <w:pPr>
              <w:keepNext/>
              <w:jc w:val="right"/>
              <w:rPr>
                <w:szCs w:val="24"/>
              </w:rPr>
            </w:pPr>
            <w:r w:rsidRPr="00813D46">
              <w:rPr>
                <w:rFonts w:cs="Arial"/>
                <w:b/>
                <w:bCs/>
                <w:sz w:val="15"/>
                <w:szCs w:val="15"/>
              </w:rPr>
              <w:t>2013</w:t>
            </w:r>
          </w:p>
        </w:tc>
        <w:tc>
          <w:tcPr>
            <w:tcW w:w="0" w:type="auto"/>
            <w:vAlign w:val="bottom"/>
          </w:tcPr>
          <w:p w14:paraId="171F2C2D" w14:textId="77777777" w:rsidR="00C334D1" w:rsidRPr="00813D46" w:rsidRDefault="00C334D1" w:rsidP="007B0C0F">
            <w:pPr>
              <w:keepNext/>
              <w:rPr>
                <w:sz w:val="8"/>
                <w:szCs w:val="24"/>
              </w:rPr>
            </w:pPr>
            <w:r w:rsidRPr="00813D46">
              <w:rPr>
                <w:sz w:val="15"/>
                <w:szCs w:val="15"/>
              </w:rPr>
              <w:t> </w:t>
            </w:r>
          </w:p>
        </w:tc>
      </w:tr>
      <w:tr w:rsidR="00C334D1" w:rsidRPr="00813D46" w14:paraId="7963C6C1" w14:textId="77777777" w:rsidTr="007B0C0F">
        <w:trPr>
          <w:trHeight w:val="75"/>
          <w:jc w:val="center"/>
        </w:trPr>
        <w:tc>
          <w:tcPr>
            <w:tcW w:w="0" w:type="auto"/>
            <w:vAlign w:val="center"/>
          </w:tcPr>
          <w:p w14:paraId="525430B2" w14:textId="77777777" w:rsidR="00C334D1" w:rsidRPr="00813D46" w:rsidRDefault="00C334D1" w:rsidP="007B0C0F">
            <w:pPr>
              <w:keepNext/>
              <w:rPr>
                <w:sz w:val="8"/>
                <w:szCs w:val="24"/>
              </w:rPr>
            </w:pPr>
          </w:p>
        </w:tc>
        <w:tc>
          <w:tcPr>
            <w:tcW w:w="0" w:type="auto"/>
            <w:gridSpan w:val="4"/>
            <w:vAlign w:val="center"/>
          </w:tcPr>
          <w:p w14:paraId="02DCFAC7" w14:textId="77777777" w:rsidR="00C334D1" w:rsidRPr="00813D46" w:rsidRDefault="00C334D1" w:rsidP="007B0C0F">
            <w:pPr>
              <w:keepNext/>
              <w:rPr>
                <w:sz w:val="8"/>
                <w:szCs w:val="24"/>
              </w:rPr>
            </w:pPr>
          </w:p>
        </w:tc>
        <w:tc>
          <w:tcPr>
            <w:tcW w:w="0" w:type="auto"/>
            <w:gridSpan w:val="4"/>
            <w:vAlign w:val="center"/>
          </w:tcPr>
          <w:p w14:paraId="728D5D29" w14:textId="77777777" w:rsidR="00C334D1" w:rsidRPr="00813D46" w:rsidRDefault="00C334D1" w:rsidP="007B0C0F">
            <w:pPr>
              <w:keepNext/>
              <w:rPr>
                <w:sz w:val="8"/>
                <w:szCs w:val="24"/>
              </w:rPr>
            </w:pPr>
          </w:p>
        </w:tc>
        <w:tc>
          <w:tcPr>
            <w:tcW w:w="0" w:type="auto"/>
            <w:gridSpan w:val="4"/>
            <w:vAlign w:val="center"/>
          </w:tcPr>
          <w:p w14:paraId="343BE8EE" w14:textId="77777777" w:rsidR="00C334D1" w:rsidRPr="00813D46" w:rsidRDefault="00C334D1" w:rsidP="007B0C0F">
            <w:pPr>
              <w:keepNext/>
              <w:rPr>
                <w:sz w:val="8"/>
                <w:szCs w:val="24"/>
              </w:rPr>
            </w:pPr>
          </w:p>
        </w:tc>
      </w:tr>
      <w:tr w:rsidR="00C334D1" w:rsidRPr="00813D46" w14:paraId="6A915D3F" w14:textId="77777777" w:rsidTr="007B0C0F">
        <w:trPr>
          <w:jc w:val="center"/>
        </w:trPr>
        <w:tc>
          <w:tcPr>
            <w:tcW w:w="0" w:type="auto"/>
          </w:tcPr>
          <w:p w14:paraId="03CCC138" w14:textId="77777777" w:rsidR="00C334D1" w:rsidRPr="00813D46" w:rsidRDefault="00C334D1" w:rsidP="007B0C0F">
            <w:pPr>
              <w:pStyle w:val="NormalWeb"/>
              <w:keepNext/>
              <w:ind w:left="240" w:hanging="240"/>
              <w:rPr>
                <w:sz w:val="8"/>
              </w:rPr>
            </w:pPr>
            <w:r w:rsidRPr="00813D46">
              <w:rPr>
                <w:rFonts w:cs="Arial"/>
                <w:sz w:val="20"/>
                <w:szCs w:val="20"/>
              </w:rPr>
              <w:t>Shares purchased</w:t>
            </w:r>
          </w:p>
        </w:tc>
        <w:tc>
          <w:tcPr>
            <w:tcW w:w="0" w:type="auto"/>
            <w:vAlign w:val="bottom"/>
          </w:tcPr>
          <w:p w14:paraId="611D326C" w14:textId="77777777" w:rsidR="00C334D1" w:rsidRPr="00813D46" w:rsidRDefault="00C334D1" w:rsidP="007B0C0F">
            <w:pPr>
              <w:pStyle w:val="la2"/>
              <w:keepNext/>
            </w:pPr>
            <w:r w:rsidRPr="00813D46">
              <w:rPr>
                <w:sz w:val="15"/>
                <w:szCs w:val="15"/>
              </w:rPr>
              <w:t> </w:t>
            </w:r>
          </w:p>
        </w:tc>
        <w:tc>
          <w:tcPr>
            <w:tcW w:w="0" w:type="auto"/>
            <w:vAlign w:val="bottom"/>
          </w:tcPr>
          <w:p w14:paraId="3824321A" w14:textId="77777777" w:rsidR="00C334D1" w:rsidRPr="00813D46" w:rsidRDefault="00C334D1" w:rsidP="007B0C0F">
            <w:pPr>
              <w:keepNext/>
              <w:rPr>
                <w:sz w:val="8"/>
                <w:szCs w:val="24"/>
              </w:rPr>
            </w:pPr>
            <w:r w:rsidRPr="00813D46">
              <w:rPr>
                <w:rFonts w:cs="Arial"/>
                <w:b/>
                <w:bCs/>
              </w:rPr>
              <w:t> </w:t>
            </w:r>
          </w:p>
        </w:tc>
        <w:tc>
          <w:tcPr>
            <w:tcW w:w="0" w:type="auto"/>
            <w:vAlign w:val="bottom"/>
          </w:tcPr>
          <w:p w14:paraId="5FA2D341" w14:textId="0FE0E4E0" w:rsidR="00C334D1" w:rsidRPr="00813D46" w:rsidRDefault="00CD23D0" w:rsidP="007B0C0F">
            <w:pPr>
              <w:keepNext/>
              <w:jc w:val="right"/>
              <w:rPr>
                <w:szCs w:val="24"/>
              </w:rPr>
            </w:pPr>
            <w:r w:rsidRPr="00813D46">
              <w:rPr>
                <w:rFonts w:cs="Arial"/>
                <w:b/>
                <w:bCs/>
              </w:rPr>
              <w:t>16</w:t>
            </w:r>
          </w:p>
        </w:tc>
        <w:tc>
          <w:tcPr>
            <w:tcW w:w="0" w:type="auto"/>
            <w:noWrap/>
            <w:vAlign w:val="bottom"/>
          </w:tcPr>
          <w:p w14:paraId="048F4D38" w14:textId="77777777" w:rsidR="00C334D1" w:rsidRPr="00813D46" w:rsidRDefault="00C334D1" w:rsidP="007B0C0F">
            <w:pPr>
              <w:keepNext/>
              <w:rPr>
                <w:sz w:val="8"/>
                <w:szCs w:val="24"/>
              </w:rPr>
            </w:pPr>
            <w:r w:rsidRPr="00813D46">
              <w:rPr>
                <w:rFonts w:cs="Arial"/>
                <w:b/>
                <w:bCs/>
              </w:rPr>
              <w:t> </w:t>
            </w:r>
          </w:p>
        </w:tc>
        <w:tc>
          <w:tcPr>
            <w:tcW w:w="0" w:type="auto"/>
            <w:vAlign w:val="bottom"/>
          </w:tcPr>
          <w:p w14:paraId="08920057" w14:textId="77777777" w:rsidR="00C334D1" w:rsidRPr="00813D46" w:rsidRDefault="00C334D1" w:rsidP="007B0C0F">
            <w:pPr>
              <w:pStyle w:val="la2"/>
              <w:keepNext/>
            </w:pPr>
            <w:r w:rsidRPr="00813D46">
              <w:rPr>
                <w:sz w:val="15"/>
                <w:szCs w:val="15"/>
              </w:rPr>
              <w:t> </w:t>
            </w:r>
          </w:p>
        </w:tc>
        <w:tc>
          <w:tcPr>
            <w:tcW w:w="0" w:type="auto"/>
            <w:vAlign w:val="bottom"/>
          </w:tcPr>
          <w:p w14:paraId="6423B669" w14:textId="77777777" w:rsidR="00C334D1" w:rsidRPr="00813D46" w:rsidRDefault="00C334D1" w:rsidP="007B0C0F">
            <w:pPr>
              <w:keepNext/>
              <w:rPr>
                <w:sz w:val="8"/>
                <w:szCs w:val="24"/>
              </w:rPr>
            </w:pPr>
            <w:r w:rsidRPr="00813D46">
              <w:rPr>
                <w:rFonts w:cs="Arial"/>
              </w:rPr>
              <w:t> </w:t>
            </w:r>
          </w:p>
        </w:tc>
        <w:tc>
          <w:tcPr>
            <w:tcW w:w="0" w:type="auto"/>
            <w:vAlign w:val="bottom"/>
          </w:tcPr>
          <w:p w14:paraId="4919CBCF" w14:textId="77777777" w:rsidR="00C334D1" w:rsidRPr="00813D46" w:rsidRDefault="00C334D1" w:rsidP="007B0C0F">
            <w:pPr>
              <w:keepNext/>
              <w:jc w:val="right"/>
              <w:rPr>
                <w:szCs w:val="24"/>
              </w:rPr>
            </w:pPr>
            <w:r w:rsidRPr="00813D46">
              <w:rPr>
                <w:rFonts w:cs="Arial"/>
                <w:bCs/>
              </w:rPr>
              <w:t>18</w:t>
            </w:r>
          </w:p>
        </w:tc>
        <w:tc>
          <w:tcPr>
            <w:tcW w:w="0" w:type="auto"/>
            <w:noWrap/>
            <w:vAlign w:val="bottom"/>
          </w:tcPr>
          <w:p w14:paraId="7DACB317" w14:textId="77777777" w:rsidR="00C334D1" w:rsidRPr="00813D46" w:rsidRDefault="00C334D1" w:rsidP="007B0C0F">
            <w:pPr>
              <w:keepNext/>
              <w:rPr>
                <w:sz w:val="8"/>
                <w:szCs w:val="24"/>
              </w:rPr>
            </w:pPr>
            <w:r w:rsidRPr="00813D46">
              <w:rPr>
                <w:rFonts w:cs="Arial"/>
              </w:rPr>
              <w:t> </w:t>
            </w:r>
          </w:p>
        </w:tc>
        <w:tc>
          <w:tcPr>
            <w:tcW w:w="0" w:type="auto"/>
            <w:vAlign w:val="bottom"/>
          </w:tcPr>
          <w:p w14:paraId="655F72F6" w14:textId="77777777" w:rsidR="00C334D1" w:rsidRPr="00813D46" w:rsidRDefault="00C334D1" w:rsidP="007B0C0F">
            <w:pPr>
              <w:pStyle w:val="la2"/>
              <w:keepNext/>
            </w:pPr>
            <w:r w:rsidRPr="00813D46">
              <w:rPr>
                <w:sz w:val="15"/>
                <w:szCs w:val="15"/>
              </w:rPr>
              <w:t> </w:t>
            </w:r>
          </w:p>
        </w:tc>
        <w:tc>
          <w:tcPr>
            <w:tcW w:w="0" w:type="auto"/>
            <w:vAlign w:val="bottom"/>
          </w:tcPr>
          <w:p w14:paraId="19CA4014" w14:textId="77777777" w:rsidR="00C334D1" w:rsidRPr="00813D46" w:rsidRDefault="00C334D1" w:rsidP="007B0C0F">
            <w:pPr>
              <w:keepNext/>
              <w:rPr>
                <w:sz w:val="8"/>
                <w:szCs w:val="24"/>
              </w:rPr>
            </w:pPr>
            <w:r w:rsidRPr="00813D46">
              <w:rPr>
                <w:rFonts w:cs="Arial"/>
              </w:rPr>
              <w:t> </w:t>
            </w:r>
          </w:p>
        </w:tc>
        <w:tc>
          <w:tcPr>
            <w:tcW w:w="0" w:type="auto"/>
            <w:vAlign w:val="bottom"/>
          </w:tcPr>
          <w:p w14:paraId="7F090AA4" w14:textId="77777777" w:rsidR="00C334D1" w:rsidRPr="00813D46" w:rsidRDefault="00C334D1" w:rsidP="007B0C0F">
            <w:pPr>
              <w:keepNext/>
              <w:jc w:val="right"/>
              <w:rPr>
                <w:szCs w:val="24"/>
              </w:rPr>
            </w:pPr>
            <w:r w:rsidRPr="00813D46">
              <w:rPr>
                <w:rFonts w:cs="Arial"/>
              </w:rPr>
              <w:t>20</w:t>
            </w:r>
          </w:p>
        </w:tc>
        <w:tc>
          <w:tcPr>
            <w:tcW w:w="0" w:type="auto"/>
            <w:noWrap/>
            <w:vAlign w:val="bottom"/>
          </w:tcPr>
          <w:p w14:paraId="18EA2B71" w14:textId="77777777" w:rsidR="00C334D1" w:rsidRPr="00813D46" w:rsidRDefault="00C334D1" w:rsidP="007B0C0F">
            <w:pPr>
              <w:keepNext/>
              <w:rPr>
                <w:sz w:val="8"/>
                <w:szCs w:val="24"/>
              </w:rPr>
            </w:pPr>
            <w:r w:rsidRPr="00813D46">
              <w:rPr>
                <w:rFonts w:cs="Arial"/>
              </w:rPr>
              <w:t> </w:t>
            </w:r>
          </w:p>
        </w:tc>
      </w:tr>
      <w:tr w:rsidR="00C334D1" w:rsidRPr="00813D46" w14:paraId="60F04F7D" w14:textId="77777777" w:rsidTr="007B0C0F">
        <w:trPr>
          <w:jc w:val="center"/>
        </w:trPr>
        <w:tc>
          <w:tcPr>
            <w:tcW w:w="0" w:type="auto"/>
          </w:tcPr>
          <w:p w14:paraId="65B339DD" w14:textId="77777777" w:rsidR="00C334D1" w:rsidRPr="00813D46" w:rsidRDefault="00C334D1" w:rsidP="007B0C0F">
            <w:pPr>
              <w:pStyle w:val="NormalWeb"/>
              <w:keepNext/>
              <w:ind w:left="240" w:hanging="240"/>
              <w:rPr>
                <w:sz w:val="8"/>
              </w:rPr>
            </w:pPr>
            <w:r w:rsidRPr="00813D46">
              <w:rPr>
                <w:rFonts w:cs="Arial"/>
                <w:sz w:val="20"/>
                <w:szCs w:val="20"/>
              </w:rPr>
              <w:t>Average price per share</w:t>
            </w:r>
          </w:p>
        </w:tc>
        <w:tc>
          <w:tcPr>
            <w:tcW w:w="0" w:type="auto"/>
            <w:vAlign w:val="bottom"/>
          </w:tcPr>
          <w:p w14:paraId="27BFB66B" w14:textId="77777777" w:rsidR="00C334D1" w:rsidRPr="00813D46" w:rsidRDefault="00C334D1" w:rsidP="007B0C0F">
            <w:pPr>
              <w:pStyle w:val="la2"/>
              <w:keepNext/>
            </w:pPr>
            <w:r w:rsidRPr="00813D46">
              <w:rPr>
                <w:sz w:val="15"/>
                <w:szCs w:val="15"/>
              </w:rPr>
              <w:t> </w:t>
            </w:r>
          </w:p>
        </w:tc>
        <w:tc>
          <w:tcPr>
            <w:tcW w:w="0" w:type="auto"/>
            <w:vAlign w:val="bottom"/>
          </w:tcPr>
          <w:p w14:paraId="00C5E644" w14:textId="77777777" w:rsidR="00C334D1" w:rsidRPr="00813D46" w:rsidRDefault="00C334D1" w:rsidP="007B0C0F">
            <w:pPr>
              <w:keepNext/>
              <w:rPr>
                <w:sz w:val="8"/>
                <w:szCs w:val="24"/>
              </w:rPr>
            </w:pPr>
            <w:r w:rsidRPr="00813D46">
              <w:rPr>
                <w:rFonts w:cs="Arial"/>
                <w:b/>
                <w:bCs/>
              </w:rPr>
              <w:t>$</w:t>
            </w:r>
          </w:p>
        </w:tc>
        <w:tc>
          <w:tcPr>
            <w:tcW w:w="0" w:type="auto"/>
            <w:vAlign w:val="bottom"/>
          </w:tcPr>
          <w:p w14:paraId="431F6571" w14:textId="38C44460" w:rsidR="00C334D1" w:rsidRPr="00813D46" w:rsidRDefault="00C334D1" w:rsidP="00CD23D0">
            <w:pPr>
              <w:keepNext/>
              <w:jc w:val="right"/>
              <w:rPr>
                <w:szCs w:val="24"/>
              </w:rPr>
            </w:pPr>
            <w:r w:rsidRPr="00813D46">
              <w:rPr>
                <w:rFonts w:cs="Arial"/>
                <w:b/>
                <w:bCs/>
              </w:rPr>
              <w:t>  </w:t>
            </w:r>
            <w:r w:rsidR="00CD23D0" w:rsidRPr="00813D46">
              <w:rPr>
                <w:rFonts w:cs="Arial"/>
                <w:b/>
                <w:bCs/>
              </w:rPr>
              <w:t>39.87</w:t>
            </w:r>
          </w:p>
        </w:tc>
        <w:tc>
          <w:tcPr>
            <w:tcW w:w="0" w:type="auto"/>
            <w:noWrap/>
            <w:vAlign w:val="bottom"/>
          </w:tcPr>
          <w:p w14:paraId="2683765F" w14:textId="77777777" w:rsidR="00C334D1" w:rsidRPr="00813D46" w:rsidRDefault="00C334D1" w:rsidP="007B0C0F">
            <w:pPr>
              <w:keepNext/>
              <w:rPr>
                <w:sz w:val="8"/>
                <w:szCs w:val="24"/>
              </w:rPr>
            </w:pPr>
            <w:r w:rsidRPr="00813D46">
              <w:rPr>
                <w:rFonts w:cs="Arial"/>
                <w:b/>
                <w:bCs/>
              </w:rPr>
              <w:t> </w:t>
            </w:r>
          </w:p>
        </w:tc>
        <w:tc>
          <w:tcPr>
            <w:tcW w:w="0" w:type="auto"/>
            <w:vAlign w:val="bottom"/>
          </w:tcPr>
          <w:p w14:paraId="1C60E30B" w14:textId="77777777" w:rsidR="00C334D1" w:rsidRPr="00813D46" w:rsidRDefault="00C334D1" w:rsidP="007B0C0F">
            <w:pPr>
              <w:pStyle w:val="la2"/>
              <w:keepNext/>
            </w:pPr>
            <w:r w:rsidRPr="00813D46">
              <w:rPr>
                <w:sz w:val="15"/>
                <w:szCs w:val="15"/>
              </w:rPr>
              <w:t> </w:t>
            </w:r>
          </w:p>
        </w:tc>
        <w:tc>
          <w:tcPr>
            <w:tcW w:w="0" w:type="auto"/>
            <w:vAlign w:val="bottom"/>
          </w:tcPr>
          <w:p w14:paraId="4BF2F03E" w14:textId="77777777" w:rsidR="00C334D1" w:rsidRPr="00813D46" w:rsidRDefault="00C334D1" w:rsidP="007B0C0F">
            <w:pPr>
              <w:keepNext/>
              <w:rPr>
                <w:sz w:val="8"/>
                <w:szCs w:val="24"/>
              </w:rPr>
            </w:pPr>
            <w:r w:rsidRPr="00813D46">
              <w:rPr>
                <w:rFonts w:cs="Arial"/>
              </w:rPr>
              <w:t>$</w:t>
            </w:r>
          </w:p>
        </w:tc>
        <w:tc>
          <w:tcPr>
            <w:tcW w:w="0" w:type="auto"/>
            <w:vAlign w:val="bottom"/>
          </w:tcPr>
          <w:p w14:paraId="41F74CCB" w14:textId="77777777" w:rsidR="00C334D1" w:rsidRPr="00813D46" w:rsidRDefault="00C334D1" w:rsidP="007B0C0F">
            <w:pPr>
              <w:keepNext/>
              <w:jc w:val="right"/>
              <w:rPr>
                <w:szCs w:val="24"/>
              </w:rPr>
            </w:pPr>
            <w:r w:rsidRPr="00813D46">
              <w:rPr>
                <w:rFonts w:cs="Arial"/>
                <w:bCs/>
              </w:rPr>
              <w:t>  33.60</w:t>
            </w:r>
          </w:p>
        </w:tc>
        <w:tc>
          <w:tcPr>
            <w:tcW w:w="0" w:type="auto"/>
            <w:noWrap/>
            <w:vAlign w:val="bottom"/>
          </w:tcPr>
          <w:p w14:paraId="4749F285" w14:textId="77777777" w:rsidR="00C334D1" w:rsidRPr="00813D46" w:rsidRDefault="00C334D1" w:rsidP="007B0C0F">
            <w:pPr>
              <w:keepNext/>
              <w:rPr>
                <w:sz w:val="8"/>
                <w:szCs w:val="24"/>
              </w:rPr>
            </w:pPr>
            <w:r w:rsidRPr="00813D46">
              <w:rPr>
                <w:rFonts w:cs="Arial"/>
              </w:rPr>
              <w:t> </w:t>
            </w:r>
          </w:p>
        </w:tc>
        <w:tc>
          <w:tcPr>
            <w:tcW w:w="0" w:type="auto"/>
            <w:vAlign w:val="bottom"/>
          </w:tcPr>
          <w:p w14:paraId="7AE9ABEF" w14:textId="77777777" w:rsidR="00C334D1" w:rsidRPr="00813D46" w:rsidRDefault="00C334D1" w:rsidP="007B0C0F">
            <w:pPr>
              <w:pStyle w:val="la2"/>
              <w:keepNext/>
            </w:pPr>
            <w:r w:rsidRPr="00813D46">
              <w:rPr>
                <w:sz w:val="15"/>
                <w:szCs w:val="15"/>
              </w:rPr>
              <w:t> </w:t>
            </w:r>
          </w:p>
        </w:tc>
        <w:tc>
          <w:tcPr>
            <w:tcW w:w="0" w:type="auto"/>
            <w:vAlign w:val="bottom"/>
          </w:tcPr>
          <w:p w14:paraId="7175E4EF" w14:textId="77777777" w:rsidR="00C334D1" w:rsidRPr="00813D46" w:rsidRDefault="00C334D1" w:rsidP="007B0C0F">
            <w:pPr>
              <w:keepNext/>
              <w:rPr>
                <w:sz w:val="8"/>
                <w:szCs w:val="24"/>
              </w:rPr>
            </w:pPr>
            <w:r w:rsidRPr="00813D46">
              <w:rPr>
                <w:rFonts w:cs="Arial"/>
              </w:rPr>
              <w:t>$</w:t>
            </w:r>
          </w:p>
        </w:tc>
        <w:tc>
          <w:tcPr>
            <w:tcW w:w="0" w:type="auto"/>
            <w:vAlign w:val="bottom"/>
          </w:tcPr>
          <w:p w14:paraId="52DCA16E" w14:textId="77777777" w:rsidR="00C334D1" w:rsidRPr="00813D46" w:rsidRDefault="00C334D1" w:rsidP="007B0C0F">
            <w:pPr>
              <w:keepNext/>
              <w:jc w:val="right"/>
              <w:rPr>
                <w:szCs w:val="24"/>
              </w:rPr>
            </w:pPr>
            <w:r w:rsidRPr="00813D46">
              <w:rPr>
                <w:rFonts w:cs="Arial"/>
              </w:rPr>
              <w:t>  26.81</w:t>
            </w:r>
          </w:p>
        </w:tc>
        <w:tc>
          <w:tcPr>
            <w:tcW w:w="0" w:type="auto"/>
            <w:noWrap/>
            <w:vAlign w:val="bottom"/>
          </w:tcPr>
          <w:p w14:paraId="7529D57F" w14:textId="77777777" w:rsidR="00C334D1" w:rsidRPr="00813D46" w:rsidRDefault="00C334D1" w:rsidP="007B0C0F">
            <w:pPr>
              <w:keepNext/>
              <w:rPr>
                <w:sz w:val="8"/>
                <w:szCs w:val="24"/>
              </w:rPr>
            </w:pPr>
            <w:r w:rsidRPr="00813D46">
              <w:rPr>
                <w:rFonts w:cs="Arial"/>
              </w:rPr>
              <w:t> </w:t>
            </w:r>
          </w:p>
        </w:tc>
      </w:tr>
      <w:tr w:rsidR="00C334D1" w:rsidRPr="00813D46" w14:paraId="5E950046" w14:textId="77777777" w:rsidTr="007B0C0F">
        <w:trPr>
          <w:jc w:val="center"/>
        </w:trPr>
        <w:tc>
          <w:tcPr>
            <w:tcW w:w="0" w:type="auto"/>
            <w:gridSpan w:val="12"/>
            <w:vAlign w:val="bottom"/>
          </w:tcPr>
          <w:p w14:paraId="7E264D0B" w14:textId="77777777" w:rsidR="00C334D1" w:rsidRPr="00813D46" w:rsidRDefault="00C334D1" w:rsidP="007B0C0F">
            <w:pPr>
              <w:pStyle w:val="rrdsinglerule"/>
              <w:keepNext/>
            </w:pPr>
            <w:r w:rsidRPr="00813D46">
              <w:rPr>
                <w:sz w:val="15"/>
                <w:szCs w:val="15"/>
              </w:rPr>
              <w:t> </w:t>
            </w:r>
          </w:p>
        </w:tc>
        <w:tc>
          <w:tcPr>
            <w:tcW w:w="0" w:type="auto"/>
            <w:vAlign w:val="bottom"/>
          </w:tcPr>
          <w:p w14:paraId="1E6688A6" w14:textId="77777777" w:rsidR="00C334D1" w:rsidRPr="00813D46" w:rsidRDefault="00C334D1" w:rsidP="007B0C0F">
            <w:pPr>
              <w:keepNext/>
              <w:rPr>
                <w:sz w:val="8"/>
                <w:szCs w:val="24"/>
              </w:rPr>
            </w:pPr>
          </w:p>
        </w:tc>
      </w:tr>
    </w:tbl>
    <w:p w14:paraId="15387192" w14:textId="77777777" w:rsidR="00C334D1" w:rsidRPr="00813D46" w:rsidRDefault="00C334D1" w:rsidP="00C334D1">
      <w:pPr>
        <w:pStyle w:val="NormalWeb"/>
        <w:keepNext/>
        <w:spacing w:before="180" w:beforeAutospacing="0" w:after="0" w:afterAutospacing="0"/>
        <w:rPr>
          <w:sz w:val="2"/>
          <w:szCs w:val="2"/>
        </w:rPr>
      </w:pPr>
      <w:r w:rsidRPr="00813D46">
        <w:rPr>
          <w:sz w:val="2"/>
          <w:szCs w:val="2"/>
        </w:rPr>
        <w:t> </w:t>
      </w:r>
    </w:p>
    <w:p w14:paraId="3169B659" w14:textId="4212FC4E" w:rsidR="00C334D1" w:rsidRPr="00813D46" w:rsidRDefault="00C334D1" w:rsidP="00C334D1">
      <w:pPr>
        <w:pStyle w:val="NormalWeb"/>
        <w:spacing w:before="0" w:beforeAutospacing="0" w:after="0" w:afterAutospacing="0"/>
        <w:rPr>
          <w:sz w:val="8"/>
        </w:rPr>
      </w:pPr>
      <w:r w:rsidRPr="00813D46">
        <w:rPr>
          <w:rFonts w:cs="Arial"/>
          <w:sz w:val="20"/>
          <w:szCs w:val="20"/>
        </w:rPr>
        <w:t xml:space="preserve">At June 30, 2015, </w:t>
      </w:r>
      <w:r w:rsidR="00CD23D0" w:rsidRPr="00813D46">
        <w:rPr>
          <w:rFonts w:cs="Arial"/>
          <w:sz w:val="20"/>
          <w:szCs w:val="20"/>
        </w:rPr>
        <w:t>157 </w:t>
      </w:r>
      <w:r w:rsidRPr="00813D46">
        <w:rPr>
          <w:rFonts w:cs="Arial"/>
          <w:sz w:val="20"/>
          <w:szCs w:val="20"/>
        </w:rPr>
        <w:t xml:space="preserve">million shares of our common stock were reserved for future issuance through the Plan. </w:t>
      </w:r>
    </w:p>
    <w:p w14:paraId="3F8532AC"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Savings Plan </w:t>
      </w:r>
    </w:p>
    <w:p w14:paraId="73F5CF1E" w14:textId="14DA740B" w:rsidR="00C334D1" w:rsidRPr="00813D46" w:rsidRDefault="00C334D1" w:rsidP="00C334D1">
      <w:pPr>
        <w:pStyle w:val="NormalWeb"/>
        <w:spacing w:before="180" w:beforeAutospacing="0" w:after="0" w:afterAutospacing="0"/>
        <w:rPr>
          <w:sz w:val="8"/>
        </w:rPr>
      </w:pPr>
      <w:r w:rsidRPr="00813D46">
        <w:rPr>
          <w:rFonts w:cs="Arial"/>
          <w:sz w:val="20"/>
          <w:szCs w:val="20"/>
        </w:rPr>
        <w:t>We have a savings plan in the U.S. that qualifies under Section 401(k) of the Internal Revenue Code, and a number of savings plans in international locations. Participating U.S. employees may contribute up to 75% of their salary, but not more than statutory limits. We contribute fifty cents for each dollar of the first 6% a participant contributes in this plan, with a maximum contribution of the lesser of 3% of a participant’s earnings or 3% of the IRS compensation limit for the given year. Matching contributions for all plans were $</w:t>
      </w:r>
      <w:r w:rsidR="00CD23D0" w:rsidRPr="00813D46">
        <w:rPr>
          <w:rFonts w:cs="Arial"/>
          <w:sz w:val="20"/>
          <w:szCs w:val="20"/>
        </w:rPr>
        <w:t xml:space="preserve">454 </w:t>
      </w:r>
      <w:r w:rsidRPr="00813D46">
        <w:rPr>
          <w:rFonts w:cs="Arial"/>
          <w:sz w:val="20"/>
          <w:szCs w:val="20"/>
        </w:rPr>
        <w:t xml:space="preserve">million, $420 million, and $393 million in fiscal years 2015, 2014, and 2013, respectively, and were expensed as contributed. Matching contributions </w:t>
      </w:r>
      <w:r w:rsidR="00CD23D0" w:rsidRPr="00813D46">
        <w:rPr>
          <w:rFonts w:cs="Arial"/>
          <w:sz w:val="20"/>
          <w:szCs w:val="20"/>
        </w:rPr>
        <w:t xml:space="preserve">in the U.S. </w:t>
      </w:r>
      <w:r w:rsidR="009F5022" w:rsidRPr="00813D46">
        <w:rPr>
          <w:rFonts w:cs="Arial"/>
          <w:sz w:val="20"/>
          <w:szCs w:val="20"/>
        </w:rPr>
        <w:t>p</w:t>
      </w:r>
      <w:r w:rsidR="00CD23D0" w:rsidRPr="00813D46">
        <w:rPr>
          <w:rFonts w:cs="Arial"/>
          <w:sz w:val="20"/>
          <w:szCs w:val="20"/>
        </w:rPr>
        <w:t xml:space="preserve">lan </w:t>
      </w:r>
      <w:r w:rsidRPr="00813D46">
        <w:rPr>
          <w:rFonts w:cs="Arial"/>
          <w:sz w:val="20"/>
          <w:szCs w:val="20"/>
        </w:rPr>
        <w:t xml:space="preserve">are invested proportionate to each participant’s voluntary contributions in the investment options provided under the plan. Investment options in the U.S. plan include Microsoft common stock, but neither participant nor our matching contributions are required to be invested in Microsoft common stock. </w:t>
      </w:r>
    </w:p>
    <w:p w14:paraId="38179B8C" w14:textId="77777777" w:rsidR="00C334D1" w:rsidRPr="00813D46" w:rsidRDefault="00C334D1" w:rsidP="00C334D1">
      <w:pPr>
        <w:pStyle w:val="NormalWeb"/>
        <w:keepNext/>
        <w:spacing w:before="270" w:beforeAutospacing="0" w:after="0" w:afterAutospacing="0"/>
        <w:jc w:val="center"/>
      </w:pPr>
      <w:r w:rsidRPr="00813D46">
        <w:rPr>
          <w:rFonts w:cs="Arial"/>
          <w:sz w:val="20"/>
          <w:szCs w:val="20"/>
          <w:u w:val="single"/>
        </w:rPr>
        <w:t xml:space="preserve">NOTE 22 — SEGMENT INFORMATION AND GEOGRAPHIC DATA </w:t>
      </w:r>
    </w:p>
    <w:p w14:paraId="0AF48C41" w14:textId="77777777" w:rsidR="00762A71" w:rsidRPr="00813D46" w:rsidRDefault="00C334D1" w:rsidP="00762A71">
      <w:pPr>
        <w:pStyle w:val="NormalWeb"/>
        <w:spacing w:before="180" w:beforeAutospacing="0" w:after="0" w:afterAutospacing="0"/>
        <w:rPr>
          <w:sz w:val="8"/>
        </w:rPr>
      </w:pPr>
      <w:r w:rsidRPr="00813D46">
        <w:rPr>
          <w:rFonts w:cs="Arial"/>
          <w:sz w:val="20"/>
          <w:szCs w:val="20"/>
        </w:rPr>
        <w:t xml:space="preserve">In its operation of the business, management, including our chief operating decision maker, the company’s Chief Executive Officer, reviews certain financial information, including segmented internal profit and loss statements prepared on a basis not consistent with U.S. GAAP. The segment information in this note is reported on that basis. </w:t>
      </w:r>
      <w:r w:rsidR="00762A71" w:rsidRPr="00813D46">
        <w:rPr>
          <w:rFonts w:cs="Arial"/>
          <w:sz w:val="20"/>
          <w:szCs w:val="20"/>
        </w:rPr>
        <w:t xml:space="preserve">During the periods presented, we reported our financial performance based on the following segments; D&amp;C Licensing, Computing and Gaming Hardware, Phone Hardware, D&amp;C Other, Commercial Licensing, and Commercial Other. </w:t>
      </w:r>
    </w:p>
    <w:p w14:paraId="71088D01" w14:textId="4BAD71FF" w:rsidR="00C334D1" w:rsidRPr="00813D46" w:rsidRDefault="00C334D1" w:rsidP="00C334D1">
      <w:pPr>
        <w:pStyle w:val="NormalWeb"/>
        <w:keepNext/>
        <w:spacing w:before="180" w:beforeAutospacing="0" w:after="0" w:afterAutospacing="0"/>
        <w:rPr>
          <w:rFonts w:cs="Arial"/>
          <w:sz w:val="20"/>
          <w:szCs w:val="20"/>
        </w:rPr>
      </w:pPr>
      <w:r w:rsidRPr="00813D46">
        <w:rPr>
          <w:rFonts w:cs="Arial"/>
          <w:sz w:val="20"/>
          <w:szCs w:val="20"/>
        </w:rPr>
        <w:t xml:space="preserve">On April 25, 2014, we acquired substantially all of NDS. See Note 9 – Business Combinations for additional details. NDS has been included in our consolidated results of operations </w:t>
      </w:r>
      <w:r w:rsidR="007C3802" w:rsidRPr="00813D46">
        <w:rPr>
          <w:rFonts w:cs="Arial"/>
          <w:sz w:val="20"/>
          <w:szCs w:val="20"/>
        </w:rPr>
        <w:t>since</w:t>
      </w:r>
      <w:r w:rsidRPr="00813D46">
        <w:rPr>
          <w:rFonts w:cs="Arial"/>
          <w:sz w:val="20"/>
          <w:szCs w:val="20"/>
        </w:rPr>
        <w:t xml:space="preserve"> the acquisition date. We report the financial performance of the acquired business in our Phone Hardware segment. Prior to the acquisition of NDS, financial results associated with our joint strategic initiatives with Nokia were reflected in our D&amp;C Licensing segment. The contractual relationship with Nokia related to those initiatives </w:t>
      </w:r>
      <w:r w:rsidR="007C3802" w:rsidRPr="00813D46">
        <w:rPr>
          <w:rFonts w:cs="Arial"/>
          <w:sz w:val="20"/>
          <w:szCs w:val="20"/>
        </w:rPr>
        <w:t xml:space="preserve">ended </w:t>
      </w:r>
      <w:r w:rsidRPr="00813D46">
        <w:rPr>
          <w:rFonts w:cs="Arial"/>
          <w:sz w:val="20"/>
          <w:szCs w:val="20"/>
        </w:rPr>
        <w:t xml:space="preserve">in conjunction with the acquisition. </w:t>
      </w:r>
    </w:p>
    <w:p w14:paraId="70165200"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reportable segments are described below. </w:t>
      </w:r>
    </w:p>
    <w:p w14:paraId="2354C6E8"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Devices and Consumer </w:t>
      </w:r>
    </w:p>
    <w:p w14:paraId="065F8455"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Our D&amp;C segments develop, manufacture, market, and support products and services designed to entertain and connect people, increase personal productivity, help people simplify tasks and make more informed decisions online, and help advertisers connect with audiences. Our D&amp;C segments are: </w:t>
      </w:r>
    </w:p>
    <w:p w14:paraId="19646063" w14:textId="6D053491"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r>
      <w:r w:rsidRPr="00813D46">
        <w:rPr>
          <w:rFonts w:cs="Arial"/>
          <w:b/>
          <w:bCs/>
          <w:sz w:val="20"/>
          <w:szCs w:val="20"/>
        </w:rPr>
        <w:t>D&amp;C Licensing</w:t>
      </w:r>
      <w:r w:rsidRPr="00813D46">
        <w:rPr>
          <w:rFonts w:cs="Arial"/>
          <w:sz w:val="20"/>
          <w:szCs w:val="20"/>
        </w:rPr>
        <w:t>, comprising: Windows, including all OEM licensing (“Windows OEM”) and other non-volume licensing and academic volume licensing of the Windows operating system and related software; non-volume licensing of Microsoft Office, comprising the core Office product set, for consumers (“Office Consumer”); Windows Phone operating system, including related patent licensing; and certain other patent licensing revenue</w:t>
      </w:r>
      <w:r w:rsidR="00940C3C" w:rsidRPr="00813D46">
        <w:rPr>
          <w:rFonts w:cs="Arial"/>
          <w:sz w:val="20"/>
          <w:szCs w:val="20"/>
        </w:rPr>
        <w:t xml:space="preserve">. </w:t>
      </w:r>
    </w:p>
    <w:p w14:paraId="3AD26F96" w14:textId="7BBE8ADE" w:rsidR="00C334D1" w:rsidRPr="00813D46" w:rsidRDefault="00C334D1" w:rsidP="00C334D1">
      <w:pPr>
        <w:pStyle w:val="NormalWeb"/>
        <w:spacing w:before="90" w:beforeAutospacing="0" w:after="0" w:afterAutospacing="0"/>
        <w:ind w:left="979" w:hanging="367"/>
        <w:rPr>
          <w:rFonts w:cs="Arial"/>
          <w:sz w:val="20"/>
          <w:szCs w:val="20"/>
        </w:rPr>
      </w:pPr>
      <w:r w:rsidRPr="00813D46">
        <w:rPr>
          <w:rFonts w:cs="Arial"/>
          <w:sz w:val="20"/>
          <w:szCs w:val="20"/>
        </w:rPr>
        <w:t xml:space="preserve">• </w:t>
      </w:r>
      <w:r w:rsidRPr="00813D46">
        <w:rPr>
          <w:rFonts w:cs="Arial"/>
          <w:sz w:val="20"/>
          <w:szCs w:val="20"/>
        </w:rPr>
        <w:tab/>
      </w:r>
      <w:r w:rsidRPr="00813D46">
        <w:rPr>
          <w:rFonts w:cs="Arial"/>
          <w:b/>
          <w:sz w:val="20"/>
          <w:szCs w:val="20"/>
        </w:rPr>
        <w:t>Computing and Gaming Hardware</w:t>
      </w:r>
      <w:r w:rsidRPr="00813D46">
        <w:rPr>
          <w:rFonts w:cs="Arial"/>
          <w:sz w:val="20"/>
          <w:szCs w:val="20"/>
        </w:rPr>
        <w:t>, comprising: Xbox gaming and entertainment consoles and accessories, second-party and third-party video game royalties, and Xbox Live subscriptions (“Xbox Platform”); Surface devices and accessories</w:t>
      </w:r>
      <w:r w:rsidR="007C3802" w:rsidRPr="00813D46">
        <w:rPr>
          <w:rFonts w:cs="Arial"/>
          <w:sz w:val="20"/>
          <w:szCs w:val="20"/>
        </w:rPr>
        <w:t xml:space="preserve"> (“Surface”)</w:t>
      </w:r>
      <w:r w:rsidRPr="00813D46">
        <w:rPr>
          <w:rFonts w:cs="Arial"/>
          <w:sz w:val="20"/>
          <w:szCs w:val="20"/>
        </w:rPr>
        <w:t>; and Microsoft PC accessories</w:t>
      </w:r>
      <w:r w:rsidR="00940C3C" w:rsidRPr="00813D46">
        <w:rPr>
          <w:rFonts w:cs="Arial"/>
          <w:sz w:val="20"/>
          <w:szCs w:val="20"/>
        </w:rPr>
        <w:t>.</w:t>
      </w:r>
      <w:r w:rsidRPr="00813D46">
        <w:rPr>
          <w:rFonts w:cs="Arial"/>
          <w:sz w:val="20"/>
          <w:szCs w:val="20"/>
        </w:rPr>
        <w:t xml:space="preserve"> </w:t>
      </w:r>
    </w:p>
    <w:p w14:paraId="360F9B1E" w14:textId="57E271F0"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Pr="00813D46">
        <w:rPr>
          <w:rFonts w:cs="Arial"/>
          <w:b/>
          <w:bCs/>
          <w:sz w:val="20"/>
          <w:szCs w:val="20"/>
        </w:rPr>
        <w:t>Phone Hardware</w:t>
      </w:r>
      <w:r w:rsidRPr="00813D46">
        <w:rPr>
          <w:rFonts w:cs="Arial"/>
          <w:sz w:val="20"/>
          <w:szCs w:val="20"/>
        </w:rPr>
        <w:t xml:space="preserve">, comprising: Lumia phones and other non-Lumia phones, beginning with </w:t>
      </w:r>
      <w:r w:rsidR="007C3802" w:rsidRPr="00813D46">
        <w:rPr>
          <w:rFonts w:cs="Arial"/>
          <w:sz w:val="20"/>
          <w:szCs w:val="20"/>
        </w:rPr>
        <w:t xml:space="preserve">our </w:t>
      </w:r>
      <w:r w:rsidRPr="00813D46">
        <w:rPr>
          <w:rFonts w:cs="Arial"/>
          <w:sz w:val="20"/>
          <w:szCs w:val="20"/>
        </w:rPr>
        <w:t>acquisition of NDS</w:t>
      </w:r>
      <w:r w:rsidR="00940C3C" w:rsidRPr="00813D46">
        <w:rPr>
          <w:rFonts w:cs="Arial"/>
          <w:sz w:val="20"/>
          <w:szCs w:val="20"/>
        </w:rPr>
        <w:t>.</w:t>
      </w:r>
      <w:r w:rsidRPr="00813D46">
        <w:rPr>
          <w:rFonts w:cs="Arial"/>
          <w:sz w:val="20"/>
          <w:szCs w:val="20"/>
        </w:rPr>
        <w:t xml:space="preserve"> </w:t>
      </w:r>
    </w:p>
    <w:p w14:paraId="0FBEAEA2" w14:textId="77777777" w:rsidR="00C334D1" w:rsidRPr="00813D46" w:rsidRDefault="00C334D1" w:rsidP="00C334D1">
      <w:pPr>
        <w:pStyle w:val="NormalWeb"/>
        <w:spacing w:before="90" w:beforeAutospacing="0" w:after="0" w:afterAutospacing="0"/>
        <w:rPr>
          <w:sz w:val="2"/>
          <w:szCs w:val="2"/>
        </w:rPr>
      </w:pPr>
      <w:r w:rsidRPr="00813D46">
        <w:rPr>
          <w:sz w:val="2"/>
          <w:szCs w:val="2"/>
        </w:rPr>
        <w:t> </w:t>
      </w:r>
    </w:p>
    <w:p w14:paraId="213E4370" w14:textId="2539F7CE" w:rsidR="00C334D1" w:rsidRPr="00813D46" w:rsidRDefault="00C334D1" w:rsidP="00C334D1">
      <w:pPr>
        <w:pStyle w:val="NormalWeb"/>
        <w:spacing w:before="0" w:beforeAutospacing="0" w:after="0" w:afterAutospacing="0"/>
        <w:ind w:left="979" w:hanging="367"/>
        <w:rPr>
          <w:rFonts w:cs="Arial"/>
          <w:sz w:val="20"/>
          <w:szCs w:val="20"/>
        </w:rPr>
      </w:pPr>
      <w:r w:rsidRPr="00813D46">
        <w:rPr>
          <w:rFonts w:cs="Arial"/>
          <w:sz w:val="20"/>
          <w:szCs w:val="20"/>
        </w:rPr>
        <w:t>•</w:t>
      </w:r>
      <w:r w:rsidRPr="00813D46">
        <w:rPr>
          <w:rFonts w:cs="Arial"/>
          <w:sz w:val="20"/>
          <w:szCs w:val="20"/>
        </w:rPr>
        <w:tab/>
      </w:r>
      <w:r w:rsidRPr="00813D46">
        <w:rPr>
          <w:rFonts w:cs="Arial"/>
          <w:b/>
          <w:bCs/>
          <w:sz w:val="20"/>
          <w:szCs w:val="20"/>
        </w:rPr>
        <w:t>D&amp;C Other</w:t>
      </w:r>
      <w:r w:rsidRPr="00813D46">
        <w:rPr>
          <w:rFonts w:cs="Arial"/>
          <w:sz w:val="20"/>
          <w:szCs w:val="20"/>
        </w:rPr>
        <w:t xml:space="preserve">, comprising: Resale, </w:t>
      </w:r>
      <w:r w:rsidR="00E62BA4" w:rsidRPr="00813D46">
        <w:rPr>
          <w:rFonts w:cs="Arial"/>
          <w:sz w:val="20"/>
          <w:szCs w:val="20"/>
        </w:rPr>
        <w:t xml:space="preserve">consisting of </w:t>
      </w:r>
      <w:r w:rsidR="00C30ADA" w:rsidRPr="00813D46">
        <w:rPr>
          <w:rFonts w:cs="Arial"/>
          <w:sz w:val="20"/>
          <w:szCs w:val="20"/>
        </w:rPr>
        <w:t xml:space="preserve">transactions in our </w:t>
      </w:r>
      <w:r w:rsidRPr="00813D46">
        <w:rPr>
          <w:rFonts w:cs="Arial"/>
          <w:sz w:val="20"/>
          <w:szCs w:val="20"/>
        </w:rPr>
        <w:t>Windows</w:t>
      </w:r>
      <w:r w:rsidR="00C30ADA" w:rsidRPr="00813D46">
        <w:rPr>
          <w:rFonts w:cs="Arial"/>
          <w:sz w:val="20"/>
          <w:szCs w:val="20"/>
        </w:rPr>
        <w:t xml:space="preserve"> </w:t>
      </w:r>
      <w:r w:rsidR="00632937" w:rsidRPr="00813D46">
        <w:rPr>
          <w:rFonts w:cs="Arial"/>
          <w:sz w:val="20"/>
          <w:szCs w:val="20"/>
        </w:rPr>
        <w:t xml:space="preserve">Store </w:t>
      </w:r>
      <w:r w:rsidR="00C30ADA" w:rsidRPr="00813D46">
        <w:rPr>
          <w:rFonts w:cs="Arial"/>
          <w:sz w:val="20"/>
          <w:szCs w:val="20"/>
        </w:rPr>
        <w:t xml:space="preserve">and </w:t>
      </w:r>
      <w:r w:rsidRPr="00813D46">
        <w:rPr>
          <w:rFonts w:cs="Arial"/>
          <w:sz w:val="20"/>
          <w:szCs w:val="20"/>
        </w:rPr>
        <w:t>Xbox</w:t>
      </w:r>
      <w:r w:rsidR="00C30ADA" w:rsidRPr="00813D46">
        <w:rPr>
          <w:rFonts w:cs="Arial"/>
          <w:sz w:val="20"/>
          <w:szCs w:val="20"/>
        </w:rPr>
        <w:t xml:space="preserve"> marketplace</w:t>
      </w:r>
      <w:r w:rsidRPr="00813D46">
        <w:rPr>
          <w:rFonts w:cs="Arial"/>
          <w:sz w:val="20"/>
          <w:szCs w:val="20"/>
        </w:rPr>
        <w:t xml:space="preserve">; search advertising; display advertising; Office 365 Consumer, comprising Office 365 Home and Office 365 Personal; Studios, comprising first-party video games; </w:t>
      </w:r>
      <w:r w:rsidR="007C3802" w:rsidRPr="00813D46">
        <w:rPr>
          <w:rFonts w:cs="Arial"/>
          <w:sz w:val="20"/>
          <w:szCs w:val="20"/>
        </w:rPr>
        <w:t xml:space="preserve">Mojang; non-Microsoft products sold in </w:t>
      </w:r>
      <w:r w:rsidRPr="00813D46">
        <w:rPr>
          <w:rFonts w:cs="Arial"/>
          <w:sz w:val="20"/>
          <w:szCs w:val="20"/>
        </w:rPr>
        <w:t xml:space="preserve">our retail stores; and certain other consumer products and services not included in the categories above. </w:t>
      </w:r>
    </w:p>
    <w:p w14:paraId="6CADD735" w14:textId="77777777" w:rsidR="00C334D1" w:rsidRPr="00813D46" w:rsidRDefault="00C334D1" w:rsidP="00C334D1">
      <w:pPr>
        <w:pStyle w:val="NormalWeb"/>
        <w:keepNext/>
        <w:spacing w:before="270" w:beforeAutospacing="0" w:after="0" w:afterAutospacing="0"/>
        <w:rPr>
          <w:sz w:val="8"/>
        </w:rPr>
      </w:pPr>
      <w:r w:rsidRPr="00813D46">
        <w:rPr>
          <w:rFonts w:cs="Arial"/>
          <w:i/>
          <w:iCs/>
          <w:sz w:val="20"/>
          <w:szCs w:val="20"/>
        </w:rPr>
        <w:t xml:space="preserve">Commercial </w:t>
      </w:r>
    </w:p>
    <w:p w14:paraId="6425FCF2"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Our Commercial segments develop, market, and support software and services designed to increase individual, team, and organizational productivity and efficiency, including simplifying everyday tasks through seamless operations across the user’s hardware and software. Our Commercial segments are: </w:t>
      </w:r>
    </w:p>
    <w:p w14:paraId="2065B0F3" w14:textId="3BE457BA"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Pr="00813D46">
        <w:rPr>
          <w:rFonts w:cs="Arial"/>
          <w:b/>
          <w:bCs/>
          <w:sz w:val="20"/>
          <w:szCs w:val="20"/>
        </w:rPr>
        <w:t>Commercial Licensing</w:t>
      </w:r>
      <w:r w:rsidRPr="00813D46">
        <w:rPr>
          <w:rFonts w:cs="Arial"/>
          <w:sz w:val="20"/>
          <w:szCs w:val="20"/>
        </w:rPr>
        <w:t xml:space="preserve">, comprising: server products, including Windows Server, Microsoft SQL Server, Visual Studio, System Center, and related Client Access Licenses (“CALs”); Windows Embedded; volume licensing of the Windows operating system, excluding academic (“Windows Commercial”); Microsoft Office for business, including Office, Exchange, SharePoint, </w:t>
      </w:r>
      <w:r w:rsidR="0059507C" w:rsidRPr="00813D46">
        <w:rPr>
          <w:rFonts w:cs="Arial"/>
          <w:sz w:val="20"/>
          <w:szCs w:val="20"/>
        </w:rPr>
        <w:t>Skype for Business</w:t>
      </w:r>
      <w:r w:rsidRPr="00813D46">
        <w:rPr>
          <w:rFonts w:cs="Arial"/>
          <w:sz w:val="20"/>
          <w:szCs w:val="20"/>
        </w:rPr>
        <w:t>, and related CALs (“Office Commercial”); Microsoft Dynamics business solutions, excluding Dynamics CRM Online; and Skype</w:t>
      </w:r>
      <w:r w:rsidR="00940C3C" w:rsidRPr="00813D46">
        <w:rPr>
          <w:rFonts w:cs="Arial"/>
          <w:sz w:val="20"/>
          <w:szCs w:val="20"/>
        </w:rPr>
        <w:t>.</w:t>
      </w:r>
      <w:r w:rsidRPr="00813D46">
        <w:rPr>
          <w:rFonts w:cs="Arial"/>
          <w:sz w:val="20"/>
          <w:szCs w:val="20"/>
        </w:rPr>
        <w:t xml:space="preserve"> </w:t>
      </w:r>
    </w:p>
    <w:p w14:paraId="7842165E" w14:textId="77777777"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r>
      <w:r w:rsidRPr="00813D46">
        <w:rPr>
          <w:rFonts w:cs="Arial"/>
          <w:b/>
          <w:bCs/>
          <w:sz w:val="20"/>
          <w:szCs w:val="20"/>
        </w:rPr>
        <w:t>Commercial Other</w:t>
      </w:r>
      <w:r w:rsidRPr="00813D46">
        <w:rPr>
          <w:rFonts w:cs="Arial"/>
          <w:sz w:val="20"/>
          <w:szCs w:val="20"/>
        </w:rPr>
        <w:t xml:space="preserve">, comprising: Enterprise Services, including Premier Support Services and Microsoft Consulting Services; Commercial Cloud, comprising Office 365 Commercial, other Microsoft Office online offerings, Dynamics CRM Online, and Microsoft Azure; and certain other commercial products and online services not included in the categories above. </w:t>
      </w:r>
    </w:p>
    <w:p w14:paraId="1A6107EA" w14:textId="35AA5263" w:rsidR="00C334D1" w:rsidRPr="00813D46" w:rsidRDefault="00C334D1" w:rsidP="00C334D1">
      <w:pPr>
        <w:pStyle w:val="NormalWeb"/>
        <w:spacing w:before="180" w:beforeAutospacing="0" w:after="0" w:afterAutospacing="0"/>
        <w:rPr>
          <w:rFonts w:cs="Arial"/>
          <w:sz w:val="20"/>
          <w:szCs w:val="20"/>
        </w:rPr>
      </w:pPr>
      <w:r w:rsidRPr="00813D46">
        <w:rPr>
          <w:rFonts w:cs="Arial"/>
          <w:sz w:val="20"/>
          <w:szCs w:val="20"/>
        </w:rPr>
        <w:t>Revenue and cost of revenue are generally directly attributed to our segments. Certain revenue contracts are allocated among the segments based on the relative value of the underlying products and services</w:t>
      </w:r>
      <w:r w:rsidR="0076648B" w:rsidRPr="00813D46">
        <w:rPr>
          <w:rFonts w:cs="Arial"/>
          <w:sz w:val="20"/>
          <w:szCs w:val="20"/>
        </w:rPr>
        <w:t>, which can include allocation based on actual prices charged, prices when sold separately, or estimated costs plus a profit margin</w:t>
      </w:r>
      <w:r w:rsidRPr="00813D46">
        <w:rPr>
          <w:rFonts w:cs="Arial"/>
          <w:sz w:val="20"/>
          <w:szCs w:val="20"/>
        </w:rPr>
        <w:t xml:space="preserve">. Cost of revenue is directly charged to our hardware segments. For the remaining segments, cost of revenue is directly charged in most cases and allocated in certain cases, generally using a relative revenue methodology. </w:t>
      </w:r>
    </w:p>
    <w:p w14:paraId="177967EA"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do not allocate operating expenses to our segments. Rather, we allocate them to our two segment groups, Devices and Consumer and Commercial. Due to the integrated structure of our business, allocations of expenses are made in certain cases to incent cross-collaboration among our segment groups so that a segment group is not solely burdened by the cost of a mutually beneficial activity as we seek to deliver seamless experiences across devices, whether on-premises or in the cloud. </w:t>
      </w:r>
    </w:p>
    <w:p w14:paraId="27942F8F"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Operating expenses are attributed to our segment groups as follows: </w:t>
      </w:r>
    </w:p>
    <w:p w14:paraId="7AF15996" w14:textId="77777777"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t>Sales and marketing expenses are primarily recorded directly to each segment group based on identified customer segment.</w:t>
      </w:r>
    </w:p>
    <w:p w14:paraId="1806CB20" w14:textId="77777777"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 xml:space="preserve">• </w:t>
      </w:r>
      <w:r w:rsidRPr="00813D46">
        <w:rPr>
          <w:rFonts w:cs="Arial"/>
          <w:sz w:val="20"/>
          <w:szCs w:val="20"/>
        </w:rPr>
        <w:tab/>
        <w:t>Research and development expenses are primarily shared across the segment groups based on relative gross margin but are mapped directly in certain cases where the value of the expense only accrues to that segment group.</w:t>
      </w:r>
    </w:p>
    <w:p w14:paraId="57AB5960" w14:textId="77777777" w:rsidR="00C334D1" w:rsidRPr="00813D46" w:rsidRDefault="00C334D1" w:rsidP="00C334D1">
      <w:pPr>
        <w:pStyle w:val="NormalWeb"/>
        <w:spacing w:before="90" w:beforeAutospacing="0" w:after="0" w:afterAutospacing="0"/>
        <w:ind w:left="979" w:hanging="367"/>
        <w:rPr>
          <w:sz w:val="8"/>
        </w:rPr>
      </w:pPr>
      <w:r w:rsidRPr="00813D46">
        <w:rPr>
          <w:rFonts w:cs="Arial"/>
          <w:sz w:val="20"/>
          <w:szCs w:val="20"/>
        </w:rPr>
        <w:t>•</w:t>
      </w:r>
      <w:r w:rsidRPr="00813D46">
        <w:rPr>
          <w:rFonts w:cs="Arial"/>
          <w:sz w:val="20"/>
          <w:szCs w:val="20"/>
        </w:rPr>
        <w:tab/>
        <w:t xml:space="preserve">General and administrative expenses are primarily allocated based on relative gross margin. </w:t>
      </w:r>
    </w:p>
    <w:p w14:paraId="63908E0A" w14:textId="4610B878"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Certain corporate-level activity is not allocated to our segment groups, including costs of: legal, including expenses, settlements, and fines; information technology; human resources; finance; excise taxes; and </w:t>
      </w:r>
      <w:r w:rsidR="004274C2" w:rsidRPr="00813D46">
        <w:rPr>
          <w:rFonts w:cs="Arial"/>
          <w:sz w:val="20"/>
          <w:szCs w:val="20"/>
        </w:rPr>
        <w:t xml:space="preserve">impairment, </w:t>
      </w:r>
      <w:r w:rsidRPr="00813D46">
        <w:rPr>
          <w:rFonts w:cs="Arial"/>
          <w:sz w:val="20"/>
          <w:szCs w:val="20"/>
        </w:rPr>
        <w:t>integration</w:t>
      </w:r>
      <w:r w:rsidR="00E5489F" w:rsidRPr="00813D46">
        <w:rPr>
          <w:rFonts w:cs="Arial"/>
          <w:sz w:val="20"/>
          <w:szCs w:val="20"/>
        </w:rPr>
        <w:t>,</w:t>
      </w:r>
      <w:r w:rsidRPr="00813D46">
        <w:rPr>
          <w:rFonts w:cs="Arial"/>
          <w:sz w:val="20"/>
          <w:szCs w:val="20"/>
        </w:rPr>
        <w:t xml:space="preserve"> and restructuring </w:t>
      </w:r>
      <w:r w:rsidR="00261FF4" w:rsidRPr="00813D46">
        <w:rPr>
          <w:rFonts w:cs="Arial"/>
          <w:sz w:val="20"/>
          <w:szCs w:val="20"/>
        </w:rPr>
        <w:t>expenses</w:t>
      </w:r>
      <w:r w:rsidRPr="00813D46">
        <w:rPr>
          <w:rFonts w:cs="Arial"/>
          <w:sz w:val="20"/>
          <w:szCs w:val="20"/>
        </w:rPr>
        <w:t xml:space="preserve">. </w:t>
      </w:r>
    </w:p>
    <w:p w14:paraId="3BA6117D" w14:textId="77777777" w:rsidR="00C334D1" w:rsidRPr="00813D46" w:rsidRDefault="00C334D1" w:rsidP="00C334D1">
      <w:pPr>
        <w:pStyle w:val="NormalWeb"/>
        <w:keepNext/>
        <w:spacing w:before="180" w:beforeAutospacing="0" w:after="0" w:afterAutospacing="0"/>
        <w:rPr>
          <w:sz w:val="2"/>
          <w:szCs w:val="2"/>
        </w:rPr>
      </w:pPr>
      <w:r w:rsidRPr="00813D46">
        <w:rPr>
          <w:sz w:val="2"/>
          <w:szCs w:val="2"/>
        </w:rPr>
        <w:t> </w:t>
      </w:r>
    </w:p>
    <w:p w14:paraId="6CF9CBEA" w14:textId="77777777" w:rsidR="00C334D1" w:rsidRPr="00813D46" w:rsidRDefault="00C334D1" w:rsidP="0070494D">
      <w:pPr>
        <w:pStyle w:val="NormalWeb"/>
        <w:keepNext/>
        <w:spacing w:before="0" w:beforeAutospacing="0" w:after="0" w:afterAutospacing="0"/>
        <w:rPr>
          <w:sz w:val="8"/>
        </w:rPr>
      </w:pPr>
      <w:r w:rsidRPr="00813D46">
        <w:rPr>
          <w:rFonts w:cs="Arial"/>
          <w:sz w:val="20"/>
          <w:szCs w:val="20"/>
        </w:rPr>
        <w:t xml:space="preserve">Segment revenue and gross margin were as follows during the periods presented: </w:t>
      </w:r>
    </w:p>
    <w:p w14:paraId="4610B23D" w14:textId="77777777" w:rsidR="00C334D1" w:rsidRPr="00813D46" w:rsidRDefault="00C334D1" w:rsidP="0070494D">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2760"/>
        <w:gridCol w:w="185"/>
        <w:gridCol w:w="4052"/>
        <w:gridCol w:w="185"/>
        <w:gridCol w:w="126"/>
        <w:gridCol w:w="739"/>
        <w:gridCol w:w="70"/>
        <w:gridCol w:w="185"/>
        <w:gridCol w:w="126"/>
        <w:gridCol w:w="739"/>
        <w:gridCol w:w="81"/>
        <w:gridCol w:w="185"/>
        <w:gridCol w:w="126"/>
        <w:gridCol w:w="739"/>
        <w:gridCol w:w="70"/>
      </w:tblGrid>
      <w:tr w:rsidR="006B4B05" w:rsidRPr="00813D46" w14:paraId="2B1D17DD" w14:textId="77777777" w:rsidTr="007B0C0F">
        <w:trPr>
          <w:tblHeader/>
          <w:jc w:val="center"/>
        </w:trPr>
        <w:tc>
          <w:tcPr>
            <w:tcW w:w="1331" w:type="pct"/>
            <w:vAlign w:val="center"/>
          </w:tcPr>
          <w:p w14:paraId="0992AD19" w14:textId="77777777" w:rsidR="00C334D1" w:rsidRPr="00813D46" w:rsidRDefault="00C334D1" w:rsidP="0070494D">
            <w:pPr>
              <w:keepNext/>
              <w:rPr>
                <w:sz w:val="1"/>
                <w:szCs w:val="24"/>
              </w:rPr>
            </w:pPr>
          </w:p>
        </w:tc>
        <w:tc>
          <w:tcPr>
            <w:tcW w:w="89" w:type="pct"/>
            <w:vAlign w:val="bottom"/>
          </w:tcPr>
          <w:p w14:paraId="5B0750E0" w14:textId="77777777" w:rsidR="00C334D1" w:rsidRPr="00813D46" w:rsidRDefault="00C334D1" w:rsidP="0070494D">
            <w:pPr>
              <w:keepNext/>
              <w:rPr>
                <w:sz w:val="1"/>
                <w:szCs w:val="24"/>
              </w:rPr>
            </w:pPr>
          </w:p>
        </w:tc>
        <w:tc>
          <w:tcPr>
            <w:tcW w:w="1954" w:type="pct"/>
            <w:vAlign w:val="center"/>
          </w:tcPr>
          <w:p w14:paraId="42B69570" w14:textId="77777777" w:rsidR="00C334D1" w:rsidRPr="00813D46" w:rsidRDefault="00C334D1" w:rsidP="0070494D">
            <w:pPr>
              <w:keepNext/>
              <w:rPr>
                <w:sz w:val="1"/>
                <w:szCs w:val="24"/>
              </w:rPr>
            </w:pPr>
          </w:p>
        </w:tc>
        <w:tc>
          <w:tcPr>
            <w:tcW w:w="89" w:type="pct"/>
            <w:vAlign w:val="bottom"/>
          </w:tcPr>
          <w:p w14:paraId="718FD163" w14:textId="77777777" w:rsidR="00C334D1" w:rsidRPr="00813D46" w:rsidRDefault="00C334D1" w:rsidP="0070494D">
            <w:pPr>
              <w:keepNext/>
              <w:rPr>
                <w:sz w:val="1"/>
                <w:szCs w:val="24"/>
              </w:rPr>
            </w:pPr>
          </w:p>
        </w:tc>
        <w:tc>
          <w:tcPr>
            <w:tcW w:w="0" w:type="auto"/>
            <w:vAlign w:val="center"/>
          </w:tcPr>
          <w:p w14:paraId="3560ABCA" w14:textId="77777777" w:rsidR="00C334D1" w:rsidRPr="00813D46" w:rsidRDefault="00C334D1" w:rsidP="0070494D">
            <w:pPr>
              <w:keepNext/>
              <w:rPr>
                <w:sz w:val="1"/>
                <w:szCs w:val="24"/>
              </w:rPr>
            </w:pPr>
          </w:p>
        </w:tc>
        <w:tc>
          <w:tcPr>
            <w:tcW w:w="0" w:type="auto"/>
            <w:vAlign w:val="center"/>
          </w:tcPr>
          <w:p w14:paraId="58AB42B7" w14:textId="77777777" w:rsidR="00C334D1" w:rsidRPr="00813D46" w:rsidRDefault="00C334D1" w:rsidP="0070494D">
            <w:pPr>
              <w:keepNext/>
              <w:rPr>
                <w:sz w:val="1"/>
                <w:szCs w:val="24"/>
              </w:rPr>
            </w:pPr>
          </w:p>
        </w:tc>
        <w:tc>
          <w:tcPr>
            <w:tcW w:w="0" w:type="auto"/>
            <w:vAlign w:val="center"/>
          </w:tcPr>
          <w:p w14:paraId="3D2B5A9F" w14:textId="77777777" w:rsidR="00C334D1" w:rsidRPr="00813D46" w:rsidRDefault="00C334D1" w:rsidP="0070494D">
            <w:pPr>
              <w:keepNext/>
              <w:rPr>
                <w:sz w:val="1"/>
                <w:szCs w:val="24"/>
              </w:rPr>
            </w:pPr>
          </w:p>
        </w:tc>
        <w:tc>
          <w:tcPr>
            <w:tcW w:w="89" w:type="pct"/>
            <w:vAlign w:val="bottom"/>
          </w:tcPr>
          <w:p w14:paraId="43404E11" w14:textId="77777777" w:rsidR="00C334D1" w:rsidRPr="00813D46" w:rsidRDefault="00C334D1" w:rsidP="0070494D">
            <w:pPr>
              <w:keepNext/>
              <w:rPr>
                <w:sz w:val="1"/>
                <w:szCs w:val="24"/>
              </w:rPr>
            </w:pPr>
          </w:p>
        </w:tc>
        <w:tc>
          <w:tcPr>
            <w:tcW w:w="0" w:type="auto"/>
            <w:vAlign w:val="center"/>
          </w:tcPr>
          <w:p w14:paraId="14FFC6E2" w14:textId="77777777" w:rsidR="00C334D1" w:rsidRPr="00813D46" w:rsidRDefault="00C334D1" w:rsidP="0070494D">
            <w:pPr>
              <w:keepNext/>
              <w:rPr>
                <w:sz w:val="1"/>
                <w:szCs w:val="24"/>
              </w:rPr>
            </w:pPr>
          </w:p>
        </w:tc>
        <w:tc>
          <w:tcPr>
            <w:tcW w:w="0" w:type="auto"/>
            <w:vAlign w:val="center"/>
          </w:tcPr>
          <w:p w14:paraId="337D8460" w14:textId="77777777" w:rsidR="00C334D1" w:rsidRPr="00813D46" w:rsidRDefault="00C334D1" w:rsidP="0070494D">
            <w:pPr>
              <w:keepNext/>
              <w:rPr>
                <w:sz w:val="1"/>
                <w:szCs w:val="24"/>
              </w:rPr>
            </w:pPr>
          </w:p>
        </w:tc>
        <w:tc>
          <w:tcPr>
            <w:tcW w:w="0" w:type="auto"/>
            <w:vAlign w:val="center"/>
          </w:tcPr>
          <w:p w14:paraId="714C1A28" w14:textId="77777777" w:rsidR="00C334D1" w:rsidRPr="00813D46" w:rsidRDefault="00C334D1" w:rsidP="0070494D">
            <w:pPr>
              <w:keepNext/>
              <w:rPr>
                <w:sz w:val="1"/>
                <w:szCs w:val="24"/>
              </w:rPr>
            </w:pPr>
          </w:p>
        </w:tc>
        <w:tc>
          <w:tcPr>
            <w:tcW w:w="89" w:type="pct"/>
            <w:vAlign w:val="bottom"/>
          </w:tcPr>
          <w:p w14:paraId="0F947515" w14:textId="77777777" w:rsidR="00C334D1" w:rsidRPr="00813D46" w:rsidRDefault="00C334D1" w:rsidP="0070494D">
            <w:pPr>
              <w:keepNext/>
              <w:rPr>
                <w:sz w:val="1"/>
                <w:szCs w:val="24"/>
              </w:rPr>
            </w:pPr>
          </w:p>
        </w:tc>
        <w:tc>
          <w:tcPr>
            <w:tcW w:w="0" w:type="auto"/>
            <w:vAlign w:val="center"/>
          </w:tcPr>
          <w:p w14:paraId="4D5C668B" w14:textId="77777777" w:rsidR="00C334D1" w:rsidRPr="00813D46" w:rsidRDefault="00C334D1" w:rsidP="0070494D">
            <w:pPr>
              <w:keepNext/>
              <w:rPr>
                <w:sz w:val="1"/>
                <w:szCs w:val="24"/>
              </w:rPr>
            </w:pPr>
          </w:p>
        </w:tc>
        <w:tc>
          <w:tcPr>
            <w:tcW w:w="0" w:type="auto"/>
            <w:vAlign w:val="center"/>
          </w:tcPr>
          <w:p w14:paraId="6CD6BA03" w14:textId="77777777" w:rsidR="00C334D1" w:rsidRPr="00813D46" w:rsidRDefault="00C334D1" w:rsidP="0070494D">
            <w:pPr>
              <w:keepNext/>
              <w:rPr>
                <w:sz w:val="1"/>
                <w:szCs w:val="24"/>
              </w:rPr>
            </w:pPr>
          </w:p>
        </w:tc>
        <w:tc>
          <w:tcPr>
            <w:tcW w:w="0" w:type="auto"/>
            <w:vAlign w:val="center"/>
          </w:tcPr>
          <w:p w14:paraId="04AAE4ED" w14:textId="77777777" w:rsidR="00C334D1" w:rsidRPr="00813D46" w:rsidRDefault="00C334D1" w:rsidP="0070494D">
            <w:pPr>
              <w:keepNext/>
              <w:rPr>
                <w:sz w:val="1"/>
                <w:szCs w:val="24"/>
              </w:rPr>
            </w:pPr>
          </w:p>
        </w:tc>
      </w:tr>
      <w:tr w:rsidR="006B4B05" w:rsidRPr="00813D46" w14:paraId="584CACA9" w14:textId="77777777" w:rsidTr="007B0C0F">
        <w:trPr>
          <w:tblHeader/>
          <w:jc w:val="center"/>
        </w:trPr>
        <w:tc>
          <w:tcPr>
            <w:tcW w:w="0" w:type="auto"/>
            <w:vAlign w:val="bottom"/>
          </w:tcPr>
          <w:p w14:paraId="162942DE" w14:textId="77777777" w:rsidR="00C334D1" w:rsidRPr="00813D46" w:rsidRDefault="00C334D1" w:rsidP="0070494D">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47F7005C" w14:textId="77777777" w:rsidR="00C334D1" w:rsidRPr="00813D46" w:rsidRDefault="00C334D1" w:rsidP="0070494D">
            <w:pPr>
              <w:pStyle w:val="la2"/>
              <w:keepNext/>
            </w:pPr>
            <w:r w:rsidRPr="00813D46">
              <w:rPr>
                <w:sz w:val="15"/>
                <w:szCs w:val="15"/>
              </w:rPr>
              <w:t> </w:t>
            </w:r>
          </w:p>
        </w:tc>
        <w:tc>
          <w:tcPr>
            <w:tcW w:w="0" w:type="auto"/>
            <w:vAlign w:val="bottom"/>
          </w:tcPr>
          <w:p w14:paraId="69D5AEB9" w14:textId="77777777" w:rsidR="00C334D1" w:rsidRPr="00813D46" w:rsidRDefault="00C334D1" w:rsidP="0070494D">
            <w:pPr>
              <w:pStyle w:val="la2"/>
              <w:keepNext/>
            </w:pPr>
            <w:r w:rsidRPr="00813D46">
              <w:t> </w:t>
            </w:r>
          </w:p>
        </w:tc>
        <w:tc>
          <w:tcPr>
            <w:tcW w:w="0" w:type="auto"/>
            <w:vAlign w:val="bottom"/>
          </w:tcPr>
          <w:p w14:paraId="459CDF3A" w14:textId="77777777" w:rsidR="00C334D1" w:rsidRPr="00813D46" w:rsidRDefault="00C334D1" w:rsidP="0070494D">
            <w:pPr>
              <w:pStyle w:val="la2"/>
              <w:keepNext/>
            </w:pPr>
            <w:r w:rsidRPr="00813D46">
              <w:rPr>
                <w:sz w:val="15"/>
                <w:szCs w:val="15"/>
              </w:rPr>
              <w:t> </w:t>
            </w:r>
          </w:p>
        </w:tc>
        <w:tc>
          <w:tcPr>
            <w:tcW w:w="0" w:type="auto"/>
            <w:gridSpan w:val="2"/>
            <w:vAlign w:val="bottom"/>
          </w:tcPr>
          <w:p w14:paraId="2E2C7CC1" w14:textId="77777777" w:rsidR="00C334D1" w:rsidRPr="00813D46" w:rsidRDefault="00C334D1" w:rsidP="0070494D">
            <w:pPr>
              <w:pStyle w:val="la2"/>
              <w:keepNext/>
            </w:pPr>
            <w:r w:rsidRPr="00813D46">
              <w:t> </w:t>
            </w:r>
          </w:p>
        </w:tc>
        <w:tc>
          <w:tcPr>
            <w:tcW w:w="0" w:type="auto"/>
            <w:vAlign w:val="bottom"/>
          </w:tcPr>
          <w:p w14:paraId="7BBAB2EE" w14:textId="77777777" w:rsidR="00C334D1" w:rsidRPr="00813D46" w:rsidRDefault="00C334D1" w:rsidP="0070494D">
            <w:pPr>
              <w:keepNext/>
              <w:rPr>
                <w:sz w:val="8"/>
                <w:szCs w:val="24"/>
              </w:rPr>
            </w:pPr>
            <w:r w:rsidRPr="00813D46">
              <w:rPr>
                <w:sz w:val="15"/>
                <w:szCs w:val="15"/>
              </w:rPr>
              <w:t> </w:t>
            </w:r>
          </w:p>
        </w:tc>
        <w:tc>
          <w:tcPr>
            <w:tcW w:w="0" w:type="auto"/>
            <w:vAlign w:val="bottom"/>
          </w:tcPr>
          <w:p w14:paraId="446F44DA" w14:textId="77777777" w:rsidR="00C334D1" w:rsidRPr="00813D46" w:rsidRDefault="00C334D1" w:rsidP="0070494D">
            <w:pPr>
              <w:pStyle w:val="la2"/>
              <w:keepNext/>
            </w:pPr>
            <w:r w:rsidRPr="00813D46">
              <w:rPr>
                <w:sz w:val="15"/>
                <w:szCs w:val="15"/>
              </w:rPr>
              <w:t> </w:t>
            </w:r>
          </w:p>
        </w:tc>
        <w:tc>
          <w:tcPr>
            <w:tcW w:w="0" w:type="auto"/>
            <w:gridSpan w:val="2"/>
            <w:vAlign w:val="bottom"/>
          </w:tcPr>
          <w:p w14:paraId="7BB14AB7" w14:textId="77777777" w:rsidR="00C334D1" w:rsidRPr="00813D46" w:rsidRDefault="00C334D1" w:rsidP="0070494D">
            <w:pPr>
              <w:pStyle w:val="la2"/>
              <w:keepNext/>
            </w:pPr>
            <w:r w:rsidRPr="00813D46">
              <w:t> </w:t>
            </w:r>
          </w:p>
        </w:tc>
        <w:tc>
          <w:tcPr>
            <w:tcW w:w="0" w:type="auto"/>
            <w:vAlign w:val="bottom"/>
          </w:tcPr>
          <w:p w14:paraId="5B8C416B" w14:textId="77777777" w:rsidR="00C334D1" w:rsidRPr="00813D46" w:rsidRDefault="00C334D1" w:rsidP="0070494D">
            <w:pPr>
              <w:keepNext/>
              <w:rPr>
                <w:sz w:val="8"/>
                <w:szCs w:val="24"/>
              </w:rPr>
            </w:pPr>
            <w:r w:rsidRPr="00813D46">
              <w:rPr>
                <w:sz w:val="15"/>
                <w:szCs w:val="15"/>
              </w:rPr>
              <w:t> </w:t>
            </w:r>
          </w:p>
        </w:tc>
        <w:tc>
          <w:tcPr>
            <w:tcW w:w="0" w:type="auto"/>
            <w:vAlign w:val="bottom"/>
          </w:tcPr>
          <w:p w14:paraId="2EB6984A" w14:textId="77777777" w:rsidR="00C334D1" w:rsidRPr="00813D46" w:rsidRDefault="00C334D1" w:rsidP="0070494D">
            <w:pPr>
              <w:pStyle w:val="la2"/>
              <w:keepNext/>
            </w:pPr>
            <w:r w:rsidRPr="00813D46">
              <w:rPr>
                <w:sz w:val="15"/>
                <w:szCs w:val="15"/>
              </w:rPr>
              <w:t> </w:t>
            </w:r>
          </w:p>
        </w:tc>
        <w:tc>
          <w:tcPr>
            <w:tcW w:w="0" w:type="auto"/>
            <w:gridSpan w:val="2"/>
            <w:vAlign w:val="bottom"/>
          </w:tcPr>
          <w:p w14:paraId="2DFD105F" w14:textId="77777777" w:rsidR="00C334D1" w:rsidRPr="00813D46" w:rsidRDefault="00C334D1" w:rsidP="0070494D">
            <w:pPr>
              <w:pStyle w:val="la2"/>
              <w:keepNext/>
            </w:pPr>
            <w:r w:rsidRPr="00813D46">
              <w:t> </w:t>
            </w:r>
          </w:p>
        </w:tc>
        <w:tc>
          <w:tcPr>
            <w:tcW w:w="0" w:type="auto"/>
            <w:vAlign w:val="bottom"/>
          </w:tcPr>
          <w:p w14:paraId="6069DCE8" w14:textId="77777777" w:rsidR="00C334D1" w:rsidRPr="00813D46" w:rsidRDefault="00C334D1" w:rsidP="0070494D">
            <w:pPr>
              <w:keepNext/>
              <w:rPr>
                <w:sz w:val="8"/>
                <w:szCs w:val="24"/>
              </w:rPr>
            </w:pPr>
            <w:r w:rsidRPr="00813D46">
              <w:rPr>
                <w:sz w:val="15"/>
                <w:szCs w:val="15"/>
              </w:rPr>
              <w:t> </w:t>
            </w:r>
          </w:p>
        </w:tc>
      </w:tr>
      <w:tr w:rsidR="00C334D1" w:rsidRPr="00813D46" w14:paraId="178D93AF" w14:textId="77777777" w:rsidTr="007B0C0F">
        <w:trPr>
          <w:jc w:val="center"/>
        </w:trPr>
        <w:tc>
          <w:tcPr>
            <w:tcW w:w="0" w:type="auto"/>
            <w:gridSpan w:val="14"/>
            <w:vAlign w:val="bottom"/>
          </w:tcPr>
          <w:p w14:paraId="1088BD51" w14:textId="77777777" w:rsidR="00C334D1" w:rsidRPr="00813D46" w:rsidRDefault="00C334D1" w:rsidP="0070494D">
            <w:pPr>
              <w:pStyle w:val="rrdsinglerule"/>
              <w:keepNext/>
            </w:pPr>
            <w:r w:rsidRPr="00813D46">
              <w:rPr>
                <w:sz w:val="15"/>
                <w:szCs w:val="15"/>
              </w:rPr>
              <w:t> </w:t>
            </w:r>
          </w:p>
        </w:tc>
        <w:tc>
          <w:tcPr>
            <w:tcW w:w="0" w:type="auto"/>
            <w:vAlign w:val="bottom"/>
          </w:tcPr>
          <w:p w14:paraId="68D391CF" w14:textId="77777777" w:rsidR="00C334D1" w:rsidRPr="00813D46" w:rsidRDefault="00C334D1" w:rsidP="0070494D">
            <w:pPr>
              <w:keepNext/>
              <w:rPr>
                <w:sz w:val="8"/>
                <w:szCs w:val="24"/>
              </w:rPr>
            </w:pPr>
          </w:p>
        </w:tc>
      </w:tr>
      <w:tr w:rsidR="006B4B05" w:rsidRPr="00813D46" w14:paraId="1A7138C3" w14:textId="77777777" w:rsidTr="007B0C0F">
        <w:trPr>
          <w:trHeight w:val="75"/>
          <w:jc w:val="center"/>
        </w:trPr>
        <w:tc>
          <w:tcPr>
            <w:tcW w:w="0" w:type="auto"/>
            <w:vAlign w:val="center"/>
          </w:tcPr>
          <w:p w14:paraId="2D67601D" w14:textId="77777777" w:rsidR="00C334D1" w:rsidRPr="00813D46" w:rsidRDefault="00C334D1" w:rsidP="0070494D">
            <w:pPr>
              <w:keepNext/>
              <w:rPr>
                <w:sz w:val="8"/>
                <w:szCs w:val="24"/>
              </w:rPr>
            </w:pPr>
          </w:p>
        </w:tc>
        <w:tc>
          <w:tcPr>
            <w:tcW w:w="0" w:type="auto"/>
            <w:gridSpan w:val="2"/>
            <w:vAlign w:val="center"/>
          </w:tcPr>
          <w:p w14:paraId="71DF1392" w14:textId="77777777" w:rsidR="00C334D1" w:rsidRPr="00813D46" w:rsidRDefault="00C334D1" w:rsidP="0070494D">
            <w:pPr>
              <w:keepNext/>
              <w:rPr>
                <w:sz w:val="8"/>
                <w:szCs w:val="24"/>
              </w:rPr>
            </w:pPr>
          </w:p>
        </w:tc>
        <w:tc>
          <w:tcPr>
            <w:tcW w:w="0" w:type="auto"/>
            <w:gridSpan w:val="4"/>
            <w:vAlign w:val="center"/>
          </w:tcPr>
          <w:p w14:paraId="15FEBC7B" w14:textId="77777777" w:rsidR="00C334D1" w:rsidRPr="00813D46" w:rsidRDefault="00C334D1" w:rsidP="0070494D">
            <w:pPr>
              <w:keepNext/>
              <w:rPr>
                <w:sz w:val="8"/>
                <w:szCs w:val="24"/>
              </w:rPr>
            </w:pPr>
          </w:p>
        </w:tc>
        <w:tc>
          <w:tcPr>
            <w:tcW w:w="0" w:type="auto"/>
            <w:gridSpan w:val="4"/>
            <w:vAlign w:val="center"/>
          </w:tcPr>
          <w:p w14:paraId="689178A6" w14:textId="77777777" w:rsidR="00C334D1" w:rsidRPr="00813D46" w:rsidRDefault="00C334D1" w:rsidP="0070494D">
            <w:pPr>
              <w:keepNext/>
              <w:rPr>
                <w:sz w:val="8"/>
                <w:szCs w:val="24"/>
              </w:rPr>
            </w:pPr>
          </w:p>
        </w:tc>
        <w:tc>
          <w:tcPr>
            <w:tcW w:w="0" w:type="auto"/>
            <w:gridSpan w:val="4"/>
            <w:vAlign w:val="center"/>
          </w:tcPr>
          <w:p w14:paraId="2FCE5A76" w14:textId="77777777" w:rsidR="00C334D1" w:rsidRPr="00813D46" w:rsidRDefault="00C334D1" w:rsidP="0070494D">
            <w:pPr>
              <w:keepNext/>
              <w:rPr>
                <w:sz w:val="8"/>
                <w:szCs w:val="24"/>
              </w:rPr>
            </w:pPr>
          </w:p>
        </w:tc>
      </w:tr>
      <w:tr w:rsidR="006B4B05" w:rsidRPr="00813D46" w14:paraId="63B9340D" w14:textId="77777777" w:rsidTr="007B0C0F">
        <w:trPr>
          <w:jc w:val="center"/>
        </w:trPr>
        <w:tc>
          <w:tcPr>
            <w:tcW w:w="0" w:type="auto"/>
            <w:vAlign w:val="bottom"/>
          </w:tcPr>
          <w:p w14:paraId="049B46CB" w14:textId="77777777" w:rsidR="00C334D1" w:rsidRPr="00813D46" w:rsidRDefault="00C334D1" w:rsidP="0070494D">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53F784D4" w14:textId="77777777" w:rsidR="00C334D1" w:rsidRPr="00813D46" w:rsidRDefault="00C334D1" w:rsidP="0070494D">
            <w:pPr>
              <w:pStyle w:val="la2"/>
              <w:keepNext/>
            </w:pPr>
            <w:r w:rsidRPr="00813D46">
              <w:rPr>
                <w:sz w:val="15"/>
                <w:szCs w:val="15"/>
              </w:rPr>
              <w:t> </w:t>
            </w:r>
          </w:p>
        </w:tc>
        <w:tc>
          <w:tcPr>
            <w:tcW w:w="0" w:type="auto"/>
            <w:vAlign w:val="bottom"/>
          </w:tcPr>
          <w:p w14:paraId="59AFA3DD" w14:textId="77777777" w:rsidR="00C334D1" w:rsidRPr="00813D46" w:rsidRDefault="00C334D1" w:rsidP="0070494D">
            <w:pPr>
              <w:pStyle w:val="la2"/>
              <w:keepNext/>
            </w:pPr>
            <w:r w:rsidRPr="00813D46">
              <w:t> </w:t>
            </w:r>
          </w:p>
        </w:tc>
        <w:tc>
          <w:tcPr>
            <w:tcW w:w="0" w:type="auto"/>
            <w:vAlign w:val="bottom"/>
          </w:tcPr>
          <w:p w14:paraId="422E2FE0" w14:textId="77777777" w:rsidR="00C334D1" w:rsidRPr="00813D46" w:rsidRDefault="00C334D1" w:rsidP="0070494D">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00EF6F02" w14:textId="77777777" w:rsidR="00C334D1" w:rsidRPr="00813D46" w:rsidRDefault="00C334D1" w:rsidP="0070494D">
            <w:pPr>
              <w:keepNext/>
              <w:jc w:val="right"/>
              <w:rPr>
                <w:szCs w:val="24"/>
              </w:rPr>
            </w:pPr>
            <w:r w:rsidRPr="00813D46">
              <w:rPr>
                <w:rFonts w:cs="Arial"/>
                <w:b/>
                <w:bCs/>
                <w:sz w:val="15"/>
                <w:szCs w:val="15"/>
              </w:rPr>
              <w:t>2015</w:t>
            </w:r>
          </w:p>
        </w:tc>
        <w:tc>
          <w:tcPr>
            <w:tcW w:w="0" w:type="auto"/>
            <w:vAlign w:val="bottom"/>
          </w:tcPr>
          <w:p w14:paraId="7C824FE7" w14:textId="77777777" w:rsidR="00C334D1" w:rsidRPr="00813D46" w:rsidRDefault="00C334D1" w:rsidP="0070494D">
            <w:pPr>
              <w:keepNext/>
              <w:rPr>
                <w:sz w:val="8"/>
                <w:szCs w:val="24"/>
              </w:rPr>
            </w:pPr>
            <w:r w:rsidRPr="00813D46">
              <w:rPr>
                <w:sz w:val="15"/>
                <w:szCs w:val="15"/>
              </w:rPr>
              <w:t> </w:t>
            </w:r>
          </w:p>
        </w:tc>
        <w:tc>
          <w:tcPr>
            <w:tcW w:w="0" w:type="auto"/>
            <w:vAlign w:val="bottom"/>
          </w:tcPr>
          <w:p w14:paraId="2E404941" w14:textId="77777777" w:rsidR="00C334D1" w:rsidRPr="00813D46" w:rsidRDefault="00C334D1" w:rsidP="0070494D">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73471D0D" w14:textId="77777777" w:rsidR="00C334D1" w:rsidRPr="00813D46" w:rsidRDefault="00C334D1" w:rsidP="0070494D">
            <w:pPr>
              <w:keepNext/>
              <w:jc w:val="right"/>
              <w:rPr>
                <w:szCs w:val="24"/>
              </w:rPr>
            </w:pPr>
            <w:r w:rsidRPr="00813D46">
              <w:rPr>
                <w:rFonts w:cs="Arial"/>
                <w:b/>
                <w:bCs/>
                <w:sz w:val="15"/>
                <w:szCs w:val="15"/>
              </w:rPr>
              <w:t>2014</w:t>
            </w:r>
          </w:p>
        </w:tc>
        <w:tc>
          <w:tcPr>
            <w:tcW w:w="0" w:type="auto"/>
            <w:vAlign w:val="bottom"/>
          </w:tcPr>
          <w:p w14:paraId="0A325EC8" w14:textId="77777777" w:rsidR="00C334D1" w:rsidRPr="00813D46" w:rsidRDefault="00C334D1" w:rsidP="0070494D">
            <w:pPr>
              <w:keepNext/>
              <w:rPr>
                <w:sz w:val="8"/>
                <w:szCs w:val="24"/>
              </w:rPr>
            </w:pPr>
            <w:r w:rsidRPr="00813D46">
              <w:rPr>
                <w:sz w:val="15"/>
                <w:szCs w:val="15"/>
              </w:rPr>
              <w:t> </w:t>
            </w:r>
          </w:p>
        </w:tc>
        <w:tc>
          <w:tcPr>
            <w:tcW w:w="0" w:type="auto"/>
            <w:vAlign w:val="bottom"/>
          </w:tcPr>
          <w:p w14:paraId="496AD73A" w14:textId="77777777" w:rsidR="00C334D1" w:rsidRPr="00813D46" w:rsidRDefault="00C334D1" w:rsidP="0070494D">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22CFAB3B" w14:textId="77777777" w:rsidR="00C334D1" w:rsidRPr="00813D46" w:rsidRDefault="00C334D1" w:rsidP="0070494D">
            <w:pPr>
              <w:keepNext/>
              <w:jc w:val="right"/>
              <w:rPr>
                <w:szCs w:val="24"/>
              </w:rPr>
            </w:pPr>
            <w:r w:rsidRPr="00813D46">
              <w:rPr>
                <w:rFonts w:cs="Arial"/>
                <w:b/>
                <w:bCs/>
                <w:sz w:val="15"/>
                <w:szCs w:val="15"/>
              </w:rPr>
              <w:t>2013</w:t>
            </w:r>
          </w:p>
        </w:tc>
        <w:tc>
          <w:tcPr>
            <w:tcW w:w="0" w:type="auto"/>
            <w:vAlign w:val="bottom"/>
          </w:tcPr>
          <w:p w14:paraId="13E8C423" w14:textId="77777777" w:rsidR="00C334D1" w:rsidRPr="00813D46" w:rsidRDefault="00C334D1" w:rsidP="0070494D">
            <w:pPr>
              <w:keepNext/>
              <w:rPr>
                <w:sz w:val="8"/>
                <w:szCs w:val="24"/>
              </w:rPr>
            </w:pPr>
            <w:r w:rsidRPr="00813D46">
              <w:rPr>
                <w:sz w:val="15"/>
                <w:szCs w:val="15"/>
              </w:rPr>
              <w:t> </w:t>
            </w:r>
          </w:p>
        </w:tc>
      </w:tr>
      <w:tr w:rsidR="006B4B05" w:rsidRPr="00813D46" w14:paraId="1BA9D980" w14:textId="77777777" w:rsidTr="007B0C0F">
        <w:trPr>
          <w:trHeight w:val="75"/>
          <w:jc w:val="center"/>
        </w:trPr>
        <w:tc>
          <w:tcPr>
            <w:tcW w:w="0" w:type="auto"/>
            <w:vAlign w:val="center"/>
          </w:tcPr>
          <w:p w14:paraId="530EBF8C" w14:textId="77777777" w:rsidR="00C334D1" w:rsidRPr="00813D46" w:rsidRDefault="00C334D1" w:rsidP="0070494D">
            <w:pPr>
              <w:keepNext/>
              <w:rPr>
                <w:sz w:val="8"/>
                <w:szCs w:val="24"/>
              </w:rPr>
            </w:pPr>
          </w:p>
        </w:tc>
        <w:tc>
          <w:tcPr>
            <w:tcW w:w="0" w:type="auto"/>
            <w:gridSpan w:val="2"/>
            <w:vAlign w:val="center"/>
          </w:tcPr>
          <w:p w14:paraId="77D73C1E" w14:textId="77777777" w:rsidR="00C334D1" w:rsidRPr="00813D46" w:rsidRDefault="00C334D1" w:rsidP="0070494D">
            <w:pPr>
              <w:keepNext/>
              <w:rPr>
                <w:sz w:val="8"/>
                <w:szCs w:val="24"/>
              </w:rPr>
            </w:pPr>
          </w:p>
        </w:tc>
        <w:tc>
          <w:tcPr>
            <w:tcW w:w="0" w:type="auto"/>
            <w:gridSpan w:val="4"/>
            <w:vAlign w:val="center"/>
          </w:tcPr>
          <w:p w14:paraId="172A3812" w14:textId="77777777" w:rsidR="00C334D1" w:rsidRPr="00813D46" w:rsidRDefault="00C334D1" w:rsidP="0070494D">
            <w:pPr>
              <w:keepNext/>
              <w:rPr>
                <w:sz w:val="8"/>
                <w:szCs w:val="24"/>
              </w:rPr>
            </w:pPr>
          </w:p>
        </w:tc>
        <w:tc>
          <w:tcPr>
            <w:tcW w:w="0" w:type="auto"/>
            <w:gridSpan w:val="4"/>
            <w:vAlign w:val="center"/>
          </w:tcPr>
          <w:p w14:paraId="49B5D70A" w14:textId="77777777" w:rsidR="00C334D1" w:rsidRPr="00813D46" w:rsidRDefault="00C334D1" w:rsidP="0070494D">
            <w:pPr>
              <w:keepNext/>
              <w:rPr>
                <w:sz w:val="8"/>
                <w:szCs w:val="24"/>
              </w:rPr>
            </w:pPr>
          </w:p>
        </w:tc>
        <w:tc>
          <w:tcPr>
            <w:tcW w:w="0" w:type="auto"/>
            <w:gridSpan w:val="4"/>
            <w:vAlign w:val="center"/>
          </w:tcPr>
          <w:p w14:paraId="600785EE" w14:textId="77777777" w:rsidR="00C334D1" w:rsidRPr="00813D46" w:rsidRDefault="00C334D1" w:rsidP="0070494D">
            <w:pPr>
              <w:keepNext/>
              <w:rPr>
                <w:sz w:val="8"/>
                <w:szCs w:val="24"/>
              </w:rPr>
            </w:pPr>
          </w:p>
        </w:tc>
      </w:tr>
      <w:tr w:rsidR="006B4B05" w:rsidRPr="00813D46" w14:paraId="21F34A06" w14:textId="77777777" w:rsidTr="007B0C0F">
        <w:trPr>
          <w:jc w:val="center"/>
        </w:trPr>
        <w:tc>
          <w:tcPr>
            <w:tcW w:w="0" w:type="auto"/>
            <w:vAlign w:val="bottom"/>
          </w:tcPr>
          <w:p w14:paraId="5E09B567" w14:textId="77777777" w:rsidR="00C334D1" w:rsidRPr="00813D46" w:rsidRDefault="00C334D1" w:rsidP="0070494D">
            <w:pPr>
              <w:pStyle w:val="NormalWeb"/>
              <w:keepNext/>
              <w:spacing w:before="0" w:beforeAutospacing="0" w:after="15" w:afterAutospacing="0"/>
              <w:rPr>
                <w:sz w:val="8"/>
              </w:rPr>
            </w:pPr>
            <w:r w:rsidRPr="00813D46">
              <w:rPr>
                <w:rFonts w:cs="Arial"/>
                <w:b/>
                <w:bCs/>
                <w:sz w:val="15"/>
                <w:szCs w:val="15"/>
              </w:rPr>
              <w:t>Revenue</w:t>
            </w:r>
          </w:p>
        </w:tc>
        <w:tc>
          <w:tcPr>
            <w:tcW w:w="0" w:type="auto"/>
            <w:vAlign w:val="bottom"/>
          </w:tcPr>
          <w:p w14:paraId="35810935" w14:textId="77777777" w:rsidR="00C334D1" w:rsidRPr="00813D46" w:rsidRDefault="00C334D1" w:rsidP="0070494D">
            <w:pPr>
              <w:pStyle w:val="la2"/>
              <w:keepNext/>
            </w:pPr>
            <w:r w:rsidRPr="00813D46">
              <w:rPr>
                <w:sz w:val="15"/>
                <w:szCs w:val="15"/>
              </w:rPr>
              <w:t> </w:t>
            </w:r>
          </w:p>
        </w:tc>
        <w:tc>
          <w:tcPr>
            <w:tcW w:w="0" w:type="auto"/>
            <w:vAlign w:val="bottom"/>
          </w:tcPr>
          <w:p w14:paraId="324B1976" w14:textId="77777777" w:rsidR="00C334D1" w:rsidRPr="00813D46" w:rsidRDefault="00C334D1" w:rsidP="0070494D">
            <w:pPr>
              <w:pStyle w:val="la2"/>
              <w:keepNext/>
            </w:pPr>
            <w:r w:rsidRPr="00813D46">
              <w:t> </w:t>
            </w:r>
          </w:p>
        </w:tc>
        <w:tc>
          <w:tcPr>
            <w:tcW w:w="0" w:type="auto"/>
            <w:vAlign w:val="bottom"/>
          </w:tcPr>
          <w:p w14:paraId="061C8A3B" w14:textId="77777777" w:rsidR="00C334D1" w:rsidRPr="00813D46" w:rsidRDefault="00C334D1" w:rsidP="0070494D">
            <w:pPr>
              <w:pStyle w:val="la2"/>
              <w:keepNext/>
            </w:pPr>
            <w:r w:rsidRPr="00813D46">
              <w:rPr>
                <w:sz w:val="15"/>
                <w:szCs w:val="15"/>
              </w:rPr>
              <w:t> </w:t>
            </w:r>
          </w:p>
        </w:tc>
        <w:tc>
          <w:tcPr>
            <w:tcW w:w="0" w:type="auto"/>
            <w:gridSpan w:val="2"/>
            <w:vAlign w:val="bottom"/>
          </w:tcPr>
          <w:p w14:paraId="0FEF9C0E" w14:textId="77777777" w:rsidR="00C334D1" w:rsidRPr="00813D46" w:rsidRDefault="00C334D1" w:rsidP="0070494D">
            <w:pPr>
              <w:pStyle w:val="la2"/>
              <w:keepNext/>
            </w:pPr>
            <w:r w:rsidRPr="00813D46">
              <w:t> </w:t>
            </w:r>
          </w:p>
        </w:tc>
        <w:tc>
          <w:tcPr>
            <w:tcW w:w="0" w:type="auto"/>
            <w:vAlign w:val="bottom"/>
          </w:tcPr>
          <w:p w14:paraId="76427569" w14:textId="77777777" w:rsidR="00C334D1" w:rsidRPr="00813D46" w:rsidRDefault="00C334D1" w:rsidP="0070494D">
            <w:pPr>
              <w:keepNext/>
              <w:rPr>
                <w:sz w:val="8"/>
                <w:szCs w:val="24"/>
              </w:rPr>
            </w:pPr>
            <w:r w:rsidRPr="00813D46">
              <w:rPr>
                <w:sz w:val="15"/>
                <w:szCs w:val="15"/>
              </w:rPr>
              <w:t> </w:t>
            </w:r>
          </w:p>
        </w:tc>
        <w:tc>
          <w:tcPr>
            <w:tcW w:w="0" w:type="auto"/>
            <w:vAlign w:val="bottom"/>
          </w:tcPr>
          <w:p w14:paraId="6E9F436A" w14:textId="77777777" w:rsidR="00C334D1" w:rsidRPr="00813D46" w:rsidRDefault="00C334D1" w:rsidP="0070494D">
            <w:pPr>
              <w:pStyle w:val="la2"/>
              <w:keepNext/>
            </w:pPr>
            <w:r w:rsidRPr="00813D46">
              <w:rPr>
                <w:sz w:val="15"/>
                <w:szCs w:val="15"/>
              </w:rPr>
              <w:t> </w:t>
            </w:r>
          </w:p>
        </w:tc>
        <w:tc>
          <w:tcPr>
            <w:tcW w:w="0" w:type="auto"/>
            <w:gridSpan w:val="2"/>
            <w:vAlign w:val="bottom"/>
          </w:tcPr>
          <w:p w14:paraId="6EEA2687" w14:textId="77777777" w:rsidR="00C334D1" w:rsidRPr="00813D46" w:rsidRDefault="00C334D1" w:rsidP="0070494D">
            <w:pPr>
              <w:pStyle w:val="la2"/>
              <w:keepNext/>
            </w:pPr>
            <w:r w:rsidRPr="00813D46">
              <w:t> </w:t>
            </w:r>
          </w:p>
        </w:tc>
        <w:tc>
          <w:tcPr>
            <w:tcW w:w="0" w:type="auto"/>
            <w:vAlign w:val="bottom"/>
          </w:tcPr>
          <w:p w14:paraId="27D4EDF9" w14:textId="77777777" w:rsidR="00C334D1" w:rsidRPr="00813D46" w:rsidRDefault="00C334D1" w:rsidP="0070494D">
            <w:pPr>
              <w:keepNext/>
              <w:rPr>
                <w:sz w:val="8"/>
                <w:szCs w:val="24"/>
              </w:rPr>
            </w:pPr>
            <w:r w:rsidRPr="00813D46">
              <w:rPr>
                <w:sz w:val="15"/>
                <w:szCs w:val="15"/>
              </w:rPr>
              <w:t> </w:t>
            </w:r>
          </w:p>
        </w:tc>
        <w:tc>
          <w:tcPr>
            <w:tcW w:w="0" w:type="auto"/>
            <w:vAlign w:val="bottom"/>
          </w:tcPr>
          <w:p w14:paraId="2EBA36B6" w14:textId="77777777" w:rsidR="00C334D1" w:rsidRPr="00813D46" w:rsidRDefault="00C334D1" w:rsidP="0070494D">
            <w:pPr>
              <w:pStyle w:val="la2"/>
              <w:keepNext/>
            </w:pPr>
            <w:r w:rsidRPr="00813D46">
              <w:rPr>
                <w:sz w:val="15"/>
                <w:szCs w:val="15"/>
              </w:rPr>
              <w:t> </w:t>
            </w:r>
          </w:p>
        </w:tc>
        <w:tc>
          <w:tcPr>
            <w:tcW w:w="0" w:type="auto"/>
            <w:gridSpan w:val="2"/>
            <w:vAlign w:val="bottom"/>
          </w:tcPr>
          <w:p w14:paraId="38D1A202" w14:textId="77777777" w:rsidR="00C334D1" w:rsidRPr="00813D46" w:rsidRDefault="00C334D1" w:rsidP="0070494D">
            <w:pPr>
              <w:pStyle w:val="la2"/>
              <w:keepNext/>
            </w:pPr>
            <w:r w:rsidRPr="00813D46">
              <w:t> </w:t>
            </w:r>
          </w:p>
        </w:tc>
        <w:tc>
          <w:tcPr>
            <w:tcW w:w="0" w:type="auto"/>
            <w:vAlign w:val="bottom"/>
          </w:tcPr>
          <w:p w14:paraId="5D4101EA" w14:textId="77777777" w:rsidR="00C334D1" w:rsidRPr="00813D46" w:rsidRDefault="00C334D1" w:rsidP="0070494D">
            <w:pPr>
              <w:keepNext/>
              <w:rPr>
                <w:sz w:val="8"/>
                <w:szCs w:val="24"/>
              </w:rPr>
            </w:pPr>
            <w:r w:rsidRPr="00813D46">
              <w:rPr>
                <w:sz w:val="15"/>
                <w:szCs w:val="15"/>
              </w:rPr>
              <w:t> </w:t>
            </w:r>
          </w:p>
        </w:tc>
      </w:tr>
      <w:tr w:rsidR="006B4B05" w:rsidRPr="00813D46" w14:paraId="46528ACF" w14:textId="77777777" w:rsidTr="007B0C0F">
        <w:trPr>
          <w:trHeight w:val="75"/>
          <w:jc w:val="center"/>
        </w:trPr>
        <w:tc>
          <w:tcPr>
            <w:tcW w:w="0" w:type="auto"/>
            <w:vAlign w:val="center"/>
          </w:tcPr>
          <w:p w14:paraId="0D6B7DC2" w14:textId="77777777" w:rsidR="00C334D1" w:rsidRPr="00813D46" w:rsidRDefault="00C334D1" w:rsidP="0070494D">
            <w:pPr>
              <w:keepNext/>
              <w:rPr>
                <w:sz w:val="8"/>
                <w:szCs w:val="24"/>
              </w:rPr>
            </w:pPr>
          </w:p>
        </w:tc>
        <w:tc>
          <w:tcPr>
            <w:tcW w:w="0" w:type="auto"/>
            <w:gridSpan w:val="2"/>
            <w:vAlign w:val="center"/>
          </w:tcPr>
          <w:p w14:paraId="6FC42A14" w14:textId="77777777" w:rsidR="00C334D1" w:rsidRPr="00813D46" w:rsidRDefault="00C334D1" w:rsidP="0070494D">
            <w:pPr>
              <w:keepNext/>
              <w:rPr>
                <w:sz w:val="8"/>
                <w:szCs w:val="24"/>
              </w:rPr>
            </w:pPr>
          </w:p>
        </w:tc>
        <w:tc>
          <w:tcPr>
            <w:tcW w:w="0" w:type="auto"/>
            <w:gridSpan w:val="4"/>
            <w:vAlign w:val="center"/>
          </w:tcPr>
          <w:p w14:paraId="538F40B8" w14:textId="77777777" w:rsidR="00C334D1" w:rsidRPr="00813D46" w:rsidRDefault="00C334D1" w:rsidP="0070494D">
            <w:pPr>
              <w:keepNext/>
              <w:rPr>
                <w:sz w:val="8"/>
                <w:szCs w:val="24"/>
              </w:rPr>
            </w:pPr>
          </w:p>
        </w:tc>
        <w:tc>
          <w:tcPr>
            <w:tcW w:w="0" w:type="auto"/>
            <w:gridSpan w:val="4"/>
            <w:vAlign w:val="center"/>
          </w:tcPr>
          <w:p w14:paraId="39B2ABA2" w14:textId="77777777" w:rsidR="00C334D1" w:rsidRPr="00813D46" w:rsidRDefault="00C334D1" w:rsidP="0070494D">
            <w:pPr>
              <w:keepNext/>
              <w:rPr>
                <w:sz w:val="8"/>
                <w:szCs w:val="24"/>
              </w:rPr>
            </w:pPr>
          </w:p>
        </w:tc>
        <w:tc>
          <w:tcPr>
            <w:tcW w:w="0" w:type="auto"/>
            <w:gridSpan w:val="4"/>
            <w:vAlign w:val="center"/>
          </w:tcPr>
          <w:p w14:paraId="166F490F" w14:textId="77777777" w:rsidR="00C334D1" w:rsidRPr="00813D46" w:rsidRDefault="00C334D1" w:rsidP="0070494D">
            <w:pPr>
              <w:keepNext/>
              <w:rPr>
                <w:sz w:val="8"/>
                <w:szCs w:val="24"/>
              </w:rPr>
            </w:pPr>
          </w:p>
        </w:tc>
      </w:tr>
      <w:tr w:rsidR="006B4B05" w:rsidRPr="00813D46" w14:paraId="5F54A0B3" w14:textId="77777777" w:rsidTr="007B0C0F">
        <w:trPr>
          <w:jc w:val="center"/>
        </w:trPr>
        <w:tc>
          <w:tcPr>
            <w:tcW w:w="0" w:type="auto"/>
          </w:tcPr>
          <w:p w14:paraId="67A3F02D" w14:textId="77777777" w:rsidR="00C334D1" w:rsidRPr="00813D46" w:rsidRDefault="00C334D1" w:rsidP="0070494D">
            <w:pPr>
              <w:pStyle w:val="NormalWeb"/>
              <w:keepNext/>
              <w:ind w:left="240" w:hanging="240"/>
              <w:rPr>
                <w:sz w:val="8"/>
              </w:rPr>
            </w:pPr>
            <w:r w:rsidRPr="00813D46">
              <w:rPr>
                <w:rFonts w:cs="Arial"/>
                <w:sz w:val="20"/>
                <w:szCs w:val="20"/>
              </w:rPr>
              <w:t>Devices and Consumer            </w:t>
            </w:r>
          </w:p>
        </w:tc>
        <w:tc>
          <w:tcPr>
            <w:tcW w:w="0" w:type="auto"/>
            <w:vAlign w:val="bottom"/>
          </w:tcPr>
          <w:p w14:paraId="1741EB68" w14:textId="77777777" w:rsidR="00C334D1" w:rsidRPr="00813D46" w:rsidRDefault="00C334D1" w:rsidP="0070494D">
            <w:pPr>
              <w:pStyle w:val="la2"/>
              <w:keepNext/>
            </w:pPr>
            <w:r w:rsidRPr="00813D46">
              <w:rPr>
                <w:sz w:val="15"/>
                <w:szCs w:val="15"/>
              </w:rPr>
              <w:t> </w:t>
            </w:r>
          </w:p>
        </w:tc>
        <w:tc>
          <w:tcPr>
            <w:tcW w:w="0" w:type="auto"/>
            <w:vAlign w:val="bottom"/>
          </w:tcPr>
          <w:p w14:paraId="56F0AE53" w14:textId="77777777" w:rsidR="00C334D1" w:rsidRPr="00813D46" w:rsidRDefault="00C334D1" w:rsidP="0070494D">
            <w:pPr>
              <w:keepNext/>
              <w:rPr>
                <w:sz w:val="8"/>
                <w:szCs w:val="24"/>
              </w:rPr>
            </w:pPr>
            <w:r w:rsidRPr="00813D46">
              <w:rPr>
                <w:rFonts w:cs="Arial"/>
              </w:rPr>
              <w:t>Licensing</w:t>
            </w:r>
          </w:p>
        </w:tc>
        <w:tc>
          <w:tcPr>
            <w:tcW w:w="0" w:type="auto"/>
            <w:vAlign w:val="bottom"/>
          </w:tcPr>
          <w:p w14:paraId="6A5C932C" w14:textId="77777777" w:rsidR="00C334D1" w:rsidRPr="00813D46" w:rsidRDefault="00C334D1" w:rsidP="0070494D">
            <w:pPr>
              <w:pStyle w:val="la2"/>
              <w:keepNext/>
            </w:pPr>
            <w:r w:rsidRPr="00813D46">
              <w:rPr>
                <w:sz w:val="15"/>
                <w:szCs w:val="15"/>
              </w:rPr>
              <w:t> </w:t>
            </w:r>
          </w:p>
        </w:tc>
        <w:tc>
          <w:tcPr>
            <w:tcW w:w="0" w:type="auto"/>
            <w:vAlign w:val="bottom"/>
          </w:tcPr>
          <w:p w14:paraId="7C86E3D6" w14:textId="77777777" w:rsidR="00C334D1" w:rsidRPr="00813D46" w:rsidRDefault="00C334D1" w:rsidP="0070494D">
            <w:pPr>
              <w:keepNext/>
              <w:rPr>
                <w:sz w:val="8"/>
                <w:szCs w:val="24"/>
              </w:rPr>
            </w:pPr>
            <w:r w:rsidRPr="00813D46">
              <w:rPr>
                <w:rFonts w:cs="Arial"/>
                <w:b/>
                <w:bCs/>
              </w:rPr>
              <w:t>$</w:t>
            </w:r>
          </w:p>
        </w:tc>
        <w:tc>
          <w:tcPr>
            <w:tcW w:w="0" w:type="auto"/>
            <w:vAlign w:val="bottom"/>
          </w:tcPr>
          <w:p w14:paraId="5DDF7550" w14:textId="7AFE157B" w:rsidR="00C334D1" w:rsidRPr="00813D46" w:rsidRDefault="00C334D1" w:rsidP="0070494D">
            <w:pPr>
              <w:keepNext/>
              <w:jc w:val="right"/>
              <w:rPr>
                <w:szCs w:val="24"/>
              </w:rPr>
            </w:pPr>
            <w:r w:rsidRPr="00813D46">
              <w:rPr>
                <w:rFonts w:cs="Arial"/>
                <w:b/>
                <w:bCs/>
              </w:rPr>
              <w:t>  </w:t>
            </w:r>
            <w:r w:rsidR="006B4B05" w:rsidRPr="00813D46">
              <w:rPr>
                <w:rFonts w:cs="Arial"/>
                <w:b/>
                <w:bCs/>
              </w:rPr>
              <w:t>14,969</w:t>
            </w:r>
          </w:p>
        </w:tc>
        <w:tc>
          <w:tcPr>
            <w:tcW w:w="0" w:type="auto"/>
            <w:noWrap/>
            <w:vAlign w:val="bottom"/>
          </w:tcPr>
          <w:p w14:paraId="60A45F8B" w14:textId="77777777" w:rsidR="00C334D1" w:rsidRPr="00813D46" w:rsidRDefault="00C334D1" w:rsidP="0070494D">
            <w:pPr>
              <w:keepNext/>
              <w:rPr>
                <w:sz w:val="8"/>
                <w:szCs w:val="24"/>
              </w:rPr>
            </w:pPr>
            <w:r w:rsidRPr="00813D46">
              <w:rPr>
                <w:rFonts w:cs="Arial"/>
                <w:b/>
                <w:bCs/>
              </w:rPr>
              <w:t> </w:t>
            </w:r>
          </w:p>
        </w:tc>
        <w:tc>
          <w:tcPr>
            <w:tcW w:w="0" w:type="auto"/>
            <w:vAlign w:val="bottom"/>
          </w:tcPr>
          <w:p w14:paraId="1CF23D67" w14:textId="77777777" w:rsidR="00C334D1" w:rsidRPr="00813D46" w:rsidRDefault="00C334D1" w:rsidP="0070494D">
            <w:pPr>
              <w:pStyle w:val="la2"/>
              <w:keepNext/>
            </w:pPr>
            <w:r w:rsidRPr="00813D46">
              <w:rPr>
                <w:sz w:val="15"/>
                <w:szCs w:val="15"/>
              </w:rPr>
              <w:t> </w:t>
            </w:r>
          </w:p>
        </w:tc>
        <w:tc>
          <w:tcPr>
            <w:tcW w:w="0" w:type="auto"/>
            <w:vAlign w:val="bottom"/>
          </w:tcPr>
          <w:p w14:paraId="142A4D18" w14:textId="77777777" w:rsidR="00C334D1" w:rsidRPr="00813D46" w:rsidRDefault="00C334D1" w:rsidP="0070494D">
            <w:pPr>
              <w:keepNext/>
              <w:rPr>
                <w:sz w:val="8"/>
                <w:szCs w:val="24"/>
              </w:rPr>
            </w:pPr>
            <w:r w:rsidRPr="00813D46">
              <w:rPr>
                <w:rFonts w:cs="Arial"/>
              </w:rPr>
              <w:t>$</w:t>
            </w:r>
          </w:p>
        </w:tc>
        <w:tc>
          <w:tcPr>
            <w:tcW w:w="0" w:type="auto"/>
            <w:vAlign w:val="bottom"/>
          </w:tcPr>
          <w:p w14:paraId="35DC5FCC" w14:textId="7F3D82BE" w:rsidR="00C334D1" w:rsidRPr="00813D46" w:rsidRDefault="00C334D1" w:rsidP="0070494D">
            <w:pPr>
              <w:keepNext/>
              <w:jc w:val="right"/>
              <w:rPr>
                <w:szCs w:val="24"/>
              </w:rPr>
            </w:pPr>
            <w:r w:rsidRPr="00813D46">
              <w:rPr>
                <w:rFonts w:cs="Arial"/>
                <w:bCs/>
              </w:rPr>
              <w:t>  </w:t>
            </w:r>
            <w:r w:rsidR="003D4649" w:rsidRPr="00813D46">
              <w:rPr>
                <w:rFonts w:cs="Arial"/>
                <w:bCs/>
              </w:rPr>
              <w:t>19,528</w:t>
            </w:r>
          </w:p>
        </w:tc>
        <w:tc>
          <w:tcPr>
            <w:tcW w:w="0" w:type="auto"/>
            <w:noWrap/>
            <w:vAlign w:val="bottom"/>
          </w:tcPr>
          <w:p w14:paraId="6253D2EC" w14:textId="77777777" w:rsidR="00C334D1" w:rsidRPr="00813D46" w:rsidRDefault="00C334D1" w:rsidP="0070494D">
            <w:pPr>
              <w:keepNext/>
              <w:rPr>
                <w:sz w:val="8"/>
                <w:szCs w:val="24"/>
              </w:rPr>
            </w:pPr>
            <w:r w:rsidRPr="00813D46">
              <w:rPr>
                <w:rFonts w:cs="Arial"/>
                <w:bCs/>
              </w:rPr>
              <w:t> </w:t>
            </w:r>
          </w:p>
        </w:tc>
        <w:tc>
          <w:tcPr>
            <w:tcW w:w="0" w:type="auto"/>
            <w:vAlign w:val="bottom"/>
          </w:tcPr>
          <w:p w14:paraId="44CFA251" w14:textId="77777777" w:rsidR="00C334D1" w:rsidRPr="00813D46" w:rsidRDefault="00C334D1" w:rsidP="0070494D">
            <w:pPr>
              <w:pStyle w:val="la2"/>
              <w:keepNext/>
            </w:pPr>
            <w:r w:rsidRPr="00813D46">
              <w:rPr>
                <w:sz w:val="15"/>
                <w:szCs w:val="15"/>
              </w:rPr>
              <w:t> </w:t>
            </w:r>
          </w:p>
        </w:tc>
        <w:tc>
          <w:tcPr>
            <w:tcW w:w="0" w:type="auto"/>
            <w:vAlign w:val="bottom"/>
          </w:tcPr>
          <w:p w14:paraId="6C92DD8E" w14:textId="77777777" w:rsidR="00C334D1" w:rsidRPr="00813D46" w:rsidRDefault="00C334D1" w:rsidP="0070494D">
            <w:pPr>
              <w:keepNext/>
              <w:rPr>
                <w:sz w:val="8"/>
                <w:szCs w:val="24"/>
              </w:rPr>
            </w:pPr>
            <w:r w:rsidRPr="00813D46">
              <w:rPr>
                <w:rFonts w:cs="Arial"/>
              </w:rPr>
              <w:t>$</w:t>
            </w:r>
          </w:p>
        </w:tc>
        <w:tc>
          <w:tcPr>
            <w:tcW w:w="0" w:type="auto"/>
            <w:vAlign w:val="bottom"/>
          </w:tcPr>
          <w:p w14:paraId="594A9283" w14:textId="2CA71ADB" w:rsidR="00C334D1" w:rsidRPr="00813D46" w:rsidRDefault="00C334D1" w:rsidP="0070494D">
            <w:pPr>
              <w:keepNext/>
              <w:jc w:val="right"/>
              <w:rPr>
                <w:szCs w:val="24"/>
              </w:rPr>
            </w:pPr>
            <w:r w:rsidRPr="00813D46">
              <w:rPr>
                <w:rFonts w:cs="Arial"/>
              </w:rPr>
              <w:t>  19,</w:t>
            </w:r>
            <w:r w:rsidR="00FB6AF1" w:rsidRPr="00813D46">
              <w:rPr>
                <w:rFonts w:cs="Arial"/>
              </w:rPr>
              <w:t>427</w:t>
            </w:r>
          </w:p>
        </w:tc>
        <w:tc>
          <w:tcPr>
            <w:tcW w:w="0" w:type="auto"/>
            <w:noWrap/>
            <w:vAlign w:val="bottom"/>
          </w:tcPr>
          <w:p w14:paraId="1CE3843C" w14:textId="77777777" w:rsidR="00C334D1" w:rsidRPr="00813D46" w:rsidRDefault="00C334D1" w:rsidP="0070494D">
            <w:pPr>
              <w:keepNext/>
              <w:rPr>
                <w:sz w:val="8"/>
                <w:szCs w:val="24"/>
              </w:rPr>
            </w:pPr>
            <w:r w:rsidRPr="00813D46">
              <w:rPr>
                <w:rFonts w:cs="Arial"/>
              </w:rPr>
              <w:t> </w:t>
            </w:r>
          </w:p>
        </w:tc>
      </w:tr>
      <w:tr w:rsidR="006B4B05" w:rsidRPr="00813D46" w14:paraId="4BD9A294" w14:textId="77777777" w:rsidTr="007B0C0F">
        <w:trPr>
          <w:jc w:val="center"/>
        </w:trPr>
        <w:tc>
          <w:tcPr>
            <w:tcW w:w="0" w:type="auto"/>
          </w:tcPr>
          <w:p w14:paraId="7C6F57F8" w14:textId="77777777" w:rsidR="00261FF4" w:rsidRPr="00813D46" w:rsidRDefault="00261FF4" w:rsidP="0070494D">
            <w:pPr>
              <w:pStyle w:val="la2"/>
              <w:keepNext/>
            </w:pPr>
          </w:p>
        </w:tc>
        <w:tc>
          <w:tcPr>
            <w:tcW w:w="0" w:type="auto"/>
            <w:vAlign w:val="bottom"/>
          </w:tcPr>
          <w:p w14:paraId="568EC0B0" w14:textId="77777777" w:rsidR="00261FF4" w:rsidRPr="00813D46" w:rsidRDefault="00261FF4" w:rsidP="0070494D">
            <w:pPr>
              <w:pStyle w:val="la2"/>
              <w:keepNext/>
              <w:rPr>
                <w:sz w:val="15"/>
                <w:szCs w:val="15"/>
              </w:rPr>
            </w:pPr>
          </w:p>
        </w:tc>
        <w:tc>
          <w:tcPr>
            <w:tcW w:w="0" w:type="auto"/>
            <w:vAlign w:val="bottom"/>
          </w:tcPr>
          <w:p w14:paraId="3D82FE46" w14:textId="77777777" w:rsidR="00261FF4" w:rsidRPr="00813D46" w:rsidRDefault="00261FF4" w:rsidP="0070494D">
            <w:pPr>
              <w:pStyle w:val="la2"/>
              <w:keepNext/>
            </w:pPr>
          </w:p>
        </w:tc>
        <w:tc>
          <w:tcPr>
            <w:tcW w:w="0" w:type="auto"/>
            <w:vAlign w:val="bottom"/>
          </w:tcPr>
          <w:p w14:paraId="65619134" w14:textId="77777777" w:rsidR="00261FF4" w:rsidRPr="00813D46" w:rsidRDefault="00261FF4" w:rsidP="0070494D">
            <w:pPr>
              <w:pStyle w:val="la2"/>
              <w:keepNext/>
              <w:rPr>
                <w:sz w:val="15"/>
                <w:szCs w:val="15"/>
              </w:rPr>
            </w:pPr>
          </w:p>
        </w:tc>
        <w:tc>
          <w:tcPr>
            <w:tcW w:w="0" w:type="auto"/>
            <w:vAlign w:val="bottom"/>
          </w:tcPr>
          <w:p w14:paraId="6B0C668F" w14:textId="77777777" w:rsidR="00261FF4" w:rsidRPr="00813D46" w:rsidRDefault="00261FF4" w:rsidP="0070494D">
            <w:pPr>
              <w:pStyle w:val="rrdsinglerule"/>
              <w:keepNext/>
            </w:pPr>
          </w:p>
        </w:tc>
        <w:tc>
          <w:tcPr>
            <w:tcW w:w="0" w:type="auto"/>
            <w:vAlign w:val="bottom"/>
          </w:tcPr>
          <w:p w14:paraId="55C760A7" w14:textId="77777777" w:rsidR="00261FF4" w:rsidRPr="00813D46" w:rsidRDefault="00261FF4" w:rsidP="0070494D">
            <w:pPr>
              <w:pStyle w:val="rrdsinglerule"/>
              <w:keepNext/>
            </w:pPr>
          </w:p>
        </w:tc>
        <w:tc>
          <w:tcPr>
            <w:tcW w:w="0" w:type="auto"/>
            <w:noWrap/>
            <w:vAlign w:val="bottom"/>
          </w:tcPr>
          <w:p w14:paraId="5CD3C54D" w14:textId="77777777" w:rsidR="00261FF4" w:rsidRPr="00813D46" w:rsidRDefault="00261FF4" w:rsidP="0070494D">
            <w:pPr>
              <w:pStyle w:val="la2"/>
              <w:keepNext/>
            </w:pPr>
          </w:p>
        </w:tc>
        <w:tc>
          <w:tcPr>
            <w:tcW w:w="0" w:type="auto"/>
            <w:vAlign w:val="bottom"/>
          </w:tcPr>
          <w:p w14:paraId="4345049F" w14:textId="77777777" w:rsidR="00261FF4" w:rsidRPr="00813D46" w:rsidRDefault="00261FF4" w:rsidP="0070494D">
            <w:pPr>
              <w:pStyle w:val="la2"/>
              <w:keepNext/>
              <w:rPr>
                <w:sz w:val="15"/>
                <w:szCs w:val="15"/>
              </w:rPr>
            </w:pPr>
          </w:p>
        </w:tc>
        <w:tc>
          <w:tcPr>
            <w:tcW w:w="0" w:type="auto"/>
            <w:vAlign w:val="bottom"/>
          </w:tcPr>
          <w:p w14:paraId="49CF25F2" w14:textId="77777777" w:rsidR="00261FF4" w:rsidRPr="00813D46" w:rsidRDefault="00261FF4" w:rsidP="0070494D">
            <w:pPr>
              <w:pStyle w:val="rrdsinglerule"/>
              <w:keepNext/>
            </w:pPr>
          </w:p>
        </w:tc>
        <w:tc>
          <w:tcPr>
            <w:tcW w:w="0" w:type="auto"/>
            <w:vAlign w:val="bottom"/>
          </w:tcPr>
          <w:p w14:paraId="2AEF9B1E" w14:textId="77777777" w:rsidR="00261FF4" w:rsidRPr="00813D46" w:rsidRDefault="00261FF4" w:rsidP="0070494D">
            <w:pPr>
              <w:pStyle w:val="rrdsinglerule"/>
              <w:keepNext/>
              <w:rPr>
                <w:bCs/>
              </w:rPr>
            </w:pPr>
          </w:p>
        </w:tc>
        <w:tc>
          <w:tcPr>
            <w:tcW w:w="0" w:type="auto"/>
            <w:noWrap/>
            <w:vAlign w:val="bottom"/>
          </w:tcPr>
          <w:p w14:paraId="451E9E72" w14:textId="77777777" w:rsidR="00261FF4" w:rsidRPr="00813D46" w:rsidRDefault="00261FF4" w:rsidP="0070494D">
            <w:pPr>
              <w:pStyle w:val="la2"/>
              <w:keepNext/>
            </w:pPr>
          </w:p>
        </w:tc>
        <w:tc>
          <w:tcPr>
            <w:tcW w:w="0" w:type="auto"/>
            <w:vAlign w:val="bottom"/>
          </w:tcPr>
          <w:p w14:paraId="42B15F5E" w14:textId="77777777" w:rsidR="00261FF4" w:rsidRPr="00813D46" w:rsidRDefault="00261FF4" w:rsidP="0070494D">
            <w:pPr>
              <w:pStyle w:val="la2"/>
              <w:keepNext/>
              <w:rPr>
                <w:sz w:val="15"/>
                <w:szCs w:val="15"/>
              </w:rPr>
            </w:pPr>
          </w:p>
        </w:tc>
        <w:tc>
          <w:tcPr>
            <w:tcW w:w="0" w:type="auto"/>
            <w:vAlign w:val="bottom"/>
          </w:tcPr>
          <w:p w14:paraId="29A47ED4" w14:textId="77777777" w:rsidR="00261FF4" w:rsidRPr="00813D46" w:rsidRDefault="00261FF4" w:rsidP="0070494D">
            <w:pPr>
              <w:pStyle w:val="rrdsinglerule"/>
              <w:keepNext/>
            </w:pPr>
          </w:p>
        </w:tc>
        <w:tc>
          <w:tcPr>
            <w:tcW w:w="0" w:type="auto"/>
            <w:vAlign w:val="bottom"/>
          </w:tcPr>
          <w:p w14:paraId="26A25126" w14:textId="77777777" w:rsidR="00261FF4" w:rsidRPr="00813D46" w:rsidRDefault="00261FF4" w:rsidP="0070494D">
            <w:pPr>
              <w:pStyle w:val="rrdsinglerule"/>
              <w:keepNext/>
            </w:pPr>
          </w:p>
        </w:tc>
        <w:tc>
          <w:tcPr>
            <w:tcW w:w="0" w:type="auto"/>
            <w:noWrap/>
            <w:vAlign w:val="bottom"/>
          </w:tcPr>
          <w:p w14:paraId="3C0FF93E" w14:textId="77777777" w:rsidR="00261FF4" w:rsidRPr="00813D46" w:rsidRDefault="00261FF4" w:rsidP="0070494D">
            <w:pPr>
              <w:pStyle w:val="la2"/>
              <w:keepNext/>
            </w:pPr>
          </w:p>
        </w:tc>
      </w:tr>
      <w:tr w:rsidR="006B4B05" w:rsidRPr="00813D46" w14:paraId="062EAB1B" w14:textId="77777777" w:rsidTr="007B0C0F">
        <w:trPr>
          <w:jc w:val="center"/>
        </w:trPr>
        <w:tc>
          <w:tcPr>
            <w:tcW w:w="0" w:type="auto"/>
          </w:tcPr>
          <w:p w14:paraId="4CA5E7FD" w14:textId="77777777" w:rsidR="00C334D1" w:rsidRPr="00813D46" w:rsidRDefault="00C334D1" w:rsidP="0070494D">
            <w:pPr>
              <w:pStyle w:val="la2"/>
              <w:keepNext/>
            </w:pPr>
            <w:r w:rsidRPr="00813D46">
              <w:t> </w:t>
            </w:r>
          </w:p>
        </w:tc>
        <w:tc>
          <w:tcPr>
            <w:tcW w:w="0" w:type="auto"/>
            <w:vAlign w:val="bottom"/>
          </w:tcPr>
          <w:p w14:paraId="13C1C382" w14:textId="77777777" w:rsidR="00C334D1" w:rsidRPr="00813D46" w:rsidRDefault="00C334D1" w:rsidP="0070494D">
            <w:pPr>
              <w:pStyle w:val="la2"/>
              <w:keepNext/>
            </w:pPr>
            <w:r w:rsidRPr="00813D46">
              <w:rPr>
                <w:sz w:val="15"/>
                <w:szCs w:val="15"/>
              </w:rPr>
              <w:t> </w:t>
            </w:r>
          </w:p>
        </w:tc>
        <w:tc>
          <w:tcPr>
            <w:tcW w:w="0" w:type="auto"/>
            <w:vAlign w:val="bottom"/>
          </w:tcPr>
          <w:p w14:paraId="0B76099A" w14:textId="77777777" w:rsidR="00C334D1" w:rsidRPr="00813D46" w:rsidRDefault="00C334D1" w:rsidP="0070494D">
            <w:pPr>
              <w:pStyle w:val="NormalWeb"/>
              <w:keepNext/>
              <w:ind w:left="240" w:hanging="240"/>
              <w:rPr>
                <w:sz w:val="8"/>
              </w:rPr>
            </w:pPr>
            <w:r w:rsidRPr="00813D46">
              <w:rPr>
                <w:rFonts w:cs="Arial"/>
                <w:sz w:val="20"/>
                <w:szCs w:val="20"/>
              </w:rPr>
              <w:t>Hardware:</w:t>
            </w:r>
          </w:p>
        </w:tc>
        <w:tc>
          <w:tcPr>
            <w:tcW w:w="0" w:type="auto"/>
            <w:vAlign w:val="bottom"/>
          </w:tcPr>
          <w:p w14:paraId="4A5B1556" w14:textId="77777777" w:rsidR="00C334D1" w:rsidRPr="00813D46" w:rsidRDefault="00C334D1" w:rsidP="0070494D">
            <w:pPr>
              <w:pStyle w:val="la2"/>
              <w:keepNext/>
            </w:pPr>
            <w:r w:rsidRPr="00813D46">
              <w:rPr>
                <w:sz w:val="15"/>
                <w:szCs w:val="15"/>
              </w:rPr>
              <w:t> </w:t>
            </w:r>
          </w:p>
        </w:tc>
        <w:tc>
          <w:tcPr>
            <w:tcW w:w="0" w:type="auto"/>
            <w:vAlign w:val="bottom"/>
          </w:tcPr>
          <w:p w14:paraId="234E6D85" w14:textId="77777777" w:rsidR="00C334D1" w:rsidRPr="00813D46" w:rsidRDefault="00C334D1" w:rsidP="0070494D">
            <w:pPr>
              <w:pStyle w:val="la2"/>
              <w:keepNext/>
            </w:pPr>
            <w:r w:rsidRPr="00813D46">
              <w:t> </w:t>
            </w:r>
          </w:p>
        </w:tc>
        <w:tc>
          <w:tcPr>
            <w:tcW w:w="0" w:type="auto"/>
            <w:vAlign w:val="bottom"/>
          </w:tcPr>
          <w:p w14:paraId="12CC42AA" w14:textId="77777777" w:rsidR="00C334D1" w:rsidRPr="00813D46" w:rsidRDefault="00C334D1" w:rsidP="0070494D">
            <w:pPr>
              <w:pStyle w:val="la2"/>
              <w:keepNext/>
            </w:pPr>
            <w:r w:rsidRPr="00813D46">
              <w:t> </w:t>
            </w:r>
          </w:p>
        </w:tc>
        <w:tc>
          <w:tcPr>
            <w:tcW w:w="0" w:type="auto"/>
            <w:vAlign w:val="bottom"/>
          </w:tcPr>
          <w:p w14:paraId="412621D7" w14:textId="77777777" w:rsidR="00C334D1" w:rsidRPr="00813D46" w:rsidRDefault="00C334D1" w:rsidP="0070494D">
            <w:pPr>
              <w:pStyle w:val="la2"/>
              <w:keepNext/>
            </w:pPr>
            <w:r w:rsidRPr="00813D46">
              <w:t> </w:t>
            </w:r>
          </w:p>
        </w:tc>
        <w:tc>
          <w:tcPr>
            <w:tcW w:w="0" w:type="auto"/>
            <w:vAlign w:val="bottom"/>
          </w:tcPr>
          <w:p w14:paraId="6EED03C7" w14:textId="77777777" w:rsidR="00C334D1" w:rsidRPr="00813D46" w:rsidRDefault="00C334D1" w:rsidP="0070494D">
            <w:pPr>
              <w:pStyle w:val="la2"/>
              <w:keepNext/>
            </w:pPr>
            <w:r w:rsidRPr="00813D46">
              <w:rPr>
                <w:sz w:val="15"/>
                <w:szCs w:val="15"/>
              </w:rPr>
              <w:t> </w:t>
            </w:r>
          </w:p>
        </w:tc>
        <w:tc>
          <w:tcPr>
            <w:tcW w:w="0" w:type="auto"/>
            <w:vAlign w:val="bottom"/>
          </w:tcPr>
          <w:p w14:paraId="15B6DEDC" w14:textId="77777777" w:rsidR="00C334D1" w:rsidRPr="00813D46" w:rsidRDefault="00C334D1" w:rsidP="0070494D">
            <w:pPr>
              <w:pStyle w:val="la2"/>
              <w:keepNext/>
            </w:pPr>
            <w:r w:rsidRPr="00813D46">
              <w:t> </w:t>
            </w:r>
          </w:p>
        </w:tc>
        <w:tc>
          <w:tcPr>
            <w:tcW w:w="0" w:type="auto"/>
            <w:vAlign w:val="bottom"/>
          </w:tcPr>
          <w:p w14:paraId="23905140" w14:textId="77777777" w:rsidR="00C334D1" w:rsidRPr="00813D46" w:rsidRDefault="00C334D1" w:rsidP="0070494D">
            <w:pPr>
              <w:pStyle w:val="la2"/>
              <w:keepNext/>
            </w:pPr>
            <w:r w:rsidRPr="00813D46">
              <w:t> </w:t>
            </w:r>
          </w:p>
        </w:tc>
        <w:tc>
          <w:tcPr>
            <w:tcW w:w="0" w:type="auto"/>
            <w:vAlign w:val="bottom"/>
          </w:tcPr>
          <w:p w14:paraId="7289C7FB" w14:textId="77777777" w:rsidR="00C334D1" w:rsidRPr="00813D46" w:rsidRDefault="00C334D1" w:rsidP="0070494D">
            <w:pPr>
              <w:pStyle w:val="la2"/>
              <w:keepNext/>
            </w:pPr>
            <w:r w:rsidRPr="00813D46">
              <w:t> </w:t>
            </w:r>
          </w:p>
        </w:tc>
        <w:tc>
          <w:tcPr>
            <w:tcW w:w="0" w:type="auto"/>
            <w:vAlign w:val="bottom"/>
          </w:tcPr>
          <w:p w14:paraId="2AC9F02E" w14:textId="77777777" w:rsidR="00C334D1" w:rsidRPr="00813D46" w:rsidRDefault="00C334D1" w:rsidP="0070494D">
            <w:pPr>
              <w:pStyle w:val="la2"/>
              <w:keepNext/>
            </w:pPr>
            <w:r w:rsidRPr="00813D46">
              <w:rPr>
                <w:sz w:val="15"/>
                <w:szCs w:val="15"/>
              </w:rPr>
              <w:t> </w:t>
            </w:r>
          </w:p>
        </w:tc>
        <w:tc>
          <w:tcPr>
            <w:tcW w:w="0" w:type="auto"/>
            <w:vAlign w:val="bottom"/>
          </w:tcPr>
          <w:p w14:paraId="200FE244" w14:textId="77777777" w:rsidR="00C334D1" w:rsidRPr="00813D46" w:rsidRDefault="00C334D1" w:rsidP="0070494D">
            <w:pPr>
              <w:pStyle w:val="la2"/>
              <w:keepNext/>
            </w:pPr>
            <w:r w:rsidRPr="00813D46">
              <w:t> </w:t>
            </w:r>
          </w:p>
        </w:tc>
        <w:tc>
          <w:tcPr>
            <w:tcW w:w="0" w:type="auto"/>
            <w:vAlign w:val="bottom"/>
          </w:tcPr>
          <w:p w14:paraId="1C67FE1B" w14:textId="77777777" w:rsidR="00C334D1" w:rsidRPr="00813D46" w:rsidRDefault="00C334D1" w:rsidP="0070494D">
            <w:pPr>
              <w:pStyle w:val="la2"/>
              <w:keepNext/>
            </w:pPr>
            <w:r w:rsidRPr="00813D46">
              <w:t> </w:t>
            </w:r>
          </w:p>
        </w:tc>
        <w:tc>
          <w:tcPr>
            <w:tcW w:w="0" w:type="auto"/>
            <w:vAlign w:val="bottom"/>
          </w:tcPr>
          <w:p w14:paraId="5C8C1C83" w14:textId="77777777" w:rsidR="00C334D1" w:rsidRPr="00813D46" w:rsidRDefault="00C334D1" w:rsidP="0070494D">
            <w:pPr>
              <w:pStyle w:val="la2"/>
              <w:keepNext/>
            </w:pPr>
            <w:r w:rsidRPr="00813D46">
              <w:t> </w:t>
            </w:r>
          </w:p>
        </w:tc>
      </w:tr>
      <w:tr w:rsidR="006B4B05" w:rsidRPr="00813D46" w14:paraId="597D4506" w14:textId="77777777" w:rsidTr="007B0C0F">
        <w:trPr>
          <w:jc w:val="center"/>
        </w:trPr>
        <w:tc>
          <w:tcPr>
            <w:tcW w:w="0" w:type="auto"/>
          </w:tcPr>
          <w:p w14:paraId="4766D24C" w14:textId="77777777" w:rsidR="00C334D1" w:rsidRPr="00813D46" w:rsidRDefault="00C334D1" w:rsidP="007B0C0F">
            <w:pPr>
              <w:pStyle w:val="la2"/>
              <w:keepNext/>
            </w:pPr>
            <w:r w:rsidRPr="00813D46">
              <w:t> </w:t>
            </w:r>
          </w:p>
        </w:tc>
        <w:tc>
          <w:tcPr>
            <w:tcW w:w="0" w:type="auto"/>
            <w:vAlign w:val="bottom"/>
          </w:tcPr>
          <w:p w14:paraId="4E9E7CE2" w14:textId="77777777" w:rsidR="00C334D1" w:rsidRPr="00813D46" w:rsidRDefault="00C334D1" w:rsidP="007B0C0F">
            <w:pPr>
              <w:pStyle w:val="la2"/>
              <w:keepNext/>
            </w:pPr>
            <w:r w:rsidRPr="00813D46">
              <w:rPr>
                <w:sz w:val="15"/>
                <w:szCs w:val="15"/>
              </w:rPr>
              <w:t> </w:t>
            </w:r>
          </w:p>
        </w:tc>
        <w:tc>
          <w:tcPr>
            <w:tcW w:w="0" w:type="auto"/>
            <w:vAlign w:val="bottom"/>
          </w:tcPr>
          <w:p w14:paraId="3129CAAF" w14:textId="77777777" w:rsidR="00C334D1" w:rsidRPr="00813D46" w:rsidRDefault="00C334D1" w:rsidP="007B0C0F">
            <w:pPr>
              <w:pStyle w:val="NormalWeb"/>
              <w:keepNext/>
              <w:ind w:left="480" w:hanging="240"/>
              <w:rPr>
                <w:sz w:val="8"/>
              </w:rPr>
            </w:pPr>
            <w:r w:rsidRPr="00813D46">
              <w:rPr>
                <w:rFonts w:cs="Arial"/>
                <w:sz w:val="20"/>
                <w:szCs w:val="20"/>
              </w:rPr>
              <w:t>Computing and Gaming Hardware</w:t>
            </w:r>
          </w:p>
        </w:tc>
        <w:tc>
          <w:tcPr>
            <w:tcW w:w="0" w:type="auto"/>
            <w:vAlign w:val="bottom"/>
          </w:tcPr>
          <w:p w14:paraId="2B517A96" w14:textId="77777777" w:rsidR="00C334D1" w:rsidRPr="00813D46" w:rsidRDefault="00C334D1" w:rsidP="007B0C0F">
            <w:pPr>
              <w:pStyle w:val="la2"/>
              <w:keepNext/>
            </w:pPr>
            <w:r w:rsidRPr="00813D46">
              <w:rPr>
                <w:sz w:val="15"/>
                <w:szCs w:val="15"/>
              </w:rPr>
              <w:t> </w:t>
            </w:r>
          </w:p>
        </w:tc>
        <w:tc>
          <w:tcPr>
            <w:tcW w:w="0" w:type="auto"/>
            <w:vAlign w:val="bottom"/>
          </w:tcPr>
          <w:p w14:paraId="6FD88C41" w14:textId="77777777" w:rsidR="00C334D1" w:rsidRPr="00813D46" w:rsidRDefault="00C334D1" w:rsidP="007B0C0F">
            <w:pPr>
              <w:keepNext/>
              <w:rPr>
                <w:sz w:val="8"/>
                <w:szCs w:val="24"/>
              </w:rPr>
            </w:pPr>
            <w:r w:rsidRPr="00813D46">
              <w:rPr>
                <w:rFonts w:cs="Arial"/>
                <w:b/>
                <w:bCs/>
              </w:rPr>
              <w:t> </w:t>
            </w:r>
          </w:p>
        </w:tc>
        <w:tc>
          <w:tcPr>
            <w:tcW w:w="0" w:type="auto"/>
            <w:vAlign w:val="bottom"/>
          </w:tcPr>
          <w:p w14:paraId="6189898E" w14:textId="1D3EE45A" w:rsidR="00C334D1" w:rsidRPr="00813D46" w:rsidRDefault="006B4B05" w:rsidP="007B0C0F">
            <w:pPr>
              <w:keepNext/>
              <w:jc w:val="right"/>
              <w:rPr>
                <w:szCs w:val="24"/>
              </w:rPr>
            </w:pPr>
            <w:r w:rsidRPr="00813D46">
              <w:rPr>
                <w:rFonts w:cs="Arial"/>
                <w:b/>
                <w:bCs/>
              </w:rPr>
              <w:t>10,183</w:t>
            </w:r>
          </w:p>
        </w:tc>
        <w:tc>
          <w:tcPr>
            <w:tcW w:w="0" w:type="auto"/>
            <w:noWrap/>
            <w:vAlign w:val="bottom"/>
          </w:tcPr>
          <w:p w14:paraId="746EF4CF" w14:textId="77777777" w:rsidR="00C334D1" w:rsidRPr="00813D46" w:rsidRDefault="00C334D1" w:rsidP="007B0C0F">
            <w:pPr>
              <w:keepNext/>
              <w:rPr>
                <w:sz w:val="8"/>
                <w:szCs w:val="24"/>
              </w:rPr>
            </w:pPr>
            <w:r w:rsidRPr="00813D46">
              <w:rPr>
                <w:rFonts w:cs="Arial"/>
                <w:b/>
                <w:bCs/>
              </w:rPr>
              <w:t> </w:t>
            </w:r>
          </w:p>
        </w:tc>
        <w:tc>
          <w:tcPr>
            <w:tcW w:w="0" w:type="auto"/>
            <w:vAlign w:val="bottom"/>
          </w:tcPr>
          <w:p w14:paraId="5FB29C70" w14:textId="77777777" w:rsidR="00C334D1" w:rsidRPr="00813D46" w:rsidRDefault="00C334D1" w:rsidP="007B0C0F">
            <w:pPr>
              <w:pStyle w:val="la2"/>
              <w:keepNext/>
            </w:pPr>
            <w:r w:rsidRPr="00813D46">
              <w:rPr>
                <w:sz w:val="15"/>
                <w:szCs w:val="15"/>
              </w:rPr>
              <w:t> </w:t>
            </w:r>
          </w:p>
        </w:tc>
        <w:tc>
          <w:tcPr>
            <w:tcW w:w="0" w:type="auto"/>
            <w:vAlign w:val="bottom"/>
          </w:tcPr>
          <w:p w14:paraId="62285C9C" w14:textId="77777777" w:rsidR="00C334D1" w:rsidRPr="00813D46" w:rsidRDefault="00C334D1" w:rsidP="007B0C0F">
            <w:pPr>
              <w:keepNext/>
              <w:rPr>
                <w:sz w:val="8"/>
                <w:szCs w:val="24"/>
              </w:rPr>
            </w:pPr>
            <w:r w:rsidRPr="00813D46">
              <w:rPr>
                <w:rFonts w:cs="Arial"/>
              </w:rPr>
              <w:t> </w:t>
            </w:r>
          </w:p>
        </w:tc>
        <w:tc>
          <w:tcPr>
            <w:tcW w:w="0" w:type="auto"/>
            <w:vAlign w:val="bottom"/>
          </w:tcPr>
          <w:p w14:paraId="4175CA67" w14:textId="6E32066D" w:rsidR="00C334D1" w:rsidRPr="00813D46" w:rsidRDefault="00C334D1" w:rsidP="003D4649">
            <w:pPr>
              <w:keepNext/>
              <w:jc w:val="right"/>
              <w:rPr>
                <w:szCs w:val="24"/>
              </w:rPr>
            </w:pPr>
            <w:r w:rsidRPr="00813D46">
              <w:rPr>
                <w:rFonts w:cs="Arial"/>
                <w:bCs/>
              </w:rPr>
              <w:t>9,</w:t>
            </w:r>
            <w:r w:rsidR="003D4649" w:rsidRPr="00813D46">
              <w:rPr>
                <w:rFonts w:cs="Arial"/>
                <w:bCs/>
              </w:rPr>
              <w:t>093</w:t>
            </w:r>
          </w:p>
        </w:tc>
        <w:tc>
          <w:tcPr>
            <w:tcW w:w="0" w:type="auto"/>
            <w:noWrap/>
            <w:vAlign w:val="bottom"/>
          </w:tcPr>
          <w:p w14:paraId="5EE2A350" w14:textId="77777777" w:rsidR="00C334D1" w:rsidRPr="00813D46" w:rsidRDefault="00C334D1" w:rsidP="007B0C0F">
            <w:pPr>
              <w:keepNext/>
              <w:rPr>
                <w:sz w:val="8"/>
                <w:szCs w:val="24"/>
              </w:rPr>
            </w:pPr>
            <w:r w:rsidRPr="00813D46">
              <w:rPr>
                <w:rFonts w:cs="Arial"/>
                <w:bCs/>
              </w:rPr>
              <w:t> </w:t>
            </w:r>
          </w:p>
        </w:tc>
        <w:tc>
          <w:tcPr>
            <w:tcW w:w="0" w:type="auto"/>
            <w:vAlign w:val="bottom"/>
          </w:tcPr>
          <w:p w14:paraId="37A0225C" w14:textId="77777777" w:rsidR="00C334D1" w:rsidRPr="00813D46" w:rsidRDefault="00C334D1" w:rsidP="007B0C0F">
            <w:pPr>
              <w:pStyle w:val="la2"/>
              <w:keepNext/>
            </w:pPr>
            <w:r w:rsidRPr="00813D46">
              <w:rPr>
                <w:sz w:val="15"/>
                <w:szCs w:val="15"/>
              </w:rPr>
              <w:t> </w:t>
            </w:r>
          </w:p>
        </w:tc>
        <w:tc>
          <w:tcPr>
            <w:tcW w:w="0" w:type="auto"/>
            <w:vAlign w:val="bottom"/>
          </w:tcPr>
          <w:p w14:paraId="1552E549" w14:textId="77777777" w:rsidR="00C334D1" w:rsidRPr="00813D46" w:rsidRDefault="00C334D1" w:rsidP="007B0C0F">
            <w:pPr>
              <w:keepNext/>
              <w:rPr>
                <w:sz w:val="8"/>
                <w:szCs w:val="24"/>
              </w:rPr>
            </w:pPr>
            <w:r w:rsidRPr="00813D46">
              <w:rPr>
                <w:rFonts w:cs="Arial"/>
              </w:rPr>
              <w:t> </w:t>
            </w:r>
          </w:p>
        </w:tc>
        <w:tc>
          <w:tcPr>
            <w:tcW w:w="0" w:type="auto"/>
            <w:vAlign w:val="bottom"/>
          </w:tcPr>
          <w:p w14:paraId="2832EE66" w14:textId="7BDF1E05" w:rsidR="00C334D1" w:rsidRPr="00813D46" w:rsidRDefault="00C334D1" w:rsidP="00FB6AF1">
            <w:pPr>
              <w:keepNext/>
              <w:jc w:val="right"/>
              <w:rPr>
                <w:szCs w:val="24"/>
              </w:rPr>
            </w:pPr>
            <w:r w:rsidRPr="00813D46">
              <w:rPr>
                <w:rFonts w:cs="Arial"/>
              </w:rPr>
              <w:t>6,</w:t>
            </w:r>
            <w:r w:rsidR="00FB6AF1" w:rsidRPr="00813D46">
              <w:rPr>
                <w:rFonts w:cs="Arial"/>
              </w:rPr>
              <w:t>149</w:t>
            </w:r>
          </w:p>
        </w:tc>
        <w:tc>
          <w:tcPr>
            <w:tcW w:w="0" w:type="auto"/>
            <w:noWrap/>
            <w:vAlign w:val="bottom"/>
          </w:tcPr>
          <w:p w14:paraId="44F08078" w14:textId="77777777" w:rsidR="00C334D1" w:rsidRPr="00813D46" w:rsidRDefault="00C334D1" w:rsidP="007B0C0F">
            <w:pPr>
              <w:keepNext/>
              <w:rPr>
                <w:sz w:val="8"/>
                <w:szCs w:val="24"/>
              </w:rPr>
            </w:pPr>
            <w:r w:rsidRPr="00813D46">
              <w:rPr>
                <w:rFonts w:cs="Arial"/>
              </w:rPr>
              <w:t> </w:t>
            </w:r>
          </w:p>
        </w:tc>
      </w:tr>
      <w:tr w:rsidR="006B4B05" w:rsidRPr="00813D46" w14:paraId="6FA957D8" w14:textId="77777777" w:rsidTr="007B0C0F">
        <w:trPr>
          <w:jc w:val="center"/>
        </w:trPr>
        <w:tc>
          <w:tcPr>
            <w:tcW w:w="0" w:type="auto"/>
          </w:tcPr>
          <w:p w14:paraId="35CDD152" w14:textId="77777777" w:rsidR="00C334D1" w:rsidRPr="00813D46" w:rsidRDefault="00C334D1" w:rsidP="007B0C0F">
            <w:pPr>
              <w:pStyle w:val="la2"/>
              <w:keepNext/>
            </w:pPr>
            <w:r w:rsidRPr="00813D46">
              <w:t> </w:t>
            </w:r>
          </w:p>
        </w:tc>
        <w:tc>
          <w:tcPr>
            <w:tcW w:w="0" w:type="auto"/>
            <w:vAlign w:val="bottom"/>
          </w:tcPr>
          <w:p w14:paraId="33E3FDF9" w14:textId="77777777" w:rsidR="00C334D1" w:rsidRPr="00813D46" w:rsidRDefault="00C334D1" w:rsidP="007B0C0F">
            <w:pPr>
              <w:pStyle w:val="la2"/>
              <w:keepNext/>
            </w:pPr>
            <w:r w:rsidRPr="00813D46">
              <w:rPr>
                <w:sz w:val="15"/>
                <w:szCs w:val="15"/>
              </w:rPr>
              <w:t> </w:t>
            </w:r>
          </w:p>
        </w:tc>
        <w:tc>
          <w:tcPr>
            <w:tcW w:w="0" w:type="auto"/>
            <w:vAlign w:val="bottom"/>
          </w:tcPr>
          <w:p w14:paraId="4C93025D" w14:textId="77777777" w:rsidR="00C334D1" w:rsidRPr="00813D46" w:rsidRDefault="00C334D1" w:rsidP="007B0C0F">
            <w:pPr>
              <w:pStyle w:val="NormalWeb"/>
              <w:keepNext/>
              <w:ind w:left="480" w:hanging="240"/>
              <w:rPr>
                <w:sz w:val="8"/>
              </w:rPr>
            </w:pPr>
            <w:r w:rsidRPr="00813D46">
              <w:rPr>
                <w:rFonts w:cs="Arial"/>
                <w:sz w:val="20"/>
                <w:szCs w:val="20"/>
              </w:rPr>
              <w:t>Phone Hardware</w:t>
            </w:r>
          </w:p>
        </w:tc>
        <w:tc>
          <w:tcPr>
            <w:tcW w:w="0" w:type="auto"/>
            <w:vAlign w:val="bottom"/>
          </w:tcPr>
          <w:p w14:paraId="3ECE7982" w14:textId="77777777" w:rsidR="00C334D1" w:rsidRPr="00813D46" w:rsidRDefault="00C334D1" w:rsidP="007B0C0F">
            <w:pPr>
              <w:pStyle w:val="la2"/>
              <w:keepNext/>
            </w:pPr>
            <w:r w:rsidRPr="00813D46">
              <w:rPr>
                <w:sz w:val="15"/>
                <w:szCs w:val="15"/>
              </w:rPr>
              <w:t> </w:t>
            </w:r>
          </w:p>
        </w:tc>
        <w:tc>
          <w:tcPr>
            <w:tcW w:w="0" w:type="auto"/>
            <w:vAlign w:val="bottom"/>
          </w:tcPr>
          <w:p w14:paraId="12185442" w14:textId="77777777" w:rsidR="00C334D1" w:rsidRPr="00813D46" w:rsidRDefault="00C334D1" w:rsidP="007B0C0F">
            <w:pPr>
              <w:keepNext/>
              <w:rPr>
                <w:sz w:val="8"/>
                <w:szCs w:val="24"/>
              </w:rPr>
            </w:pPr>
            <w:r w:rsidRPr="00813D46">
              <w:rPr>
                <w:rFonts w:cs="Arial"/>
                <w:b/>
                <w:bCs/>
              </w:rPr>
              <w:t> </w:t>
            </w:r>
          </w:p>
        </w:tc>
        <w:tc>
          <w:tcPr>
            <w:tcW w:w="0" w:type="auto"/>
            <w:vAlign w:val="bottom"/>
          </w:tcPr>
          <w:p w14:paraId="4A652E42" w14:textId="388C2835" w:rsidR="00C334D1" w:rsidRPr="00813D46" w:rsidRDefault="006B4B05" w:rsidP="006B4B05">
            <w:pPr>
              <w:keepNext/>
              <w:jc w:val="right"/>
              <w:rPr>
                <w:szCs w:val="24"/>
              </w:rPr>
            </w:pPr>
            <w:r w:rsidRPr="00813D46">
              <w:rPr>
                <w:rFonts w:cs="Arial"/>
                <w:b/>
                <w:bCs/>
              </w:rPr>
              <w:t>7,524</w:t>
            </w:r>
          </w:p>
        </w:tc>
        <w:tc>
          <w:tcPr>
            <w:tcW w:w="0" w:type="auto"/>
            <w:noWrap/>
            <w:vAlign w:val="bottom"/>
          </w:tcPr>
          <w:p w14:paraId="26AC825B" w14:textId="77777777" w:rsidR="00C334D1" w:rsidRPr="00813D46" w:rsidRDefault="00C334D1" w:rsidP="007B0C0F">
            <w:pPr>
              <w:keepNext/>
              <w:rPr>
                <w:sz w:val="8"/>
                <w:szCs w:val="24"/>
              </w:rPr>
            </w:pPr>
            <w:r w:rsidRPr="00813D46">
              <w:rPr>
                <w:rFonts w:cs="Arial"/>
                <w:b/>
                <w:bCs/>
              </w:rPr>
              <w:t> </w:t>
            </w:r>
          </w:p>
        </w:tc>
        <w:tc>
          <w:tcPr>
            <w:tcW w:w="0" w:type="auto"/>
            <w:vAlign w:val="bottom"/>
          </w:tcPr>
          <w:p w14:paraId="43119182" w14:textId="77777777" w:rsidR="00C334D1" w:rsidRPr="00813D46" w:rsidRDefault="00C334D1" w:rsidP="007B0C0F">
            <w:pPr>
              <w:pStyle w:val="la2"/>
              <w:keepNext/>
            </w:pPr>
            <w:r w:rsidRPr="00813D46">
              <w:rPr>
                <w:sz w:val="15"/>
                <w:szCs w:val="15"/>
              </w:rPr>
              <w:t> </w:t>
            </w:r>
          </w:p>
        </w:tc>
        <w:tc>
          <w:tcPr>
            <w:tcW w:w="0" w:type="auto"/>
            <w:vAlign w:val="bottom"/>
          </w:tcPr>
          <w:p w14:paraId="140807C3" w14:textId="77777777" w:rsidR="00C334D1" w:rsidRPr="00813D46" w:rsidRDefault="00C334D1" w:rsidP="007B0C0F">
            <w:pPr>
              <w:keepNext/>
              <w:rPr>
                <w:sz w:val="8"/>
                <w:szCs w:val="24"/>
              </w:rPr>
            </w:pPr>
            <w:r w:rsidRPr="00813D46">
              <w:rPr>
                <w:rFonts w:cs="Arial"/>
              </w:rPr>
              <w:t> </w:t>
            </w:r>
          </w:p>
        </w:tc>
        <w:tc>
          <w:tcPr>
            <w:tcW w:w="0" w:type="auto"/>
            <w:vAlign w:val="bottom"/>
          </w:tcPr>
          <w:p w14:paraId="131E8E06" w14:textId="102D67A1" w:rsidR="00C334D1" w:rsidRPr="00813D46" w:rsidRDefault="00C334D1" w:rsidP="007B0C0F">
            <w:pPr>
              <w:keepNext/>
              <w:jc w:val="right"/>
              <w:rPr>
                <w:szCs w:val="24"/>
              </w:rPr>
            </w:pPr>
            <w:r w:rsidRPr="00813D46">
              <w:rPr>
                <w:rFonts w:cs="Arial"/>
                <w:bCs/>
              </w:rPr>
              <w:t>1,98</w:t>
            </w:r>
            <w:r w:rsidR="003D4649" w:rsidRPr="00813D46">
              <w:rPr>
                <w:rFonts w:cs="Arial"/>
                <w:bCs/>
              </w:rPr>
              <w:t>2</w:t>
            </w:r>
          </w:p>
        </w:tc>
        <w:tc>
          <w:tcPr>
            <w:tcW w:w="0" w:type="auto"/>
            <w:noWrap/>
            <w:vAlign w:val="bottom"/>
          </w:tcPr>
          <w:p w14:paraId="163B28EA" w14:textId="77777777" w:rsidR="00C334D1" w:rsidRPr="00813D46" w:rsidRDefault="00C334D1" w:rsidP="007B0C0F">
            <w:pPr>
              <w:keepNext/>
              <w:rPr>
                <w:sz w:val="8"/>
                <w:szCs w:val="24"/>
              </w:rPr>
            </w:pPr>
            <w:r w:rsidRPr="00813D46">
              <w:rPr>
                <w:rFonts w:cs="Arial"/>
                <w:bCs/>
              </w:rPr>
              <w:t> </w:t>
            </w:r>
          </w:p>
        </w:tc>
        <w:tc>
          <w:tcPr>
            <w:tcW w:w="0" w:type="auto"/>
            <w:vAlign w:val="bottom"/>
          </w:tcPr>
          <w:p w14:paraId="769D5D57" w14:textId="77777777" w:rsidR="00C334D1" w:rsidRPr="00813D46" w:rsidRDefault="00C334D1" w:rsidP="007B0C0F">
            <w:pPr>
              <w:pStyle w:val="la2"/>
              <w:keepNext/>
            </w:pPr>
            <w:r w:rsidRPr="00813D46">
              <w:rPr>
                <w:sz w:val="15"/>
                <w:szCs w:val="15"/>
              </w:rPr>
              <w:t> </w:t>
            </w:r>
          </w:p>
        </w:tc>
        <w:tc>
          <w:tcPr>
            <w:tcW w:w="0" w:type="auto"/>
            <w:vAlign w:val="bottom"/>
          </w:tcPr>
          <w:p w14:paraId="0E12C5A0" w14:textId="77777777" w:rsidR="00C334D1" w:rsidRPr="00813D46" w:rsidRDefault="00C334D1" w:rsidP="007B0C0F">
            <w:pPr>
              <w:keepNext/>
              <w:rPr>
                <w:sz w:val="8"/>
                <w:szCs w:val="24"/>
              </w:rPr>
            </w:pPr>
            <w:r w:rsidRPr="00813D46">
              <w:rPr>
                <w:rFonts w:cs="Arial"/>
              </w:rPr>
              <w:t> </w:t>
            </w:r>
          </w:p>
        </w:tc>
        <w:tc>
          <w:tcPr>
            <w:tcW w:w="0" w:type="auto"/>
            <w:vAlign w:val="bottom"/>
          </w:tcPr>
          <w:p w14:paraId="013437B6" w14:textId="77777777" w:rsidR="00C334D1" w:rsidRPr="00813D46" w:rsidRDefault="00C334D1" w:rsidP="007B0C0F">
            <w:pPr>
              <w:keepNext/>
              <w:jc w:val="right"/>
              <w:rPr>
                <w:szCs w:val="24"/>
              </w:rPr>
            </w:pPr>
            <w:r w:rsidRPr="00813D46">
              <w:rPr>
                <w:rFonts w:cs="Arial"/>
              </w:rPr>
              <w:t>0</w:t>
            </w:r>
          </w:p>
        </w:tc>
        <w:tc>
          <w:tcPr>
            <w:tcW w:w="0" w:type="auto"/>
            <w:noWrap/>
            <w:vAlign w:val="bottom"/>
          </w:tcPr>
          <w:p w14:paraId="4B49F784" w14:textId="77777777" w:rsidR="00C334D1" w:rsidRPr="00813D46" w:rsidRDefault="00C334D1" w:rsidP="007B0C0F">
            <w:pPr>
              <w:keepNext/>
              <w:rPr>
                <w:sz w:val="8"/>
                <w:szCs w:val="24"/>
              </w:rPr>
            </w:pPr>
            <w:r w:rsidRPr="00813D46">
              <w:rPr>
                <w:rFonts w:cs="Arial"/>
              </w:rPr>
              <w:t> </w:t>
            </w:r>
          </w:p>
        </w:tc>
      </w:tr>
      <w:tr w:rsidR="00C334D1" w:rsidRPr="00813D46" w14:paraId="26A3E4E9" w14:textId="77777777" w:rsidTr="007B0C0F">
        <w:trPr>
          <w:jc w:val="center"/>
        </w:trPr>
        <w:tc>
          <w:tcPr>
            <w:tcW w:w="0" w:type="auto"/>
            <w:gridSpan w:val="6"/>
            <w:vAlign w:val="bottom"/>
          </w:tcPr>
          <w:p w14:paraId="4E9BFD6B" w14:textId="77777777" w:rsidR="00C334D1" w:rsidRPr="00813D46" w:rsidRDefault="00C334D1" w:rsidP="007B0C0F">
            <w:pPr>
              <w:pStyle w:val="rrdsinglerule"/>
              <w:keepNext/>
            </w:pPr>
            <w:r w:rsidRPr="00813D46">
              <w:rPr>
                <w:sz w:val="15"/>
                <w:szCs w:val="15"/>
              </w:rPr>
              <w:t> </w:t>
            </w:r>
          </w:p>
        </w:tc>
        <w:tc>
          <w:tcPr>
            <w:tcW w:w="0" w:type="auto"/>
            <w:vAlign w:val="bottom"/>
          </w:tcPr>
          <w:p w14:paraId="5155C6C4" w14:textId="77777777" w:rsidR="00C334D1" w:rsidRPr="00813D46" w:rsidRDefault="00C334D1" w:rsidP="00261FF4">
            <w:pPr>
              <w:pStyle w:val="la2"/>
            </w:pPr>
          </w:p>
        </w:tc>
        <w:tc>
          <w:tcPr>
            <w:tcW w:w="0" w:type="auto"/>
            <w:vAlign w:val="bottom"/>
          </w:tcPr>
          <w:p w14:paraId="62B71F53" w14:textId="77777777" w:rsidR="00C334D1" w:rsidRPr="00813D46" w:rsidRDefault="00C334D1" w:rsidP="007B0C0F">
            <w:pPr>
              <w:pStyle w:val="la2"/>
              <w:keepNext/>
            </w:pPr>
            <w:r w:rsidRPr="00813D46">
              <w:t> </w:t>
            </w:r>
          </w:p>
        </w:tc>
        <w:tc>
          <w:tcPr>
            <w:tcW w:w="0" w:type="auto"/>
            <w:vAlign w:val="bottom"/>
          </w:tcPr>
          <w:p w14:paraId="26398FFE" w14:textId="77777777" w:rsidR="00C334D1" w:rsidRPr="00813D46" w:rsidRDefault="00C334D1" w:rsidP="007B0C0F">
            <w:pPr>
              <w:pStyle w:val="rrdsinglerule"/>
              <w:keepNext/>
            </w:pPr>
            <w:r w:rsidRPr="00813D46">
              <w:rPr>
                <w:sz w:val="15"/>
                <w:szCs w:val="15"/>
              </w:rPr>
              <w:t> </w:t>
            </w:r>
          </w:p>
        </w:tc>
        <w:tc>
          <w:tcPr>
            <w:tcW w:w="0" w:type="auto"/>
            <w:vAlign w:val="bottom"/>
          </w:tcPr>
          <w:p w14:paraId="0955B8C7" w14:textId="77777777" w:rsidR="00C334D1" w:rsidRPr="00813D46" w:rsidRDefault="00C334D1" w:rsidP="007B0C0F">
            <w:pPr>
              <w:pStyle w:val="rrdsinglerule"/>
              <w:keepNext/>
            </w:pPr>
            <w:r w:rsidRPr="00813D46">
              <w:rPr>
                <w:sz w:val="15"/>
                <w:szCs w:val="15"/>
              </w:rPr>
              <w:t> </w:t>
            </w:r>
          </w:p>
        </w:tc>
        <w:tc>
          <w:tcPr>
            <w:tcW w:w="0" w:type="auto"/>
            <w:vAlign w:val="bottom"/>
          </w:tcPr>
          <w:p w14:paraId="389E51EE" w14:textId="77777777" w:rsidR="00C334D1" w:rsidRPr="00813D46" w:rsidRDefault="00C334D1" w:rsidP="00261FF4">
            <w:pPr>
              <w:pStyle w:val="la2"/>
            </w:pPr>
          </w:p>
        </w:tc>
        <w:tc>
          <w:tcPr>
            <w:tcW w:w="0" w:type="auto"/>
            <w:vAlign w:val="bottom"/>
          </w:tcPr>
          <w:p w14:paraId="2CB9F4AC" w14:textId="77777777" w:rsidR="00C334D1" w:rsidRPr="00813D46" w:rsidRDefault="00C334D1" w:rsidP="007B0C0F">
            <w:pPr>
              <w:pStyle w:val="la2"/>
              <w:keepNext/>
            </w:pPr>
            <w:r w:rsidRPr="00813D46">
              <w:t> </w:t>
            </w:r>
          </w:p>
        </w:tc>
        <w:tc>
          <w:tcPr>
            <w:tcW w:w="0" w:type="auto"/>
            <w:vAlign w:val="bottom"/>
          </w:tcPr>
          <w:p w14:paraId="74EC42D2" w14:textId="77777777" w:rsidR="00C334D1" w:rsidRPr="00813D46" w:rsidRDefault="00C334D1" w:rsidP="007B0C0F">
            <w:pPr>
              <w:pStyle w:val="rrdsinglerule"/>
              <w:keepNext/>
            </w:pPr>
            <w:r w:rsidRPr="00813D46">
              <w:rPr>
                <w:sz w:val="15"/>
                <w:szCs w:val="15"/>
              </w:rPr>
              <w:t> </w:t>
            </w:r>
          </w:p>
        </w:tc>
        <w:tc>
          <w:tcPr>
            <w:tcW w:w="0" w:type="auto"/>
            <w:vAlign w:val="bottom"/>
          </w:tcPr>
          <w:p w14:paraId="26CC786A" w14:textId="77777777" w:rsidR="00C334D1" w:rsidRPr="00813D46" w:rsidRDefault="00C334D1" w:rsidP="007B0C0F">
            <w:pPr>
              <w:pStyle w:val="rrdsinglerule"/>
              <w:keepNext/>
            </w:pPr>
            <w:r w:rsidRPr="00813D46">
              <w:rPr>
                <w:sz w:val="15"/>
                <w:szCs w:val="15"/>
              </w:rPr>
              <w:t> </w:t>
            </w:r>
          </w:p>
        </w:tc>
        <w:tc>
          <w:tcPr>
            <w:tcW w:w="0" w:type="auto"/>
            <w:vAlign w:val="bottom"/>
          </w:tcPr>
          <w:p w14:paraId="0D343362" w14:textId="77777777" w:rsidR="00C334D1" w:rsidRPr="00813D46" w:rsidRDefault="00C334D1" w:rsidP="00261FF4">
            <w:pPr>
              <w:pStyle w:val="la2"/>
              <w:rPr>
                <w:szCs w:val="24"/>
              </w:rPr>
            </w:pPr>
            <w:r w:rsidRPr="00813D46">
              <w:t> </w:t>
            </w:r>
          </w:p>
        </w:tc>
      </w:tr>
      <w:tr w:rsidR="006B4B05" w:rsidRPr="00813D46" w14:paraId="6AEA6BA4" w14:textId="77777777" w:rsidTr="007B0C0F">
        <w:trPr>
          <w:jc w:val="center"/>
        </w:trPr>
        <w:tc>
          <w:tcPr>
            <w:tcW w:w="0" w:type="auto"/>
          </w:tcPr>
          <w:p w14:paraId="78917BDC" w14:textId="77777777" w:rsidR="00C334D1" w:rsidRPr="00813D46" w:rsidRDefault="00C334D1" w:rsidP="007B0C0F">
            <w:pPr>
              <w:pStyle w:val="la2"/>
              <w:keepNext/>
            </w:pPr>
            <w:r w:rsidRPr="00813D46">
              <w:t> </w:t>
            </w:r>
          </w:p>
        </w:tc>
        <w:tc>
          <w:tcPr>
            <w:tcW w:w="0" w:type="auto"/>
            <w:vAlign w:val="bottom"/>
          </w:tcPr>
          <w:p w14:paraId="00499020" w14:textId="77777777" w:rsidR="00C334D1" w:rsidRPr="00813D46" w:rsidRDefault="00C334D1" w:rsidP="007B0C0F">
            <w:pPr>
              <w:pStyle w:val="la2"/>
              <w:keepNext/>
            </w:pPr>
            <w:r w:rsidRPr="00813D46">
              <w:rPr>
                <w:sz w:val="15"/>
                <w:szCs w:val="15"/>
              </w:rPr>
              <w:t> </w:t>
            </w:r>
          </w:p>
        </w:tc>
        <w:tc>
          <w:tcPr>
            <w:tcW w:w="0" w:type="auto"/>
            <w:vAlign w:val="bottom"/>
          </w:tcPr>
          <w:p w14:paraId="212AD001" w14:textId="77777777" w:rsidR="00C334D1" w:rsidRPr="00813D46" w:rsidRDefault="00C334D1" w:rsidP="007B0C0F">
            <w:pPr>
              <w:pStyle w:val="NormalWeb"/>
              <w:keepNext/>
              <w:ind w:left="720" w:hanging="240"/>
              <w:rPr>
                <w:sz w:val="8"/>
              </w:rPr>
            </w:pPr>
            <w:r w:rsidRPr="00813D46">
              <w:rPr>
                <w:rFonts w:cs="Arial"/>
                <w:sz w:val="20"/>
                <w:szCs w:val="20"/>
              </w:rPr>
              <w:t>Total Devices and Consumer Hardware</w:t>
            </w:r>
          </w:p>
        </w:tc>
        <w:tc>
          <w:tcPr>
            <w:tcW w:w="0" w:type="auto"/>
            <w:vAlign w:val="bottom"/>
          </w:tcPr>
          <w:p w14:paraId="027A6892" w14:textId="77777777" w:rsidR="00C334D1" w:rsidRPr="00813D46" w:rsidRDefault="00C334D1" w:rsidP="007B0C0F">
            <w:pPr>
              <w:pStyle w:val="la2"/>
              <w:keepNext/>
            </w:pPr>
            <w:r w:rsidRPr="00813D46">
              <w:rPr>
                <w:sz w:val="15"/>
                <w:szCs w:val="15"/>
              </w:rPr>
              <w:t> </w:t>
            </w:r>
          </w:p>
        </w:tc>
        <w:tc>
          <w:tcPr>
            <w:tcW w:w="0" w:type="auto"/>
            <w:vAlign w:val="bottom"/>
          </w:tcPr>
          <w:p w14:paraId="2D0A5F5D" w14:textId="77777777" w:rsidR="00C334D1" w:rsidRPr="00813D46" w:rsidRDefault="00C334D1" w:rsidP="007B0C0F">
            <w:pPr>
              <w:keepNext/>
              <w:rPr>
                <w:sz w:val="8"/>
                <w:szCs w:val="24"/>
              </w:rPr>
            </w:pPr>
            <w:r w:rsidRPr="00813D46">
              <w:rPr>
                <w:rFonts w:cs="Arial"/>
                <w:b/>
                <w:bCs/>
              </w:rPr>
              <w:t> </w:t>
            </w:r>
          </w:p>
        </w:tc>
        <w:tc>
          <w:tcPr>
            <w:tcW w:w="0" w:type="auto"/>
            <w:vAlign w:val="bottom"/>
          </w:tcPr>
          <w:p w14:paraId="01F940B8" w14:textId="77C96093" w:rsidR="00C334D1" w:rsidRPr="00813D46" w:rsidRDefault="00384B90" w:rsidP="007B0C0F">
            <w:pPr>
              <w:keepNext/>
              <w:jc w:val="right"/>
              <w:rPr>
                <w:szCs w:val="24"/>
              </w:rPr>
            </w:pPr>
            <w:r w:rsidRPr="00813D46">
              <w:rPr>
                <w:rFonts w:cs="Arial"/>
                <w:b/>
                <w:bCs/>
              </w:rPr>
              <w:t>17</w:t>
            </w:r>
            <w:r w:rsidR="006B4B05" w:rsidRPr="00813D46">
              <w:rPr>
                <w:rFonts w:cs="Arial"/>
                <w:b/>
                <w:bCs/>
              </w:rPr>
              <w:t>,707</w:t>
            </w:r>
          </w:p>
        </w:tc>
        <w:tc>
          <w:tcPr>
            <w:tcW w:w="0" w:type="auto"/>
            <w:noWrap/>
            <w:vAlign w:val="bottom"/>
          </w:tcPr>
          <w:p w14:paraId="5234735D" w14:textId="77777777" w:rsidR="00C334D1" w:rsidRPr="00813D46" w:rsidRDefault="00C334D1" w:rsidP="00261FF4">
            <w:pPr>
              <w:pStyle w:val="la2"/>
            </w:pPr>
            <w:r w:rsidRPr="00813D46">
              <w:rPr>
                <w:rFonts w:cs="Arial"/>
                <w:b/>
                <w:bCs/>
              </w:rPr>
              <w:t> </w:t>
            </w:r>
          </w:p>
        </w:tc>
        <w:tc>
          <w:tcPr>
            <w:tcW w:w="0" w:type="auto"/>
            <w:vAlign w:val="bottom"/>
          </w:tcPr>
          <w:p w14:paraId="413A8A2F" w14:textId="77777777" w:rsidR="00C334D1" w:rsidRPr="00813D46" w:rsidRDefault="00C334D1" w:rsidP="007B0C0F">
            <w:pPr>
              <w:pStyle w:val="la2"/>
              <w:keepNext/>
            </w:pPr>
            <w:r w:rsidRPr="00813D46">
              <w:rPr>
                <w:sz w:val="15"/>
                <w:szCs w:val="15"/>
              </w:rPr>
              <w:t> </w:t>
            </w:r>
          </w:p>
        </w:tc>
        <w:tc>
          <w:tcPr>
            <w:tcW w:w="0" w:type="auto"/>
            <w:vAlign w:val="bottom"/>
          </w:tcPr>
          <w:p w14:paraId="7DD3FDEB" w14:textId="77777777" w:rsidR="00C334D1" w:rsidRPr="00813D46" w:rsidRDefault="00C334D1" w:rsidP="007B0C0F">
            <w:pPr>
              <w:keepNext/>
              <w:rPr>
                <w:sz w:val="8"/>
                <w:szCs w:val="24"/>
              </w:rPr>
            </w:pPr>
            <w:r w:rsidRPr="00813D46">
              <w:rPr>
                <w:rFonts w:cs="Arial"/>
              </w:rPr>
              <w:t> </w:t>
            </w:r>
          </w:p>
        </w:tc>
        <w:tc>
          <w:tcPr>
            <w:tcW w:w="0" w:type="auto"/>
            <w:vAlign w:val="bottom"/>
          </w:tcPr>
          <w:p w14:paraId="48C12033" w14:textId="38ED51D9" w:rsidR="00C334D1" w:rsidRPr="00813D46" w:rsidRDefault="00C334D1" w:rsidP="003D4649">
            <w:pPr>
              <w:keepNext/>
              <w:jc w:val="right"/>
              <w:rPr>
                <w:szCs w:val="24"/>
              </w:rPr>
            </w:pPr>
            <w:r w:rsidRPr="00813D46">
              <w:rPr>
                <w:rFonts w:cs="Arial"/>
                <w:bCs/>
              </w:rPr>
              <w:t>11,</w:t>
            </w:r>
            <w:r w:rsidR="003D4649" w:rsidRPr="00813D46">
              <w:rPr>
                <w:rFonts w:cs="Arial"/>
                <w:bCs/>
              </w:rPr>
              <w:t>075</w:t>
            </w:r>
          </w:p>
        </w:tc>
        <w:tc>
          <w:tcPr>
            <w:tcW w:w="0" w:type="auto"/>
            <w:noWrap/>
            <w:vAlign w:val="bottom"/>
          </w:tcPr>
          <w:p w14:paraId="33FD19DF" w14:textId="77777777" w:rsidR="00C334D1" w:rsidRPr="00813D46" w:rsidRDefault="00C334D1" w:rsidP="00261FF4">
            <w:pPr>
              <w:pStyle w:val="la2"/>
            </w:pPr>
            <w:r w:rsidRPr="00813D46">
              <w:rPr>
                <w:rFonts w:cs="Arial"/>
                <w:bCs/>
              </w:rPr>
              <w:t> </w:t>
            </w:r>
          </w:p>
        </w:tc>
        <w:tc>
          <w:tcPr>
            <w:tcW w:w="0" w:type="auto"/>
            <w:vAlign w:val="bottom"/>
          </w:tcPr>
          <w:p w14:paraId="0FD65595" w14:textId="77777777" w:rsidR="00C334D1" w:rsidRPr="00813D46" w:rsidRDefault="00C334D1" w:rsidP="007B0C0F">
            <w:pPr>
              <w:pStyle w:val="la2"/>
              <w:keepNext/>
            </w:pPr>
            <w:r w:rsidRPr="00813D46">
              <w:rPr>
                <w:sz w:val="15"/>
                <w:szCs w:val="15"/>
              </w:rPr>
              <w:t> </w:t>
            </w:r>
          </w:p>
        </w:tc>
        <w:tc>
          <w:tcPr>
            <w:tcW w:w="0" w:type="auto"/>
            <w:vAlign w:val="bottom"/>
          </w:tcPr>
          <w:p w14:paraId="2C9DF93E" w14:textId="77777777" w:rsidR="00C334D1" w:rsidRPr="00813D46" w:rsidRDefault="00C334D1" w:rsidP="007B0C0F">
            <w:pPr>
              <w:keepNext/>
              <w:rPr>
                <w:sz w:val="8"/>
                <w:szCs w:val="24"/>
              </w:rPr>
            </w:pPr>
            <w:r w:rsidRPr="00813D46">
              <w:rPr>
                <w:rFonts w:cs="Arial"/>
              </w:rPr>
              <w:t> </w:t>
            </w:r>
          </w:p>
        </w:tc>
        <w:tc>
          <w:tcPr>
            <w:tcW w:w="0" w:type="auto"/>
            <w:vAlign w:val="bottom"/>
          </w:tcPr>
          <w:p w14:paraId="436F7745" w14:textId="24035DD2" w:rsidR="00C334D1" w:rsidRPr="00813D46" w:rsidRDefault="00C334D1" w:rsidP="00FB6AF1">
            <w:pPr>
              <w:keepNext/>
              <w:jc w:val="right"/>
              <w:rPr>
                <w:szCs w:val="24"/>
              </w:rPr>
            </w:pPr>
            <w:r w:rsidRPr="00813D46">
              <w:rPr>
                <w:rFonts w:cs="Arial"/>
              </w:rPr>
              <w:t>6,</w:t>
            </w:r>
            <w:r w:rsidR="00FB6AF1" w:rsidRPr="00813D46">
              <w:rPr>
                <w:rFonts w:cs="Arial"/>
              </w:rPr>
              <w:t>149</w:t>
            </w:r>
          </w:p>
        </w:tc>
        <w:tc>
          <w:tcPr>
            <w:tcW w:w="0" w:type="auto"/>
            <w:noWrap/>
            <w:vAlign w:val="bottom"/>
          </w:tcPr>
          <w:p w14:paraId="263F714D" w14:textId="77777777" w:rsidR="00C334D1" w:rsidRPr="00813D46" w:rsidRDefault="00C334D1" w:rsidP="00261FF4">
            <w:pPr>
              <w:pStyle w:val="la2"/>
              <w:rPr>
                <w:szCs w:val="24"/>
              </w:rPr>
            </w:pPr>
            <w:r w:rsidRPr="00813D46">
              <w:rPr>
                <w:rFonts w:cs="Arial"/>
              </w:rPr>
              <w:t> </w:t>
            </w:r>
          </w:p>
        </w:tc>
      </w:tr>
      <w:tr w:rsidR="006B4B05" w:rsidRPr="00813D46" w14:paraId="48D9AA67" w14:textId="77777777" w:rsidTr="007B0C0F">
        <w:trPr>
          <w:jc w:val="center"/>
        </w:trPr>
        <w:tc>
          <w:tcPr>
            <w:tcW w:w="0" w:type="auto"/>
          </w:tcPr>
          <w:p w14:paraId="3E305629" w14:textId="77777777" w:rsidR="00C334D1" w:rsidRPr="00813D46" w:rsidRDefault="00C334D1" w:rsidP="007B0C0F">
            <w:pPr>
              <w:pStyle w:val="la2"/>
              <w:keepNext/>
            </w:pPr>
            <w:r w:rsidRPr="00813D46">
              <w:t> </w:t>
            </w:r>
          </w:p>
        </w:tc>
        <w:tc>
          <w:tcPr>
            <w:tcW w:w="0" w:type="auto"/>
            <w:vAlign w:val="bottom"/>
          </w:tcPr>
          <w:p w14:paraId="5F6625CE" w14:textId="77777777" w:rsidR="00C334D1" w:rsidRPr="00813D46" w:rsidRDefault="00C334D1" w:rsidP="007B0C0F">
            <w:pPr>
              <w:pStyle w:val="la2"/>
              <w:keepNext/>
            </w:pPr>
            <w:r w:rsidRPr="00813D46">
              <w:rPr>
                <w:sz w:val="15"/>
                <w:szCs w:val="15"/>
              </w:rPr>
              <w:t> </w:t>
            </w:r>
          </w:p>
        </w:tc>
        <w:tc>
          <w:tcPr>
            <w:tcW w:w="0" w:type="auto"/>
            <w:vAlign w:val="bottom"/>
          </w:tcPr>
          <w:p w14:paraId="6CC5318A" w14:textId="77777777" w:rsidR="00C334D1" w:rsidRPr="00813D46" w:rsidRDefault="00C334D1" w:rsidP="007B0C0F">
            <w:pPr>
              <w:pStyle w:val="NormalWeb"/>
              <w:keepNext/>
              <w:ind w:left="240" w:hanging="240"/>
              <w:rPr>
                <w:sz w:val="8"/>
              </w:rPr>
            </w:pPr>
            <w:r w:rsidRPr="00813D46">
              <w:rPr>
                <w:rFonts w:cs="Arial"/>
                <w:sz w:val="20"/>
                <w:szCs w:val="20"/>
              </w:rPr>
              <w:t>Other</w:t>
            </w:r>
          </w:p>
        </w:tc>
        <w:tc>
          <w:tcPr>
            <w:tcW w:w="0" w:type="auto"/>
            <w:vAlign w:val="bottom"/>
          </w:tcPr>
          <w:p w14:paraId="640A75F0" w14:textId="77777777" w:rsidR="00C334D1" w:rsidRPr="00813D46" w:rsidRDefault="00C334D1" w:rsidP="007B0C0F">
            <w:pPr>
              <w:pStyle w:val="la2"/>
              <w:keepNext/>
            </w:pPr>
            <w:r w:rsidRPr="00813D46">
              <w:rPr>
                <w:sz w:val="15"/>
                <w:szCs w:val="15"/>
              </w:rPr>
              <w:t> </w:t>
            </w:r>
          </w:p>
        </w:tc>
        <w:tc>
          <w:tcPr>
            <w:tcW w:w="0" w:type="auto"/>
            <w:vAlign w:val="bottom"/>
          </w:tcPr>
          <w:p w14:paraId="005B6D4E" w14:textId="77777777" w:rsidR="00C334D1" w:rsidRPr="00813D46" w:rsidRDefault="00C334D1" w:rsidP="007B0C0F">
            <w:pPr>
              <w:keepNext/>
              <w:rPr>
                <w:sz w:val="8"/>
                <w:szCs w:val="24"/>
              </w:rPr>
            </w:pPr>
            <w:r w:rsidRPr="00813D46">
              <w:rPr>
                <w:rFonts w:cs="Arial"/>
                <w:b/>
                <w:bCs/>
              </w:rPr>
              <w:t> </w:t>
            </w:r>
          </w:p>
        </w:tc>
        <w:tc>
          <w:tcPr>
            <w:tcW w:w="0" w:type="auto"/>
            <w:vAlign w:val="bottom"/>
          </w:tcPr>
          <w:p w14:paraId="4E7CF924" w14:textId="2AF1BD2F" w:rsidR="00C334D1" w:rsidRPr="00813D46" w:rsidRDefault="004274C2" w:rsidP="007B0C0F">
            <w:pPr>
              <w:keepNext/>
              <w:jc w:val="right"/>
              <w:rPr>
                <w:szCs w:val="24"/>
              </w:rPr>
            </w:pPr>
            <w:r w:rsidRPr="00813D46">
              <w:rPr>
                <w:rFonts w:cs="Arial"/>
                <w:b/>
                <w:bCs/>
              </w:rPr>
              <w:t>8,825</w:t>
            </w:r>
          </w:p>
        </w:tc>
        <w:tc>
          <w:tcPr>
            <w:tcW w:w="0" w:type="auto"/>
            <w:noWrap/>
            <w:vAlign w:val="bottom"/>
          </w:tcPr>
          <w:p w14:paraId="2B6EAF93" w14:textId="77777777" w:rsidR="00C334D1" w:rsidRPr="00813D46" w:rsidRDefault="00C334D1" w:rsidP="00261FF4">
            <w:pPr>
              <w:pStyle w:val="la2"/>
            </w:pPr>
            <w:r w:rsidRPr="00813D46">
              <w:rPr>
                <w:rFonts w:cs="Arial"/>
                <w:b/>
                <w:bCs/>
              </w:rPr>
              <w:t> </w:t>
            </w:r>
          </w:p>
        </w:tc>
        <w:tc>
          <w:tcPr>
            <w:tcW w:w="0" w:type="auto"/>
            <w:vAlign w:val="bottom"/>
          </w:tcPr>
          <w:p w14:paraId="505265EE" w14:textId="77777777" w:rsidR="00C334D1" w:rsidRPr="00813D46" w:rsidRDefault="00C334D1" w:rsidP="007B0C0F">
            <w:pPr>
              <w:pStyle w:val="la2"/>
              <w:keepNext/>
            </w:pPr>
            <w:r w:rsidRPr="00813D46">
              <w:rPr>
                <w:sz w:val="15"/>
                <w:szCs w:val="15"/>
              </w:rPr>
              <w:t> </w:t>
            </w:r>
          </w:p>
        </w:tc>
        <w:tc>
          <w:tcPr>
            <w:tcW w:w="0" w:type="auto"/>
            <w:vAlign w:val="bottom"/>
          </w:tcPr>
          <w:p w14:paraId="041D38E7" w14:textId="77777777" w:rsidR="00C334D1" w:rsidRPr="00813D46" w:rsidRDefault="00C334D1" w:rsidP="007B0C0F">
            <w:pPr>
              <w:keepNext/>
              <w:rPr>
                <w:sz w:val="8"/>
                <w:szCs w:val="24"/>
              </w:rPr>
            </w:pPr>
            <w:r w:rsidRPr="00813D46">
              <w:rPr>
                <w:rFonts w:cs="Arial"/>
              </w:rPr>
              <w:t> </w:t>
            </w:r>
          </w:p>
        </w:tc>
        <w:tc>
          <w:tcPr>
            <w:tcW w:w="0" w:type="auto"/>
            <w:vAlign w:val="bottom"/>
          </w:tcPr>
          <w:p w14:paraId="701C966F" w14:textId="0369BAD1" w:rsidR="00C334D1" w:rsidRPr="00813D46" w:rsidRDefault="00C334D1" w:rsidP="003D4649">
            <w:pPr>
              <w:keepNext/>
              <w:jc w:val="right"/>
              <w:rPr>
                <w:szCs w:val="24"/>
              </w:rPr>
            </w:pPr>
            <w:r w:rsidRPr="00813D46">
              <w:rPr>
                <w:rFonts w:cs="Arial"/>
                <w:bCs/>
              </w:rPr>
              <w:t>7,</w:t>
            </w:r>
            <w:r w:rsidR="003D4649" w:rsidRPr="00813D46">
              <w:rPr>
                <w:rFonts w:cs="Arial"/>
                <w:bCs/>
              </w:rPr>
              <w:t>014</w:t>
            </w:r>
          </w:p>
        </w:tc>
        <w:tc>
          <w:tcPr>
            <w:tcW w:w="0" w:type="auto"/>
            <w:noWrap/>
            <w:vAlign w:val="bottom"/>
          </w:tcPr>
          <w:p w14:paraId="13C41A16" w14:textId="77777777" w:rsidR="00C334D1" w:rsidRPr="00813D46" w:rsidRDefault="00C334D1" w:rsidP="00261FF4">
            <w:pPr>
              <w:pStyle w:val="la2"/>
            </w:pPr>
            <w:r w:rsidRPr="00813D46">
              <w:rPr>
                <w:rFonts w:cs="Arial"/>
                <w:bCs/>
              </w:rPr>
              <w:t> </w:t>
            </w:r>
          </w:p>
        </w:tc>
        <w:tc>
          <w:tcPr>
            <w:tcW w:w="0" w:type="auto"/>
            <w:vAlign w:val="bottom"/>
          </w:tcPr>
          <w:p w14:paraId="652977E9" w14:textId="77777777" w:rsidR="00C334D1" w:rsidRPr="00813D46" w:rsidRDefault="00C334D1" w:rsidP="007B0C0F">
            <w:pPr>
              <w:pStyle w:val="la2"/>
              <w:keepNext/>
            </w:pPr>
            <w:r w:rsidRPr="00813D46">
              <w:rPr>
                <w:sz w:val="15"/>
                <w:szCs w:val="15"/>
              </w:rPr>
              <w:t> </w:t>
            </w:r>
          </w:p>
        </w:tc>
        <w:tc>
          <w:tcPr>
            <w:tcW w:w="0" w:type="auto"/>
            <w:vAlign w:val="bottom"/>
          </w:tcPr>
          <w:p w14:paraId="02EA0F26" w14:textId="77777777" w:rsidR="00C334D1" w:rsidRPr="00813D46" w:rsidRDefault="00C334D1" w:rsidP="007B0C0F">
            <w:pPr>
              <w:keepNext/>
              <w:rPr>
                <w:sz w:val="8"/>
                <w:szCs w:val="24"/>
              </w:rPr>
            </w:pPr>
            <w:r w:rsidRPr="00813D46">
              <w:rPr>
                <w:rFonts w:cs="Arial"/>
              </w:rPr>
              <w:t> </w:t>
            </w:r>
          </w:p>
        </w:tc>
        <w:tc>
          <w:tcPr>
            <w:tcW w:w="0" w:type="auto"/>
            <w:vAlign w:val="bottom"/>
          </w:tcPr>
          <w:p w14:paraId="6853CEB0" w14:textId="49E75571" w:rsidR="00C334D1" w:rsidRPr="00813D46" w:rsidRDefault="00C334D1" w:rsidP="00FB6AF1">
            <w:pPr>
              <w:keepNext/>
              <w:jc w:val="right"/>
              <w:rPr>
                <w:szCs w:val="24"/>
              </w:rPr>
            </w:pPr>
            <w:r w:rsidRPr="00813D46">
              <w:rPr>
                <w:rFonts w:cs="Arial"/>
              </w:rPr>
              <w:t>6,</w:t>
            </w:r>
            <w:r w:rsidR="00FB6AF1" w:rsidRPr="00813D46">
              <w:rPr>
                <w:rFonts w:cs="Arial"/>
              </w:rPr>
              <w:t>431</w:t>
            </w:r>
          </w:p>
        </w:tc>
        <w:tc>
          <w:tcPr>
            <w:tcW w:w="0" w:type="auto"/>
            <w:noWrap/>
            <w:vAlign w:val="bottom"/>
          </w:tcPr>
          <w:p w14:paraId="722D2462" w14:textId="77777777" w:rsidR="00C334D1" w:rsidRPr="00813D46" w:rsidRDefault="00C334D1" w:rsidP="00261FF4">
            <w:pPr>
              <w:pStyle w:val="la2"/>
              <w:rPr>
                <w:szCs w:val="24"/>
              </w:rPr>
            </w:pPr>
            <w:r w:rsidRPr="00813D46">
              <w:rPr>
                <w:rFonts w:cs="Arial"/>
              </w:rPr>
              <w:t> </w:t>
            </w:r>
          </w:p>
        </w:tc>
      </w:tr>
      <w:tr w:rsidR="00C334D1" w:rsidRPr="00813D46" w14:paraId="54141B92" w14:textId="77777777" w:rsidTr="007B0C0F">
        <w:trPr>
          <w:jc w:val="center"/>
        </w:trPr>
        <w:tc>
          <w:tcPr>
            <w:tcW w:w="0" w:type="auto"/>
            <w:gridSpan w:val="6"/>
            <w:vAlign w:val="bottom"/>
          </w:tcPr>
          <w:p w14:paraId="616B1359" w14:textId="77777777" w:rsidR="00C334D1" w:rsidRPr="00813D46" w:rsidRDefault="00C334D1" w:rsidP="007B0C0F">
            <w:pPr>
              <w:pStyle w:val="rrdsinglerule"/>
              <w:keepNext/>
            </w:pPr>
            <w:r w:rsidRPr="00813D46">
              <w:rPr>
                <w:sz w:val="15"/>
                <w:szCs w:val="15"/>
              </w:rPr>
              <w:t> </w:t>
            </w:r>
          </w:p>
        </w:tc>
        <w:tc>
          <w:tcPr>
            <w:tcW w:w="0" w:type="auto"/>
            <w:vAlign w:val="bottom"/>
          </w:tcPr>
          <w:p w14:paraId="63D226AE" w14:textId="77777777" w:rsidR="00C334D1" w:rsidRPr="00813D46" w:rsidRDefault="00C334D1" w:rsidP="00261FF4">
            <w:pPr>
              <w:pStyle w:val="la2"/>
            </w:pPr>
          </w:p>
        </w:tc>
        <w:tc>
          <w:tcPr>
            <w:tcW w:w="0" w:type="auto"/>
            <w:vAlign w:val="bottom"/>
          </w:tcPr>
          <w:p w14:paraId="1022C9E4" w14:textId="77777777" w:rsidR="00C334D1" w:rsidRPr="00813D46" w:rsidRDefault="00C334D1" w:rsidP="007B0C0F">
            <w:pPr>
              <w:pStyle w:val="la2"/>
              <w:keepNext/>
            </w:pPr>
            <w:r w:rsidRPr="00813D46">
              <w:t> </w:t>
            </w:r>
          </w:p>
        </w:tc>
        <w:tc>
          <w:tcPr>
            <w:tcW w:w="0" w:type="auto"/>
            <w:vAlign w:val="bottom"/>
          </w:tcPr>
          <w:p w14:paraId="21A7D9CA" w14:textId="77777777" w:rsidR="00C334D1" w:rsidRPr="00813D46" w:rsidRDefault="00C334D1" w:rsidP="007B0C0F">
            <w:pPr>
              <w:pStyle w:val="rrdsinglerule"/>
              <w:keepNext/>
            </w:pPr>
            <w:r w:rsidRPr="00813D46">
              <w:rPr>
                <w:sz w:val="15"/>
                <w:szCs w:val="15"/>
              </w:rPr>
              <w:t> </w:t>
            </w:r>
          </w:p>
        </w:tc>
        <w:tc>
          <w:tcPr>
            <w:tcW w:w="0" w:type="auto"/>
            <w:vAlign w:val="bottom"/>
          </w:tcPr>
          <w:p w14:paraId="3F5AE96F" w14:textId="77777777" w:rsidR="00C334D1" w:rsidRPr="00813D46" w:rsidRDefault="00C334D1" w:rsidP="007B0C0F">
            <w:pPr>
              <w:pStyle w:val="rrdsinglerule"/>
              <w:keepNext/>
            </w:pPr>
            <w:r w:rsidRPr="00813D46">
              <w:rPr>
                <w:sz w:val="15"/>
                <w:szCs w:val="15"/>
              </w:rPr>
              <w:t> </w:t>
            </w:r>
          </w:p>
        </w:tc>
        <w:tc>
          <w:tcPr>
            <w:tcW w:w="0" w:type="auto"/>
            <w:vAlign w:val="bottom"/>
          </w:tcPr>
          <w:p w14:paraId="1DBA1301" w14:textId="77777777" w:rsidR="00C334D1" w:rsidRPr="00813D46" w:rsidRDefault="00C334D1" w:rsidP="00261FF4">
            <w:pPr>
              <w:pStyle w:val="la2"/>
            </w:pPr>
          </w:p>
        </w:tc>
        <w:tc>
          <w:tcPr>
            <w:tcW w:w="0" w:type="auto"/>
            <w:vAlign w:val="bottom"/>
          </w:tcPr>
          <w:p w14:paraId="0677D260" w14:textId="77777777" w:rsidR="00C334D1" w:rsidRPr="00813D46" w:rsidRDefault="00C334D1" w:rsidP="007B0C0F">
            <w:pPr>
              <w:pStyle w:val="la2"/>
              <w:keepNext/>
            </w:pPr>
            <w:r w:rsidRPr="00813D46">
              <w:t> </w:t>
            </w:r>
          </w:p>
        </w:tc>
        <w:tc>
          <w:tcPr>
            <w:tcW w:w="0" w:type="auto"/>
            <w:vAlign w:val="bottom"/>
          </w:tcPr>
          <w:p w14:paraId="3DCE6B84" w14:textId="77777777" w:rsidR="00C334D1" w:rsidRPr="00813D46" w:rsidRDefault="00C334D1" w:rsidP="007B0C0F">
            <w:pPr>
              <w:pStyle w:val="rrdsinglerule"/>
              <w:keepNext/>
            </w:pPr>
            <w:r w:rsidRPr="00813D46">
              <w:rPr>
                <w:sz w:val="15"/>
                <w:szCs w:val="15"/>
              </w:rPr>
              <w:t> </w:t>
            </w:r>
          </w:p>
        </w:tc>
        <w:tc>
          <w:tcPr>
            <w:tcW w:w="0" w:type="auto"/>
            <w:vAlign w:val="bottom"/>
          </w:tcPr>
          <w:p w14:paraId="32FF7B19" w14:textId="77777777" w:rsidR="00C334D1" w:rsidRPr="00813D46" w:rsidRDefault="00C334D1" w:rsidP="007B0C0F">
            <w:pPr>
              <w:pStyle w:val="rrdsinglerule"/>
              <w:keepNext/>
            </w:pPr>
            <w:r w:rsidRPr="00813D46">
              <w:rPr>
                <w:sz w:val="15"/>
                <w:szCs w:val="15"/>
              </w:rPr>
              <w:t> </w:t>
            </w:r>
          </w:p>
        </w:tc>
        <w:tc>
          <w:tcPr>
            <w:tcW w:w="0" w:type="auto"/>
            <w:vAlign w:val="bottom"/>
          </w:tcPr>
          <w:p w14:paraId="0E224740" w14:textId="77777777" w:rsidR="00C334D1" w:rsidRPr="00813D46" w:rsidRDefault="00C334D1" w:rsidP="00261FF4">
            <w:pPr>
              <w:pStyle w:val="la2"/>
              <w:rPr>
                <w:szCs w:val="24"/>
              </w:rPr>
            </w:pPr>
            <w:r w:rsidRPr="00813D46">
              <w:t> </w:t>
            </w:r>
          </w:p>
        </w:tc>
      </w:tr>
      <w:tr w:rsidR="006B4B05" w:rsidRPr="00813D46" w14:paraId="584FE222" w14:textId="77777777" w:rsidTr="007B0C0F">
        <w:trPr>
          <w:jc w:val="center"/>
        </w:trPr>
        <w:tc>
          <w:tcPr>
            <w:tcW w:w="0" w:type="auto"/>
          </w:tcPr>
          <w:p w14:paraId="22728828" w14:textId="77777777" w:rsidR="00C334D1" w:rsidRPr="00813D46" w:rsidRDefault="00C334D1" w:rsidP="007B0C0F">
            <w:pPr>
              <w:pStyle w:val="la2"/>
              <w:keepNext/>
            </w:pPr>
            <w:r w:rsidRPr="00813D46">
              <w:t> </w:t>
            </w:r>
          </w:p>
        </w:tc>
        <w:tc>
          <w:tcPr>
            <w:tcW w:w="0" w:type="auto"/>
            <w:vAlign w:val="bottom"/>
          </w:tcPr>
          <w:p w14:paraId="1EDE3163" w14:textId="77777777" w:rsidR="00C334D1" w:rsidRPr="00813D46" w:rsidRDefault="00C334D1" w:rsidP="007B0C0F">
            <w:pPr>
              <w:pStyle w:val="la2"/>
              <w:keepNext/>
            </w:pPr>
            <w:r w:rsidRPr="00813D46">
              <w:rPr>
                <w:sz w:val="15"/>
                <w:szCs w:val="15"/>
              </w:rPr>
              <w:t> </w:t>
            </w:r>
          </w:p>
        </w:tc>
        <w:tc>
          <w:tcPr>
            <w:tcW w:w="0" w:type="auto"/>
            <w:vAlign w:val="bottom"/>
          </w:tcPr>
          <w:p w14:paraId="4D19680C" w14:textId="77777777" w:rsidR="00C334D1" w:rsidRPr="00813D46" w:rsidRDefault="00C334D1" w:rsidP="007B0C0F">
            <w:pPr>
              <w:pStyle w:val="NormalWeb"/>
              <w:keepNext/>
              <w:ind w:left="960" w:hanging="240"/>
              <w:rPr>
                <w:sz w:val="8"/>
              </w:rPr>
            </w:pPr>
            <w:r w:rsidRPr="00813D46">
              <w:rPr>
                <w:rFonts w:cs="Arial"/>
                <w:sz w:val="20"/>
                <w:szCs w:val="20"/>
              </w:rPr>
              <w:t>Total Devices and Consumer</w:t>
            </w:r>
          </w:p>
        </w:tc>
        <w:tc>
          <w:tcPr>
            <w:tcW w:w="0" w:type="auto"/>
            <w:vAlign w:val="bottom"/>
          </w:tcPr>
          <w:p w14:paraId="62B98054" w14:textId="77777777" w:rsidR="00C334D1" w:rsidRPr="00813D46" w:rsidRDefault="00C334D1" w:rsidP="007B0C0F">
            <w:pPr>
              <w:pStyle w:val="la2"/>
              <w:keepNext/>
            </w:pPr>
            <w:r w:rsidRPr="00813D46">
              <w:rPr>
                <w:sz w:val="15"/>
                <w:szCs w:val="15"/>
              </w:rPr>
              <w:t> </w:t>
            </w:r>
          </w:p>
        </w:tc>
        <w:tc>
          <w:tcPr>
            <w:tcW w:w="0" w:type="auto"/>
            <w:vAlign w:val="bottom"/>
          </w:tcPr>
          <w:p w14:paraId="017D0CE8" w14:textId="77777777" w:rsidR="00C334D1" w:rsidRPr="00813D46" w:rsidRDefault="00C334D1" w:rsidP="007B0C0F">
            <w:pPr>
              <w:keepNext/>
              <w:rPr>
                <w:sz w:val="8"/>
                <w:szCs w:val="24"/>
              </w:rPr>
            </w:pPr>
          </w:p>
        </w:tc>
        <w:tc>
          <w:tcPr>
            <w:tcW w:w="0" w:type="auto"/>
            <w:vAlign w:val="bottom"/>
          </w:tcPr>
          <w:p w14:paraId="3564D375" w14:textId="796F5BBF" w:rsidR="00C334D1" w:rsidRPr="00813D46" w:rsidRDefault="004274C2" w:rsidP="007B0C0F">
            <w:pPr>
              <w:keepNext/>
              <w:jc w:val="right"/>
              <w:rPr>
                <w:szCs w:val="24"/>
              </w:rPr>
            </w:pPr>
            <w:r w:rsidRPr="00813D46">
              <w:rPr>
                <w:rFonts w:cs="Arial"/>
                <w:b/>
                <w:bCs/>
              </w:rPr>
              <w:t>41,501</w:t>
            </w:r>
          </w:p>
        </w:tc>
        <w:tc>
          <w:tcPr>
            <w:tcW w:w="0" w:type="auto"/>
            <w:noWrap/>
            <w:vAlign w:val="bottom"/>
          </w:tcPr>
          <w:p w14:paraId="78110BAA" w14:textId="77777777" w:rsidR="00C334D1" w:rsidRPr="00813D46" w:rsidRDefault="00C334D1" w:rsidP="00261FF4">
            <w:pPr>
              <w:pStyle w:val="la2"/>
            </w:pPr>
            <w:r w:rsidRPr="00813D46">
              <w:rPr>
                <w:rFonts w:cs="Arial"/>
                <w:b/>
                <w:bCs/>
              </w:rPr>
              <w:t> </w:t>
            </w:r>
          </w:p>
        </w:tc>
        <w:tc>
          <w:tcPr>
            <w:tcW w:w="0" w:type="auto"/>
            <w:vAlign w:val="bottom"/>
          </w:tcPr>
          <w:p w14:paraId="40F96E19" w14:textId="77777777" w:rsidR="00C334D1" w:rsidRPr="00813D46" w:rsidRDefault="00C334D1" w:rsidP="007B0C0F">
            <w:pPr>
              <w:pStyle w:val="la2"/>
              <w:keepNext/>
            </w:pPr>
            <w:r w:rsidRPr="00813D46">
              <w:rPr>
                <w:sz w:val="15"/>
                <w:szCs w:val="15"/>
              </w:rPr>
              <w:t> </w:t>
            </w:r>
          </w:p>
        </w:tc>
        <w:tc>
          <w:tcPr>
            <w:tcW w:w="0" w:type="auto"/>
            <w:vAlign w:val="bottom"/>
          </w:tcPr>
          <w:p w14:paraId="3C0179F1" w14:textId="77777777" w:rsidR="00C334D1" w:rsidRPr="00813D46" w:rsidRDefault="00C334D1" w:rsidP="007B0C0F">
            <w:pPr>
              <w:keepNext/>
              <w:rPr>
                <w:sz w:val="8"/>
                <w:szCs w:val="24"/>
              </w:rPr>
            </w:pPr>
          </w:p>
        </w:tc>
        <w:tc>
          <w:tcPr>
            <w:tcW w:w="0" w:type="auto"/>
            <w:vAlign w:val="bottom"/>
          </w:tcPr>
          <w:p w14:paraId="1FAFE99F" w14:textId="0A309442" w:rsidR="00C334D1" w:rsidRPr="00813D46" w:rsidRDefault="00C334D1" w:rsidP="003D4649">
            <w:pPr>
              <w:keepNext/>
              <w:jc w:val="right"/>
              <w:rPr>
                <w:szCs w:val="24"/>
              </w:rPr>
            </w:pPr>
            <w:r w:rsidRPr="00813D46">
              <w:rPr>
                <w:rFonts w:cs="Arial"/>
                <w:bCs/>
              </w:rPr>
              <w:t>37,</w:t>
            </w:r>
            <w:r w:rsidR="003D4649" w:rsidRPr="00813D46">
              <w:rPr>
                <w:rFonts w:cs="Arial"/>
                <w:bCs/>
              </w:rPr>
              <w:t>617</w:t>
            </w:r>
          </w:p>
        </w:tc>
        <w:tc>
          <w:tcPr>
            <w:tcW w:w="0" w:type="auto"/>
            <w:noWrap/>
            <w:vAlign w:val="bottom"/>
          </w:tcPr>
          <w:p w14:paraId="3AA22EC9" w14:textId="77777777" w:rsidR="00C334D1" w:rsidRPr="00813D46" w:rsidRDefault="00C334D1" w:rsidP="00261FF4">
            <w:pPr>
              <w:pStyle w:val="la2"/>
            </w:pPr>
            <w:r w:rsidRPr="00813D46">
              <w:rPr>
                <w:rFonts w:cs="Arial"/>
                <w:bCs/>
              </w:rPr>
              <w:t> </w:t>
            </w:r>
          </w:p>
        </w:tc>
        <w:tc>
          <w:tcPr>
            <w:tcW w:w="0" w:type="auto"/>
            <w:vAlign w:val="bottom"/>
          </w:tcPr>
          <w:p w14:paraId="7AE9AD6F" w14:textId="77777777" w:rsidR="00C334D1" w:rsidRPr="00813D46" w:rsidRDefault="00C334D1" w:rsidP="007B0C0F">
            <w:pPr>
              <w:pStyle w:val="la2"/>
              <w:keepNext/>
            </w:pPr>
            <w:r w:rsidRPr="00813D46">
              <w:rPr>
                <w:sz w:val="15"/>
                <w:szCs w:val="15"/>
              </w:rPr>
              <w:t> </w:t>
            </w:r>
          </w:p>
        </w:tc>
        <w:tc>
          <w:tcPr>
            <w:tcW w:w="0" w:type="auto"/>
            <w:vAlign w:val="bottom"/>
          </w:tcPr>
          <w:p w14:paraId="71AF620C" w14:textId="77777777" w:rsidR="00C334D1" w:rsidRPr="00813D46" w:rsidRDefault="00C334D1" w:rsidP="007B0C0F">
            <w:pPr>
              <w:keepNext/>
              <w:rPr>
                <w:sz w:val="8"/>
                <w:szCs w:val="24"/>
              </w:rPr>
            </w:pPr>
          </w:p>
        </w:tc>
        <w:tc>
          <w:tcPr>
            <w:tcW w:w="0" w:type="auto"/>
            <w:vAlign w:val="bottom"/>
          </w:tcPr>
          <w:p w14:paraId="705167C2" w14:textId="661A6AE2" w:rsidR="00C334D1" w:rsidRPr="00813D46" w:rsidRDefault="00C334D1" w:rsidP="00FB6AF1">
            <w:pPr>
              <w:keepNext/>
              <w:jc w:val="right"/>
              <w:rPr>
                <w:szCs w:val="24"/>
              </w:rPr>
            </w:pPr>
            <w:r w:rsidRPr="00813D46">
              <w:rPr>
                <w:rFonts w:cs="Arial"/>
              </w:rPr>
              <w:t>32,</w:t>
            </w:r>
            <w:r w:rsidR="00FB6AF1" w:rsidRPr="00813D46">
              <w:rPr>
                <w:rFonts w:cs="Arial"/>
              </w:rPr>
              <w:t>007</w:t>
            </w:r>
          </w:p>
        </w:tc>
        <w:tc>
          <w:tcPr>
            <w:tcW w:w="0" w:type="auto"/>
            <w:noWrap/>
            <w:vAlign w:val="bottom"/>
          </w:tcPr>
          <w:p w14:paraId="7E0671FD" w14:textId="77777777" w:rsidR="00C334D1" w:rsidRPr="00813D46" w:rsidRDefault="00C334D1" w:rsidP="00261FF4">
            <w:pPr>
              <w:pStyle w:val="la2"/>
              <w:rPr>
                <w:szCs w:val="24"/>
              </w:rPr>
            </w:pPr>
            <w:r w:rsidRPr="00813D46">
              <w:rPr>
                <w:rFonts w:cs="Arial"/>
              </w:rPr>
              <w:t> </w:t>
            </w:r>
          </w:p>
        </w:tc>
      </w:tr>
      <w:tr w:rsidR="006B4B05" w:rsidRPr="00813D46" w14:paraId="53894FA3" w14:textId="77777777" w:rsidTr="007B0C0F">
        <w:trPr>
          <w:jc w:val="center"/>
        </w:trPr>
        <w:tc>
          <w:tcPr>
            <w:tcW w:w="0" w:type="auto"/>
          </w:tcPr>
          <w:p w14:paraId="0BA3097F" w14:textId="77777777" w:rsidR="00C334D1" w:rsidRPr="00813D46" w:rsidRDefault="00C334D1" w:rsidP="007B0C0F">
            <w:pPr>
              <w:pStyle w:val="rrdsinglerule"/>
              <w:keepNext/>
            </w:pPr>
          </w:p>
        </w:tc>
        <w:tc>
          <w:tcPr>
            <w:tcW w:w="0" w:type="auto"/>
            <w:vAlign w:val="bottom"/>
          </w:tcPr>
          <w:p w14:paraId="08B00A22" w14:textId="77777777" w:rsidR="00C334D1" w:rsidRPr="00813D46" w:rsidRDefault="00C334D1" w:rsidP="007B0C0F">
            <w:pPr>
              <w:pStyle w:val="rrdsinglerule"/>
              <w:keepNext/>
              <w:rPr>
                <w:sz w:val="15"/>
                <w:szCs w:val="15"/>
              </w:rPr>
            </w:pPr>
          </w:p>
        </w:tc>
        <w:tc>
          <w:tcPr>
            <w:tcW w:w="0" w:type="auto"/>
            <w:vAlign w:val="bottom"/>
          </w:tcPr>
          <w:p w14:paraId="64816848" w14:textId="77777777" w:rsidR="00C334D1" w:rsidRPr="00813D46" w:rsidRDefault="00C334D1" w:rsidP="007B0C0F">
            <w:pPr>
              <w:pStyle w:val="rrdsinglerule"/>
              <w:keepNext/>
            </w:pPr>
          </w:p>
        </w:tc>
        <w:tc>
          <w:tcPr>
            <w:tcW w:w="0" w:type="auto"/>
            <w:vAlign w:val="bottom"/>
          </w:tcPr>
          <w:p w14:paraId="538A7942" w14:textId="77777777" w:rsidR="00C334D1" w:rsidRPr="00813D46" w:rsidRDefault="00C334D1" w:rsidP="007B0C0F">
            <w:pPr>
              <w:pStyle w:val="rrdsinglerule"/>
              <w:keepNext/>
              <w:rPr>
                <w:sz w:val="15"/>
                <w:szCs w:val="15"/>
              </w:rPr>
            </w:pPr>
          </w:p>
        </w:tc>
        <w:tc>
          <w:tcPr>
            <w:tcW w:w="0" w:type="auto"/>
            <w:vAlign w:val="bottom"/>
          </w:tcPr>
          <w:p w14:paraId="025AB06C" w14:textId="77777777" w:rsidR="00C334D1" w:rsidRPr="00813D46" w:rsidRDefault="00C334D1" w:rsidP="007B0C0F">
            <w:pPr>
              <w:pStyle w:val="rrdsinglerule"/>
              <w:keepNext/>
              <w:rPr>
                <w:b/>
                <w:bCs/>
              </w:rPr>
            </w:pPr>
          </w:p>
        </w:tc>
        <w:tc>
          <w:tcPr>
            <w:tcW w:w="0" w:type="auto"/>
            <w:vAlign w:val="bottom"/>
          </w:tcPr>
          <w:p w14:paraId="6C2ED1BC" w14:textId="77777777" w:rsidR="00C334D1" w:rsidRPr="00813D46" w:rsidRDefault="00C334D1" w:rsidP="007B0C0F">
            <w:pPr>
              <w:pStyle w:val="rrdsinglerule"/>
              <w:keepNext/>
              <w:rPr>
                <w:b/>
                <w:bCs/>
              </w:rPr>
            </w:pPr>
          </w:p>
        </w:tc>
        <w:tc>
          <w:tcPr>
            <w:tcW w:w="0" w:type="auto"/>
            <w:noWrap/>
            <w:vAlign w:val="bottom"/>
          </w:tcPr>
          <w:p w14:paraId="5B310379" w14:textId="77777777" w:rsidR="00C334D1" w:rsidRPr="00813D46" w:rsidRDefault="00C334D1" w:rsidP="00261FF4">
            <w:pPr>
              <w:pStyle w:val="la2"/>
            </w:pPr>
          </w:p>
        </w:tc>
        <w:tc>
          <w:tcPr>
            <w:tcW w:w="0" w:type="auto"/>
            <w:vAlign w:val="bottom"/>
          </w:tcPr>
          <w:p w14:paraId="025F1233" w14:textId="77777777" w:rsidR="00C334D1" w:rsidRPr="00813D46" w:rsidRDefault="00C334D1" w:rsidP="007B0C0F">
            <w:pPr>
              <w:pStyle w:val="la2"/>
              <w:keepNext/>
              <w:rPr>
                <w:sz w:val="15"/>
                <w:szCs w:val="15"/>
              </w:rPr>
            </w:pPr>
          </w:p>
        </w:tc>
        <w:tc>
          <w:tcPr>
            <w:tcW w:w="0" w:type="auto"/>
            <w:vAlign w:val="bottom"/>
          </w:tcPr>
          <w:p w14:paraId="1449EED2" w14:textId="77777777" w:rsidR="00C334D1" w:rsidRPr="00813D46" w:rsidRDefault="00C334D1" w:rsidP="007B0C0F">
            <w:pPr>
              <w:pStyle w:val="rrdsinglerule"/>
              <w:keepNext/>
            </w:pPr>
          </w:p>
        </w:tc>
        <w:tc>
          <w:tcPr>
            <w:tcW w:w="0" w:type="auto"/>
            <w:vAlign w:val="bottom"/>
          </w:tcPr>
          <w:p w14:paraId="735B9BEC" w14:textId="77777777" w:rsidR="00C334D1" w:rsidRPr="00813D46" w:rsidRDefault="00C334D1" w:rsidP="007B0C0F">
            <w:pPr>
              <w:pStyle w:val="rrdsinglerule"/>
              <w:keepNext/>
            </w:pPr>
          </w:p>
        </w:tc>
        <w:tc>
          <w:tcPr>
            <w:tcW w:w="0" w:type="auto"/>
            <w:noWrap/>
            <w:vAlign w:val="bottom"/>
          </w:tcPr>
          <w:p w14:paraId="1C798EF8" w14:textId="77777777" w:rsidR="00C334D1" w:rsidRPr="00813D46" w:rsidRDefault="00C334D1" w:rsidP="00261FF4">
            <w:pPr>
              <w:pStyle w:val="la2"/>
            </w:pPr>
          </w:p>
        </w:tc>
        <w:tc>
          <w:tcPr>
            <w:tcW w:w="0" w:type="auto"/>
            <w:vAlign w:val="bottom"/>
          </w:tcPr>
          <w:p w14:paraId="7E6E78A9" w14:textId="77777777" w:rsidR="00C334D1" w:rsidRPr="00813D46" w:rsidRDefault="00C334D1" w:rsidP="007B0C0F">
            <w:pPr>
              <w:pStyle w:val="la2"/>
              <w:keepNext/>
              <w:rPr>
                <w:sz w:val="15"/>
                <w:szCs w:val="15"/>
              </w:rPr>
            </w:pPr>
          </w:p>
        </w:tc>
        <w:tc>
          <w:tcPr>
            <w:tcW w:w="0" w:type="auto"/>
            <w:vAlign w:val="bottom"/>
          </w:tcPr>
          <w:p w14:paraId="6F17F0EA" w14:textId="77777777" w:rsidR="00C334D1" w:rsidRPr="00813D46" w:rsidRDefault="00C334D1" w:rsidP="007B0C0F">
            <w:pPr>
              <w:pStyle w:val="rrdsinglerule"/>
              <w:keepNext/>
            </w:pPr>
          </w:p>
        </w:tc>
        <w:tc>
          <w:tcPr>
            <w:tcW w:w="0" w:type="auto"/>
            <w:vAlign w:val="bottom"/>
          </w:tcPr>
          <w:p w14:paraId="0482353A" w14:textId="77777777" w:rsidR="00C334D1" w:rsidRPr="00813D46" w:rsidRDefault="00C334D1" w:rsidP="007B0C0F">
            <w:pPr>
              <w:pStyle w:val="rrdsinglerule"/>
              <w:keepNext/>
            </w:pPr>
          </w:p>
        </w:tc>
        <w:tc>
          <w:tcPr>
            <w:tcW w:w="0" w:type="auto"/>
            <w:noWrap/>
            <w:vAlign w:val="bottom"/>
          </w:tcPr>
          <w:p w14:paraId="12409B0F" w14:textId="77777777" w:rsidR="00C334D1" w:rsidRPr="00813D46" w:rsidRDefault="00C334D1" w:rsidP="00261FF4">
            <w:pPr>
              <w:pStyle w:val="la2"/>
            </w:pPr>
          </w:p>
        </w:tc>
      </w:tr>
      <w:tr w:rsidR="006B4B05" w:rsidRPr="00813D46" w14:paraId="1F24FD2D" w14:textId="77777777" w:rsidTr="007B0C0F">
        <w:trPr>
          <w:jc w:val="center"/>
        </w:trPr>
        <w:tc>
          <w:tcPr>
            <w:tcW w:w="0" w:type="auto"/>
          </w:tcPr>
          <w:p w14:paraId="55C0FB1A" w14:textId="77777777" w:rsidR="00C334D1" w:rsidRPr="00813D46" w:rsidRDefault="00C334D1" w:rsidP="007B0C0F">
            <w:pPr>
              <w:pStyle w:val="NormalWeb"/>
              <w:keepNext/>
              <w:ind w:left="240" w:hanging="240"/>
              <w:rPr>
                <w:sz w:val="8"/>
              </w:rPr>
            </w:pPr>
            <w:r w:rsidRPr="00813D46">
              <w:rPr>
                <w:rFonts w:cs="Arial"/>
                <w:sz w:val="20"/>
                <w:szCs w:val="20"/>
              </w:rPr>
              <w:t>Commercial</w:t>
            </w:r>
          </w:p>
        </w:tc>
        <w:tc>
          <w:tcPr>
            <w:tcW w:w="0" w:type="auto"/>
            <w:vAlign w:val="bottom"/>
          </w:tcPr>
          <w:p w14:paraId="676DFAF2" w14:textId="77777777" w:rsidR="00C334D1" w:rsidRPr="00813D46" w:rsidRDefault="00C334D1" w:rsidP="007B0C0F">
            <w:pPr>
              <w:pStyle w:val="la2"/>
              <w:keepNext/>
            </w:pPr>
            <w:r w:rsidRPr="00813D46">
              <w:rPr>
                <w:sz w:val="15"/>
                <w:szCs w:val="15"/>
              </w:rPr>
              <w:t> </w:t>
            </w:r>
          </w:p>
        </w:tc>
        <w:tc>
          <w:tcPr>
            <w:tcW w:w="0" w:type="auto"/>
            <w:vAlign w:val="bottom"/>
          </w:tcPr>
          <w:p w14:paraId="01410257" w14:textId="77777777" w:rsidR="00C334D1" w:rsidRPr="00813D46" w:rsidRDefault="00C334D1" w:rsidP="007B0C0F">
            <w:pPr>
              <w:keepNext/>
              <w:rPr>
                <w:sz w:val="8"/>
                <w:szCs w:val="24"/>
              </w:rPr>
            </w:pPr>
            <w:r w:rsidRPr="00813D46">
              <w:rPr>
                <w:rFonts w:cs="Arial"/>
              </w:rPr>
              <w:t>Licensing</w:t>
            </w:r>
          </w:p>
        </w:tc>
        <w:tc>
          <w:tcPr>
            <w:tcW w:w="0" w:type="auto"/>
            <w:vAlign w:val="bottom"/>
          </w:tcPr>
          <w:p w14:paraId="360370B7" w14:textId="77777777" w:rsidR="00C334D1" w:rsidRPr="00813D46" w:rsidRDefault="00C334D1" w:rsidP="007B0C0F">
            <w:pPr>
              <w:pStyle w:val="la2"/>
              <w:keepNext/>
            </w:pPr>
            <w:r w:rsidRPr="00813D46">
              <w:rPr>
                <w:sz w:val="15"/>
                <w:szCs w:val="15"/>
              </w:rPr>
              <w:t> </w:t>
            </w:r>
          </w:p>
        </w:tc>
        <w:tc>
          <w:tcPr>
            <w:tcW w:w="0" w:type="auto"/>
            <w:vAlign w:val="bottom"/>
          </w:tcPr>
          <w:p w14:paraId="3D07DD4C" w14:textId="77777777" w:rsidR="00C334D1" w:rsidRPr="00813D46" w:rsidRDefault="00C334D1" w:rsidP="007B0C0F">
            <w:pPr>
              <w:keepNext/>
              <w:rPr>
                <w:sz w:val="8"/>
                <w:szCs w:val="24"/>
              </w:rPr>
            </w:pPr>
          </w:p>
        </w:tc>
        <w:tc>
          <w:tcPr>
            <w:tcW w:w="0" w:type="auto"/>
            <w:vAlign w:val="bottom"/>
          </w:tcPr>
          <w:p w14:paraId="71C1701E" w14:textId="660BF1E5" w:rsidR="00C334D1" w:rsidRPr="00813D46" w:rsidRDefault="004274C2" w:rsidP="007B0C0F">
            <w:pPr>
              <w:keepNext/>
              <w:jc w:val="right"/>
              <w:rPr>
                <w:szCs w:val="24"/>
              </w:rPr>
            </w:pPr>
            <w:r w:rsidRPr="00813D46">
              <w:rPr>
                <w:rFonts w:cs="Arial"/>
                <w:b/>
                <w:bCs/>
              </w:rPr>
              <w:t>41,039</w:t>
            </w:r>
          </w:p>
        </w:tc>
        <w:tc>
          <w:tcPr>
            <w:tcW w:w="0" w:type="auto"/>
            <w:noWrap/>
            <w:vAlign w:val="bottom"/>
          </w:tcPr>
          <w:p w14:paraId="24F721FE" w14:textId="77777777" w:rsidR="00C334D1" w:rsidRPr="00813D46" w:rsidRDefault="00C334D1" w:rsidP="00261FF4">
            <w:pPr>
              <w:pStyle w:val="la2"/>
            </w:pPr>
            <w:r w:rsidRPr="00813D46">
              <w:rPr>
                <w:rFonts w:cs="Arial"/>
                <w:b/>
                <w:bCs/>
              </w:rPr>
              <w:t> </w:t>
            </w:r>
          </w:p>
        </w:tc>
        <w:tc>
          <w:tcPr>
            <w:tcW w:w="0" w:type="auto"/>
            <w:vAlign w:val="bottom"/>
          </w:tcPr>
          <w:p w14:paraId="37DFC0C0" w14:textId="77777777" w:rsidR="00C334D1" w:rsidRPr="00813D46" w:rsidRDefault="00C334D1" w:rsidP="007B0C0F">
            <w:pPr>
              <w:pStyle w:val="la2"/>
              <w:keepNext/>
            </w:pPr>
            <w:r w:rsidRPr="00813D46">
              <w:rPr>
                <w:sz w:val="15"/>
                <w:szCs w:val="15"/>
              </w:rPr>
              <w:t> </w:t>
            </w:r>
          </w:p>
        </w:tc>
        <w:tc>
          <w:tcPr>
            <w:tcW w:w="0" w:type="auto"/>
            <w:vAlign w:val="bottom"/>
          </w:tcPr>
          <w:p w14:paraId="1DF2576D" w14:textId="77777777" w:rsidR="00C334D1" w:rsidRPr="00813D46" w:rsidRDefault="00C334D1" w:rsidP="007B0C0F">
            <w:pPr>
              <w:keepNext/>
              <w:rPr>
                <w:sz w:val="8"/>
                <w:szCs w:val="24"/>
              </w:rPr>
            </w:pPr>
          </w:p>
        </w:tc>
        <w:tc>
          <w:tcPr>
            <w:tcW w:w="0" w:type="auto"/>
            <w:vAlign w:val="bottom"/>
          </w:tcPr>
          <w:p w14:paraId="7510A39F" w14:textId="04B46187" w:rsidR="00C334D1" w:rsidRPr="00813D46" w:rsidRDefault="00C334D1" w:rsidP="003D4649">
            <w:pPr>
              <w:keepNext/>
              <w:jc w:val="right"/>
              <w:rPr>
                <w:szCs w:val="24"/>
              </w:rPr>
            </w:pPr>
            <w:r w:rsidRPr="00813D46">
              <w:rPr>
                <w:rFonts w:cs="Arial"/>
                <w:bCs/>
              </w:rPr>
              <w:t>42,</w:t>
            </w:r>
            <w:r w:rsidR="003D4649" w:rsidRPr="00813D46">
              <w:rPr>
                <w:rFonts w:cs="Arial"/>
                <w:bCs/>
              </w:rPr>
              <w:t>085</w:t>
            </w:r>
          </w:p>
        </w:tc>
        <w:tc>
          <w:tcPr>
            <w:tcW w:w="0" w:type="auto"/>
            <w:noWrap/>
            <w:vAlign w:val="bottom"/>
          </w:tcPr>
          <w:p w14:paraId="1A61FF5A" w14:textId="77777777" w:rsidR="00C334D1" w:rsidRPr="00813D46" w:rsidRDefault="00C334D1" w:rsidP="00261FF4">
            <w:pPr>
              <w:pStyle w:val="la2"/>
            </w:pPr>
            <w:r w:rsidRPr="00813D46">
              <w:rPr>
                <w:rFonts w:cs="Arial"/>
                <w:bCs/>
              </w:rPr>
              <w:t> </w:t>
            </w:r>
          </w:p>
        </w:tc>
        <w:tc>
          <w:tcPr>
            <w:tcW w:w="0" w:type="auto"/>
            <w:vAlign w:val="bottom"/>
          </w:tcPr>
          <w:p w14:paraId="3C8DEB73" w14:textId="77777777" w:rsidR="00C334D1" w:rsidRPr="00813D46" w:rsidRDefault="00C334D1" w:rsidP="007B0C0F">
            <w:pPr>
              <w:pStyle w:val="la2"/>
              <w:keepNext/>
            </w:pPr>
            <w:r w:rsidRPr="00813D46">
              <w:rPr>
                <w:sz w:val="15"/>
                <w:szCs w:val="15"/>
              </w:rPr>
              <w:t> </w:t>
            </w:r>
          </w:p>
        </w:tc>
        <w:tc>
          <w:tcPr>
            <w:tcW w:w="0" w:type="auto"/>
            <w:vAlign w:val="bottom"/>
          </w:tcPr>
          <w:p w14:paraId="2B8E66C2" w14:textId="77777777" w:rsidR="00C334D1" w:rsidRPr="00813D46" w:rsidRDefault="00C334D1" w:rsidP="007B0C0F">
            <w:pPr>
              <w:keepNext/>
              <w:rPr>
                <w:sz w:val="8"/>
                <w:szCs w:val="24"/>
              </w:rPr>
            </w:pPr>
          </w:p>
        </w:tc>
        <w:tc>
          <w:tcPr>
            <w:tcW w:w="0" w:type="auto"/>
            <w:vAlign w:val="bottom"/>
          </w:tcPr>
          <w:p w14:paraId="1108DB00" w14:textId="1BFF40E2" w:rsidR="00C334D1" w:rsidRPr="00813D46" w:rsidRDefault="00C334D1" w:rsidP="00FB6AF1">
            <w:pPr>
              <w:keepNext/>
              <w:jc w:val="right"/>
              <w:rPr>
                <w:szCs w:val="24"/>
              </w:rPr>
            </w:pPr>
            <w:r w:rsidRPr="00813D46">
              <w:rPr>
                <w:rFonts w:cs="Arial"/>
              </w:rPr>
              <w:t>39,</w:t>
            </w:r>
            <w:r w:rsidR="00FB6AF1" w:rsidRPr="00813D46">
              <w:rPr>
                <w:rFonts w:cs="Arial"/>
              </w:rPr>
              <w:t>778</w:t>
            </w:r>
          </w:p>
        </w:tc>
        <w:tc>
          <w:tcPr>
            <w:tcW w:w="0" w:type="auto"/>
            <w:noWrap/>
            <w:vAlign w:val="bottom"/>
          </w:tcPr>
          <w:p w14:paraId="1BC63D29" w14:textId="77777777" w:rsidR="00C334D1" w:rsidRPr="00813D46" w:rsidRDefault="00C334D1" w:rsidP="00261FF4">
            <w:pPr>
              <w:pStyle w:val="la2"/>
              <w:rPr>
                <w:szCs w:val="24"/>
              </w:rPr>
            </w:pPr>
            <w:r w:rsidRPr="00813D46">
              <w:rPr>
                <w:rFonts w:cs="Arial"/>
              </w:rPr>
              <w:t> </w:t>
            </w:r>
          </w:p>
        </w:tc>
      </w:tr>
      <w:tr w:rsidR="006B4B05" w:rsidRPr="00813D46" w14:paraId="2075C1B8" w14:textId="77777777" w:rsidTr="007B0C0F">
        <w:trPr>
          <w:jc w:val="center"/>
        </w:trPr>
        <w:tc>
          <w:tcPr>
            <w:tcW w:w="0" w:type="auto"/>
          </w:tcPr>
          <w:p w14:paraId="6911726C" w14:textId="77777777" w:rsidR="00C334D1" w:rsidRPr="00813D46" w:rsidRDefault="00C334D1" w:rsidP="007B0C0F">
            <w:pPr>
              <w:pStyle w:val="la2"/>
              <w:keepNext/>
            </w:pPr>
            <w:r w:rsidRPr="00813D46">
              <w:t> </w:t>
            </w:r>
          </w:p>
        </w:tc>
        <w:tc>
          <w:tcPr>
            <w:tcW w:w="0" w:type="auto"/>
            <w:vAlign w:val="bottom"/>
          </w:tcPr>
          <w:p w14:paraId="5D5F9996" w14:textId="77777777" w:rsidR="00C334D1" w:rsidRPr="00813D46" w:rsidRDefault="00C334D1" w:rsidP="007B0C0F">
            <w:pPr>
              <w:pStyle w:val="la2"/>
              <w:keepNext/>
            </w:pPr>
            <w:r w:rsidRPr="00813D46">
              <w:rPr>
                <w:sz w:val="15"/>
                <w:szCs w:val="15"/>
              </w:rPr>
              <w:t> </w:t>
            </w:r>
          </w:p>
        </w:tc>
        <w:tc>
          <w:tcPr>
            <w:tcW w:w="0" w:type="auto"/>
            <w:vAlign w:val="bottom"/>
          </w:tcPr>
          <w:p w14:paraId="3793EF1A" w14:textId="77777777" w:rsidR="00C334D1" w:rsidRPr="00813D46" w:rsidRDefault="00C334D1" w:rsidP="007B0C0F">
            <w:pPr>
              <w:pStyle w:val="NormalWeb"/>
              <w:keepNext/>
              <w:ind w:left="240" w:hanging="240"/>
              <w:rPr>
                <w:sz w:val="8"/>
              </w:rPr>
            </w:pPr>
            <w:r w:rsidRPr="00813D46">
              <w:rPr>
                <w:rFonts w:cs="Arial"/>
                <w:sz w:val="20"/>
                <w:szCs w:val="20"/>
              </w:rPr>
              <w:t>Other</w:t>
            </w:r>
          </w:p>
        </w:tc>
        <w:tc>
          <w:tcPr>
            <w:tcW w:w="0" w:type="auto"/>
            <w:vAlign w:val="bottom"/>
          </w:tcPr>
          <w:p w14:paraId="41488998" w14:textId="77777777" w:rsidR="00C334D1" w:rsidRPr="00813D46" w:rsidRDefault="00C334D1" w:rsidP="007B0C0F">
            <w:pPr>
              <w:pStyle w:val="la2"/>
              <w:keepNext/>
            </w:pPr>
            <w:r w:rsidRPr="00813D46">
              <w:rPr>
                <w:sz w:val="15"/>
                <w:szCs w:val="15"/>
              </w:rPr>
              <w:t> </w:t>
            </w:r>
          </w:p>
        </w:tc>
        <w:tc>
          <w:tcPr>
            <w:tcW w:w="0" w:type="auto"/>
            <w:vAlign w:val="bottom"/>
          </w:tcPr>
          <w:p w14:paraId="16D35B32" w14:textId="77777777" w:rsidR="00C334D1" w:rsidRPr="00813D46" w:rsidRDefault="00C334D1" w:rsidP="007B0C0F">
            <w:pPr>
              <w:keepNext/>
              <w:rPr>
                <w:sz w:val="8"/>
                <w:szCs w:val="24"/>
              </w:rPr>
            </w:pPr>
            <w:r w:rsidRPr="00813D46">
              <w:rPr>
                <w:rFonts w:cs="Arial"/>
                <w:b/>
                <w:bCs/>
              </w:rPr>
              <w:t> </w:t>
            </w:r>
          </w:p>
        </w:tc>
        <w:tc>
          <w:tcPr>
            <w:tcW w:w="0" w:type="auto"/>
            <w:vAlign w:val="bottom"/>
          </w:tcPr>
          <w:p w14:paraId="455E51E0" w14:textId="7053F864" w:rsidR="00C334D1" w:rsidRPr="00813D46" w:rsidRDefault="004274C2" w:rsidP="007B0C0F">
            <w:pPr>
              <w:keepNext/>
              <w:jc w:val="right"/>
              <w:rPr>
                <w:szCs w:val="24"/>
              </w:rPr>
            </w:pPr>
            <w:r w:rsidRPr="00813D46">
              <w:rPr>
                <w:rFonts w:cs="Arial"/>
                <w:b/>
                <w:bCs/>
              </w:rPr>
              <w:t>10,836</w:t>
            </w:r>
          </w:p>
        </w:tc>
        <w:tc>
          <w:tcPr>
            <w:tcW w:w="0" w:type="auto"/>
            <w:noWrap/>
            <w:vAlign w:val="bottom"/>
          </w:tcPr>
          <w:p w14:paraId="4E77C781" w14:textId="77777777" w:rsidR="00C334D1" w:rsidRPr="00813D46" w:rsidRDefault="00C334D1" w:rsidP="00261FF4">
            <w:pPr>
              <w:pStyle w:val="la2"/>
            </w:pPr>
            <w:r w:rsidRPr="00813D46">
              <w:rPr>
                <w:rFonts w:cs="Arial"/>
                <w:b/>
                <w:bCs/>
              </w:rPr>
              <w:t> </w:t>
            </w:r>
          </w:p>
        </w:tc>
        <w:tc>
          <w:tcPr>
            <w:tcW w:w="0" w:type="auto"/>
            <w:vAlign w:val="bottom"/>
          </w:tcPr>
          <w:p w14:paraId="642D847D" w14:textId="77777777" w:rsidR="00C334D1" w:rsidRPr="00813D46" w:rsidRDefault="00C334D1" w:rsidP="007B0C0F">
            <w:pPr>
              <w:pStyle w:val="la2"/>
              <w:keepNext/>
            </w:pPr>
            <w:r w:rsidRPr="00813D46">
              <w:rPr>
                <w:sz w:val="15"/>
                <w:szCs w:val="15"/>
              </w:rPr>
              <w:t> </w:t>
            </w:r>
          </w:p>
        </w:tc>
        <w:tc>
          <w:tcPr>
            <w:tcW w:w="0" w:type="auto"/>
            <w:vAlign w:val="bottom"/>
          </w:tcPr>
          <w:p w14:paraId="4140AD71" w14:textId="77777777" w:rsidR="00C334D1" w:rsidRPr="00813D46" w:rsidRDefault="00C334D1" w:rsidP="007B0C0F">
            <w:pPr>
              <w:keepNext/>
              <w:rPr>
                <w:sz w:val="8"/>
                <w:szCs w:val="24"/>
              </w:rPr>
            </w:pPr>
            <w:r w:rsidRPr="00813D46">
              <w:rPr>
                <w:rFonts w:cs="Arial"/>
              </w:rPr>
              <w:t> </w:t>
            </w:r>
          </w:p>
        </w:tc>
        <w:tc>
          <w:tcPr>
            <w:tcW w:w="0" w:type="auto"/>
            <w:vAlign w:val="bottom"/>
          </w:tcPr>
          <w:p w14:paraId="694A8F75" w14:textId="170E1857" w:rsidR="00C334D1" w:rsidRPr="00813D46" w:rsidRDefault="00C334D1" w:rsidP="007B0C0F">
            <w:pPr>
              <w:keepNext/>
              <w:jc w:val="right"/>
              <w:rPr>
                <w:szCs w:val="24"/>
              </w:rPr>
            </w:pPr>
            <w:r w:rsidRPr="00813D46">
              <w:rPr>
                <w:rFonts w:cs="Arial"/>
                <w:bCs/>
              </w:rPr>
              <w:t>7,54</w:t>
            </w:r>
            <w:r w:rsidR="003D4649" w:rsidRPr="00813D46">
              <w:rPr>
                <w:rFonts w:cs="Arial"/>
                <w:bCs/>
              </w:rPr>
              <w:t>6</w:t>
            </w:r>
          </w:p>
        </w:tc>
        <w:tc>
          <w:tcPr>
            <w:tcW w:w="0" w:type="auto"/>
            <w:noWrap/>
            <w:vAlign w:val="bottom"/>
          </w:tcPr>
          <w:p w14:paraId="6C6E5950" w14:textId="77777777" w:rsidR="00C334D1" w:rsidRPr="00813D46" w:rsidRDefault="00C334D1" w:rsidP="00261FF4">
            <w:pPr>
              <w:pStyle w:val="la2"/>
            </w:pPr>
            <w:r w:rsidRPr="00813D46">
              <w:rPr>
                <w:rFonts w:cs="Arial"/>
                <w:bCs/>
              </w:rPr>
              <w:t> </w:t>
            </w:r>
          </w:p>
        </w:tc>
        <w:tc>
          <w:tcPr>
            <w:tcW w:w="0" w:type="auto"/>
            <w:vAlign w:val="bottom"/>
          </w:tcPr>
          <w:p w14:paraId="60653BC9" w14:textId="77777777" w:rsidR="00C334D1" w:rsidRPr="00813D46" w:rsidRDefault="00C334D1" w:rsidP="007B0C0F">
            <w:pPr>
              <w:pStyle w:val="la2"/>
              <w:keepNext/>
            </w:pPr>
            <w:r w:rsidRPr="00813D46">
              <w:rPr>
                <w:sz w:val="15"/>
                <w:szCs w:val="15"/>
              </w:rPr>
              <w:t> </w:t>
            </w:r>
          </w:p>
        </w:tc>
        <w:tc>
          <w:tcPr>
            <w:tcW w:w="0" w:type="auto"/>
            <w:vAlign w:val="bottom"/>
          </w:tcPr>
          <w:p w14:paraId="26B37340" w14:textId="77777777" w:rsidR="00C334D1" w:rsidRPr="00813D46" w:rsidRDefault="00C334D1" w:rsidP="007B0C0F">
            <w:pPr>
              <w:keepNext/>
              <w:rPr>
                <w:sz w:val="8"/>
                <w:szCs w:val="24"/>
              </w:rPr>
            </w:pPr>
            <w:r w:rsidRPr="00813D46">
              <w:rPr>
                <w:rFonts w:cs="Arial"/>
              </w:rPr>
              <w:t> </w:t>
            </w:r>
          </w:p>
        </w:tc>
        <w:tc>
          <w:tcPr>
            <w:tcW w:w="0" w:type="auto"/>
            <w:vAlign w:val="bottom"/>
          </w:tcPr>
          <w:p w14:paraId="4D5920F0" w14:textId="17235914" w:rsidR="00C334D1" w:rsidRPr="00813D46" w:rsidRDefault="00C334D1" w:rsidP="00FB6AF1">
            <w:pPr>
              <w:keepNext/>
              <w:jc w:val="right"/>
              <w:rPr>
                <w:szCs w:val="24"/>
              </w:rPr>
            </w:pPr>
            <w:r w:rsidRPr="00813D46">
              <w:rPr>
                <w:rFonts w:cs="Arial"/>
              </w:rPr>
              <w:t>5,</w:t>
            </w:r>
            <w:r w:rsidR="00FB6AF1" w:rsidRPr="00813D46">
              <w:rPr>
                <w:rFonts w:cs="Arial"/>
              </w:rPr>
              <w:t>661</w:t>
            </w:r>
          </w:p>
        </w:tc>
        <w:tc>
          <w:tcPr>
            <w:tcW w:w="0" w:type="auto"/>
            <w:noWrap/>
            <w:vAlign w:val="bottom"/>
          </w:tcPr>
          <w:p w14:paraId="6F5163FD" w14:textId="77777777" w:rsidR="00C334D1" w:rsidRPr="00813D46" w:rsidRDefault="00C334D1" w:rsidP="00261FF4">
            <w:pPr>
              <w:pStyle w:val="la2"/>
              <w:rPr>
                <w:szCs w:val="24"/>
              </w:rPr>
            </w:pPr>
            <w:r w:rsidRPr="00813D46">
              <w:rPr>
                <w:rFonts w:cs="Arial"/>
              </w:rPr>
              <w:t> </w:t>
            </w:r>
          </w:p>
        </w:tc>
      </w:tr>
      <w:tr w:rsidR="00C334D1" w:rsidRPr="00813D46" w14:paraId="27ACDB9C" w14:textId="77777777" w:rsidTr="007B0C0F">
        <w:trPr>
          <w:jc w:val="center"/>
        </w:trPr>
        <w:tc>
          <w:tcPr>
            <w:tcW w:w="0" w:type="auto"/>
            <w:gridSpan w:val="6"/>
            <w:vAlign w:val="bottom"/>
          </w:tcPr>
          <w:p w14:paraId="60957D65" w14:textId="77777777" w:rsidR="00C334D1" w:rsidRPr="00813D46" w:rsidRDefault="00C334D1" w:rsidP="007B0C0F">
            <w:pPr>
              <w:pStyle w:val="rrdsinglerule"/>
              <w:keepNext/>
            </w:pPr>
            <w:r w:rsidRPr="00813D46">
              <w:rPr>
                <w:sz w:val="15"/>
                <w:szCs w:val="15"/>
              </w:rPr>
              <w:t> </w:t>
            </w:r>
          </w:p>
        </w:tc>
        <w:tc>
          <w:tcPr>
            <w:tcW w:w="0" w:type="auto"/>
            <w:vAlign w:val="bottom"/>
          </w:tcPr>
          <w:p w14:paraId="61F86574" w14:textId="77777777" w:rsidR="00C334D1" w:rsidRPr="00813D46" w:rsidRDefault="00C334D1" w:rsidP="00261FF4">
            <w:pPr>
              <w:pStyle w:val="la2"/>
            </w:pPr>
          </w:p>
        </w:tc>
        <w:tc>
          <w:tcPr>
            <w:tcW w:w="0" w:type="auto"/>
            <w:vAlign w:val="bottom"/>
          </w:tcPr>
          <w:p w14:paraId="11590436" w14:textId="77777777" w:rsidR="00C334D1" w:rsidRPr="00813D46" w:rsidRDefault="00C334D1" w:rsidP="007B0C0F">
            <w:pPr>
              <w:pStyle w:val="la2"/>
              <w:keepNext/>
            </w:pPr>
            <w:r w:rsidRPr="00813D46">
              <w:t> </w:t>
            </w:r>
          </w:p>
        </w:tc>
        <w:tc>
          <w:tcPr>
            <w:tcW w:w="0" w:type="auto"/>
            <w:vAlign w:val="bottom"/>
          </w:tcPr>
          <w:p w14:paraId="1F0342C4" w14:textId="77777777" w:rsidR="00C334D1" w:rsidRPr="00813D46" w:rsidRDefault="00C334D1" w:rsidP="007B0C0F">
            <w:pPr>
              <w:pStyle w:val="rrdsinglerule"/>
              <w:keepNext/>
            </w:pPr>
            <w:r w:rsidRPr="00813D46">
              <w:rPr>
                <w:sz w:val="15"/>
                <w:szCs w:val="15"/>
              </w:rPr>
              <w:t> </w:t>
            </w:r>
          </w:p>
        </w:tc>
        <w:tc>
          <w:tcPr>
            <w:tcW w:w="0" w:type="auto"/>
            <w:vAlign w:val="bottom"/>
          </w:tcPr>
          <w:p w14:paraId="5B25270D" w14:textId="77777777" w:rsidR="00C334D1" w:rsidRPr="00813D46" w:rsidRDefault="00C334D1" w:rsidP="007B0C0F">
            <w:pPr>
              <w:pStyle w:val="rrdsinglerule"/>
              <w:keepNext/>
            </w:pPr>
            <w:r w:rsidRPr="00813D46">
              <w:rPr>
                <w:sz w:val="15"/>
                <w:szCs w:val="15"/>
              </w:rPr>
              <w:t> </w:t>
            </w:r>
          </w:p>
        </w:tc>
        <w:tc>
          <w:tcPr>
            <w:tcW w:w="0" w:type="auto"/>
            <w:vAlign w:val="bottom"/>
          </w:tcPr>
          <w:p w14:paraId="3B58135C" w14:textId="77777777" w:rsidR="00C334D1" w:rsidRPr="00813D46" w:rsidRDefault="00C334D1" w:rsidP="00261FF4">
            <w:pPr>
              <w:pStyle w:val="la2"/>
            </w:pPr>
          </w:p>
        </w:tc>
        <w:tc>
          <w:tcPr>
            <w:tcW w:w="0" w:type="auto"/>
            <w:vAlign w:val="bottom"/>
          </w:tcPr>
          <w:p w14:paraId="3CEB9101" w14:textId="77777777" w:rsidR="00C334D1" w:rsidRPr="00813D46" w:rsidRDefault="00C334D1" w:rsidP="007B0C0F">
            <w:pPr>
              <w:pStyle w:val="la2"/>
              <w:keepNext/>
            </w:pPr>
            <w:r w:rsidRPr="00813D46">
              <w:t> </w:t>
            </w:r>
          </w:p>
        </w:tc>
        <w:tc>
          <w:tcPr>
            <w:tcW w:w="0" w:type="auto"/>
            <w:vAlign w:val="bottom"/>
          </w:tcPr>
          <w:p w14:paraId="3426B260" w14:textId="77777777" w:rsidR="00C334D1" w:rsidRPr="00813D46" w:rsidRDefault="00C334D1" w:rsidP="007B0C0F">
            <w:pPr>
              <w:pStyle w:val="rrdsinglerule"/>
              <w:keepNext/>
            </w:pPr>
            <w:r w:rsidRPr="00813D46">
              <w:rPr>
                <w:sz w:val="15"/>
                <w:szCs w:val="15"/>
              </w:rPr>
              <w:t> </w:t>
            </w:r>
          </w:p>
        </w:tc>
        <w:tc>
          <w:tcPr>
            <w:tcW w:w="0" w:type="auto"/>
            <w:vAlign w:val="bottom"/>
          </w:tcPr>
          <w:p w14:paraId="4B95CCA3" w14:textId="77777777" w:rsidR="00C334D1" w:rsidRPr="00813D46" w:rsidRDefault="00C334D1" w:rsidP="007B0C0F">
            <w:pPr>
              <w:pStyle w:val="rrdsinglerule"/>
              <w:keepNext/>
            </w:pPr>
            <w:r w:rsidRPr="00813D46">
              <w:rPr>
                <w:sz w:val="15"/>
                <w:szCs w:val="15"/>
              </w:rPr>
              <w:t> </w:t>
            </w:r>
          </w:p>
        </w:tc>
        <w:tc>
          <w:tcPr>
            <w:tcW w:w="0" w:type="auto"/>
            <w:vAlign w:val="bottom"/>
          </w:tcPr>
          <w:p w14:paraId="4CD87928" w14:textId="77777777" w:rsidR="00C334D1" w:rsidRPr="00813D46" w:rsidRDefault="00C334D1" w:rsidP="00261FF4">
            <w:pPr>
              <w:pStyle w:val="la2"/>
              <w:rPr>
                <w:szCs w:val="24"/>
              </w:rPr>
            </w:pPr>
            <w:r w:rsidRPr="00813D46">
              <w:t> </w:t>
            </w:r>
          </w:p>
        </w:tc>
      </w:tr>
      <w:tr w:rsidR="006B4B05" w:rsidRPr="00813D46" w14:paraId="3CD0E5FF" w14:textId="77777777" w:rsidTr="007B0C0F">
        <w:trPr>
          <w:jc w:val="center"/>
        </w:trPr>
        <w:tc>
          <w:tcPr>
            <w:tcW w:w="0" w:type="auto"/>
          </w:tcPr>
          <w:p w14:paraId="2D71AE9D" w14:textId="77777777" w:rsidR="00C334D1" w:rsidRPr="00813D46" w:rsidRDefault="00C334D1" w:rsidP="007B0C0F">
            <w:pPr>
              <w:pStyle w:val="la2"/>
              <w:keepNext/>
            </w:pPr>
            <w:r w:rsidRPr="00813D46">
              <w:t> </w:t>
            </w:r>
          </w:p>
        </w:tc>
        <w:tc>
          <w:tcPr>
            <w:tcW w:w="0" w:type="auto"/>
            <w:vAlign w:val="bottom"/>
          </w:tcPr>
          <w:p w14:paraId="7D4486B0" w14:textId="77777777" w:rsidR="00C334D1" w:rsidRPr="00813D46" w:rsidRDefault="00C334D1" w:rsidP="007B0C0F">
            <w:pPr>
              <w:pStyle w:val="la2"/>
              <w:keepNext/>
            </w:pPr>
            <w:r w:rsidRPr="00813D46">
              <w:rPr>
                <w:sz w:val="15"/>
                <w:szCs w:val="15"/>
              </w:rPr>
              <w:t> </w:t>
            </w:r>
          </w:p>
        </w:tc>
        <w:tc>
          <w:tcPr>
            <w:tcW w:w="0" w:type="auto"/>
            <w:vAlign w:val="bottom"/>
          </w:tcPr>
          <w:p w14:paraId="48EFFCFB" w14:textId="77777777" w:rsidR="00C334D1" w:rsidRPr="00813D46" w:rsidRDefault="00C334D1" w:rsidP="007B0C0F">
            <w:pPr>
              <w:pStyle w:val="NormalWeb"/>
              <w:keepNext/>
              <w:ind w:left="960" w:hanging="240"/>
              <w:rPr>
                <w:sz w:val="8"/>
              </w:rPr>
            </w:pPr>
            <w:r w:rsidRPr="00813D46">
              <w:rPr>
                <w:rFonts w:cs="Arial"/>
                <w:sz w:val="20"/>
                <w:szCs w:val="20"/>
              </w:rPr>
              <w:t>Total Commercial</w:t>
            </w:r>
          </w:p>
        </w:tc>
        <w:tc>
          <w:tcPr>
            <w:tcW w:w="0" w:type="auto"/>
            <w:vAlign w:val="bottom"/>
          </w:tcPr>
          <w:p w14:paraId="39C90A84" w14:textId="77777777" w:rsidR="00C334D1" w:rsidRPr="00813D46" w:rsidRDefault="00C334D1" w:rsidP="007B0C0F">
            <w:pPr>
              <w:pStyle w:val="la2"/>
              <w:keepNext/>
            </w:pPr>
            <w:r w:rsidRPr="00813D46">
              <w:rPr>
                <w:sz w:val="15"/>
                <w:szCs w:val="15"/>
              </w:rPr>
              <w:t> </w:t>
            </w:r>
          </w:p>
        </w:tc>
        <w:tc>
          <w:tcPr>
            <w:tcW w:w="0" w:type="auto"/>
            <w:vAlign w:val="bottom"/>
          </w:tcPr>
          <w:p w14:paraId="70A541EB" w14:textId="77777777" w:rsidR="00C334D1" w:rsidRPr="00813D46" w:rsidRDefault="00C334D1" w:rsidP="007B0C0F">
            <w:pPr>
              <w:keepNext/>
              <w:rPr>
                <w:sz w:val="8"/>
                <w:szCs w:val="24"/>
              </w:rPr>
            </w:pPr>
          </w:p>
        </w:tc>
        <w:tc>
          <w:tcPr>
            <w:tcW w:w="0" w:type="auto"/>
            <w:vAlign w:val="bottom"/>
          </w:tcPr>
          <w:p w14:paraId="0EDEB7A8" w14:textId="15B8F813" w:rsidR="00C334D1" w:rsidRPr="00813D46" w:rsidRDefault="004274C2" w:rsidP="007B0C0F">
            <w:pPr>
              <w:keepNext/>
              <w:jc w:val="right"/>
              <w:rPr>
                <w:szCs w:val="24"/>
              </w:rPr>
            </w:pPr>
            <w:r w:rsidRPr="00813D46">
              <w:rPr>
                <w:rFonts w:cs="Arial"/>
                <w:b/>
                <w:bCs/>
              </w:rPr>
              <w:t>51,875</w:t>
            </w:r>
          </w:p>
        </w:tc>
        <w:tc>
          <w:tcPr>
            <w:tcW w:w="0" w:type="auto"/>
            <w:noWrap/>
            <w:vAlign w:val="bottom"/>
          </w:tcPr>
          <w:p w14:paraId="11384F12" w14:textId="77777777" w:rsidR="00C334D1" w:rsidRPr="00813D46" w:rsidRDefault="00C334D1" w:rsidP="00261FF4">
            <w:pPr>
              <w:pStyle w:val="la2"/>
            </w:pPr>
            <w:r w:rsidRPr="00813D46">
              <w:rPr>
                <w:rFonts w:cs="Arial"/>
                <w:b/>
                <w:bCs/>
              </w:rPr>
              <w:t> </w:t>
            </w:r>
          </w:p>
        </w:tc>
        <w:tc>
          <w:tcPr>
            <w:tcW w:w="0" w:type="auto"/>
            <w:vAlign w:val="bottom"/>
          </w:tcPr>
          <w:p w14:paraId="383E315E" w14:textId="77777777" w:rsidR="00C334D1" w:rsidRPr="00813D46" w:rsidRDefault="00C334D1" w:rsidP="007B0C0F">
            <w:pPr>
              <w:pStyle w:val="la2"/>
              <w:keepNext/>
            </w:pPr>
            <w:r w:rsidRPr="00813D46">
              <w:rPr>
                <w:sz w:val="15"/>
                <w:szCs w:val="15"/>
              </w:rPr>
              <w:t> </w:t>
            </w:r>
          </w:p>
        </w:tc>
        <w:tc>
          <w:tcPr>
            <w:tcW w:w="0" w:type="auto"/>
            <w:vAlign w:val="bottom"/>
          </w:tcPr>
          <w:p w14:paraId="44F8B618" w14:textId="77777777" w:rsidR="00C334D1" w:rsidRPr="00813D46" w:rsidRDefault="00C334D1" w:rsidP="007B0C0F">
            <w:pPr>
              <w:keepNext/>
              <w:rPr>
                <w:sz w:val="8"/>
                <w:szCs w:val="24"/>
              </w:rPr>
            </w:pPr>
          </w:p>
        </w:tc>
        <w:tc>
          <w:tcPr>
            <w:tcW w:w="0" w:type="auto"/>
            <w:vAlign w:val="bottom"/>
          </w:tcPr>
          <w:p w14:paraId="146E937C" w14:textId="12C88019" w:rsidR="00C334D1" w:rsidRPr="00813D46" w:rsidRDefault="00C334D1" w:rsidP="003D4649">
            <w:pPr>
              <w:keepNext/>
              <w:jc w:val="right"/>
              <w:rPr>
                <w:szCs w:val="24"/>
              </w:rPr>
            </w:pPr>
            <w:r w:rsidRPr="00813D46">
              <w:rPr>
                <w:rFonts w:cs="Arial"/>
                <w:bCs/>
              </w:rPr>
              <w:t>49,</w:t>
            </w:r>
            <w:r w:rsidR="003D4649" w:rsidRPr="00813D46">
              <w:rPr>
                <w:rFonts w:cs="Arial"/>
                <w:bCs/>
              </w:rPr>
              <w:t>631</w:t>
            </w:r>
          </w:p>
        </w:tc>
        <w:tc>
          <w:tcPr>
            <w:tcW w:w="0" w:type="auto"/>
            <w:noWrap/>
            <w:vAlign w:val="bottom"/>
          </w:tcPr>
          <w:p w14:paraId="711CAA93" w14:textId="77777777" w:rsidR="00C334D1" w:rsidRPr="00813D46" w:rsidRDefault="00C334D1" w:rsidP="00261FF4">
            <w:pPr>
              <w:pStyle w:val="la2"/>
            </w:pPr>
            <w:r w:rsidRPr="00813D46">
              <w:rPr>
                <w:rFonts w:cs="Arial"/>
                <w:bCs/>
              </w:rPr>
              <w:t> </w:t>
            </w:r>
          </w:p>
        </w:tc>
        <w:tc>
          <w:tcPr>
            <w:tcW w:w="0" w:type="auto"/>
            <w:vAlign w:val="bottom"/>
          </w:tcPr>
          <w:p w14:paraId="73C8C1E2" w14:textId="77777777" w:rsidR="00C334D1" w:rsidRPr="00813D46" w:rsidRDefault="00C334D1" w:rsidP="007B0C0F">
            <w:pPr>
              <w:pStyle w:val="la2"/>
              <w:keepNext/>
            </w:pPr>
            <w:r w:rsidRPr="00813D46">
              <w:rPr>
                <w:sz w:val="15"/>
                <w:szCs w:val="15"/>
              </w:rPr>
              <w:t> </w:t>
            </w:r>
          </w:p>
        </w:tc>
        <w:tc>
          <w:tcPr>
            <w:tcW w:w="0" w:type="auto"/>
            <w:vAlign w:val="bottom"/>
          </w:tcPr>
          <w:p w14:paraId="77C2FE4C" w14:textId="77777777" w:rsidR="00C334D1" w:rsidRPr="00813D46" w:rsidRDefault="00C334D1" w:rsidP="007B0C0F">
            <w:pPr>
              <w:keepNext/>
              <w:rPr>
                <w:sz w:val="8"/>
                <w:szCs w:val="24"/>
              </w:rPr>
            </w:pPr>
          </w:p>
        </w:tc>
        <w:tc>
          <w:tcPr>
            <w:tcW w:w="0" w:type="auto"/>
            <w:vAlign w:val="bottom"/>
          </w:tcPr>
          <w:p w14:paraId="0EA2ABEA" w14:textId="249D8F73" w:rsidR="00C334D1" w:rsidRPr="00813D46" w:rsidRDefault="00C334D1" w:rsidP="00FB6AF1">
            <w:pPr>
              <w:keepNext/>
              <w:jc w:val="right"/>
              <w:rPr>
                <w:szCs w:val="24"/>
              </w:rPr>
            </w:pPr>
            <w:r w:rsidRPr="00813D46">
              <w:rPr>
                <w:rFonts w:cs="Arial"/>
              </w:rPr>
              <w:t>45,</w:t>
            </w:r>
            <w:r w:rsidR="00FB6AF1" w:rsidRPr="00813D46">
              <w:rPr>
                <w:rFonts w:cs="Arial"/>
              </w:rPr>
              <w:t>439</w:t>
            </w:r>
          </w:p>
        </w:tc>
        <w:tc>
          <w:tcPr>
            <w:tcW w:w="0" w:type="auto"/>
            <w:noWrap/>
            <w:vAlign w:val="bottom"/>
          </w:tcPr>
          <w:p w14:paraId="11A9DEB1" w14:textId="77777777" w:rsidR="00C334D1" w:rsidRPr="00813D46" w:rsidRDefault="00C334D1" w:rsidP="00261FF4">
            <w:pPr>
              <w:pStyle w:val="la2"/>
              <w:rPr>
                <w:szCs w:val="24"/>
              </w:rPr>
            </w:pPr>
            <w:r w:rsidRPr="00813D46">
              <w:rPr>
                <w:rFonts w:cs="Arial"/>
              </w:rPr>
              <w:t> </w:t>
            </w:r>
          </w:p>
        </w:tc>
      </w:tr>
      <w:tr w:rsidR="006B4B05" w:rsidRPr="00813D46" w14:paraId="6557028B" w14:textId="77777777" w:rsidTr="007B0C0F">
        <w:trPr>
          <w:jc w:val="center"/>
        </w:trPr>
        <w:tc>
          <w:tcPr>
            <w:tcW w:w="0" w:type="auto"/>
          </w:tcPr>
          <w:p w14:paraId="35143C3B" w14:textId="77777777" w:rsidR="00C334D1" w:rsidRPr="00813D46" w:rsidRDefault="00C334D1" w:rsidP="007B0C0F">
            <w:pPr>
              <w:pStyle w:val="NormalWeb"/>
              <w:keepNext/>
              <w:ind w:left="240" w:hanging="240"/>
              <w:rPr>
                <w:sz w:val="8"/>
              </w:rPr>
            </w:pPr>
            <w:r w:rsidRPr="00813D46">
              <w:rPr>
                <w:rFonts w:cs="Arial"/>
                <w:sz w:val="20"/>
                <w:szCs w:val="20"/>
              </w:rPr>
              <w:t>Corporate and Other</w:t>
            </w:r>
          </w:p>
        </w:tc>
        <w:tc>
          <w:tcPr>
            <w:tcW w:w="0" w:type="auto"/>
            <w:vAlign w:val="bottom"/>
          </w:tcPr>
          <w:p w14:paraId="6457800B" w14:textId="77777777" w:rsidR="00C334D1" w:rsidRPr="00813D46" w:rsidRDefault="00C334D1" w:rsidP="007B0C0F">
            <w:pPr>
              <w:pStyle w:val="la2"/>
              <w:keepNext/>
            </w:pPr>
            <w:r w:rsidRPr="00813D46">
              <w:rPr>
                <w:sz w:val="15"/>
                <w:szCs w:val="15"/>
              </w:rPr>
              <w:t> </w:t>
            </w:r>
          </w:p>
        </w:tc>
        <w:tc>
          <w:tcPr>
            <w:tcW w:w="0" w:type="auto"/>
            <w:vAlign w:val="bottom"/>
          </w:tcPr>
          <w:p w14:paraId="0BD81352" w14:textId="77777777" w:rsidR="00C334D1" w:rsidRPr="00813D46" w:rsidRDefault="00C334D1" w:rsidP="007B0C0F">
            <w:pPr>
              <w:pStyle w:val="la2"/>
              <w:keepNext/>
            </w:pPr>
            <w:r w:rsidRPr="00813D46">
              <w:t> </w:t>
            </w:r>
          </w:p>
        </w:tc>
        <w:tc>
          <w:tcPr>
            <w:tcW w:w="0" w:type="auto"/>
            <w:vAlign w:val="bottom"/>
          </w:tcPr>
          <w:p w14:paraId="7B69E4C9" w14:textId="77777777" w:rsidR="00C334D1" w:rsidRPr="00813D46" w:rsidRDefault="00C334D1" w:rsidP="007B0C0F">
            <w:pPr>
              <w:pStyle w:val="la2"/>
              <w:keepNext/>
            </w:pPr>
            <w:r w:rsidRPr="00813D46">
              <w:rPr>
                <w:sz w:val="15"/>
                <w:szCs w:val="15"/>
              </w:rPr>
              <w:t> </w:t>
            </w:r>
          </w:p>
        </w:tc>
        <w:tc>
          <w:tcPr>
            <w:tcW w:w="0" w:type="auto"/>
            <w:vAlign w:val="bottom"/>
          </w:tcPr>
          <w:p w14:paraId="287AF579" w14:textId="77777777" w:rsidR="00C334D1" w:rsidRPr="00813D46" w:rsidRDefault="00C334D1" w:rsidP="007B0C0F">
            <w:pPr>
              <w:keepNext/>
              <w:rPr>
                <w:sz w:val="8"/>
                <w:szCs w:val="24"/>
              </w:rPr>
            </w:pPr>
            <w:r w:rsidRPr="00813D46">
              <w:rPr>
                <w:rFonts w:cs="Arial"/>
                <w:b/>
                <w:bCs/>
              </w:rPr>
              <w:t> </w:t>
            </w:r>
          </w:p>
        </w:tc>
        <w:tc>
          <w:tcPr>
            <w:tcW w:w="0" w:type="auto"/>
            <w:vAlign w:val="bottom"/>
          </w:tcPr>
          <w:p w14:paraId="1027DF94" w14:textId="6F85D716" w:rsidR="00C334D1" w:rsidRPr="00813D46" w:rsidRDefault="004274C2" w:rsidP="007B0C0F">
            <w:pPr>
              <w:keepNext/>
              <w:jc w:val="right"/>
              <w:rPr>
                <w:szCs w:val="24"/>
              </w:rPr>
            </w:pPr>
            <w:r w:rsidRPr="00813D46">
              <w:rPr>
                <w:rFonts w:cs="Arial"/>
                <w:b/>
                <w:bCs/>
              </w:rPr>
              <w:t>204</w:t>
            </w:r>
          </w:p>
        </w:tc>
        <w:tc>
          <w:tcPr>
            <w:tcW w:w="0" w:type="auto"/>
            <w:noWrap/>
            <w:vAlign w:val="bottom"/>
          </w:tcPr>
          <w:p w14:paraId="64B8E237" w14:textId="0F35FEC6" w:rsidR="00C334D1" w:rsidRPr="00813D46" w:rsidRDefault="00C334D1" w:rsidP="007B0C0F">
            <w:pPr>
              <w:keepNext/>
              <w:rPr>
                <w:sz w:val="8"/>
                <w:szCs w:val="24"/>
              </w:rPr>
            </w:pPr>
          </w:p>
        </w:tc>
        <w:tc>
          <w:tcPr>
            <w:tcW w:w="0" w:type="auto"/>
            <w:vAlign w:val="bottom"/>
          </w:tcPr>
          <w:p w14:paraId="23CB53B0" w14:textId="77777777" w:rsidR="00C334D1" w:rsidRPr="00813D46" w:rsidRDefault="00C334D1" w:rsidP="007B0C0F">
            <w:pPr>
              <w:pStyle w:val="la2"/>
              <w:keepNext/>
            </w:pPr>
            <w:r w:rsidRPr="00813D46">
              <w:rPr>
                <w:sz w:val="15"/>
                <w:szCs w:val="15"/>
              </w:rPr>
              <w:t> </w:t>
            </w:r>
          </w:p>
        </w:tc>
        <w:tc>
          <w:tcPr>
            <w:tcW w:w="0" w:type="auto"/>
            <w:vAlign w:val="bottom"/>
          </w:tcPr>
          <w:p w14:paraId="4A565C81" w14:textId="77777777" w:rsidR="00C334D1" w:rsidRPr="00813D46" w:rsidRDefault="00C334D1" w:rsidP="007B0C0F">
            <w:pPr>
              <w:keepNext/>
              <w:rPr>
                <w:sz w:val="8"/>
                <w:szCs w:val="24"/>
              </w:rPr>
            </w:pPr>
            <w:r w:rsidRPr="00813D46">
              <w:rPr>
                <w:rFonts w:cs="Arial"/>
              </w:rPr>
              <w:t> </w:t>
            </w:r>
          </w:p>
        </w:tc>
        <w:tc>
          <w:tcPr>
            <w:tcW w:w="0" w:type="auto"/>
            <w:vAlign w:val="bottom"/>
          </w:tcPr>
          <w:p w14:paraId="6E27AB55" w14:textId="77777777" w:rsidR="00C334D1" w:rsidRPr="00813D46" w:rsidRDefault="00C334D1" w:rsidP="007B0C0F">
            <w:pPr>
              <w:keepNext/>
              <w:jc w:val="right"/>
              <w:rPr>
                <w:szCs w:val="24"/>
              </w:rPr>
            </w:pPr>
            <w:r w:rsidRPr="00813D46">
              <w:rPr>
                <w:rFonts w:cs="Arial"/>
                <w:bCs/>
              </w:rPr>
              <w:t>(415</w:t>
            </w:r>
          </w:p>
        </w:tc>
        <w:tc>
          <w:tcPr>
            <w:tcW w:w="0" w:type="auto"/>
            <w:noWrap/>
            <w:vAlign w:val="bottom"/>
          </w:tcPr>
          <w:p w14:paraId="02E4E05B" w14:textId="77777777" w:rsidR="00C334D1" w:rsidRPr="00813D46" w:rsidRDefault="00C334D1" w:rsidP="007B0C0F">
            <w:pPr>
              <w:keepNext/>
              <w:rPr>
                <w:sz w:val="8"/>
                <w:szCs w:val="24"/>
              </w:rPr>
            </w:pPr>
            <w:r w:rsidRPr="00813D46">
              <w:rPr>
                <w:rFonts w:cs="Arial"/>
                <w:bCs/>
              </w:rPr>
              <w:t>)</w:t>
            </w:r>
          </w:p>
        </w:tc>
        <w:tc>
          <w:tcPr>
            <w:tcW w:w="0" w:type="auto"/>
            <w:vAlign w:val="bottom"/>
          </w:tcPr>
          <w:p w14:paraId="217FBBEE" w14:textId="77777777" w:rsidR="00C334D1" w:rsidRPr="00813D46" w:rsidRDefault="00C334D1" w:rsidP="007B0C0F">
            <w:pPr>
              <w:pStyle w:val="la2"/>
              <w:keepNext/>
            </w:pPr>
            <w:r w:rsidRPr="00813D46">
              <w:rPr>
                <w:sz w:val="15"/>
                <w:szCs w:val="15"/>
              </w:rPr>
              <w:t> </w:t>
            </w:r>
          </w:p>
        </w:tc>
        <w:tc>
          <w:tcPr>
            <w:tcW w:w="0" w:type="auto"/>
            <w:vAlign w:val="bottom"/>
          </w:tcPr>
          <w:p w14:paraId="3C596E22" w14:textId="77777777" w:rsidR="00C334D1" w:rsidRPr="00813D46" w:rsidRDefault="00C334D1" w:rsidP="007B0C0F">
            <w:pPr>
              <w:keepNext/>
              <w:rPr>
                <w:sz w:val="8"/>
                <w:szCs w:val="24"/>
              </w:rPr>
            </w:pPr>
            <w:r w:rsidRPr="00813D46">
              <w:rPr>
                <w:rFonts w:cs="Arial"/>
              </w:rPr>
              <w:t> </w:t>
            </w:r>
          </w:p>
        </w:tc>
        <w:tc>
          <w:tcPr>
            <w:tcW w:w="0" w:type="auto"/>
            <w:vAlign w:val="bottom"/>
          </w:tcPr>
          <w:p w14:paraId="4DE2E292" w14:textId="77777777" w:rsidR="00C334D1" w:rsidRPr="00813D46" w:rsidRDefault="00C334D1" w:rsidP="007B0C0F">
            <w:pPr>
              <w:keepNext/>
              <w:jc w:val="right"/>
              <w:rPr>
                <w:szCs w:val="24"/>
              </w:rPr>
            </w:pPr>
            <w:r w:rsidRPr="00813D46">
              <w:rPr>
                <w:rFonts w:cs="Arial"/>
              </w:rPr>
              <w:t>403</w:t>
            </w:r>
          </w:p>
        </w:tc>
        <w:tc>
          <w:tcPr>
            <w:tcW w:w="0" w:type="auto"/>
            <w:noWrap/>
            <w:vAlign w:val="bottom"/>
          </w:tcPr>
          <w:p w14:paraId="141ADB2D" w14:textId="77777777" w:rsidR="00C334D1" w:rsidRPr="00813D46" w:rsidRDefault="00C334D1" w:rsidP="00261FF4">
            <w:pPr>
              <w:pStyle w:val="la2"/>
              <w:rPr>
                <w:szCs w:val="24"/>
              </w:rPr>
            </w:pPr>
          </w:p>
        </w:tc>
      </w:tr>
      <w:tr w:rsidR="00C334D1" w:rsidRPr="00813D46" w14:paraId="033B4CEE" w14:textId="77777777" w:rsidTr="007B0C0F">
        <w:trPr>
          <w:jc w:val="center"/>
        </w:trPr>
        <w:tc>
          <w:tcPr>
            <w:tcW w:w="0" w:type="auto"/>
            <w:gridSpan w:val="6"/>
            <w:vAlign w:val="bottom"/>
          </w:tcPr>
          <w:p w14:paraId="56098D59" w14:textId="77777777" w:rsidR="00C334D1" w:rsidRPr="00813D46" w:rsidRDefault="00C334D1" w:rsidP="007B0C0F">
            <w:pPr>
              <w:pStyle w:val="rrdsinglerule"/>
              <w:keepNext/>
            </w:pPr>
            <w:r w:rsidRPr="00813D46">
              <w:rPr>
                <w:sz w:val="15"/>
                <w:szCs w:val="15"/>
              </w:rPr>
              <w:t> </w:t>
            </w:r>
          </w:p>
        </w:tc>
        <w:tc>
          <w:tcPr>
            <w:tcW w:w="0" w:type="auto"/>
            <w:vAlign w:val="bottom"/>
          </w:tcPr>
          <w:p w14:paraId="47807D07" w14:textId="77777777" w:rsidR="00C334D1" w:rsidRPr="00813D46" w:rsidRDefault="00C334D1" w:rsidP="007B0C0F">
            <w:pPr>
              <w:keepNext/>
              <w:rPr>
                <w:sz w:val="8"/>
                <w:szCs w:val="24"/>
              </w:rPr>
            </w:pPr>
          </w:p>
        </w:tc>
        <w:tc>
          <w:tcPr>
            <w:tcW w:w="0" w:type="auto"/>
            <w:vAlign w:val="bottom"/>
          </w:tcPr>
          <w:p w14:paraId="27494C63" w14:textId="77777777" w:rsidR="00C334D1" w:rsidRPr="00813D46" w:rsidRDefault="00C334D1" w:rsidP="007B0C0F">
            <w:pPr>
              <w:pStyle w:val="la2"/>
              <w:keepNext/>
            </w:pPr>
            <w:r w:rsidRPr="00813D46">
              <w:t> </w:t>
            </w:r>
          </w:p>
        </w:tc>
        <w:tc>
          <w:tcPr>
            <w:tcW w:w="0" w:type="auto"/>
            <w:vAlign w:val="bottom"/>
          </w:tcPr>
          <w:p w14:paraId="42043972" w14:textId="77777777" w:rsidR="00C334D1" w:rsidRPr="00813D46" w:rsidRDefault="00C334D1" w:rsidP="007B0C0F">
            <w:pPr>
              <w:pStyle w:val="rrdsinglerule"/>
              <w:keepNext/>
            </w:pPr>
            <w:r w:rsidRPr="00813D46">
              <w:rPr>
                <w:sz w:val="15"/>
                <w:szCs w:val="15"/>
              </w:rPr>
              <w:t> </w:t>
            </w:r>
          </w:p>
        </w:tc>
        <w:tc>
          <w:tcPr>
            <w:tcW w:w="0" w:type="auto"/>
            <w:vAlign w:val="bottom"/>
          </w:tcPr>
          <w:p w14:paraId="371CAF32" w14:textId="77777777" w:rsidR="00C334D1" w:rsidRPr="00813D46" w:rsidRDefault="00C334D1" w:rsidP="007B0C0F">
            <w:pPr>
              <w:pStyle w:val="rrdsinglerule"/>
              <w:keepNext/>
            </w:pPr>
            <w:r w:rsidRPr="00813D46">
              <w:rPr>
                <w:sz w:val="15"/>
                <w:szCs w:val="15"/>
              </w:rPr>
              <w:t> </w:t>
            </w:r>
          </w:p>
        </w:tc>
        <w:tc>
          <w:tcPr>
            <w:tcW w:w="0" w:type="auto"/>
            <w:vAlign w:val="bottom"/>
          </w:tcPr>
          <w:p w14:paraId="6279D067" w14:textId="77777777" w:rsidR="00C334D1" w:rsidRPr="00813D46" w:rsidRDefault="00C334D1" w:rsidP="007B0C0F">
            <w:pPr>
              <w:keepNext/>
              <w:rPr>
                <w:sz w:val="8"/>
                <w:szCs w:val="24"/>
              </w:rPr>
            </w:pPr>
          </w:p>
        </w:tc>
        <w:tc>
          <w:tcPr>
            <w:tcW w:w="0" w:type="auto"/>
            <w:vAlign w:val="bottom"/>
          </w:tcPr>
          <w:p w14:paraId="763CE4F1" w14:textId="77777777" w:rsidR="00C334D1" w:rsidRPr="00813D46" w:rsidRDefault="00C334D1" w:rsidP="007B0C0F">
            <w:pPr>
              <w:pStyle w:val="la2"/>
              <w:keepNext/>
            </w:pPr>
            <w:r w:rsidRPr="00813D46">
              <w:t> </w:t>
            </w:r>
          </w:p>
        </w:tc>
        <w:tc>
          <w:tcPr>
            <w:tcW w:w="0" w:type="auto"/>
            <w:vAlign w:val="bottom"/>
          </w:tcPr>
          <w:p w14:paraId="1927F67A" w14:textId="77777777" w:rsidR="00C334D1" w:rsidRPr="00813D46" w:rsidRDefault="00C334D1" w:rsidP="007B0C0F">
            <w:pPr>
              <w:pStyle w:val="rrdsinglerule"/>
              <w:keepNext/>
            </w:pPr>
            <w:r w:rsidRPr="00813D46">
              <w:rPr>
                <w:sz w:val="15"/>
                <w:szCs w:val="15"/>
              </w:rPr>
              <w:t> </w:t>
            </w:r>
          </w:p>
        </w:tc>
        <w:tc>
          <w:tcPr>
            <w:tcW w:w="0" w:type="auto"/>
            <w:vAlign w:val="bottom"/>
          </w:tcPr>
          <w:p w14:paraId="2D2762CA" w14:textId="77777777" w:rsidR="00C334D1" w:rsidRPr="00813D46" w:rsidRDefault="00C334D1" w:rsidP="007B0C0F">
            <w:pPr>
              <w:pStyle w:val="rrdsinglerule"/>
              <w:keepNext/>
            </w:pPr>
            <w:r w:rsidRPr="00813D46">
              <w:rPr>
                <w:sz w:val="15"/>
                <w:szCs w:val="15"/>
              </w:rPr>
              <w:t> </w:t>
            </w:r>
          </w:p>
        </w:tc>
        <w:tc>
          <w:tcPr>
            <w:tcW w:w="0" w:type="auto"/>
            <w:vAlign w:val="bottom"/>
          </w:tcPr>
          <w:p w14:paraId="5B05A943" w14:textId="77777777" w:rsidR="00C334D1" w:rsidRPr="00813D46" w:rsidRDefault="00C334D1" w:rsidP="00261FF4">
            <w:pPr>
              <w:pStyle w:val="la2"/>
              <w:rPr>
                <w:szCs w:val="24"/>
              </w:rPr>
            </w:pPr>
            <w:r w:rsidRPr="00813D46">
              <w:t> </w:t>
            </w:r>
          </w:p>
        </w:tc>
      </w:tr>
      <w:tr w:rsidR="006B4B05" w:rsidRPr="00813D46" w14:paraId="7241A995" w14:textId="77777777" w:rsidTr="007B0C0F">
        <w:trPr>
          <w:jc w:val="center"/>
        </w:trPr>
        <w:tc>
          <w:tcPr>
            <w:tcW w:w="0" w:type="auto"/>
          </w:tcPr>
          <w:p w14:paraId="1502F4EB" w14:textId="77777777" w:rsidR="00C334D1" w:rsidRPr="00813D46" w:rsidRDefault="00C334D1" w:rsidP="007B0C0F">
            <w:pPr>
              <w:pStyle w:val="NormalWeb"/>
              <w:keepNext/>
              <w:ind w:left="480" w:hanging="240"/>
              <w:rPr>
                <w:sz w:val="8"/>
              </w:rPr>
            </w:pPr>
            <w:r w:rsidRPr="00813D46">
              <w:rPr>
                <w:rFonts w:cs="Arial"/>
                <w:sz w:val="20"/>
                <w:szCs w:val="20"/>
              </w:rPr>
              <w:t>Total revenue</w:t>
            </w:r>
          </w:p>
        </w:tc>
        <w:tc>
          <w:tcPr>
            <w:tcW w:w="0" w:type="auto"/>
            <w:vAlign w:val="bottom"/>
          </w:tcPr>
          <w:p w14:paraId="2D7AA687" w14:textId="77777777" w:rsidR="00C334D1" w:rsidRPr="00813D46" w:rsidRDefault="00C334D1" w:rsidP="007B0C0F">
            <w:pPr>
              <w:pStyle w:val="la2"/>
              <w:keepNext/>
            </w:pPr>
            <w:r w:rsidRPr="00813D46">
              <w:rPr>
                <w:sz w:val="15"/>
                <w:szCs w:val="15"/>
              </w:rPr>
              <w:t> </w:t>
            </w:r>
          </w:p>
        </w:tc>
        <w:tc>
          <w:tcPr>
            <w:tcW w:w="0" w:type="auto"/>
            <w:vAlign w:val="bottom"/>
          </w:tcPr>
          <w:p w14:paraId="55535AA4" w14:textId="77777777" w:rsidR="00C334D1" w:rsidRPr="00813D46" w:rsidRDefault="00C334D1" w:rsidP="007B0C0F">
            <w:pPr>
              <w:pStyle w:val="la2"/>
              <w:keepNext/>
            </w:pPr>
            <w:r w:rsidRPr="00813D46">
              <w:t> </w:t>
            </w:r>
          </w:p>
        </w:tc>
        <w:tc>
          <w:tcPr>
            <w:tcW w:w="0" w:type="auto"/>
            <w:vAlign w:val="bottom"/>
          </w:tcPr>
          <w:p w14:paraId="79C917FF" w14:textId="77777777" w:rsidR="00C334D1" w:rsidRPr="00813D46" w:rsidRDefault="00C334D1" w:rsidP="007B0C0F">
            <w:pPr>
              <w:pStyle w:val="la2"/>
              <w:keepNext/>
            </w:pPr>
            <w:r w:rsidRPr="00813D46">
              <w:rPr>
                <w:sz w:val="15"/>
                <w:szCs w:val="15"/>
              </w:rPr>
              <w:t> </w:t>
            </w:r>
          </w:p>
        </w:tc>
        <w:tc>
          <w:tcPr>
            <w:tcW w:w="0" w:type="auto"/>
            <w:vAlign w:val="bottom"/>
          </w:tcPr>
          <w:p w14:paraId="32AA8A59" w14:textId="77777777" w:rsidR="00C334D1" w:rsidRPr="00813D46" w:rsidRDefault="00C334D1" w:rsidP="007B0C0F">
            <w:pPr>
              <w:keepNext/>
              <w:rPr>
                <w:sz w:val="8"/>
                <w:szCs w:val="24"/>
              </w:rPr>
            </w:pPr>
            <w:r w:rsidRPr="00813D46">
              <w:rPr>
                <w:rFonts w:cs="Arial"/>
                <w:b/>
                <w:bCs/>
              </w:rPr>
              <w:t>$</w:t>
            </w:r>
          </w:p>
        </w:tc>
        <w:tc>
          <w:tcPr>
            <w:tcW w:w="0" w:type="auto"/>
            <w:vAlign w:val="bottom"/>
          </w:tcPr>
          <w:p w14:paraId="538A43C9" w14:textId="4B248054" w:rsidR="00C334D1" w:rsidRPr="00813D46" w:rsidRDefault="004274C2" w:rsidP="007B0C0F">
            <w:pPr>
              <w:keepNext/>
              <w:jc w:val="right"/>
              <w:rPr>
                <w:szCs w:val="24"/>
              </w:rPr>
            </w:pPr>
            <w:r w:rsidRPr="00813D46">
              <w:rPr>
                <w:rFonts w:cs="Arial"/>
                <w:b/>
                <w:bCs/>
              </w:rPr>
              <w:t>93,580</w:t>
            </w:r>
          </w:p>
        </w:tc>
        <w:tc>
          <w:tcPr>
            <w:tcW w:w="0" w:type="auto"/>
            <w:noWrap/>
            <w:vAlign w:val="bottom"/>
          </w:tcPr>
          <w:p w14:paraId="7A574C7C" w14:textId="77777777" w:rsidR="00C334D1" w:rsidRPr="00813D46" w:rsidRDefault="00C334D1" w:rsidP="007B0C0F">
            <w:pPr>
              <w:keepNext/>
              <w:rPr>
                <w:sz w:val="8"/>
                <w:szCs w:val="24"/>
              </w:rPr>
            </w:pPr>
            <w:r w:rsidRPr="00813D46">
              <w:rPr>
                <w:rFonts w:cs="Arial"/>
                <w:b/>
                <w:bCs/>
              </w:rPr>
              <w:t> </w:t>
            </w:r>
          </w:p>
        </w:tc>
        <w:tc>
          <w:tcPr>
            <w:tcW w:w="0" w:type="auto"/>
            <w:vAlign w:val="bottom"/>
          </w:tcPr>
          <w:p w14:paraId="021E226B" w14:textId="77777777" w:rsidR="00C334D1" w:rsidRPr="00813D46" w:rsidRDefault="00C334D1" w:rsidP="007B0C0F">
            <w:pPr>
              <w:pStyle w:val="la2"/>
              <w:keepNext/>
            </w:pPr>
            <w:r w:rsidRPr="00813D46">
              <w:rPr>
                <w:sz w:val="15"/>
                <w:szCs w:val="15"/>
              </w:rPr>
              <w:t> </w:t>
            </w:r>
          </w:p>
        </w:tc>
        <w:tc>
          <w:tcPr>
            <w:tcW w:w="0" w:type="auto"/>
            <w:vAlign w:val="bottom"/>
          </w:tcPr>
          <w:p w14:paraId="591B0F9A" w14:textId="77777777" w:rsidR="00C334D1" w:rsidRPr="00813D46" w:rsidRDefault="00C334D1" w:rsidP="007B0C0F">
            <w:pPr>
              <w:keepNext/>
              <w:rPr>
                <w:sz w:val="8"/>
                <w:szCs w:val="24"/>
              </w:rPr>
            </w:pPr>
            <w:r w:rsidRPr="00813D46">
              <w:rPr>
                <w:rFonts w:cs="Arial"/>
              </w:rPr>
              <w:t>$</w:t>
            </w:r>
          </w:p>
        </w:tc>
        <w:tc>
          <w:tcPr>
            <w:tcW w:w="0" w:type="auto"/>
            <w:vAlign w:val="bottom"/>
          </w:tcPr>
          <w:p w14:paraId="7E3271A4" w14:textId="77777777" w:rsidR="00C334D1" w:rsidRPr="00813D46" w:rsidRDefault="00C334D1" w:rsidP="007B0C0F">
            <w:pPr>
              <w:keepNext/>
              <w:jc w:val="right"/>
              <w:rPr>
                <w:szCs w:val="24"/>
              </w:rPr>
            </w:pPr>
            <w:r w:rsidRPr="00813D46">
              <w:rPr>
                <w:rFonts w:cs="Arial"/>
                <w:bCs/>
              </w:rPr>
              <w:t>86,833</w:t>
            </w:r>
          </w:p>
        </w:tc>
        <w:tc>
          <w:tcPr>
            <w:tcW w:w="0" w:type="auto"/>
            <w:noWrap/>
            <w:vAlign w:val="bottom"/>
          </w:tcPr>
          <w:p w14:paraId="703EAA98" w14:textId="77777777" w:rsidR="00C334D1" w:rsidRPr="00813D46" w:rsidRDefault="00C334D1" w:rsidP="007B0C0F">
            <w:pPr>
              <w:keepNext/>
              <w:rPr>
                <w:sz w:val="8"/>
                <w:szCs w:val="24"/>
              </w:rPr>
            </w:pPr>
            <w:r w:rsidRPr="00813D46">
              <w:rPr>
                <w:rFonts w:cs="Arial"/>
                <w:bCs/>
              </w:rPr>
              <w:t> </w:t>
            </w:r>
          </w:p>
        </w:tc>
        <w:tc>
          <w:tcPr>
            <w:tcW w:w="0" w:type="auto"/>
            <w:vAlign w:val="bottom"/>
          </w:tcPr>
          <w:p w14:paraId="2F23798A" w14:textId="77777777" w:rsidR="00C334D1" w:rsidRPr="00813D46" w:rsidRDefault="00C334D1" w:rsidP="007B0C0F">
            <w:pPr>
              <w:pStyle w:val="la2"/>
              <w:keepNext/>
            </w:pPr>
            <w:r w:rsidRPr="00813D46">
              <w:rPr>
                <w:sz w:val="15"/>
                <w:szCs w:val="15"/>
              </w:rPr>
              <w:t> </w:t>
            </w:r>
          </w:p>
        </w:tc>
        <w:tc>
          <w:tcPr>
            <w:tcW w:w="0" w:type="auto"/>
            <w:vAlign w:val="bottom"/>
          </w:tcPr>
          <w:p w14:paraId="7EFA6165" w14:textId="77777777" w:rsidR="00C334D1" w:rsidRPr="00813D46" w:rsidRDefault="00C334D1" w:rsidP="007B0C0F">
            <w:pPr>
              <w:keepNext/>
              <w:rPr>
                <w:sz w:val="8"/>
                <w:szCs w:val="24"/>
              </w:rPr>
            </w:pPr>
            <w:r w:rsidRPr="00813D46">
              <w:rPr>
                <w:rFonts w:cs="Arial"/>
              </w:rPr>
              <w:t>$</w:t>
            </w:r>
          </w:p>
        </w:tc>
        <w:tc>
          <w:tcPr>
            <w:tcW w:w="0" w:type="auto"/>
            <w:vAlign w:val="bottom"/>
          </w:tcPr>
          <w:p w14:paraId="66775DB8" w14:textId="77777777" w:rsidR="00C334D1" w:rsidRPr="00813D46" w:rsidRDefault="00C334D1" w:rsidP="007B0C0F">
            <w:pPr>
              <w:keepNext/>
              <w:jc w:val="right"/>
              <w:rPr>
                <w:szCs w:val="24"/>
              </w:rPr>
            </w:pPr>
            <w:r w:rsidRPr="00813D46">
              <w:rPr>
                <w:rFonts w:cs="Arial"/>
              </w:rPr>
              <w:t>77,849</w:t>
            </w:r>
          </w:p>
        </w:tc>
        <w:tc>
          <w:tcPr>
            <w:tcW w:w="0" w:type="auto"/>
            <w:noWrap/>
            <w:vAlign w:val="bottom"/>
          </w:tcPr>
          <w:p w14:paraId="0C5349C4" w14:textId="77777777" w:rsidR="00C334D1" w:rsidRPr="00813D46" w:rsidRDefault="00C334D1" w:rsidP="00261FF4">
            <w:pPr>
              <w:pStyle w:val="la2"/>
              <w:rPr>
                <w:szCs w:val="24"/>
              </w:rPr>
            </w:pPr>
            <w:r w:rsidRPr="00813D46">
              <w:rPr>
                <w:rFonts w:cs="Arial"/>
              </w:rPr>
              <w:t> </w:t>
            </w:r>
          </w:p>
        </w:tc>
      </w:tr>
      <w:tr w:rsidR="006B4B05" w:rsidRPr="00813D46" w14:paraId="75319C98" w14:textId="77777777" w:rsidTr="007B0C0F">
        <w:trPr>
          <w:jc w:val="center"/>
        </w:trPr>
        <w:tc>
          <w:tcPr>
            <w:tcW w:w="0" w:type="auto"/>
            <w:vAlign w:val="bottom"/>
          </w:tcPr>
          <w:p w14:paraId="5C13C0F9" w14:textId="77777777" w:rsidR="00C334D1" w:rsidRPr="00813D46" w:rsidRDefault="00C334D1" w:rsidP="007B0C0F">
            <w:pPr>
              <w:pStyle w:val="la2"/>
            </w:pPr>
            <w:r w:rsidRPr="00813D46">
              <w:t> </w:t>
            </w:r>
          </w:p>
        </w:tc>
        <w:tc>
          <w:tcPr>
            <w:tcW w:w="0" w:type="auto"/>
            <w:vAlign w:val="bottom"/>
          </w:tcPr>
          <w:p w14:paraId="7CDEF66E" w14:textId="77777777" w:rsidR="00C334D1" w:rsidRPr="00813D46" w:rsidRDefault="00C334D1" w:rsidP="007B0C0F">
            <w:pPr>
              <w:pStyle w:val="la2"/>
            </w:pPr>
            <w:r w:rsidRPr="00813D46">
              <w:t> </w:t>
            </w:r>
          </w:p>
        </w:tc>
        <w:tc>
          <w:tcPr>
            <w:tcW w:w="0" w:type="auto"/>
            <w:vAlign w:val="bottom"/>
          </w:tcPr>
          <w:p w14:paraId="10A0E255" w14:textId="77777777" w:rsidR="00C334D1" w:rsidRPr="00813D46" w:rsidRDefault="00C334D1" w:rsidP="007B0C0F">
            <w:pPr>
              <w:pStyle w:val="la2"/>
            </w:pPr>
            <w:r w:rsidRPr="00813D46">
              <w:t> </w:t>
            </w:r>
          </w:p>
        </w:tc>
        <w:tc>
          <w:tcPr>
            <w:tcW w:w="0" w:type="auto"/>
            <w:vAlign w:val="bottom"/>
          </w:tcPr>
          <w:p w14:paraId="0717A0D6" w14:textId="77777777" w:rsidR="00C334D1" w:rsidRPr="00813D46" w:rsidRDefault="00C334D1" w:rsidP="007B0C0F">
            <w:pPr>
              <w:pStyle w:val="la2"/>
            </w:pPr>
            <w:r w:rsidRPr="00813D46">
              <w:t> </w:t>
            </w:r>
          </w:p>
        </w:tc>
        <w:tc>
          <w:tcPr>
            <w:tcW w:w="0" w:type="auto"/>
            <w:vAlign w:val="bottom"/>
          </w:tcPr>
          <w:p w14:paraId="3081EFEF" w14:textId="77777777" w:rsidR="00C334D1" w:rsidRPr="00813D46" w:rsidRDefault="00C334D1" w:rsidP="007B0C0F">
            <w:pPr>
              <w:pStyle w:val="rrddoublerule"/>
            </w:pPr>
            <w:r w:rsidRPr="00813D46">
              <w:rPr>
                <w:sz w:val="15"/>
                <w:szCs w:val="15"/>
              </w:rPr>
              <w:t> </w:t>
            </w:r>
          </w:p>
        </w:tc>
        <w:tc>
          <w:tcPr>
            <w:tcW w:w="0" w:type="auto"/>
            <w:vAlign w:val="bottom"/>
          </w:tcPr>
          <w:p w14:paraId="03DE7487" w14:textId="77777777" w:rsidR="00C334D1" w:rsidRPr="00813D46" w:rsidRDefault="00C334D1" w:rsidP="007B0C0F">
            <w:pPr>
              <w:pStyle w:val="rrddoublerule"/>
            </w:pPr>
            <w:r w:rsidRPr="00813D46">
              <w:rPr>
                <w:sz w:val="15"/>
                <w:szCs w:val="15"/>
              </w:rPr>
              <w:t> </w:t>
            </w:r>
          </w:p>
        </w:tc>
        <w:tc>
          <w:tcPr>
            <w:tcW w:w="0" w:type="auto"/>
            <w:vAlign w:val="bottom"/>
          </w:tcPr>
          <w:p w14:paraId="08290436" w14:textId="77777777" w:rsidR="00C334D1" w:rsidRPr="00813D46" w:rsidRDefault="00C334D1" w:rsidP="007B0C0F">
            <w:pPr>
              <w:rPr>
                <w:sz w:val="8"/>
                <w:szCs w:val="24"/>
              </w:rPr>
            </w:pPr>
          </w:p>
        </w:tc>
        <w:tc>
          <w:tcPr>
            <w:tcW w:w="0" w:type="auto"/>
            <w:vAlign w:val="bottom"/>
          </w:tcPr>
          <w:p w14:paraId="289342B1" w14:textId="77777777" w:rsidR="00C334D1" w:rsidRPr="00813D46" w:rsidRDefault="00C334D1" w:rsidP="007B0C0F">
            <w:pPr>
              <w:pStyle w:val="la2"/>
            </w:pPr>
            <w:r w:rsidRPr="00813D46">
              <w:t> </w:t>
            </w:r>
          </w:p>
        </w:tc>
        <w:tc>
          <w:tcPr>
            <w:tcW w:w="0" w:type="auto"/>
            <w:vAlign w:val="bottom"/>
          </w:tcPr>
          <w:p w14:paraId="3472472F" w14:textId="77777777" w:rsidR="00C334D1" w:rsidRPr="00813D46" w:rsidRDefault="00C334D1" w:rsidP="007B0C0F">
            <w:pPr>
              <w:pStyle w:val="rrddoublerule"/>
            </w:pPr>
            <w:r w:rsidRPr="00813D46">
              <w:rPr>
                <w:sz w:val="15"/>
                <w:szCs w:val="15"/>
              </w:rPr>
              <w:t> </w:t>
            </w:r>
          </w:p>
        </w:tc>
        <w:tc>
          <w:tcPr>
            <w:tcW w:w="0" w:type="auto"/>
            <w:vAlign w:val="bottom"/>
          </w:tcPr>
          <w:p w14:paraId="1F21A979" w14:textId="77777777" w:rsidR="00C334D1" w:rsidRPr="00813D46" w:rsidRDefault="00C334D1" w:rsidP="007B0C0F">
            <w:pPr>
              <w:pStyle w:val="rrddoublerule"/>
            </w:pPr>
            <w:r w:rsidRPr="00813D46">
              <w:rPr>
                <w:sz w:val="15"/>
                <w:szCs w:val="15"/>
              </w:rPr>
              <w:t> </w:t>
            </w:r>
          </w:p>
        </w:tc>
        <w:tc>
          <w:tcPr>
            <w:tcW w:w="0" w:type="auto"/>
            <w:vAlign w:val="bottom"/>
          </w:tcPr>
          <w:p w14:paraId="696F40CD" w14:textId="77777777" w:rsidR="00C334D1" w:rsidRPr="00813D46" w:rsidRDefault="00C334D1" w:rsidP="007B0C0F">
            <w:pPr>
              <w:rPr>
                <w:sz w:val="8"/>
                <w:szCs w:val="24"/>
              </w:rPr>
            </w:pPr>
          </w:p>
        </w:tc>
        <w:tc>
          <w:tcPr>
            <w:tcW w:w="0" w:type="auto"/>
            <w:vAlign w:val="bottom"/>
          </w:tcPr>
          <w:p w14:paraId="6C15DB00" w14:textId="77777777" w:rsidR="00C334D1" w:rsidRPr="00813D46" w:rsidRDefault="00C334D1" w:rsidP="007B0C0F">
            <w:pPr>
              <w:pStyle w:val="la2"/>
            </w:pPr>
            <w:r w:rsidRPr="00813D46">
              <w:t> </w:t>
            </w:r>
          </w:p>
        </w:tc>
        <w:tc>
          <w:tcPr>
            <w:tcW w:w="0" w:type="auto"/>
            <w:vAlign w:val="bottom"/>
          </w:tcPr>
          <w:p w14:paraId="1D7F89BC" w14:textId="77777777" w:rsidR="00C334D1" w:rsidRPr="00813D46" w:rsidRDefault="00C334D1" w:rsidP="007B0C0F">
            <w:pPr>
              <w:pStyle w:val="rrddoublerule"/>
            </w:pPr>
            <w:r w:rsidRPr="00813D46">
              <w:rPr>
                <w:sz w:val="15"/>
                <w:szCs w:val="15"/>
              </w:rPr>
              <w:t> </w:t>
            </w:r>
          </w:p>
        </w:tc>
        <w:tc>
          <w:tcPr>
            <w:tcW w:w="0" w:type="auto"/>
            <w:vAlign w:val="bottom"/>
          </w:tcPr>
          <w:p w14:paraId="40D3B927" w14:textId="77777777" w:rsidR="00C334D1" w:rsidRPr="00813D46" w:rsidRDefault="00C334D1" w:rsidP="007B0C0F">
            <w:pPr>
              <w:pStyle w:val="rrddoublerule"/>
            </w:pPr>
            <w:r w:rsidRPr="00813D46">
              <w:rPr>
                <w:sz w:val="15"/>
                <w:szCs w:val="15"/>
              </w:rPr>
              <w:t> </w:t>
            </w:r>
          </w:p>
        </w:tc>
        <w:tc>
          <w:tcPr>
            <w:tcW w:w="0" w:type="auto"/>
            <w:vAlign w:val="bottom"/>
          </w:tcPr>
          <w:p w14:paraId="1572EE6E" w14:textId="77777777" w:rsidR="00C334D1" w:rsidRPr="00813D46" w:rsidRDefault="00C334D1" w:rsidP="007B0C0F">
            <w:pPr>
              <w:rPr>
                <w:sz w:val="8"/>
                <w:szCs w:val="24"/>
              </w:rPr>
            </w:pPr>
          </w:p>
        </w:tc>
      </w:tr>
    </w:tbl>
    <w:p w14:paraId="0B515AA0"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2760"/>
        <w:gridCol w:w="194"/>
        <w:gridCol w:w="4118"/>
        <w:gridCol w:w="195"/>
        <w:gridCol w:w="132"/>
        <w:gridCol w:w="656"/>
        <w:gridCol w:w="73"/>
        <w:gridCol w:w="195"/>
        <w:gridCol w:w="132"/>
        <w:gridCol w:w="656"/>
        <w:gridCol w:w="85"/>
        <w:gridCol w:w="195"/>
        <w:gridCol w:w="132"/>
        <w:gridCol w:w="772"/>
        <w:gridCol w:w="73"/>
      </w:tblGrid>
      <w:tr w:rsidR="00FB6AF1" w:rsidRPr="00813D46" w14:paraId="589AE433" w14:textId="77777777" w:rsidTr="007B0C0F">
        <w:trPr>
          <w:tblHeader/>
          <w:jc w:val="center"/>
        </w:trPr>
        <w:tc>
          <w:tcPr>
            <w:tcW w:w="1331" w:type="pct"/>
            <w:vAlign w:val="center"/>
          </w:tcPr>
          <w:p w14:paraId="4B0E52B6" w14:textId="77777777" w:rsidR="00C334D1" w:rsidRPr="00813D46" w:rsidRDefault="00C334D1" w:rsidP="007B0C0F">
            <w:pPr>
              <w:rPr>
                <w:sz w:val="1"/>
                <w:szCs w:val="24"/>
              </w:rPr>
            </w:pPr>
          </w:p>
        </w:tc>
        <w:tc>
          <w:tcPr>
            <w:tcW w:w="94" w:type="pct"/>
            <w:vAlign w:val="bottom"/>
          </w:tcPr>
          <w:p w14:paraId="7F87FEDC" w14:textId="77777777" w:rsidR="00C334D1" w:rsidRPr="00813D46" w:rsidRDefault="00C334D1" w:rsidP="007B0C0F">
            <w:pPr>
              <w:rPr>
                <w:sz w:val="1"/>
                <w:szCs w:val="24"/>
              </w:rPr>
            </w:pPr>
          </w:p>
        </w:tc>
        <w:tc>
          <w:tcPr>
            <w:tcW w:w="1986" w:type="pct"/>
            <w:vAlign w:val="center"/>
          </w:tcPr>
          <w:p w14:paraId="1F492999" w14:textId="77777777" w:rsidR="00C334D1" w:rsidRPr="00813D46" w:rsidRDefault="00C334D1" w:rsidP="007B0C0F">
            <w:pPr>
              <w:rPr>
                <w:sz w:val="1"/>
                <w:szCs w:val="24"/>
              </w:rPr>
            </w:pPr>
          </w:p>
        </w:tc>
        <w:tc>
          <w:tcPr>
            <w:tcW w:w="94" w:type="pct"/>
            <w:vAlign w:val="bottom"/>
          </w:tcPr>
          <w:p w14:paraId="54CD86CE" w14:textId="77777777" w:rsidR="00C334D1" w:rsidRPr="00813D46" w:rsidRDefault="00C334D1" w:rsidP="007B0C0F">
            <w:pPr>
              <w:rPr>
                <w:sz w:val="1"/>
                <w:szCs w:val="24"/>
              </w:rPr>
            </w:pPr>
          </w:p>
        </w:tc>
        <w:tc>
          <w:tcPr>
            <w:tcW w:w="0" w:type="auto"/>
            <w:vAlign w:val="center"/>
          </w:tcPr>
          <w:p w14:paraId="6BB97DD3" w14:textId="77777777" w:rsidR="00C334D1" w:rsidRPr="00813D46" w:rsidRDefault="00C334D1" w:rsidP="007B0C0F">
            <w:pPr>
              <w:rPr>
                <w:sz w:val="1"/>
                <w:szCs w:val="24"/>
              </w:rPr>
            </w:pPr>
          </w:p>
        </w:tc>
        <w:tc>
          <w:tcPr>
            <w:tcW w:w="0" w:type="auto"/>
            <w:vAlign w:val="center"/>
          </w:tcPr>
          <w:p w14:paraId="461D048F" w14:textId="77777777" w:rsidR="00C334D1" w:rsidRPr="00813D46" w:rsidRDefault="00C334D1" w:rsidP="007B0C0F">
            <w:pPr>
              <w:rPr>
                <w:sz w:val="1"/>
                <w:szCs w:val="24"/>
              </w:rPr>
            </w:pPr>
          </w:p>
        </w:tc>
        <w:tc>
          <w:tcPr>
            <w:tcW w:w="0" w:type="auto"/>
            <w:vAlign w:val="center"/>
          </w:tcPr>
          <w:p w14:paraId="6244B3FE" w14:textId="77777777" w:rsidR="00C334D1" w:rsidRPr="00813D46" w:rsidRDefault="00C334D1" w:rsidP="007B0C0F">
            <w:pPr>
              <w:rPr>
                <w:sz w:val="1"/>
                <w:szCs w:val="24"/>
              </w:rPr>
            </w:pPr>
          </w:p>
        </w:tc>
        <w:tc>
          <w:tcPr>
            <w:tcW w:w="94" w:type="pct"/>
            <w:vAlign w:val="bottom"/>
          </w:tcPr>
          <w:p w14:paraId="00BA1382" w14:textId="77777777" w:rsidR="00C334D1" w:rsidRPr="00813D46" w:rsidRDefault="00C334D1" w:rsidP="007B0C0F">
            <w:pPr>
              <w:rPr>
                <w:sz w:val="1"/>
                <w:szCs w:val="24"/>
              </w:rPr>
            </w:pPr>
          </w:p>
        </w:tc>
        <w:tc>
          <w:tcPr>
            <w:tcW w:w="0" w:type="auto"/>
            <w:vAlign w:val="center"/>
          </w:tcPr>
          <w:p w14:paraId="7D8B1BD8" w14:textId="77777777" w:rsidR="00C334D1" w:rsidRPr="00813D46" w:rsidRDefault="00C334D1" w:rsidP="007B0C0F">
            <w:pPr>
              <w:rPr>
                <w:sz w:val="1"/>
                <w:szCs w:val="24"/>
              </w:rPr>
            </w:pPr>
          </w:p>
        </w:tc>
        <w:tc>
          <w:tcPr>
            <w:tcW w:w="0" w:type="auto"/>
            <w:vAlign w:val="center"/>
          </w:tcPr>
          <w:p w14:paraId="5CB82175" w14:textId="77777777" w:rsidR="00C334D1" w:rsidRPr="00813D46" w:rsidRDefault="00C334D1" w:rsidP="007B0C0F">
            <w:pPr>
              <w:rPr>
                <w:sz w:val="1"/>
                <w:szCs w:val="24"/>
              </w:rPr>
            </w:pPr>
          </w:p>
        </w:tc>
        <w:tc>
          <w:tcPr>
            <w:tcW w:w="0" w:type="auto"/>
            <w:vAlign w:val="center"/>
          </w:tcPr>
          <w:p w14:paraId="1EE871C7" w14:textId="77777777" w:rsidR="00C334D1" w:rsidRPr="00813D46" w:rsidRDefault="00C334D1" w:rsidP="007B0C0F">
            <w:pPr>
              <w:rPr>
                <w:sz w:val="1"/>
                <w:szCs w:val="24"/>
              </w:rPr>
            </w:pPr>
          </w:p>
        </w:tc>
        <w:tc>
          <w:tcPr>
            <w:tcW w:w="94" w:type="pct"/>
            <w:vAlign w:val="bottom"/>
          </w:tcPr>
          <w:p w14:paraId="5661A4D3" w14:textId="77777777" w:rsidR="00C334D1" w:rsidRPr="00813D46" w:rsidRDefault="00C334D1" w:rsidP="007B0C0F">
            <w:pPr>
              <w:rPr>
                <w:sz w:val="1"/>
                <w:szCs w:val="24"/>
              </w:rPr>
            </w:pPr>
          </w:p>
        </w:tc>
        <w:tc>
          <w:tcPr>
            <w:tcW w:w="0" w:type="auto"/>
            <w:vAlign w:val="center"/>
          </w:tcPr>
          <w:p w14:paraId="7AFD2211" w14:textId="77777777" w:rsidR="00C334D1" w:rsidRPr="00813D46" w:rsidRDefault="00C334D1" w:rsidP="007B0C0F">
            <w:pPr>
              <w:rPr>
                <w:sz w:val="1"/>
                <w:szCs w:val="24"/>
              </w:rPr>
            </w:pPr>
          </w:p>
        </w:tc>
        <w:tc>
          <w:tcPr>
            <w:tcW w:w="0" w:type="auto"/>
            <w:vAlign w:val="center"/>
          </w:tcPr>
          <w:p w14:paraId="5C10EA33" w14:textId="77777777" w:rsidR="00C334D1" w:rsidRPr="00813D46" w:rsidRDefault="00C334D1" w:rsidP="007B0C0F">
            <w:pPr>
              <w:rPr>
                <w:sz w:val="1"/>
                <w:szCs w:val="24"/>
              </w:rPr>
            </w:pPr>
          </w:p>
        </w:tc>
        <w:tc>
          <w:tcPr>
            <w:tcW w:w="0" w:type="auto"/>
            <w:vAlign w:val="center"/>
          </w:tcPr>
          <w:p w14:paraId="0FF58278" w14:textId="77777777" w:rsidR="00C334D1" w:rsidRPr="00813D46" w:rsidRDefault="00C334D1" w:rsidP="007B0C0F">
            <w:pPr>
              <w:rPr>
                <w:sz w:val="1"/>
                <w:szCs w:val="24"/>
              </w:rPr>
            </w:pPr>
          </w:p>
        </w:tc>
      </w:tr>
      <w:tr w:rsidR="00FB6AF1" w:rsidRPr="00813D46" w14:paraId="4FDD0055" w14:textId="77777777" w:rsidTr="007B0C0F">
        <w:trPr>
          <w:tblHeader/>
          <w:jc w:val="center"/>
        </w:trPr>
        <w:tc>
          <w:tcPr>
            <w:tcW w:w="0" w:type="auto"/>
            <w:vAlign w:val="bottom"/>
          </w:tcPr>
          <w:p w14:paraId="4931519E"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0414F31E" w14:textId="77777777" w:rsidR="00C334D1" w:rsidRPr="00813D46" w:rsidRDefault="00C334D1" w:rsidP="007B0C0F">
            <w:pPr>
              <w:pStyle w:val="la2"/>
            </w:pPr>
            <w:r w:rsidRPr="00813D46">
              <w:rPr>
                <w:sz w:val="15"/>
                <w:szCs w:val="15"/>
              </w:rPr>
              <w:t> </w:t>
            </w:r>
          </w:p>
        </w:tc>
        <w:tc>
          <w:tcPr>
            <w:tcW w:w="0" w:type="auto"/>
            <w:vAlign w:val="bottom"/>
          </w:tcPr>
          <w:p w14:paraId="32BF7BC6" w14:textId="77777777" w:rsidR="00C334D1" w:rsidRPr="00813D46" w:rsidRDefault="00C334D1" w:rsidP="007B0C0F">
            <w:pPr>
              <w:pStyle w:val="la2"/>
            </w:pPr>
            <w:r w:rsidRPr="00813D46">
              <w:t> </w:t>
            </w:r>
          </w:p>
        </w:tc>
        <w:tc>
          <w:tcPr>
            <w:tcW w:w="0" w:type="auto"/>
            <w:vAlign w:val="bottom"/>
          </w:tcPr>
          <w:p w14:paraId="76FC2568" w14:textId="77777777" w:rsidR="00C334D1" w:rsidRPr="00813D46" w:rsidRDefault="00C334D1" w:rsidP="007B0C0F">
            <w:pPr>
              <w:pStyle w:val="la2"/>
            </w:pPr>
            <w:r w:rsidRPr="00813D46">
              <w:rPr>
                <w:sz w:val="15"/>
                <w:szCs w:val="15"/>
              </w:rPr>
              <w:t> </w:t>
            </w:r>
          </w:p>
        </w:tc>
        <w:tc>
          <w:tcPr>
            <w:tcW w:w="0" w:type="auto"/>
            <w:gridSpan w:val="2"/>
            <w:vAlign w:val="bottom"/>
          </w:tcPr>
          <w:p w14:paraId="4233F5C0" w14:textId="77777777" w:rsidR="00C334D1" w:rsidRPr="00813D46" w:rsidRDefault="00C334D1" w:rsidP="007B0C0F">
            <w:pPr>
              <w:pStyle w:val="la2"/>
            </w:pPr>
            <w:r w:rsidRPr="00813D46">
              <w:t> </w:t>
            </w:r>
          </w:p>
        </w:tc>
        <w:tc>
          <w:tcPr>
            <w:tcW w:w="0" w:type="auto"/>
            <w:vAlign w:val="bottom"/>
          </w:tcPr>
          <w:p w14:paraId="5E67A109" w14:textId="77777777" w:rsidR="00C334D1" w:rsidRPr="00813D46" w:rsidRDefault="00C334D1" w:rsidP="007B0C0F">
            <w:pPr>
              <w:rPr>
                <w:sz w:val="8"/>
                <w:szCs w:val="24"/>
              </w:rPr>
            </w:pPr>
            <w:r w:rsidRPr="00813D46">
              <w:rPr>
                <w:sz w:val="15"/>
                <w:szCs w:val="15"/>
              </w:rPr>
              <w:t> </w:t>
            </w:r>
          </w:p>
        </w:tc>
        <w:tc>
          <w:tcPr>
            <w:tcW w:w="0" w:type="auto"/>
            <w:vAlign w:val="bottom"/>
          </w:tcPr>
          <w:p w14:paraId="4899D1C0" w14:textId="77777777" w:rsidR="00C334D1" w:rsidRPr="00813D46" w:rsidRDefault="00C334D1" w:rsidP="007B0C0F">
            <w:pPr>
              <w:pStyle w:val="la2"/>
            </w:pPr>
            <w:r w:rsidRPr="00813D46">
              <w:rPr>
                <w:sz w:val="15"/>
                <w:szCs w:val="15"/>
              </w:rPr>
              <w:t> </w:t>
            </w:r>
          </w:p>
        </w:tc>
        <w:tc>
          <w:tcPr>
            <w:tcW w:w="0" w:type="auto"/>
            <w:gridSpan w:val="2"/>
            <w:vAlign w:val="bottom"/>
          </w:tcPr>
          <w:p w14:paraId="501099C7" w14:textId="77777777" w:rsidR="00C334D1" w:rsidRPr="00813D46" w:rsidRDefault="00C334D1" w:rsidP="007B0C0F">
            <w:pPr>
              <w:pStyle w:val="la2"/>
            </w:pPr>
            <w:r w:rsidRPr="00813D46">
              <w:t> </w:t>
            </w:r>
          </w:p>
        </w:tc>
        <w:tc>
          <w:tcPr>
            <w:tcW w:w="0" w:type="auto"/>
            <w:vAlign w:val="bottom"/>
          </w:tcPr>
          <w:p w14:paraId="27E837C5" w14:textId="77777777" w:rsidR="00C334D1" w:rsidRPr="00813D46" w:rsidRDefault="00C334D1" w:rsidP="007B0C0F">
            <w:pPr>
              <w:rPr>
                <w:sz w:val="8"/>
                <w:szCs w:val="24"/>
              </w:rPr>
            </w:pPr>
            <w:r w:rsidRPr="00813D46">
              <w:rPr>
                <w:sz w:val="15"/>
                <w:szCs w:val="15"/>
              </w:rPr>
              <w:t> </w:t>
            </w:r>
          </w:p>
        </w:tc>
        <w:tc>
          <w:tcPr>
            <w:tcW w:w="0" w:type="auto"/>
            <w:vAlign w:val="bottom"/>
          </w:tcPr>
          <w:p w14:paraId="12B03731" w14:textId="77777777" w:rsidR="00C334D1" w:rsidRPr="00813D46" w:rsidRDefault="00C334D1" w:rsidP="007B0C0F">
            <w:pPr>
              <w:pStyle w:val="la2"/>
            </w:pPr>
            <w:r w:rsidRPr="00813D46">
              <w:rPr>
                <w:sz w:val="15"/>
                <w:szCs w:val="15"/>
              </w:rPr>
              <w:t> </w:t>
            </w:r>
          </w:p>
        </w:tc>
        <w:tc>
          <w:tcPr>
            <w:tcW w:w="0" w:type="auto"/>
            <w:gridSpan w:val="2"/>
            <w:vAlign w:val="bottom"/>
          </w:tcPr>
          <w:p w14:paraId="0D42163D" w14:textId="77777777" w:rsidR="00C334D1" w:rsidRPr="00813D46" w:rsidRDefault="00C334D1" w:rsidP="007B0C0F">
            <w:pPr>
              <w:pStyle w:val="la2"/>
            </w:pPr>
            <w:r w:rsidRPr="00813D46">
              <w:t> </w:t>
            </w:r>
          </w:p>
        </w:tc>
        <w:tc>
          <w:tcPr>
            <w:tcW w:w="0" w:type="auto"/>
            <w:vAlign w:val="bottom"/>
          </w:tcPr>
          <w:p w14:paraId="3B5BE7EB" w14:textId="77777777" w:rsidR="00C334D1" w:rsidRPr="00813D46" w:rsidRDefault="00C334D1" w:rsidP="007B0C0F">
            <w:pPr>
              <w:rPr>
                <w:sz w:val="8"/>
                <w:szCs w:val="24"/>
              </w:rPr>
            </w:pPr>
            <w:r w:rsidRPr="00813D46">
              <w:rPr>
                <w:sz w:val="15"/>
                <w:szCs w:val="15"/>
              </w:rPr>
              <w:t> </w:t>
            </w:r>
          </w:p>
        </w:tc>
      </w:tr>
      <w:tr w:rsidR="00C334D1" w:rsidRPr="00813D46" w14:paraId="286F93CF" w14:textId="77777777" w:rsidTr="007B0C0F">
        <w:trPr>
          <w:jc w:val="center"/>
        </w:trPr>
        <w:tc>
          <w:tcPr>
            <w:tcW w:w="0" w:type="auto"/>
            <w:gridSpan w:val="14"/>
            <w:vAlign w:val="bottom"/>
          </w:tcPr>
          <w:p w14:paraId="6C628E2C" w14:textId="77777777" w:rsidR="00C334D1" w:rsidRPr="00813D46" w:rsidRDefault="00C334D1" w:rsidP="007B0C0F">
            <w:pPr>
              <w:pStyle w:val="rrdsinglerule"/>
            </w:pPr>
            <w:r w:rsidRPr="00813D46">
              <w:rPr>
                <w:sz w:val="15"/>
                <w:szCs w:val="15"/>
              </w:rPr>
              <w:t> </w:t>
            </w:r>
          </w:p>
        </w:tc>
        <w:tc>
          <w:tcPr>
            <w:tcW w:w="0" w:type="auto"/>
            <w:vAlign w:val="bottom"/>
          </w:tcPr>
          <w:p w14:paraId="1BF53143" w14:textId="77777777" w:rsidR="00C334D1" w:rsidRPr="00813D46" w:rsidRDefault="00C334D1" w:rsidP="007B0C0F">
            <w:pPr>
              <w:rPr>
                <w:sz w:val="8"/>
                <w:szCs w:val="24"/>
              </w:rPr>
            </w:pPr>
          </w:p>
        </w:tc>
      </w:tr>
      <w:tr w:rsidR="009E37E0" w:rsidRPr="00813D46" w14:paraId="1BD07958" w14:textId="77777777" w:rsidTr="007B0C0F">
        <w:trPr>
          <w:trHeight w:val="75"/>
          <w:jc w:val="center"/>
        </w:trPr>
        <w:tc>
          <w:tcPr>
            <w:tcW w:w="0" w:type="auto"/>
            <w:vAlign w:val="center"/>
          </w:tcPr>
          <w:p w14:paraId="5B863614" w14:textId="77777777" w:rsidR="00C334D1" w:rsidRPr="00813D46" w:rsidRDefault="00C334D1" w:rsidP="007B0C0F">
            <w:pPr>
              <w:rPr>
                <w:sz w:val="8"/>
                <w:szCs w:val="24"/>
              </w:rPr>
            </w:pPr>
          </w:p>
        </w:tc>
        <w:tc>
          <w:tcPr>
            <w:tcW w:w="0" w:type="auto"/>
            <w:gridSpan w:val="2"/>
            <w:vAlign w:val="center"/>
          </w:tcPr>
          <w:p w14:paraId="46D57ADA" w14:textId="77777777" w:rsidR="00C334D1" w:rsidRPr="00813D46" w:rsidRDefault="00C334D1" w:rsidP="007B0C0F">
            <w:pPr>
              <w:rPr>
                <w:sz w:val="8"/>
                <w:szCs w:val="24"/>
              </w:rPr>
            </w:pPr>
          </w:p>
        </w:tc>
        <w:tc>
          <w:tcPr>
            <w:tcW w:w="0" w:type="auto"/>
            <w:gridSpan w:val="4"/>
            <w:vAlign w:val="center"/>
          </w:tcPr>
          <w:p w14:paraId="06D6D205" w14:textId="77777777" w:rsidR="00C334D1" w:rsidRPr="00813D46" w:rsidRDefault="00C334D1" w:rsidP="007B0C0F">
            <w:pPr>
              <w:rPr>
                <w:sz w:val="8"/>
                <w:szCs w:val="24"/>
              </w:rPr>
            </w:pPr>
          </w:p>
        </w:tc>
        <w:tc>
          <w:tcPr>
            <w:tcW w:w="0" w:type="auto"/>
            <w:gridSpan w:val="4"/>
            <w:vAlign w:val="center"/>
          </w:tcPr>
          <w:p w14:paraId="7A43AE9A" w14:textId="77777777" w:rsidR="00C334D1" w:rsidRPr="00813D46" w:rsidRDefault="00C334D1" w:rsidP="007B0C0F">
            <w:pPr>
              <w:rPr>
                <w:sz w:val="8"/>
                <w:szCs w:val="24"/>
              </w:rPr>
            </w:pPr>
          </w:p>
        </w:tc>
        <w:tc>
          <w:tcPr>
            <w:tcW w:w="0" w:type="auto"/>
            <w:gridSpan w:val="4"/>
            <w:vAlign w:val="center"/>
          </w:tcPr>
          <w:p w14:paraId="118E5145" w14:textId="77777777" w:rsidR="00C334D1" w:rsidRPr="00813D46" w:rsidRDefault="00C334D1" w:rsidP="007B0C0F">
            <w:pPr>
              <w:rPr>
                <w:sz w:val="8"/>
                <w:szCs w:val="24"/>
              </w:rPr>
            </w:pPr>
          </w:p>
        </w:tc>
      </w:tr>
      <w:tr w:rsidR="00FB6AF1" w:rsidRPr="00813D46" w14:paraId="265ECE85" w14:textId="77777777" w:rsidTr="007B0C0F">
        <w:trPr>
          <w:jc w:val="center"/>
        </w:trPr>
        <w:tc>
          <w:tcPr>
            <w:tcW w:w="0" w:type="auto"/>
            <w:vAlign w:val="bottom"/>
          </w:tcPr>
          <w:p w14:paraId="27CBDE11"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5312F563" w14:textId="77777777" w:rsidR="00C334D1" w:rsidRPr="00813D46" w:rsidRDefault="00C334D1" w:rsidP="007B0C0F">
            <w:pPr>
              <w:pStyle w:val="la2"/>
            </w:pPr>
            <w:r w:rsidRPr="00813D46">
              <w:rPr>
                <w:sz w:val="15"/>
                <w:szCs w:val="15"/>
              </w:rPr>
              <w:t> </w:t>
            </w:r>
          </w:p>
        </w:tc>
        <w:tc>
          <w:tcPr>
            <w:tcW w:w="0" w:type="auto"/>
            <w:vAlign w:val="bottom"/>
          </w:tcPr>
          <w:p w14:paraId="195CAE2F" w14:textId="77777777" w:rsidR="00C334D1" w:rsidRPr="00813D46" w:rsidRDefault="00C334D1" w:rsidP="007B0C0F">
            <w:pPr>
              <w:pStyle w:val="la2"/>
            </w:pPr>
            <w:r w:rsidRPr="00813D46">
              <w:t> </w:t>
            </w:r>
          </w:p>
        </w:tc>
        <w:tc>
          <w:tcPr>
            <w:tcW w:w="0" w:type="auto"/>
            <w:vAlign w:val="bottom"/>
          </w:tcPr>
          <w:p w14:paraId="1393050A"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A34FA72" w14:textId="77777777" w:rsidR="00C334D1" w:rsidRPr="00813D46" w:rsidRDefault="00C334D1" w:rsidP="007B0C0F">
            <w:pPr>
              <w:jc w:val="right"/>
              <w:rPr>
                <w:szCs w:val="24"/>
              </w:rPr>
            </w:pPr>
            <w:r w:rsidRPr="00813D46">
              <w:rPr>
                <w:rFonts w:cs="Arial"/>
                <w:b/>
                <w:bCs/>
                <w:sz w:val="15"/>
                <w:szCs w:val="15"/>
              </w:rPr>
              <w:t>2015</w:t>
            </w:r>
          </w:p>
        </w:tc>
        <w:tc>
          <w:tcPr>
            <w:tcW w:w="0" w:type="auto"/>
            <w:vAlign w:val="bottom"/>
          </w:tcPr>
          <w:p w14:paraId="2D78A887" w14:textId="77777777" w:rsidR="00C334D1" w:rsidRPr="00813D46" w:rsidRDefault="00C334D1" w:rsidP="007B0C0F">
            <w:pPr>
              <w:rPr>
                <w:sz w:val="8"/>
                <w:szCs w:val="24"/>
              </w:rPr>
            </w:pPr>
            <w:r w:rsidRPr="00813D46">
              <w:rPr>
                <w:sz w:val="15"/>
                <w:szCs w:val="15"/>
              </w:rPr>
              <w:t> </w:t>
            </w:r>
          </w:p>
        </w:tc>
        <w:tc>
          <w:tcPr>
            <w:tcW w:w="0" w:type="auto"/>
            <w:vAlign w:val="bottom"/>
          </w:tcPr>
          <w:p w14:paraId="08E616F7"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E0BC5FD" w14:textId="77777777" w:rsidR="00C334D1" w:rsidRPr="00813D46" w:rsidRDefault="00C334D1" w:rsidP="007B0C0F">
            <w:pPr>
              <w:jc w:val="right"/>
              <w:rPr>
                <w:szCs w:val="24"/>
              </w:rPr>
            </w:pPr>
            <w:r w:rsidRPr="00813D46">
              <w:rPr>
                <w:rFonts w:cs="Arial"/>
                <w:b/>
                <w:bCs/>
                <w:sz w:val="15"/>
                <w:szCs w:val="15"/>
              </w:rPr>
              <w:t>2014</w:t>
            </w:r>
          </w:p>
        </w:tc>
        <w:tc>
          <w:tcPr>
            <w:tcW w:w="0" w:type="auto"/>
            <w:vAlign w:val="bottom"/>
          </w:tcPr>
          <w:p w14:paraId="24B766F5" w14:textId="77777777" w:rsidR="00C334D1" w:rsidRPr="00813D46" w:rsidRDefault="00C334D1" w:rsidP="007B0C0F">
            <w:pPr>
              <w:rPr>
                <w:sz w:val="8"/>
                <w:szCs w:val="24"/>
              </w:rPr>
            </w:pPr>
            <w:r w:rsidRPr="00813D46">
              <w:rPr>
                <w:sz w:val="15"/>
                <w:szCs w:val="15"/>
              </w:rPr>
              <w:t> </w:t>
            </w:r>
          </w:p>
        </w:tc>
        <w:tc>
          <w:tcPr>
            <w:tcW w:w="0" w:type="auto"/>
            <w:vAlign w:val="bottom"/>
          </w:tcPr>
          <w:p w14:paraId="2AF59C26"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2B741ACC" w14:textId="77777777" w:rsidR="00C334D1" w:rsidRPr="00813D46" w:rsidRDefault="00C334D1" w:rsidP="007B0C0F">
            <w:pPr>
              <w:jc w:val="right"/>
              <w:rPr>
                <w:szCs w:val="24"/>
              </w:rPr>
            </w:pPr>
            <w:r w:rsidRPr="00813D46">
              <w:rPr>
                <w:rFonts w:cs="Arial"/>
                <w:b/>
                <w:bCs/>
                <w:sz w:val="15"/>
                <w:szCs w:val="15"/>
              </w:rPr>
              <w:t>2013</w:t>
            </w:r>
          </w:p>
        </w:tc>
        <w:tc>
          <w:tcPr>
            <w:tcW w:w="0" w:type="auto"/>
            <w:vAlign w:val="bottom"/>
          </w:tcPr>
          <w:p w14:paraId="2034D868" w14:textId="77777777" w:rsidR="00C334D1" w:rsidRPr="00813D46" w:rsidRDefault="00C334D1" w:rsidP="007B0C0F">
            <w:pPr>
              <w:rPr>
                <w:sz w:val="8"/>
                <w:szCs w:val="24"/>
              </w:rPr>
            </w:pPr>
            <w:r w:rsidRPr="00813D46">
              <w:rPr>
                <w:sz w:val="15"/>
                <w:szCs w:val="15"/>
              </w:rPr>
              <w:t> </w:t>
            </w:r>
          </w:p>
        </w:tc>
      </w:tr>
      <w:tr w:rsidR="009E37E0" w:rsidRPr="00813D46" w14:paraId="00BC6309" w14:textId="77777777" w:rsidTr="007B0C0F">
        <w:trPr>
          <w:trHeight w:val="75"/>
          <w:jc w:val="center"/>
        </w:trPr>
        <w:tc>
          <w:tcPr>
            <w:tcW w:w="0" w:type="auto"/>
            <w:vAlign w:val="center"/>
          </w:tcPr>
          <w:p w14:paraId="1E259BC3" w14:textId="77777777" w:rsidR="00C334D1" w:rsidRPr="00813D46" w:rsidRDefault="00C334D1" w:rsidP="007B0C0F">
            <w:pPr>
              <w:rPr>
                <w:sz w:val="8"/>
                <w:szCs w:val="24"/>
              </w:rPr>
            </w:pPr>
          </w:p>
        </w:tc>
        <w:tc>
          <w:tcPr>
            <w:tcW w:w="0" w:type="auto"/>
            <w:gridSpan w:val="2"/>
            <w:vAlign w:val="center"/>
          </w:tcPr>
          <w:p w14:paraId="23D53A58" w14:textId="77777777" w:rsidR="00C334D1" w:rsidRPr="00813D46" w:rsidRDefault="00C334D1" w:rsidP="007B0C0F">
            <w:pPr>
              <w:rPr>
                <w:sz w:val="8"/>
                <w:szCs w:val="24"/>
              </w:rPr>
            </w:pPr>
          </w:p>
        </w:tc>
        <w:tc>
          <w:tcPr>
            <w:tcW w:w="0" w:type="auto"/>
            <w:gridSpan w:val="4"/>
            <w:vAlign w:val="center"/>
          </w:tcPr>
          <w:p w14:paraId="462C05C7" w14:textId="77777777" w:rsidR="00C334D1" w:rsidRPr="00813D46" w:rsidRDefault="00C334D1" w:rsidP="007B0C0F">
            <w:pPr>
              <w:rPr>
                <w:sz w:val="8"/>
                <w:szCs w:val="24"/>
              </w:rPr>
            </w:pPr>
          </w:p>
        </w:tc>
        <w:tc>
          <w:tcPr>
            <w:tcW w:w="0" w:type="auto"/>
            <w:gridSpan w:val="4"/>
            <w:vAlign w:val="center"/>
          </w:tcPr>
          <w:p w14:paraId="21E68BE5" w14:textId="77777777" w:rsidR="00C334D1" w:rsidRPr="00813D46" w:rsidRDefault="00C334D1" w:rsidP="007B0C0F">
            <w:pPr>
              <w:rPr>
                <w:sz w:val="8"/>
                <w:szCs w:val="24"/>
              </w:rPr>
            </w:pPr>
          </w:p>
        </w:tc>
        <w:tc>
          <w:tcPr>
            <w:tcW w:w="0" w:type="auto"/>
            <w:gridSpan w:val="4"/>
            <w:vAlign w:val="center"/>
          </w:tcPr>
          <w:p w14:paraId="2491998C" w14:textId="77777777" w:rsidR="00C334D1" w:rsidRPr="00813D46" w:rsidRDefault="00C334D1" w:rsidP="007B0C0F">
            <w:pPr>
              <w:rPr>
                <w:sz w:val="8"/>
                <w:szCs w:val="24"/>
              </w:rPr>
            </w:pPr>
          </w:p>
        </w:tc>
      </w:tr>
      <w:tr w:rsidR="00FB6AF1" w:rsidRPr="00813D46" w14:paraId="34BEEF03" w14:textId="77777777" w:rsidTr="007B0C0F">
        <w:trPr>
          <w:jc w:val="center"/>
        </w:trPr>
        <w:tc>
          <w:tcPr>
            <w:tcW w:w="0" w:type="auto"/>
            <w:vAlign w:val="bottom"/>
          </w:tcPr>
          <w:p w14:paraId="562FF535"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Gross margin</w:t>
            </w:r>
          </w:p>
        </w:tc>
        <w:tc>
          <w:tcPr>
            <w:tcW w:w="0" w:type="auto"/>
            <w:vAlign w:val="bottom"/>
          </w:tcPr>
          <w:p w14:paraId="08DEE127" w14:textId="77777777" w:rsidR="00C334D1" w:rsidRPr="00813D46" w:rsidRDefault="00C334D1" w:rsidP="007B0C0F">
            <w:pPr>
              <w:pStyle w:val="la2"/>
            </w:pPr>
            <w:r w:rsidRPr="00813D46">
              <w:rPr>
                <w:sz w:val="15"/>
                <w:szCs w:val="15"/>
              </w:rPr>
              <w:t> </w:t>
            </w:r>
          </w:p>
        </w:tc>
        <w:tc>
          <w:tcPr>
            <w:tcW w:w="0" w:type="auto"/>
            <w:vAlign w:val="bottom"/>
          </w:tcPr>
          <w:p w14:paraId="69704D83" w14:textId="77777777" w:rsidR="00C334D1" w:rsidRPr="00813D46" w:rsidRDefault="00C334D1" w:rsidP="007B0C0F">
            <w:pPr>
              <w:pStyle w:val="la2"/>
            </w:pPr>
            <w:r w:rsidRPr="00813D46">
              <w:t> </w:t>
            </w:r>
          </w:p>
        </w:tc>
        <w:tc>
          <w:tcPr>
            <w:tcW w:w="0" w:type="auto"/>
            <w:vAlign w:val="bottom"/>
          </w:tcPr>
          <w:p w14:paraId="145A8B36" w14:textId="77777777" w:rsidR="00C334D1" w:rsidRPr="00813D46" w:rsidRDefault="00C334D1" w:rsidP="007B0C0F">
            <w:pPr>
              <w:pStyle w:val="la2"/>
            </w:pPr>
            <w:r w:rsidRPr="00813D46">
              <w:rPr>
                <w:sz w:val="15"/>
                <w:szCs w:val="15"/>
              </w:rPr>
              <w:t> </w:t>
            </w:r>
          </w:p>
        </w:tc>
        <w:tc>
          <w:tcPr>
            <w:tcW w:w="0" w:type="auto"/>
            <w:gridSpan w:val="2"/>
            <w:vAlign w:val="bottom"/>
          </w:tcPr>
          <w:p w14:paraId="709B4A51" w14:textId="77777777" w:rsidR="00C334D1" w:rsidRPr="00813D46" w:rsidRDefault="00C334D1" w:rsidP="007B0C0F">
            <w:pPr>
              <w:pStyle w:val="la2"/>
            </w:pPr>
            <w:r w:rsidRPr="00813D46">
              <w:t> </w:t>
            </w:r>
          </w:p>
        </w:tc>
        <w:tc>
          <w:tcPr>
            <w:tcW w:w="0" w:type="auto"/>
            <w:vAlign w:val="bottom"/>
          </w:tcPr>
          <w:p w14:paraId="107EEC01" w14:textId="77777777" w:rsidR="00C334D1" w:rsidRPr="00813D46" w:rsidRDefault="00C334D1" w:rsidP="007B0C0F">
            <w:pPr>
              <w:rPr>
                <w:sz w:val="8"/>
                <w:szCs w:val="24"/>
              </w:rPr>
            </w:pPr>
            <w:r w:rsidRPr="00813D46">
              <w:rPr>
                <w:sz w:val="15"/>
                <w:szCs w:val="15"/>
              </w:rPr>
              <w:t> </w:t>
            </w:r>
          </w:p>
        </w:tc>
        <w:tc>
          <w:tcPr>
            <w:tcW w:w="0" w:type="auto"/>
            <w:vAlign w:val="bottom"/>
          </w:tcPr>
          <w:p w14:paraId="7030AF76" w14:textId="77777777" w:rsidR="00C334D1" w:rsidRPr="00813D46" w:rsidRDefault="00C334D1" w:rsidP="007B0C0F">
            <w:pPr>
              <w:pStyle w:val="la2"/>
            </w:pPr>
            <w:r w:rsidRPr="00813D46">
              <w:rPr>
                <w:sz w:val="15"/>
                <w:szCs w:val="15"/>
              </w:rPr>
              <w:t> </w:t>
            </w:r>
          </w:p>
        </w:tc>
        <w:tc>
          <w:tcPr>
            <w:tcW w:w="0" w:type="auto"/>
            <w:gridSpan w:val="2"/>
            <w:vAlign w:val="bottom"/>
          </w:tcPr>
          <w:p w14:paraId="16C83E8D" w14:textId="77777777" w:rsidR="00C334D1" w:rsidRPr="00813D46" w:rsidRDefault="00C334D1" w:rsidP="007B0C0F">
            <w:pPr>
              <w:pStyle w:val="la2"/>
            </w:pPr>
            <w:r w:rsidRPr="00813D46">
              <w:t> </w:t>
            </w:r>
          </w:p>
        </w:tc>
        <w:tc>
          <w:tcPr>
            <w:tcW w:w="0" w:type="auto"/>
            <w:vAlign w:val="bottom"/>
          </w:tcPr>
          <w:p w14:paraId="1B14644B" w14:textId="77777777" w:rsidR="00C334D1" w:rsidRPr="00813D46" w:rsidRDefault="00C334D1" w:rsidP="007B0C0F">
            <w:pPr>
              <w:rPr>
                <w:sz w:val="8"/>
                <w:szCs w:val="24"/>
              </w:rPr>
            </w:pPr>
            <w:r w:rsidRPr="00813D46">
              <w:rPr>
                <w:sz w:val="15"/>
                <w:szCs w:val="15"/>
              </w:rPr>
              <w:t> </w:t>
            </w:r>
          </w:p>
        </w:tc>
        <w:tc>
          <w:tcPr>
            <w:tcW w:w="0" w:type="auto"/>
            <w:vAlign w:val="bottom"/>
          </w:tcPr>
          <w:p w14:paraId="78584624" w14:textId="77777777" w:rsidR="00C334D1" w:rsidRPr="00813D46" w:rsidRDefault="00C334D1" w:rsidP="007B0C0F">
            <w:pPr>
              <w:pStyle w:val="la2"/>
            </w:pPr>
            <w:r w:rsidRPr="00813D46">
              <w:rPr>
                <w:sz w:val="15"/>
                <w:szCs w:val="15"/>
              </w:rPr>
              <w:t> </w:t>
            </w:r>
          </w:p>
        </w:tc>
        <w:tc>
          <w:tcPr>
            <w:tcW w:w="0" w:type="auto"/>
            <w:gridSpan w:val="2"/>
            <w:vAlign w:val="bottom"/>
          </w:tcPr>
          <w:p w14:paraId="6D87DC6B" w14:textId="77777777" w:rsidR="00C334D1" w:rsidRPr="00813D46" w:rsidRDefault="00C334D1" w:rsidP="007B0C0F">
            <w:pPr>
              <w:pStyle w:val="la2"/>
            </w:pPr>
            <w:r w:rsidRPr="00813D46">
              <w:t> </w:t>
            </w:r>
          </w:p>
        </w:tc>
        <w:tc>
          <w:tcPr>
            <w:tcW w:w="0" w:type="auto"/>
            <w:vAlign w:val="bottom"/>
          </w:tcPr>
          <w:p w14:paraId="101FF321" w14:textId="77777777" w:rsidR="00C334D1" w:rsidRPr="00813D46" w:rsidRDefault="00C334D1" w:rsidP="007B0C0F">
            <w:pPr>
              <w:rPr>
                <w:sz w:val="8"/>
                <w:szCs w:val="24"/>
              </w:rPr>
            </w:pPr>
            <w:r w:rsidRPr="00813D46">
              <w:rPr>
                <w:sz w:val="15"/>
                <w:szCs w:val="15"/>
              </w:rPr>
              <w:t> </w:t>
            </w:r>
          </w:p>
        </w:tc>
      </w:tr>
      <w:tr w:rsidR="009E37E0" w:rsidRPr="00813D46" w14:paraId="793034FC" w14:textId="77777777" w:rsidTr="007B0C0F">
        <w:trPr>
          <w:trHeight w:val="75"/>
          <w:jc w:val="center"/>
        </w:trPr>
        <w:tc>
          <w:tcPr>
            <w:tcW w:w="0" w:type="auto"/>
            <w:vAlign w:val="center"/>
          </w:tcPr>
          <w:p w14:paraId="1BE41E82" w14:textId="77777777" w:rsidR="00C334D1" w:rsidRPr="00813D46" w:rsidRDefault="00C334D1" w:rsidP="007B0C0F">
            <w:pPr>
              <w:rPr>
                <w:sz w:val="8"/>
                <w:szCs w:val="24"/>
              </w:rPr>
            </w:pPr>
          </w:p>
        </w:tc>
        <w:tc>
          <w:tcPr>
            <w:tcW w:w="0" w:type="auto"/>
            <w:gridSpan w:val="2"/>
            <w:vAlign w:val="center"/>
          </w:tcPr>
          <w:p w14:paraId="19732198" w14:textId="77777777" w:rsidR="00C334D1" w:rsidRPr="00813D46" w:rsidRDefault="00C334D1" w:rsidP="007B0C0F">
            <w:pPr>
              <w:rPr>
                <w:sz w:val="8"/>
                <w:szCs w:val="24"/>
              </w:rPr>
            </w:pPr>
          </w:p>
        </w:tc>
        <w:tc>
          <w:tcPr>
            <w:tcW w:w="0" w:type="auto"/>
            <w:gridSpan w:val="4"/>
            <w:vAlign w:val="center"/>
          </w:tcPr>
          <w:p w14:paraId="70DC78D1" w14:textId="77777777" w:rsidR="00C334D1" w:rsidRPr="00813D46" w:rsidRDefault="00C334D1" w:rsidP="007B0C0F">
            <w:pPr>
              <w:rPr>
                <w:sz w:val="8"/>
                <w:szCs w:val="24"/>
              </w:rPr>
            </w:pPr>
          </w:p>
        </w:tc>
        <w:tc>
          <w:tcPr>
            <w:tcW w:w="0" w:type="auto"/>
            <w:gridSpan w:val="4"/>
            <w:vAlign w:val="center"/>
          </w:tcPr>
          <w:p w14:paraId="5513D765" w14:textId="77777777" w:rsidR="00C334D1" w:rsidRPr="00813D46" w:rsidRDefault="00C334D1" w:rsidP="007B0C0F">
            <w:pPr>
              <w:rPr>
                <w:sz w:val="8"/>
                <w:szCs w:val="24"/>
              </w:rPr>
            </w:pPr>
          </w:p>
        </w:tc>
        <w:tc>
          <w:tcPr>
            <w:tcW w:w="0" w:type="auto"/>
            <w:gridSpan w:val="4"/>
            <w:vAlign w:val="center"/>
          </w:tcPr>
          <w:p w14:paraId="753B2610" w14:textId="77777777" w:rsidR="00C334D1" w:rsidRPr="00813D46" w:rsidRDefault="00C334D1" w:rsidP="007B0C0F">
            <w:pPr>
              <w:rPr>
                <w:sz w:val="8"/>
                <w:szCs w:val="24"/>
              </w:rPr>
            </w:pPr>
          </w:p>
        </w:tc>
      </w:tr>
      <w:tr w:rsidR="00FB6AF1" w:rsidRPr="00813D46" w14:paraId="5CDF45E3" w14:textId="77777777" w:rsidTr="007B0C0F">
        <w:trPr>
          <w:jc w:val="center"/>
        </w:trPr>
        <w:tc>
          <w:tcPr>
            <w:tcW w:w="0" w:type="auto"/>
          </w:tcPr>
          <w:p w14:paraId="496DAD72" w14:textId="77777777" w:rsidR="00C334D1" w:rsidRPr="00813D46" w:rsidRDefault="00C334D1" w:rsidP="007B0C0F">
            <w:pPr>
              <w:pStyle w:val="NormalWeb"/>
              <w:ind w:left="240" w:hanging="240"/>
              <w:rPr>
                <w:sz w:val="8"/>
              </w:rPr>
            </w:pPr>
            <w:r w:rsidRPr="00813D46">
              <w:rPr>
                <w:rFonts w:cs="Arial"/>
                <w:sz w:val="20"/>
                <w:szCs w:val="20"/>
              </w:rPr>
              <w:t>Devices and Consumer            </w:t>
            </w:r>
          </w:p>
        </w:tc>
        <w:tc>
          <w:tcPr>
            <w:tcW w:w="0" w:type="auto"/>
            <w:vAlign w:val="bottom"/>
          </w:tcPr>
          <w:p w14:paraId="0FA3B8AC" w14:textId="77777777" w:rsidR="00C334D1" w:rsidRPr="00813D46" w:rsidRDefault="00C334D1" w:rsidP="007B0C0F">
            <w:pPr>
              <w:pStyle w:val="la2"/>
            </w:pPr>
            <w:r w:rsidRPr="00813D46">
              <w:rPr>
                <w:sz w:val="15"/>
                <w:szCs w:val="15"/>
              </w:rPr>
              <w:t> </w:t>
            </w:r>
          </w:p>
        </w:tc>
        <w:tc>
          <w:tcPr>
            <w:tcW w:w="0" w:type="auto"/>
            <w:vAlign w:val="bottom"/>
          </w:tcPr>
          <w:p w14:paraId="16F05230" w14:textId="77777777" w:rsidR="00C334D1" w:rsidRPr="00813D46" w:rsidRDefault="00C334D1" w:rsidP="007B0C0F">
            <w:pPr>
              <w:rPr>
                <w:sz w:val="8"/>
                <w:szCs w:val="24"/>
              </w:rPr>
            </w:pPr>
            <w:r w:rsidRPr="00813D46">
              <w:rPr>
                <w:rFonts w:cs="Arial"/>
              </w:rPr>
              <w:t>Licensing</w:t>
            </w:r>
          </w:p>
        </w:tc>
        <w:tc>
          <w:tcPr>
            <w:tcW w:w="0" w:type="auto"/>
            <w:vAlign w:val="bottom"/>
          </w:tcPr>
          <w:p w14:paraId="1C8DBBA7" w14:textId="77777777" w:rsidR="00C334D1" w:rsidRPr="00813D46" w:rsidRDefault="00C334D1" w:rsidP="007B0C0F">
            <w:pPr>
              <w:pStyle w:val="la2"/>
            </w:pPr>
            <w:r w:rsidRPr="00813D46">
              <w:rPr>
                <w:sz w:val="15"/>
                <w:szCs w:val="15"/>
              </w:rPr>
              <w:t> </w:t>
            </w:r>
          </w:p>
        </w:tc>
        <w:tc>
          <w:tcPr>
            <w:tcW w:w="0" w:type="auto"/>
            <w:vAlign w:val="bottom"/>
          </w:tcPr>
          <w:p w14:paraId="0464C2B3" w14:textId="77777777" w:rsidR="00C334D1" w:rsidRPr="00813D46" w:rsidRDefault="00C334D1" w:rsidP="007B0C0F">
            <w:pPr>
              <w:rPr>
                <w:sz w:val="8"/>
                <w:szCs w:val="24"/>
              </w:rPr>
            </w:pPr>
            <w:r w:rsidRPr="00813D46">
              <w:rPr>
                <w:rFonts w:cs="Arial"/>
                <w:b/>
                <w:bCs/>
              </w:rPr>
              <w:t>$</w:t>
            </w:r>
          </w:p>
        </w:tc>
        <w:tc>
          <w:tcPr>
            <w:tcW w:w="0" w:type="auto"/>
            <w:vAlign w:val="bottom"/>
          </w:tcPr>
          <w:p w14:paraId="288DF604" w14:textId="5F70BCBD" w:rsidR="00C334D1" w:rsidRPr="00813D46" w:rsidRDefault="004274C2" w:rsidP="00307B0B">
            <w:pPr>
              <w:jc w:val="right"/>
              <w:rPr>
                <w:szCs w:val="24"/>
              </w:rPr>
            </w:pPr>
            <w:r w:rsidRPr="00813D46">
              <w:rPr>
                <w:rFonts w:cs="Arial"/>
                <w:b/>
                <w:bCs/>
              </w:rPr>
              <w:t>13,</w:t>
            </w:r>
            <w:r w:rsidR="00307B0B" w:rsidRPr="00813D46">
              <w:rPr>
                <w:rFonts w:cs="Arial"/>
                <w:b/>
                <w:bCs/>
              </w:rPr>
              <w:t>8</w:t>
            </w:r>
            <w:r w:rsidR="00B938C0" w:rsidRPr="00813D46">
              <w:rPr>
                <w:rFonts w:cs="Arial"/>
                <w:b/>
                <w:bCs/>
              </w:rPr>
              <w:t>70</w:t>
            </w:r>
          </w:p>
        </w:tc>
        <w:tc>
          <w:tcPr>
            <w:tcW w:w="0" w:type="auto"/>
            <w:noWrap/>
            <w:vAlign w:val="bottom"/>
          </w:tcPr>
          <w:p w14:paraId="6923B8A3" w14:textId="77777777" w:rsidR="00C334D1" w:rsidRPr="00813D46" w:rsidRDefault="00C334D1" w:rsidP="007B0C0F">
            <w:pPr>
              <w:rPr>
                <w:sz w:val="8"/>
                <w:szCs w:val="24"/>
              </w:rPr>
            </w:pPr>
            <w:r w:rsidRPr="00813D46">
              <w:rPr>
                <w:rFonts w:cs="Arial"/>
                <w:b/>
                <w:bCs/>
              </w:rPr>
              <w:t> </w:t>
            </w:r>
          </w:p>
        </w:tc>
        <w:tc>
          <w:tcPr>
            <w:tcW w:w="0" w:type="auto"/>
            <w:vAlign w:val="bottom"/>
          </w:tcPr>
          <w:p w14:paraId="1A6F4678" w14:textId="77777777" w:rsidR="00C334D1" w:rsidRPr="00813D46" w:rsidRDefault="00C334D1" w:rsidP="007B0C0F">
            <w:pPr>
              <w:pStyle w:val="la2"/>
            </w:pPr>
            <w:r w:rsidRPr="00813D46">
              <w:rPr>
                <w:sz w:val="15"/>
                <w:szCs w:val="15"/>
              </w:rPr>
              <w:t> </w:t>
            </w:r>
          </w:p>
        </w:tc>
        <w:tc>
          <w:tcPr>
            <w:tcW w:w="0" w:type="auto"/>
            <w:vAlign w:val="bottom"/>
          </w:tcPr>
          <w:p w14:paraId="39EF29BC" w14:textId="77777777" w:rsidR="00C334D1" w:rsidRPr="00813D46" w:rsidRDefault="00C334D1" w:rsidP="007B0C0F">
            <w:pPr>
              <w:rPr>
                <w:sz w:val="8"/>
                <w:szCs w:val="24"/>
              </w:rPr>
            </w:pPr>
            <w:r w:rsidRPr="00813D46">
              <w:rPr>
                <w:rFonts w:cs="Arial"/>
              </w:rPr>
              <w:t>$</w:t>
            </w:r>
          </w:p>
        </w:tc>
        <w:tc>
          <w:tcPr>
            <w:tcW w:w="0" w:type="auto"/>
            <w:vAlign w:val="bottom"/>
          </w:tcPr>
          <w:p w14:paraId="2720D75B" w14:textId="5DF056DD" w:rsidR="00C334D1" w:rsidRPr="00813D46" w:rsidRDefault="00C334D1" w:rsidP="003D4649">
            <w:pPr>
              <w:jc w:val="right"/>
              <w:rPr>
                <w:szCs w:val="24"/>
              </w:rPr>
            </w:pPr>
            <w:r w:rsidRPr="00813D46">
              <w:rPr>
                <w:rFonts w:cs="Arial"/>
                <w:bCs/>
              </w:rPr>
              <w:t>17,</w:t>
            </w:r>
            <w:r w:rsidR="003D4649" w:rsidRPr="00813D46">
              <w:rPr>
                <w:rFonts w:cs="Arial"/>
                <w:bCs/>
              </w:rPr>
              <w:t>439</w:t>
            </w:r>
          </w:p>
        </w:tc>
        <w:tc>
          <w:tcPr>
            <w:tcW w:w="0" w:type="auto"/>
            <w:noWrap/>
            <w:vAlign w:val="bottom"/>
          </w:tcPr>
          <w:p w14:paraId="31F29188" w14:textId="77777777" w:rsidR="00C334D1" w:rsidRPr="00813D46" w:rsidRDefault="00C334D1" w:rsidP="007B0C0F">
            <w:pPr>
              <w:rPr>
                <w:sz w:val="8"/>
                <w:szCs w:val="24"/>
              </w:rPr>
            </w:pPr>
            <w:r w:rsidRPr="00813D46">
              <w:rPr>
                <w:rFonts w:cs="Arial"/>
                <w:bCs/>
              </w:rPr>
              <w:t> </w:t>
            </w:r>
          </w:p>
        </w:tc>
        <w:tc>
          <w:tcPr>
            <w:tcW w:w="0" w:type="auto"/>
            <w:vAlign w:val="bottom"/>
          </w:tcPr>
          <w:p w14:paraId="41C5CF38" w14:textId="77777777" w:rsidR="00C334D1" w:rsidRPr="00813D46" w:rsidRDefault="00C334D1" w:rsidP="007B0C0F">
            <w:pPr>
              <w:pStyle w:val="la2"/>
            </w:pPr>
            <w:r w:rsidRPr="00813D46">
              <w:rPr>
                <w:sz w:val="15"/>
                <w:szCs w:val="15"/>
              </w:rPr>
              <w:t> </w:t>
            </w:r>
          </w:p>
        </w:tc>
        <w:tc>
          <w:tcPr>
            <w:tcW w:w="0" w:type="auto"/>
            <w:vAlign w:val="bottom"/>
          </w:tcPr>
          <w:p w14:paraId="5CAB75C1" w14:textId="77777777" w:rsidR="00C334D1" w:rsidRPr="00813D46" w:rsidRDefault="00C334D1" w:rsidP="007B0C0F">
            <w:pPr>
              <w:rPr>
                <w:sz w:val="8"/>
                <w:szCs w:val="24"/>
              </w:rPr>
            </w:pPr>
            <w:r w:rsidRPr="00813D46">
              <w:rPr>
                <w:rFonts w:cs="Arial"/>
              </w:rPr>
              <w:t>$</w:t>
            </w:r>
          </w:p>
        </w:tc>
        <w:tc>
          <w:tcPr>
            <w:tcW w:w="0" w:type="auto"/>
            <w:vAlign w:val="bottom"/>
          </w:tcPr>
          <w:p w14:paraId="38D141DC" w14:textId="729224FA" w:rsidR="00C334D1" w:rsidRPr="00813D46" w:rsidRDefault="00FB6AF1" w:rsidP="007B0C0F">
            <w:pPr>
              <w:jc w:val="right"/>
              <w:rPr>
                <w:szCs w:val="24"/>
              </w:rPr>
            </w:pPr>
            <w:r w:rsidRPr="00813D46">
              <w:rPr>
                <w:rFonts w:cs="Arial"/>
              </w:rPr>
              <w:t>16,985</w:t>
            </w:r>
          </w:p>
        </w:tc>
        <w:tc>
          <w:tcPr>
            <w:tcW w:w="0" w:type="auto"/>
            <w:noWrap/>
            <w:vAlign w:val="bottom"/>
          </w:tcPr>
          <w:p w14:paraId="4ED8591B" w14:textId="77777777" w:rsidR="00C334D1" w:rsidRPr="00813D46" w:rsidRDefault="00C334D1" w:rsidP="007B0C0F">
            <w:pPr>
              <w:rPr>
                <w:sz w:val="8"/>
                <w:szCs w:val="24"/>
              </w:rPr>
            </w:pPr>
            <w:r w:rsidRPr="00813D46">
              <w:rPr>
                <w:rFonts w:cs="Arial"/>
              </w:rPr>
              <w:t> </w:t>
            </w:r>
          </w:p>
        </w:tc>
      </w:tr>
      <w:tr w:rsidR="00FB6AF1" w:rsidRPr="00813D46" w14:paraId="29FFA038" w14:textId="77777777" w:rsidTr="007B0C0F">
        <w:trPr>
          <w:jc w:val="center"/>
        </w:trPr>
        <w:tc>
          <w:tcPr>
            <w:tcW w:w="0" w:type="auto"/>
          </w:tcPr>
          <w:p w14:paraId="285A9950" w14:textId="77777777" w:rsidR="00261FF4" w:rsidRPr="00813D46" w:rsidRDefault="00261FF4" w:rsidP="00261FF4">
            <w:pPr>
              <w:pStyle w:val="la2"/>
            </w:pPr>
          </w:p>
        </w:tc>
        <w:tc>
          <w:tcPr>
            <w:tcW w:w="0" w:type="auto"/>
            <w:vAlign w:val="bottom"/>
          </w:tcPr>
          <w:p w14:paraId="36B85F51" w14:textId="77777777" w:rsidR="00261FF4" w:rsidRPr="00813D46" w:rsidRDefault="00261FF4" w:rsidP="00261FF4">
            <w:pPr>
              <w:pStyle w:val="la2"/>
              <w:rPr>
                <w:sz w:val="15"/>
                <w:szCs w:val="15"/>
              </w:rPr>
            </w:pPr>
          </w:p>
        </w:tc>
        <w:tc>
          <w:tcPr>
            <w:tcW w:w="0" w:type="auto"/>
            <w:vAlign w:val="bottom"/>
          </w:tcPr>
          <w:p w14:paraId="5A2D6451" w14:textId="77777777" w:rsidR="00261FF4" w:rsidRPr="00813D46" w:rsidRDefault="00261FF4" w:rsidP="00261FF4">
            <w:pPr>
              <w:pStyle w:val="la2"/>
            </w:pPr>
          </w:p>
        </w:tc>
        <w:tc>
          <w:tcPr>
            <w:tcW w:w="0" w:type="auto"/>
            <w:vAlign w:val="bottom"/>
          </w:tcPr>
          <w:p w14:paraId="1A6E529E" w14:textId="77777777" w:rsidR="00261FF4" w:rsidRPr="00813D46" w:rsidRDefault="00261FF4" w:rsidP="00261FF4">
            <w:pPr>
              <w:pStyle w:val="la2"/>
              <w:rPr>
                <w:sz w:val="15"/>
                <w:szCs w:val="15"/>
              </w:rPr>
            </w:pPr>
          </w:p>
        </w:tc>
        <w:tc>
          <w:tcPr>
            <w:tcW w:w="0" w:type="auto"/>
            <w:vAlign w:val="bottom"/>
          </w:tcPr>
          <w:p w14:paraId="15642D0D" w14:textId="77777777" w:rsidR="00261FF4" w:rsidRPr="00813D46" w:rsidRDefault="00261FF4" w:rsidP="00261FF4">
            <w:pPr>
              <w:pStyle w:val="rrdsinglerule"/>
            </w:pPr>
          </w:p>
        </w:tc>
        <w:tc>
          <w:tcPr>
            <w:tcW w:w="0" w:type="auto"/>
            <w:vAlign w:val="bottom"/>
          </w:tcPr>
          <w:p w14:paraId="3F21014C" w14:textId="77777777" w:rsidR="00261FF4" w:rsidRPr="00813D46" w:rsidRDefault="00261FF4" w:rsidP="00261FF4">
            <w:pPr>
              <w:pStyle w:val="rrdsinglerule"/>
            </w:pPr>
          </w:p>
        </w:tc>
        <w:tc>
          <w:tcPr>
            <w:tcW w:w="0" w:type="auto"/>
            <w:noWrap/>
            <w:vAlign w:val="bottom"/>
          </w:tcPr>
          <w:p w14:paraId="703B9593" w14:textId="77777777" w:rsidR="00261FF4" w:rsidRPr="00813D46" w:rsidRDefault="00261FF4" w:rsidP="00261FF4">
            <w:pPr>
              <w:pStyle w:val="la2"/>
            </w:pPr>
          </w:p>
        </w:tc>
        <w:tc>
          <w:tcPr>
            <w:tcW w:w="0" w:type="auto"/>
            <w:vAlign w:val="bottom"/>
          </w:tcPr>
          <w:p w14:paraId="38E627DB" w14:textId="77777777" w:rsidR="00261FF4" w:rsidRPr="00813D46" w:rsidRDefault="00261FF4" w:rsidP="00261FF4">
            <w:pPr>
              <w:pStyle w:val="la2"/>
              <w:rPr>
                <w:sz w:val="15"/>
                <w:szCs w:val="15"/>
              </w:rPr>
            </w:pPr>
          </w:p>
        </w:tc>
        <w:tc>
          <w:tcPr>
            <w:tcW w:w="0" w:type="auto"/>
            <w:vAlign w:val="bottom"/>
          </w:tcPr>
          <w:p w14:paraId="7093D559" w14:textId="77777777" w:rsidR="00261FF4" w:rsidRPr="00813D46" w:rsidRDefault="00261FF4" w:rsidP="00261FF4">
            <w:pPr>
              <w:pStyle w:val="rrdsinglerule"/>
            </w:pPr>
          </w:p>
        </w:tc>
        <w:tc>
          <w:tcPr>
            <w:tcW w:w="0" w:type="auto"/>
            <w:vAlign w:val="bottom"/>
          </w:tcPr>
          <w:p w14:paraId="726C9A89" w14:textId="77777777" w:rsidR="00261FF4" w:rsidRPr="00813D46" w:rsidRDefault="00261FF4" w:rsidP="00261FF4">
            <w:pPr>
              <w:pStyle w:val="rrdsinglerule"/>
              <w:rPr>
                <w:bCs/>
              </w:rPr>
            </w:pPr>
          </w:p>
        </w:tc>
        <w:tc>
          <w:tcPr>
            <w:tcW w:w="0" w:type="auto"/>
            <w:noWrap/>
            <w:vAlign w:val="bottom"/>
          </w:tcPr>
          <w:p w14:paraId="4B71667D" w14:textId="77777777" w:rsidR="00261FF4" w:rsidRPr="00813D46" w:rsidRDefault="00261FF4" w:rsidP="00261FF4">
            <w:pPr>
              <w:pStyle w:val="la2"/>
            </w:pPr>
          </w:p>
        </w:tc>
        <w:tc>
          <w:tcPr>
            <w:tcW w:w="0" w:type="auto"/>
            <w:vAlign w:val="bottom"/>
          </w:tcPr>
          <w:p w14:paraId="5875B8D4" w14:textId="77777777" w:rsidR="00261FF4" w:rsidRPr="00813D46" w:rsidRDefault="00261FF4" w:rsidP="00261FF4">
            <w:pPr>
              <w:pStyle w:val="la2"/>
              <w:rPr>
                <w:sz w:val="15"/>
                <w:szCs w:val="15"/>
              </w:rPr>
            </w:pPr>
          </w:p>
        </w:tc>
        <w:tc>
          <w:tcPr>
            <w:tcW w:w="0" w:type="auto"/>
            <w:vAlign w:val="bottom"/>
          </w:tcPr>
          <w:p w14:paraId="37407AAD" w14:textId="77777777" w:rsidR="00261FF4" w:rsidRPr="00813D46" w:rsidRDefault="00261FF4" w:rsidP="00261FF4">
            <w:pPr>
              <w:pStyle w:val="rrdsinglerule"/>
            </w:pPr>
          </w:p>
        </w:tc>
        <w:tc>
          <w:tcPr>
            <w:tcW w:w="0" w:type="auto"/>
            <w:vAlign w:val="bottom"/>
          </w:tcPr>
          <w:p w14:paraId="3FAF1AA3" w14:textId="77777777" w:rsidR="00261FF4" w:rsidRPr="00813D46" w:rsidRDefault="00261FF4" w:rsidP="00261FF4">
            <w:pPr>
              <w:pStyle w:val="rrdsinglerule"/>
            </w:pPr>
          </w:p>
        </w:tc>
        <w:tc>
          <w:tcPr>
            <w:tcW w:w="0" w:type="auto"/>
            <w:noWrap/>
            <w:vAlign w:val="bottom"/>
          </w:tcPr>
          <w:p w14:paraId="3B9DA63F" w14:textId="77777777" w:rsidR="00261FF4" w:rsidRPr="00813D46" w:rsidRDefault="00261FF4" w:rsidP="00261FF4">
            <w:pPr>
              <w:pStyle w:val="la2"/>
            </w:pPr>
          </w:p>
        </w:tc>
      </w:tr>
      <w:tr w:rsidR="00FB6AF1" w:rsidRPr="00813D46" w14:paraId="76986197" w14:textId="77777777" w:rsidTr="007B0C0F">
        <w:trPr>
          <w:jc w:val="center"/>
        </w:trPr>
        <w:tc>
          <w:tcPr>
            <w:tcW w:w="0" w:type="auto"/>
          </w:tcPr>
          <w:p w14:paraId="7C88F093" w14:textId="77777777" w:rsidR="00C334D1" w:rsidRPr="00813D46" w:rsidRDefault="00C334D1" w:rsidP="007B0C0F">
            <w:pPr>
              <w:pStyle w:val="la2"/>
            </w:pPr>
            <w:r w:rsidRPr="00813D46">
              <w:t> </w:t>
            </w:r>
          </w:p>
        </w:tc>
        <w:tc>
          <w:tcPr>
            <w:tcW w:w="0" w:type="auto"/>
            <w:vAlign w:val="bottom"/>
          </w:tcPr>
          <w:p w14:paraId="2C8232D0" w14:textId="77777777" w:rsidR="00C334D1" w:rsidRPr="00813D46" w:rsidRDefault="00C334D1" w:rsidP="007B0C0F">
            <w:pPr>
              <w:pStyle w:val="la2"/>
            </w:pPr>
            <w:r w:rsidRPr="00813D46">
              <w:rPr>
                <w:sz w:val="15"/>
                <w:szCs w:val="15"/>
              </w:rPr>
              <w:t> </w:t>
            </w:r>
          </w:p>
        </w:tc>
        <w:tc>
          <w:tcPr>
            <w:tcW w:w="0" w:type="auto"/>
            <w:vAlign w:val="bottom"/>
          </w:tcPr>
          <w:p w14:paraId="19E40F56" w14:textId="77777777" w:rsidR="00C334D1" w:rsidRPr="00813D46" w:rsidRDefault="00C334D1" w:rsidP="007B0C0F">
            <w:pPr>
              <w:pStyle w:val="NormalWeb"/>
              <w:keepNext/>
              <w:ind w:left="240" w:hanging="240"/>
              <w:rPr>
                <w:sz w:val="8"/>
              </w:rPr>
            </w:pPr>
            <w:r w:rsidRPr="00813D46">
              <w:rPr>
                <w:rFonts w:cs="Arial"/>
                <w:sz w:val="20"/>
                <w:szCs w:val="20"/>
              </w:rPr>
              <w:t>Hardware:</w:t>
            </w:r>
          </w:p>
        </w:tc>
        <w:tc>
          <w:tcPr>
            <w:tcW w:w="0" w:type="auto"/>
            <w:vAlign w:val="bottom"/>
          </w:tcPr>
          <w:p w14:paraId="5D2D0B71" w14:textId="77777777" w:rsidR="00C334D1" w:rsidRPr="00813D46" w:rsidRDefault="00C334D1" w:rsidP="007B0C0F">
            <w:pPr>
              <w:pStyle w:val="la2"/>
            </w:pPr>
            <w:r w:rsidRPr="00813D46">
              <w:rPr>
                <w:sz w:val="15"/>
                <w:szCs w:val="15"/>
              </w:rPr>
              <w:t> </w:t>
            </w:r>
          </w:p>
        </w:tc>
        <w:tc>
          <w:tcPr>
            <w:tcW w:w="0" w:type="auto"/>
            <w:vAlign w:val="bottom"/>
          </w:tcPr>
          <w:p w14:paraId="241CC68B" w14:textId="77777777" w:rsidR="00C334D1" w:rsidRPr="00813D46" w:rsidRDefault="00C334D1" w:rsidP="007B0C0F">
            <w:pPr>
              <w:pStyle w:val="la2"/>
            </w:pPr>
            <w:r w:rsidRPr="00813D46">
              <w:t> </w:t>
            </w:r>
          </w:p>
        </w:tc>
        <w:tc>
          <w:tcPr>
            <w:tcW w:w="0" w:type="auto"/>
            <w:vAlign w:val="bottom"/>
          </w:tcPr>
          <w:p w14:paraId="7EF989D3" w14:textId="77777777" w:rsidR="00C334D1" w:rsidRPr="00813D46" w:rsidRDefault="00C334D1" w:rsidP="007B0C0F">
            <w:pPr>
              <w:pStyle w:val="la2"/>
            </w:pPr>
            <w:r w:rsidRPr="00813D46">
              <w:t> </w:t>
            </w:r>
          </w:p>
        </w:tc>
        <w:tc>
          <w:tcPr>
            <w:tcW w:w="0" w:type="auto"/>
            <w:vAlign w:val="bottom"/>
          </w:tcPr>
          <w:p w14:paraId="462960DC" w14:textId="77777777" w:rsidR="00C334D1" w:rsidRPr="00813D46" w:rsidRDefault="00C334D1" w:rsidP="007B0C0F">
            <w:pPr>
              <w:pStyle w:val="la2"/>
            </w:pPr>
            <w:r w:rsidRPr="00813D46">
              <w:t> </w:t>
            </w:r>
          </w:p>
        </w:tc>
        <w:tc>
          <w:tcPr>
            <w:tcW w:w="0" w:type="auto"/>
            <w:vAlign w:val="bottom"/>
          </w:tcPr>
          <w:p w14:paraId="3C759F7B" w14:textId="77777777" w:rsidR="00C334D1" w:rsidRPr="00813D46" w:rsidRDefault="00C334D1" w:rsidP="007B0C0F">
            <w:pPr>
              <w:pStyle w:val="la2"/>
            </w:pPr>
            <w:r w:rsidRPr="00813D46">
              <w:rPr>
                <w:sz w:val="15"/>
                <w:szCs w:val="15"/>
              </w:rPr>
              <w:t> </w:t>
            </w:r>
          </w:p>
        </w:tc>
        <w:tc>
          <w:tcPr>
            <w:tcW w:w="0" w:type="auto"/>
            <w:vAlign w:val="bottom"/>
          </w:tcPr>
          <w:p w14:paraId="0773F712" w14:textId="77777777" w:rsidR="00C334D1" w:rsidRPr="00813D46" w:rsidRDefault="00C334D1" w:rsidP="007B0C0F">
            <w:pPr>
              <w:pStyle w:val="la2"/>
            </w:pPr>
            <w:r w:rsidRPr="00813D46">
              <w:t> </w:t>
            </w:r>
          </w:p>
        </w:tc>
        <w:tc>
          <w:tcPr>
            <w:tcW w:w="0" w:type="auto"/>
            <w:vAlign w:val="bottom"/>
          </w:tcPr>
          <w:p w14:paraId="06DA28A9" w14:textId="77777777" w:rsidR="00C334D1" w:rsidRPr="00813D46" w:rsidRDefault="00C334D1" w:rsidP="007B0C0F">
            <w:pPr>
              <w:pStyle w:val="la2"/>
            </w:pPr>
            <w:r w:rsidRPr="00813D46">
              <w:t> </w:t>
            </w:r>
          </w:p>
        </w:tc>
        <w:tc>
          <w:tcPr>
            <w:tcW w:w="0" w:type="auto"/>
            <w:vAlign w:val="bottom"/>
          </w:tcPr>
          <w:p w14:paraId="7A569AEE" w14:textId="77777777" w:rsidR="00C334D1" w:rsidRPr="00813D46" w:rsidRDefault="00C334D1" w:rsidP="007B0C0F">
            <w:pPr>
              <w:pStyle w:val="la2"/>
            </w:pPr>
            <w:r w:rsidRPr="00813D46">
              <w:t> </w:t>
            </w:r>
          </w:p>
        </w:tc>
        <w:tc>
          <w:tcPr>
            <w:tcW w:w="0" w:type="auto"/>
            <w:vAlign w:val="bottom"/>
          </w:tcPr>
          <w:p w14:paraId="67829DDC" w14:textId="77777777" w:rsidR="00C334D1" w:rsidRPr="00813D46" w:rsidRDefault="00C334D1" w:rsidP="007B0C0F">
            <w:pPr>
              <w:pStyle w:val="la2"/>
            </w:pPr>
            <w:r w:rsidRPr="00813D46">
              <w:rPr>
                <w:sz w:val="15"/>
                <w:szCs w:val="15"/>
              </w:rPr>
              <w:t> </w:t>
            </w:r>
          </w:p>
        </w:tc>
        <w:tc>
          <w:tcPr>
            <w:tcW w:w="0" w:type="auto"/>
            <w:vAlign w:val="bottom"/>
          </w:tcPr>
          <w:p w14:paraId="18EEF570" w14:textId="77777777" w:rsidR="00C334D1" w:rsidRPr="00813D46" w:rsidRDefault="00C334D1" w:rsidP="007B0C0F">
            <w:pPr>
              <w:pStyle w:val="la2"/>
            </w:pPr>
            <w:r w:rsidRPr="00813D46">
              <w:t> </w:t>
            </w:r>
          </w:p>
        </w:tc>
        <w:tc>
          <w:tcPr>
            <w:tcW w:w="0" w:type="auto"/>
            <w:vAlign w:val="bottom"/>
          </w:tcPr>
          <w:p w14:paraId="224A8E79" w14:textId="77777777" w:rsidR="00C334D1" w:rsidRPr="00813D46" w:rsidRDefault="00C334D1" w:rsidP="007B0C0F">
            <w:pPr>
              <w:pStyle w:val="la2"/>
            </w:pPr>
            <w:r w:rsidRPr="00813D46">
              <w:t> </w:t>
            </w:r>
          </w:p>
        </w:tc>
        <w:tc>
          <w:tcPr>
            <w:tcW w:w="0" w:type="auto"/>
            <w:vAlign w:val="bottom"/>
          </w:tcPr>
          <w:p w14:paraId="2148880F" w14:textId="77777777" w:rsidR="00C334D1" w:rsidRPr="00813D46" w:rsidRDefault="00C334D1" w:rsidP="007B0C0F">
            <w:pPr>
              <w:pStyle w:val="la2"/>
            </w:pPr>
            <w:r w:rsidRPr="00813D46">
              <w:t> </w:t>
            </w:r>
          </w:p>
        </w:tc>
      </w:tr>
      <w:tr w:rsidR="00FB6AF1" w:rsidRPr="00813D46" w14:paraId="4D910778" w14:textId="77777777" w:rsidTr="007B0C0F">
        <w:trPr>
          <w:jc w:val="center"/>
        </w:trPr>
        <w:tc>
          <w:tcPr>
            <w:tcW w:w="0" w:type="auto"/>
          </w:tcPr>
          <w:p w14:paraId="4EE4DC42" w14:textId="77777777" w:rsidR="00C334D1" w:rsidRPr="00813D46" w:rsidRDefault="00C334D1" w:rsidP="007B0C0F">
            <w:pPr>
              <w:pStyle w:val="la2"/>
            </w:pPr>
            <w:r w:rsidRPr="00813D46">
              <w:t> </w:t>
            </w:r>
          </w:p>
        </w:tc>
        <w:tc>
          <w:tcPr>
            <w:tcW w:w="0" w:type="auto"/>
            <w:vAlign w:val="bottom"/>
          </w:tcPr>
          <w:p w14:paraId="3CE2BA4D" w14:textId="77777777" w:rsidR="00C334D1" w:rsidRPr="00813D46" w:rsidRDefault="00C334D1" w:rsidP="007B0C0F">
            <w:pPr>
              <w:pStyle w:val="la2"/>
            </w:pPr>
            <w:r w:rsidRPr="00813D46">
              <w:rPr>
                <w:sz w:val="15"/>
                <w:szCs w:val="15"/>
              </w:rPr>
              <w:t> </w:t>
            </w:r>
          </w:p>
        </w:tc>
        <w:tc>
          <w:tcPr>
            <w:tcW w:w="0" w:type="auto"/>
            <w:vAlign w:val="bottom"/>
          </w:tcPr>
          <w:p w14:paraId="6111EC25" w14:textId="77777777" w:rsidR="00C334D1" w:rsidRPr="00813D46" w:rsidRDefault="00C334D1" w:rsidP="007B0C0F">
            <w:pPr>
              <w:pStyle w:val="NormalWeb"/>
              <w:ind w:left="480" w:hanging="240"/>
              <w:rPr>
                <w:sz w:val="8"/>
              </w:rPr>
            </w:pPr>
            <w:r w:rsidRPr="00813D46">
              <w:rPr>
                <w:rFonts w:cs="Arial"/>
                <w:sz w:val="20"/>
                <w:szCs w:val="20"/>
              </w:rPr>
              <w:t>Computing and Gaming Hardware</w:t>
            </w:r>
          </w:p>
        </w:tc>
        <w:tc>
          <w:tcPr>
            <w:tcW w:w="0" w:type="auto"/>
            <w:vAlign w:val="bottom"/>
          </w:tcPr>
          <w:p w14:paraId="079D2EEC" w14:textId="77777777" w:rsidR="00C334D1" w:rsidRPr="00813D46" w:rsidRDefault="00C334D1" w:rsidP="007B0C0F">
            <w:pPr>
              <w:pStyle w:val="la2"/>
            </w:pPr>
            <w:r w:rsidRPr="00813D46">
              <w:rPr>
                <w:sz w:val="15"/>
                <w:szCs w:val="15"/>
              </w:rPr>
              <w:t> </w:t>
            </w:r>
          </w:p>
        </w:tc>
        <w:tc>
          <w:tcPr>
            <w:tcW w:w="0" w:type="auto"/>
            <w:vAlign w:val="bottom"/>
          </w:tcPr>
          <w:p w14:paraId="341DC14B" w14:textId="77777777" w:rsidR="00C334D1" w:rsidRPr="00813D46" w:rsidRDefault="00C334D1" w:rsidP="007B0C0F">
            <w:pPr>
              <w:rPr>
                <w:sz w:val="8"/>
                <w:szCs w:val="24"/>
              </w:rPr>
            </w:pPr>
            <w:r w:rsidRPr="00813D46">
              <w:rPr>
                <w:rFonts w:cs="Arial"/>
                <w:b/>
                <w:bCs/>
              </w:rPr>
              <w:t> </w:t>
            </w:r>
          </w:p>
        </w:tc>
        <w:tc>
          <w:tcPr>
            <w:tcW w:w="0" w:type="auto"/>
            <w:vAlign w:val="bottom"/>
          </w:tcPr>
          <w:p w14:paraId="748D1E81" w14:textId="127D2892" w:rsidR="00C334D1" w:rsidRPr="00813D46" w:rsidRDefault="004274C2" w:rsidP="00307B0B">
            <w:pPr>
              <w:jc w:val="right"/>
              <w:rPr>
                <w:szCs w:val="24"/>
              </w:rPr>
            </w:pPr>
            <w:r w:rsidRPr="00813D46">
              <w:rPr>
                <w:rFonts w:cs="Arial"/>
                <w:b/>
                <w:bCs/>
              </w:rPr>
              <w:t>1,</w:t>
            </w:r>
            <w:r w:rsidR="00B938C0" w:rsidRPr="00813D46">
              <w:rPr>
                <w:rFonts w:cs="Arial"/>
                <w:b/>
                <w:bCs/>
              </w:rPr>
              <w:t>788</w:t>
            </w:r>
          </w:p>
        </w:tc>
        <w:tc>
          <w:tcPr>
            <w:tcW w:w="0" w:type="auto"/>
            <w:noWrap/>
            <w:vAlign w:val="bottom"/>
          </w:tcPr>
          <w:p w14:paraId="64D826E8" w14:textId="77777777" w:rsidR="00C334D1" w:rsidRPr="00813D46" w:rsidRDefault="00C334D1" w:rsidP="007B0C0F">
            <w:pPr>
              <w:rPr>
                <w:sz w:val="8"/>
                <w:szCs w:val="24"/>
              </w:rPr>
            </w:pPr>
            <w:r w:rsidRPr="00813D46">
              <w:rPr>
                <w:rFonts w:cs="Arial"/>
                <w:b/>
                <w:bCs/>
              </w:rPr>
              <w:t> </w:t>
            </w:r>
          </w:p>
        </w:tc>
        <w:tc>
          <w:tcPr>
            <w:tcW w:w="0" w:type="auto"/>
            <w:vAlign w:val="bottom"/>
          </w:tcPr>
          <w:p w14:paraId="53598FC9" w14:textId="77777777" w:rsidR="00C334D1" w:rsidRPr="00813D46" w:rsidRDefault="00C334D1" w:rsidP="007B0C0F">
            <w:pPr>
              <w:pStyle w:val="la2"/>
            </w:pPr>
            <w:r w:rsidRPr="00813D46">
              <w:rPr>
                <w:sz w:val="15"/>
                <w:szCs w:val="15"/>
              </w:rPr>
              <w:t> </w:t>
            </w:r>
          </w:p>
        </w:tc>
        <w:tc>
          <w:tcPr>
            <w:tcW w:w="0" w:type="auto"/>
            <w:vAlign w:val="bottom"/>
          </w:tcPr>
          <w:p w14:paraId="2DEDF560" w14:textId="77777777" w:rsidR="00C334D1" w:rsidRPr="00813D46" w:rsidRDefault="00C334D1" w:rsidP="007B0C0F">
            <w:pPr>
              <w:rPr>
                <w:sz w:val="8"/>
                <w:szCs w:val="24"/>
              </w:rPr>
            </w:pPr>
            <w:r w:rsidRPr="00813D46">
              <w:rPr>
                <w:rFonts w:cs="Arial"/>
              </w:rPr>
              <w:t> </w:t>
            </w:r>
          </w:p>
        </w:tc>
        <w:tc>
          <w:tcPr>
            <w:tcW w:w="0" w:type="auto"/>
            <w:vAlign w:val="bottom"/>
          </w:tcPr>
          <w:p w14:paraId="1CEB382C" w14:textId="68415691" w:rsidR="00C334D1" w:rsidRPr="00813D46" w:rsidRDefault="00C334D1" w:rsidP="007B0C0F">
            <w:pPr>
              <w:jc w:val="right"/>
              <w:rPr>
                <w:szCs w:val="24"/>
              </w:rPr>
            </w:pPr>
            <w:r w:rsidRPr="00813D46">
              <w:rPr>
                <w:rFonts w:cs="Arial"/>
                <w:bCs/>
              </w:rPr>
              <w:t>89</w:t>
            </w:r>
            <w:r w:rsidR="003D4649" w:rsidRPr="00813D46">
              <w:rPr>
                <w:rFonts w:cs="Arial"/>
                <w:bCs/>
              </w:rPr>
              <w:t>2</w:t>
            </w:r>
          </w:p>
        </w:tc>
        <w:tc>
          <w:tcPr>
            <w:tcW w:w="0" w:type="auto"/>
            <w:noWrap/>
            <w:vAlign w:val="bottom"/>
          </w:tcPr>
          <w:p w14:paraId="06D6B0BA" w14:textId="77777777" w:rsidR="00C334D1" w:rsidRPr="00813D46" w:rsidRDefault="00C334D1" w:rsidP="007B0C0F">
            <w:pPr>
              <w:rPr>
                <w:sz w:val="8"/>
                <w:szCs w:val="24"/>
              </w:rPr>
            </w:pPr>
            <w:r w:rsidRPr="00813D46">
              <w:rPr>
                <w:rFonts w:cs="Arial"/>
                <w:bCs/>
              </w:rPr>
              <w:t> </w:t>
            </w:r>
          </w:p>
        </w:tc>
        <w:tc>
          <w:tcPr>
            <w:tcW w:w="0" w:type="auto"/>
            <w:vAlign w:val="bottom"/>
          </w:tcPr>
          <w:p w14:paraId="754680A5" w14:textId="77777777" w:rsidR="00C334D1" w:rsidRPr="00813D46" w:rsidRDefault="00C334D1" w:rsidP="007B0C0F">
            <w:pPr>
              <w:pStyle w:val="la2"/>
            </w:pPr>
            <w:r w:rsidRPr="00813D46">
              <w:rPr>
                <w:sz w:val="15"/>
                <w:szCs w:val="15"/>
              </w:rPr>
              <w:t> </w:t>
            </w:r>
          </w:p>
        </w:tc>
        <w:tc>
          <w:tcPr>
            <w:tcW w:w="0" w:type="auto"/>
            <w:vAlign w:val="bottom"/>
          </w:tcPr>
          <w:p w14:paraId="2CC2392C" w14:textId="77777777" w:rsidR="00C334D1" w:rsidRPr="00813D46" w:rsidRDefault="00C334D1" w:rsidP="007B0C0F">
            <w:pPr>
              <w:rPr>
                <w:sz w:val="8"/>
                <w:szCs w:val="24"/>
              </w:rPr>
            </w:pPr>
            <w:r w:rsidRPr="00813D46">
              <w:rPr>
                <w:rFonts w:cs="Arial"/>
              </w:rPr>
              <w:t> </w:t>
            </w:r>
          </w:p>
        </w:tc>
        <w:tc>
          <w:tcPr>
            <w:tcW w:w="0" w:type="auto"/>
            <w:vAlign w:val="bottom"/>
          </w:tcPr>
          <w:p w14:paraId="321810F2" w14:textId="77777777" w:rsidR="00C334D1" w:rsidRPr="00813D46" w:rsidRDefault="00C334D1" w:rsidP="007B0C0F">
            <w:pPr>
              <w:jc w:val="right"/>
              <w:rPr>
                <w:szCs w:val="24"/>
              </w:rPr>
            </w:pPr>
            <w:r w:rsidRPr="00813D46">
              <w:rPr>
                <w:rFonts w:cs="Arial"/>
              </w:rPr>
              <w:t>956</w:t>
            </w:r>
          </w:p>
        </w:tc>
        <w:tc>
          <w:tcPr>
            <w:tcW w:w="0" w:type="auto"/>
            <w:noWrap/>
            <w:vAlign w:val="bottom"/>
          </w:tcPr>
          <w:p w14:paraId="604EE416" w14:textId="77777777" w:rsidR="00C334D1" w:rsidRPr="00813D46" w:rsidRDefault="00C334D1" w:rsidP="007B0C0F">
            <w:pPr>
              <w:rPr>
                <w:sz w:val="8"/>
                <w:szCs w:val="24"/>
              </w:rPr>
            </w:pPr>
            <w:r w:rsidRPr="00813D46">
              <w:rPr>
                <w:rFonts w:cs="Arial"/>
              </w:rPr>
              <w:t> </w:t>
            </w:r>
          </w:p>
        </w:tc>
      </w:tr>
      <w:tr w:rsidR="00FB6AF1" w:rsidRPr="00813D46" w14:paraId="23EF2D3B" w14:textId="77777777" w:rsidTr="007B0C0F">
        <w:trPr>
          <w:jc w:val="center"/>
        </w:trPr>
        <w:tc>
          <w:tcPr>
            <w:tcW w:w="0" w:type="auto"/>
          </w:tcPr>
          <w:p w14:paraId="4FD85A83" w14:textId="77777777" w:rsidR="00C334D1" w:rsidRPr="00813D46" w:rsidRDefault="00C334D1" w:rsidP="007B0C0F">
            <w:pPr>
              <w:pStyle w:val="la2"/>
            </w:pPr>
            <w:r w:rsidRPr="00813D46">
              <w:t> </w:t>
            </w:r>
          </w:p>
        </w:tc>
        <w:tc>
          <w:tcPr>
            <w:tcW w:w="0" w:type="auto"/>
            <w:vAlign w:val="bottom"/>
          </w:tcPr>
          <w:p w14:paraId="3A153E37" w14:textId="77777777" w:rsidR="00C334D1" w:rsidRPr="00813D46" w:rsidRDefault="00C334D1" w:rsidP="007B0C0F">
            <w:pPr>
              <w:pStyle w:val="la2"/>
            </w:pPr>
            <w:r w:rsidRPr="00813D46">
              <w:rPr>
                <w:sz w:val="15"/>
                <w:szCs w:val="15"/>
              </w:rPr>
              <w:t> </w:t>
            </w:r>
          </w:p>
        </w:tc>
        <w:tc>
          <w:tcPr>
            <w:tcW w:w="0" w:type="auto"/>
            <w:vAlign w:val="bottom"/>
          </w:tcPr>
          <w:p w14:paraId="5C0089AA" w14:textId="77777777" w:rsidR="00C334D1" w:rsidRPr="00813D46" w:rsidRDefault="00C334D1" w:rsidP="007B0C0F">
            <w:pPr>
              <w:pStyle w:val="NormalWeb"/>
              <w:ind w:left="480" w:hanging="240"/>
              <w:rPr>
                <w:sz w:val="8"/>
              </w:rPr>
            </w:pPr>
            <w:r w:rsidRPr="00813D46">
              <w:rPr>
                <w:rFonts w:cs="Arial"/>
                <w:sz w:val="20"/>
                <w:szCs w:val="20"/>
              </w:rPr>
              <w:t>Phone Hardware</w:t>
            </w:r>
          </w:p>
        </w:tc>
        <w:tc>
          <w:tcPr>
            <w:tcW w:w="0" w:type="auto"/>
            <w:vAlign w:val="bottom"/>
          </w:tcPr>
          <w:p w14:paraId="1BAE15C1" w14:textId="77777777" w:rsidR="00C334D1" w:rsidRPr="00813D46" w:rsidRDefault="00C334D1" w:rsidP="007B0C0F">
            <w:pPr>
              <w:pStyle w:val="la2"/>
            </w:pPr>
            <w:r w:rsidRPr="00813D46">
              <w:rPr>
                <w:sz w:val="15"/>
                <w:szCs w:val="15"/>
              </w:rPr>
              <w:t> </w:t>
            </w:r>
          </w:p>
        </w:tc>
        <w:tc>
          <w:tcPr>
            <w:tcW w:w="0" w:type="auto"/>
            <w:vAlign w:val="bottom"/>
          </w:tcPr>
          <w:p w14:paraId="00853C2C" w14:textId="77777777" w:rsidR="00C334D1" w:rsidRPr="00813D46" w:rsidRDefault="00C334D1" w:rsidP="007B0C0F">
            <w:pPr>
              <w:rPr>
                <w:sz w:val="8"/>
                <w:szCs w:val="24"/>
              </w:rPr>
            </w:pPr>
            <w:r w:rsidRPr="00813D46">
              <w:rPr>
                <w:rFonts w:cs="Arial"/>
                <w:b/>
                <w:bCs/>
              </w:rPr>
              <w:t> </w:t>
            </w:r>
          </w:p>
        </w:tc>
        <w:tc>
          <w:tcPr>
            <w:tcW w:w="0" w:type="auto"/>
            <w:vAlign w:val="bottom"/>
          </w:tcPr>
          <w:p w14:paraId="12621A29" w14:textId="01C42D90" w:rsidR="00C334D1" w:rsidRPr="00813D46" w:rsidRDefault="00B938C0" w:rsidP="00307B0B">
            <w:pPr>
              <w:jc w:val="right"/>
              <w:rPr>
                <w:szCs w:val="24"/>
              </w:rPr>
            </w:pPr>
            <w:r w:rsidRPr="00813D46">
              <w:rPr>
                <w:rFonts w:cs="Arial"/>
                <w:b/>
                <w:bCs/>
              </w:rPr>
              <w:t>701</w:t>
            </w:r>
          </w:p>
        </w:tc>
        <w:tc>
          <w:tcPr>
            <w:tcW w:w="0" w:type="auto"/>
            <w:noWrap/>
            <w:vAlign w:val="bottom"/>
          </w:tcPr>
          <w:p w14:paraId="589256E2" w14:textId="77777777" w:rsidR="00C334D1" w:rsidRPr="00813D46" w:rsidRDefault="00C334D1" w:rsidP="007B0C0F">
            <w:pPr>
              <w:rPr>
                <w:sz w:val="8"/>
                <w:szCs w:val="24"/>
              </w:rPr>
            </w:pPr>
            <w:r w:rsidRPr="00813D46">
              <w:rPr>
                <w:rFonts w:cs="Arial"/>
                <w:b/>
                <w:bCs/>
              </w:rPr>
              <w:t> </w:t>
            </w:r>
          </w:p>
        </w:tc>
        <w:tc>
          <w:tcPr>
            <w:tcW w:w="0" w:type="auto"/>
            <w:vAlign w:val="bottom"/>
          </w:tcPr>
          <w:p w14:paraId="011C0618" w14:textId="77777777" w:rsidR="00C334D1" w:rsidRPr="00813D46" w:rsidRDefault="00C334D1" w:rsidP="007B0C0F">
            <w:pPr>
              <w:pStyle w:val="la2"/>
            </w:pPr>
            <w:r w:rsidRPr="00813D46">
              <w:rPr>
                <w:sz w:val="15"/>
                <w:szCs w:val="15"/>
              </w:rPr>
              <w:t> </w:t>
            </w:r>
          </w:p>
        </w:tc>
        <w:tc>
          <w:tcPr>
            <w:tcW w:w="0" w:type="auto"/>
            <w:vAlign w:val="bottom"/>
          </w:tcPr>
          <w:p w14:paraId="2B226464" w14:textId="77777777" w:rsidR="00C334D1" w:rsidRPr="00813D46" w:rsidRDefault="00C334D1" w:rsidP="007B0C0F">
            <w:pPr>
              <w:rPr>
                <w:sz w:val="8"/>
                <w:szCs w:val="24"/>
              </w:rPr>
            </w:pPr>
            <w:r w:rsidRPr="00813D46">
              <w:rPr>
                <w:rFonts w:cs="Arial"/>
              </w:rPr>
              <w:t> </w:t>
            </w:r>
          </w:p>
        </w:tc>
        <w:tc>
          <w:tcPr>
            <w:tcW w:w="0" w:type="auto"/>
            <w:vAlign w:val="bottom"/>
          </w:tcPr>
          <w:p w14:paraId="61722778" w14:textId="77777777" w:rsidR="00C334D1" w:rsidRPr="00813D46" w:rsidRDefault="00C334D1" w:rsidP="007B0C0F">
            <w:pPr>
              <w:jc w:val="right"/>
              <w:rPr>
                <w:szCs w:val="24"/>
              </w:rPr>
            </w:pPr>
            <w:r w:rsidRPr="00813D46">
              <w:rPr>
                <w:rFonts w:cs="Arial"/>
                <w:bCs/>
              </w:rPr>
              <w:t>54</w:t>
            </w:r>
          </w:p>
        </w:tc>
        <w:tc>
          <w:tcPr>
            <w:tcW w:w="0" w:type="auto"/>
            <w:noWrap/>
            <w:vAlign w:val="bottom"/>
          </w:tcPr>
          <w:p w14:paraId="73611573" w14:textId="77777777" w:rsidR="00C334D1" w:rsidRPr="00813D46" w:rsidRDefault="00C334D1" w:rsidP="007B0C0F">
            <w:pPr>
              <w:rPr>
                <w:sz w:val="8"/>
                <w:szCs w:val="24"/>
              </w:rPr>
            </w:pPr>
            <w:r w:rsidRPr="00813D46">
              <w:rPr>
                <w:rFonts w:cs="Arial"/>
                <w:bCs/>
              </w:rPr>
              <w:t> </w:t>
            </w:r>
          </w:p>
        </w:tc>
        <w:tc>
          <w:tcPr>
            <w:tcW w:w="0" w:type="auto"/>
            <w:vAlign w:val="bottom"/>
          </w:tcPr>
          <w:p w14:paraId="6E80BFAE" w14:textId="77777777" w:rsidR="00C334D1" w:rsidRPr="00813D46" w:rsidRDefault="00C334D1" w:rsidP="007B0C0F">
            <w:pPr>
              <w:pStyle w:val="la2"/>
            </w:pPr>
            <w:r w:rsidRPr="00813D46">
              <w:rPr>
                <w:sz w:val="15"/>
                <w:szCs w:val="15"/>
              </w:rPr>
              <w:t> </w:t>
            </w:r>
          </w:p>
        </w:tc>
        <w:tc>
          <w:tcPr>
            <w:tcW w:w="0" w:type="auto"/>
            <w:vAlign w:val="bottom"/>
          </w:tcPr>
          <w:p w14:paraId="5C466D6C" w14:textId="77777777" w:rsidR="00C334D1" w:rsidRPr="00813D46" w:rsidRDefault="00C334D1" w:rsidP="007B0C0F">
            <w:pPr>
              <w:rPr>
                <w:sz w:val="8"/>
                <w:szCs w:val="24"/>
              </w:rPr>
            </w:pPr>
            <w:r w:rsidRPr="00813D46">
              <w:rPr>
                <w:rFonts w:cs="Arial"/>
              </w:rPr>
              <w:t> </w:t>
            </w:r>
          </w:p>
        </w:tc>
        <w:tc>
          <w:tcPr>
            <w:tcW w:w="0" w:type="auto"/>
            <w:vAlign w:val="bottom"/>
          </w:tcPr>
          <w:p w14:paraId="14E0A1C7" w14:textId="77777777" w:rsidR="00C334D1" w:rsidRPr="00813D46" w:rsidRDefault="00C334D1" w:rsidP="007B0C0F">
            <w:pPr>
              <w:jc w:val="right"/>
              <w:rPr>
                <w:szCs w:val="24"/>
              </w:rPr>
            </w:pPr>
            <w:r w:rsidRPr="00813D46">
              <w:rPr>
                <w:rFonts w:cs="Arial"/>
              </w:rPr>
              <w:t>0</w:t>
            </w:r>
          </w:p>
        </w:tc>
        <w:tc>
          <w:tcPr>
            <w:tcW w:w="0" w:type="auto"/>
            <w:noWrap/>
            <w:vAlign w:val="bottom"/>
          </w:tcPr>
          <w:p w14:paraId="08AB0518" w14:textId="77777777" w:rsidR="00C334D1" w:rsidRPr="00813D46" w:rsidRDefault="00C334D1" w:rsidP="007B0C0F">
            <w:pPr>
              <w:rPr>
                <w:sz w:val="8"/>
                <w:szCs w:val="24"/>
              </w:rPr>
            </w:pPr>
            <w:r w:rsidRPr="00813D46">
              <w:rPr>
                <w:rFonts w:cs="Arial"/>
              </w:rPr>
              <w:t> </w:t>
            </w:r>
          </w:p>
        </w:tc>
      </w:tr>
      <w:tr w:rsidR="00FB6AF1" w:rsidRPr="00813D46" w14:paraId="2AFF57C0" w14:textId="77777777" w:rsidTr="007B0C0F">
        <w:trPr>
          <w:jc w:val="center"/>
        </w:trPr>
        <w:tc>
          <w:tcPr>
            <w:tcW w:w="0" w:type="auto"/>
            <w:gridSpan w:val="6"/>
            <w:vAlign w:val="bottom"/>
          </w:tcPr>
          <w:p w14:paraId="29A6FD29" w14:textId="77777777" w:rsidR="00C334D1" w:rsidRPr="00813D46" w:rsidRDefault="00C334D1" w:rsidP="007B0C0F">
            <w:pPr>
              <w:pStyle w:val="rrdsinglerule"/>
            </w:pPr>
            <w:r w:rsidRPr="00813D46">
              <w:rPr>
                <w:sz w:val="15"/>
                <w:szCs w:val="15"/>
              </w:rPr>
              <w:t> </w:t>
            </w:r>
          </w:p>
        </w:tc>
        <w:tc>
          <w:tcPr>
            <w:tcW w:w="0" w:type="auto"/>
            <w:vAlign w:val="bottom"/>
          </w:tcPr>
          <w:p w14:paraId="064AE7BD" w14:textId="77777777" w:rsidR="00C334D1" w:rsidRPr="00813D46" w:rsidRDefault="00C334D1" w:rsidP="00261FF4">
            <w:pPr>
              <w:pStyle w:val="la2"/>
            </w:pPr>
          </w:p>
        </w:tc>
        <w:tc>
          <w:tcPr>
            <w:tcW w:w="0" w:type="auto"/>
            <w:vAlign w:val="bottom"/>
          </w:tcPr>
          <w:p w14:paraId="02A8E8F9" w14:textId="77777777" w:rsidR="00C334D1" w:rsidRPr="00813D46" w:rsidRDefault="00C334D1" w:rsidP="007B0C0F">
            <w:pPr>
              <w:pStyle w:val="la2"/>
            </w:pPr>
            <w:r w:rsidRPr="00813D46">
              <w:t> </w:t>
            </w:r>
          </w:p>
        </w:tc>
        <w:tc>
          <w:tcPr>
            <w:tcW w:w="0" w:type="auto"/>
            <w:vAlign w:val="bottom"/>
          </w:tcPr>
          <w:p w14:paraId="24FE4B7C" w14:textId="77777777" w:rsidR="00C334D1" w:rsidRPr="00813D46" w:rsidRDefault="00C334D1" w:rsidP="007B0C0F">
            <w:pPr>
              <w:pStyle w:val="rrdsinglerule"/>
            </w:pPr>
            <w:r w:rsidRPr="00813D46">
              <w:rPr>
                <w:sz w:val="15"/>
                <w:szCs w:val="15"/>
              </w:rPr>
              <w:t> </w:t>
            </w:r>
          </w:p>
        </w:tc>
        <w:tc>
          <w:tcPr>
            <w:tcW w:w="0" w:type="auto"/>
            <w:vAlign w:val="bottom"/>
          </w:tcPr>
          <w:p w14:paraId="4AA2A246" w14:textId="77777777" w:rsidR="00C334D1" w:rsidRPr="00813D46" w:rsidRDefault="00C334D1" w:rsidP="007B0C0F">
            <w:pPr>
              <w:pStyle w:val="rrdsinglerule"/>
            </w:pPr>
            <w:r w:rsidRPr="00813D46">
              <w:rPr>
                <w:sz w:val="15"/>
                <w:szCs w:val="15"/>
              </w:rPr>
              <w:t> </w:t>
            </w:r>
          </w:p>
        </w:tc>
        <w:tc>
          <w:tcPr>
            <w:tcW w:w="0" w:type="auto"/>
            <w:vAlign w:val="bottom"/>
          </w:tcPr>
          <w:p w14:paraId="5C383A2F" w14:textId="77777777" w:rsidR="00C334D1" w:rsidRPr="00813D46" w:rsidRDefault="00C334D1" w:rsidP="00261FF4">
            <w:pPr>
              <w:pStyle w:val="la2"/>
            </w:pPr>
          </w:p>
        </w:tc>
        <w:tc>
          <w:tcPr>
            <w:tcW w:w="0" w:type="auto"/>
            <w:vAlign w:val="bottom"/>
          </w:tcPr>
          <w:p w14:paraId="741D0658" w14:textId="77777777" w:rsidR="00C334D1" w:rsidRPr="00813D46" w:rsidRDefault="00C334D1" w:rsidP="007B0C0F">
            <w:pPr>
              <w:pStyle w:val="la2"/>
            </w:pPr>
            <w:r w:rsidRPr="00813D46">
              <w:t> </w:t>
            </w:r>
          </w:p>
        </w:tc>
        <w:tc>
          <w:tcPr>
            <w:tcW w:w="0" w:type="auto"/>
            <w:vAlign w:val="bottom"/>
          </w:tcPr>
          <w:p w14:paraId="1889660B" w14:textId="77777777" w:rsidR="00C334D1" w:rsidRPr="00813D46" w:rsidRDefault="00C334D1" w:rsidP="007B0C0F">
            <w:pPr>
              <w:pStyle w:val="rrdsinglerule"/>
            </w:pPr>
            <w:r w:rsidRPr="00813D46">
              <w:rPr>
                <w:sz w:val="15"/>
                <w:szCs w:val="15"/>
              </w:rPr>
              <w:t> </w:t>
            </w:r>
          </w:p>
        </w:tc>
        <w:tc>
          <w:tcPr>
            <w:tcW w:w="0" w:type="auto"/>
            <w:vAlign w:val="bottom"/>
          </w:tcPr>
          <w:p w14:paraId="6A1C6213" w14:textId="77777777" w:rsidR="00C334D1" w:rsidRPr="00813D46" w:rsidRDefault="00C334D1" w:rsidP="007B0C0F">
            <w:pPr>
              <w:pStyle w:val="rrdsinglerule"/>
            </w:pPr>
            <w:r w:rsidRPr="00813D46">
              <w:rPr>
                <w:sz w:val="15"/>
                <w:szCs w:val="15"/>
              </w:rPr>
              <w:t> </w:t>
            </w:r>
          </w:p>
        </w:tc>
        <w:tc>
          <w:tcPr>
            <w:tcW w:w="0" w:type="auto"/>
            <w:vAlign w:val="bottom"/>
          </w:tcPr>
          <w:p w14:paraId="5DEB67F0" w14:textId="77777777" w:rsidR="00C334D1" w:rsidRPr="00813D46" w:rsidRDefault="00C334D1" w:rsidP="00261FF4">
            <w:pPr>
              <w:pStyle w:val="la2"/>
              <w:rPr>
                <w:szCs w:val="24"/>
              </w:rPr>
            </w:pPr>
            <w:r w:rsidRPr="00813D46">
              <w:t> </w:t>
            </w:r>
          </w:p>
        </w:tc>
      </w:tr>
      <w:tr w:rsidR="00FB6AF1" w:rsidRPr="00813D46" w14:paraId="2088DA19" w14:textId="77777777" w:rsidTr="007B0C0F">
        <w:trPr>
          <w:jc w:val="center"/>
        </w:trPr>
        <w:tc>
          <w:tcPr>
            <w:tcW w:w="0" w:type="auto"/>
          </w:tcPr>
          <w:p w14:paraId="20D63A5E" w14:textId="77777777" w:rsidR="00C334D1" w:rsidRPr="00813D46" w:rsidRDefault="00C334D1" w:rsidP="007B0C0F">
            <w:pPr>
              <w:pStyle w:val="la2"/>
            </w:pPr>
            <w:r w:rsidRPr="00813D46">
              <w:t> </w:t>
            </w:r>
          </w:p>
        </w:tc>
        <w:tc>
          <w:tcPr>
            <w:tcW w:w="0" w:type="auto"/>
            <w:vAlign w:val="bottom"/>
          </w:tcPr>
          <w:p w14:paraId="5589E4EA" w14:textId="77777777" w:rsidR="00C334D1" w:rsidRPr="00813D46" w:rsidRDefault="00C334D1" w:rsidP="007B0C0F">
            <w:pPr>
              <w:pStyle w:val="la2"/>
            </w:pPr>
            <w:r w:rsidRPr="00813D46">
              <w:rPr>
                <w:sz w:val="15"/>
                <w:szCs w:val="15"/>
              </w:rPr>
              <w:t> </w:t>
            </w:r>
          </w:p>
        </w:tc>
        <w:tc>
          <w:tcPr>
            <w:tcW w:w="0" w:type="auto"/>
            <w:vAlign w:val="bottom"/>
          </w:tcPr>
          <w:p w14:paraId="261FCAC3" w14:textId="77777777" w:rsidR="00C334D1" w:rsidRPr="00813D46" w:rsidRDefault="00C334D1" w:rsidP="007B0C0F">
            <w:pPr>
              <w:pStyle w:val="NormalWeb"/>
              <w:ind w:left="720" w:hanging="240"/>
              <w:rPr>
                <w:sz w:val="8"/>
              </w:rPr>
            </w:pPr>
            <w:r w:rsidRPr="00813D46">
              <w:rPr>
                <w:rFonts w:cs="Arial"/>
                <w:sz w:val="20"/>
                <w:szCs w:val="20"/>
              </w:rPr>
              <w:t>Total Devices and Consumer Hardware</w:t>
            </w:r>
          </w:p>
        </w:tc>
        <w:tc>
          <w:tcPr>
            <w:tcW w:w="0" w:type="auto"/>
            <w:vAlign w:val="bottom"/>
          </w:tcPr>
          <w:p w14:paraId="2CB267F1" w14:textId="77777777" w:rsidR="00C334D1" w:rsidRPr="00813D46" w:rsidRDefault="00C334D1" w:rsidP="007B0C0F">
            <w:pPr>
              <w:pStyle w:val="la2"/>
            </w:pPr>
            <w:r w:rsidRPr="00813D46">
              <w:rPr>
                <w:sz w:val="15"/>
                <w:szCs w:val="15"/>
              </w:rPr>
              <w:t> </w:t>
            </w:r>
          </w:p>
        </w:tc>
        <w:tc>
          <w:tcPr>
            <w:tcW w:w="0" w:type="auto"/>
            <w:vAlign w:val="bottom"/>
          </w:tcPr>
          <w:p w14:paraId="534A5EDE" w14:textId="77777777" w:rsidR="00C334D1" w:rsidRPr="00813D46" w:rsidRDefault="00C334D1" w:rsidP="007B0C0F">
            <w:pPr>
              <w:rPr>
                <w:sz w:val="8"/>
                <w:szCs w:val="24"/>
              </w:rPr>
            </w:pPr>
            <w:r w:rsidRPr="00813D46">
              <w:rPr>
                <w:rFonts w:cs="Arial"/>
                <w:b/>
                <w:bCs/>
              </w:rPr>
              <w:t> </w:t>
            </w:r>
          </w:p>
        </w:tc>
        <w:tc>
          <w:tcPr>
            <w:tcW w:w="0" w:type="auto"/>
            <w:vAlign w:val="bottom"/>
          </w:tcPr>
          <w:p w14:paraId="67264E14" w14:textId="7DD3E14D" w:rsidR="00C334D1" w:rsidRPr="00813D46" w:rsidRDefault="004274C2" w:rsidP="00307B0B">
            <w:pPr>
              <w:jc w:val="right"/>
              <w:rPr>
                <w:szCs w:val="24"/>
              </w:rPr>
            </w:pPr>
            <w:r w:rsidRPr="00813D46">
              <w:rPr>
                <w:rFonts w:cs="Arial"/>
                <w:b/>
                <w:bCs/>
              </w:rPr>
              <w:t>2,</w:t>
            </w:r>
            <w:r w:rsidR="00B938C0" w:rsidRPr="00813D46">
              <w:rPr>
                <w:rFonts w:cs="Arial"/>
                <w:b/>
                <w:bCs/>
              </w:rPr>
              <w:t>489</w:t>
            </w:r>
          </w:p>
        </w:tc>
        <w:tc>
          <w:tcPr>
            <w:tcW w:w="0" w:type="auto"/>
            <w:noWrap/>
            <w:vAlign w:val="bottom"/>
          </w:tcPr>
          <w:p w14:paraId="438E3087" w14:textId="77777777" w:rsidR="00C334D1" w:rsidRPr="00813D46" w:rsidRDefault="00C334D1" w:rsidP="00261FF4">
            <w:pPr>
              <w:pStyle w:val="la2"/>
            </w:pPr>
            <w:r w:rsidRPr="00813D46">
              <w:rPr>
                <w:rFonts w:cs="Arial"/>
                <w:b/>
                <w:bCs/>
              </w:rPr>
              <w:t> </w:t>
            </w:r>
          </w:p>
        </w:tc>
        <w:tc>
          <w:tcPr>
            <w:tcW w:w="0" w:type="auto"/>
            <w:vAlign w:val="bottom"/>
          </w:tcPr>
          <w:p w14:paraId="40E88E06" w14:textId="77777777" w:rsidR="00C334D1" w:rsidRPr="00813D46" w:rsidRDefault="00C334D1" w:rsidP="007B0C0F">
            <w:pPr>
              <w:pStyle w:val="la2"/>
            </w:pPr>
            <w:r w:rsidRPr="00813D46">
              <w:rPr>
                <w:sz w:val="15"/>
                <w:szCs w:val="15"/>
              </w:rPr>
              <w:t> </w:t>
            </w:r>
          </w:p>
        </w:tc>
        <w:tc>
          <w:tcPr>
            <w:tcW w:w="0" w:type="auto"/>
            <w:vAlign w:val="bottom"/>
          </w:tcPr>
          <w:p w14:paraId="349D53FF" w14:textId="77777777" w:rsidR="00C334D1" w:rsidRPr="00813D46" w:rsidRDefault="00C334D1" w:rsidP="007B0C0F">
            <w:pPr>
              <w:rPr>
                <w:sz w:val="8"/>
                <w:szCs w:val="24"/>
              </w:rPr>
            </w:pPr>
            <w:r w:rsidRPr="00813D46">
              <w:rPr>
                <w:rFonts w:cs="Arial"/>
              </w:rPr>
              <w:t> </w:t>
            </w:r>
          </w:p>
        </w:tc>
        <w:tc>
          <w:tcPr>
            <w:tcW w:w="0" w:type="auto"/>
            <w:vAlign w:val="bottom"/>
          </w:tcPr>
          <w:p w14:paraId="12AC32FC" w14:textId="2DA2E34D" w:rsidR="00C334D1" w:rsidRPr="00813D46" w:rsidRDefault="00C334D1" w:rsidP="007B0C0F">
            <w:pPr>
              <w:jc w:val="right"/>
              <w:rPr>
                <w:szCs w:val="24"/>
              </w:rPr>
            </w:pPr>
            <w:r w:rsidRPr="00813D46">
              <w:rPr>
                <w:rFonts w:cs="Arial"/>
                <w:bCs/>
              </w:rPr>
              <w:t>94</w:t>
            </w:r>
            <w:r w:rsidR="003D4649" w:rsidRPr="00813D46">
              <w:rPr>
                <w:rFonts w:cs="Arial"/>
                <w:bCs/>
              </w:rPr>
              <w:t>6</w:t>
            </w:r>
          </w:p>
        </w:tc>
        <w:tc>
          <w:tcPr>
            <w:tcW w:w="0" w:type="auto"/>
            <w:noWrap/>
            <w:vAlign w:val="bottom"/>
          </w:tcPr>
          <w:p w14:paraId="732C9CC0" w14:textId="77777777" w:rsidR="00C334D1" w:rsidRPr="00813D46" w:rsidRDefault="00C334D1" w:rsidP="00261FF4">
            <w:pPr>
              <w:pStyle w:val="la2"/>
            </w:pPr>
            <w:r w:rsidRPr="00813D46">
              <w:rPr>
                <w:rFonts w:cs="Arial"/>
                <w:bCs/>
              </w:rPr>
              <w:t> </w:t>
            </w:r>
          </w:p>
        </w:tc>
        <w:tc>
          <w:tcPr>
            <w:tcW w:w="0" w:type="auto"/>
            <w:vAlign w:val="bottom"/>
          </w:tcPr>
          <w:p w14:paraId="11865C3A" w14:textId="77777777" w:rsidR="00C334D1" w:rsidRPr="00813D46" w:rsidRDefault="00C334D1" w:rsidP="007B0C0F">
            <w:pPr>
              <w:pStyle w:val="la2"/>
            </w:pPr>
            <w:r w:rsidRPr="00813D46">
              <w:rPr>
                <w:sz w:val="15"/>
                <w:szCs w:val="15"/>
              </w:rPr>
              <w:t> </w:t>
            </w:r>
          </w:p>
        </w:tc>
        <w:tc>
          <w:tcPr>
            <w:tcW w:w="0" w:type="auto"/>
            <w:vAlign w:val="bottom"/>
          </w:tcPr>
          <w:p w14:paraId="6A8CD4E4" w14:textId="77777777" w:rsidR="00C334D1" w:rsidRPr="00813D46" w:rsidRDefault="00C334D1" w:rsidP="007B0C0F">
            <w:pPr>
              <w:rPr>
                <w:sz w:val="8"/>
                <w:szCs w:val="24"/>
              </w:rPr>
            </w:pPr>
            <w:r w:rsidRPr="00813D46">
              <w:rPr>
                <w:rFonts w:cs="Arial"/>
              </w:rPr>
              <w:t> </w:t>
            </w:r>
          </w:p>
        </w:tc>
        <w:tc>
          <w:tcPr>
            <w:tcW w:w="0" w:type="auto"/>
            <w:vAlign w:val="bottom"/>
          </w:tcPr>
          <w:p w14:paraId="37D01508" w14:textId="77777777" w:rsidR="00C334D1" w:rsidRPr="00813D46" w:rsidRDefault="00C334D1" w:rsidP="007B0C0F">
            <w:pPr>
              <w:jc w:val="right"/>
              <w:rPr>
                <w:szCs w:val="24"/>
              </w:rPr>
            </w:pPr>
            <w:r w:rsidRPr="00813D46">
              <w:rPr>
                <w:rFonts w:cs="Arial"/>
              </w:rPr>
              <w:t>956</w:t>
            </w:r>
          </w:p>
        </w:tc>
        <w:tc>
          <w:tcPr>
            <w:tcW w:w="0" w:type="auto"/>
            <w:noWrap/>
            <w:vAlign w:val="bottom"/>
          </w:tcPr>
          <w:p w14:paraId="44C3A474" w14:textId="77777777" w:rsidR="00C334D1" w:rsidRPr="00813D46" w:rsidRDefault="00C334D1" w:rsidP="00261FF4">
            <w:pPr>
              <w:pStyle w:val="la2"/>
              <w:rPr>
                <w:szCs w:val="24"/>
              </w:rPr>
            </w:pPr>
            <w:r w:rsidRPr="00813D46">
              <w:rPr>
                <w:rFonts w:cs="Arial"/>
              </w:rPr>
              <w:t> </w:t>
            </w:r>
          </w:p>
        </w:tc>
      </w:tr>
      <w:tr w:rsidR="00FB6AF1" w:rsidRPr="00813D46" w14:paraId="28AF178B" w14:textId="77777777" w:rsidTr="007B0C0F">
        <w:trPr>
          <w:jc w:val="center"/>
        </w:trPr>
        <w:tc>
          <w:tcPr>
            <w:tcW w:w="0" w:type="auto"/>
          </w:tcPr>
          <w:p w14:paraId="3D23B066" w14:textId="77777777" w:rsidR="00C334D1" w:rsidRPr="00813D46" w:rsidRDefault="00C334D1" w:rsidP="007B0C0F">
            <w:pPr>
              <w:pStyle w:val="la2"/>
            </w:pPr>
            <w:r w:rsidRPr="00813D46">
              <w:t> </w:t>
            </w:r>
          </w:p>
        </w:tc>
        <w:tc>
          <w:tcPr>
            <w:tcW w:w="0" w:type="auto"/>
            <w:vAlign w:val="bottom"/>
          </w:tcPr>
          <w:p w14:paraId="1D32FF31" w14:textId="77777777" w:rsidR="00C334D1" w:rsidRPr="00813D46" w:rsidRDefault="00C334D1" w:rsidP="007B0C0F">
            <w:pPr>
              <w:pStyle w:val="la2"/>
            </w:pPr>
            <w:r w:rsidRPr="00813D46">
              <w:rPr>
                <w:sz w:val="15"/>
                <w:szCs w:val="15"/>
              </w:rPr>
              <w:t> </w:t>
            </w:r>
          </w:p>
        </w:tc>
        <w:tc>
          <w:tcPr>
            <w:tcW w:w="0" w:type="auto"/>
            <w:vAlign w:val="bottom"/>
          </w:tcPr>
          <w:p w14:paraId="4874AEE0" w14:textId="77777777" w:rsidR="00C334D1" w:rsidRPr="00813D46" w:rsidRDefault="00C334D1" w:rsidP="007B0C0F">
            <w:pPr>
              <w:pStyle w:val="NormalWeb"/>
              <w:ind w:left="240" w:hanging="240"/>
              <w:rPr>
                <w:sz w:val="8"/>
              </w:rPr>
            </w:pPr>
            <w:r w:rsidRPr="00813D46">
              <w:rPr>
                <w:rFonts w:cs="Arial"/>
                <w:sz w:val="20"/>
                <w:szCs w:val="20"/>
              </w:rPr>
              <w:t>Other</w:t>
            </w:r>
          </w:p>
        </w:tc>
        <w:tc>
          <w:tcPr>
            <w:tcW w:w="0" w:type="auto"/>
            <w:vAlign w:val="bottom"/>
          </w:tcPr>
          <w:p w14:paraId="3F65AA6E" w14:textId="77777777" w:rsidR="00C334D1" w:rsidRPr="00813D46" w:rsidRDefault="00C334D1" w:rsidP="007B0C0F">
            <w:pPr>
              <w:pStyle w:val="la2"/>
            </w:pPr>
            <w:r w:rsidRPr="00813D46">
              <w:rPr>
                <w:sz w:val="15"/>
                <w:szCs w:val="15"/>
              </w:rPr>
              <w:t> </w:t>
            </w:r>
          </w:p>
        </w:tc>
        <w:tc>
          <w:tcPr>
            <w:tcW w:w="0" w:type="auto"/>
            <w:vAlign w:val="bottom"/>
          </w:tcPr>
          <w:p w14:paraId="3A481CBF" w14:textId="77777777" w:rsidR="00C334D1" w:rsidRPr="00813D46" w:rsidRDefault="00C334D1" w:rsidP="007B0C0F">
            <w:pPr>
              <w:rPr>
                <w:sz w:val="8"/>
                <w:szCs w:val="24"/>
              </w:rPr>
            </w:pPr>
            <w:r w:rsidRPr="00813D46">
              <w:rPr>
                <w:rFonts w:cs="Arial"/>
                <w:b/>
                <w:bCs/>
              </w:rPr>
              <w:t> </w:t>
            </w:r>
          </w:p>
        </w:tc>
        <w:tc>
          <w:tcPr>
            <w:tcW w:w="0" w:type="auto"/>
            <w:vAlign w:val="bottom"/>
          </w:tcPr>
          <w:p w14:paraId="7B839C9B" w14:textId="77030B04" w:rsidR="00C334D1" w:rsidRPr="00813D46" w:rsidRDefault="004274C2" w:rsidP="00307B0B">
            <w:pPr>
              <w:jc w:val="right"/>
              <w:rPr>
                <w:szCs w:val="24"/>
              </w:rPr>
            </w:pPr>
            <w:r w:rsidRPr="00813D46">
              <w:rPr>
                <w:rFonts w:cs="Arial"/>
                <w:b/>
                <w:bCs/>
              </w:rPr>
              <w:t>2,</w:t>
            </w:r>
            <w:r w:rsidR="00307B0B" w:rsidRPr="00813D46">
              <w:rPr>
                <w:rFonts w:cs="Arial"/>
                <w:b/>
                <w:bCs/>
              </w:rPr>
              <w:t>0</w:t>
            </w:r>
            <w:r w:rsidR="00B938C0" w:rsidRPr="00813D46">
              <w:rPr>
                <w:rFonts w:cs="Arial"/>
                <w:b/>
                <w:bCs/>
              </w:rPr>
              <w:t>22</w:t>
            </w:r>
          </w:p>
        </w:tc>
        <w:tc>
          <w:tcPr>
            <w:tcW w:w="0" w:type="auto"/>
            <w:noWrap/>
            <w:vAlign w:val="bottom"/>
          </w:tcPr>
          <w:p w14:paraId="031BE29E" w14:textId="77777777" w:rsidR="00C334D1" w:rsidRPr="00813D46" w:rsidRDefault="00C334D1" w:rsidP="00261FF4">
            <w:pPr>
              <w:pStyle w:val="la2"/>
            </w:pPr>
            <w:r w:rsidRPr="00813D46">
              <w:rPr>
                <w:rFonts w:cs="Arial"/>
                <w:b/>
                <w:bCs/>
              </w:rPr>
              <w:t> </w:t>
            </w:r>
          </w:p>
        </w:tc>
        <w:tc>
          <w:tcPr>
            <w:tcW w:w="0" w:type="auto"/>
            <w:vAlign w:val="bottom"/>
          </w:tcPr>
          <w:p w14:paraId="5FD1880F" w14:textId="77777777" w:rsidR="00C334D1" w:rsidRPr="00813D46" w:rsidRDefault="00C334D1" w:rsidP="007B0C0F">
            <w:pPr>
              <w:pStyle w:val="la2"/>
            </w:pPr>
            <w:r w:rsidRPr="00813D46">
              <w:rPr>
                <w:sz w:val="15"/>
                <w:szCs w:val="15"/>
              </w:rPr>
              <w:t> </w:t>
            </w:r>
          </w:p>
        </w:tc>
        <w:tc>
          <w:tcPr>
            <w:tcW w:w="0" w:type="auto"/>
            <w:vAlign w:val="bottom"/>
          </w:tcPr>
          <w:p w14:paraId="045D9E4B" w14:textId="77777777" w:rsidR="00C334D1" w:rsidRPr="00813D46" w:rsidRDefault="00C334D1" w:rsidP="007B0C0F">
            <w:pPr>
              <w:rPr>
                <w:sz w:val="8"/>
                <w:szCs w:val="24"/>
              </w:rPr>
            </w:pPr>
            <w:r w:rsidRPr="00813D46">
              <w:rPr>
                <w:rFonts w:cs="Arial"/>
              </w:rPr>
              <w:t> </w:t>
            </w:r>
          </w:p>
        </w:tc>
        <w:tc>
          <w:tcPr>
            <w:tcW w:w="0" w:type="auto"/>
            <w:vAlign w:val="bottom"/>
          </w:tcPr>
          <w:p w14:paraId="168E4A83" w14:textId="5CF6C6A8" w:rsidR="00C334D1" w:rsidRPr="00813D46" w:rsidRDefault="00C334D1" w:rsidP="003D4649">
            <w:pPr>
              <w:jc w:val="right"/>
              <w:rPr>
                <w:szCs w:val="24"/>
              </w:rPr>
            </w:pPr>
            <w:r w:rsidRPr="00813D46">
              <w:rPr>
                <w:rFonts w:cs="Arial"/>
                <w:bCs/>
              </w:rPr>
              <w:t>1,</w:t>
            </w:r>
            <w:r w:rsidR="003D4649" w:rsidRPr="00813D46">
              <w:rPr>
                <w:rFonts w:cs="Arial"/>
                <w:bCs/>
              </w:rPr>
              <w:t>393</w:t>
            </w:r>
          </w:p>
        </w:tc>
        <w:tc>
          <w:tcPr>
            <w:tcW w:w="0" w:type="auto"/>
            <w:noWrap/>
            <w:vAlign w:val="bottom"/>
          </w:tcPr>
          <w:p w14:paraId="6BCD3DF5" w14:textId="77777777" w:rsidR="00C334D1" w:rsidRPr="00813D46" w:rsidRDefault="00C334D1" w:rsidP="00261FF4">
            <w:pPr>
              <w:pStyle w:val="la2"/>
            </w:pPr>
            <w:r w:rsidRPr="00813D46">
              <w:rPr>
                <w:rFonts w:cs="Arial"/>
                <w:bCs/>
              </w:rPr>
              <w:t> </w:t>
            </w:r>
          </w:p>
        </w:tc>
        <w:tc>
          <w:tcPr>
            <w:tcW w:w="0" w:type="auto"/>
            <w:vAlign w:val="bottom"/>
          </w:tcPr>
          <w:p w14:paraId="3BCECCF3" w14:textId="77777777" w:rsidR="00C334D1" w:rsidRPr="00813D46" w:rsidRDefault="00C334D1" w:rsidP="007B0C0F">
            <w:pPr>
              <w:pStyle w:val="la2"/>
            </w:pPr>
            <w:r w:rsidRPr="00813D46">
              <w:rPr>
                <w:sz w:val="15"/>
                <w:szCs w:val="15"/>
              </w:rPr>
              <w:t> </w:t>
            </w:r>
          </w:p>
        </w:tc>
        <w:tc>
          <w:tcPr>
            <w:tcW w:w="0" w:type="auto"/>
            <w:vAlign w:val="bottom"/>
          </w:tcPr>
          <w:p w14:paraId="07996451" w14:textId="77777777" w:rsidR="00C334D1" w:rsidRPr="00813D46" w:rsidRDefault="00C334D1" w:rsidP="007B0C0F">
            <w:pPr>
              <w:rPr>
                <w:sz w:val="8"/>
                <w:szCs w:val="24"/>
              </w:rPr>
            </w:pPr>
            <w:r w:rsidRPr="00813D46">
              <w:rPr>
                <w:rFonts w:cs="Arial"/>
              </w:rPr>
              <w:t> </w:t>
            </w:r>
          </w:p>
        </w:tc>
        <w:tc>
          <w:tcPr>
            <w:tcW w:w="0" w:type="auto"/>
            <w:vAlign w:val="bottom"/>
          </w:tcPr>
          <w:p w14:paraId="22AA2955" w14:textId="1CF0E142" w:rsidR="00C334D1" w:rsidRPr="00813D46" w:rsidRDefault="00FB6AF1" w:rsidP="007B0C0F">
            <w:pPr>
              <w:jc w:val="right"/>
              <w:rPr>
                <w:szCs w:val="24"/>
              </w:rPr>
            </w:pPr>
            <w:r w:rsidRPr="00813D46">
              <w:rPr>
                <w:rFonts w:cs="Arial"/>
              </w:rPr>
              <w:t>1,951</w:t>
            </w:r>
          </w:p>
        </w:tc>
        <w:tc>
          <w:tcPr>
            <w:tcW w:w="0" w:type="auto"/>
            <w:noWrap/>
            <w:vAlign w:val="bottom"/>
          </w:tcPr>
          <w:p w14:paraId="7500544E" w14:textId="77777777" w:rsidR="00C334D1" w:rsidRPr="00813D46" w:rsidRDefault="00C334D1" w:rsidP="00261FF4">
            <w:pPr>
              <w:pStyle w:val="la2"/>
              <w:rPr>
                <w:szCs w:val="24"/>
              </w:rPr>
            </w:pPr>
            <w:r w:rsidRPr="00813D46">
              <w:rPr>
                <w:rFonts w:cs="Arial"/>
              </w:rPr>
              <w:t> </w:t>
            </w:r>
          </w:p>
        </w:tc>
      </w:tr>
      <w:tr w:rsidR="00FB6AF1" w:rsidRPr="00813D46" w14:paraId="1CB0EA20" w14:textId="77777777" w:rsidTr="007B0C0F">
        <w:trPr>
          <w:jc w:val="center"/>
        </w:trPr>
        <w:tc>
          <w:tcPr>
            <w:tcW w:w="0" w:type="auto"/>
            <w:gridSpan w:val="6"/>
            <w:vAlign w:val="bottom"/>
          </w:tcPr>
          <w:p w14:paraId="6026F5DA" w14:textId="77777777" w:rsidR="00C334D1" w:rsidRPr="00813D46" w:rsidRDefault="00C334D1" w:rsidP="007B0C0F">
            <w:pPr>
              <w:pStyle w:val="rrdsinglerule"/>
            </w:pPr>
            <w:r w:rsidRPr="00813D46">
              <w:rPr>
                <w:sz w:val="15"/>
                <w:szCs w:val="15"/>
              </w:rPr>
              <w:t> </w:t>
            </w:r>
          </w:p>
        </w:tc>
        <w:tc>
          <w:tcPr>
            <w:tcW w:w="0" w:type="auto"/>
            <w:vAlign w:val="bottom"/>
          </w:tcPr>
          <w:p w14:paraId="51B29B8A" w14:textId="77777777" w:rsidR="00C334D1" w:rsidRPr="00813D46" w:rsidRDefault="00C334D1" w:rsidP="00261FF4">
            <w:pPr>
              <w:pStyle w:val="la2"/>
            </w:pPr>
          </w:p>
        </w:tc>
        <w:tc>
          <w:tcPr>
            <w:tcW w:w="0" w:type="auto"/>
            <w:vAlign w:val="bottom"/>
          </w:tcPr>
          <w:p w14:paraId="4C05D3D3" w14:textId="77777777" w:rsidR="00C334D1" w:rsidRPr="00813D46" w:rsidRDefault="00C334D1" w:rsidP="007B0C0F">
            <w:pPr>
              <w:pStyle w:val="la2"/>
            </w:pPr>
            <w:r w:rsidRPr="00813D46">
              <w:t> </w:t>
            </w:r>
          </w:p>
        </w:tc>
        <w:tc>
          <w:tcPr>
            <w:tcW w:w="0" w:type="auto"/>
            <w:vAlign w:val="bottom"/>
          </w:tcPr>
          <w:p w14:paraId="169C2590" w14:textId="77777777" w:rsidR="00C334D1" w:rsidRPr="00813D46" w:rsidRDefault="00C334D1" w:rsidP="007B0C0F">
            <w:pPr>
              <w:pStyle w:val="rrdsinglerule"/>
            </w:pPr>
            <w:r w:rsidRPr="00813D46">
              <w:rPr>
                <w:sz w:val="15"/>
                <w:szCs w:val="15"/>
              </w:rPr>
              <w:t> </w:t>
            </w:r>
          </w:p>
        </w:tc>
        <w:tc>
          <w:tcPr>
            <w:tcW w:w="0" w:type="auto"/>
            <w:vAlign w:val="bottom"/>
          </w:tcPr>
          <w:p w14:paraId="7F59CBF7" w14:textId="77777777" w:rsidR="00C334D1" w:rsidRPr="00813D46" w:rsidRDefault="00C334D1" w:rsidP="007B0C0F">
            <w:pPr>
              <w:pStyle w:val="rrdsinglerule"/>
            </w:pPr>
            <w:r w:rsidRPr="00813D46">
              <w:rPr>
                <w:sz w:val="15"/>
                <w:szCs w:val="15"/>
              </w:rPr>
              <w:t> </w:t>
            </w:r>
          </w:p>
        </w:tc>
        <w:tc>
          <w:tcPr>
            <w:tcW w:w="0" w:type="auto"/>
            <w:vAlign w:val="bottom"/>
          </w:tcPr>
          <w:p w14:paraId="32F2CDF3" w14:textId="77777777" w:rsidR="00C334D1" w:rsidRPr="00813D46" w:rsidRDefault="00C334D1" w:rsidP="00261FF4">
            <w:pPr>
              <w:pStyle w:val="la2"/>
            </w:pPr>
          </w:p>
        </w:tc>
        <w:tc>
          <w:tcPr>
            <w:tcW w:w="0" w:type="auto"/>
            <w:vAlign w:val="bottom"/>
          </w:tcPr>
          <w:p w14:paraId="27D3A9A3" w14:textId="77777777" w:rsidR="00C334D1" w:rsidRPr="00813D46" w:rsidRDefault="00C334D1" w:rsidP="007B0C0F">
            <w:pPr>
              <w:pStyle w:val="la2"/>
            </w:pPr>
            <w:r w:rsidRPr="00813D46">
              <w:t> </w:t>
            </w:r>
          </w:p>
        </w:tc>
        <w:tc>
          <w:tcPr>
            <w:tcW w:w="0" w:type="auto"/>
            <w:vAlign w:val="bottom"/>
          </w:tcPr>
          <w:p w14:paraId="7E1F9B31" w14:textId="77777777" w:rsidR="00C334D1" w:rsidRPr="00813D46" w:rsidRDefault="00C334D1" w:rsidP="007B0C0F">
            <w:pPr>
              <w:pStyle w:val="rrdsinglerule"/>
            </w:pPr>
            <w:r w:rsidRPr="00813D46">
              <w:rPr>
                <w:sz w:val="15"/>
                <w:szCs w:val="15"/>
              </w:rPr>
              <w:t> </w:t>
            </w:r>
          </w:p>
        </w:tc>
        <w:tc>
          <w:tcPr>
            <w:tcW w:w="0" w:type="auto"/>
            <w:vAlign w:val="bottom"/>
          </w:tcPr>
          <w:p w14:paraId="1D91A3DC" w14:textId="77777777" w:rsidR="00C334D1" w:rsidRPr="00813D46" w:rsidRDefault="00C334D1" w:rsidP="007B0C0F">
            <w:pPr>
              <w:pStyle w:val="rrdsinglerule"/>
            </w:pPr>
            <w:r w:rsidRPr="00813D46">
              <w:rPr>
                <w:sz w:val="15"/>
                <w:szCs w:val="15"/>
              </w:rPr>
              <w:t> </w:t>
            </w:r>
          </w:p>
        </w:tc>
        <w:tc>
          <w:tcPr>
            <w:tcW w:w="0" w:type="auto"/>
            <w:vAlign w:val="bottom"/>
          </w:tcPr>
          <w:p w14:paraId="7747E88A" w14:textId="77777777" w:rsidR="00C334D1" w:rsidRPr="00813D46" w:rsidRDefault="00C334D1" w:rsidP="00261FF4">
            <w:pPr>
              <w:pStyle w:val="la2"/>
              <w:rPr>
                <w:szCs w:val="24"/>
              </w:rPr>
            </w:pPr>
            <w:r w:rsidRPr="00813D46">
              <w:t> </w:t>
            </w:r>
          </w:p>
        </w:tc>
      </w:tr>
      <w:tr w:rsidR="00FB6AF1" w:rsidRPr="00813D46" w14:paraId="0C6AABDA" w14:textId="77777777" w:rsidTr="007B0C0F">
        <w:trPr>
          <w:jc w:val="center"/>
        </w:trPr>
        <w:tc>
          <w:tcPr>
            <w:tcW w:w="0" w:type="auto"/>
          </w:tcPr>
          <w:p w14:paraId="4A1287FE" w14:textId="77777777" w:rsidR="00C334D1" w:rsidRPr="00813D46" w:rsidRDefault="00C334D1" w:rsidP="007B0C0F">
            <w:pPr>
              <w:pStyle w:val="la2"/>
            </w:pPr>
            <w:r w:rsidRPr="00813D46">
              <w:t> </w:t>
            </w:r>
          </w:p>
        </w:tc>
        <w:tc>
          <w:tcPr>
            <w:tcW w:w="0" w:type="auto"/>
            <w:vAlign w:val="bottom"/>
          </w:tcPr>
          <w:p w14:paraId="43F80838" w14:textId="77777777" w:rsidR="00C334D1" w:rsidRPr="00813D46" w:rsidRDefault="00C334D1" w:rsidP="007B0C0F">
            <w:pPr>
              <w:pStyle w:val="la2"/>
            </w:pPr>
            <w:r w:rsidRPr="00813D46">
              <w:rPr>
                <w:sz w:val="15"/>
                <w:szCs w:val="15"/>
              </w:rPr>
              <w:t> </w:t>
            </w:r>
          </w:p>
        </w:tc>
        <w:tc>
          <w:tcPr>
            <w:tcW w:w="0" w:type="auto"/>
            <w:vAlign w:val="bottom"/>
          </w:tcPr>
          <w:p w14:paraId="1D602A3B" w14:textId="77777777" w:rsidR="00C334D1" w:rsidRPr="00813D46" w:rsidRDefault="00C334D1" w:rsidP="007B0C0F">
            <w:pPr>
              <w:pStyle w:val="NormalWeb"/>
              <w:ind w:left="960" w:hanging="240"/>
              <w:rPr>
                <w:sz w:val="8"/>
              </w:rPr>
            </w:pPr>
            <w:r w:rsidRPr="00813D46">
              <w:rPr>
                <w:rFonts w:cs="Arial"/>
                <w:sz w:val="20"/>
                <w:szCs w:val="20"/>
              </w:rPr>
              <w:t>Total Devices and Consumer</w:t>
            </w:r>
          </w:p>
        </w:tc>
        <w:tc>
          <w:tcPr>
            <w:tcW w:w="0" w:type="auto"/>
            <w:vAlign w:val="bottom"/>
          </w:tcPr>
          <w:p w14:paraId="0D40E3C4" w14:textId="77777777" w:rsidR="00C334D1" w:rsidRPr="00813D46" w:rsidRDefault="00C334D1" w:rsidP="007B0C0F">
            <w:pPr>
              <w:pStyle w:val="la2"/>
            </w:pPr>
            <w:r w:rsidRPr="00813D46">
              <w:rPr>
                <w:sz w:val="15"/>
                <w:szCs w:val="15"/>
              </w:rPr>
              <w:t> </w:t>
            </w:r>
          </w:p>
        </w:tc>
        <w:tc>
          <w:tcPr>
            <w:tcW w:w="0" w:type="auto"/>
            <w:vAlign w:val="bottom"/>
          </w:tcPr>
          <w:p w14:paraId="0D6E90E0" w14:textId="77777777" w:rsidR="00C334D1" w:rsidRPr="00813D46" w:rsidRDefault="00C334D1" w:rsidP="007B0C0F">
            <w:pPr>
              <w:rPr>
                <w:sz w:val="8"/>
                <w:szCs w:val="24"/>
              </w:rPr>
            </w:pPr>
          </w:p>
        </w:tc>
        <w:tc>
          <w:tcPr>
            <w:tcW w:w="0" w:type="auto"/>
            <w:vAlign w:val="bottom"/>
          </w:tcPr>
          <w:p w14:paraId="65B89D77" w14:textId="742915F0" w:rsidR="00C334D1" w:rsidRPr="00813D46" w:rsidRDefault="004274C2" w:rsidP="00307B0B">
            <w:pPr>
              <w:jc w:val="right"/>
              <w:rPr>
                <w:szCs w:val="24"/>
              </w:rPr>
            </w:pPr>
            <w:r w:rsidRPr="00813D46">
              <w:rPr>
                <w:rFonts w:cs="Arial"/>
                <w:b/>
                <w:bCs/>
              </w:rPr>
              <w:t>18,</w:t>
            </w:r>
            <w:r w:rsidR="00307B0B" w:rsidRPr="00813D46">
              <w:rPr>
                <w:rFonts w:cs="Arial"/>
                <w:b/>
                <w:bCs/>
              </w:rPr>
              <w:t>3</w:t>
            </w:r>
            <w:r w:rsidR="00B938C0" w:rsidRPr="00813D46">
              <w:rPr>
                <w:rFonts w:cs="Arial"/>
                <w:b/>
                <w:bCs/>
              </w:rPr>
              <w:t>81</w:t>
            </w:r>
          </w:p>
        </w:tc>
        <w:tc>
          <w:tcPr>
            <w:tcW w:w="0" w:type="auto"/>
            <w:noWrap/>
            <w:vAlign w:val="bottom"/>
          </w:tcPr>
          <w:p w14:paraId="767DD1FE" w14:textId="77777777" w:rsidR="00C334D1" w:rsidRPr="00813D46" w:rsidRDefault="00C334D1" w:rsidP="00261FF4">
            <w:pPr>
              <w:pStyle w:val="la2"/>
            </w:pPr>
            <w:r w:rsidRPr="00813D46">
              <w:rPr>
                <w:rFonts w:cs="Arial"/>
                <w:b/>
                <w:bCs/>
              </w:rPr>
              <w:t> </w:t>
            </w:r>
          </w:p>
        </w:tc>
        <w:tc>
          <w:tcPr>
            <w:tcW w:w="0" w:type="auto"/>
            <w:vAlign w:val="bottom"/>
          </w:tcPr>
          <w:p w14:paraId="53EDEF77" w14:textId="77777777" w:rsidR="00C334D1" w:rsidRPr="00813D46" w:rsidRDefault="00C334D1" w:rsidP="007B0C0F">
            <w:pPr>
              <w:pStyle w:val="la2"/>
            </w:pPr>
            <w:r w:rsidRPr="00813D46">
              <w:rPr>
                <w:sz w:val="15"/>
                <w:szCs w:val="15"/>
              </w:rPr>
              <w:t> </w:t>
            </w:r>
          </w:p>
        </w:tc>
        <w:tc>
          <w:tcPr>
            <w:tcW w:w="0" w:type="auto"/>
            <w:vAlign w:val="bottom"/>
          </w:tcPr>
          <w:p w14:paraId="6A087B2D" w14:textId="77777777" w:rsidR="00C334D1" w:rsidRPr="00813D46" w:rsidRDefault="00C334D1" w:rsidP="007B0C0F">
            <w:pPr>
              <w:rPr>
                <w:sz w:val="8"/>
                <w:szCs w:val="24"/>
              </w:rPr>
            </w:pPr>
          </w:p>
        </w:tc>
        <w:tc>
          <w:tcPr>
            <w:tcW w:w="0" w:type="auto"/>
            <w:vAlign w:val="bottom"/>
          </w:tcPr>
          <w:p w14:paraId="626A4A1B" w14:textId="022FF207" w:rsidR="00C334D1" w:rsidRPr="00813D46" w:rsidRDefault="00C334D1" w:rsidP="003D4649">
            <w:pPr>
              <w:jc w:val="right"/>
              <w:rPr>
                <w:szCs w:val="24"/>
              </w:rPr>
            </w:pPr>
            <w:r w:rsidRPr="00813D46">
              <w:rPr>
                <w:rFonts w:cs="Arial"/>
                <w:bCs/>
              </w:rPr>
              <w:t>19,</w:t>
            </w:r>
            <w:r w:rsidR="003D4649" w:rsidRPr="00813D46">
              <w:rPr>
                <w:rFonts w:cs="Arial"/>
                <w:bCs/>
              </w:rPr>
              <w:t>778</w:t>
            </w:r>
          </w:p>
        </w:tc>
        <w:tc>
          <w:tcPr>
            <w:tcW w:w="0" w:type="auto"/>
            <w:noWrap/>
            <w:vAlign w:val="bottom"/>
          </w:tcPr>
          <w:p w14:paraId="22A9E911" w14:textId="77777777" w:rsidR="00C334D1" w:rsidRPr="00813D46" w:rsidRDefault="00C334D1" w:rsidP="00261FF4">
            <w:pPr>
              <w:pStyle w:val="la2"/>
            </w:pPr>
            <w:r w:rsidRPr="00813D46">
              <w:rPr>
                <w:rFonts w:cs="Arial"/>
                <w:bCs/>
              </w:rPr>
              <w:t> </w:t>
            </w:r>
          </w:p>
        </w:tc>
        <w:tc>
          <w:tcPr>
            <w:tcW w:w="0" w:type="auto"/>
            <w:vAlign w:val="bottom"/>
          </w:tcPr>
          <w:p w14:paraId="6B5F034B" w14:textId="77777777" w:rsidR="00C334D1" w:rsidRPr="00813D46" w:rsidRDefault="00C334D1" w:rsidP="007B0C0F">
            <w:pPr>
              <w:pStyle w:val="la2"/>
            </w:pPr>
            <w:r w:rsidRPr="00813D46">
              <w:rPr>
                <w:sz w:val="15"/>
                <w:szCs w:val="15"/>
              </w:rPr>
              <w:t> </w:t>
            </w:r>
          </w:p>
        </w:tc>
        <w:tc>
          <w:tcPr>
            <w:tcW w:w="0" w:type="auto"/>
            <w:vAlign w:val="bottom"/>
          </w:tcPr>
          <w:p w14:paraId="370E5772" w14:textId="77777777" w:rsidR="00C334D1" w:rsidRPr="00813D46" w:rsidRDefault="00C334D1" w:rsidP="007B0C0F">
            <w:pPr>
              <w:rPr>
                <w:sz w:val="8"/>
                <w:szCs w:val="24"/>
              </w:rPr>
            </w:pPr>
          </w:p>
        </w:tc>
        <w:tc>
          <w:tcPr>
            <w:tcW w:w="0" w:type="auto"/>
            <w:vAlign w:val="bottom"/>
          </w:tcPr>
          <w:p w14:paraId="3C3D8C5A" w14:textId="6CAEE5D9" w:rsidR="00C334D1" w:rsidRPr="00813D46" w:rsidRDefault="00FB6AF1" w:rsidP="007B0C0F">
            <w:pPr>
              <w:jc w:val="right"/>
              <w:rPr>
                <w:szCs w:val="24"/>
              </w:rPr>
            </w:pPr>
            <w:r w:rsidRPr="00813D46">
              <w:rPr>
                <w:rFonts w:cs="Arial"/>
              </w:rPr>
              <w:t>19,892</w:t>
            </w:r>
          </w:p>
        </w:tc>
        <w:tc>
          <w:tcPr>
            <w:tcW w:w="0" w:type="auto"/>
            <w:noWrap/>
            <w:vAlign w:val="bottom"/>
          </w:tcPr>
          <w:p w14:paraId="203E2DAB" w14:textId="77777777" w:rsidR="00C334D1" w:rsidRPr="00813D46" w:rsidRDefault="00C334D1" w:rsidP="00261FF4">
            <w:pPr>
              <w:pStyle w:val="la2"/>
              <w:rPr>
                <w:szCs w:val="24"/>
              </w:rPr>
            </w:pPr>
            <w:r w:rsidRPr="00813D46">
              <w:rPr>
                <w:rFonts w:cs="Arial"/>
              </w:rPr>
              <w:t> </w:t>
            </w:r>
          </w:p>
        </w:tc>
      </w:tr>
      <w:tr w:rsidR="00FB6AF1" w:rsidRPr="00813D46" w14:paraId="25677BE0" w14:textId="77777777" w:rsidTr="007B0C0F">
        <w:trPr>
          <w:jc w:val="center"/>
        </w:trPr>
        <w:tc>
          <w:tcPr>
            <w:tcW w:w="0" w:type="auto"/>
          </w:tcPr>
          <w:p w14:paraId="734F7C8B" w14:textId="77777777" w:rsidR="00C334D1" w:rsidRPr="00813D46" w:rsidRDefault="00C334D1" w:rsidP="007B0C0F">
            <w:pPr>
              <w:pStyle w:val="rrdsinglerule"/>
            </w:pPr>
          </w:p>
        </w:tc>
        <w:tc>
          <w:tcPr>
            <w:tcW w:w="0" w:type="auto"/>
            <w:vAlign w:val="bottom"/>
          </w:tcPr>
          <w:p w14:paraId="4B69E319" w14:textId="77777777" w:rsidR="00C334D1" w:rsidRPr="00813D46" w:rsidRDefault="00C334D1" w:rsidP="007B0C0F">
            <w:pPr>
              <w:pStyle w:val="rrdsinglerule"/>
              <w:rPr>
                <w:sz w:val="15"/>
                <w:szCs w:val="15"/>
              </w:rPr>
            </w:pPr>
          </w:p>
        </w:tc>
        <w:tc>
          <w:tcPr>
            <w:tcW w:w="0" w:type="auto"/>
            <w:vAlign w:val="bottom"/>
          </w:tcPr>
          <w:p w14:paraId="383A00A3" w14:textId="77777777" w:rsidR="00C334D1" w:rsidRPr="00813D46" w:rsidRDefault="00C334D1" w:rsidP="007B0C0F">
            <w:pPr>
              <w:pStyle w:val="rrdsinglerule"/>
            </w:pPr>
          </w:p>
        </w:tc>
        <w:tc>
          <w:tcPr>
            <w:tcW w:w="0" w:type="auto"/>
            <w:vAlign w:val="bottom"/>
          </w:tcPr>
          <w:p w14:paraId="24373CCA" w14:textId="77777777" w:rsidR="00C334D1" w:rsidRPr="00813D46" w:rsidRDefault="00C334D1" w:rsidP="007B0C0F">
            <w:pPr>
              <w:pStyle w:val="rrdsinglerule"/>
              <w:rPr>
                <w:sz w:val="15"/>
                <w:szCs w:val="15"/>
              </w:rPr>
            </w:pPr>
          </w:p>
        </w:tc>
        <w:tc>
          <w:tcPr>
            <w:tcW w:w="0" w:type="auto"/>
            <w:vAlign w:val="bottom"/>
          </w:tcPr>
          <w:p w14:paraId="7623E779" w14:textId="77777777" w:rsidR="00C334D1" w:rsidRPr="00813D46" w:rsidRDefault="00C334D1" w:rsidP="007B0C0F">
            <w:pPr>
              <w:pStyle w:val="rrdsinglerule"/>
              <w:rPr>
                <w:b/>
                <w:bCs/>
              </w:rPr>
            </w:pPr>
          </w:p>
        </w:tc>
        <w:tc>
          <w:tcPr>
            <w:tcW w:w="0" w:type="auto"/>
            <w:vAlign w:val="bottom"/>
          </w:tcPr>
          <w:p w14:paraId="5A7401D8" w14:textId="77777777" w:rsidR="00C334D1" w:rsidRPr="00813D46" w:rsidRDefault="00C334D1" w:rsidP="007B0C0F">
            <w:pPr>
              <w:pStyle w:val="rrdsinglerule"/>
              <w:rPr>
                <w:b/>
                <w:bCs/>
              </w:rPr>
            </w:pPr>
          </w:p>
        </w:tc>
        <w:tc>
          <w:tcPr>
            <w:tcW w:w="0" w:type="auto"/>
            <w:noWrap/>
            <w:vAlign w:val="bottom"/>
          </w:tcPr>
          <w:p w14:paraId="2F77A319" w14:textId="77777777" w:rsidR="00C334D1" w:rsidRPr="00813D46" w:rsidRDefault="00C334D1" w:rsidP="00261FF4">
            <w:pPr>
              <w:pStyle w:val="la2"/>
            </w:pPr>
          </w:p>
        </w:tc>
        <w:tc>
          <w:tcPr>
            <w:tcW w:w="0" w:type="auto"/>
            <w:vAlign w:val="bottom"/>
          </w:tcPr>
          <w:p w14:paraId="1BB8B194" w14:textId="77777777" w:rsidR="00C334D1" w:rsidRPr="00813D46" w:rsidRDefault="00C334D1" w:rsidP="007B0C0F">
            <w:pPr>
              <w:pStyle w:val="la2"/>
              <w:rPr>
                <w:sz w:val="15"/>
                <w:szCs w:val="15"/>
              </w:rPr>
            </w:pPr>
          </w:p>
        </w:tc>
        <w:tc>
          <w:tcPr>
            <w:tcW w:w="0" w:type="auto"/>
            <w:vAlign w:val="bottom"/>
          </w:tcPr>
          <w:p w14:paraId="178136C9" w14:textId="77777777" w:rsidR="00C334D1" w:rsidRPr="00813D46" w:rsidRDefault="00C334D1" w:rsidP="007B0C0F">
            <w:pPr>
              <w:pStyle w:val="rrdsinglerule"/>
            </w:pPr>
          </w:p>
        </w:tc>
        <w:tc>
          <w:tcPr>
            <w:tcW w:w="0" w:type="auto"/>
            <w:vAlign w:val="bottom"/>
          </w:tcPr>
          <w:p w14:paraId="531F8374" w14:textId="77777777" w:rsidR="00C334D1" w:rsidRPr="00813D46" w:rsidRDefault="00C334D1" w:rsidP="007B0C0F">
            <w:pPr>
              <w:pStyle w:val="rrdsinglerule"/>
            </w:pPr>
          </w:p>
        </w:tc>
        <w:tc>
          <w:tcPr>
            <w:tcW w:w="0" w:type="auto"/>
            <w:noWrap/>
            <w:vAlign w:val="bottom"/>
          </w:tcPr>
          <w:p w14:paraId="7B02C916" w14:textId="77777777" w:rsidR="00C334D1" w:rsidRPr="00813D46" w:rsidRDefault="00C334D1" w:rsidP="00261FF4">
            <w:pPr>
              <w:pStyle w:val="la2"/>
            </w:pPr>
          </w:p>
        </w:tc>
        <w:tc>
          <w:tcPr>
            <w:tcW w:w="0" w:type="auto"/>
            <w:vAlign w:val="bottom"/>
          </w:tcPr>
          <w:p w14:paraId="34E949ED" w14:textId="77777777" w:rsidR="00C334D1" w:rsidRPr="00813D46" w:rsidRDefault="00C334D1" w:rsidP="007B0C0F">
            <w:pPr>
              <w:pStyle w:val="la2"/>
              <w:rPr>
                <w:sz w:val="15"/>
                <w:szCs w:val="15"/>
              </w:rPr>
            </w:pPr>
          </w:p>
        </w:tc>
        <w:tc>
          <w:tcPr>
            <w:tcW w:w="0" w:type="auto"/>
            <w:vAlign w:val="bottom"/>
          </w:tcPr>
          <w:p w14:paraId="74C5E987" w14:textId="77777777" w:rsidR="00C334D1" w:rsidRPr="00813D46" w:rsidRDefault="00C334D1" w:rsidP="007B0C0F">
            <w:pPr>
              <w:pStyle w:val="rrdsinglerule"/>
            </w:pPr>
          </w:p>
        </w:tc>
        <w:tc>
          <w:tcPr>
            <w:tcW w:w="0" w:type="auto"/>
            <w:vAlign w:val="bottom"/>
          </w:tcPr>
          <w:p w14:paraId="679CD77A" w14:textId="77777777" w:rsidR="00C334D1" w:rsidRPr="00813D46" w:rsidRDefault="00C334D1" w:rsidP="007B0C0F">
            <w:pPr>
              <w:pStyle w:val="rrdsinglerule"/>
            </w:pPr>
          </w:p>
        </w:tc>
        <w:tc>
          <w:tcPr>
            <w:tcW w:w="0" w:type="auto"/>
            <w:noWrap/>
            <w:vAlign w:val="bottom"/>
          </w:tcPr>
          <w:p w14:paraId="070351D8" w14:textId="77777777" w:rsidR="00C334D1" w:rsidRPr="00813D46" w:rsidRDefault="00C334D1" w:rsidP="00261FF4">
            <w:pPr>
              <w:pStyle w:val="la2"/>
            </w:pPr>
          </w:p>
        </w:tc>
      </w:tr>
      <w:tr w:rsidR="00FB6AF1" w:rsidRPr="00813D46" w14:paraId="2E44CF30" w14:textId="77777777" w:rsidTr="007B0C0F">
        <w:trPr>
          <w:jc w:val="center"/>
        </w:trPr>
        <w:tc>
          <w:tcPr>
            <w:tcW w:w="0" w:type="auto"/>
          </w:tcPr>
          <w:p w14:paraId="0E0800E4" w14:textId="77777777" w:rsidR="00C334D1" w:rsidRPr="00813D46" w:rsidRDefault="00C334D1" w:rsidP="007B0C0F">
            <w:pPr>
              <w:pStyle w:val="NormalWeb"/>
              <w:ind w:left="240" w:hanging="240"/>
              <w:rPr>
                <w:sz w:val="8"/>
              </w:rPr>
            </w:pPr>
            <w:r w:rsidRPr="00813D46">
              <w:rPr>
                <w:rFonts w:cs="Arial"/>
                <w:sz w:val="20"/>
                <w:szCs w:val="20"/>
              </w:rPr>
              <w:t>Commercial</w:t>
            </w:r>
          </w:p>
        </w:tc>
        <w:tc>
          <w:tcPr>
            <w:tcW w:w="0" w:type="auto"/>
            <w:vAlign w:val="bottom"/>
          </w:tcPr>
          <w:p w14:paraId="6416ED5D" w14:textId="77777777" w:rsidR="00C334D1" w:rsidRPr="00813D46" w:rsidRDefault="00C334D1" w:rsidP="007B0C0F">
            <w:pPr>
              <w:pStyle w:val="la2"/>
            </w:pPr>
            <w:r w:rsidRPr="00813D46">
              <w:rPr>
                <w:sz w:val="15"/>
                <w:szCs w:val="15"/>
              </w:rPr>
              <w:t> </w:t>
            </w:r>
          </w:p>
        </w:tc>
        <w:tc>
          <w:tcPr>
            <w:tcW w:w="0" w:type="auto"/>
            <w:vAlign w:val="bottom"/>
          </w:tcPr>
          <w:p w14:paraId="5E9CEE03" w14:textId="77777777" w:rsidR="00C334D1" w:rsidRPr="00813D46" w:rsidRDefault="00C334D1" w:rsidP="007B0C0F">
            <w:pPr>
              <w:rPr>
                <w:sz w:val="8"/>
                <w:szCs w:val="24"/>
              </w:rPr>
            </w:pPr>
            <w:r w:rsidRPr="00813D46">
              <w:rPr>
                <w:rFonts w:cs="Arial"/>
              </w:rPr>
              <w:t>Licensing</w:t>
            </w:r>
          </w:p>
        </w:tc>
        <w:tc>
          <w:tcPr>
            <w:tcW w:w="0" w:type="auto"/>
            <w:vAlign w:val="bottom"/>
          </w:tcPr>
          <w:p w14:paraId="4563D224" w14:textId="77777777" w:rsidR="00C334D1" w:rsidRPr="00813D46" w:rsidRDefault="00C334D1" w:rsidP="007B0C0F">
            <w:pPr>
              <w:pStyle w:val="la2"/>
            </w:pPr>
            <w:r w:rsidRPr="00813D46">
              <w:rPr>
                <w:sz w:val="15"/>
                <w:szCs w:val="15"/>
              </w:rPr>
              <w:t> </w:t>
            </w:r>
          </w:p>
        </w:tc>
        <w:tc>
          <w:tcPr>
            <w:tcW w:w="0" w:type="auto"/>
            <w:vAlign w:val="bottom"/>
          </w:tcPr>
          <w:p w14:paraId="21817BE2" w14:textId="77777777" w:rsidR="00C334D1" w:rsidRPr="00813D46" w:rsidRDefault="00C334D1" w:rsidP="007B0C0F">
            <w:pPr>
              <w:rPr>
                <w:sz w:val="8"/>
                <w:szCs w:val="24"/>
              </w:rPr>
            </w:pPr>
          </w:p>
        </w:tc>
        <w:tc>
          <w:tcPr>
            <w:tcW w:w="0" w:type="auto"/>
            <w:vAlign w:val="bottom"/>
          </w:tcPr>
          <w:p w14:paraId="7F7A478B" w14:textId="02538D48" w:rsidR="00C334D1" w:rsidRPr="00813D46" w:rsidRDefault="004274C2" w:rsidP="007B0C0F">
            <w:pPr>
              <w:jc w:val="right"/>
              <w:rPr>
                <w:szCs w:val="24"/>
              </w:rPr>
            </w:pPr>
            <w:r w:rsidRPr="00813D46">
              <w:rPr>
                <w:rFonts w:cs="Arial"/>
                <w:b/>
                <w:bCs/>
              </w:rPr>
              <w:t>37,830</w:t>
            </w:r>
          </w:p>
        </w:tc>
        <w:tc>
          <w:tcPr>
            <w:tcW w:w="0" w:type="auto"/>
            <w:noWrap/>
            <w:vAlign w:val="bottom"/>
          </w:tcPr>
          <w:p w14:paraId="1117936A" w14:textId="77777777" w:rsidR="00C334D1" w:rsidRPr="00813D46" w:rsidRDefault="00C334D1" w:rsidP="00261FF4">
            <w:pPr>
              <w:pStyle w:val="la2"/>
            </w:pPr>
            <w:r w:rsidRPr="00813D46">
              <w:rPr>
                <w:rFonts w:cs="Arial"/>
                <w:b/>
                <w:bCs/>
              </w:rPr>
              <w:t> </w:t>
            </w:r>
          </w:p>
        </w:tc>
        <w:tc>
          <w:tcPr>
            <w:tcW w:w="0" w:type="auto"/>
            <w:vAlign w:val="bottom"/>
          </w:tcPr>
          <w:p w14:paraId="507EFCFC" w14:textId="77777777" w:rsidR="00C334D1" w:rsidRPr="00813D46" w:rsidRDefault="00C334D1" w:rsidP="007B0C0F">
            <w:pPr>
              <w:pStyle w:val="la2"/>
            </w:pPr>
            <w:r w:rsidRPr="00813D46">
              <w:rPr>
                <w:sz w:val="15"/>
                <w:szCs w:val="15"/>
              </w:rPr>
              <w:t> </w:t>
            </w:r>
          </w:p>
        </w:tc>
        <w:tc>
          <w:tcPr>
            <w:tcW w:w="0" w:type="auto"/>
            <w:vAlign w:val="bottom"/>
          </w:tcPr>
          <w:p w14:paraId="32BC2138" w14:textId="77777777" w:rsidR="00C334D1" w:rsidRPr="00813D46" w:rsidRDefault="00C334D1" w:rsidP="007B0C0F">
            <w:pPr>
              <w:rPr>
                <w:sz w:val="8"/>
                <w:szCs w:val="24"/>
              </w:rPr>
            </w:pPr>
          </w:p>
        </w:tc>
        <w:tc>
          <w:tcPr>
            <w:tcW w:w="0" w:type="auto"/>
            <w:vAlign w:val="bottom"/>
          </w:tcPr>
          <w:p w14:paraId="76533ABB" w14:textId="0464A59A" w:rsidR="00C334D1" w:rsidRPr="00813D46" w:rsidRDefault="00C334D1" w:rsidP="003D4649">
            <w:pPr>
              <w:jc w:val="right"/>
              <w:rPr>
                <w:szCs w:val="24"/>
              </w:rPr>
            </w:pPr>
            <w:r w:rsidRPr="00813D46">
              <w:rPr>
                <w:rFonts w:cs="Arial"/>
                <w:bCs/>
              </w:rPr>
              <w:t>38,</w:t>
            </w:r>
            <w:r w:rsidR="003D4649" w:rsidRPr="00813D46">
              <w:rPr>
                <w:rFonts w:cs="Arial"/>
                <w:bCs/>
              </w:rPr>
              <w:t>615</w:t>
            </w:r>
          </w:p>
        </w:tc>
        <w:tc>
          <w:tcPr>
            <w:tcW w:w="0" w:type="auto"/>
            <w:noWrap/>
            <w:vAlign w:val="bottom"/>
          </w:tcPr>
          <w:p w14:paraId="72010C85" w14:textId="77777777" w:rsidR="00C334D1" w:rsidRPr="00813D46" w:rsidRDefault="00C334D1" w:rsidP="00261FF4">
            <w:pPr>
              <w:pStyle w:val="la2"/>
            </w:pPr>
            <w:r w:rsidRPr="00813D46">
              <w:rPr>
                <w:rFonts w:cs="Arial"/>
                <w:bCs/>
              </w:rPr>
              <w:t> </w:t>
            </w:r>
          </w:p>
        </w:tc>
        <w:tc>
          <w:tcPr>
            <w:tcW w:w="0" w:type="auto"/>
            <w:vAlign w:val="bottom"/>
          </w:tcPr>
          <w:p w14:paraId="2D4A3C6F" w14:textId="77777777" w:rsidR="00C334D1" w:rsidRPr="00813D46" w:rsidRDefault="00C334D1" w:rsidP="007B0C0F">
            <w:pPr>
              <w:pStyle w:val="la2"/>
            </w:pPr>
            <w:r w:rsidRPr="00813D46">
              <w:rPr>
                <w:sz w:val="15"/>
                <w:szCs w:val="15"/>
              </w:rPr>
              <w:t> </w:t>
            </w:r>
          </w:p>
        </w:tc>
        <w:tc>
          <w:tcPr>
            <w:tcW w:w="0" w:type="auto"/>
            <w:vAlign w:val="bottom"/>
          </w:tcPr>
          <w:p w14:paraId="13FD3A61" w14:textId="77777777" w:rsidR="00C334D1" w:rsidRPr="00813D46" w:rsidRDefault="00C334D1" w:rsidP="007B0C0F">
            <w:pPr>
              <w:rPr>
                <w:sz w:val="8"/>
                <w:szCs w:val="24"/>
              </w:rPr>
            </w:pPr>
          </w:p>
        </w:tc>
        <w:tc>
          <w:tcPr>
            <w:tcW w:w="0" w:type="auto"/>
            <w:vAlign w:val="bottom"/>
          </w:tcPr>
          <w:p w14:paraId="74B55CB9" w14:textId="6A8AA286" w:rsidR="00C334D1" w:rsidRPr="00813D46" w:rsidRDefault="00C334D1" w:rsidP="00FB6AF1">
            <w:pPr>
              <w:jc w:val="right"/>
              <w:rPr>
                <w:szCs w:val="24"/>
              </w:rPr>
            </w:pPr>
            <w:r w:rsidRPr="00813D46">
              <w:rPr>
                <w:rFonts w:cs="Arial"/>
              </w:rPr>
              <w:t>36,</w:t>
            </w:r>
            <w:r w:rsidR="00FB6AF1" w:rsidRPr="00813D46">
              <w:rPr>
                <w:rFonts w:cs="Arial"/>
              </w:rPr>
              <w:t>280</w:t>
            </w:r>
          </w:p>
        </w:tc>
        <w:tc>
          <w:tcPr>
            <w:tcW w:w="0" w:type="auto"/>
            <w:noWrap/>
            <w:vAlign w:val="bottom"/>
          </w:tcPr>
          <w:p w14:paraId="6CB31BF7" w14:textId="77777777" w:rsidR="00C334D1" w:rsidRPr="00813D46" w:rsidRDefault="00C334D1" w:rsidP="00261FF4">
            <w:pPr>
              <w:pStyle w:val="la2"/>
              <w:rPr>
                <w:szCs w:val="24"/>
              </w:rPr>
            </w:pPr>
            <w:r w:rsidRPr="00813D46">
              <w:rPr>
                <w:rFonts w:cs="Arial"/>
              </w:rPr>
              <w:t> </w:t>
            </w:r>
          </w:p>
        </w:tc>
      </w:tr>
      <w:tr w:rsidR="00FB6AF1" w:rsidRPr="00813D46" w14:paraId="1D2C1D1B" w14:textId="77777777" w:rsidTr="007B0C0F">
        <w:trPr>
          <w:jc w:val="center"/>
        </w:trPr>
        <w:tc>
          <w:tcPr>
            <w:tcW w:w="0" w:type="auto"/>
          </w:tcPr>
          <w:p w14:paraId="20CD330A" w14:textId="77777777" w:rsidR="00C334D1" w:rsidRPr="00813D46" w:rsidRDefault="00C334D1" w:rsidP="007B0C0F">
            <w:pPr>
              <w:pStyle w:val="la2"/>
            </w:pPr>
            <w:r w:rsidRPr="00813D46">
              <w:t> </w:t>
            </w:r>
          </w:p>
        </w:tc>
        <w:tc>
          <w:tcPr>
            <w:tcW w:w="0" w:type="auto"/>
            <w:vAlign w:val="bottom"/>
          </w:tcPr>
          <w:p w14:paraId="7B2BCEDC" w14:textId="77777777" w:rsidR="00C334D1" w:rsidRPr="00813D46" w:rsidRDefault="00C334D1" w:rsidP="007B0C0F">
            <w:pPr>
              <w:pStyle w:val="la2"/>
            </w:pPr>
            <w:r w:rsidRPr="00813D46">
              <w:rPr>
                <w:sz w:val="15"/>
                <w:szCs w:val="15"/>
              </w:rPr>
              <w:t> </w:t>
            </w:r>
          </w:p>
        </w:tc>
        <w:tc>
          <w:tcPr>
            <w:tcW w:w="0" w:type="auto"/>
            <w:vAlign w:val="bottom"/>
          </w:tcPr>
          <w:p w14:paraId="5AABD205" w14:textId="77777777" w:rsidR="00C334D1" w:rsidRPr="00813D46" w:rsidRDefault="00C334D1" w:rsidP="007B0C0F">
            <w:pPr>
              <w:pStyle w:val="NormalWeb"/>
              <w:ind w:left="240" w:hanging="240"/>
              <w:rPr>
                <w:sz w:val="8"/>
              </w:rPr>
            </w:pPr>
            <w:r w:rsidRPr="00813D46">
              <w:rPr>
                <w:rFonts w:cs="Arial"/>
                <w:sz w:val="20"/>
                <w:szCs w:val="20"/>
              </w:rPr>
              <w:t>Other</w:t>
            </w:r>
          </w:p>
        </w:tc>
        <w:tc>
          <w:tcPr>
            <w:tcW w:w="0" w:type="auto"/>
            <w:vAlign w:val="bottom"/>
          </w:tcPr>
          <w:p w14:paraId="0CA4ECA6" w14:textId="77777777" w:rsidR="00C334D1" w:rsidRPr="00813D46" w:rsidRDefault="00C334D1" w:rsidP="007B0C0F">
            <w:pPr>
              <w:pStyle w:val="la2"/>
            </w:pPr>
            <w:r w:rsidRPr="00813D46">
              <w:rPr>
                <w:sz w:val="15"/>
                <w:szCs w:val="15"/>
              </w:rPr>
              <w:t> </w:t>
            </w:r>
          </w:p>
        </w:tc>
        <w:tc>
          <w:tcPr>
            <w:tcW w:w="0" w:type="auto"/>
            <w:vAlign w:val="bottom"/>
          </w:tcPr>
          <w:p w14:paraId="2E17662F" w14:textId="77777777" w:rsidR="00C334D1" w:rsidRPr="00813D46" w:rsidRDefault="00C334D1" w:rsidP="007B0C0F">
            <w:pPr>
              <w:rPr>
                <w:sz w:val="8"/>
                <w:szCs w:val="24"/>
              </w:rPr>
            </w:pPr>
            <w:r w:rsidRPr="00813D46">
              <w:rPr>
                <w:rFonts w:cs="Arial"/>
                <w:b/>
                <w:bCs/>
              </w:rPr>
              <w:t> </w:t>
            </w:r>
          </w:p>
        </w:tc>
        <w:tc>
          <w:tcPr>
            <w:tcW w:w="0" w:type="auto"/>
            <w:vAlign w:val="bottom"/>
          </w:tcPr>
          <w:p w14:paraId="52B7F6A9" w14:textId="10165EC6" w:rsidR="00C334D1" w:rsidRPr="00813D46" w:rsidRDefault="004274C2" w:rsidP="007B0C0F">
            <w:pPr>
              <w:jc w:val="right"/>
              <w:rPr>
                <w:szCs w:val="24"/>
              </w:rPr>
            </w:pPr>
            <w:r w:rsidRPr="00813D46">
              <w:rPr>
                <w:rFonts w:cs="Arial"/>
                <w:b/>
                <w:bCs/>
              </w:rPr>
              <w:t>4,199</w:t>
            </w:r>
          </w:p>
        </w:tc>
        <w:tc>
          <w:tcPr>
            <w:tcW w:w="0" w:type="auto"/>
            <w:noWrap/>
            <w:vAlign w:val="bottom"/>
          </w:tcPr>
          <w:p w14:paraId="767E8636" w14:textId="77777777" w:rsidR="00C334D1" w:rsidRPr="00813D46" w:rsidRDefault="00C334D1" w:rsidP="00261FF4">
            <w:pPr>
              <w:pStyle w:val="la2"/>
            </w:pPr>
            <w:r w:rsidRPr="00813D46">
              <w:rPr>
                <w:rFonts w:cs="Arial"/>
                <w:b/>
                <w:bCs/>
              </w:rPr>
              <w:t> </w:t>
            </w:r>
          </w:p>
        </w:tc>
        <w:tc>
          <w:tcPr>
            <w:tcW w:w="0" w:type="auto"/>
            <w:vAlign w:val="bottom"/>
          </w:tcPr>
          <w:p w14:paraId="6EEFB722" w14:textId="77777777" w:rsidR="00C334D1" w:rsidRPr="00813D46" w:rsidRDefault="00C334D1" w:rsidP="007B0C0F">
            <w:pPr>
              <w:pStyle w:val="la2"/>
            </w:pPr>
            <w:r w:rsidRPr="00813D46">
              <w:rPr>
                <w:sz w:val="15"/>
                <w:szCs w:val="15"/>
              </w:rPr>
              <w:t> </w:t>
            </w:r>
          </w:p>
        </w:tc>
        <w:tc>
          <w:tcPr>
            <w:tcW w:w="0" w:type="auto"/>
            <w:vAlign w:val="bottom"/>
          </w:tcPr>
          <w:p w14:paraId="7D517461" w14:textId="77777777" w:rsidR="00C334D1" w:rsidRPr="00813D46" w:rsidRDefault="00C334D1" w:rsidP="007B0C0F">
            <w:pPr>
              <w:rPr>
                <w:sz w:val="8"/>
                <w:szCs w:val="24"/>
              </w:rPr>
            </w:pPr>
            <w:r w:rsidRPr="00813D46">
              <w:rPr>
                <w:rFonts w:cs="Arial"/>
              </w:rPr>
              <w:t> </w:t>
            </w:r>
          </w:p>
        </w:tc>
        <w:tc>
          <w:tcPr>
            <w:tcW w:w="0" w:type="auto"/>
            <w:vAlign w:val="bottom"/>
          </w:tcPr>
          <w:p w14:paraId="38EAB622" w14:textId="2431BB1F" w:rsidR="00C334D1" w:rsidRPr="00813D46" w:rsidRDefault="00C334D1" w:rsidP="007B0C0F">
            <w:pPr>
              <w:jc w:val="right"/>
              <w:rPr>
                <w:szCs w:val="24"/>
              </w:rPr>
            </w:pPr>
            <w:r w:rsidRPr="00813D46">
              <w:rPr>
                <w:rFonts w:cs="Arial"/>
                <w:bCs/>
              </w:rPr>
              <w:t>1,85</w:t>
            </w:r>
            <w:r w:rsidR="003D4649" w:rsidRPr="00813D46">
              <w:rPr>
                <w:rFonts w:cs="Arial"/>
                <w:bCs/>
              </w:rPr>
              <w:t>5</w:t>
            </w:r>
          </w:p>
        </w:tc>
        <w:tc>
          <w:tcPr>
            <w:tcW w:w="0" w:type="auto"/>
            <w:noWrap/>
            <w:vAlign w:val="bottom"/>
          </w:tcPr>
          <w:p w14:paraId="1F5A0ACC" w14:textId="77777777" w:rsidR="00C334D1" w:rsidRPr="00813D46" w:rsidRDefault="00C334D1" w:rsidP="00261FF4">
            <w:pPr>
              <w:pStyle w:val="la2"/>
            </w:pPr>
            <w:r w:rsidRPr="00813D46">
              <w:rPr>
                <w:rFonts w:cs="Arial"/>
                <w:bCs/>
              </w:rPr>
              <w:t> </w:t>
            </w:r>
          </w:p>
        </w:tc>
        <w:tc>
          <w:tcPr>
            <w:tcW w:w="0" w:type="auto"/>
            <w:vAlign w:val="bottom"/>
          </w:tcPr>
          <w:p w14:paraId="5C5D02C8" w14:textId="77777777" w:rsidR="00C334D1" w:rsidRPr="00813D46" w:rsidRDefault="00C334D1" w:rsidP="007B0C0F">
            <w:pPr>
              <w:pStyle w:val="la2"/>
            </w:pPr>
            <w:r w:rsidRPr="00813D46">
              <w:rPr>
                <w:sz w:val="15"/>
                <w:szCs w:val="15"/>
              </w:rPr>
              <w:t> </w:t>
            </w:r>
          </w:p>
        </w:tc>
        <w:tc>
          <w:tcPr>
            <w:tcW w:w="0" w:type="auto"/>
            <w:vAlign w:val="bottom"/>
          </w:tcPr>
          <w:p w14:paraId="7740A837" w14:textId="77777777" w:rsidR="00C334D1" w:rsidRPr="00813D46" w:rsidRDefault="00C334D1" w:rsidP="007B0C0F">
            <w:pPr>
              <w:rPr>
                <w:sz w:val="8"/>
                <w:szCs w:val="24"/>
              </w:rPr>
            </w:pPr>
            <w:r w:rsidRPr="00813D46">
              <w:rPr>
                <w:rFonts w:cs="Arial"/>
              </w:rPr>
              <w:t> </w:t>
            </w:r>
          </w:p>
        </w:tc>
        <w:tc>
          <w:tcPr>
            <w:tcW w:w="0" w:type="auto"/>
            <w:vAlign w:val="bottom"/>
          </w:tcPr>
          <w:p w14:paraId="068245F6" w14:textId="77A6A658" w:rsidR="00C334D1" w:rsidRPr="00813D46" w:rsidRDefault="00FB6AF1" w:rsidP="00FB6AF1">
            <w:pPr>
              <w:jc w:val="right"/>
              <w:rPr>
                <w:szCs w:val="24"/>
              </w:rPr>
            </w:pPr>
            <w:r w:rsidRPr="00813D46">
              <w:rPr>
                <w:rFonts w:cs="Arial"/>
              </w:rPr>
              <w:t>922</w:t>
            </w:r>
          </w:p>
        </w:tc>
        <w:tc>
          <w:tcPr>
            <w:tcW w:w="0" w:type="auto"/>
            <w:noWrap/>
            <w:vAlign w:val="bottom"/>
          </w:tcPr>
          <w:p w14:paraId="4EC2AB22" w14:textId="77777777" w:rsidR="00C334D1" w:rsidRPr="00813D46" w:rsidRDefault="00C334D1" w:rsidP="00261FF4">
            <w:pPr>
              <w:pStyle w:val="la2"/>
              <w:rPr>
                <w:szCs w:val="24"/>
              </w:rPr>
            </w:pPr>
            <w:r w:rsidRPr="00813D46">
              <w:rPr>
                <w:rFonts w:cs="Arial"/>
              </w:rPr>
              <w:t> </w:t>
            </w:r>
          </w:p>
        </w:tc>
      </w:tr>
      <w:tr w:rsidR="00FB6AF1" w:rsidRPr="00813D46" w14:paraId="62BF03BF" w14:textId="77777777" w:rsidTr="007B0C0F">
        <w:trPr>
          <w:jc w:val="center"/>
        </w:trPr>
        <w:tc>
          <w:tcPr>
            <w:tcW w:w="0" w:type="auto"/>
            <w:gridSpan w:val="6"/>
            <w:vAlign w:val="bottom"/>
          </w:tcPr>
          <w:p w14:paraId="406561E9" w14:textId="77777777" w:rsidR="00C334D1" w:rsidRPr="00813D46" w:rsidRDefault="00C334D1" w:rsidP="007B0C0F">
            <w:pPr>
              <w:pStyle w:val="rrdsinglerule"/>
            </w:pPr>
            <w:r w:rsidRPr="00813D46">
              <w:rPr>
                <w:sz w:val="15"/>
                <w:szCs w:val="15"/>
              </w:rPr>
              <w:t> </w:t>
            </w:r>
          </w:p>
        </w:tc>
        <w:tc>
          <w:tcPr>
            <w:tcW w:w="0" w:type="auto"/>
            <w:vAlign w:val="bottom"/>
          </w:tcPr>
          <w:p w14:paraId="0C69FDF7" w14:textId="77777777" w:rsidR="00C334D1" w:rsidRPr="00813D46" w:rsidRDefault="00C334D1" w:rsidP="00261FF4">
            <w:pPr>
              <w:pStyle w:val="la2"/>
            </w:pPr>
          </w:p>
        </w:tc>
        <w:tc>
          <w:tcPr>
            <w:tcW w:w="0" w:type="auto"/>
            <w:vAlign w:val="bottom"/>
          </w:tcPr>
          <w:p w14:paraId="5940A9CC" w14:textId="77777777" w:rsidR="00C334D1" w:rsidRPr="00813D46" w:rsidRDefault="00C334D1" w:rsidP="007B0C0F">
            <w:pPr>
              <w:pStyle w:val="la2"/>
            </w:pPr>
            <w:r w:rsidRPr="00813D46">
              <w:t> </w:t>
            </w:r>
          </w:p>
        </w:tc>
        <w:tc>
          <w:tcPr>
            <w:tcW w:w="0" w:type="auto"/>
            <w:vAlign w:val="bottom"/>
          </w:tcPr>
          <w:p w14:paraId="20BED260" w14:textId="77777777" w:rsidR="00C334D1" w:rsidRPr="00813D46" w:rsidRDefault="00C334D1" w:rsidP="007B0C0F">
            <w:pPr>
              <w:pStyle w:val="rrdsinglerule"/>
            </w:pPr>
            <w:r w:rsidRPr="00813D46">
              <w:rPr>
                <w:sz w:val="15"/>
                <w:szCs w:val="15"/>
              </w:rPr>
              <w:t> </w:t>
            </w:r>
          </w:p>
        </w:tc>
        <w:tc>
          <w:tcPr>
            <w:tcW w:w="0" w:type="auto"/>
            <w:vAlign w:val="bottom"/>
          </w:tcPr>
          <w:p w14:paraId="5399697E" w14:textId="77777777" w:rsidR="00C334D1" w:rsidRPr="00813D46" w:rsidRDefault="00C334D1" w:rsidP="007B0C0F">
            <w:pPr>
              <w:pStyle w:val="rrdsinglerule"/>
            </w:pPr>
            <w:r w:rsidRPr="00813D46">
              <w:rPr>
                <w:sz w:val="15"/>
                <w:szCs w:val="15"/>
              </w:rPr>
              <w:t> </w:t>
            </w:r>
          </w:p>
        </w:tc>
        <w:tc>
          <w:tcPr>
            <w:tcW w:w="0" w:type="auto"/>
            <w:vAlign w:val="bottom"/>
          </w:tcPr>
          <w:p w14:paraId="3F70DE97" w14:textId="77777777" w:rsidR="00C334D1" w:rsidRPr="00813D46" w:rsidRDefault="00C334D1" w:rsidP="00261FF4">
            <w:pPr>
              <w:pStyle w:val="la2"/>
            </w:pPr>
          </w:p>
        </w:tc>
        <w:tc>
          <w:tcPr>
            <w:tcW w:w="0" w:type="auto"/>
            <w:vAlign w:val="bottom"/>
          </w:tcPr>
          <w:p w14:paraId="68181C32" w14:textId="77777777" w:rsidR="00C334D1" w:rsidRPr="00813D46" w:rsidRDefault="00C334D1" w:rsidP="007B0C0F">
            <w:pPr>
              <w:pStyle w:val="la2"/>
            </w:pPr>
            <w:r w:rsidRPr="00813D46">
              <w:t> </w:t>
            </w:r>
          </w:p>
        </w:tc>
        <w:tc>
          <w:tcPr>
            <w:tcW w:w="0" w:type="auto"/>
            <w:vAlign w:val="bottom"/>
          </w:tcPr>
          <w:p w14:paraId="7FFEA618" w14:textId="77777777" w:rsidR="00C334D1" w:rsidRPr="00813D46" w:rsidRDefault="00C334D1" w:rsidP="007B0C0F">
            <w:pPr>
              <w:pStyle w:val="rrdsinglerule"/>
            </w:pPr>
            <w:r w:rsidRPr="00813D46">
              <w:rPr>
                <w:sz w:val="15"/>
                <w:szCs w:val="15"/>
              </w:rPr>
              <w:t> </w:t>
            </w:r>
          </w:p>
        </w:tc>
        <w:tc>
          <w:tcPr>
            <w:tcW w:w="0" w:type="auto"/>
            <w:vAlign w:val="bottom"/>
          </w:tcPr>
          <w:p w14:paraId="6736D131" w14:textId="77777777" w:rsidR="00C334D1" w:rsidRPr="00813D46" w:rsidRDefault="00C334D1" w:rsidP="007B0C0F">
            <w:pPr>
              <w:pStyle w:val="rrdsinglerule"/>
            </w:pPr>
            <w:r w:rsidRPr="00813D46">
              <w:rPr>
                <w:sz w:val="15"/>
                <w:szCs w:val="15"/>
              </w:rPr>
              <w:t> </w:t>
            </w:r>
          </w:p>
        </w:tc>
        <w:tc>
          <w:tcPr>
            <w:tcW w:w="0" w:type="auto"/>
            <w:vAlign w:val="bottom"/>
          </w:tcPr>
          <w:p w14:paraId="3D0422FC" w14:textId="77777777" w:rsidR="00C334D1" w:rsidRPr="00813D46" w:rsidRDefault="00C334D1" w:rsidP="00261FF4">
            <w:pPr>
              <w:pStyle w:val="la2"/>
              <w:rPr>
                <w:szCs w:val="24"/>
              </w:rPr>
            </w:pPr>
            <w:r w:rsidRPr="00813D46">
              <w:t> </w:t>
            </w:r>
          </w:p>
        </w:tc>
      </w:tr>
      <w:tr w:rsidR="00FB6AF1" w:rsidRPr="00813D46" w14:paraId="1C48BD3D" w14:textId="77777777" w:rsidTr="007B0C0F">
        <w:trPr>
          <w:jc w:val="center"/>
        </w:trPr>
        <w:tc>
          <w:tcPr>
            <w:tcW w:w="0" w:type="auto"/>
          </w:tcPr>
          <w:p w14:paraId="54FFAD4C" w14:textId="77777777" w:rsidR="00C334D1" w:rsidRPr="00813D46" w:rsidRDefault="00C334D1" w:rsidP="007B0C0F">
            <w:pPr>
              <w:pStyle w:val="la2"/>
            </w:pPr>
            <w:r w:rsidRPr="00813D46">
              <w:t> </w:t>
            </w:r>
          </w:p>
        </w:tc>
        <w:tc>
          <w:tcPr>
            <w:tcW w:w="0" w:type="auto"/>
            <w:vAlign w:val="bottom"/>
          </w:tcPr>
          <w:p w14:paraId="6FA82090" w14:textId="77777777" w:rsidR="00C334D1" w:rsidRPr="00813D46" w:rsidRDefault="00C334D1" w:rsidP="007B0C0F">
            <w:pPr>
              <w:pStyle w:val="la2"/>
            </w:pPr>
            <w:r w:rsidRPr="00813D46">
              <w:rPr>
                <w:sz w:val="15"/>
                <w:szCs w:val="15"/>
              </w:rPr>
              <w:t> </w:t>
            </w:r>
          </w:p>
        </w:tc>
        <w:tc>
          <w:tcPr>
            <w:tcW w:w="0" w:type="auto"/>
            <w:vAlign w:val="bottom"/>
          </w:tcPr>
          <w:p w14:paraId="1FF619FE" w14:textId="77777777" w:rsidR="00C334D1" w:rsidRPr="00813D46" w:rsidRDefault="00C334D1" w:rsidP="007B0C0F">
            <w:pPr>
              <w:pStyle w:val="NormalWeb"/>
              <w:ind w:left="960" w:hanging="240"/>
              <w:rPr>
                <w:sz w:val="8"/>
              </w:rPr>
            </w:pPr>
            <w:r w:rsidRPr="00813D46">
              <w:rPr>
                <w:rFonts w:cs="Arial"/>
                <w:sz w:val="20"/>
                <w:szCs w:val="20"/>
              </w:rPr>
              <w:t>Total Commercial</w:t>
            </w:r>
          </w:p>
        </w:tc>
        <w:tc>
          <w:tcPr>
            <w:tcW w:w="0" w:type="auto"/>
            <w:vAlign w:val="bottom"/>
          </w:tcPr>
          <w:p w14:paraId="3F4FEB7B" w14:textId="77777777" w:rsidR="00C334D1" w:rsidRPr="00813D46" w:rsidRDefault="00C334D1" w:rsidP="007B0C0F">
            <w:pPr>
              <w:pStyle w:val="la2"/>
            </w:pPr>
            <w:r w:rsidRPr="00813D46">
              <w:rPr>
                <w:sz w:val="15"/>
                <w:szCs w:val="15"/>
              </w:rPr>
              <w:t> </w:t>
            </w:r>
          </w:p>
        </w:tc>
        <w:tc>
          <w:tcPr>
            <w:tcW w:w="0" w:type="auto"/>
            <w:vAlign w:val="bottom"/>
          </w:tcPr>
          <w:p w14:paraId="7809AF16" w14:textId="77777777" w:rsidR="00C334D1" w:rsidRPr="00813D46" w:rsidRDefault="00C334D1" w:rsidP="007B0C0F">
            <w:pPr>
              <w:rPr>
                <w:sz w:val="8"/>
                <w:szCs w:val="24"/>
              </w:rPr>
            </w:pPr>
          </w:p>
        </w:tc>
        <w:tc>
          <w:tcPr>
            <w:tcW w:w="0" w:type="auto"/>
            <w:vAlign w:val="bottom"/>
          </w:tcPr>
          <w:p w14:paraId="268EE44B" w14:textId="271AA0A1" w:rsidR="00C334D1" w:rsidRPr="00813D46" w:rsidRDefault="004274C2" w:rsidP="007B0C0F">
            <w:pPr>
              <w:jc w:val="right"/>
              <w:rPr>
                <w:szCs w:val="24"/>
              </w:rPr>
            </w:pPr>
            <w:r w:rsidRPr="00813D46">
              <w:rPr>
                <w:rFonts w:cs="Arial"/>
                <w:b/>
                <w:bCs/>
              </w:rPr>
              <w:t>42,029</w:t>
            </w:r>
          </w:p>
        </w:tc>
        <w:tc>
          <w:tcPr>
            <w:tcW w:w="0" w:type="auto"/>
            <w:noWrap/>
            <w:vAlign w:val="bottom"/>
          </w:tcPr>
          <w:p w14:paraId="52D8CA1E" w14:textId="77777777" w:rsidR="00C334D1" w:rsidRPr="00813D46" w:rsidRDefault="00C334D1" w:rsidP="00261FF4">
            <w:pPr>
              <w:pStyle w:val="la2"/>
            </w:pPr>
            <w:r w:rsidRPr="00813D46">
              <w:rPr>
                <w:rFonts w:cs="Arial"/>
                <w:b/>
                <w:bCs/>
              </w:rPr>
              <w:t> </w:t>
            </w:r>
          </w:p>
        </w:tc>
        <w:tc>
          <w:tcPr>
            <w:tcW w:w="0" w:type="auto"/>
            <w:vAlign w:val="bottom"/>
          </w:tcPr>
          <w:p w14:paraId="61CEB591" w14:textId="77777777" w:rsidR="00C334D1" w:rsidRPr="00813D46" w:rsidRDefault="00C334D1" w:rsidP="007B0C0F">
            <w:pPr>
              <w:pStyle w:val="la2"/>
            </w:pPr>
            <w:r w:rsidRPr="00813D46">
              <w:rPr>
                <w:sz w:val="15"/>
                <w:szCs w:val="15"/>
              </w:rPr>
              <w:t> </w:t>
            </w:r>
          </w:p>
        </w:tc>
        <w:tc>
          <w:tcPr>
            <w:tcW w:w="0" w:type="auto"/>
            <w:vAlign w:val="bottom"/>
          </w:tcPr>
          <w:p w14:paraId="52185F41" w14:textId="77777777" w:rsidR="00C334D1" w:rsidRPr="00813D46" w:rsidRDefault="00C334D1" w:rsidP="007B0C0F">
            <w:pPr>
              <w:rPr>
                <w:sz w:val="8"/>
                <w:szCs w:val="24"/>
              </w:rPr>
            </w:pPr>
          </w:p>
        </w:tc>
        <w:tc>
          <w:tcPr>
            <w:tcW w:w="0" w:type="auto"/>
            <w:vAlign w:val="bottom"/>
          </w:tcPr>
          <w:p w14:paraId="0C0B29D1" w14:textId="22E46B3F" w:rsidR="00C334D1" w:rsidRPr="00813D46" w:rsidRDefault="00C334D1" w:rsidP="007B0C0F">
            <w:pPr>
              <w:jc w:val="right"/>
              <w:rPr>
                <w:szCs w:val="24"/>
              </w:rPr>
            </w:pPr>
            <w:r w:rsidRPr="00813D46">
              <w:rPr>
                <w:rFonts w:cs="Arial"/>
                <w:bCs/>
              </w:rPr>
              <w:t>40,4</w:t>
            </w:r>
            <w:r w:rsidR="003D4649" w:rsidRPr="00813D46">
              <w:rPr>
                <w:rFonts w:cs="Arial"/>
                <w:bCs/>
              </w:rPr>
              <w:t>7</w:t>
            </w:r>
            <w:r w:rsidRPr="00813D46">
              <w:rPr>
                <w:rFonts w:cs="Arial"/>
                <w:bCs/>
              </w:rPr>
              <w:t>0</w:t>
            </w:r>
          </w:p>
        </w:tc>
        <w:tc>
          <w:tcPr>
            <w:tcW w:w="0" w:type="auto"/>
            <w:noWrap/>
            <w:vAlign w:val="bottom"/>
          </w:tcPr>
          <w:p w14:paraId="234FEB4E" w14:textId="77777777" w:rsidR="00C334D1" w:rsidRPr="00813D46" w:rsidRDefault="00C334D1" w:rsidP="00261FF4">
            <w:pPr>
              <w:pStyle w:val="la2"/>
            </w:pPr>
            <w:r w:rsidRPr="00813D46">
              <w:rPr>
                <w:rFonts w:cs="Arial"/>
                <w:bCs/>
              </w:rPr>
              <w:t> </w:t>
            </w:r>
          </w:p>
        </w:tc>
        <w:tc>
          <w:tcPr>
            <w:tcW w:w="0" w:type="auto"/>
            <w:vAlign w:val="bottom"/>
          </w:tcPr>
          <w:p w14:paraId="4C02C18A" w14:textId="77777777" w:rsidR="00C334D1" w:rsidRPr="00813D46" w:rsidRDefault="00C334D1" w:rsidP="007B0C0F">
            <w:pPr>
              <w:pStyle w:val="la2"/>
            </w:pPr>
            <w:r w:rsidRPr="00813D46">
              <w:rPr>
                <w:sz w:val="15"/>
                <w:szCs w:val="15"/>
              </w:rPr>
              <w:t> </w:t>
            </w:r>
          </w:p>
        </w:tc>
        <w:tc>
          <w:tcPr>
            <w:tcW w:w="0" w:type="auto"/>
            <w:vAlign w:val="bottom"/>
          </w:tcPr>
          <w:p w14:paraId="20C7996F" w14:textId="77777777" w:rsidR="00C334D1" w:rsidRPr="00813D46" w:rsidRDefault="00C334D1" w:rsidP="007B0C0F">
            <w:pPr>
              <w:rPr>
                <w:sz w:val="8"/>
                <w:szCs w:val="24"/>
              </w:rPr>
            </w:pPr>
          </w:p>
        </w:tc>
        <w:tc>
          <w:tcPr>
            <w:tcW w:w="0" w:type="auto"/>
            <w:vAlign w:val="bottom"/>
          </w:tcPr>
          <w:p w14:paraId="24560A0C" w14:textId="0B357328" w:rsidR="00C334D1" w:rsidRPr="00813D46" w:rsidRDefault="00C334D1" w:rsidP="00FB6AF1">
            <w:pPr>
              <w:jc w:val="right"/>
              <w:rPr>
                <w:szCs w:val="24"/>
              </w:rPr>
            </w:pPr>
            <w:r w:rsidRPr="00813D46">
              <w:rPr>
                <w:rFonts w:cs="Arial"/>
              </w:rPr>
              <w:t>37,</w:t>
            </w:r>
            <w:r w:rsidR="00FB6AF1" w:rsidRPr="00813D46">
              <w:rPr>
                <w:rFonts w:cs="Arial"/>
              </w:rPr>
              <w:t>202</w:t>
            </w:r>
          </w:p>
        </w:tc>
        <w:tc>
          <w:tcPr>
            <w:tcW w:w="0" w:type="auto"/>
            <w:noWrap/>
            <w:vAlign w:val="bottom"/>
          </w:tcPr>
          <w:p w14:paraId="13CC3638" w14:textId="77777777" w:rsidR="00C334D1" w:rsidRPr="00813D46" w:rsidRDefault="00C334D1" w:rsidP="00261FF4">
            <w:pPr>
              <w:pStyle w:val="la2"/>
              <w:rPr>
                <w:szCs w:val="24"/>
              </w:rPr>
            </w:pPr>
            <w:r w:rsidRPr="00813D46">
              <w:rPr>
                <w:rFonts w:cs="Arial"/>
              </w:rPr>
              <w:t> </w:t>
            </w:r>
          </w:p>
        </w:tc>
      </w:tr>
      <w:tr w:rsidR="00FB6AF1" w:rsidRPr="00813D46" w14:paraId="1C5ED857" w14:textId="77777777" w:rsidTr="007B0C0F">
        <w:trPr>
          <w:jc w:val="center"/>
        </w:trPr>
        <w:tc>
          <w:tcPr>
            <w:tcW w:w="0" w:type="auto"/>
          </w:tcPr>
          <w:p w14:paraId="2D909E29" w14:textId="77777777" w:rsidR="00C334D1" w:rsidRPr="00813D46" w:rsidRDefault="00C334D1" w:rsidP="007B0C0F">
            <w:pPr>
              <w:pStyle w:val="NormalWeb"/>
              <w:ind w:left="240" w:hanging="240"/>
              <w:rPr>
                <w:sz w:val="8"/>
              </w:rPr>
            </w:pPr>
            <w:r w:rsidRPr="00813D46">
              <w:rPr>
                <w:rFonts w:cs="Arial"/>
                <w:sz w:val="20"/>
                <w:szCs w:val="20"/>
              </w:rPr>
              <w:t>Corporate and Other</w:t>
            </w:r>
          </w:p>
        </w:tc>
        <w:tc>
          <w:tcPr>
            <w:tcW w:w="0" w:type="auto"/>
            <w:vAlign w:val="bottom"/>
          </w:tcPr>
          <w:p w14:paraId="20104BEF" w14:textId="77777777" w:rsidR="00C334D1" w:rsidRPr="00813D46" w:rsidRDefault="00C334D1" w:rsidP="007B0C0F">
            <w:pPr>
              <w:pStyle w:val="la2"/>
            </w:pPr>
            <w:r w:rsidRPr="00813D46">
              <w:rPr>
                <w:sz w:val="15"/>
                <w:szCs w:val="15"/>
              </w:rPr>
              <w:t> </w:t>
            </w:r>
          </w:p>
        </w:tc>
        <w:tc>
          <w:tcPr>
            <w:tcW w:w="0" w:type="auto"/>
            <w:vAlign w:val="bottom"/>
          </w:tcPr>
          <w:p w14:paraId="2C3DDCC7" w14:textId="77777777" w:rsidR="00C334D1" w:rsidRPr="00813D46" w:rsidRDefault="00C334D1" w:rsidP="007B0C0F">
            <w:pPr>
              <w:pStyle w:val="la2"/>
            </w:pPr>
            <w:r w:rsidRPr="00813D46">
              <w:t> </w:t>
            </w:r>
          </w:p>
        </w:tc>
        <w:tc>
          <w:tcPr>
            <w:tcW w:w="0" w:type="auto"/>
            <w:vAlign w:val="bottom"/>
          </w:tcPr>
          <w:p w14:paraId="5C4B86AC" w14:textId="77777777" w:rsidR="00C334D1" w:rsidRPr="00813D46" w:rsidRDefault="00C334D1" w:rsidP="007B0C0F">
            <w:pPr>
              <w:pStyle w:val="la2"/>
            </w:pPr>
            <w:r w:rsidRPr="00813D46">
              <w:rPr>
                <w:sz w:val="15"/>
                <w:szCs w:val="15"/>
              </w:rPr>
              <w:t> </w:t>
            </w:r>
          </w:p>
        </w:tc>
        <w:tc>
          <w:tcPr>
            <w:tcW w:w="0" w:type="auto"/>
            <w:vAlign w:val="bottom"/>
          </w:tcPr>
          <w:p w14:paraId="587A6028" w14:textId="77777777" w:rsidR="00C334D1" w:rsidRPr="00813D46" w:rsidRDefault="00C334D1" w:rsidP="007B0C0F">
            <w:pPr>
              <w:rPr>
                <w:sz w:val="8"/>
                <w:szCs w:val="24"/>
              </w:rPr>
            </w:pPr>
            <w:r w:rsidRPr="00813D46">
              <w:rPr>
                <w:rFonts w:cs="Arial"/>
                <w:b/>
                <w:bCs/>
              </w:rPr>
              <w:t> </w:t>
            </w:r>
          </w:p>
        </w:tc>
        <w:tc>
          <w:tcPr>
            <w:tcW w:w="0" w:type="auto"/>
            <w:vAlign w:val="bottom"/>
          </w:tcPr>
          <w:p w14:paraId="69C7B90B" w14:textId="072132E8" w:rsidR="00C334D1" w:rsidRPr="00813D46" w:rsidRDefault="004274C2" w:rsidP="007B0C0F">
            <w:pPr>
              <w:jc w:val="right"/>
              <w:rPr>
                <w:szCs w:val="24"/>
              </w:rPr>
            </w:pPr>
            <w:r w:rsidRPr="00813D46">
              <w:rPr>
                <w:rFonts w:cs="Arial"/>
                <w:b/>
                <w:bCs/>
              </w:rPr>
              <w:t>132</w:t>
            </w:r>
          </w:p>
        </w:tc>
        <w:tc>
          <w:tcPr>
            <w:tcW w:w="0" w:type="auto"/>
            <w:noWrap/>
            <w:vAlign w:val="bottom"/>
          </w:tcPr>
          <w:p w14:paraId="2E12C505" w14:textId="3C52775A" w:rsidR="00C334D1" w:rsidRPr="00813D46" w:rsidRDefault="00C334D1" w:rsidP="007B0C0F">
            <w:pPr>
              <w:rPr>
                <w:sz w:val="8"/>
                <w:szCs w:val="24"/>
              </w:rPr>
            </w:pPr>
          </w:p>
        </w:tc>
        <w:tc>
          <w:tcPr>
            <w:tcW w:w="0" w:type="auto"/>
            <w:vAlign w:val="bottom"/>
          </w:tcPr>
          <w:p w14:paraId="211D2B7B" w14:textId="77777777" w:rsidR="00C334D1" w:rsidRPr="00813D46" w:rsidRDefault="00C334D1" w:rsidP="007B0C0F">
            <w:pPr>
              <w:pStyle w:val="la2"/>
            </w:pPr>
            <w:r w:rsidRPr="00813D46">
              <w:rPr>
                <w:sz w:val="15"/>
                <w:szCs w:val="15"/>
              </w:rPr>
              <w:t> </w:t>
            </w:r>
          </w:p>
        </w:tc>
        <w:tc>
          <w:tcPr>
            <w:tcW w:w="0" w:type="auto"/>
            <w:vAlign w:val="bottom"/>
          </w:tcPr>
          <w:p w14:paraId="7719DF47" w14:textId="77777777" w:rsidR="00C334D1" w:rsidRPr="00813D46" w:rsidRDefault="00C334D1" w:rsidP="007B0C0F">
            <w:pPr>
              <w:rPr>
                <w:sz w:val="8"/>
                <w:szCs w:val="24"/>
              </w:rPr>
            </w:pPr>
            <w:r w:rsidRPr="00813D46">
              <w:rPr>
                <w:rFonts w:cs="Arial"/>
              </w:rPr>
              <w:t> </w:t>
            </w:r>
          </w:p>
        </w:tc>
        <w:tc>
          <w:tcPr>
            <w:tcW w:w="0" w:type="auto"/>
            <w:vAlign w:val="bottom"/>
          </w:tcPr>
          <w:p w14:paraId="36979F94" w14:textId="2FF3160F" w:rsidR="00C334D1" w:rsidRPr="00813D46" w:rsidRDefault="00C334D1" w:rsidP="007B0C0F">
            <w:pPr>
              <w:jc w:val="right"/>
              <w:rPr>
                <w:szCs w:val="24"/>
              </w:rPr>
            </w:pPr>
            <w:r w:rsidRPr="00813D46">
              <w:rPr>
                <w:rFonts w:cs="Arial"/>
                <w:bCs/>
              </w:rPr>
              <w:t>(49</w:t>
            </w:r>
            <w:r w:rsidR="003D4649" w:rsidRPr="00813D46">
              <w:rPr>
                <w:rFonts w:cs="Arial"/>
                <w:bCs/>
              </w:rPr>
              <w:t>3</w:t>
            </w:r>
          </w:p>
        </w:tc>
        <w:tc>
          <w:tcPr>
            <w:tcW w:w="0" w:type="auto"/>
            <w:noWrap/>
            <w:vAlign w:val="bottom"/>
          </w:tcPr>
          <w:p w14:paraId="71D1C31C" w14:textId="77777777" w:rsidR="00C334D1" w:rsidRPr="00813D46" w:rsidRDefault="00C334D1" w:rsidP="007B0C0F">
            <w:pPr>
              <w:rPr>
                <w:sz w:val="8"/>
                <w:szCs w:val="24"/>
              </w:rPr>
            </w:pPr>
            <w:r w:rsidRPr="00813D46">
              <w:rPr>
                <w:rFonts w:cs="Arial"/>
                <w:bCs/>
              </w:rPr>
              <w:t>)</w:t>
            </w:r>
          </w:p>
        </w:tc>
        <w:tc>
          <w:tcPr>
            <w:tcW w:w="0" w:type="auto"/>
            <w:vAlign w:val="bottom"/>
          </w:tcPr>
          <w:p w14:paraId="1736FAEA" w14:textId="77777777" w:rsidR="00C334D1" w:rsidRPr="00813D46" w:rsidRDefault="00C334D1" w:rsidP="007B0C0F">
            <w:pPr>
              <w:pStyle w:val="la2"/>
            </w:pPr>
            <w:r w:rsidRPr="00813D46">
              <w:rPr>
                <w:sz w:val="15"/>
                <w:szCs w:val="15"/>
              </w:rPr>
              <w:t> </w:t>
            </w:r>
          </w:p>
        </w:tc>
        <w:tc>
          <w:tcPr>
            <w:tcW w:w="0" w:type="auto"/>
            <w:vAlign w:val="bottom"/>
          </w:tcPr>
          <w:p w14:paraId="3344B2A8" w14:textId="77777777" w:rsidR="00C334D1" w:rsidRPr="00813D46" w:rsidRDefault="00C334D1" w:rsidP="007B0C0F">
            <w:pPr>
              <w:rPr>
                <w:sz w:val="8"/>
                <w:szCs w:val="24"/>
              </w:rPr>
            </w:pPr>
            <w:r w:rsidRPr="00813D46">
              <w:rPr>
                <w:rFonts w:cs="Arial"/>
              </w:rPr>
              <w:t> </w:t>
            </w:r>
          </w:p>
        </w:tc>
        <w:tc>
          <w:tcPr>
            <w:tcW w:w="0" w:type="auto"/>
            <w:vAlign w:val="bottom"/>
          </w:tcPr>
          <w:p w14:paraId="6D86B417" w14:textId="03079980" w:rsidR="00C334D1" w:rsidRPr="00813D46" w:rsidRDefault="009E37E0" w:rsidP="009E37E0">
            <w:pPr>
              <w:jc w:val="right"/>
              <w:rPr>
                <w:szCs w:val="24"/>
              </w:rPr>
            </w:pPr>
            <w:r w:rsidRPr="00813D46">
              <w:rPr>
                <w:rFonts w:cs="Arial"/>
              </w:rPr>
              <w:t>370</w:t>
            </w:r>
          </w:p>
        </w:tc>
        <w:tc>
          <w:tcPr>
            <w:tcW w:w="0" w:type="auto"/>
            <w:noWrap/>
            <w:vAlign w:val="bottom"/>
          </w:tcPr>
          <w:p w14:paraId="63B7C71F" w14:textId="77777777" w:rsidR="00C334D1" w:rsidRPr="00813D46" w:rsidRDefault="00C334D1" w:rsidP="00261FF4">
            <w:pPr>
              <w:pStyle w:val="la2"/>
              <w:rPr>
                <w:szCs w:val="24"/>
              </w:rPr>
            </w:pPr>
          </w:p>
        </w:tc>
      </w:tr>
      <w:tr w:rsidR="00FB6AF1" w:rsidRPr="00813D46" w14:paraId="1C6F1731" w14:textId="77777777" w:rsidTr="007B0C0F">
        <w:trPr>
          <w:jc w:val="center"/>
        </w:trPr>
        <w:tc>
          <w:tcPr>
            <w:tcW w:w="0" w:type="auto"/>
            <w:gridSpan w:val="6"/>
            <w:vAlign w:val="bottom"/>
          </w:tcPr>
          <w:p w14:paraId="7D9E408B" w14:textId="77777777" w:rsidR="00C334D1" w:rsidRPr="00813D46" w:rsidRDefault="00C334D1" w:rsidP="007B0C0F">
            <w:pPr>
              <w:pStyle w:val="rrdsinglerule"/>
            </w:pPr>
            <w:r w:rsidRPr="00813D46">
              <w:rPr>
                <w:sz w:val="15"/>
                <w:szCs w:val="15"/>
              </w:rPr>
              <w:t> </w:t>
            </w:r>
          </w:p>
        </w:tc>
        <w:tc>
          <w:tcPr>
            <w:tcW w:w="0" w:type="auto"/>
            <w:vAlign w:val="bottom"/>
          </w:tcPr>
          <w:p w14:paraId="3B1F0484" w14:textId="77777777" w:rsidR="00C334D1" w:rsidRPr="00813D46" w:rsidRDefault="00C334D1" w:rsidP="007B0C0F">
            <w:pPr>
              <w:rPr>
                <w:sz w:val="8"/>
                <w:szCs w:val="24"/>
              </w:rPr>
            </w:pPr>
          </w:p>
        </w:tc>
        <w:tc>
          <w:tcPr>
            <w:tcW w:w="0" w:type="auto"/>
            <w:vAlign w:val="bottom"/>
          </w:tcPr>
          <w:p w14:paraId="2FFD04B6" w14:textId="77777777" w:rsidR="00C334D1" w:rsidRPr="00813D46" w:rsidRDefault="00C334D1" w:rsidP="007B0C0F">
            <w:pPr>
              <w:pStyle w:val="la2"/>
            </w:pPr>
            <w:r w:rsidRPr="00813D46">
              <w:t> </w:t>
            </w:r>
          </w:p>
        </w:tc>
        <w:tc>
          <w:tcPr>
            <w:tcW w:w="0" w:type="auto"/>
            <w:vAlign w:val="bottom"/>
          </w:tcPr>
          <w:p w14:paraId="18AA7BE8" w14:textId="77777777" w:rsidR="00C334D1" w:rsidRPr="00813D46" w:rsidRDefault="00C334D1" w:rsidP="007B0C0F">
            <w:pPr>
              <w:pStyle w:val="rrdsinglerule"/>
            </w:pPr>
            <w:r w:rsidRPr="00813D46">
              <w:rPr>
                <w:sz w:val="15"/>
                <w:szCs w:val="15"/>
              </w:rPr>
              <w:t> </w:t>
            </w:r>
          </w:p>
        </w:tc>
        <w:tc>
          <w:tcPr>
            <w:tcW w:w="0" w:type="auto"/>
            <w:vAlign w:val="bottom"/>
          </w:tcPr>
          <w:p w14:paraId="5F603930" w14:textId="77777777" w:rsidR="00C334D1" w:rsidRPr="00813D46" w:rsidRDefault="00C334D1" w:rsidP="007B0C0F">
            <w:pPr>
              <w:pStyle w:val="rrdsinglerule"/>
            </w:pPr>
            <w:r w:rsidRPr="00813D46">
              <w:rPr>
                <w:sz w:val="15"/>
                <w:szCs w:val="15"/>
              </w:rPr>
              <w:t> </w:t>
            </w:r>
          </w:p>
        </w:tc>
        <w:tc>
          <w:tcPr>
            <w:tcW w:w="0" w:type="auto"/>
            <w:vAlign w:val="bottom"/>
          </w:tcPr>
          <w:p w14:paraId="097ED257" w14:textId="77777777" w:rsidR="00C334D1" w:rsidRPr="00813D46" w:rsidRDefault="00C334D1" w:rsidP="007B0C0F">
            <w:pPr>
              <w:rPr>
                <w:sz w:val="8"/>
                <w:szCs w:val="24"/>
              </w:rPr>
            </w:pPr>
          </w:p>
        </w:tc>
        <w:tc>
          <w:tcPr>
            <w:tcW w:w="0" w:type="auto"/>
            <w:vAlign w:val="bottom"/>
          </w:tcPr>
          <w:p w14:paraId="6157F64C" w14:textId="77777777" w:rsidR="00C334D1" w:rsidRPr="00813D46" w:rsidRDefault="00C334D1" w:rsidP="007B0C0F">
            <w:pPr>
              <w:pStyle w:val="la2"/>
            </w:pPr>
            <w:r w:rsidRPr="00813D46">
              <w:t> </w:t>
            </w:r>
          </w:p>
        </w:tc>
        <w:tc>
          <w:tcPr>
            <w:tcW w:w="0" w:type="auto"/>
            <w:vAlign w:val="bottom"/>
          </w:tcPr>
          <w:p w14:paraId="06909F46" w14:textId="77777777" w:rsidR="00C334D1" w:rsidRPr="00813D46" w:rsidRDefault="00C334D1" w:rsidP="007B0C0F">
            <w:pPr>
              <w:pStyle w:val="rrdsinglerule"/>
            </w:pPr>
            <w:r w:rsidRPr="00813D46">
              <w:rPr>
                <w:sz w:val="15"/>
                <w:szCs w:val="15"/>
              </w:rPr>
              <w:t> </w:t>
            </w:r>
          </w:p>
        </w:tc>
        <w:tc>
          <w:tcPr>
            <w:tcW w:w="0" w:type="auto"/>
            <w:vAlign w:val="bottom"/>
          </w:tcPr>
          <w:p w14:paraId="753AF5DA" w14:textId="77777777" w:rsidR="00C334D1" w:rsidRPr="00813D46" w:rsidRDefault="00C334D1" w:rsidP="007B0C0F">
            <w:pPr>
              <w:pStyle w:val="rrdsinglerule"/>
            </w:pPr>
            <w:r w:rsidRPr="00813D46">
              <w:rPr>
                <w:sz w:val="15"/>
                <w:szCs w:val="15"/>
              </w:rPr>
              <w:t> </w:t>
            </w:r>
          </w:p>
        </w:tc>
        <w:tc>
          <w:tcPr>
            <w:tcW w:w="0" w:type="auto"/>
            <w:vAlign w:val="bottom"/>
          </w:tcPr>
          <w:p w14:paraId="71F69997" w14:textId="77777777" w:rsidR="00C334D1" w:rsidRPr="00813D46" w:rsidRDefault="00C334D1" w:rsidP="00261FF4">
            <w:pPr>
              <w:pStyle w:val="la2"/>
              <w:rPr>
                <w:szCs w:val="24"/>
              </w:rPr>
            </w:pPr>
            <w:r w:rsidRPr="00813D46">
              <w:t> </w:t>
            </w:r>
          </w:p>
        </w:tc>
      </w:tr>
      <w:tr w:rsidR="00FB6AF1" w:rsidRPr="00813D46" w14:paraId="4379DAC5" w14:textId="77777777" w:rsidTr="007B0C0F">
        <w:trPr>
          <w:jc w:val="center"/>
        </w:trPr>
        <w:tc>
          <w:tcPr>
            <w:tcW w:w="0" w:type="auto"/>
          </w:tcPr>
          <w:p w14:paraId="6CD9647A" w14:textId="77777777" w:rsidR="00C334D1" w:rsidRPr="00813D46" w:rsidRDefault="00C334D1" w:rsidP="007B0C0F">
            <w:pPr>
              <w:pStyle w:val="NormalWeb"/>
              <w:ind w:left="480" w:hanging="240"/>
              <w:rPr>
                <w:sz w:val="8"/>
              </w:rPr>
            </w:pPr>
            <w:r w:rsidRPr="00813D46">
              <w:rPr>
                <w:rFonts w:cs="Arial"/>
                <w:sz w:val="20"/>
                <w:szCs w:val="20"/>
              </w:rPr>
              <w:t>Total gross margin</w:t>
            </w:r>
          </w:p>
        </w:tc>
        <w:tc>
          <w:tcPr>
            <w:tcW w:w="0" w:type="auto"/>
            <w:vAlign w:val="bottom"/>
          </w:tcPr>
          <w:p w14:paraId="6AF08691" w14:textId="77777777" w:rsidR="00C334D1" w:rsidRPr="00813D46" w:rsidRDefault="00C334D1" w:rsidP="007B0C0F">
            <w:pPr>
              <w:pStyle w:val="la2"/>
            </w:pPr>
            <w:r w:rsidRPr="00813D46">
              <w:rPr>
                <w:sz w:val="15"/>
                <w:szCs w:val="15"/>
              </w:rPr>
              <w:t> </w:t>
            </w:r>
          </w:p>
        </w:tc>
        <w:tc>
          <w:tcPr>
            <w:tcW w:w="0" w:type="auto"/>
            <w:vAlign w:val="bottom"/>
          </w:tcPr>
          <w:p w14:paraId="28675865" w14:textId="77777777" w:rsidR="00C334D1" w:rsidRPr="00813D46" w:rsidRDefault="00C334D1" w:rsidP="007B0C0F">
            <w:pPr>
              <w:pStyle w:val="la2"/>
            </w:pPr>
            <w:r w:rsidRPr="00813D46">
              <w:t> </w:t>
            </w:r>
          </w:p>
        </w:tc>
        <w:tc>
          <w:tcPr>
            <w:tcW w:w="0" w:type="auto"/>
            <w:vAlign w:val="bottom"/>
          </w:tcPr>
          <w:p w14:paraId="1FB6EDF0" w14:textId="77777777" w:rsidR="00C334D1" w:rsidRPr="00813D46" w:rsidRDefault="00C334D1" w:rsidP="007B0C0F">
            <w:pPr>
              <w:pStyle w:val="la2"/>
            </w:pPr>
            <w:r w:rsidRPr="00813D46">
              <w:rPr>
                <w:sz w:val="15"/>
                <w:szCs w:val="15"/>
              </w:rPr>
              <w:t> </w:t>
            </w:r>
          </w:p>
        </w:tc>
        <w:tc>
          <w:tcPr>
            <w:tcW w:w="0" w:type="auto"/>
            <w:vAlign w:val="bottom"/>
          </w:tcPr>
          <w:p w14:paraId="47D2E275" w14:textId="77777777" w:rsidR="00C334D1" w:rsidRPr="00813D46" w:rsidRDefault="00C334D1" w:rsidP="007B0C0F">
            <w:pPr>
              <w:rPr>
                <w:sz w:val="8"/>
                <w:szCs w:val="24"/>
              </w:rPr>
            </w:pPr>
            <w:r w:rsidRPr="00813D46">
              <w:rPr>
                <w:rFonts w:cs="Arial"/>
                <w:b/>
                <w:bCs/>
              </w:rPr>
              <w:t>$</w:t>
            </w:r>
          </w:p>
        </w:tc>
        <w:tc>
          <w:tcPr>
            <w:tcW w:w="0" w:type="auto"/>
            <w:vAlign w:val="bottom"/>
          </w:tcPr>
          <w:p w14:paraId="00468D48" w14:textId="0F2BBA17" w:rsidR="00C334D1" w:rsidRPr="00813D46" w:rsidRDefault="004274C2" w:rsidP="00307B0B">
            <w:pPr>
              <w:jc w:val="right"/>
              <w:rPr>
                <w:szCs w:val="24"/>
              </w:rPr>
            </w:pPr>
            <w:r w:rsidRPr="00813D46">
              <w:rPr>
                <w:rFonts w:cs="Arial"/>
                <w:b/>
                <w:bCs/>
              </w:rPr>
              <w:t>60,</w:t>
            </w:r>
            <w:r w:rsidR="00B938C0" w:rsidRPr="00813D46">
              <w:rPr>
                <w:rFonts w:cs="Arial"/>
                <w:b/>
                <w:bCs/>
              </w:rPr>
              <w:t>542</w:t>
            </w:r>
          </w:p>
        </w:tc>
        <w:tc>
          <w:tcPr>
            <w:tcW w:w="0" w:type="auto"/>
            <w:noWrap/>
            <w:vAlign w:val="bottom"/>
          </w:tcPr>
          <w:p w14:paraId="2DA6B06A" w14:textId="77777777" w:rsidR="00C334D1" w:rsidRPr="00813D46" w:rsidRDefault="00C334D1" w:rsidP="007B0C0F">
            <w:pPr>
              <w:rPr>
                <w:sz w:val="8"/>
                <w:szCs w:val="24"/>
              </w:rPr>
            </w:pPr>
            <w:r w:rsidRPr="00813D46">
              <w:rPr>
                <w:rFonts w:cs="Arial"/>
                <w:b/>
                <w:bCs/>
              </w:rPr>
              <w:t> </w:t>
            </w:r>
          </w:p>
        </w:tc>
        <w:tc>
          <w:tcPr>
            <w:tcW w:w="0" w:type="auto"/>
            <w:vAlign w:val="bottom"/>
          </w:tcPr>
          <w:p w14:paraId="6ECAA142" w14:textId="77777777" w:rsidR="00C334D1" w:rsidRPr="00813D46" w:rsidRDefault="00C334D1" w:rsidP="007B0C0F">
            <w:pPr>
              <w:pStyle w:val="la2"/>
            </w:pPr>
            <w:r w:rsidRPr="00813D46">
              <w:rPr>
                <w:sz w:val="15"/>
                <w:szCs w:val="15"/>
              </w:rPr>
              <w:t> </w:t>
            </w:r>
          </w:p>
        </w:tc>
        <w:tc>
          <w:tcPr>
            <w:tcW w:w="0" w:type="auto"/>
            <w:vAlign w:val="bottom"/>
          </w:tcPr>
          <w:p w14:paraId="6E994587" w14:textId="77777777" w:rsidR="00C334D1" w:rsidRPr="00813D46" w:rsidRDefault="00C334D1" w:rsidP="007B0C0F">
            <w:pPr>
              <w:rPr>
                <w:sz w:val="8"/>
                <w:szCs w:val="24"/>
              </w:rPr>
            </w:pPr>
            <w:r w:rsidRPr="00813D46">
              <w:rPr>
                <w:rFonts w:cs="Arial"/>
              </w:rPr>
              <w:t>$</w:t>
            </w:r>
          </w:p>
        </w:tc>
        <w:tc>
          <w:tcPr>
            <w:tcW w:w="0" w:type="auto"/>
            <w:vAlign w:val="bottom"/>
          </w:tcPr>
          <w:p w14:paraId="090D4342" w14:textId="1BA20831" w:rsidR="00C334D1" w:rsidRPr="00813D46" w:rsidRDefault="00C334D1" w:rsidP="003D4649">
            <w:pPr>
              <w:jc w:val="right"/>
              <w:rPr>
                <w:szCs w:val="24"/>
              </w:rPr>
            </w:pPr>
            <w:r w:rsidRPr="00813D46">
              <w:rPr>
                <w:rFonts w:cs="Arial"/>
                <w:bCs/>
              </w:rPr>
              <w:t>59,</w:t>
            </w:r>
            <w:r w:rsidR="003D4649" w:rsidRPr="00813D46">
              <w:rPr>
                <w:rFonts w:cs="Arial"/>
                <w:bCs/>
              </w:rPr>
              <w:t>755</w:t>
            </w:r>
          </w:p>
        </w:tc>
        <w:tc>
          <w:tcPr>
            <w:tcW w:w="0" w:type="auto"/>
            <w:noWrap/>
            <w:vAlign w:val="bottom"/>
          </w:tcPr>
          <w:p w14:paraId="5CD9EE27" w14:textId="77777777" w:rsidR="00C334D1" w:rsidRPr="00813D46" w:rsidRDefault="00C334D1" w:rsidP="007B0C0F">
            <w:pPr>
              <w:rPr>
                <w:sz w:val="8"/>
                <w:szCs w:val="24"/>
              </w:rPr>
            </w:pPr>
            <w:r w:rsidRPr="00813D46">
              <w:rPr>
                <w:rFonts w:cs="Arial"/>
                <w:bCs/>
              </w:rPr>
              <w:t> </w:t>
            </w:r>
          </w:p>
        </w:tc>
        <w:tc>
          <w:tcPr>
            <w:tcW w:w="0" w:type="auto"/>
            <w:vAlign w:val="bottom"/>
          </w:tcPr>
          <w:p w14:paraId="2F922A55" w14:textId="77777777" w:rsidR="00C334D1" w:rsidRPr="00813D46" w:rsidRDefault="00C334D1" w:rsidP="007B0C0F">
            <w:pPr>
              <w:pStyle w:val="la2"/>
            </w:pPr>
            <w:r w:rsidRPr="00813D46">
              <w:rPr>
                <w:sz w:val="15"/>
                <w:szCs w:val="15"/>
              </w:rPr>
              <w:t> </w:t>
            </w:r>
          </w:p>
        </w:tc>
        <w:tc>
          <w:tcPr>
            <w:tcW w:w="0" w:type="auto"/>
            <w:vAlign w:val="bottom"/>
          </w:tcPr>
          <w:p w14:paraId="156EC264" w14:textId="77777777" w:rsidR="00C334D1" w:rsidRPr="00813D46" w:rsidRDefault="00C334D1" w:rsidP="007B0C0F">
            <w:pPr>
              <w:rPr>
                <w:sz w:val="8"/>
                <w:szCs w:val="24"/>
              </w:rPr>
            </w:pPr>
            <w:r w:rsidRPr="00813D46">
              <w:rPr>
                <w:rFonts w:cs="Arial"/>
              </w:rPr>
              <w:t>$</w:t>
            </w:r>
          </w:p>
        </w:tc>
        <w:tc>
          <w:tcPr>
            <w:tcW w:w="0" w:type="auto"/>
            <w:vAlign w:val="bottom"/>
          </w:tcPr>
          <w:p w14:paraId="5524430E" w14:textId="3698FE4D" w:rsidR="00C334D1" w:rsidRPr="00813D46" w:rsidRDefault="00C334D1" w:rsidP="009E37E0">
            <w:pPr>
              <w:jc w:val="right"/>
              <w:rPr>
                <w:szCs w:val="24"/>
              </w:rPr>
            </w:pPr>
            <w:r w:rsidRPr="00813D46">
              <w:rPr>
                <w:rFonts w:cs="Arial"/>
              </w:rPr>
              <w:t>  57,</w:t>
            </w:r>
            <w:r w:rsidR="009E37E0" w:rsidRPr="00813D46">
              <w:rPr>
                <w:rFonts w:cs="Arial"/>
              </w:rPr>
              <w:t>464</w:t>
            </w:r>
          </w:p>
        </w:tc>
        <w:tc>
          <w:tcPr>
            <w:tcW w:w="0" w:type="auto"/>
            <w:noWrap/>
            <w:vAlign w:val="bottom"/>
          </w:tcPr>
          <w:p w14:paraId="6B2D49EC" w14:textId="77777777" w:rsidR="00C334D1" w:rsidRPr="00813D46" w:rsidRDefault="00C334D1" w:rsidP="007B0C0F">
            <w:pPr>
              <w:rPr>
                <w:sz w:val="8"/>
                <w:szCs w:val="24"/>
              </w:rPr>
            </w:pPr>
            <w:r w:rsidRPr="00813D46">
              <w:rPr>
                <w:rFonts w:cs="Arial"/>
              </w:rPr>
              <w:t> </w:t>
            </w:r>
          </w:p>
        </w:tc>
      </w:tr>
      <w:tr w:rsidR="00FB6AF1" w:rsidRPr="00813D46" w14:paraId="7BBC55DC" w14:textId="77777777" w:rsidTr="007B0C0F">
        <w:trPr>
          <w:jc w:val="center"/>
        </w:trPr>
        <w:tc>
          <w:tcPr>
            <w:tcW w:w="0" w:type="auto"/>
            <w:vAlign w:val="bottom"/>
          </w:tcPr>
          <w:p w14:paraId="34CA911B" w14:textId="77777777" w:rsidR="00C334D1" w:rsidRPr="00813D46" w:rsidRDefault="00C334D1" w:rsidP="007B0C0F">
            <w:pPr>
              <w:pStyle w:val="la2"/>
            </w:pPr>
            <w:r w:rsidRPr="00813D46">
              <w:t> </w:t>
            </w:r>
          </w:p>
        </w:tc>
        <w:tc>
          <w:tcPr>
            <w:tcW w:w="0" w:type="auto"/>
            <w:vAlign w:val="bottom"/>
          </w:tcPr>
          <w:p w14:paraId="5A2D94F8" w14:textId="77777777" w:rsidR="00C334D1" w:rsidRPr="00813D46" w:rsidRDefault="00C334D1" w:rsidP="007B0C0F">
            <w:pPr>
              <w:pStyle w:val="la2"/>
            </w:pPr>
            <w:r w:rsidRPr="00813D46">
              <w:t> </w:t>
            </w:r>
          </w:p>
        </w:tc>
        <w:tc>
          <w:tcPr>
            <w:tcW w:w="0" w:type="auto"/>
            <w:vAlign w:val="bottom"/>
          </w:tcPr>
          <w:p w14:paraId="21B8D7F8" w14:textId="77777777" w:rsidR="00C334D1" w:rsidRPr="00813D46" w:rsidRDefault="00C334D1" w:rsidP="007B0C0F">
            <w:pPr>
              <w:pStyle w:val="la2"/>
            </w:pPr>
            <w:r w:rsidRPr="00813D46">
              <w:t> </w:t>
            </w:r>
          </w:p>
        </w:tc>
        <w:tc>
          <w:tcPr>
            <w:tcW w:w="0" w:type="auto"/>
            <w:vAlign w:val="bottom"/>
          </w:tcPr>
          <w:p w14:paraId="4B4211D2" w14:textId="77777777" w:rsidR="00C334D1" w:rsidRPr="00813D46" w:rsidRDefault="00C334D1" w:rsidP="007B0C0F">
            <w:pPr>
              <w:pStyle w:val="la2"/>
            </w:pPr>
            <w:r w:rsidRPr="00813D46">
              <w:t> </w:t>
            </w:r>
          </w:p>
        </w:tc>
        <w:tc>
          <w:tcPr>
            <w:tcW w:w="0" w:type="auto"/>
            <w:vAlign w:val="bottom"/>
          </w:tcPr>
          <w:p w14:paraId="40B27F21" w14:textId="77777777" w:rsidR="00C334D1" w:rsidRPr="00813D46" w:rsidRDefault="00C334D1" w:rsidP="007B0C0F">
            <w:pPr>
              <w:pStyle w:val="rrddoublerule"/>
            </w:pPr>
            <w:r w:rsidRPr="00813D46">
              <w:rPr>
                <w:sz w:val="15"/>
                <w:szCs w:val="15"/>
              </w:rPr>
              <w:t> </w:t>
            </w:r>
          </w:p>
        </w:tc>
        <w:tc>
          <w:tcPr>
            <w:tcW w:w="0" w:type="auto"/>
            <w:vAlign w:val="bottom"/>
          </w:tcPr>
          <w:p w14:paraId="1AC3E6AA" w14:textId="77777777" w:rsidR="00C334D1" w:rsidRPr="00813D46" w:rsidRDefault="00C334D1" w:rsidP="007B0C0F">
            <w:pPr>
              <w:pStyle w:val="rrddoublerule"/>
            </w:pPr>
            <w:r w:rsidRPr="00813D46">
              <w:rPr>
                <w:sz w:val="15"/>
                <w:szCs w:val="15"/>
              </w:rPr>
              <w:t> </w:t>
            </w:r>
          </w:p>
        </w:tc>
        <w:tc>
          <w:tcPr>
            <w:tcW w:w="0" w:type="auto"/>
            <w:vAlign w:val="bottom"/>
          </w:tcPr>
          <w:p w14:paraId="6874BAC8" w14:textId="77777777" w:rsidR="00C334D1" w:rsidRPr="00813D46" w:rsidRDefault="00C334D1" w:rsidP="007B0C0F">
            <w:pPr>
              <w:rPr>
                <w:sz w:val="8"/>
                <w:szCs w:val="24"/>
              </w:rPr>
            </w:pPr>
          </w:p>
        </w:tc>
        <w:tc>
          <w:tcPr>
            <w:tcW w:w="0" w:type="auto"/>
            <w:vAlign w:val="bottom"/>
          </w:tcPr>
          <w:p w14:paraId="612E7F3E" w14:textId="77777777" w:rsidR="00C334D1" w:rsidRPr="00813D46" w:rsidRDefault="00C334D1" w:rsidP="007B0C0F">
            <w:pPr>
              <w:pStyle w:val="la2"/>
            </w:pPr>
            <w:r w:rsidRPr="00813D46">
              <w:t> </w:t>
            </w:r>
          </w:p>
        </w:tc>
        <w:tc>
          <w:tcPr>
            <w:tcW w:w="0" w:type="auto"/>
            <w:vAlign w:val="bottom"/>
          </w:tcPr>
          <w:p w14:paraId="4FD45FA3" w14:textId="77777777" w:rsidR="00C334D1" w:rsidRPr="00813D46" w:rsidRDefault="00C334D1" w:rsidP="007B0C0F">
            <w:pPr>
              <w:pStyle w:val="rrddoublerule"/>
            </w:pPr>
            <w:r w:rsidRPr="00813D46">
              <w:rPr>
                <w:sz w:val="15"/>
                <w:szCs w:val="15"/>
              </w:rPr>
              <w:t> </w:t>
            </w:r>
          </w:p>
        </w:tc>
        <w:tc>
          <w:tcPr>
            <w:tcW w:w="0" w:type="auto"/>
            <w:vAlign w:val="bottom"/>
          </w:tcPr>
          <w:p w14:paraId="2165E28F" w14:textId="77777777" w:rsidR="00C334D1" w:rsidRPr="00813D46" w:rsidRDefault="00C334D1" w:rsidP="007B0C0F">
            <w:pPr>
              <w:pStyle w:val="rrddoublerule"/>
            </w:pPr>
            <w:r w:rsidRPr="00813D46">
              <w:rPr>
                <w:sz w:val="15"/>
                <w:szCs w:val="15"/>
              </w:rPr>
              <w:t> </w:t>
            </w:r>
          </w:p>
        </w:tc>
        <w:tc>
          <w:tcPr>
            <w:tcW w:w="0" w:type="auto"/>
            <w:vAlign w:val="bottom"/>
          </w:tcPr>
          <w:p w14:paraId="5CB14277" w14:textId="77777777" w:rsidR="00C334D1" w:rsidRPr="00813D46" w:rsidRDefault="00C334D1" w:rsidP="007B0C0F">
            <w:pPr>
              <w:rPr>
                <w:sz w:val="8"/>
                <w:szCs w:val="24"/>
              </w:rPr>
            </w:pPr>
          </w:p>
        </w:tc>
        <w:tc>
          <w:tcPr>
            <w:tcW w:w="0" w:type="auto"/>
            <w:vAlign w:val="bottom"/>
          </w:tcPr>
          <w:p w14:paraId="174FCA1E" w14:textId="77777777" w:rsidR="00C334D1" w:rsidRPr="00813D46" w:rsidRDefault="00C334D1" w:rsidP="007B0C0F">
            <w:pPr>
              <w:pStyle w:val="la2"/>
            </w:pPr>
            <w:r w:rsidRPr="00813D46">
              <w:t> </w:t>
            </w:r>
          </w:p>
        </w:tc>
        <w:tc>
          <w:tcPr>
            <w:tcW w:w="0" w:type="auto"/>
            <w:vAlign w:val="bottom"/>
          </w:tcPr>
          <w:p w14:paraId="6B09902D" w14:textId="77777777" w:rsidR="00C334D1" w:rsidRPr="00813D46" w:rsidRDefault="00C334D1" w:rsidP="007B0C0F">
            <w:pPr>
              <w:pStyle w:val="rrddoublerule"/>
            </w:pPr>
            <w:r w:rsidRPr="00813D46">
              <w:rPr>
                <w:sz w:val="15"/>
                <w:szCs w:val="15"/>
              </w:rPr>
              <w:t> </w:t>
            </w:r>
          </w:p>
        </w:tc>
        <w:tc>
          <w:tcPr>
            <w:tcW w:w="0" w:type="auto"/>
            <w:vAlign w:val="bottom"/>
          </w:tcPr>
          <w:p w14:paraId="68ECFFC9" w14:textId="77777777" w:rsidR="00C334D1" w:rsidRPr="00813D46" w:rsidRDefault="00C334D1" w:rsidP="007B0C0F">
            <w:pPr>
              <w:pStyle w:val="rrddoublerule"/>
            </w:pPr>
            <w:r w:rsidRPr="00813D46">
              <w:rPr>
                <w:sz w:val="15"/>
                <w:szCs w:val="15"/>
              </w:rPr>
              <w:t> </w:t>
            </w:r>
          </w:p>
        </w:tc>
        <w:tc>
          <w:tcPr>
            <w:tcW w:w="0" w:type="auto"/>
            <w:vAlign w:val="bottom"/>
          </w:tcPr>
          <w:p w14:paraId="671DC285" w14:textId="77777777" w:rsidR="00C334D1" w:rsidRPr="00813D46" w:rsidRDefault="00C334D1" w:rsidP="007B0C0F">
            <w:pPr>
              <w:rPr>
                <w:sz w:val="8"/>
                <w:szCs w:val="24"/>
              </w:rPr>
            </w:pPr>
          </w:p>
        </w:tc>
      </w:tr>
    </w:tbl>
    <w:p w14:paraId="0336C832" w14:textId="36220E55" w:rsidR="00C334D1" w:rsidRPr="00813D46" w:rsidRDefault="009D3000" w:rsidP="00C334D1">
      <w:pPr>
        <w:pStyle w:val="NormalWeb"/>
        <w:keepNext/>
        <w:spacing w:before="180" w:beforeAutospacing="0" w:after="0" w:afterAutospacing="0"/>
        <w:rPr>
          <w:sz w:val="8"/>
        </w:rPr>
      </w:pPr>
      <w:r w:rsidRPr="00813D46">
        <w:rPr>
          <w:rFonts w:cs="Arial"/>
          <w:sz w:val="20"/>
          <w:szCs w:val="20"/>
        </w:rPr>
        <w:t>Below are</w:t>
      </w:r>
      <w:r w:rsidR="00C334D1" w:rsidRPr="00813D46">
        <w:rPr>
          <w:rFonts w:cs="Arial"/>
          <w:sz w:val="20"/>
          <w:szCs w:val="20"/>
        </w:rPr>
        <w:t xml:space="preserve"> operating expenses by segment group. As discussed above, we do not allocate operating expenses to our segments. </w:t>
      </w:r>
    </w:p>
    <w:p w14:paraId="67AACF99"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795"/>
        <w:gridCol w:w="257"/>
        <w:gridCol w:w="126"/>
        <w:gridCol w:w="738"/>
        <w:gridCol w:w="70"/>
        <w:gridCol w:w="257"/>
        <w:gridCol w:w="126"/>
        <w:gridCol w:w="738"/>
        <w:gridCol w:w="70"/>
        <w:gridCol w:w="257"/>
        <w:gridCol w:w="126"/>
        <w:gridCol w:w="738"/>
        <w:gridCol w:w="70"/>
      </w:tblGrid>
      <w:tr w:rsidR="00C334D1" w:rsidRPr="00813D46" w14:paraId="54BC781F" w14:textId="77777777" w:rsidTr="007B0C0F">
        <w:trPr>
          <w:tblHeader/>
          <w:jc w:val="center"/>
        </w:trPr>
        <w:tc>
          <w:tcPr>
            <w:tcW w:w="3277" w:type="pct"/>
            <w:vAlign w:val="center"/>
          </w:tcPr>
          <w:p w14:paraId="1EEB0B96" w14:textId="77777777" w:rsidR="00C334D1" w:rsidRPr="00813D46" w:rsidRDefault="00C334D1" w:rsidP="007B0C0F">
            <w:pPr>
              <w:keepNext/>
              <w:rPr>
                <w:sz w:val="1"/>
                <w:szCs w:val="24"/>
              </w:rPr>
            </w:pPr>
          </w:p>
        </w:tc>
        <w:tc>
          <w:tcPr>
            <w:tcW w:w="124" w:type="pct"/>
            <w:vAlign w:val="bottom"/>
          </w:tcPr>
          <w:p w14:paraId="3A282C4B" w14:textId="77777777" w:rsidR="00C334D1" w:rsidRPr="00813D46" w:rsidRDefault="00C334D1" w:rsidP="007B0C0F">
            <w:pPr>
              <w:keepNext/>
              <w:rPr>
                <w:sz w:val="1"/>
                <w:szCs w:val="24"/>
              </w:rPr>
            </w:pPr>
          </w:p>
        </w:tc>
        <w:tc>
          <w:tcPr>
            <w:tcW w:w="0" w:type="auto"/>
            <w:vAlign w:val="center"/>
          </w:tcPr>
          <w:p w14:paraId="323818EE" w14:textId="77777777" w:rsidR="00C334D1" w:rsidRPr="00813D46" w:rsidRDefault="00C334D1" w:rsidP="007B0C0F">
            <w:pPr>
              <w:keepNext/>
              <w:rPr>
                <w:sz w:val="1"/>
                <w:szCs w:val="24"/>
              </w:rPr>
            </w:pPr>
          </w:p>
        </w:tc>
        <w:tc>
          <w:tcPr>
            <w:tcW w:w="0" w:type="auto"/>
            <w:vAlign w:val="center"/>
          </w:tcPr>
          <w:p w14:paraId="2D213A94" w14:textId="77777777" w:rsidR="00C334D1" w:rsidRPr="00813D46" w:rsidRDefault="00C334D1" w:rsidP="007B0C0F">
            <w:pPr>
              <w:keepNext/>
              <w:rPr>
                <w:sz w:val="1"/>
                <w:szCs w:val="24"/>
              </w:rPr>
            </w:pPr>
          </w:p>
        </w:tc>
        <w:tc>
          <w:tcPr>
            <w:tcW w:w="0" w:type="auto"/>
            <w:vAlign w:val="center"/>
          </w:tcPr>
          <w:p w14:paraId="6ED10A9E" w14:textId="77777777" w:rsidR="00C334D1" w:rsidRPr="00813D46" w:rsidRDefault="00C334D1" w:rsidP="007B0C0F">
            <w:pPr>
              <w:keepNext/>
              <w:rPr>
                <w:sz w:val="1"/>
                <w:szCs w:val="24"/>
              </w:rPr>
            </w:pPr>
          </w:p>
        </w:tc>
        <w:tc>
          <w:tcPr>
            <w:tcW w:w="124" w:type="pct"/>
            <w:vAlign w:val="bottom"/>
          </w:tcPr>
          <w:p w14:paraId="64913AD8" w14:textId="77777777" w:rsidR="00C334D1" w:rsidRPr="00813D46" w:rsidRDefault="00C334D1" w:rsidP="007B0C0F">
            <w:pPr>
              <w:keepNext/>
              <w:rPr>
                <w:sz w:val="1"/>
                <w:szCs w:val="24"/>
              </w:rPr>
            </w:pPr>
          </w:p>
        </w:tc>
        <w:tc>
          <w:tcPr>
            <w:tcW w:w="0" w:type="auto"/>
            <w:vAlign w:val="center"/>
          </w:tcPr>
          <w:p w14:paraId="328B5C97" w14:textId="77777777" w:rsidR="00C334D1" w:rsidRPr="00813D46" w:rsidRDefault="00C334D1" w:rsidP="007B0C0F">
            <w:pPr>
              <w:keepNext/>
              <w:rPr>
                <w:sz w:val="1"/>
                <w:szCs w:val="24"/>
              </w:rPr>
            </w:pPr>
          </w:p>
        </w:tc>
        <w:tc>
          <w:tcPr>
            <w:tcW w:w="0" w:type="auto"/>
            <w:vAlign w:val="center"/>
          </w:tcPr>
          <w:p w14:paraId="276BEAD1" w14:textId="77777777" w:rsidR="00C334D1" w:rsidRPr="00813D46" w:rsidRDefault="00C334D1" w:rsidP="007B0C0F">
            <w:pPr>
              <w:keepNext/>
              <w:rPr>
                <w:sz w:val="1"/>
                <w:szCs w:val="24"/>
              </w:rPr>
            </w:pPr>
          </w:p>
        </w:tc>
        <w:tc>
          <w:tcPr>
            <w:tcW w:w="0" w:type="auto"/>
            <w:vAlign w:val="center"/>
          </w:tcPr>
          <w:p w14:paraId="721C2538" w14:textId="77777777" w:rsidR="00C334D1" w:rsidRPr="00813D46" w:rsidRDefault="00C334D1" w:rsidP="007B0C0F">
            <w:pPr>
              <w:keepNext/>
              <w:rPr>
                <w:sz w:val="1"/>
                <w:szCs w:val="24"/>
              </w:rPr>
            </w:pPr>
          </w:p>
        </w:tc>
        <w:tc>
          <w:tcPr>
            <w:tcW w:w="124" w:type="pct"/>
            <w:vAlign w:val="bottom"/>
          </w:tcPr>
          <w:p w14:paraId="3CCCD89E" w14:textId="77777777" w:rsidR="00C334D1" w:rsidRPr="00813D46" w:rsidRDefault="00C334D1" w:rsidP="007B0C0F">
            <w:pPr>
              <w:keepNext/>
              <w:rPr>
                <w:sz w:val="1"/>
                <w:szCs w:val="24"/>
              </w:rPr>
            </w:pPr>
          </w:p>
        </w:tc>
        <w:tc>
          <w:tcPr>
            <w:tcW w:w="0" w:type="auto"/>
            <w:vAlign w:val="center"/>
          </w:tcPr>
          <w:p w14:paraId="199F083B" w14:textId="77777777" w:rsidR="00C334D1" w:rsidRPr="00813D46" w:rsidRDefault="00C334D1" w:rsidP="007B0C0F">
            <w:pPr>
              <w:keepNext/>
              <w:rPr>
                <w:sz w:val="1"/>
                <w:szCs w:val="24"/>
              </w:rPr>
            </w:pPr>
          </w:p>
        </w:tc>
        <w:tc>
          <w:tcPr>
            <w:tcW w:w="0" w:type="auto"/>
            <w:vAlign w:val="center"/>
          </w:tcPr>
          <w:p w14:paraId="050B8951" w14:textId="77777777" w:rsidR="00C334D1" w:rsidRPr="00813D46" w:rsidRDefault="00C334D1" w:rsidP="007B0C0F">
            <w:pPr>
              <w:keepNext/>
              <w:rPr>
                <w:sz w:val="1"/>
                <w:szCs w:val="24"/>
              </w:rPr>
            </w:pPr>
          </w:p>
        </w:tc>
        <w:tc>
          <w:tcPr>
            <w:tcW w:w="0" w:type="auto"/>
            <w:vAlign w:val="center"/>
          </w:tcPr>
          <w:p w14:paraId="269F9FA6" w14:textId="77777777" w:rsidR="00C334D1" w:rsidRPr="00813D46" w:rsidRDefault="00C334D1" w:rsidP="007B0C0F">
            <w:pPr>
              <w:keepNext/>
              <w:rPr>
                <w:sz w:val="1"/>
                <w:szCs w:val="24"/>
              </w:rPr>
            </w:pPr>
          </w:p>
        </w:tc>
      </w:tr>
      <w:tr w:rsidR="00C334D1" w:rsidRPr="00813D46" w14:paraId="3D257987" w14:textId="77777777" w:rsidTr="007B0C0F">
        <w:trPr>
          <w:tblHeader/>
          <w:jc w:val="center"/>
        </w:trPr>
        <w:tc>
          <w:tcPr>
            <w:tcW w:w="0" w:type="auto"/>
            <w:vAlign w:val="bottom"/>
          </w:tcPr>
          <w:p w14:paraId="5D592EC7"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41646940" w14:textId="77777777" w:rsidR="00C334D1" w:rsidRPr="00813D46" w:rsidRDefault="00C334D1" w:rsidP="007B0C0F">
            <w:pPr>
              <w:pStyle w:val="la2"/>
              <w:keepNext/>
            </w:pPr>
            <w:r w:rsidRPr="00813D46">
              <w:rPr>
                <w:sz w:val="15"/>
                <w:szCs w:val="15"/>
              </w:rPr>
              <w:t> </w:t>
            </w:r>
          </w:p>
        </w:tc>
        <w:tc>
          <w:tcPr>
            <w:tcW w:w="0" w:type="auto"/>
            <w:gridSpan w:val="10"/>
            <w:vAlign w:val="bottom"/>
          </w:tcPr>
          <w:p w14:paraId="442697BD" w14:textId="77777777" w:rsidR="00C334D1" w:rsidRPr="00813D46" w:rsidRDefault="00C334D1" w:rsidP="007B0C0F">
            <w:pPr>
              <w:pStyle w:val="la2"/>
              <w:keepNext/>
            </w:pPr>
            <w:r w:rsidRPr="00813D46">
              <w:t> </w:t>
            </w:r>
          </w:p>
        </w:tc>
        <w:tc>
          <w:tcPr>
            <w:tcW w:w="0" w:type="auto"/>
            <w:vAlign w:val="bottom"/>
          </w:tcPr>
          <w:p w14:paraId="1797FF2F" w14:textId="77777777" w:rsidR="00C334D1" w:rsidRPr="00813D46" w:rsidRDefault="00C334D1" w:rsidP="007B0C0F">
            <w:pPr>
              <w:keepNext/>
              <w:rPr>
                <w:sz w:val="8"/>
                <w:szCs w:val="24"/>
              </w:rPr>
            </w:pPr>
            <w:r w:rsidRPr="00813D46">
              <w:rPr>
                <w:sz w:val="15"/>
                <w:szCs w:val="15"/>
              </w:rPr>
              <w:t> </w:t>
            </w:r>
          </w:p>
        </w:tc>
      </w:tr>
      <w:tr w:rsidR="00C334D1" w:rsidRPr="00813D46" w14:paraId="5EB98C3D" w14:textId="77777777" w:rsidTr="007B0C0F">
        <w:trPr>
          <w:jc w:val="center"/>
        </w:trPr>
        <w:tc>
          <w:tcPr>
            <w:tcW w:w="0" w:type="auto"/>
            <w:gridSpan w:val="12"/>
            <w:vAlign w:val="bottom"/>
          </w:tcPr>
          <w:p w14:paraId="61B40682" w14:textId="77777777" w:rsidR="00C334D1" w:rsidRPr="00813D46" w:rsidRDefault="00C334D1" w:rsidP="007B0C0F">
            <w:pPr>
              <w:pStyle w:val="rrdsinglerule"/>
              <w:keepNext/>
            </w:pPr>
            <w:r w:rsidRPr="00813D46">
              <w:rPr>
                <w:sz w:val="15"/>
                <w:szCs w:val="15"/>
              </w:rPr>
              <w:t> </w:t>
            </w:r>
          </w:p>
        </w:tc>
        <w:tc>
          <w:tcPr>
            <w:tcW w:w="0" w:type="auto"/>
            <w:vAlign w:val="bottom"/>
          </w:tcPr>
          <w:p w14:paraId="526A9A98" w14:textId="77777777" w:rsidR="00C334D1" w:rsidRPr="00813D46" w:rsidRDefault="00C334D1" w:rsidP="007B0C0F">
            <w:pPr>
              <w:keepNext/>
              <w:rPr>
                <w:sz w:val="8"/>
                <w:szCs w:val="24"/>
              </w:rPr>
            </w:pPr>
          </w:p>
        </w:tc>
      </w:tr>
      <w:tr w:rsidR="00C334D1" w:rsidRPr="00813D46" w14:paraId="5E005567" w14:textId="77777777" w:rsidTr="007B0C0F">
        <w:trPr>
          <w:trHeight w:val="75"/>
          <w:jc w:val="center"/>
        </w:trPr>
        <w:tc>
          <w:tcPr>
            <w:tcW w:w="0" w:type="auto"/>
            <w:vAlign w:val="center"/>
          </w:tcPr>
          <w:p w14:paraId="0F45E3E5" w14:textId="77777777" w:rsidR="00C334D1" w:rsidRPr="00813D46" w:rsidRDefault="00C334D1" w:rsidP="007B0C0F">
            <w:pPr>
              <w:keepNext/>
              <w:rPr>
                <w:sz w:val="8"/>
                <w:szCs w:val="24"/>
              </w:rPr>
            </w:pPr>
          </w:p>
        </w:tc>
        <w:tc>
          <w:tcPr>
            <w:tcW w:w="0" w:type="auto"/>
            <w:gridSpan w:val="4"/>
            <w:vAlign w:val="center"/>
          </w:tcPr>
          <w:p w14:paraId="0744729B" w14:textId="77777777" w:rsidR="00C334D1" w:rsidRPr="00813D46" w:rsidRDefault="00C334D1" w:rsidP="007B0C0F">
            <w:pPr>
              <w:keepNext/>
              <w:rPr>
                <w:sz w:val="8"/>
                <w:szCs w:val="24"/>
              </w:rPr>
            </w:pPr>
          </w:p>
        </w:tc>
        <w:tc>
          <w:tcPr>
            <w:tcW w:w="0" w:type="auto"/>
            <w:gridSpan w:val="4"/>
            <w:vAlign w:val="center"/>
          </w:tcPr>
          <w:p w14:paraId="67ED5070" w14:textId="77777777" w:rsidR="00C334D1" w:rsidRPr="00813D46" w:rsidRDefault="00C334D1" w:rsidP="007B0C0F">
            <w:pPr>
              <w:keepNext/>
              <w:rPr>
                <w:sz w:val="8"/>
                <w:szCs w:val="24"/>
              </w:rPr>
            </w:pPr>
          </w:p>
        </w:tc>
        <w:tc>
          <w:tcPr>
            <w:tcW w:w="0" w:type="auto"/>
            <w:gridSpan w:val="4"/>
            <w:vAlign w:val="center"/>
          </w:tcPr>
          <w:p w14:paraId="1633D85E" w14:textId="77777777" w:rsidR="00C334D1" w:rsidRPr="00813D46" w:rsidRDefault="00C334D1" w:rsidP="007B0C0F">
            <w:pPr>
              <w:keepNext/>
              <w:rPr>
                <w:sz w:val="8"/>
                <w:szCs w:val="24"/>
              </w:rPr>
            </w:pPr>
          </w:p>
        </w:tc>
      </w:tr>
      <w:tr w:rsidR="00C334D1" w:rsidRPr="00813D46" w14:paraId="42A7E29B" w14:textId="77777777" w:rsidTr="007B0C0F">
        <w:trPr>
          <w:jc w:val="center"/>
        </w:trPr>
        <w:tc>
          <w:tcPr>
            <w:tcW w:w="0" w:type="auto"/>
            <w:vAlign w:val="bottom"/>
          </w:tcPr>
          <w:p w14:paraId="4DD946A7"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237866A3"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5D063941" w14:textId="77777777" w:rsidR="00C334D1" w:rsidRPr="00813D46" w:rsidRDefault="00C334D1" w:rsidP="007B0C0F">
            <w:pPr>
              <w:keepNext/>
              <w:jc w:val="right"/>
              <w:rPr>
                <w:szCs w:val="24"/>
              </w:rPr>
            </w:pPr>
            <w:r w:rsidRPr="00813D46">
              <w:rPr>
                <w:rFonts w:cs="Arial"/>
                <w:b/>
                <w:bCs/>
                <w:sz w:val="15"/>
                <w:szCs w:val="15"/>
              </w:rPr>
              <w:t>2015</w:t>
            </w:r>
          </w:p>
        </w:tc>
        <w:tc>
          <w:tcPr>
            <w:tcW w:w="0" w:type="auto"/>
            <w:vAlign w:val="bottom"/>
          </w:tcPr>
          <w:p w14:paraId="52CF5BBD" w14:textId="77777777" w:rsidR="00C334D1" w:rsidRPr="00813D46" w:rsidRDefault="00C334D1" w:rsidP="007B0C0F">
            <w:pPr>
              <w:keepNext/>
              <w:rPr>
                <w:sz w:val="8"/>
                <w:szCs w:val="24"/>
              </w:rPr>
            </w:pPr>
            <w:r w:rsidRPr="00813D46">
              <w:rPr>
                <w:sz w:val="15"/>
                <w:szCs w:val="15"/>
              </w:rPr>
              <w:t> </w:t>
            </w:r>
          </w:p>
        </w:tc>
        <w:tc>
          <w:tcPr>
            <w:tcW w:w="0" w:type="auto"/>
            <w:vAlign w:val="bottom"/>
          </w:tcPr>
          <w:p w14:paraId="77FF356D"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14B199A6" w14:textId="77777777" w:rsidR="00C334D1" w:rsidRPr="00813D46" w:rsidRDefault="00C334D1" w:rsidP="007B0C0F">
            <w:pPr>
              <w:keepNext/>
              <w:jc w:val="right"/>
              <w:rPr>
                <w:szCs w:val="24"/>
              </w:rPr>
            </w:pPr>
            <w:r w:rsidRPr="00813D46">
              <w:rPr>
                <w:rFonts w:cs="Arial"/>
                <w:b/>
                <w:bCs/>
                <w:sz w:val="15"/>
                <w:szCs w:val="15"/>
              </w:rPr>
              <w:t>2014</w:t>
            </w:r>
          </w:p>
        </w:tc>
        <w:tc>
          <w:tcPr>
            <w:tcW w:w="0" w:type="auto"/>
            <w:vAlign w:val="bottom"/>
          </w:tcPr>
          <w:p w14:paraId="7C60434D" w14:textId="77777777" w:rsidR="00C334D1" w:rsidRPr="00813D46" w:rsidRDefault="00C334D1" w:rsidP="007B0C0F">
            <w:pPr>
              <w:keepNext/>
              <w:rPr>
                <w:sz w:val="8"/>
                <w:szCs w:val="24"/>
              </w:rPr>
            </w:pPr>
            <w:r w:rsidRPr="00813D46">
              <w:rPr>
                <w:sz w:val="15"/>
                <w:szCs w:val="15"/>
              </w:rPr>
              <w:t> </w:t>
            </w:r>
          </w:p>
        </w:tc>
        <w:tc>
          <w:tcPr>
            <w:tcW w:w="0" w:type="auto"/>
            <w:vAlign w:val="bottom"/>
          </w:tcPr>
          <w:p w14:paraId="1402E48D" w14:textId="77777777" w:rsidR="00C334D1" w:rsidRPr="00813D46" w:rsidRDefault="00C334D1" w:rsidP="007B0C0F">
            <w:pPr>
              <w:pStyle w:val="la2"/>
              <w:keepNext/>
            </w:pPr>
            <w:r w:rsidRPr="00813D46">
              <w:rPr>
                <w:sz w:val="15"/>
                <w:szCs w:val="15"/>
              </w:rPr>
              <w:t> </w:t>
            </w:r>
          </w:p>
        </w:tc>
        <w:tc>
          <w:tcPr>
            <w:tcW w:w="0" w:type="auto"/>
            <w:gridSpan w:val="2"/>
            <w:tcMar>
              <w:top w:w="0" w:type="dxa"/>
              <w:left w:w="14" w:type="dxa"/>
              <w:bottom w:w="0" w:type="dxa"/>
              <w:right w:w="14" w:type="dxa"/>
            </w:tcMar>
            <w:vAlign w:val="bottom"/>
          </w:tcPr>
          <w:p w14:paraId="4E06A733" w14:textId="77777777" w:rsidR="00C334D1" w:rsidRPr="00813D46" w:rsidRDefault="00C334D1" w:rsidP="007B0C0F">
            <w:pPr>
              <w:keepNext/>
              <w:jc w:val="right"/>
              <w:rPr>
                <w:szCs w:val="24"/>
              </w:rPr>
            </w:pPr>
            <w:r w:rsidRPr="00813D46">
              <w:rPr>
                <w:rFonts w:cs="Arial"/>
                <w:b/>
                <w:bCs/>
                <w:sz w:val="15"/>
                <w:szCs w:val="15"/>
              </w:rPr>
              <w:t>2013</w:t>
            </w:r>
          </w:p>
        </w:tc>
        <w:tc>
          <w:tcPr>
            <w:tcW w:w="0" w:type="auto"/>
            <w:vAlign w:val="bottom"/>
          </w:tcPr>
          <w:p w14:paraId="70492F48" w14:textId="77777777" w:rsidR="00C334D1" w:rsidRPr="00813D46" w:rsidRDefault="00C334D1" w:rsidP="007B0C0F">
            <w:pPr>
              <w:keepNext/>
              <w:rPr>
                <w:sz w:val="8"/>
                <w:szCs w:val="24"/>
              </w:rPr>
            </w:pPr>
            <w:r w:rsidRPr="00813D46">
              <w:rPr>
                <w:sz w:val="15"/>
                <w:szCs w:val="15"/>
              </w:rPr>
              <w:t> </w:t>
            </w:r>
          </w:p>
        </w:tc>
      </w:tr>
      <w:tr w:rsidR="00C334D1" w:rsidRPr="00813D46" w14:paraId="7C7295FE" w14:textId="77777777" w:rsidTr="007B0C0F">
        <w:trPr>
          <w:trHeight w:val="75"/>
          <w:jc w:val="center"/>
        </w:trPr>
        <w:tc>
          <w:tcPr>
            <w:tcW w:w="0" w:type="auto"/>
            <w:vAlign w:val="center"/>
          </w:tcPr>
          <w:p w14:paraId="3DAD1B1E" w14:textId="77777777" w:rsidR="00C334D1" w:rsidRPr="00813D46" w:rsidRDefault="00C334D1" w:rsidP="007B0C0F">
            <w:pPr>
              <w:keepNext/>
              <w:rPr>
                <w:sz w:val="8"/>
                <w:szCs w:val="24"/>
              </w:rPr>
            </w:pPr>
          </w:p>
        </w:tc>
        <w:tc>
          <w:tcPr>
            <w:tcW w:w="0" w:type="auto"/>
            <w:gridSpan w:val="4"/>
            <w:vAlign w:val="center"/>
          </w:tcPr>
          <w:p w14:paraId="34F61A54" w14:textId="77777777" w:rsidR="00C334D1" w:rsidRPr="00813D46" w:rsidRDefault="00C334D1" w:rsidP="007B0C0F">
            <w:pPr>
              <w:keepNext/>
              <w:rPr>
                <w:sz w:val="8"/>
                <w:szCs w:val="24"/>
              </w:rPr>
            </w:pPr>
          </w:p>
        </w:tc>
        <w:tc>
          <w:tcPr>
            <w:tcW w:w="0" w:type="auto"/>
            <w:gridSpan w:val="4"/>
            <w:vAlign w:val="center"/>
          </w:tcPr>
          <w:p w14:paraId="605CC67B" w14:textId="77777777" w:rsidR="00C334D1" w:rsidRPr="00813D46" w:rsidRDefault="00C334D1" w:rsidP="007B0C0F">
            <w:pPr>
              <w:keepNext/>
              <w:rPr>
                <w:sz w:val="8"/>
                <w:szCs w:val="24"/>
              </w:rPr>
            </w:pPr>
          </w:p>
        </w:tc>
        <w:tc>
          <w:tcPr>
            <w:tcW w:w="0" w:type="auto"/>
            <w:gridSpan w:val="4"/>
            <w:vAlign w:val="center"/>
          </w:tcPr>
          <w:p w14:paraId="62373ED7" w14:textId="77777777" w:rsidR="00C334D1" w:rsidRPr="00813D46" w:rsidRDefault="00C334D1" w:rsidP="007B0C0F">
            <w:pPr>
              <w:keepNext/>
              <w:rPr>
                <w:sz w:val="8"/>
                <w:szCs w:val="24"/>
              </w:rPr>
            </w:pPr>
          </w:p>
        </w:tc>
      </w:tr>
      <w:tr w:rsidR="00C334D1" w:rsidRPr="00813D46" w14:paraId="1D3F94FA" w14:textId="77777777" w:rsidTr="007B0C0F">
        <w:trPr>
          <w:jc w:val="center"/>
        </w:trPr>
        <w:tc>
          <w:tcPr>
            <w:tcW w:w="0" w:type="auto"/>
          </w:tcPr>
          <w:p w14:paraId="52F133F3" w14:textId="77777777" w:rsidR="00C334D1" w:rsidRPr="00813D46" w:rsidRDefault="00C334D1" w:rsidP="007B0C0F">
            <w:pPr>
              <w:pStyle w:val="NormalWeb"/>
              <w:keepNext/>
              <w:ind w:left="240" w:hanging="240"/>
              <w:rPr>
                <w:sz w:val="8"/>
              </w:rPr>
            </w:pPr>
            <w:r w:rsidRPr="00813D46">
              <w:rPr>
                <w:rFonts w:cs="Arial"/>
                <w:sz w:val="20"/>
                <w:szCs w:val="20"/>
              </w:rPr>
              <w:t>Devices and Consumer</w:t>
            </w:r>
          </w:p>
        </w:tc>
        <w:tc>
          <w:tcPr>
            <w:tcW w:w="0" w:type="auto"/>
            <w:vAlign w:val="bottom"/>
          </w:tcPr>
          <w:p w14:paraId="0A62C2BA" w14:textId="77777777" w:rsidR="00C334D1" w:rsidRPr="00813D46" w:rsidRDefault="00C334D1" w:rsidP="007B0C0F">
            <w:pPr>
              <w:pStyle w:val="la2"/>
              <w:keepNext/>
            </w:pPr>
            <w:r w:rsidRPr="00813D46">
              <w:rPr>
                <w:sz w:val="15"/>
                <w:szCs w:val="15"/>
              </w:rPr>
              <w:t> </w:t>
            </w:r>
          </w:p>
        </w:tc>
        <w:tc>
          <w:tcPr>
            <w:tcW w:w="0" w:type="auto"/>
            <w:vAlign w:val="bottom"/>
          </w:tcPr>
          <w:p w14:paraId="09D51E0F" w14:textId="77777777" w:rsidR="00C334D1" w:rsidRPr="00813D46" w:rsidRDefault="00C334D1" w:rsidP="007B0C0F">
            <w:pPr>
              <w:keepNext/>
              <w:rPr>
                <w:sz w:val="8"/>
                <w:szCs w:val="24"/>
              </w:rPr>
            </w:pPr>
            <w:r w:rsidRPr="00813D46">
              <w:rPr>
                <w:rFonts w:cs="Arial"/>
                <w:b/>
                <w:bCs/>
              </w:rPr>
              <w:t>$</w:t>
            </w:r>
          </w:p>
        </w:tc>
        <w:tc>
          <w:tcPr>
            <w:tcW w:w="0" w:type="auto"/>
            <w:vAlign w:val="bottom"/>
          </w:tcPr>
          <w:p w14:paraId="4FEED9AC" w14:textId="10371C1D" w:rsidR="00C334D1" w:rsidRPr="00813D46" w:rsidRDefault="00C334D1" w:rsidP="00307B0B">
            <w:pPr>
              <w:keepNext/>
              <w:jc w:val="right"/>
              <w:rPr>
                <w:szCs w:val="24"/>
              </w:rPr>
            </w:pPr>
            <w:r w:rsidRPr="00813D46">
              <w:rPr>
                <w:rFonts w:cs="Arial"/>
                <w:b/>
                <w:bCs/>
              </w:rPr>
              <w:t>11,</w:t>
            </w:r>
            <w:r w:rsidR="00B938C0" w:rsidRPr="00813D46">
              <w:rPr>
                <w:rFonts w:cs="Arial"/>
                <w:b/>
                <w:bCs/>
              </w:rPr>
              <w:t>505</w:t>
            </w:r>
          </w:p>
        </w:tc>
        <w:tc>
          <w:tcPr>
            <w:tcW w:w="0" w:type="auto"/>
            <w:noWrap/>
            <w:vAlign w:val="bottom"/>
          </w:tcPr>
          <w:p w14:paraId="19218C7B" w14:textId="77777777" w:rsidR="00C334D1" w:rsidRPr="00813D46" w:rsidRDefault="00C334D1" w:rsidP="007B0C0F">
            <w:pPr>
              <w:keepNext/>
              <w:rPr>
                <w:sz w:val="8"/>
                <w:szCs w:val="24"/>
              </w:rPr>
            </w:pPr>
            <w:r w:rsidRPr="00813D46">
              <w:rPr>
                <w:rFonts w:cs="Arial"/>
                <w:b/>
                <w:bCs/>
              </w:rPr>
              <w:t> </w:t>
            </w:r>
          </w:p>
        </w:tc>
        <w:tc>
          <w:tcPr>
            <w:tcW w:w="0" w:type="auto"/>
            <w:vAlign w:val="bottom"/>
          </w:tcPr>
          <w:p w14:paraId="3716FADD" w14:textId="77777777" w:rsidR="00C334D1" w:rsidRPr="00813D46" w:rsidRDefault="00C334D1" w:rsidP="007B0C0F">
            <w:pPr>
              <w:pStyle w:val="la2"/>
              <w:keepNext/>
            </w:pPr>
            <w:r w:rsidRPr="00813D46">
              <w:rPr>
                <w:sz w:val="15"/>
                <w:szCs w:val="15"/>
              </w:rPr>
              <w:t> </w:t>
            </w:r>
          </w:p>
        </w:tc>
        <w:tc>
          <w:tcPr>
            <w:tcW w:w="0" w:type="auto"/>
            <w:vAlign w:val="bottom"/>
          </w:tcPr>
          <w:p w14:paraId="07A2C243" w14:textId="77777777" w:rsidR="00C334D1" w:rsidRPr="00813D46" w:rsidRDefault="00C334D1" w:rsidP="007B0C0F">
            <w:pPr>
              <w:keepNext/>
              <w:rPr>
                <w:sz w:val="8"/>
                <w:szCs w:val="24"/>
              </w:rPr>
            </w:pPr>
            <w:r w:rsidRPr="00813D46">
              <w:rPr>
                <w:rFonts w:cs="Arial"/>
              </w:rPr>
              <w:t>$</w:t>
            </w:r>
          </w:p>
        </w:tc>
        <w:tc>
          <w:tcPr>
            <w:tcW w:w="0" w:type="auto"/>
            <w:vAlign w:val="bottom"/>
          </w:tcPr>
          <w:p w14:paraId="0A032CE1" w14:textId="77777777" w:rsidR="00C334D1" w:rsidRPr="00813D46" w:rsidRDefault="00C334D1" w:rsidP="007B0C0F">
            <w:pPr>
              <w:keepNext/>
              <w:jc w:val="right"/>
              <w:rPr>
                <w:szCs w:val="24"/>
              </w:rPr>
            </w:pPr>
            <w:r w:rsidRPr="00813D46">
              <w:rPr>
                <w:rFonts w:cs="Arial"/>
                <w:bCs/>
              </w:rPr>
              <w:t>11,219</w:t>
            </w:r>
          </w:p>
        </w:tc>
        <w:tc>
          <w:tcPr>
            <w:tcW w:w="0" w:type="auto"/>
            <w:noWrap/>
            <w:vAlign w:val="bottom"/>
          </w:tcPr>
          <w:p w14:paraId="36DD717B" w14:textId="77777777" w:rsidR="00C334D1" w:rsidRPr="00813D46" w:rsidRDefault="00C334D1" w:rsidP="007B0C0F">
            <w:pPr>
              <w:keepNext/>
              <w:rPr>
                <w:sz w:val="8"/>
                <w:szCs w:val="24"/>
              </w:rPr>
            </w:pPr>
            <w:r w:rsidRPr="00813D46">
              <w:rPr>
                <w:rFonts w:cs="Arial"/>
              </w:rPr>
              <w:t> </w:t>
            </w:r>
          </w:p>
        </w:tc>
        <w:tc>
          <w:tcPr>
            <w:tcW w:w="0" w:type="auto"/>
            <w:vAlign w:val="bottom"/>
          </w:tcPr>
          <w:p w14:paraId="685748EF" w14:textId="77777777" w:rsidR="00C334D1" w:rsidRPr="00813D46" w:rsidRDefault="00C334D1" w:rsidP="007B0C0F">
            <w:pPr>
              <w:pStyle w:val="la2"/>
              <w:keepNext/>
            </w:pPr>
            <w:r w:rsidRPr="00813D46">
              <w:rPr>
                <w:sz w:val="15"/>
                <w:szCs w:val="15"/>
              </w:rPr>
              <w:t> </w:t>
            </w:r>
          </w:p>
        </w:tc>
        <w:tc>
          <w:tcPr>
            <w:tcW w:w="0" w:type="auto"/>
            <w:vAlign w:val="bottom"/>
          </w:tcPr>
          <w:p w14:paraId="7795DD13" w14:textId="77777777" w:rsidR="00C334D1" w:rsidRPr="00813D46" w:rsidRDefault="00C334D1" w:rsidP="007B0C0F">
            <w:pPr>
              <w:keepNext/>
              <w:rPr>
                <w:sz w:val="8"/>
                <w:szCs w:val="24"/>
              </w:rPr>
            </w:pPr>
            <w:r w:rsidRPr="00813D46">
              <w:rPr>
                <w:rFonts w:cs="Arial"/>
              </w:rPr>
              <w:t>$</w:t>
            </w:r>
          </w:p>
        </w:tc>
        <w:tc>
          <w:tcPr>
            <w:tcW w:w="0" w:type="auto"/>
            <w:vAlign w:val="bottom"/>
          </w:tcPr>
          <w:p w14:paraId="4B4F2374" w14:textId="77777777" w:rsidR="00C334D1" w:rsidRPr="00813D46" w:rsidRDefault="00C334D1" w:rsidP="007B0C0F">
            <w:pPr>
              <w:keepNext/>
              <w:jc w:val="right"/>
              <w:rPr>
                <w:szCs w:val="24"/>
              </w:rPr>
            </w:pPr>
            <w:r w:rsidRPr="00813D46">
              <w:rPr>
                <w:rFonts w:cs="Arial"/>
              </w:rPr>
              <w:t>10,625</w:t>
            </w:r>
          </w:p>
        </w:tc>
        <w:tc>
          <w:tcPr>
            <w:tcW w:w="0" w:type="auto"/>
            <w:noWrap/>
            <w:vAlign w:val="bottom"/>
          </w:tcPr>
          <w:p w14:paraId="360FF53A" w14:textId="77777777" w:rsidR="00C334D1" w:rsidRPr="00813D46" w:rsidRDefault="00C334D1" w:rsidP="007B0C0F">
            <w:pPr>
              <w:keepNext/>
              <w:rPr>
                <w:sz w:val="8"/>
                <w:szCs w:val="24"/>
              </w:rPr>
            </w:pPr>
            <w:r w:rsidRPr="00813D46">
              <w:rPr>
                <w:rFonts w:cs="Arial"/>
              </w:rPr>
              <w:t> </w:t>
            </w:r>
          </w:p>
        </w:tc>
      </w:tr>
      <w:tr w:rsidR="00C334D1" w:rsidRPr="00813D46" w14:paraId="4C44FEF7" w14:textId="77777777" w:rsidTr="007B0C0F">
        <w:trPr>
          <w:jc w:val="center"/>
        </w:trPr>
        <w:tc>
          <w:tcPr>
            <w:tcW w:w="0" w:type="auto"/>
          </w:tcPr>
          <w:p w14:paraId="2B430BAB" w14:textId="77777777" w:rsidR="00C334D1" w:rsidRPr="00813D46" w:rsidRDefault="00C334D1" w:rsidP="007B0C0F">
            <w:pPr>
              <w:pStyle w:val="NormalWeb"/>
              <w:keepNext/>
              <w:ind w:left="240" w:hanging="240"/>
              <w:rPr>
                <w:sz w:val="8"/>
              </w:rPr>
            </w:pPr>
            <w:r w:rsidRPr="00813D46">
              <w:rPr>
                <w:rFonts w:cs="Arial"/>
                <w:sz w:val="20"/>
                <w:szCs w:val="20"/>
              </w:rPr>
              <w:t>Commercial</w:t>
            </w:r>
          </w:p>
        </w:tc>
        <w:tc>
          <w:tcPr>
            <w:tcW w:w="0" w:type="auto"/>
            <w:vAlign w:val="bottom"/>
          </w:tcPr>
          <w:p w14:paraId="46237896" w14:textId="77777777" w:rsidR="00C334D1" w:rsidRPr="00813D46" w:rsidRDefault="00C334D1" w:rsidP="007B0C0F">
            <w:pPr>
              <w:pStyle w:val="la2"/>
              <w:keepNext/>
            </w:pPr>
            <w:r w:rsidRPr="00813D46">
              <w:rPr>
                <w:sz w:val="15"/>
                <w:szCs w:val="15"/>
              </w:rPr>
              <w:t> </w:t>
            </w:r>
          </w:p>
        </w:tc>
        <w:tc>
          <w:tcPr>
            <w:tcW w:w="0" w:type="auto"/>
            <w:vAlign w:val="bottom"/>
          </w:tcPr>
          <w:p w14:paraId="59D5E7AF" w14:textId="77777777" w:rsidR="00C334D1" w:rsidRPr="00813D46" w:rsidRDefault="00C334D1" w:rsidP="007B0C0F">
            <w:pPr>
              <w:keepNext/>
              <w:rPr>
                <w:sz w:val="8"/>
                <w:szCs w:val="24"/>
              </w:rPr>
            </w:pPr>
            <w:r w:rsidRPr="00813D46">
              <w:rPr>
                <w:rFonts w:cs="Arial"/>
                <w:b/>
                <w:bCs/>
              </w:rPr>
              <w:t> </w:t>
            </w:r>
          </w:p>
        </w:tc>
        <w:tc>
          <w:tcPr>
            <w:tcW w:w="0" w:type="auto"/>
            <w:vAlign w:val="bottom"/>
          </w:tcPr>
          <w:p w14:paraId="7E261291" w14:textId="281900B4" w:rsidR="00C334D1" w:rsidRPr="00813D46" w:rsidRDefault="004274C2" w:rsidP="00307B0B">
            <w:pPr>
              <w:keepNext/>
              <w:jc w:val="right"/>
              <w:rPr>
                <w:szCs w:val="24"/>
              </w:rPr>
            </w:pPr>
            <w:r w:rsidRPr="00813D46">
              <w:rPr>
                <w:rFonts w:cs="Arial"/>
                <w:b/>
                <w:bCs/>
              </w:rPr>
              <w:t>17,1</w:t>
            </w:r>
            <w:r w:rsidR="00B938C0" w:rsidRPr="00813D46">
              <w:rPr>
                <w:rFonts w:cs="Arial"/>
                <w:b/>
                <w:bCs/>
              </w:rPr>
              <w:t>77</w:t>
            </w:r>
          </w:p>
        </w:tc>
        <w:tc>
          <w:tcPr>
            <w:tcW w:w="0" w:type="auto"/>
            <w:noWrap/>
            <w:vAlign w:val="bottom"/>
          </w:tcPr>
          <w:p w14:paraId="15A33765" w14:textId="77777777" w:rsidR="00C334D1" w:rsidRPr="00813D46" w:rsidRDefault="00C334D1" w:rsidP="007B0C0F">
            <w:pPr>
              <w:keepNext/>
              <w:rPr>
                <w:sz w:val="8"/>
                <w:szCs w:val="24"/>
              </w:rPr>
            </w:pPr>
            <w:r w:rsidRPr="00813D46">
              <w:rPr>
                <w:rFonts w:cs="Arial"/>
                <w:b/>
                <w:bCs/>
              </w:rPr>
              <w:t> </w:t>
            </w:r>
          </w:p>
        </w:tc>
        <w:tc>
          <w:tcPr>
            <w:tcW w:w="0" w:type="auto"/>
            <w:vAlign w:val="bottom"/>
          </w:tcPr>
          <w:p w14:paraId="3190D4C4" w14:textId="77777777" w:rsidR="00C334D1" w:rsidRPr="00813D46" w:rsidRDefault="00C334D1" w:rsidP="007B0C0F">
            <w:pPr>
              <w:pStyle w:val="la2"/>
              <w:keepNext/>
            </w:pPr>
            <w:r w:rsidRPr="00813D46">
              <w:rPr>
                <w:sz w:val="15"/>
                <w:szCs w:val="15"/>
              </w:rPr>
              <w:t> </w:t>
            </w:r>
          </w:p>
        </w:tc>
        <w:tc>
          <w:tcPr>
            <w:tcW w:w="0" w:type="auto"/>
            <w:vAlign w:val="bottom"/>
          </w:tcPr>
          <w:p w14:paraId="1C3F2A16" w14:textId="77777777" w:rsidR="00C334D1" w:rsidRPr="00813D46" w:rsidRDefault="00C334D1" w:rsidP="007B0C0F">
            <w:pPr>
              <w:keepNext/>
              <w:rPr>
                <w:sz w:val="8"/>
                <w:szCs w:val="24"/>
              </w:rPr>
            </w:pPr>
            <w:r w:rsidRPr="00813D46">
              <w:rPr>
                <w:rFonts w:cs="Arial"/>
              </w:rPr>
              <w:t> </w:t>
            </w:r>
          </w:p>
        </w:tc>
        <w:tc>
          <w:tcPr>
            <w:tcW w:w="0" w:type="auto"/>
            <w:vAlign w:val="bottom"/>
          </w:tcPr>
          <w:p w14:paraId="3E3E6163" w14:textId="77777777" w:rsidR="00C334D1" w:rsidRPr="00813D46" w:rsidRDefault="00C334D1" w:rsidP="007B0C0F">
            <w:pPr>
              <w:keepNext/>
              <w:jc w:val="right"/>
              <w:rPr>
                <w:szCs w:val="24"/>
              </w:rPr>
            </w:pPr>
            <w:r w:rsidRPr="00813D46">
              <w:rPr>
                <w:rFonts w:cs="Arial"/>
                <w:bCs/>
              </w:rPr>
              <w:t>16,993</w:t>
            </w:r>
          </w:p>
        </w:tc>
        <w:tc>
          <w:tcPr>
            <w:tcW w:w="0" w:type="auto"/>
            <w:noWrap/>
            <w:vAlign w:val="bottom"/>
          </w:tcPr>
          <w:p w14:paraId="7A2AF32B" w14:textId="77777777" w:rsidR="00C334D1" w:rsidRPr="00813D46" w:rsidRDefault="00C334D1" w:rsidP="007B0C0F">
            <w:pPr>
              <w:keepNext/>
              <w:rPr>
                <w:sz w:val="8"/>
                <w:szCs w:val="24"/>
              </w:rPr>
            </w:pPr>
            <w:r w:rsidRPr="00813D46">
              <w:rPr>
                <w:rFonts w:cs="Arial"/>
              </w:rPr>
              <w:t> </w:t>
            </w:r>
          </w:p>
        </w:tc>
        <w:tc>
          <w:tcPr>
            <w:tcW w:w="0" w:type="auto"/>
            <w:vAlign w:val="bottom"/>
          </w:tcPr>
          <w:p w14:paraId="5CBFC183" w14:textId="77777777" w:rsidR="00C334D1" w:rsidRPr="00813D46" w:rsidRDefault="00C334D1" w:rsidP="007B0C0F">
            <w:pPr>
              <w:pStyle w:val="la2"/>
              <w:keepNext/>
            </w:pPr>
            <w:r w:rsidRPr="00813D46">
              <w:rPr>
                <w:sz w:val="15"/>
                <w:szCs w:val="15"/>
              </w:rPr>
              <w:t> </w:t>
            </w:r>
          </w:p>
        </w:tc>
        <w:tc>
          <w:tcPr>
            <w:tcW w:w="0" w:type="auto"/>
            <w:vAlign w:val="bottom"/>
          </w:tcPr>
          <w:p w14:paraId="436FB966" w14:textId="77777777" w:rsidR="00C334D1" w:rsidRPr="00813D46" w:rsidRDefault="00C334D1" w:rsidP="007B0C0F">
            <w:pPr>
              <w:keepNext/>
              <w:rPr>
                <w:sz w:val="8"/>
                <w:szCs w:val="24"/>
              </w:rPr>
            </w:pPr>
            <w:r w:rsidRPr="00813D46">
              <w:rPr>
                <w:rFonts w:cs="Arial"/>
              </w:rPr>
              <w:t> </w:t>
            </w:r>
          </w:p>
        </w:tc>
        <w:tc>
          <w:tcPr>
            <w:tcW w:w="0" w:type="auto"/>
            <w:vAlign w:val="bottom"/>
          </w:tcPr>
          <w:p w14:paraId="30284CBB" w14:textId="77777777" w:rsidR="00C334D1" w:rsidRPr="00813D46" w:rsidRDefault="00C334D1" w:rsidP="007B0C0F">
            <w:pPr>
              <w:keepNext/>
              <w:jc w:val="right"/>
              <w:rPr>
                <w:szCs w:val="24"/>
              </w:rPr>
            </w:pPr>
            <w:r w:rsidRPr="00813D46">
              <w:rPr>
                <w:rFonts w:cs="Arial"/>
              </w:rPr>
              <w:t>16,050</w:t>
            </w:r>
          </w:p>
        </w:tc>
        <w:tc>
          <w:tcPr>
            <w:tcW w:w="0" w:type="auto"/>
            <w:noWrap/>
            <w:vAlign w:val="bottom"/>
          </w:tcPr>
          <w:p w14:paraId="15147123" w14:textId="77777777" w:rsidR="00C334D1" w:rsidRPr="00813D46" w:rsidRDefault="00C334D1" w:rsidP="007B0C0F">
            <w:pPr>
              <w:keepNext/>
              <w:rPr>
                <w:sz w:val="8"/>
                <w:szCs w:val="24"/>
              </w:rPr>
            </w:pPr>
            <w:r w:rsidRPr="00813D46">
              <w:rPr>
                <w:rFonts w:cs="Arial"/>
              </w:rPr>
              <w:t> </w:t>
            </w:r>
          </w:p>
        </w:tc>
      </w:tr>
      <w:tr w:rsidR="00C334D1" w:rsidRPr="00813D46" w14:paraId="4B6CBB39" w14:textId="77777777" w:rsidTr="007B0C0F">
        <w:trPr>
          <w:jc w:val="center"/>
        </w:trPr>
        <w:tc>
          <w:tcPr>
            <w:tcW w:w="0" w:type="auto"/>
          </w:tcPr>
          <w:p w14:paraId="0DF62CDD" w14:textId="77777777" w:rsidR="00C334D1" w:rsidRPr="00813D46" w:rsidRDefault="00C334D1" w:rsidP="007B0C0F">
            <w:pPr>
              <w:pStyle w:val="NormalWeb"/>
              <w:keepNext/>
              <w:ind w:left="240" w:hanging="240"/>
              <w:rPr>
                <w:sz w:val="8"/>
              </w:rPr>
            </w:pPr>
            <w:r w:rsidRPr="00813D46">
              <w:rPr>
                <w:rFonts w:cs="Arial"/>
                <w:sz w:val="20"/>
                <w:szCs w:val="20"/>
              </w:rPr>
              <w:t xml:space="preserve">Corporate and Other </w:t>
            </w:r>
          </w:p>
        </w:tc>
        <w:tc>
          <w:tcPr>
            <w:tcW w:w="0" w:type="auto"/>
            <w:vAlign w:val="bottom"/>
          </w:tcPr>
          <w:p w14:paraId="3823D9AD" w14:textId="77777777" w:rsidR="00C334D1" w:rsidRPr="00813D46" w:rsidRDefault="00C334D1" w:rsidP="007B0C0F">
            <w:pPr>
              <w:pStyle w:val="la2"/>
              <w:keepNext/>
            </w:pPr>
            <w:r w:rsidRPr="00813D46">
              <w:rPr>
                <w:sz w:val="15"/>
                <w:szCs w:val="15"/>
              </w:rPr>
              <w:t> </w:t>
            </w:r>
          </w:p>
        </w:tc>
        <w:tc>
          <w:tcPr>
            <w:tcW w:w="0" w:type="auto"/>
            <w:vAlign w:val="bottom"/>
          </w:tcPr>
          <w:p w14:paraId="52628EF3" w14:textId="77777777" w:rsidR="00C334D1" w:rsidRPr="00813D46" w:rsidRDefault="00C334D1" w:rsidP="007B0C0F">
            <w:pPr>
              <w:keepNext/>
              <w:rPr>
                <w:sz w:val="8"/>
                <w:szCs w:val="24"/>
              </w:rPr>
            </w:pPr>
            <w:r w:rsidRPr="00813D46">
              <w:rPr>
                <w:rFonts w:cs="Arial"/>
                <w:b/>
                <w:bCs/>
              </w:rPr>
              <w:t> </w:t>
            </w:r>
          </w:p>
        </w:tc>
        <w:tc>
          <w:tcPr>
            <w:tcW w:w="0" w:type="auto"/>
            <w:vAlign w:val="bottom"/>
          </w:tcPr>
          <w:p w14:paraId="2A12D699" w14:textId="4ECE9AA7" w:rsidR="00C334D1" w:rsidRPr="00813D46" w:rsidRDefault="00C334D1" w:rsidP="00307B0B">
            <w:pPr>
              <w:keepNext/>
              <w:jc w:val="right"/>
              <w:rPr>
                <w:szCs w:val="24"/>
              </w:rPr>
            </w:pPr>
            <w:r w:rsidRPr="00813D46">
              <w:rPr>
                <w:rFonts w:cs="Arial"/>
                <w:b/>
                <w:bCs/>
              </w:rPr>
              <w:t>3,</w:t>
            </w:r>
            <w:r w:rsidR="004274C2" w:rsidRPr="00813D46">
              <w:rPr>
                <w:rFonts w:cs="Arial"/>
                <w:b/>
                <w:bCs/>
              </w:rPr>
              <w:t>68</w:t>
            </w:r>
            <w:r w:rsidR="00B938C0" w:rsidRPr="00813D46">
              <w:rPr>
                <w:rFonts w:cs="Arial"/>
                <w:b/>
                <w:bCs/>
              </w:rPr>
              <w:t>8</w:t>
            </w:r>
          </w:p>
        </w:tc>
        <w:tc>
          <w:tcPr>
            <w:tcW w:w="0" w:type="auto"/>
            <w:noWrap/>
            <w:vAlign w:val="bottom"/>
          </w:tcPr>
          <w:p w14:paraId="2FBF68A6" w14:textId="77777777" w:rsidR="00C334D1" w:rsidRPr="00813D46" w:rsidRDefault="00C334D1" w:rsidP="007B0C0F">
            <w:pPr>
              <w:keepNext/>
              <w:rPr>
                <w:sz w:val="8"/>
                <w:szCs w:val="24"/>
              </w:rPr>
            </w:pPr>
            <w:r w:rsidRPr="00813D46">
              <w:rPr>
                <w:rFonts w:cs="Arial"/>
                <w:b/>
                <w:bCs/>
              </w:rPr>
              <w:t> </w:t>
            </w:r>
          </w:p>
        </w:tc>
        <w:tc>
          <w:tcPr>
            <w:tcW w:w="0" w:type="auto"/>
            <w:vAlign w:val="bottom"/>
          </w:tcPr>
          <w:p w14:paraId="5D1E8391" w14:textId="77777777" w:rsidR="00C334D1" w:rsidRPr="00813D46" w:rsidRDefault="00C334D1" w:rsidP="007B0C0F">
            <w:pPr>
              <w:pStyle w:val="la2"/>
              <w:keepNext/>
            </w:pPr>
            <w:r w:rsidRPr="00813D46">
              <w:rPr>
                <w:sz w:val="15"/>
                <w:szCs w:val="15"/>
              </w:rPr>
              <w:t> </w:t>
            </w:r>
          </w:p>
        </w:tc>
        <w:tc>
          <w:tcPr>
            <w:tcW w:w="0" w:type="auto"/>
            <w:vAlign w:val="bottom"/>
          </w:tcPr>
          <w:p w14:paraId="76AA34A7" w14:textId="77777777" w:rsidR="00C334D1" w:rsidRPr="00813D46" w:rsidRDefault="00C334D1" w:rsidP="007B0C0F">
            <w:pPr>
              <w:keepNext/>
              <w:rPr>
                <w:sz w:val="8"/>
                <w:szCs w:val="24"/>
              </w:rPr>
            </w:pPr>
            <w:r w:rsidRPr="00813D46">
              <w:rPr>
                <w:rFonts w:cs="Arial"/>
              </w:rPr>
              <w:t> </w:t>
            </w:r>
          </w:p>
        </w:tc>
        <w:tc>
          <w:tcPr>
            <w:tcW w:w="0" w:type="auto"/>
            <w:vAlign w:val="bottom"/>
          </w:tcPr>
          <w:p w14:paraId="7AB2E8D8" w14:textId="541BE7DD" w:rsidR="00C334D1" w:rsidRPr="00813D46" w:rsidRDefault="00C334D1" w:rsidP="009674F7">
            <w:pPr>
              <w:keepNext/>
              <w:jc w:val="right"/>
              <w:rPr>
                <w:szCs w:val="24"/>
              </w:rPr>
            </w:pPr>
            <w:r w:rsidRPr="00813D46">
              <w:rPr>
                <w:rFonts w:cs="Arial"/>
                <w:bCs/>
              </w:rPr>
              <w:t>3,</w:t>
            </w:r>
            <w:r w:rsidR="009674F7" w:rsidRPr="00813D46">
              <w:rPr>
                <w:rFonts w:cs="Arial"/>
                <w:bCs/>
              </w:rPr>
              <w:t>657</w:t>
            </w:r>
          </w:p>
        </w:tc>
        <w:tc>
          <w:tcPr>
            <w:tcW w:w="0" w:type="auto"/>
            <w:noWrap/>
            <w:vAlign w:val="bottom"/>
          </w:tcPr>
          <w:p w14:paraId="3C9BA22D" w14:textId="77777777" w:rsidR="00C334D1" w:rsidRPr="00813D46" w:rsidRDefault="00C334D1" w:rsidP="007B0C0F">
            <w:pPr>
              <w:keepNext/>
              <w:rPr>
                <w:sz w:val="8"/>
                <w:szCs w:val="24"/>
              </w:rPr>
            </w:pPr>
            <w:r w:rsidRPr="00813D46">
              <w:rPr>
                <w:rFonts w:cs="Arial"/>
              </w:rPr>
              <w:t> </w:t>
            </w:r>
          </w:p>
        </w:tc>
        <w:tc>
          <w:tcPr>
            <w:tcW w:w="0" w:type="auto"/>
            <w:vAlign w:val="bottom"/>
          </w:tcPr>
          <w:p w14:paraId="39A96DFE" w14:textId="77777777" w:rsidR="00C334D1" w:rsidRPr="00813D46" w:rsidRDefault="00C334D1" w:rsidP="007B0C0F">
            <w:pPr>
              <w:pStyle w:val="la2"/>
              <w:keepNext/>
            </w:pPr>
            <w:r w:rsidRPr="00813D46">
              <w:rPr>
                <w:sz w:val="15"/>
                <w:szCs w:val="15"/>
              </w:rPr>
              <w:t> </w:t>
            </w:r>
          </w:p>
        </w:tc>
        <w:tc>
          <w:tcPr>
            <w:tcW w:w="0" w:type="auto"/>
            <w:vAlign w:val="bottom"/>
          </w:tcPr>
          <w:p w14:paraId="33ED745A" w14:textId="77777777" w:rsidR="00C334D1" w:rsidRPr="00813D46" w:rsidRDefault="00C334D1" w:rsidP="007B0C0F">
            <w:pPr>
              <w:keepNext/>
              <w:rPr>
                <w:sz w:val="8"/>
                <w:szCs w:val="24"/>
              </w:rPr>
            </w:pPr>
            <w:r w:rsidRPr="00813D46">
              <w:rPr>
                <w:rFonts w:cs="Arial"/>
              </w:rPr>
              <w:t> </w:t>
            </w:r>
          </w:p>
        </w:tc>
        <w:tc>
          <w:tcPr>
            <w:tcW w:w="0" w:type="auto"/>
            <w:vAlign w:val="bottom"/>
          </w:tcPr>
          <w:p w14:paraId="37957AAF" w14:textId="53602375" w:rsidR="00C334D1" w:rsidRPr="00813D46" w:rsidRDefault="00C334D1" w:rsidP="009E37E0">
            <w:pPr>
              <w:keepNext/>
              <w:jc w:val="right"/>
              <w:rPr>
                <w:szCs w:val="24"/>
              </w:rPr>
            </w:pPr>
            <w:r w:rsidRPr="00813D46">
              <w:rPr>
                <w:rFonts w:cs="Arial"/>
              </w:rPr>
              <w:t>4,</w:t>
            </w:r>
            <w:r w:rsidR="009E37E0" w:rsidRPr="00813D46">
              <w:rPr>
                <w:rFonts w:cs="Arial"/>
              </w:rPr>
              <w:t>025</w:t>
            </w:r>
          </w:p>
        </w:tc>
        <w:tc>
          <w:tcPr>
            <w:tcW w:w="0" w:type="auto"/>
            <w:noWrap/>
            <w:vAlign w:val="bottom"/>
          </w:tcPr>
          <w:p w14:paraId="7C906B2E" w14:textId="77777777" w:rsidR="00C334D1" w:rsidRPr="00813D46" w:rsidRDefault="00C334D1" w:rsidP="007B0C0F">
            <w:pPr>
              <w:keepNext/>
              <w:rPr>
                <w:sz w:val="8"/>
                <w:szCs w:val="24"/>
              </w:rPr>
            </w:pPr>
            <w:r w:rsidRPr="00813D46">
              <w:rPr>
                <w:rFonts w:cs="Arial"/>
              </w:rPr>
              <w:t> </w:t>
            </w:r>
          </w:p>
        </w:tc>
      </w:tr>
      <w:tr w:rsidR="00C334D1" w:rsidRPr="00813D46" w14:paraId="35B82E97" w14:textId="77777777" w:rsidTr="007B0C0F">
        <w:trPr>
          <w:jc w:val="center"/>
        </w:trPr>
        <w:tc>
          <w:tcPr>
            <w:tcW w:w="0" w:type="auto"/>
            <w:gridSpan w:val="4"/>
            <w:vAlign w:val="bottom"/>
          </w:tcPr>
          <w:p w14:paraId="255748C2" w14:textId="77777777" w:rsidR="00C334D1" w:rsidRPr="00813D46" w:rsidRDefault="00C334D1" w:rsidP="007B0C0F">
            <w:pPr>
              <w:pStyle w:val="rrdsinglerule"/>
              <w:keepNext/>
            </w:pPr>
            <w:r w:rsidRPr="00813D46">
              <w:rPr>
                <w:sz w:val="15"/>
                <w:szCs w:val="15"/>
              </w:rPr>
              <w:t> </w:t>
            </w:r>
          </w:p>
        </w:tc>
        <w:tc>
          <w:tcPr>
            <w:tcW w:w="0" w:type="auto"/>
            <w:vAlign w:val="bottom"/>
          </w:tcPr>
          <w:p w14:paraId="208F0628" w14:textId="77777777" w:rsidR="00C334D1" w:rsidRPr="00813D46" w:rsidRDefault="00C334D1" w:rsidP="007B0C0F">
            <w:pPr>
              <w:keepNext/>
              <w:rPr>
                <w:sz w:val="8"/>
                <w:szCs w:val="24"/>
              </w:rPr>
            </w:pPr>
          </w:p>
        </w:tc>
        <w:tc>
          <w:tcPr>
            <w:tcW w:w="0" w:type="auto"/>
            <w:vAlign w:val="bottom"/>
          </w:tcPr>
          <w:p w14:paraId="29EBF18B" w14:textId="77777777" w:rsidR="00C334D1" w:rsidRPr="00813D46" w:rsidRDefault="00C334D1" w:rsidP="007B0C0F">
            <w:pPr>
              <w:pStyle w:val="la2"/>
              <w:keepNext/>
            </w:pPr>
            <w:r w:rsidRPr="00813D46">
              <w:t> </w:t>
            </w:r>
          </w:p>
        </w:tc>
        <w:tc>
          <w:tcPr>
            <w:tcW w:w="0" w:type="auto"/>
            <w:vAlign w:val="bottom"/>
          </w:tcPr>
          <w:p w14:paraId="5B9E2023" w14:textId="77777777" w:rsidR="00C334D1" w:rsidRPr="00813D46" w:rsidRDefault="00C334D1" w:rsidP="007B0C0F">
            <w:pPr>
              <w:pStyle w:val="rrdsinglerule"/>
              <w:keepNext/>
            </w:pPr>
            <w:r w:rsidRPr="00813D46">
              <w:rPr>
                <w:sz w:val="15"/>
                <w:szCs w:val="15"/>
              </w:rPr>
              <w:t> </w:t>
            </w:r>
          </w:p>
        </w:tc>
        <w:tc>
          <w:tcPr>
            <w:tcW w:w="0" w:type="auto"/>
            <w:vAlign w:val="bottom"/>
          </w:tcPr>
          <w:p w14:paraId="5C43B2DC" w14:textId="77777777" w:rsidR="00C334D1" w:rsidRPr="00813D46" w:rsidRDefault="00C334D1" w:rsidP="007B0C0F">
            <w:pPr>
              <w:pStyle w:val="rrdsinglerule"/>
              <w:keepNext/>
            </w:pPr>
            <w:r w:rsidRPr="00813D46">
              <w:rPr>
                <w:sz w:val="15"/>
                <w:szCs w:val="15"/>
              </w:rPr>
              <w:t> </w:t>
            </w:r>
          </w:p>
        </w:tc>
        <w:tc>
          <w:tcPr>
            <w:tcW w:w="0" w:type="auto"/>
            <w:vAlign w:val="bottom"/>
          </w:tcPr>
          <w:p w14:paraId="2C317B17" w14:textId="77777777" w:rsidR="00C334D1" w:rsidRPr="00813D46" w:rsidRDefault="00C334D1" w:rsidP="007B0C0F">
            <w:pPr>
              <w:keepNext/>
              <w:rPr>
                <w:sz w:val="8"/>
                <w:szCs w:val="24"/>
              </w:rPr>
            </w:pPr>
          </w:p>
        </w:tc>
        <w:tc>
          <w:tcPr>
            <w:tcW w:w="0" w:type="auto"/>
            <w:vAlign w:val="bottom"/>
          </w:tcPr>
          <w:p w14:paraId="014BDAAE" w14:textId="77777777" w:rsidR="00C334D1" w:rsidRPr="00813D46" w:rsidRDefault="00C334D1" w:rsidP="007B0C0F">
            <w:pPr>
              <w:pStyle w:val="la2"/>
              <w:keepNext/>
            </w:pPr>
            <w:r w:rsidRPr="00813D46">
              <w:t> </w:t>
            </w:r>
          </w:p>
        </w:tc>
        <w:tc>
          <w:tcPr>
            <w:tcW w:w="0" w:type="auto"/>
            <w:vAlign w:val="bottom"/>
          </w:tcPr>
          <w:p w14:paraId="5610F6F6" w14:textId="77777777" w:rsidR="00C334D1" w:rsidRPr="00813D46" w:rsidRDefault="00C334D1" w:rsidP="007B0C0F">
            <w:pPr>
              <w:pStyle w:val="rrdsinglerule"/>
              <w:keepNext/>
            </w:pPr>
            <w:r w:rsidRPr="00813D46">
              <w:rPr>
                <w:sz w:val="15"/>
                <w:szCs w:val="15"/>
              </w:rPr>
              <w:t> </w:t>
            </w:r>
          </w:p>
        </w:tc>
        <w:tc>
          <w:tcPr>
            <w:tcW w:w="0" w:type="auto"/>
            <w:vAlign w:val="bottom"/>
          </w:tcPr>
          <w:p w14:paraId="63DF2C95" w14:textId="77777777" w:rsidR="00C334D1" w:rsidRPr="00813D46" w:rsidRDefault="00C334D1" w:rsidP="007B0C0F">
            <w:pPr>
              <w:pStyle w:val="rrdsinglerule"/>
              <w:keepNext/>
            </w:pPr>
            <w:r w:rsidRPr="00813D46">
              <w:rPr>
                <w:sz w:val="15"/>
                <w:szCs w:val="15"/>
              </w:rPr>
              <w:t> </w:t>
            </w:r>
          </w:p>
        </w:tc>
        <w:tc>
          <w:tcPr>
            <w:tcW w:w="0" w:type="auto"/>
            <w:vAlign w:val="bottom"/>
          </w:tcPr>
          <w:p w14:paraId="03BE470B" w14:textId="77777777" w:rsidR="00C334D1" w:rsidRPr="00813D46" w:rsidRDefault="00C334D1" w:rsidP="007B0C0F">
            <w:pPr>
              <w:keepNext/>
              <w:rPr>
                <w:sz w:val="8"/>
                <w:szCs w:val="24"/>
              </w:rPr>
            </w:pPr>
          </w:p>
        </w:tc>
      </w:tr>
      <w:tr w:rsidR="00C334D1" w:rsidRPr="00813D46" w14:paraId="5D825C5F" w14:textId="77777777" w:rsidTr="007B0C0F">
        <w:trPr>
          <w:jc w:val="center"/>
        </w:trPr>
        <w:tc>
          <w:tcPr>
            <w:tcW w:w="0" w:type="auto"/>
          </w:tcPr>
          <w:p w14:paraId="75E0162B" w14:textId="77777777" w:rsidR="00C334D1" w:rsidRPr="00813D46" w:rsidRDefault="00C334D1" w:rsidP="007B0C0F">
            <w:pPr>
              <w:pStyle w:val="NormalWeb"/>
              <w:keepNext/>
              <w:ind w:left="480" w:hanging="240"/>
              <w:rPr>
                <w:sz w:val="8"/>
              </w:rPr>
            </w:pPr>
            <w:r w:rsidRPr="00813D46">
              <w:rPr>
                <w:rFonts w:cs="Arial"/>
                <w:sz w:val="20"/>
                <w:szCs w:val="20"/>
              </w:rPr>
              <w:t>Total segment operating expenses</w:t>
            </w:r>
          </w:p>
        </w:tc>
        <w:tc>
          <w:tcPr>
            <w:tcW w:w="0" w:type="auto"/>
            <w:vAlign w:val="bottom"/>
          </w:tcPr>
          <w:p w14:paraId="30BF5C1E" w14:textId="77777777" w:rsidR="00C334D1" w:rsidRPr="00813D46" w:rsidRDefault="00C334D1" w:rsidP="007B0C0F">
            <w:pPr>
              <w:pStyle w:val="la2"/>
              <w:keepNext/>
            </w:pPr>
            <w:r w:rsidRPr="00813D46">
              <w:rPr>
                <w:sz w:val="15"/>
                <w:szCs w:val="15"/>
              </w:rPr>
              <w:t> </w:t>
            </w:r>
          </w:p>
        </w:tc>
        <w:tc>
          <w:tcPr>
            <w:tcW w:w="0" w:type="auto"/>
            <w:vAlign w:val="bottom"/>
          </w:tcPr>
          <w:p w14:paraId="383DC556" w14:textId="77777777" w:rsidR="00C334D1" w:rsidRPr="00813D46" w:rsidRDefault="00C334D1" w:rsidP="007B0C0F">
            <w:pPr>
              <w:keepNext/>
              <w:rPr>
                <w:sz w:val="8"/>
                <w:szCs w:val="24"/>
              </w:rPr>
            </w:pPr>
          </w:p>
        </w:tc>
        <w:tc>
          <w:tcPr>
            <w:tcW w:w="0" w:type="auto"/>
            <w:vAlign w:val="bottom"/>
          </w:tcPr>
          <w:p w14:paraId="34C8574C" w14:textId="6C15BAF3" w:rsidR="00C334D1" w:rsidRPr="00813D46" w:rsidRDefault="00C334D1" w:rsidP="00307B0B">
            <w:pPr>
              <w:keepNext/>
              <w:jc w:val="right"/>
              <w:rPr>
                <w:szCs w:val="24"/>
              </w:rPr>
            </w:pPr>
            <w:r w:rsidRPr="00813D46">
              <w:rPr>
                <w:rFonts w:cs="Arial"/>
                <w:b/>
                <w:bCs/>
              </w:rPr>
              <w:t>  32,</w:t>
            </w:r>
            <w:r w:rsidR="004274C2" w:rsidRPr="00813D46">
              <w:rPr>
                <w:rFonts w:cs="Arial"/>
                <w:b/>
                <w:bCs/>
              </w:rPr>
              <w:t>3</w:t>
            </w:r>
            <w:r w:rsidR="00307B0B" w:rsidRPr="00813D46">
              <w:rPr>
                <w:rFonts w:cs="Arial"/>
                <w:b/>
                <w:bCs/>
              </w:rPr>
              <w:t>70</w:t>
            </w:r>
          </w:p>
        </w:tc>
        <w:tc>
          <w:tcPr>
            <w:tcW w:w="0" w:type="auto"/>
            <w:noWrap/>
            <w:vAlign w:val="bottom"/>
          </w:tcPr>
          <w:p w14:paraId="04C9DD66" w14:textId="77777777" w:rsidR="00C334D1" w:rsidRPr="00813D46" w:rsidRDefault="00C334D1" w:rsidP="007B0C0F">
            <w:pPr>
              <w:keepNext/>
              <w:rPr>
                <w:sz w:val="8"/>
                <w:szCs w:val="24"/>
              </w:rPr>
            </w:pPr>
            <w:r w:rsidRPr="00813D46">
              <w:rPr>
                <w:rFonts w:cs="Arial"/>
                <w:b/>
                <w:bCs/>
              </w:rPr>
              <w:t> </w:t>
            </w:r>
          </w:p>
        </w:tc>
        <w:tc>
          <w:tcPr>
            <w:tcW w:w="0" w:type="auto"/>
            <w:vAlign w:val="bottom"/>
          </w:tcPr>
          <w:p w14:paraId="4F3F3CEA" w14:textId="77777777" w:rsidR="00C334D1" w:rsidRPr="00813D46" w:rsidRDefault="00C334D1" w:rsidP="007B0C0F">
            <w:pPr>
              <w:pStyle w:val="la2"/>
              <w:keepNext/>
            </w:pPr>
            <w:r w:rsidRPr="00813D46">
              <w:rPr>
                <w:sz w:val="15"/>
                <w:szCs w:val="15"/>
              </w:rPr>
              <w:t> </w:t>
            </w:r>
          </w:p>
        </w:tc>
        <w:tc>
          <w:tcPr>
            <w:tcW w:w="0" w:type="auto"/>
            <w:vAlign w:val="bottom"/>
          </w:tcPr>
          <w:p w14:paraId="4810B2F3" w14:textId="77777777" w:rsidR="00C334D1" w:rsidRPr="00813D46" w:rsidRDefault="00C334D1" w:rsidP="007B0C0F">
            <w:pPr>
              <w:keepNext/>
              <w:rPr>
                <w:sz w:val="8"/>
                <w:szCs w:val="24"/>
              </w:rPr>
            </w:pPr>
          </w:p>
        </w:tc>
        <w:tc>
          <w:tcPr>
            <w:tcW w:w="0" w:type="auto"/>
            <w:vAlign w:val="bottom"/>
          </w:tcPr>
          <w:p w14:paraId="43ADFB3B" w14:textId="42B315F0" w:rsidR="00C334D1" w:rsidRPr="00813D46" w:rsidRDefault="00C334D1" w:rsidP="009674F7">
            <w:pPr>
              <w:keepNext/>
              <w:jc w:val="right"/>
              <w:rPr>
                <w:szCs w:val="24"/>
              </w:rPr>
            </w:pPr>
            <w:r w:rsidRPr="00813D46">
              <w:rPr>
                <w:rFonts w:cs="Arial"/>
                <w:bCs/>
              </w:rPr>
              <w:t>  </w:t>
            </w:r>
            <w:r w:rsidR="009674F7" w:rsidRPr="00813D46">
              <w:rPr>
                <w:rFonts w:cs="Arial"/>
                <w:bCs/>
              </w:rPr>
              <w:t>31,869</w:t>
            </w:r>
          </w:p>
        </w:tc>
        <w:tc>
          <w:tcPr>
            <w:tcW w:w="0" w:type="auto"/>
            <w:noWrap/>
            <w:vAlign w:val="bottom"/>
          </w:tcPr>
          <w:p w14:paraId="048BCFF1" w14:textId="77777777" w:rsidR="00C334D1" w:rsidRPr="00813D46" w:rsidRDefault="00C334D1" w:rsidP="007B0C0F">
            <w:pPr>
              <w:keepNext/>
              <w:rPr>
                <w:sz w:val="8"/>
                <w:szCs w:val="24"/>
              </w:rPr>
            </w:pPr>
            <w:r w:rsidRPr="00813D46">
              <w:rPr>
                <w:rFonts w:cs="Arial"/>
              </w:rPr>
              <w:t> </w:t>
            </w:r>
          </w:p>
        </w:tc>
        <w:tc>
          <w:tcPr>
            <w:tcW w:w="0" w:type="auto"/>
            <w:vAlign w:val="bottom"/>
          </w:tcPr>
          <w:p w14:paraId="02B50B4C" w14:textId="77777777" w:rsidR="00C334D1" w:rsidRPr="00813D46" w:rsidRDefault="00C334D1" w:rsidP="007B0C0F">
            <w:pPr>
              <w:pStyle w:val="la2"/>
              <w:keepNext/>
            </w:pPr>
            <w:r w:rsidRPr="00813D46">
              <w:rPr>
                <w:sz w:val="15"/>
                <w:szCs w:val="15"/>
              </w:rPr>
              <w:t> </w:t>
            </w:r>
          </w:p>
        </w:tc>
        <w:tc>
          <w:tcPr>
            <w:tcW w:w="0" w:type="auto"/>
            <w:vAlign w:val="bottom"/>
          </w:tcPr>
          <w:p w14:paraId="767F25AB" w14:textId="77777777" w:rsidR="00C334D1" w:rsidRPr="00813D46" w:rsidRDefault="00C334D1" w:rsidP="007B0C0F">
            <w:pPr>
              <w:keepNext/>
              <w:rPr>
                <w:sz w:val="8"/>
                <w:szCs w:val="24"/>
              </w:rPr>
            </w:pPr>
          </w:p>
        </w:tc>
        <w:tc>
          <w:tcPr>
            <w:tcW w:w="0" w:type="auto"/>
            <w:vAlign w:val="bottom"/>
          </w:tcPr>
          <w:p w14:paraId="06D500C5" w14:textId="6D02097D" w:rsidR="00C334D1" w:rsidRPr="00813D46" w:rsidRDefault="00C334D1" w:rsidP="009E37E0">
            <w:pPr>
              <w:keepNext/>
              <w:jc w:val="right"/>
              <w:rPr>
                <w:szCs w:val="24"/>
              </w:rPr>
            </w:pPr>
            <w:r w:rsidRPr="00813D46">
              <w:rPr>
                <w:rFonts w:cs="Arial"/>
              </w:rPr>
              <w:t>  30,</w:t>
            </w:r>
            <w:r w:rsidR="009E37E0" w:rsidRPr="00813D46">
              <w:rPr>
                <w:rFonts w:cs="Arial"/>
              </w:rPr>
              <w:t>700</w:t>
            </w:r>
          </w:p>
        </w:tc>
        <w:tc>
          <w:tcPr>
            <w:tcW w:w="0" w:type="auto"/>
            <w:noWrap/>
            <w:vAlign w:val="bottom"/>
          </w:tcPr>
          <w:p w14:paraId="348B427C" w14:textId="77777777" w:rsidR="00C334D1" w:rsidRPr="00813D46" w:rsidRDefault="00C334D1" w:rsidP="007B0C0F">
            <w:pPr>
              <w:keepNext/>
              <w:rPr>
                <w:sz w:val="8"/>
                <w:szCs w:val="24"/>
              </w:rPr>
            </w:pPr>
            <w:r w:rsidRPr="00813D46">
              <w:rPr>
                <w:rFonts w:cs="Arial"/>
              </w:rPr>
              <w:t> </w:t>
            </w:r>
          </w:p>
        </w:tc>
      </w:tr>
      <w:tr w:rsidR="00C334D1" w:rsidRPr="00813D46" w14:paraId="140ED5EE" w14:textId="77777777" w:rsidTr="007B0C0F">
        <w:trPr>
          <w:jc w:val="center"/>
        </w:trPr>
        <w:tc>
          <w:tcPr>
            <w:tcW w:w="0" w:type="auto"/>
          </w:tcPr>
          <w:p w14:paraId="6D1E93BB" w14:textId="1686E160" w:rsidR="00C334D1" w:rsidRPr="00813D46" w:rsidRDefault="00C334D1" w:rsidP="007B0C0F">
            <w:pPr>
              <w:pStyle w:val="NormalWeb"/>
              <w:keepNext/>
              <w:rPr>
                <w:rFonts w:cs="Arial"/>
                <w:sz w:val="20"/>
                <w:szCs w:val="20"/>
              </w:rPr>
            </w:pPr>
            <w:r w:rsidRPr="00813D46">
              <w:rPr>
                <w:rFonts w:cs="Arial"/>
                <w:sz w:val="20"/>
                <w:szCs w:val="20"/>
              </w:rPr>
              <w:t>I</w:t>
            </w:r>
            <w:r w:rsidR="00BF3132" w:rsidRPr="00813D46">
              <w:rPr>
                <w:rFonts w:cs="Arial"/>
                <w:sz w:val="20"/>
                <w:szCs w:val="20"/>
              </w:rPr>
              <w:t>mpairment, i</w:t>
            </w:r>
            <w:r w:rsidRPr="00813D46">
              <w:rPr>
                <w:rFonts w:cs="Arial"/>
                <w:sz w:val="20"/>
                <w:szCs w:val="20"/>
              </w:rPr>
              <w:t>ntegration</w:t>
            </w:r>
            <w:r w:rsidR="00E5489F" w:rsidRPr="00813D46">
              <w:rPr>
                <w:rFonts w:cs="Arial"/>
                <w:sz w:val="20"/>
                <w:szCs w:val="20"/>
              </w:rPr>
              <w:t>,</w:t>
            </w:r>
            <w:r w:rsidRPr="00813D46">
              <w:rPr>
                <w:rFonts w:cs="Arial"/>
                <w:sz w:val="20"/>
                <w:szCs w:val="20"/>
              </w:rPr>
              <w:t xml:space="preserve"> and restructuring</w:t>
            </w:r>
          </w:p>
        </w:tc>
        <w:tc>
          <w:tcPr>
            <w:tcW w:w="0" w:type="auto"/>
            <w:vAlign w:val="bottom"/>
          </w:tcPr>
          <w:p w14:paraId="49166A5D" w14:textId="77777777" w:rsidR="00C334D1" w:rsidRPr="00813D46" w:rsidRDefault="00C334D1" w:rsidP="007B0C0F">
            <w:pPr>
              <w:pStyle w:val="la2"/>
              <w:keepNext/>
              <w:rPr>
                <w:sz w:val="15"/>
                <w:szCs w:val="15"/>
              </w:rPr>
            </w:pPr>
          </w:p>
        </w:tc>
        <w:tc>
          <w:tcPr>
            <w:tcW w:w="0" w:type="auto"/>
            <w:vAlign w:val="bottom"/>
          </w:tcPr>
          <w:p w14:paraId="7BFB4E51" w14:textId="77777777" w:rsidR="00C334D1" w:rsidRPr="00813D46" w:rsidRDefault="00C334D1" w:rsidP="007B0C0F">
            <w:pPr>
              <w:keepNext/>
              <w:rPr>
                <w:rFonts w:cs="Arial"/>
                <w:b/>
                <w:bCs/>
              </w:rPr>
            </w:pPr>
          </w:p>
        </w:tc>
        <w:tc>
          <w:tcPr>
            <w:tcW w:w="0" w:type="auto"/>
            <w:vAlign w:val="bottom"/>
          </w:tcPr>
          <w:p w14:paraId="72F88623" w14:textId="17AAA846" w:rsidR="00C334D1" w:rsidRPr="00813D46" w:rsidRDefault="00307B0B" w:rsidP="007B0C0F">
            <w:pPr>
              <w:keepNext/>
              <w:jc w:val="right"/>
              <w:rPr>
                <w:rFonts w:cs="Arial"/>
                <w:b/>
                <w:bCs/>
              </w:rPr>
            </w:pPr>
            <w:r w:rsidRPr="00813D46">
              <w:rPr>
                <w:rFonts w:cs="Arial"/>
                <w:b/>
                <w:bCs/>
              </w:rPr>
              <w:t>10,011</w:t>
            </w:r>
          </w:p>
        </w:tc>
        <w:tc>
          <w:tcPr>
            <w:tcW w:w="0" w:type="auto"/>
            <w:noWrap/>
            <w:vAlign w:val="bottom"/>
          </w:tcPr>
          <w:p w14:paraId="433EF1B6" w14:textId="77777777" w:rsidR="00C334D1" w:rsidRPr="00813D46" w:rsidRDefault="00C334D1" w:rsidP="007B0C0F">
            <w:pPr>
              <w:keepNext/>
              <w:rPr>
                <w:rFonts w:cs="Arial"/>
                <w:b/>
                <w:bCs/>
              </w:rPr>
            </w:pPr>
          </w:p>
        </w:tc>
        <w:tc>
          <w:tcPr>
            <w:tcW w:w="0" w:type="auto"/>
            <w:vAlign w:val="bottom"/>
          </w:tcPr>
          <w:p w14:paraId="60CBBCD7" w14:textId="77777777" w:rsidR="00C334D1" w:rsidRPr="00813D46" w:rsidRDefault="00C334D1" w:rsidP="007B0C0F">
            <w:pPr>
              <w:pStyle w:val="la2"/>
              <w:keepNext/>
              <w:rPr>
                <w:sz w:val="15"/>
                <w:szCs w:val="15"/>
              </w:rPr>
            </w:pPr>
          </w:p>
        </w:tc>
        <w:tc>
          <w:tcPr>
            <w:tcW w:w="0" w:type="auto"/>
            <w:vAlign w:val="bottom"/>
          </w:tcPr>
          <w:p w14:paraId="03186943" w14:textId="77777777" w:rsidR="00C334D1" w:rsidRPr="00813D46" w:rsidRDefault="00C334D1" w:rsidP="007B0C0F">
            <w:pPr>
              <w:keepNext/>
              <w:rPr>
                <w:rFonts w:cs="Arial"/>
              </w:rPr>
            </w:pPr>
          </w:p>
        </w:tc>
        <w:tc>
          <w:tcPr>
            <w:tcW w:w="0" w:type="auto"/>
            <w:vAlign w:val="bottom"/>
          </w:tcPr>
          <w:p w14:paraId="5A8AEB0E" w14:textId="38513E59" w:rsidR="00C334D1" w:rsidRPr="00813D46" w:rsidRDefault="009674F7" w:rsidP="007B0C0F">
            <w:pPr>
              <w:keepNext/>
              <w:jc w:val="right"/>
              <w:rPr>
                <w:rFonts w:cs="Arial"/>
                <w:bCs/>
              </w:rPr>
            </w:pPr>
            <w:r w:rsidRPr="00813D46">
              <w:rPr>
                <w:rFonts w:cs="Arial"/>
                <w:bCs/>
              </w:rPr>
              <w:t>127</w:t>
            </w:r>
          </w:p>
        </w:tc>
        <w:tc>
          <w:tcPr>
            <w:tcW w:w="0" w:type="auto"/>
            <w:noWrap/>
            <w:vAlign w:val="bottom"/>
          </w:tcPr>
          <w:p w14:paraId="1E686F60" w14:textId="77777777" w:rsidR="00C334D1" w:rsidRPr="00813D46" w:rsidRDefault="00C334D1" w:rsidP="007B0C0F">
            <w:pPr>
              <w:keepNext/>
              <w:rPr>
                <w:rFonts w:cs="Arial"/>
              </w:rPr>
            </w:pPr>
          </w:p>
        </w:tc>
        <w:tc>
          <w:tcPr>
            <w:tcW w:w="0" w:type="auto"/>
            <w:vAlign w:val="bottom"/>
          </w:tcPr>
          <w:p w14:paraId="278586F3" w14:textId="77777777" w:rsidR="00C334D1" w:rsidRPr="00813D46" w:rsidRDefault="00C334D1" w:rsidP="007B0C0F">
            <w:pPr>
              <w:pStyle w:val="la2"/>
              <w:keepNext/>
              <w:rPr>
                <w:sz w:val="15"/>
                <w:szCs w:val="15"/>
              </w:rPr>
            </w:pPr>
          </w:p>
        </w:tc>
        <w:tc>
          <w:tcPr>
            <w:tcW w:w="0" w:type="auto"/>
            <w:vAlign w:val="bottom"/>
          </w:tcPr>
          <w:p w14:paraId="4896E049" w14:textId="77777777" w:rsidR="00C334D1" w:rsidRPr="00813D46" w:rsidRDefault="00C334D1" w:rsidP="007B0C0F">
            <w:pPr>
              <w:keepNext/>
              <w:rPr>
                <w:rFonts w:cs="Arial"/>
              </w:rPr>
            </w:pPr>
          </w:p>
        </w:tc>
        <w:tc>
          <w:tcPr>
            <w:tcW w:w="0" w:type="auto"/>
            <w:vAlign w:val="bottom"/>
          </w:tcPr>
          <w:p w14:paraId="5F271959" w14:textId="77777777" w:rsidR="00C334D1" w:rsidRPr="00813D46" w:rsidRDefault="00C334D1" w:rsidP="007B0C0F">
            <w:pPr>
              <w:keepNext/>
              <w:jc w:val="right"/>
              <w:rPr>
                <w:rFonts w:cs="Arial"/>
              </w:rPr>
            </w:pPr>
            <w:r w:rsidRPr="00813D46">
              <w:rPr>
                <w:rFonts w:cs="Arial"/>
              </w:rPr>
              <w:t>0</w:t>
            </w:r>
          </w:p>
        </w:tc>
        <w:tc>
          <w:tcPr>
            <w:tcW w:w="0" w:type="auto"/>
            <w:noWrap/>
            <w:vAlign w:val="bottom"/>
          </w:tcPr>
          <w:p w14:paraId="7A045A73" w14:textId="77777777" w:rsidR="00C334D1" w:rsidRPr="00813D46" w:rsidRDefault="00C334D1" w:rsidP="007B0C0F">
            <w:pPr>
              <w:keepNext/>
              <w:rPr>
                <w:rFonts w:cs="Arial"/>
              </w:rPr>
            </w:pPr>
          </w:p>
        </w:tc>
      </w:tr>
      <w:tr w:rsidR="00C334D1" w:rsidRPr="00813D46" w14:paraId="77371D6B" w14:textId="77777777" w:rsidTr="007B0C0F">
        <w:trPr>
          <w:trHeight w:val="94"/>
          <w:jc w:val="center"/>
        </w:trPr>
        <w:tc>
          <w:tcPr>
            <w:tcW w:w="0" w:type="auto"/>
            <w:vAlign w:val="bottom"/>
          </w:tcPr>
          <w:p w14:paraId="1831D186" w14:textId="77777777" w:rsidR="00C334D1" w:rsidRPr="00813D46" w:rsidRDefault="00C334D1" w:rsidP="00261FF4">
            <w:pPr>
              <w:pStyle w:val="rrdsinglerule"/>
              <w:rPr>
                <w:rFonts w:cs="Arial"/>
                <w:sz w:val="20"/>
                <w:szCs w:val="20"/>
              </w:rPr>
            </w:pPr>
            <w:r w:rsidRPr="00813D46">
              <w:t> </w:t>
            </w:r>
          </w:p>
        </w:tc>
        <w:tc>
          <w:tcPr>
            <w:tcW w:w="0" w:type="auto"/>
            <w:vAlign w:val="bottom"/>
          </w:tcPr>
          <w:p w14:paraId="4A3FAEC9" w14:textId="77777777" w:rsidR="00C334D1" w:rsidRPr="00813D46" w:rsidRDefault="00C334D1" w:rsidP="00261FF4">
            <w:pPr>
              <w:pStyle w:val="rrdsinglerule"/>
            </w:pPr>
          </w:p>
        </w:tc>
        <w:tc>
          <w:tcPr>
            <w:tcW w:w="0" w:type="auto"/>
            <w:vAlign w:val="bottom"/>
          </w:tcPr>
          <w:p w14:paraId="08213C33" w14:textId="77777777" w:rsidR="00C334D1" w:rsidRPr="00813D46" w:rsidRDefault="00C334D1" w:rsidP="00261FF4">
            <w:pPr>
              <w:pStyle w:val="rrdsinglerule"/>
              <w:rPr>
                <w:rFonts w:cs="Arial"/>
                <w:b/>
                <w:bCs/>
              </w:rPr>
            </w:pPr>
            <w:r w:rsidRPr="00813D46">
              <w:t> </w:t>
            </w:r>
          </w:p>
        </w:tc>
        <w:tc>
          <w:tcPr>
            <w:tcW w:w="0" w:type="auto"/>
            <w:vAlign w:val="bottom"/>
          </w:tcPr>
          <w:p w14:paraId="7E0F2892" w14:textId="77777777" w:rsidR="00C334D1" w:rsidRPr="00813D46" w:rsidRDefault="00C334D1" w:rsidP="00261FF4">
            <w:pPr>
              <w:pStyle w:val="rrdsinglerule"/>
              <w:rPr>
                <w:rFonts w:cs="Arial"/>
                <w:b/>
                <w:bCs/>
              </w:rPr>
            </w:pPr>
            <w:r w:rsidRPr="00813D46">
              <w:t> </w:t>
            </w:r>
          </w:p>
        </w:tc>
        <w:tc>
          <w:tcPr>
            <w:tcW w:w="0" w:type="auto"/>
            <w:noWrap/>
            <w:vAlign w:val="bottom"/>
          </w:tcPr>
          <w:p w14:paraId="26946426" w14:textId="77777777" w:rsidR="00C334D1" w:rsidRPr="00813D46" w:rsidRDefault="00C334D1" w:rsidP="00261FF4">
            <w:pPr>
              <w:pStyle w:val="la2"/>
              <w:rPr>
                <w:rFonts w:cs="Arial"/>
              </w:rPr>
            </w:pPr>
            <w:r w:rsidRPr="00813D46">
              <w:t> </w:t>
            </w:r>
          </w:p>
        </w:tc>
        <w:tc>
          <w:tcPr>
            <w:tcW w:w="0" w:type="auto"/>
            <w:vAlign w:val="bottom"/>
          </w:tcPr>
          <w:p w14:paraId="25D2CA11" w14:textId="77777777" w:rsidR="00C334D1" w:rsidRPr="00813D46" w:rsidRDefault="00C334D1" w:rsidP="00261FF4">
            <w:pPr>
              <w:pStyle w:val="la2"/>
            </w:pPr>
          </w:p>
        </w:tc>
        <w:tc>
          <w:tcPr>
            <w:tcW w:w="0" w:type="auto"/>
            <w:vAlign w:val="bottom"/>
          </w:tcPr>
          <w:p w14:paraId="229EB3DC" w14:textId="77777777" w:rsidR="00C334D1" w:rsidRPr="00813D46" w:rsidRDefault="00C334D1" w:rsidP="00261FF4">
            <w:pPr>
              <w:pStyle w:val="rrdsinglerule"/>
              <w:rPr>
                <w:rFonts w:cs="Arial"/>
              </w:rPr>
            </w:pPr>
            <w:r w:rsidRPr="00813D46">
              <w:t> </w:t>
            </w:r>
          </w:p>
        </w:tc>
        <w:tc>
          <w:tcPr>
            <w:tcW w:w="0" w:type="auto"/>
            <w:vAlign w:val="bottom"/>
          </w:tcPr>
          <w:p w14:paraId="3D66D5EA" w14:textId="77777777" w:rsidR="00C334D1" w:rsidRPr="00813D46" w:rsidRDefault="00C334D1" w:rsidP="00261FF4">
            <w:pPr>
              <w:pStyle w:val="rrdsinglerule"/>
              <w:rPr>
                <w:rFonts w:cs="Arial"/>
                <w:bCs/>
              </w:rPr>
            </w:pPr>
            <w:r w:rsidRPr="00813D46">
              <w:rPr>
                <w:sz w:val="15"/>
                <w:szCs w:val="15"/>
              </w:rPr>
              <w:t> </w:t>
            </w:r>
          </w:p>
        </w:tc>
        <w:tc>
          <w:tcPr>
            <w:tcW w:w="0" w:type="auto"/>
            <w:noWrap/>
            <w:vAlign w:val="bottom"/>
          </w:tcPr>
          <w:p w14:paraId="2D29476D" w14:textId="77777777" w:rsidR="00C334D1" w:rsidRPr="00813D46" w:rsidRDefault="00C334D1" w:rsidP="00261FF4">
            <w:pPr>
              <w:pStyle w:val="la2"/>
              <w:rPr>
                <w:rFonts w:cs="Arial"/>
              </w:rPr>
            </w:pPr>
            <w:r w:rsidRPr="00813D46">
              <w:t> </w:t>
            </w:r>
          </w:p>
        </w:tc>
        <w:tc>
          <w:tcPr>
            <w:tcW w:w="0" w:type="auto"/>
            <w:vAlign w:val="bottom"/>
          </w:tcPr>
          <w:p w14:paraId="23A5FD23" w14:textId="77777777" w:rsidR="00C334D1" w:rsidRPr="00813D46" w:rsidRDefault="00C334D1" w:rsidP="00261FF4">
            <w:pPr>
              <w:pStyle w:val="la2"/>
            </w:pPr>
          </w:p>
        </w:tc>
        <w:tc>
          <w:tcPr>
            <w:tcW w:w="0" w:type="auto"/>
            <w:vAlign w:val="bottom"/>
          </w:tcPr>
          <w:p w14:paraId="31ECE7B4" w14:textId="77777777" w:rsidR="00C334D1" w:rsidRPr="00813D46" w:rsidRDefault="00C334D1" w:rsidP="00261FF4">
            <w:pPr>
              <w:pStyle w:val="rrdsinglerule"/>
            </w:pPr>
          </w:p>
        </w:tc>
        <w:tc>
          <w:tcPr>
            <w:tcW w:w="0" w:type="auto"/>
            <w:vAlign w:val="bottom"/>
          </w:tcPr>
          <w:p w14:paraId="6881C2E0" w14:textId="77777777" w:rsidR="00C334D1" w:rsidRPr="00813D46" w:rsidRDefault="00C334D1" w:rsidP="00261FF4">
            <w:pPr>
              <w:pStyle w:val="rrdsinglerule"/>
            </w:pPr>
          </w:p>
        </w:tc>
        <w:tc>
          <w:tcPr>
            <w:tcW w:w="0" w:type="auto"/>
            <w:noWrap/>
            <w:vAlign w:val="bottom"/>
          </w:tcPr>
          <w:p w14:paraId="551DE716" w14:textId="77777777" w:rsidR="00C334D1" w:rsidRPr="00813D46" w:rsidRDefault="00C334D1" w:rsidP="00261FF4">
            <w:pPr>
              <w:pStyle w:val="la2"/>
            </w:pPr>
          </w:p>
        </w:tc>
      </w:tr>
      <w:tr w:rsidR="00C334D1" w:rsidRPr="00813D46" w14:paraId="1D801672" w14:textId="77777777" w:rsidTr="007B0C0F">
        <w:trPr>
          <w:jc w:val="center"/>
        </w:trPr>
        <w:tc>
          <w:tcPr>
            <w:tcW w:w="0" w:type="auto"/>
          </w:tcPr>
          <w:p w14:paraId="18707754" w14:textId="77777777" w:rsidR="00C334D1" w:rsidRPr="00813D46" w:rsidRDefault="00C334D1" w:rsidP="007B0C0F">
            <w:pPr>
              <w:pStyle w:val="NormalWeb"/>
              <w:keepNext/>
              <w:ind w:left="480" w:hanging="240"/>
              <w:rPr>
                <w:rFonts w:cs="Arial"/>
                <w:sz w:val="20"/>
                <w:szCs w:val="20"/>
              </w:rPr>
            </w:pPr>
            <w:r w:rsidRPr="00813D46">
              <w:rPr>
                <w:rFonts w:cs="Arial"/>
                <w:sz w:val="20"/>
                <w:szCs w:val="20"/>
              </w:rPr>
              <w:t>Total operating expenses</w:t>
            </w:r>
          </w:p>
        </w:tc>
        <w:tc>
          <w:tcPr>
            <w:tcW w:w="0" w:type="auto"/>
            <w:vAlign w:val="bottom"/>
          </w:tcPr>
          <w:p w14:paraId="2D9E82E5" w14:textId="77777777" w:rsidR="00C334D1" w:rsidRPr="00813D46" w:rsidRDefault="00C334D1" w:rsidP="007B0C0F">
            <w:pPr>
              <w:pStyle w:val="la2"/>
              <w:keepNext/>
              <w:rPr>
                <w:sz w:val="15"/>
                <w:szCs w:val="15"/>
              </w:rPr>
            </w:pPr>
          </w:p>
        </w:tc>
        <w:tc>
          <w:tcPr>
            <w:tcW w:w="0" w:type="auto"/>
            <w:vAlign w:val="bottom"/>
          </w:tcPr>
          <w:p w14:paraId="35105991" w14:textId="77777777" w:rsidR="00C334D1" w:rsidRPr="00813D46" w:rsidRDefault="00C334D1" w:rsidP="007B0C0F">
            <w:pPr>
              <w:keepNext/>
              <w:rPr>
                <w:rFonts w:cs="Arial"/>
                <w:b/>
                <w:bCs/>
              </w:rPr>
            </w:pPr>
            <w:r w:rsidRPr="00813D46">
              <w:rPr>
                <w:rFonts w:cs="Arial"/>
                <w:b/>
                <w:bCs/>
              </w:rPr>
              <w:t>$</w:t>
            </w:r>
          </w:p>
        </w:tc>
        <w:tc>
          <w:tcPr>
            <w:tcW w:w="0" w:type="auto"/>
            <w:vAlign w:val="bottom"/>
          </w:tcPr>
          <w:p w14:paraId="4F48E95D" w14:textId="01EDF200" w:rsidR="00C334D1" w:rsidRPr="00813D46" w:rsidRDefault="00C334D1" w:rsidP="00307B0B">
            <w:pPr>
              <w:keepNext/>
              <w:jc w:val="right"/>
              <w:rPr>
                <w:rFonts w:cs="Arial"/>
                <w:b/>
                <w:bCs/>
              </w:rPr>
            </w:pPr>
            <w:r w:rsidRPr="00813D46">
              <w:rPr>
                <w:rFonts w:cs="Arial"/>
                <w:b/>
                <w:bCs/>
              </w:rPr>
              <w:t>  </w:t>
            </w:r>
            <w:r w:rsidR="004274C2" w:rsidRPr="00813D46">
              <w:rPr>
                <w:rFonts w:cs="Arial"/>
                <w:b/>
                <w:bCs/>
              </w:rPr>
              <w:t>42,</w:t>
            </w:r>
            <w:r w:rsidR="00307B0B" w:rsidRPr="00813D46">
              <w:rPr>
                <w:rFonts w:cs="Arial"/>
                <w:b/>
                <w:bCs/>
              </w:rPr>
              <w:t>381</w:t>
            </w:r>
          </w:p>
        </w:tc>
        <w:tc>
          <w:tcPr>
            <w:tcW w:w="0" w:type="auto"/>
            <w:noWrap/>
            <w:vAlign w:val="bottom"/>
          </w:tcPr>
          <w:p w14:paraId="3B2D7EE2" w14:textId="77777777" w:rsidR="00C334D1" w:rsidRPr="00813D46" w:rsidRDefault="00C334D1" w:rsidP="007B0C0F">
            <w:pPr>
              <w:keepNext/>
              <w:rPr>
                <w:rFonts w:cs="Arial"/>
                <w:b/>
                <w:bCs/>
              </w:rPr>
            </w:pPr>
          </w:p>
        </w:tc>
        <w:tc>
          <w:tcPr>
            <w:tcW w:w="0" w:type="auto"/>
            <w:vAlign w:val="bottom"/>
          </w:tcPr>
          <w:p w14:paraId="5B6985BB" w14:textId="77777777" w:rsidR="00C334D1" w:rsidRPr="00813D46" w:rsidRDefault="00C334D1" w:rsidP="007B0C0F">
            <w:pPr>
              <w:pStyle w:val="la2"/>
              <w:keepNext/>
              <w:rPr>
                <w:sz w:val="15"/>
                <w:szCs w:val="15"/>
              </w:rPr>
            </w:pPr>
          </w:p>
        </w:tc>
        <w:tc>
          <w:tcPr>
            <w:tcW w:w="0" w:type="auto"/>
            <w:vAlign w:val="bottom"/>
          </w:tcPr>
          <w:p w14:paraId="7A3C4AC5" w14:textId="77777777" w:rsidR="00C334D1" w:rsidRPr="00813D46" w:rsidRDefault="00C334D1" w:rsidP="007B0C0F">
            <w:pPr>
              <w:keepNext/>
              <w:rPr>
                <w:rFonts w:cs="Arial"/>
              </w:rPr>
            </w:pPr>
            <w:r w:rsidRPr="00813D46">
              <w:rPr>
                <w:rFonts w:cs="Arial"/>
              </w:rPr>
              <w:t>$</w:t>
            </w:r>
          </w:p>
        </w:tc>
        <w:tc>
          <w:tcPr>
            <w:tcW w:w="0" w:type="auto"/>
            <w:vAlign w:val="bottom"/>
          </w:tcPr>
          <w:p w14:paraId="760D60B9" w14:textId="0E651AA5" w:rsidR="00C334D1" w:rsidRPr="00813D46" w:rsidRDefault="00765C9E" w:rsidP="00765C9E">
            <w:pPr>
              <w:keepNext/>
              <w:jc w:val="right"/>
              <w:rPr>
                <w:rFonts w:cs="Arial"/>
                <w:bCs/>
              </w:rPr>
            </w:pPr>
            <w:r w:rsidRPr="00813D46">
              <w:rPr>
                <w:rFonts w:cs="Arial"/>
                <w:bCs/>
              </w:rPr>
              <w:t>31,996</w:t>
            </w:r>
          </w:p>
        </w:tc>
        <w:tc>
          <w:tcPr>
            <w:tcW w:w="0" w:type="auto"/>
            <w:noWrap/>
            <w:vAlign w:val="bottom"/>
          </w:tcPr>
          <w:p w14:paraId="7A448E77" w14:textId="77777777" w:rsidR="00C334D1" w:rsidRPr="00813D46" w:rsidRDefault="00C334D1" w:rsidP="007B0C0F">
            <w:pPr>
              <w:keepNext/>
              <w:rPr>
                <w:rFonts w:cs="Arial"/>
              </w:rPr>
            </w:pPr>
          </w:p>
        </w:tc>
        <w:tc>
          <w:tcPr>
            <w:tcW w:w="0" w:type="auto"/>
            <w:vAlign w:val="bottom"/>
          </w:tcPr>
          <w:p w14:paraId="331A75C6" w14:textId="77777777" w:rsidR="00C334D1" w:rsidRPr="00813D46" w:rsidRDefault="00C334D1" w:rsidP="007B0C0F">
            <w:pPr>
              <w:pStyle w:val="la2"/>
              <w:keepNext/>
              <w:rPr>
                <w:sz w:val="15"/>
                <w:szCs w:val="15"/>
              </w:rPr>
            </w:pPr>
          </w:p>
        </w:tc>
        <w:tc>
          <w:tcPr>
            <w:tcW w:w="0" w:type="auto"/>
            <w:vAlign w:val="bottom"/>
          </w:tcPr>
          <w:p w14:paraId="1925013A" w14:textId="77777777" w:rsidR="00C334D1" w:rsidRPr="00813D46" w:rsidRDefault="00C334D1" w:rsidP="007B0C0F">
            <w:pPr>
              <w:keepNext/>
              <w:rPr>
                <w:rFonts w:cs="Arial"/>
              </w:rPr>
            </w:pPr>
            <w:r w:rsidRPr="00813D46">
              <w:rPr>
                <w:rFonts w:cs="Arial"/>
              </w:rPr>
              <w:t>$</w:t>
            </w:r>
          </w:p>
        </w:tc>
        <w:tc>
          <w:tcPr>
            <w:tcW w:w="0" w:type="auto"/>
            <w:vAlign w:val="bottom"/>
          </w:tcPr>
          <w:p w14:paraId="3BACCECF" w14:textId="32D31CF4" w:rsidR="00C334D1" w:rsidRPr="00813D46" w:rsidRDefault="00C334D1" w:rsidP="009E37E0">
            <w:pPr>
              <w:keepNext/>
              <w:jc w:val="right"/>
              <w:rPr>
                <w:rFonts w:cs="Arial"/>
              </w:rPr>
            </w:pPr>
            <w:r w:rsidRPr="00813D46">
              <w:rPr>
                <w:rFonts w:cs="Arial"/>
              </w:rPr>
              <w:t>  30,</w:t>
            </w:r>
            <w:r w:rsidR="009E37E0" w:rsidRPr="00813D46">
              <w:rPr>
                <w:rFonts w:cs="Arial"/>
              </w:rPr>
              <w:t>700</w:t>
            </w:r>
          </w:p>
        </w:tc>
        <w:tc>
          <w:tcPr>
            <w:tcW w:w="0" w:type="auto"/>
            <w:noWrap/>
            <w:vAlign w:val="bottom"/>
          </w:tcPr>
          <w:p w14:paraId="6F86B2A3" w14:textId="77777777" w:rsidR="00C334D1" w:rsidRPr="00813D46" w:rsidRDefault="00C334D1" w:rsidP="007B0C0F">
            <w:pPr>
              <w:keepNext/>
              <w:rPr>
                <w:rFonts w:cs="Arial"/>
              </w:rPr>
            </w:pPr>
          </w:p>
        </w:tc>
      </w:tr>
      <w:tr w:rsidR="00C334D1" w:rsidRPr="00813D46" w14:paraId="01015DB8" w14:textId="77777777" w:rsidTr="007B0C0F">
        <w:trPr>
          <w:jc w:val="center"/>
        </w:trPr>
        <w:tc>
          <w:tcPr>
            <w:tcW w:w="0" w:type="auto"/>
            <w:vAlign w:val="bottom"/>
          </w:tcPr>
          <w:p w14:paraId="55E9D75F" w14:textId="77777777" w:rsidR="00C334D1" w:rsidRPr="00813D46" w:rsidRDefault="00C334D1" w:rsidP="007B0C0F">
            <w:pPr>
              <w:pStyle w:val="la2"/>
            </w:pPr>
            <w:r w:rsidRPr="00813D46">
              <w:t> </w:t>
            </w:r>
          </w:p>
        </w:tc>
        <w:tc>
          <w:tcPr>
            <w:tcW w:w="0" w:type="auto"/>
            <w:vAlign w:val="bottom"/>
          </w:tcPr>
          <w:p w14:paraId="06F84E0D" w14:textId="77777777" w:rsidR="00C334D1" w:rsidRPr="00813D46" w:rsidRDefault="00C334D1" w:rsidP="007B0C0F">
            <w:pPr>
              <w:pStyle w:val="la2"/>
            </w:pPr>
            <w:r w:rsidRPr="00813D46">
              <w:t> </w:t>
            </w:r>
          </w:p>
        </w:tc>
        <w:tc>
          <w:tcPr>
            <w:tcW w:w="0" w:type="auto"/>
            <w:vAlign w:val="bottom"/>
          </w:tcPr>
          <w:p w14:paraId="7ED709D5" w14:textId="77777777" w:rsidR="00C334D1" w:rsidRPr="00813D46" w:rsidRDefault="00C334D1" w:rsidP="007B0C0F">
            <w:pPr>
              <w:pStyle w:val="rrddoublerule"/>
            </w:pPr>
            <w:r w:rsidRPr="00813D46">
              <w:rPr>
                <w:sz w:val="15"/>
                <w:szCs w:val="15"/>
              </w:rPr>
              <w:t> </w:t>
            </w:r>
          </w:p>
        </w:tc>
        <w:tc>
          <w:tcPr>
            <w:tcW w:w="0" w:type="auto"/>
            <w:vAlign w:val="bottom"/>
          </w:tcPr>
          <w:p w14:paraId="1AA12AAA" w14:textId="77777777" w:rsidR="00C334D1" w:rsidRPr="00813D46" w:rsidRDefault="00C334D1" w:rsidP="007B0C0F">
            <w:pPr>
              <w:pStyle w:val="rrddoublerule"/>
            </w:pPr>
            <w:r w:rsidRPr="00813D46">
              <w:rPr>
                <w:sz w:val="15"/>
                <w:szCs w:val="15"/>
              </w:rPr>
              <w:t> </w:t>
            </w:r>
          </w:p>
        </w:tc>
        <w:tc>
          <w:tcPr>
            <w:tcW w:w="0" w:type="auto"/>
            <w:vAlign w:val="bottom"/>
          </w:tcPr>
          <w:p w14:paraId="33EE8005" w14:textId="77777777" w:rsidR="00C334D1" w:rsidRPr="00813D46" w:rsidRDefault="00C334D1" w:rsidP="007B0C0F">
            <w:pPr>
              <w:rPr>
                <w:sz w:val="8"/>
                <w:szCs w:val="24"/>
              </w:rPr>
            </w:pPr>
          </w:p>
        </w:tc>
        <w:tc>
          <w:tcPr>
            <w:tcW w:w="0" w:type="auto"/>
            <w:vAlign w:val="bottom"/>
          </w:tcPr>
          <w:p w14:paraId="5FB20580" w14:textId="77777777" w:rsidR="00C334D1" w:rsidRPr="00813D46" w:rsidRDefault="00C334D1" w:rsidP="007B0C0F">
            <w:pPr>
              <w:pStyle w:val="la2"/>
            </w:pPr>
            <w:r w:rsidRPr="00813D46">
              <w:t> </w:t>
            </w:r>
          </w:p>
        </w:tc>
        <w:tc>
          <w:tcPr>
            <w:tcW w:w="0" w:type="auto"/>
            <w:vAlign w:val="bottom"/>
          </w:tcPr>
          <w:p w14:paraId="4B89D67E" w14:textId="77777777" w:rsidR="00C334D1" w:rsidRPr="00813D46" w:rsidRDefault="00C334D1" w:rsidP="007B0C0F">
            <w:pPr>
              <w:pStyle w:val="rrddoublerule"/>
            </w:pPr>
            <w:r w:rsidRPr="00813D46">
              <w:rPr>
                <w:sz w:val="15"/>
                <w:szCs w:val="15"/>
              </w:rPr>
              <w:t> </w:t>
            </w:r>
          </w:p>
        </w:tc>
        <w:tc>
          <w:tcPr>
            <w:tcW w:w="0" w:type="auto"/>
            <w:vAlign w:val="bottom"/>
          </w:tcPr>
          <w:p w14:paraId="01F67532" w14:textId="77777777" w:rsidR="00C334D1" w:rsidRPr="00813D46" w:rsidRDefault="00C334D1" w:rsidP="007B0C0F">
            <w:pPr>
              <w:pStyle w:val="rrddoublerule"/>
            </w:pPr>
            <w:r w:rsidRPr="00813D46">
              <w:rPr>
                <w:sz w:val="15"/>
                <w:szCs w:val="15"/>
              </w:rPr>
              <w:t> </w:t>
            </w:r>
          </w:p>
        </w:tc>
        <w:tc>
          <w:tcPr>
            <w:tcW w:w="0" w:type="auto"/>
            <w:vAlign w:val="bottom"/>
          </w:tcPr>
          <w:p w14:paraId="66FAB556" w14:textId="77777777" w:rsidR="00C334D1" w:rsidRPr="00813D46" w:rsidRDefault="00C334D1" w:rsidP="007B0C0F">
            <w:pPr>
              <w:rPr>
                <w:sz w:val="8"/>
                <w:szCs w:val="24"/>
              </w:rPr>
            </w:pPr>
          </w:p>
        </w:tc>
        <w:tc>
          <w:tcPr>
            <w:tcW w:w="0" w:type="auto"/>
            <w:vAlign w:val="bottom"/>
          </w:tcPr>
          <w:p w14:paraId="3B0B8A99" w14:textId="77777777" w:rsidR="00C334D1" w:rsidRPr="00813D46" w:rsidRDefault="00C334D1" w:rsidP="007B0C0F">
            <w:pPr>
              <w:pStyle w:val="la2"/>
            </w:pPr>
            <w:r w:rsidRPr="00813D46">
              <w:t> </w:t>
            </w:r>
          </w:p>
        </w:tc>
        <w:tc>
          <w:tcPr>
            <w:tcW w:w="0" w:type="auto"/>
            <w:vAlign w:val="bottom"/>
          </w:tcPr>
          <w:p w14:paraId="44D0DEB5" w14:textId="77777777" w:rsidR="00C334D1" w:rsidRPr="00813D46" w:rsidRDefault="00C334D1" w:rsidP="007B0C0F">
            <w:pPr>
              <w:pStyle w:val="rrddoublerule"/>
            </w:pPr>
            <w:r w:rsidRPr="00813D46">
              <w:rPr>
                <w:sz w:val="15"/>
                <w:szCs w:val="15"/>
              </w:rPr>
              <w:t> </w:t>
            </w:r>
          </w:p>
        </w:tc>
        <w:tc>
          <w:tcPr>
            <w:tcW w:w="0" w:type="auto"/>
            <w:vAlign w:val="bottom"/>
          </w:tcPr>
          <w:p w14:paraId="1BFC9867" w14:textId="77777777" w:rsidR="00C334D1" w:rsidRPr="00813D46" w:rsidRDefault="00C334D1" w:rsidP="007B0C0F">
            <w:pPr>
              <w:pStyle w:val="rrddoublerule"/>
            </w:pPr>
            <w:r w:rsidRPr="00813D46">
              <w:rPr>
                <w:sz w:val="15"/>
                <w:szCs w:val="15"/>
              </w:rPr>
              <w:t> </w:t>
            </w:r>
          </w:p>
        </w:tc>
        <w:tc>
          <w:tcPr>
            <w:tcW w:w="0" w:type="auto"/>
            <w:vAlign w:val="bottom"/>
          </w:tcPr>
          <w:p w14:paraId="446F684E" w14:textId="77777777" w:rsidR="00C334D1" w:rsidRPr="00813D46" w:rsidRDefault="00C334D1" w:rsidP="007B0C0F">
            <w:pPr>
              <w:rPr>
                <w:sz w:val="8"/>
                <w:szCs w:val="24"/>
              </w:rPr>
            </w:pPr>
          </w:p>
        </w:tc>
      </w:tr>
    </w:tbl>
    <w:p w14:paraId="2C75061B" w14:textId="77777777" w:rsidR="00C334D1" w:rsidRPr="00813D46" w:rsidRDefault="00C334D1" w:rsidP="00C334D1">
      <w:pPr>
        <w:pStyle w:val="NormalWeb"/>
        <w:keepNext/>
        <w:keepLines/>
        <w:spacing w:before="0" w:beforeAutospacing="0" w:after="0" w:afterAutospacing="0"/>
        <w:rPr>
          <w:rFonts w:cs="Arial"/>
          <w:sz w:val="20"/>
          <w:szCs w:val="20"/>
        </w:rPr>
      </w:pPr>
    </w:p>
    <w:p w14:paraId="2077FE5F" w14:textId="538C9E2E" w:rsidR="00C334D1" w:rsidRPr="00813D46" w:rsidRDefault="009D3000" w:rsidP="00C334D1">
      <w:pPr>
        <w:pStyle w:val="NormalWeb"/>
        <w:keepNext/>
        <w:keepLines/>
        <w:spacing w:before="0" w:beforeAutospacing="0" w:after="0" w:afterAutospacing="0"/>
        <w:rPr>
          <w:sz w:val="8"/>
        </w:rPr>
      </w:pPr>
      <w:r w:rsidRPr="00813D46">
        <w:rPr>
          <w:rFonts w:cs="Arial"/>
          <w:sz w:val="20"/>
          <w:szCs w:val="20"/>
        </w:rPr>
        <w:t xml:space="preserve">Below </w:t>
      </w:r>
      <w:r w:rsidR="00C334D1" w:rsidRPr="00813D46">
        <w:rPr>
          <w:rFonts w:cs="Arial"/>
          <w:sz w:val="20"/>
          <w:szCs w:val="20"/>
        </w:rPr>
        <w:t xml:space="preserve">is operating income (loss) by segment group. </w:t>
      </w:r>
    </w:p>
    <w:p w14:paraId="36664935"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765"/>
        <w:gridCol w:w="257"/>
        <w:gridCol w:w="126"/>
        <w:gridCol w:w="737"/>
        <w:gridCol w:w="81"/>
        <w:gridCol w:w="257"/>
        <w:gridCol w:w="126"/>
        <w:gridCol w:w="737"/>
        <w:gridCol w:w="81"/>
        <w:gridCol w:w="257"/>
        <w:gridCol w:w="126"/>
        <w:gridCol w:w="737"/>
        <w:gridCol w:w="81"/>
      </w:tblGrid>
      <w:tr w:rsidR="00C334D1" w:rsidRPr="00813D46" w14:paraId="0BE70D38" w14:textId="77777777" w:rsidTr="007B0C0F">
        <w:trPr>
          <w:tblHeader/>
          <w:jc w:val="center"/>
        </w:trPr>
        <w:tc>
          <w:tcPr>
            <w:tcW w:w="3262" w:type="pct"/>
            <w:vAlign w:val="center"/>
          </w:tcPr>
          <w:p w14:paraId="0D134B6A" w14:textId="77777777" w:rsidR="00C334D1" w:rsidRPr="00813D46" w:rsidRDefault="00C334D1" w:rsidP="007B0C0F">
            <w:pPr>
              <w:keepNext/>
              <w:keepLines/>
              <w:rPr>
                <w:sz w:val="1"/>
                <w:szCs w:val="24"/>
              </w:rPr>
            </w:pPr>
          </w:p>
        </w:tc>
        <w:tc>
          <w:tcPr>
            <w:tcW w:w="124" w:type="pct"/>
            <w:vAlign w:val="bottom"/>
          </w:tcPr>
          <w:p w14:paraId="3840D283" w14:textId="77777777" w:rsidR="00C334D1" w:rsidRPr="00813D46" w:rsidRDefault="00C334D1" w:rsidP="007B0C0F">
            <w:pPr>
              <w:keepNext/>
              <w:keepLines/>
              <w:rPr>
                <w:sz w:val="1"/>
                <w:szCs w:val="24"/>
              </w:rPr>
            </w:pPr>
          </w:p>
        </w:tc>
        <w:tc>
          <w:tcPr>
            <w:tcW w:w="0" w:type="auto"/>
            <w:vAlign w:val="center"/>
          </w:tcPr>
          <w:p w14:paraId="29D8BD7D" w14:textId="77777777" w:rsidR="00C334D1" w:rsidRPr="00813D46" w:rsidRDefault="00C334D1" w:rsidP="007B0C0F">
            <w:pPr>
              <w:keepNext/>
              <w:keepLines/>
              <w:rPr>
                <w:sz w:val="1"/>
                <w:szCs w:val="24"/>
              </w:rPr>
            </w:pPr>
          </w:p>
        </w:tc>
        <w:tc>
          <w:tcPr>
            <w:tcW w:w="0" w:type="auto"/>
            <w:vAlign w:val="center"/>
          </w:tcPr>
          <w:p w14:paraId="7AEA2C57" w14:textId="77777777" w:rsidR="00C334D1" w:rsidRPr="00813D46" w:rsidRDefault="00C334D1" w:rsidP="007B0C0F">
            <w:pPr>
              <w:keepNext/>
              <w:keepLines/>
              <w:rPr>
                <w:sz w:val="1"/>
                <w:szCs w:val="24"/>
              </w:rPr>
            </w:pPr>
          </w:p>
        </w:tc>
        <w:tc>
          <w:tcPr>
            <w:tcW w:w="0" w:type="auto"/>
            <w:vAlign w:val="center"/>
          </w:tcPr>
          <w:p w14:paraId="04B3EDD6" w14:textId="77777777" w:rsidR="00C334D1" w:rsidRPr="00813D46" w:rsidRDefault="00C334D1" w:rsidP="007B0C0F">
            <w:pPr>
              <w:keepNext/>
              <w:keepLines/>
              <w:rPr>
                <w:sz w:val="1"/>
                <w:szCs w:val="24"/>
              </w:rPr>
            </w:pPr>
          </w:p>
        </w:tc>
        <w:tc>
          <w:tcPr>
            <w:tcW w:w="124" w:type="pct"/>
            <w:vAlign w:val="bottom"/>
          </w:tcPr>
          <w:p w14:paraId="05B7D156" w14:textId="77777777" w:rsidR="00C334D1" w:rsidRPr="00813D46" w:rsidRDefault="00C334D1" w:rsidP="007B0C0F">
            <w:pPr>
              <w:keepNext/>
              <w:keepLines/>
              <w:rPr>
                <w:sz w:val="1"/>
                <w:szCs w:val="24"/>
              </w:rPr>
            </w:pPr>
          </w:p>
        </w:tc>
        <w:tc>
          <w:tcPr>
            <w:tcW w:w="0" w:type="auto"/>
            <w:vAlign w:val="center"/>
          </w:tcPr>
          <w:p w14:paraId="77E67242" w14:textId="77777777" w:rsidR="00C334D1" w:rsidRPr="00813D46" w:rsidRDefault="00C334D1" w:rsidP="007B0C0F">
            <w:pPr>
              <w:keepNext/>
              <w:keepLines/>
              <w:rPr>
                <w:sz w:val="1"/>
                <w:szCs w:val="24"/>
              </w:rPr>
            </w:pPr>
          </w:p>
        </w:tc>
        <w:tc>
          <w:tcPr>
            <w:tcW w:w="0" w:type="auto"/>
            <w:vAlign w:val="center"/>
          </w:tcPr>
          <w:p w14:paraId="5EBA39A6" w14:textId="77777777" w:rsidR="00C334D1" w:rsidRPr="00813D46" w:rsidRDefault="00C334D1" w:rsidP="007B0C0F">
            <w:pPr>
              <w:keepNext/>
              <w:keepLines/>
              <w:rPr>
                <w:sz w:val="1"/>
                <w:szCs w:val="24"/>
              </w:rPr>
            </w:pPr>
          </w:p>
        </w:tc>
        <w:tc>
          <w:tcPr>
            <w:tcW w:w="0" w:type="auto"/>
            <w:vAlign w:val="center"/>
          </w:tcPr>
          <w:p w14:paraId="29426FE5" w14:textId="77777777" w:rsidR="00C334D1" w:rsidRPr="00813D46" w:rsidRDefault="00C334D1" w:rsidP="007B0C0F">
            <w:pPr>
              <w:keepNext/>
              <w:keepLines/>
              <w:rPr>
                <w:sz w:val="1"/>
                <w:szCs w:val="24"/>
              </w:rPr>
            </w:pPr>
          </w:p>
        </w:tc>
        <w:tc>
          <w:tcPr>
            <w:tcW w:w="124" w:type="pct"/>
            <w:vAlign w:val="bottom"/>
          </w:tcPr>
          <w:p w14:paraId="74CB6ED1" w14:textId="77777777" w:rsidR="00C334D1" w:rsidRPr="00813D46" w:rsidRDefault="00C334D1" w:rsidP="007B0C0F">
            <w:pPr>
              <w:keepNext/>
              <w:keepLines/>
              <w:rPr>
                <w:sz w:val="1"/>
                <w:szCs w:val="24"/>
              </w:rPr>
            </w:pPr>
          </w:p>
        </w:tc>
        <w:tc>
          <w:tcPr>
            <w:tcW w:w="0" w:type="auto"/>
            <w:vAlign w:val="center"/>
          </w:tcPr>
          <w:p w14:paraId="3B6744D5" w14:textId="77777777" w:rsidR="00C334D1" w:rsidRPr="00813D46" w:rsidRDefault="00C334D1" w:rsidP="007B0C0F">
            <w:pPr>
              <w:keepNext/>
              <w:keepLines/>
              <w:rPr>
                <w:sz w:val="1"/>
                <w:szCs w:val="24"/>
              </w:rPr>
            </w:pPr>
          </w:p>
        </w:tc>
        <w:tc>
          <w:tcPr>
            <w:tcW w:w="0" w:type="auto"/>
            <w:vAlign w:val="center"/>
          </w:tcPr>
          <w:p w14:paraId="03C8716E" w14:textId="77777777" w:rsidR="00C334D1" w:rsidRPr="00813D46" w:rsidRDefault="00C334D1" w:rsidP="007B0C0F">
            <w:pPr>
              <w:keepNext/>
              <w:keepLines/>
              <w:rPr>
                <w:sz w:val="1"/>
                <w:szCs w:val="24"/>
              </w:rPr>
            </w:pPr>
          </w:p>
        </w:tc>
        <w:tc>
          <w:tcPr>
            <w:tcW w:w="0" w:type="auto"/>
            <w:vAlign w:val="center"/>
          </w:tcPr>
          <w:p w14:paraId="3BB43877" w14:textId="77777777" w:rsidR="00C334D1" w:rsidRPr="00813D46" w:rsidRDefault="00C334D1" w:rsidP="007B0C0F">
            <w:pPr>
              <w:keepNext/>
              <w:keepLines/>
              <w:rPr>
                <w:sz w:val="1"/>
                <w:szCs w:val="24"/>
              </w:rPr>
            </w:pPr>
          </w:p>
        </w:tc>
      </w:tr>
      <w:tr w:rsidR="00C334D1" w:rsidRPr="00813D46" w14:paraId="1C6C2700" w14:textId="77777777" w:rsidTr="007B0C0F">
        <w:trPr>
          <w:tblHeader/>
          <w:jc w:val="center"/>
        </w:trPr>
        <w:tc>
          <w:tcPr>
            <w:tcW w:w="0" w:type="auto"/>
            <w:vAlign w:val="bottom"/>
          </w:tcPr>
          <w:p w14:paraId="39F2C49B"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316D4F0B" w14:textId="77777777" w:rsidR="00C334D1" w:rsidRPr="00813D46" w:rsidRDefault="00C334D1" w:rsidP="007B0C0F">
            <w:pPr>
              <w:pStyle w:val="la2"/>
              <w:keepNext/>
              <w:keepLines/>
            </w:pPr>
            <w:r w:rsidRPr="00813D46">
              <w:rPr>
                <w:sz w:val="15"/>
                <w:szCs w:val="15"/>
              </w:rPr>
              <w:t> </w:t>
            </w:r>
          </w:p>
        </w:tc>
        <w:tc>
          <w:tcPr>
            <w:tcW w:w="0" w:type="auto"/>
            <w:gridSpan w:val="10"/>
            <w:vAlign w:val="bottom"/>
          </w:tcPr>
          <w:p w14:paraId="497E1F94" w14:textId="77777777" w:rsidR="00C334D1" w:rsidRPr="00813D46" w:rsidRDefault="00C334D1" w:rsidP="007B0C0F">
            <w:pPr>
              <w:pStyle w:val="la2"/>
              <w:keepNext/>
              <w:keepLines/>
            </w:pPr>
            <w:r w:rsidRPr="00813D46">
              <w:t> </w:t>
            </w:r>
          </w:p>
        </w:tc>
        <w:tc>
          <w:tcPr>
            <w:tcW w:w="0" w:type="auto"/>
            <w:vAlign w:val="bottom"/>
          </w:tcPr>
          <w:p w14:paraId="068E4EA8" w14:textId="77777777" w:rsidR="00C334D1" w:rsidRPr="00813D46" w:rsidRDefault="00C334D1" w:rsidP="007B0C0F">
            <w:pPr>
              <w:keepNext/>
              <w:keepLines/>
              <w:rPr>
                <w:sz w:val="8"/>
                <w:szCs w:val="24"/>
              </w:rPr>
            </w:pPr>
            <w:r w:rsidRPr="00813D46">
              <w:rPr>
                <w:sz w:val="15"/>
                <w:szCs w:val="15"/>
              </w:rPr>
              <w:t> </w:t>
            </w:r>
          </w:p>
        </w:tc>
      </w:tr>
      <w:tr w:rsidR="00C334D1" w:rsidRPr="00813D46" w14:paraId="49510251" w14:textId="77777777" w:rsidTr="007B0C0F">
        <w:trPr>
          <w:jc w:val="center"/>
        </w:trPr>
        <w:tc>
          <w:tcPr>
            <w:tcW w:w="0" w:type="auto"/>
            <w:gridSpan w:val="12"/>
            <w:vAlign w:val="bottom"/>
          </w:tcPr>
          <w:p w14:paraId="7C20E5A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517B394" w14:textId="77777777" w:rsidR="00C334D1" w:rsidRPr="00813D46" w:rsidRDefault="00C334D1" w:rsidP="007B0C0F">
            <w:pPr>
              <w:keepNext/>
              <w:keepLines/>
              <w:rPr>
                <w:sz w:val="8"/>
                <w:szCs w:val="24"/>
              </w:rPr>
            </w:pPr>
          </w:p>
        </w:tc>
      </w:tr>
      <w:tr w:rsidR="00C334D1" w:rsidRPr="00813D46" w14:paraId="2AF771D9" w14:textId="77777777" w:rsidTr="007B0C0F">
        <w:trPr>
          <w:trHeight w:val="75"/>
          <w:jc w:val="center"/>
        </w:trPr>
        <w:tc>
          <w:tcPr>
            <w:tcW w:w="0" w:type="auto"/>
            <w:vAlign w:val="center"/>
          </w:tcPr>
          <w:p w14:paraId="43D2B731" w14:textId="77777777" w:rsidR="00C334D1" w:rsidRPr="00813D46" w:rsidRDefault="00C334D1" w:rsidP="007B0C0F">
            <w:pPr>
              <w:keepNext/>
              <w:keepLines/>
              <w:rPr>
                <w:sz w:val="8"/>
                <w:szCs w:val="24"/>
              </w:rPr>
            </w:pPr>
          </w:p>
        </w:tc>
        <w:tc>
          <w:tcPr>
            <w:tcW w:w="0" w:type="auto"/>
            <w:gridSpan w:val="4"/>
            <w:vAlign w:val="center"/>
          </w:tcPr>
          <w:p w14:paraId="05CA9D82" w14:textId="77777777" w:rsidR="00C334D1" w:rsidRPr="00813D46" w:rsidRDefault="00C334D1" w:rsidP="007B0C0F">
            <w:pPr>
              <w:keepNext/>
              <w:keepLines/>
              <w:rPr>
                <w:sz w:val="8"/>
                <w:szCs w:val="24"/>
              </w:rPr>
            </w:pPr>
          </w:p>
        </w:tc>
        <w:tc>
          <w:tcPr>
            <w:tcW w:w="0" w:type="auto"/>
            <w:gridSpan w:val="4"/>
            <w:vAlign w:val="center"/>
          </w:tcPr>
          <w:p w14:paraId="49093B60" w14:textId="77777777" w:rsidR="00C334D1" w:rsidRPr="00813D46" w:rsidRDefault="00C334D1" w:rsidP="007B0C0F">
            <w:pPr>
              <w:keepNext/>
              <w:keepLines/>
              <w:rPr>
                <w:sz w:val="8"/>
                <w:szCs w:val="24"/>
              </w:rPr>
            </w:pPr>
          </w:p>
        </w:tc>
        <w:tc>
          <w:tcPr>
            <w:tcW w:w="0" w:type="auto"/>
            <w:gridSpan w:val="4"/>
            <w:vAlign w:val="center"/>
          </w:tcPr>
          <w:p w14:paraId="02379FBB" w14:textId="77777777" w:rsidR="00C334D1" w:rsidRPr="00813D46" w:rsidRDefault="00C334D1" w:rsidP="007B0C0F">
            <w:pPr>
              <w:keepNext/>
              <w:keepLines/>
              <w:rPr>
                <w:sz w:val="8"/>
                <w:szCs w:val="24"/>
              </w:rPr>
            </w:pPr>
          </w:p>
        </w:tc>
      </w:tr>
      <w:tr w:rsidR="00C334D1" w:rsidRPr="00813D46" w14:paraId="417D4E47" w14:textId="77777777" w:rsidTr="007B0C0F">
        <w:trPr>
          <w:jc w:val="center"/>
        </w:trPr>
        <w:tc>
          <w:tcPr>
            <w:tcW w:w="0" w:type="auto"/>
            <w:vAlign w:val="bottom"/>
          </w:tcPr>
          <w:p w14:paraId="71D74C0D"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Year Ended June 30,</w:t>
            </w:r>
          </w:p>
        </w:tc>
        <w:tc>
          <w:tcPr>
            <w:tcW w:w="0" w:type="auto"/>
            <w:vAlign w:val="bottom"/>
          </w:tcPr>
          <w:p w14:paraId="6B8D84BB"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2F29FD6F" w14:textId="77777777" w:rsidR="00C334D1" w:rsidRPr="00813D46" w:rsidRDefault="00C334D1" w:rsidP="007B0C0F">
            <w:pPr>
              <w:keepNext/>
              <w:keepLines/>
              <w:jc w:val="right"/>
              <w:rPr>
                <w:szCs w:val="24"/>
              </w:rPr>
            </w:pPr>
            <w:r w:rsidRPr="00813D46">
              <w:rPr>
                <w:rFonts w:cs="Arial"/>
                <w:b/>
                <w:bCs/>
                <w:sz w:val="15"/>
                <w:szCs w:val="15"/>
              </w:rPr>
              <w:t>2015</w:t>
            </w:r>
          </w:p>
        </w:tc>
        <w:tc>
          <w:tcPr>
            <w:tcW w:w="0" w:type="auto"/>
            <w:vAlign w:val="bottom"/>
          </w:tcPr>
          <w:p w14:paraId="78EC5CC5" w14:textId="77777777" w:rsidR="00C334D1" w:rsidRPr="00813D46" w:rsidRDefault="00C334D1" w:rsidP="007B0C0F">
            <w:pPr>
              <w:keepNext/>
              <w:keepLines/>
              <w:rPr>
                <w:sz w:val="8"/>
                <w:szCs w:val="24"/>
              </w:rPr>
            </w:pPr>
            <w:r w:rsidRPr="00813D46">
              <w:rPr>
                <w:sz w:val="15"/>
                <w:szCs w:val="15"/>
              </w:rPr>
              <w:t> </w:t>
            </w:r>
          </w:p>
        </w:tc>
        <w:tc>
          <w:tcPr>
            <w:tcW w:w="0" w:type="auto"/>
            <w:vAlign w:val="bottom"/>
          </w:tcPr>
          <w:p w14:paraId="1EAFDC6B"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5BA7A93F" w14:textId="77777777" w:rsidR="00C334D1" w:rsidRPr="00813D46" w:rsidRDefault="00C334D1" w:rsidP="007B0C0F">
            <w:pPr>
              <w:keepNext/>
              <w:keepLines/>
              <w:jc w:val="right"/>
              <w:rPr>
                <w:szCs w:val="24"/>
              </w:rPr>
            </w:pPr>
            <w:r w:rsidRPr="00813D46">
              <w:rPr>
                <w:rFonts w:cs="Arial"/>
                <w:b/>
                <w:bCs/>
                <w:sz w:val="15"/>
                <w:szCs w:val="15"/>
              </w:rPr>
              <w:t>2014</w:t>
            </w:r>
          </w:p>
        </w:tc>
        <w:tc>
          <w:tcPr>
            <w:tcW w:w="0" w:type="auto"/>
            <w:vAlign w:val="bottom"/>
          </w:tcPr>
          <w:p w14:paraId="4A14AE74" w14:textId="77777777" w:rsidR="00C334D1" w:rsidRPr="00813D46" w:rsidRDefault="00C334D1" w:rsidP="007B0C0F">
            <w:pPr>
              <w:keepNext/>
              <w:keepLines/>
              <w:rPr>
                <w:sz w:val="8"/>
                <w:szCs w:val="24"/>
              </w:rPr>
            </w:pPr>
            <w:r w:rsidRPr="00813D46">
              <w:rPr>
                <w:sz w:val="15"/>
                <w:szCs w:val="15"/>
              </w:rPr>
              <w:t> </w:t>
            </w:r>
          </w:p>
        </w:tc>
        <w:tc>
          <w:tcPr>
            <w:tcW w:w="0" w:type="auto"/>
            <w:vAlign w:val="bottom"/>
          </w:tcPr>
          <w:p w14:paraId="16756672"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0E7CFC6" w14:textId="77777777" w:rsidR="00C334D1" w:rsidRPr="00813D46" w:rsidRDefault="00C334D1" w:rsidP="007B0C0F">
            <w:pPr>
              <w:keepNext/>
              <w:keepLines/>
              <w:jc w:val="right"/>
              <w:rPr>
                <w:szCs w:val="24"/>
              </w:rPr>
            </w:pPr>
            <w:r w:rsidRPr="00813D46">
              <w:rPr>
                <w:rFonts w:cs="Arial"/>
                <w:b/>
                <w:bCs/>
                <w:sz w:val="15"/>
                <w:szCs w:val="15"/>
              </w:rPr>
              <w:t>2013</w:t>
            </w:r>
          </w:p>
        </w:tc>
        <w:tc>
          <w:tcPr>
            <w:tcW w:w="0" w:type="auto"/>
            <w:vAlign w:val="bottom"/>
          </w:tcPr>
          <w:p w14:paraId="481AA6C9" w14:textId="77777777" w:rsidR="00C334D1" w:rsidRPr="00813D46" w:rsidRDefault="00C334D1" w:rsidP="007B0C0F">
            <w:pPr>
              <w:keepNext/>
              <w:keepLines/>
              <w:rPr>
                <w:sz w:val="8"/>
                <w:szCs w:val="24"/>
              </w:rPr>
            </w:pPr>
            <w:r w:rsidRPr="00813D46">
              <w:rPr>
                <w:sz w:val="15"/>
                <w:szCs w:val="15"/>
              </w:rPr>
              <w:t> </w:t>
            </w:r>
          </w:p>
        </w:tc>
      </w:tr>
      <w:tr w:rsidR="00C334D1" w:rsidRPr="00813D46" w14:paraId="0373FE91" w14:textId="77777777" w:rsidTr="007B0C0F">
        <w:trPr>
          <w:trHeight w:val="75"/>
          <w:jc w:val="center"/>
        </w:trPr>
        <w:tc>
          <w:tcPr>
            <w:tcW w:w="0" w:type="auto"/>
            <w:vAlign w:val="center"/>
          </w:tcPr>
          <w:p w14:paraId="7F30CAC9" w14:textId="77777777" w:rsidR="00C334D1" w:rsidRPr="00813D46" w:rsidRDefault="00C334D1" w:rsidP="007B0C0F">
            <w:pPr>
              <w:keepNext/>
              <w:keepLines/>
              <w:rPr>
                <w:sz w:val="8"/>
                <w:szCs w:val="24"/>
              </w:rPr>
            </w:pPr>
          </w:p>
        </w:tc>
        <w:tc>
          <w:tcPr>
            <w:tcW w:w="0" w:type="auto"/>
            <w:gridSpan w:val="4"/>
            <w:vAlign w:val="center"/>
          </w:tcPr>
          <w:p w14:paraId="0DE08ECA" w14:textId="77777777" w:rsidR="00C334D1" w:rsidRPr="00813D46" w:rsidRDefault="00C334D1" w:rsidP="007B0C0F">
            <w:pPr>
              <w:keepNext/>
              <w:keepLines/>
              <w:rPr>
                <w:sz w:val="8"/>
                <w:szCs w:val="24"/>
              </w:rPr>
            </w:pPr>
          </w:p>
        </w:tc>
        <w:tc>
          <w:tcPr>
            <w:tcW w:w="0" w:type="auto"/>
            <w:gridSpan w:val="4"/>
            <w:vAlign w:val="center"/>
          </w:tcPr>
          <w:p w14:paraId="7AD281F8" w14:textId="77777777" w:rsidR="00C334D1" w:rsidRPr="00813D46" w:rsidRDefault="00C334D1" w:rsidP="007B0C0F">
            <w:pPr>
              <w:keepNext/>
              <w:keepLines/>
              <w:rPr>
                <w:sz w:val="8"/>
                <w:szCs w:val="24"/>
              </w:rPr>
            </w:pPr>
          </w:p>
        </w:tc>
        <w:tc>
          <w:tcPr>
            <w:tcW w:w="0" w:type="auto"/>
            <w:gridSpan w:val="4"/>
            <w:vAlign w:val="center"/>
          </w:tcPr>
          <w:p w14:paraId="78D0F5D6" w14:textId="77777777" w:rsidR="00C334D1" w:rsidRPr="00813D46" w:rsidRDefault="00C334D1" w:rsidP="007B0C0F">
            <w:pPr>
              <w:keepNext/>
              <w:keepLines/>
              <w:rPr>
                <w:sz w:val="8"/>
                <w:szCs w:val="24"/>
              </w:rPr>
            </w:pPr>
          </w:p>
        </w:tc>
      </w:tr>
      <w:tr w:rsidR="00C334D1" w:rsidRPr="00813D46" w14:paraId="277FE518" w14:textId="77777777" w:rsidTr="007B0C0F">
        <w:trPr>
          <w:jc w:val="center"/>
        </w:trPr>
        <w:tc>
          <w:tcPr>
            <w:tcW w:w="0" w:type="auto"/>
          </w:tcPr>
          <w:p w14:paraId="13F9C2D7" w14:textId="77777777" w:rsidR="00C334D1" w:rsidRPr="00813D46" w:rsidRDefault="00C334D1" w:rsidP="007B0C0F">
            <w:pPr>
              <w:pStyle w:val="NormalWeb"/>
              <w:keepNext/>
              <w:keepLines/>
              <w:ind w:left="240" w:hanging="240"/>
              <w:rPr>
                <w:sz w:val="8"/>
              </w:rPr>
            </w:pPr>
            <w:r w:rsidRPr="00813D46">
              <w:rPr>
                <w:rFonts w:cs="Arial"/>
                <w:sz w:val="20"/>
                <w:szCs w:val="20"/>
              </w:rPr>
              <w:t>Devices and Consumer</w:t>
            </w:r>
          </w:p>
        </w:tc>
        <w:tc>
          <w:tcPr>
            <w:tcW w:w="0" w:type="auto"/>
            <w:vAlign w:val="bottom"/>
          </w:tcPr>
          <w:p w14:paraId="6FB4747D" w14:textId="77777777" w:rsidR="00C334D1" w:rsidRPr="00813D46" w:rsidRDefault="00C334D1" w:rsidP="007B0C0F">
            <w:pPr>
              <w:pStyle w:val="la2"/>
              <w:keepNext/>
              <w:keepLines/>
            </w:pPr>
            <w:r w:rsidRPr="00813D46">
              <w:rPr>
                <w:sz w:val="15"/>
                <w:szCs w:val="15"/>
              </w:rPr>
              <w:t> </w:t>
            </w:r>
          </w:p>
        </w:tc>
        <w:tc>
          <w:tcPr>
            <w:tcW w:w="0" w:type="auto"/>
            <w:vAlign w:val="bottom"/>
          </w:tcPr>
          <w:p w14:paraId="78E5DD10" w14:textId="77777777" w:rsidR="00C334D1" w:rsidRPr="00813D46" w:rsidRDefault="00C334D1" w:rsidP="007B0C0F">
            <w:pPr>
              <w:keepNext/>
              <w:keepLines/>
              <w:rPr>
                <w:sz w:val="8"/>
                <w:szCs w:val="24"/>
              </w:rPr>
            </w:pPr>
            <w:r w:rsidRPr="00813D46">
              <w:rPr>
                <w:rFonts w:cs="Arial"/>
                <w:b/>
                <w:bCs/>
              </w:rPr>
              <w:t>$</w:t>
            </w:r>
          </w:p>
        </w:tc>
        <w:tc>
          <w:tcPr>
            <w:tcW w:w="0" w:type="auto"/>
            <w:vAlign w:val="bottom"/>
          </w:tcPr>
          <w:p w14:paraId="255EA02E" w14:textId="7C78DA67" w:rsidR="00C334D1" w:rsidRPr="00813D46" w:rsidRDefault="004274C2" w:rsidP="00307B0B">
            <w:pPr>
              <w:keepNext/>
              <w:keepLines/>
              <w:jc w:val="right"/>
              <w:rPr>
                <w:szCs w:val="24"/>
              </w:rPr>
            </w:pPr>
            <w:r w:rsidRPr="00813D46">
              <w:rPr>
                <w:rFonts w:cs="Arial"/>
                <w:b/>
                <w:bCs/>
              </w:rPr>
              <w:t>6,8</w:t>
            </w:r>
            <w:r w:rsidR="00B938C0" w:rsidRPr="00813D46">
              <w:rPr>
                <w:rFonts w:cs="Arial"/>
                <w:b/>
                <w:bCs/>
              </w:rPr>
              <w:t>7</w:t>
            </w:r>
            <w:r w:rsidR="00307B0B" w:rsidRPr="00813D46">
              <w:rPr>
                <w:rFonts w:cs="Arial"/>
                <w:b/>
                <w:bCs/>
              </w:rPr>
              <w:t>6</w:t>
            </w:r>
          </w:p>
        </w:tc>
        <w:tc>
          <w:tcPr>
            <w:tcW w:w="0" w:type="auto"/>
            <w:noWrap/>
            <w:vAlign w:val="bottom"/>
          </w:tcPr>
          <w:p w14:paraId="3A33D7CF"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71EAE488" w14:textId="77777777" w:rsidR="00C334D1" w:rsidRPr="00813D46" w:rsidRDefault="00C334D1" w:rsidP="007B0C0F">
            <w:pPr>
              <w:pStyle w:val="la2"/>
              <w:keepNext/>
              <w:keepLines/>
            </w:pPr>
            <w:r w:rsidRPr="00813D46">
              <w:rPr>
                <w:sz w:val="15"/>
                <w:szCs w:val="15"/>
              </w:rPr>
              <w:t> </w:t>
            </w:r>
          </w:p>
        </w:tc>
        <w:tc>
          <w:tcPr>
            <w:tcW w:w="0" w:type="auto"/>
            <w:vAlign w:val="bottom"/>
          </w:tcPr>
          <w:p w14:paraId="5B4E286B" w14:textId="77777777" w:rsidR="00C334D1" w:rsidRPr="00813D46" w:rsidRDefault="00C334D1" w:rsidP="007B0C0F">
            <w:pPr>
              <w:keepNext/>
              <w:keepLines/>
              <w:rPr>
                <w:sz w:val="8"/>
                <w:szCs w:val="24"/>
              </w:rPr>
            </w:pPr>
            <w:r w:rsidRPr="00813D46">
              <w:rPr>
                <w:rFonts w:cs="Arial"/>
              </w:rPr>
              <w:t>$</w:t>
            </w:r>
          </w:p>
        </w:tc>
        <w:tc>
          <w:tcPr>
            <w:tcW w:w="0" w:type="auto"/>
            <w:vAlign w:val="bottom"/>
          </w:tcPr>
          <w:p w14:paraId="60718A2E" w14:textId="196B63FA" w:rsidR="00C334D1" w:rsidRPr="00813D46" w:rsidRDefault="001518AC" w:rsidP="007B0C0F">
            <w:pPr>
              <w:keepNext/>
              <w:keepLines/>
              <w:jc w:val="right"/>
              <w:rPr>
                <w:szCs w:val="24"/>
              </w:rPr>
            </w:pPr>
            <w:r w:rsidRPr="00813D46">
              <w:rPr>
                <w:rFonts w:cs="Arial"/>
                <w:bCs/>
              </w:rPr>
              <w:t>8,559</w:t>
            </w:r>
          </w:p>
        </w:tc>
        <w:tc>
          <w:tcPr>
            <w:tcW w:w="0" w:type="auto"/>
            <w:noWrap/>
            <w:vAlign w:val="bottom"/>
          </w:tcPr>
          <w:p w14:paraId="7ECEE378"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61F96DD9" w14:textId="77777777" w:rsidR="00C334D1" w:rsidRPr="00813D46" w:rsidRDefault="00C334D1" w:rsidP="007B0C0F">
            <w:pPr>
              <w:pStyle w:val="la2"/>
              <w:keepNext/>
              <w:keepLines/>
            </w:pPr>
            <w:r w:rsidRPr="00813D46">
              <w:rPr>
                <w:sz w:val="15"/>
                <w:szCs w:val="15"/>
              </w:rPr>
              <w:t> </w:t>
            </w:r>
          </w:p>
        </w:tc>
        <w:tc>
          <w:tcPr>
            <w:tcW w:w="0" w:type="auto"/>
            <w:vAlign w:val="bottom"/>
          </w:tcPr>
          <w:p w14:paraId="38F81664" w14:textId="77777777" w:rsidR="00C334D1" w:rsidRPr="00813D46" w:rsidRDefault="00C334D1" w:rsidP="007B0C0F">
            <w:pPr>
              <w:keepNext/>
              <w:keepLines/>
              <w:rPr>
                <w:sz w:val="8"/>
                <w:szCs w:val="24"/>
              </w:rPr>
            </w:pPr>
            <w:r w:rsidRPr="00813D46">
              <w:rPr>
                <w:rFonts w:cs="Arial"/>
              </w:rPr>
              <w:t>$</w:t>
            </w:r>
          </w:p>
        </w:tc>
        <w:tc>
          <w:tcPr>
            <w:tcW w:w="0" w:type="auto"/>
            <w:vAlign w:val="bottom"/>
          </w:tcPr>
          <w:p w14:paraId="207FDE23" w14:textId="76AD3766" w:rsidR="00C334D1" w:rsidRPr="00813D46" w:rsidRDefault="00C334D1" w:rsidP="00CD5FAE">
            <w:pPr>
              <w:keepNext/>
              <w:keepLines/>
              <w:jc w:val="right"/>
              <w:rPr>
                <w:szCs w:val="24"/>
              </w:rPr>
            </w:pPr>
            <w:r w:rsidRPr="00813D46">
              <w:rPr>
                <w:rFonts w:cs="Arial"/>
              </w:rPr>
              <w:t>9,</w:t>
            </w:r>
            <w:r w:rsidR="00CD5FAE" w:rsidRPr="00813D46">
              <w:rPr>
                <w:rFonts w:cs="Arial"/>
              </w:rPr>
              <w:t>267</w:t>
            </w:r>
          </w:p>
        </w:tc>
        <w:tc>
          <w:tcPr>
            <w:tcW w:w="0" w:type="auto"/>
            <w:noWrap/>
            <w:vAlign w:val="bottom"/>
          </w:tcPr>
          <w:p w14:paraId="64799617" w14:textId="77777777" w:rsidR="00C334D1" w:rsidRPr="00813D46" w:rsidRDefault="00C334D1" w:rsidP="007B0C0F">
            <w:pPr>
              <w:keepNext/>
              <w:keepLines/>
              <w:rPr>
                <w:sz w:val="8"/>
                <w:szCs w:val="24"/>
              </w:rPr>
            </w:pPr>
            <w:r w:rsidRPr="00813D46">
              <w:rPr>
                <w:rFonts w:cs="Arial"/>
              </w:rPr>
              <w:t> </w:t>
            </w:r>
          </w:p>
        </w:tc>
      </w:tr>
      <w:tr w:rsidR="00C334D1" w:rsidRPr="00813D46" w14:paraId="4F84B87A" w14:textId="77777777" w:rsidTr="007B0C0F">
        <w:trPr>
          <w:jc w:val="center"/>
        </w:trPr>
        <w:tc>
          <w:tcPr>
            <w:tcW w:w="0" w:type="auto"/>
          </w:tcPr>
          <w:p w14:paraId="7084A368" w14:textId="77777777" w:rsidR="00C334D1" w:rsidRPr="00813D46" w:rsidRDefault="00C334D1" w:rsidP="007B0C0F">
            <w:pPr>
              <w:pStyle w:val="NormalWeb"/>
              <w:keepNext/>
              <w:keepLines/>
              <w:ind w:left="240" w:hanging="240"/>
              <w:rPr>
                <w:sz w:val="8"/>
              </w:rPr>
            </w:pPr>
            <w:r w:rsidRPr="00813D46">
              <w:rPr>
                <w:rFonts w:cs="Arial"/>
                <w:sz w:val="20"/>
                <w:szCs w:val="20"/>
              </w:rPr>
              <w:t>Commercial</w:t>
            </w:r>
          </w:p>
        </w:tc>
        <w:tc>
          <w:tcPr>
            <w:tcW w:w="0" w:type="auto"/>
            <w:vAlign w:val="bottom"/>
          </w:tcPr>
          <w:p w14:paraId="2B7DB6E2" w14:textId="77777777" w:rsidR="00C334D1" w:rsidRPr="00813D46" w:rsidRDefault="00C334D1" w:rsidP="007B0C0F">
            <w:pPr>
              <w:pStyle w:val="la2"/>
              <w:keepNext/>
              <w:keepLines/>
            </w:pPr>
            <w:r w:rsidRPr="00813D46">
              <w:rPr>
                <w:sz w:val="15"/>
                <w:szCs w:val="15"/>
              </w:rPr>
              <w:t> </w:t>
            </w:r>
          </w:p>
        </w:tc>
        <w:tc>
          <w:tcPr>
            <w:tcW w:w="0" w:type="auto"/>
            <w:vAlign w:val="bottom"/>
          </w:tcPr>
          <w:p w14:paraId="10DDB760"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24D084FD" w14:textId="7307CA31" w:rsidR="00C334D1" w:rsidRPr="00813D46" w:rsidRDefault="004274C2" w:rsidP="00307B0B">
            <w:pPr>
              <w:keepNext/>
              <w:keepLines/>
              <w:jc w:val="right"/>
              <w:rPr>
                <w:szCs w:val="24"/>
              </w:rPr>
            </w:pPr>
            <w:r w:rsidRPr="00813D46">
              <w:rPr>
                <w:rFonts w:cs="Arial"/>
                <w:b/>
                <w:bCs/>
              </w:rPr>
              <w:t>24,</w:t>
            </w:r>
            <w:r w:rsidR="00307B0B" w:rsidRPr="00813D46">
              <w:rPr>
                <w:rFonts w:cs="Arial"/>
                <w:b/>
                <w:bCs/>
              </w:rPr>
              <w:t>8</w:t>
            </w:r>
            <w:r w:rsidR="00B938C0" w:rsidRPr="00813D46">
              <w:rPr>
                <w:rFonts w:cs="Arial"/>
                <w:b/>
                <w:bCs/>
              </w:rPr>
              <w:t>52</w:t>
            </w:r>
          </w:p>
        </w:tc>
        <w:tc>
          <w:tcPr>
            <w:tcW w:w="0" w:type="auto"/>
            <w:noWrap/>
            <w:vAlign w:val="bottom"/>
          </w:tcPr>
          <w:p w14:paraId="6E8AB0B4"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59A9DE94" w14:textId="77777777" w:rsidR="00C334D1" w:rsidRPr="00813D46" w:rsidRDefault="00C334D1" w:rsidP="007B0C0F">
            <w:pPr>
              <w:pStyle w:val="la2"/>
              <w:keepNext/>
              <w:keepLines/>
            </w:pPr>
            <w:r w:rsidRPr="00813D46">
              <w:rPr>
                <w:sz w:val="15"/>
                <w:szCs w:val="15"/>
              </w:rPr>
              <w:t> </w:t>
            </w:r>
          </w:p>
        </w:tc>
        <w:tc>
          <w:tcPr>
            <w:tcW w:w="0" w:type="auto"/>
            <w:vAlign w:val="bottom"/>
          </w:tcPr>
          <w:p w14:paraId="64CCB0E6"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1BAB5F4B" w14:textId="47E721BF" w:rsidR="00C334D1" w:rsidRPr="00813D46" w:rsidRDefault="001518AC" w:rsidP="007B0C0F">
            <w:pPr>
              <w:keepNext/>
              <w:keepLines/>
              <w:jc w:val="right"/>
              <w:rPr>
                <w:szCs w:val="24"/>
              </w:rPr>
            </w:pPr>
            <w:r w:rsidRPr="00813D46">
              <w:rPr>
                <w:rFonts w:cs="Arial"/>
                <w:bCs/>
              </w:rPr>
              <w:t>23,477</w:t>
            </w:r>
          </w:p>
        </w:tc>
        <w:tc>
          <w:tcPr>
            <w:tcW w:w="0" w:type="auto"/>
            <w:noWrap/>
            <w:vAlign w:val="bottom"/>
          </w:tcPr>
          <w:p w14:paraId="18737DC4"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21AC808D" w14:textId="77777777" w:rsidR="00C334D1" w:rsidRPr="00813D46" w:rsidRDefault="00C334D1" w:rsidP="007B0C0F">
            <w:pPr>
              <w:pStyle w:val="la2"/>
              <w:keepNext/>
              <w:keepLines/>
            </w:pPr>
            <w:r w:rsidRPr="00813D46">
              <w:rPr>
                <w:sz w:val="15"/>
                <w:szCs w:val="15"/>
              </w:rPr>
              <w:t> </w:t>
            </w:r>
          </w:p>
        </w:tc>
        <w:tc>
          <w:tcPr>
            <w:tcW w:w="0" w:type="auto"/>
            <w:vAlign w:val="bottom"/>
          </w:tcPr>
          <w:p w14:paraId="71CC6B79"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4A440162" w14:textId="14E7343E" w:rsidR="00C334D1" w:rsidRPr="00813D46" w:rsidRDefault="00C334D1" w:rsidP="00CD5FAE">
            <w:pPr>
              <w:keepNext/>
              <w:keepLines/>
              <w:jc w:val="right"/>
              <w:rPr>
                <w:szCs w:val="24"/>
              </w:rPr>
            </w:pPr>
            <w:r w:rsidRPr="00813D46">
              <w:rPr>
                <w:rFonts w:cs="Arial"/>
              </w:rPr>
              <w:t>21,</w:t>
            </w:r>
            <w:r w:rsidR="00CD5FAE" w:rsidRPr="00813D46">
              <w:rPr>
                <w:rFonts w:cs="Arial"/>
              </w:rPr>
              <w:t>152</w:t>
            </w:r>
          </w:p>
        </w:tc>
        <w:tc>
          <w:tcPr>
            <w:tcW w:w="0" w:type="auto"/>
            <w:noWrap/>
            <w:vAlign w:val="bottom"/>
          </w:tcPr>
          <w:p w14:paraId="2DF5F354" w14:textId="77777777" w:rsidR="00C334D1" w:rsidRPr="00813D46" w:rsidRDefault="00C334D1" w:rsidP="007B0C0F">
            <w:pPr>
              <w:keepNext/>
              <w:keepLines/>
              <w:rPr>
                <w:sz w:val="8"/>
                <w:szCs w:val="24"/>
              </w:rPr>
            </w:pPr>
            <w:r w:rsidRPr="00813D46">
              <w:rPr>
                <w:rFonts w:cs="Arial"/>
              </w:rPr>
              <w:t> </w:t>
            </w:r>
          </w:p>
        </w:tc>
      </w:tr>
      <w:tr w:rsidR="00C334D1" w:rsidRPr="00813D46" w14:paraId="25C12512" w14:textId="77777777" w:rsidTr="007B0C0F">
        <w:trPr>
          <w:jc w:val="center"/>
        </w:trPr>
        <w:tc>
          <w:tcPr>
            <w:tcW w:w="0" w:type="auto"/>
          </w:tcPr>
          <w:p w14:paraId="31A60DCB" w14:textId="77777777" w:rsidR="00C334D1" w:rsidRPr="00813D46" w:rsidRDefault="00C334D1" w:rsidP="007B0C0F">
            <w:pPr>
              <w:pStyle w:val="NormalWeb"/>
              <w:keepNext/>
              <w:keepLines/>
              <w:ind w:left="240" w:hanging="240"/>
              <w:rPr>
                <w:sz w:val="8"/>
              </w:rPr>
            </w:pPr>
            <w:r w:rsidRPr="00813D46">
              <w:rPr>
                <w:rFonts w:cs="Arial"/>
                <w:sz w:val="20"/>
                <w:szCs w:val="20"/>
              </w:rPr>
              <w:t>Corporate and Other</w:t>
            </w:r>
          </w:p>
        </w:tc>
        <w:tc>
          <w:tcPr>
            <w:tcW w:w="0" w:type="auto"/>
            <w:vAlign w:val="bottom"/>
          </w:tcPr>
          <w:p w14:paraId="4A6BE6AF" w14:textId="77777777" w:rsidR="00C334D1" w:rsidRPr="00813D46" w:rsidRDefault="00C334D1" w:rsidP="007B0C0F">
            <w:pPr>
              <w:pStyle w:val="la2"/>
              <w:keepNext/>
              <w:keepLines/>
            </w:pPr>
            <w:r w:rsidRPr="00813D46">
              <w:rPr>
                <w:sz w:val="15"/>
                <w:szCs w:val="15"/>
              </w:rPr>
              <w:t> </w:t>
            </w:r>
          </w:p>
        </w:tc>
        <w:tc>
          <w:tcPr>
            <w:tcW w:w="0" w:type="auto"/>
            <w:vAlign w:val="bottom"/>
          </w:tcPr>
          <w:p w14:paraId="287D9B6C"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75C03B86" w14:textId="3CFD12E8" w:rsidR="00C334D1" w:rsidRPr="00813D46" w:rsidRDefault="00C334D1" w:rsidP="00307B0B">
            <w:pPr>
              <w:keepNext/>
              <w:keepLines/>
              <w:jc w:val="right"/>
              <w:rPr>
                <w:szCs w:val="24"/>
              </w:rPr>
            </w:pPr>
            <w:r w:rsidRPr="00813D46">
              <w:rPr>
                <w:rFonts w:cs="Arial"/>
                <w:b/>
                <w:bCs/>
              </w:rPr>
              <w:t>(</w:t>
            </w:r>
            <w:r w:rsidR="004274C2" w:rsidRPr="00813D46">
              <w:rPr>
                <w:rFonts w:cs="Arial"/>
                <w:b/>
                <w:bCs/>
              </w:rPr>
              <w:t>13,</w:t>
            </w:r>
            <w:r w:rsidR="00307B0B" w:rsidRPr="00813D46">
              <w:rPr>
                <w:rFonts w:cs="Arial"/>
                <w:b/>
                <w:bCs/>
              </w:rPr>
              <w:t>56</w:t>
            </w:r>
            <w:r w:rsidR="00B938C0" w:rsidRPr="00813D46">
              <w:rPr>
                <w:rFonts w:cs="Arial"/>
                <w:b/>
                <w:bCs/>
              </w:rPr>
              <w:t>7</w:t>
            </w:r>
          </w:p>
        </w:tc>
        <w:tc>
          <w:tcPr>
            <w:tcW w:w="0" w:type="auto"/>
            <w:noWrap/>
            <w:vAlign w:val="bottom"/>
          </w:tcPr>
          <w:p w14:paraId="6AB873D8" w14:textId="77777777" w:rsidR="00C334D1" w:rsidRPr="00813D46" w:rsidRDefault="00C334D1" w:rsidP="007B0C0F">
            <w:pPr>
              <w:keepNext/>
              <w:keepLines/>
              <w:rPr>
                <w:sz w:val="8"/>
                <w:szCs w:val="24"/>
              </w:rPr>
            </w:pPr>
            <w:r w:rsidRPr="00813D46">
              <w:rPr>
                <w:rFonts w:cs="Arial"/>
                <w:b/>
                <w:bCs/>
              </w:rPr>
              <w:t>)</w:t>
            </w:r>
          </w:p>
        </w:tc>
        <w:tc>
          <w:tcPr>
            <w:tcW w:w="0" w:type="auto"/>
            <w:vAlign w:val="bottom"/>
          </w:tcPr>
          <w:p w14:paraId="41412286" w14:textId="77777777" w:rsidR="00C334D1" w:rsidRPr="00813D46" w:rsidRDefault="00C334D1" w:rsidP="007B0C0F">
            <w:pPr>
              <w:pStyle w:val="la2"/>
              <w:keepNext/>
              <w:keepLines/>
            </w:pPr>
            <w:r w:rsidRPr="00813D46">
              <w:rPr>
                <w:sz w:val="15"/>
                <w:szCs w:val="15"/>
              </w:rPr>
              <w:t> </w:t>
            </w:r>
          </w:p>
        </w:tc>
        <w:tc>
          <w:tcPr>
            <w:tcW w:w="0" w:type="auto"/>
            <w:vAlign w:val="bottom"/>
          </w:tcPr>
          <w:p w14:paraId="7AD64E96"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0A91BD84" w14:textId="22690026" w:rsidR="00C334D1" w:rsidRPr="00813D46" w:rsidRDefault="00C334D1" w:rsidP="001518AC">
            <w:pPr>
              <w:keepNext/>
              <w:keepLines/>
              <w:jc w:val="right"/>
              <w:rPr>
                <w:szCs w:val="24"/>
              </w:rPr>
            </w:pPr>
            <w:r w:rsidRPr="00813D46">
              <w:rPr>
                <w:rFonts w:cs="Arial"/>
                <w:bCs/>
              </w:rPr>
              <w:t>(</w:t>
            </w:r>
            <w:r w:rsidR="001518AC" w:rsidRPr="00813D46">
              <w:rPr>
                <w:rFonts w:cs="Arial"/>
                <w:bCs/>
              </w:rPr>
              <w:t>4,277</w:t>
            </w:r>
          </w:p>
        </w:tc>
        <w:tc>
          <w:tcPr>
            <w:tcW w:w="0" w:type="auto"/>
            <w:noWrap/>
            <w:vAlign w:val="bottom"/>
          </w:tcPr>
          <w:p w14:paraId="14202F85" w14:textId="77777777" w:rsidR="00C334D1" w:rsidRPr="00813D46" w:rsidRDefault="00C334D1" w:rsidP="007B0C0F">
            <w:pPr>
              <w:keepNext/>
              <w:keepLines/>
              <w:rPr>
                <w:sz w:val="8"/>
                <w:szCs w:val="24"/>
              </w:rPr>
            </w:pPr>
            <w:r w:rsidRPr="00813D46">
              <w:rPr>
                <w:rFonts w:cs="Arial"/>
              </w:rPr>
              <w:t>)</w:t>
            </w:r>
          </w:p>
        </w:tc>
        <w:tc>
          <w:tcPr>
            <w:tcW w:w="0" w:type="auto"/>
            <w:vAlign w:val="bottom"/>
          </w:tcPr>
          <w:p w14:paraId="31CBCE7E" w14:textId="77777777" w:rsidR="00C334D1" w:rsidRPr="00813D46" w:rsidRDefault="00C334D1" w:rsidP="007B0C0F">
            <w:pPr>
              <w:pStyle w:val="la2"/>
              <w:keepNext/>
              <w:keepLines/>
            </w:pPr>
            <w:r w:rsidRPr="00813D46">
              <w:rPr>
                <w:sz w:val="15"/>
                <w:szCs w:val="15"/>
              </w:rPr>
              <w:t> </w:t>
            </w:r>
          </w:p>
        </w:tc>
        <w:tc>
          <w:tcPr>
            <w:tcW w:w="0" w:type="auto"/>
            <w:vAlign w:val="bottom"/>
          </w:tcPr>
          <w:p w14:paraId="72BD950E"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6E0C3FC1" w14:textId="528EC40A" w:rsidR="00C334D1" w:rsidRPr="00813D46" w:rsidRDefault="00C334D1" w:rsidP="00CD5FAE">
            <w:pPr>
              <w:keepNext/>
              <w:keepLines/>
              <w:jc w:val="right"/>
              <w:rPr>
                <w:szCs w:val="24"/>
              </w:rPr>
            </w:pPr>
            <w:r w:rsidRPr="00813D46">
              <w:rPr>
                <w:rFonts w:cs="Arial"/>
              </w:rPr>
              <w:t>(3,</w:t>
            </w:r>
            <w:r w:rsidR="00CD5FAE" w:rsidRPr="00813D46">
              <w:rPr>
                <w:rFonts w:cs="Arial"/>
              </w:rPr>
              <w:t>655</w:t>
            </w:r>
          </w:p>
        </w:tc>
        <w:tc>
          <w:tcPr>
            <w:tcW w:w="0" w:type="auto"/>
            <w:noWrap/>
            <w:vAlign w:val="bottom"/>
          </w:tcPr>
          <w:p w14:paraId="66F6D11D" w14:textId="77777777" w:rsidR="00C334D1" w:rsidRPr="00813D46" w:rsidRDefault="00C334D1" w:rsidP="007B0C0F">
            <w:pPr>
              <w:keepNext/>
              <w:keepLines/>
              <w:rPr>
                <w:sz w:val="8"/>
                <w:szCs w:val="24"/>
              </w:rPr>
            </w:pPr>
            <w:r w:rsidRPr="00813D46">
              <w:rPr>
                <w:rFonts w:cs="Arial"/>
              </w:rPr>
              <w:t>)</w:t>
            </w:r>
          </w:p>
        </w:tc>
      </w:tr>
      <w:tr w:rsidR="00C334D1" w:rsidRPr="00813D46" w14:paraId="72A68622" w14:textId="77777777" w:rsidTr="007B0C0F">
        <w:trPr>
          <w:jc w:val="center"/>
        </w:trPr>
        <w:tc>
          <w:tcPr>
            <w:tcW w:w="0" w:type="auto"/>
            <w:gridSpan w:val="4"/>
            <w:vAlign w:val="bottom"/>
          </w:tcPr>
          <w:p w14:paraId="7DB7EDB7" w14:textId="77777777" w:rsidR="00C334D1" w:rsidRPr="00813D46" w:rsidRDefault="00C334D1" w:rsidP="007B0C0F">
            <w:pPr>
              <w:pStyle w:val="rrdsinglerule"/>
            </w:pPr>
            <w:r w:rsidRPr="00813D46">
              <w:rPr>
                <w:sz w:val="15"/>
                <w:szCs w:val="15"/>
              </w:rPr>
              <w:t> </w:t>
            </w:r>
          </w:p>
        </w:tc>
        <w:tc>
          <w:tcPr>
            <w:tcW w:w="0" w:type="auto"/>
            <w:vAlign w:val="bottom"/>
          </w:tcPr>
          <w:p w14:paraId="14277EF1" w14:textId="77777777" w:rsidR="00C334D1" w:rsidRPr="00813D46" w:rsidRDefault="00C334D1" w:rsidP="007B0C0F">
            <w:pPr>
              <w:rPr>
                <w:sz w:val="8"/>
                <w:szCs w:val="24"/>
              </w:rPr>
            </w:pPr>
          </w:p>
        </w:tc>
        <w:tc>
          <w:tcPr>
            <w:tcW w:w="0" w:type="auto"/>
            <w:vAlign w:val="bottom"/>
          </w:tcPr>
          <w:p w14:paraId="4A3DA7F6" w14:textId="77777777" w:rsidR="00C334D1" w:rsidRPr="00813D46" w:rsidRDefault="00C334D1" w:rsidP="007B0C0F">
            <w:pPr>
              <w:pStyle w:val="la2"/>
            </w:pPr>
            <w:r w:rsidRPr="00813D46">
              <w:t> </w:t>
            </w:r>
          </w:p>
        </w:tc>
        <w:tc>
          <w:tcPr>
            <w:tcW w:w="0" w:type="auto"/>
            <w:vAlign w:val="bottom"/>
          </w:tcPr>
          <w:p w14:paraId="3A615BFD" w14:textId="77777777" w:rsidR="00C334D1" w:rsidRPr="00813D46" w:rsidRDefault="00C334D1" w:rsidP="007B0C0F">
            <w:pPr>
              <w:pStyle w:val="rrdsinglerule"/>
            </w:pPr>
            <w:r w:rsidRPr="00813D46">
              <w:rPr>
                <w:sz w:val="15"/>
                <w:szCs w:val="15"/>
              </w:rPr>
              <w:t> </w:t>
            </w:r>
          </w:p>
        </w:tc>
        <w:tc>
          <w:tcPr>
            <w:tcW w:w="0" w:type="auto"/>
            <w:vAlign w:val="bottom"/>
          </w:tcPr>
          <w:p w14:paraId="4412C7A9" w14:textId="77777777" w:rsidR="00C334D1" w:rsidRPr="00813D46" w:rsidRDefault="00C334D1" w:rsidP="007B0C0F">
            <w:pPr>
              <w:pStyle w:val="rrdsinglerule"/>
            </w:pPr>
            <w:r w:rsidRPr="00813D46">
              <w:rPr>
                <w:sz w:val="15"/>
                <w:szCs w:val="15"/>
              </w:rPr>
              <w:t> </w:t>
            </w:r>
          </w:p>
        </w:tc>
        <w:tc>
          <w:tcPr>
            <w:tcW w:w="0" w:type="auto"/>
            <w:vAlign w:val="bottom"/>
          </w:tcPr>
          <w:p w14:paraId="1F827490" w14:textId="77777777" w:rsidR="00C334D1" w:rsidRPr="00813D46" w:rsidRDefault="00C334D1" w:rsidP="007B0C0F">
            <w:pPr>
              <w:rPr>
                <w:sz w:val="8"/>
                <w:szCs w:val="24"/>
              </w:rPr>
            </w:pPr>
          </w:p>
        </w:tc>
        <w:tc>
          <w:tcPr>
            <w:tcW w:w="0" w:type="auto"/>
            <w:vAlign w:val="bottom"/>
          </w:tcPr>
          <w:p w14:paraId="6ABE8DCE" w14:textId="77777777" w:rsidR="00C334D1" w:rsidRPr="00813D46" w:rsidRDefault="00C334D1" w:rsidP="007B0C0F">
            <w:pPr>
              <w:pStyle w:val="la2"/>
            </w:pPr>
            <w:r w:rsidRPr="00813D46">
              <w:t> </w:t>
            </w:r>
          </w:p>
        </w:tc>
        <w:tc>
          <w:tcPr>
            <w:tcW w:w="0" w:type="auto"/>
            <w:vAlign w:val="bottom"/>
          </w:tcPr>
          <w:p w14:paraId="2B52FB58" w14:textId="77777777" w:rsidR="00C334D1" w:rsidRPr="00813D46" w:rsidRDefault="00C334D1" w:rsidP="007B0C0F">
            <w:pPr>
              <w:pStyle w:val="rrdsinglerule"/>
            </w:pPr>
            <w:r w:rsidRPr="00813D46">
              <w:rPr>
                <w:sz w:val="15"/>
                <w:szCs w:val="15"/>
              </w:rPr>
              <w:t> </w:t>
            </w:r>
          </w:p>
        </w:tc>
        <w:tc>
          <w:tcPr>
            <w:tcW w:w="0" w:type="auto"/>
            <w:vAlign w:val="bottom"/>
          </w:tcPr>
          <w:p w14:paraId="29811AD7" w14:textId="77777777" w:rsidR="00C334D1" w:rsidRPr="00813D46" w:rsidRDefault="00C334D1" w:rsidP="007B0C0F">
            <w:pPr>
              <w:pStyle w:val="rrdsinglerule"/>
            </w:pPr>
            <w:r w:rsidRPr="00813D46">
              <w:rPr>
                <w:sz w:val="15"/>
                <w:szCs w:val="15"/>
              </w:rPr>
              <w:t> </w:t>
            </w:r>
          </w:p>
        </w:tc>
        <w:tc>
          <w:tcPr>
            <w:tcW w:w="0" w:type="auto"/>
            <w:vAlign w:val="bottom"/>
          </w:tcPr>
          <w:p w14:paraId="58EF629A" w14:textId="77777777" w:rsidR="00C334D1" w:rsidRPr="00813D46" w:rsidRDefault="00C334D1" w:rsidP="007B0C0F">
            <w:pPr>
              <w:rPr>
                <w:sz w:val="8"/>
                <w:szCs w:val="24"/>
              </w:rPr>
            </w:pPr>
          </w:p>
        </w:tc>
      </w:tr>
      <w:tr w:rsidR="00C334D1" w:rsidRPr="00813D46" w14:paraId="44617AB4" w14:textId="77777777" w:rsidTr="007B0C0F">
        <w:trPr>
          <w:jc w:val="center"/>
        </w:trPr>
        <w:tc>
          <w:tcPr>
            <w:tcW w:w="0" w:type="auto"/>
          </w:tcPr>
          <w:p w14:paraId="7974BE89" w14:textId="77777777" w:rsidR="00C334D1" w:rsidRPr="00813D46" w:rsidRDefault="00C334D1" w:rsidP="007B0C0F">
            <w:pPr>
              <w:pStyle w:val="NormalWeb"/>
              <w:ind w:left="480" w:hanging="240"/>
              <w:rPr>
                <w:sz w:val="8"/>
              </w:rPr>
            </w:pPr>
            <w:r w:rsidRPr="00813D46">
              <w:rPr>
                <w:rFonts w:cs="Arial"/>
                <w:sz w:val="20"/>
                <w:szCs w:val="20"/>
              </w:rPr>
              <w:t>Total operating income</w:t>
            </w:r>
          </w:p>
        </w:tc>
        <w:tc>
          <w:tcPr>
            <w:tcW w:w="0" w:type="auto"/>
            <w:vAlign w:val="bottom"/>
          </w:tcPr>
          <w:p w14:paraId="0EBE7519" w14:textId="77777777" w:rsidR="00C334D1" w:rsidRPr="00813D46" w:rsidRDefault="00C334D1" w:rsidP="007B0C0F">
            <w:pPr>
              <w:pStyle w:val="la2"/>
            </w:pPr>
            <w:r w:rsidRPr="00813D46">
              <w:rPr>
                <w:sz w:val="15"/>
                <w:szCs w:val="15"/>
              </w:rPr>
              <w:t> </w:t>
            </w:r>
          </w:p>
        </w:tc>
        <w:tc>
          <w:tcPr>
            <w:tcW w:w="0" w:type="auto"/>
            <w:vAlign w:val="bottom"/>
          </w:tcPr>
          <w:p w14:paraId="3B9F0624" w14:textId="77777777" w:rsidR="00C334D1" w:rsidRPr="00813D46" w:rsidRDefault="00C334D1" w:rsidP="007B0C0F">
            <w:pPr>
              <w:rPr>
                <w:sz w:val="8"/>
                <w:szCs w:val="24"/>
              </w:rPr>
            </w:pPr>
            <w:r w:rsidRPr="00813D46">
              <w:rPr>
                <w:rFonts w:cs="Arial"/>
                <w:b/>
                <w:bCs/>
              </w:rPr>
              <w:t>$</w:t>
            </w:r>
          </w:p>
        </w:tc>
        <w:tc>
          <w:tcPr>
            <w:tcW w:w="0" w:type="auto"/>
            <w:vAlign w:val="bottom"/>
          </w:tcPr>
          <w:p w14:paraId="5EBB668C" w14:textId="0435991F" w:rsidR="00C334D1" w:rsidRPr="00813D46" w:rsidRDefault="00C334D1" w:rsidP="00307B0B">
            <w:pPr>
              <w:jc w:val="right"/>
              <w:rPr>
                <w:szCs w:val="24"/>
              </w:rPr>
            </w:pPr>
            <w:r w:rsidRPr="00813D46">
              <w:rPr>
                <w:rFonts w:cs="Arial"/>
                <w:b/>
                <w:bCs/>
              </w:rPr>
              <w:t>  </w:t>
            </w:r>
            <w:r w:rsidR="004274C2" w:rsidRPr="00813D46">
              <w:rPr>
                <w:rFonts w:cs="Arial"/>
                <w:b/>
                <w:bCs/>
              </w:rPr>
              <w:t>18,</w:t>
            </w:r>
            <w:r w:rsidR="00B938C0" w:rsidRPr="00813D46">
              <w:rPr>
                <w:rFonts w:cs="Arial"/>
                <w:b/>
                <w:bCs/>
              </w:rPr>
              <w:t>161</w:t>
            </w:r>
          </w:p>
        </w:tc>
        <w:tc>
          <w:tcPr>
            <w:tcW w:w="0" w:type="auto"/>
            <w:noWrap/>
            <w:vAlign w:val="bottom"/>
          </w:tcPr>
          <w:p w14:paraId="5659F009" w14:textId="77777777" w:rsidR="00C334D1" w:rsidRPr="00813D46" w:rsidRDefault="00C334D1" w:rsidP="007B0C0F">
            <w:pPr>
              <w:rPr>
                <w:sz w:val="8"/>
                <w:szCs w:val="24"/>
              </w:rPr>
            </w:pPr>
            <w:r w:rsidRPr="00813D46">
              <w:rPr>
                <w:rFonts w:cs="Arial"/>
                <w:b/>
                <w:bCs/>
              </w:rPr>
              <w:t> </w:t>
            </w:r>
          </w:p>
        </w:tc>
        <w:tc>
          <w:tcPr>
            <w:tcW w:w="0" w:type="auto"/>
            <w:vAlign w:val="bottom"/>
          </w:tcPr>
          <w:p w14:paraId="535A67AE" w14:textId="77777777" w:rsidR="00C334D1" w:rsidRPr="00813D46" w:rsidRDefault="00C334D1" w:rsidP="007B0C0F">
            <w:pPr>
              <w:pStyle w:val="la2"/>
            </w:pPr>
            <w:r w:rsidRPr="00813D46">
              <w:rPr>
                <w:sz w:val="15"/>
                <w:szCs w:val="15"/>
              </w:rPr>
              <w:t> </w:t>
            </w:r>
          </w:p>
        </w:tc>
        <w:tc>
          <w:tcPr>
            <w:tcW w:w="0" w:type="auto"/>
            <w:vAlign w:val="bottom"/>
          </w:tcPr>
          <w:p w14:paraId="4E4852F4" w14:textId="77777777" w:rsidR="00C334D1" w:rsidRPr="00813D46" w:rsidRDefault="00C334D1" w:rsidP="007B0C0F">
            <w:pPr>
              <w:rPr>
                <w:sz w:val="8"/>
                <w:szCs w:val="24"/>
              </w:rPr>
            </w:pPr>
            <w:r w:rsidRPr="00813D46">
              <w:rPr>
                <w:rFonts w:cs="Arial"/>
              </w:rPr>
              <w:t>$</w:t>
            </w:r>
          </w:p>
        </w:tc>
        <w:tc>
          <w:tcPr>
            <w:tcW w:w="0" w:type="auto"/>
            <w:vAlign w:val="bottom"/>
          </w:tcPr>
          <w:p w14:paraId="47A34530" w14:textId="77777777" w:rsidR="00C334D1" w:rsidRPr="00813D46" w:rsidRDefault="00C334D1" w:rsidP="007B0C0F">
            <w:pPr>
              <w:jc w:val="right"/>
              <w:rPr>
                <w:szCs w:val="24"/>
              </w:rPr>
            </w:pPr>
            <w:r w:rsidRPr="00813D46">
              <w:rPr>
                <w:rFonts w:cs="Arial"/>
                <w:bCs/>
              </w:rPr>
              <w:t>  27,759</w:t>
            </w:r>
          </w:p>
        </w:tc>
        <w:tc>
          <w:tcPr>
            <w:tcW w:w="0" w:type="auto"/>
            <w:noWrap/>
            <w:vAlign w:val="bottom"/>
          </w:tcPr>
          <w:p w14:paraId="5DA22784" w14:textId="77777777" w:rsidR="00C334D1" w:rsidRPr="00813D46" w:rsidRDefault="00C334D1" w:rsidP="007B0C0F">
            <w:pPr>
              <w:rPr>
                <w:sz w:val="8"/>
                <w:szCs w:val="24"/>
              </w:rPr>
            </w:pPr>
            <w:r w:rsidRPr="00813D46">
              <w:rPr>
                <w:rFonts w:cs="Arial"/>
              </w:rPr>
              <w:t> </w:t>
            </w:r>
          </w:p>
        </w:tc>
        <w:tc>
          <w:tcPr>
            <w:tcW w:w="0" w:type="auto"/>
            <w:vAlign w:val="bottom"/>
          </w:tcPr>
          <w:p w14:paraId="30D2CE11" w14:textId="77777777" w:rsidR="00C334D1" w:rsidRPr="00813D46" w:rsidRDefault="00C334D1" w:rsidP="007B0C0F">
            <w:pPr>
              <w:pStyle w:val="la2"/>
            </w:pPr>
            <w:r w:rsidRPr="00813D46">
              <w:rPr>
                <w:sz w:val="15"/>
                <w:szCs w:val="15"/>
              </w:rPr>
              <w:t> </w:t>
            </w:r>
          </w:p>
        </w:tc>
        <w:tc>
          <w:tcPr>
            <w:tcW w:w="0" w:type="auto"/>
            <w:vAlign w:val="bottom"/>
          </w:tcPr>
          <w:p w14:paraId="22383739" w14:textId="77777777" w:rsidR="00C334D1" w:rsidRPr="00813D46" w:rsidRDefault="00C334D1" w:rsidP="007B0C0F">
            <w:pPr>
              <w:rPr>
                <w:sz w:val="8"/>
                <w:szCs w:val="24"/>
              </w:rPr>
            </w:pPr>
            <w:r w:rsidRPr="00813D46">
              <w:rPr>
                <w:rFonts w:cs="Arial"/>
              </w:rPr>
              <w:t>$</w:t>
            </w:r>
          </w:p>
        </w:tc>
        <w:tc>
          <w:tcPr>
            <w:tcW w:w="0" w:type="auto"/>
            <w:vAlign w:val="bottom"/>
          </w:tcPr>
          <w:p w14:paraId="61AB3F66" w14:textId="77777777" w:rsidR="00C334D1" w:rsidRPr="00813D46" w:rsidRDefault="00C334D1" w:rsidP="007B0C0F">
            <w:pPr>
              <w:jc w:val="right"/>
              <w:rPr>
                <w:szCs w:val="24"/>
              </w:rPr>
            </w:pPr>
            <w:r w:rsidRPr="00813D46">
              <w:rPr>
                <w:rFonts w:cs="Arial"/>
              </w:rPr>
              <w:t>  26,764</w:t>
            </w:r>
          </w:p>
        </w:tc>
        <w:tc>
          <w:tcPr>
            <w:tcW w:w="0" w:type="auto"/>
            <w:noWrap/>
            <w:vAlign w:val="bottom"/>
          </w:tcPr>
          <w:p w14:paraId="01AC2704" w14:textId="77777777" w:rsidR="00C334D1" w:rsidRPr="00813D46" w:rsidRDefault="00C334D1" w:rsidP="007B0C0F">
            <w:pPr>
              <w:rPr>
                <w:sz w:val="8"/>
                <w:szCs w:val="24"/>
              </w:rPr>
            </w:pPr>
            <w:r w:rsidRPr="00813D46">
              <w:rPr>
                <w:rFonts w:cs="Arial"/>
              </w:rPr>
              <w:t> </w:t>
            </w:r>
          </w:p>
        </w:tc>
      </w:tr>
      <w:tr w:rsidR="00C334D1" w:rsidRPr="00813D46" w14:paraId="4C4A02B7" w14:textId="77777777" w:rsidTr="007B0C0F">
        <w:trPr>
          <w:jc w:val="center"/>
        </w:trPr>
        <w:tc>
          <w:tcPr>
            <w:tcW w:w="0" w:type="auto"/>
            <w:vAlign w:val="bottom"/>
          </w:tcPr>
          <w:p w14:paraId="6AAD1259" w14:textId="77777777" w:rsidR="00C334D1" w:rsidRPr="00813D46" w:rsidRDefault="00C334D1" w:rsidP="007B0C0F">
            <w:pPr>
              <w:pStyle w:val="la2"/>
            </w:pPr>
            <w:r w:rsidRPr="00813D46">
              <w:t> </w:t>
            </w:r>
          </w:p>
        </w:tc>
        <w:tc>
          <w:tcPr>
            <w:tcW w:w="0" w:type="auto"/>
            <w:vAlign w:val="bottom"/>
          </w:tcPr>
          <w:p w14:paraId="0CA5D1B4" w14:textId="77777777" w:rsidR="00C334D1" w:rsidRPr="00813D46" w:rsidRDefault="00C334D1" w:rsidP="007B0C0F">
            <w:pPr>
              <w:pStyle w:val="la2"/>
            </w:pPr>
            <w:r w:rsidRPr="00813D46">
              <w:t> </w:t>
            </w:r>
          </w:p>
        </w:tc>
        <w:tc>
          <w:tcPr>
            <w:tcW w:w="0" w:type="auto"/>
            <w:vAlign w:val="bottom"/>
          </w:tcPr>
          <w:p w14:paraId="506A930C" w14:textId="77777777" w:rsidR="00C334D1" w:rsidRPr="00813D46" w:rsidRDefault="00C334D1" w:rsidP="007B0C0F">
            <w:pPr>
              <w:pStyle w:val="rrddoublerule"/>
            </w:pPr>
            <w:r w:rsidRPr="00813D46">
              <w:rPr>
                <w:sz w:val="15"/>
                <w:szCs w:val="15"/>
              </w:rPr>
              <w:t> </w:t>
            </w:r>
          </w:p>
        </w:tc>
        <w:tc>
          <w:tcPr>
            <w:tcW w:w="0" w:type="auto"/>
            <w:vAlign w:val="bottom"/>
          </w:tcPr>
          <w:p w14:paraId="23981717" w14:textId="77777777" w:rsidR="00C334D1" w:rsidRPr="00813D46" w:rsidRDefault="00C334D1" w:rsidP="007B0C0F">
            <w:pPr>
              <w:pStyle w:val="rrddoublerule"/>
            </w:pPr>
            <w:r w:rsidRPr="00813D46">
              <w:rPr>
                <w:sz w:val="15"/>
                <w:szCs w:val="15"/>
              </w:rPr>
              <w:t> </w:t>
            </w:r>
          </w:p>
        </w:tc>
        <w:tc>
          <w:tcPr>
            <w:tcW w:w="0" w:type="auto"/>
            <w:vAlign w:val="bottom"/>
          </w:tcPr>
          <w:p w14:paraId="1CBA9E21" w14:textId="77777777" w:rsidR="00C334D1" w:rsidRPr="00813D46" w:rsidRDefault="00C334D1" w:rsidP="007B0C0F">
            <w:pPr>
              <w:rPr>
                <w:sz w:val="8"/>
                <w:szCs w:val="24"/>
              </w:rPr>
            </w:pPr>
          </w:p>
        </w:tc>
        <w:tc>
          <w:tcPr>
            <w:tcW w:w="0" w:type="auto"/>
            <w:vAlign w:val="bottom"/>
          </w:tcPr>
          <w:p w14:paraId="3E512A7C" w14:textId="77777777" w:rsidR="00C334D1" w:rsidRPr="00813D46" w:rsidRDefault="00C334D1" w:rsidP="007B0C0F">
            <w:pPr>
              <w:pStyle w:val="la2"/>
            </w:pPr>
            <w:r w:rsidRPr="00813D46">
              <w:t> </w:t>
            </w:r>
          </w:p>
        </w:tc>
        <w:tc>
          <w:tcPr>
            <w:tcW w:w="0" w:type="auto"/>
            <w:vAlign w:val="bottom"/>
          </w:tcPr>
          <w:p w14:paraId="4AD7B05C" w14:textId="77777777" w:rsidR="00C334D1" w:rsidRPr="00813D46" w:rsidRDefault="00C334D1" w:rsidP="007B0C0F">
            <w:pPr>
              <w:pStyle w:val="rrddoublerule"/>
            </w:pPr>
            <w:r w:rsidRPr="00813D46">
              <w:rPr>
                <w:sz w:val="15"/>
                <w:szCs w:val="15"/>
              </w:rPr>
              <w:t> </w:t>
            </w:r>
          </w:p>
        </w:tc>
        <w:tc>
          <w:tcPr>
            <w:tcW w:w="0" w:type="auto"/>
            <w:vAlign w:val="bottom"/>
          </w:tcPr>
          <w:p w14:paraId="4F95A70B" w14:textId="77777777" w:rsidR="00C334D1" w:rsidRPr="00813D46" w:rsidRDefault="00C334D1" w:rsidP="007B0C0F">
            <w:pPr>
              <w:pStyle w:val="rrddoublerule"/>
            </w:pPr>
            <w:r w:rsidRPr="00813D46">
              <w:rPr>
                <w:sz w:val="15"/>
                <w:szCs w:val="15"/>
              </w:rPr>
              <w:t> </w:t>
            </w:r>
          </w:p>
        </w:tc>
        <w:tc>
          <w:tcPr>
            <w:tcW w:w="0" w:type="auto"/>
            <w:vAlign w:val="bottom"/>
          </w:tcPr>
          <w:p w14:paraId="3B3620DF" w14:textId="77777777" w:rsidR="00C334D1" w:rsidRPr="00813D46" w:rsidRDefault="00C334D1" w:rsidP="007B0C0F">
            <w:pPr>
              <w:rPr>
                <w:sz w:val="8"/>
                <w:szCs w:val="24"/>
              </w:rPr>
            </w:pPr>
          </w:p>
        </w:tc>
        <w:tc>
          <w:tcPr>
            <w:tcW w:w="0" w:type="auto"/>
            <w:vAlign w:val="bottom"/>
          </w:tcPr>
          <w:p w14:paraId="2697D69E" w14:textId="77777777" w:rsidR="00C334D1" w:rsidRPr="00813D46" w:rsidRDefault="00C334D1" w:rsidP="007B0C0F">
            <w:pPr>
              <w:pStyle w:val="la2"/>
            </w:pPr>
            <w:r w:rsidRPr="00813D46">
              <w:t> </w:t>
            </w:r>
          </w:p>
        </w:tc>
        <w:tc>
          <w:tcPr>
            <w:tcW w:w="0" w:type="auto"/>
            <w:vAlign w:val="bottom"/>
          </w:tcPr>
          <w:p w14:paraId="2A112971" w14:textId="77777777" w:rsidR="00C334D1" w:rsidRPr="00813D46" w:rsidRDefault="00C334D1" w:rsidP="007B0C0F">
            <w:pPr>
              <w:pStyle w:val="rrddoublerule"/>
            </w:pPr>
            <w:r w:rsidRPr="00813D46">
              <w:rPr>
                <w:sz w:val="15"/>
                <w:szCs w:val="15"/>
              </w:rPr>
              <w:t> </w:t>
            </w:r>
          </w:p>
        </w:tc>
        <w:tc>
          <w:tcPr>
            <w:tcW w:w="0" w:type="auto"/>
            <w:vAlign w:val="bottom"/>
          </w:tcPr>
          <w:p w14:paraId="6F6F96CF" w14:textId="77777777" w:rsidR="00C334D1" w:rsidRPr="00813D46" w:rsidRDefault="00C334D1" w:rsidP="007B0C0F">
            <w:pPr>
              <w:pStyle w:val="rrddoublerule"/>
            </w:pPr>
            <w:r w:rsidRPr="00813D46">
              <w:rPr>
                <w:sz w:val="15"/>
                <w:szCs w:val="15"/>
              </w:rPr>
              <w:t> </w:t>
            </w:r>
          </w:p>
        </w:tc>
        <w:tc>
          <w:tcPr>
            <w:tcW w:w="0" w:type="auto"/>
            <w:vAlign w:val="bottom"/>
          </w:tcPr>
          <w:p w14:paraId="26F97D56" w14:textId="77777777" w:rsidR="00C334D1" w:rsidRPr="00813D46" w:rsidRDefault="00C334D1" w:rsidP="007B0C0F">
            <w:pPr>
              <w:rPr>
                <w:sz w:val="8"/>
                <w:szCs w:val="24"/>
              </w:rPr>
            </w:pPr>
          </w:p>
        </w:tc>
      </w:tr>
    </w:tbl>
    <w:p w14:paraId="4E570258" w14:textId="4B1E7888" w:rsidR="00C334D1" w:rsidRPr="00813D46" w:rsidRDefault="00C334D1" w:rsidP="00C334D1">
      <w:pPr>
        <w:pStyle w:val="NormalWeb"/>
        <w:spacing w:before="180" w:beforeAutospacing="0" w:after="0" w:afterAutospacing="0"/>
        <w:rPr>
          <w:sz w:val="8"/>
        </w:rPr>
      </w:pPr>
      <w:r w:rsidRPr="00813D46">
        <w:rPr>
          <w:rFonts w:cs="Arial"/>
          <w:sz w:val="20"/>
          <w:szCs w:val="20"/>
        </w:rPr>
        <w:t>Corporate and Other operating income includes adjustments to conform our internal accounting policies to U.S. GAAP</w:t>
      </w:r>
      <w:r w:rsidR="00E62BA4" w:rsidRPr="00813D46">
        <w:rPr>
          <w:rFonts w:cs="Arial"/>
          <w:sz w:val="20"/>
          <w:szCs w:val="20"/>
        </w:rPr>
        <w:t>,</w:t>
      </w:r>
      <w:r w:rsidRPr="00813D46">
        <w:rPr>
          <w:rFonts w:cs="Arial"/>
          <w:sz w:val="20"/>
          <w:szCs w:val="20"/>
        </w:rPr>
        <w:t xml:space="preserve"> corporate-level activity not specifically attributed to a segment</w:t>
      </w:r>
      <w:r w:rsidR="00BF4952" w:rsidRPr="00813D46">
        <w:rPr>
          <w:rFonts w:cs="Arial"/>
          <w:sz w:val="20"/>
          <w:szCs w:val="20"/>
        </w:rPr>
        <w:t xml:space="preserve">, </w:t>
      </w:r>
      <w:r w:rsidR="00E62BA4" w:rsidRPr="00813D46">
        <w:rPr>
          <w:rFonts w:cs="Arial"/>
          <w:sz w:val="20"/>
          <w:szCs w:val="20"/>
        </w:rPr>
        <w:t xml:space="preserve">and </w:t>
      </w:r>
      <w:r w:rsidR="00BF4952" w:rsidRPr="00813D46">
        <w:rPr>
          <w:rFonts w:cs="Arial"/>
          <w:sz w:val="20"/>
          <w:szCs w:val="20"/>
        </w:rPr>
        <w:t>impairment, integration</w:t>
      </w:r>
      <w:r w:rsidR="00E5489F" w:rsidRPr="00813D46">
        <w:rPr>
          <w:rFonts w:cs="Arial"/>
          <w:sz w:val="20"/>
          <w:szCs w:val="20"/>
        </w:rPr>
        <w:t>,</w:t>
      </w:r>
      <w:r w:rsidR="00BF4952" w:rsidRPr="00813D46">
        <w:rPr>
          <w:rFonts w:cs="Arial"/>
          <w:sz w:val="20"/>
          <w:szCs w:val="20"/>
        </w:rPr>
        <w:t xml:space="preserve"> and restructuring expenses</w:t>
      </w:r>
      <w:r w:rsidRPr="00813D46">
        <w:rPr>
          <w:rFonts w:cs="Arial"/>
          <w:sz w:val="20"/>
          <w:szCs w:val="20"/>
        </w:rPr>
        <w:t xml:space="preserve">. Significant internal accounting policies that differ from U.S. GAAP relate to revenue recognition, income statement classification, and depreciation. </w:t>
      </w:r>
    </w:p>
    <w:p w14:paraId="7B01B7F7"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Corporate and Other activity was as follows: </w:t>
      </w:r>
    </w:p>
    <w:p w14:paraId="0BFB824F"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672"/>
        <w:gridCol w:w="258"/>
        <w:gridCol w:w="127"/>
        <w:gridCol w:w="804"/>
        <w:gridCol w:w="137"/>
        <w:gridCol w:w="257"/>
        <w:gridCol w:w="126"/>
        <w:gridCol w:w="693"/>
        <w:gridCol w:w="137"/>
        <w:gridCol w:w="257"/>
        <w:gridCol w:w="126"/>
        <w:gridCol w:w="693"/>
        <w:gridCol w:w="81"/>
      </w:tblGrid>
      <w:tr w:rsidR="00C334D1" w:rsidRPr="00813D46" w14:paraId="281F825D" w14:textId="77777777" w:rsidTr="007B0C0F">
        <w:trPr>
          <w:tblHeader/>
          <w:jc w:val="center"/>
        </w:trPr>
        <w:tc>
          <w:tcPr>
            <w:tcW w:w="3290" w:type="pct"/>
            <w:vAlign w:val="center"/>
          </w:tcPr>
          <w:p w14:paraId="4AC2C2AD" w14:textId="77777777" w:rsidR="00C334D1" w:rsidRPr="00813D46" w:rsidRDefault="00C334D1" w:rsidP="007B0C0F">
            <w:pPr>
              <w:rPr>
                <w:sz w:val="1"/>
                <w:szCs w:val="24"/>
              </w:rPr>
            </w:pPr>
          </w:p>
        </w:tc>
        <w:tc>
          <w:tcPr>
            <w:tcW w:w="127" w:type="pct"/>
            <w:vAlign w:val="bottom"/>
          </w:tcPr>
          <w:p w14:paraId="2CB3469C" w14:textId="77777777" w:rsidR="00C334D1" w:rsidRPr="00813D46" w:rsidRDefault="00C334D1" w:rsidP="007B0C0F">
            <w:pPr>
              <w:rPr>
                <w:sz w:val="1"/>
                <w:szCs w:val="24"/>
              </w:rPr>
            </w:pPr>
          </w:p>
        </w:tc>
        <w:tc>
          <w:tcPr>
            <w:tcW w:w="0" w:type="auto"/>
            <w:vAlign w:val="center"/>
          </w:tcPr>
          <w:p w14:paraId="74A88764" w14:textId="77777777" w:rsidR="00C334D1" w:rsidRPr="00813D46" w:rsidRDefault="00C334D1" w:rsidP="007B0C0F">
            <w:pPr>
              <w:rPr>
                <w:sz w:val="1"/>
                <w:szCs w:val="24"/>
              </w:rPr>
            </w:pPr>
          </w:p>
        </w:tc>
        <w:tc>
          <w:tcPr>
            <w:tcW w:w="0" w:type="auto"/>
            <w:vAlign w:val="center"/>
          </w:tcPr>
          <w:p w14:paraId="005EF46E" w14:textId="77777777" w:rsidR="00C334D1" w:rsidRPr="00813D46" w:rsidRDefault="00C334D1" w:rsidP="007B0C0F">
            <w:pPr>
              <w:rPr>
                <w:sz w:val="1"/>
                <w:szCs w:val="24"/>
              </w:rPr>
            </w:pPr>
          </w:p>
        </w:tc>
        <w:tc>
          <w:tcPr>
            <w:tcW w:w="0" w:type="auto"/>
            <w:vAlign w:val="center"/>
          </w:tcPr>
          <w:p w14:paraId="55D3BF0E" w14:textId="77777777" w:rsidR="00C334D1" w:rsidRPr="00813D46" w:rsidRDefault="00C334D1" w:rsidP="007B0C0F">
            <w:pPr>
              <w:rPr>
                <w:sz w:val="1"/>
                <w:szCs w:val="24"/>
              </w:rPr>
            </w:pPr>
          </w:p>
        </w:tc>
        <w:tc>
          <w:tcPr>
            <w:tcW w:w="127" w:type="pct"/>
            <w:vAlign w:val="bottom"/>
          </w:tcPr>
          <w:p w14:paraId="3755648A" w14:textId="77777777" w:rsidR="00C334D1" w:rsidRPr="00813D46" w:rsidRDefault="00C334D1" w:rsidP="007B0C0F">
            <w:pPr>
              <w:rPr>
                <w:sz w:val="1"/>
                <w:szCs w:val="24"/>
              </w:rPr>
            </w:pPr>
          </w:p>
        </w:tc>
        <w:tc>
          <w:tcPr>
            <w:tcW w:w="0" w:type="auto"/>
            <w:vAlign w:val="center"/>
          </w:tcPr>
          <w:p w14:paraId="61FECBEF" w14:textId="77777777" w:rsidR="00C334D1" w:rsidRPr="00813D46" w:rsidRDefault="00C334D1" w:rsidP="007B0C0F">
            <w:pPr>
              <w:rPr>
                <w:sz w:val="1"/>
                <w:szCs w:val="24"/>
              </w:rPr>
            </w:pPr>
          </w:p>
        </w:tc>
        <w:tc>
          <w:tcPr>
            <w:tcW w:w="0" w:type="auto"/>
            <w:vAlign w:val="center"/>
          </w:tcPr>
          <w:p w14:paraId="06E28CCF" w14:textId="77777777" w:rsidR="00C334D1" w:rsidRPr="00813D46" w:rsidRDefault="00C334D1" w:rsidP="007B0C0F">
            <w:pPr>
              <w:rPr>
                <w:sz w:val="1"/>
                <w:szCs w:val="24"/>
              </w:rPr>
            </w:pPr>
          </w:p>
        </w:tc>
        <w:tc>
          <w:tcPr>
            <w:tcW w:w="0" w:type="auto"/>
            <w:vAlign w:val="center"/>
          </w:tcPr>
          <w:p w14:paraId="3C4093C7" w14:textId="77777777" w:rsidR="00C334D1" w:rsidRPr="00813D46" w:rsidRDefault="00C334D1" w:rsidP="007B0C0F">
            <w:pPr>
              <w:rPr>
                <w:sz w:val="1"/>
                <w:szCs w:val="24"/>
              </w:rPr>
            </w:pPr>
          </w:p>
        </w:tc>
        <w:tc>
          <w:tcPr>
            <w:tcW w:w="127" w:type="pct"/>
            <w:vAlign w:val="bottom"/>
          </w:tcPr>
          <w:p w14:paraId="14720413" w14:textId="77777777" w:rsidR="00C334D1" w:rsidRPr="00813D46" w:rsidRDefault="00C334D1" w:rsidP="007B0C0F">
            <w:pPr>
              <w:rPr>
                <w:sz w:val="1"/>
                <w:szCs w:val="24"/>
              </w:rPr>
            </w:pPr>
          </w:p>
        </w:tc>
        <w:tc>
          <w:tcPr>
            <w:tcW w:w="0" w:type="auto"/>
            <w:vAlign w:val="center"/>
          </w:tcPr>
          <w:p w14:paraId="75130B04" w14:textId="77777777" w:rsidR="00C334D1" w:rsidRPr="00813D46" w:rsidRDefault="00C334D1" w:rsidP="007B0C0F">
            <w:pPr>
              <w:rPr>
                <w:sz w:val="1"/>
                <w:szCs w:val="24"/>
              </w:rPr>
            </w:pPr>
          </w:p>
        </w:tc>
        <w:tc>
          <w:tcPr>
            <w:tcW w:w="0" w:type="auto"/>
            <w:vAlign w:val="center"/>
          </w:tcPr>
          <w:p w14:paraId="769A888B" w14:textId="77777777" w:rsidR="00C334D1" w:rsidRPr="00813D46" w:rsidRDefault="00C334D1" w:rsidP="007B0C0F">
            <w:pPr>
              <w:rPr>
                <w:sz w:val="1"/>
                <w:szCs w:val="24"/>
              </w:rPr>
            </w:pPr>
          </w:p>
        </w:tc>
        <w:tc>
          <w:tcPr>
            <w:tcW w:w="0" w:type="auto"/>
            <w:vAlign w:val="center"/>
          </w:tcPr>
          <w:p w14:paraId="21753283" w14:textId="77777777" w:rsidR="00C334D1" w:rsidRPr="00813D46" w:rsidRDefault="00C334D1" w:rsidP="007B0C0F">
            <w:pPr>
              <w:rPr>
                <w:sz w:val="1"/>
                <w:szCs w:val="24"/>
              </w:rPr>
            </w:pPr>
          </w:p>
        </w:tc>
      </w:tr>
      <w:tr w:rsidR="00C334D1" w:rsidRPr="00813D46" w14:paraId="406C5DC5" w14:textId="77777777" w:rsidTr="007B0C0F">
        <w:trPr>
          <w:tblHeader/>
          <w:jc w:val="center"/>
        </w:trPr>
        <w:tc>
          <w:tcPr>
            <w:tcW w:w="0" w:type="auto"/>
            <w:vAlign w:val="bottom"/>
          </w:tcPr>
          <w:p w14:paraId="5BD8FB28"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2E281169" w14:textId="77777777" w:rsidR="00C334D1" w:rsidRPr="00813D46" w:rsidRDefault="00C334D1" w:rsidP="007B0C0F">
            <w:pPr>
              <w:pStyle w:val="la2"/>
            </w:pPr>
            <w:r w:rsidRPr="00813D46">
              <w:rPr>
                <w:sz w:val="15"/>
                <w:szCs w:val="15"/>
              </w:rPr>
              <w:t> </w:t>
            </w:r>
          </w:p>
        </w:tc>
        <w:tc>
          <w:tcPr>
            <w:tcW w:w="0" w:type="auto"/>
            <w:gridSpan w:val="2"/>
            <w:vAlign w:val="bottom"/>
          </w:tcPr>
          <w:p w14:paraId="5230C7DA" w14:textId="77777777" w:rsidR="00C334D1" w:rsidRPr="00813D46" w:rsidRDefault="00C334D1" w:rsidP="007B0C0F">
            <w:pPr>
              <w:pStyle w:val="la2"/>
            </w:pPr>
            <w:r w:rsidRPr="00813D46">
              <w:t> </w:t>
            </w:r>
          </w:p>
        </w:tc>
        <w:tc>
          <w:tcPr>
            <w:tcW w:w="0" w:type="auto"/>
            <w:vAlign w:val="bottom"/>
          </w:tcPr>
          <w:p w14:paraId="346FE6D0" w14:textId="77777777" w:rsidR="00C334D1" w:rsidRPr="00813D46" w:rsidRDefault="00C334D1" w:rsidP="007B0C0F">
            <w:pPr>
              <w:rPr>
                <w:sz w:val="8"/>
                <w:szCs w:val="24"/>
              </w:rPr>
            </w:pPr>
            <w:r w:rsidRPr="00813D46">
              <w:rPr>
                <w:sz w:val="15"/>
                <w:szCs w:val="15"/>
              </w:rPr>
              <w:t> </w:t>
            </w:r>
          </w:p>
        </w:tc>
        <w:tc>
          <w:tcPr>
            <w:tcW w:w="0" w:type="auto"/>
            <w:vAlign w:val="bottom"/>
          </w:tcPr>
          <w:p w14:paraId="43F693A0" w14:textId="77777777" w:rsidR="00C334D1" w:rsidRPr="00813D46" w:rsidRDefault="00C334D1" w:rsidP="007B0C0F">
            <w:pPr>
              <w:pStyle w:val="la2"/>
            </w:pPr>
            <w:r w:rsidRPr="00813D46">
              <w:rPr>
                <w:sz w:val="15"/>
                <w:szCs w:val="15"/>
              </w:rPr>
              <w:t> </w:t>
            </w:r>
          </w:p>
        </w:tc>
        <w:tc>
          <w:tcPr>
            <w:tcW w:w="0" w:type="auto"/>
            <w:gridSpan w:val="2"/>
            <w:vAlign w:val="bottom"/>
          </w:tcPr>
          <w:p w14:paraId="658A47B3" w14:textId="77777777" w:rsidR="00C334D1" w:rsidRPr="00813D46" w:rsidRDefault="00C334D1" w:rsidP="007B0C0F">
            <w:pPr>
              <w:pStyle w:val="la2"/>
            </w:pPr>
            <w:r w:rsidRPr="00813D46">
              <w:t> </w:t>
            </w:r>
          </w:p>
        </w:tc>
        <w:tc>
          <w:tcPr>
            <w:tcW w:w="0" w:type="auto"/>
            <w:vAlign w:val="bottom"/>
          </w:tcPr>
          <w:p w14:paraId="04ED916C" w14:textId="77777777" w:rsidR="00C334D1" w:rsidRPr="00813D46" w:rsidRDefault="00C334D1" w:rsidP="007B0C0F">
            <w:pPr>
              <w:rPr>
                <w:sz w:val="8"/>
                <w:szCs w:val="24"/>
              </w:rPr>
            </w:pPr>
            <w:r w:rsidRPr="00813D46">
              <w:rPr>
                <w:sz w:val="15"/>
                <w:szCs w:val="15"/>
              </w:rPr>
              <w:t> </w:t>
            </w:r>
          </w:p>
        </w:tc>
        <w:tc>
          <w:tcPr>
            <w:tcW w:w="0" w:type="auto"/>
            <w:vAlign w:val="bottom"/>
          </w:tcPr>
          <w:p w14:paraId="28F08539" w14:textId="77777777" w:rsidR="00C334D1" w:rsidRPr="00813D46" w:rsidRDefault="00C334D1" w:rsidP="007B0C0F">
            <w:pPr>
              <w:pStyle w:val="la2"/>
            </w:pPr>
            <w:r w:rsidRPr="00813D46">
              <w:rPr>
                <w:sz w:val="15"/>
                <w:szCs w:val="15"/>
              </w:rPr>
              <w:t> </w:t>
            </w:r>
          </w:p>
        </w:tc>
        <w:tc>
          <w:tcPr>
            <w:tcW w:w="0" w:type="auto"/>
            <w:gridSpan w:val="2"/>
            <w:vAlign w:val="bottom"/>
          </w:tcPr>
          <w:p w14:paraId="2E339CE5" w14:textId="77777777" w:rsidR="00C334D1" w:rsidRPr="00813D46" w:rsidRDefault="00C334D1" w:rsidP="007B0C0F">
            <w:pPr>
              <w:pStyle w:val="la2"/>
            </w:pPr>
            <w:r w:rsidRPr="00813D46">
              <w:t> </w:t>
            </w:r>
          </w:p>
        </w:tc>
        <w:tc>
          <w:tcPr>
            <w:tcW w:w="0" w:type="auto"/>
            <w:vAlign w:val="bottom"/>
          </w:tcPr>
          <w:p w14:paraId="0D16D815" w14:textId="77777777" w:rsidR="00C334D1" w:rsidRPr="00813D46" w:rsidRDefault="00C334D1" w:rsidP="007B0C0F">
            <w:pPr>
              <w:rPr>
                <w:sz w:val="8"/>
                <w:szCs w:val="24"/>
              </w:rPr>
            </w:pPr>
            <w:r w:rsidRPr="00813D46">
              <w:rPr>
                <w:sz w:val="15"/>
                <w:szCs w:val="15"/>
              </w:rPr>
              <w:t> </w:t>
            </w:r>
          </w:p>
        </w:tc>
      </w:tr>
      <w:tr w:rsidR="00C334D1" w:rsidRPr="00813D46" w14:paraId="0249DB66" w14:textId="77777777" w:rsidTr="007B0C0F">
        <w:trPr>
          <w:jc w:val="center"/>
        </w:trPr>
        <w:tc>
          <w:tcPr>
            <w:tcW w:w="0" w:type="auto"/>
            <w:gridSpan w:val="12"/>
            <w:vAlign w:val="bottom"/>
          </w:tcPr>
          <w:p w14:paraId="185614A1" w14:textId="77777777" w:rsidR="00C334D1" w:rsidRPr="00813D46" w:rsidRDefault="00C334D1" w:rsidP="007B0C0F">
            <w:pPr>
              <w:pStyle w:val="rrdsinglerule"/>
            </w:pPr>
            <w:r w:rsidRPr="00813D46">
              <w:rPr>
                <w:sz w:val="15"/>
                <w:szCs w:val="15"/>
              </w:rPr>
              <w:t> </w:t>
            </w:r>
          </w:p>
        </w:tc>
        <w:tc>
          <w:tcPr>
            <w:tcW w:w="0" w:type="auto"/>
            <w:vAlign w:val="bottom"/>
          </w:tcPr>
          <w:p w14:paraId="39621199" w14:textId="77777777" w:rsidR="00C334D1" w:rsidRPr="00813D46" w:rsidRDefault="00C334D1" w:rsidP="007B0C0F">
            <w:pPr>
              <w:rPr>
                <w:sz w:val="8"/>
                <w:szCs w:val="24"/>
              </w:rPr>
            </w:pPr>
          </w:p>
        </w:tc>
      </w:tr>
      <w:tr w:rsidR="00C334D1" w:rsidRPr="00813D46" w14:paraId="21C03EAC" w14:textId="77777777" w:rsidTr="007B0C0F">
        <w:trPr>
          <w:trHeight w:val="75"/>
          <w:jc w:val="center"/>
        </w:trPr>
        <w:tc>
          <w:tcPr>
            <w:tcW w:w="0" w:type="auto"/>
            <w:vAlign w:val="center"/>
          </w:tcPr>
          <w:p w14:paraId="66729019" w14:textId="77777777" w:rsidR="00C334D1" w:rsidRPr="00813D46" w:rsidRDefault="00C334D1" w:rsidP="007B0C0F">
            <w:pPr>
              <w:rPr>
                <w:sz w:val="8"/>
                <w:szCs w:val="24"/>
              </w:rPr>
            </w:pPr>
          </w:p>
        </w:tc>
        <w:tc>
          <w:tcPr>
            <w:tcW w:w="0" w:type="auto"/>
            <w:gridSpan w:val="4"/>
            <w:vAlign w:val="center"/>
          </w:tcPr>
          <w:p w14:paraId="540F0A31" w14:textId="77777777" w:rsidR="00C334D1" w:rsidRPr="00813D46" w:rsidRDefault="00C334D1" w:rsidP="007B0C0F">
            <w:pPr>
              <w:rPr>
                <w:sz w:val="8"/>
                <w:szCs w:val="24"/>
              </w:rPr>
            </w:pPr>
          </w:p>
        </w:tc>
        <w:tc>
          <w:tcPr>
            <w:tcW w:w="0" w:type="auto"/>
            <w:gridSpan w:val="4"/>
            <w:vAlign w:val="center"/>
          </w:tcPr>
          <w:p w14:paraId="6006D4FD" w14:textId="77777777" w:rsidR="00C334D1" w:rsidRPr="00813D46" w:rsidRDefault="00C334D1" w:rsidP="007B0C0F">
            <w:pPr>
              <w:rPr>
                <w:sz w:val="8"/>
                <w:szCs w:val="24"/>
              </w:rPr>
            </w:pPr>
          </w:p>
        </w:tc>
        <w:tc>
          <w:tcPr>
            <w:tcW w:w="0" w:type="auto"/>
            <w:gridSpan w:val="4"/>
            <w:vAlign w:val="center"/>
          </w:tcPr>
          <w:p w14:paraId="0125C9ED" w14:textId="77777777" w:rsidR="00C334D1" w:rsidRPr="00813D46" w:rsidRDefault="00C334D1" w:rsidP="007B0C0F">
            <w:pPr>
              <w:rPr>
                <w:sz w:val="8"/>
                <w:szCs w:val="24"/>
              </w:rPr>
            </w:pPr>
          </w:p>
        </w:tc>
      </w:tr>
      <w:tr w:rsidR="00C334D1" w:rsidRPr="00813D46" w14:paraId="45E4C06E" w14:textId="77777777" w:rsidTr="007B0C0F">
        <w:trPr>
          <w:jc w:val="center"/>
        </w:trPr>
        <w:tc>
          <w:tcPr>
            <w:tcW w:w="0" w:type="auto"/>
            <w:vAlign w:val="bottom"/>
          </w:tcPr>
          <w:p w14:paraId="67312174"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62DD43BB"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5D7C4455" w14:textId="77777777" w:rsidR="00C334D1" w:rsidRPr="00813D46" w:rsidRDefault="00C334D1" w:rsidP="007B0C0F">
            <w:pPr>
              <w:jc w:val="right"/>
              <w:rPr>
                <w:szCs w:val="24"/>
              </w:rPr>
            </w:pPr>
            <w:r w:rsidRPr="00813D46">
              <w:rPr>
                <w:rFonts w:cs="Arial"/>
                <w:b/>
                <w:bCs/>
                <w:sz w:val="15"/>
                <w:szCs w:val="15"/>
              </w:rPr>
              <w:t>2015</w:t>
            </w:r>
          </w:p>
        </w:tc>
        <w:tc>
          <w:tcPr>
            <w:tcW w:w="0" w:type="auto"/>
            <w:vAlign w:val="bottom"/>
          </w:tcPr>
          <w:p w14:paraId="03566433" w14:textId="77777777" w:rsidR="00C334D1" w:rsidRPr="00813D46" w:rsidRDefault="00C334D1" w:rsidP="007B0C0F">
            <w:pPr>
              <w:rPr>
                <w:sz w:val="8"/>
                <w:szCs w:val="24"/>
              </w:rPr>
            </w:pPr>
            <w:r w:rsidRPr="00813D46">
              <w:rPr>
                <w:sz w:val="15"/>
                <w:szCs w:val="15"/>
              </w:rPr>
              <w:t> </w:t>
            </w:r>
          </w:p>
        </w:tc>
        <w:tc>
          <w:tcPr>
            <w:tcW w:w="0" w:type="auto"/>
            <w:vAlign w:val="bottom"/>
          </w:tcPr>
          <w:p w14:paraId="244E9A8C"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68BB22A" w14:textId="77777777" w:rsidR="00C334D1" w:rsidRPr="00813D46" w:rsidRDefault="00C334D1" w:rsidP="007B0C0F">
            <w:pPr>
              <w:jc w:val="right"/>
              <w:rPr>
                <w:szCs w:val="24"/>
              </w:rPr>
            </w:pPr>
            <w:r w:rsidRPr="00813D46">
              <w:rPr>
                <w:rFonts w:cs="Arial"/>
                <w:b/>
                <w:bCs/>
                <w:sz w:val="15"/>
                <w:szCs w:val="15"/>
              </w:rPr>
              <w:t>2014</w:t>
            </w:r>
          </w:p>
        </w:tc>
        <w:tc>
          <w:tcPr>
            <w:tcW w:w="0" w:type="auto"/>
            <w:vAlign w:val="bottom"/>
          </w:tcPr>
          <w:p w14:paraId="683EF622" w14:textId="77777777" w:rsidR="00C334D1" w:rsidRPr="00813D46" w:rsidRDefault="00C334D1" w:rsidP="007B0C0F">
            <w:pPr>
              <w:rPr>
                <w:sz w:val="8"/>
                <w:szCs w:val="24"/>
              </w:rPr>
            </w:pPr>
            <w:r w:rsidRPr="00813D46">
              <w:rPr>
                <w:sz w:val="15"/>
                <w:szCs w:val="15"/>
              </w:rPr>
              <w:t> </w:t>
            </w:r>
          </w:p>
        </w:tc>
        <w:tc>
          <w:tcPr>
            <w:tcW w:w="0" w:type="auto"/>
            <w:vAlign w:val="bottom"/>
          </w:tcPr>
          <w:p w14:paraId="52756060"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BFF1D89" w14:textId="77777777" w:rsidR="00C334D1" w:rsidRPr="00813D46" w:rsidRDefault="00C334D1" w:rsidP="007B0C0F">
            <w:pPr>
              <w:jc w:val="right"/>
              <w:rPr>
                <w:szCs w:val="24"/>
              </w:rPr>
            </w:pPr>
            <w:r w:rsidRPr="00813D46">
              <w:rPr>
                <w:rFonts w:cs="Arial"/>
                <w:b/>
                <w:bCs/>
                <w:sz w:val="15"/>
                <w:szCs w:val="15"/>
              </w:rPr>
              <w:t>2013</w:t>
            </w:r>
          </w:p>
        </w:tc>
        <w:tc>
          <w:tcPr>
            <w:tcW w:w="0" w:type="auto"/>
            <w:vAlign w:val="bottom"/>
          </w:tcPr>
          <w:p w14:paraId="051D08BC" w14:textId="77777777" w:rsidR="00C334D1" w:rsidRPr="00813D46" w:rsidRDefault="00C334D1" w:rsidP="007B0C0F">
            <w:pPr>
              <w:rPr>
                <w:sz w:val="8"/>
                <w:szCs w:val="24"/>
              </w:rPr>
            </w:pPr>
            <w:r w:rsidRPr="00813D46">
              <w:rPr>
                <w:sz w:val="15"/>
                <w:szCs w:val="15"/>
              </w:rPr>
              <w:t> </w:t>
            </w:r>
          </w:p>
        </w:tc>
      </w:tr>
      <w:tr w:rsidR="00C334D1" w:rsidRPr="00813D46" w14:paraId="5A931C5E" w14:textId="77777777" w:rsidTr="007B0C0F">
        <w:trPr>
          <w:trHeight w:val="75"/>
          <w:jc w:val="center"/>
        </w:trPr>
        <w:tc>
          <w:tcPr>
            <w:tcW w:w="0" w:type="auto"/>
            <w:vAlign w:val="center"/>
          </w:tcPr>
          <w:p w14:paraId="73B71546" w14:textId="77777777" w:rsidR="00C334D1" w:rsidRPr="00813D46" w:rsidRDefault="00C334D1" w:rsidP="007B0C0F">
            <w:pPr>
              <w:rPr>
                <w:sz w:val="8"/>
                <w:szCs w:val="24"/>
              </w:rPr>
            </w:pPr>
          </w:p>
        </w:tc>
        <w:tc>
          <w:tcPr>
            <w:tcW w:w="0" w:type="auto"/>
            <w:gridSpan w:val="4"/>
            <w:vAlign w:val="center"/>
          </w:tcPr>
          <w:p w14:paraId="51B80C0D" w14:textId="77777777" w:rsidR="00C334D1" w:rsidRPr="00813D46" w:rsidRDefault="00C334D1" w:rsidP="007B0C0F">
            <w:pPr>
              <w:rPr>
                <w:sz w:val="8"/>
                <w:szCs w:val="24"/>
              </w:rPr>
            </w:pPr>
          </w:p>
        </w:tc>
        <w:tc>
          <w:tcPr>
            <w:tcW w:w="0" w:type="auto"/>
            <w:gridSpan w:val="4"/>
            <w:vAlign w:val="center"/>
          </w:tcPr>
          <w:p w14:paraId="1CB31EAC" w14:textId="77777777" w:rsidR="00C334D1" w:rsidRPr="00813D46" w:rsidRDefault="00C334D1" w:rsidP="007B0C0F">
            <w:pPr>
              <w:rPr>
                <w:sz w:val="8"/>
                <w:szCs w:val="24"/>
              </w:rPr>
            </w:pPr>
          </w:p>
        </w:tc>
        <w:tc>
          <w:tcPr>
            <w:tcW w:w="0" w:type="auto"/>
            <w:gridSpan w:val="4"/>
            <w:vAlign w:val="center"/>
          </w:tcPr>
          <w:p w14:paraId="1EAC7F0F" w14:textId="77777777" w:rsidR="00C334D1" w:rsidRPr="00813D46" w:rsidRDefault="00C334D1" w:rsidP="007B0C0F">
            <w:pPr>
              <w:rPr>
                <w:sz w:val="8"/>
                <w:szCs w:val="24"/>
              </w:rPr>
            </w:pPr>
          </w:p>
        </w:tc>
      </w:tr>
      <w:tr w:rsidR="00C334D1" w:rsidRPr="00813D46" w14:paraId="6A98D557" w14:textId="77777777" w:rsidTr="007B0C0F">
        <w:trPr>
          <w:jc w:val="center"/>
        </w:trPr>
        <w:tc>
          <w:tcPr>
            <w:tcW w:w="0" w:type="auto"/>
          </w:tcPr>
          <w:p w14:paraId="58B42BA5" w14:textId="717332A7" w:rsidR="00C334D1" w:rsidRPr="00813D46" w:rsidRDefault="00C334D1" w:rsidP="007B0C0F">
            <w:pPr>
              <w:pStyle w:val="NormalWeb"/>
              <w:ind w:left="240" w:hanging="240"/>
              <w:rPr>
                <w:sz w:val="8"/>
              </w:rPr>
            </w:pPr>
            <w:r w:rsidRPr="00813D46">
              <w:rPr>
                <w:rFonts w:cs="Arial"/>
                <w:sz w:val="20"/>
                <w:szCs w:val="20"/>
              </w:rPr>
              <w:t>Corporate </w:t>
            </w:r>
            <w:r w:rsidRPr="00813D46">
              <w:rPr>
                <w:rFonts w:cs="Arial"/>
                <w:sz w:val="15"/>
                <w:szCs w:val="15"/>
                <w:vertAlign w:val="superscript"/>
              </w:rPr>
              <w:t>(a)</w:t>
            </w:r>
            <w:r w:rsidR="00261FF4" w:rsidRPr="00813D46">
              <w:rPr>
                <w:rFonts w:cs="Arial"/>
                <w:sz w:val="15"/>
                <w:szCs w:val="15"/>
                <w:vertAlign w:val="superscript"/>
              </w:rPr>
              <w:t xml:space="preserve"> (b)</w:t>
            </w:r>
          </w:p>
        </w:tc>
        <w:tc>
          <w:tcPr>
            <w:tcW w:w="0" w:type="auto"/>
            <w:vAlign w:val="bottom"/>
          </w:tcPr>
          <w:p w14:paraId="12FB4F8E" w14:textId="77777777" w:rsidR="00C334D1" w:rsidRPr="00813D46" w:rsidRDefault="00C334D1" w:rsidP="007B0C0F">
            <w:pPr>
              <w:pStyle w:val="la2"/>
            </w:pPr>
            <w:r w:rsidRPr="00813D46">
              <w:rPr>
                <w:sz w:val="15"/>
                <w:szCs w:val="15"/>
              </w:rPr>
              <w:t> </w:t>
            </w:r>
          </w:p>
        </w:tc>
        <w:tc>
          <w:tcPr>
            <w:tcW w:w="0" w:type="auto"/>
            <w:vAlign w:val="bottom"/>
          </w:tcPr>
          <w:p w14:paraId="4E27C2AB" w14:textId="77777777" w:rsidR="00C334D1" w:rsidRPr="00813D46" w:rsidRDefault="00C334D1" w:rsidP="007B0C0F">
            <w:pPr>
              <w:rPr>
                <w:sz w:val="8"/>
                <w:szCs w:val="24"/>
              </w:rPr>
            </w:pPr>
            <w:r w:rsidRPr="00813D46">
              <w:rPr>
                <w:rFonts w:cs="Arial"/>
                <w:b/>
                <w:bCs/>
              </w:rPr>
              <w:t>$</w:t>
            </w:r>
          </w:p>
        </w:tc>
        <w:tc>
          <w:tcPr>
            <w:tcW w:w="0" w:type="auto"/>
            <w:vAlign w:val="bottom"/>
          </w:tcPr>
          <w:p w14:paraId="6663E9EB" w14:textId="687629A5" w:rsidR="00C334D1" w:rsidRPr="00813D46" w:rsidRDefault="00C334D1" w:rsidP="007B0C0F">
            <w:pPr>
              <w:jc w:val="right"/>
              <w:rPr>
                <w:szCs w:val="24"/>
              </w:rPr>
            </w:pPr>
            <w:r w:rsidRPr="00813D46">
              <w:rPr>
                <w:rFonts w:cs="Arial"/>
                <w:b/>
                <w:bCs/>
              </w:rPr>
              <w:t>(</w:t>
            </w:r>
            <w:r w:rsidR="00DC59A8" w:rsidRPr="00813D46">
              <w:rPr>
                <w:rFonts w:cs="Arial"/>
                <w:b/>
                <w:bCs/>
              </w:rPr>
              <w:t>13,575</w:t>
            </w:r>
          </w:p>
        </w:tc>
        <w:tc>
          <w:tcPr>
            <w:tcW w:w="0" w:type="auto"/>
            <w:noWrap/>
            <w:vAlign w:val="bottom"/>
          </w:tcPr>
          <w:p w14:paraId="2211C75F" w14:textId="77777777" w:rsidR="00C334D1" w:rsidRPr="00813D46" w:rsidRDefault="00C334D1" w:rsidP="007B0C0F">
            <w:pPr>
              <w:rPr>
                <w:sz w:val="8"/>
                <w:szCs w:val="24"/>
              </w:rPr>
            </w:pPr>
            <w:r w:rsidRPr="00813D46">
              <w:rPr>
                <w:rFonts w:cs="Arial"/>
                <w:b/>
                <w:bCs/>
              </w:rPr>
              <w:t>)</w:t>
            </w:r>
          </w:p>
        </w:tc>
        <w:tc>
          <w:tcPr>
            <w:tcW w:w="0" w:type="auto"/>
            <w:vAlign w:val="bottom"/>
          </w:tcPr>
          <w:p w14:paraId="1F1A49AD" w14:textId="77777777" w:rsidR="00C334D1" w:rsidRPr="00813D46" w:rsidRDefault="00C334D1" w:rsidP="007B0C0F">
            <w:pPr>
              <w:pStyle w:val="la2"/>
            </w:pPr>
            <w:r w:rsidRPr="00813D46">
              <w:rPr>
                <w:sz w:val="15"/>
                <w:szCs w:val="15"/>
              </w:rPr>
              <w:t> </w:t>
            </w:r>
          </w:p>
        </w:tc>
        <w:tc>
          <w:tcPr>
            <w:tcW w:w="0" w:type="auto"/>
            <w:vAlign w:val="bottom"/>
          </w:tcPr>
          <w:p w14:paraId="4E89343C" w14:textId="77777777" w:rsidR="00C334D1" w:rsidRPr="00813D46" w:rsidRDefault="00C334D1" w:rsidP="007B0C0F">
            <w:pPr>
              <w:rPr>
                <w:sz w:val="8"/>
                <w:szCs w:val="24"/>
              </w:rPr>
            </w:pPr>
            <w:r w:rsidRPr="00813D46">
              <w:rPr>
                <w:rFonts w:cs="Arial"/>
              </w:rPr>
              <w:t>$</w:t>
            </w:r>
          </w:p>
        </w:tc>
        <w:tc>
          <w:tcPr>
            <w:tcW w:w="0" w:type="auto"/>
            <w:vAlign w:val="bottom"/>
          </w:tcPr>
          <w:p w14:paraId="00A5B918" w14:textId="6EF75499" w:rsidR="00C334D1" w:rsidRPr="00813D46" w:rsidRDefault="00C334D1" w:rsidP="00402FED">
            <w:pPr>
              <w:jc w:val="right"/>
              <w:rPr>
                <w:szCs w:val="24"/>
              </w:rPr>
            </w:pPr>
            <w:r w:rsidRPr="00813D46">
              <w:rPr>
                <w:rFonts w:cs="Arial"/>
                <w:bCs/>
              </w:rPr>
              <w:t>(</w:t>
            </w:r>
            <w:r w:rsidR="00402FED" w:rsidRPr="00813D46">
              <w:rPr>
                <w:rFonts w:cs="Arial"/>
                <w:bCs/>
              </w:rPr>
              <w:t>3,744</w:t>
            </w:r>
          </w:p>
        </w:tc>
        <w:tc>
          <w:tcPr>
            <w:tcW w:w="0" w:type="auto"/>
            <w:noWrap/>
            <w:vAlign w:val="bottom"/>
          </w:tcPr>
          <w:p w14:paraId="70BA7248" w14:textId="77777777" w:rsidR="00C334D1" w:rsidRPr="00813D46" w:rsidRDefault="00C334D1" w:rsidP="007B0C0F">
            <w:pPr>
              <w:rPr>
                <w:sz w:val="8"/>
                <w:szCs w:val="24"/>
              </w:rPr>
            </w:pPr>
            <w:r w:rsidRPr="00813D46">
              <w:rPr>
                <w:rFonts w:cs="Arial"/>
                <w:bCs/>
              </w:rPr>
              <w:t>)</w:t>
            </w:r>
          </w:p>
        </w:tc>
        <w:tc>
          <w:tcPr>
            <w:tcW w:w="0" w:type="auto"/>
            <w:vAlign w:val="bottom"/>
          </w:tcPr>
          <w:p w14:paraId="3BBF2693" w14:textId="77777777" w:rsidR="00C334D1" w:rsidRPr="00813D46" w:rsidRDefault="00C334D1" w:rsidP="007B0C0F">
            <w:pPr>
              <w:pStyle w:val="la2"/>
            </w:pPr>
            <w:r w:rsidRPr="00813D46">
              <w:rPr>
                <w:sz w:val="15"/>
                <w:szCs w:val="15"/>
              </w:rPr>
              <w:t> </w:t>
            </w:r>
          </w:p>
        </w:tc>
        <w:tc>
          <w:tcPr>
            <w:tcW w:w="0" w:type="auto"/>
            <w:vAlign w:val="bottom"/>
          </w:tcPr>
          <w:p w14:paraId="2F37A281" w14:textId="77777777" w:rsidR="00C334D1" w:rsidRPr="00813D46" w:rsidRDefault="00C334D1" w:rsidP="007B0C0F">
            <w:pPr>
              <w:rPr>
                <w:sz w:val="8"/>
                <w:szCs w:val="24"/>
              </w:rPr>
            </w:pPr>
            <w:r w:rsidRPr="00813D46">
              <w:rPr>
                <w:rFonts w:cs="Arial"/>
              </w:rPr>
              <w:t>$</w:t>
            </w:r>
          </w:p>
        </w:tc>
        <w:tc>
          <w:tcPr>
            <w:tcW w:w="0" w:type="auto"/>
            <w:vAlign w:val="bottom"/>
          </w:tcPr>
          <w:p w14:paraId="0462052F" w14:textId="2E94FB29" w:rsidR="00C334D1" w:rsidRPr="00813D46" w:rsidRDefault="00C334D1" w:rsidP="00CD5FAE">
            <w:pPr>
              <w:jc w:val="right"/>
              <w:rPr>
                <w:szCs w:val="24"/>
              </w:rPr>
            </w:pPr>
            <w:r w:rsidRPr="00813D46">
              <w:rPr>
                <w:rFonts w:cs="Arial"/>
              </w:rPr>
              <w:t>(4,</w:t>
            </w:r>
            <w:r w:rsidR="00CD5FAE" w:rsidRPr="00813D46">
              <w:rPr>
                <w:rFonts w:cs="Arial"/>
              </w:rPr>
              <w:t>102</w:t>
            </w:r>
          </w:p>
        </w:tc>
        <w:tc>
          <w:tcPr>
            <w:tcW w:w="0" w:type="auto"/>
            <w:noWrap/>
            <w:vAlign w:val="bottom"/>
          </w:tcPr>
          <w:p w14:paraId="3F6D9924" w14:textId="77777777" w:rsidR="00C334D1" w:rsidRPr="00813D46" w:rsidRDefault="00C334D1" w:rsidP="007B0C0F">
            <w:pPr>
              <w:rPr>
                <w:sz w:val="8"/>
                <w:szCs w:val="24"/>
              </w:rPr>
            </w:pPr>
            <w:r w:rsidRPr="00813D46">
              <w:rPr>
                <w:rFonts w:cs="Arial"/>
              </w:rPr>
              <w:t>)</w:t>
            </w:r>
          </w:p>
        </w:tc>
      </w:tr>
      <w:tr w:rsidR="00C334D1" w:rsidRPr="00813D46" w14:paraId="3FCCF215" w14:textId="77777777" w:rsidTr="007B0C0F">
        <w:trPr>
          <w:jc w:val="center"/>
        </w:trPr>
        <w:tc>
          <w:tcPr>
            <w:tcW w:w="0" w:type="auto"/>
          </w:tcPr>
          <w:p w14:paraId="043D4D97" w14:textId="77777777" w:rsidR="00C334D1" w:rsidRPr="00813D46" w:rsidRDefault="00C334D1" w:rsidP="007B0C0F">
            <w:pPr>
              <w:pStyle w:val="NormalWeb"/>
              <w:keepNext/>
              <w:ind w:left="240" w:hanging="240"/>
              <w:rPr>
                <w:sz w:val="8"/>
              </w:rPr>
            </w:pPr>
            <w:r w:rsidRPr="00813D46">
              <w:rPr>
                <w:rFonts w:cs="Arial"/>
                <w:sz w:val="20"/>
                <w:szCs w:val="20"/>
              </w:rPr>
              <w:t>Other (adjustments to U.S. GAAP):</w:t>
            </w:r>
          </w:p>
        </w:tc>
        <w:tc>
          <w:tcPr>
            <w:tcW w:w="0" w:type="auto"/>
            <w:vAlign w:val="bottom"/>
          </w:tcPr>
          <w:p w14:paraId="3ED64B4F" w14:textId="77777777" w:rsidR="00C334D1" w:rsidRPr="00813D46" w:rsidRDefault="00C334D1" w:rsidP="007B0C0F">
            <w:pPr>
              <w:pStyle w:val="la2"/>
            </w:pPr>
            <w:r w:rsidRPr="00813D46">
              <w:rPr>
                <w:sz w:val="15"/>
                <w:szCs w:val="15"/>
              </w:rPr>
              <w:t> </w:t>
            </w:r>
          </w:p>
        </w:tc>
        <w:tc>
          <w:tcPr>
            <w:tcW w:w="0" w:type="auto"/>
            <w:vAlign w:val="bottom"/>
          </w:tcPr>
          <w:p w14:paraId="3E13EB0B" w14:textId="77777777" w:rsidR="00C334D1" w:rsidRPr="00813D46" w:rsidRDefault="00C334D1" w:rsidP="007B0C0F">
            <w:pPr>
              <w:pStyle w:val="la2"/>
            </w:pPr>
            <w:r w:rsidRPr="00813D46">
              <w:t> </w:t>
            </w:r>
          </w:p>
        </w:tc>
        <w:tc>
          <w:tcPr>
            <w:tcW w:w="0" w:type="auto"/>
            <w:vAlign w:val="bottom"/>
          </w:tcPr>
          <w:p w14:paraId="1D2CDA91" w14:textId="77777777" w:rsidR="00C334D1" w:rsidRPr="00813D46" w:rsidRDefault="00C334D1" w:rsidP="007B0C0F">
            <w:pPr>
              <w:pStyle w:val="la2"/>
            </w:pPr>
            <w:r w:rsidRPr="00813D46">
              <w:t> </w:t>
            </w:r>
          </w:p>
        </w:tc>
        <w:tc>
          <w:tcPr>
            <w:tcW w:w="0" w:type="auto"/>
            <w:vAlign w:val="bottom"/>
          </w:tcPr>
          <w:p w14:paraId="5CC9B0C9" w14:textId="77777777" w:rsidR="00C334D1" w:rsidRPr="00813D46" w:rsidRDefault="00C334D1" w:rsidP="007B0C0F">
            <w:pPr>
              <w:pStyle w:val="la2"/>
            </w:pPr>
            <w:r w:rsidRPr="00813D46">
              <w:t> </w:t>
            </w:r>
          </w:p>
        </w:tc>
        <w:tc>
          <w:tcPr>
            <w:tcW w:w="0" w:type="auto"/>
            <w:vAlign w:val="bottom"/>
          </w:tcPr>
          <w:p w14:paraId="408FED21" w14:textId="77777777" w:rsidR="00C334D1" w:rsidRPr="00813D46" w:rsidRDefault="00C334D1" w:rsidP="007B0C0F">
            <w:pPr>
              <w:pStyle w:val="la2"/>
            </w:pPr>
            <w:r w:rsidRPr="00813D46">
              <w:rPr>
                <w:sz w:val="15"/>
                <w:szCs w:val="15"/>
              </w:rPr>
              <w:t> </w:t>
            </w:r>
          </w:p>
        </w:tc>
        <w:tc>
          <w:tcPr>
            <w:tcW w:w="0" w:type="auto"/>
            <w:vAlign w:val="bottom"/>
          </w:tcPr>
          <w:p w14:paraId="6C88EA38" w14:textId="77777777" w:rsidR="00C334D1" w:rsidRPr="00813D46" w:rsidRDefault="00C334D1" w:rsidP="007B0C0F">
            <w:pPr>
              <w:pStyle w:val="la2"/>
            </w:pPr>
            <w:r w:rsidRPr="00813D46">
              <w:t> </w:t>
            </w:r>
          </w:p>
        </w:tc>
        <w:tc>
          <w:tcPr>
            <w:tcW w:w="0" w:type="auto"/>
            <w:vAlign w:val="bottom"/>
          </w:tcPr>
          <w:p w14:paraId="5B8E6160" w14:textId="77777777" w:rsidR="00C334D1" w:rsidRPr="00813D46" w:rsidRDefault="00C334D1" w:rsidP="007B0C0F">
            <w:pPr>
              <w:pStyle w:val="la2"/>
            </w:pPr>
            <w:r w:rsidRPr="00813D46">
              <w:t> </w:t>
            </w:r>
          </w:p>
        </w:tc>
        <w:tc>
          <w:tcPr>
            <w:tcW w:w="0" w:type="auto"/>
            <w:vAlign w:val="bottom"/>
          </w:tcPr>
          <w:p w14:paraId="003A839C" w14:textId="77777777" w:rsidR="00C334D1" w:rsidRPr="00813D46" w:rsidRDefault="00C334D1" w:rsidP="007B0C0F">
            <w:pPr>
              <w:pStyle w:val="la2"/>
            </w:pPr>
            <w:r w:rsidRPr="00813D46">
              <w:t> </w:t>
            </w:r>
          </w:p>
        </w:tc>
        <w:tc>
          <w:tcPr>
            <w:tcW w:w="0" w:type="auto"/>
            <w:vAlign w:val="bottom"/>
          </w:tcPr>
          <w:p w14:paraId="5FD7A214" w14:textId="77777777" w:rsidR="00C334D1" w:rsidRPr="00813D46" w:rsidRDefault="00C334D1" w:rsidP="007B0C0F">
            <w:pPr>
              <w:pStyle w:val="la2"/>
            </w:pPr>
            <w:r w:rsidRPr="00813D46">
              <w:rPr>
                <w:sz w:val="15"/>
                <w:szCs w:val="15"/>
              </w:rPr>
              <w:t> </w:t>
            </w:r>
          </w:p>
        </w:tc>
        <w:tc>
          <w:tcPr>
            <w:tcW w:w="0" w:type="auto"/>
            <w:vAlign w:val="bottom"/>
          </w:tcPr>
          <w:p w14:paraId="6E71D220" w14:textId="77777777" w:rsidR="00C334D1" w:rsidRPr="00813D46" w:rsidRDefault="00C334D1" w:rsidP="007B0C0F">
            <w:pPr>
              <w:pStyle w:val="la2"/>
            </w:pPr>
            <w:r w:rsidRPr="00813D46">
              <w:t> </w:t>
            </w:r>
          </w:p>
        </w:tc>
        <w:tc>
          <w:tcPr>
            <w:tcW w:w="0" w:type="auto"/>
            <w:vAlign w:val="bottom"/>
          </w:tcPr>
          <w:p w14:paraId="1F96FD54" w14:textId="77777777" w:rsidR="00C334D1" w:rsidRPr="00813D46" w:rsidRDefault="00C334D1" w:rsidP="007B0C0F">
            <w:pPr>
              <w:pStyle w:val="la2"/>
            </w:pPr>
            <w:r w:rsidRPr="00813D46">
              <w:t> </w:t>
            </w:r>
          </w:p>
        </w:tc>
        <w:tc>
          <w:tcPr>
            <w:tcW w:w="0" w:type="auto"/>
            <w:vAlign w:val="bottom"/>
          </w:tcPr>
          <w:p w14:paraId="7E8141F9" w14:textId="77777777" w:rsidR="00C334D1" w:rsidRPr="00813D46" w:rsidRDefault="00C334D1" w:rsidP="007B0C0F">
            <w:pPr>
              <w:pStyle w:val="la2"/>
            </w:pPr>
            <w:r w:rsidRPr="00813D46">
              <w:t> </w:t>
            </w:r>
          </w:p>
        </w:tc>
      </w:tr>
      <w:tr w:rsidR="00C334D1" w:rsidRPr="00813D46" w14:paraId="58E8C7AC" w14:textId="77777777" w:rsidTr="007B0C0F">
        <w:trPr>
          <w:jc w:val="center"/>
        </w:trPr>
        <w:tc>
          <w:tcPr>
            <w:tcW w:w="0" w:type="auto"/>
          </w:tcPr>
          <w:p w14:paraId="346FD696" w14:textId="3D49AB12" w:rsidR="00C334D1" w:rsidRPr="00813D46" w:rsidRDefault="00C334D1" w:rsidP="007B0C0F">
            <w:pPr>
              <w:pStyle w:val="NormalWeb"/>
              <w:ind w:left="480" w:hanging="240"/>
              <w:rPr>
                <w:sz w:val="8"/>
              </w:rPr>
            </w:pPr>
            <w:r w:rsidRPr="00813D46">
              <w:rPr>
                <w:rFonts w:cs="Arial"/>
                <w:sz w:val="20"/>
                <w:szCs w:val="20"/>
              </w:rPr>
              <w:t>Revenue reconciling amounts </w:t>
            </w:r>
            <w:r w:rsidRPr="00813D46">
              <w:rPr>
                <w:rFonts w:cs="Arial"/>
                <w:sz w:val="15"/>
                <w:szCs w:val="15"/>
                <w:vertAlign w:val="superscript"/>
              </w:rPr>
              <w:t>(</w:t>
            </w:r>
            <w:r w:rsidR="00261FF4" w:rsidRPr="00813D46">
              <w:rPr>
                <w:rFonts w:cs="Arial"/>
                <w:sz w:val="15"/>
                <w:szCs w:val="15"/>
                <w:vertAlign w:val="superscript"/>
              </w:rPr>
              <w:t>c</w:t>
            </w:r>
            <w:r w:rsidRPr="00813D46">
              <w:rPr>
                <w:rFonts w:cs="Arial"/>
                <w:sz w:val="15"/>
                <w:szCs w:val="15"/>
                <w:vertAlign w:val="superscript"/>
              </w:rPr>
              <w:t>)</w:t>
            </w:r>
          </w:p>
        </w:tc>
        <w:tc>
          <w:tcPr>
            <w:tcW w:w="0" w:type="auto"/>
            <w:vAlign w:val="bottom"/>
          </w:tcPr>
          <w:p w14:paraId="418812DB" w14:textId="77777777" w:rsidR="00C334D1" w:rsidRPr="00813D46" w:rsidRDefault="00C334D1" w:rsidP="007B0C0F">
            <w:pPr>
              <w:pStyle w:val="la2"/>
            </w:pPr>
            <w:r w:rsidRPr="00813D46">
              <w:rPr>
                <w:sz w:val="15"/>
                <w:szCs w:val="15"/>
              </w:rPr>
              <w:t> </w:t>
            </w:r>
          </w:p>
        </w:tc>
        <w:tc>
          <w:tcPr>
            <w:tcW w:w="0" w:type="auto"/>
            <w:vAlign w:val="bottom"/>
          </w:tcPr>
          <w:p w14:paraId="1C4837A6" w14:textId="77777777" w:rsidR="00C334D1" w:rsidRPr="00813D46" w:rsidRDefault="00C334D1" w:rsidP="007B0C0F">
            <w:pPr>
              <w:rPr>
                <w:sz w:val="8"/>
                <w:szCs w:val="24"/>
              </w:rPr>
            </w:pPr>
            <w:r w:rsidRPr="00813D46">
              <w:rPr>
                <w:rFonts w:cs="Arial"/>
                <w:b/>
                <w:bCs/>
              </w:rPr>
              <w:t> </w:t>
            </w:r>
          </w:p>
        </w:tc>
        <w:tc>
          <w:tcPr>
            <w:tcW w:w="0" w:type="auto"/>
            <w:vAlign w:val="bottom"/>
          </w:tcPr>
          <w:p w14:paraId="198B97D9" w14:textId="6ED1249A" w:rsidR="00C334D1" w:rsidRPr="00813D46" w:rsidRDefault="00DC59A8" w:rsidP="007B0C0F">
            <w:pPr>
              <w:jc w:val="right"/>
              <w:rPr>
                <w:szCs w:val="24"/>
              </w:rPr>
            </w:pPr>
            <w:r w:rsidRPr="00813D46">
              <w:rPr>
                <w:rFonts w:cs="Arial"/>
                <w:b/>
                <w:bCs/>
              </w:rPr>
              <w:t>204</w:t>
            </w:r>
          </w:p>
        </w:tc>
        <w:tc>
          <w:tcPr>
            <w:tcW w:w="0" w:type="auto"/>
            <w:noWrap/>
            <w:vAlign w:val="bottom"/>
          </w:tcPr>
          <w:p w14:paraId="1B4D30AF" w14:textId="0D8DC29A" w:rsidR="00C334D1" w:rsidRPr="00813D46" w:rsidRDefault="00C334D1" w:rsidP="007B0C0F">
            <w:pPr>
              <w:rPr>
                <w:sz w:val="8"/>
                <w:szCs w:val="24"/>
              </w:rPr>
            </w:pPr>
            <w:r w:rsidRPr="00813D46">
              <w:rPr>
                <w:rFonts w:cs="Arial"/>
                <w:b/>
                <w:bCs/>
              </w:rPr>
              <w:t> </w:t>
            </w:r>
          </w:p>
        </w:tc>
        <w:tc>
          <w:tcPr>
            <w:tcW w:w="0" w:type="auto"/>
            <w:vAlign w:val="bottom"/>
          </w:tcPr>
          <w:p w14:paraId="7B515CAC" w14:textId="77777777" w:rsidR="00C334D1" w:rsidRPr="00813D46" w:rsidRDefault="00C334D1" w:rsidP="007B0C0F">
            <w:pPr>
              <w:pStyle w:val="la2"/>
            </w:pPr>
            <w:r w:rsidRPr="00813D46">
              <w:rPr>
                <w:sz w:val="15"/>
                <w:szCs w:val="15"/>
              </w:rPr>
              <w:t> </w:t>
            </w:r>
          </w:p>
        </w:tc>
        <w:tc>
          <w:tcPr>
            <w:tcW w:w="0" w:type="auto"/>
            <w:vAlign w:val="bottom"/>
          </w:tcPr>
          <w:p w14:paraId="7B5D2E0A" w14:textId="77777777" w:rsidR="00C334D1" w:rsidRPr="00813D46" w:rsidRDefault="00C334D1" w:rsidP="007B0C0F">
            <w:pPr>
              <w:rPr>
                <w:sz w:val="8"/>
                <w:szCs w:val="24"/>
              </w:rPr>
            </w:pPr>
            <w:r w:rsidRPr="00813D46">
              <w:rPr>
                <w:rFonts w:cs="Arial"/>
              </w:rPr>
              <w:t> </w:t>
            </w:r>
          </w:p>
        </w:tc>
        <w:tc>
          <w:tcPr>
            <w:tcW w:w="0" w:type="auto"/>
            <w:vAlign w:val="bottom"/>
          </w:tcPr>
          <w:p w14:paraId="40BC23B4" w14:textId="77777777" w:rsidR="00C334D1" w:rsidRPr="00813D46" w:rsidRDefault="00C334D1" w:rsidP="007B0C0F">
            <w:pPr>
              <w:jc w:val="right"/>
              <w:rPr>
                <w:szCs w:val="24"/>
              </w:rPr>
            </w:pPr>
            <w:r w:rsidRPr="00813D46">
              <w:rPr>
                <w:rFonts w:cs="Arial"/>
                <w:bCs/>
              </w:rPr>
              <w:t>(415</w:t>
            </w:r>
          </w:p>
        </w:tc>
        <w:tc>
          <w:tcPr>
            <w:tcW w:w="0" w:type="auto"/>
            <w:noWrap/>
            <w:vAlign w:val="bottom"/>
          </w:tcPr>
          <w:p w14:paraId="0CB283CA" w14:textId="77777777" w:rsidR="00C334D1" w:rsidRPr="00813D46" w:rsidRDefault="00C334D1" w:rsidP="007B0C0F">
            <w:pPr>
              <w:rPr>
                <w:sz w:val="8"/>
                <w:szCs w:val="24"/>
              </w:rPr>
            </w:pPr>
            <w:r w:rsidRPr="00813D46">
              <w:rPr>
                <w:rFonts w:cs="Arial"/>
                <w:bCs/>
              </w:rPr>
              <w:t>) </w:t>
            </w:r>
          </w:p>
        </w:tc>
        <w:tc>
          <w:tcPr>
            <w:tcW w:w="0" w:type="auto"/>
            <w:vAlign w:val="bottom"/>
          </w:tcPr>
          <w:p w14:paraId="3776963A" w14:textId="77777777" w:rsidR="00C334D1" w:rsidRPr="00813D46" w:rsidRDefault="00C334D1" w:rsidP="007B0C0F">
            <w:pPr>
              <w:pStyle w:val="la2"/>
            </w:pPr>
            <w:r w:rsidRPr="00813D46">
              <w:rPr>
                <w:sz w:val="15"/>
                <w:szCs w:val="15"/>
              </w:rPr>
              <w:t> </w:t>
            </w:r>
          </w:p>
        </w:tc>
        <w:tc>
          <w:tcPr>
            <w:tcW w:w="0" w:type="auto"/>
            <w:vAlign w:val="bottom"/>
          </w:tcPr>
          <w:p w14:paraId="5B6E119A" w14:textId="77777777" w:rsidR="00C334D1" w:rsidRPr="00813D46" w:rsidRDefault="00C334D1" w:rsidP="007B0C0F">
            <w:pPr>
              <w:rPr>
                <w:sz w:val="8"/>
                <w:szCs w:val="24"/>
              </w:rPr>
            </w:pPr>
            <w:r w:rsidRPr="00813D46">
              <w:rPr>
                <w:rFonts w:cs="Arial"/>
              </w:rPr>
              <w:t> </w:t>
            </w:r>
          </w:p>
        </w:tc>
        <w:tc>
          <w:tcPr>
            <w:tcW w:w="0" w:type="auto"/>
            <w:vAlign w:val="bottom"/>
          </w:tcPr>
          <w:p w14:paraId="28A61551" w14:textId="77777777" w:rsidR="00C334D1" w:rsidRPr="00813D46" w:rsidRDefault="00C334D1" w:rsidP="007B0C0F">
            <w:pPr>
              <w:jc w:val="right"/>
              <w:rPr>
                <w:szCs w:val="24"/>
              </w:rPr>
            </w:pPr>
            <w:r w:rsidRPr="00813D46">
              <w:rPr>
                <w:rFonts w:cs="Arial"/>
              </w:rPr>
              <w:t>403</w:t>
            </w:r>
          </w:p>
        </w:tc>
        <w:tc>
          <w:tcPr>
            <w:tcW w:w="0" w:type="auto"/>
            <w:noWrap/>
            <w:vAlign w:val="bottom"/>
          </w:tcPr>
          <w:p w14:paraId="068C8C23" w14:textId="77777777" w:rsidR="00C334D1" w:rsidRPr="00813D46" w:rsidRDefault="00C334D1" w:rsidP="007B0C0F">
            <w:pPr>
              <w:rPr>
                <w:sz w:val="8"/>
                <w:szCs w:val="24"/>
              </w:rPr>
            </w:pPr>
            <w:r w:rsidRPr="00813D46">
              <w:rPr>
                <w:rFonts w:cs="Arial"/>
              </w:rPr>
              <w:t> </w:t>
            </w:r>
          </w:p>
        </w:tc>
      </w:tr>
      <w:tr w:rsidR="00C334D1" w:rsidRPr="00813D46" w14:paraId="3766DB5A" w14:textId="77777777" w:rsidTr="007B0C0F">
        <w:trPr>
          <w:jc w:val="center"/>
        </w:trPr>
        <w:tc>
          <w:tcPr>
            <w:tcW w:w="0" w:type="auto"/>
          </w:tcPr>
          <w:p w14:paraId="7540EAB9" w14:textId="77777777" w:rsidR="00C334D1" w:rsidRPr="00813D46" w:rsidRDefault="00C334D1" w:rsidP="007B0C0F">
            <w:pPr>
              <w:pStyle w:val="NormalWeb"/>
              <w:ind w:left="480" w:hanging="240"/>
              <w:rPr>
                <w:sz w:val="8"/>
              </w:rPr>
            </w:pPr>
            <w:r w:rsidRPr="00813D46">
              <w:rPr>
                <w:rFonts w:cs="Arial"/>
                <w:sz w:val="20"/>
                <w:szCs w:val="20"/>
              </w:rPr>
              <w:t>Cost of revenue reconciling amounts</w:t>
            </w:r>
          </w:p>
        </w:tc>
        <w:tc>
          <w:tcPr>
            <w:tcW w:w="0" w:type="auto"/>
            <w:vAlign w:val="bottom"/>
          </w:tcPr>
          <w:p w14:paraId="5679A1DC" w14:textId="77777777" w:rsidR="00C334D1" w:rsidRPr="00813D46" w:rsidRDefault="00C334D1" w:rsidP="007B0C0F">
            <w:pPr>
              <w:pStyle w:val="la2"/>
            </w:pPr>
            <w:r w:rsidRPr="00813D46">
              <w:rPr>
                <w:sz w:val="15"/>
                <w:szCs w:val="15"/>
              </w:rPr>
              <w:t> </w:t>
            </w:r>
          </w:p>
        </w:tc>
        <w:tc>
          <w:tcPr>
            <w:tcW w:w="0" w:type="auto"/>
            <w:vAlign w:val="bottom"/>
          </w:tcPr>
          <w:p w14:paraId="13434912" w14:textId="77777777" w:rsidR="00C334D1" w:rsidRPr="00813D46" w:rsidRDefault="00C334D1" w:rsidP="007B0C0F">
            <w:pPr>
              <w:rPr>
                <w:sz w:val="8"/>
                <w:szCs w:val="24"/>
              </w:rPr>
            </w:pPr>
            <w:r w:rsidRPr="00813D46">
              <w:rPr>
                <w:rFonts w:cs="Arial"/>
                <w:b/>
                <w:bCs/>
              </w:rPr>
              <w:t> </w:t>
            </w:r>
          </w:p>
        </w:tc>
        <w:tc>
          <w:tcPr>
            <w:tcW w:w="0" w:type="auto"/>
            <w:vAlign w:val="bottom"/>
          </w:tcPr>
          <w:p w14:paraId="1756EA58" w14:textId="19CD2A01" w:rsidR="00C334D1" w:rsidRPr="00813D46" w:rsidRDefault="00C334D1" w:rsidP="007B0C0F">
            <w:pPr>
              <w:jc w:val="right"/>
              <w:rPr>
                <w:szCs w:val="24"/>
              </w:rPr>
            </w:pPr>
            <w:r w:rsidRPr="00813D46">
              <w:rPr>
                <w:rFonts w:cs="Arial"/>
                <w:b/>
                <w:bCs/>
              </w:rPr>
              <w:t>(</w:t>
            </w:r>
            <w:r w:rsidR="00DC59A8" w:rsidRPr="00813D46">
              <w:rPr>
                <w:rFonts w:cs="Arial"/>
                <w:b/>
                <w:bCs/>
              </w:rPr>
              <w:t>72</w:t>
            </w:r>
          </w:p>
        </w:tc>
        <w:tc>
          <w:tcPr>
            <w:tcW w:w="0" w:type="auto"/>
            <w:noWrap/>
            <w:vAlign w:val="bottom"/>
          </w:tcPr>
          <w:p w14:paraId="7C68EB49" w14:textId="77777777" w:rsidR="00C334D1" w:rsidRPr="00813D46" w:rsidRDefault="00C334D1" w:rsidP="007B0C0F">
            <w:pPr>
              <w:rPr>
                <w:sz w:val="8"/>
                <w:szCs w:val="24"/>
              </w:rPr>
            </w:pPr>
            <w:r w:rsidRPr="00813D46">
              <w:rPr>
                <w:rFonts w:cs="Arial"/>
                <w:b/>
                <w:bCs/>
              </w:rPr>
              <w:t>)</w:t>
            </w:r>
          </w:p>
        </w:tc>
        <w:tc>
          <w:tcPr>
            <w:tcW w:w="0" w:type="auto"/>
            <w:vAlign w:val="bottom"/>
          </w:tcPr>
          <w:p w14:paraId="60174DFF" w14:textId="77777777" w:rsidR="00C334D1" w:rsidRPr="00813D46" w:rsidRDefault="00C334D1" w:rsidP="007B0C0F">
            <w:pPr>
              <w:pStyle w:val="la2"/>
            </w:pPr>
            <w:r w:rsidRPr="00813D46">
              <w:rPr>
                <w:sz w:val="15"/>
                <w:szCs w:val="15"/>
              </w:rPr>
              <w:t> </w:t>
            </w:r>
          </w:p>
        </w:tc>
        <w:tc>
          <w:tcPr>
            <w:tcW w:w="0" w:type="auto"/>
            <w:vAlign w:val="bottom"/>
          </w:tcPr>
          <w:p w14:paraId="791820DA" w14:textId="77777777" w:rsidR="00C334D1" w:rsidRPr="00813D46" w:rsidRDefault="00C334D1" w:rsidP="007B0C0F">
            <w:pPr>
              <w:rPr>
                <w:sz w:val="8"/>
                <w:szCs w:val="24"/>
              </w:rPr>
            </w:pPr>
            <w:r w:rsidRPr="00813D46">
              <w:rPr>
                <w:rFonts w:cs="Arial"/>
              </w:rPr>
              <w:t> </w:t>
            </w:r>
          </w:p>
        </w:tc>
        <w:tc>
          <w:tcPr>
            <w:tcW w:w="0" w:type="auto"/>
            <w:vAlign w:val="bottom"/>
          </w:tcPr>
          <w:p w14:paraId="2DB136A5" w14:textId="41FD9C4F" w:rsidR="00C334D1" w:rsidRPr="00813D46" w:rsidRDefault="00C334D1" w:rsidP="00402FED">
            <w:pPr>
              <w:jc w:val="right"/>
              <w:rPr>
                <w:szCs w:val="24"/>
              </w:rPr>
            </w:pPr>
            <w:r w:rsidRPr="00813D46">
              <w:rPr>
                <w:rFonts w:cs="Arial"/>
                <w:bCs/>
              </w:rPr>
              <w:t>(</w:t>
            </w:r>
            <w:r w:rsidR="00402FED" w:rsidRPr="00813D46">
              <w:rPr>
                <w:rFonts w:cs="Arial"/>
                <w:bCs/>
              </w:rPr>
              <w:t>78</w:t>
            </w:r>
          </w:p>
        </w:tc>
        <w:tc>
          <w:tcPr>
            <w:tcW w:w="0" w:type="auto"/>
            <w:noWrap/>
            <w:vAlign w:val="bottom"/>
          </w:tcPr>
          <w:p w14:paraId="028A1DB4" w14:textId="77777777" w:rsidR="00C334D1" w:rsidRPr="00813D46" w:rsidRDefault="00C334D1" w:rsidP="007B0C0F">
            <w:pPr>
              <w:rPr>
                <w:sz w:val="8"/>
                <w:szCs w:val="24"/>
              </w:rPr>
            </w:pPr>
            <w:r w:rsidRPr="00813D46">
              <w:rPr>
                <w:rFonts w:cs="Arial"/>
                <w:bCs/>
              </w:rPr>
              <w:t>)</w:t>
            </w:r>
          </w:p>
        </w:tc>
        <w:tc>
          <w:tcPr>
            <w:tcW w:w="0" w:type="auto"/>
            <w:vAlign w:val="bottom"/>
          </w:tcPr>
          <w:p w14:paraId="07A239FE" w14:textId="77777777" w:rsidR="00C334D1" w:rsidRPr="00813D46" w:rsidRDefault="00C334D1" w:rsidP="007B0C0F">
            <w:pPr>
              <w:pStyle w:val="la2"/>
            </w:pPr>
            <w:r w:rsidRPr="00813D46">
              <w:rPr>
                <w:sz w:val="15"/>
                <w:szCs w:val="15"/>
              </w:rPr>
              <w:t> </w:t>
            </w:r>
          </w:p>
        </w:tc>
        <w:tc>
          <w:tcPr>
            <w:tcW w:w="0" w:type="auto"/>
            <w:vAlign w:val="bottom"/>
          </w:tcPr>
          <w:p w14:paraId="75977035" w14:textId="77777777" w:rsidR="00C334D1" w:rsidRPr="00813D46" w:rsidRDefault="00C334D1" w:rsidP="007B0C0F">
            <w:pPr>
              <w:rPr>
                <w:sz w:val="8"/>
                <w:szCs w:val="24"/>
              </w:rPr>
            </w:pPr>
            <w:r w:rsidRPr="00813D46">
              <w:rPr>
                <w:rFonts w:cs="Arial"/>
              </w:rPr>
              <w:t> </w:t>
            </w:r>
          </w:p>
        </w:tc>
        <w:tc>
          <w:tcPr>
            <w:tcW w:w="0" w:type="auto"/>
            <w:vAlign w:val="bottom"/>
          </w:tcPr>
          <w:p w14:paraId="4DB89528" w14:textId="77777777" w:rsidR="00C334D1" w:rsidRPr="00813D46" w:rsidRDefault="00C334D1" w:rsidP="007B0C0F">
            <w:pPr>
              <w:jc w:val="right"/>
              <w:rPr>
                <w:szCs w:val="24"/>
              </w:rPr>
            </w:pPr>
            <w:r w:rsidRPr="00813D46">
              <w:rPr>
                <w:rFonts w:cs="Arial"/>
              </w:rPr>
              <w:t>(31</w:t>
            </w:r>
          </w:p>
        </w:tc>
        <w:tc>
          <w:tcPr>
            <w:tcW w:w="0" w:type="auto"/>
            <w:noWrap/>
            <w:vAlign w:val="bottom"/>
          </w:tcPr>
          <w:p w14:paraId="3D3F1073" w14:textId="77777777" w:rsidR="00C334D1" w:rsidRPr="00813D46" w:rsidRDefault="00C334D1" w:rsidP="007B0C0F">
            <w:pPr>
              <w:rPr>
                <w:sz w:val="8"/>
                <w:szCs w:val="24"/>
              </w:rPr>
            </w:pPr>
            <w:r w:rsidRPr="00813D46">
              <w:rPr>
                <w:rFonts w:cs="Arial"/>
              </w:rPr>
              <w:t>)</w:t>
            </w:r>
          </w:p>
        </w:tc>
      </w:tr>
      <w:tr w:rsidR="00C334D1" w:rsidRPr="00813D46" w14:paraId="0F684D49" w14:textId="77777777" w:rsidTr="007B0C0F">
        <w:trPr>
          <w:jc w:val="center"/>
        </w:trPr>
        <w:tc>
          <w:tcPr>
            <w:tcW w:w="0" w:type="auto"/>
          </w:tcPr>
          <w:p w14:paraId="7FF9E1C9" w14:textId="77777777" w:rsidR="00C334D1" w:rsidRPr="00813D46" w:rsidRDefault="00C334D1" w:rsidP="007B0C0F">
            <w:pPr>
              <w:pStyle w:val="NormalWeb"/>
              <w:ind w:left="480" w:hanging="240"/>
              <w:rPr>
                <w:sz w:val="8"/>
              </w:rPr>
            </w:pPr>
            <w:r w:rsidRPr="00813D46">
              <w:rPr>
                <w:rFonts w:cs="Arial"/>
                <w:sz w:val="20"/>
                <w:szCs w:val="20"/>
              </w:rPr>
              <w:t>Operating expenses reconciling amounts</w:t>
            </w:r>
          </w:p>
        </w:tc>
        <w:tc>
          <w:tcPr>
            <w:tcW w:w="0" w:type="auto"/>
            <w:vAlign w:val="bottom"/>
          </w:tcPr>
          <w:p w14:paraId="3057D0E9" w14:textId="77777777" w:rsidR="00C334D1" w:rsidRPr="00813D46" w:rsidRDefault="00C334D1" w:rsidP="007B0C0F">
            <w:pPr>
              <w:pStyle w:val="la2"/>
            </w:pPr>
            <w:r w:rsidRPr="00813D46">
              <w:rPr>
                <w:sz w:val="15"/>
                <w:szCs w:val="15"/>
              </w:rPr>
              <w:t> </w:t>
            </w:r>
          </w:p>
        </w:tc>
        <w:tc>
          <w:tcPr>
            <w:tcW w:w="0" w:type="auto"/>
            <w:vAlign w:val="bottom"/>
          </w:tcPr>
          <w:p w14:paraId="33F63BE8" w14:textId="77777777" w:rsidR="00C334D1" w:rsidRPr="00813D46" w:rsidRDefault="00C334D1" w:rsidP="007B0C0F">
            <w:pPr>
              <w:rPr>
                <w:sz w:val="8"/>
                <w:szCs w:val="24"/>
              </w:rPr>
            </w:pPr>
            <w:r w:rsidRPr="00813D46">
              <w:rPr>
                <w:rFonts w:cs="Arial"/>
                <w:b/>
                <w:bCs/>
              </w:rPr>
              <w:t> </w:t>
            </w:r>
          </w:p>
        </w:tc>
        <w:tc>
          <w:tcPr>
            <w:tcW w:w="0" w:type="auto"/>
            <w:vAlign w:val="bottom"/>
          </w:tcPr>
          <w:p w14:paraId="08651524" w14:textId="1D4FCF37" w:rsidR="00C334D1" w:rsidRPr="00813D46" w:rsidRDefault="00C334D1" w:rsidP="007B0C0F">
            <w:pPr>
              <w:jc w:val="right"/>
              <w:rPr>
                <w:szCs w:val="24"/>
              </w:rPr>
            </w:pPr>
            <w:r w:rsidRPr="00813D46">
              <w:rPr>
                <w:rFonts w:cs="Arial"/>
                <w:b/>
                <w:bCs/>
              </w:rPr>
              <w:t>(</w:t>
            </w:r>
            <w:r w:rsidR="00DC59A8" w:rsidRPr="00813D46">
              <w:rPr>
                <w:rFonts w:cs="Arial"/>
                <w:b/>
                <w:bCs/>
              </w:rPr>
              <w:t>124</w:t>
            </w:r>
          </w:p>
        </w:tc>
        <w:tc>
          <w:tcPr>
            <w:tcW w:w="0" w:type="auto"/>
            <w:noWrap/>
            <w:vAlign w:val="bottom"/>
          </w:tcPr>
          <w:p w14:paraId="28E8C219" w14:textId="77777777" w:rsidR="00C334D1" w:rsidRPr="00813D46" w:rsidRDefault="00C334D1" w:rsidP="007B0C0F">
            <w:pPr>
              <w:rPr>
                <w:sz w:val="8"/>
                <w:szCs w:val="24"/>
              </w:rPr>
            </w:pPr>
            <w:r w:rsidRPr="00813D46">
              <w:rPr>
                <w:rFonts w:cs="Arial"/>
                <w:b/>
                <w:bCs/>
              </w:rPr>
              <w:t>) </w:t>
            </w:r>
          </w:p>
        </w:tc>
        <w:tc>
          <w:tcPr>
            <w:tcW w:w="0" w:type="auto"/>
            <w:vAlign w:val="bottom"/>
          </w:tcPr>
          <w:p w14:paraId="046AFF85" w14:textId="77777777" w:rsidR="00C334D1" w:rsidRPr="00813D46" w:rsidRDefault="00C334D1" w:rsidP="007B0C0F">
            <w:pPr>
              <w:pStyle w:val="la2"/>
            </w:pPr>
            <w:r w:rsidRPr="00813D46">
              <w:rPr>
                <w:sz w:val="15"/>
                <w:szCs w:val="15"/>
              </w:rPr>
              <w:t> </w:t>
            </w:r>
          </w:p>
        </w:tc>
        <w:tc>
          <w:tcPr>
            <w:tcW w:w="0" w:type="auto"/>
            <w:vAlign w:val="bottom"/>
          </w:tcPr>
          <w:p w14:paraId="17D93AE8" w14:textId="77777777" w:rsidR="00C334D1" w:rsidRPr="00813D46" w:rsidRDefault="00C334D1" w:rsidP="007B0C0F">
            <w:pPr>
              <w:rPr>
                <w:sz w:val="8"/>
                <w:szCs w:val="24"/>
              </w:rPr>
            </w:pPr>
            <w:r w:rsidRPr="00813D46">
              <w:rPr>
                <w:rFonts w:cs="Arial"/>
              </w:rPr>
              <w:t> </w:t>
            </w:r>
          </w:p>
        </w:tc>
        <w:tc>
          <w:tcPr>
            <w:tcW w:w="0" w:type="auto"/>
            <w:vAlign w:val="bottom"/>
          </w:tcPr>
          <w:p w14:paraId="03B5827E" w14:textId="77777777" w:rsidR="00C334D1" w:rsidRPr="00813D46" w:rsidRDefault="00C334D1" w:rsidP="007B0C0F">
            <w:pPr>
              <w:jc w:val="right"/>
              <w:rPr>
                <w:szCs w:val="24"/>
              </w:rPr>
            </w:pPr>
            <w:r w:rsidRPr="00813D46">
              <w:rPr>
                <w:rFonts w:cs="Arial"/>
                <w:bCs/>
              </w:rPr>
              <w:t>(40</w:t>
            </w:r>
          </w:p>
        </w:tc>
        <w:tc>
          <w:tcPr>
            <w:tcW w:w="0" w:type="auto"/>
            <w:noWrap/>
            <w:vAlign w:val="bottom"/>
          </w:tcPr>
          <w:p w14:paraId="655BD5B1" w14:textId="77777777" w:rsidR="00C334D1" w:rsidRPr="00813D46" w:rsidRDefault="00C334D1" w:rsidP="007B0C0F">
            <w:pPr>
              <w:rPr>
                <w:sz w:val="8"/>
                <w:szCs w:val="24"/>
              </w:rPr>
            </w:pPr>
            <w:r w:rsidRPr="00813D46">
              <w:rPr>
                <w:rFonts w:cs="Arial"/>
                <w:bCs/>
              </w:rPr>
              <w:t>) </w:t>
            </w:r>
          </w:p>
        </w:tc>
        <w:tc>
          <w:tcPr>
            <w:tcW w:w="0" w:type="auto"/>
            <w:vAlign w:val="bottom"/>
          </w:tcPr>
          <w:p w14:paraId="0F21D0CE" w14:textId="77777777" w:rsidR="00C334D1" w:rsidRPr="00813D46" w:rsidRDefault="00C334D1" w:rsidP="007B0C0F">
            <w:pPr>
              <w:pStyle w:val="la2"/>
            </w:pPr>
            <w:r w:rsidRPr="00813D46">
              <w:rPr>
                <w:sz w:val="15"/>
                <w:szCs w:val="15"/>
              </w:rPr>
              <w:t> </w:t>
            </w:r>
          </w:p>
        </w:tc>
        <w:tc>
          <w:tcPr>
            <w:tcW w:w="0" w:type="auto"/>
            <w:vAlign w:val="bottom"/>
          </w:tcPr>
          <w:p w14:paraId="1F5418B9" w14:textId="77777777" w:rsidR="00C334D1" w:rsidRPr="00813D46" w:rsidRDefault="00C334D1" w:rsidP="007B0C0F">
            <w:pPr>
              <w:rPr>
                <w:sz w:val="8"/>
                <w:szCs w:val="24"/>
              </w:rPr>
            </w:pPr>
            <w:r w:rsidRPr="00813D46">
              <w:rPr>
                <w:rFonts w:cs="Arial"/>
              </w:rPr>
              <w:t> </w:t>
            </w:r>
          </w:p>
        </w:tc>
        <w:tc>
          <w:tcPr>
            <w:tcW w:w="0" w:type="auto"/>
            <w:vAlign w:val="bottom"/>
          </w:tcPr>
          <w:p w14:paraId="78453949" w14:textId="77777777" w:rsidR="00C334D1" w:rsidRPr="00813D46" w:rsidRDefault="00C334D1" w:rsidP="007B0C0F">
            <w:pPr>
              <w:jc w:val="right"/>
              <w:rPr>
                <w:szCs w:val="24"/>
              </w:rPr>
            </w:pPr>
            <w:r w:rsidRPr="00813D46">
              <w:rPr>
                <w:rFonts w:cs="Arial"/>
              </w:rPr>
              <w:t>75</w:t>
            </w:r>
          </w:p>
        </w:tc>
        <w:tc>
          <w:tcPr>
            <w:tcW w:w="0" w:type="auto"/>
            <w:noWrap/>
            <w:vAlign w:val="bottom"/>
          </w:tcPr>
          <w:p w14:paraId="12B39BAF" w14:textId="77777777" w:rsidR="00C334D1" w:rsidRPr="00813D46" w:rsidRDefault="00C334D1" w:rsidP="007B0C0F">
            <w:pPr>
              <w:rPr>
                <w:sz w:val="8"/>
                <w:szCs w:val="24"/>
              </w:rPr>
            </w:pPr>
            <w:r w:rsidRPr="00813D46">
              <w:rPr>
                <w:rFonts w:cs="Arial"/>
              </w:rPr>
              <w:t> </w:t>
            </w:r>
          </w:p>
        </w:tc>
      </w:tr>
      <w:tr w:rsidR="00C334D1" w:rsidRPr="00813D46" w14:paraId="386F8079" w14:textId="77777777" w:rsidTr="007B0C0F">
        <w:trPr>
          <w:jc w:val="center"/>
        </w:trPr>
        <w:tc>
          <w:tcPr>
            <w:tcW w:w="0" w:type="auto"/>
            <w:gridSpan w:val="4"/>
            <w:vAlign w:val="bottom"/>
          </w:tcPr>
          <w:p w14:paraId="2F69B2A7" w14:textId="77777777" w:rsidR="00C334D1" w:rsidRPr="00813D46" w:rsidRDefault="00C334D1" w:rsidP="007B0C0F">
            <w:pPr>
              <w:pStyle w:val="rrdsinglerule"/>
            </w:pPr>
            <w:r w:rsidRPr="00813D46">
              <w:rPr>
                <w:sz w:val="15"/>
                <w:szCs w:val="15"/>
              </w:rPr>
              <w:t> </w:t>
            </w:r>
          </w:p>
        </w:tc>
        <w:tc>
          <w:tcPr>
            <w:tcW w:w="0" w:type="auto"/>
            <w:vAlign w:val="bottom"/>
          </w:tcPr>
          <w:p w14:paraId="04F76EF0" w14:textId="77777777" w:rsidR="00C334D1" w:rsidRPr="00813D46" w:rsidRDefault="00C334D1" w:rsidP="007B0C0F">
            <w:pPr>
              <w:rPr>
                <w:sz w:val="8"/>
                <w:szCs w:val="24"/>
              </w:rPr>
            </w:pPr>
          </w:p>
        </w:tc>
        <w:tc>
          <w:tcPr>
            <w:tcW w:w="0" w:type="auto"/>
            <w:vAlign w:val="bottom"/>
          </w:tcPr>
          <w:p w14:paraId="23679E7E" w14:textId="77777777" w:rsidR="00C334D1" w:rsidRPr="00813D46" w:rsidRDefault="00C334D1" w:rsidP="007B0C0F">
            <w:pPr>
              <w:pStyle w:val="la2"/>
            </w:pPr>
            <w:r w:rsidRPr="00813D46">
              <w:t> </w:t>
            </w:r>
          </w:p>
        </w:tc>
        <w:tc>
          <w:tcPr>
            <w:tcW w:w="0" w:type="auto"/>
            <w:vAlign w:val="bottom"/>
          </w:tcPr>
          <w:p w14:paraId="59380F2E" w14:textId="77777777" w:rsidR="00C334D1" w:rsidRPr="00813D46" w:rsidRDefault="00C334D1" w:rsidP="007B0C0F">
            <w:pPr>
              <w:pStyle w:val="rrdsinglerule"/>
            </w:pPr>
            <w:r w:rsidRPr="00813D46">
              <w:rPr>
                <w:sz w:val="15"/>
                <w:szCs w:val="15"/>
              </w:rPr>
              <w:t> </w:t>
            </w:r>
          </w:p>
        </w:tc>
        <w:tc>
          <w:tcPr>
            <w:tcW w:w="0" w:type="auto"/>
            <w:vAlign w:val="bottom"/>
          </w:tcPr>
          <w:p w14:paraId="56AB3585" w14:textId="77777777" w:rsidR="00C334D1" w:rsidRPr="00813D46" w:rsidRDefault="00C334D1" w:rsidP="007B0C0F">
            <w:pPr>
              <w:pStyle w:val="rrdsinglerule"/>
            </w:pPr>
            <w:r w:rsidRPr="00813D46">
              <w:rPr>
                <w:sz w:val="15"/>
                <w:szCs w:val="15"/>
              </w:rPr>
              <w:t> </w:t>
            </w:r>
          </w:p>
        </w:tc>
        <w:tc>
          <w:tcPr>
            <w:tcW w:w="0" w:type="auto"/>
            <w:vAlign w:val="bottom"/>
          </w:tcPr>
          <w:p w14:paraId="0131190B" w14:textId="77777777" w:rsidR="00C334D1" w:rsidRPr="00813D46" w:rsidRDefault="00C334D1" w:rsidP="007B0C0F">
            <w:pPr>
              <w:rPr>
                <w:sz w:val="8"/>
                <w:szCs w:val="24"/>
              </w:rPr>
            </w:pPr>
          </w:p>
        </w:tc>
        <w:tc>
          <w:tcPr>
            <w:tcW w:w="0" w:type="auto"/>
            <w:vAlign w:val="bottom"/>
          </w:tcPr>
          <w:p w14:paraId="539A79C9" w14:textId="77777777" w:rsidR="00C334D1" w:rsidRPr="00813D46" w:rsidRDefault="00C334D1" w:rsidP="007B0C0F">
            <w:pPr>
              <w:pStyle w:val="la2"/>
            </w:pPr>
            <w:r w:rsidRPr="00813D46">
              <w:t> </w:t>
            </w:r>
          </w:p>
        </w:tc>
        <w:tc>
          <w:tcPr>
            <w:tcW w:w="0" w:type="auto"/>
            <w:vAlign w:val="bottom"/>
          </w:tcPr>
          <w:p w14:paraId="683EF61A" w14:textId="77777777" w:rsidR="00C334D1" w:rsidRPr="00813D46" w:rsidRDefault="00C334D1" w:rsidP="007B0C0F">
            <w:pPr>
              <w:pStyle w:val="rrdsinglerule"/>
            </w:pPr>
            <w:r w:rsidRPr="00813D46">
              <w:rPr>
                <w:sz w:val="15"/>
                <w:szCs w:val="15"/>
              </w:rPr>
              <w:t> </w:t>
            </w:r>
          </w:p>
        </w:tc>
        <w:tc>
          <w:tcPr>
            <w:tcW w:w="0" w:type="auto"/>
            <w:vAlign w:val="bottom"/>
          </w:tcPr>
          <w:p w14:paraId="52741FD5" w14:textId="77777777" w:rsidR="00C334D1" w:rsidRPr="00813D46" w:rsidRDefault="00C334D1" w:rsidP="007B0C0F">
            <w:pPr>
              <w:pStyle w:val="rrdsinglerule"/>
            </w:pPr>
          </w:p>
        </w:tc>
        <w:tc>
          <w:tcPr>
            <w:tcW w:w="0" w:type="auto"/>
            <w:vAlign w:val="bottom"/>
          </w:tcPr>
          <w:p w14:paraId="4BF606CB" w14:textId="77777777" w:rsidR="00C334D1" w:rsidRPr="00813D46" w:rsidRDefault="00C334D1" w:rsidP="007B0C0F">
            <w:pPr>
              <w:rPr>
                <w:sz w:val="8"/>
                <w:szCs w:val="24"/>
              </w:rPr>
            </w:pPr>
          </w:p>
        </w:tc>
      </w:tr>
      <w:tr w:rsidR="00C334D1" w:rsidRPr="00813D46" w14:paraId="6A0FDF6E" w14:textId="77777777" w:rsidTr="007B0C0F">
        <w:trPr>
          <w:jc w:val="center"/>
        </w:trPr>
        <w:tc>
          <w:tcPr>
            <w:tcW w:w="0" w:type="auto"/>
          </w:tcPr>
          <w:p w14:paraId="28A07CEC" w14:textId="77777777" w:rsidR="00C334D1" w:rsidRPr="00813D46" w:rsidRDefault="00C334D1" w:rsidP="007B0C0F">
            <w:pPr>
              <w:pStyle w:val="NormalWeb"/>
              <w:ind w:left="720" w:hanging="240"/>
              <w:rPr>
                <w:sz w:val="8"/>
              </w:rPr>
            </w:pPr>
            <w:r w:rsidRPr="00813D46">
              <w:rPr>
                <w:rFonts w:cs="Arial"/>
                <w:sz w:val="20"/>
                <w:szCs w:val="20"/>
              </w:rPr>
              <w:t>Total Corporate and Other</w:t>
            </w:r>
          </w:p>
        </w:tc>
        <w:tc>
          <w:tcPr>
            <w:tcW w:w="0" w:type="auto"/>
            <w:vAlign w:val="bottom"/>
          </w:tcPr>
          <w:p w14:paraId="2FE530D8" w14:textId="77777777" w:rsidR="00C334D1" w:rsidRPr="00813D46" w:rsidRDefault="00C334D1" w:rsidP="007B0C0F">
            <w:pPr>
              <w:pStyle w:val="la2"/>
            </w:pPr>
            <w:r w:rsidRPr="00813D46">
              <w:rPr>
                <w:sz w:val="15"/>
                <w:szCs w:val="15"/>
              </w:rPr>
              <w:t> </w:t>
            </w:r>
          </w:p>
        </w:tc>
        <w:tc>
          <w:tcPr>
            <w:tcW w:w="0" w:type="auto"/>
            <w:vAlign w:val="bottom"/>
          </w:tcPr>
          <w:p w14:paraId="068F9069" w14:textId="77777777" w:rsidR="00C334D1" w:rsidRPr="00813D46" w:rsidRDefault="00C334D1" w:rsidP="007B0C0F">
            <w:pPr>
              <w:rPr>
                <w:sz w:val="8"/>
                <w:szCs w:val="24"/>
              </w:rPr>
            </w:pPr>
            <w:r w:rsidRPr="00813D46">
              <w:rPr>
                <w:rFonts w:cs="Arial"/>
                <w:b/>
                <w:bCs/>
              </w:rPr>
              <w:t>$</w:t>
            </w:r>
          </w:p>
        </w:tc>
        <w:tc>
          <w:tcPr>
            <w:tcW w:w="0" w:type="auto"/>
            <w:vAlign w:val="bottom"/>
          </w:tcPr>
          <w:p w14:paraId="4CA3B9A0" w14:textId="0CB544A2" w:rsidR="00C334D1" w:rsidRPr="00813D46" w:rsidRDefault="00C334D1" w:rsidP="00307B0B">
            <w:pPr>
              <w:jc w:val="right"/>
              <w:rPr>
                <w:szCs w:val="24"/>
              </w:rPr>
            </w:pPr>
            <w:r w:rsidRPr="00813D46">
              <w:rPr>
                <w:rFonts w:cs="Arial"/>
                <w:b/>
                <w:bCs/>
              </w:rPr>
              <w:t>  (</w:t>
            </w:r>
            <w:r w:rsidR="004274C2" w:rsidRPr="00813D46">
              <w:rPr>
                <w:rFonts w:cs="Arial"/>
                <w:b/>
                <w:bCs/>
              </w:rPr>
              <w:t>13,</w:t>
            </w:r>
            <w:r w:rsidR="00307B0B" w:rsidRPr="00813D46">
              <w:rPr>
                <w:rFonts w:cs="Arial"/>
                <w:b/>
                <w:bCs/>
              </w:rPr>
              <w:t>56</w:t>
            </w:r>
            <w:r w:rsidR="00B938C0" w:rsidRPr="00813D46">
              <w:rPr>
                <w:rFonts w:cs="Arial"/>
                <w:b/>
                <w:bCs/>
              </w:rPr>
              <w:t>7</w:t>
            </w:r>
          </w:p>
        </w:tc>
        <w:tc>
          <w:tcPr>
            <w:tcW w:w="0" w:type="auto"/>
            <w:noWrap/>
            <w:vAlign w:val="bottom"/>
          </w:tcPr>
          <w:p w14:paraId="401512C8" w14:textId="77777777" w:rsidR="00C334D1" w:rsidRPr="00813D46" w:rsidRDefault="00C334D1" w:rsidP="007B0C0F">
            <w:pPr>
              <w:rPr>
                <w:sz w:val="8"/>
                <w:szCs w:val="24"/>
              </w:rPr>
            </w:pPr>
            <w:r w:rsidRPr="00813D46">
              <w:rPr>
                <w:rFonts w:cs="Arial"/>
                <w:b/>
                <w:bCs/>
              </w:rPr>
              <w:t>)</w:t>
            </w:r>
          </w:p>
        </w:tc>
        <w:tc>
          <w:tcPr>
            <w:tcW w:w="0" w:type="auto"/>
            <w:vAlign w:val="bottom"/>
          </w:tcPr>
          <w:p w14:paraId="037E4C77" w14:textId="77777777" w:rsidR="00C334D1" w:rsidRPr="00813D46" w:rsidRDefault="00C334D1" w:rsidP="007B0C0F">
            <w:pPr>
              <w:pStyle w:val="la2"/>
            </w:pPr>
            <w:r w:rsidRPr="00813D46">
              <w:rPr>
                <w:sz w:val="15"/>
                <w:szCs w:val="15"/>
              </w:rPr>
              <w:t> </w:t>
            </w:r>
          </w:p>
        </w:tc>
        <w:tc>
          <w:tcPr>
            <w:tcW w:w="0" w:type="auto"/>
            <w:vAlign w:val="bottom"/>
          </w:tcPr>
          <w:p w14:paraId="1F48217D" w14:textId="77777777" w:rsidR="00C334D1" w:rsidRPr="00813D46" w:rsidRDefault="00C334D1" w:rsidP="007B0C0F">
            <w:pPr>
              <w:rPr>
                <w:sz w:val="8"/>
                <w:szCs w:val="24"/>
              </w:rPr>
            </w:pPr>
            <w:r w:rsidRPr="00813D46">
              <w:rPr>
                <w:rFonts w:cs="Arial"/>
              </w:rPr>
              <w:t>$</w:t>
            </w:r>
          </w:p>
        </w:tc>
        <w:tc>
          <w:tcPr>
            <w:tcW w:w="0" w:type="auto"/>
            <w:vAlign w:val="bottom"/>
          </w:tcPr>
          <w:p w14:paraId="2D396AFD" w14:textId="514E418F" w:rsidR="00C334D1" w:rsidRPr="00813D46" w:rsidRDefault="00C334D1" w:rsidP="00402FED">
            <w:pPr>
              <w:jc w:val="right"/>
              <w:rPr>
                <w:szCs w:val="24"/>
              </w:rPr>
            </w:pPr>
            <w:r w:rsidRPr="00813D46">
              <w:rPr>
                <w:rFonts w:cs="Arial"/>
                <w:bCs/>
              </w:rPr>
              <w:t>  (</w:t>
            </w:r>
            <w:r w:rsidR="00402FED" w:rsidRPr="00813D46">
              <w:rPr>
                <w:rFonts w:cs="Arial"/>
                <w:bCs/>
              </w:rPr>
              <w:t>4,277</w:t>
            </w:r>
          </w:p>
        </w:tc>
        <w:tc>
          <w:tcPr>
            <w:tcW w:w="0" w:type="auto"/>
            <w:noWrap/>
            <w:vAlign w:val="bottom"/>
          </w:tcPr>
          <w:p w14:paraId="0ECA36B1" w14:textId="77777777" w:rsidR="00C334D1" w:rsidRPr="00813D46" w:rsidRDefault="00C334D1" w:rsidP="007B0C0F">
            <w:pPr>
              <w:rPr>
                <w:sz w:val="8"/>
                <w:szCs w:val="24"/>
              </w:rPr>
            </w:pPr>
            <w:r w:rsidRPr="00813D46">
              <w:rPr>
                <w:rFonts w:cs="Arial"/>
                <w:bCs/>
              </w:rPr>
              <w:t>)</w:t>
            </w:r>
          </w:p>
        </w:tc>
        <w:tc>
          <w:tcPr>
            <w:tcW w:w="0" w:type="auto"/>
            <w:vAlign w:val="bottom"/>
          </w:tcPr>
          <w:p w14:paraId="7EA0E26A" w14:textId="77777777" w:rsidR="00C334D1" w:rsidRPr="00813D46" w:rsidRDefault="00C334D1" w:rsidP="007B0C0F">
            <w:pPr>
              <w:pStyle w:val="la2"/>
            </w:pPr>
            <w:r w:rsidRPr="00813D46">
              <w:rPr>
                <w:sz w:val="15"/>
                <w:szCs w:val="15"/>
              </w:rPr>
              <w:t> </w:t>
            </w:r>
          </w:p>
        </w:tc>
        <w:tc>
          <w:tcPr>
            <w:tcW w:w="0" w:type="auto"/>
            <w:vAlign w:val="bottom"/>
          </w:tcPr>
          <w:p w14:paraId="7D1AEC99" w14:textId="77777777" w:rsidR="00C334D1" w:rsidRPr="00813D46" w:rsidRDefault="00C334D1" w:rsidP="007B0C0F">
            <w:pPr>
              <w:rPr>
                <w:sz w:val="8"/>
                <w:szCs w:val="24"/>
              </w:rPr>
            </w:pPr>
            <w:r w:rsidRPr="00813D46">
              <w:rPr>
                <w:rFonts w:cs="Arial"/>
              </w:rPr>
              <w:t>$</w:t>
            </w:r>
          </w:p>
        </w:tc>
        <w:tc>
          <w:tcPr>
            <w:tcW w:w="0" w:type="auto"/>
            <w:vAlign w:val="bottom"/>
          </w:tcPr>
          <w:p w14:paraId="0CF39F99" w14:textId="24742B1D" w:rsidR="00C334D1" w:rsidRPr="00813D46" w:rsidRDefault="00C334D1" w:rsidP="00CD5FAE">
            <w:pPr>
              <w:jc w:val="right"/>
              <w:rPr>
                <w:szCs w:val="24"/>
              </w:rPr>
            </w:pPr>
            <w:r w:rsidRPr="00813D46">
              <w:rPr>
                <w:rFonts w:cs="Arial"/>
              </w:rPr>
              <w:t>  (3,</w:t>
            </w:r>
            <w:r w:rsidR="00CD5FAE" w:rsidRPr="00813D46">
              <w:rPr>
                <w:rFonts w:cs="Arial"/>
              </w:rPr>
              <w:t>655</w:t>
            </w:r>
          </w:p>
        </w:tc>
        <w:tc>
          <w:tcPr>
            <w:tcW w:w="0" w:type="auto"/>
            <w:noWrap/>
            <w:vAlign w:val="bottom"/>
          </w:tcPr>
          <w:p w14:paraId="793E675A" w14:textId="77777777" w:rsidR="00C334D1" w:rsidRPr="00813D46" w:rsidRDefault="00C334D1" w:rsidP="007B0C0F">
            <w:pPr>
              <w:rPr>
                <w:sz w:val="8"/>
                <w:szCs w:val="24"/>
              </w:rPr>
            </w:pPr>
            <w:r w:rsidRPr="00813D46">
              <w:rPr>
                <w:rFonts w:cs="Arial"/>
              </w:rPr>
              <w:t>)</w:t>
            </w:r>
          </w:p>
        </w:tc>
      </w:tr>
      <w:tr w:rsidR="00C334D1" w:rsidRPr="00813D46" w14:paraId="4024102F" w14:textId="77777777" w:rsidTr="007B0C0F">
        <w:trPr>
          <w:jc w:val="center"/>
        </w:trPr>
        <w:tc>
          <w:tcPr>
            <w:tcW w:w="0" w:type="auto"/>
            <w:vAlign w:val="bottom"/>
          </w:tcPr>
          <w:p w14:paraId="7DFB62FD" w14:textId="77777777" w:rsidR="00C334D1" w:rsidRPr="00813D46" w:rsidRDefault="00C334D1" w:rsidP="007B0C0F">
            <w:pPr>
              <w:pStyle w:val="la2"/>
            </w:pPr>
            <w:r w:rsidRPr="00813D46">
              <w:t> </w:t>
            </w:r>
          </w:p>
        </w:tc>
        <w:tc>
          <w:tcPr>
            <w:tcW w:w="0" w:type="auto"/>
            <w:vAlign w:val="bottom"/>
          </w:tcPr>
          <w:p w14:paraId="3011708F" w14:textId="77777777" w:rsidR="00C334D1" w:rsidRPr="00813D46" w:rsidRDefault="00C334D1" w:rsidP="007B0C0F">
            <w:pPr>
              <w:pStyle w:val="la2"/>
            </w:pPr>
            <w:r w:rsidRPr="00813D46">
              <w:t> </w:t>
            </w:r>
          </w:p>
        </w:tc>
        <w:tc>
          <w:tcPr>
            <w:tcW w:w="0" w:type="auto"/>
            <w:vAlign w:val="bottom"/>
          </w:tcPr>
          <w:p w14:paraId="2817E01D" w14:textId="77777777" w:rsidR="00C334D1" w:rsidRPr="00813D46" w:rsidRDefault="00C334D1" w:rsidP="007B0C0F">
            <w:pPr>
              <w:pStyle w:val="rrddoublerule"/>
            </w:pPr>
            <w:r w:rsidRPr="00813D46">
              <w:rPr>
                <w:sz w:val="15"/>
                <w:szCs w:val="15"/>
              </w:rPr>
              <w:t> </w:t>
            </w:r>
          </w:p>
        </w:tc>
        <w:tc>
          <w:tcPr>
            <w:tcW w:w="0" w:type="auto"/>
            <w:vAlign w:val="bottom"/>
          </w:tcPr>
          <w:p w14:paraId="36FD7AEC" w14:textId="77777777" w:rsidR="00C334D1" w:rsidRPr="00813D46" w:rsidRDefault="00C334D1" w:rsidP="007B0C0F">
            <w:pPr>
              <w:pStyle w:val="rrddoublerule"/>
            </w:pPr>
            <w:r w:rsidRPr="00813D46">
              <w:rPr>
                <w:sz w:val="15"/>
                <w:szCs w:val="15"/>
              </w:rPr>
              <w:t> </w:t>
            </w:r>
          </w:p>
        </w:tc>
        <w:tc>
          <w:tcPr>
            <w:tcW w:w="0" w:type="auto"/>
            <w:vAlign w:val="bottom"/>
          </w:tcPr>
          <w:p w14:paraId="35618707" w14:textId="77777777" w:rsidR="00C334D1" w:rsidRPr="00813D46" w:rsidRDefault="00C334D1" w:rsidP="007B0C0F">
            <w:pPr>
              <w:rPr>
                <w:sz w:val="8"/>
                <w:szCs w:val="24"/>
              </w:rPr>
            </w:pPr>
          </w:p>
        </w:tc>
        <w:tc>
          <w:tcPr>
            <w:tcW w:w="0" w:type="auto"/>
            <w:vAlign w:val="bottom"/>
          </w:tcPr>
          <w:p w14:paraId="7985E278" w14:textId="77777777" w:rsidR="00C334D1" w:rsidRPr="00813D46" w:rsidRDefault="00C334D1" w:rsidP="007B0C0F">
            <w:pPr>
              <w:pStyle w:val="la2"/>
            </w:pPr>
            <w:r w:rsidRPr="00813D46">
              <w:t> </w:t>
            </w:r>
          </w:p>
        </w:tc>
        <w:tc>
          <w:tcPr>
            <w:tcW w:w="0" w:type="auto"/>
            <w:vAlign w:val="bottom"/>
          </w:tcPr>
          <w:p w14:paraId="204E0803" w14:textId="77777777" w:rsidR="00C334D1" w:rsidRPr="00813D46" w:rsidRDefault="00C334D1" w:rsidP="007B0C0F">
            <w:pPr>
              <w:pStyle w:val="rrddoublerule"/>
            </w:pPr>
            <w:r w:rsidRPr="00813D46">
              <w:rPr>
                <w:sz w:val="15"/>
                <w:szCs w:val="15"/>
              </w:rPr>
              <w:t> </w:t>
            </w:r>
          </w:p>
        </w:tc>
        <w:tc>
          <w:tcPr>
            <w:tcW w:w="0" w:type="auto"/>
            <w:vAlign w:val="bottom"/>
          </w:tcPr>
          <w:p w14:paraId="6C961CA6" w14:textId="77777777" w:rsidR="00C334D1" w:rsidRPr="00813D46" w:rsidRDefault="00C334D1" w:rsidP="007B0C0F">
            <w:pPr>
              <w:pStyle w:val="rrddoublerule"/>
            </w:pPr>
            <w:r w:rsidRPr="00813D46">
              <w:rPr>
                <w:sz w:val="15"/>
                <w:szCs w:val="15"/>
              </w:rPr>
              <w:t> </w:t>
            </w:r>
          </w:p>
        </w:tc>
        <w:tc>
          <w:tcPr>
            <w:tcW w:w="0" w:type="auto"/>
            <w:vAlign w:val="bottom"/>
          </w:tcPr>
          <w:p w14:paraId="55D60A09" w14:textId="77777777" w:rsidR="00C334D1" w:rsidRPr="00813D46" w:rsidRDefault="00C334D1" w:rsidP="007B0C0F">
            <w:pPr>
              <w:rPr>
                <w:sz w:val="8"/>
                <w:szCs w:val="24"/>
              </w:rPr>
            </w:pPr>
          </w:p>
        </w:tc>
        <w:tc>
          <w:tcPr>
            <w:tcW w:w="0" w:type="auto"/>
            <w:vAlign w:val="bottom"/>
          </w:tcPr>
          <w:p w14:paraId="0F4BCD52" w14:textId="77777777" w:rsidR="00C334D1" w:rsidRPr="00813D46" w:rsidRDefault="00C334D1" w:rsidP="007B0C0F">
            <w:pPr>
              <w:pStyle w:val="la2"/>
            </w:pPr>
            <w:r w:rsidRPr="00813D46">
              <w:t> </w:t>
            </w:r>
          </w:p>
        </w:tc>
        <w:tc>
          <w:tcPr>
            <w:tcW w:w="0" w:type="auto"/>
            <w:vAlign w:val="bottom"/>
          </w:tcPr>
          <w:p w14:paraId="6A10724B" w14:textId="77777777" w:rsidR="00C334D1" w:rsidRPr="00813D46" w:rsidRDefault="00C334D1" w:rsidP="007B0C0F">
            <w:pPr>
              <w:pStyle w:val="rrddoublerule"/>
            </w:pPr>
            <w:r w:rsidRPr="00813D46">
              <w:rPr>
                <w:sz w:val="15"/>
                <w:szCs w:val="15"/>
              </w:rPr>
              <w:t> </w:t>
            </w:r>
          </w:p>
        </w:tc>
        <w:tc>
          <w:tcPr>
            <w:tcW w:w="0" w:type="auto"/>
            <w:vAlign w:val="bottom"/>
          </w:tcPr>
          <w:p w14:paraId="13FD873B" w14:textId="77777777" w:rsidR="00C334D1" w:rsidRPr="00813D46" w:rsidRDefault="00C334D1" w:rsidP="007B0C0F">
            <w:pPr>
              <w:pStyle w:val="rrddoublerule"/>
            </w:pPr>
            <w:r w:rsidRPr="00813D46">
              <w:rPr>
                <w:sz w:val="15"/>
                <w:szCs w:val="15"/>
              </w:rPr>
              <w:t> </w:t>
            </w:r>
          </w:p>
        </w:tc>
        <w:tc>
          <w:tcPr>
            <w:tcW w:w="0" w:type="auto"/>
            <w:vAlign w:val="bottom"/>
          </w:tcPr>
          <w:p w14:paraId="0039B010" w14:textId="77777777" w:rsidR="00C334D1" w:rsidRPr="00813D46" w:rsidRDefault="00C334D1" w:rsidP="007B0C0F">
            <w:pPr>
              <w:rPr>
                <w:sz w:val="8"/>
                <w:szCs w:val="24"/>
              </w:rPr>
            </w:pPr>
          </w:p>
        </w:tc>
      </w:tr>
    </w:tbl>
    <w:p w14:paraId="428DA1A9" w14:textId="77777777" w:rsidR="00C334D1" w:rsidRPr="00813D46" w:rsidRDefault="00C334D1" w:rsidP="00C334D1">
      <w:pPr>
        <w:pStyle w:val="NormalWeb"/>
        <w:spacing w:before="90" w:beforeAutospacing="0" w:after="0" w:afterAutospacing="0"/>
        <w:ind w:left="489" w:hanging="490"/>
        <w:rPr>
          <w:sz w:val="8"/>
        </w:rPr>
      </w:pPr>
      <w:r w:rsidRPr="00813D46">
        <w:rPr>
          <w:rFonts w:cs="Arial"/>
          <w:sz w:val="20"/>
          <w:szCs w:val="20"/>
        </w:rPr>
        <w:t>(a)</w:t>
      </w:r>
      <w:r w:rsidRPr="00813D46">
        <w:rPr>
          <w:rFonts w:cs="Arial"/>
          <w:sz w:val="20"/>
          <w:szCs w:val="20"/>
        </w:rPr>
        <w:tab/>
      </w:r>
      <w:r w:rsidRPr="00813D46">
        <w:rPr>
          <w:rFonts w:cs="Arial"/>
          <w:i/>
          <w:iCs/>
          <w:sz w:val="20"/>
          <w:szCs w:val="20"/>
        </w:rPr>
        <w:t>Corporate is presented on the basis of our internal accounting policies and excludes the adjustments to U.S. GAAP that are presented separately in those line items.</w:t>
      </w:r>
      <w:r w:rsidRPr="00813D46">
        <w:rPr>
          <w:rFonts w:cs="Arial"/>
          <w:sz w:val="20"/>
          <w:szCs w:val="20"/>
        </w:rPr>
        <w:t xml:space="preserve"> </w:t>
      </w:r>
    </w:p>
    <w:p w14:paraId="762ABE5F" w14:textId="402837F8" w:rsidR="00751437" w:rsidRPr="00813D46" w:rsidRDefault="00751437" w:rsidP="00C334D1">
      <w:pPr>
        <w:pStyle w:val="NormalWeb"/>
        <w:spacing w:before="0" w:beforeAutospacing="0" w:after="0" w:afterAutospacing="0"/>
        <w:ind w:left="489" w:hanging="490"/>
        <w:rPr>
          <w:rFonts w:cs="Arial"/>
          <w:sz w:val="20"/>
          <w:szCs w:val="20"/>
        </w:rPr>
      </w:pPr>
      <w:r w:rsidRPr="00813D46">
        <w:rPr>
          <w:rFonts w:cs="Arial"/>
          <w:sz w:val="20"/>
          <w:szCs w:val="20"/>
        </w:rPr>
        <w:t>(b)</w:t>
      </w:r>
      <w:r w:rsidRPr="00813D46">
        <w:rPr>
          <w:rFonts w:cs="Arial"/>
          <w:sz w:val="20"/>
          <w:szCs w:val="20"/>
        </w:rPr>
        <w:tab/>
      </w:r>
      <w:r w:rsidRPr="00813D46">
        <w:rPr>
          <w:rFonts w:cs="Arial"/>
          <w:i/>
          <w:sz w:val="20"/>
          <w:szCs w:val="20"/>
        </w:rPr>
        <w:t xml:space="preserve">Corporate for fiscal year 2015 included </w:t>
      </w:r>
      <w:r w:rsidR="00BF4952" w:rsidRPr="00813D46">
        <w:rPr>
          <w:rFonts w:cs="Arial"/>
          <w:i/>
          <w:sz w:val="20"/>
          <w:szCs w:val="20"/>
        </w:rPr>
        <w:t xml:space="preserve">impairment, </w:t>
      </w:r>
      <w:r w:rsidRPr="00813D46">
        <w:rPr>
          <w:rFonts w:cs="Arial"/>
          <w:i/>
          <w:sz w:val="20"/>
          <w:szCs w:val="20"/>
        </w:rPr>
        <w:t>integration</w:t>
      </w:r>
      <w:r w:rsidR="00E5489F" w:rsidRPr="00813D46">
        <w:rPr>
          <w:rFonts w:cs="Arial"/>
          <w:i/>
          <w:sz w:val="20"/>
          <w:szCs w:val="20"/>
        </w:rPr>
        <w:t>,</w:t>
      </w:r>
      <w:r w:rsidRPr="00813D46">
        <w:rPr>
          <w:rFonts w:cs="Arial"/>
          <w:i/>
          <w:sz w:val="20"/>
          <w:szCs w:val="20"/>
        </w:rPr>
        <w:t xml:space="preserve"> and restructuring expenses of $</w:t>
      </w:r>
      <w:r w:rsidR="00307B0B" w:rsidRPr="00813D46">
        <w:rPr>
          <w:rFonts w:cs="Arial"/>
          <w:i/>
          <w:sz w:val="20"/>
          <w:szCs w:val="20"/>
        </w:rPr>
        <w:t>10.0</w:t>
      </w:r>
      <w:r w:rsidR="00BF4952" w:rsidRPr="00813D46">
        <w:rPr>
          <w:rFonts w:cs="Arial"/>
          <w:i/>
          <w:sz w:val="20"/>
          <w:szCs w:val="20"/>
        </w:rPr>
        <w:t xml:space="preserve"> b</w:t>
      </w:r>
      <w:r w:rsidRPr="00813D46">
        <w:rPr>
          <w:rFonts w:cs="Arial"/>
          <w:i/>
          <w:sz w:val="20"/>
          <w:szCs w:val="20"/>
        </w:rPr>
        <w:t>illion.</w:t>
      </w:r>
    </w:p>
    <w:p w14:paraId="4E7F964D" w14:textId="2E81156E" w:rsidR="00C334D1" w:rsidRPr="00813D46" w:rsidRDefault="00C334D1" w:rsidP="00C334D1">
      <w:pPr>
        <w:pStyle w:val="NormalWeb"/>
        <w:spacing w:before="0" w:beforeAutospacing="0" w:after="0" w:afterAutospacing="0"/>
        <w:ind w:left="489" w:hanging="490"/>
        <w:rPr>
          <w:i/>
          <w:sz w:val="8"/>
        </w:rPr>
      </w:pPr>
      <w:r w:rsidRPr="00813D46">
        <w:rPr>
          <w:rFonts w:cs="Arial"/>
          <w:sz w:val="20"/>
          <w:szCs w:val="20"/>
        </w:rPr>
        <w:t>(</w:t>
      </w:r>
      <w:r w:rsidR="001D7C1D" w:rsidRPr="00813D46">
        <w:rPr>
          <w:rFonts w:cs="Arial"/>
          <w:sz w:val="20"/>
          <w:szCs w:val="20"/>
        </w:rPr>
        <w:t>c</w:t>
      </w:r>
      <w:r w:rsidRPr="00813D46">
        <w:rPr>
          <w:rFonts w:cs="Arial"/>
          <w:sz w:val="20"/>
          <w:szCs w:val="20"/>
        </w:rPr>
        <w:t>)</w:t>
      </w:r>
      <w:r w:rsidRPr="00813D46">
        <w:rPr>
          <w:rFonts w:cs="Arial"/>
          <w:sz w:val="20"/>
          <w:szCs w:val="20"/>
        </w:rPr>
        <w:tab/>
      </w:r>
      <w:r w:rsidRPr="00813D46">
        <w:rPr>
          <w:rFonts w:cs="Arial"/>
          <w:i/>
          <w:iCs/>
          <w:sz w:val="20"/>
          <w:szCs w:val="20"/>
        </w:rPr>
        <w:t>Revenue reconciling amounts for fiscal year 201</w:t>
      </w:r>
      <w:r w:rsidR="00751437" w:rsidRPr="00813D46">
        <w:rPr>
          <w:rFonts w:cs="Arial"/>
          <w:i/>
          <w:iCs/>
          <w:sz w:val="20"/>
          <w:szCs w:val="20"/>
        </w:rPr>
        <w:t>5</w:t>
      </w:r>
      <w:r w:rsidRPr="00813D46">
        <w:rPr>
          <w:rFonts w:cs="Arial"/>
          <w:i/>
          <w:iCs/>
          <w:sz w:val="20"/>
          <w:szCs w:val="20"/>
        </w:rPr>
        <w:t xml:space="preserve"> included </w:t>
      </w:r>
      <w:r w:rsidR="00DC59A8" w:rsidRPr="00813D46">
        <w:rPr>
          <w:rFonts w:cs="Arial"/>
          <w:i/>
          <w:iCs/>
          <w:sz w:val="20"/>
          <w:szCs w:val="20"/>
        </w:rPr>
        <w:t>a net</w:t>
      </w:r>
      <w:r w:rsidR="00751437" w:rsidRPr="00813D46">
        <w:rPr>
          <w:rFonts w:cs="Arial"/>
          <w:i/>
          <w:iCs/>
          <w:sz w:val="20"/>
          <w:szCs w:val="20"/>
        </w:rPr>
        <w:t xml:space="preserve"> $</w:t>
      </w:r>
      <w:r w:rsidR="0094771F" w:rsidRPr="00813D46">
        <w:rPr>
          <w:rFonts w:cs="Arial"/>
          <w:i/>
          <w:iCs/>
          <w:sz w:val="20"/>
          <w:szCs w:val="20"/>
        </w:rPr>
        <w:t>303</w:t>
      </w:r>
      <w:r w:rsidR="00751437" w:rsidRPr="00813D46">
        <w:rPr>
          <w:rFonts w:cs="Arial"/>
          <w:i/>
          <w:iCs/>
          <w:sz w:val="20"/>
          <w:szCs w:val="20"/>
        </w:rPr>
        <w:t xml:space="preserve"> million of previously deferred net revenue related to sales of bundled products and services (“Bundled Offerings”). Revenue reconciling amounts for fiscal year 2014 included </w:t>
      </w:r>
      <w:r w:rsidR="00DC59A8" w:rsidRPr="00813D46">
        <w:rPr>
          <w:rFonts w:cs="Arial"/>
          <w:i/>
          <w:iCs/>
          <w:sz w:val="20"/>
          <w:szCs w:val="20"/>
        </w:rPr>
        <w:t xml:space="preserve">a net </w:t>
      </w:r>
      <w:r w:rsidRPr="00813D46">
        <w:rPr>
          <w:rFonts w:cs="Arial"/>
          <w:i/>
          <w:iCs/>
          <w:sz w:val="20"/>
          <w:szCs w:val="20"/>
        </w:rPr>
        <w:t>$349 million of revenue deferrals related to Bundled Offerings. Revenue reconciling amounts for fiscal year 2013 included the recognition</w:t>
      </w:r>
      <w:r w:rsidR="00751437" w:rsidRPr="00813D46">
        <w:rPr>
          <w:rFonts w:cs="Arial"/>
          <w:i/>
          <w:iCs/>
          <w:sz w:val="20"/>
          <w:szCs w:val="20"/>
        </w:rPr>
        <w:t xml:space="preserve"> </w:t>
      </w:r>
      <w:r w:rsidRPr="00813D46">
        <w:rPr>
          <w:rFonts w:cs="Arial"/>
          <w:i/>
          <w:iCs/>
          <w:sz w:val="20"/>
          <w:szCs w:val="20"/>
        </w:rPr>
        <w:t xml:space="preserve">of $540 million of revenue </w:t>
      </w:r>
      <w:r w:rsidR="001D7C1D" w:rsidRPr="00813D46">
        <w:rPr>
          <w:rFonts w:cs="Arial"/>
          <w:i/>
          <w:sz w:val="20"/>
          <w:szCs w:val="20"/>
        </w:rPr>
        <w:t>previously deferred on sales of Windows 7 with an option to upgrade to Windows 8 Pro at a discounted price.</w:t>
      </w:r>
    </w:p>
    <w:p w14:paraId="0FB5F3DF"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No sales to an individual customer or country other than the United States accounted for more than 10% of fiscal year 2015, 2014, or 2013 revenue. Revenue, classified by the major geographic areas in which our customers are located, was as follows: </w:t>
      </w:r>
    </w:p>
    <w:p w14:paraId="52597B11"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795"/>
        <w:gridCol w:w="257"/>
        <w:gridCol w:w="126"/>
        <w:gridCol w:w="738"/>
        <w:gridCol w:w="70"/>
        <w:gridCol w:w="257"/>
        <w:gridCol w:w="126"/>
        <w:gridCol w:w="738"/>
        <w:gridCol w:w="70"/>
        <w:gridCol w:w="257"/>
        <w:gridCol w:w="126"/>
        <w:gridCol w:w="738"/>
        <w:gridCol w:w="70"/>
      </w:tblGrid>
      <w:tr w:rsidR="00C334D1" w:rsidRPr="00813D46" w14:paraId="30DB649D" w14:textId="77777777" w:rsidTr="007B0C0F">
        <w:trPr>
          <w:tblHeader/>
          <w:jc w:val="center"/>
        </w:trPr>
        <w:tc>
          <w:tcPr>
            <w:tcW w:w="3277" w:type="pct"/>
            <w:vAlign w:val="center"/>
          </w:tcPr>
          <w:p w14:paraId="4DD318D6" w14:textId="77777777" w:rsidR="00C334D1" w:rsidRPr="00813D46" w:rsidRDefault="00C334D1" w:rsidP="007B0C0F">
            <w:pPr>
              <w:rPr>
                <w:sz w:val="1"/>
                <w:szCs w:val="24"/>
              </w:rPr>
            </w:pPr>
          </w:p>
        </w:tc>
        <w:tc>
          <w:tcPr>
            <w:tcW w:w="124" w:type="pct"/>
            <w:vAlign w:val="bottom"/>
          </w:tcPr>
          <w:p w14:paraId="366CA588" w14:textId="77777777" w:rsidR="00C334D1" w:rsidRPr="00813D46" w:rsidRDefault="00C334D1" w:rsidP="007B0C0F">
            <w:pPr>
              <w:rPr>
                <w:sz w:val="1"/>
                <w:szCs w:val="24"/>
              </w:rPr>
            </w:pPr>
          </w:p>
        </w:tc>
        <w:tc>
          <w:tcPr>
            <w:tcW w:w="0" w:type="auto"/>
            <w:vAlign w:val="center"/>
          </w:tcPr>
          <w:p w14:paraId="01171971" w14:textId="77777777" w:rsidR="00C334D1" w:rsidRPr="00813D46" w:rsidRDefault="00C334D1" w:rsidP="007B0C0F">
            <w:pPr>
              <w:rPr>
                <w:sz w:val="1"/>
                <w:szCs w:val="24"/>
              </w:rPr>
            </w:pPr>
          </w:p>
        </w:tc>
        <w:tc>
          <w:tcPr>
            <w:tcW w:w="0" w:type="auto"/>
            <w:vAlign w:val="center"/>
          </w:tcPr>
          <w:p w14:paraId="6E37BF04" w14:textId="77777777" w:rsidR="00C334D1" w:rsidRPr="00813D46" w:rsidRDefault="00C334D1" w:rsidP="007B0C0F">
            <w:pPr>
              <w:rPr>
                <w:sz w:val="1"/>
                <w:szCs w:val="24"/>
              </w:rPr>
            </w:pPr>
          </w:p>
        </w:tc>
        <w:tc>
          <w:tcPr>
            <w:tcW w:w="0" w:type="auto"/>
            <w:vAlign w:val="center"/>
          </w:tcPr>
          <w:p w14:paraId="6BA7FAC8" w14:textId="77777777" w:rsidR="00C334D1" w:rsidRPr="00813D46" w:rsidRDefault="00C334D1" w:rsidP="007B0C0F">
            <w:pPr>
              <w:rPr>
                <w:sz w:val="1"/>
                <w:szCs w:val="24"/>
              </w:rPr>
            </w:pPr>
          </w:p>
        </w:tc>
        <w:tc>
          <w:tcPr>
            <w:tcW w:w="124" w:type="pct"/>
            <w:vAlign w:val="bottom"/>
          </w:tcPr>
          <w:p w14:paraId="264CB97A" w14:textId="77777777" w:rsidR="00C334D1" w:rsidRPr="00813D46" w:rsidRDefault="00C334D1" w:rsidP="007B0C0F">
            <w:pPr>
              <w:rPr>
                <w:sz w:val="1"/>
                <w:szCs w:val="24"/>
              </w:rPr>
            </w:pPr>
          </w:p>
        </w:tc>
        <w:tc>
          <w:tcPr>
            <w:tcW w:w="0" w:type="auto"/>
            <w:vAlign w:val="center"/>
          </w:tcPr>
          <w:p w14:paraId="687449AC" w14:textId="77777777" w:rsidR="00C334D1" w:rsidRPr="00813D46" w:rsidRDefault="00C334D1" w:rsidP="007B0C0F">
            <w:pPr>
              <w:rPr>
                <w:sz w:val="1"/>
                <w:szCs w:val="24"/>
              </w:rPr>
            </w:pPr>
          </w:p>
        </w:tc>
        <w:tc>
          <w:tcPr>
            <w:tcW w:w="0" w:type="auto"/>
            <w:vAlign w:val="center"/>
          </w:tcPr>
          <w:p w14:paraId="503B28D8" w14:textId="77777777" w:rsidR="00C334D1" w:rsidRPr="00813D46" w:rsidRDefault="00C334D1" w:rsidP="007B0C0F">
            <w:pPr>
              <w:rPr>
                <w:sz w:val="1"/>
                <w:szCs w:val="24"/>
              </w:rPr>
            </w:pPr>
          </w:p>
        </w:tc>
        <w:tc>
          <w:tcPr>
            <w:tcW w:w="0" w:type="auto"/>
            <w:vAlign w:val="center"/>
          </w:tcPr>
          <w:p w14:paraId="089ACCC0" w14:textId="77777777" w:rsidR="00C334D1" w:rsidRPr="00813D46" w:rsidRDefault="00C334D1" w:rsidP="007B0C0F">
            <w:pPr>
              <w:rPr>
                <w:sz w:val="1"/>
                <w:szCs w:val="24"/>
              </w:rPr>
            </w:pPr>
          </w:p>
        </w:tc>
        <w:tc>
          <w:tcPr>
            <w:tcW w:w="124" w:type="pct"/>
            <w:vAlign w:val="bottom"/>
          </w:tcPr>
          <w:p w14:paraId="35AD92E7" w14:textId="77777777" w:rsidR="00C334D1" w:rsidRPr="00813D46" w:rsidRDefault="00C334D1" w:rsidP="007B0C0F">
            <w:pPr>
              <w:rPr>
                <w:sz w:val="1"/>
                <w:szCs w:val="24"/>
              </w:rPr>
            </w:pPr>
          </w:p>
        </w:tc>
        <w:tc>
          <w:tcPr>
            <w:tcW w:w="0" w:type="auto"/>
            <w:vAlign w:val="center"/>
          </w:tcPr>
          <w:p w14:paraId="5EE987C0" w14:textId="77777777" w:rsidR="00C334D1" w:rsidRPr="00813D46" w:rsidRDefault="00C334D1" w:rsidP="007B0C0F">
            <w:pPr>
              <w:rPr>
                <w:sz w:val="1"/>
                <w:szCs w:val="24"/>
              </w:rPr>
            </w:pPr>
          </w:p>
        </w:tc>
        <w:tc>
          <w:tcPr>
            <w:tcW w:w="0" w:type="auto"/>
            <w:vAlign w:val="center"/>
          </w:tcPr>
          <w:p w14:paraId="4009B6CD" w14:textId="77777777" w:rsidR="00C334D1" w:rsidRPr="00813D46" w:rsidRDefault="00C334D1" w:rsidP="007B0C0F">
            <w:pPr>
              <w:rPr>
                <w:sz w:val="1"/>
                <w:szCs w:val="24"/>
              </w:rPr>
            </w:pPr>
          </w:p>
        </w:tc>
        <w:tc>
          <w:tcPr>
            <w:tcW w:w="0" w:type="auto"/>
            <w:vAlign w:val="center"/>
          </w:tcPr>
          <w:p w14:paraId="4FB6BF72" w14:textId="77777777" w:rsidR="00C334D1" w:rsidRPr="00813D46" w:rsidRDefault="00C334D1" w:rsidP="007B0C0F">
            <w:pPr>
              <w:rPr>
                <w:sz w:val="1"/>
                <w:szCs w:val="24"/>
              </w:rPr>
            </w:pPr>
          </w:p>
        </w:tc>
      </w:tr>
      <w:tr w:rsidR="00C334D1" w:rsidRPr="00813D46" w14:paraId="3867B30A" w14:textId="77777777" w:rsidTr="007B0C0F">
        <w:trPr>
          <w:tblHeader/>
          <w:jc w:val="center"/>
        </w:trPr>
        <w:tc>
          <w:tcPr>
            <w:tcW w:w="0" w:type="auto"/>
            <w:vAlign w:val="bottom"/>
          </w:tcPr>
          <w:p w14:paraId="6BAF9999"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4AA4761F" w14:textId="77777777" w:rsidR="00C334D1" w:rsidRPr="00813D46" w:rsidRDefault="00C334D1" w:rsidP="007B0C0F">
            <w:pPr>
              <w:pStyle w:val="la2"/>
            </w:pPr>
            <w:r w:rsidRPr="00813D46">
              <w:rPr>
                <w:sz w:val="15"/>
                <w:szCs w:val="15"/>
              </w:rPr>
              <w:t> </w:t>
            </w:r>
          </w:p>
        </w:tc>
        <w:tc>
          <w:tcPr>
            <w:tcW w:w="0" w:type="auto"/>
            <w:gridSpan w:val="10"/>
            <w:vAlign w:val="bottom"/>
          </w:tcPr>
          <w:p w14:paraId="225460B3" w14:textId="77777777" w:rsidR="00C334D1" w:rsidRPr="00813D46" w:rsidRDefault="00C334D1" w:rsidP="007B0C0F">
            <w:pPr>
              <w:pStyle w:val="la2"/>
            </w:pPr>
            <w:r w:rsidRPr="00813D46">
              <w:t> </w:t>
            </w:r>
          </w:p>
        </w:tc>
        <w:tc>
          <w:tcPr>
            <w:tcW w:w="0" w:type="auto"/>
            <w:vAlign w:val="bottom"/>
          </w:tcPr>
          <w:p w14:paraId="1A0E79EA" w14:textId="77777777" w:rsidR="00C334D1" w:rsidRPr="00813D46" w:rsidRDefault="00C334D1" w:rsidP="007B0C0F">
            <w:pPr>
              <w:rPr>
                <w:sz w:val="8"/>
                <w:szCs w:val="24"/>
              </w:rPr>
            </w:pPr>
            <w:r w:rsidRPr="00813D46">
              <w:rPr>
                <w:sz w:val="15"/>
                <w:szCs w:val="15"/>
              </w:rPr>
              <w:t> </w:t>
            </w:r>
          </w:p>
        </w:tc>
      </w:tr>
      <w:tr w:rsidR="00C334D1" w:rsidRPr="00813D46" w14:paraId="0EADC9AA" w14:textId="77777777" w:rsidTr="007B0C0F">
        <w:trPr>
          <w:jc w:val="center"/>
        </w:trPr>
        <w:tc>
          <w:tcPr>
            <w:tcW w:w="0" w:type="auto"/>
            <w:gridSpan w:val="12"/>
            <w:vAlign w:val="bottom"/>
          </w:tcPr>
          <w:p w14:paraId="7D4C66D6" w14:textId="77777777" w:rsidR="00C334D1" w:rsidRPr="00813D46" w:rsidRDefault="00C334D1" w:rsidP="007B0C0F">
            <w:pPr>
              <w:pStyle w:val="rrdsinglerule"/>
            </w:pPr>
            <w:r w:rsidRPr="00813D46">
              <w:rPr>
                <w:sz w:val="15"/>
                <w:szCs w:val="15"/>
              </w:rPr>
              <w:t> </w:t>
            </w:r>
          </w:p>
        </w:tc>
        <w:tc>
          <w:tcPr>
            <w:tcW w:w="0" w:type="auto"/>
            <w:vAlign w:val="bottom"/>
          </w:tcPr>
          <w:p w14:paraId="771228A2" w14:textId="77777777" w:rsidR="00C334D1" w:rsidRPr="00813D46" w:rsidRDefault="00C334D1" w:rsidP="007B0C0F">
            <w:pPr>
              <w:rPr>
                <w:sz w:val="8"/>
                <w:szCs w:val="24"/>
              </w:rPr>
            </w:pPr>
          </w:p>
        </w:tc>
      </w:tr>
      <w:tr w:rsidR="00C334D1" w:rsidRPr="00813D46" w14:paraId="0BB7D2F2" w14:textId="77777777" w:rsidTr="007B0C0F">
        <w:trPr>
          <w:trHeight w:val="75"/>
          <w:jc w:val="center"/>
        </w:trPr>
        <w:tc>
          <w:tcPr>
            <w:tcW w:w="0" w:type="auto"/>
            <w:vAlign w:val="center"/>
          </w:tcPr>
          <w:p w14:paraId="3C1E2725" w14:textId="77777777" w:rsidR="00C334D1" w:rsidRPr="00813D46" w:rsidRDefault="00C334D1" w:rsidP="007B0C0F">
            <w:pPr>
              <w:rPr>
                <w:sz w:val="8"/>
                <w:szCs w:val="24"/>
              </w:rPr>
            </w:pPr>
          </w:p>
        </w:tc>
        <w:tc>
          <w:tcPr>
            <w:tcW w:w="0" w:type="auto"/>
            <w:gridSpan w:val="4"/>
            <w:vAlign w:val="center"/>
          </w:tcPr>
          <w:p w14:paraId="6BD08C9B" w14:textId="77777777" w:rsidR="00C334D1" w:rsidRPr="00813D46" w:rsidRDefault="00C334D1" w:rsidP="007B0C0F">
            <w:pPr>
              <w:rPr>
                <w:sz w:val="8"/>
                <w:szCs w:val="24"/>
              </w:rPr>
            </w:pPr>
          </w:p>
        </w:tc>
        <w:tc>
          <w:tcPr>
            <w:tcW w:w="0" w:type="auto"/>
            <w:gridSpan w:val="4"/>
            <w:vAlign w:val="center"/>
          </w:tcPr>
          <w:p w14:paraId="3AAF122A" w14:textId="77777777" w:rsidR="00C334D1" w:rsidRPr="00813D46" w:rsidRDefault="00C334D1" w:rsidP="007B0C0F">
            <w:pPr>
              <w:rPr>
                <w:sz w:val="8"/>
                <w:szCs w:val="24"/>
              </w:rPr>
            </w:pPr>
          </w:p>
        </w:tc>
        <w:tc>
          <w:tcPr>
            <w:tcW w:w="0" w:type="auto"/>
            <w:gridSpan w:val="4"/>
            <w:vAlign w:val="center"/>
          </w:tcPr>
          <w:p w14:paraId="6958B8D6" w14:textId="77777777" w:rsidR="00C334D1" w:rsidRPr="00813D46" w:rsidRDefault="00C334D1" w:rsidP="007B0C0F">
            <w:pPr>
              <w:rPr>
                <w:sz w:val="8"/>
                <w:szCs w:val="24"/>
              </w:rPr>
            </w:pPr>
          </w:p>
        </w:tc>
      </w:tr>
      <w:tr w:rsidR="00C334D1" w:rsidRPr="00813D46" w14:paraId="115C3514" w14:textId="77777777" w:rsidTr="007B0C0F">
        <w:trPr>
          <w:jc w:val="center"/>
        </w:trPr>
        <w:tc>
          <w:tcPr>
            <w:tcW w:w="0" w:type="auto"/>
            <w:vAlign w:val="bottom"/>
          </w:tcPr>
          <w:p w14:paraId="2624424A"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580FE972"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57BAF13" w14:textId="77777777" w:rsidR="00C334D1" w:rsidRPr="00813D46" w:rsidRDefault="00C334D1" w:rsidP="007B0C0F">
            <w:pPr>
              <w:jc w:val="right"/>
              <w:rPr>
                <w:szCs w:val="24"/>
              </w:rPr>
            </w:pPr>
            <w:r w:rsidRPr="00813D46">
              <w:rPr>
                <w:rFonts w:cs="Arial"/>
                <w:b/>
                <w:bCs/>
                <w:sz w:val="15"/>
                <w:szCs w:val="15"/>
              </w:rPr>
              <w:t>2015</w:t>
            </w:r>
          </w:p>
        </w:tc>
        <w:tc>
          <w:tcPr>
            <w:tcW w:w="0" w:type="auto"/>
            <w:vAlign w:val="bottom"/>
          </w:tcPr>
          <w:p w14:paraId="24F864FD" w14:textId="77777777" w:rsidR="00C334D1" w:rsidRPr="00813D46" w:rsidRDefault="00C334D1" w:rsidP="007B0C0F">
            <w:pPr>
              <w:rPr>
                <w:sz w:val="8"/>
                <w:szCs w:val="24"/>
              </w:rPr>
            </w:pPr>
            <w:r w:rsidRPr="00813D46">
              <w:rPr>
                <w:sz w:val="15"/>
                <w:szCs w:val="15"/>
              </w:rPr>
              <w:t> </w:t>
            </w:r>
          </w:p>
        </w:tc>
        <w:tc>
          <w:tcPr>
            <w:tcW w:w="0" w:type="auto"/>
            <w:vAlign w:val="bottom"/>
          </w:tcPr>
          <w:p w14:paraId="684705C4"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07B51177" w14:textId="77777777" w:rsidR="00C334D1" w:rsidRPr="00813D46" w:rsidRDefault="00C334D1" w:rsidP="007B0C0F">
            <w:pPr>
              <w:jc w:val="right"/>
              <w:rPr>
                <w:szCs w:val="24"/>
              </w:rPr>
            </w:pPr>
            <w:r w:rsidRPr="00813D46">
              <w:rPr>
                <w:rFonts w:cs="Arial"/>
                <w:b/>
                <w:bCs/>
                <w:sz w:val="15"/>
                <w:szCs w:val="15"/>
              </w:rPr>
              <w:t>2014</w:t>
            </w:r>
          </w:p>
        </w:tc>
        <w:tc>
          <w:tcPr>
            <w:tcW w:w="0" w:type="auto"/>
            <w:vAlign w:val="bottom"/>
          </w:tcPr>
          <w:p w14:paraId="486BACDD" w14:textId="77777777" w:rsidR="00C334D1" w:rsidRPr="00813D46" w:rsidRDefault="00C334D1" w:rsidP="007B0C0F">
            <w:pPr>
              <w:rPr>
                <w:sz w:val="8"/>
                <w:szCs w:val="24"/>
              </w:rPr>
            </w:pPr>
            <w:r w:rsidRPr="00813D46">
              <w:rPr>
                <w:sz w:val="15"/>
                <w:szCs w:val="15"/>
              </w:rPr>
              <w:t> </w:t>
            </w:r>
          </w:p>
        </w:tc>
        <w:tc>
          <w:tcPr>
            <w:tcW w:w="0" w:type="auto"/>
            <w:vAlign w:val="bottom"/>
          </w:tcPr>
          <w:p w14:paraId="65D381AF"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7E2309E3" w14:textId="77777777" w:rsidR="00C334D1" w:rsidRPr="00813D46" w:rsidRDefault="00C334D1" w:rsidP="007B0C0F">
            <w:pPr>
              <w:jc w:val="right"/>
              <w:rPr>
                <w:szCs w:val="24"/>
              </w:rPr>
            </w:pPr>
            <w:r w:rsidRPr="00813D46">
              <w:rPr>
                <w:rFonts w:cs="Arial"/>
                <w:b/>
                <w:bCs/>
                <w:sz w:val="15"/>
                <w:szCs w:val="15"/>
              </w:rPr>
              <w:t>2013</w:t>
            </w:r>
          </w:p>
        </w:tc>
        <w:tc>
          <w:tcPr>
            <w:tcW w:w="0" w:type="auto"/>
            <w:vAlign w:val="bottom"/>
          </w:tcPr>
          <w:p w14:paraId="213F3836" w14:textId="77777777" w:rsidR="00C334D1" w:rsidRPr="00813D46" w:rsidRDefault="00C334D1" w:rsidP="007B0C0F">
            <w:pPr>
              <w:rPr>
                <w:sz w:val="8"/>
                <w:szCs w:val="24"/>
              </w:rPr>
            </w:pPr>
            <w:r w:rsidRPr="00813D46">
              <w:rPr>
                <w:sz w:val="15"/>
                <w:szCs w:val="15"/>
              </w:rPr>
              <w:t> </w:t>
            </w:r>
          </w:p>
        </w:tc>
      </w:tr>
      <w:tr w:rsidR="00C334D1" w:rsidRPr="00813D46" w14:paraId="6B9CCBC4" w14:textId="77777777" w:rsidTr="007B0C0F">
        <w:trPr>
          <w:trHeight w:val="75"/>
          <w:jc w:val="center"/>
        </w:trPr>
        <w:tc>
          <w:tcPr>
            <w:tcW w:w="0" w:type="auto"/>
            <w:vAlign w:val="center"/>
          </w:tcPr>
          <w:p w14:paraId="196D025B" w14:textId="77777777" w:rsidR="00C334D1" w:rsidRPr="00813D46" w:rsidRDefault="00C334D1" w:rsidP="007B0C0F">
            <w:pPr>
              <w:rPr>
                <w:sz w:val="8"/>
                <w:szCs w:val="24"/>
              </w:rPr>
            </w:pPr>
          </w:p>
        </w:tc>
        <w:tc>
          <w:tcPr>
            <w:tcW w:w="0" w:type="auto"/>
            <w:gridSpan w:val="4"/>
            <w:vAlign w:val="center"/>
          </w:tcPr>
          <w:p w14:paraId="0600187B" w14:textId="77777777" w:rsidR="00C334D1" w:rsidRPr="00813D46" w:rsidRDefault="00C334D1" w:rsidP="007B0C0F">
            <w:pPr>
              <w:rPr>
                <w:sz w:val="8"/>
                <w:szCs w:val="24"/>
              </w:rPr>
            </w:pPr>
          </w:p>
        </w:tc>
        <w:tc>
          <w:tcPr>
            <w:tcW w:w="0" w:type="auto"/>
            <w:gridSpan w:val="4"/>
            <w:vAlign w:val="center"/>
          </w:tcPr>
          <w:p w14:paraId="4CB7DBBB" w14:textId="77777777" w:rsidR="00C334D1" w:rsidRPr="00813D46" w:rsidRDefault="00C334D1" w:rsidP="007B0C0F">
            <w:pPr>
              <w:rPr>
                <w:sz w:val="8"/>
                <w:szCs w:val="24"/>
              </w:rPr>
            </w:pPr>
          </w:p>
        </w:tc>
        <w:tc>
          <w:tcPr>
            <w:tcW w:w="0" w:type="auto"/>
            <w:gridSpan w:val="4"/>
            <w:vAlign w:val="center"/>
          </w:tcPr>
          <w:p w14:paraId="447585DA" w14:textId="77777777" w:rsidR="00C334D1" w:rsidRPr="00813D46" w:rsidRDefault="00C334D1" w:rsidP="007B0C0F">
            <w:pPr>
              <w:rPr>
                <w:sz w:val="8"/>
                <w:szCs w:val="24"/>
              </w:rPr>
            </w:pPr>
          </w:p>
        </w:tc>
      </w:tr>
      <w:tr w:rsidR="00C334D1" w:rsidRPr="00813D46" w14:paraId="67565AF3" w14:textId="77777777" w:rsidTr="007B0C0F">
        <w:trPr>
          <w:jc w:val="center"/>
        </w:trPr>
        <w:tc>
          <w:tcPr>
            <w:tcW w:w="0" w:type="auto"/>
          </w:tcPr>
          <w:p w14:paraId="79421AA8" w14:textId="77777777" w:rsidR="00C334D1" w:rsidRPr="00813D46" w:rsidRDefault="00C334D1" w:rsidP="007B0C0F">
            <w:pPr>
              <w:pStyle w:val="NormalWeb"/>
              <w:ind w:left="240" w:hanging="240"/>
              <w:rPr>
                <w:sz w:val="8"/>
              </w:rPr>
            </w:pPr>
            <w:r w:rsidRPr="00813D46">
              <w:rPr>
                <w:rFonts w:cs="Arial"/>
                <w:sz w:val="20"/>
                <w:szCs w:val="20"/>
              </w:rPr>
              <w:t>United States </w:t>
            </w:r>
            <w:r w:rsidRPr="00813D46">
              <w:rPr>
                <w:rFonts w:cs="Arial"/>
                <w:sz w:val="15"/>
                <w:szCs w:val="15"/>
                <w:vertAlign w:val="superscript"/>
              </w:rPr>
              <w:t>(a)</w:t>
            </w:r>
          </w:p>
        </w:tc>
        <w:tc>
          <w:tcPr>
            <w:tcW w:w="0" w:type="auto"/>
            <w:vAlign w:val="bottom"/>
          </w:tcPr>
          <w:p w14:paraId="780593FE" w14:textId="77777777" w:rsidR="00C334D1" w:rsidRPr="00813D46" w:rsidRDefault="00C334D1" w:rsidP="007B0C0F">
            <w:pPr>
              <w:pStyle w:val="la2"/>
            </w:pPr>
            <w:r w:rsidRPr="00813D46">
              <w:rPr>
                <w:sz w:val="15"/>
                <w:szCs w:val="15"/>
              </w:rPr>
              <w:t> </w:t>
            </w:r>
          </w:p>
        </w:tc>
        <w:tc>
          <w:tcPr>
            <w:tcW w:w="0" w:type="auto"/>
            <w:vAlign w:val="bottom"/>
          </w:tcPr>
          <w:p w14:paraId="090B65F2" w14:textId="77777777" w:rsidR="00C334D1" w:rsidRPr="00813D46" w:rsidRDefault="00C334D1" w:rsidP="007B0C0F">
            <w:pPr>
              <w:rPr>
                <w:sz w:val="8"/>
                <w:szCs w:val="24"/>
              </w:rPr>
            </w:pPr>
            <w:r w:rsidRPr="00813D46">
              <w:rPr>
                <w:rFonts w:cs="Arial"/>
                <w:b/>
                <w:bCs/>
              </w:rPr>
              <w:t>$</w:t>
            </w:r>
          </w:p>
        </w:tc>
        <w:tc>
          <w:tcPr>
            <w:tcW w:w="0" w:type="auto"/>
            <w:vAlign w:val="bottom"/>
          </w:tcPr>
          <w:p w14:paraId="1552B355" w14:textId="64087622" w:rsidR="00C334D1" w:rsidRPr="00813D46" w:rsidRDefault="00C458FD" w:rsidP="00C458FD">
            <w:pPr>
              <w:jc w:val="right"/>
              <w:rPr>
                <w:szCs w:val="24"/>
              </w:rPr>
            </w:pPr>
            <w:r w:rsidRPr="00813D46">
              <w:rPr>
                <w:rFonts w:cs="Arial"/>
                <w:b/>
                <w:bCs/>
              </w:rPr>
              <w:t>4</w:t>
            </w:r>
            <w:r w:rsidR="003D07DE" w:rsidRPr="00813D46">
              <w:rPr>
                <w:rFonts w:cs="Arial"/>
                <w:b/>
                <w:bCs/>
              </w:rPr>
              <w:t>2</w:t>
            </w:r>
            <w:r w:rsidRPr="00813D46">
              <w:rPr>
                <w:rFonts w:cs="Arial"/>
                <w:b/>
                <w:bCs/>
              </w:rPr>
              <w:t>,</w:t>
            </w:r>
            <w:r w:rsidR="003D07DE" w:rsidRPr="00813D46">
              <w:rPr>
                <w:rFonts w:cs="Arial"/>
                <w:b/>
                <w:bCs/>
              </w:rPr>
              <w:t>9</w:t>
            </w:r>
            <w:r w:rsidRPr="00813D46">
              <w:rPr>
                <w:rFonts w:cs="Arial"/>
                <w:b/>
                <w:bCs/>
              </w:rPr>
              <w:t>41</w:t>
            </w:r>
          </w:p>
        </w:tc>
        <w:tc>
          <w:tcPr>
            <w:tcW w:w="0" w:type="auto"/>
            <w:noWrap/>
            <w:vAlign w:val="bottom"/>
          </w:tcPr>
          <w:p w14:paraId="20B6831F" w14:textId="77777777" w:rsidR="00C334D1" w:rsidRPr="00813D46" w:rsidRDefault="00C334D1" w:rsidP="007B0C0F">
            <w:pPr>
              <w:rPr>
                <w:sz w:val="8"/>
                <w:szCs w:val="24"/>
              </w:rPr>
            </w:pPr>
            <w:r w:rsidRPr="00813D46">
              <w:rPr>
                <w:rFonts w:cs="Arial"/>
                <w:b/>
                <w:bCs/>
              </w:rPr>
              <w:t> </w:t>
            </w:r>
          </w:p>
        </w:tc>
        <w:tc>
          <w:tcPr>
            <w:tcW w:w="0" w:type="auto"/>
            <w:vAlign w:val="bottom"/>
          </w:tcPr>
          <w:p w14:paraId="14D0FB6E" w14:textId="77777777" w:rsidR="00C334D1" w:rsidRPr="00813D46" w:rsidRDefault="00C334D1" w:rsidP="007B0C0F">
            <w:pPr>
              <w:pStyle w:val="la2"/>
            </w:pPr>
            <w:r w:rsidRPr="00813D46">
              <w:rPr>
                <w:sz w:val="15"/>
                <w:szCs w:val="15"/>
              </w:rPr>
              <w:t> </w:t>
            </w:r>
          </w:p>
        </w:tc>
        <w:tc>
          <w:tcPr>
            <w:tcW w:w="0" w:type="auto"/>
            <w:vAlign w:val="bottom"/>
          </w:tcPr>
          <w:p w14:paraId="304A6329" w14:textId="77777777" w:rsidR="00C334D1" w:rsidRPr="00813D46" w:rsidRDefault="00C334D1" w:rsidP="007B0C0F">
            <w:pPr>
              <w:rPr>
                <w:sz w:val="8"/>
                <w:szCs w:val="24"/>
              </w:rPr>
            </w:pPr>
            <w:r w:rsidRPr="00813D46">
              <w:rPr>
                <w:rFonts w:cs="Arial"/>
              </w:rPr>
              <w:t>$</w:t>
            </w:r>
          </w:p>
        </w:tc>
        <w:tc>
          <w:tcPr>
            <w:tcW w:w="0" w:type="auto"/>
            <w:vAlign w:val="bottom"/>
          </w:tcPr>
          <w:p w14:paraId="30CAD837" w14:textId="77777777" w:rsidR="00C334D1" w:rsidRPr="00813D46" w:rsidRDefault="00C334D1" w:rsidP="007B0C0F">
            <w:pPr>
              <w:jc w:val="right"/>
              <w:rPr>
                <w:szCs w:val="24"/>
              </w:rPr>
            </w:pPr>
            <w:r w:rsidRPr="00813D46">
              <w:rPr>
                <w:rFonts w:cs="Arial"/>
                <w:bCs/>
              </w:rPr>
              <w:t>43,474</w:t>
            </w:r>
          </w:p>
        </w:tc>
        <w:tc>
          <w:tcPr>
            <w:tcW w:w="0" w:type="auto"/>
            <w:noWrap/>
            <w:vAlign w:val="bottom"/>
          </w:tcPr>
          <w:p w14:paraId="70D571EC" w14:textId="77777777" w:rsidR="00C334D1" w:rsidRPr="00813D46" w:rsidRDefault="00C334D1" w:rsidP="007B0C0F">
            <w:pPr>
              <w:rPr>
                <w:sz w:val="8"/>
                <w:szCs w:val="24"/>
              </w:rPr>
            </w:pPr>
            <w:r w:rsidRPr="00813D46">
              <w:rPr>
                <w:rFonts w:cs="Arial"/>
              </w:rPr>
              <w:t> </w:t>
            </w:r>
          </w:p>
        </w:tc>
        <w:tc>
          <w:tcPr>
            <w:tcW w:w="0" w:type="auto"/>
            <w:vAlign w:val="bottom"/>
          </w:tcPr>
          <w:p w14:paraId="47805090" w14:textId="77777777" w:rsidR="00C334D1" w:rsidRPr="00813D46" w:rsidRDefault="00C334D1" w:rsidP="007B0C0F">
            <w:pPr>
              <w:pStyle w:val="la2"/>
            </w:pPr>
            <w:r w:rsidRPr="00813D46">
              <w:rPr>
                <w:sz w:val="15"/>
                <w:szCs w:val="15"/>
              </w:rPr>
              <w:t> </w:t>
            </w:r>
          </w:p>
        </w:tc>
        <w:tc>
          <w:tcPr>
            <w:tcW w:w="0" w:type="auto"/>
            <w:vAlign w:val="bottom"/>
          </w:tcPr>
          <w:p w14:paraId="209F7876" w14:textId="77777777" w:rsidR="00C334D1" w:rsidRPr="00813D46" w:rsidRDefault="00C334D1" w:rsidP="007B0C0F">
            <w:pPr>
              <w:rPr>
                <w:sz w:val="8"/>
                <w:szCs w:val="24"/>
              </w:rPr>
            </w:pPr>
            <w:r w:rsidRPr="00813D46">
              <w:rPr>
                <w:rFonts w:cs="Arial"/>
              </w:rPr>
              <w:t>$</w:t>
            </w:r>
          </w:p>
        </w:tc>
        <w:tc>
          <w:tcPr>
            <w:tcW w:w="0" w:type="auto"/>
            <w:vAlign w:val="bottom"/>
          </w:tcPr>
          <w:p w14:paraId="20DCF9AC" w14:textId="77777777" w:rsidR="00C334D1" w:rsidRPr="00813D46" w:rsidRDefault="00C334D1" w:rsidP="007B0C0F">
            <w:pPr>
              <w:jc w:val="right"/>
              <w:rPr>
                <w:szCs w:val="24"/>
              </w:rPr>
            </w:pPr>
            <w:r w:rsidRPr="00813D46">
              <w:rPr>
                <w:rFonts w:cs="Arial"/>
              </w:rPr>
              <w:t>41,344</w:t>
            </w:r>
          </w:p>
        </w:tc>
        <w:tc>
          <w:tcPr>
            <w:tcW w:w="0" w:type="auto"/>
            <w:noWrap/>
            <w:vAlign w:val="bottom"/>
          </w:tcPr>
          <w:p w14:paraId="5862F4CE" w14:textId="77777777" w:rsidR="00C334D1" w:rsidRPr="00813D46" w:rsidRDefault="00C334D1" w:rsidP="007B0C0F">
            <w:pPr>
              <w:rPr>
                <w:sz w:val="8"/>
                <w:szCs w:val="24"/>
              </w:rPr>
            </w:pPr>
            <w:r w:rsidRPr="00813D46">
              <w:rPr>
                <w:rFonts w:cs="Arial"/>
              </w:rPr>
              <w:t> </w:t>
            </w:r>
          </w:p>
        </w:tc>
      </w:tr>
      <w:tr w:rsidR="00C334D1" w:rsidRPr="00813D46" w14:paraId="415F6E99" w14:textId="77777777" w:rsidTr="007B0C0F">
        <w:trPr>
          <w:jc w:val="center"/>
        </w:trPr>
        <w:tc>
          <w:tcPr>
            <w:tcW w:w="0" w:type="auto"/>
          </w:tcPr>
          <w:p w14:paraId="76EC0D7E" w14:textId="77777777" w:rsidR="00C334D1" w:rsidRPr="00813D46" w:rsidRDefault="00C334D1" w:rsidP="007B0C0F">
            <w:pPr>
              <w:pStyle w:val="NormalWeb"/>
              <w:ind w:left="240" w:hanging="240"/>
              <w:rPr>
                <w:sz w:val="8"/>
              </w:rPr>
            </w:pPr>
            <w:r w:rsidRPr="00813D46">
              <w:rPr>
                <w:rFonts w:cs="Arial"/>
                <w:sz w:val="20"/>
                <w:szCs w:val="20"/>
              </w:rPr>
              <w:t>Other countries</w:t>
            </w:r>
          </w:p>
        </w:tc>
        <w:tc>
          <w:tcPr>
            <w:tcW w:w="0" w:type="auto"/>
            <w:vAlign w:val="bottom"/>
          </w:tcPr>
          <w:p w14:paraId="58CE8638" w14:textId="77777777" w:rsidR="00C334D1" w:rsidRPr="00813D46" w:rsidRDefault="00C334D1" w:rsidP="007B0C0F">
            <w:pPr>
              <w:pStyle w:val="la2"/>
            </w:pPr>
            <w:r w:rsidRPr="00813D46">
              <w:rPr>
                <w:sz w:val="15"/>
                <w:szCs w:val="15"/>
              </w:rPr>
              <w:t> </w:t>
            </w:r>
          </w:p>
        </w:tc>
        <w:tc>
          <w:tcPr>
            <w:tcW w:w="0" w:type="auto"/>
            <w:vAlign w:val="bottom"/>
          </w:tcPr>
          <w:p w14:paraId="05FFFE78" w14:textId="77777777" w:rsidR="00C334D1" w:rsidRPr="00813D46" w:rsidRDefault="00C334D1" w:rsidP="007B0C0F">
            <w:pPr>
              <w:rPr>
                <w:sz w:val="8"/>
                <w:szCs w:val="24"/>
              </w:rPr>
            </w:pPr>
            <w:r w:rsidRPr="00813D46">
              <w:rPr>
                <w:rFonts w:cs="Arial"/>
                <w:b/>
                <w:bCs/>
              </w:rPr>
              <w:t> </w:t>
            </w:r>
          </w:p>
        </w:tc>
        <w:tc>
          <w:tcPr>
            <w:tcW w:w="0" w:type="auto"/>
            <w:vAlign w:val="bottom"/>
          </w:tcPr>
          <w:p w14:paraId="48D1F931" w14:textId="59ECAA61" w:rsidR="00C334D1" w:rsidRPr="00813D46" w:rsidRDefault="00C458FD" w:rsidP="00C458FD">
            <w:pPr>
              <w:jc w:val="right"/>
              <w:rPr>
                <w:szCs w:val="24"/>
              </w:rPr>
            </w:pPr>
            <w:r w:rsidRPr="00813D46">
              <w:rPr>
                <w:rFonts w:cs="Arial"/>
                <w:b/>
                <w:bCs/>
              </w:rPr>
              <w:t>50,639</w:t>
            </w:r>
          </w:p>
        </w:tc>
        <w:tc>
          <w:tcPr>
            <w:tcW w:w="0" w:type="auto"/>
            <w:noWrap/>
            <w:vAlign w:val="bottom"/>
          </w:tcPr>
          <w:p w14:paraId="3A519E19" w14:textId="77777777" w:rsidR="00C334D1" w:rsidRPr="00813D46" w:rsidRDefault="00C334D1" w:rsidP="007B0C0F">
            <w:pPr>
              <w:rPr>
                <w:sz w:val="8"/>
                <w:szCs w:val="24"/>
              </w:rPr>
            </w:pPr>
            <w:r w:rsidRPr="00813D46">
              <w:rPr>
                <w:rFonts w:cs="Arial"/>
                <w:b/>
                <w:bCs/>
              </w:rPr>
              <w:t> </w:t>
            </w:r>
          </w:p>
        </w:tc>
        <w:tc>
          <w:tcPr>
            <w:tcW w:w="0" w:type="auto"/>
            <w:vAlign w:val="bottom"/>
          </w:tcPr>
          <w:p w14:paraId="682B01FE" w14:textId="77777777" w:rsidR="00C334D1" w:rsidRPr="00813D46" w:rsidRDefault="00C334D1" w:rsidP="007B0C0F">
            <w:pPr>
              <w:pStyle w:val="la2"/>
            </w:pPr>
            <w:r w:rsidRPr="00813D46">
              <w:rPr>
                <w:sz w:val="15"/>
                <w:szCs w:val="15"/>
              </w:rPr>
              <w:t> </w:t>
            </w:r>
          </w:p>
        </w:tc>
        <w:tc>
          <w:tcPr>
            <w:tcW w:w="0" w:type="auto"/>
            <w:vAlign w:val="bottom"/>
          </w:tcPr>
          <w:p w14:paraId="54F8501A" w14:textId="77777777" w:rsidR="00C334D1" w:rsidRPr="00813D46" w:rsidRDefault="00C334D1" w:rsidP="007B0C0F">
            <w:pPr>
              <w:rPr>
                <w:sz w:val="8"/>
                <w:szCs w:val="24"/>
              </w:rPr>
            </w:pPr>
            <w:r w:rsidRPr="00813D46">
              <w:rPr>
                <w:rFonts w:cs="Arial"/>
              </w:rPr>
              <w:t> </w:t>
            </w:r>
          </w:p>
        </w:tc>
        <w:tc>
          <w:tcPr>
            <w:tcW w:w="0" w:type="auto"/>
            <w:vAlign w:val="bottom"/>
          </w:tcPr>
          <w:p w14:paraId="5525E5B0" w14:textId="77777777" w:rsidR="00C334D1" w:rsidRPr="00813D46" w:rsidRDefault="00C334D1" w:rsidP="007B0C0F">
            <w:pPr>
              <w:jc w:val="right"/>
              <w:rPr>
                <w:szCs w:val="24"/>
              </w:rPr>
            </w:pPr>
            <w:r w:rsidRPr="00813D46">
              <w:rPr>
                <w:rFonts w:cs="Arial"/>
                <w:bCs/>
              </w:rPr>
              <w:t>43,359</w:t>
            </w:r>
          </w:p>
        </w:tc>
        <w:tc>
          <w:tcPr>
            <w:tcW w:w="0" w:type="auto"/>
            <w:noWrap/>
            <w:vAlign w:val="bottom"/>
          </w:tcPr>
          <w:p w14:paraId="29E96E86" w14:textId="77777777" w:rsidR="00C334D1" w:rsidRPr="00813D46" w:rsidRDefault="00C334D1" w:rsidP="007B0C0F">
            <w:pPr>
              <w:rPr>
                <w:sz w:val="8"/>
                <w:szCs w:val="24"/>
              </w:rPr>
            </w:pPr>
            <w:r w:rsidRPr="00813D46">
              <w:rPr>
                <w:rFonts w:cs="Arial"/>
              </w:rPr>
              <w:t> </w:t>
            </w:r>
          </w:p>
        </w:tc>
        <w:tc>
          <w:tcPr>
            <w:tcW w:w="0" w:type="auto"/>
            <w:vAlign w:val="bottom"/>
          </w:tcPr>
          <w:p w14:paraId="7B41DF7F" w14:textId="77777777" w:rsidR="00C334D1" w:rsidRPr="00813D46" w:rsidRDefault="00C334D1" w:rsidP="007B0C0F">
            <w:pPr>
              <w:pStyle w:val="la2"/>
            </w:pPr>
            <w:r w:rsidRPr="00813D46">
              <w:rPr>
                <w:sz w:val="15"/>
                <w:szCs w:val="15"/>
              </w:rPr>
              <w:t> </w:t>
            </w:r>
          </w:p>
        </w:tc>
        <w:tc>
          <w:tcPr>
            <w:tcW w:w="0" w:type="auto"/>
            <w:vAlign w:val="bottom"/>
          </w:tcPr>
          <w:p w14:paraId="2927FCA8" w14:textId="77777777" w:rsidR="00C334D1" w:rsidRPr="00813D46" w:rsidRDefault="00C334D1" w:rsidP="007B0C0F">
            <w:pPr>
              <w:rPr>
                <w:sz w:val="8"/>
                <w:szCs w:val="24"/>
              </w:rPr>
            </w:pPr>
            <w:r w:rsidRPr="00813D46">
              <w:rPr>
                <w:rFonts w:cs="Arial"/>
              </w:rPr>
              <w:t> </w:t>
            </w:r>
          </w:p>
        </w:tc>
        <w:tc>
          <w:tcPr>
            <w:tcW w:w="0" w:type="auto"/>
            <w:vAlign w:val="bottom"/>
          </w:tcPr>
          <w:p w14:paraId="7E1473B2" w14:textId="77777777" w:rsidR="00C334D1" w:rsidRPr="00813D46" w:rsidRDefault="00C334D1" w:rsidP="007B0C0F">
            <w:pPr>
              <w:jc w:val="right"/>
              <w:rPr>
                <w:szCs w:val="24"/>
              </w:rPr>
            </w:pPr>
            <w:r w:rsidRPr="00813D46">
              <w:rPr>
                <w:rFonts w:cs="Arial"/>
              </w:rPr>
              <w:t>36,505</w:t>
            </w:r>
          </w:p>
        </w:tc>
        <w:tc>
          <w:tcPr>
            <w:tcW w:w="0" w:type="auto"/>
            <w:noWrap/>
            <w:vAlign w:val="bottom"/>
          </w:tcPr>
          <w:p w14:paraId="71A77C7B" w14:textId="77777777" w:rsidR="00C334D1" w:rsidRPr="00813D46" w:rsidRDefault="00C334D1" w:rsidP="007B0C0F">
            <w:pPr>
              <w:rPr>
                <w:sz w:val="8"/>
                <w:szCs w:val="24"/>
              </w:rPr>
            </w:pPr>
            <w:r w:rsidRPr="00813D46">
              <w:rPr>
                <w:rFonts w:cs="Arial"/>
              </w:rPr>
              <w:t> </w:t>
            </w:r>
          </w:p>
        </w:tc>
      </w:tr>
      <w:tr w:rsidR="00C334D1" w:rsidRPr="00813D46" w14:paraId="1DD08E86" w14:textId="77777777" w:rsidTr="007B0C0F">
        <w:trPr>
          <w:jc w:val="center"/>
        </w:trPr>
        <w:tc>
          <w:tcPr>
            <w:tcW w:w="0" w:type="auto"/>
            <w:gridSpan w:val="4"/>
            <w:vAlign w:val="bottom"/>
          </w:tcPr>
          <w:p w14:paraId="0522BD6D" w14:textId="77777777" w:rsidR="00C334D1" w:rsidRPr="00813D46" w:rsidRDefault="00C334D1" w:rsidP="007B0C0F">
            <w:pPr>
              <w:pStyle w:val="rrdsinglerule"/>
            </w:pPr>
            <w:r w:rsidRPr="00813D46">
              <w:rPr>
                <w:sz w:val="15"/>
                <w:szCs w:val="15"/>
              </w:rPr>
              <w:t> </w:t>
            </w:r>
          </w:p>
        </w:tc>
        <w:tc>
          <w:tcPr>
            <w:tcW w:w="0" w:type="auto"/>
            <w:vAlign w:val="bottom"/>
          </w:tcPr>
          <w:p w14:paraId="20C9A9E9" w14:textId="77777777" w:rsidR="00C334D1" w:rsidRPr="00813D46" w:rsidRDefault="00C334D1" w:rsidP="007B0C0F">
            <w:pPr>
              <w:rPr>
                <w:sz w:val="8"/>
                <w:szCs w:val="24"/>
              </w:rPr>
            </w:pPr>
          </w:p>
        </w:tc>
        <w:tc>
          <w:tcPr>
            <w:tcW w:w="0" w:type="auto"/>
            <w:vAlign w:val="bottom"/>
          </w:tcPr>
          <w:p w14:paraId="738802AB" w14:textId="77777777" w:rsidR="00C334D1" w:rsidRPr="00813D46" w:rsidRDefault="00C334D1" w:rsidP="007B0C0F">
            <w:pPr>
              <w:pStyle w:val="la2"/>
            </w:pPr>
            <w:r w:rsidRPr="00813D46">
              <w:t> </w:t>
            </w:r>
          </w:p>
        </w:tc>
        <w:tc>
          <w:tcPr>
            <w:tcW w:w="0" w:type="auto"/>
            <w:vAlign w:val="bottom"/>
          </w:tcPr>
          <w:p w14:paraId="43DB4EB6" w14:textId="77777777" w:rsidR="00C334D1" w:rsidRPr="00813D46" w:rsidRDefault="00C334D1" w:rsidP="007B0C0F">
            <w:pPr>
              <w:pStyle w:val="rrdsinglerule"/>
            </w:pPr>
            <w:r w:rsidRPr="00813D46">
              <w:rPr>
                <w:sz w:val="15"/>
                <w:szCs w:val="15"/>
              </w:rPr>
              <w:t> </w:t>
            </w:r>
          </w:p>
        </w:tc>
        <w:tc>
          <w:tcPr>
            <w:tcW w:w="0" w:type="auto"/>
            <w:vAlign w:val="bottom"/>
          </w:tcPr>
          <w:p w14:paraId="4F6767DE" w14:textId="77777777" w:rsidR="00C334D1" w:rsidRPr="00813D46" w:rsidRDefault="00C334D1" w:rsidP="007B0C0F">
            <w:pPr>
              <w:pStyle w:val="rrdsinglerule"/>
            </w:pPr>
            <w:r w:rsidRPr="00813D46">
              <w:rPr>
                <w:sz w:val="15"/>
                <w:szCs w:val="15"/>
              </w:rPr>
              <w:t> </w:t>
            </w:r>
          </w:p>
        </w:tc>
        <w:tc>
          <w:tcPr>
            <w:tcW w:w="0" w:type="auto"/>
            <w:vAlign w:val="bottom"/>
          </w:tcPr>
          <w:p w14:paraId="4D08A1FD" w14:textId="77777777" w:rsidR="00C334D1" w:rsidRPr="00813D46" w:rsidRDefault="00C334D1" w:rsidP="007B0C0F">
            <w:pPr>
              <w:rPr>
                <w:sz w:val="8"/>
                <w:szCs w:val="24"/>
              </w:rPr>
            </w:pPr>
          </w:p>
        </w:tc>
        <w:tc>
          <w:tcPr>
            <w:tcW w:w="0" w:type="auto"/>
            <w:vAlign w:val="bottom"/>
          </w:tcPr>
          <w:p w14:paraId="5F3B47CA" w14:textId="77777777" w:rsidR="00C334D1" w:rsidRPr="00813D46" w:rsidRDefault="00C334D1" w:rsidP="007B0C0F">
            <w:pPr>
              <w:pStyle w:val="la2"/>
            </w:pPr>
            <w:r w:rsidRPr="00813D46">
              <w:t> </w:t>
            </w:r>
          </w:p>
        </w:tc>
        <w:tc>
          <w:tcPr>
            <w:tcW w:w="0" w:type="auto"/>
            <w:vAlign w:val="bottom"/>
          </w:tcPr>
          <w:p w14:paraId="003E0B45" w14:textId="77777777" w:rsidR="00C334D1" w:rsidRPr="00813D46" w:rsidRDefault="00C334D1" w:rsidP="007B0C0F">
            <w:pPr>
              <w:pStyle w:val="rrdsinglerule"/>
            </w:pPr>
            <w:r w:rsidRPr="00813D46">
              <w:rPr>
                <w:sz w:val="15"/>
                <w:szCs w:val="15"/>
              </w:rPr>
              <w:t> </w:t>
            </w:r>
          </w:p>
        </w:tc>
        <w:tc>
          <w:tcPr>
            <w:tcW w:w="0" w:type="auto"/>
            <w:vAlign w:val="bottom"/>
          </w:tcPr>
          <w:p w14:paraId="67430558" w14:textId="77777777" w:rsidR="00C334D1" w:rsidRPr="00813D46" w:rsidRDefault="00C334D1" w:rsidP="007B0C0F">
            <w:pPr>
              <w:pStyle w:val="rrdsinglerule"/>
            </w:pPr>
            <w:r w:rsidRPr="00813D46">
              <w:rPr>
                <w:sz w:val="15"/>
                <w:szCs w:val="15"/>
              </w:rPr>
              <w:t> </w:t>
            </w:r>
          </w:p>
        </w:tc>
        <w:tc>
          <w:tcPr>
            <w:tcW w:w="0" w:type="auto"/>
            <w:vAlign w:val="bottom"/>
          </w:tcPr>
          <w:p w14:paraId="1130F26A" w14:textId="77777777" w:rsidR="00C334D1" w:rsidRPr="00813D46" w:rsidRDefault="00C334D1" w:rsidP="007B0C0F">
            <w:pPr>
              <w:rPr>
                <w:sz w:val="8"/>
                <w:szCs w:val="24"/>
              </w:rPr>
            </w:pPr>
          </w:p>
        </w:tc>
      </w:tr>
      <w:tr w:rsidR="00C334D1" w:rsidRPr="00813D46" w14:paraId="6C01F92F" w14:textId="77777777" w:rsidTr="007B0C0F">
        <w:trPr>
          <w:jc w:val="center"/>
        </w:trPr>
        <w:tc>
          <w:tcPr>
            <w:tcW w:w="0" w:type="auto"/>
          </w:tcPr>
          <w:p w14:paraId="64F85F21" w14:textId="77777777" w:rsidR="00C334D1" w:rsidRPr="00813D46" w:rsidRDefault="00C334D1" w:rsidP="007B0C0F">
            <w:pPr>
              <w:pStyle w:val="NormalWeb"/>
              <w:ind w:left="480" w:hanging="240"/>
              <w:rPr>
                <w:sz w:val="8"/>
              </w:rPr>
            </w:pPr>
            <w:r w:rsidRPr="00813D46">
              <w:rPr>
                <w:rFonts w:cs="Arial"/>
                <w:sz w:val="20"/>
                <w:szCs w:val="20"/>
              </w:rPr>
              <w:t>Total</w:t>
            </w:r>
          </w:p>
        </w:tc>
        <w:tc>
          <w:tcPr>
            <w:tcW w:w="0" w:type="auto"/>
            <w:vAlign w:val="bottom"/>
          </w:tcPr>
          <w:p w14:paraId="27665486" w14:textId="77777777" w:rsidR="00C334D1" w:rsidRPr="00813D46" w:rsidRDefault="00C334D1" w:rsidP="007B0C0F">
            <w:pPr>
              <w:pStyle w:val="la2"/>
            </w:pPr>
            <w:r w:rsidRPr="00813D46">
              <w:rPr>
                <w:sz w:val="15"/>
                <w:szCs w:val="15"/>
              </w:rPr>
              <w:t> </w:t>
            </w:r>
          </w:p>
        </w:tc>
        <w:tc>
          <w:tcPr>
            <w:tcW w:w="0" w:type="auto"/>
            <w:vAlign w:val="bottom"/>
          </w:tcPr>
          <w:p w14:paraId="1BC562DC" w14:textId="77777777" w:rsidR="00C334D1" w:rsidRPr="00813D46" w:rsidRDefault="00C334D1" w:rsidP="007B0C0F">
            <w:pPr>
              <w:rPr>
                <w:sz w:val="8"/>
                <w:szCs w:val="24"/>
              </w:rPr>
            </w:pPr>
            <w:r w:rsidRPr="00813D46">
              <w:rPr>
                <w:rFonts w:cs="Arial"/>
                <w:b/>
                <w:bCs/>
              </w:rPr>
              <w:t>$</w:t>
            </w:r>
          </w:p>
        </w:tc>
        <w:tc>
          <w:tcPr>
            <w:tcW w:w="0" w:type="auto"/>
            <w:vAlign w:val="bottom"/>
          </w:tcPr>
          <w:p w14:paraId="7E6E6504" w14:textId="7F278250" w:rsidR="00C334D1" w:rsidRPr="00813D46" w:rsidRDefault="00C334D1" w:rsidP="007B0C0F">
            <w:pPr>
              <w:jc w:val="right"/>
              <w:rPr>
                <w:szCs w:val="24"/>
              </w:rPr>
            </w:pPr>
            <w:r w:rsidRPr="00813D46">
              <w:rPr>
                <w:rFonts w:cs="Arial"/>
                <w:b/>
                <w:bCs/>
              </w:rPr>
              <w:t>  </w:t>
            </w:r>
            <w:r w:rsidR="004274C2" w:rsidRPr="00813D46">
              <w:rPr>
                <w:rFonts w:cs="Arial"/>
                <w:b/>
                <w:bCs/>
              </w:rPr>
              <w:t>93,580</w:t>
            </w:r>
          </w:p>
        </w:tc>
        <w:tc>
          <w:tcPr>
            <w:tcW w:w="0" w:type="auto"/>
            <w:noWrap/>
            <w:vAlign w:val="bottom"/>
          </w:tcPr>
          <w:p w14:paraId="6C263526" w14:textId="77777777" w:rsidR="00C334D1" w:rsidRPr="00813D46" w:rsidRDefault="00C334D1" w:rsidP="007B0C0F">
            <w:pPr>
              <w:rPr>
                <w:sz w:val="8"/>
                <w:szCs w:val="24"/>
              </w:rPr>
            </w:pPr>
            <w:r w:rsidRPr="00813D46">
              <w:rPr>
                <w:rFonts w:cs="Arial"/>
                <w:b/>
                <w:bCs/>
              </w:rPr>
              <w:t> </w:t>
            </w:r>
          </w:p>
        </w:tc>
        <w:tc>
          <w:tcPr>
            <w:tcW w:w="0" w:type="auto"/>
            <w:vAlign w:val="bottom"/>
          </w:tcPr>
          <w:p w14:paraId="10D1E5D3" w14:textId="77777777" w:rsidR="00C334D1" w:rsidRPr="00813D46" w:rsidRDefault="00C334D1" w:rsidP="007B0C0F">
            <w:pPr>
              <w:pStyle w:val="la2"/>
            </w:pPr>
            <w:r w:rsidRPr="00813D46">
              <w:rPr>
                <w:sz w:val="15"/>
                <w:szCs w:val="15"/>
              </w:rPr>
              <w:t> </w:t>
            </w:r>
          </w:p>
        </w:tc>
        <w:tc>
          <w:tcPr>
            <w:tcW w:w="0" w:type="auto"/>
            <w:vAlign w:val="bottom"/>
          </w:tcPr>
          <w:p w14:paraId="5F6A7C3C" w14:textId="77777777" w:rsidR="00C334D1" w:rsidRPr="00813D46" w:rsidRDefault="00C334D1" w:rsidP="007B0C0F">
            <w:pPr>
              <w:rPr>
                <w:sz w:val="8"/>
                <w:szCs w:val="24"/>
              </w:rPr>
            </w:pPr>
            <w:r w:rsidRPr="00813D46">
              <w:rPr>
                <w:rFonts w:cs="Arial"/>
              </w:rPr>
              <w:t>$</w:t>
            </w:r>
          </w:p>
        </w:tc>
        <w:tc>
          <w:tcPr>
            <w:tcW w:w="0" w:type="auto"/>
            <w:vAlign w:val="bottom"/>
          </w:tcPr>
          <w:p w14:paraId="132CE690" w14:textId="77777777" w:rsidR="00C334D1" w:rsidRPr="00813D46" w:rsidRDefault="00C334D1" w:rsidP="007B0C0F">
            <w:pPr>
              <w:jc w:val="right"/>
              <w:rPr>
                <w:szCs w:val="24"/>
              </w:rPr>
            </w:pPr>
            <w:r w:rsidRPr="00813D46">
              <w:rPr>
                <w:rFonts w:cs="Arial"/>
                <w:bCs/>
              </w:rPr>
              <w:t>  86,833</w:t>
            </w:r>
          </w:p>
        </w:tc>
        <w:tc>
          <w:tcPr>
            <w:tcW w:w="0" w:type="auto"/>
            <w:noWrap/>
            <w:vAlign w:val="bottom"/>
          </w:tcPr>
          <w:p w14:paraId="3C95D0D8" w14:textId="77777777" w:rsidR="00C334D1" w:rsidRPr="00813D46" w:rsidRDefault="00C334D1" w:rsidP="007B0C0F">
            <w:pPr>
              <w:rPr>
                <w:sz w:val="8"/>
                <w:szCs w:val="24"/>
              </w:rPr>
            </w:pPr>
            <w:r w:rsidRPr="00813D46">
              <w:rPr>
                <w:rFonts w:cs="Arial"/>
              </w:rPr>
              <w:t> </w:t>
            </w:r>
          </w:p>
        </w:tc>
        <w:tc>
          <w:tcPr>
            <w:tcW w:w="0" w:type="auto"/>
            <w:vAlign w:val="bottom"/>
          </w:tcPr>
          <w:p w14:paraId="5A79C097" w14:textId="77777777" w:rsidR="00C334D1" w:rsidRPr="00813D46" w:rsidRDefault="00C334D1" w:rsidP="007B0C0F">
            <w:pPr>
              <w:pStyle w:val="la2"/>
            </w:pPr>
            <w:r w:rsidRPr="00813D46">
              <w:rPr>
                <w:sz w:val="15"/>
                <w:szCs w:val="15"/>
              </w:rPr>
              <w:t> </w:t>
            </w:r>
          </w:p>
        </w:tc>
        <w:tc>
          <w:tcPr>
            <w:tcW w:w="0" w:type="auto"/>
            <w:vAlign w:val="bottom"/>
          </w:tcPr>
          <w:p w14:paraId="0BDE3DB2" w14:textId="77777777" w:rsidR="00C334D1" w:rsidRPr="00813D46" w:rsidRDefault="00C334D1" w:rsidP="007B0C0F">
            <w:pPr>
              <w:rPr>
                <w:sz w:val="8"/>
                <w:szCs w:val="24"/>
              </w:rPr>
            </w:pPr>
            <w:r w:rsidRPr="00813D46">
              <w:rPr>
                <w:rFonts w:cs="Arial"/>
              </w:rPr>
              <w:t>$</w:t>
            </w:r>
          </w:p>
        </w:tc>
        <w:tc>
          <w:tcPr>
            <w:tcW w:w="0" w:type="auto"/>
            <w:vAlign w:val="bottom"/>
          </w:tcPr>
          <w:p w14:paraId="67F18B29" w14:textId="77777777" w:rsidR="00C334D1" w:rsidRPr="00813D46" w:rsidRDefault="00C334D1" w:rsidP="007B0C0F">
            <w:pPr>
              <w:jc w:val="right"/>
              <w:rPr>
                <w:szCs w:val="24"/>
              </w:rPr>
            </w:pPr>
            <w:r w:rsidRPr="00813D46">
              <w:rPr>
                <w:rFonts w:cs="Arial"/>
              </w:rPr>
              <w:t>  77,849</w:t>
            </w:r>
          </w:p>
        </w:tc>
        <w:tc>
          <w:tcPr>
            <w:tcW w:w="0" w:type="auto"/>
            <w:noWrap/>
            <w:vAlign w:val="bottom"/>
          </w:tcPr>
          <w:p w14:paraId="38749842" w14:textId="77777777" w:rsidR="00C334D1" w:rsidRPr="00813D46" w:rsidRDefault="00C334D1" w:rsidP="007B0C0F">
            <w:pPr>
              <w:rPr>
                <w:sz w:val="8"/>
                <w:szCs w:val="24"/>
              </w:rPr>
            </w:pPr>
            <w:r w:rsidRPr="00813D46">
              <w:rPr>
                <w:rFonts w:cs="Arial"/>
              </w:rPr>
              <w:t> </w:t>
            </w:r>
          </w:p>
        </w:tc>
      </w:tr>
      <w:tr w:rsidR="00C334D1" w:rsidRPr="00813D46" w14:paraId="34A7058D" w14:textId="77777777" w:rsidTr="007B0C0F">
        <w:trPr>
          <w:jc w:val="center"/>
        </w:trPr>
        <w:tc>
          <w:tcPr>
            <w:tcW w:w="0" w:type="auto"/>
            <w:vAlign w:val="bottom"/>
          </w:tcPr>
          <w:p w14:paraId="22C17EC8" w14:textId="77777777" w:rsidR="00C334D1" w:rsidRPr="00813D46" w:rsidRDefault="00C334D1" w:rsidP="007B0C0F">
            <w:pPr>
              <w:pStyle w:val="la2"/>
            </w:pPr>
            <w:r w:rsidRPr="00813D46">
              <w:t> </w:t>
            </w:r>
          </w:p>
        </w:tc>
        <w:tc>
          <w:tcPr>
            <w:tcW w:w="0" w:type="auto"/>
            <w:vAlign w:val="bottom"/>
          </w:tcPr>
          <w:p w14:paraId="74297820" w14:textId="77777777" w:rsidR="00C334D1" w:rsidRPr="00813D46" w:rsidRDefault="00C334D1" w:rsidP="007B0C0F">
            <w:pPr>
              <w:pStyle w:val="la2"/>
            </w:pPr>
            <w:r w:rsidRPr="00813D46">
              <w:t> </w:t>
            </w:r>
          </w:p>
        </w:tc>
        <w:tc>
          <w:tcPr>
            <w:tcW w:w="0" w:type="auto"/>
            <w:vAlign w:val="bottom"/>
          </w:tcPr>
          <w:p w14:paraId="75F249AD" w14:textId="77777777" w:rsidR="00C334D1" w:rsidRPr="00813D46" w:rsidRDefault="00C334D1" w:rsidP="007B0C0F">
            <w:pPr>
              <w:pStyle w:val="rrddoublerule"/>
            </w:pPr>
            <w:r w:rsidRPr="00813D46">
              <w:rPr>
                <w:sz w:val="15"/>
                <w:szCs w:val="15"/>
              </w:rPr>
              <w:t> </w:t>
            </w:r>
          </w:p>
        </w:tc>
        <w:tc>
          <w:tcPr>
            <w:tcW w:w="0" w:type="auto"/>
            <w:vAlign w:val="bottom"/>
          </w:tcPr>
          <w:p w14:paraId="6B015AF8" w14:textId="77777777" w:rsidR="00C334D1" w:rsidRPr="00813D46" w:rsidRDefault="00C334D1" w:rsidP="007B0C0F">
            <w:pPr>
              <w:pStyle w:val="rrddoublerule"/>
            </w:pPr>
            <w:r w:rsidRPr="00813D46">
              <w:rPr>
                <w:sz w:val="15"/>
                <w:szCs w:val="15"/>
              </w:rPr>
              <w:t> </w:t>
            </w:r>
          </w:p>
        </w:tc>
        <w:tc>
          <w:tcPr>
            <w:tcW w:w="0" w:type="auto"/>
            <w:vAlign w:val="bottom"/>
          </w:tcPr>
          <w:p w14:paraId="2E0BD64E" w14:textId="77777777" w:rsidR="00C334D1" w:rsidRPr="00813D46" w:rsidRDefault="00C334D1" w:rsidP="007B0C0F">
            <w:pPr>
              <w:rPr>
                <w:sz w:val="8"/>
                <w:szCs w:val="24"/>
              </w:rPr>
            </w:pPr>
          </w:p>
        </w:tc>
        <w:tc>
          <w:tcPr>
            <w:tcW w:w="0" w:type="auto"/>
            <w:vAlign w:val="bottom"/>
          </w:tcPr>
          <w:p w14:paraId="17292BB4" w14:textId="77777777" w:rsidR="00C334D1" w:rsidRPr="00813D46" w:rsidRDefault="00C334D1" w:rsidP="007B0C0F">
            <w:pPr>
              <w:pStyle w:val="la2"/>
            </w:pPr>
            <w:r w:rsidRPr="00813D46">
              <w:t> </w:t>
            </w:r>
          </w:p>
        </w:tc>
        <w:tc>
          <w:tcPr>
            <w:tcW w:w="0" w:type="auto"/>
            <w:vAlign w:val="bottom"/>
          </w:tcPr>
          <w:p w14:paraId="217E692A" w14:textId="77777777" w:rsidR="00C334D1" w:rsidRPr="00813D46" w:rsidRDefault="00C334D1" w:rsidP="007B0C0F">
            <w:pPr>
              <w:pStyle w:val="rrddoublerule"/>
            </w:pPr>
            <w:r w:rsidRPr="00813D46">
              <w:rPr>
                <w:sz w:val="15"/>
                <w:szCs w:val="15"/>
              </w:rPr>
              <w:t> </w:t>
            </w:r>
          </w:p>
        </w:tc>
        <w:tc>
          <w:tcPr>
            <w:tcW w:w="0" w:type="auto"/>
            <w:vAlign w:val="bottom"/>
          </w:tcPr>
          <w:p w14:paraId="099542C2" w14:textId="77777777" w:rsidR="00C334D1" w:rsidRPr="00813D46" w:rsidRDefault="00C334D1" w:rsidP="007B0C0F">
            <w:pPr>
              <w:pStyle w:val="rrddoublerule"/>
            </w:pPr>
            <w:r w:rsidRPr="00813D46">
              <w:rPr>
                <w:sz w:val="15"/>
                <w:szCs w:val="15"/>
              </w:rPr>
              <w:t> </w:t>
            </w:r>
          </w:p>
        </w:tc>
        <w:tc>
          <w:tcPr>
            <w:tcW w:w="0" w:type="auto"/>
            <w:vAlign w:val="bottom"/>
          </w:tcPr>
          <w:p w14:paraId="3E2EBF6E" w14:textId="77777777" w:rsidR="00C334D1" w:rsidRPr="00813D46" w:rsidRDefault="00C334D1" w:rsidP="007B0C0F">
            <w:pPr>
              <w:rPr>
                <w:sz w:val="8"/>
                <w:szCs w:val="24"/>
              </w:rPr>
            </w:pPr>
          </w:p>
        </w:tc>
        <w:tc>
          <w:tcPr>
            <w:tcW w:w="0" w:type="auto"/>
            <w:vAlign w:val="bottom"/>
          </w:tcPr>
          <w:p w14:paraId="2272A638" w14:textId="77777777" w:rsidR="00C334D1" w:rsidRPr="00813D46" w:rsidRDefault="00C334D1" w:rsidP="007B0C0F">
            <w:pPr>
              <w:pStyle w:val="la2"/>
            </w:pPr>
            <w:r w:rsidRPr="00813D46">
              <w:t> </w:t>
            </w:r>
          </w:p>
        </w:tc>
        <w:tc>
          <w:tcPr>
            <w:tcW w:w="0" w:type="auto"/>
            <w:vAlign w:val="bottom"/>
          </w:tcPr>
          <w:p w14:paraId="235F8238" w14:textId="77777777" w:rsidR="00C334D1" w:rsidRPr="00813D46" w:rsidRDefault="00C334D1" w:rsidP="007B0C0F">
            <w:pPr>
              <w:pStyle w:val="rrddoublerule"/>
            </w:pPr>
            <w:r w:rsidRPr="00813D46">
              <w:rPr>
                <w:sz w:val="15"/>
                <w:szCs w:val="15"/>
              </w:rPr>
              <w:t> </w:t>
            </w:r>
          </w:p>
        </w:tc>
        <w:tc>
          <w:tcPr>
            <w:tcW w:w="0" w:type="auto"/>
            <w:vAlign w:val="bottom"/>
          </w:tcPr>
          <w:p w14:paraId="221369F3" w14:textId="77777777" w:rsidR="00C334D1" w:rsidRPr="00813D46" w:rsidRDefault="00C334D1" w:rsidP="007B0C0F">
            <w:pPr>
              <w:pStyle w:val="rrddoublerule"/>
            </w:pPr>
            <w:r w:rsidRPr="00813D46">
              <w:rPr>
                <w:sz w:val="15"/>
                <w:szCs w:val="15"/>
              </w:rPr>
              <w:t> </w:t>
            </w:r>
          </w:p>
        </w:tc>
        <w:tc>
          <w:tcPr>
            <w:tcW w:w="0" w:type="auto"/>
            <w:vAlign w:val="bottom"/>
          </w:tcPr>
          <w:p w14:paraId="5DD44D51" w14:textId="77777777" w:rsidR="00C334D1" w:rsidRPr="00813D46" w:rsidRDefault="00C334D1" w:rsidP="007B0C0F">
            <w:pPr>
              <w:rPr>
                <w:sz w:val="8"/>
                <w:szCs w:val="24"/>
              </w:rPr>
            </w:pPr>
          </w:p>
        </w:tc>
      </w:tr>
    </w:tbl>
    <w:p w14:paraId="068CC5FF" w14:textId="77777777" w:rsidR="00C334D1" w:rsidRPr="00813D46" w:rsidRDefault="00C334D1" w:rsidP="00C334D1">
      <w:pPr>
        <w:pStyle w:val="NormalWeb"/>
        <w:spacing w:before="90" w:beforeAutospacing="0" w:after="0" w:afterAutospacing="0"/>
        <w:ind w:left="489" w:hanging="490"/>
        <w:rPr>
          <w:sz w:val="8"/>
        </w:rPr>
      </w:pPr>
      <w:r w:rsidRPr="00813D46">
        <w:rPr>
          <w:rFonts w:cs="Arial"/>
          <w:sz w:val="20"/>
          <w:szCs w:val="20"/>
        </w:rPr>
        <w:t>(a)</w:t>
      </w:r>
      <w:r w:rsidRPr="00813D46">
        <w:rPr>
          <w:rFonts w:cs="Arial"/>
          <w:sz w:val="20"/>
          <w:szCs w:val="20"/>
        </w:rPr>
        <w:tab/>
      </w:r>
      <w:r w:rsidRPr="00813D46">
        <w:rPr>
          <w:rFonts w:cs="Arial"/>
          <w:i/>
          <w:iCs/>
          <w:sz w:val="20"/>
          <w:szCs w:val="20"/>
        </w:rPr>
        <w:t>Includes billings to OEMs and certain multinational organizations because of the nature of these businesses and the impracticability of determining the geographic source of the revenue.</w:t>
      </w:r>
      <w:r w:rsidRPr="00813D46">
        <w:rPr>
          <w:rFonts w:cs="Arial"/>
          <w:sz w:val="20"/>
          <w:szCs w:val="20"/>
        </w:rPr>
        <w:t xml:space="preserve"> </w:t>
      </w:r>
    </w:p>
    <w:p w14:paraId="61947DF5"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18B1144C" w14:textId="77777777" w:rsidR="00C334D1" w:rsidRPr="00813D46" w:rsidRDefault="00C334D1" w:rsidP="00C334D1">
      <w:pPr>
        <w:pStyle w:val="NormalWeb"/>
        <w:keepNext/>
        <w:keepLines/>
        <w:spacing w:before="0" w:beforeAutospacing="0" w:after="0" w:afterAutospacing="0"/>
        <w:rPr>
          <w:sz w:val="8"/>
        </w:rPr>
      </w:pPr>
      <w:r w:rsidRPr="00813D46">
        <w:rPr>
          <w:rFonts w:cs="Arial"/>
          <w:sz w:val="20"/>
          <w:szCs w:val="20"/>
        </w:rPr>
        <w:t xml:space="preserve">Revenue from external customers, classified by significant product and service offerings were as follows: </w:t>
      </w:r>
    </w:p>
    <w:p w14:paraId="5C64577D" w14:textId="77777777" w:rsidR="00C334D1" w:rsidRPr="00813D46" w:rsidRDefault="00C334D1" w:rsidP="00C334D1">
      <w:pPr>
        <w:pStyle w:val="NormalWeb"/>
        <w:keepNext/>
        <w:keepLines/>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6795"/>
        <w:gridCol w:w="257"/>
        <w:gridCol w:w="126"/>
        <w:gridCol w:w="738"/>
        <w:gridCol w:w="70"/>
        <w:gridCol w:w="257"/>
        <w:gridCol w:w="126"/>
        <w:gridCol w:w="738"/>
        <w:gridCol w:w="70"/>
        <w:gridCol w:w="257"/>
        <w:gridCol w:w="126"/>
        <w:gridCol w:w="738"/>
        <w:gridCol w:w="70"/>
      </w:tblGrid>
      <w:tr w:rsidR="00C334D1" w:rsidRPr="00813D46" w14:paraId="22757CB9" w14:textId="77777777" w:rsidTr="007B0C0F">
        <w:trPr>
          <w:tblHeader/>
          <w:jc w:val="center"/>
        </w:trPr>
        <w:tc>
          <w:tcPr>
            <w:tcW w:w="3277" w:type="pct"/>
            <w:vAlign w:val="center"/>
          </w:tcPr>
          <w:p w14:paraId="107D32E0" w14:textId="77777777" w:rsidR="00C334D1" w:rsidRPr="00813D46" w:rsidRDefault="00C334D1" w:rsidP="007B0C0F">
            <w:pPr>
              <w:keepNext/>
              <w:keepLines/>
              <w:rPr>
                <w:sz w:val="1"/>
                <w:szCs w:val="24"/>
              </w:rPr>
            </w:pPr>
          </w:p>
        </w:tc>
        <w:tc>
          <w:tcPr>
            <w:tcW w:w="124" w:type="pct"/>
            <w:vAlign w:val="bottom"/>
          </w:tcPr>
          <w:p w14:paraId="2E157466" w14:textId="77777777" w:rsidR="00C334D1" w:rsidRPr="00813D46" w:rsidRDefault="00C334D1" w:rsidP="007B0C0F">
            <w:pPr>
              <w:keepNext/>
              <w:keepLines/>
              <w:rPr>
                <w:sz w:val="1"/>
                <w:szCs w:val="24"/>
              </w:rPr>
            </w:pPr>
          </w:p>
        </w:tc>
        <w:tc>
          <w:tcPr>
            <w:tcW w:w="0" w:type="auto"/>
            <w:vAlign w:val="center"/>
          </w:tcPr>
          <w:p w14:paraId="081F294D" w14:textId="77777777" w:rsidR="00C334D1" w:rsidRPr="00813D46" w:rsidRDefault="00C334D1" w:rsidP="007B0C0F">
            <w:pPr>
              <w:keepNext/>
              <w:keepLines/>
              <w:rPr>
                <w:sz w:val="1"/>
                <w:szCs w:val="24"/>
              </w:rPr>
            </w:pPr>
          </w:p>
        </w:tc>
        <w:tc>
          <w:tcPr>
            <w:tcW w:w="0" w:type="auto"/>
            <w:vAlign w:val="center"/>
          </w:tcPr>
          <w:p w14:paraId="2E8023F3" w14:textId="77777777" w:rsidR="00C334D1" w:rsidRPr="00813D46" w:rsidRDefault="00C334D1" w:rsidP="007B0C0F">
            <w:pPr>
              <w:keepNext/>
              <w:keepLines/>
              <w:rPr>
                <w:sz w:val="1"/>
                <w:szCs w:val="24"/>
              </w:rPr>
            </w:pPr>
          </w:p>
        </w:tc>
        <w:tc>
          <w:tcPr>
            <w:tcW w:w="0" w:type="auto"/>
            <w:vAlign w:val="center"/>
          </w:tcPr>
          <w:p w14:paraId="04EFE4DE" w14:textId="77777777" w:rsidR="00C334D1" w:rsidRPr="00813D46" w:rsidRDefault="00C334D1" w:rsidP="007B0C0F">
            <w:pPr>
              <w:keepNext/>
              <w:keepLines/>
              <w:rPr>
                <w:sz w:val="1"/>
                <w:szCs w:val="24"/>
              </w:rPr>
            </w:pPr>
          </w:p>
        </w:tc>
        <w:tc>
          <w:tcPr>
            <w:tcW w:w="124" w:type="pct"/>
            <w:vAlign w:val="bottom"/>
          </w:tcPr>
          <w:p w14:paraId="022BC5FC" w14:textId="77777777" w:rsidR="00C334D1" w:rsidRPr="00813D46" w:rsidRDefault="00C334D1" w:rsidP="007B0C0F">
            <w:pPr>
              <w:keepNext/>
              <w:keepLines/>
              <w:rPr>
                <w:sz w:val="1"/>
                <w:szCs w:val="24"/>
              </w:rPr>
            </w:pPr>
          </w:p>
        </w:tc>
        <w:tc>
          <w:tcPr>
            <w:tcW w:w="0" w:type="auto"/>
            <w:vAlign w:val="center"/>
          </w:tcPr>
          <w:p w14:paraId="645703E6" w14:textId="77777777" w:rsidR="00C334D1" w:rsidRPr="00813D46" w:rsidRDefault="00C334D1" w:rsidP="007B0C0F">
            <w:pPr>
              <w:keepNext/>
              <w:keepLines/>
              <w:rPr>
                <w:sz w:val="1"/>
                <w:szCs w:val="24"/>
              </w:rPr>
            </w:pPr>
          </w:p>
        </w:tc>
        <w:tc>
          <w:tcPr>
            <w:tcW w:w="0" w:type="auto"/>
            <w:vAlign w:val="center"/>
          </w:tcPr>
          <w:p w14:paraId="793D86F7" w14:textId="77777777" w:rsidR="00C334D1" w:rsidRPr="00813D46" w:rsidRDefault="00C334D1" w:rsidP="007B0C0F">
            <w:pPr>
              <w:keepNext/>
              <w:keepLines/>
              <w:rPr>
                <w:sz w:val="1"/>
                <w:szCs w:val="24"/>
              </w:rPr>
            </w:pPr>
          </w:p>
        </w:tc>
        <w:tc>
          <w:tcPr>
            <w:tcW w:w="0" w:type="auto"/>
            <w:vAlign w:val="center"/>
          </w:tcPr>
          <w:p w14:paraId="486F9E9A" w14:textId="77777777" w:rsidR="00C334D1" w:rsidRPr="00813D46" w:rsidRDefault="00C334D1" w:rsidP="007B0C0F">
            <w:pPr>
              <w:keepNext/>
              <w:keepLines/>
              <w:rPr>
                <w:sz w:val="1"/>
                <w:szCs w:val="24"/>
              </w:rPr>
            </w:pPr>
          </w:p>
        </w:tc>
        <w:tc>
          <w:tcPr>
            <w:tcW w:w="124" w:type="pct"/>
            <w:vAlign w:val="bottom"/>
          </w:tcPr>
          <w:p w14:paraId="7D2450EF" w14:textId="77777777" w:rsidR="00C334D1" w:rsidRPr="00813D46" w:rsidRDefault="00C334D1" w:rsidP="007B0C0F">
            <w:pPr>
              <w:keepNext/>
              <w:keepLines/>
              <w:rPr>
                <w:sz w:val="1"/>
                <w:szCs w:val="24"/>
              </w:rPr>
            </w:pPr>
          </w:p>
        </w:tc>
        <w:tc>
          <w:tcPr>
            <w:tcW w:w="0" w:type="auto"/>
            <w:vAlign w:val="center"/>
          </w:tcPr>
          <w:p w14:paraId="7541DC9A" w14:textId="77777777" w:rsidR="00C334D1" w:rsidRPr="00813D46" w:rsidRDefault="00C334D1" w:rsidP="007B0C0F">
            <w:pPr>
              <w:keepNext/>
              <w:keepLines/>
              <w:rPr>
                <w:sz w:val="1"/>
                <w:szCs w:val="24"/>
              </w:rPr>
            </w:pPr>
          </w:p>
        </w:tc>
        <w:tc>
          <w:tcPr>
            <w:tcW w:w="0" w:type="auto"/>
            <w:vAlign w:val="center"/>
          </w:tcPr>
          <w:p w14:paraId="7AB902D7" w14:textId="77777777" w:rsidR="00C334D1" w:rsidRPr="00813D46" w:rsidRDefault="00C334D1" w:rsidP="007B0C0F">
            <w:pPr>
              <w:keepNext/>
              <w:keepLines/>
              <w:rPr>
                <w:sz w:val="1"/>
                <w:szCs w:val="24"/>
              </w:rPr>
            </w:pPr>
          </w:p>
        </w:tc>
        <w:tc>
          <w:tcPr>
            <w:tcW w:w="0" w:type="auto"/>
            <w:vAlign w:val="center"/>
          </w:tcPr>
          <w:p w14:paraId="26AEFEE6" w14:textId="77777777" w:rsidR="00C334D1" w:rsidRPr="00813D46" w:rsidRDefault="00C334D1" w:rsidP="007B0C0F">
            <w:pPr>
              <w:keepNext/>
              <w:keepLines/>
              <w:rPr>
                <w:sz w:val="1"/>
                <w:szCs w:val="24"/>
              </w:rPr>
            </w:pPr>
          </w:p>
        </w:tc>
      </w:tr>
      <w:tr w:rsidR="00C334D1" w:rsidRPr="00813D46" w14:paraId="7CD83ED0" w14:textId="77777777" w:rsidTr="007B0C0F">
        <w:trPr>
          <w:tblHeader/>
          <w:jc w:val="center"/>
        </w:trPr>
        <w:tc>
          <w:tcPr>
            <w:tcW w:w="0" w:type="auto"/>
            <w:vAlign w:val="bottom"/>
          </w:tcPr>
          <w:p w14:paraId="103E7D68"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(In millions)</w:t>
            </w:r>
          </w:p>
        </w:tc>
        <w:tc>
          <w:tcPr>
            <w:tcW w:w="0" w:type="auto"/>
            <w:vAlign w:val="bottom"/>
          </w:tcPr>
          <w:p w14:paraId="485DBB19" w14:textId="77777777" w:rsidR="00C334D1" w:rsidRPr="00813D46" w:rsidRDefault="00C334D1" w:rsidP="007B0C0F">
            <w:pPr>
              <w:pStyle w:val="la2"/>
              <w:keepNext/>
              <w:keepLines/>
            </w:pPr>
            <w:r w:rsidRPr="00813D46">
              <w:rPr>
                <w:sz w:val="15"/>
                <w:szCs w:val="15"/>
              </w:rPr>
              <w:t> </w:t>
            </w:r>
          </w:p>
        </w:tc>
        <w:tc>
          <w:tcPr>
            <w:tcW w:w="0" w:type="auto"/>
            <w:gridSpan w:val="10"/>
            <w:vAlign w:val="bottom"/>
          </w:tcPr>
          <w:p w14:paraId="4EDF9063" w14:textId="77777777" w:rsidR="00C334D1" w:rsidRPr="00813D46" w:rsidRDefault="00C334D1" w:rsidP="007B0C0F">
            <w:pPr>
              <w:pStyle w:val="la2"/>
              <w:keepNext/>
              <w:keepLines/>
            </w:pPr>
            <w:r w:rsidRPr="00813D46">
              <w:t> </w:t>
            </w:r>
          </w:p>
        </w:tc>
        <w:tc>
          <w:tcPr>
            <w:tcW w:w="0" w:type="auto"/>
            <w:vAlign w:val="bottom"/>
          </w:tcPr>
          <w:p w14:paraId="71B30BCA" w14:textId="77777777" w:rsidR="00C334D1" w:rsidRPr="00813D46" w:rsidRDefault="00C334D1" w:rsidP="007B0C0F">
            <w:pPr>
              <w:keepNext/>
              <w:keepLines/>
              <w:rPr>
                <w:sz w:val="8"/>
                <w:szCs w:val="24"/>
              </w:rPr>
            </w:pPr>
            <w:r w:rsidRPr="00813D46">
              <w:rPr>
                <w:sz w:val="15"/>
                <w:szCs w:val="15"/>
              </w:rPr>
              <w:t> </w:t>
            </w:r>
          </w:p>
        </w:tc>
      </w:tr>
      <w:tr w:rsidR="00C334D1" w:rsidRPr="00813D46" w14:paraId="2A395692" w14:textId="77777777" w:rsidTr="007B0C0F">
        <w:trPr>
          <w:jc w:val="center"/>
        </w:trPr>
        <w:tc>
          <w:tcPr>
            <w:tcW w:w="0" w:type="auto"/>
            <w:gridSpan w:val="12"/>
            <w:vAlign w:val="bottom"/>
          </w:tcPr>
          <w:p w14:paraId="0EEEAA46"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75070AE1" w14:textId="77777777" w:rsidR="00C334D1" w:rsidRPr="00813D46" w:rsidRDefault="00C334D1" w:rsidP="007B0C0F">
            <w:pPr>
              <w:keepNext/>
              <w:keepLines/>
              <w:rPr>
                <w:sz w:val="8"/>
                <w:szCs w:val="24"/>
              </w:rPr>
            </w:pPr>
          </w:p>
        </w:tc>
      </w:tr>
      <w:tr w:rsidR="00C334D1" w:rsidRPr="00813D46" w14:paraId="1523F4DA" w14:textId="77777777" w:rsidTr="007B0C0F">
        <w:trPr>
          <w:trHeight w:val="75"/>
          <w:jc w:val="center"/>
        </w:trPr>
        <w:tc>
          <w:tcPr>
            <w:tcW w:w="0" w:type="auto"/>
            <w:vAlign w:val="center"/>
          </w:tcPr>
          <w:p w14:paraId="74BAEA30" w14:textId="77777777" w:rsidR="00C334D1" w:rsidRPr="00813D46" w:rsidRDefault="00C334D1" w:rsidP="007B0C0F">
            <w:pPr>
              <w:keepNext/>
              <w:keepLines/>
              <w:rPr>
                <w:sz w:val="8"/>
                <w:szCs w:val="24"/>
              </w:rPr>
            </w:pPr>
          </w:p>
        </w:tc>
        <w:tc>
          <w:tcPr>
            <w:tcW w:w="0" w:type="auto"/>
            <w:gridSpan w:val="4"/>
            <w:vAlign w:val="center"/>
          </w:tcPr>
          <w:p w14:paraId="41B73AC2" w14:textId="77777777" w:rsidR="00C334D1" w:rsidRPr="00813D46" w:rsidRDefault="00C334D1" w:rsidP="007B0C0F">
            <w:pPr>
              <w:keepNext/>
              <w:keepLines/>
              <w:rPr>
                <w:sz w:val="8"/>
                <w:szCs w:val="24"/>
              </w:rPr>
            </w:pPr>
          </w:p>
        </w:tc>
        <w:tc>
          <w:tcPr>
            <w:tcW w:w="0" w:type="auto"/>
            <w:gridSpan w:val="4"/>
            <w:vAlign w:val="center"/>
          </w:tcPr>
          <w:p w14:paraId="2D56001E" w14:textId="77777777" w:rsidR="00C334D1" w:rsidRPr="00813D46" w:rsidRDefault="00C334D1" w:rsidP="007B0C0F">
            <w:pPr>
              <w:keepNext/>
              <w:keepLines/>
              <w:rPr>
                <w:sz w:val="8"/>
                <w:szCs w:val="24"/>
              </w:rPr>
            </w:pPr>
          </w:p>
        </w:tc>
        <w:tc>
          <w:tcPr>
            <w:tcW w:w="0" w:type="auto"/>
            <w:gridSpan w:val="4"/>
            <w:vAlign w:val="center"/>
          </w:tcPr>
          <w:p w14:paraId="574F37FE" w14:textId="77777777" w:rsidR="00C334D1" w:rsidRPr="00813D46" w:rsidRDefault="00C334D1" w:rsidP="007B0C0F">
            <w:pPr>
              <w:keepNext/>
              <w:keepLines/>
              <w:rPr>
                <w:sz w:val="8"/>
                <w:szCs w:val="24"/>
              </w:rPr>
            </w:pPr>
          </w:p>
        </w:tc>
      </w:tr>
      <w:tr w:rsidR="00C334D1" w:rsidRPr="00813D46" w14:paraId="47E79939" w14:textId="77777777" w:rsidTr="007B0C0F">
        <w:trPr>
          <w:jc w:val="center"/>
        </w:trPr>
        <w:tc>
          <w:tcPr>
            <w:tcW w:w="0" w:type="auto"/>
            <w:vAlign w:val="bottom"/>
          </w:tcPr>
          <w:p w14:paraId="1F75000D" w14:textId="77777777" w:rsidR="00C334D1" w:rsidRPr="00813D46" w:rsidRDefault="00C334D1" w:rsidP="007B0C0F">
            <w:pPr>
              <w:pStyle w:val="NormalWeb"/>
              <w:keepNext/>
              <w:keepLines/>
              <w:spacing w:before="0" w:beforeAutospacing="0" w:after="15" w:afterAutospacing="0"/>
              <w:rPr>
                <w:sz w:val="8"/>
              </w:rPr>
            </w:pPr>
            <w:r w:rsidRPr="00813D46">
              <w:rPr>
                <w:rFonts w:cs="Arial"/>
                <w:b/>
                <w:bCs/>
                <w:sz w:val="15"/>
                <w:szCs w:val="15"/>
              </w:rPr>
              <w:t>Year Ended June 30,</w:t>
            </w:r>
          </w:p>
        </w:tc>
        <w:tc>
          <w:tcPr>
            <w:tcW w:w="0" w:type="auto"/>
            <w:vAlign w:val="bottom"/>
          </w:tcPr>
          <w:p w14:paraId="668FB6AE"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326027C0" w14:textId="77777777" w:rsidR="00C334D1" w:rsidRPr="00813D46" w:rsidRDefault="00C334D1" w:rsidP="007B0C0F">
            <w:pPr>
              <w:keepNext/>
              <w:keepLines/>
              <w:jc w:val="right"/>
              <w:rPr>
                <w:szCs w:val="24"/>
              </w:rPr>
            </w:pPr>
            <w:r w:rsidRPr="00813D46">
              <w:rPr>
                <w:rFonts w:cs="Arial"/>
                <w:b/>
                <w:bCs/>
                <w:sz w:val="15"/>
                <w:szCs w:val="15"/>
              </w:rPr>
              <w:t>2015</w:t>
            </w:r>
          </w:p>
        </w:tc>
        <w:tc>
          <w:tcPr>
            <w:tcW w:w="0" w:type="auto"/>
            <w:vAlign w:val="bottom"/>
          </w:tcPr>
          <w:p w14:paraId="2DE1B1DD" w14:textId="77777777" w:rsidR="00C334D1" w:rsidRPr="00813D46" w:rsidRDefault="00C334D1" w:rsidP="007B0C0F">
            <w:pPr>
              <w:keepNext/>
              <w:keepLines/>
              <w:rPr>
                <w:sz w:val="8"/>
                <w:szCs w:val="24"/>
              </w:rPr>
            </w:pPr>
            <w:r w:rsidRPr="00813D46">
              <w:rPr>
                <w:sz w:val="15"/>
                <w:szCs w:val="15"/>
              </w:rPr>
              <w:t> </w:t>
            </w:r>
          </w:p>
        </w:tc>
        <w:tc>
          <w:tcPr>
            <w:tcW w:w="0" w:type="auto"/>
            <w:vAlign w:val="bottom"/>
          </w:tcPr>
          <w:p w14:paraId="46713F34"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01929885" w14:textId="77777777" w:rsidR="00C334D1" w:rsidRPr="00813D46" w:rsidRDefault="00C334D1" w:rsidP="007B0C0F">
            <w:pPr>
              <w:keepNext/>
              <w:keepLines/>
              <w:jc w:val="right"/>
              <w:rPr>
                <w:szCs w:val="24"/>
              </w:rPr>
            </w:pPr>
            <w:r w:rsidRPr="00813D46">
              <w:rPr>
                <w:rFonts w:cs="Arial"/>
                <w:b/>
                <w:bCs/>
                <w:sz w:val="15"/>
                <w:szCs w:val="15"/>
              </w:rPr>
              <w:t>2014</w:t>
            </w:r>
          </w:p>
        </w:tc>
        <w:tc>
          <w:tcPr>
            <w:tcW w:w="0" w:type="auto"/>
            <w:vAlign w:val="bottom"/>
          </w:tcPr>
          <w:p w14:paraId="6FF1C5A2" w14:textId="77777777" w:rsidR="00C334D1" w:rsidRPr="00813D46" w:rsidRDefault="00C334D1" w:rsidP="007B0C0F">
            <w:pPr>
              <w:keepNext/>
              <w:keepLines/>
              <w:rPr>
                <w:sz w:val="8"/>
                <w:szCs w:val="24"/>
              </w:rPr>
            </w:pPr>
            <w:r w:rsidRPr="00813D46">
              <w:rPr>
                <w:sz w:val="15"/>
                <w:szCs w:val="15"/>
              </w:rPr>
              <w:t> </w:t>
            </w:r>
          </w:p>
        </w:tc>
        <w:tc>
          <w:tcPr>
            <w:tcW w:w="0" w:type="auto"/>
            <w:vAlign w:val="bottom"/>
          </w:tcPr>
          <w:p w14:paraId="2937D536" w14:textId="77777777" w:rsidR="00C334D1" w:rsidRPr="00813D46" w:rsidRDefault="00C334D1" w:rsidP="007B0C0F">
            <w:pPr>
              <w:pStyle w:val="la2"/>
              <w:keepNext/>
              <w:keepLines/>
            </w:pPr>
            <w:r w:rsidRPr="00813D46">
              <w:rPr>
                <w:sz w:val="15"/>
                <w:szCs w:val="15"/>
              </w:rPr>
              <w:t> </w:t>
            </w:r>
          </w:p>
        </w:tc>
        <w:tc>
          <w:tcPr>
            <w:tcW w:w="0" w:type="auto"/>
            <w:gridSpan w:val="2"/>
            <w:tcMar>
              <w:top w:w="0" w:type="dxa"/>
              <w:left w:w="14" w:type="dxa"/>
              <w:bottom w:w="0" w:type="dxa"/>
              <w:right w:w="14" w:type="dxa"/>
            </w:tcMar>
            <w:vAlign w:val="bottom"/>
          </w:tcPr>
          <w:p w14:paraId="5DFB3349" w14:textId="77777777" w:rsidR="00C334D1" w:rsidRPr="00813D46" w:rsidRDefault="00C334D1" w:rsidP="007B0C0F">
            <w:pPr>
              <w:keepNext/>
              <w:keepLines/>
              <w:jc w:val="right"/>
              <w:rPr>
                <w:szCs w:val="24"/>
              </w:rPr>
            </w:pPr>
            <w:r w:rsidRPr="00813D46">
              <w:rPr>
                <w:rFonts w:cs="Arial"/>
                <w:b/>
                <w:bCs/>
                <w:sz w:val="15"/>
                <w:szCs w:val="15"/>
              </w:rPr>
              <w:t>2013</w:t>
            </w:r>
          </w:p>
        </w:tc>
        <w:tc>
          <w:tcPr>
            <w:tcW w:w="0" w:type="auto"/>
            <w:vAlign w:val="bottom"/>
          </w:tcPr>
          <w:p w14:paraId="08EB59FB" w14:textId="77777777" w:rsidR="00C334D1" w:rsidRPr="00813D46" w:rsidRDefault="00C334D1" w:rsidP="007B0C0F">
            <w:pPr>
              <w:keepNext/>
              <w:keepLines/>
              <w:rPr>
                <w:sz w:val="8"/>
                <w:szCs w:val="24"/>
              </w:rPr>
            </w:pPr>
            <w:r w:rsidRPr="00813D46">
              <w:rPr>
                <w:sz w:val="15"/>
                <w:szCs w:val="15"/>
              </w:rPr>
              <w:t> </w:t>
            </w:r>
          </w:p>
        </w:tc>
      </w:tr>
      <w:tr w:rsidR="00C334D1" w:rsidRPr="00813D46" w14:paraId="1C070BFF" w14:textId="77777777" w:rsidTr="007B0C0F">
        <w:trPr>
          <w:trHeight w:val="75"/>
          <w:jc w:val="center"/>
        </w:trPr>
        <w:tc>
          <w:tcPr>
            <w:tcW w:w="0" w:type="auto"/>
            <w:vAlign w:val="center"/>
          </w:tcPr>
          <w:p w14:paraId="1AEDEB89" w14:textId="77777777" w:rsidR="00C334D1" w:rsidRPr="00813D46" w:rsidRDefault="00C334D1" w:rsidP="007B0C0F">
            <w:pPr>
              <w:keepNext/>
              <w:keepLines/>
              <w:rPr>
                <w:sz w:val="8"/>
                <w:szCs w:val="24"/>
              </w:rPr>
            </w:pPr>
          </w:p>
        </w:tc>
        <w:tc>
          <w:tcPr>
            <w:tcW w:w="0" w:type="auto"/>
            <w:gridSpan w:val="4"/>
            <w:vAlign w:val="center"/>
          </w:tcPr>
          <w:p w14:paraId="3471B9B7" w14:textId="77777777" w:rsidR="00C334D1" w:rsidRPr="00813D46" w:rsidRDefault="00C334D1" w:rsidP="007B0C0F">
            <w:pPr>
              <w:keepNext/>
              <w:keepLines/>
              <w:rPr>
                <w:sz w:val="8"/>
                <w:szCs w:val="24"/>
              </w:rPr>
            </w:pPr>
          </w:p>
        </w:tc>
        <w:tc>
          <w:tcPr>
            <w:tcW w:w="0" w:type="auto"/>
            <w:gridSpan w:val="4"/>
            <w:vAlign w:val="center"/>
          </w:tcPr>
          <w:p w14:paraId="09EE7E3F" w14:textId="77777777" w:rsidR="00C334D1" w:rsidRPr="00813D46" w:rsidRDefault="00C334D1" w:rsidP="007B0C0F">
            <w:pPr>
              <w:keepNext/>
              <w:keepLines/>
              <w:rPr>
                <w:sz w:val="8"/>
                <w:szCs w:val="24"/>
              </w:rPr>
            </w:pPr>
          </w:p>
        </w:tc>
        <w:tc>
          <w:tcPr>
            <w:tcW w:w="0" w:type="auto"/>
            <w:gridSpan w:val="4"/>
            <w:vAlign w:val="center"/>
          </w:tcPr>
          <w:p w14:paraId="1D6DE56B" w14:textId="77777777" w:rsidR="00C334D1" w:rsidRPr="00813D46" w:rsidRDefault="00C334D1" w:rsidP="007B0C0F">
            <w:pPr>
              <w:keepNext/>
              <w:keepLines/>
              <w:rPr>
                <w:sz w:val="8"/>
                <w:szCs w:val="24"/>
              </w:rPr>
            </w:pPr>
          </w:p>
        </w:tc>
      </w:tr>
      <w:tr w:rsidR="00C334D1" w:rsidRPr="00813D46" w14:paraId="345006A2" w14:textId="77777777" w:rsidTr="007B0C0F">
        <w:trPr>
          <w:jc w:val="center"/>
        </w:trPr>
        <w:tc>
          <w:tcPr>
            <w:tcW w:w="0" w:type="auto"/>
          </w:tcPr>
          <w:p w14:paraId="5563EC1C" w14:textId="3DFDAC2A" w:rsidR="00C334D1" w:rsidRPr="00813D46" w:rsidRDefault="00C334D1" w:rsidP="001A3FFE">
            <w:pPr>
              <w:pStyle w:val="NormalWeb"/>
              <w:keepNext/>
              <w:keepLines/>
              <w:ind w:left="240" w:hanging="240"/>
              <w:rPr>
                <w:sz w:val="8"/>
              </w:rPr>
            </w:pPr>
            <w:r w:rsidRPr="00813D46">
              <w:rPr>
                <w:rFonts w:cs="Arial"/>
                <w:sz w:val="20"/>
                <w:szCs w:val="20"/>
              </w:rPr>
              <w:t>Microsoft Office system</w:t>
            </w:r>
          </w:p>
        </w:tc>
        <w:tc>
          <w:tcPr>
            <w:tcW w:w="0" w:type="auto"/>
            <w:vAlign w:val="bottom"/>
          </w:tcPr>
          <w:p w14:paraId="7565CA08" w14:textId="77777777" w:rsidR="00C334D1" w:rsidRPr="00813D46" w:rsidRDefault="00C334D1" w:rsidP="007B0C0F">
            <w:pPr>
              <w:pStyle w:val="la2"/>
              <w:keepNext/>
              <w:keepLines/>
            </w:pPr>
            <w:r w:rsidRPr="00813D46">
              <w:rPr>
                <w:sz w:val="15"/>
                <w:szCs w:val="15"/>
              </w:rPr>
              <w:t> </w:t>
            </w:r>
          </w:p>
        </w:tc>
        <w:tc>
          <w:tcPr>
            <w:tcW w:w="0" w:type="auto"/>
            <w:vAlign w:val="bottom"/>
          </w:tcPr>
          <w:p w14:paraId="5D048945" w14:textId="77777777" w:rsidR="00C334D1" w:rsidRPr="00813D46" w:rsidRDefault="00C334D1" w:rsidP="007B0C0F">
            <w:pPr>
              <w:keepNext/>
              <w:keepLines/>
              <w:rPr>
                <w:sz w:val="8"/>
                <w:szCs w:val="24"/>
              </w:rPr>
            </w:pPr>
            <w:r w:rsidRPr="00813D46">
              <w:rPr>
                <w:rFonts w:cs="Arial"/>
                <w:b/>
                <w:bCs/>
              </w:rPr>
              <w:t>$</w:t>
            </w:r>
          </w:p>
        </w:tc>
        <w:tc>
          <w:tcPr>
            <w:tcW w:w="0" w:type="auto"/>
            <w:vAlign w:val="bottom"/>
          </w:tcPr>
          <w:p w14:paraId="1212F95B" w14:textId="7B546B57" w:rsidR="00C334D1" w:rsidRPr="00813D46" w:rsidRDefault="00CA1BE0" w:rsidP="00CA1BE0">
            <w:pPr>
              <w:keepNext/>
              <w:keepLines/>
              <w:jc w:val="right"/>
              <w:rPr>
                <w:szCs w:val="24"/>
              </w:rPr>
            </w:pPr>
            <w:r w:rsidRPr="00813D46">
              <w:rPr>
                <w:rFonts w:cs="Arial"/>
                <w:b/>
                <w:bCs/>
              </w:rPr>
              <w:t>23,538</w:t>
            </w:r>
          </w:p>
        </w:tc>
        <w:tc>
          <w:tcPr>
            <w:tcW w:w="0" w:type="auto"/>
            <w:noWrap/>
            <w:vAlign w:val="bottom"/>
          </w:tcPr>
          <w:p w14:paraId="7CF4D100"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5702EF00" w14:textId="77777777" w:rsidR="00C334D1" w:rsidRPr="00813D46" w:rsidRDefault="00C334D1" w:rsidP="007B0C0F">
            <w:pPr>
              <w:pStyle w:val="la2"/>
              <w:keepNext/>
              <w:keepLines/>
            </w:pPr>
            <w:r w:rsidRPr="00813D46">
              <w:rPr>
                <w:sz w:val="15"/>
                <w:szCs w:val="15"/>
              </w:rPr>
              <w:t> </w:t>
            </w:r>
          </w:p>
        </w:tc>
        <w:tc>
          <w:tcPr>
            <w:tcW w:w="0" w:type="auto"/>
            <w:vAlign w:val="bottom"/>
          </w:tcPr>
          <w:p w14:paraId="2697B289" w14:textId="77777777" w:rsidR="00C334D1" w:rsidRPr="00813D46" w:rsidRDefault="00C334D1" w:rsidP="007B0C0F">
            <w:pPr>
              <w:keepNext/>
              <w:keepLines/>
              <w:rPr>
                <w:sz w:val="8"/>
                <w:szCs w:val="24"/>
              </w:rPr>
            </w:pPr>
            <w:r w:rsidRPr="00813D46">
              <w:rPr>
                <w:rFonts w:cs="Arial"/>
              </w:rPr>
              <w:t>$</w:t>
            </w:r>
          </w:p>
        </w:tc>
        <w:tc>
          <w:tcPr>
            <w:tcW w:w="0" w:type="auto"/>
            <w:vAlign w:val="bottom"/>
          </w:tcPr>
          <w:p w14:paraId="24A8FBF3" w14:textId="77777777" w:rsidR="00C334D1" w:rsidRPr="00813D46" w:rsidRDefault="00C334D1" w:rsidP="007B0C0F">
            <w:pPr>
              <w:keepNext/>
              <w:keepLines/>
              <w:jc w:val="right"/>
              <w:rPr>
                <w:szCs w:val="24"/>
              </w:rPr>
            </w:pPr>
            <w:r w:rsidRPr="00813D46">
              <w:rPr>
                <w:rFonts w:cs="Arial"/>
                <w:bCs/>
              </w:rPr>
              <w:t>24,323</w:t>
            </w:r>
          </w:p>
        </w:tc>
        <w:tc>
          <w:tcPr>
            <w:tcW w:w="0" w:type="auto"/>
            <w:noWrap/>
            <w:vAlign w:val="bottom"/>
          </w:tcPr>
          <w:p w14:paraId="01D66C60"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1A086336" w14:textId="77777777" w:rsidR="00C334D1" w:rsidRPr="00813D46" w:rsidRDefault="00C334D1" w:rsidP="007B0C0F">
            <w:pPr>
              <w:pStyle w:val="la2"/>
              <w:keepNext/>
              <w:keepLines/>
            </w:pPr>
            <w:r w:rsidRPr="00813D46">
              <w:rPr>
                <w:sz w:val="15"/>
                <w:szCs w:val="15"/>
              </w:rPr>
              <w:t> </w:t>
            </w:r>
          </w:p>
        </w:tc>
        <w:tc>
          <w:tcPr>
            <w:tcW w:w="0" w:type="auto"/>
            <w:vAlign w:val="bottom"/>
          </w:tcPr>
          <w:p w14:paraId="4ED2DB45" w14:textId="77777777" w:rsidR="00C334D1" w:rsidRPr="00813D46" w:rsidRDefault="00C334D1" w:rsidP="007B0C0F">
            <w:pPr>
              <w:keepNext/>
              <w:keepLines/>
              <w:rPr>
                <w:sz w:val="8"/>
                <w:szCs w:val="24"/>
              </w:rPr>
            </w:pPr>
            <w:r w:rsidRPr="00813D46">
              <w:rPr>
                <w:rFonts w:cs="Arial"/>
              </w:rPr>
              <w:t>$</w:t>
            </w:r>
          </w:p>
        </w:tc>
        <w:tc>
          <w:tcPr>
            <w:tcW w:w="0" w:type="auto"/>
            <w:vAlign w:val="bottom"/>
          </w:tcPr>
          <w:p w14:paraId="0A32CFF2" w14:textId="77777777" w:rsidR="00C334D1" w:rsidRPr="00813D46" w:rsidRDefault="00C334D1" w:rsidP="007B0C0F">
            <w:pPr>
              <w:keepNext/>
              <w:keepLines/>
              <w:jc w:val="right"/>
              <w:rPr>
                <w:szCs w:val="24"/>
              </w:rPr>
            </w:pPr>
            <w:r w:rsidRPr="00813D46">
              <w:rPr>
                <w:rFonts w:cs="Arial"/>
              </w:rPr>
              <w:t>22,995</w:t>
            </w:r>
          </w:p>
        </w:tc>
        <w:tc>
          <w:tcPr>
            <w:tcW w:w="0" w:type="auto"/>
            <w:noWrap/>
            <w:vAlign w:val="bottom"/>
          </w:tcPr>
          <w:p w14:paraId="5A601D47" w14:textId="77777777" w:rsidR="00C334D1" w:rsidRPr="00813D46" w:rsidRDefault="00C334D1" w:rsidP="007B0C0F">
            <w:pPr>
              <w:keepNext/>
              <w:keepLines/>
              <w:rPr>
                <w:sz w:val="8"/>
                <w:szCs w:val="24"/>
              </w:rPr>
            </w:pPr>
            <w:r w:rsidRPr="00813D46">
              <w:rPr>
                <w:rFonts w:cs="Arial"/>
              </w:rPr>
              <w:t> </w:t>
            </w:r>
          </w:p>
        </w:tc>
      </w:tr>
      <w:tr w:rsidR="00E62BA4" w:rsidRPr="00813D46" w14:paraId="7F204AD5" w14:textId="77777777" w:rsidTr="00BC0916">
        <w:trPr>
          <w:jc w:val="center"/>
        </w:trPr>
        <w:tc>
          <w:tcPr>
            <w:tcW w:w="0" w:type="auto"/>
          </w:tcPr>
          <w:p w14:paraId="377490DB" w14:textId="77777777" w:rsidR="00E62BA4" w:rsidRPr="00813D46" w:rsidRDefault="00E62BA4" w:rsidP="00BC0916">
            <w:pPr>
              <w:pStyle w:val="NormalWeb"/>
              <w:keepNext/>
              <w:keepLines/>
              <w:ind w:left="240" w:hanging="240"/>
              <w:rPr>
                <w:sz w:val="8"/>
              </w:rPr>
            </w:pPr>
            <w:r w:rsidRPr="00813D46">
              <w:rPr>
                <w:rFonts w:cs="Arial"/>
                <w:sz w:val="20"/>
                <w:szCs w:val="20"/>
              </w:rPr>
              <w:t>Server products and tools</w:t>
            </w:r>
          </w:p>
        </w:tc>
        <w:tc>
          <w:tcPr>
            <w:tcW w:w="0" w:type="auto"/>
            <w:vAlign w:val="bottom"/>
          </w:tcPr>
          <w:p w14:paraId="0DE5F4F5" w14:textId="77777777" w:rsidR="00E62BA4" w:rsidRPr="00813D46" w:rsidRDefault="00E62BA4" w:rsidP="00BC0916">
            <w:pPr>
              <w:pStyle w:val="la2"/>
              <w:keepNext/>
              <w:keepLines/>
            </w:pPr>
            <w:r w:rsidRPr="00813D46">
              <w:rPr>
                <w:sz w:val="15"/>
                <w:szCs w:val="15"/>
              </w:rPr>
              <w:t> </w:t>
            </w:r>
          </w:p>
        </w:tc>
        <w:tc>
          <w:tcPr>
            <w:tcW w:w="0" w:type="auto"/>
            <w:vAlign w:val="bottom"/>
          </w:tcPr>
          <w:p w14:paraId="49F314D9" w14:textId="77777777" w:rsidR="00E62BA4" w:rsidRPr="00813D46" w:rsidRDefault="00E62BA4" w:rsidP="00BC0916">
            <w:pPr>
              <w:keepNext/>
              <w:keepLines/>
              <w:rPr>
                <w:sz w:val="8"/>
                <w:szCs w:val="24"/>
              </w:rPr>
            </w:pPr>
            <w:r w:rsidRPr="00813D46">
              <w:rPr>
                <w:rFonts w:cs="Arial"/>
                <w:b/>
                <w:bCs/>
              </w:rPr>
              <w:t> </w:t>
            </w:r>
          </w:p>
        </w:tc>
        <w:tc>
          <w:tcPr>
            <w:tcW w:w="0" w:type="auto"/>
            <w:vAlign w:val="bottom"/>
          </w:tcPr>
          <w:p w14:paraId="0D73AB5E" w14:textId="77777777" w:rsidR="00E62BA4" w:rsidRPr="00813D46" w:rsidRDefault="00E62BA4" w:rsidP="00BC0916">
            <w:pPr>
              <w:keepNext/>
              <w:keepLines/>
              <w:jc w:val="right"/>
              <w:rPr>
                <w:szCs w:val="24"/>
              </w:rPr>
            </w:pPr>
            <w:r w:rsidRPr="00813D46">
              <w:rPr>
                <w:rFonts w:cs="Arial"/>
                <w:b/>
                <w:bCs/>
              </w:rPr>
              <w:t>18,612</w:t>
            </w:r>
          </w:p>
        </w:tc>
        <w:tc>
          <w:tcPr>
            <w:tcW w:w="0" w:type="auto"/>
            <w:noWrap/>
            <w:vAlign w:val="bottom"/>
          </w:tcPr>
          <w:p w14:paraId="2981E328" w14:textId="77777777" w:rsidR="00E62BA4" w:rsidRPr="00813D46" w:rsidRDefault="00E62BA4" w:rsidP="00BC0916">
            <w:pPr>
              <w:keepNext/>
              <w:keepLines/>
              <w:rPr>
                <w:sz w:val="8"/>
                <w:szCs w:val="24"/>
              </w:rPr>
            </w:pPr>
            <w:r w:rsidRPr="00813D46">
              <w:rPr>
                <w:rFonts w:cs="Arial"/>
                <w:b/>
                <w:bCs/>
              </w:rPr>
              <w:t> </w:t>
            </w:r>
          </w:p>
        </w:tc>
        <w:tc>
          <w:tcPr>
            <w:tcW w:w="0" w:type="auto"/>
            <w:vAlign w:val="bottom"/>
          </w:tcPr>
          <w:p w14:paraId="76F43D3C" w14:textId="77777777" w:rsidR="00E62BA4" w:rsidRPr="00813D46" w:rsidRDefault="00E62BA4" w:rsidP="00BC0916">
            <w:pPr>
              <w:pStyle w:val="la2"/>
              <w:keepNext/>
              <w:keepLines/>
            </w:pPr>
            <w:r w:rsidRPr="00813D46">
              <w:rPr>
                <w:sz w:val="15"/>
                <w:szCs w:val="15"/>
              </w:rPr>
              <w:t> </w:t>
            </w:r>
          </w:p>
        </w:tc>
        <w:tc>
          <w:tcPr>
            <w:tcW w:w="0" w:type="auto"/>
            <w:vAlign w:val="bottom"/>
          </w:tcPr>
          <w:p w14:paraId="12DE207C" w14:textId="77777777" w:rsidR="00E62BA4" w:rsidRPr="00813D46" w:rsidRDefault="00E62BA4" w:rsidP="00BC0916">
            <w:pPr>
              <w:keepNext/>
              <w:keepLines/>
              <w:rPr>
                <w:sz w:val="8"/>
                <w:szCs w:val="24"/>
              </w:rPr>
            </w:pPr>
            <w:r w:rsidRPr="00813D46">
              <w:rPr>
                <w:rFonts w:cs="Arial"/>
              </w:rPr>
              <w:t> </w:t>
            </w:r>
          </w:p>
        </w:tc>
        <w:tc>
          <w:tcPr>
            <w:tcW w:w="0" w:type="auto"/>
            <w:vAlign w:val="bottom"/>
          </w:tcPr>
          <w:p w14:paraId="6E90E7EC" w14:textId="77777777" w:rsidR="00E62BA4" w:rsidRPr="00813D46" w:rsidRDefault="00E62BA4" w:rsidP="00BC0916">
            <w:pPr>
              <w:keepNext/>
              <w:keepLines/>
              <w:jc w:val="right"/>
              <w:rPr>
                <w:szCs w:val="24"/>
              </w:rPr>
            </w:pPr>
            <w:r w:rsidRPr="00813D46">
              <w:rPr>
                <w:rFonts w:cs="Arial"/>
                <w:bCs/>
              </w:rPr>
              <w:t>17,055</w:t>
            </w:r>
          </w:p>
        </w:tc>
        <w:tc>
          <w:tcPr>
            <w:tcW w:w="0" w:type="auto"/>
            <w:noWrap/>
            <w:vAlign w:val="bottom"/>
          </w:tcPr>
          <w:p w14:paraId="481E2F63" w14:textId="77777777" w:rsidR="00E62BA4" w:rsidRPr="00813D46" w:rsidRDefault="00E62BA4" w:rsidP="00BC0916">
            <w:pPr>
              <w:keepNext/>
              <w:keepLines/>
              <w:rPr>
                <w:sz w:val="8"/>
                <w:szCs w:val="24"/>
              </w:rPr>
            </w:pPr>
            <w:r w:rsidRPr="00813D46">
              <w:rPr>
                <w:rFonts w:cs="Arial"/>
              </w:rPr>
              <w:t> </w:t>
            </w:r>
          </w:p>
        </w:tc>
        <w:tc>
          <w:tcPr>
            <w:tcW w:w="0" w:type="auto"/>
            <w:vAlign w:val="bottom"/>
          </w:tcPr>
          <w:p w14:paraId="490CBD1C" w14:textId="77777777" w:rsidR="00E62BA4" w:rsidRPr="00813D46" w:rsidRDefault="00E62BA4" w:rsidP="00BC0916">
            <w:pPr>
              <w:pStyle w:val="la2"/>
              <w:keepNext/>
              <w:keepLines/>
            </w:pPr>
            <w:r w:rsidRPr="00813D46">
              <w:rPr>
                <w:sz w:val="15"/>
                <w:szCs w:val="15"/>
              </w:rPr>
              <w:t> </w:t>
            </w:r>
          </w:p>
        </w:tc>
        <w:tc>
          <w:tcPr>
            <w:tcW w:w="0" w:type="auto"/>
            <w:vAlign w:val="bottom"/>
          </w:tcPr>
          <w:p w14:paraId="08BFB457" w14:textId="77777777" w:rsidR="00E62BA4" w:rsidRPr="00813D46" w:rsidRDefault="00E62BA4" w:rsidP="00BC0916">
            <w:pPr>
              <w:keepNext/>
              <w:keepLines/>
              <w:rPr>
                <w:sz w:val="8"/>
                <w:szCs w:val="24"/>
              </w:rPr>
            </w:pPr>
            <w:r w:rsidRPr="00813D46">
              <w:rPr>
                <w:rFonts w:cs="Arial"/>
              </w:rPr>
              <w:t> </w:t>
            </w:r>
          </w:p>
        </w:tc>
        <w:tc>
          <w:tcPr>
            <w:tcW w:w="0" w:type="auto"/>
            <w:vAlign w:val="bottom"/>
          </w:tcPr>
          <w:p w14:paraId="3D7626ED" w14:textId="77777777" w:rsidR="00E62BA4" w:rsidRPr="00813D46" w:rsidRDefault="00E62BA4" w:rsidP="00BC0916">
            <w:pPr>
              <w:keepNext/>
              <w:keepLines/>
              <w:jc w:val="right"/>
              <w:rPr>
                <w:szCs w:val="24"/>
              </w:rPr>
            </w:pPr>
            <w:r w:rsidRPr="00813D46">
              <w:rPr>
                <w:rFonts w:cs="Arial"/>
              </w:rPr>
              <w:t>15,408</w:t>
            </w:r>
          </w:p>
        </w:tc>
        <w:tc>
          <w:tcPr>
            <w:tcW w:w="0" w:type="auto"/>
            <w:noWrap/>
            <w:vAlign w:val="bottom"/>
          </w:tcPr>
          <w:p w14:paraId="78C02A36" w14:textId="77777777" w:rsidR="00E62BA4" w:rsidRPr="00813D46" w:rsidRDefault="00E62BA4" w:rsidP="00BC0916">
            <w:pPr>
              <w:keepNext/>
              <w:keepLines/>
              <w:rPr>
                <w:sz w:val="8"/>
                <w:szCs w:val="24"/>
              </w:rPr>
            </w:pPr>
            <w:r w:rsidRPr="00813D46">
              <w:rPr>
                <w:rFonts w:cs="Arial"/>
              </w:rPr>
              <w:t> </w:t>
            </w:r>
          </w:p>
        </w:tc>
      </w:tr>
      <w:tr w:rsidR="00C334D1" w:rsidRPr="00813D46" w14:paraId="12057184" w14:textId="77777777" w:rsidTr="007B0C0F">
        <w:trPr>
          <w:jc w:val="center"/>
        </w:trPr>
        <w:tc>
          <w:tcPr>
            <w:tcW w:w="0" w:type="auto"/>
          </w:tcPr>
          <w:p w14:paraId="7D1B4685" w14:textId="75820CAF" w:rsidR="00C334D1" w:rsidRPr="00813D46" w:rsidRDefault="00C334D1" w:rsidP="001A3FFE">
            <w:pPr>
              <w:pStyle w:val="NormalWeb"/>
              <w:keepNext/>
              <w:keepLines/>
              <w:ind w:left="240" w:hanging="240"/>
              <w:rPr>
                <w:sz w:val="8"/>
              </w:rPr>
            </w:pPr>
            <w:r w:rsidRPr="00813D46">
              <w:rPr>
                <w:rFonts w:cs="Arial"/>
                <w:sz w:val="20"/>
                <w:szCs w:val="20"/>
              </w:rPr>
              <w:t>Windows PC operating system</w:t>
            </w:r>
          </w:p>
        </w:tc>
        <w:tc>
          <w:tcPr>
            <w:tcW w:w="0" w:type="auto"/>
            <w:vAlign w:val="bottom"/>
          </w:tcPr>
          <w:p w14:paraId="1A6D5C12" w14:textId="77777777" w:rsidR="00C334D1" w:rsidRPr="00813D46" w:rsidRDefault="00C334D1" w:rsidP="007B0C0F">
            <w:pPr>
              <w:pStyle w:val="la2"/>
              <w:keepNext/>
              <w:keepLines/>
            </w:pPr>
            <w:r w:rsidRPr="00813D46">
              <w:rPr>
                <w:sz w:val="15"/>
                <w:szCs w:val="15"/>
              </w:rPr>
              <w:t> </w:t>
            </w:r>
          </w:p>
        </w:tc>
        <w:tc>
          <w:tcPr>
            <w:tcW w:w="0" w:type="auto"/>
            <w:vAlign w:val="bottom"/>
          </w:tcPr>
          <w:p w14:paraId="7071ECD6"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5D97C6D3" w14:textId="7A05B2EF" w:rsidR="00C334D1" w:rsidRPr="00813D46" w:rsidRDefault="00CA1BE0" w:rsidP="007B0C0F">
            <w:pPr>
              <w:keepNext/>
              <w:keepLines/>
              <w:jc w:val="right"/>
              <w:rPr>
                <w:szCs w:val="24"/>
              </w:rPr>
            </w:pPr>
            <w:r w:rsidRPr="00813D46">
              <w:rPr>
                <w:rFonts w:cs="Arial"/>
                <w:b/>
                <w:bCs/>
              </w:rPr>
              <w:t>14,826</w:t>
            </w:r>
          </w:p>
        </w:tc>
        <w:tc>
          <w:tcPr>
            <w:tcW w:w="0" w:type="auto"/>
            <w:noWrap/>
            <w:vAlign w:val="bottom"/>
          </w:tcPr>
          <w:p w14:paraId="22B37AE0"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5A7D9E44" w14:textId="77777777" w:rsidR="00C334D1" w:rsidRPr="00813D46" w:rsidRDefault="00C334D1" w:rsidP="007B0C0F">
            <w:pPr>
              <w:pStyle w:val="la2"/>
              <w:keepNext/>
              <w:keepLines/>
            </w:pPr>
            <w:r w:rsidRPr="00813D46">
              <w:rPr>
                <w:sz w:val="15"/>
                <w:szCs w:val="15"/>
              </w:rPr>
              <w:t> </w:t>
            </w:r>
          </w:p>
        </w:tc>
        <w:tc>
          <w:tcPr>
            <w:tcW w:w="0" w:type="auto"/>
            <w:vAlign w:val="bottom"/>
          </w:tcPr>
          <w:p w14:paraId="202D8E11"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0EAFE338" w14:textId="77777777" w:rsidR="00C334D1" w:rsidRPr="00813D46" w:rsidRDefault="00C334D1" w:rsidP="007B0C0F">
            <w:pPr>
              <w:keepNext/>
              <w:keepLines/>
              <w:jc w:val="right"/>
              <w:rPr>
                <w:szCs w:val="24"/>
              </w:rPr>
            </w:pPr>
            <w:r w:rsidRPr="00813D46">
              <w:rPr>
                <w:rFonts w:cs="Arial"/>
                <w:bCs/>
              </w:rPr>
              <w:t>16,856</w:t>
            </w:r>
          </w:p>
        </w:tc>
        <w:tc>
          <w:tcPr>
            <w:tcW w:w="0" w:type="auto"/>
            <w:noWrap/>
            <w:vAlign w:val="bottom"/>
          </w:tcPr>
          <w:p w14:paraId="0CAC81EF"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51017634" w14:textId="77777777" w:rsidR="00C334D1" w:rsidRPr="00813D46" w:rsidRDefault="00C334D1" w:rsidP="007B0C0F">
            <w:pPr>
              <w:pStyle w:val="la2"/>
              <w:keepNext/>
              <w:keepLines/>
            </w:pPr>
            <w:r w:rsidRPr="00813D46">
              <w:rPr>
                <w:sz w:val="15"/>
                <w:szCs w:val="15"/>
              </w:rPr>
              <w:t> </w:t>
            </w:r>
          </w:p>
        </w:tc>
        <w:tc>
          <w:tcPr>
            <w:tcW w:w="0" w:type="auto"/>
            <w:vAlign w:val="bottom"/>
          </w:tcPr>
          <w:p w14:paraId="40209490"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3CF032D4" w14:textId="77777777" w:rsidR="00C334D1" w:rsidRPr="00813D46" w:rsidRDefault="00C334D1" w:rsidP="007B0C0F">
            <w:pPr>
              <w:keepNext/>
              <w:keepLines/>
              <w:jc w:val="right"/>
              <w:rPr>
                <w:szCs w:val="24"/>
              </w:rPr>
            </w:pPr>
            <w:r w:rsidRPr="00813D46">
              <w:rPr>
                <w:rFonts w:cs="Arial"/>
              </w:rPr>
              <w:t>17,529</w:t>
            </w:r>
          </w:p>
        </w:tc>
        <w:tc>
          <w:tcPr>
            <w:tcW w:w="0" w:type="auto"/>
            <w:noWrap/>
            <w:vAlign w:val="bottom"/>
          </w:tcPr>
          <w:p w14:paraId="65DAB2AD" w14:textId="77777777" w:rsidR="00C334D1" w:rsidRPr="00813D46" w:rsidRDefault="00C334D1" w:rsidP="007B0C0F">
            <w:pPr>
              <w:keepNext/>
              <w:keepLines/>
              <w:rPr>
                <w:sz w:val="8"/>
                <w:szCs w:val="24"/>
              </w:rPr>
            </w:pPr>
            <w:r w:rsidRPr="00813D46">
              <w:rPr>
                <w:rFonts w:cs="Arial"/>
              </w:rPr>
              <w:t> </w:t>
            </w:r>
          </w:p>
        </w:tc>
      </w:tr>
      <w:tr w:rsidR="00C334D1" w:rsidRPr="00813D46" w14:paraId="739F9E91" w14:textId="77777777" w:rsidTr="007B0C0F">
        <w:trPr>
          <w:jc w:val="center"/>
        </w:trPr>
        <w:tc>
          <w:tcPr>
            <w:tcW w:w="0" w:type="auto"/>
          </w:tcPr>
          <w:p w14:paraId="29E84C51" w14:textId="4E349C8B" w:rsidR="00C334D1" w:rsidRPr="00813D46" w:rsidRDefault="00C334D1" w:rsidP="00F61252">
            <w:pPr>
              <w:pStyle w:val="NormalWeb"/>
              <w:keepNext/>
              <w:keepLines/>
              <w:ind w:left="240" w:hanging="240"/>
              <w:rPr>
                <w:sz w:val="8"/>
              </w:rPr>
            </w:pPr>
            <w:r w:rsidRPr="00813D46">
              <w:rPr>
                <w:rFonts w:cs="Arial"/>
                <w:sz w:val="20"/>
                <w:szCs w:val="20"/>
              </w:rPr>
              <w:t xml:space="preserve">Xbox </w:t>
            </w:r>
          </w:p>
        </w:tc>
        <w:tc>
          <w:tcPr>
            <w:tcW w:w="0" w:type="auto"/>
            <w:vAlign w:val="bottom"/>
          </w:tcPr>
          <w:p w14:paraId="4FC47DB1" w14:textId="77777777" w:rsidR="00C334D1" w:rsidRPr="00813D46" w:rsidRDefault="00C334D1" w:rsidP="007B0C0F">
            <w:pPr>
              <w:pStyle w:val="la2"/>
              <w:keepNext/>
              <w:keepLines/>
            </w:pPr>
            <w:r w:rsidRPr="00813D46">
              <w:rPr>
                <w:sz w:val="15"/>
                <w:szCs w:val="15"/>
              </w:rPr>
              <w:t> </w:t>
            </w:r>
          </w:p>
        </w:tc>
        <w:tc>
          <w:tcPr>
            <w:tcW w:w="0" w:type="auto"/>
            <w:vAlign w:val="bottom"/>
          </w:tcPr>
          <w:p w14:paraId="4016C6F8"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44DBDF80" w14:textId="193E0069" w:rsidR="00C334D1" w:rsidRPr="00813D46" w:rsidRDefault="00CA1BE0" w:rsidP="007B0C0F">
            <w:pPr>
              <w:keepNext/>
              <w:keepLines/>
              <w:jc w:val="right"/>
              <w:rPr>
                <w:szCs w:val="24"/>
              </w:rPr>
            </w:pPr>
            <w:r w:rsidRPr="00813D46">
              <w:rPr>
                <w:rFonts w:cs="Arial"/>
                <w:b/>
                <w:bCs/>
              </w:rPr>
              <w:t>9,121</w:t>
            </w:r>
          </w:p>
        </w:tc>
        <w:tc>
          <w:tcPr>
            <w:tcW w:w="0" w:type="auto"/>
            <w:noWrap/>
            <w:vAlign w:val="bottom"/>
          </w:tcPr>
          <w:p w14:paraId="421A0F4F"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7CCA336B" w14:textId="77777777" w:rsidR="00C334D1" w:rsidRPr="00813D46" w:rsidRDefault="00C334D1" w:rsidP="007B0C0F">
            <w:pPr>
              <w:pStyle w:val="la2"/>
              <w:keepNext/>
              <w:keepLines/>
            </w:pPr>
            <w:r w:rsidRPr="00813D46">
              <w:rPr>
                <w:sz w:val="15"/>
                <w:szCs w:val="15"/>
              </w:rPr>
              <w:t> </w:t>
            </w:r>
          </w:p>
        </w:tc>
        <w:tc>
          <w:tcPr>
            <w:tcW w:w="0" w:type="auto"/>
            <w:vAlign w:val="bottom"/>
          </w:tcPr>
          <w:p w14:paraId="74239B62"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150D0733" w14:textId="77777777" w:rsidR="00C334D1" w:rsidRPr="00813D46" w:rsidRDefault="00C334D1" w:rsidP="007B0C0F">
            <w:pPr>
              <w:keepNext/>
              <w:keepLines/>
              <w:jc w:val="right"/>
              <w:rPr>
                <w:szCs w:val="24"/>
              </w:rPr>
            </w:pPr>
            <w:r w:rsidRPr="00813D46">
              <w:rPr>
                <w:rFonts w:cs="Arial"/>
                <w:bCs/>
              </w:rPr>
              <w:t>8,643</w:t>
            </w:r>
          </w:p>
        </w:tc>
        <w:tc>
          <w:tcPr>
            <w:tcW w:w="0" w:type="auto"/>
            <w:noWrap/>
            <w:vAlign w:val="bottom"/>
          </w:tcPr>
          <w:p w14:paraId="2FD9E819"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55A9E63D" w14:textId="77777777" w:rsidR="00C334D1" w:rsidRPr="00813D46" w:rsidRDefault="00C334D1" w:rsidP="007B0C0F">
            <w:pPr>
              <w:pStyle w:val="la2"/>
              <w:keepNext/>
              <w:keepLines/>
            </w:pPr>
            <w:r w:rsidRPr="00813D46">
              <w:rPr>
                <w:sz w:val="15"/>
                <w:szCs w:val="15"/>
              </w:rPr>
              <w:t> </w:t>
            </w:r>
          </w:p>
        </w:tc>
        <w:tc>
          <w:tcPr>
            <w:tcW w:w="0" w:type="auto"/>
            <w:vAlign w:val="bottom"/>
          </w:tcPr>
          <w:p w14:paraId="71F2A639"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04DFC069" w14:textId="77777777" w:rsidR="00C334D1" w:rsidRPr="00813D46" w:rsidRDefault="00C334D1" w:rsidP="007B0C0F">
            <w:pPr>
              <w:keepNext/>
              <w:keepLines/>
              <w:jc w:val="right"/>
              <w:rPr>
                <w:szCs w:val="24"/>
              </w:rPr>
            </w:pPr>
            <w:r w:rsidRPr="00813D46">
              <w:rPr>
                <w:rFonts w:cs="Arial"/>
              </w:rPr>
              <w:t>7,100</w:t>
            </w:r>
          </w:p>
        </w:tc>
        <w:tc>
          <w:tcPr>
            <w:tcW w:w="0" w:type="auto"/>
            <w:noWrap/>
            <w:vAlign w:val="bottom"/>
          </w:tcPr>
          <w:p w14:paraId="16E53E9C" w14:textId="77777777" w:rsidR="00C334D1" w:rsidRPr="00813D46" w:rsidRDefault="00C334D1" w:rsidP="007B0C0F">
            <w:pPr>
              <w:keepNext/>
              <w:keepLines/>
              <w:rPr>
                <w:sz w:val="8"/>
                <w:szCs w:val="24"/>
              </w:rPr>
            </w:pPr>
            <w:r w:rsidRPr="00813D46">
              <w:rPr>
                <w:rFonts w:cs="Arial"/>
              </w:rPr>
              <w:t> </w:t>
            </w:r>
          </w:p>
        </w:tc>
      </w:tr>
      <w:tr w:rsidR="00E62BA4" w:rsidRPr="00813D46" w14:paraId="2CD7A5B3" w14:textId="77777777" w:rsidTr="00BC0916">
        <w:trPr>
          <w:trHeight w:val="103"/>
          <w:jc w:val="center"/>
        </w:trPr>
        <w:tc>
          <w:tcPr>
            <w:tcW w:w="0" w:type="auto"/>
          </w:tcPr>
          <w:p w14:paraId="68B7D878" w14:textId="77777777" w:rsidR="00E62BA4" w:rsidRPr="00813D46" w:rsidRDefault="00E62BA4" w:rsidP="00BC0916">
            <w:pPr>
              <w:pStyle w:val="NormalWeb"/>
              <w:keepNext/>
              <w:keepLines/>
              <w:ind w:left="240" w:hanging="240"/>
              <w:rPr>
                <w:rFonts w:cs="Arial"/>
                <w:sz w:val="20"/>
                <w:szCs w:val="20"/>
              </w:rPr>
            </w:pPr>
            <w:r w:rsidRPr="00813D46">
              <w:rPr>
                <w:rFonts w:cs="Arial"/>
                <w:sz w:val="20"/>
                <w:szCs w:val="20"/>
              </w:rPr>
              <w:t>Phone</w:t>
            </w:r>
          </w:p>
        </w:tc>
        <w:tc>
          <w:tcPr>
            <w:tcW w:w="0" w:type="auto"/>
            <w:vAlign w:val="bottom"/>
          </w:tcPr>
          <w:p w14:paraId="6FF865EF" w14:textId="77777777" w:rsidR="00E62BA4" w:rsidRPr="00813D46" w:rsidRDefault="00E62BA4" w:rsidP="00BC0916">
            <w:pPr>
              <w:pStyle w:val="la2"/>
              <w:keepNext/>
              <w:keepLines/>
              <w:rPr>
                <w:sz w:val="15"/>
                <w:szCs w:val="15"/>
              </w:rPr>
            </w:pPr>
          </w:p>
        </w:tc>
        <w:tc>
          <w:tcPr>
            <w:tcW w:w="0" w:type="auto"/>
            <w:vAlign w:val="bottom"/>
          </w:tcPr>
          <w:p w14:paraId="276B62B5" w14:textId="77777777" w:rsidR="00E62BA4" w:rsidRPr="00813D46" w:rsidRDefault="00E62BA4" w:rsidP="00BC0916">
            <w:pPr>
              <w:keepNext/>
              <w:keepLines/>
              <w:rPr>
                <w:rFonts w:cs="Arial"/>
                <w:b/>
                <w:bCs/>
              </w:rPr>
            </w:pPr>
          </w:p>
        </w:tc>
        <w:tc>
          <w:tcPr>
            <w:tcW w:w="0" w:type="auto"/>
            <w:vAlign w:val="bottom"/>
          </w:tcPr>
          <w:p w14:paraId="5DB68E59" w14:textId="77777777" w:rsidR="00E62BA4" w:rsidRPr="00813D46" w:rsidRDefault="00E62BA4" w:rsidP="00BC0916">
            <w:pPr>
              <w:keepNext/>
              <w:keepLines/>
              <w:jc w:val="right"/>
              <w:rPr>
                <w:rFonts w:cs="Arial"/>
                <w:b/>
                <w:bCs/>
              </w:rPr>
            </w:pPr>
            <w:r w:rsidRPr="00813D46">
              <w:rPr>
                <w:rFonts w:cs="Arial"/>
                <w:b/>
                <w:bCs/>
              </w:rPr>
              <w:t>7,702</w:t>
            </w:r>
          </w:p>
        </w:tc>
        <w:tc>
          <w:tcPr>
            <w:tcW w:w="0" w:type="auto"/>
            <w:noWrap/>
            <w:vAlign w:val="bottom"/>
          </w:tcPr>
          <w:p w14:paraId="3F7FC8F2" w14:textId="77777777" w:rsidR="00E62BA4" w:rsidRPr="00813D46" w:rsidRDefault="00E62BA4" w:rsidP="00BC0916">
            <w:pPr>
              <w:keepNext/>
              <w:keepLines/>
              <w:rPr>
                <w:rFonts w:cs="Arial"/>
                <w:b/>
                <w:bCs/>
              </w:rPr>
            </w:pPr>
          </w:p>
        </w:tc>
        <w:tc>
          <w:tcPr>
            <w:tcW w:w="0" w:type="auto"/>
            <w:vAlign w:val="bottom"/>
          </w:tcPr>
          <w:p w14:paraId="244CB2E0" w14:textId="77777777" w:rsidR="00E62BA4" w:rsidRPr="00813D46" w:rsidRDefault="00E62BA4" w:rsidP="00BC0916">
            <w:pPr>
              <w:pStyle w:val="la2"/>
              <w:keepNext/>
              <w:keepLines/>
              <w:rPr>
                <w:sz w:val="15"/>
                <w:szCs w:val="15"/>
              </w:rPr>
            </w:pPr>
          </w:p>
        </w:tc>
        <w:tc>
          <w:tcPr>
            <w:tcW w:w="0" w:type="auto"/>
            <w:vAlign w:val="bottom"/>
          </w:tcPr>
          <w:p w14:paraId="2D76EF60" w14:textId="77777777" w:rsidR="00E62BA4" w:rsidRPr="00813D46" w:rsidRDefault="00E62BA4" w:rsidP="00BC0916">
            <w:pPr>
              <w:keepNext/>
              <w:keepLines/>
              <w:rPr>
                <w:rFonts w:cs="Arial"/>
              </w:rPr>
            </w:pPr>
          </w:p>
        </w:tc>
        <w:tc>
          <w:tcPr>
            <w:tcW w:w="0" w:type="auto"/>
            <w:vAlign w:val="bottom"/>
          </w:tcPr>
          <w:p w14:paraId="46CA11F6" w14:textId="77777777" w:rsidR="00E62BA4" w:rsidRPr="00813D46" w:rsidRDefault="00E62BA4" w:rsidP="00BC0916">
            <w:pPr>
              <w:keepNext/>
              <w:keepLines/>
              <w:jc w:val="right"/>
              <w:rPr>
                <w:rFonts w:cs="Arial"/>
              </w:rPr>
            </w:pPr>
            <w:r w:rsidRPr="00813D46">
              <w:rPr>
                <w:rFonts w:cs="Arial"/>
                <w:bCs/>
              </w:rPr>
              <w:t>3,073</w:t>
            </w:r>
          </w:p>
        </w:tc>
        <w:tc>
          <w:tcPr>
            <w:tcW w:w="0" w:type="auto"/>
            <w:noWrap/>
            <w:vAlign w:val="bottom"/>
          </w:tcPr>
          <w:p w14:paraId="511FED46" w14:textId="77777777" w:rsidR="00E62BA4" w:rsidRPr="00813D46" w:rsidRDefault="00E62BA4" w:rsidP="00BC0916">
            <w:pPr>
              <w:keepNext/>
              <w:keepLines/>
              <w:rPr>
                <w:rFonts w:cs="Arial"/>
              </w:rPr>
            </w:pPr>
          </w:p>
        </w:tc>
        <w:tc>
          <w:tcPr>
            <w:tcW w:w="0" w:type="auto"/>
            <w:vAlign w:val="bottom"/>
          </w:tcPr>
          <w:p w14:paraId="50DE6747" w14:textId="77777777" w:rsidR="00E62BA4" w:rsidRPr="00813D46" w:rsidRDefault="00E62BA4" w:rsidP="00BC0916">
            <w:pPr>
              <w:pStyle w:val="la2"/>
              <w:keepNext/>
              <w:keepLines/>
              <w:rPr>
                <w:sz w:val="15"/>
                <w:szCs w:val="15"/>
              </w:rPr>
            </w:pPr>
          </w:p>
        </w:tc>
        <w:tc>
          <w:tcPr>
            <w:tcW w:w="0" w:type="auto"/>
            <w:vAlign w:val="bottom"/>
          </w:tcPr>
          <w:p w14:paraId="7F2CE841" w14:textId="77777777" w:rsidR="00E62BA4" w:rsidRPr="00813D46" w:rsidRDefault="00E62BA4" w:rsidP="00BC0916">
            <w:pPr>
              <w:keepNext/>
              <w:keepLines/>
              <w:rPr>
                <w:rFonts w:cs="Arial"/>
              </w:rPr>
            </w:pPr>
          </w:p>
        </w:tc>
        <w:tc>
          <w:tcPr>
            <w:tcW w:w="0" w:type="auto"/>
            <w:vAlign w:val="bottom"/>
          </w:tcPr>
          <w:p w14:paraId="78D7012B" w14:textId="77777777" w:rsidR="00E62BA4" w:rsidRPr="00813D46" w:rsidRDefault="00E62BA4" w:rsidP="00BC0916">
            <w:pPr>
              <w:keepNext/>
              <w:keepLines/>
              <w:jc w:val="right"/>
              <w:rPr>
                <w:rFonts w:cs="Arial"/>
              </w:rPr>
            </w:pPr>
            <w:r w:rsidRPr="00813D46">
              <w:rPr>
                <w:rFonts w:cs="Arial"/>
              </w:rPr>
              <w:t>615</w:t>
            </w:r>
          </w:p>
        </w:tc>
        <w:tc>
          <w:tcPr>
            <w:tcW w:w="0" w:type="auto"/>
            <w:noWrap/>
            <w:vAlign w:val="bottom"/>
          </w:tcPr>
          <w:p w14:paraId="6B54BCB0" w14:textId="77777777" w:rsidR="00E62BA4" w:rsidRPr="00813D46" w:rsidRDefault="00E62BA4" w:rsidP="00BC0916">
            <w:pPr>
              <w:keepNext/>
              <w:keepLines/>
              <w:rPr>
                <w:rFonts w:cs="Arial"/>
              </w:rPr>
            </w:pPr>
          </w:p>
        </w:tc>
      </w:tr>
      <w:tr w:rsidR="00C334D1" w:rsidRPr="00813D46" w14:paraId="297D50D1" w14:textId="77777777" w:rsidTr="007B0C0F">
        <w:trPr>
          <w:jc w:val="center"/>
        </w:trPr>
        <w:tc>
          <w:tcPr>
            <w:tcW w:w="0" w:type="auto"/>
          </w:tcPr>
          <w:p w14:paraId="4D930DD9" w14:textId="77777777" w:rsidR="00C334D1" w:rsidRPr="00813D46" w:rsidRDefault="00C334D1" w:rsidP="007B0C0F">
            <w:pPr>
              <w:pStyle w:val="NormalWeb"/>
              <w:keepNext/>
              <w:keepLines/>
              <w:ind w:left="240" w:hanging="240"/>
              <w:rPr>
                <w:sz w:val="8"/>
              </w:rPr>
            </w:pPr>
            <w:r w:rsidRPr="00813D46">
              <w:rPr>
                <w:rFonts w:cs="Arial"/>
                <w:sz w:val="20"/>
                <w:szCs w:val="20"/>
              </w:rPr>
              <w:t>Consulting and product support services</w:t>
            </w:r>
          </w:p>
        </w:tc>
        <w:tc>
          <w:tcPr>
            <w:tcW w:w="0" w:type="auto"/>
            <w:vAlign w:val="bottom"/>
          </w:tcPr>
          <w:p w14:paraId="1D870A56" w14:textId="77777777" w:rsidR="00C334D1" w:rsidRPr="00813D46" w:rsidRDefault="00C334D1" w:rsidP="007B0C0F">
            <w:pPr>
              <w:pStyle w:val="la2"/>
              <w:keepNext/>
              <w:keepLines/>
            </w:pPr>
            <w:r w:rsidRPr="00813D46">
              <w:rPr>
                <w:sz w:val="15"/>
                <w:szCs w:val="15"/>
              </w:rPr>
              <w:t> </w:t>
            </w:r>
          </w:p>
        </w:tc>
        <w:tc>
          <w:tcPr>
            <w:tcW w:w="0" w:type="auto"/>
            <w:vAlign w:val="bottom"/>
          </w:tcPr>
          <w:p w14:paraId="60A44A2D"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19BE7E63" w14:textId="7AA27370" w:rsidR="00C334D1" w:rsidRPr="00813D46" w:rsidRDefault="00CA1BE0" w:rsidP="007B0C0F">
            <w:pPr>
              <w:keepNext/>
              <w:keepLines/>
              <w:jc w:val="right"/>
              <w:rPr>
                <w:szCs w:val="24"/>
              </w:rPr>
            </w:pPr>
            <w:r w:rsidRPr="00813D46">
              <w:rPr>
                <w:rFonts w:cs="Arial"/>
                <w:b/>
                <w:bCs/>
              </w:rPr>
              <w:t>5,090</w:t>
            </w:r>
          </w:p>
        </w:tc>
        <w:tc>
          <w:tcPr>
            <w:tcW w:w="0" w:type="auto"/>
            <w:noWrap/>
            <w:vAlign w:val="bottom"/>
          </w:tcPr>
          <w:p w14:paraId="3C034DDE"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65CF1670" w14:textId="77777777" w:rsidR="00C334D1" w:rsidRPr="00813D46" w:rsidRDefault="00C334D1" w:rsidP="007B0C0F">
            <w:pPr>
              <w:pStyle w:val="la2"/>
              <w:keepNext/>
              <w:keepLines/>
            </w:pPr>
            <w:r w:rsidRPr="00813D46">
              <w:rPr>
                <w:sz w:val="15"/>
                <w:szCs w:val="15"/>
              </w:rPr>
              <w:t> </w:t>
            </w:r>
          </w:p>
        </w:tc>
        <w:tc>
          <w:tcPr>
            <w:tcW w:w="0" w:type="auto"/>
            <w:vAlign w:val="bottom"/>
          </w:tcPr>
          <w:p w14:paraId="549CA9E4"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192E7C8D" w14:textId="77777777" w:rsidR="00C334D1" w:rsidRPr="00813D46" w:rsidRDefault="00C334D1" w:rsidP="007B0C0F">
            <w:pPr>
              <w:keepNext/>
              <w:keepLines/>
              <w:jc w:val="right"/>
              <w:rPr>
                <w:szCs w:val="24"/>
              </w:rPr>
            </w:pPr>
            <w:r w:rsidRPr="00813D46">
              <w:rPr>
                <w:rFonts w:cs="Arial"/>
                <w:bCs/>
              </w:rPr>
              <w:t>4,767</w:t>
            </w:r>
          </w:p>
        </w:tc>
        <w:tc>
          <w:tcPr>
            <w:tcW w:w="0" w:type="auto"/>
            <w:noWrap/>
            <w:vAlign w:val="bottom"/>
          </w:tcPr>
          <w:p w14:paraId="276CF634"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1A2DFF96" w14:textId="77777777" w:rsidR="00C334D1" w:rsidRPr="00813D46" w:rsidRDefault="00C334D1" w:rsidP="007B0C0F">
            <w:pPr>
              <w:pStyle w:val="la2"/>
              <w:keepNext/>
              <w:keepLines/>
            </w:pPr>
            <w:r w:rsidRPr="00813D46">
              <w:rPr>
                <w:sz w:val="15"/>
                <w:szCs w:val="15"/>
              </w:rPr>
              <w:t> </w:t>
            </w:r>
          </w:p>
        </w:tc>
        <w:tc>
          <w:tcPr>
            <w:tcW w:w="0" w:type="auto"/>
            <w:vAlign w:val="bottom"/>
          </w:tcPr>
          <w:p w14:paraId="71B2D709"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74F0614A" w14:textId="77777777" w:rsidR="00C334D1" w:rsidRPr="00813D46" w:rsidRDefault="00C334D1" w:rsidP="007B0C0F">
            <w:pPr>
              <w:keepNext/>
              <w:keepLines/>
              <w:jc w:val="right"/>
              <w:rPr>
                <w:szCs w:val="24"/>
              </w:rPr>
            </w:pPr>
            <w:r w:rsidRPr="00813D46">
              <w:rPr>
                <w:rFonts w:cs="Arial"/>
              </w:rPr>
              <w:t>4,372</w:t>
            </w:r>
          </w:p>
        </w:tc>
        <w:tc>
          <w:tcPr>
            <w:tcW w:w="0" w:type="auto"/>
            <w:noWrap/>
            <w:vAlign w:val="bottom"/>
          </w:tcPr>
          <w:p w14:paraId="44D138D0" w14:textId="77777777" w:rsidR="00C334D1" w:rsidRPr="00813D46" w:rsidRDefault="00C334D1" w:rsidP="007B0C0F">
            <w:pPr>
              <w:keepNext/>
              <w:keepLines/>
              <w:rPr>
                <w:sz w:val="8"/>
                <w:szCs w:val="24"/>
              </w:rPr>
            </w:pPr>
            <w:r w:rsidRPr="00813D46">
              <w:rPr>
                <w:rFonts w:cs="Arial"/>
              </w:rPr>
              <w:t> </w:t>
            </w:r>
          </w:p>
        </w:tc>
      </w:tr>
      <w:tr w:rsidR="00C334D1" w:rsidRPr="00813D46" w14:paraId="6C33CE59" w14:textId="77777777" w:rsidTr="007B0C0F">
        <w:trPr>
          <w:jc w:val="center"/>
        </w:trPr>
        <w:tc>
          <w:tcPr>
            <w:tcW w:w="0" w:type="auto"/>
          </w:tcPr>
          <w:p w14:paraId="47921FD1" w14:textId="77777777" w:rsidR="00C334D1" w:rsidRPr="00813D46" w:rsidRDefault="00C334D1" w:rsidP="007B0C0F">
            <w:pPr>
              <w:pStyle w:val="NormalWeb"/>
              <w:keepNext/>
              <w:keepLines/>
              <w:ind w:left="240" w:hanging="240"/>
              <w:rPr>
                <w:sz w:val="8"/>
              </w:rPr>
            </w:pPr>
            <w:r w:rsidRPr="00813D46">
              <w:rPr>
                <w:rFonts w:cs="Arial"/>
                <w:sz w:val="20"/>
                <w:szCs w:val="20"/>
              </w:rPr>
              <w:t>Advertising</w:t>
            </w:r>
          </w:p>
        </w:tc>
        <w:tc>
          <w:tcPr>
            <w:tcW w:w="0" w:type="auto"/>
            <w:vAlign w:val="bottom"/>
          </w:tcPr>
          <w:p w14:paraId="4BDB701D" w14:textId="77777777" w:rsidR="00C334D1" w:rsidRPr="00813D46" w:rsidRDefault="00C334D1" w:rsidP="007B0C0F">
            <w:pPr>
              <w:pStyle w:val="la2"/>
              <w:keepNext/>
              <w:keepLines/>
            </w:pPr>
            <w:r w:rsidRPr="00813D46">
              <w:rPr>
                <w:sz w:val="15"/>
                <w:szCs w:val="15"/>
              </w:rPr>
              <w:t> </w:t>
            </w:r>
          </w:p>
        </w:tc>
        <w:tc>
          <w:tcPr>
            <w:tcW w:w="0" w:type="auto"/>
            <w:vAlign w:val="bottom"/>
          </w:tcPr>
          <w:p w14:paraId="3C68E48C"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1F14AACC" w14:textId="453391D7" w:rsidR="00C334D1" w:rsidRPr="00813D46" w:rsidRDefault="00CA1BE0" w:rsidP="007B0C0F">
            <w:pPr>
              <w:keepNext/>
              <w:keepLines/>
              <w:jc w:val="right"/>
              <w:rPr>
                <w:szCs w:val="24"/>
              </w:rPr>
            </w:pPr>
            <w:r w:rsidRPr="00813D46">
              <w:rPr>
                <w:rFonts w:cs="Arial"/>
                <w:b/>
                <w:bCs/>
              </w:rPr>
              <w:t>4,557</w:t>
            </w:r>
          </w:p>
        </w:tc>
        <w:tc>
          <w:tcPr>
            <w:tcW w:w="0" w:type="auto"/>
            <w:noWrap/>
            <w:vAlign w:val="bottom"/>
          </w:tcPr>
          <w:p w14:paraId="76E92913"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69D9BD5A" w14:textId="77777777" w:rsidR="00C334D1" w:rsidRPr="00813D46" w:rsidRDefault="00C334D1" w:rsidP="007B0C0F">
            <w:pPr>
              <w:pStyle w:val="la2"/>
              <w:keepNext/>
              <w:keepLines/>
            </w:pPr>
            <w:r w:rsidRPr="00813D46">
              <w:rPr>
                <w:sz w:val="15"/>
                <w:szCs w:val="15"/>
              </w:rPr>
              <w:t> </w:t>
            </w:r>
          </w:p>
        </w:tc>
        <w:tc>
          <w:tcPr>
            <w:tcW w:w="0" w:type="auto"/>
            <w:vAlign w:val="bottom"/>
          </w:tcPr>
          <w:p w14:paraId="614224D9"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418C7C0A" w14:textId="77777777" w:rsidR="00C334D1" w:rsidRPr="00813D46" w:rsidRDefault="00C334D1" w:rsidP="007B0C0F">
            <w:pPr>
              <w:keepNext/>
              <w:keepLines/>
              <w:jc w:val="right"/>
              <w:rPr>
                <w:szCs w:val="24"/>
              </w:rPr>
            </w:pPr>
            <w:r w:rsidRPr="00813D46">
              <w:rPr>
                <w:rFonts w:cs="Arial"/>
                <w:bCs/>
              </w:rPr>
              <w:t>4,016</w:t>
            </w:r>
          </w:p>
        </w:tc>
        <w:tc>
          <w:tcPr>
            <w:tcW w:w="0" w:type="auto"/>
            <w:noWrap/>
            <w:vAlign w:val="bottom"/>
          </w:tcPr>
          <w:p w14:paraId="457F51FE"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40794641" w14:textId="77777777" w:rsidR="00C334D1" w:rsidRPr="00813D46" w:rsidRDefault="00C334D1" w:rsidP="007B0C0F">
            <w:pPr>
              <w:pStyle w:val="la2"/>
              <w:keepNext/>
              <w:keepLines/>
            </w:pPr>
            <w:r w:rsidRPr="00813D46">
              <w:rPr>
                <w:sz w:val="15"/>
                <w:szCs w:val="15"/>
              </w:rPr>
              <w:t> </w:t>
            </w:r>
          </w:p>
        </w:tc>
        <w:tc>
          <w:tcPr>
            <w:tcW w:w="0" w:type="auto"/>
            <w:vAlign w:val="bottom"/>
          </w:tcPr>
          <w:p w14:paraId="0789024F"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2E2A4A3F" w14:textId="77777777" w:rsidR="00C334D1" w:rsidRPr="00813D46" w:rsidRDefault="00C334D1" w:rsidP="007B0C0F">
            <w:pPr>
              <w:keepNext/>
              <w:keepLines/>
              <w:jc w:val="right"/>
              <w:rPr>
                <w:szCs w:val="24"/>
              </w:rPr>
            </w:pPr>
            <w:r w:rsidRPr="00813D46">
              <w:rPr>
                <w:rFonts w:cs="Arial"/>
              </w:rPr>
              <w:t>3,387</w:t>
            </w:r>
          </w:p>
        </w:tc>
        <w:tc>
          <w:tcPr>
            <w:tcW w:w="0" w:type="auto"/>
            <w:noWrap/>
            <w:vAlign w:val="bottom"/>
          </w:tcPr>
          <w:p w14:paraId="276F198C" w14:textId="77777777" w:rsidR="00C334D1" w:rsidRPr="00813D46" w:rsidRDefault="00C334D1" w:rsidP="007B0C0F">
            <w:pPr>
              <w:keepNext/>
              <w:keepLines/>
              <w:rPr>
                <w:sz w:val="8"/>
                <w:szCs w:val="24"/>
              </w:rPr>
            </w:pPr>
            <w:r w:rsidRPr="00813D46">
              <w:rPr>
                <w:rFonts w:cs="Arial"/>
              </w:rPr>
              <w:t> </w:t>
            </w:r>
          </w:p>
        </w:tc>
      </w:tr>
      <w:tr w:rsidR="00C334D1" w:rsidRPr="00813D46" w14:paraId="037E9559" w14:textId="77777777" w:rsidTr="007B0C0F">
        <w:trPr>
          <w:jc w:val="center"/>
        </w:trPr>
        <w:tc>
          <w:tcPr>
            <w:tcW w:w="0" w:type="auto"/>
          </w:tcPr>
          <w:p w14:paraId="75CCA3C0" w14:textId="77777777" w:rsidR="00C334D1" w:rsidRPr="00813D46" w:rsidRDefault="00C334D1" w:rsidP="007B0C0F">
            <w:pPr>
              <w:pStyle w:val="NormalWeb"/>
              <w:keepNext/>
              <w:keepLines/>
              <w:ind w:left="240" w:hanging="240"/>
              <w:rPr>
                <w:rFonts w:cs="Arial"/>
                <w:sz w:val="20"/>
                <w:szCs w:val="20"/>
              </w:rPr>
            </w:pPr>
            <w:r w:rsidRPr="00813D46">
              <w:rPr>
                <w:rFonts w:cs="Arial"/>
                <w:sz w:val="20"/>
                <w:szCs w:val="20"/>
              </w:rPr>
              <w:t>Surface</w:t>
            </w:r>
          </w:p>
        </w:tc>
        <w:tc>
          <w:tcPr>
            <w:tcW w:w="0" w:type="auto"/>
            <w:vAlign w:val="bottom"/>
          </w:tcPr>
          <w:p w14:paraId="46B2E98C" w14:textId="77777777" w:rsidR="00C334D1" w:rsidRPr="00813D46" w:rsidRDefault="00C334D1" w:rsidP="007B0C0F">
            <w:pPr>
              <w:pStyle w:val="la2"/>
              <w:keepNext/>
              <w:keepLines/>
              <w:rPr>
                <w:sz w:val="15"/>
                <w:szCs w:val="15"/>
              </w:rPr>
            </w:pPr>
          </w:p>
        </w:tc>
        <w:tc>
          <w:tcPr>
            <w:tcW w:w="0" w:type="auto"/>
            <w:vAlign w:val="bottom"/>
          </w:tcPr>
          <w:p w14:paraId="58B66FCF" w14:textId="77777777" w:rsidR="00C334D1" w:rsidRPr="00813D46" w:rsidRDefault="00C334D1" w:rsidP="007B0C0F">
            <w:pPr>
              <w:keepNext/>
              <w:keepLines/>
              <w:rPr>
                <w:rFonts w:cs="Arial"/>
                <w:b/>
                <w:bCs/>
              </w:rPr>
            </w:pPr>
          </w:p>
        </w:tc>
        <w:tc>
          <w:tcPr>
            <w:tcW w:w="0" w:type="auto"/>
            <w:vAlign w:val="bottom"/>
          </w:tcPr>
          <w:p w14:paraId="69EC2AC5" w14:textId="3ED17BEB" w:rsidR="00C334D1" w:rsidRPr="00813D46" w:rsidRDefault="00CA1BE0" w:rsidP="007B0C0F">
            <w:pPr>
              <w:keepNext/>
              <w:keepLines/>
              <w:jc w:val="right"/>
              <w:rPr>
                <w:rFonts w:cs="Arial"/>
                <w:b/>
                <w:bCs/>
              </w:rPr>
            </w:pPr>
            <w:r w:rsidRPr="00813D46">
              <w:rPr>
                <w:rFonts w:cs="Arial"/>
                <w:b/>
                <w:bCs/>
              </w:rPr>
              <w:t>3,900</w:t>
            </w:r>
          </w:p>
        </w:tc>
        <w:tc>
          <w:tcPr>
            <w:tcW w:w="0" w:type="auto"/>
            <w:noWrap/>
            <w:vAlign w:val="bottom"/>
          </w:tcPr>
          <w:p w14:paraId="2431A7DA" w14:textId="77777777" w:rsidR="00C334D1" w:rsidRPr="00813D46" w:rsidRDefault="00C334D1" w:rsidP="007B0C0F">
            <w:pPr>
              <w:keepNext/>
              <w:keepLines/>
              <w:rPr>
                <w:rFonts w:cs="Arial"/>
                <w:b/>
                <w:bCs/>
              </w:rPr>
            </w:pPr>
          </w:p>
        </w:tc>
        <w:tc>
          <w:tcPr>
            <w:tcW w:w="0" w:type="auto"/>
            <w:vAlign w:val="bottom"/>
          </w:tcPr>
          <w:p w14:paraId="20011955" w14:textId="77777777" w:rsidR="00C334D1" w:rsidRPr="00813D46" w:rsidRDefault="00C334D1" w:rsidP="007B0C0F">
            <w:pPr>
              <w:pStyle w:val="la2"/>
              <w:keepNext/>
              <w:keepLines/>
              <w:rPr>
                <w:sz w:val="15"/>
                <w:szCs w:val="15"/>
              </w:rPr>
            </w:pPr>
          </w:p>
        </w:tc>
        <w:tc>
          <w:tcPr>
            <w:tcW w:w="0" w:type="auto"/>
            <w:vAlign w:val="bottom"/>
          </w:tcPr>
          <w:p w14:paraId="6535A220" w14:textId="77777777" w:rsidR="00C334D1" w:rsidRPr="00813D46" w:rsidRDefault="00C334D1" w:rsidP="007B0C0F">
            <w:pPr>
              <w:keepNext/>
              <w:keepLines/>
              <w:rPr>
                <w:rFonts w:cs="Arial"/>
              </w:rPr>
            </w:pPr>
          </w:p>
        </w:tc>
        <w:tc>
          <w:tcPr>
            <w:tcW w:w="0" w:type="auto"/>
            <w:vAlign w:val="bottom"/>
          </w:tcPr>
          <w:p w14:paraId="55999411" w14:textId="77777777" w:rsidR="00C334D1" w:rsidRPr="00813D46" w:rsidRDefault="00C334D1" w:rsidP="007B0C0F">
            <w:pPr>
              <w:keepNext/>
              <w:keepLines/>
              <w:jc w:val="right"/>
              <w:rPr>
                <w:rFonts w:cs="Arial"/>
              </w:rPr>
            </w:pPr>
            <w:r w:rsidRPr="00813D46">
              <w:rPr>
                <w:rFonts w:cs="Arial"/>
                <w:bCs/>
              </w:rPr>
              <w:t>1,883</w:t>
            </w:r>
          </w:p>
        </w:tc>
        <w:tc>
          <w:tcPr>
            <w:tcW w:w="0" w:type="auto"/>
            <w:noWrap/>
            <w:vAlign w:val="bottom"/>
          </w:tcPr>
          <w:p w14:paraId="7FD24656" w14:textId="77777777" w:rsidR="00C334D1" w:rsidRPr="00813D46" w:rsidRDefault="00C334D1" w:rsidP="007B0C0F">
            <w:pPr>
              <w:keepNext/>
              <w:keepLines/>
              <w:rPr>
                <w:rFonts w:cs="Arial"/>
              </w:rPr>
            </w:pPr>
          </w:p>
        </w:tc>
        <w:tc>
          <w:tcPr>
            <w:tcW w:w="0" w:type="auto"/>
            <w:vAlign w:val="bottom"/>
          </w:tcPr>
          <w:p w14:paraId="40E13C3D" w14:textId="77777777" w:rsidR="00C334D1" w:rsidRPr="00813D46" w:rsidRDefault="00C334D1" w:rsidP="007B0C0F">
            <w:pPr>
              <w:pStyle w:val="la2"/>
              <w:keepNext/>
              <w:keepLines/>
              <w:rPr>
                <w:sz w:val="15"/>
                <w:szCs w:val="15"/>
              </w:rPr>
            </w:pPr>
          </w:p>
        </w:tc>
        <w:tc>
          <w:tcPr>
            <w:tcW w:w="0" w:type="auto"/>
            <w:vAlign w:val="bottom"/>
          </w:tcPr>
          <w:p w14:paraId="1BD0D8B0" w14:textId="77777777" w:rsidR="00C334D1" w:rsidRPr="00813D46" w:rsidRDefault="00C334D1" w:rsidP="007B0C0F">
            <w:pPr>
              <w:keepNext/>
              <w:keepLines/>
              <w:rPr>
                <w:rFonts w:cs="Arial"/>
              </w:rPr>
            </w:pPr>
          </w:p>
        </w:tc>
        <w:tc>
          <w:tcPr>
            <w:tcW w:w="0" w:type="auto"/>
            <w:vAlign w:val="bottom"/>
          </w:tcPr>
          <w:p w14:paraId="36159A53" w14:textId="77777777" w:rsidR="00C334D1" w:rsidRPr="00813D46" w:rsidRDefault="00C334D1" w:rsidP="007B0C0F">
            <w:pPr>
              <w:keepNext/>
              <w:keepLines/>
              <w:jc w:val="right"/>
              <w:rPr>
                <w:rFonts w:cs="Arial"/>
              </w:rPr>
            </w:pPr>
            <w:r w:rsidRPr="00813D46">
              <w:rPr>
                <w:rFonts w:cs="Arial"/>
              </w:rPr>
              <w:t>853</w:t>
            </w:r>
          </w:p>
        </w:tc>
        <w:tc>
          <w:tcPr>
            <w:tcW w:w="0" w:type="auto"/>
            <w:noWrap/>
            <w:vAlign w:val="bottom"/>
          </w:tcPr>
          <w:p w14:paraId="75CE3971" w14:textId="77777777" w:rsidR="00C334D1" w:rsidRPr="00813D46" w:rsidRDefault="00C334D1" w:rsidP="007B0C0F">
            <w:pPr>
              <w:keepNext/>
              <w:keepLines/>
              <w:rPr>
                <w:rFonts w:cs="Arial"/>
              </w:rPr>
            </w:pPr>
          </w:p>
        </w:tc>
      </w:tr>
      <w:tr w:rsidR="00C334D1" w:rsidRPr="00813D46" w14:paraId="70BB1984" w14:textId="77777777" w:rsidTr="007B0C0F">
        <w:trPr>
          <w:jc w:val="center"/>
        </w:trPr>
        <w:tc>
          <w:tcPr>
            <w:tcW w:w="0" w:type="auto"/>
          </w:tcPr>
          <w:p w14:paraId="2A341D06" w14:textId="77777777" w:rsidR="00C334D1" w:rsidRPr="00813D46" w:rsidRDefault="00C334D1" w:rsidP="007B0C0F">
            <w:pPr>
              <w:pStyle w:val="NormalWeb"/>
              <w:keepNext/>
              <w:keepLines/>
              <w:ind w:left="240" w:hanging="240"/>
              <w:rPr>
                <w:sz w:val="8"/>
              </w:rPr>
            </w:pPr>
            <w:r w:rsidRPr="00813D46">
              <w:rPr>
                <w:rFonts w:cs="Arial"/>
                <w:sz w:val="20"/>
                <w:szCs w:val="20"/>
              </w:rPr>
              <w:t>Other</w:t>
            </w:r>
          </w:p>
        </w:tc>
        <w:tc>
          <w:tcPr>
            <w:tcW w:w="0" w:type="auto"/>
            <w:vAlign w:val="bottom"/>
          </w:tcPr>
          <w:p w14:paraId="2C4A30AB" w14:textId="77777777" w:rsidR="00C334D1" w:rsidRPr="00813D46" w:rsidRDefault="00C334D1" w:rsidP="007B0C0F">
            <w:pPr>
              <w:pStyle w:val="la2"/>
              <w:keepNext/>
              <w:keepLines/>
            </w:pPr>
            <w:r w:rsidRPr="00813D46">
              <w:rPr>
                <w:sz w:val="15"/>
                <w:szCs w:val="15"/>
              </w:rPr>
              <w:t> </w:t>
            </w:r>
          </w:p>
        </w:tc>
        <w:tc>
          <w:tcPr>
            <w:tcW w:w="0" w:type="auto"/>
            <w:vAlign w:val="bottom"/>
          </w:tcPr>
          <w:p w14:paraId="3539E085"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08672456" w14:textId="058BBA38" w:rsidR="00C334D1" w:rsidRPr="00813D46" w:rsidRDefault="00CA1BE0" w:rsidP="007B0C0F">
            <w:pPr>
              <w:keepNext/>
              <w:keepLines/>
              <w:jc w:val="right"/>
              <w:rPr>
                <w:szCs w:val="24"/>
              </w:rPr>
            </w:pPr>
            <w:r w:rsidRPr="00813D46">
              <w:rPr>
                <w:rFonts w:cs="Arial"/>
                <w:b/>
                <w:bCs/>
              </w:rPr>
              <w:t>6,234</w:t>
            </w:r>
          </w:p>
        </w:tc>
        <w:tc>
          <w:tcPr>
            <w:tcW w:w="0" w:type="auto"/>
            <w:noWrap/>
            <w:vAlign w:val="bottom"/>
          </w:tcPr>
          <w:p w14:paraId="77E9BECC"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5D4983DB" w14:textId="77777777" w:rsidR="00C334D1" w:rsidRPr="00813D46" w:rsidRDefault="00C334D1" w:rsidP="007B0C0F">
            <w:pPr>
              <w:pStyle w:val="la2"/>
              <w:keepNext/>
              <w:keepLines/>
            </w:pPr>
            <w:r w:rsidRPr="00813D46">
              <w:rPr>
                <w:sz w:val="15"/>
                <w:szCs w:val="15"/>
              </w:rPr>
              <w:t> </w:t>
            </w:r>
          </w:p>
        </w:tc>
        <w:tc>
          <w:tcPr>
            <w:tcW w:w="0" w:type="auto"/>
            <w:vAlign w:val="bottom"/>
          </w:tcPr>
          <w:p w14:paraId="68544A30"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04AF0748" w14:textId="77777777" w:rsidR="00C334D1" w:rsidRPr="00813D46" w:rsidRDefault="00C334D1" w:rsidP="007B0C0F">
            <w:pPr>
              <w:keepNext/>
              <w:keepLines/>
              <w:jc w:val="right"/>
              <w:rPr>
                <w:szCs w:val="24"/>
              </w:rPr>
            </w:pPr>
            <w:r w:rsidRPr="00813D46">
              <w:rPr>
                <w:rFonts w:cs="Arial"/>
                <w:bCs/>
              </w:rPr>
              <w:t>6,217</w:t>
            </w:r>
          </w:p>
        </w:tc>
        <w:tc>
          <w:tcPr>
            <w:tcW w:w="0" w:type="auto"/>
            <w:noWrap/>
            <w:vAlign w:val="bottom"/>
          </w:tcPr>
          <w:p w14:paraId="49B70197"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0CC4CCAF" w14:textId="77777777" w:rsidR="00C334D1" w:rsidRPr="00813D46" w:rsidRDefault="00C334D1" w:rsidP="007B0C0F">
            <w:pPr>
              <w:pStyle w:val="la2"/>
              <w:keepNext/>
              <w:keepLines/>
            </w:pPr>
            <w:r w:rsidRPr="00813D46">
              <w:rPr>
                <w:sz w:val="15"/>
                <w:szCs w:val="15"/>
              </w:rPr>
              <w:t> </w:t>
            </w:r>
          </w:p>
        </w:tc>
        <w:tc>
          <w:tcPr>
            <w:tcW w:w="0" w:type="auto"/>
            <w:vAlign w:val="bottom"/>
          </w:tcPr>
          <w:p w14:paraId="74ED0C58"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44FF83B4" w14:textId="77777777" w:rsidR="00C334D1" w:rsidRPr="00813D46" w:rsidRDefault="00C334D1" w:rsidP="007B0C0F">
            <w:pPr>
              <w:keepNext/>
              <w:keepLines/>
              <w:jc w:val="right"/>
              <w:rPr>
                <w:szCs w:val="24"/>
              </w:rPr>
            </w:pPr>
            <w:r w:rsidRPr="00813D46">
              <w:rPr>
                <w:rFonts w:cs="Arial"/>
              </w:rPr>
              <w:t>5,590</w:t>
            </w:r>
          </w:p>
        </w:tc>
        <w:tc>
          <w:tcPr>
            <w:tcW w:w="0" w:type="auto"/>
            <w:noWrap/>
            <w:vAlign w:val="bottom"/>
          </w:tcPr>
          <w:p w14:paraId="196C746C" w14:textId="77777777" w:rsidR="00C334D1" w:rsidRPr="00813D46" w:rsidRDefault="00C334D1" w:rsidP="007B0C0F">
            <w:pPr>
              <w:keepNext/>
              <w:keepLines/>
              <w:rPr>
                <w:sz w:val="8"/>
                <w:szCs w:val="24"/>
              </w:rPr>
            </w:pPr>
            <w:r w:rsidRPr="00813D46">
              <w:rPr>
                <w:rFonts w:cs="Arial"/>
              </w:rPr>
              <w:t> </w:t>
            </w:r>
          </w:p>
        </w:tc>
      </w:tr>
      <w:tr w:rsidR="00C334D1" w:rsidRPr="00813D46" w14:paraId="5650F4EB" w14:textId="77777777" w:rsidTr="007B0C0F">
        <w:trPr>
          <w:jc w:val="center"/>
        </w:trPr>
        <w:tc>
          <w:tcPr>
            <w:tcW w:w="0" w:type="auto"/>
            <w:gridSpan w:val="4"/>
            <w:vAlign w:val="bottom"/>
          </w:tcPr>
          <w:p w14:paraId="54CEC554"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B750268" w14:textId="77777777" w:rsidR="00C334D1" w:rsidRPr="00813D46" w:rsidRDefault="00C334D1" w:rsidP="007B0C0F">
            <w:pPr>
              <w:keepNext/>
              <w:keepLines/>
              <w:rPr>
                <w:sz w:val="8"/>
                <w:szCs w:val="24"/>
              </w:rPr>
            </w:pPr>
          </w:p>
        </w:tc>
        <w:tc>
          <w:tcPr>
            <w:tcW w:w="0" w:type="auto"/>
            <w:vAlign w:val="bottom"/>
          </w:tcPr>
          <w:p w14:paraId="72EA0FEB" w14:textId="77777777" w:rsidR="00C334D1" w:rsidRPr="00813D46" w:rsidRDefault="00C334D1" w:rsidP="007B0C0F">
            <w:pPr>
              <w:pStyle w:val="la2"/>
              <w:keepNext/>
              <w:keepLines/>
            </w:pPr>
            <w:r w:rsidRPr="00813D46">
              <w:t> </w:t>
            </w:r>
          </w:p>
        </w:tc>
        <w:tc>
          <w:tcPr>
            <w:tcW w:w="0" w:type="auto"/>
            <w:vAlign w:val="bottom"/>
          </w:tcPr>
          <w:p w14:paraId="187196CC"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8B2BD4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5C14AE07" w14:textId="77777777" w:rsidR="00C334D1" w:rsidRPr="00813D46" w:rsidRDefault="00C334D1" w:rsidP="007B0C0F">
            <w:pPr>
              <w:keepNext/>
              <w:keepLines/>
              <w:rPr>
                <w:sz w:val="8"/>
                <w:szCs w:val="24"/>
              </w:rPr>
            </w:pPr>
          </w:p>
        </w:tc>
        <w:tc>
          <w:tcPr>
            <w:tcW w:w="0" w:type="auto"/>
            <w:vAlign w:val="bottom"/>
          </w:tcPr>
          <w:p w14:paraId="20651CD5" w14:textId="77777777" w:rsidR="00C334D1" w:rsidRPr="00813D46" w:rsidRDefault="00C334D1" w:rsidP="007B0C0F">
            <w:pPr>
              <w:pStyle w:val="la2"/>
              <w:keepNext/>
              <w:keepLines/>
            </w:pPr>
            <w:r w:rsidRPr="00813D46">
              <w:t> </w:t>
            </w:r>
          </w:p>
        </w:tc>
        <w:tc>
          <w:tcPr>
            <w:tcW w:w="0" w:type="auto"/>
            <w:vAlign w:val="bottom"/>
          </w:tcPr>
          <w:p w14:paraId="620FEC7F"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17F0AB2A" w14:textId="77777777" w:rsidR="00C334D1" w:rsidRPr="00813D46" w:rsidRDefault="00C334D1" w:rsidP="007B0C0F">
            <w:pPr>
              <w:pStyle w:val="rrdsinglerule"/>
              <w:keepNext/>
              <w:keepLines/>
            </w:pPr>
            <w:r w:rsidRPr="00813D46">
              <w:rPr>
                <w:sz w:val="15"/>
                <w:szCs w:val="15"/>
              </w:rPr>
              <w:t> </w:t>
            </w:r>
          </w:p>
        </w:tc>
        <w:tc>
          <w:tcPr>
            <w:tcW w:w="0" w:type="auto"/>
            <w:vAlign w:val="bottom"/>
          </w:tcPr>
          <w:p w14:paraId="06E33ABC" w14:textId="77777777" w:rsidR="00C334D1" w:rsidRPr="00813D46" w:rsidRDefault="00C334D1" w:rsidP="007B0C0F">
            <w:pPr>
              <w:keepNext/>
              <w:keepLines/>
              <w:rPr>
                <w:sz w:val="8"/>
                <w:szCs w:val="24"/>
              </w:rPr>
            </w:pPr>
          </w:p>
        </w:tc>
      </w:tr>
      <w:tr w:rsidR="00C334D1" w:rsidRPr="00813D46" w14:paraId="679821DB" w14:textId="77777777" w:rsidTr="007B0C0F">
        <w:trPr>
          <w:jc w:val="center"/>
        </w:trPr>
        <w:tc>
          <w:tcPr>
            <w:tcW w:w="0" w:type="auto"/>
          </w:tcPr>
          <w:p w14:paraId="7AD0C52B" w14:textId="77777777" w:rsidR="00C334D1" w:rsidRPr="00813D46" w:rsidRDefault="00C334D1" w:rsidP="007B0C0F">
            <w:pPr>
              <w:pStyle w:val="NormalWeb"/>
              <w:keepNext/>
              <w:keepLines/>
              <w:ind w:left="480" w:hanging="240"/>
              <w:rPr>
                <w:sz w:val="8"/>
              </w:rPr>
            </w:pPr>
            <w:r w:rsidRPr="00813D46">
              <w:rPr>
                <w:rFonts w:cs="Arial"/>
                <w:sz w:val="20"/>
                <w:szCs w:val="20"/>
              </w:rPr>
              <w:t>Total</w:t>
            </w:r>
          </w:p>
        </w:tc>
        <w:tc>
          <w:tcPr>
            <w:tcW w:w="0" w:type="auto"/>
            <w:vAlign w:val="bottom"/>
          </w:tcPr>
          <w:p w14:paraId="3628EEBE" w14:textId="77777777" w:rsidR="00C334D1" w:rsidRPr="00813D46" w:rsidRDefault="00C334D1" w:rsidP="007B0C0F">
            <w:pPr>
              <w:pStyle w:val="la2"/>
              <w:keepNext/>
              <w:keepLines/>
            </w:pPr>
            <w:r w:rsidRPr="00813D46">
              <w:rPr>
                <w:sz w:val="15"/>
                <w:szCs w:val="15"/>
              </w:rPr>
              <w:t> </w:t>
            </w:r>
          </w:p>
        </w:tc>
        <w:tc>
          <w:tcPr>
            <w:tcW w:w="0" w:type="auto"/>
            <w:vAlign w:val="bottom"/>
          </w:tcPr>
          <w:p w14:paraId="5B5BCD0F" w14:textId="77777777" w:rsidR="00C334D1" w:rsidRPr="00813D46" w:rsidRDefault="00C334D1" w:rsidP="007B0C0F">
            <w:pPr>
              <w:keepNext/>
              <w:keepLines/>
              <w:rPr>
                <w:sz w:val="8"/>
                <w:szCs w:val="24"/>
              </w:rPr>
            </w:pPr>
            <w:r w:rsidRPr="00813D46">
              <w:rPr>
                <w:rFonts w:cs="Arial"/>
                <w:b/>
                <w:bCs/>
              </w:rPr>
              <w:t>$</w:t>
            </w:r>
          </w:p>
        </w:tc>
        <w:tc>
          <w:tcPr>
            <w:tcW w:w="0" w:type="auto"/>
            <w:vAlign w:val="bottom"/>
          </w:tcPr>
          <w:p w14:paraId="6BD690B6" w14:textId="1D35242C" w:rsidR="00C334D1" w:rsidRPr="00813D46" w:rsidRDefault="00C334D1" w:rsidP="007B0C0F">
            <w:pPr>
              <w:keepNext/>
              <w:keepLines/>
              <w:jc w:val="right"/>
              <w:rPr>
                <w:szCs w:val="24"/>
              </w:rPr>
            </w:pPr>
            <w:r w:rsidRPr="00813D46">
              <w:rPr>
                <w:rFonts w:cs="Arial"/>
                <w:b/>
                <w:bCs/>
              </w:rPr>
              <w:t>  </w:t>
            </w:r>
            <w:r w:rsidR="004274C2" w:rsidRPr="00813D46">
              <w:rPr>
                <w:rFonts w:cs="Arial"/>
                <w:b/>
                <w:bCs/>
              </w:rPr>
              <w:t>93,580</w:t>
            </w:r>
          </w:p>
        </w:tc>
        <w:tc>
          <w:tcPr>
            <w:tcW w:w="0" w:type="auto"/>
            <w:noWrap/>
            <w:vAlign w:val="bottom"/>
          </w:tcPr>
          <w:p w14:paraId="217A9546" w14:textId="77777777" w:rsidR="00C334D1" w:rsidRPr="00813D46" w:rsidRDefault="00C334D1" w:rsidP="007B0C0F">
            <w:pPr>
              <w:keepNext/>
              <w:keepLines/>
              <w:rPr>
                <w:sz w:val="8"/>
                <w:szCs w:val="24"/>
              </w:rPr>
            </w:pPr>
            <w:r w:rsidRPr="00813D46">
              <w:rPr>
                <w:rFonts w:cs="Arial"/>
                <w:b/>
                <w:bCs/>
              </w:rPr>
              <w:t> </w:t>
            </w:r>
          </w:p>
        </w:tc>
        <w:tc>
          <w:tcPr>
            <w:tcW w:w="0" w:type="auto"/>
            <w:vAlign w:val="bottom"/>
          </w:tcPr>
          <w:p w14:paraId="76BD5B58" w14:textId="77777777" w:rsidR="00C334D1" w:rsidRPr="00813D46" w:rsidRDefault="00C334D1" w:rsidP="007B0C0F">
            <w:pPr>
              <w:pStyle w:val="la2"/>
              <w:keepNext/>
              <w:keepLines/>
            </w:pPr>
            <w:r w:rsidRPr="00813D46">
              <w:rPr>
                <w:sz w:val="15"/>
                <w:szCs w:val="15"/>
              </w:rPr>
              <w:t> </w:t>
            </w:r>
          </w:p>
        </w:tc>
        <w:tc>
          <w:tcPr>
            <w:tcW w:w="0" w:type="auto"/>
            <w:vAlign w:val="bottom"/>
          </w:tcPr>
          <w:p w14:paraId="596632A8" w14:textId="77777777" w:rsidR="00C334D1" w:rsidRPr="00813D46" w:rsidRDefault="00C334D1" w:rsidP="007B0C0F">
            <w:pPr>
              <w:keepNext/>
              <w:keepLines/>
              <w:rPr>
                <w:sz w:val="8"/>
                <w:szCs w:val="24"/>
              </w:rPr>
            </w:pPr>
            <w:r w:rsidRPr="00813D46">
              <w:rPr>
                <w:rFonts w:cs="Arial"/>
              </w:rPr>
              <w:t>$</w:t>
            </w:r>
          </w:p>
        </w:tc>
        <w:tc>
          <w:tcPr>
            <w:tcW w:w="0" w:type="auto"/>
            <w:vAlign w:val="bottom"/>
          </w:tcPr>
          <w:p w14:paraId="40B24241" w14:textId="77777777" w:rsidR="00C334D1" w:rsidRPr="00813D46" w:rsidRDefault="00C334D1" w:rsidP="007B0C0F">
            <w:pPr>
              <w:keepNext/>
              <w:keepLines/>
              <w:jc w:val="right"/>
              <w:rPr>
                <w:szCs w:val="24"/>
              </w:rPr>
            </w:pPr>
            <w:r w:rsidRPr="00813D46">
              <w:rPr>
                <w:rFonts w:cs="Arial"/>
                <w:bCs/>
              </w:rPr>
              <w:t>  86,833</w:t>
            </w:r>
          </w:p>
        </w:tc>
        <w:tc>
          <w:tcPr>
            <w:tcW w:w="0" w:type="auto"/>
            <w:noWrap/>
            <w:vAlign w:val="bottom"/>
          </w:tcPr>
          <w:p w14:paraId="11A48EAF" w14:textId="77777777" w:rsidR="00C334D1" w:rsidRPr="00813D46" w:rsidRDefault="00C334D1" w:rsidP="007B0C0F">
            <w:pPr>
              <w:keepNext/>
              <w:keepLines/>
              <w:rPr>
                <w:sz w:val="8"/>
                <w:szCs w:val="24"/>
              </w:rPr>
            </w:pPr>
            <w:r w:rsidRPr="00813D46">
              <w:rPr>
                <w:rFonts w:cs="Arial"/>
              </w:rPr>
              <w:t> </w:t>
            </w:r>
          </w:p>
        </w:tc>
        <w:tc>
          <w:tcPr>
            <w:tcW w:w="0" w:type="auto"/>
            <w:vAlign w:val="bottom"/>
          </w:tcPr>
          <w:p w14:paraId="71028598" w14:textId="77777777" w:rsidR="00C334D1" w:rsidRPr="00813D46" w:rsidRDefault="00C334D1" w:rsidP="007B0C0F">
            <w:pPr>
              <w:pStyle w:val="la2"/>
              <w:keepNext/>
              <w:keepLines/>
            </w:pPr>
            <w:r w:rsidRPr="00813D46">
              <w:rPr>
                <w:sz w:val="15"/>
                <w:szCs w:val="15"/>
              </w:rPr>
              <w:t> </w:t>
            </w:r>
          </w:p>
        </w:tc>
        <w:tc>
          <w:tcPr>
            <w:tcW w:w="0" w:type="auto"/>
            <w:vAlign w:val="bottom"/>
          </w:tcPr>
          <w:p w14:paraId="08CC1700" w14:textId="77777777" w:rsidR="00C334D1" w:rsidRPr="00813D46" w:rsidRDefault="00C334D1" w:rsidP="007B0C0F">
            <w:pPr>
              <w:keepNext/>
              <w:keepLines/>
              <w:rPr>
                <w:sz w:val="8"/>
                <w:szCs w:val="24"/>
              </w:rPr>
            </w:pPr>
            <w:r w:rsidRPr="00813D46">
              <w:rPr>
                <w:rFonts w:cs="Arial"/>
              </w:rPr>
              <w:t>$</w:t>
            </w:r>
          </w:p>
        </w:tc>
        <w:tc>
          <w:tcPr>
            <w:tcW w:w="0" w:type="auto"/>
            <w:vAlign w:val="bottom"/>
          </w:tcPr>
          <w:p w14:paraId="189B1B5E" w14:textId="77777777" w:rsidR="00C334D1" w:rsidRPr="00813D46" w:rsidRDefault="00C334D1" w:rsidP="007B0C0F">
            <w:pPr>
              <w:keepNext/>
              <w:keepLines/>
              <w:jc w:val="right"/>
              <w:rPr>
                <w:szCs w:val="24"/>
              </w:rPr>
            </w:pPr>
            <w:r w:rsidRPr="00813D46">
              <w:rPr>
                <w:rFonts w:cs="Arial"/>
              </w:rPr>
              <w:t>  77,849</w:t>
            </w:r>
          </w:p>
        </w:tc>
        <w:tc>
          <w:tcPr>
            <w:tcW w:w="0" w:type="auto"/>
            <w:noWrap/>
            <w:vAlign w:val="bottom"/>
          </w:tcPr>
          <w:p w14:paraId="117599C0" w14:textId="77777777" w:rsidR="00C334D1" w:rsidRPr="00813D46" w:rsidRDefault="00C334D1" w:rsidP="007B0C0F">
            <w:pPr>
              <w:keepNext/>
              <w:keepLines/>
              <w:rPr>
                <w:sz w:val="8"/>
                <w:szCs w:val="24"/>
              </w:rPr>
            </w:pPr>
            <w:r w:rsidRPr="00813D46">
              <w:rPr>
                <w:rFonts w:cs="Arial"/>
              </w:rPr>
              <w:t> </w:t>
            </w:r>
          </w:p>
        </w:tc>
      </w:tr>
      <w:tr w:rsidR="00C334D1" w:rsidRPr="00813D46" w14:paraId="5596C7B3" w14:textId="77777777" w:rsidTr="007B0C0F">
        <w:trPr>
          <w:jc w:val="center"/>
        </w:trPr>
        <w:tc>
          <w:tcPr>
            <w:tcW w:w="0" w:type="auto"/>
            <w:vAlign w:val="bottom"/>
          </w:tcPr>
          <w:p w14:paraId="5257B6DC" w14:textId="77777777" w:rsidR="00C334D1" w:rsidRPr="00813D46" w:rsidRDefault="00C334D1" w:rsidP="007B0C0F">
            <w:pPr>
              <w:pStyle w:val="la2"/>
            </w:pPr>
            <w:r w:rsidRPr="00813D46">
              <w:t> </w:t>
            </w:r>
          </w:p>
        </w:tc>
        <w:tc>
          <w:tcPr>
            <w:tcW w:w="0" w:type="auto"/>
            <w:vAlign w:val="bottom"/>
          </w:tcPr>
          <w:p w14:paraId="0A0EE9C5" w14:textId="77777777" w:rsidR="00C334D1" w:rsidRPr="00813D46" w:rsidRDefault="00C334D1" w:rsidP="007B0C0F">
            <w:pPr>
              <w:pStyle w:val="la2"/>
            </w:pPr>
            <w:r w:rsidRPr="00813D46">
              <w:t> </w:t>
            </w:r>
          </w:p>
        </w:tc>
        <w:tc>
          <w:tcPr>
            <w:tcW w:w="0" w:type="auto"/>
            <w:vAlign w:val="bottom"/>
          </w:tcPr>
          <w:p w14:paraId="792AE7DB" w14:textId="77777777" w:rsidR="00C334D1" w:rsidRPr="00813D46" w:rsidRDefault="00C334D1" w:rsidP="007B0C0F">
            <w:pPr>
              <w:pStyle w:val="rrddoublerule"/>
            </w:pPr>
            <w:r w:rsidRPr="00813D46">
              <w:rPr>
                <w:sz w:val="15"/>
                <w:szCs w:val="15"/>
              </w:rPr>
              <w:t> </w:t>
            </w:r>
          </w:p>
        </w:tc>
        <w:tc>
          <w:tcPr>
            <w:tcW w:w="0" w:type="auto"/>
            <w:vAlign w:val="bottom"/>
          </w:tcPr>
          <w:p w14:paraId="7E0DACB9" w14:textId="77777777" w:rsidR="00C334D1" w:rsidRPr="00813D46" w:rsidRDefault="00C334D1" w:rsidP="007B0C0F">
            <w:pPr>
              <w:pStyle w:val="rrddoublerule"/>
            </w:pPr>
            <w:r w:rsidRPr="00813D46">
              <w:rPr>
                <w:sz w:val="15"/>
                <w:szCs w:val="15"/>
              </w:rPr>
              <w:t> </w:t>
            </w:r>
          </w:p>
        </w:tc>
        <w:tc>
          <w:tcPr>
            <w:tcW w:w="0" w:type="auto"/>
            <w:vAlign w:val="bottom"/>
          </w:tcPr>
          <w:p w14:paraId="6DA83243" w14:textId="77777777" w:rsidR="00C334D1" w:rsidRPr="00813D46" w:rsidRDefault="00C334D1" w:rsidP="007B0C0F">
            <w:pPr>
              <w:rPr>
                <w:sz w:val="8"/>
                <w:szCs w:val="24"/>
              </w:rPr>
            </w:pPr>
          </w:p>
        </w:tc>
        <w:tc>
          <w:tcPr>
            <w:tcW w:w="0" w:type="auto"/>
            <w:vAlign w:val="bottom"/>
          </w:tcPr>
          <w:p w14:paraId="689D1452" w14:textId="77777777" w:rsidR="00C334D1" w:rsidRPr="00813D46" w:rsidRDefault="00C334D1" w:rsidP="007B0C0F">
            <w:pPr>
              <w:pStyle w:val="la2"/>
            </w:pPr>
            <w:r w:rsidRPr="00813D46">
              <w:t> </w:t>
            </w:r>
          </w:p>
        </w:tc>
        <w:tc>
          <w:tcPr>
            <w:tcW w:w="0" w:type="auto"/>
            <w:vAlign w:val="bottom"/>
          </w:tcPr>
          <w:p w14:paraId="6D2181DA" w14:textId="77777777" w:rsidR="00C334D1" w:rsidRPr="00813D46" w:rsidRDefault="00C334D1" w:rsidP="007B0C0F">
            <w:pPr>
              <w:pStyle w:val="rrddoublerule"/>
            </w:pPr>
            <w:r w:rsidRPr="00813D46">
              <w:rPr>
                <w:sz w:val="15"/>
                <w:szCs w:val="15"/>
              </w:rPr>
              <w:t> </w:t>
            </w:r>
          </w:p>
        </w:tc>
        <w:tc>
          <w:tcPr>
            <w:tcW w:w="0" w:type="auto"/>
            <w:vAlign w:val="bottom"/>
          </w:tcPr>
          <w:p w14:paraId="397F6FE6" w14:textId="77777777" w:rsidR="00C334D1" w:rsidRPr="00813D46" w:rsidRDefault="00C334D1" w:rsidP="007B0C0F">
            <w:pPr>
              <w:pStyle w:val="rrddoublerule"/>
            </w:pPr>
            <w:r w:rsidRPr="00813D46">
              <w:rPr>
                <w:sz w:val="15"/>
                <w:szCs w:val="15"/>
              </w:rPr>
              <w:t> </w:t>
            </w:r>
          </w:p>
        </w:tc>
        <w:tc>
          <w:tcPr>
            <w:tcW w:w="0" w:type="auto"/>
            <w:vAlign w:val="bottom"/>
          </w:tcPr>
          <w:p w14:paraId="68F48D04" w14:textId="77777777" w:rsidR="00C334D1" w:rsidRPr="00813D46" w:rsidRDefault="00C334D1" w:rsidP="007B0C0F">
            <w:pPr>
              <w:rPr>
                <w:sz w:val="8"/>
                <w:szCs w:val="24"/>
              </w:rPr>
            </w:pPr>
          </w:p>
        </w:tc>
        <w:tc>
          <w:tcPr>
            <w:tcW w:w="0" w:type="auto"/>
            <w:vAlign w:val="bottom"/>
          </w:tcPr>
          <w:p w14:paraId="08D2B0B7" w14:textId="77777777" w:rsidR="00C334D1" w:rsidRPr="00813D46" w:rsidRDefault="00C334D1" w:rsidP="007B0C0F">
            <w:pPr>
              <w:pStyle w:val="la2"/>
            </w:pPr>
            <w:r w:rsidRPr="00813D46">
              <w:t> </w:t>
            </w:r>
          </w:p>
        </w:tc>
        <w:tc>
          <w:tcPr>
            <w:tcW w:w="0" w:type="auto"/>
            <w:vAlign w:val="bottom"/>
          </w:tcPr>
          <w:p w14:paraId="15D2234A" w14:textId="77777777" w:rsidR="00C334D1" w:rsidRPr="00813D46" w:rsidRDefault="00C334D1" w:rsidP="007B0C0F">
            <w:pPr>
              <w:pStyle w:val="rrddoublerule"/>
            </w:pPr>
            <w:r w:rsidRPr="00813D46">
              <w:rPr>
                <w:sz w:val="15"/>
                <w:szCs w:val="15"/>
              </w:rPr>
              <w:t> </w:t>
            </w:r>
          </w:p>
        </w:tc>
        <w:tc>
          <w:tcPr>
            <w:tcW w:w="0" w:type="auto"/>
            <w:vAlign w:val="bottom"/>
          </w:tcPr>
          <w:p w14:paraId="39A09A4F" w14:textId="77777777" w:rsidR="00C334D1" w:rsidRPr="00813D46" w:rsidRDefault="00C334D1" w:rsidP="007B0C0F">
            <w:pPr>
              <w:pStyle w:val="rrddoublerule"/>
            </w:pPr>
            <w:r w:rsidRPr="00813D46">
              <w:rPr>
                <w:sz w:val="15"/>
                <w:szCs w:val="15"/>
              </w:rPr>
              <w:t> </w:t>
            </w:r>
          </w:p>
        </w:tc>
        <w:tc>
          <w:tcPr>
            <w:tcW w:w="0" w:type="auto"/>
            <w:vAlign w:val="bottom"/>
          </w:tcPr>
          <w:p w14:paraId="614CAD07" w14:textId="77777777" w:rsidR="00C334D1" w:rsidRPr="00813D46" w:rsidRDefault="00C334D1" w:rsidP="007B0C0F">
            <w:pPr>
              <w:rPr>
                <w:sz w:val="8"/>
                <w:szCs w:val="24"/>
              </w:rPr>
            </w:pPr>
          </w:p>
        </w:tc>
      </w:tr>
    </w:tbl>
    <w:p w14:paraId="1477F5EC" w14:textId="6575E5A5" w:rsidR="00C334D1" w:rsidRPr="00813D46" w:rsidRDefault="00C334D1" w:rsidP="00C334D1">
      <w:pPr>
        <w:pStyle w:val="NormalWeb"/>
        <w:keepNext/>
        <w:spacing w:before="180" w:beforeAutospacing="0" w:after="0" w:afterAutospacing="0"/>
        <w:rPr>
          <w:rFonts w:cs="Arial"/>
          <w:sz w:val="20"/>
          <w:szCs w:val="20"/>
        </w:rPr>
      </w:pPr>
      <w:r w:rsidRPr="00813D46">
        <w:rPr>
          <w:rFonts w:cs="Arial"/>
          <w:sz w:val="20"/>
          <w:szCs w:val="20"/>
        </w:rPr>
        <w:t>Our total Commercial Cloud revenue was $</w:t>
      </w:r>
      <w:r w:rsidR="00CB1D0F" w:rsidRPr="00813D46">
        <w:rPr>
          <w:rFonts w:cs="Arial"/>
          <w:sz w:val="20"/>
          <w:szCs w:val="20"/>
        </w:rPr>
        <w:t>5.8</w:t>
      </w:r>
      <w:r w:rsidRPr="00813D46">
        <w:rPr>
          <w:rFonts w:cs="Arial"/>
          <w:sz w:val="20"/>
          <w:szCs w:val="20"/>
        </w:rPr>
        <w:t xml:space="preserve"> billion, $2.8 billion, and $1.3 billion in fiscal years 2015, 2014, and 2013, respectively. These amounts are included in their respective product categories in the table above.</w:t>
      </w:r>
    </w:p>
    <w:p w14:paraId="592214AE"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Assets are not allocated to segments for internal reporting presentations. A portion of amortization and depreciation is charged to the respective segment. It is impracticable for us to separately identify the amount of amortization and depreciation by segment that is included in the measure of segment profit or loss. </w:t>
      </w:r>
    </w:p>
    <w:p w14:paraId="2A1CC970" w14:textId="77777777" w:rsidR="008E1A7F" w:rsidRPr="00813D46" w:rsidRDefault="008E1A7F" w:rsidP="008E1A7F">
      <w:pPr>
        <w:pStyle w:val="NormalWeb"/>
        <w:keepNext/>
        <w:spacing w:before="180" w:beforeAutospacing="0" w:after="0" w:afterAutospacing="0"/>
        <w:rPr>
          <w:sz w:val="8"/>
        </w:rPr>
      </w:pPr>
      <w:r w:rsidRPr="00813D46">
        <w:rPr>
          <w:rFonts w:cs="Arial"/>
          <w:sz w:val="20"/>
          <w:szCs w:val="20"/>
        </w:rPr>
        <w:t xml:space="preserve">Long-lived assets, excluding financial instruments and tax assets, classified by the location of the controlling statutory company and with countries over 10% of the total shown separately, were as follows: </w:t>
      </w:r>
    </w:p>
    <w:p w14:paraId="558075C7" w14:textId="77777777" w:rsidR="00AF7E46" w:rsidRPr="00813D46" w:rsidRDefault="00AF7E46" w:rsidP="00AF7E46">
      <w:pPr>
        <w:pStyle w:val="NormalWeb"/>
        <w:keepNext/>
        <w:spacing w:before="0" w:beforeAutospacing="0" w:after="0" w:afterAutospacing="0"/>
        <w:rPr>
          <w:sz w:val="18"/>
          <w:szCs w:val="18"/>
        </w:rPr>
      </w:pPr>
    </w:p>
    <w:tbl>
      <w:tblPr>
        <w:tblW w:w="5000" w:type="pct"/>
        <w:jc w:val="center"/>
        <w:tblCellMar>
          <w:top w:w="14" w:type="dxa"/>
          <w:left w:w="0" w:type="dxa"/>
          <w:right w:w="14" w:type="dxa"/>
        </w:tblCellMar>
        <w:tblLook w:val="0000" w:firstRow="0" w:lastRow="0" w:firstColumn="0" w:lastColumn="0" w:noHBand="0" w:noVBand="0"/>
      </w:tblPr>
      <w:tblGrid>
        <w:gridCol w:w="6804"/>
        <w:gridCol w:w="255"/>
        <w:gridCol w:w="126"/>
        <w:gridCol w:w="737"/>
        <w:gridCol w:w="70"/>
        <w:gridCol w:w="255"/>
        <w:gridCol w:w="126"/>
        <w:gridCol w:w="737"/>
        <w:gridCol w:w="70"/>
        <w:gridCol w:w="255"/>
        <w:gridCol w:w="126"/>
        <w:gridCol w:w="737"/>
        <w:gridCol w:w="70"/>
      </w:tblGrid>
      <w:tr w:rsidR="00AF7E46" w:rsidRPr="00813D46" w14:paraId="1D69A44D" w14:textId="77777777" w:rsidTr="00CD2144">
        <w:trPr>
          <w:tblHeader/>
          <w:jc w:val="center"/>
        </w:trPr>
        <w:tc>
          <w:tcPr>
            <w:tcW w:w="3281" w:type="pct"/>
            <w:vAlign w:val="center"/>
          </w:tcPr>
          <w:p w14:paraId="3C332B7C" w14:textId="77777777" w:rsidR="00AF7E46" w:rsidRPr="00813D46" w:rsidRDefault="00AF7E46" w:rsidP="00CD2144">
            <w:pPr>
              <w:rPr>
                <w:sz w:val="1"/>
                <w:szCs w:val="24"/>
              </w:rPr>
            </w:pPr>
          </w:p>
        </w:tc>
        <w:tc>
          <w:tcPr>
            <w:tcW w:w="123" w:type="pct"/>
            <w:vAlign w:val="bottom"/>
          </w:tcPr>
          <w:p w14:paraId="121805DF" w14:textId="77777777" w:rsidR="00AF7E46" w:rsidRPr="00813D46" w:rsidRDefault="00AF7E46" w:rsidP="00CD2144">
            <w:pPr>
              <w:rPr>
                <w:sz w:val="1"/>
                <w:szCs w:val="24"/>
              </w:rPr>
            </w:pPr>
          </w:p>
        </w:tc>
        <w:tc>
          <w:tcPr>
            <w:tcW w:w="0" w:type="auto"/>
            <w:vAlign w:val="center"/>
          </w:tcPr>
          <w:p w14:paraId="3EA5FCFA" w14:textId="77777777" w:rsidR="00AF7E46" w:rsidRPr="00813D46" w:rsidRDefault="00AF7E46" w:rsidP="00CD2144">
            <w:pPr>
              <w:rPr>
                <w:sz w:val="1"/>
                <w:szCs w:val="24"/>
              </w:rPr>
            </w:pPr>
          </w:p>
        </w:tc>
        <w:tc>
          <w:tcPr>
            <w:tcW w:w="0" w:type="auto"/>
            <w:vAlign w:val="center"/>
          </w:tcPr>
          <w:p w14:paraId="00E6C8CF" w14:textId="77777777" w:rsidR="00AF7E46" w:rsidRPr="00813D46" w:rsidRDefault="00AF7E46" w:rsidP="00CD2144">
            <w:pPr>
              <w:rPr>
                <w:sz w:val="1"/>
                <w:szCs w:val="24"/>
              </w:rPr>
            </w:pPr>
          </w:p>
        </w:tc>
        <w:tc>
          <w:tcPr>
            <w:tcW w:w="0" w:type="auto"/>
            <w:vAlign w:val="center"/>
          </w:tcPr>
          <w:p w14:paraId="30B25357" w14:textId="77777777" w:rsidR="00AF7E46" w:rsidRPr="00813D46" w:rsidRDefault="00AF7E46" w:rsidP="00CD2144">
            <w:pPr>
              <w:rPr>
                <w:sz w:val="1"/>
                <w:szCs w:val="24"/>
              </w:rPr>
            </w:pPr>
          </w:p>
        </w:tc>
        <w:tc>
          <w:tcPr>
            <w:tcW w:w="123" w:type="pct"/>
            <w:vAlign w:val="bottom"/>
          </w:tcPr>
          <w:p w14:paraId="4433F58A" w14:textId="77777777" w:rsidR="00AF7E46" w:rsidRPr="00813D46" w:rsidRDefault="00AF7E46" w:rsidP="00CD2144">
            <w:pPr>
              <w:rPr>
                <w:sz w:val="1"/>
                <w:szCs w:val="24"/>
              </w:rPr>
            </w:pPr>
          </w:p>
        </w:tc>
        <w:tc>
          <w:tcPr>
            <w:tcW w:w="0" w:type="auto"/>
            <w:vAlign w:val="center"/>
          </w:tcPr>
          <w:p w14:paraId="185F98AC" w14:textId="77777777" w:rsidR="00AF7E46" w:rsidRPr="00813D46" w:rsidRDefault="00AF7E46" w:rsidP="00CD2144">
            <w:pPr>
              <w:rPr>
                <w:sz w:val="1"/>
                <w:szCs w:val="24"/>
              </w:rPr>
            </w:pPr>
          </w:p>
        </w:tc>
        <w:tc>
          <w:tcPr>
            <w:tcW w:w="0" w:type="auto"/>
            <w:vAlign w:val="center"/>
          </w:tcPr>
          <w:p w14:paraId="2670BF13" w14:textId="77777777" w:rsidR="00AF7E46" w:rsidRPr="00813D46" w:rsidRDefault="00AF7E46" w:rsidP="00CD2144">
            <w:pPr>
              <w:rPr>
                <w:sz w:val="1"/>
                <w:szCs w:val="24"/>
              </w:rPr>
            </w:pPr>
          </w:p>
        </w:tc>
        <w:tc>
          <w:tcPr>
            <w:tcW w:w="0" w:type="auto"/>
            <w:vAlign w:val="center"/>
          </w:tcPr>
          <w:p w14:paraId="4E5F0568" w14:textId="77777777" w:rsidR="00AF7E46" w:rsidRPr="00813D46" w:rsidRDefault="00AF7E46" w:rsidP="00CD2144">
            <w:pPr>
              <w:rPr>
                <w:sz w:val="1"/>
                <w:szCs w:val="24"/>
              </w:rPr>
            </w:pPr>
          </w:p>
        </w:tc>
        <w:tc>
          <w:tcPr>
            <w:tcW w:w="123" w:type="pct"/>
            <w:vAlign w:val="bottom"/>
          </w:tcPr>
          <w:p w14:paraId="2E5F47E4" w14:textId="77777777" w:rsidR="00AF7E46" w:rsidRPr="00813D46" w:rsidRDefault="00AF7E46" w:rsidP="00CD2144">
            <w:pPr>
              <w:rPr>
                <w:sz w:val="1"/>
                <w:szCs w:val="24"/>
              </w:rPr>
            </w:pPr>
          </w:p>
        </w:tc>
        <w:tc>
          <w:tcPr>
            <w:tcW w:w="0" w:type="auto"/>
            <w:vAlign w:val="center"/>
          </w:tcPr>
          <w:p w14:paraId="1855B8E4" w14:textId="77777777" w:rsidR="00AF7E46" w:rsidRPr="00813D46" w:rsidRDefault="00AF7E46" w:rsidP="00CD2144">
            <w:pPr>
              <w:rPr>
                <w:sz w:val="1"/>
                <w:szCs w:val="24"/>
              </w:rPr>
            </w:pPr>
          </w:p>
        </w:tc>
        <w:tc>
          <w:tcPr>
            <w:tcW w:w="0" w:type="auto"/>
            <w:vAlign w:val="center"/>
          </w:tcPr>
          <w:p w14:paraId="2BA2CC1C" w14:textId="77777777" w:rsidR="00AF7E46" w:rsidRPr="00813D46" w:rsidRDefault="00AF7E46" w:rsidP="00CD2144">
            <w:pPr>
              <w:rPr>
                <w:sz w:val="1"/>
                <w:szCs w:val="24"/>
              </w:rPr>
            </w:pPr>
          </w:p>
        </w:tc>
        <w:tc>
          <w:tcPr>
            <w:tcW w:w="0" w:type="auto"/>
            <w:vAlign w:val="center"/>
          </w:tcPr>
          <w:p w14:paraId="1F7D1A60" w14:textId="77777777" w:rsidR="00AF7E46" w:rsidRPr="00813D46" w:rsidRDefault="00AF7E46" w:rsidP="00CD2144">
            <w:pPr>
              <w:rPr>
                <w:sz w:val="1"/>
                <w:szCs w:val="24"/>
              </w:rPr>
            </w:pPr>
          </w:p>
        </w:tc>
      </w:tr>
      <w:tr w:rsidR="00AF7E46" w:rsidRPr="00813D46" w14:paraId="78E9A3AB" w14:textId="77777777" w:rsidTr="00CD2144">
        <w:trPr>
          <w:tblHeader/>
          <w:jc w:val="center"/>
        </w:trPr>
        <w:tc>
          <w:tcPr>
            <w:tcW w:w="0" w:type="auto"/>
            <w:vAlign w:val="bottom"/>
          </w:tcPr>
          <w:p w14:paraId="78D0E620" w14:textId="77777777" w:rsidR="00AF7E46" w:rsidRPr="00813D46" w:rsidRDefault="00AF7E46" w:rsidP="00CD2144">
            <w:pPr>
              <w:pStyle w:val="NormalWeb"/>
              <w:keepNext/>
              <w:spacing w:before="0" w:beforeAutospacing="0" w:after="15" w:afterAutospacing="0"/>
              <w:rPr>
                <w:sz w:val="8"/>
              </w:rPr>
            </w:pPr>
            <w:r w:rsidRPr="00813D46">
              <w:rPr>
                <w:rFonts w:cs="Arial"/>
                <w:b/>
                <w:bCs/>
                <w:sz w:val="15"/>
                <w:szCs w:val="15"/>
              </w:rPr>
              <w:t>(In millions)</w:t>
            </w:r>
          </w:p>
        </w:tc>
        <w:tc>
          <w:tcPr>
            <w:tcW w:w="0" w:type="auto"/>
            <w:vAlign w:val="bottom"/>
          </w:tcPr>
          <w:p w14:paraId="011956C2" w14:textId="77777777" w:rsidR="00AF7E46" w:rsidRPr="00813D46" w:rsidRDefault="00AF7E46" w:rsidP="00CD2144">
            <w:pPr>
              <w:pStyle w:val="la2"/>
            </w:pPr>
            <w:r w:rsidRPr="00813D46">
              <w:rPr>
                <w:sz w:val="15"/>
                <w:szCs w:val="15"/>
              </w:rPr>
              <w:t> </w:t>
            </w:r>
          </w:p>
        </w:tc>
        <w:tc>
          <w:tcPr>
            <w:tcW w:w="0" w:type="auto"/>
            <w:gridSpan w:val="10"/>
            <w:vAlign w:val="bottom"/>
          </w:tcPr>
          <w:p w14:paraId="44221124" w14:textId="77777777" w:rsidR="00AF7E46" w:rsidRPr="00813D46" w:rsidRDefault="00AF7E46" w:rsidP="00CD2144">
            <w:pPr>
              <w:pStyle w:val="la2"/>
            </w:pPr>
            <w:r w:rsidRPr="00813D46">
              <w:t> </w:t>
            </w:r>
          </w:p>
        </w:tc>
        <w:tc>
          <w:tcPr>
            <w:tcW w:w="0" w:type="auto"/>
            <w:vAlign w:val="bottom"/>
          </w:tcPr>
          <w:p w14:paraId="69F8628D" w14:textId="77777777" w:rsidR="00AF7E46" w:rsidRPr="00813D46" w:rsidRDefault="00AF7E46" w:rsidP="00CD2144">
            <w:pPr>
              <w:rPr>
                <w:sz w:val="8"/>
                <w:szCs w:val="24"/>
              </w:rPr>
            </w:pPr>
            <w:r w:rsidRPr="00813D46">
              <w:rPr>
                <w:sz w:val="15"/>
                <w:szCs w:val="15"/>
              </w:rPr>
              <w:t> </w:t>
            </w:r>
          </w:p>
        </w:tc>
      </w:tr>
      <w:tr w:rsidR="00AF7E46" w:rsidRPr="00813D46" w14:paraId="4E859C52" w14:textId="77777777" w:rsidTr="00CD2144">
        <w:trPr>
          <w:jc w:val="center"/>
        </w:trPr>
        <w:tc>
          <w:tcPr>
            <w:tcW w:w="0" w:type="auto"/>
            <w:gridSpan w:val="12"/>
            <w:vAlign w:val="bottom"/>
          </w:tcPr>
          <w:p w14:paraId="3638DF44" w14:textId="77777777" w:rsidR="00AF7E46" w:rsidRPr="00813D46" w:rsidRDefault="00AF7E46" w:rsidP="00CD2144">
            <w:pPr>
              <w:pStyle w:val="rrdsinglerule"/>
            </w:pPr>
            <w:r w:rsidRPr="00813D46">
              <w:rPr>
                <w:sz w:val="15"/>
                <w:szCs w:val="15"/>
              </w:rPr>
              <w:t> </w:t>
            </w:r>
          </w:p>
        </w:tc>
        <w:tc>
          <w:tcPr>
            <w:tcW w:w="0" w:type="auto"/>
            <w:vAlign w:val="bottom"/>
          </w:tcPr>
          <w:p w14:paraId="3EDA0F31" w14:textId="77777777" w:rsidR="00AF7E46" w:rsidRPr="00813D46" w:rsidRDefault="00AF7E46" w:rsidP="00CD2144">
            <w:pPr>
              <w:rPr>
                <w:sz w:val="8"/>
                <w:szCs w:val="24"/>
              </w:rPr>
            </w:pPr>
          </w:p>
        </w:tc>
      </w:tr>
      <w:tr w:rsidR="00AF7E46" w:rsidRPr="00813D46" w14:paraId="37ABA200" w14:textId="77777777" w:rsidTr="00CD2144">
        <w:trPr>
          <w:trHeight w:val="75"/>
          <w:jc w:val="center"/>
        </w:trPr>
        <w:tc>
          <w:tcPr>
            <w:tcW w:w="0" w:type="auto"/>
            <w:vAlign w:val="center"/>
          </w:tcPr>
          <w:p w14:paraId="76CAE79A" w14:textId="77777777" w:rsidR="00AF7E46" w:rsidRPr="00813D46" w:rsidRDefault="00AF7E46" w:rsidP="00CD2144">
            <w:pPr>
              <w:rPr>
                <w:sz w:val="8"/>
                <w:szCs w:val="24"/>
              </w:rPr>
            </w:pPr>
          </w:p>
        </w:tc>
        <w:tc>
          <w:tcPr>
            <w:tcW w:w="0" w:type="auto"/>
            <w:gridSpan w:val="4"/>
            <w:vAlign w:val="center"/>
          </w:tcPr>
          <w:p w14:paraId="6123FBC6" w14:textId="77777777" w:rsidR="00AF7E46" w:rsidRPr="00813D46" w:rsidRDefault="00AF7E46" w:rsidP="00CD2144">
            <w:pPr>
              <w:rPr>
                <w:sz w:val="8"/>
                <w:szCs w:val="24"/>
              </w:rPr>
            </w:pPr>
          </w:p>
        </w:tc>
        <w:tc>
          <w:tcPr>
            <w:tcW w:w="0" w:type="auto"/>
            <w:gridSpan w:val="4"/>
            <w:vAlign w:val="center"/>
          </w:tcPr>
          <w:p w14:paraId="3C7ECC72" w14:textId="77777777" w:rsidR="00AF7E46" w:rsidRPr="00813D46" w:rsidRDefault="00AF7E46" w:rsidP="00CD2144">
            <w:pPr>
              <w:rPr>
                <w:sz w:val="8"/>
                <w:szCs w:val="24"/>
              </w:rPr>
            </w:pPr>
          </w:p>
        </w:tc>
        <w:tc>
          <w:tcPr>
            <w:tcW w:w="0" w:type="auto"/>
            <w:gridSpan w:val="4"/>
            <w:vAlign w:val="center"/>
          </w:tcPr>
          <w:p w14:paraId="6776125F" w14:textId="77777777" w:rsidR="00AF7E46" w:rsidRPr="00813D46" w:rsidRDefault="00AF7E46" w:rsidP="00CD2144">
            <w:pPr>
              <w:rPr>
                <w:sz w:val="8"/>
                <w:szCs w:val="24"/>
              </w:rPr>
            </w:pPr>
          </w:p>
        </w:tc>
      </w:tr>
      <w:tr w:rsidR="00AF7E46" w:rsidRPr="00813D46" w14:paraId="4377212B" w14:textId="77777777" w:rsidTr="00CD2144">
        <w:trPr>
          <w:jc w:val="center"/>
        </w:trPr>
        <w:tc>
          <w:tcPr>
            <w:tcW w:w="0" w:type="auto"/>
            <w:vAlign w:val="bottom"/>
          </w:tcPr>
          <w:p w14:paraId="4E72AB85" w14:textId="77777777" w:rsidR="00AF7E46" w:rsidRPr="00813D46" w:rsidRDefault="00AF7E46" w:rsidP="00CD2144">
            <w:pPr>
              <w:pStyle w:val="NormalWeb"/>
              <w:keepNext/>
              <w:spacing w:before="0" w:beforeAutospacing="0" w:after="15" w:afterAutospacing="0"/>
              <w:rPr>
                <w:sz w:val="8"/>
              </w:rPr>
            </w:pPr>
            <w:r w:rsidRPr="00813D46">
              <w:rPr>
                <w:rFonts w:cs="Arial"/>
                <w:b/>
                <w:bCs/>
                <w:sz w:val="15"/>
                <w:szCs w:val="15"/>
              </w:rPr>
              <w:t>June 30,</w:t>
            </w:r>
          </w:p>
        </w:tc>
        <w:tc>
          <w:tcPr>
            <w:tcW w:w="0" w:type="auto"/>
            <w:vAlign w:val="bottom"/>
          </w:tcPr>
          <w:p w14:paraId="202AFF22" w14:textId="77777777" w:rsidR="00AF7E46" w:rsidRPr="00813D46" w:rsidRDefault="00AF7E46" w:rsidP="00CD2144">
            <w:pPr>
              <w:pStyle w:val="la2"/>
            </w:pPr>
            <w:r w:rsidRPr="00813D46">
              <w:rPr>
                <w:sz w:val="15"/>
                <w:szCs w:val="15"/>
              </w:rPr>
              <w:t> </w:t>
            </w:r>
          </w:p>
        </w:tc>
        <w:tc>
          <w:tcPr>
            <w:tcW w:w="0" w:type="auto"/>
            <w:gridSpan w:val="2"/>
            <w:tcMar>
              <w:top w:w="0" w:type="dxa"/>
              <w:left w:w="14" w:type="dxa"/>
              <w:bottom w:w="0" w:type="dxa"/>
              <w:right w:w="14" w:type="dxa"/>
            </w:tcMar>
            <w:vAlign w:val="bottom"/>
          </w:tcPr>
          <w:p w14:paraId="2C8A91D2" w14:textId="77777777" w:rsidR="00AF7E46" w:rsidRPr="00813D46" w:rsidRDefault="00AF7E46" w:rsidP="00CD2144">
            <w:pPr>
              <w:jc w:val="right"/>
              <w:rPr>
                <w:szCs w:val="24"/>
              </w:rPr>
            </w:pPr>
            <w:r w:rsidRPr="00813D46">
              <w:rPr>
                <w:rFonts w:cs="Arial"/>
                <w:b/>
                <w:bCs/>
                <w:sz w:val="15"/>
                <w:szCs w:val="15"/>
              </w:rPr>
              <w:t>2015</w:t>
            </w:r>
          </w:p>
        </w:tc>
        <w:tc>
          <w:tcPr>
            <w:tcW w:w="0" w:type="auto"/>
            <w:vAlign w:val="bottom"/>
          </w:tcPr>
          <w:p w14:paraId="5B08F04A" w14:textId="77777777" w:rsidR="00AF7E46" w:rsidRPr="00813D46" w:rsidRDefault="00AF7E46" w:rsidP="00CD2144">
            <w:pPr>
              <w:rPr>
                <w:sz w:val="8"/>
                <w:szCs w:val="24"/>
              </w:rPr>
            </w:pPr>
            <w:r w:rsidRPr="00813D46">
              <w:rPr>
                <w:sz w:val="15"/>
                <w:szCs w:val="15"/>
              </w:rPr>
              <w:t> </w:t>
            </w:r>
          </w:p>
        </w:tc>
        <w:tc>
          <w:tcPr>
            <w:tcW w:w="0" w:type="auto"/>
            <w:vAlign w:val="bottom"/>
          </w:tcPr>
          <w:p w14:paraId="00F74045" w14:textId="77777777" w:rsidR="00AF7E46" w:rsidRPr="00813D46" w:rsidRDefault="00AF7E46" w:rsidP="00CD2144">
            <w:pPr>
              <w:pStyle w:val="la2"/>
            </w:pPr>
            <w:r w:rsidRPr="00813D46">
              <w:rPr>
                <w:sz w:val="15"/>
                <w:szCs w:val="15"/>
              </w:rPr>
              <w:t> </w:t>
            </w:r>
          </w:p>
        </w:tc>
        <w:tc>
          <w:tcPr>
            <w:tcW w:w="0" w:type="auto"/>
            <w:gridSpan w:val="2"/>
            <w:tcMar>
              <w:top w:w="0" w:type="dxa"/>
              <w:left w:w="14" w:type="dxa"/>
              <w:bottom w:w="0" w:type="dxa"/>
              <w:right w:w="14" w:type="dxa"/>
            </w:tcMar>
            <w:vAlign w:val="bottom"/>
          </w:tcPr>
          <w:p w14:paraId="2869546F" w14:textId="77777777" w:rsidR="00AF7E46" w:rsidRPr="00813D46" w:rsidRDefault="00AF7E46" w:rsidP="00CD2144">
            <w:pPr>
              <w:jc w:val="right"/>
              <w:rPr>
                <w:szCs w:val="24"/>
              </w:rPr>
            </w:pPr>
            <w:r w:rsidRPr="00813D46">
              <w:rPr>
                <w:rFonts w:cs="Arial"/>
                <w:b/>
                <w:bCs/>
                <w:sz w:val="15"/>
                <w:szCs w:val="15"/>
              </w:rPr>
              <w:t>2014</w:t>
            </w:r>
          </w:p>
        </w:tc>
        <w:tc>
          <w:tcPr>
            <w:tcW w:w="0" w:type="auto"/>
            <w:vAlign w:val="bottom"/>
          </w:tcPr>
          <w:p w14:paraId="6BD8F719" w14:textId="77777777" w:rsidR="00AF7E46" w:rsidRPr="00813D46" w:rsidRDefault="00AF7E46" w:rsidP="00CD2144">
            <w:pPr>
              <w:rPr>
                <w:sz w:val="8"/>
                <w:szCs w:val="24"/>
              </w:rPr>
            </w:pPr>
            <w:r w:rsidRPr="00813D46">
              <w:rPr>
                <w:sz w:val="15"/>
                <w:szCs w:val="15"/>
              </w:rPr>
              <w:t> </w:t>
            </w:r>
          </w:p>
        </w:tc>
        <w:tc>
          <w:tcPr>
            <w:tcW w:w="0" w:type="auto"/>
            <w:vAlign w:val="bottom"/>
          </w:tcPr>
          <w:p w14:paraId="7D8C5813" w14:textId="77777777" w:rsidR="00AF7E46" w:rsidRPr="00813D46" w:rsidRDefault="00AF7E46" w:rsidP="00CD2144">
            <w:pPr>
              <w:pStyle w:val="la2"/>
            </w:pPr>
            <w:r w:rsidRPr="00813D46">
              <w:rPr>
                <w:sz w:val="15"/>
                <w:szCs w:val="15"/>
              </w:rPr>
              <w:t> </w:t>
            </w:r>
          </w:p>
        </w:tc>
        <w:tc>
          <w:tcPr>
            <w:tcW w:w="0" w:type="auto"/>
            <w:gridSpan w:val="2"/>
            <w:tcMar>
              <w:top w:w="0" w:type="dxa"/>
              <w:left w:w="14" w:type="dxa"/>
              <w:bottom w:w="0" w:type="dxa"/>
              <w:right w:w="14" w:type="dxa"/>
            </w:tcMar>
            <w:vAlign w:val="bottom"/>
          </w:tcPr>
          <w:p w14:paraId="0C1BDF58" w14:textId="77777777" w:rsidR="00AF7E46" w:rsidRPr="00813D46" w:rsidRDefault="00AF7E46" w:rsidP="00CD2144">
            <w:pPr>
              <w:jc w:val="right"/>
              <w:rPr>
                <w:szCs w:val="24"/>
              </w:rPr>
            </w:pPr>
            <w:r w:rsidRPr="00813D46">
              <w:rPr>
                <w:rFonts w:cs="Arial"/>
                <w:b/>
                <w:bCs/>
                <w:sz w:val="15"/>
                <w:szCs w:val="15"/>
              </w:rPr>
              <w:t>2013</w:t>
            </w:r>
          </w:p>
        </w:tc>
        <w:tc>
          <w:tcPr>
            <w:tcW w:w="0" w:type="auto"/>
            <w:vAlign w:val="bottom"/>
          </w:tcPr>
          <w:p w14:paraId="2453F1FC" w14:textId="77777777" w:rsidR="00AF7E46" w:rsidRPr="00813D46" w:rsidRDefault="00AF7E46" w:rsidP="00CD2144">
            <w:pPr>
              <w:rPr>
                <w:sz w:val="8"/>
                <w:szCs w:val="24"/>
              </w:rPr>
            </w:pPr>
            <w:r w:rsidRPr="00813D46">
              <w:rPr>
                <w:sz w:val="15"/>
                <w:szCs w:val="15"/>
              </w:rPr>
              <w:t> </w:t>
            </w:r>
          </w:p>
        </w:tc>
      </w:tr>
      <w:tr w:rsidR="00AF7E46" w:rsidRPr="00813D46" w14:paraId="7EF6C129" w14:textId="77777777" w:rsidTr="00CD2144">
        <w:trPr>
          <w:trHeight w:val="75"/>
          <w:jc w:val="center"/>
        </w:trPr>
        <w:tc>
          <w:tcPr>
            <w:tcW w:w="0" w:type="auto"/>
            <w:vAlign w:val="center"/>
          </w:tcPr>
          <w:p w14:paraId="4C40598B" w14:textId="77777777" w:rsidR="00AF7E46" w:rsidRPr="00813D46" w:rsidRDefault="00AF7E46" w:rsidP="00CD2144">
            <w:pPr>
              <w:rPr>
                <w:sz w:val="8"/>
                <w:szCs w:val="24"/>
              </w:rPr>
            </w:pPr>
          </w:p>
        </w:tc>
        <w:tc>
          <w:tcPr>
            <w:tcW w:w="0" w:type="auto"/>
            <w:gridSpan w:val="4"/>
            <w:vAlign w:val="center"/>
          </w:tcPr>
          <w:p w14:paraId="5BB80B0D" w14:textId="77777777" w:rsidR="00AF7E46" w:rsidRPr="00813D46" w:rsidRDefault="00AF7E46" w:rsidP="00CD2144">
            <w:pPr>
              <w:rPr>
                <w:sz w:val="8"/>
                <w:szCs w:val="24"/>
              </w:rPr>
            </w:pPr>
          </w:p>
        </w:tc>
        <w:tc>
          <w:tcPr>
            <w:tcW w:w="0" w:type="auto"/>
            <w:gridSpan w:val="4"/>
            <w:vAlign w:val="center"/>
          </w:tcPr>
          <w:p w14:paraId="3E8CDE98" w14:textId="77777777" w:rsidR="00AF7E46" w:rsidRPr="00813D46" w:rsidRDefault="00AF7E46" w:rsidP="00CD2144">
            <w:pPr>
              <w:rPr>
                <w:sz w:val="8"/>
                <w:szCs w:val="24"/>
              </w:rPr>
            </w:pPr>
          </w:p>
        </w:tc>
        <w:tc>
          <w:tcPr>
            <w:tcW w:w="0" w:type="auto"/>
            <w:gridSpan w:val="4"/>
            <w:vAlign w:val="center"/>
          </w:tcPr>
          <w:p w14:paraId="3D444423" w14:textId="77777777" w:rsidR="00AF7E46" w:rsidRPr="00813D46" w:rsidRDefault="00AF7E46" w:rsidP="00CD2144">
            <w:pPr>
              <w:rPr>
                <w:sz w:val="8"/>
                <w:szCs w:val="24"/>
              </w:rPr>
            </w:pPr>
          </w:p>
        </w:tc>
      </w:tr>
      <w:tr w:rsidR="00AF7E46" w:rsidRPr="00813D46" w14:paraId="7EFD17A7" w14:textId="77777777" w:rsidTr="00CD2144">
        <w:trPr>
          <w:jc w:val="center"/>
        </w:trPr>
        <w:tc>
          <w:tcPr>
            <w:tcW w:w="0" w:type="auto"/>
          </w:tcPr>
          <w:p w14:paraId="5B5D48EA" w14:textId="77777777" w:rsidR="00AF7E46" w:rsidRPr="00813D46" w:rsidRDefault="00AF7E46" w:rsidP="00CD2144">
            <w:pPr>
              <w:pStyle w:val="NormalWeb"/>
              <w:ind w:left="240" w:hanging="240"/>
              <w:rPr>
                <w:sz w:val="8"/>
              </w:rPr>
            </w:pPr>
            <w:r w:rsidRPr="00813D46">
              <w:rPr>
                <w:rFonts w:cs="Arial"/>
                <w:sz w:val="20"/>
                <w:szCs w:val="20"/>
              </w:rPr>
              <w:t>United States</w:t>
            </w:r>
          </w:p>
        </w:tc>
        <w:tc>
          <w:tcPr>
            <w:tcW w:w="0" w:type="auto"/>
            <w:vAlign w:val="bottom"/>
          </w:tcPr>
          <w:p w14:paraId="24C31F23" w14:textId="77777777" w:rsidR="00AF7E46" w:rsidRPr="00813D46" w:rsidRDefault="00AF7E46" w:rsidP="00CD2144">
            <w:pPr>
              <w:pStyle w:val="la2"/>
            </w:pPr>
            <w:r w:rsidRPr="00813D46">
              <w:rPr>
                <w:sz w:val="15"/>
                <w:szCs w:val="15"/>
              </w:rPr>
              <w:t> </w:t>
            </w:r>
          </w:p>
        </w:tc>
        <w:tc>
          <w:tcPr>
            <w:tcW w:w="0" w:type="auto"/>
            <w:vAlign w:val="bottom"/>
          </w:tcPr>
          <w:p w14:paraId="6C8E4B4B" w14:textId="77777777" w:rsidR="00AF7E46" w:rsidRPr="00813D46" w:rsidRDefault="00AF7E46" w:rsidP="00CD2144">
            <w:pPr>
              <w:rPr>
                <w:sz w:val="8"/>
                <w:szCs w:val="24"/>
              </w:rPr>
            </w:pPr>
            <w:r w:rsidRPr="00813D46">
              <w:rPr>
                <w:rFonts w:cs="Arial"/>
                <w:b/>
                <w:bCs/>
              </w:rPr>
              <w:t>$</w:t>
            </w:r>
          </w:p>
        </w:tc>
        <w:tc>
          <w:tcPr>
            <w:tcW w:w="0" w:type="auto"/>
            <w:vAlign w:val="bottom"/>
          </w:tcPr>
          <w:p w14:paraId="29EB6453" w14:textId="6B02DA70" w:rsidR="00AF7E46" w:rsidRPr="00813D46" w:rsidRDefault="004F46FB" w:rsidP="00C276EB">
            <w:pPr>
              <w:jc w:val="right"/>
              <w:rPr>
                <w:szCs w:val="24"/>
              </w:rPr>
            </w:pPr>
            <w:r w:rsidRPr="00813D46">
              <w:rPr>
                <w:rFonts w:cs="Arial"/>
                <w:b/>
                <w:bCs/>
              </w:rPr>
              <w:t>19,</w:t>
            </w:r>
            <w:r w:rsidR="009138BD" w:rsidRPr="00813D46">
              <w:rPr>
                <w:rFonts w:cs="Arial"/>
                <w:b/>
                <w:bCs/>
              </w:rPr>
              <w:t>562</w:t>
            </w:r>
          </w:p>
        </w:tc>
        <w:tc>
          <w:tcPr>
            <w:tcW w:w="0" w:type="auto"/>
            <w:noWrap/>
            <w:vAlign w:val="bottom"/>
          </w:tcPr>
          <w:p w14:paraId="4674832B" w14:textId="77777777" w:rsidR="00AF7E46" w:rsidRPr="00813D46" w:rsidRDefault="00AF7E46" w:rsidP="00CD2144">
            <w:pPr>
              <w:rPr>
                <w:sz w:val="8"/>
                <w:szCs w:val="24"/>
              </w:rPr>
            </w:pPr>
            <w:r w:rsidRPr="00813D46">
              <w:rPr>
                <w:rFonts w:cs="Arial"/>
                <w:b/>
                <w:bCs/>
              </w:rPr>
              <w:t> </w:t>
            </w:r>
          </w:p>
        </w:tc>
        <w:tc>
          <w:tcPr>
            <w:tcW w:w="0" w:type="auto"/>
            <w:vAlign w:val="bottom"/>
          </w:tcPr>
          <w:p w14:paraId="7ED8D93E" w14:textId="77777777" w:rsidR="00AF7E46" w:rsidRPr="00813D46" w:rsidRDefault="00AF7E46" w:rsidP="00CD2144">
            <w:pPr>
              <w:pStyle w:val="la2"/>
            </w:pPr>
            <w:r w:rsidRPr="00813D46">
              <w:rPr>
                <w:sz w:val="15"/>
                <w:szCs w:val="15"/>
              </w:rPr>
              <w:t> </w:t>
            </w:r>
          </w:p>
        </w:tc>
        <w:tc>
          <w:tcPr>
            <w:tcW w:w="0" w:type="auto"/>
            <w:vAlign w:val="bottom"/>
          </w:tcPr>
          <w:p w14:paraId="60130A72" w14:textId="77777777" w:rsidR="00AF7E46" w:rsidRPr="00813D46" w:rsidRDefault="00AF7E46" w:rsidP="00CD2144">
            <w:pPr>
              <w:rPr>
                <w:sz w:val="8"/>
                <w:szCs w:val="24"/>
              </w:rPr>
            </w:pPr>
            <w:r w:rsidRPr="00813D46">
              <w:rPr>
                <w:rFonts w:cs="Arial"/>
              </w:rPr>
              <w:t>$</w:t>
            </w:r>
          </w:p>
        </w:tc>
        <w:tc>
          <w:tcPr>
            <w:tcW w:w="0" w:type="auto"/>
            <w:vAlign w:val="bottom"/>
          </w:tcPr>
          <w:p w14:paraId="5584990B" w14:textId="77777777" w:rsidR="00AF7E46" w:rsidRPr="00813D46" w:rsidRDefault="00AF7E46" w:rsidP="00CD2144">
            <w:pPr>
              <w:jc w:val="right"/>
              <w:rPr>
                <w:szCs w:val="24"/>
              </w:rPr>
            </w:pPr>
            <w:r w:rsidRPr="00813D46">
              <w:rPr>
                <w:rFonts w:cs="Arial"/>
                <w:bCs/>
              </w:rPr>
              <w:t>17,653</w:t>
            </w:r>
          </w:p>
        </w:tc>
        <w:tc>
          <w:tcPr>
            <w:tcW w:w="0" w:type="auto"/>
            <w:noWrap/>
            <w:vAlign w:val="bottom"/>
          </w:tcPr>
          <w:p w14:paraId="5AF02ED5" w14:textId="77777777" w:rsidR="00AF7E46" w:rsidRPr="00813D46" w:rsidRDefault="00AF7E46" w:rsidP="00CD2144">
            <w:pPr>
              <w:rPr>
                <w:sz w:val="8"/>
                <w:szCs w:val="24"/>
              </w:rPr>
            </w:pPr>
            <w:r w:rsidRPr="00813D46">
              <w:rPr>
                <w:rFonts w:cs="Arial"/>
              </w:rPr>
              <w:t> </w:t>
            </w:r>
          </w:p>
        </w:tc>
        <w:tc>
          <w:tcPr>
            <w:tcW w:w="0" w:type="auto"/>
            <w:vAlign w:val="bottom"/>
          </w:tcPr>
          <w:p w14:paraId="4B419A8A" w14:textId="77777777" w:rsidR="00AF7E46" w:rsidRPr="00813D46" w:rsidRDefault="00AF7E46" w:rsidP="00CD2144">
            <w:pPr>
              <w:pStyle w:val="la2"/>
            </w:pPr>
            <w:r w:rsidRPr="00813D46">
              <w:rPr>
                <w:sz w:val="15"/>
                <w:szCs w:val="15"/>
              </w:rPr>
              <w:t> </w:t>
            </w:r>
          </w:p>
        </w:tc>
        <w:tc>
          <w:tcPr>
            <w:tcW w:w="0" w:type="auto"/>
            <w:vAlign w:val="bottom"/>
          </w:tcPr>
          <w:p w14:paraId="2ED26EF5" w14:textId="77777777" w:rsidR="00AF7E46" w:rsidRPr="00813D46" w:rsidRDefault="00AF7E46" w:rsidP="00CD2144">
            <w:pPr>
              <w:rPr>
                <w:sz w:val="8"/>
                <w:szCs w:val="24"/>
              </w:rPr>
            </w:pPr>
            <w:r w:rsidRPr="00813D46">
              <w:rPr>
                <w:rFonts w:cs="Arial"/>
              </w:rPr>
              <w:t>$</w:t>
            </w:r>
          </w:p>
        </w:tc>
        <w:tc>
          <w:tcPr>
            <w:tcW w:w="0" w:type="auto"/>
            <w:vAlign w:val="bottom"/>
          </w:tcPr>
          <w:p w14:paraId="59F78A23" w14:textId="77777777" w:rsidR="00AF7E46" w:rsidRPr="00813D46" w:rsidRDefault="00AF7E46" w:rsidP="00CD2144">
            <w:pPr>
              <w:jc w:val="right"/>
              <w:rPr>
                <w:szCs w:val="24"/>
              </w:rPr>
            </w:pPr>
            <w:r w:rsidRPr="00813D46">
              <w:rPr>
                <w:rFonts w:cs="Arial"/>
              </w:rPr>
              <w:t>16,615</w:t>
            </w:r>
          </w:p>
        </w:tc>
        <w:tc>
          <w:tcPr>
            <w:tcW w:w="0" w:type="auto"/>
            <w:noWrap/>
            <w:vAlign w:val="bottom"/>
          </w:tcPr>
          <w:p w14:paraId="087B5874" w14:textId="77777777" w:rsidR="00AF7E46" w:rsidRPr="00813D46" w:rsidRDefault="00AF7E46" w:rsidP="00CD2144">
            <w:pPr>
              <w:rPr>
                <w:sz w:val="8"/>
                <w:szCs w:val="24"/>
              </w:rPr>
            </w:pPr>
            <w:r w:rsidRPr="00813D46">
              <w:rPr>
                <w:rFonts w:cs="Arial"/>
              </w:rPr>
              <w:t> </w:t>
            </w:r>
          </w:p>
        </w:tc>
      </w:tr>
      <w:tr w:rsidR="009138BD" w:rsidRPr="00813D46" w14:paraId="42A62353" w14:textId="77777777" w:rsidTr="00BC0916">
        <w:trPr>
          <w:jc w:val="center"/>
        </w:trPr>
        <w:tc>
          <w:tcPr>
            <w:tcW w:w="0" w:type="auto"/>
          </w:tcPr>
          <w:p w14:paraId="456F24F5" w14:textId="77777777" w:rsidR="009138BD" w:rsidRPr="00813D46" w:rsidRDefault="009138BD" w:rsidP="00BC0916">
            <w:pPr>
              <w:pStyle w:val="NormalWeb"/>
              <w:ind w:left="240" w:hanging="240"/>
              <w:rPr>
                <w:sz w:val="8"/>
              </w:rPr>
            </w:pPr>
            <w:r w:rsidRPr="00813D46">
              <w:rPr>
                <w:rFonts w:cs="Arial"/>
                <w:sz w:val="20"/>
                <w:szCs w:val="20"/>
              </w:rPr>
              <w:t>Luxembourg</w:t>
            </w:r>
          </w:p>
        </w:tc>
        <w:tc>
          <w:tcPr>
            <w:tcW w:w="0" w:type="auto"/>
            <w:vAlign w:val="bottom"/>
          </w:tcPr>
          <w:p w14:paraId="53E9B1CE" w14:textId="77777777" w:rsidR="009138BD" w:rsidRPr="00813D46" w:rsidRDefault="009138BD" w:rsidP="00BC0916">
            <w:pPr>
              <w:pStyle w:val="la2"/>
            </w:pPr>
            <w:r w:rsidRPr="00813D46">
              <w:rPr>
                <w:sz w:val="15"/>
                <w:szCs w:val="15"/>
              </w:rPr>
              <w:t> </w:t>
            </w:r>
          </w:p>
        </w:tc>
        <w:tc>
          <w:tcPr>
            <w:tcW w:w="0" w:type="auto"/>
            <w:vAlign w:val="bottom"/>
          </w:tcPr>
          <w:p w14:paraId="47570DC4" w14:textId="77777777" w:rsidR="009138BD" w:rsidRPr="00813D46" w:rsidRDefault="009138BD" w:rsidP="00BC0916">
            <w:pPr>
              <w:rPr>
                <w:sz w:val="8"/>
                <w:szCs w:val="24"/>
              </w:rPr>
            </w:pPr>
            <w:r w:rsidRPr="00813D46">
              <w:rPr>
                <w:rFonts w:cs="Arial"/>
                <w:b/>
                <w:bCs/>
              </w:rPr>
              <w:t> </w:t>
            </w:r>
          </w:p>
        </w:tc>
        <w:tc>
          <w:tcPr>
            <w:tcW w:w="0" w:type="auto"/>
            <w:vAlign w:val="bottom"/>
          </w:tcPr>
          <w:p w14:paraId="71B8018D" w14:textId="77777777" w:rsidR="009138BD" w:rsidRPr="00813D46" w:rsidRDefault="009138BD" w:rsidP="00BC0916">
            <w:pPr>
              <w:jc w:val="right"/>
              <w:rPr>
                <w:szCs w:val="24"/>
              </w:rPr>
            </w:pPr>
            <w:r w:rsidRPr="00813D46">
              <w:rPr>
                <w:rFonts w:cs="Arial"/>
                <w:b/>
                <w:bCs/>
              </w:rPr>
              <w:t>6,879</w:t>
            </w:r>
          </w:p>
        </w:tc>
        <w:tc>
          <w:tcPr>
            <w:tcW w:w="0" w:type="auto"/>
            <w:noWrap/>
            <w:vAlign w:val="bottom"/>
          </w:tcPr>
          <w:p w14:paraId="3B2066E6" w14:textId="77777777" w:rsidR="009138BD" w:rsidRPr="00813D46" w:rsidRDefault="009138BD" w:rsidP="00BC0916">
            <w:pPr>
              <w:rPr>
                <w:sz w:val="8"/>
                <w:szCs w:val="24"/>
              </w:rPr>
            </w:pPr>
            <w:r w:rsidRPr="00813D46">
              <w:rPr>
                <w:rFonts w:cs="Arial"/>
                <w:b/>
                <w:bCs/>
              </w:rPr>
              <w:t> </w:t>
            </w:r>
          </w:p>
        </w:tc>
        <w:tc>
          <w:tcPr>
            <w:tcW w:w="0" w:type="auto"/>
            <w:vAlign w:val="bottom"/>
          </w:tcPr>
          <w:p w14:paraId="651855F3" w14:textId="77777777" w:rsidR="009138BD" w:rsidRPr="00813D46" w:rsidRDefault="009138BD" w:rsidP="00BC0916">
            <w:pPr>
              <w:pStyle w:val="la2"/>
            </w:pPr>
            <w:r w:rsidRPr="00813D46">
              <w:rPr>
                <w:sz w:val="15"/>
                <w:szCs w:val="15"/>
              </w:rPr>
              <w:t> </w:t>
            </w:r>
          </w:p>
        </w:tc>
        <w:tc>
          <w:tcPr>
            <w:tcW w:w="0" w:type="auto"/>
            <w:vAlign w:val="bottom"/>
          </w:tcPr>
          <w:p w14:paraId="71A647A8" w14:textId="77777777" w:rsidR="009138BD" w:rsidRPr="00813D46" w:rsidRDefault="009138BD" w:rsidP="00BC0916">
            <w:pPr>
              <w:rPr>
                <w:sz w:val="8"/>
                <w:szCs w:val="24"/>
              </w:rPr>
            </w:pPr>
            <w:r w:rsidRPr="00813D46">
              <w:rPr>
                <w:rFonts w:cs="Arial"/>
              </w:rPr>
              <w:t> </w:t>
            </w:r>
          </w:p>
        </w:tc>
        <w:tc>
          <w:tcPr>
            <w:tcW w:w="0" w:type="auto"/>
            <w:vAlign w:val="bottom"/>
          </w:tcPr>
          <w:p w14:paraId="1317E5F4" w14:textId="77777777" w:rsidR="009138BD" w:rsidRPr="00813D46" w:rsidRDefault="009138BD" w:rsidP="00BC0916">
            <w:pPr>
              <w:jc w:val="right"/>
              <w:rPr>
                <w:szCs w:val="24"/>
              </w:rPr>
            </w:pPr>
            <w:r w:rsidRPr="00813D46">
              <w:rPr>
                <w:rFonts w:cs="Arial"/>
                <w:bCs/>
              </w:rPr>
              <w:t>6,913</w:t>
            </w:r>
          </w:p>
        </w:tc>
        <w:tc>
          <w:tcPr>
            <w:tcW w:w="0" w:type="auto"/>
            <w:noWrap/>
            <w:vAlign w:val="bottom"/>
          </w:tcPr>
          <w:p w14:paraId="16DD871A" w14:textId="77777777" w:rsidR="009138BD" w:rsidRPr="00813D46" w:rsidRDefault="009138BD" w:rsidP="00BC0916">
            <w:pPr>
              <w:rPr>
                <w:sz w:val="8"/>
                <w:szCs w:val="24"/>
              </w:rPr>
            </w:pPr>
            <w:r w:rsidRPr="00813D46">
              <w:rPr>
                <w:rFonts w:cs="Arial"/>
              </w:rPr>
              <w:t> </w:t>
            </w:r>
          </w:p>
        </w:tc>
        <w:tc>
          <w:tcPr>
            <w:tcW w:w="0" w:type="auto"/>
            <w:vAlign w:val="bottom"/>
          </w:tcPr>
          <w:p w14:paraId="4B94B288" w14:textId="77777777" w:rsidR="009138BD" w:rsidRPr="00813D46" w:rsidRDefault="009138BD" w:rsidP="00BC0916">
            <w:pPr>
              <w:pStyle w:val="la2"/>
            </w:pPr>
            <w:r w:rsidRPr="00813D46">
              <w:rPr>
                <w:sz w:val="15"/>
                <w:szCs w:val="15"/>
              </w:rPr>
              <w:t> </w:t>
            </w:r>
          </w:p>
        </w:tc>
        <w:tc>
          <w:tcPr>
            <w:tcW w:w="0" w:type="auto"/>
            <w:vAlign w:val="bottom"/>
          </w:tcPr>
          <w:p w14:paraId="2291ED31" w14:textId="77777777" w:rsidR="009138BD" w:rsidRPr="00813D46" w:rsidRDefault="009138BD" w:rsidP="00BC0916">
            <w:pPr>
              <w:rPr>
                <w:sz w:val="8"/>
                <w:szCs w:val="24"/>
              </w:rPr>
            </w:pPr>
            <w:r w:rsidRPr="00813D46">
              <w:rPr>
                <w:rFonts w:cs="Arial"/>
              </w:rPr>
              <w:t> </w:t>
            </w:r>
          </w:p>
        </w:tc>
        <w:tc>
          <w:tcPr>
            <w:tcW w:w="0" w:type="auto"/>
            <w:vAlign w:val="bottom"/>
          </w:tcPr>
          <w:p w14:paraId="534525D9" w14:textId="77777777" w:rsidR="009138BD" w:rsidRPr="00813D46" w:rsidRDefault="009138BD" w:rsidP="00BC0916">
            <w:pPr>
              <w:jc w:val="right"/>
              <w:rPr>
                <w:szCs w:val="24"/>
              </w:rPr>
            </w:pPr>
            <w:r w:rsidRPr="00813D46">
              <w:rPr>
                <w:rFonts w:cs="Arial"/>
              </w:rPr>
              <w:t>6,943</w:t>
            </w:r>
          </w:p>
        </w:tc>
        <w:tc>
          <w:tcPr>
            <w:tcW w:w="0" w:type="auto"/>
            <w:noWrap/>
            <w:vAlign w:val="bottom"/>
          </w:tcPr>
          <w:p w14:paraId="1EC9E6C0" w14:textId="77777777" w:rsidR="009138BD" w:rsidRPr="00813D46" w:rsidRDefault="009138BD" w:rsidP="00BC0916">
            <w:pPr>
              <w:rPr>
                <w:sz w:val="8"/>
                <w:szCs w:val="24"/>
              </w:rPr>
            </w:pPr>
            <w:r w:rsidRPr="00813D46">
              <w:rPr>
                <w:rFonts w:cs="Arial"/>
              </w:rPr>
              <w:t> </w:t>
            </w:r>
          </w:p>
        </w:tc>
      </w:tr>
      <w:tr w:rsidR="00AF7E46" w:rsidRPr="00813D46" w14:paraId="48DA56B7" w14:textId="77777777" w:rsidTr="00CD2144">
        <w:trPr>
          <w:jc w:val="center"/>
        </w:trPr>
        <w:tc>
          <w:tcPr>
            <w:tcW w:w="0" w:type="auto"/>
          </w:tcPr>
          <w:p w14:paraId="4E8166BD" w14:textId="77777777" w:rsidR="00AF7E46" w:rsidRPr="00813D46" w:rsidRDefault="00AF7E46" w:rsidP="00CD2144">
            <w:pPr>
              <w:pStyle w:val="NormalWeb"/>
              <w:ind w:left="240" w:hanging="240"/>
              <w:rPr>
                <w:rFonts w:cs="Arial"/>
                <w:sz w:val="20"/>
                <w:szCs w:val="20"/>
              </w:rPr>
            </w:pPr>
            <w:r w:rsidRPr="00813D46">
              <w:rPr>
                <w:rFonts w:cs="Arial"/>
                <w:sz w:val="20"/>
                <w:szCs w:val="20"/>
              </w:rPr>
              <w:t>Finland</w:t>
            </w:r>
          </w:p>
        </w:tc>
        <w:tc>
          <w:tcPr>
            <w:tcW w:w="0" w:type="auto"/>
            <w:vAlign w:val="bottom"/>
          </w:tcPr>
          <w:p w14:paraId="554F5147" w14:textId="77777777" w:rsidR="00AF7E46" w:rsidRPr="00813D46" w:rsidRDefault="00AF7E46" w:rsidP="00CD2144">
            <w:pPr>
              <w:pStyle w:val="la2"/>
              <w:rPr>
                <w:sz w:val="15"/>
                <w:szCs w:val="15"/>
              </w:rPr>
            </w:pPr>
          </w:p>
        </w:tc>
        <w:tc>
          <w:tcPr>
            <w:tcW w:w="0" w:type="auto"/>
            <w:vAlign w:val="bottom"/>
          </w:tcPr>
          <w:p w14:paraId="5EEDEADB" w14:textId="77777777" w:rsidR="00AF7E46" w:rsidRPr="00813D46" w:rsidRDefault="00AF7E46" w:rsidP="00CD2144">
            <w:pPr>
              <w:rPr>
                <w:rFonts w:cs="Arial"/>
                <w:b/>
                <w:bCs/>
              </w:rPr>
            </w:pPr>
          </w:p>
        </w:tc>
        <w:tc>
          <w:tcPr>
            <w:tcW w:w="0" w:type="auto"/>
            <w:vAlign w:val="bottom"/>
          </w:tcPr>
          <w:p w14:paraId="6857BA22" w14:textId="2C9F0993" w:rsidR="00AF7E46" w:rsidRPr="00813D46" w:rsidRDefault="004F46FB" w:rsidP="00CD2144">
            <w:pPr>
              <w:jc w:val="right"/>
              <w:rPr>
                <w:rFonts w:cs="Arial"/>
                <w:b/>
                <w:bCs/>
              </w:rPr>
            </w:pPr>
            <w:r w:rsidRPr="00813D46">
              <w:rPr>
                <w:rFonts w:cs="Arial"/>
                <w:b/>
                <w:bCs/>
              </w:rPr>
              <w:t>1,757</w:t>
            </w:r>
          </w:p>
        </w:tc>
        <w:tc>
          <w:tcPr>
            <w:tcW w:w="0" w:type="auto"/>
            <w:noWrap/>
            <w:vAlign w:val="bottom"/>
          </w:tcPr>
          <w:p w14:paraId="088C9DBF" w14:textId="77777777" w:rsidR="00AF7E46" w:rsidRPr="00813D46" w:rsidRDefault="00AF7E46" w:rsidP="00CD2144">
            <w:pPr>
              <w:rPr>
                <w:rFonts w:cs="Arial"/>
                <w:b/>
                <w:bCs/>
              </w:rPr>
            </w:pPr>
          </w:p>
        </w:tc>
        <w:tc>
          <w:tcPr>
            <w:tcW w:w="0" w:type="auto"/>
            <w:vAlign w:val="bottom"/>
          </w:tcPr>
          <w:p w14:paraId="158C5160" w14:textId="77777777" w:rsidR="00AF7E46" w:rsidRPr="00813D46" w:rsidRDefault="00AF7E46" w:rsidP="00CD2144">
            <w:pPr>
              <w:pStyle w:val="la2"/>
              <w:rPr>
                <w:sz w:val="15"/>
                <w:szCs w:val="15"/>
              </w:rPr>
            </w:pPr>
          </w:p>
        </w:tc>
        <w:tc>
          <w:tcPr>
            <w:tcW w:w="0" w:type="auto"/>
            <w:vAlign w:val="bottom"/>
          </w:tcPr>
          <w:p w14:paraId="431A9110" w14:textId="77777777" w:rsidR="00AF7E46" w:rsidRPr="00813D46" w:rsidRDefault="00AF7E46" w:rsidP="00CD2144">
            <w:pPr>
              <w:rPr>
                <w:rFonts w:cs="Arial"/>
              </w:rPr>
            </w:pPr>
          </w:p>
        </w:tc>
        <w:tc>
          <w:tcPr>
            <w:tcW w:w="0" w:type="auto"/>
            <w:vAlign w:val="bottom"/>
          </w:tcPr>
          <w:p w14:paraId="6D3BEDB3" w14:textId="77777777" w:rsidR="00AF7E46" w:rsidRPr="00813D46" w:rsidRDefault="00AF7E46" w:rsidP="00CD2144">
            <w:pPr>
              <w:jc w:val="right"/>
              <w:rPr>
                <w:rFonts w:cs="Arial"/>
              </w:rPr>
            </w:pPr>
            <w:r w:rsidRPr="00813D46">
              <w:rPr>
                <w:rFonts w:cs="Arial"/>
                <w:bCs/>
              </w:rPr>
              <w:t>9,840</w:t>
            </w:r>
          </w:p>
        </w:tc>
        <w:tc>
          <w:tcPr>
            <w:tcW w:w="0" w:type="auto"/>
            <w:noWrap/>
            <w:vAlign w:val="bottom"/>
          </w:tcPr>
          <w:p w14:paraId="2F1AD288" w14:textId="77777777" w:rsidR="00AF7E46" w:rsidRPr="00813D46" w:rsidRDefault="00AF7E46" w:rsidP="00CD2144">
            <w:pPr>
              <w:rPr>
                <w:rFonts w:cs="Arial"/>
              </w:rPr>
            </w:pPr>
          </w:p>
        </w:tc>
        <w:tc>
          <w:tcPr>
            <w:tcW w:w="0" w:type="auto"/>
            <w:vAlign w:val="bottom"/>
          </w:tcPr>
          <w:p w14:paraId="330B7177" w14:textId="77777777" w:rsidR="00AF7E46" w:rsidRPr="00813D46" w:rsidRDefault="00AF7E46" w:rsidP="00CD2144">
            <w:pPr>
              <w:pStyle w:val="la2"/>
              <w:rPr>
                <w:sz w:val="15"/>
                <w:szCs w:val="15"/>
              </w:rPr>
            </w:pPr>
          </w:p>
        </w:tc>
        <w:tc>
          <w:tcPr>
            <w:tcW w:w="0" w:type="auto"/>
            <w:vAlign w:val="bottom"/>
          </w:tcPr>
          <w:p w14:paraId="590CB5B3" w14:textId="77777777" w:rsidR="00AF7E46" w:rsidRPr="00813D46" w:rsidRDefault="00AF7E46" w:rsidP="00CD2144">
            <w:pPr>
              <w:rPr>
                <w:rFonts w:cs="Arial"/>
              </w:rPr>
            </w:pPr>
          </w:p>
        </w:tc>
        <w:tc>
          <w:tcPr>
            <w:tcW w:w="0" w:type="auto"/>
            <w:vAlign w:val="bottom"/>
          </w:tcPr>
          <w:p w14:paraId="57A37B34" w14:textId="77777777" w:rsidR="00AF7E46" w:rsidRPr="00813D46" w:rsidRDefault="00AF7E46" w:rsidP="00CD2144">
            <w:pPr>
              <w:jc w:val="right"/>
              <w:rPr>
                <w:rFonts w:cs="Arial"/>
              </w:rPr>
            </w:pPr>
            <w:r w:rsidRPr="00813D46">
              <w:rPr>
                <w:rFonts w:cs="Arial"/>
              </w:rPr>
              <w:t>12</w:t>
            </w:r>
          </w:p>
        </w:tc>
        <w:tc>
          <w:tcPr>
            <w:tcW w:w="0" w:type="auto"/>
            <w:noWrap/>
            <w:vAlign w:val="bottom"/>
          </w:tcPr>
          <w:p w14:paraId="35BA584D" w14:textId="77777777" w:rsidR="00AF7E46" w:rsidRPr="00813D46" w:rsidRDefault="00AF7E46" w:rsidP="00CD2144">
            <w:pPr>
              <w:rPr>
                <w:rFonts w:cs="Arial"/>
              </w:rPr>
            </w:pPr>
          </w:p>
        </w:tc>
      </w:tr>
      <w:tr w:rsidR="00AF7E46" w:rsidRPr="00813D46" w14:paraId="07855874" w14:textId="77777777" w:rsidTr="00CD2144">
        <w:trPr>
          <w:jc w:val="center"/>
        </w:trPr>
        <w:tc>
          <w:tcPr>
            <w:tcW w:w="0" w:type="auto"/>
          </w:tcPr>
          <w:p w14:paraId="548AB82E" w14:textId="77777777" w:rsidR="00AF7E46" w:rsidRPr="00813D46" w:rsidRDefault="00AF7E46" w:rsidP="00CD2144">
            <w:pPr>
              <w:pStyle w:val="NormalWeb"/>
              <w:ind w:left="240" w:hanging="240"/>
              <w:rPr>
                <w:sz w:val="8"/>
              </w:rPr>
            </w:pPr>
            <w:r w:rsidRPr="00813D46">
              <w:rPr>
                <w:rFonts w:cs="Arial"/>
                <w:sz w:val="20"/>
                <w:szCs w:val="20"/>
              </w:rPr>
              <w:t>Other countries</w:t>
            </w:r>
          </w:p>
        </w:tc>
        <w:tc>
          <w:tcPr>
            <w:tcW w:w="0" w:type="auto"/>
            <w:vAlign w:val="bottom"/>
          </w:tcPr>
          <w:p w14:paraId="68C894AD" w14:textId="77777777" w:rsidR="00AF7E46" w:rsidRPr="00813D46" w:rsidRDefault="00AF7E46" w:rsidP="00CD2144">
            <w:pPr>
              <w:pStyle w:val="la2"/>
            </w:pPr>
            <w:r w:rsidRPr="00813D46">
              <w:rPr>
                <w:sz w:val="15"/>
                <w:szCs w:val="15"/>
              </w:rPr>
              <w:t> </w:t>
            </w:r>
          </w:p>
        </w:tc>
        <w:tc>
          <w:tcPr>
            <w:tcW w:w="0" w:type="auto"/>
            <w:vAlign w:val="bottom"/>
          </w:tcPr>
          <w:p w14:paraId="71FC9420" w14:textId="77777777" w:rsidR="00AF7E46" w:rsidRPr="00813D46" w:rsidRDefault="00AF7E46" w:rsidP="00CD2144">
            <w:pPr>
              <w:rPr>
                <w:sz w:val="8"/>
                <w:szCs w:val="24"/>
              </w:rPr>
            </w:pPr>
            <w:r w:rsidRPr="00813D46">
              <w:rPr>
                <w:rFonts w:cs="Arial"/>
                <w:b/>
                <w:bCs/>
              </w:rPr>
              <w:t> </w:t>
            </w:r>
          </w:p>
        </w:tc>
        <w:tc>
          <w:tcPr>
            <w:tcW w:w="0" w:type="auto"/>
            <w:vAlign w:val="bottom"/>
          </w:tcPr>
          <w:p w14:paraId="01CB8352" w14:textId="6782DD24" w:rsidR="00AF7E46" w:rsidRPr="00813D46" w:rsidRDefault="004F46FB" w:rsidP="00C276EB">
            <w:pPr>
              <w:jc w:val="right"/>
              <w:rPr>
                <w:szCs w:val="24"/>
              </w:rPr>
            </w:pPr>
            <w:r w:rsidRPr="00813D46">
              <w:rPr>
                <w:rFonts w:cs="Arial"/>
                <w:b/>
                <w:bCs/>
              </w:rPr>
              <w:t>8,</w:t>
            </w:r>
            <w:r w:rsidR="009138BD" w:rsidRPr="00813D46">
              <w:rPr>
                <w:rFonts w:cs="Arial"/>
                <w:b/>
                <w:bCs/>
              </w:rPr>
              <w:t>307</w:t>
            </w:r>
          </w:p>
        </w:tc>
        <w:tc>
          <w:tcPr>
            <w:tcW w:w="0" w:type="auto"/>
            <w:noWrap/>
            <w:vAlign w:val="bottom"/>
          </w:tcPr>
          <w:p w14:paraId="77797F48" w14:textId="77777777" w:rsidR="00AF7E46" w:rsidRPr="00813D46" w:rsidRDefault="00AF7E46" w:rsidP="00CD2144">
            <w:pPr>
              <w:rPr>
                <w:sz w:val="8"/>
                <w:szCs w:val="24"/>
              </w:rPr>
            </w:pPr>
            <w:r w:rsidRPr="00813D46">
              <w:rPr>
                <w:rFonts w:cs="Arial"/>
                <w:b/>
                <w:bCs/>
              </w:rPr>
              <w:t> </w:t>
            </w:r>
          </w:p>
        </w:tc>
        <w:tc>
          <w:tcPr>
            <w:tcW w:w="0" w:type="auto"/>
            <w:vAlign w:val="bottom"/>
          </w:tcPr>
          <w:p w14:paraId="0B14EA98" w14:textId="77777777" w:rsidR="00AF7E46" w:rsidRPr="00813D46" w:rsidRDefault="00AF7E46" w:rsidP="00CD2144">
            <w:pPr>
              <w:pStyle w:val="la2"/>
            </w:pPr>
            <w:r w:rsidRPr="00813D46">
              <w:rPr>
                <w:sz w:val="15"/>
                <w:szCs w:val="15"/>
              </w:rPr>
              <w:t> </w:t>
            </w:r>
          </w:p>
        </w:tc>
        <w:tc>
          <w:tcPr>
            <w:tcW w:w="0" w:type="auto"/>
            <w:vAlign w:val="bottom"/>
          </w:tcPr>
          <w:p w14:paraId="3C786FF5" w14:textId="77777777" w:rsidR="00AF7E46" w:rsidRPr="00813D46" w:rsidRDefault="00AF7E46" w:rsidP="00CD2144">
            <w:pPr>
              <w:rPr>
                <w:sz w:val="8"/>
                <w:szCs w:val="24"/>
              </w:rPr>
            </w:pPr>
            <w:r w:rsidRPr="00813D46">
              <w:rPr>
                <w:rFonts w:cs="Arial"/>
              </w:rPr>
              <w:t> </w:t>
            </w:r>
          </w:p>
        </w:tc>
        <w:tc>
          <w:tcPr>
            <w:tcW w:w="0" w:type="auto"/>
            <w:vAlign w:val="bottom"/>
          </w:tcPr>
          <w:p w14:paraId="736BE052" w14:textId="77777777" w:rsidR="00AF7E46" w:rsidRPr="00813D46" w:rsidRDefault="00AF7E46" w:rsidP="00CD2144">
            <w:pPr>
              <w:jc w:val="right"/>
              <w:rPr>
                <w:szCs w:val="24"/>
              </w:rPr>
            </w:pPr>
            <w:r w:rsidRPr="00813D46">
              <w:rPr>
                <w:rFonts w:cs="Arial"/>
                <w:bCs/>
              </w:rPr>
              <w:t>5,713</w:t>
            </w:r>
          </w:p>
        </w:tc>
        <w:tc>
          <w:tcPr>
            <w:tcW w:w="0" w:type="auto"/>
            <w:noWrap/>
            <w:vAlign w:val="bottom"/>
          </w:tcPr>
          <w:p w14:paraId="0C898D39" w14:textId="77777777" w:rsidR="00AF7E46" w:rsidRPr="00813D46" w:rsidRDefault="00AF7E46" w:rsidP="00CD2144">
            <w:pPr>
              <w:rPr>
                <w:sz w:val="8"/>
                <w:szCs w:val="24"/>
              </w:rPr>
            </w:pPr>
            <w:r w:rsidRPr="00813D46">
              <w:rPr>
                <w:rFonts w:cs="Arial"/>
              </w:rPr>
              <w:t> </w:t>
            </w:r>
          </w:p>
        </w:tc>
        <w:tc>
          <w:tcPr>
            <w:tcW w:w="0" w:type="auto"/>
            <w:vAlign w:val="bottom"/>
          </w:tcPr>
          <w:p w14:paraId="13FB78AF" w14:textId="77777777" w:rsidR="00AF7E46" w:rsidRPr="00813D46" w:rsidRDefault="00AF7E46" w:rsidP="00CD2144">
            <w:pPr>
              <w:pStyle w:val="la2"/>
            </w:pPr>
            <w:r w:rsidRPr="00813D46">
              <w:rPr>
                <w:sz w:val="15"/>
                <w:szCs w:val="15"/>
              </w:rPr>
              <w:t> </w:t>
            </w:r>
          </w:p>
        </w:tc>
        <w:tc>
          <w:tcPr>
            <w:tcW w:w="0" w:type="auto"/>
            <w:vAlign w:val="bottom"/>
          </w:tcPr>
          <w:p w14:paraId="31519529" w14:textId="77777777" w:rsidR="00AF7E46" w:rsidRPr="00813D46" w:rsidRDefault="00AF7E46" w:rsidP="00CD2144">
            <w:pPr>
              <w:rPr>
                <w:sz w:val="8"/>
                <w:szCs w:val="24"/>
              </w:rPr>
            </w:pPr>
            <w:r w:rsidRPr="00813D46">
              <w:rPr>
                <w:rFonts w:cs="Arial"/>
              </w:rPr>
              <w:t> </w:t>
            </w:r>
          </w:p>
        </w:tc>
        <w:tc>
          <w:tcPr>
            <w:tcW w:w="0" w:type="auto"/>
            <w:vAlign w:val="bottom"/>
          </w:tcPr>
          <w:p w14:paraId="21D41997" w14:textId="77777777" w:rsidR="00AF7E46" w:rsidRPr="00813D46" w:rsidRDefault="00AF7E46" w:rsidP="00CD2144">
            <w:pPr>
              <w:jc w:val="right"/>
              <w:rPr>
                <w:szCs w:val="24"/>
              </w:rPr>
            </w:pPr>
            <w:r w:rsidRPr="00813D46">
              <w:rPr>
                <w:rFonts w:cs="Arial"/>
              </w:rPr>
              <w:t>4,159</w:t>
            </w:r>
          </w:p>
        </w:tc>
        <w:tc>
          <w:tcPr>
            <w:tcW w:w="0" w:type="auto"/>
            <w:noWrap/>
            <w:vAlign w:val="bottom"/>
          </w:tcPr>
          <w:p w14:paraId="60E68B92" w14:textId="77777777" w:rsidR="00AF7E46" w:rsidRPr="00813D46" w:rsidRDefault="00AF7E46" w:rsidP="00CD2144">
            <w:pPr>
              <w:rPr>
                <w:sz w:val="8"/>
                <w:szCs w:val="24"/>
              </w:rPr>
            </w:pPr>
            <w:r w:rsidRPr="00813D46">
              <w:rPr>
                <w:rFonts w:cs="Arial"/>
              </w:rPr>
              <w:t> </w:t>
            </w:r>
          </w:p>
        </w:tc>
      </w:tr>
      <w:tr w:rsidR="00AF7E46" w:rsidRPr="00813D46" w14:paraId="0AFB6D52" w14:textId="77777777" w:rsidTr="00CD2144">
        <w:trPr>
          <w:jc w:val="center"/>
        </w:trPr>
        <w:tc>
          <w:tcPr>
            <w:tcW w:w="0" w:type="auto"/>
            <w:gridSpan w:val="4"/>
            <w:vAlign w:val="bottom"/>
          </w:tcPr>
          <w:p w14:paraId="219F09A6" w14:textId="77777777" w:rsidR="00AF7E46" w:rsidRPr="00813D46" w:rsidRDefault="00AF7E46" w:rsidP="00CD2144">
            <w:pPr>
              <w:pStyle w:val="rrdsinglerule"/>
            </w:pPr>
            <w:r w:rsidRPr="00813D46">
              <w:rPr>
                <w:sz w:val="15"/>
                <w:szCs w:val="15"/>
              </w:rPr>
              <w:t> </w:t>
            </w:r>
          </w:p>
        </w:tc>
        <w:tc>
          <w:tcPr>
            <w:tcW w:w="0" w:type="auto"/>
            <w:vAlign w:val="bottom"/>
          </w:tcPr>
          <w:p w14:paraId="6D41DEEC" w14:textId="77777777" w:rsidR="00AF7E46" w:rsidRPr="00813D46" w:rsidRDefault="00AF7E46" w:rsidP="00CD2144">
            <w:pPr>
              <w:rPr>
                <w:sz w:val="8"/>
                <w:szCs w:val="24"/>
              </w:rPr>
            </w:pPr>
          </w:p>
        </w:tc>
        <w:tc>
          <w:tcPr>
            <w:tcW w:w="0" w:type="auto"/>
            <w:vAlign w:val="bottom"/>
          </w:tcPr>
          <w:p w14:paraId="1311F7BA" w14:textId="77777777" w:rsidR="00AF7E46" w:rsidRPr="00813D46" w:rsidRDefault="00AF7E46" w:rsidP="00CD2144">
            <w:pPr>
              <w:pStyle w:val="la2"/>
            </w:pPr>
            <w:r w:rsidRPr="00813D46">
              <w:t> </w:t>
            </w:r>
          </w:p>
        </w:tc>
        <w:tc>
          <w:tcPr>
            <w:tcW w:w="0" w:type="auto"/>
            <w:vAlign w:val="bottom"/>
          </w:tcPr>
          <w:p w14:paraId="335954F1" w14:textId="77777777" w:rsidR="00AF7E46" w:rsidRPr="00813D46" w:rsidRDefault="00AF7E46" w:rsidP="00CD2144">
            <w:pPr>
              <w:pStyle w:val="rrdsinglerule"/>
            </w:pPr>
            <w:r w:rsidRPr="00813D46">
              <w:rPr>
                <w:sz w:val="15"/>
                <w:szCs w:val="15"/>
              </w:rPr>
              <w:t> </w:t>
            </w:r>
          </w:p>
        </w:tc>
        <w:tc>
          <w:tcPr>
            <w:tcW w:w="0" w:type="auto"/>
            <w:vAlign w:val="bottom"/>
          </w:tcPr>
          <w:p w14:paraId="051C6823" w14:textId="77777777" w:rsidR="00AF7E46" w:rsidRPr="00813D46" w:rsidRDefault="00AF7E46" w:rsidP="00CD2144">
            <w:pPr>
              <w:pStyle w:val="rrdsinglerule"/>
            </w:pPr>
            <w:r w:rsidRPr="00813D46">
              <w:rPr>
                <w:sz w:val="15"/>
                <w:szCs w:val="15"/>
              </w:rPr>
              <w:t> </w:t>
            </w:r>
          </w:p>
        </w:tc>
        <w:tc>
          <w:tcPr>
            <w:tcW w:w="0" w:type="auto"/>
            <w:vAlign w:val="bottom"/>
          </w:tcPr>
          <w:p w14:paraId="2DD3BE3D" w14:textId="77777777" w:rsidR="00AF7E46" w:rsidRPr="00813D46" w:rsidRDefault="00AF7E46" w:rsidP="00CD2144">
            <w:pPr>
              <w:rPr>
                <w:sz w:val="8"/>
                <w:szCs w:val="24"/>
              </w:rPr>
            </w:pPr>
          </w:p>
        </w:tc>
        <w:tc>
          <w:tcPr>
            <w:tcW w:w="0" w:type="auto"/>
            <w:vAlign w:val="bottom"/>
          </w:tcPr>
          <w:p w14:paraId="2F35F47E" w14:textId="77777777" w:rsidR="00AF7E46" w:rsidRPr="00813D46" w:rsidRDefault="00AF7E46" w:rsidP="00CD2144">
            <w:pPr>
              <w:pStyle w:val="la2"/>
            </w:pPr>
            <w:r w:rsidRPr="00813D46">
              <w:t> </w:t>
            </w:r>
          </w:p>
        </w:tc>
        <w:tc>
          <w:tcPr>
            <w:tcW w:w="0" w:type="auto"/>
            <w:vAlign w:val="bottom"/>
          </w:tcPr>
          <w:p w14:paraId="43F14071" w14:textId="77777777" w:rsidR="00AF7E46" w:rsidRPr="00813D46" w:rsidRDefault="00AF7E46" w:rsidP="00CD2144">
            <w:pPr>
              <w:pStyle w:val="rrdsinglerule"/>
            </w:pPr>
            <w:r w:rsidRPr="00813D46">
              <w:rPr>
                <w:sz w:val="15"/>
                <w:szCs w:val="15"/>
              </w:rPr>
              <w:t> </w:t>
            </w:r>
          </w:p>
        </w:tc>
        <w:tc>
          <w:tcPr>
            <w:tcW w:w="0" w:type="auto"/>
            <w:vAlign w:val="bottom"/>
          </w:tcPr>
          <w:p w14:paraId="19421182" w14:textId="77777777" w:rsidR="00AF7E46" w:rsidRPr="00813D46" w:rsidRDefault="00AF7E46" w:rsidP="00CD2144">
            <w:pPr>
              <w:pStyle w:val="rrdsinglerule"/>
            </w:pPr>
            <w:r w:rsidRPr="00813D46">
              <w:rPr>
                <w:sz w:val="15"/>
                <w:szCs w:val="15"/>
              </w:rPr>
              <w:t> </w:t>
            </w:r>
          </w:p>
        </w:tc>
        <w:tc>
          <w:tcPr>
            <w:tcW w:w="0" w:type="auto"/>
            <w:vAlign w:val="bottom"/>
          </w:tcPr>
          <w:p w14:paraId="16A675A1" w14:textId="77777777" w:rsidR="00AF7E46" w:rsidRPr="00813D46" w:rsidRDefault="00AF7E46" w:rsidP="00CD2144">
            <w:pPr>
              <w:rPr>
                <w:sz w:val="8"/>
                <w:szCs w:val="24"/>
              </w:rPr>
            </w:pPr>
          </w:p>
        </w:tc>
      </w:tr>
      <w:tr w:rsidR="00AF7E46" w:rsidRPr="00813D46" w14:paraId="6DEF2DF8" w14:textId="77777777" w:rsidTr="00CD2144">
        <w:trPr>
          <w:jc w:val="center"/>
        </w:trPr>
        <w:tc>
          <w:tcPr>
            <w:tcW w:w="0" w:type="auto"/>
          </w:tcPr>
          <w:p w14:paraId="6A9D8F5E" w14:textId="77777777" w:rsidR="00AF7E46" w:rsidRPr="00813D46" w:rsidRDefault="00AF7E46" w:rsidP="00CD2144">
            <w:pPr>
              <w:pStyle w:val="NormalWeb"/>
              <w:ind w:left="480" w:hanging="240"/>
              <w:rPr>
                <w:sz w:val="8"/>
              </w:rPr>
            </w:pPr>
            <w:r w:rsidRPr="00813D46">
              <w:rPr>
                <w:rFonts w:cs="Arial"/>
                <w:sz w:val="20"/>
                <w:szCs w:val="20"/>
              </w:rPr>
              <w:t>Total</w:t>
            </w:r>
          </w:p>
        </w:tc>
        <w:tc>
          <w:tcPr>
            <w:tcW w:w="0" w:type="auto"/>
            <w:vAlign w:val="bottom"/>
          </w:tcPr>
          <w:p w14:paraId="39920C46" w14:textId="77777777" w:rsidR="00AF7E46" w:rsidRPr="00813D46" w:rsidRDefault="00AF7E46" w:rsidP="00CD2144">
            <w:pPr>
              <w:pStyle w:val="la2"/>
            </w:pPr>
            <w:r w:rsidRPr="00813D46">
              <w:rPr>
                <w:sz w:val="15"/>
                <w:szCs w:val="15"/>
              </w:rPr>
              <w:t> </w:t>
            </w:r>
          </w:p>
        </w:tc>
        <w:tc>
          <w:tcPr>
            <w:tcW w:w="0" w:type="auto"/>
            <w:vAlign w:val="bottom"/>
          </w:tcPr>
          <w:p w14:paraId="32EDAE53" w14:textId="77777777" w:rsidR="00AF7E46" w:rsidRPr="00813D46" w:rsidRDefault="00AF7E46" w:rsidP="00CD2144">
            <w:pPr>
              <w:rPr>
                <w:sz w:val="8"/>
                <w:szCs w:val="24"/>
              </w:rPr>
            </w:pPr>
            <w:r w:rsidRPr="00813D46">
              <w:rPr>
                <w:rFonts w:cs="Arial"/>
                <w:b/>
                <w:bCs/>
              </w:rPr>
              <w:t>$</w:t>
            </w:r>
          </w:p>
        </w:tc>
        <w:tc>
          <w:tcPr>
            <w:tcW w:w="0" w:type="auto"/>
            <w:vAlign w:val="bottom"/>
          </w:tcPr>
          <w:p w14:paraId="63457846" w14:textId="77777777" w:rsidR="00AF7E46" w:rsidRPr="00813D46" w:rsidRDefault="00AF7E46" w:rsidP="00CD2144">
            <w:pPr>
              <w:jc w:val="right"/>
              <w:rPr>
                <w:szCs w:val="24"/>
              </w:rPr>
            </w:pPr>
            <w:r w:rsidRPr="00813D46">
              <w:rPr>
                <w:rFonts w:cs="Arial"/>
                <w:b/>
                <w:bCs/>
              </w:rPr>
              <w:t>  36,505</w:t>
            </w:r>
          </w:p>
        </w:tc>
        <w:tc>
          <w:tcPr>
            <w:tcW w:w="0" w:type="auto"/>
            <w:noWrap/>
            <w:vAlign w:val="bottom"/>
          </w:tcPr>
          <w:p w14:paraId="7B23F243" w14:textId="77777777" w:rsidR="00AF7E46" w:rsidRPr="00813D46" w:rsidRDefault="00AF7E46" w:rsidP="00CD2144">
            <w:pPr>
              <w:rPr>
                <w:sz w:val="8"/>
                <w:szCs w:val="24"/>
              </w:rPr>
            </w:pPr>
            <w:r w:rsidRPr="00813D46">
              <w:rPr>
                <w:rFonts w:cs="Arial"/>
                <w:b/>
                <w:bCs/>
              </w:rPr>
              <w:t> </w:t>
            </w:r>
          </w:p>
        </w:tc>
        <w:tc>
          <w:tcPr>
            <w:tcW w:w="0" w:type="auto"/>
            <w:vAlign w:val="bottom"/>
          </w:tcPr>
          <w:p w14:paraId="2D11F691" w14:textId="77777777" w:rsidR="00AF7E46" w:rsidRPr="00813D46" w:rsidRDefault="00AF7E46" w:rsidP="00CD2144">
            <w:pPr>
              <w:pStyle w:val="la2"/>
            </w:pPr>
            <w:r w:rsidRPr="00813D46">
              <w:rPr>
                <w:sz w:val="15"/>
                <w:szCs w:val="15"/>
              </w:rPr>
              <w:t> </w:t>
            </w:r>
          </w:p>
        </w:tc>
        <w:tc>
          <w:tcPr>
            <w:tcW w:w="0" w:type="auto"/>
            <w:vAlign w:val="bottom"/>
          </w:tcPr>
          <w:p w14:paraId="252CE6D4" w14:textId="77777777" w:rsidR="00AF7E46" w:rsidRPr="00813D46" w:rsidRDefault="00AF7E46" w:rsidP="00CD2144">
            <w:pPr>
              <w:rPr>
                <w:sz w:val="8"/>
                <w:szCs w:val="24"/>
              </w:rPr>
            </w:pPr>
            <w:r w:rsidRPr="00813D46">
              <w:rPr>
                <w:rFonts w:cs="Arial"/>
              </w:rPr>
              <w:t>$</w:t>
            </w:r>
          </w:p>
        </w:tc>
        <w:tc>
          <w:tcPr>
            <w:tcW w:w="0" w:type="auto"/>
            <w:vAlign w:val="bottom"/>
          </w:tcPr>
          <w:p w14:paraId="46A017CD" w14:textId="77777777" w:rsidR="00AF7E46" w:rsidRPr="00813D46" w:rsidRDefault="00AF7E46" w:rsidP="00CD2144">
            <w:pPr>
              <w:jc w:val="right"/>
              <w:rPr>
                <w:szCs w:val="24"/>
              </w:rPr>
            </w:pPr>
            <w:r w:rsidRPr="00813D46">
              <w:rPr>
                <w:rFonts w:cs="Arial"/>
                <w:bCs/>
              </w:rPr>
              <w:t>  40,119</w:t>
            </w:r>
          </w:p>
        </w:tc>
        <w:tc>
          <w:tcPr>
            <w:tcW w:w="0" w:type="auto"/>
            <w:noWrap/>
            <w:vAlign w:val="bottom"/>
          </w:tcPr>
          <w:p w14:paraId="06BDE393" w14:textId="77777777" w:rsidR="00AF7E46" w:rsidRPr="00813D46" w:rsidRDefault="00AF7E46" w:rsidP="00CD2144">
            <w:pPr>
              <w:rPr>
                <w:sz w:val="8"/>
                <w:szCs w:val="24"/>
              </w:rPr>
            </w:pPr>
            <w:r w:rsidRPr="00813D46">
              <w:rPr>
                <w:rFonts w:cs="Arial"/>
              </w:rPr>
              <w:t> </w:t>
            </w:r>
          </w:p>
        </w:tc>
        <w:tc>
          <w:tcPr>
            <w:tcW w:w="0" w:type="auto"/>
            <w:vAlign w:val="bottom"/>
          </w:tcPr>
          <w:p w14:paraId="3DD0388C" w14:textId="77777777" w:rsidR="00AF7E46" w:rsidRPr="00813D46" w:rsidRDefault="00AF7E46" w:rsidP="00CD2144">
            <w:pPr>
              <w:pStyle w:val="la2"/>
            </w:pPr>
            <w:r w:rsidRPr="00813D46">
              <w:rPr>
                <w:sz w:val="15"/>
                <w:szCs w:val="15"/>
              </w:rPr>
              <w:t> </w:t>
            </w:r>
          </w:p>
        </w:tc>
        <w:tc>
          <w:tcPr>
            <w:tcW w:w="0" w:type="auto"/>
            <w:vAlign w:val="bottom"/>
          </w:tcPr>
          <w:p w14:paraId="78162AE6" w14:textId="77777777" w:rsidR="00AF7E46" w:rsidRPr="00813D46" w:rsidRDefault="00AF7E46" w:rsidP="00CD2144">
            <w:pPr>
              <w:rPr>
                <w:sz w:val="8"/>
                <w:szCs w:val="24"/>
              </w:rPr>
            </w:pPr>
            <w:r w:rsidRPr="00813D46">
              <w:rPr>
                <w:rFonts w:cs="Arial"/>
              </w:rPr>
              <w:t>$</w:t>
            </w:r>
          </w:p>
        </w:tc>
        <w:tc>
          <w:tcPr>
            <w:tcW w:w="0" w:type="auto"/>
            <w:vAlign w:val="bottom"/>
          </w:tcPr>
          <w:p w14:paraId="0578A3CF" w14:textId="77777777" w:rsidR="00AF7E46" w:rsidRPr="00813D46" w:rsidRDefault="00AF7E46" w:rsidP="00CD2144">
            <w:pPr>
              <w:jc w:val="right"/>
              <w:rPr>
                <w:szCs w:val="24"/>
              </w:rPr>
            </w:pPr>
            <w:r w:rsidRPr="00813D46">
              <w:rPr>
                <w:rFonts w:cs="Arial"/>
              </w:rPr>
              <w:t>  27,729</w:t>
            </w:r>
          </w:p>
        </w:tc>
        <w:tc>
          <w:tcPr>
            <w:tcW w:w="0" w:type="auto"/>
            <w:noWrap/>
            <w:vAlign w:val="bottom"/>
          </w:tcPr>
          <w:p w14:paraId="0030DF32" w14:textId="77777777" w:rsidR="00AF7E46" w:rsidRPr="00813D46" w:rsidRDefault="00AF7E46" w:rsidP="00CD2144">
            <w:pPr>
              <w:rPr>
                <w:sz w:val="8"/>
                <w:szCs w:val="24"/>
              </w:rPr>
            </w:pPr>
            <w:r w:rsidRPr="00813D46">
              <w:rPr>
                <w:rFonts w:cs="Arial"/>
              </w:rPr>
              <w:t> </w:t>
            </w:r>
          </w:p>
        </w:tc>
      </w:tr>
      <w:tr w:rsidR="00AF7E46" w:rsidRPr="00813D46" w14:paraId="1E4FFE6A" w14:textId="77777777" w:rsidTr="00CD2144">
        <w:trPr>
          <w:jc w:val="center"/>
        </w:trPr>
        <w:tc>
          <w:tcPr>
            <w:tcW w:w="0" w:type="auto"/>
            <w:vAlign w:val="bottom"/>
          </w:tcPr>
          <w:p w14:paraId="0BC374C4" w14:textId="77777777" w:rsidR="00AF7E46" w:rsidRPr="00813D46" w:rsidRDefault="00AF7E46" w:rsidP="00CD2144">
            <w:pPr>
              <w:pStyle w:val="la2"/>
            </w:pPr>
            <w:r w:rsidRPr="00813D46">
              <w:t> </w:t>
            </w:r>
          </w:p>
        </w:tc>
        <w:tc>
          <w:tcPr>
            <w:tcW w:w="0" w:type="auto"/>
            <w:vAlign w:val="bottom"/>
          </w:tcPr>
          <w:p w14:paraId="646333D4" w14:textId="77777777" w:rsidR="00AF7E46" w:rsidRPr="00813D46" w:rsidRDefault="00AF7E46" w:rsidP="00CD2144">
            <w:pPr>
              <w:pStyle w:val="la2"/>
            </w:pPr>
            <w:r w:rsidRPr="00813D46">
              <w:t> </w:t>
            </w:r>
          </w:p>
        </w:tc>
        <w:tc>
          <w:tcPr>
            <w:tcW w:w="0" w:type="auto"/>
            <w:vAlign w:val="bottom"/>
          </w:tcPr>
          <w:p w14:paraId="4CC847CC" w14:textId="77777777" w:rsidR="00AF7E46" w:rsidRPr="00813D46" w:rsidRDefault="00AF7E46" w:rsidP="00CD2144">
            <w:pPr>
              <w:pStyle w:val="rrddoublerule"/>
            </w:pPr>
            <w:r w:rsidRPr="00813D46">
              <w:rPr>
                <w:sz w:val="15"/>
                <w:szCs w:val="15"/>
              </w:rPr>
              <w:t> </w:t>
            </w:r>
          </w:p>
        </w:tc>
        <w:tc>
          <w:tcPr>
            <w:tcW w:w="0" w:type="auto"/>
            <w:vAlign w:val="bottom"/>
          </w:tcPr>
          <w:p w14:paraId="3A7739A5" w14:textId="77777777" w:rsidR="00AF7E46" w:rsidRPr="00813D46" w:rsidRDefault="00AF7E46" w:rsidP="00CD2144">
            <w:pPr>
              <w:pStyle w:val="rrddoublerule"/>
            </w:pPr>
            <w:r w:rsidRPr="00813D46">
              <w:rPr>
                <w:sz w:val="15"/>
                <w:szCs w:val="15"/>
              </w:rPr>
              <w:t> </w:t>
            </w:r>
          </w:p>
        </w:tc>
        <w:tc>
          <w:tcPr>
            <w:tcW w:w="0" w:type="auto"/>
            <w:vAlign w:val="bottom"/>
          </w:tcPr>
          <w:p w14:paraId="0AEB554C" w14:textId="77777777" w:rsidR="00AF7E46" w:rsidRPr="00813D46" w:rsidRDefault="00AF7E46" w:rsidP="00CD2144">
            <w:pPr>
              <w:rPr>
                <w:sz w:val="8"/>
                <w:szCs w:val="24"/>
              </w:rPr>
            </w:pPr>
          </w:p>
        </w:tc>
        <w:tc>
          <w:tcPr>
            <w:tcW w:w="0" w:type="auto"/>
            <w:vAlign w:val="bottom"/>
          </w:tcPr>
          <w:p w14:paraId="0133FCBC" w14:textId="77777777" w:rsidR="00AF7E46" w:rsidRPr="00813D46" w:rsidRDefault="00AF7E46" w:rsidP="00CD2144">
            <w:pPr>
              <w:pStyle w:val="la2"/>
            </w:pPr>
            <w:r w:rsidRPr="00813D46">
              <w:t> </w:t>
            </w:r>
          </w:p>
        </w:tc>
        <w:tc>
          <w:tcPr>
            <w:tcW w:w="0" w:type="auto"/>
            <w:vAlign w:val="bottom"/>
          </w:tcPr>
          <w:p w14:paraId="42736DA5" w14:textId="77777777" w:rsidR="00AF7E46" w:rsidRPr="00813D46" w:rsidRDefault="00AF7E46" w:rsidP="00CD2144">
            <w:pPr>
              <w:pStyle w:val="rrddoublerule"/>
            </w:pPr>
            <w:r w:rsidRPr="00813D46">
              <w:rPr>
                <w:sz w:val="15"/>
                <w:szCs w:val="15"/>
              </w:rPr>
              <w:t> </w:t>
            </w:r>
          </w:p>
        </w:tc>
        <w:tc>
          <w:tcPr>
            <w:tcW w:w="0" w:type="auto"/>
            <w:vAlign w:val="bottom"/>
          </w:tcPr>
          <w:p w14:paraId="6142395E" w14:textId="77777777" w:rsidR="00AF7E46" w:rsidRPr="00813D46" w:rsidRDefault="00AF7E46" w:rsidP="00CD2144">
            <w:pPr>
              <w:pStyle w:val="rrddoublerule"/>
            </w:pPr>
            <w:r w:rsidRPr="00813D46">
              <w:rPr>
                <w:sz w:val="15"/>
                <w:szCs w:val="15"/>
              </w:rPr>
              <w:t> </w:t>
            </w:r>
          </w:p>
        </w:tc>
        <w:tc>
          <w:tcPr>
            <w:tcW w:w="0" w:type="auto"/>
            <w:vAlign w:val="bottom"/>
          </w:tcPr>
          <w:p w14:paraId="449FBC11" w14:textId="77777777" w:rsidR="00AF7E46" w:rsidRPr="00813D46" w:rsidRDefault="00AF7E46" w:rsidP="00CD2144">
            <w:pPr>
              <w:rPr>
                <w:sz w:val="8"/>
                <w:szCs w:val="24"/>
              </w:rPr>
            </w:pPr>
          </w:p>
        </w:tc>
        <w:tc>
          <w:tcPr>
            <w:tcW w:w="0" w:type="auto"/>
            <w:vAlign w:val="bottom"/>
          </w:tcPr>
          <w:p w14:paraId="3EFEA7C0" w14:textId="77777777" w:rsidR="00AF7E46" w:rsidRPr="00813D46" w:rsidRDefault="00AF7E46" w:rsidP="00CD2144">
            <w:pPr>
              <w:pStyle w:val="la2"/>
            </w:pPr>
            <w:r w:rsidRPr="00813D46">
              <w:t> </w:t>
            </w:r>
          </w:p>
        </w:tc>
        <w:tc>
          <w:tcPr>
            <w:tcW w:w="0" w:type="auto"/>
            <w:vAlign w:val="bottom"/>
          </w:tcPr>
          <w:p w14:paraId="4A7646D8" w14:textId="77777777" w:rsidR="00AF7E46" w:rsidRPr="00813D46" w:rsidRDefault="00AF7E46" w:rsidP="00CD2144">
            <w:pPr>
              <w:pStyle w:val="rrddoublerule"/>
            </w:pPr>
            <w:r w:rsidRPr="00813D46">
              <w:rPr>
                <w:sz w:val="15"/>
                <w:szCs w:val="15"/>
              </w:rPr>
              <w:t> </w:t>
            </w:r>
          </w:p>
        </w:tc>
        <w:tc>
          <w:tcPr>
            <w:tcW w:w="0" w:type="auto"/>
            <w:vAlign w:val="bottom"/>
          </w:tcPr>
          <w:p w14:paraId="36889AFF" w14:textId="77777777" w:rsidR="00AF7E46" w:rsidRPr="00813D46" w:rsidRDefault="00AF7E46" w:rsidP="00CD2144">
            <w:pPr>
              <w:pStyle w:val="rrddoublerule"/>
            </w:pPr>
            <w:r w:rsidRPr="00813D46">
              <w:rPr>
                <w:sz w:val="15"/>
                <w:szCs w:val="15"/>
              </w:rPr>
              <w:t> </w:t>
            </w:r>
          </w:p>
        </w:tc>
        <w:tc>
          <w:tcPr>
            <w:tcW w:w="0" w:type="auto"/>
            <w:vAlign w:val="bottom"/>
          </w:tcPr>
          <w:p w14:paraId="31AEE9E7" w14:textId="77777777" w:rsidR="00AF7E46" w:rsidRPr="00813D46" w:rsidRDefault="00AF7E46" w:rsidP="00CD2144">
            <w:pPr>
              <w:rPr>
                <w:sz w:val="8"/>
                <w:szCs w:val="24"/>
              </w:rPr>
            </w:pPr>
          </w:p>
        </w:tc>
      </w:tr>
    </w:tbl>
    <w:p w14:paraId="37A55BBB" w14:textId="77777777" w:rsidR="00C334D1" w:rsidRPr="00813D46" w:rsidRDefault="00C334D1" w:rsidP="00BE61A7">
      <w:pPr>
        <w:pStyle w:val="NormalWeb"/>
        <w:keepNext/>
        <w:spacing w:before="270" w:beforeAutospacing="0" w:after="180" w:afterAutospacing="0"/>
        <w:jc w:val="center"/>
        <w:rPr>
          <w:rFonts w:cs="Arial"/>
          <w:sz w:val="20"/>
          <w:szCs w:val="20"/>
          <w:u w:val="single"/>
        </w:rPr>
      </w:pPr>
      <w:r w:rsidRPr="00813D46">
        <w:rPr>
          <w:rFonts w:cs="Arial"/>
          <w:sz w:val="20"/>
          <w:szCs w:val="20"/>
          <w:u w:val="single"/>
        </w:rPr>
        <w:t xml:space="preserve">NOTE 23 — QUARTERLY INFORMATION (UNAUDITED) </w:t>
      </w:r>
    </w:p>
    <w:tbl>
      <w:tblPr>
        <w:tblW w:w="0" w:type="auto"/>
        <w:jc w:val="center"/>
        <w:tblLayout w:type="fixed"/>
        <w:tblCellMar>
          <w:top w:w="14" w:type="dxa"/>
          <w:left w:w="0" w:type="dxa"/>
          <w:right w:w="14" w:type="dxa"/>
        </w:tblCellMar>
        <w:tblLook w:val="0000" w:firstRow="0" w:lastRow="0" w:firstColumn="0" w:lastColumn="0" w:noHBand="0" w:noVBand="0"/>
      </w:tblPr>
      <w:tblGrid>
        <w:gridCol w:w="2185"/>
        <w:gridCol w:w="34"/>
        <w:gridCol w:w="676"/>
        <w:gridCol w:w="818"/>
        <w:gridCol w:w="818"/>
        <w:gridCol w:w="34"/>
        <w:gridCol w:w="52"/>
        <w:gridCol w:w="195"/>
        <w:gridCol w:w="426"/>
        <w:gridCol w:w="423"/>
        <w:gridCol w:w="70"/>
        <w:gridCol w:w="52"/>
        <w:gridCol w:w="138"/>
        <w:gridCol w:w="849"/>
        <w:gridCol w:w="70"/>
        <w:gridCol w:w="52"/>
        <w:gridCol w:w="34"/>
        <w:gridCol w:w="425"/>
        <w:gridCol w:w="424"/>
        <w:gridCol w:w="70"/>
        <w:gridCol w:w="52"/>
        <w:gridCol w:w="76"/>
        <w:gridCol w:w="647"/>
        <w:gridCol w:w="34"/>
        <w:gridCol w:w="34"/>
        <w:gridCol w:w="151"/>
        <w:gridCol w:w="259"/>
        <w:gridCol w:w="42"/>
        <w:gridCol w:w="60"/>
        <w:gridCol w:w="86"/>
        <w:gridCol w:w="798"/>
        <w:gridCol w:w="50"/>
        <w:gridCol w:w="148"/>
      </w:tblGrid>
      <w:tr w:rsidR="00BE61A7" w:rsidRPr="00813D46" w14:paraId="21652F97" w14:textId="77777777" w:rsidTr="00BE61A7">
        <w:trPr>
          <w:tblHeader/>
          <w:jc w:val="center"/>
        </w:trPr>
        <w:tc>
          <w:tcPr>
            <w:tcW w:w="2185" w:type="dxa"/>
            <w:vAlign w:val="center"/>
          </w:tcPr>
          <w:p w14:paraId="08710578" w14:textId="77777777" w:rsidR="00BE61A7" w:rsidRPr="00813D46" w:rsidRDefault="00BE61A7" w:rsidP="00BE61A7">
            <w:pPr>
              <w:keepNext/>
              <w:keepLines/>
              <w:rPr>
                <w:sz w:val="1"/>
                <w:szCs w:val="24"/>
              </w:rPr>
            </w:pPr>
          </w:p>
        </w:tc>
        <w:tc>
          <w:tcPr>
            <w:tcW w:w="34" w:type="dxa"/>
            <w:vAlign w:val="bottom"/>
          </w:tcPr>
          <w:p w14:paraId="72EB744E" w14:textId="77777777" w:rsidR="00BE61A7" w:rsidRPr="00813D46" w:rsidRDefault="00BE61A7" w:rsidP="00BE61A7">
            <w:pPr>
              <w:keepNext/>
              <w:keepLines/>
              <w:rPr>
                <w:sz w:val="1"/>
                <w:szCs w:val="24"/>
              </w:rPr>
            </w:pPr>
          </w:p>
        </w:tc>
        <w:tc>
          <w:tcPr>
            <w:tcW w:w="676" w:type="dxa"/>
            <w:vAlign w:val="center"/>
          </w:tcPr>
          <w:p w14:paraId="4DD9B884" w14:textId="77777777" w:rsidR="00BE61A7" w:rsidRPr="00813D46" w:rsidRDefault="00BE61A7" w:rsidP="00BE61A7">
            <w:pPr>
              <w:keepNext/>
              <w:keepLines/>
              <w:rPr>
                <w:sz w:val="1"/>
                <w:szCs w:val="24"/>
              </w:rPr>
            </w:pPr>
          </w:p>
        </w:tc>
        <w:tc>
          <w:tcPr>
            <w:tcW w:w="818" w:type="dxa"/>
            <w:vAlign w:val="center"/>
          </w:tcPr>
          <w:p w14:paraId="34887440" w14:textId="77777777" w:rsidR="00BE61A7" w:rsidRPr="00813D46" w:rsidRDefault="00BE61A7" w:rsidP="00BE61A7">
            <w:pPr>
              <w:keepNext/>
              <w:keepLines/>
              <w:rPr>
                <w:sz w:val="1"/>
                <w:szCs w:val="24"/>
              </w:rPr>
            </w:pPr>
          </w:p>
        </w:tc>
        <w:tc>
          <w:tcPr>
            <w:tcW w:w="818" w:type="dxa"/>
            <w:vAlign w:val="center"/>
          </w:tcPr>
          <w:p w14:paraId="71E07BFC" w14:textId="77777777" w:rsidR="00BE61A7" w:rsidRPr="00813D46" w:rsidRDefault="00BE61A7" w:rsidP="00BE61A7">
            <w:pPr>
              <w:keepNext/>
              <w:keepLines/>
              <w:rPr>
                <w:sz w:val="1"/>
                <w:szCs w:val="24"/>
              </w:rPr>
            </w:pPr>
          </w:p>
        </w:tc>
        <w:tc>
          <w:tcPr>
            <w:tcW w:w="34" w:type="dxa"/>
            <w:vAlign w:val="bottom"/>
          </w:tcPr>
          <w:p w14:paraId="4C01705A" w14:textId="77777777" w:rsidR="00BE61A7" w:rsidRPr="00813D46" w:rsidRDefault="00BE61A7" w:rsidP="00BE61A7">
            <w:pPr>
              <w:keepNext/>
              <w:keepLines/>
              <w:rPr>
                <w:sz w:val="1"/>
                <w:szCs w:val="24"/>
              </w:rPr>
            </w:pPr>
          </w:p>
        </w:tc>
        <w:tc>
          <w:tcPr>
            <w:tcW w:w="52" w:type="dxa"/>
            <w:vAlign w:val="center"/>
          </w:tcPr>
          <w:p w14:paraId="6E4005A2" w14:textId="77777777" w:rsidR="00BE61A7" w:rsidRPr="00813D46" w:rsidRDefault="00BE61A7" w:rsidP="00BE61A7">
            <w:pPr>
              <w:keepNext/>
              <w:keepLines/>
              <w:rPr>
                <w:sz w:val="1"/>
                <w:szCs w:val="24"/>
              </w:rPr>
            </w:pPr>
          </w:p>
        </w:tc>
        <w:tc>
          <w:tcPr>
            <w:tcW w:w="621" w:type="dxa"/>
            <w:gridSpan w:val="2"/>
            <w:vAlign w:val="center"/>
          </w:tcPr>
          <w:p w14:paraId="292508FF" w14:textId="77777777" w:rsidR="00BE61A7" w:rsidRPr="00813D46" w:rsidRDefault="00BE61A7" w:rsidP="00BE61A7">
            <w:pPr>
              <w:keepNext/>
              <w:keepLines/>
              <w:rPr>
                <w:sz w:val="1"/>
                <w:szCs w:val="24"/>
              </w:rPr>
            </w:pPr>
          </w:p>
        </w:tc>
        <w:tc>
          <w:tcPr>
            <w:tcW w:w="545" w:type="dxa"/>
            <w:gridSpan w:val="3"/>
            <w:vAlign w:val="center"/>
          </w:tcPr>
          <w:p w14:paraId="0CD6DCE8" w14:textId="77777777" w:rsidR="00BE61A7" w:rsidRPr="00813D46" w:rsidRDefault="00BE61A7" w:rsidP="00BE61A7">
            <w:pPr>
              <w:keepNext/>
              <w:keepLines/>
              <w:rPr>
                <w:sz w:val="1"/>
                <w:szCs w:val="24"/>
              </w:rPr>
            </w:pPr>
          </w:p>
        </w:tc>
        <w:tc>
          <w:tcPr>
            <w:tcW w:w="138" w:type="dxa"/>
            <w:vAlign w:val="bottom"/>
          </w:tcPr>
          <w:p w14:paraId="29E56196" w14:textId="77777777" w:rsidR="00BE61A7" w:rsidRPr="00813D46" w:rsidRDefault="00BE61A7" w:rsidP="00BE61A7">
            <w:pPr>
              <w:keepNext/>
              <w:keepLines/>
              <w:rPr>
                <w:sz w:val="1"/>
                <w:szCs w:val="24"/>
              </w:rPr>
            </w:pPr>
          </w:p>
        </w:tc>
        <w:tc>
          <w:tcPr>
            <w:tcW w:w="1005" w:type="dxa"/>
            <w:gridSpan w:val="4"/>
            <w:vAlign w:val="center"/>
          </w:tcPr>
          <w:p w14:paraId="5FDD7EE6" w14:textId="77777777" w:rsidR="00BE61A7" w:rsidRPr="00813D46" w:rsidRDefault="00BE61A7" w:rsidP="00BE61A7">
            <w:pPr>
              <w:keepNext/>
              <w:keepLines/>
              <w:rPr>
                <w:sz w:val="1"/>
                <w:szCs w:val="24"/>
              </w:rPr>
            </w:pPr>
          </w:p>
        </w:tc>
        <w:tc>
          <w:tcPr>
            <w:tcW w:w="425" w:type="dxa"/>
            <w:vAlign w:val="center"/>
          </w:tcPr>
          <w:p w14:paraId="4F5A1B5D" w14:textId="77777777" w:rsidR="00BE61A7" w:rsidRPr="00813D46" w:rsidRDefault="00BE61A7" w:rsidP="00BE61A7">
            <w:pPr>
              <w:keepNext/>
              <w:keepLines/>
              <w:rPr>
                <w:sz w:val="1"/>
                <w:szCs w:val="24"/>
              </w:rPr>
            </w:pPr>
          </w:p>
        </w:tc>
        <w:tc>
          <w:tcPr>
            <w:tcW w:w="424" w:type="dxa"/>
            <w:vAlign w:val="center"/>
          </w:tcPr>
          <w:p w14:paraId="4ED8A882" w14:textId="77777777" w:rsidR="00BE61A7" w:rsidRPr="00813D46" w:rsidRDefault="00BE61A7" w:rsidP="00BE61A7">
            <w:pPr>
              <w:keepNext/>
              <w:keepLines/>
              <w:rPr>
                <w:sz w:val="1"/>
                <w:szCs w:val="24"/>
              </w:rPr>
            </w:pPr>
          </w:p>
        </w:tc>
        <w:tc>
          <w:tcPr>
            <w:tcW w:w="845" w:type="dxa"/>
            <w:gridSpan w:val="4"/>
            <w:vAlign w:val="bottom"/>
          </w:tcPr>
          <w:p w14:paraId="68C56861" w14:textId="77777777" w:rsidR="00BE61A7" w:rsidRPr="00813D46" w:rsidRDefault="00BE61A7" w:rsidP="00BE61A7">
            <w:pPr>
              <w:keepNext/>
              <w:keepLines/>
              <w:rPr>
                <w:sz w:val="1"/>
                <w:szCs w:val="24"/>
              </w:rPr>
            </w:pPr>
          </w:p>
        </w:tc>
        <w:tc>
          <w:tcPr>
            <w:tcW w:w="34" w:type="dxa"/>
            <w:vAlign w:val="center"/>
          </w:tcPr>
          <w:p w14:paraId="78423351" w14:textId="77777777" w:rsidR="00BE61A7" w:rsidRPr="00813D46" w:rsidRDefault="00BE61A7" w:rsidP="00BE61A7">
            <w:pPr>
              <w:keepNext/>
              <w:keepLines/>
              <w:rPr>
                <w:sz w:val="1"/>
                <w:szCs w:val="24"/>
              </w:rPr>
            </w:pPr>
          </w:p>
        </w:tc>
        <w:tc>
          <w:tcPr>
            <w:tcW w:w="34" w:type="dxa"/>
            <w:vAlign w:val="center"/>
          </w:tcPr>
          <w:p w14:paraId="1EB7A1B7" w14:textId="77777777" w:rsidR="00BE61A7" w:rsidRPr="00813D46" w:rsidRDefault="00BE61A7" w:rsidP="00BE61A7">
            <w:pPr>
              <w:keepNext/>
              <w:keepLines/>
              <w:rPr>
                <w:sz w:val="1"/>
                <w:szCs w:val="24"/>
              </w:rPr>
            </w:pPr>
          </w:p>
        </w:tc>
        <w:tc>
          <w:tcPr>
            <w:tcW w:w="512" w:type="dxa"/>
            <w:gridSpan w:val="4"/>
            <w:vAlign w:val="center"/>
          </w:tcPr>
          <w:p w14:paraId="05C3A38E" w14:textId="77777777" w:rsidR="00BE61A7" w:rsidRPr="00813D46" w:rsidRDefault="00BE61A7" w:rsidP="00BE61A7">
            <w:pPr>
              <w:keepNext/>
              <w:keepLines/>
              <w:rPr>
                <w:sz w:val="1"/>
                <w:szCs w:val="24"/>
              </w:rPr>
            </w:pPr>
          </w:p>
        </w:tc>
        <w:tc>
          <w:tcPr>
            <w:tcW w:w="86" w:type="dxa"/>
            <w:vAlign w:val="bottom"/>
          </w:tcPr>
          <w:p w14:paraId="3D66294C" w14:textId="77777777" w:rsidR="00BE61A7" w:rsidRPr="00813D46" w:rsidRDefault="00BE61A7" w:rsidP="00BE61A7">
            <w:pPr>
              <w:keepNext/>
              <w:keepLines/>
              <w:rPr>
                <w:sz w:val="1"/>
                <w:szCs w:val="24"/>
              </w:rPr>
            </w:pPr>
          </w:p>
        </w:tc>
        <w:tc>
          <w:tcPr>
            <w:tcW w:w="798" w:type="dxa"/>
            <w:vAlign w:val="center"/>
          </w:tcPr>
          <w:p w14:paraId="134B109E" w14:textId="77777777" w:rsidR="00BE61A7" w:rsidRPr="00813D46" w:rsidRDefault="00BE61A7" w:rsidP="00BE61A7">
            <w:pPr>
              <w:keepNext/>
              <w:keepLines/>
              <w:rPr>
                <w:sz w:val="1"/>
                <w:szCs w:val="24"/>
              </w:rPr>
            </w:pPr>
          </w:p>
        </w:tc>
        <w:tc>
          <w:tcPr>
            <w:tcW w:w="50" w:type="dxa"/>
            <w:vAlign w:val="center"/>
          </w:tcPr>
          <w:p w14:paraId="41C9463B" w14:textId="77777777" w:rsidR="00BE61A7" w:rsidRPr="00813D46" w:rsidRDefault="00BE61A7" w:rsidP="00BE61A7">
            <w:pPr>
              <w:keepNext/>
              <w:keepLines/>
              <w:rPr>
                <w:sz w:val="1"/>
                <w:szCs w:val="24"/>
              </w:rPr>
            </w:pPr>
          </w:p>
        </w:tc>
        <w:tc>
          <w:tcPr>
            <w:tcW w:w="148" w:type="dxa"/>
            <w:vAlign w:val="center"/>
          </w:tcPr>
          <w:p w14:paraId="61980E30" w14:textId="77777777" w:rsidR="00BE61A7" w:rsidRPr="00813D46" w:rsidRDefault="00BE61A7" w:rsidP="00BE61A7">
            <w:pPr>
              <w:keepNext/>
              <w:keepLines/>
              <w:rPr>
                <w:sz w:val="1"/>
                <w:szCs w:val="24"/>
              </w:rPr>
            </w:pPr>
          </w:p>
        </w:tc>
      </w:tr>
      <w:tr w:rsidR="00BE61A7" w:rsidRPr="00813D46" w14:paraId="02AE8754" w14:textId="77777777" w:rsidTr="00BE61A7">
        <w:trPr>
          <w:tblHeader/>
          <w:jc w:val="center"/>
        </w:trPr>
        <w:tc>
          <w:tcPr>
            <w:tcW w:w="4565" w:type="dxa"/>
            <w:gridSpan w:val="6"/>
            <w:vAlign w:val="bottom"/>
          </w:tcPr>
          <w:p w14:paraId="41DF79C4" w14:textId="77777777" w:rsidR="00BE61A7" w:rsidRPr="00813D46" w:rsidRDefault="00BE61A7" w:rsidP="00BE61A7">
            <w:pPr>
              <w:pStyle w:val="NormalWeb"/>
              <w:keepNext/>
              <w:keepLines/>
              <w:spacing w:before="0" w:beforeAutospacing="0" w:after="15" w:afterAutospacing="0"/>
              <w:rPr>
                <w:sz w:val="8"/>
              </w:rPr>
            </w:pPr>
            <w:r w:rsidRPr="00813D46">
              <w:rPr>
                <w:rFonts w:cs="Arial"/>
                <w:b/>
                <w:bCs/>
                <w:sz w:val="15"/>
                <w:szCs w:val="15"/>
              </w:rPr>
              <w:t>(In millions, except per share amounts)</w:t>
            </w:r>
          </w:p>
        </w:tc>
        <w:tc>
          <w:tcPr>
            <w:tcW w:w="52" w:type="dxa"/>
            <w:vAlign w:val="bottom"/>
          </w:tcPr>
          <w:p w14:paraId="354F19BD" w14:textId="77777777" w:rsidR="00BE61A7" w:rsidRPr="00813D46" w:rsidRDefault="00BE61A7" w:rsidP="00BE61A7">
            <w:pPr>
              <w:pStyle w:val="la2"/>
              <w:keepNext/>
              <w:keepLines/>
            </w:pPr>
            <w:r w:rsidRPr="00813D46">
              <w:rPr>
                <w:sz w:val="15"/>
                <w:szCs w:val="15"/>
              </w:rPr>
              <w:t> </w:t>
            </w:r>
          </w:p>
        </w:tc>
        <w:tc>
          <w:tcPr>
            <w:tcW w:w="1044" w:type="dxa"/>
            <w:gridSpan w:val="3"/>
            <w:vAlign w:val="bottom"/>
          </w:tcPr>
          <w:p w14:paraId="369B30B7" w14:textId="77777777" w:rsidR="00BE61A7" w:rsidRPr="00813D46" w:rsidRDefault="00BE61A7" w:rsidP="00BE61A7">
            <w:pPr>
              <w:pStyle w:val="la2"/>
              <w:keepNext/>
              <w:keepLines/>
            </w:pPr>
            <w:r w:rsidRPr="00813D46">
              <w:t> </w:t>
            </w:r>
          </w:p>
        </w:tc>
        <w:tc>
          <w:tcPr>
            <w:tcW w:w="70" w:type="dxa"/>
            <w:vAlign w:val="bottom"/>
          </w:tcPr>
          <w:p w14:paraId="7AA8BA23" w14:textId="77777777" w:rsidR="00BE61A7" w:rsidRPr="00813D46" w:rsidRDefault="00BE61A7" w:rsidP="00BE61A7">
            <w:pPr>
              <w:keepNext/>
              <w:keepLines/>
              <w:rPr>
                <w:sz w:val="8"/>
                <w:szCs w:val="24"/>
              </w:rPr>
            </w:pPr>
            <w:r w:rsidRPr="00813D46">
              <w:rPr>
                <w:sz w:val="15"/>
                <w:szCs w:val="15"/>
              </w:rPr>
              <w:t> </w:t>
            </w:r>
          </w:p>
        </w:tc>
        <w:tc>
          <w:tcPr>
            <w:tcW w:w="52" w:type="dxa"/>
            <w:vAlign w:val="bottom"/>
          </w:tcPr>
          <w:p w14:paraId="35F9D2DE" w14:textId="77777777" w:rsidR="00BE61A7" w:rsidRPr="00813D46" w:rsidRDefault="00BE61A7" w:rsidP="00BE61A7">
            <w:pPr>
              <w:pStyle w:val="la2"/>
              <w:keepNext/>
              <w:keepLines/>
            </w:pPr>
            <w:r w:rsidRPr="00813D46">
              <w:rPr>
                <w:sz w:val="15"/>
                <w:szCs w:val="15"/>
              </w:rPr>
              <w:t> </w:t>
            </w:r>
          </w:p>
        </w:tc>
        <w:tc>
          <w:tcPr>
            <w:tcW w:w="987" w:type="dxa"/>
            <w:gridSpan w:val="2"/>
            <w:vAlign w:val="bottom"/>
          </w:tcPr>
          <w:p w14:paraId="4C1B55C1" w14:textId="77777777" w:rsidR="00BE61A7" w:rsidRPr="00813D46" w:rsidRDefault="00BE61A7" w:rsidP="00BE61A7">
            <w:pPr>
              <w:pStyle w:val="la2"/>
              <w:keepNext/>
              <w:keepLines/>
            </w:pPr>
            <w:r w:rsidRPr="00813D46">
              <w:t> </w:t>
            </w:r>
          </w:p>
        </w:tc>
        <w:tc>
          <w:tcPr>
            <w:tcW w:w="70" w:type="dxa"/>
            <w:vAlign w:val="bottom"/>
          </w:tcPr>
          <w:p w14:paraId="4FB5B56A" w14:textId="77777777" w:rsidR="00BE61A7" w:rsidRPr="00813D46" w:rsidRDefault="00BE61A7" w:rsidP="00BE61A7">
            <w:pPr>
              <w:keepNext/>
              <w:keepLines/>
              <w:rPr>
                <w:sz w:val="8"/>
                <w:szCs w:val="24"/>
              </w:rPr>
            </w:pPr>
            <w:r w:rsidRPr="00813D46">
              <w:rPr>
                <w:sz w:val="15"/>
                <w:szCs w:val="15"/>
              </w:rPr>
              <w:t> </w:t>
            </w:r>
          </w:p>
        </w:tc>
        <w:tc>
          <w:tcPr>
            <w:tcW w:w="52" w:type="dxa"/>
            <w:vAlign w:val="bottom"/>
          </w:tcPr>
          <w:p w14:paraId="08FD775B" w14:textId="77777777" w:rsidR="00BE61A7" w:rsidRPr="00813D46" w:rsidRDefault="00BE61A7" w:rsidP="00BE61A7">
            <w:pPr>
              <w:pStyle w:val="la2"/>
              <w:keepNext/>
              <w:keepLines/>
            </w:pPr>
            <w:r w:rsidRPr="00813D46">
              <w:rPr>
                <w:sz w:val="15"/>
                <w:szCs w:val="15"/>
              </w:rPr>
              <w:t> </w:t>
            </w:r>
          </w:p>
        </w:tc>
        <w:tc>
          <w:tcPr>
            <w:tcW w:w="883" w:type="dxa"/>
            <w:gridSpan w:val="3"/>
            <w:vAlign w:val="bottom"/>
          </w:tcPr>
          <w:p w14:paraId="7ED89B59" w14:textId="77777777" w:rsidR="00BE61A7" w:rsidRPr="00813D46" w:rsidRDefault="00BE61A7" w:rsidP="00BE61A7">
            <w:pPr>
              <w:pStyle w:val="la2"/>
              <w:keepNext/>
              <w:keepLines/>
            </w:pPr>
            <w:r w:rsidRPr="00813D46">
              <w:t> </w:t>
            </w:r>
          </w:p>
        </w:tc>
        <w:tc>
          <w:tcPr>
            <w:tcW w:w="70" w:type="dxa"/>
            <w:vAlign w:val="bottom"/>
          </w:tcPr>
          <w:p w14:paraId="56CC9580" w14:textId="77777777" w:rsidR="00BE61A7" w:rsidRPr="00813D46" w:rsidRDefault="00BE61A7" w:rsidP="00BE61A7">
            <w:pPr>
              <w:keepNext/>
              <w:keepLines/>
              <w:rPr>
                <w:sz w:val="8"/>
                <w:szCs w:val="24"/>
              </w:rPr>
            </w:pPr>
            <w:r w:rsidRPr="00813D46">
              <w:rPr>
                <w:sz w:val="15"/>
                <w:szCs w:val="15"/>
              </w:rPr>
              <w:t> </w:t>
            </w:r>
          </w:p>
        </w:tc>
        <w:tc>
          <w:tcPr>
            <w:tcW w:w="52" w:type="dxa"/>
            <w:vAlign w:val="bottom"/>
          </w:tcPr>
          <w:p w14:paraId="01902632" w14:textId="77777777" w:rsidR="00BE61A7" w:rsidRPr="00813D46" w:rsidRDefault="00BE61A7" w:rsidP="00BE61A7">
            <w:pPr>
              <w:pStyle w:val="la2"/>
              <w:keepNext/>
              <w:keepLines/>
            </w:pPr>
            <w:r w:rsidRPr="00813D46">
              <w:rPr>
                <w:sz w:val="15"/>
                <w:szCs w:val="15"/>
              </w:rPr>
              <w:t> </w:t>
            </w:r>
          </w:p>
        </w:tc>
        <w:tc>
          <w:tcPr>
            <w:tcW w:w="942" w:type="dxa"/>
            <w:gridSpan w:val="5"/>
            <w:vAlign w:val="bottom"/>
          </w:tcPr>
          <w:p w14:paraId="121605B6" w14:textId="77777777" w:rsidR="00BE61A7" w:rsidRPr="00813D46" w:rsidRDefault="00BE61A7" w:rsidP="00BE61A7">
            <w:pPr>
              <w:pStyle w:val="la2"/>
              <w:keepNext/>
              <w:keepLines/>
            </w:pPr>
            <w:r w:rsidRPr="00813D46">
              <w:t> </w:t>
            </w:r>
          </w:p>
        </w:tc>
        <w:tc>
          <w:tcPr>
            <w:tcW w:w="259" w:type="dxa"/>
            <w:vAlign w:val="bottom"/>
          </w:tcPr>
          <w:p w14:paraId="71E5DDC6" w14:textId="77777777" w:rsidR="00BE61A7" w:rsidRPr="00813D46" w:rsidRDefault="00BE61A7" w:rsidP="00BE61A7">
            <w:pPr>
              <w:keepNext/>
              <w:keepLines/>
              <w:ind w:right="22"/>
              <w:rPr>
                <w:sz w:val="8"/>
                <w:szCs w:val="24"/>
              </w:rPr>
            </w:pPr>
            <w:r w:rsidRPr="00813D46">
              <w:rPr>
                <w:sz w:val="15"/>
                <w:szCs w:val="15"/>
              </w:rPr>
              <w:t> </w:t>
            </w:r>
          </w:p>
        </w:tc>
        <w:tc>
          <w:tcPr>
            <w:tcW w:w="42" w:type="dxa"/>
            <w:vAlign w:val="bottom"/>
          </w:tcPr>
          <w:p w14:paraId="1A79E54A" w14:textId="77777777" w:rsidR="00BE61A7" w:rsidRPr="00813D46" w:rsidRDefault="00BE61A7" w:rsidP="00BE61A7">
            <w:pPr>
              <w:pStyle w:val="la2"/>
              <w:keepNext/>
              <w:keepLines/>
            </w:pPr>
            <w:r w:rsidRPr="00813D46">
              <w:rPr>
                <w:sz w:val="15"/>
                <w:szCs w:val="15"/>
              </w:rPr>
              <w:t> </w:t>
            </w:r>
          </w:p>
        </w:tc>
        <w:tc>
          <w:tcPr>
            <w:tcW w:w="944" w:type="dxa"/>
            <w:gridSpan w:val="3"/>
            <w:vAlign w:val="bottom"/>
          </w:tcPr>
          <w:p w14:paraId="515DF66A" w14:textId="77777777" w:rsidR="00BE61A7" w:rsidRPr="00813D46" w:rsidRDefault="00BE61A7" w:rsidP="00BE61A7">
            <w:pPr>
              <w:pStyle w:val="la2"/>
              <w:keepNext/>
              <w:keepLines/>
            </w:pPr>
            <w:r w:rsidRPr="00813D46">
              <w:t> </w:t>
            </w:r>
          </w:p>
        </w:tc>
        <w:tc>
          <w:tcPr>
            <w:tcW w:w="198" w:type="dxa"/>
            <w:gridSpan w:val="2"/>
            <w:vAlign w:val="bottom"/>
          </w:tcPr>
          <w:p w14:paraId="1CC312A2" w14:textId="77777777" w:rsidR="00BE61A7" w:rsidRPr="00813D46" w:rsidRDefault="00BE61A7" w:rsidP="00BE61A7">
            <w:pPr>
              <w:keepNext/>
              <w:keepLines/>
              <w:rPr>
                <w:sz w:val="8"/>
                <w:szCs w:val="24"/>
              </w:rPr>
            </w:pPr>
            <w:r w:rsidRPr="00813D46">
              <w:rPr>
                <w:sz w:val="15"/>
                <w:szCs w:val="15"/>
              </w:rPr>
              <w:t> </w:t>
            </w:r>
          </w:p>
        </w:tc>
      </w:tr>
      <w:tr w:rsidR="00BE61A7" w:rsidRPr="00813D46" w14:paraId="4020105B" w14:textId="77777777" w:rsidTr="00BE61A7">
        <w:trPr>
          <w:jc w:val="center"/>
        </w:trPr>
        <w:tc>
          <w:tcPr>
            <w:tcW w:w="10084" w:type="dxa"/>
            <w:gridSpan w:val="31"/>
            <w:vAlign w:val="bottom"/>
          </w:tcPr>
          <w:p w14:paraId="7C8A5703" w14:textId="77777777" w:rsidR="00BE61A7" w:rsidRPr="00813D46" w:rsidRDefault="00BE61A7" w:rsidP="00BE61A7">
            <w:pPr>
              <w:pStyle w:val="rrdsinglerule"/>
              <w:keepNext/>
              <w:keepLines/>
            </w:pPr>
            <w:r w:rsidRPr="00813D46">
              <w:rPr>
                <w:sz w:val="15"/>
                <w:szCs w:val="15"/>
              </w:rPr>
              <w:t> </w:t>
            </w:r>
          </w:p>
        </w:tc>
        <w:tc>
          <w:tcPr>
            <w:tcW w:w="198" w:type="dxa"/>
            <w:gridSpan w:val="2"/>
            <w:vAlign w:val="bottom"/>
          </w:tcPr>
          <w:p w14:paraId="62390274" w14:textId="77777777" w:rsidR="00BE61A7" w:rsidRPr="00813D46" w:rsidRDefault="00BE61A7" w:rsidP="00BE61A7">
            <w:pPr>
              <w:keepNext/>
              <w:keepLines/>
              <w:rPr>
                <w:sz w:val="8"/>
                <w:szCs w:val="24"/>
              </w:rPr>
            </w:pPr>
          </w:p>
        </w:tc>
      </w:tr>
      <w:tr w:rsidR="00BE61A7" w:rsidRPr="00813D46" w14:paraId="5F8594ED" w14:textId="77777777" w:rsidTr="00BE61A7">
        <w:trPr>
          <w:trHeight w:val="75"/>
          <w:jc w:val="center"/>
        </w:trPr>
        <w:tc>
          <w:tcPr>
            <w:tcW w:w="4565" w:type="dxa"/>
            <w:gridSpan w:val="6"/>
            <w:vAlign w:val="center"/>
          </w:tcPr>
          <w:p w14:paraId="29204256" w14:textId="77777777" w:rsidR="00BE61A7" w:rsidRPr="00813D46" w:rsidRDefault="00BE61A7" w:rsidP="00BE61A7">
            <w:pPr>
              <w:keepNext/>
              <w:keepLines/>
              <w:rPr>
                <w:sz w:val="8"/>
                <w:szCs w:val="24"/>
              </w:rPr>
            </w:pPr>
          </w:p>
        </w:tc>
        <w:tc>
          <w:tcPr>
            <w:tcW w:w="1166" w:type="dxa"/>
            <w:gridSpan w:val="5"/>
            <w:vAlign w:val="center"/>
          </w:tcPr>
          <w:p w14:paraId="559D9776" w14:textId="77777777" w:rsidR="00BE61A7" w:rsidRPr="00813D46" w:rsidRDefault="00BE61A7" w:rsidP="00BE61A7">
            <w:pPr>
              <w:keepNext/>
              <w:keepLines/>
              <w:rPr>
                <w:sz w:val="8"/>
                <w:szCs w:val="24"/>
              </w:rPr>
            </w:pPr>
          </w:p>
        </w:tc>
        <w:tc>
          <w:tcPr>
            <w:tcW w:w="1109" w:type="dxa"/>
            <w:gridSpan w:val="4"/>
            <w:vAlign w:val="center"/>
          </w:tcPr>
          <w:p w14:paraId="19C868E1" w14:textId="77777777" w:rsidR="00BE61A7" w:rsidRPr="00813D46" w:rsidRDefault="00BE61A7" w:rsidP="00BE61A7">
            <w:pPr>
              <w:keepNext/>
              <w:keepLines/>
              <w:rPr>
                <w:sz w:val="8"/>
                <w:szCs w:val="24"/>
              </w:rPr>
            </w:pPr>
          </w:p>
        </w:tc>
        <w:tc>
          <w:tcPr>
            <w:tcW w:w="1005" w:type="dxa"/>
            <w:gridSpan w:val="5"/>
            <w:vAlign w:val="center"/>
          </w:tcPr>
          <w:p w14:paraId="386C3F81" w14:textId="77777777" w:rsidR="00BE61A7" w:rsidRPr="00813D46" w:rsidRDefault="00BE61A7" w:rsidP="00BE61A7">
            <w:pPr>
              <w:keepNext/>
              <w:keepLines/>
              <w:rPr>
                <w:sz w:val="8"/>
                <w:szCs w:val="24"/>
              </w:rPr>
            </w:pPr>
          </w:p>
        </w:tc>
        <w:tc>
          <w:tcPr>
            <w:tcW w:w="1253" w:type="dxa"/>
            <w:gridSpan w:val="7"/>
            <w:vAlign w:val="center"/>
          </w:tcPr>
          <w:p w14:paraId="2BCD0172" w14:textId="77777777" w:rsidR="00BE61A7" w:rsidRPr="00813D46" w:rsidRDefault="00BE61A7" w:rsidP="00BE61A7">
            <w:pPr>
              <w:keepNext/>
              <w:keepLines/>
              <w:rPr>
                <w:sz w:val="8"/>
                <w:szCs w:val="24"/>
              </w:rPr>
            </w:pPr>
          </w:p>
        </w:tc>
        <w:tc>
          <w:tcPr>
            <w:tcW w:w="1184" w:type="dxa"/>
            <w:gridSpan w:val="6"/>
            <w:vAlign w:val="center"/>
          </w:tcPr>
          <w:p w14:paraId="72BD3420" w14:textId="77777777" w:rsidR="00BE61A7" w:rsidRPr="00813D46" w:rsidRDefault="00BE61A7" w:rsidP="00BE61A7">
            <w:pPr>
              <w:keepNext/>
              <w:keepLines/>
              <w:rPr>
                <w:sz w:val="8"/>
                <w:szCs w:val="24"/>
              </w:rPr>
            </w:pPr>
          </w:p>
        </w:tc>
      </w:tr>
      <w:tr w:rsidR="00BE61A7" w:rsidRPr="00813D46" w14:paraId="26F5B94E" w14:textId="77777777" w:rsidTr="00BE61A7">
        <w:trPr>
          <w:jc w:val="center"/>
        </w:trPr>
        <w:tc>
          <w:tcPr>
            <w:tcW w:w="4565" w:type="dxa"/>
            <w:gridSpan w:val="6"/>
            <w:vAlign w:val="bottom"/>
          </w:tcPr>
          <w:p w14:paraId="22AF381E" w14:textId="77777777" w:rsidR="00BE61A7" w:rsidRPr="00813D46" w:rsidRDefault="00BE61A7" w:rsidP="00BE61A7">
            <w:pPr>
              <w:pStyle w:val="NormalWeb"/>
              <w:keepNext/>
              <w:keepLines/>
              <w:spacing w:before="0" w:beforeAutospacing="0" w:after="15" w:afterAutospacing="0"/>
              <w:rPr>
                <w:sz w:val="8"/>
              </w:rPr>
            </w:pPr>
            <w:r w:rsidRPr="00813D46">
              <w:rPr>
                <w:rFonts w:cs="Arial"/>
                <w:b/>
                <w:bCs/>
                <w:sz w:val="15"/>
                <w:szCs w:val="15"/>
              </w:rPr>
              <w:t>Quarter Ended</w:t>
            </w:r>
          </w:p>
        </w:tc>
        <w:tc>
          <w:tcPr>
            <w:tcW w:w="52" w:type="dxa"/>
            <w:vAlign w:val="bottom"/>
          </w:tcPr>
          <w:p w14:paraId="37089F94" w14:textId="77777777" w:rsidR="00BE61A7" w:rsidRPr="00813D46" w:rsidRDefault="00BE61A7" w:rsidP="00BE61A7">
            <w:pPr>
              <w:pStyle w:val="la2"/>
              <w:keepNext/>
              <w:keepLines/>
            </w:pPr>
            <w:r w:rsidRPr="00813D46">
              <w:rPr>
                <w:sz w:val="15"/>
                <w:szCs w:val="15"/>
              </w:rPr>
              <w:t> </w:t>
            </w:r>
          </w:p>
        </w:tc>
        <w:tc>
          <w:tcPr>
            <w:tcW w:w="1044" w:type="dxa"/>
            <w:gridSpan w:val="3"/>
            <w:tcMar>
              <w:top w:w="0" w:type="dxa"/>
              <w:left w:w="14" w:type="dxa"/>
              <w:bottom w:w="0" w:type="dxa"/>
              <w:right w:w="14" w:type="dxa"/>
            </w:tcMar>
            <w:vAlign w:val="bottom"/>
          </w:tcPr>
          <w:p w14:paraId="60DED1F2" w14:textId="77777777" w:rsidR="00BE61A7" w:rsidRPr="00813D46" w:rsidRDefault="00BE61A7" w:rsidP="00BE61A7">
            <w:pPr>
              <w:keepNext/>
              <w:keepLines/>
              <w:jc w:val="right"/>
              <w:rPr>
                <w:szCs w:val="24"/>
              </w:rPr>
            </w:pPr>
            <w:r w:rsidRPr="00813D46">
              <w:rPr>
                <w:rFonts w:cs="Arial"/>
                <w:b/>
                <w:bCs/>
                <w:sz w:val="15"/>
                <w:szCs w:val="15"/>
              </w:rPr>
              <w:t>September 30</w:t>
            </w:r>
          </w:p>
        </w:tc>
        <w:tc>
          <w:tcPr>
            <w:tcW w:w="70" w:type="dxa"/>
            <w:vAlign w:val="bottom"/>
          </w:tcPr>
          <w:p w14:paraId="5F29214E" w14:textId="77777777" w:rsidR="00BE61A7" w:rsidRPr="00813D46" w:rsidRDefault="00BE61A7" w:rsidP="00BE61A7">
            <w:pPr>
              <w:keepNext/>
              <w:keepLines/>
              <w:rPr>
                <w:sz w:val="8"/>
                <w:szCs w:val="24"/>
              </w:rPr>
            </w:pPr>
            <w:r w:rsidRPr="00813D46">
              <w:rPr>
                <w:sz w:val="15"/>
                <w:szCs w:val="15"/>
              </w:rPr>
              <w:t> </w:t>
            </w:r>
          </w:p>
        </w:tc>
        <w:tc>
          <w:tcPr>
            <w:tcW w:w="52" w:type="dxa"/>
            <w:vAlign w:val="bottom"/>
          </w:tcPr>
          <w:p w14:paraId="47EF98DC" w14:textId="77777777" w:rsidR="00BE61A7" w:rsidRPr="00813D46" w:rsidRDefault="00BE61A7" w:rsidP="00BE61A7">
            <w:pPr>
              <w:pStyle w:val="la2"/>
              <w:keepNext/>
              <w:keepLines/>
            </w:pPr>
            <w:r w:rsidRPr="00813D46">
              <w:rPr>
                <w:sz w:val="15"/>
                <w:szCs w:val="15"/>
              </w:rPr>
              <w:t> </w:t>
            </w:r>
          </w:p>
        </w:tc>
        <w:tc>
          <w:tcPr>
            <w:tcW w:w="987" w:type="dxa"/>
            <w:gridSpan w:val="2"/>
            <w:tcMar>
              <w:top w:w="0" w:type="dxa"/>
              <w:left w:w="14" w:type="dxa"/>
              <w:bottom w:w="0" w:type="dxa"/>
              <w:right w:w="14" w:type="dxa"/>
            </w:tcMar>
            <w:vAlign w:val="bottom"/>
          </w:tcPr>
          <w:p w14:paraId="4DC7FC80" w14:textId="77777777" w:rsidR="00BE61A7" w:rsidRPr="00813D46" w:rsidRDefault="00BE61A7" w:rsidP="00BE61A7">
            <w:pPr>
              <w:keepNext/>
              <w:keepLines/>
              <w:jc w:val="right"/>
              <w:rPr>
                <w:szCs w:val="24"/>
              </w:rPr>
            </w:pPr>
            <w:r w:rsidRPr="00813D46">
              <w:rPr>
                <w:rFonts w:cs="Arial"/>
                <w:b/>
                <w:bCs/>
                <w:sz w:val="15"/>
                <w:szCs w:val="15"/>
              </w:rPr>
              <w:t>December 31</w:t>
            </w:r>
          </w:p>
        </w:tc>
        <w:tc>
          <w:tcPr>
            <w:tcW w:w="70" w:type="dxa"/>
            <w:vAlign w:val="bottom"/>
          </w:tcPr>
          <w:p w14:paraId="0C2E8668" w14:textId="77777777" w:rsidR="00BE61A7" w:rsidRPr="00813D46" w:rsidRDefault="00BE61A7" w:rsidP="00BE61A7">
            <w:pPr>
              <w:keepNext/>
              <w:keepLines/>
              <w:rPr>
                <w:sz w:val="8"/>
                <w:szCs w:val="24"/>
              </w:rPr>
            </w:pPr>
            <w:r w:rsidRPr="00813D46">
              <w:rPr>
                <w:sz w:val="15"/>
                <w:szCs w:val="15"/>
              </w:rPr>
              <w:t> </w:t>
            </w:r>
          </w:p>
        </w:tc>
        <w:tc>
          <w:tcPr>
            <w:tcW w:w="52" w:type="dxa"/>
            <w:vAlign w:val="bottom"/>
          </w:tcPr>
          <w:p w14:paraId="6FE6F754" w14:textId="77777777" w:rsidR="00BE61A7" w:rsidRPr="00813D46" w:rsidRDefault="00BE61A7" w:rsidP="00BE61A7">
            <w:pPr>
              <w:pStyle w:val="la2"/>
              <w:keepNext/>
              <w:keepLines/>
            </w:pPr>
            <w:r w:rsidRPr="00813D46">
              <w:rPr>
                <w:sz w:val="15"/>
                <w:szCs w:val="15"/>
              </w:rPr>
              <w:t> </w:t>
            </w:r>
          </w:p>
        </w:tc>
        <w:tc>
          <w:tcPr>
            <w:tcW w:w="883" w:type="dxa"/>
            <w:gridSpan w:val="3"/>
            <w:tcMar>
              <w:top w:w="0" w:type="dxa"/>
              <w:left w:w="14" w:type="dxa"/>
              <w:bottom w:w="0" w:type="dxa"/>
              <w:right w:w="14" w:type="dxa"/>
            </w:tcMar>
            <w:vAlign w:val="bottom"/>
          </w:tcPr>
          <w:p w14:paraId="0AAB5086" w14:textId="77777777" w:rsidR="00BE61A7" w:rsidRPr="00813D46" w:rsidRDefault="00BE61A7" w:rsidP="00BE61A7">
            <w:pPr>
              <w:keepNext/>
              <w:keepLines/>
              <w:jc w:val="right"/>
              <w:rPr>
                <w:szCs w:val="24"/>
              </w:rPr>
            </w:pPr>
            <w:r w:rsidRPr="00813D46">
              <w:rPr>
                <w:rFonts w:cs="Arial"/>
                <w:b/>
                <w:bCs/>
                <w:sz w:val="15"/>
                <w:szCs w:val="15"/>
              </w:rPr>
              <w:t>March 31</w:t>
            </w:r>
          </w:p>
        </w:tc>
        <w:tc>
          <w:tcPr>
            <w:tcW w:w="70" w:type="dxa"/>
            <w:vAlign w:val="bottom"/>
          </w:tcPr>
          <w:p w14:paraId="693CD3A8" w14:textId="77777777" w:rsidR="00BE61A7" w:rsidRPr="00813D46" w:rsidRDefault="00BE61A7" w:rsidP="00BE61A7">
            <w:pPr>
              <w:keepNext/>
              <w:keepLines/>
              <w:rPr>
                <w:sz w:val="8"/>
                <w:szCs w:val="24"/>
              </w:rPr>
            </w:pPr>
            <w:r w:rsidRPr="00813D46">
              <w:rPr>
                <w:sz w:val="15"/>
                <w:szCs w:val="15"/>
              </w:rPr>
              <w:t> </w:t>
            </w:r>
          </w:p>
        </w:tc>
        <w:tc>
          <w:tcPr>
            <w:tcW w:w="52" w:type="dxa"/>
            <w:vAlign w:val="bottom"/>
          </w:tcPr>
          <w:p w14:paraId="5D90CFF6" w14:textId="77777777" w:rsidR="00BE61A7" w:rsidRPr="00813D46" w:rsidRDefault="00BE61A7" w:rsidP="00BE61A7">
            <w:pPr>
              <w:pStyle w:val="la2"/>
              <w:keepNext/>
              <w:keepLines/>
            </w:pPr>
            <w:r w:rsidRPr="00813D46">
              <w:rPr>
                <w:sz w:val="15"/>
                <w:szCs w:val="15"/>
              </w:rPr>
              <w:t> </w:t>
            </w:r>
          </w:p>
        </w:tc>
        <w:tc>
          <w:tcPr>
            <w:tcW w:w="942" w:type="dxa"/>
            <w:gridSpan w:val="5"/>
            <w:tcMar>
              <w:top w:w="0" w:type="dxa"/>
              <w:left w:w="14" w:type="dxa"/>
              <w:bottom w:w="0" w:type="dxa"/>
              <w:right w:w="14" w:type="dxa"/>
            </w:tcMar>
            <w:vAlign w:val="bottom"/>
          </w:tcPr>
          <w:p w14:paraId="1786FAD8" w14:textId="77777777" w:rsidR="00BE61A7" w:rsidRPr="00813D46" w:rsidRDefault="00BE61A7" w:rsidP="00BE61A7">
            <w:pPr>
              <w:keepNext/>
              <w:keepLines/>
              <w:jc w:val="right"/>
              <w:rPr>
                <w:szCs w:val="24"/>
              </w:rPr>
            </w:pPr>
            <w:r w:rsidRPr="00813D46">
              <w:rPr>
                <w:rFonts w:cs="Arial"/>
                <w:b/>
                <w:bCs/>
                <w:sz w:val="15"/>
                <w:szCs w:val="15"/>
              </w:rPr>
              <w:t>June 30</w:t>
            </w:r>
          </w:p>
        </w:tc>
        <w:tc>
          <w:tcPr>
            <w:tcW w:w="259" w:type="dxa"/>
            <w:vAlign w:val="bottom"/>
          </w:tcPr>
          <w:p w14:paraId="3051E837" w14:textId="77777777" w:rsidR="00BE61A7" w:rsidRPr="00813D46" w:rsidRDefault="00BE61A7" w:rsidP="00BE61A7">
            <w:pPr>
              <w:keepNext/>
              <w:keepLines/>
              <w:rPr>
                <w:sz w:val="8"/>
                <w:szCs w:val="24"/>
              </w:rPr>
            </w:pPr>
            <w:r w:rsidRPr="00813D46">
              <w:rPr>
                <w:sz w:val="15"/>
                <w:szCs w:val="15"/>
              </w:rPr>
              <w:t> </w:t>
            </w:r>
          </w:p>
        </w:tc>
        <w:tc>
          <w:tcPr>
            <w:tcW w:w="42" w:type="dxa"/>
            <w:vAlign w:val="bottom"/>
          </w:tcPr>
          <w:p w14:paraId="51466537" w14:textId="77777777" w:rsidR="00BE61A7" w:rsidRPr="00813D46" w:rsidRDefault="00BE61A7" w:rsidP="00BE61A7">
            <w:pPr>
              <w:pStyle w:val="la2"/>
              <w:keepNext/>
              <w:keepLines/>
            </w:pPr>
            <w:r w:rsidRPr="00813D46">
              <w:rPr>
                <w:sz w:val="15"/>
                <w:szCs w:val="15"/>
              </w:rPr>
              <w:t> </w:t>
            </w:r>
          </w:p>
        </w:tc>
        <w:tc>
          <w:tcPr>
            <w:tcW w:w="944" w:type="dxa"/>
            <w:gridSpan w:val="3"/>
            <w:tcMar>
              <w:top w:w="0" w:type="dxa"/>
              <w:left w:w="14" w:type="dxa"/>
              <w:bottom w:w="0" w:type="dxa"/>
              <w:right w:w="14" w:type="dxa"/>
            </w:tcMar>
            <w:vAlign w:val="bottom"/>
          </w:tcPr>
          <w:p w14:paraId="14A5C3A7" w14:textId="77777777" w:rsidR="00BE61A7" w:rsidRPr="00813D46" w:rsidRDefault="00BE61A7" w:rsidP="00BE61A7">
            <w:pPr>
              <w:keepNext/>
              <w:keepLines/>
              <w:jc w:val="right"/>
              <w:rPr>
                <w:szCs w:val="24"/>
              </w:rPr>
            </w:pPr>
            <w:r w:rsidRPr="00813D46">
              <w:rPr>
                <w:rFonts w:cs="Arial"/>
                <w:b/>
                <w:bCs/>
                <w:sz w:val="15"/>
                <w:szCs w:val="15"/>
              </w:rPr>
              <w:t>Total</w:t>
            </w:r>
          </w:p>
        </w:tc>
        <w:tc>
          <w:tcPr>
            <w:tcW w:w="198" w:type="dxa"/>
            <w:gridSpan w:val="2"/>
            <w:vAlign w:val="bottom"/>
          </w:tcPr>
          <w:p w14:paraId="364F9AE3" w14:textId="77777777" w:rsidR="00BE61A7" w:rsidRPr="00813D46" w:rsidRDefault="00BE61A7" w:rsidP="00BE61A7">
            <w:pPr>
              <w:keepNext/>
              <w:keepLines/>
              <w:rPr>
                <w:b/>
                <w:sz w:val="8"/>
                <w:szCs w:val="24"/>
              </w:rPr>
            </w:pPr>
          </w:p>
        </w:tc>
      </w:tr>
      <w:tr w:rsidR="00BE61A7" w:rsidRPr="00813D46" w14:paraId="0895F66A" w14:textId="77777777" w:rsidTr="00BE61A7">
        <w:trPr>
          <w:trHeight w:val="75"/>
          <w:jc w:val="center"/>
        </w:trPr>
        <w:tc>
          <w:tcPr>
            <w:tcW w:w="4565" w:type="dxa"/>
            <w:gridSpan w:val="6"/>
            <w:vAlign w:val="center"/>
          </w:tcPr>
          <w:p w14:paraId="3BD299B6" w14:textId="77777777" w:rsidR="00BE61A7" w:rsidRPr="00813D46" w:rsidRDefault="00BE61A7" w:rsidP="00BE61A7">
            <w:pPr>
              <w:keepNext/>
              <w:keepLines/>
              <w:rPr>
                <w:sz w:val="8"/>
                <w:szCs w:val="24"/>
              </w:rPr>
            </w:pPr>
          </w:p>
        </w:tc>
        <w:tc>
          <w:tcPr>
            <w:tcW w:w="1166" w:type="dxa"/>
            <w:gridSpan w:val="5"/>
            <w:vAlign w:val="center"/>
          </w:tcPr>
          <w:p w14:paraId="195FB3AF" w14:textId="77777777" w:rsidR="00BE61A7" w:rsidRPr="00813D46" w:rsidRDefault="00BE61A7" w:rsidP="00BE61A7">
            <w:pPr>
              <w:keepNext/>
              <w:keepLines/>
              <w:rPr>
                <w:sz w:val="8"/>
                <w:szCs w:val="24"/>
              </w:rPr>
            </w:pPr>
          </w:p>
        </w:tc>
        <w:tc>
          <w:tcPr>
            <w:tcW w:w="1109" w:type="dxa"/>
            <w:gridSpan w:val="4"/>
            <w:vAlign w:val="center"/>
          </w:tcPr>
          <w:p w14:paraId="077D0EE1" w14:textId="77777777" w:rsidR="00BE61A7" w:rsidRPr="00813D46" w:rsidRDefault="00BE61A7" w:rsidP="00BE61A7">
            <w:pPr>
              <w:keepNext/>
              <w:keepLines/>
              <w:rPr>
                <w:sz w:val="8"/>
                <w:szCs w:val="24"/>
              </w:rPr>
            </w:pPr>
          </w:p>
        </w:tc>
        <w:tc>
          <w:tcPr>
            <w:tcW w:w="1005" w:type="dxa"/>
            <w:gridSpan w:val="5"/>
            <w:vAlign w:val="center"/>
          </w:tcPr>
          <w:p w14:paraId="63B07A18" w14:textId="77777777" w:rsidR="00BE61A7" w:rsidRPr="00813D46" w:rsidRDefault="00BE61A7" w:rsidP="00BE61A7">
            <w:pPr>
              <w:keepNext/>
              <w:keepLines/>
              <w:rPr>
                <w:sz w:val="8"/>
                <w:szCs w:val="24"/>
              </w:rPr>
            </w:pPr>
          </w:p>
        </w:tc>
        <w:tc>
          <w:tcPr>
            <w:tcW w:w="1253" w:type="dxa"/>
            <w:gridSpan w:val="7"/>
            <w:vAlign w:val="center"/>
          </w:tcPr>
          <w:p w14:paraId="0448D8F1" w14:textId="77777777" w:rsidR="00BE61A7" w:rsidRPr="00813D46" w:rsidRDefault="00BE61A7" w:rsidP="00BE61A7">
            <w:pPr>
              <w:keepNext/>
              <w:keepLines/>
              <w:rPr>
                <w:sz w:val="8"/>
                <w:szCs w:val="24"/>
              </w:rPr>
            </w:pPr>
          </w:p>
        </w:tc>
        <w:tc>
          <w:tcPr>
            <w:tcW w:w="1184" w:type="dxa"/>
            <w:gridSpan w:val="6"/>
            <w:vAlign w:val="center"/>
          </w:tcPr>
          <w:p w14:paraId="79B75071" w14:textId="77777777" w:rsidR="00BE61A7" w:rsidRPr="00813D46" w:rsidRDefault="00BE61A7" w:rsidP="00BE61A7">
            <w:pPr>
              <w:keepNext/>
              <w:keepLines/>
              <w:rPr>
                <w:sz w:val="8"/>
                <w:szCs w:val="24"/>
              </w:rPr>
            </w:pPr>
          </w:p>
        </w:tc>
      </w:tr>
      <w:tr w:rsidR="00BE61A7" w:rsidRPr="00813D46" w14:paraId="2F521A4C" w14:textId="77777777" w:rsidTr="00BE61A7">
        <w:trPr>
          <w:jc w:val="center"/>
        </w:trPr>
        <w:tc>
          <w:tcPr>
            <w:tcW w:w="4565" w:type="dxa"/>
            <w:gridSpan w:val="6"/>
          </w:tcPr>
          <w:p w14:paraId="7C1B019E" w14:textId="77777777" w:rsidR="00BE61A7" w:rsidRPr="00813D46" w:rsidRDefault="00BE61A7" w:rsidP="00BE61A7">
            <w:pPr>
              <w:pStyle w:val="NormalWeb"/>
              <w:keepNext/>
              <w:keepLines/>
              <w:ind w:left="240" w:hanging="240"/>
              <w:rPr>
                <w:sz w:val="8"/>
              </w:rPr>
            </w:pPr>
            <w:r w:rsidRPr="00813D46">
              <w:rPr>
                <w:rFonts w:cs="Arial"/>
                <w:b/>
                <w:bCs/>
                <w:sz w:val="15"/>
                <w:szCs w:val="15"/>
              </w:rPr>
              <w:t>Fiscal Year 2015</w:t>
            </w:r>
          </w:p>
        </w:tc>
        <w:tc>
          <w:tcPr>
            <w:tcW w:w="52" w:type="dxa"/>
            <w:vAlign w:val="bottom"/>
          </w:tcPr>
          <w:p w14:paraId="331A04AF" w14:textId="77777777" w:rsidR="00BE61A7" w:rsidRPr="00813D46" w:rsidRDefault="00BE61A7" w:rsidP="00BE61A7">
            <w:pPr>
              <w:pStyle w:val="la2"/>
              <w:keepNext/>
              <w:keepLines/>
            </w:pPr>
            <w:r w:rsidRPr="00813D46">
              <w:rPr>
                <w:sz w:val="15"/>
                <w:szCs w:val="15"/>
              </w:rPr>
              <w:t> </w:t>
            </w:r>
          </w:p>
        </w:tc>
        <w:tc>
          <w:tcPr>
            <w:tcW w:w="195" w:type="dxa"/>
            <w:vAlign w:val="bottom"/>
          </w:tcPr>
          <w:p w14:paraId="083271D6" w14:textId="77777777" w:rsidR="00BE61A7" w:rsidRPr="00813D46" w:rsidRDefault="00BE61A7" w:rsidP="00BE61A7">
            <w:pPr>
              <w:pStyle w:val="la2"/>
              <w:keepNext/>
              <w:keepLines/>
            </w:pPr>
            <w:r w:rsidRPr="00813D46">
              <w:t> </w:t>
            </w:r>
          </w:p>
        </w:tc>
        <w:tc>
          <w:tcPr>
            <w:tcW w:w="849" w:type="dxa"/>
            <w:gridSpan w:val="2"/>
            <w:vAlign w:val="bottom"/>
          </w:tcPr>
          <w:p w14:paraId="1245E46E" w14:textId="77777777" w:rsidR="00BE61A7" w:rsidRPr="00813D46" w:rsidRDefault="00BE61A7" w:rsidP="00BE61A7">
            <w:pPr>
              <w:pStyle w:val="la2"/>
              <w:keepNext/>
              <w:keepLines/>
            </w:pPr>
            <w:r w:rsidRPr="00813D46">
              <w:t> </w:t>
            </w:r>
          </w:p>
        </w:tc>
        <w:tc>
          <w:tcPr>
            <w:tcW w:w="70" w:type="dxa"/>
            <w:vAlign w:val="bottom"/>
          </w:tcPr>
          <w:p w14:paraId="1E590097" w14:textId="77777777" w:rsidR="00BE61A7" w:rsidRPr="00813D46" w:rsidRDefault="00BE61A7" w:rsidP="00BE61A7">
            <w:pPr>
              <w:pStyle w:val="la2"/>
              <w:keepNext/>
              <w:keepLines/>
            </w:pPr>
            <w:r w:rsidRPr="00813D46">
              <w:t> </w:t>
            </w:r>
          </w:p>
        </w:tc>
        <w:tc>
          <w:tcPr>
            <w:tcW w:w="52" w:type="dxa"/>
            <w:vAlign w:val="bottom"/>
          </w:tcPr>
          <w:p w14:paraId="57787646" w14:textId="77777777" w:rsidR="00BE61A7" w:rsidRPr="00813D46" w:rsidRDefault="00BE61A7" w:rsidP="00BE61A7">
            <w:pPr>
              <w:pStyle w:val="la2"/>
              <w:keepNext/>
              <w:keepLines/>
            </w:pPr>
            <w:r w:rsidRPr="00813D46">
              <w:rPr>
                <w:sz w:val="15"/>
                <w:szCs w:val="15"/>
              </w:rPr>
              <w:t> </w:t>
            </w:r>
          </w:p>
        </w:tc>
        <w:tc>
          <w:tcPr>
            <w:tcW w:w="138" w:type="dxa"/>
            <w:vAlign w:val="bottom"/>
          </w:tcPr>
          <w:p w14:paraId="435E37F7" w14:textId="77777777" w:rsidR="00BE61A7" w:rsidRPr="00813D46" w:rsidRDefault="00BE61A7" w:rsidP="00BE61A7">
            <w:pPr>
              <w:pStyle w:val="la2"/>
              <w:keepNext/>
              <w:keepLines/>
            </w:pPr>
            <w:r w:rsidRPr="00813D46">
              <w:t> </w:t>
            </w:r>
          </w:p>
        </w:tc>
        <w:tc>
          <w:tcPr>
            <w:tcW w:w="849" w:type="dxa"/>
            <w:vAlign w:val="bottom"/>
          </w:tcPr>
          <w:p w14:paraId="1095E516" w14:textId="77777777" w:rsidR="00BE61A7" w:rsidRPr="00813D46" w:rsidRDefault="00BE61A7" w:rsidP="00BE61A7">
            <w:pPr>
              <w:pStyle w:val="la2"/>
              <w:keepNext/>
              <w:keepLines/>
            </w:pPr>
            <w:r w:rsidRPr="00813D46">
              <w:t> </w:t>
            </w:r>
          </w:p>
        </w:tc>
        <w:tc>
          <w:tcPr>
            <w:tcW w:w="70" w:type="dxa"/>
            <w:vAlign w:val="bottom"/>
          </w:tcPr>
          <w:p w14:paraId="6182351D" w14:textId="77777777" w:rsidR="00BE61A7" w:rsidRPr="00813D46" w:rsidRDefault="00BE61A7" w:rsidP="00BE61A7">
            <w:pPr>
              <w:pStyle w:val="la2"/>
              <w:keepNext/>
              <w:keepLines/>
            </w:pPr>
            <w:r w:rsidRPr="00813D46">
              <w:t> </w:t>
            </w:r>
          </w:p>
        </w:tc>
        <w:tc>
          <w:tcPr>
            <w:tcW w:w="52" w:type="dxa"/>
            <w:vAlign w:val="bottom"/>
          </w:tcPr>
          <w:p w14:paraId="5B3C753F" w14:textId="77777777" w:rsidR="00BE61A7" w:rsidRPr="00813D46" w:rsidRDefault="00BE61A7" w:rsidP="00BE61A7">
            <w:pPr>
              <w:pStyle w:val="la2"/>
              <w:keepNext/>
              <w:keepLines/>
            </w:pPr>
            <w:r w:rsidRPr="00813D46">
              <w:rPr>
                <w:sz w:val="15"/>
                <w:szCs w:val="15"/>
              </w:rPr>
              <w:t> </w:t>
            </w:r>
          </w:p>
        </w:tc>
        <w:tc>
          <w:tcPr>
            <w:tcW w:w="34" w:type="dxa"/>
            <w:vAlign w:val="bottom"/>
          </w:tcPr>
          <w:p w14:paraId="396AD850" w14:textId="77777777" w:rsidR="00BE61A7" w:rsidRPr="00813D46" w:rsidRDefault="00BE61A7" w:rsidP="00BE61A7">
            <w:pPr>
              <w:pStyle w:val="la2"/>
              <w:keepNext/>
              <w:keepLines/>
            </w:pPr>
            <w:r w:rsidRPr="00813D46">
              <w:t> </w:t>
            </w:r>
          </w:p>
        </w:tc>
        <w:tc>
          <w:tcPr>
            <w:tcW w:w="849" w:type="dxa"/>
            <w:gridSpan w:val="2"/>
            <w:vAlign w:val="bottom"/>
          </w:tcPr>
          <w:p w14:paraId="52F95A84" w14:textId="77777777" w:rsidR="00BE61A7" w:rsidRPr="00813D46" w:rsidRDefault="00BE61A7" w:rsidP="00BE61A7">
            <w:pPr>
              <w:pStyle w:val="la2"/>
              <w:keepNext/>
              <w:keepLines/>
            </w:pPr>
            <w:r w:rsidRPr="00813D46">
              <w:t> </w:t>
            </w:r>
          </w:p>
        </w:tc>
        <w:tc>
          <w:tcPr>
            <w:tcW w:w="70" w:type="dxa"/>
            <w:vAlign w:val="bottom"/>
          </w:tcPr>
          <w:p w14:paraId="4312518B" w14:textId="77777777" w:rsidR="00BE61A7" w:rsidRPr="00813D46" w:rsidRDefault="00BE61A7" w:rsidP="00BE61A7">
            <w:pPr>
              <w:pStyle w:val="la2"/>
              <w:keepNext/>
              <w:keepLines/>
            </w:pPr>
            <w:r w:rsidRPr="00813D46">
              <w:t> </w:t>
            </w:r>
          </w:p>
        </w:tc>
        <w:tc>
          <w:tcPr>
            <w:tcW w:w="52" w:type="dxa"/>
            <w:vAlign w:val="bottom"/>
          </w:tcPr>
          <w:p w14:paraId="30CF284D" w14:textId="77777777" w:rsidR="00BE61A7" w:rsidRPr="00813D46" w:rsidRDefault="00BE61A7" w:rsidP="00BE61A7">
            <w:pPr>
              <w:pStyle w:val="la2"/>
              <w:keepNext/>
              <w:keepLines/>
            </w:pPr>
            <w:r w:rsidRPr="00813D46">
              <w:rPr>
                <w:sz w:val="15"/>
                <w:szCs w:val="15"/>
              </w:rPr>
              <w:t> </w:t>
            </w:r>
          </w:p>
        </w:tc>
        <w:tc>
          <w:tcPr>
            <w:tcW w:w="76" w:type="dxa"/>
            <w:vAlign w:val="bottom"/>
          </w:tcPr>
          <w:p w14:paraId="1649CD8B" w14:textId="77777777" w:rsidR="00BE61A7" w:rsidRPr="00813D46" w:rsidRDefault="00BE61A7" w:rsidP="00BE61A7">
            <w:pPr>
              <w:pStyle w:val="la2"/>
              <w:keepNext/>
              <w:keepLines/>
            </w:pPr>
            <w:r w:rsidRPr="00813D46">
              <w:t> </w:t>
            </w:r>
          </w:p>
        </w:tc>
        <w:tc>
          <w:tcPr>
            <w:tcW w:w="866" w:type="dxa"/>
            <w:gridSpan w:val="4"/>
            <w:vAlign w:val="bottom"/>
          </w:tcPr>
          <w:p w14:paraId="285F107C" w14:textId="77777777" w:rsidR="00BE61A7" w:rsidRPr="00813D46" w:rsidRDefault="00BE61A7" w:rsidP="00BE61A7">
            <w:pPr>
              <w:pStyle w:val="la2"/>
              <w:keepNext/>
              <w:keepLines/>
            </w:pPr>
            <w:r w:rsidRPr="00813D46">
              <w:t> </w:t>
            </w:r>
          </w:p>
        </w:tc>
        <w:tc>
          <w:tcPr>
            <w:tcW w:w="259" w:type="dxa"/>
            <w:vAlign w:val="bottom"/>
          </w:tcPr>
          <w:p w14:paraId="6208275B" w14:textId="77777777" w:rsidR="00BE61A7" w:rsidRPr="00813D46" w:rsidRDefault="00BE61A7" w:rsidP="00BE61A7">
            <w:pPr>
              <w:pStyle w:val="la2"/>
              <w:keepNext/>
              <w:keepLines/>
            </w:pPr>
            <w:r w:rsidRPr="00813D46">
              <w:t> </w:t>
            </w:r>
          </w:p>
        </w:tc>
        <w:tc>
          <w:tcPr>
            <w:tcW w:w="42" w:type="dxa"/>
            <w:vAlign w:val="bottom"/>
          </w:tcPr>
          <w:p w14:paraId="6DDAC4BE" w14:textId="77777777" w:rsidR="00BE61A7" w:rsidRPr="00813D46" w:rsidRDefault="00BE61A7" w:rsidP="00BE61A7">
            <w:pPr>
              <w:pStyle w:val="la2"/>
              <w:keepNext/>
              <w:keepLines/>
            </w:pPr>
            <w:r w:rsidRPr="00813D46">
              <w:rPr>
                <w:sz w:val="15"/>
                <w:szCs w:val="15"/>
              </w:rPr>
              <w:t> </w:t>
            </w:r>
          </w:p>
        </w:tc>
        <w:tc>
          <w:tcPr>
            <w:tcW w:w="60" w:type="dxa"/>
            <w:vAlign w:val="bottom"/>
          </w:tcPr>
          <w:p w14:paraId="7CBAA26F" w14:textId="77777777" w:rsidR="00BE61A7" w:rsidRPr="00813D46" w:rsidRDefault="00BE61A7" w:rsidP="00BE61A7">
            <w:pPr>
              <w:pStyle w:val="la2"/>
              <w:keepNext/>
              <w:keepLines/>
            </w:pPr>
            <w:r w:rsidRPr="00813D46">
              <w:t> </w:t>
            </w:r>
          </w:p>
        </w:tc>
        <w:tc>
          <w:tcPr>
            <w:tcW w:w="884" w:type="dxa"/>
            <w:gridSpan w:val="2"/>
            <w:vAlign w:val="bottom"/>
          </w:tcPr>
          <w:p w14:paraId="1EF66E71" w14:textId="77777777" w:rsidR="00BE61A7" w:rsidRPr="00813D46" w:rsidRDefault="00BE61A7" w:rsidP="00BE61A7">
            <w:pPr>
              <w:pStyle w:val="la2"/>
              <w:keepNext/>
              <w:keepLines/>
            </w:pPr>
            <w:r w:rsidRPr="00813D46">
              <w:t> </w:t>
            </w:r>
          </w:p>
        </w:tc>
        <w:tc>
          <w:tcPr>
            <w:tcW w:w="198" w:type="dxa"/>
            <w:gridSpan w:val="2"/>
            <w:vAlign w:val="bottom"/>
          </w:tcPr>
          <w:p w14:paraId="6EF7B11A" w14:textId="77777777" w:rsidR="00BE61A7" w:rsidRPr="00813D46" w:rsidRDefault="00BE61A7" w:rsidP="00BE61A7">
            <w:pPr>
              <w:pStyle w:val="la2"/>
              <w:keepNext/>
              <w:keepLines/>
            </w:pPr>
            <w:r w:rsidRPr="00813D46">
              <w:t> </w:t>
            </w:r>
          </w:p>
        </w:tc>
      </w:tr>
      <w:tr w:rsidR="00BE61A7" w:rsidRPr="00813D46" w14:paraId="3AD43610" w14:textId="77777777" w:rsidTr="00BE61A7">
        <w:trPr>
          <w:trHeight w:val="75"/>
          <w:jc w:val="center"/>
        </w:trPr>
        <w:tc>
          <w:tcPr>
            <w:tcW w:w="4565" w:type="dxa"/>
            <w:gridSpan w:val="6"/>
            <w:vAlign w:val="center"/>
          </w:tcPr>
          <w:p w14:paraId="7BC7A627" w14:textId="77777777" w:rsidR="00BE61A7" w:rsidRPr="00813D46" w:rsidRDefault="00BE61A7" w:rsidP="00BE61A7">
            <w:pPr>
              <w:keepNext/>
              <w:keepLines/>
              <w:rPr>
                <w:sz w:val="8"/>
                <w:szCs w:val="24"/>
              </w:rPr>
            </w:pPr>
          </w:p>
        </w:tc>
        <w:tc>
          <w:tcPr>
            <w:tcW w:w="1166" w:type="dxa"/>
            <w:gridSpan w:val="5"/>
            <w:vAlign w:val="center"/>
          </w:tcPr>
          <w:p w14:paraId="353E307D" w14:textId="77777777" w:rsidR="00BE61A7" w:rsidRPr="00813D46" w:rsidRDefault="00BE61A7" w:rsidP="00BE61A7">
            <w:pPr>
              <w:keepNext/>
              <w:keepLines/>
              <w:rPr>
                <w:sz w:val="8"/>
                <w:szCs w:val="24"/>
              </w:rPr>
            </w:pPr>
          </w:p>
        </w:tc>
        <w:tc>
          <w:tcPr>
            <w:tcW w:w="1109" w:type="dxa"/>
            <w:gridSpan w:val="4"/>
            <w:vAlign w:val="center"/>
          </w:tcPr>
          <w:p w14:paraId="2DD6EAE0" w14:textId="77777777" w:rsidR="00BE61A7" w:rsidRPr="00813D46" w:rsidRDefault="00BE61A7" w:rsidP="00BE61A7">
            <w:pPr>
              <w:keepNext/>
              <w:keepLines/>
              <w:rPr>
                <w:sz w:val="8"/>
                <w:szCs w:val="24"/>
              </w:rPr>
            </w:pPr>
          </w:p>
        </w:tc>
        <w:tc>
          <w:tcPr>
            <w:tcW w:w="1005" w:type="dxa"/>
            <w:gridSpan w:val="5"/>
            <w:vAlign w:val="center"/>
          </w:tcPr>
          <w:p w14:paraId="28FD6772" w14:textId="77777777" w:rsidR="00BE61A7" w:rsidRPr="00813D46" w:rsidRDefault="00BE61A7" w:rsidP="00BE61A7">
            <w:pPr>
              <w:keepNext/>
              <w:keepLines/>
              <w:rPr>
                <w:sz w:val="8"/>
                <w:szCs w:val="24"/>
              </w:rPr>
            </w:pPr>
          </w:p>
        </w:tc>
        <w:tc>
          <w:tcPr>
            <w:tcW w:w="1253" w:type="dxa"/>
            <w:gridSpan w:val="7"/>
            <w:vAlign w:val="center"/>
          </w:tcPr>
          <w:p w14:paraId="1C76529D" w14:textId="77777777" w:rsidR="00BE61A7" w:rsidRPr="00813D46" w:rsidRDefault="00BE61A7" w:rsidP="00BE61A7">
            <w:pPr>
              <w:keepNext/>
              <w:keepLines/>
              <w:rPr>
                <w:sz w:val="8"/>
                <w:szCs w:val="24"/>
              </w:rPr>
            </w:pPr>
          </w:p>
        </w:tc>
        <w:tc>
          <w:tcPr>
            <w:tcW w:w="1184" w:type="dxa"/>
            <w:gridSpan w:val="6"/>
            <w:vAlign w:val="center"/>
          </w:tcPr>
          <w:p w14:paraId="024C0E7B" w14:textId="77777777" w:rsidR="00BE61A7" w:rsidRPr="00813D46" w:rsidRDefault="00BE61A7" w:rsidP="00BE61A7">
            <w:pPr>
              <w:keepNext/>
              <w:keepLines/>
              <w:rPr>
                <w:sz w:val="8"/>
                <w:szCs w:val="24"/>
              </w:rPr>
            </w:pPr>
          </w:p>
        </w:tc>
      </w:tr>
      <w:tr w:rsidR="00BE61A7" w:rsidRPr="00813D46" w14:paraId="0570B026" w14:textId="77777777" w:rsidTr="00BE61A7">
        <w:trPr>
          <w:jc w:val="center"/>
        </w:trPr>
        <w:tc>
          <w:tcPr>
            <w:tcW w:w="4565" w:type="dxa"/>
            <w:gridSpan w:val="6"/>
          </w:tcPr>
          <w:p w14:paraId="7A2AD230" w14:textId="77777777" w:rsidR="00BE61A7" w:rsidRPr="00813D46" w:rsidRDefault="00BE61A7" w:rsidP="00BE61A7">
            <w:pPr>
              <w:pStyle w:val="NormalWeb"/>
              <w:keepNext/>
              <w:keepLines/>
              <w:ind w:left="240" w:hanging="240"/>
              <w:rPr>
                <w:sz w:val="8"/>
              </w:rPr>
            </w:pPr>
            <w:r w:rsidRPr="00813D46">
              <w:rPr>
                <w:rFonts w:cs="Arial"/>
                <w:sz w:val="20"/>
                <w:szCs w:val="20"/>
              </w:rPr>
              <w:t>Revenue</w:t>
            </w:r>
          </w:p>
        </w:tc>
        <w:tc>
          <w:tcPr>
            <w:tcW w:w="52" w:type="dxa"/>
            <w:vAlign w:val="bottom"/>
          </w:tcPr>
          <w:p w14:paraId="57CE6C21" w14:textId="77777777" w:rsidR="00BE61A7" w:rsidRPr="00813D46" w:rsidRDefault="00BE61A7" w:rsidP="00BE61A7">
            <w:pPr>
              <w:pStyle w:val="la2"/>
              <w:keepNext/>
              <w:keepLines/>
            </w:pPr>
            <w:r w:rsidRPr="00813D46">
              <w:rPr>
                <w:sz w:val="15"/>
                <w:szCs w:val="15"/>
              </w:rPr>
              <w:t> </w:t>
            </w:r>
          </w:p>
        </w:tc>
        <w:tc>
          <w:tcPr>
            <w:tcW w:w="195" w:type="dxa"/>
            <w:vAlign w:val="bottom"/>
          </w:tcPr>
          <w:p w14:paraId="25170F06" w14:textId="77777777" w:rsidR="00BE61A7" w:rsidRPr="00813D46" w:rsidRDefault="00BE61A7" w:rsidP="00BE61A7">
            <w:pPr>
              <w:keepNext/>
              <w:keepLines/>
              <w:rPr>
                <w:sz w:val="8"/>
                <w:szCs w:val="24"/>
              </w:rPr>
            </w:pPr>
            <w:r w:rsidRPr="00813D46">
              <w:rPr>
                <w:rFonts w:cs="Arial"/>
                <w:b/>
                <w:bCs/>
              </w:rPr>
              <w:t> </w:t>
            </w:r>
          </w:p>
        </w:tc>
        <w:tc>
          <w:tcPr>
            <w:tcW w:w="849" w:type="dxa"/>
            <w:gridSpan w:val="2"/>
            <w:vAlign w:val="bottom"/>
          </w:tcPr>
          <w:p w14:paraId="00A81547" w14:textId="77777777" w:rsidR="00BE61A7" w:rsidRPr="00813D46" w:rsidRDefault="00BE61A7" w:rsidP="00BE61A7">
            <w:pPr>
              <w:keepNext/>
              <w:keepLines/>
              <w:jc w:val="right"/>
              <w:rPr>
                <w:szCs w:val="24"/>
              </w:rPr>
            </w:pPr>
            <w:r w:rsidRPr="00813D46">
              <w:rPr>
                <w:rFonts w:cs="Arial"/>
                <w:b/>
                <w:bCs/>
              </w:rPr>
              <w:t>$  23,201</w:t>
            </w:r>
          </w:p>
        </w:tc>
        <w:tc>
          <w:tcPr>
            <w:tcW w:w="70" w:type="dxa"/>
            <w:noWrap/>
            <w:vAlign w:val="bottom"/>
          </w:tcPr>
          <w:p w14:paraId="4B44EBD5"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2E181635" w14:textId="77777777" w:rsidR="00BE61A7" w:rsidRPr="00813D46" w:rsidRDefault="00BE61A7" w:rsidP="00BE61A7">
            <w:pPr>
              <w:pStyle w:val="la2"/>
              <w:keepNext/>
              <w:keepLines/>
            </w:pPr>
            <w:r w:rsidRPr="00813D46">
              <w:rPr>
                <w:sz w:val="15"/>
                <w:szCs w:val="15"/>
              </w:rPr>
              <w:t> </w:t>
            </w:r>
          </w:p>
        </w:tc>
        <w:tc>
          <w:tcPr>
            <w:tcW w:w="138" w:type="dxa"/>
            <w:vAlign w:val="bottom"/>
          </w:tcPr>
          <w:p w14:paraId="6D18CDA9" w14:textId="77777777" w:rsidR="00BE61A7" w:rsidRPr="00813D46" w:rsidRDefault="00BE61A7" w:rsidP="00BE61A7">
            <w:pPr>
              <w:keepNext/>
              <w:keepLines/>
              <w:rPr>
                <w:sz w:val="8"/>
                <w:szCs w:val="24"/>
              </w:rPr>
            </w:pPr>
            <w:r w:rsidRPr="00813D46">
              <w:rPr>
                <w:rFonts w:cs="Arial"/>
                <w:b/>
                <w:bCs/>
              </w:rPr>
              <w:t> </w:t>
            </w:r>
          </w:p>
        </w:tc>
        <w:tc>
          <w:tcPr>
            <w:tcW w:w="849" w:type="dxa"/>
            <w:vAlign w:val="bottom"/>
          </w:tcPr>
          <w:p w14:paraId="6B96C780" w14:textId="77777777" w:rsidR="00BE61A7" w:rsidRPr="00813D46" w:rsidRDefault="00BE61A7" w:rsidP="00BE61A7">
            <w:pPr>
              <w:keepNext/>
              <w:keepLines/>
              <w:jc w:val="right"/>
              <w:rPr>
                <w:szCs w:val="24"/>
              </w:rPr>
            </w:pPr>
            <w:r w:rsidRPr="00813D46">
              <w:rPr>
                <w:rFonts w:cs="Arial"/>
                <w:b/>
                <w:bCs/>
              </w:rPr>
              <w:t>$  26,470</w:t>
            </w:r>
          </w:p>
        </w:tc>
        <w:tc>
          <w:tcPr>
            <w:tcW w:w="70" w:type="dxa"/>
            <w:noWrap/>
            <w:vAlign w:val="bottom"/>
          </w:tcPr>
          <w:p w14:paraId="12706420"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7CBDE561" w14:textId="77777777" w:rsidR="00BE61A7" w:rsidRPr="00813D46" w:rsidRDefault="00BE61A7" w:rsidP="00BE61A7">
            <w:pPr>
              <w:pStyle w:val="la2"/>
              <w:keepNext/>
              <w:keepLines/>
            </w:pPr>
            <w:r w:rsidRPr="00813D46">
              <w:rPr>
                <w:sz w:val="15"/>
                <w:szCs w:val="15"/>
              </w:rPr>
              <w:t> </w:t>
            </w:r>
          </w:p>
        </w:tc>
        <w:tc>
          <w:tcPr>
            <w:tcW w:w="34" w:type="dxa"/>
            <w:vAlign w:val="bottom"/>
          </w:tcPr>
          <w:p w14:paraId="1C15BE90" w14:textId="77777777" w:rsidR="00BE61A7" w:rsidRPr="00813D46" w:rsidRDefault="00BE61A7" w:rsidP="00BE61A7">
            <w:pPr>
              <w:keepNext/>
              <w:keepLines/>
              <w:rPr>
                <w:sz w:val="8"/>
                <w:szCs w:val="24"/>
              </w:rPr>
            </w:pPr>
            <w:r w:rsidRPr="00813D46">
              <w:rPr>
                <w:rFonts w:cs="Arial"/>
                <w:b/>
                <w:bCs/>
              </w:rPr>
              <w:t> </w:t>
            </w:r>
          </w:p>
        </w:tc>
        <w:tc>
          <w:tcPr>
            <w:tcW w:w="849" w:type="dxa"/>
            <w:gridSpan w:val="2"/>
            <w:vAlign w:val="bottom"/>
          </w:tcPr>
          <w:p w14:paraId="093C6BC3" w14:textId="77777777" w:rsidR="00BE61A7" w:rsidRPr="00813D46" w:rsidRDefault="00BE61A7" w:rsidP="00BE61A7">
            <w:pPr>
              <w:keepNext/>
              <w:keepLines/>
              <w:jc w:val="right"/>
              <w:rPr>
                <w:szCs w:val="24"/>
              </w:rPr>
            </w:pPr>
            <w:r w:rsidRPr="00813D46">
              <w:rPr>
                <w:rFonts w:cs="Arial"/>
                <w:b/>
                <w:bCs/>
              </w:rPr>
              <w:t>$  21,729</w:t>
            </w:r>
          </w:p>
        </w:tc>
        <w:tc>
          <w:tcPr>
            <w:tcW w:w="70" w:type="dxa"/>
            <w:noWrap/>
            <w:vAlign w:val="bottom"/>
          </w:tcPr>
          <w:p w14:paraId="6DFEDC52"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655736BD" w14:textId="77777777" w:rsidR="00BE61A7" w:rsidRPr="00813D46" w:rsidRDefault="00BE61A7" w:rsidP="00BE61A7">
            <w:pPr>
              <w:pStyle w:val="la2"/>
              <w:keepNext/>
              <w:keepLines/>
            </w:pPr>
            <w:r w:rsidRPr="00813D46">
              <w:rPr>
                <w:sz w:val="15"/>
                <w:szCs w:val="15"/>
              </w:rPr>
              <w:t> </w:t>
            </w:r>
          </w:p>
        </w:tc>
        <w:tc>
          <w:tcPr>
            <w:tcW w:w="76" w:type="dxa"/>
            <w:vAlign w:val="bottom"/>
          </w:tcPr>
          <w:p w14:paraId="5DDBE1BA" w14:textId="77777777" w:rsidR="00BE61A7" w:rsidRPr="00813D46" w:rsidRDefault="00BE61A7" w:rsidP="00BE61A7">
            <w:pPr>
              <w:keepNext/>
              <w:keepLines/>
              <w:rPr>
                <w:sz w:val="8"/>
                <w:szCs w:val="24"/>
              </w:rPr>
            </w:pPr>
            <w:r w:rsidRPr="00813D46">
              <w:rPr>
                <w:rFonts w:cs="Arial"/>
                <w:b/>
                <w:bCs/>
              </w:rPr>
              <w:t> </w:t>
            </w:r>
          </w:p>
        </w:tc>
        <w:tc>
          <w:tcPr>
            <w:tcW w:w="866" w:type="dxa"/>
            <w:gridSpan w:val="4"/>
            <w:vAlign w:val="bottom"/>
          </w:tcPr>
          <w:p w14:paraId="576F7A14" w14:textId="77777777" w:rsidR="00BE61A7" w:rsidRPr="00813D46" w:rsidRDefault="00BE61A7" w:rsidP="00BE61A7">
            <w:pPr>
              <w:keepNext/>
              <w:keepLines/>
              <w:jc w:val="right"/>
              <w:rPr>
                <w:szCs w:val="24"/>
              </w:rPr>
            </w:pPr>
            <w:r w:rsidRPr="00813D46">
              <w:rPr>
                <w:rFonts w:cs="Arial"/>
                <w:b/>
                <w:bCs/>
              </w:rPr>
              <w:t>$  22,180</w:t>
            </w:r>
          </w:p>
        </w:tc>
        <w:tc>
          <w:tcPr>
            <w:tcW w:w="259" w:type="dxa"/>
            <w:noWrap/>
            <w:vAlign w:val="bottom"/>
          </w:tcPr>
          <w:p w14:paraId="6AAB457A" w14:textId="77777777" w:rsidR="00BE61A7" w:rsidRPr="00813D46" w:rsidRDefault="00BE61A7" w:rsidP="00BE61A7">
            <w:pPr>
              <w:keepNext/>
              <w:keepLines/>
              <w:rPr>
                <w:sz w:val="8"/>
                <w:szCs w:val="24"/>
              </w:rPr>
            </w:pPr>
            <w:r w:rsidRPr="00813D46">
              <w:rPr>
                <w:rFonts w:cs="Arial"/>
                <w:b/>
                <w:bCs/>
              </w:rPr>
              <w:t> </w:t>
            </w:r>
          </w:p>
        </w:tc>
        <w:tc>
          <w:tcPr>
            <w:tcW w:w="42" w:type="dxa"/>
            <w:vAlign w:val="bottom"/>
          </w:tcPr>
          <w:p w14:paraId="47954EF5" w14:textId="77777777" w:rsidR="00BE61A7" w:rsidRPr="00813D46" w:rsidRDefault="00BE61A7" w:rsidP="00BE61A7">
            <w:pPr>
              <w:pStyle w:val="la2"/>
              <w:keepNext/>
              <w:keepLines/>
            </w:pPr>
            <w:r w:rsidRPr="00813D46">
              <w:rPr>
                <w:sz w:val="15"/>
                <w:szCs w:val="15"/>
              </w:rPr>
              <w:t> </w:t>
            </w:r>
          </w:p>
        </w:tc>
        <w:tc>
          <w:tcPr>
            <w:tcW w:w="60" w:type="dxa"/>
            <w:vAlign w:val="bottom"/>
          </w:tcPr>
          <w:p w14:paraId="4602ED96" w14:textId="77777777" w:rsidR="00BE61A7" w:rsidRPr="00813D46" w:rsidRDefault="00BE61A7" w:rsidP="00BE61A7">
            <w:pPr>
              <w:keepNext/>
              <w:keepLines/>
              <w:ind w:left="-29" w:right="18" w:firstLine="29"/>
              <w:rPr>
                <w:sz w:val="8"/>
                <w:szCs w:val="24"/>
              </w:rPr>
            </w:pPr>
            <w:r w:rsidRPr="00813D46">
              <w:rPr>
                <w:rFonts w:cs="Arial"/>
                <w:b/>
                <w:bCs/>
              </w:rPr>
              <w:t> </w:t>
            </w:r>
          </w:p>
        </w:tc>
        <w:tc>
          <w:tcPr>
            <w:tcW w:w="884" w:type="dxa"/>
            <w:gridSpan w:val="2"/>
            <w:vAlign w:val="bottom"/>
          </w:tcPr>
          <w:p w14:paraId="79617280" w14:textId="77777777" w:rsidR="00BE61A7" w:rsidRPr="00813D46" w:rsidRDefault="00BE61A7" w:rsidP="00BE61A7">
            <w:pPr>
              <w:keepNext/>
              <w:keepLines/>
              <w:jc w:val="right"/>
              <w:rPr>
                <w:szCs w:val="24"/>
              </w:rPr>
            </w:pPr>
            <w:r w:rsidRPr="00813D46">
              <w:rPr>
                <w:rFonts w:cs="Arial"/>
                <w:b/>
                <w:bCs/>
              </w:rPr>
              <w:t>$  93,580</w:t>
            </w:r>
          </w:p>
        </w:tc>
        <w:tc>
          <w:tcPr>
            <w:tcW w:w="198" w:type="dxa"/>
            <w:gridSpan w:val="2"/>
            <w:noWrap/>
            <w:vAlign w:val="bottom"/>
          </w:tcPr>
          <w:p w14:paraId="2A727EA1" w14:textId="77777777" w:rsidR="00BE61A7" w:rsidRPr="00813D46" w:rsidRDefault="00BE61A7" w:rsidP="00BE61A7">
            <w:pPr>
              <w:keepNext/>
              <w:keepLines/>
              <w:ind w:left="-507" w:right="-21"/>
              <w:rPr>
                <w:sz w:val="8"/>
                <w:szCs w:val="24"/>
              </w:rPr>
            </w:pPr>
            <w:r w:rsidRPr="00813D46">
              <w:rPr>
                <w:rFonts w:cs="Arial"/>
                <w:b/>
                <w:bCs/>
              </w:rPr>
              <w:t> </w:t>
            </w:r>
          </w:p>
        </w:tc>
      </w:tr>
      <w:tr w:rsidR="00BE61A7" w:rsidRPr="00813D46" w14:paraId="0D24065B" w14:textId="77777777" w:rsidTr="00BE61A7">
        <w:trPr>
          <w:jc w:val="center"/>
        </w:trPr>
        <w:tc>
          <w:tcPr>
            <w:tcW w:w="4565" w:type="dxa"/>
            <w:gridSpan w:val="6"/>
          </w:tcPr>
          <w:p w14:paraId="4F22441F" w14:textId="77777777" w:rsidR="00BE61A7" w:rsidRPr="00813D46" w:rsidRDefault="00BE61A7" w:rsidP="00BE61A7">
            <w:pPr>
              <w:pStyle w:val="NormalWeb"/>
              <w:keepNext/>
              <w:keepLines/>
              <w:ind w:left="240" w:hanging="240"/>
              <w:rPr>
                <w:sz w:val="8"/>
              </w:rPr>
            </w:pPr>
            <w:r w:rsidRPr="00813D46">
              <w:rPr>
                <w:rFonts w:cs="Arial"/>
                <w:sz w:val="20"/>
                <w:szCs w:val="20"/>
              </w:rPr>
              <w:t>Gross margin</w:t>
            </w:r>
          </w:p>
        </w:tc>
        <w:tc>
          <w:tcPr>
            <w:tcW w:w="52" w:type="dxa"/>
            <w:vAlign w:val="bottom"/>
          </w:tcPr>
          <w:p w14:paraId="709C3A71" w14:textId="77777777" w:rsidR="00BE61A7" w:rsidRPr="00813D46" w:rsidRDefault="00BE61A7" w:rsidP="00BE61A7">
            <w:pPr>
              <w:pStyle w:val="la2"/>
              <w:keepNext/>
              <w:keepLines/>
            </w:pPr>
            <w:r w:rsidRPr="00813D46">
              <w:rPr>
                <w:sz w:val="15"/>
                <w:szCs w:val="15"/>
              </w:rPr>
              <w:t> </w:t>
            </w:r>
          </w:p>
        </w:tc>
        <w:tc>
          <w:tcPr>
            <w:tcW w:w="195" w:type="dxa"/>
            <w:vAlign w:val="bottom"/>
          </w:tcPr>
          <w:p w14:paraId="347AF172" w14:textId="77777777" w:rsidR="00BE61A7" w:rsidRPr="00813D46" w:rsidRDefault="00BE61A7" w:rsidP="00BE61A7">
            <w:pPr>
              <w:keepNext/>
              <w:keepLines/>
              <w:rPr>
                <w:sz w:val="8"/>
                <w:szCs w:val="24"/>
              </w:rPr>
            </w:pPr>
            <w:r w:rsidRPr="00813D46">
              <w:rPr>
                <w:rFonts w:cs="Arial"/>
                <w:b/>
                <w:bCs/>
              </w:rPr>
              <w:t> </w:t>
            </w:r>
          </w:p>
        </w:tc>
        <w:tc>
          <w:tcPr>
            <w:tcW w:w="849" w:type="dxa"/>
            <w:gridSpan w:val="2"/>
            <w:vAlign w:val="bottom"/>
          </w:tcPr>
          <w:p w14:paraId="6B8D6792" w14:textId="77777777" w:rsidR="00BE61A7" w:rsidRPr="00813D46" w:rsidRDefault="00BE61A7" w:rsidP="00BE61A7">
            <w:pPr>
              <w:keepNext/>
              <w:keepLines/>
              <w:jc w:val="right"/>
              <w:rPr>
                <w:szCs w:val="24"/>
              </w:rPr>
            </w:pPr>
            <w:r w:rsidRPr="00813D46">
              <w:rPr>
                <w:rFonts w:cs="Arial"/>
                <w:b/>
                <w:bCs/>
              </w:rPr>
              <w:t>14,928</w:t>
            </w:r>
          </w:p>
        </w:tc>
        <w:tc>
          <w:tcPr>
            <w:tcW w:w="70" w:type="dxa"/>
            <w:noWrap/>
            <w:vAlign w:val="bottom"/>
          </w:tcPr>
          <w:p w14:paraId="2ACB3EFB"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523BEF3C" w14:textId="77777777" w:rsidR="00BE61A7" w:rsidRPr="00813D46" w:rsidRDefault="00BE61A7" w:rsidP="00BE61A7">
            <w:pPr>
              <w:pStyle w:val="la2"/>
              <w:keepNext/>
              <w:keepLines/>
            </w:pPr>
            <w:r w:rsidRPr="00813D46">
              <w:rPr>
                <w:sz w:val="15"/>
                <w:szCs w:val="15"/>
              </w:rPr>
              <w:t> </w:t>
            </w:r>
          </w:p>
        </w:tc>
        <w:tc>
          <w:tcPr>
            <w:tcW w:w="138" w:type="dxa"/>
            <w:vAlign w:val="bottom"/>
          </w:tcPr>
          <w:p w14:paraId="6055B8A5" w14:textId="77777777" w:rsidR="00BE61A7" w:rsidRPr="00813D46" w:rsidRDefault="00BE61A7" w:rsidP="00BE61A7">
            <w:pPr>
              <w:keepNext/>
              <w:keepLines/>
              <w:rPr>
                <w:sz w:val="8"/>
                <w:szCs w:val="24"/>
              </w:rPr>
            </w:pPr>
            <w:r w:rsidRPr="00813D46">
              <w:rPr>
                <w:rFonts w:cs="Arial"/>
                <w:b/>
                <w:bCs/>
              </w:rPr>
              <w:t> </w:t>
            </w:r>
          </w:p>
        </w:tc>
        <w:tc>
          <w:tcPr>
            <w:tcW w:w="849" w:type="dxa"/>
            <w:vAlign w:val="bottom"/>
          </w:tcPr>
          <w:p w14:paraId="539988B4" w14:textId="77777777" w:rsidR="00BE61A7" w:rsidRPr="00813D46" w:rsidRDefault="00BE61A7" w:rsidP="00BE61A7">
            <w:pPr>
              <w:keepNext/>
              <w:keepLines/>
              <w:jc w:val="right"/>
              <w:rPr>
                <w:szCs w:val="24"/>
              </w:rPr>
            </w:pPr>
            <w:r w:rsidRPr="00813D46">
              <w:rPr>
                <w:rFonts w:cs="Arial"/>
                <w:b/>
                <w:bCs/>
              </w:rPr>
              <w:t>16,334</w:t>
            </w:r>
          </w:p>
        </w:tc>
        <w:tc>
          <w:tcPr>
            <w:tcW w:w="70" w:type="dxa"/>
            <w:noWrap/>
            <w:vAlign w:val="bottom"/>
          </w:tcPr>
          <w:p w14:paraId="441E3769"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56407EB3" w14:textId="77777777" w:rsidR="00BE61A7" w:rsidRPr="00813D46" w:rsidRDefault="00BE61A7" w:rsidP="00BE61A7">
            <w:pPr>
              <w:pStyle w:val="la2"/>
              <w:keepNext/>
              <w:keepLines/>
            </w:pPr>
            <w:r w:rsidRPr="00813D46">
              <w:rPr>
                <w:sz w:val="15"/>
                <w:szCs w:val="15"/>
              </w:rPr>
              <w:t> </w:t>
            </w:r>
          </w:p>
        </w:tc>
        <w:tc>
          <w:tcPr>
            <w:tcW w:w="34" w:type="dxa"/>
            <w:vAlign w:val="bottom"/>
          </w:tcPr>
          <w:p w14:paraId="034984C7" w14:textId="77777777" w:rsidR="00BE61A7" w:rsidRPr="00813D46" w:rsidRDefault="00BE61A7" w:rsidP="00BE61A7">
            <w:pPr>
              <w:keepNext/>
              <w:keepLines/>
              <w:rPr>
                <w:sz w:val="8"/>
                <w:szCs w:val="24"/>
              </w:rPr>
            </w:pPr>
            <w:r w:rsidRPr="00813D46">
              <w:rPr>
                <w:rFonts w:cs="Arial"/>
                <w:b/>
                <w:bCs/>
              </w:rPr>
              <w:t> </w:t>
            </w:r>
          </w:p>
        </w:tc>
        <w:tc>
          <w:tcPr>
            <w:tcW w:w="849" w:type="dxa"/>
            <w:gridSpan w:val="2"/>
            <w:vAlign w:val="bottom"/>
          </w:tcPr>
          <w:p w14:paraId="3677816A" w14:textId="77777777" w:rsidR="00BE61A7" w:rsidRPr="00813D46" w:rsidRDefault="00BE61A7" w:rsidP="00BE61A7">
            <w:pPr>
              <w:keepNext/>
              <w:keepLines/>
              <w:jc w:val="right"/>
              <w:rPr>
                <w:szCs w:val="24"/>
              </w:rPr>
            </w:pPr>
            <w:r w:rsidRPr="00813D46">
              <w:rPr>
                <w:rFonts w:cs="Arial"/>
                <w:b/>
                <w:bCs/>
              </w:rPr>
              <w:t>14,568</w:t>
            </w:r>
          </w:p>
        </w:tc>
        <w:tc>
          <w:tcPr>
            <w:tcW w:w="70" w:type="dxa"/>
            <w:noWrap/>
            <w:vAlign w:val="bottom"/>
          </w:tcPr>
          <w:p w14:paraId="21AC7F0D"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7192E166" w14:textId="77777777" w:rsidR="00BE61A7" w:rsidRPr="00813D46" w:rsidRDefault="00BE61A7" w:rsidP="00BE61A7">
            <w:pPr>
              <w:pStyle w:val="la2"/>
              <w:keepNext/>
              <w:keepLines/>
            </w:pPr>
            <w:r w:rsidRPr="00813D46">
              <w:rPr>
                <w:sz w:val="15"/>
                <w:szCs w:val="15"/>
              </w:rPr>
              <w:t> </w:t>
            </w:r>
          </w:p>
        </w:tc>
        <w:tc>
          <w:tcPr>
            <w:tcW w:w="76" w:type="dxa"/>
            <w:vAlign w:val="bottom"/>
          </w:tcPr>
          <w:p w14:paraId="2ADDF16E" w14:textId="77777777" w:rsidR="00BE61A7" w:rsidRPr="00813D46" w:rsidRDefault="00BE61A7" w:rsidP="00BE61A7">
            <w:pPr>
              <w:keepNext/>
              <w:keepLines/>
              <w:rPr>
                <w:sz w:val="8"/>
                <w:szCs w:val="24"/>
              </w:rPr>
            </w:pPr>
            <w:r w:rsidRPr="00813D46">
              <w:rPr>
                <w:rFonts w:cs="Arial"/>
                <w:b/>
                <w:bCs/>
              </w:rPr>
              <w:t> </w:t>
            </w:r>
          </w:p>
        </w:tc>
        <w:tc>
          <w:tcPr>
            <w:tcW w:w="866" w:type="dxa"/>
            <w:gridSpan w:val="4"/>
            <w:vAlign w:val="bottom"/>
          </w:tcPr>
          <w:p w14:paraId="1F83C7AE" w14:textId="77777777" w:rsidR="00BE61A7" w:rsidRPr="00813D46" w:rsidRDefault="00BE61A7" w:rsidP="00BE61A7">
            <w:pPr>
              <w:keepNext/>
              <w:keepLines/>
              <w:jc w:val="right"/>
              <w:rPr>
                <w:szCs w:val="24"/>
              </w:rPr>
            </w:pPr>
            <w:r w:rsidRPr="00813D46">
              <w:rPr>
                <w:rFonts w:cs="Arial"/>
                <w:b/>
                <w:bCs/>
              </w:rPr>
              <w:t>14,712</w:t>
            </w:r>
          </w:p>
        </w:tc>
        <w:tc>
          <w:tcPr>
            <w:tcW w:w="259" w:type="dxa"/>
            <w:noWrap/>
            <w:vAlign w:val="bottom"/>
          </w:tcPr>
          <w:p w14:paraId="1D9012F6" w14:textId="77777777" w:rsidR="00BE61A7" w:rsidRPr="00813D46" w:rsidRDefault="00BE61A7" w:rsidP="00BE61A7">
            <w:pPr>
              <w:keepNext/>
              <w:keepLines/>
              <w:rPr>
                <w:sz w:val="8"/>
                <w:szCs w:val="24"/>
              </w:rPr>
            </w:pPr>
            <w:r w:rsidRPr="00813D46">
              <w:rPr>
                <w:rFonts w:cs="Arial"/>
                <w:b/>
                <w:bCs/>
              </w:rPr>
              <w:t> </w:t>
            </w:r>
          </w:p>
        </w:tc>
        <w:tc>
          <w:tcPr>
            <w:tcW w:w="42" w:type="dxa"/>
            <w:vAlign w:val="bottom"/>
          </w:tcPr>
          <w:p w14:paraId="3B343C69" w14:textId="77777777" w:rsidR="00BE61A7" w:rsidRPr="00813D46" w:rsidRDefault="00BE61A7" w:rsidP="00BE61A7">
            <w:pPr>
              <w:pStyle w:val="la2"/>
              <w:keepNext/>
              <w:keepLines/>
            </w:pPr>
            <w:r w:rsidRPr="00813D46">
              <w:rPr>
                <w:sz w:val="15"/>
                <w:szCs w:val="15"/>
              </w:rPr>
              <w:t> </w:t>
            </w:r>
          </w:p>
        </w:tc>
        <w:tc>
          <w:tcPr>
            <w:tcW w:w="60" w:type="dxa"/>
            <w:vAlign w:val="bottom"/>
          </w:tcPr>
          <w:p w14:paraId="5DFE6833" w14:textId="77777777" w:rsidR="00BE61A7" w:rsidRPr="00813D46" w:rsidRDefault="00BE61A7" w:rsidP="00BE61A7">
            <w:pPr>
              <w:keepNext/>
              <w:keepLines/>
              <w:ind w:left="-80" w:firstLine="80"/>
              <w:rPr>
                <w:sz w:val="8"/>
                <w:szCs w:val="24"/>
              </w:rPr>
            </w:pPr>
            <w:r w:rsidRPr="00813D46">
              <w:rPr>
                <w:rFonts w:cs="Arial"/>
                <w:b/>
                <w:bCs/>
              </w:rPr>
              <w:t> </w:t>
            </w:r>
          </w:p>
        </w:tc>
        <w:tc>
          <w:tcPr>
            <w:tcW w:w="884" w:type="dxa"/>
            <w:gridSpan w:val="2"/>
            <w:vAlign w:val="bottom"/>
          </w:tcPr>
          <w:p w14:paraId="03F0677D" w14:textId="77777777" w:rsidR="00BE61A7" w:rsidRPr="00813D46" w:rsidRDefault="00BE61A7" w:rsidP="00BE61A7">
            <w:pPr>
              <w:keepNext/>
              <w:keepLines/>
              <w:jc w:val="right"/>
              <w:rPr>
                <w:szCs w:val="24"/>
              </w:rPr>
            </w:pPr>
            <w:r w:rsidRPr="00813D46">
              <w:rPr>
                <w:rFonts w:cs="Arial"/>
                <w:b/>
                <w:bCs/>
              </w:rPr>
              <w:t>60,542</w:t>
            </w:r>
          </w:p>
        </w:tc>
        <w:tc>
          <w:tcPr>
            <w:tcW w:w="198" w:type="dxa"/>
            <w:gridSpan w:val="2"/>
            <w:noWrap/>
            <w:vAlign w:val="bottom"/>
          </w:tcPr>
          <w:p w14:paraId="38BEDCA9" w14:textId="77777777" w:rsidR="00BE61A7" w:rsidRPr="00813D46" w:rsidRDefault="00BE61A7" w:rsidP="00BE61A7">
            <w:pPr>
              <w:keepNext/>
              <w:keepLines/>
              <w:rPr>
                <w:sz w:val="8"/>
                <w:szCs w:val="24"/>
              </w:rPr>
            </w:pPr>
            <w:r w:rsidRPr="00813D46">
              <w:rPr>
                <w:rFonts w:cs="Arial"/>
                <w:b/>
                <w:bCs/>
              </w:rPr>
              <w:t> </w:t>
            </w:r>
          </w:p>
        </w:tc>
      </w:tr>
      <w:tr w:rsidR="00BE61A7" w:rsidRPr="00813D46" w14:paraId="29B6871D" w14:textId="77777777" w:rsidTr="00BE61A7">
        <w:trPr>
          <w:jc w:val="center"/>
        </w:trPr>
        <w:tc>
          <w:tcPr>
            <w:tcW w:w="4565" w:type="dxa"/>
            <w:gridSpan w:val="6"/>
          </w:tcPr>
          <w:p w14:paraId="3A14850F" w14:textId="77777777" w:rsidR="00BE61A7" w:rsidRPr="00813D46" w:rsidRDefault="00BE61A7" w:rsidP="00BE61A7">
            <w:pPr>
              <w:pStyle w:val="NormalWeb"/>
              <w:keepNext/>
              <w:keepLines/>
              <w:ind w:left="240" w:hanging="240"/>
              <w:rPr>
                <w:sz w:val="8"/>
              </w:rPr>
            </w:pPr>
            <w:r w:rsidRPr="00813D46">
              <w:rPr>
                <w:rFonts w:cs="Arial"/>
                <w:sz w:val="20"/>
                <w:szCs w:val="20"/>
              </w:rPr>
              <w:t>Net income (loss)</w:t>
            </w:r>
          </w:p>
        </w:tc>
        <w:tc>
          <w:tcPr>
            <w:tcW w:w="52" w:type="dxa"/>
            <w:vAlign w:val="bottom"/>
          </w:tcPr>
          <w:p w14:paraId="40416C89" w14:textId="77777777" w:rsidR="00BE61A7" w:rsidRPr="00813D46" w:rsidRDefault="00BE61A7" w:rsidP="00BE61A7">
            <w:pPr>
              <w:pStyle w:val="la2"/>
              <w:keepNext/>
              <w:keepLines/>
            </w:pPr>
            <w:r w:rsidRPr="00813D46">
              <w:rPr>
                <w:sz w:val="15"/>
                <w:szCs w:val="15"/>
              </w:rPr>
              <w:t> </w:t>
            </w:r>
          </w:p>
        </w:tc>
        <w:tc>
          <w:tcPr>
            <w:tcW w:w="195" w:type="dxa"/>
            <w:vAlign w:val="bottom"/>
          </w:tcPr>
          <w:p w14:paraId="28EDA6AD" w14:textId="77777777" w:rsidR="00BE61A7" w:rsidRPr="00813D46" w:rsidRDefault="00BE61A7" w:rsidP="00BE61A7">
            <w:pPr>
              <w:keepNext/>
              <w:keepLines/>
              <w:rPr>
                <w:sz w:val="8"/>
                <w:szCs w:val="24"/>
              </w:rPr>
            </w:pPr>
            <w:r w:rsidRPr="00813D46">
              <w:rPr>
                <w:rFonts w:cs="Arial"/>
                <w:b/>
                <w:bCs/>
              </w:rPr>
              <w:t> </w:t>
            </w:r>
          </w:p>
        </w:tc>
        <w:tc>
          <w:tcPr>
            <w:tcW w:w="849" w:type="dxa"/>
            <w:gridSpan w:val="2"/>
            <w:vAlign w:val="bottom"/>
          </w:tcPr>
          <w:p w14:paraId="40200BB2" w14:textId="77777777" w:rsidR="00BE61A7" w:rsidRPr="00813D46" w:rsidRDefault="00BE61A7" w:rsidP="00BE61A7">
            <w:pPr>
              <w:keepNext/>
              <w:keepLines/>
              <w:jc w:val="right"/>
              <w:rPr>
                <w:szCs w:val="24"/>
              </w:rPr>
            </w:pPr>
            <w:r w:rsidRPr="00813D46">
              <w:rPr>
                <w:rFonts w:cs="Arial"/>
                <w:b/>
                <w:bCs/>
              </w:rPr>
              <w:t>4,540</w:t>
            </w:r>
          </w:p>
        </w:tc>
        <w:tc>
          <w:tcPr>
            <w:tcW w:w="70" w:type="dxa"/>
            <w:noWrap/>
            <w:vAlign w:val="bottom"/>
          </w:tcPr>
          <w:p w14:paraId="286D8521"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0C99182F" w14:textId="77777777" w:rsidR="00BE61A7" w:rsidRPr="00813D46" w:rsidRDefault="00BE61A7" w:rsidP="00BE61A7">
            <w:pPr>
              <w:pStyle w:val="la2"/>
              <w:keepNext/>
              <w:keepLines/>
            </w:pPr>
            <w:r w:rsidRPr="00813D46">
              <w:rPr>
                <w:sz w:val="15"/>
                <w:szCs w:val="15"/>
              </w:rPr>
              <w:t> </w:t>
            </w:r>
          </w:p>
        </w:tc>
        <w:tc>
          <w:tcPr>
            <w:tcW w:w="138" w:type="dxa"/>
            <w:vAlign w:val="bottom"/>
          </w:tcPr>
          <w:p w14:paraId="68418AB4" w14:textId="77777777" w:rsidR="00BE61A7" w:rsidRPr="00813D46" w:rsidRDefault="00BE61A7" w:rsidP="00BE61A7">
            <w:pPr>
              <w:keepNext/>
              <w:keepLines/>
              <w:rPr>
                <w:sz w:val="8"/>
                <w:szCs w:val="24"/>
              </w:rPr>
            </w:pPr>
            <w:r w:rsidRPr="00813D46">
              <w:rPr>
                <w:rFonts w:cs="Arial"/>
                <w:b/>
                <w:bCs/>
              </w:rPr>
              <w:t> </w:t>
            </w:r>
          </w:p>
        </w:tc>
        <w:tc>
          <w:tcPr>
            <w:tcW w:w="849" w:type="dxa"/>
            <w:vAlign w:val="bottom"/>
          </w:tcPr>
          <w:p w14:paraId="35730E1B" w14:textId="77777777" w:rsidR="00BE61A7" w:rsidRPr="00813D46" w:rsidRDefault="00BE61A7" w:rsidP="00BE61A7">
            <w:pPr>
              <w:keepNext/>
              <w:keepLines/>
              <w:jc w:val="right"/>
              <w:rPr>
                <w:szCs w:val="24"/>
              </w:rPr>
            </w:pPr>
            <w:r w:rsidRPr="00813D46">
              <w:rPr>
                <w:rFonts w:cs="Arial"/>
                <w:b/>
                <w:bCs/>
              </w:rPr>
              <w:t>5,863</w:t>
            </w:r>
          </w:p>
        </w:tc>
        <w:tc>
          <w:tcPr>
            <w:tcW w:w="70" w:type="dxa"/>
            <w:noWrap/>
            <w:vAlign w:val="bottom"/>
          </w:tcPr>
          <w:p w14:paraId="19F0FF2C"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4D79FAE6" w14:textId="77777777" w:rsidR="00BE61A7" w:rsidRPr="00813D46" w:rsidRDefault="00BE61A7" w:rsidP="00BE61A7">
            <w:pPr>
              <w:pStyle w:val="la2"/>
              <w:keepNext/>
              <w:keepLines/>
            </w:pPr>
            <w:r w:rsidRPr="00813D46">
              <w:rPr>
                <w:sz w:val="15"/>
                <w:szCs w:val="15"/>
              </w:rPr>
              <w:t> </w:t>
            </w:r>
          </w:p>
        </w:tc>
        <w:tc>
          <w:tcPr>
            <w:tcW w:w="34" w:type="dxa"/>
            <w:vAlign w:val="bottom"/>
          </w:tcPr>
          <w:p w14:paraId="5B9B2112" w14:textId="77777777" w:rsidR="00BE61A7" w:rsidRPr="00813D46" w:rsidRDefault="00BE61A7" w:rsidP="00BE61A7">
            <w:pPr>
              <w:keepNext/>
              <w:keepLines/>
              <w:rPr>
                <w:sz w:val="8"/>
                <w:szCs w:val="24"/>
              </w:rPr>
            </w:pPr>
            <w:r w:rsidRPr="00813D46">
              <w:rPr>
                <w:rFonts w:cs="Arial"/>
                <w:b/>
                <w:bCs/>
              </w:rPr>
              <w:t> </w:t>
            </w:r>
          </w:p>
        </w:tc>
        <w:tc>
          <w:tcPr>
            <w:tcW w:w="849" w:type="dxa"/>
            <w:gridSpan w:val="2"/>
            <w:vAlign w:val="bottom"/>
          </w:tcPr>
          <w:p w14:paraId="69508F5F" w14:textId="77777777" w:rsidR="00BE61A7" w:rsidRPr="00813D46" w:rsidRDefault="00BE61A7" w:rsidP="00BE61A7">
            <w:pPr>
              <w:keepNext/>
              <w:keepLines/>
              <w:jc w:val="right"/>
              <w:rPr>
                <w:szCs w:val="24"/>
              </w:rPr>
            </w:pPr>
            <w:r w:rsidRPr="00813D46">
              <w:rPr>
                <w:rFonts w:cs="Arial"/>
                <w:b/>
                <w:bCs/>
              </w:rPr>
              <w:t>4,985</w:t>
            </w:r>
          </w:p>
        </w:tc>
        <w:tc>
          <w:tcPr>
            <w:tcW w:w="70" w:type="dxa"/>
            <w:noWrap/>
            <w:vAlign w:val="bottom"/>
          </w:tcPr>
          <w:p w14:paraId="52991590"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55DD1E49" w14:textId="77777777" w:rsidR="00BE61A7" w:rsidRPr="00813D46" w:rsidRDefault="00BE61A7" w:rsidP="00BE61A7">
            <w:pPr>
              <w:pStyle w:val="la2"/>
              <w:keepNext/>
              <w:keepLines/>
            </w:pPr>
            <w:r w:rsidRPr="00813D46">
              <w:rPr>
                <w:sz w:val="15"/>
                <w:szCs w:val="15"/>
              </w:rPr>
              <w:t> </w:t>
            </w:r>
          </w:p>
        </w:tc>
        <w:tc>
          <w:tcPr>
            <w:tcW w:w="76" w:type="dxa"/>
            <w:vAlign w:val="bottom"/>
          </w:tcPr>
          <w:p w14:paraId="1EDFC2B8" w14:textId="77777777" w:rsidR="00BE61A7" w:rsidRPr="00813D46" w:rsidRDefault="00BE61A7" w:rsidP="00BE61A7">
            <w:pPr>
              <w:keepNext/>
              <w:keepLines/>
              <w:rPr>
                <w:sz w:val="8"/>
                <w:szCs w:val="24"/>
              </w:rPr>
            </w:pPr>
            <w:r w:rsidRPr="00813D46">
              <w:rPr>
                <w:rFonts w:cs="Arial"/>
                <w:b/>
                <w:bCs/>
              </w:rPr>
              <w:t> </w:t>
            </w:r>
          </w:p>
        </w:tc>
        <w:tc>
          <w:tcPr>
            <w:tcW w:w="866" w:type="dxa"/>
            <w:gridSpan w:val="4"/>
            <w:vAlign w:val="bottom"/>
          </w:tcPr>
          <w:p w14:paraId="093DCB6A" w14:textId="77777777" w:rsidR="00BE61A7" w:rsidRPr="00813D46" w:rsidRDefault="00BE61A7" w:rsidP="00BE61A7">
            <w:pPr>
              <w:keepNext/>
              <w:keepLines/>
              <w:jc w:val="right"/>
              <w:rPr>
                <w:szCs w:val="24"/>
              </w:rPr>
            </w:pPr>
            <w:r w:rsidRPr="00813D46">
              <w:rPr>
                <w:rFonts w:cs="Arial"/>
                <w:b/>
                <w:bCs/>
              </w:rPr>
              <w:t>(3,195</w:t>
            </w:r>
          </w:p>
        </w:tc>
        <w:tc>
          <w:tcPr>
            <w:tcW w:w="259" w:type="dxa"/>
            <w:noWrap/>
            <w:vAlign w:val="bottom"/>
          </w:tcPr>
          <w:p w14:paraId="22B14853" w14:textId="77777777" w:rsidR="00BE61A7" w:rsidRPr="00813D46" w:rsidRDefault="00BE61A7" w:rsidP="00BE61A7">
            <w:pPr>
              <w:keepNext/>
              <w:keepLines/>
              <w:ind w:left="-14"/>
              <w:jc w:val="both"/>
              <w:rPr>
                <w:b/>
                <w:sz w:val="8"/>
                <w:szCs w:val="24"/>
              </w:rPr>
            </w:pPr>
            <w:r w:rsidRPr="00813D46">
              <w:rPr>
                <w:rFonts w:cs="Arial"/>
                <w:b/>
              </w:rPr>
              <w:t>) </w:t>
            </w:r>
            <w:r w:rsidRPr="00813D46">
              <w:rPr>
                <w:rFonts w:cs="Arial"/>
                <w:b/>
                <w:sz w:val="15"/>
                <w:szCs w:val="15"/>
                <w:vertAlign w:val="superscript"/>
              </w:rPr>
              <w:t>(a)</w:t>
            </w:r>
          </w:p>
        </w:tc>
        <w:tc>
          <w:tcPr>
            <w:tcW w:w="42" w:type="dxa"/>
            <w:vAlign w:val="bottom"/>
          </w:tcPr>
          <w:p w14:paraId="06304F14" w14:textId="77777777" w:rsidR="00BE61A7" w:rsidRPr="00813D46" w:rsidRDefault="00BE61A7" w:rsidP="00BE61A7">
            <w:pPr>
              <w:pStyle w:val="la2"/>
              <w:keepNext/>
              <w:keepLines/>
            </w:pPr>
            <w:r w:rsidRPr="00813D46">
              <w:rPr>
                <w:sz w:val="15"/>
                <w:szCs w:val="15"/>
              </w:rPr>
              <w:t> </w:t>
            </w:r>
          </w:p>
        </w:tc>
        <w:tc>
          <w:tcPr>
            <w:tcW w:w="60" w:type="dxa"/>
            <w:vAlign w:val="bottom"/>
          </w:tcPr>
          <w:p w14:paraId="06566B37" w14:textId="77777777" w:rsidR="00BE61A7" w:rsidRPr="00813D46" w:rsidRDefault="00BE61A7" w:rsidP="00BE61A7">
            <w:pPr>
              <w:keepNext/>
              <w:keepLines/>
              <w:rPr>
                <w:sz w:val="8"/>
                <w:szCs w:val="24"/>
              </w:rPr>
            </w:pPr>
            <w:r w:rsidRPr="00813D46">
              <w:rPr>
                <w:rFonts w:cs="Arial"/>
                <w:b/>
                <w:bCs/>
              </w:rPr>
              <w:t> </w:t>
            </w:r>
          </w:p>
        </w:tc>
        <w:tc>
          <w:tcPr>
            <w:tcW w:w="884" w:type="dxa"/>
            <w:gridSpan w:val="2"/>
            <w:vAlign w:val="bottom"/>
          </w:tcPr>
          <w:p w14:paraId="3C5BD241" w14:textId="77777777" w:rsidR="00BE61A7" w:rsidRPr="00813D46" w:rsidRDefault="00BE61A7" w:rsidP="00BE61A7">
            <w:pPr>
              <w:keepNext/>
              <w:keepLines/>
              <w:jc w:val="right"/>
              <w:rPr>
                <w:szCs w:val="24"/>
              </w:rPr>
            </w:pPr>
            <w:r w:rsidRPr="00813D46">
              <w:rPr>
                <w:rFonts w:cs="Arial"/>
                <w:b/>
                <w:bCs/>
              </w:rPr>
              <w:t>12,193</w:t>
            </w:r>
          </w:p>
        </w:tc>
        <w:tc>
          <w:tcPr>
            <w:tcW w:w="198" w:type="dxa"/>
            <w:gridSpan w:val="2"/>
            <w:noWrap/>
            <w:vAlign w:val="bottom"/>
          </w:tcPr>
          <w:p w14:paraId="299DE713" w14:textId="77777777" w:rsidR="00BE61A7" w:rsidRPr="00813D46" w:rsidRDefault="00BE61A7" w:rsidP="00BE61A7">
            <w:pPr>
              <w:keepNext/>
              <w:keepLines/>
              <w:jc w:val="both"/>
              <w:rPr>
                <w:b/>
                <w:sz w:val="8"/>
                <w:szCs w:val="24"/>
              </w:rPr>
            </w:pPr>
            <w:r w:rsidRPr="00813D46">
              <w:rPr>
                <w:rFonts w:cs="Arial"/>
                <w:b/>
                <w:bCs/>
              </w:rPr>
              <w:t xml:space="preserve"> </w:t>
            </w:r>
            <w:r w:rsidRPr="00813D46">
              <w:rPr>
                <w:rFonts w:cs="Arial"/>
                <w:b/>
                <w:sz w:val="15"/>
                <w:szCs w:val="15"/>
                <w:vertAlign w:val="superscript"/>
              </w:rPr>
              <w:t>(b)</w:t>
            </w:r>
          </w:p>
        </w:tc>
      </w:tr>
      <w:tr w:rsidR="00BE61A7" w:rsidRPr="00813D46" w14:paraId="49E3ACCE" w14:textId="77777777" w:rsidTr="00BE61A7">
        <w:trPr>
          <w:jc w:val="center"/>
        </w:trPr>
        <w:tc>
          <w:tcPr>
            <w:tcW w:w="4565" w:type="dxa"/>
            <w:gridSpan w:val="6"/>
          </w:tcPr>
          <w:p w14:paraId="5A6A3AC0" w14:textId="77777777" w:rsidR="00BE61A7" w:rsidRPr="00813D46" w:rsidRDefault="00BE61A7" w:rsidP="00BE61A7">
            <w:pPr>
              <w:pStyle w:val="NormalWeb"/>
              <w:keepNext/>
              <w:keepLines/>
              <w:ind w:left="240" w:hanging="240"/>
              <w:jc w:val="left"/>
              <w:rPr>
                <w:sz w:val="8"/>
              </w:rPr>
            </w:pPr>
            <w:r w:rsidRPr="00813D46">
              <w:rPr>
                <w:rFonts w:cs="Arial"/>
                <w:sz w:val="20"/>
                <w:szCs w:val="20"/>
              </w:rPr>
              <w:t>Basic earnings (loss) per share</w:t>
            </w:r>
          </w:p>
        </w:tc>
        <w:tc>
          <w:tcPr>
            <w:tcW w:w="52" w:type="dxa"/>
            <w:vAlign w:val="bottom"/>
          </w:tcPr>
          <w:p w14:paraId="385CC213" w14:textId="77777777" w:rsidR="00BE61A7" w:rsidRPr="00813D46" w:rsidRDefault="00BE61A7" w:rsidP="00BE61A7">
            <w:pPr>
              <w:pStyle w:val="la2"/>
              <w:keepNext/>
              <w:keepLines/>
            </w:pPr>
            <w:r w:rsidRPr="00813D46">
              <w:rPr>
                <w:sz w:val="15"/>
                <w:szCs w:val="15"/>
              </w:rPr>
              <w:t> </w:t>
            </w:r>
          </w:p>
        </w:tc>
        <w:tc>
          <w:tcPr>
            <w:tcW w:w="195" w:type="dxa"/>
            <w:vAlign w:val="bottom"/>
          </w:tcPr>
          <w:p w14:paraId="598E2313" w14:textId="77777777" w:rsidR="00BE61A7" w:rsidRPr="00813D46" w:rsidRDefault="00BE61A7" w:rsidP="00BE61A7">
            <w:pPr>
              <w:keepNext/>
              <w:keepLines/>
              <w:rPr>
                <w:sz w:val="8"/>
                <w:szCs w:val="24"/>
              </w:rPr>
            </w:pPr>
            <w:r w:rsidRPr="00813D46">
              <w:rPr>
                <w:rFonts w:cs="Arial"/>
                <w:b/>
                <w:bCs/>
              </w:rPr>
              <w:t> </w:t>
            </w:r>
          </w:p>
        </w:tc>
        <w:tc>
          <w:tcPr>
            <w:tcW w:w="849" w:type="dxa"/>
            <w:gridSpan w:val="2"/>
            <w:vAlign w:val="bottom"/>
          </w:tcPr>
          <w:p w14:paraId="3CE47761" w14:textId="77777777" w:rsidR="00BE61A7" w:rsidRPr="00813D46" w:rsidRDefault="00BE61A7" w:rsidP="00BE61A7">
            <w:pPr>
              <w:keepNext/>
              <w:keepLines/>
              <w:jc w:val="right"/>
              <w:rPr>
                <w:szCs w:val="24"/>
              </w:rPr>
            </w:pPr>
            <w:r w:rsidRPr="00813D46">
              <w:rPr>
                <w:rFonts w:cs="Arial"/>
                <w:b/>
                <w:bCs/>
              </w:rPr>
              <w:t>0.55</w:t>
            </w:r>
          </w:p>
        </w:tc>
        <w:tc>
          <w:tcPr>
            <w:tcW w:w="70" w:type="dxa"/>
            <w:noWrap/>
            <w:vAlign w:val="bottom"/>
          </w:tcPr>
          <w:p w14:paraId="23C49829"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480E2127" w14:textId="77777777" w:rsidR="00BE61A7" w:rsidRPr="00813D46" w:rsidRDefault="00BE61A7" w:rsidP="00BE61A7">
            <w:pPr>
              <w:pStyle w:val="la2"/>
              <w:keepNext/>
              <w:keepLines/>
            </w:pPr>
            <w:r w:rsidRPr="00813D46">
              <w:rPr>
                <w:sz w:val="15"/>
                <w:szCs w:val="15"/>
              </w:rPr>
              <w:t> </w:t>
            </w:r>
          </w:p>
        </w:tc>
        <w:tc>
          <w:tcPr>
            <w:tcW w:w="138" w:type="dxa"/>
            <w:vAlign w:val="bottom"/>
          </w:tcPr>
          <w:p w14:paraId="611AC136" w14:textId="77777777" w:rsidR="00BE61A7" w:rsidRPr="00813D46" w:rsidRDefault="00BE61A7" w:rsidP="00BE61A7">
            <w:pPr>
              <w:keepNext/>
              <w:keepLines/>
              <w:rPr>
                <w:sz w:val="8"/>
                <w:szCs w:val="24"/>
              </w:rPr>
            </w:pPr>
            <w:r w:rsidRPr="00813D46">
              <w:rPr>
                <w:rFonts w:cs="Arial"/>
                <w:b/>
                <w:bCs/>
              </w:rPr>
              <w:t> </w:t>
            </w:r>
          </w:p>
        </w:tc>
        <w:tc>
          <w:tcPr>
            <w:tcW w:w="849" w:type="dxa"/>
            <w:vAlign w:val="bottom"/>
          </w:tcPr>
          <w:p w14:paraId="5A7331F9" w14:textId="77777777" w:rsidR="00BE61A7" w:rsidRPr="00813D46" w:rsidRDefault="00BE61A7" w:rsidP="00BE61A7">
            <w:pPr>
              <w:keepNext/>
              <w:keepLines/>
              <w:jc w:val="right"/>
              <w:rPr>
                <w:szCs w:val="24"/>
              </w:rPr>
            </w:pPr>
            <w:r w:rsidRPr="00813D46">
              <w:rPr>
                <w:rFonts w:cs="Arial"/>
                <w:b/>
                <w:bCs/>
              </w:rPr>
              <w:t>0.71</w:t>
            </w:r>
          </w:p>
        </w:tc>
        <w:tc>
          <w:tcPr>
            <w:tcW w:w="70" w:type="dxa"/>
            <w:noWrap/>
            <w:vAlign w:val="bottom"/>
          </w:tcPr>
          <w:p w14:paraId="1050F2E1"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0C8257EA" w14:textId="77777777" w:rsidR="00BE61A7" w:rsidRPr="00813D46" w:rsidRDefault="00BE61A7" w:rsidP="00BE61A7">
            <w:pPr>
              <w:pStyle w:val="la2"/>
              <w:keepNext/>
              <w:keepLines/>
            </w:pPr>
            <w:r w:rsidRPr="00813D46">
              <w:rPr>
                <w:sz w:val="15"/>
                <w:szCs w:val="15"/>
              </w:rPr>
              <w:t> </w:t>
            </w:r>
          </w:p>
        </w:tc>
        <w:tc>
          <w:tcPr>
            <w:tcW w:w="34" w:type="dxa"/>
            <w:vAlign w:val="bottom"/>
          </w:tcPr>
          <w:p w14:paraId="7F736BFE" w14:textId="77777777" w:rsidR="00BE61A7" w:rsidRPr="00813D46" w:rsidRDefault="00BE61A7" w:rsidP="00BE61A7">
            <w:pPr>
              <w:keepNext/>
              <w:keepLines/>
              <w:rPr>
                <w:sz w:val="8"/>
                <w:szCs w:val="24"/>
              </w:rPr>
            </w:pPr>
            <w:r w:rsidRPr="00813D46">
              <w:rPr>
                <w:rFonts w:cs="Arial"/>
                <w:b/>
                <w:bCs/>
              </w:rPr>
              <w:t> </w:t>
            </w:r>
          </w:p>
        </w:tc>
        <w:tc>
          <w:tcPr>
            <w:tcW w:w="849" w:type="dxa"/>
            <w:gridSpan w:val="2"/>
            <w:vAlign w:val="bottom"/>
          </w:tcPr>
          <w:p w14:paraId="0A02F420" w14:textId="77777777" w:rsidR="00BE61A7" w:rsidRPr="00813D46" w:rsidRDefault="00BE61A7" w:rsidP="00BE61A7">
            <w:pPr>
              <w:keepNext/>
              <w:keepLines/>
              <w:jc w:val="right"/>
              <w:rPr>
                <w:szCs w:val="24"/>
              </w:rPr>
            </w:pPr>
            <w:r w:rsidRPr="00813D46">
              <w:rPr>
                <w:rFonts w:cs="Arial"/>
                <w:b/>
                <w:bCs/>
              </w:rPr>
              <w:t>0.61</w:t>
            </w:r>
          </w:p>
        </w:tc>
        <w:tc>
          <w:tcPr>
            <w:tcW w:w="70" w:type="dxa"/>
            <w:noWrap/>
            <w:vAlign w:val="bottom"/>
          </w:tcPr>
          <w:p w14:paraId="2E5C250D"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20062AC2" w14:textId="77777777" w:rsidR="00BE61A7" w:rsidRPr="00813D46" w:rsidRDefault="00BE61A7" w:rsidP="00BE61A7">
            <w:pPr>
              <w:pStyle w:val="la2"/>
              <w:keepNext/>
              <w:keepLines/>
            </w:pPr>
            <w:r w:rsidRPr="00813D46">
              <w:rPr>
                <w:sz w:val="15"/>
                <w:szCs w:val="15"/>
              </w:rPr>
              <w:t> </w:t>
            </w:r>
          </w:p>
        </w:tc>
        <w:tc>
          <w:tcPr>
            <w:tcW w:w="76" w:type="dxa"/>
            <w:vAlign w:val="bottom"/>
          </w:tcPr>
          <w:p w14:paraId="27A30F72" w14:textId="77777777" w:rsidR="00BE61A7" w:rsidRPr="00813D46" w:rsidRDefault="00BE61A7" w:rsidP="00BE61A7">
            <w:pPr>
              <w:keepNext/>
              <w:keepLines/>
              <w:rPr>
                <w:sz w:val="8"/>
                <w:szCs w:val="24"/>
              </w:rPr>
            </w:pPr>
            <w:r w:rsidRPr="00813D46">
              <w:rPr>
                <w:rFonts w:cs="Arial"/>
                <w:b/>
                <w:bCs/>
              </w:rPr>
              <w:t> </w:t>
            </w:r>
          </w:p>
        </w:tc>
        <w:tc>
          <w:tcPr>
            <w:tcW w:w="866" w:type="dxa"/>
            <w:gridSpan w:val="4"/>
            <w:vAlign w:val="bottom"/>
          </w:tcPr>
          <w:p w14:paraId="35946061" w14:textId="77777777" w:rsidR="00BE61A7" w:rsidRPr="00813D46" w:rsidRDefault="00BE61A7" w:rsidP="00BE61A7">
            <w:pPr>
              <w:keepNext/>
              <w:keepLines/>
              <w:jc w:val="right"/>
              <w:rPr>
                <w:szCs w:val="24"/>
              </w:rPr>
            </w:pPr>
            <w:r w:rsidRPr="00813D46">
              <w:rPr>
                <w:rFonts w:cs="Arial"/>
                <w:b/>
                <w:bCs/>
              </w:rPr>
              <w:t>(0.40</w:t>
            </w:r>
          </w:p>
        </w:tc>
        <w:tc>
          <w:tcPr>
            <w:tcW w:w="259" w:type="dxa"/>
            <w:noWrap/>
            <w:vAlign w:val="bottom"/>
          </w:tcPr>
          <w:p w14:paraId="18424C85" w14:textId="77777777" w:rsidR="00BE61A7" w:rsidRPr="00813D46" w:rsidRDefault="00BE61A7" w:rsidP="00BE61A7">
            <w:pPr>
              <w:keepNext/>
              <w:keepLines/>
              <w:ind w:left="-14"/>
              <w:jc w:val="both"/>
              <w:rPr>
                <w:b/>
                <w:sz w:val="8"/>
                <w:szCs w:val="24"/>
              </w:rPr>
            </w:pPr>
            <w:r w:rsidRPr="00813D46">
              <w:rPr>
                <w:rFonts w:cs="Arial"/>
                <w:b/>
              </w:rPr>
              <w:t>)</w:t>
            </w:r>
          </w:p>
        </w:tc>
        <w:tc>
          <w:tcPr>
            <w:tcW w:w="42" w:type="dxa"/>
            <w:vAlign w:val="bottom"/>
          </w:tcPr>
          <w:p w14:paraId="427E57A5" w14:textId="77777777" w:rsidR="00BE61A7" w:rsidRPr="00813D46" w:rsidRDefault="00BE61A7" w:rsidP="00BE61A7">
            <w:pPr>
              <w:pStyle w:val="la2"/>
              <w:keepNext/>
              <w:keepLines/>
            </w:pPr>
            <w:r w:rsidRPr="00813D46">
              <w:rPr>
                <w:sz w:val="15"/>
                <w:szCs w:val="15"/>
              </w:rPr>
              <w:t> </w:t>
            </w:r>
          </w:p>
        </w:tc>
        <w:tc>
          <w:tcPr>
            <w:tcW w:w="60" w:type="dxa"/>
            <w:vAlign w:val="bottom"/>
          </w:tcPr>
          <w:p w14:paraId="03F519CE" w14:textId="77777777" w:rsidR="00BE61A7" w:rsidRPr="00813D46" w:rsidRDefault="00BE61A7" w:rsidP="00BE61A7">
            <w:pPr>
              <w:keepNext/>
              <w:keepLines/>
              <w:rPr>
                <w:sz w:val="8"/>
                <w:szCs w:val="24"/>
              </w:rPr>
            </w:pPr>
            <w:r w:rsidRPr="00813D46">
              <w:rPr>
                <w:rFonts w:cs="Arial"/>
                <w:b/>
                <w:bCs/>
              </w:rPr>
              <w:t> </w:t>
            </w:r>
          </w:p>
        </w:tc>
        <w:tc>
          <w:tcPr>
            <w:tcW w:w="884" w:type="dxa"/>
            <w:gridSpan w:val="2"/>
            <w:vAlign w:val="bottom"/>
          </w:tcPr>
          <w:p w14:paraId="6CEBA489" w14:textId="77777777" w:rsidR="00BE61A7" w:rsidRPr="00813D46" w:rsidRDefault="00BE61A7" w:rsidP="00BE61A7">
            <w:pPr>
              <w:keepNext/>
              <w:keepLines/>
              <w:jc w:val="right"/>
              <w:rPr>
                <w:szCs w:val="24"/>
              </w:rPr>
            </w:pPr>
            <w:r w:rsidRPr="00813D46">
              <w:rPr>
                <w:rFonts w:cs="Arial"/>
                <w:b/>
                <w:bCs/>
              </w:rPr>
              <w:t>1.49</w:t>
            </w:r>
          </w:p>
        </w:tc>
        <w:tc>
          <w:tcPr>
            <w:tcW w:w="198" w:type="dxa"/>
            <w:gridSpan w:val="2"/>
            <w:noWrap/>
            <w:vAlign w:val="bottom"/>
          </w:tcPr>
          <w:p w14:paraId="27141E85" w14:textId="77777777" w:rsidR="00BE61A7" w:rsidRPr="00813D46" w:rsidRDefault="00BE61A7" w:rsidP="00BE61A7">
            <w:pPr>
              <w:keepNext/>
              <w:keepLines/>
              <w:jc w:val="both"/>
              <w:rPr>
                <w:b/>
                <w:sz w:val="8"/>
                <w:szCs w:val="24"/>
              </w:rPr>
            </w:pPr>
          </w:p>
        </w:tc>
      </w:tr>
      <w:tr w:rsidR="00BE61A7" w:rsidRPr="00813D46" w14:paraId="3CCF6B06" w14:textId="77777777" w:rsidTr="00BE61A7">
        <w:trPr>
          <w:jc w:val="center"/>
        </w:trPr>
        <w:tc>
          <w:tcPr>
            <w:tcW w:w="4565" w:type="dxa"/>
            <w:gridSpan w:val="6"/>
          </w:tcPr>
          <w:p w14:paraId="3E694888" w14:textId="77777777" w:rsidR="00BE61A7" w:rsidRPr="00813D46" w:rsidRDefault="00BE61A7" w:rsidP="00BE61A7">
            <w:pPr>
              <w:pStyle w:val="NormalWeb"/>
              <w:keepNext/>
              <w:keepLines/>
              <w:ind w:left="240" w:hanging="240"/>
              <w:jc w:val="left"/>
              <w:rPr>
                <w:sz w:val="8"/>
              </w:rPr>
            </w:pPr>
            <w:r w:rsidRPr="00813D46">
              <w:rPr>
                <w:rFonts w:cs="Arial"/>
                <w:sz w:val="20"/>
                <w:szCs w:val="20"/>
              </w:rPr>
              <w:t>Diluted earnings (loss) per share</w:t>
            </w:r>
          </w:p>
        </w:tc>
        <w:tc>
          <w:tcPr>
            <w:tcW w:w="52" w:type="dxa"/>
            <w:vAlign w:val="bottom"/>
          </w:tcPr>
          <w:p w14:paraId="6810603F" w14:textId="77777777" w:rsidR="00BE61A7" w:rsidRPr="00813D46" w:rsidRDefault="00BE61A7" w:rsidP="00BE61A7">
            <w:pPr>
              <w:pStyle w:val="la2"/>
              <w:keepNext/>
              <w:keepLines/>
            </w:pPr>
            <w:r w:rsidRPr="00813D46">
              <w:rPr>
                <w:sz w:val="15"/>
                <w:szCs w:val="15"/>
              </w:rPr>
              <w:t> </w:t>
            </w:r>
          </w:p>
        </w:tc>
        <w:tc>
          <w:tcPr>
            <w:tcW w:w="195" w:type="dxa"/>
            <w:vAlign w:val="bottom"/>
          </w:tcPr>
          <w:p w14:paraId="57493EBB" w14:textId="77777777" w:rsidR="00BE61A7" w:rsidRPr="00813D46" w:rsidRDefault="00BE61A7" w:rsidP="00BE61A7">
            <w:pPr>
              <w:keepNext/>
              <w:keepLines/>
              <w:rPr>
                <w:sz w:val="8"/>
                <w:szCs w:val="24"/>
              </w:rPr>
            </w:pPr>
            <w:r w:rsidRPr="00813D46">
              <w:rPr>
                <w:rFonts w:cs="Arial"/>
                <w:b/>
                <w:bCs/>
              </w:rPr>
              <w:t> </w:t>
            </w:r>
          </w:p>
        </w:tc>
        <w:tc>
          <w:tcPr>
            <w:tcW w:w="849" w:type="dxa"/>
            <w:gridSpan w:val="2"/>
            <w:vAlign w:val="bottom"/>
          </w:tcPr>
          <w:p w14:paraId="2FF870B7" w14:textId="77777777" w:rsidR="00BE61A7" w:rsidRPr="00813D46" w:rsidRDefault="00BE61A7" w:rsidP="00BE61A7">
            <w:pPr>
              <w:keepNext/>
              <w:keepLines/>
              <w:jc w:val="right"/>
              <w:rPr>
                <w:szCs w:val="24"/>
              </w:rPr>
            </w:pPr>
            <w:r w:rsidRPr="00813D46">
              <w:rPr>
                <w:rFonts w:cs="Arial"/>
                <w:b/>
                <w:bCs/>
              </w:rPr>
              <w:t>0.54</w:t>
            </w:r>
          </w:p>
        </w:tc>
        <w:tc>
          <w:tcPr>
            <w:tcW w:w="70" w:type="dxa"/>
            <w:noWrap/>
            <w:vAlign w:val="bottom"/>
          </w:tcPr>
          <w:p w14:paraId="6908DBB8"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13E20760" w14:textId="77777777" w:rsidR="00BE61A7" w:rsidRPr="00813D46" w:rsidRDefault="00BE61A7" w:rsidP="00BE61A7">
            <w:pPr>
              <w:pStyle w:val="la2"/>
              <w:keepNext/>
              <w:keepLines/>
            </w:pPr>
            <w:r w:rsidRPr="00813D46">
              <w:rPr>
                <w:sz w:val="15"/>
                <w:szCs w:val="15"/>
              </w:rPr>
              <w:t> </w:t>
            </w:r>
          </w:p>
        </w:tc>
        <w:tc>
          <w:tcPr>
            <w:tcW w:w="138" w:type="dxa"/>
            <w:vAlign w:val="bottom"/>
          </w:tcPr>
          <w:p w14:paraId="6141A612" w14:textId="77777777" w:rsidR="00BE61A7" w:rsidRPr="00813D46" w:rsidRDefault="00BE61A7" w:rsidP="00BE61A7">
            <w:pPr>
              <w:keepNext/>
              <w:keepLines/>
              <w:rPr>
                <w:sz w:val="8"/>
                <w:szCs w:val="24"/>
              </w:rPr>
            </w:pPr>
            <w:r w:rsidRPr="00813D46">
              <w:rPr>
                <w:rFonts w:cs="Arial"/>
                <w:b/>
                <w:bCs/>
              </w:rPr>
              <w:t> </w:t>
            </w:r>
          </w:p>
        </w:tc>
        <w:tc>
          <w:tcPr>
            <w:tcW w:w="849" w:type="dxa"/>
            <w:vAlign w:val="bottom"/>
          </w:tcPr>
          <w:p w14:paraId="2E8CE339" w14:textId="77777777" w:rsidR="00BE61A7" w:rsidRPr="00813D46" w:rsidRDefault="00BE61A7" w:rsidP="00BE61A7">
            <w:pPr>
              <w:keepNext/>
              <w:keepLines/>
              <w:jc w:val="right"/>
              <w:rPr>
                <w:szCs w:val="24"/>
              </w:rPr>
            </w:pPr>
            <w:r w:rsidRPr="00813D46">
              <w:rPr>
                <w:rFonts w:cs="Arial"/>
                <w:b/>
                <w:bCs/>
              </w:rPr>
              <w:t>0.71</w:t>
            </w:r>
          </w:p>
        </w:tc>
        <w:tc>
          <w:tcPr>
            <w:tcW w:w="70" w:type="dxa"/>
            <w:noWrap/>
            <w:vAlign w:val="bottom"/>
          </w:tcPr>
          <w:p w14:paraId="6DF5BDA6"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07796F23" w14:textId="77777777" w:rsidR="00BE61A7" w:rsidRPr="00813D46" w:rsidRDefault="00BE61A7" w:rsidP="00BE61A7">
            <w:pPr>
              <w:pStyle w:val="la2"/>
              <w:keepNext/>
              <w:keepLines/>
            </w:pPr>
            <w:r w:rsidRPr="00813D46">
              <w:rPr>
                <w:sz w:val="15"/>
                <w:szCs w:val="15"/>
              </w:rPr>
              <w:t> </w:t>
            </w:r>
          </w:p>
        </w:tc>
        <w:tc>
          <w:tcPr>
            <w:tcW w:w="34" w:type="dxa"/>
            <w:vAlign w:val="bottom"/>
          </w:tcPr>
          <w:p w14:paraId="58A93F7F" w14:textId="77777777" w:rsidR="00BE61A7" w:rsidRPr="00813D46" w:rsidRDefault="00BE61A7" w:rsidP="00BE61A7">
            <w:pPr>
              <w:keepNext/>
              <w:keepLines/>
              <w:rPr>
                <w:sz w:val="8"/>
                <w:szCs w:val="24"/>
              </w:rPr>
            </w:pPr>
            <w:r w:rsidRPr="00813D46">
              <w:rPr>
                <w:rFonts w:cs="Arial"/>
                <w:b/>
                <w:bCs/>
              </w:rPr>
              <w:t> </w:t>
            </w:r>
          </w:p>
        </w:tc>
        <w:tc>
          <w:tcPr>
            <w:tcW w:w="849" w:type="dxa"/>
            <w:gridSpan w:val="2"/>
            <w:vAlign w:val="bottom"/>
          </w:tcPr>
          <w:p w14:paraId="6FF5C44C" w14:textId="77777777" w:rsidR="00BE61A7" w:rsidRPr="00813D46" w:rsidRDefault="00BE61A7" w:rsidP="00BE61A7">
            <w:pPr>
              <w:keepNext/>
              <w:keepLines/>
              <w:jc w:val="right"/>
              <w:rPr>
                <w:szCs w:val="24"/>
              </w:rPr>
            </w:pPr>
            <w:r w:rsidRPr="00813D46">
              <w:rPr>
                <w:rFonts w:cs="Arial"/>
                <w:b/>
                <w:bCs/>
              </w:rPr>
              <w:t>0.61</w:t>
            </w:r>
          </w:p>
        </w:tc>
        <w:tc>
          <w:tcPr>
            <w:tcW w:w="70" w:type="dxa"/>
            <w:noWrap/>
            <w:vAlign w:val="bottom"/>
          </w:tcPr>
          <w:p w14:paraId="42789DA8" w14:textId="77777777" w:rsidR="00BE61A7" w:rsidRPr="00813D46" w:rsidRDefault="00BE61A7" w:rsidP="00BE61A7">
            <w:pPr>
              <w:keepNext/>
              <w:keepLines/>
              <w:rPr>
                <w:sz w:val="8"/>
                <w:szCs w:val="24"/>
              </w:rPr>
            </w:pPr>
            <w:r w:rsidRPr="00813D46">
              <w:rPr>
                <w:rFonts w:cs="Arial"/>
                <w:b/>
                <w:bCs/>
              </w:rPr>
              <w:t> </w:t>
            </w:r>
          </w:p>
        </w:tc>
        <w:tc>
          <w:tcPr>
            <w:tcW w:w="52" w:type="dxa"/>
            <w:vAlign w:val="bottom"/>
          </w:tcPr>
          <w:p w14:paraId="28450E39" w14:textId="77777777" w:rsidR="00BE61A7" w:rsidRPr="00813D46" w:rsidRDefault="00BE61A7" w:rsidP="00BE61A7">
            <w:pPr>
              <w:pStyle w:val="la2"/>
              <w:keepNext/>
              <w:keepLines/>
            </w:pPr>
            <w:r w:rsidRPr="00813D46">
              <w:rPr>
                <w:sz w:val="15"/>
                <w:szCs w:val="15"/>
              </w:rPr>
              <w:t> </w:t>
            </w:r>
          </w:p>
        </w:tc>
        <w:tc>
          <w:tcPr>
            <w:tcW w:w="76" w:type="dxa"/>
            <w:vAlign w:val="bottom"/>
          </w:tcPr>
          <w:p w14:paraId="7C3F7286" w14:textId="77777777" w:rsidR="00BE61A7" w:rsidRPr="00813D46" w:rsidRDefault="00BE61A7" w:rsidP="00BE61A7">
            <w:pPr>
              <w:keepNext/>
              <w:keepLines/>
              <w:rPr>
                <w:sz w:val="8"/>
                <w:szCs w:val="24"/>
              </w:rPr>
            </w:pPr>
            <w:r w:rsidRPr="00813D46">
              <w:rPr>
                <w:rFonts w:cs="Arial"/>
                <w:b/>
                <w:bCs/>
              </w:rPr>
              <w:t> </w:t>
            </w:r>
          </w:p>
        </w:tc>
        <w:tc>
          <w:tcPr>
            <w:tcW w:w="866" w:type="dxa"/>
            <w:gridSpan w:val="4"/>
            <w:vAlign w:val="bottom"/>
          </w:tcPr>
          <w:p w14:paraId="29198C5F" w14:textId="77777777" w:rsidR="00BE61A7" w:rsidRPr="00813D46" w:rsidRDefault="00BE61A7" w:rsidP="00BE61A7">
            <w:pPr>
              <w:keepNext/>
              <w:keepLines/>
              <w:jc w:val="right"/>
              <w:rPr>
                <w:szCs w:val="24"/>
              </w:rPr>
            </w:pPr>
            <w:r w:rsidRPr="00813D46">
              <w:rPr>
                <w:rFonts w:cs="Arial"/>
                <w:b/>
                <w:bCs/>
              </w:rPr>
              <w:t>(0.40</w:t>
            </w:r>
          </w:p>
        </w:tc>
        <w:tc>
          <w:tcPr>
            <w:tcW w:w="259" w:type="dxa"/>
            <w:noWrap/>
            <w:vAlign w:val="bottom"/>
          </w:tcPr>
          <w:p w14:paraId="542ADE92" w14:textId="77777777" w:rsidR="00BE61A7" w:rsidRPr="00813D46" w:rsidRDefault="00BE61A7" w:rsidP="00BE61A7">
            <w:pPr>
              <w:keepNext/>
              <w:keepLines/>
              <w:ind w:left="-14"/>
              <w:jc w:val="both"/>
              <w:rPr>
                <w:b/>
                <w:sz w:val="8"/>
                <w:szCs w:val="24"/>
              </w:rPr>
            </w:pPr>
            <w:r w:rsidRPr="00813D46">
              <w:rPr>
                <w:rFonts w:cs="Arial"/>
                <w:b/>
              </w:rPr>
              <w:t>) </w:t>
            </w:r>
            <w:r w:rsidRPr="00813D46">
              <w:rPr>
                <w:rFonts w:cs="Arial"/>
                <w:b/>
                <w:sz w:val="15"/>
                <w:szCs w:val="15"/>
                <w:vertAlign w:val="superscript"/>
              </w:rPr>
              <w:t>(a)</w:t>
            </w:r>
          </w:p>
        </w:tc>
        <w:tc>
          <w:tcPr>
            <w:tcW w:w="42" w:type="dxa"/>
            <w:vAlign w:val="bottom"/>
          </w:tcPr>
          <w:p w14:paraId="0BA95A83" w14:textId="77777777" w:rsidR="00BE61A7" w:rsidRPr="00813D46" w:rsidRDefault="00BE61A7" w:rsidP="00BE61A7">
            <w:pPr>
              <w:pStyle w:val="la2"/>
              <w:keepNext/>
              <w:keepLines/>
            </w:pPr>
            <w:r w:rsidRPr="00813D46">
              <w:rPr>
                <w:sz w:val="15"/>
                <w:szCs w:val="15"/>
              </w:rPr>
              <w:t> </w:t>
            </w:r>
          </w:p>
        </w:tc>
        <w:tc>
          <w:tcPr>
            <w:tcW w:w="60" w:type="dxa"/>
            <w:vAlign w:val="bottom"/>
          </w:tcPr>
          <w:p w14:paraId="7B021466" w14:textId="77777777" w:rsidR="00BE61A7" w:rsidRPr="00813D46" w:rsidRDefault="00BE61A7" w:rsidP="00BE61A7">
            <w:pPr>
              <w:keepNext/>
              <w:keepLines/>
              <w:rPr>
                <w:sz w:val="8"/>
                <w:szCs w:val="24"/>
              </w:rPr>
            </w:pPr>
            <w:r w:rsidRPr="00813D46">
              <w:rPr>
                <w:rFonts w:cs="Arial"/>
                <w:b/>
                <w:bCs/>
              </w:rPr>
              <w:t> </w:t>
            </w:r>
          </w:p>
        </w:tc>
        <w:tc>
          <w:tcPr>
            <w:tcW w:w="884" w:type="dxa"/>
            <w:gridSpan w:val="2"/>
            <w:vAlign w:val="bottom"/>
          </w:tcPr>
          <w:p w14:paraId="19D591D5" w14:textId="77777777" w:rsidR="00BE61A7" w:rsidRPr="00813D46" w:rsidRDefault="00BE61A7" w:rsidP="00BE61A7">
            <w:pPr>
              <w:keepNext/>
              <w:keepLines/>
              <w:jc w:val="right"/>
              <w:rPr>
                <w:szCs w:val="24"/>
              </w:rPr>
            </w:pPr>
            <w:r w:rsidRPr="00813D46">
              <w:rPr>
                <w:rFonts w:cs="Arial"/>
                <w:b/>
                <w:bCs/>
              </w:rPr>
              <w:t>1.48</w:t>
            </w:r>
          </w:p>
        </w:tc>
        <w:tc>
          <w:tcPr>
            <w:tcW w:w="198" w:type="dxa"/>
            <w:gridSpan w:val="2"/>
            <w:noWrap/>
            <w:vAlign w:val="bottom"/>
          </w:tcPr>
          <w:p w14:paraId="314846C3" w14:textId="77777777" w:rsidR="00BE61A7" w:rsidRPr="00813D46" w:rsidRDefault="00BE61A7" w:rsidP="00BE61A7">
            <w:pPr>
              <w:keepNext/>
              <w:keepLines/>
              <w:jc w:val="both"/>
              <w:rPr>
                <w:b/>
                <w:sz w:val="8"/>
                <w:szCs w:val="24"/>
              </w:rPr>
            </w:pPr>
            <w:r w:rsidRPr="00813D46">
              <w:rPr>
                <w:rFonts w:cs="Arial"/>
                <w:b/>
                <w:bCs/>
              </w:rPr>
              <w:t xml:space="preserve"> </w:t>
            </w:r>
            <w:r w:rsidRPr="00813D46">
              <w:rPr>
                <w:rFonts w:cs="Arial"/>
                <w:b/>
                <w:sz w:val="15"/>
                <w:szCs w:val="15"/>
                <w:vertAlign w:val="superscript"/>
              </w:rPr>
              <w:t>(b)</w:t>
            </w:r>
          </w:p>
        </w:tc>
      </w:tr>
      <w:tr w:rsidR="00BE61A7" w:rsidRPr="00813D46" w14:paraId="4BDE379C" w14:textId="77777777" w:rsidTr="00BE61A7">
        <w:trPr>
          <w:jc w:val="center"/>
        </w:trPr>
        <w:tc>
          <w:tcPr>
            <w:tcW w:w="5661" w:type="dxa"/>
            <w:gridSpan w:val="10"/>
            <w:vAlign w:val="bottom"/>
          </w:tcPr>
          <w:p w14:paraId="7C49AA41" w14:textId="77777777" w:rsidR="00BE61A7" w:rsidRPr="00813D46" w:rsidRDefault="00BE61A7" w:rsidP="00BE61A7">
            <w:pPr>
              <w:pStyle w:val="rrdsinglerule"/>
              <w:keepNext/>
              <w:keepLines/>
            </w:pPr>
            <w:r w:rsidRPr="00813D46">
              <w:rPr>
                <w:sz w:val="15"/>
                <w:szCs w:val="15"/>
              </w:rPr>
              <w:t> </w:t>
            </w:r>
          </w:p>
        </w:tc>
        <w:tc>
          <w:tcPr>
            <w:tcW w:w="70" w:type="dxa"/>
            <w:vAlign w:val="bottom"/>
          </w:tcPr>
          <w:p w14:paraId="31158117" w14:textId="77777777" w:rsidR="00BE61A7" w:rsidRPr="00813D46" w:rsidRDefault="00BE61A7" w:rsidP="00BE61A7">
            <w:pPr>
              <w:keepNext/>
              <w:keepLines/>
              <w:rPr>
                <w:sz w:val="8"/>
                <w:szCs w:val="24"/>
              </w:rPr>
            </w:pPr>
          </w:p>
        </w:tc>
        <w:tc>
          <w:tcPr>
            <w:tcW w:w="52" w:type="dxa"/>
            <w:vAlign w:val="bottom"/>
          </w:tcPr>
          <w:p w14:paraId="21062467" w14:textId="77777777" w:rsidR="00BE61A7" w:rsidRPr="00813D46" w:rsidRDefault="00BE61A7" w:rsidP="00BE61A7">
            <w:pPr>
              <w:pStyle w:val="la2"/>
              <w:keepNext/>
              <w:keepLines/>
            </w:pPr>
            <w:r w:rsidRPr="00813D46">
              <w:t> </w:t>
            </w:r>
          </w:p>
        </w:tc>
        <w:tc>
          <w:tcPr>
            <w:tcW w:w="138" w:type="dxa"/>
            <w:vAlign w:val="bottom"/>
          </w:tcPr>
          <w:p w14:paraId="03AF3D1E" w14:textId="77777777" w:rsidR="00BE61A7" w:rsidRPr="00813D46" w:rsidRDefault="00BE61A7" w:rsidP="00BE61A7">
            <w:pPr>
              <w:pStyle w:val="rrdsinglerule"/>
              <w:keepNext/>
              <w:keepLines/>
            </w:pPr>
            <w:r w:rsidRPr="00813D46">
              <w:rPr>
                <w:sz w:val="15"/>
                <w:szCs w:val="15"/>
              </w:rPr>
              <w:t> </w:t>
            </w:r>
          </w:p>
        </w:tc>
        <w:tc>
          <w:tcPr>
            <w:tcW w:w="849" w:type="dxa"/>
            <w:vAlign w:val="bottom"/>
          </w:tcPr>
          <w:p w14:paraId="74C85620" w14:textId="77777777" w:rsidR="00BE61A7" w:rsidRPr="00813D46" w:rsidRDefault="00BE61A7" w:rsidP="00BE61A7">
            <w:pPr>
              <w:pStyle w:val="rrdsinglerule"/>
              <w:keepNext/>
              <w:keepLines/>
            </w:pPr>
            <w:r w:rsidRPr="00813D46">
              <w:rPr>
                <w:sz w:val="15"/>
                <w:szCs w:val="15"/>
              </w:rPr>
              <w:t> </w:t>
            </w:r>
          </w:p>
        </w:tc>
        <w:tc>
          <w:tcPr>
            <w:tcW w:w="70" w:type="dxa"/>
            <w:vAlign w:val="bottom"/>
          </w:tcPr>
          <w:p w14:paraId="449D0C9A" w14:textId="77777777" w:rsidR="00BE61A7" w:rsidRPr="00813D46" w:rsidRDefault="00BE61A7" w:rsidP="00BE61A7">
            <w:pPr>
              <w:keepNext/>
              <w:keepLines/>
              <w:rPr>
                <w:sz w:val="8"/>
                <w:szCs w:val="24"/>
              </w:rPr>
            </w:pPr>
          </w:p>
        </w:tc>
        <w:tc>
          <w:tcPr>
            <w:tcW w:w="52" w:type="dxa"/>
            <w:vAlign w:val="bottom"/>
          </w:tcPr>
          <w:p w14:paraId="57F936E7" w14:textId="77777777" w:rsidR="00BE61A7" w:rsidRPr="00813D46" w:rsidRDefault="00BE61A7" w:rsidP="00BE61A7">
            <w:pPr>
              <w:pStyle w:val="la2"/>
              <w:keepNext/>
              <w:keepLines/>
            </w:pPr>
            <w:r w:rsidRPr="00813D46">
              <w:t> </w:t>
            </w:r>
          </w:p>
        </w:tc>
        <w:tc>
          <w:tcPr>
            <w:tcW w:w="34" w:type="dxa"/>
            <w:vAlign w:val="bottom"/>
          </w:tcPr>
          <w:p w14:paraId="0EBC1649" w14:textId="77777777" w:rsidR="00BE61A7" w:rsidRPr="00813D46" w:rsidRDefault="00BE61A7" w:rsidP="00BE61A7">
            <w:pPr>
              <w:pStyle w:val="rrdsinglerule"/>
              <w:keepNext/>
              <w:keepLines/>
            </w:pPr>
            <w:r w:rsidRPr="00813D46">
              <w:rPr>
                <w:sz w:val="15"/>
                <w:szCs w:val="15"/>
              </w:rPr>
              <w:t> </w:t>
            </w:r>
          </w:p>
        </w:tc>
        <w:tc>
          <w:tcPr>
            <w:tcW w:w="849" w:type="dxa"/>
            <w:gridSpan w:val="2"/>
            <w:vAlign w:val="bottom"/>
          </w:tcPr>
          <w:p w14:paraId="60AFA43E" w14:textId="77777777" w:rsidR="00BE61A7" w:rsidRPr="00813D46" w:rsidRDefault="00BE61A7" w:rsidP="00BE61A7">
            <w:pPr>
              <w:pStyle w:val="rrdsinglerule"/>
              <w:keepNext/>
              <w:keepLines/>
            </w:pPr>
            <w:r w:rsidRPr="00813D46">
              <w:rPr>
                <w:sz w:val="15"/>
                <w:szCs w:val="15"/>
              </w:rPr>
              <w:t> </w:t>
            </w:r>
          </w:p>
        </w:tc>
        <w:tc>
          <w:tcPr>
            <w:tcW w:w="70" w:type="dxa"/>
            <w:vAlign w:val="bottom"/>
          </w:tcPr>
          <w:p w14:paraId="4D3CC16E" w14:textId="77777777" w:rsidR="00BE61A7" w:rsidRPr="00813D46" w:rsidRDefault="00BE61A7" w:rsidP="00BE61A7">
            <w:pPr>
              <w:keepNext/>
              <w:keepLines/>
              <w:rPr>
                <w:sz w:val="8"/>
                <w:szCs w:val="24"/>
              </w:rPr>
            </w:pPr>
          </w:p>
        </w:tc>
        <w:tc>
          <w:tcPr>
            <w:tcW w:w="52" w:type="dxa"/>
            <w:vAlign w:val="bottom"/>
          </w:tcPr>
          <w:p w14:paraId="2ED569CF" w14:textId="77777777" w:rsidR="00BE61A7" w:rsidRPr="00813D46" w:rsidRDefault="00BE61A7" w:rsidP="00BE61A7">
            <w:pPr>
              <w:pStyle w:val="la2"/>
              <w:keepNext/>
              <w:keepLines/>
            </w:pPr>
            <w:r w:rsidRPr="00813D46">
              <w:t> </w:t>
            </w:r>
          </w:p>
        </w:tc>
        <w:tc>
          <w:tcPr>
            <w:tcW w:w="76" w:type="dxa"/>
            <w:vAlign w:val="bottom"/>
          </w:tcPr>
          <w:p w14:paraId="4C4903AA" w14:textId="77777777" w:rsidR="00BE61A7" w:rsidRPr="00813D46" w:rsidRDefault="00BE61A7" w:rsidP="00BE61A7">
            <w:pPr>
              <w:pStyle w:val="rrdsinglerule"/>
              <w:keepNext/>
              <w:keepLines/>
            </w:pPr>
            <w:r w:rsidRPr="00813D46">
              <w:rPr>
                <w:sz w:val="15"/>
                <w:szCs w:val="15"/>
              </w:rPr>
              <w:t> </w:t>
            </w:r>
          </w:p>
        </w:tc>
        <w:tc>
          <w:tcPr>
            <w:tcW w:w="866" w:type="dxa"/>
            <w:gridSpan w:val="4"/>
            <w:vAlign w:val="bottom"/>
          </w:tcPr>
          <w:p w14:paraId="281E65F4" w14:textId="77777777" w:rsidR="00BE61A7" w:rsidRPr="00813D46" w:rsidRDefault="00BE61A7" w:rsidP="00BE61A7">
            <w:pPr>
              <w:pStyle w:val="rrdsinglerule"/>
              <w:keepNext/>
              <w:keepLines/>
            </w:pPr>
            <w:r w:rsidRPr="00813D46">
              <w:rPr>
                <w:sz w:val="15"/>
                <w:szCs w:val="15"/>
              </w:rPr>
              <w:t> </w:t>
            </w:r>
          </w:p>
        </w:tc>
        <w:tc>
          <w:tcPr>
            <w:tcW w:w="259" w:type="dxa"/>
            <w:vAlign w:val="bottom"/>
          </w:tcPr>
          <w:p w14:paraId="313A0946" w14:textId="77777777" w:rsidR="00BE61A7" w:rsidRPr="00813D46" w:rsidRDefault="00BE61A7" w:rsidP="00BE61A7">
            <w:pPr>
              <w:keepNext/>
              <w:keepLines/>
              <w:rPr>
                <w:sz w:val="8"/>
                <w:szCs w:val="24"/>
              </w:rPr>
            </w:pPr>
          </w:p>
        </w:tc>
        <w:tc>
          <w:tcPr>
            <w:tcW w:w="42" w:type="dxa"/>
            <w:vAlign w:val="bottom"/>
          </w:tcPr>
          <w:p w14:paraId="1A828EC9" w14:textId="77777777" w:rsidR="00BE61A7" w:rsidRPr="00813D46" w:rsidRDefault="00BE61A7" w:rsidP="00BE61A7">
            <w:pPr>
              <w:pStyle w:val="la2"/>
              <w:keepNext/>
              <w:keepLines/>
            </w:pPr>
            <w:r w:rsidRPr="00813D46">
              <w:t> </w:t>
            </w:r>
          </w:p>
        </w:tc>
        <w:tc>
          <w:tcPr>
            <w:tcW w:w="60" w:type="dxa"/>
            <w:vAlign w:val="bottom"/>
          </w:tcPr>
          <w:p w14:paraId="1DAC6C05" w14:textId="77777777" w:rsidR="00BE61A7" w:rsidRPr="00813D46" w:rsidRDefault="00BE61A7" w:rsidP="00BE61A7">
            <w:pPr>
              <w:pStyle w:val="rrdsinglerule"/>
              <w:keepNext/>
              <w:keepLines/>
            </w:pPr>
            <w:r w:rsidRPr="00813D46">
              <w:rPr>
                <w:sz w:val="15"/>
                <w:szCs w:val="15"/>
              </w:rPr>
              <w:t> </w:t>
            </w:r>
          </w:p>
        </w:tc>
        <w:tc>
          <w:tcPr>
            <w:tcW w:w="884" w:type="dxa"/>
            <w:gridSpan w:val="2"/>
            <w:vAlign w:val="bottom"/>
          </w:tcPr>
          <w:p w14:paraId="7AB8BBBA" w14:textId="77777777" w:rsidR="00BE61A7" w:rsidRPr="00813D46" w:rsidRDefault="00BE61A7" w:rsidP="00BE61A7">
            <w:pPr>
              <w:pStyle w:val="rrdsinglerule"/>
              <w:keepNext/>
              <w:keepLines/>
            </w:pPr>
            <w:r w:rsidRPr="00813D46">
              <w:rPr>
                <w:sz w:val="15"/>
                <w:szCs w:val="15"/>
              </w:rPr>
              <w:t> </w:t>
            </w:r>
          </w:p>
        </w:tc>
        <w:tc>
          <w:tcPr>
            <w:tcW w:w="198" w:type="dxa"/>
            <w:gridSpan w:val="2"/>
            <w:vAlign w:val="bottom"/>
          </w:tcPr>
          <w:p w14:paraId="1C06CC74" w14:textId="77777777" w:rsidR="00BE61A7" w:rsidRPr="00813D46" w:rsidRDefault="00BE61A7" w:rsidP="00BE61A7">
            <w:pPr>
              <w:keepNext/>
              <w:keepLines/>
              <w:jc w:val="both"/>
              <w:rPr>
                <w:sz w:val="8"/>
                <w:szCs w:val="24"/>
              </w:rPr>
            </w:pPr>
          </w:p>
        </w:tc>
      </w:tr>
      <w:tr w:rsidR="00BE61A7" w:rsidRPr="00813D46" w14:paraId="74D107A5" w14:textId="77777777" w:rsidTr="00BE61A7">
        <w:trPr>
          <w:trHeight w:val="75"/>
          <w:jc w:val="center"/>
        </w:trPr>
        <w:tc>
          <w:tcPr>
            <w:tcW w:w="4565" w:type="dxa"/>
            <w:gridSpan w:val="6"/>
            <w:vAlign w:val="center"/>
          </w:tcPr>
          <w:p w14:paraId="270841BA" w14:textId="77777777" w:rsidR="00BE61A7" w:rsidRPr="00813D46" w:rsidRDefault="00BE61A7" w:rsidP="00BE61A7">
            <w:pPr>
              <w:keepNext/>
              <w:keepLines/>
              <w:rPr>
                <w:sz w:val="8"/>
                <w:szCs w:val="24"/>
              </w:rPr>
            </w:pPr>
          </w:p>
        </w:tc>
        <w:tc>
          <w:tcPr>
            <w:tcW w:w="1166" w:type="dxa"/>
            <w:gridSpan w:val="5"/>
            <w:vAlign w:val="center"/>
          </w:tcPr>
          <w:p w14:paraId="02CE3F30" w14:textId="77777777" w:rsidR="00BE61A7" w:rsidRPr="00813D46" w:rsidRDefault="00BE61A7" w:rsidP="00BE61A7">
            <w:pPr>
              <w:keepNext/>
              <w:keepLines/>
              <w:rPr>
                <w:sz w:val="8"/>
                <w:szCs w:val="24"/>
              </w:rPr>
            </w:pPr>
          </w:p>
        </w:tc>
        <w:tc>
          <w:tcPr>
            <w:tcW w:w="1109" w:type="dxa"/>
            <w:gridSpan w:val="4"/>
            <w:vAlign w:val="center"/>
          </w:tcPr>
          <w:p w14:paraId="3D5AB3E8" w14:textId="77777777" w:rsidR="00BE61A7" w:rsidRPr="00813D46" w:rsidRDefault="00BE61A7" w:rsidP="00BE61A7">
            <w:pPr>
              <w:keepNext/>
              <w:keepLines/>
              <w:rPr>
                <w:sz w:val="8"/>
                <w:szCs w:val="24"/>
              </w:rPr>
            </w:pPr>
          </w:p>
        </w:tc>
        <w:tc>
          <w:tcPr>
            <w:tcW w:w="1005" w:type="dxa"/>
            <w:gridSpan w:val="5"/>
            <w:vAlign w:val="center"/>
          </w:tcPr>
          <w:p w14:paraId="5BB4B036" w14:textId="77777777" w:rsidR="00BE61A7" w:rsidRPr="00813D46" w:rsidRDefault="00BE61A7" w:rsidP="00BE61A7">
            <w:pPr>
              <w:keepNext/>
              <w:keepLines/>
              <w:rPr>
                <w:sz w:val="8"/>
                <w:szCs w:val="24"/>
              </w:rPr>
            </w:pPr>
          </w:p>
        </w:tc>
        <w:tc>
          <w:tcPr>
            <w:tcW w:w="1253" w:type="dxa"/>
            <w:gridSpan w:val="7"/>
            <w:vAlign w:val="center"/>
          </w:tcPr>
          <w:p w14:paraId="3DD8EBCC" w14:textId="77777777" w:rsidR="00BE61A7" w:rsidRPr="00813D46" w:rsidRDefault="00BE61A7" w:rsidP="00BE61A7">
            <w:pPr>
              <w:keepNext/>
              <w:keepLines/>
              <w:rPr>
                <w:sz w:val="8"/>
                <w:szCs w:val="24"/>
              </w:rPr>
            </w:pPr>
          </w:p>
        </w:tc>
        <w:tc>
          <w:tcPr>
            <w:tcW w:w="1184" w:type="dxa"/>
            <w:gridSpan w:val="6"/>
            <w:vAlign w:val="center"/>
          </w:tcPr>
          <w:p w14:paraId="45DAC554" w14:textId="77777777" w:rsidR="00BE61A7" w:rsidRPr="00813D46" w:rsidRDefault="00BE61A7" w:rsidP="00BE61A7">
            <w:pPr>
              <w:keepNext/>
              <w:keepLines/>
              <w:jc w:val="center"/>
              <w:rPr>
                <w:sz w:val="8"/>
                <w:szCs w:val="24"/>
              </w:rPr>
            </w:pPr>
          </w:p>
        </w:tc>
      </w:tr>
      <w:tr w:rsidR="00BE61A7" w:rsidRPr="00813D46" w14:paraId="3FD88776" w14:textId="77777777" w:rsidTr="00BE61A7">
        <w:trPr>
          <w:jc w:val="center"/>
        </w:trPr>
        <w:tc>
          <w:tcPr>
            <w:tcW w:w="4565" w:type="dxa"/>
            <w:gridSpan w:val="6"/>
          </w:tcPr>
          <w:p w14:paraId="121F46DF" w14:textId="77777777" w:rsidR="00BE61A7" w:rsidRPr="00813D46" w:rsidRDefault="00BE61A7" w:rsidP="00BE61A7">
            <w:pPr>
              <w:pStyle w:val="NormalWeb"/>
              <w:keepNext/>
              <w:keepLines/>
              <w:ind w:left="240" w:hanging="240"/>
              <w:rPr>
                <w:sz w:val="8"/>
              </w:rPr>
            </w:pPr>
            <w:r w:rsidRPr="00813D46">
              <w:rPr>
                <w:rFonts w:cs="Arial"/>
                <w:b/>
                <w:bCs/>
                <w:sz w:val="15"/>
                <w:szCs w:val="15"/>
              </w:rPr>
              <w:t>Fiscal Year 2014</w:t>
            </w:r>
          </w:p>
        </w:tc>
        <w:tc>
          <w:tcPr>
            <w:tcW w:w="52" w:type="dxa"/>
            <w:vAlign w:val="bottom"/>
          </w:tcPr>
          <w:p w14:paraId="54EE8B4A" w14:textId="77777777" w:rsidR="00BE61A7" w:rsidRPr="00813D46" w:rsidRDefault="00BE61A7" w:rsidP="00BE61A7">
            <w:pPr>
              <w:pStyle w:val="la2"/>
              <w:keepNext/>
              <w:keepLines/>
            </w:pPr>
            <w:r w:rsidRPr="00813D46">
              <w:rPr>
                <w:sz w:val="15"/>
                <w:szCs w:val="15"/>
              </w:rPr>
              <w:t> </w:t>
            </w:r>
          </w:p>
        </w:tc>
        <w:tc>
          <w:tcPr>
            <w:tcW w:w="195" w:type="dxa"/>
            <w:vAlign w:val="bottom"/>
          </w:tcPr>
          <w:p w14:paraId="5E626B26" w14:textId="77777777" w:rsidR="00BE61A7" w:rsidRPr="00813D46" w:rsidRDefault="00BE61A7" w:rsidP="00BE61A7">
            <w:pPr>
              <w:pStyle w:val="la2"/>
              <w:keepNext/>
              <w:keepLines/>
            </w:pPr>
            <w:r w:rsidRPr="00813D46">
              <w:t> </w:t>
            </w:r>
          </w:p>
        </w:tc>
        <w:tc>
          <w:tcPr>
            <w:tcW w:w="849" w:type="dxa"/>
            <w:gridSpan w:val="2"/>
            <w:vAlign w:val="bottom"/>
          </w:tcPr>
          <w:p w14:paraId="00B585C6" w14:textId="77777777" w:rsidR="00BE61A7" w:rsidRPr="00813D46" w:rsidRDefault="00BE61A7" w:rsidP="00BE61A7">
            <w:pPr>
              <w:pStyle w:val="la2"/>
              <w:keepNext/>
              <w:keepLines/>
            </w:pPr>
            <w:r w:rsidRPr="00813D46">
              <w:t> </w:t>
            </w:r>
          </w:p>
        </w:tc>
        <w:tc>
          <w:tcPr>
            <w:tcW w:w="70" w:type="dxa"/>
            <w:vAlign w:val="bottom"/>
          </w:tcPr>
          <w:p w14:paraId="4ED99ECC" w14:textId="77777777" w:rsidR="00BE61A7" w:rsidRPr="00813D46" w:rsidRDefault="00BE61A7" w:rsidP="00BE61A7">
            <w:pPr>
              <w:pStyle w:val="la2"/>
              <w:keepNext/>
              <w:keepLines/>
            </w:pPr>
            <w:r w:rsidRPr="00813D46">
              <w:t> </w:t>
            </w:r>
          </w:p>
        </w:tc>
        <w:tc>
          <w:tcPr>
            <w:tcW w:w="52" w:type="dxa"/>
            <w:vAlign w:val="bottom"/>
          </w:tcPr>
          <w:p w14:paraId="0DADD5D9" w14:textId="77777777" w:rsidR="00BE61A7" w:rsidRPr="00813D46" w:rsidRDefault="00BE61A7" w:rsidP="00BE61A7">
            <w:pPr>
              <w:pStyle w:val="la2"/>
              <w:keepNext/>
              <w:keepLines/>
            </w:pPr>
            <w:r w:rsidRPr="00813D46">
              <w:rPr>
                <w:sz w:val="15"/>
                <w:szCs w:val="15"/>
              </w:rPr>
              <w:t> </w:t>
            </w:r>
          </w:p>
        </w:tc>
        <w:tc>
          <w:tcPr>
            <w:tcW w:w="138" w:type="dxa"/>
            <w:vAlign w:val="bottom"/>
          </w:tcPr>
          <w:p w14:paraId="60F1ADB0" w14:textId="77777777" w:rsidR="00BE61A7" w:rsidRPr="00813D46" w:rsidRDefault="00BE61A7" w:rsidP="00BE61A7">
            <w:pPr>
              <w:pStyle w:val="la2"/>
              <w:keepNext/>
              <w:keepLines/>
            </w:pPr>
            <w:r w:rsidRPr="00813D46">
              <w:t> </w:t>
            </w:r>
          </w:p>
        </w:tc>
        <w:tc>
          <w:tcPr>
            <w:tcW w:w="849" w:type="dxa"/>
            <w:vAlign w:val="bottom"/>
          </w:tcPr>
          <w:p w14:paraId="32A11A32" w14:textId="77777777" w:rsidR="00BE61A7" w:rsidRPr="00813D46" w:rsidRDefault="00BE61A7" w:rsidP="00BE61A7">
            <w:pPr>
              <w:pStyle w:val="la2"/>
              <w:keepNext/>
              <w:keepLines/>
            </w:pPr>
            <w:r w:rsidRPr="00813D46">
              <w:t> </w:t>
            </w:r>
          </w:p>
        </w:tc>
        <w:tc>
          <w:tcPr>
            <w:tcW w:w="70" w:type="dxa"/>
            <w:vAlign w:val="bottom"/>
          </w:tcPr>
          <w:p w14:paraId="6976C129" w14:textId="77777777" w:rsidR="00BE61A7" w:rsidRPr="00813D46" w:rsidRDefault="00BE61A7" w:rsidP="00BE61A7">
            <w:pPr>
              <w:pStyle w:val="la2"/>
              <w:keepNext/>
              <w:keepLines/>
            </w:pPr>
            <w:r w:rsidRPr="00813D46">
              <w:t> </w:t>
            </w:r>
          </w:p>
        </w:tc>
        <w:tc>
          <w:tcPr>
            <w:tcW w:w="52" w:type="dxa"/>
            <w:vAlign w:val="bottom"/>
          </w:tcPr>
          <w:p w14:paraId="0BDD294D" w14:textId="77777777" w:rsidR="00BE61A7" w:rsidRPr="00813D46" w:rsidRDefault="00BE61A7" w:rsidP="00BE61A7">
            <w:pPr>
              <w:pStyle w:val="la2"/>
              <w:keepNext/>
              <w:keepLines/>
            </w:pPr>
            <w:r w:rsidRPr="00813D46">
              <w:rPr>
                <w:sz w:val="15"/>
                <w:szCs w:val="15"/>
              </w:rPr>
              <w:t> </w:t>
            </w:r>
          </w:p>
        </w:tc>
        <w:tc>
          <w:tcPr>
            <w:tcW w:w="34" w:type="dxa"/>
            <w:vAlign w:val="bottom"/>
          </w:tcPr>
          <w:p w14:paraId="3E861590" w14:textId="77777777" w:rsidR="00BE61A7" w:rsidRPr="00813D46" w:rsidRDefault="00BE61A7" w:rsidP="00BE61A7">
            <w:pPr>
              <w:pStyle w:val="la2"/>
              <w:keepNext/>
              <w:keepLines/>
            </w:pPr>
            <w:r w:rsidRPr="00813D46">
              <w:t> </w:t>
            </w:r>
          </w:p>
        </w:tc>
        <w:tc>
          <w:tcPr>
            <w:tcW w:w="849" w:type="dxa"/>
            <w:gridSpan w:val="2"/>
            <w:vAlign w:val="bottom"/>
          </w:tcPr>
          <w:p w14:paraId="38F5FDB2" w14:textId="77777777" w:rsidR="00BE61A7" w:rsidRPr="00813D46" w:rsidRDefault="00BE61A7" w:rsidP="00BE61A7">
            <w:pPr>
              <w:pStyle w:val="la2"/>
              <w:keepNext/>
              <w:keepLines/>
            </w:pPr>
            <w:r w:rsidRPr="00813D46">
              <w:t> </w:t>
            </w:r>
          </w:p>
        </w:tc>
        <w:tc>
          <w:tcPr>
            <w:tcW w:w="70" w:type="dxa"/>
            <w:vAlign w:val="bottom"/>
          </w:tcPr>
          <w:p w14:paraId="50125AF9" w14:textId="77777777" w:rsidR="00BE61A7" w:rsidRPr="00813D46" w:rsidRDefault="00BE61A7" w:rsidP="00BE61A7">
            <w:pPr>
              <w:pStyle w:val="la2"/>
              <w:keepNext/>
              <w:keepLines/>
            </w:pPr>
            <w:r w:rsidRPr="00813D46">
              <w:t> </w:t>
            </w:r>
          </w:p>
        </w:tc>
        <w:tc>
          <w:tcPr>
            <w:tcW w:w="52" w:type="dxa"/>
            <w:vAlign w:val="bottom"/>
          </w:tcPr>
          <w:p w14:paraId="6B38DCF8" w14:textId="77777777" w:rsidR="00BE61A7" w:rsidRPr="00813D46" w:rsidRDefault="00BE61A7" w:rsidP="00BE61A7">
            <w:pPr>
              <w:pStyle w:val="la2"/>
              <w:keepNext/>
              <w:keepLines/>
            </w:pPr>
            <w:r w:rsidRPr="00813D46">
              <w:rPr>
                <w:sz w:val="15"/>
                <w:szCs w:val="15"/>
              </w:rPr>
              <w:t> </w:t>
            </w:r>
          </w:p>
        </w:tc>
        <w:tc>
          <w:tcPr>
            <w:tcW w:w="76" w:type="dxa"/>
            <w:vAlign w:val="bottom"/>
          </w:tcPr>
          <w:p w14:paraId="7F82001D" w14:textId="77777777" w:rsidR="00BE61A7" w:rsidRPr="00813D46" w:rsidRDefault="00BE61A7" w:rsidP="00BE61A7">
            <w:pPr>
              <w:pStyle w:val="la2"/>
              <w:keepNext/>
              <w:keepLines/>
            </w:pPr>
            <w:r w:rsidRPr="00813D46">
              <w:t> </w:t>
            </w:r>
          </w:p>
        </w:tc>
        <w:tc>
          <w:tcPr>
            <w:tcW w:w="866" w:type="dxa"/>
            <w:gridSpan w:val="4"/>
            <w:vAlign w:val="bottom"/>
          </w:tcPr>
          <w:p w14:paraId="394B59A3" w14:textId="77777777" w:rsidR="00BE61A7" w:rsidRPr="00813D46" w:rsidRDefault="00BE61A7" w:rsidP="00BE61A7">
            <w:pPr>
              <w:pStyle w:val="la2"/>
              <w:keepNext/>
              <w:keepLines/>
            </w:pPr>
            <w:r w:rsidRPr="00813D46">
              <w:t> </w:t>
            </w:r>
          </w:p>
        </w:tc>
        <w:tc>
          <w:tcPr>
            <w:tcW w:w="259" w:type="dxa"/>
            <w:vAlign w:val="bottom"/>
          </w:tcPr>
          <w:p w14:paraId="1ABA9ADC" w14:textId="77777777" w:rsidR="00BE61A7" w:rsidRPr="00813D46" w:rsidRDefault="00BE61A7" w:rsidP="00BE61A7">
            <w:pPr>
              <w:pStyle w:val="la2"/>
              <w:keepNext/>
              <w:keepLines/>
            </w:pPr>
            <w:r w:rsidRPr="00813D46">
              <w:t> </w:t>
            </w:r>
          </w:p>
        </w:tc>
        <w:tc>
          <w:tcPr>
            <w:tcW w:w="42" w:type="dxa"/>
            <w:vAlign w:val="bottom"/>
          </w:tcPr>
          <w:p w14:paraId="03D398D5" w14:textId="77777777" w:rsidR="00BE61A7" w:rsidRPr="00813D46" w:rsidRDefault="00BE61A7" w:rsidP="00BE61A7">
            <w:pPr>
              <w:pStyle w:val="la2"/>
              <w:keepNext/>
              <w:keepLines/>
            </w:pPr>
            <w:r w:rsidRPr="00813D46">
              <w:rPr>
                <w:sz w:val="15"/>
                <w:szCs w:val="15"/>
              </w:rPr>
              <w:t> </w:t>
            </w:r>
          </w:p>
        </w:tc>
        <w:tc>
          <w:tcPr>
            <w:tcW w:w="60" w:type="dxa"/>
            <w:vAlign w:val="bottom"/>
          </w:tcPr>
          <w:p w14:paraId="679ACB9D" w14:textId="77777777" w:rsidR="00BE61A7" w:rsidRPr="00813D46" w:rsidRDefault="00BE61A7" w:rsidP="00BE61A7">
            <w:pPr>
              <w:pStyle w:val="la2"/>
              <w:keepNext/>
              <w:keepLines/>
            </w:pPr>
            <w:r w:rsidRPr="00813D46">
              <w:t> </w:t>
            </w:r>
          </w:p>
        </w:tc>
        <w:tc>
          <w:tcPr>
            <w:tcW w:w="884" w:type="dxa"/>
            <w:gridSpan w:val="2"/>
            <w:vAlign w:val="bottom"/>
          </w:tcPr>
          <w:p w14:paraId="388234A1" w14:textId="77777777" w:rsidR="00BE61A7" w:rsidRPr="00813D46" w:rsidRDefault="00BE61A7" w:rsidP="00BE61A7">
            <w:pPr>
              <w:pStyle w:val="la2"/>
              <w:keepNext/>
              <w:keepLines/>
            </w:pPr>
            <w:r w:rsidRPr="00813D46">
              <w:t> </w:t>
            </w:r>
          </w:p>
        </w:tc>
        <w:tc>
          <w:tcPr>
            <w:tcW w:w="198" w:type="dxa"/>
            <w:gridSpan w:val="2"/>
            <w:vAlign w:val="bottom"/>
          </w:tcPr>
          <w:p w14:paraId="7629E238" w14:textId="77777777" w:rsidR="00BE61A7" w:rsidRPr="00813D46" w:rsidRDefault="00BE61A7" w:rsidP="00BE61A7">
            <w:pPr>
              <w:pStyle w:val="la2"/>
              <w:keepNext/>
              <w:keepLines/>
              <w:jc w:val="center"/>
            </w:pPr>
          </w:p>
        </w:tc>
      </w:tr>
      <w:tr w:rsidR="00BE61A7" w:rsidRPr="00813D46" w14:paraId="5C012791" w14:textId="77777777" w:rsidTr="00BE61A7">
        <w:trPr>
          <w:trHeight w:val="75"/>
          <w:jc w:val="center"/>
        </w:trPr>
        <w:tc>
          <w:tcPr>
            <w:tcW w:w="4565" w:type="dxa"/>
            <w:gridSpan w:val="6"/>
            <w:vAlign w:val="center"/>
          </w:tcPr>
          <w:p w14:paraId="70D1A34A" w14:textId="77777777" w:rsidR="00BE61A7" w:rsidRPr="00813D46" w:rsidRDefault="00BE61A7" w:rsidP="00BE61A7">
            <w:pPr>
              <w:keepNext/>
              <w:keepLines/>
              <w:rPr>
                <w:sz w:val="8"/>
                <w:szCs w:val="24"/>
              </w:rPr>
            </w:pPr>
          </w:p>
        </w:tc>
        <w:tc>
          <w:tcPr>
            <w:tcW w:w="1166" w:type="dxa"/>
            <w:gridSpan w:val="5"/>
            <w:vAlign w:val="center"/>
          </w:tcPr>
          <w:p w14:paraId="35723D87" w14:textId="77777777" w:rsidR="00BE61A7" w:rsidRPr="00813D46" w:rsidRDefault="00BE61A7" w:rsidP="00BE61A7">
            <w:pPr>
              <w:keepNext/>
              <w:keepLines/>
              <w:rPr>
                <w:sz w:val="8"/>
                <w:szCs w:val="24"/>
              </w:rPr>
            </w:pPr>
          </w:p>
        </w:tc>
        <w:tc>
          <w:tcPr>
            <w:tcW w:w="1109" w:type="dxa"/>
            <w:gridSpan w:val="4"/>
            <w:vAlign w:val="center"/>
          </w:tcPr>
          <w:p w14:paraId="7AAF3064" w14:textId="77777777" w:rsidR="00BE61A7" w:rsidRPr="00813D46" w:rsidRDefault="00BE61A7" w:rsidP="00BE61A7">
            <w:pPr>
              <w:keepNext/>
              <w:keepLines/>
              <w:rPr>
                <w:sz w:val="8"/>
                <w:szCs w:val="24"/>
              </w:rPr>
            </w:pPr>
          </w:p>
        </w:tc>
        <w:tc>
          <w:tcPr>
            <w:tcW w:w="1005" w:type="dxa"/>
            <w:gridSpan w:val="5"/>
            <w:vAlign w:val="center"/>
          </w:tcPr>
          <w:p w14:paraId="2DE0700E" w14:textId="77777777" w:rsidR="00BE61A7" w:rsidRPr="00813D46" w:rsidRDefault="00BE61A7" w:rsidP="00BE61A7">
            <w:pPr>
              <w:keepNext/>
              <w:keepLines/>
              <w:rPr>
                <w:sz w:val="8"/>
                <w:szCs w:val="24"/>
              </w:rPr>
            </w:pPr>
          </w:p>
        </w:tc>
        <w:tc>
          <w:tcPr>
            <w:tcW w:w="1253" w:type="dxa"/>
            <w:gridSpan w:val="7"/>
            <w:vAlign w:val="center"/>
          </w:tcPr>
          <w:p w14:paraId="16378927" w14:textId="77777777" w:rsidR="00BE61A7" w:rsidRPr="00813D46" w:rsidRDefault="00BE61A7" w:rsidP="00BE61A7">
            <w:pPr>
              <w:keepNext/>
              <w:keepLines/>
              <w:rPr>
                <w:sz w:val="8"/>
                <w:szCs w:val="24"/>
              </w:rPr>
            </w:pPr>
          </w:p>
        </w:tc>
        <w:tc>
          <w:tcPr>
            <w:tcW w:w="1184" w:type="dxa"/>
            <w:gridSpan w:val="6"/>
            <w:vAlign w:val="center"/>
          </w:tcPr>
          <w:p w14:paraId="6B955C41" w14:textId="77777777" w:rsidR="00BE61A7" w:rsidRPr="00813D46" w:rsidRDefault="00BE61A7" w:rsidP="00BE61A7">
            <w:pPr>
              <w:keepNext/>
              <w:keepLines/>
              <w:jc w:val="center"/>
              <w:rPr>
                <w:sz w:val="8"/>
                <w:szCs w:val="24"/>
              </w:rPr>
            </w:pPr>
          </w:p>
        </w:tc>
      </w:tr>
      <w:tr w:rsidR="00BE61A7" w:rsidRPr="00813D46" w14:paraId="16CCBE97" w14:textId="77777777" w:rsidTr="00BE61A7">
        <w:trPr>
          <w:jc w:val="center"/>
        </w:trPr>
        <w:tc>
          <w:tcPr>
            <w:tcW w:w="4565" w:type="dxa"/>
            <w:gridSpan w:val="6"/>
          </w:tcPr>
          <w:p w14:paraId="3357CC8E" w14:textId="77777777" w:rsidR="00BE61A7" w:rsidRPr="00813D46" w:rsidRDefault="00BE61A7" w:rsidP="00BE61A7">
            <w:pPr>
              <w:pStyle w:val="NormalWeb"/>
              <w:keepNext/>
              <w:keepLines/>
              <w:ind w:left="240" w:hanging="240"/>
              <w:rPr>
                <w:sz w:val="8"/>
              </w:rPr>
            </w:pPr>
            <w:r w:rsidRPr="00813D46">
              <w:rPr>
                <w:rFonts w:cs="Arial"/>
                <w:sz w:val="20"/>
                <w:szCs w:val="20"/>
              </w:rPr>
              <w:t>Revenue</w:t>
            </w:r>
          </w:p>
        </w:tc>
        <w:tc>
          <w:tcPr>
            <w:tcW w:w="52" w:type="dxa"/>
            <w:vAlign w:val="bottom"/>
          </w:tcPr>
          <w:p w14:paraId="4A4F261F" w14:textId="77777777" w:rsidR="00BE61A7" w:rsidRPr="00813D46" w:rsidRDefault="00BE61A7" w:rsidP="00BE61A7">
            <w:pPr>
              <w:pStyle w:val="la2"/>
              <w:keepNext/>
              <w:keepLines/>
            </w:pPr>
            <w:r w:rsidRPr="00813D46">
              <w:rPr>
                <w:sz w:val="15"/>
                <w:szCs w:val="15"/>
              </w:rPr>
              <w:t> </w:t>
            </w:r>
          </w:p>
        </w:tc>
        <w:tc>
          <w:tcPr>
            <w:tcW w:w="195" w:type="dxa"/>
            <w:vAlign w:val="bottom"/>
          </w:tcPr>
          <w:p w14:paraId="5976587D" w14:textId="77777777" w:rsidR="00BE61A7" w:rsidRPr="00813D46" w:rsidRDefault="00BE61A7" w:rsidP="00BE61A7">
            <w:pPr>
              <w:keepNext/>
              <w:keepLines/>
              <w:rPr>
                <w:sz w:val="8"/>
                <w:szCs w:val="24"/>
              </w:rPr>
            </w:pPr>
            <w:r w:rsidRPr="00813D46">
              <w:rPr>
                <w:rFonts w:cs="Arial"/>
              </w:rPr>
              <w:t> </w:t>
            </w:r>
          </w:p>
        </w:tc>
        <w:tc>
          <w:tcPr>
            <w:tcW w:w="849" w:type="dxa"/>
            <w:gridSpan w:val="2"/>
            <w:vAlign w:val="bottom"/>
          </w:tcPr>
          <w:p w14:paraId="2C2D9C76" w14:textId="77777777" w:rsidR="00BE61A7" w:rsidRPr="00813D46" w:rsidRDefault="00BE61A7" w:rsidP="00BE61A7">
            <w:pPr>
              <w:keepNext/>
              <w:keepLines/>
              <w:jc w:val="right"/>
              <w:rPr>
                <w:szCs w:val="24"/>
              </w:rPr>
            </w:pPr>
            <w:r w:rsidRPr="00813D46">
              <w:rPr>
                <w:rFonts w:cs="Arial"/>
                <w:bCs/>
              </w:rPr>
              <w:t>$  18,529</w:t>
            </w:r>
          </w:p>
        </w:tc>
        <w:tc>
          <w:tcPr>
            <w:tcW w:w="70" w:type="dxa"/>
            <w:noWrap/>
            <w:vAlign w:val="bottom"/>
          </w:tcPr>
          <w:p w14:paraId="6CD827AB"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3B76ABEE" w14:textId="77777777" w:rsidR="00BE61A7" w:rsidRPr="00813D46" w:rsidRDefault="00BE61A7" w:rsidP="00BE61A7">
            <w:pPr>
              <w:pStyle w:val="la2"/>
              <w:keepNext/>
              <w:keepLines/>
            </w:pPr>
            <w:r w:rsidRPr="00813D46">
              <w:rPr>
                <w:sz w:val="15"/>
                <w:szCs w:val="15"/>
              </w:rPr>
              <w:t> </w:t>
            </w:r>
          </w:p>
        </w:tc>
        <w:tc>
          <w:tcPr>
            <w:tcW w:w="138" w:type="dxa"/>
            <w:vAlign w:val="bottom"/>
          </w:tcPr>
          <w:p w14:paraId="52AE9703" w14:textId="77777777" w:rsidR="00BE61A7" w:rsidRPr="00813D46" w:rsidRDefault="00BE61A7" w:rsidP="00BE61A7">
            <w:pPr>
              <w:keepNext/>
              <w:keepLines/>
              <w:rPr>
                <w:sz w:val="8"/>
                <w:szCs w:val="24"/>
              </w:rPr>
            </w:pPr>
            <w:r w:rsidRPr="00813D46">
              <w:rPr>
                <w:rFonts w:cs="Arial"/>
              </w:rPr>
              <w:t> </w:t>
            </w:r>
          </w:p>
        </w:tc>
        <w:tc>
          <w:tcPr>
            <w:tcW w:w="849" w:type="dxa"/>
            <w:vAlign w:val="bottom"/>
          </w:tcPr>
          <w:p w14:paraId="0EE427DB" w14:textId="77777777" w:rsidR="00BE61A7" w:rsidRPr="00813D46" w:rsidRDefault="00BE61A7" w:rsidP="00BE61A7">
            <w:pPr>
              <w:keepNext/>
              <w:keepLines/>
              <w:jc w:val="right"/>
              <w:rPr>
                <w:szCs w:val="24"/>
              </w:rPr>
            </w:pPr>
            <w:r w:rsidRPr="00813D46">
              <w:rPr>
                <w:rFonts w:cs="Arial"/>
                <w:bCs/>
              </w:rPr>
              <w:t>$  24,519</w:t>
            </w:r>
          </w:p>
        </w:tc>
        <w:tc>
          <w:tcPr>
            <w:tcW w:w="70" w:type="dxa"/>
            <w:noWrap/>
            <w:vAlign w:val="bottom"/>
          </w:tcPr>
          <w:p w14:paraId="61D9C743"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7ABE32D9" w14:textId="77777777" w:rsidR="00BE61A7" w:rsidRPr="00813D46" w:rsidRDefault="00BE61A7" w:rsidP="00BE61A7">
            <w:pPr>
              <w:pStyle w:val="la2"/>
              <w:keepNext/>
              <w:keepLines/>
            </w:pPr>
            <w:r w:rsidRPr="00813D46">
              <w:rPr>
                <w:sz w:val="15"/>
                <w:szCs w:val="15"/>
              </w:rPr>
              <w:t> </w:t>
            </w:r>
          </w:p>
        </w:tc>
        <w:tc>
          <w:tcPr>
            <w:tcW w:w="34" w:type="dxa"/>
            <w:vAlign w:val="bottom"/>
          </w:tcPr>
          <w:p w14:paraId="6DB1A30B" w14:textId="77777777" w:rsidR="00BE61A7" w:rsidRPr="00813D46" w:rsidRDefault="00BE61A7" w:rsidP="00BE61A7">
            <w:pPr>
              <w:keepNext/>
              <w:keepLines/>
              <w:rPr>
                <w:sz w:val="8"/>
                <w:szCs w:val="24"/>
              </w:rPr>
            </w:pPr>
            <w:r w:rsidRPr="00813D46">
              <w:rPr>
                <w:rFonts w:cs="Arial"/>
              </w:rPr>
              <w:t> </w:t>
            </w:r>
          </w:p>
        </w:tc>
        <w:tc>
          <w:tcPr>
            <w:tcW w:w="849" w:type="dxa"/>
            <w:gridSpan w:val="2"/>
            <w:vAlign w:val="bottom"/>
          </w:tcPr>
          <w:p w14:paraId="52C8D2B5" w14:textId="77777777" w:rsidR="00BE61A7" w:rsidRPr="00813D46" w:rsidRDefault="00BE61A7" w:rsidP="00BE61A7">
            <w:pPr>
              <w:keepNext/>
              <w:keepLines/>
              <w:jc w:val="right"/>
              <w:rPr>
                <w:szCs w:val="24"/>
              </w:rPr>
            </w:pPr>
            <w:r w:rsidRPr="00813D46">
              <w:rPr>
                <w:rFonts w:cs="Arial"/>
                <w:bCs/>
              </w:rPr>
              <w:t>$  20,403</w:t>
            </w:r>
          </w:p>
        </w:tc>
        <w:tc>
          <w:tcPr>
            <w:tcW w:w="70" w:type="dxa"/>
            <w:noWrap/>
            <w:vAlign w:val="bottom"/>
          </w:tcPr>
          <w:p w14:paraId="7D485160"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5A66D818" w14:textId="77777777" w:rsidR="00BE61A7" w:rsidRPr="00813D46" w:rsidRDefault="00BE61A7" w:rsidP="00BE61A7">
            <w:pPr>
              <w:pStyle w:val="la2"/>
              <w:keepNext/>
              <w:keepLines/>
            </w:pPr>
            <w:r w:rsidRPr="00813D46">
              <w:rPr>
                <w:sz w:val="15"/>
                <w:szCs w:val="15"/>
              </w:rPr>
              <w:t> </w:t>
            </w:r>
          </w:p>
        </w:tc>
        <w:tc>
          <w:tcPr>
            <w:tcW w:w="76" w:type="dxa"/>
            <w:vAlign w:val="bottom"/>
          </w:tcPr>
          <w:p w14:paraId="367CF340" w14:textId="77777777" w:rsidR="00BE61A7" w:rsidRPr="00813D46" w:rsidRDefault="00BE61A7" w:rsidP="00BE61A7">
            <w:pPr>
              <w:keepNext/>
              <w:keepLines/>
              <w:rPr>
                <w:sz w:val="8"/>
                <w:szCs w:val="24"/>
              </w:rPr>
            </w:pPr>
            <w:r w:rsidRPr="00813D46">
              <w:rPr>
                <w:rFonts w:cs="Arial"/>
              </w:rPr>
              <w:t> </w:t>
            </w:r>
          </w:p>
        </w:tc>
        <w:tc>
          <w:tcPr>
            <w:tcW w:w="866" w:type="dxa"/>
            <w:gridSpan w:val="4"/>
            <w:vAlign w:val="bottom"/>
          </w:tcPr>
          <w:p w14:paraId="728CB29E" w14:textId="77777777" w:rsidR="00BE61A7" w:rsidRPr="00813D46" w:rsidRDefault="00BE61A7" w:rsidP="00BE61A7">
            <w:pPr>
              <w:keepNext/>
              <w:keepLines/>
              <w:jc w:val="right"/>
              <w:rPr>
                <w:szCs w:val="24"/>
              </w:rPr>
            </w:pPr>
            <w:r w:rsidRPr="00813D46">
              <w:rPr>
                <w:rFonts w:cs="Arial"/>
                <w:bCs/>
              </w:rPr>
              <w:t>$  23,382</w:t>
            </w:r>
          </w:p>
        </w:tc>
        <w:tc>
          <w:tcPr>
            <w:tcW w:w="259" w:type="dxa"/>
            <w:noWrap/>
            <w:vAlign w:val="bottom"/>
          </w:tcPr>
          <w:p w14:paraId="1AAD4579" w14:textId="77777777" w:rsidR="00BE61A7" w:rsidRPr="00813D46" w:rsidRDefault="00BE61A7" w:rsidP="00BE61A7">
            <w:pPr>
              <w:keepNext/>
              <w:keepLines/>
              <w:rPr>
                <w:sz w:val="15"/>
                <w:szCs w:val="15"/>
                <w:vertAlign w:val="superscript"/>
              </w:rPr>
            </w:pPr>
            <w:r w:rsidRPr="00813D46">
              <w:rPr>
                <w:rFonts w:cs="Arial"/>
              </w:rPr>
              <w:t> </w:t>
            </w:r>
          </w:p>
        </w:tc>
        <w:tc>
          <w:tcPr>
            <w:tcW w:w="42" w:type="dxa"/>
            <w:vAlign w:val="bottom"/>
          </w:tcPr>
          <w:p w14:paraId="044EDFFE" w14:textId="77777777" w:rsidR="00BE61A7" w:rsidRPr="00813D46" w:rsidRDefault="00BE61A7" w:rsidP="00BE61A7">
            <w:pPr>
              <w:pStyle w:val="la2"/>
              <w:keepNext/>
              <w:keepLines/>
            </w:pPr>
            <w:r w:rsidRPr="00813D46">
              <w:rPr>
                <w:sz w:val="15"/>
                <w:szCs w:val="15"/>
              </w:rPr>
              <w:t> </w:t>
            </w:r>
          </w:p>
        </w:tc>
        <w:tc>
          <w:tcPr>
            <w:tcW w:w="60" w:type="dxa"/>
            <w:vAlign w:val="bottom"/>
          </w:tcPr>
          <w:p w14:paraId="60F3CD1E" w14:textId="77777777" w:rsidR="00BE61A7" w:rsidRPr="00813D46" w:rsidRDefault="00BE61A7" w:rsidP="00BE61A7">
            <w:pPr>
              <w:keepNext/>
              <w:keepLines/>
              <w:rPr>
                <w:sz w:val="8"/>
                <w:szCs w:val="24"/>
              </w:rPr>
            </w:pPr>
            <w:r w:rsidRPr="00813D46">
              <w:rPr>
                <w:rFonts w:cs="Arial"/>
              </w:rPr>
              <w:t> </w:t>
            </w:r>
          </w:p>
        </w:tc>
        <w:tc>
          <w:tcPr>
            <w:tcW w:w="884" w:type="dxa"/>
            <w:gridSpan w:val="2"/>
            <w:vAlign w:val="bottom"/>
          </w:tcPr>
          <w:p w14:paraId="0410DA6F" w14:textId="77777777" w:rsidR="00BE61A7" w:rsidRPr="00527216" w:rsidRDefault="00BE61A7" w:rsidP="00BE61A7">
            <w:pPr>
              <w:keepNext/>
              <w:keepLines/>
              <w:jc w:val="right"/>
              <w:rPr>
                <w:szCs w:val="24"/>
              </w:rPr>
            </w:pPr>
            <w:r w:rsidRPr="00527216">
              <w:rPr>
                <w:rFonts w:cs="Arial"/>
                <w:bCs/>
              </w:rPr>
              <w:t>$  86,833</w:t>
            </w:r>
          </w:p>
        </w:tc>
        <w:tc>
          <w:tcPr>
            <w:tcW w:w="198" w:type="dxa"/>
            <w:gridSpan w:val="2"/>
            <w:noWrap/>
            <w:vAlign w:val="bottom"/>
          </w:tcPr>
          <w:p w14:paraId="15988255" w14:textId="77777777" w:rsidR="00BE61A7" w:rsidRPr="00813D46" w:rsidRDefault="00BE61A7" w:rsidP="00BE61A7">
            <w:pPr>
              <w:keepNext/>
              <w:keepLines/>
              <w:jc w:val="center"/>
              <w:rPr>
                <w:sz w:val="8"/>
                <w:szCs w:val="24"/>
              </w:rPr>
            </w:pPr>
          </w:p>
        </w:tc>
      </w:tr>
      <w:tr w:rsidR="00BE61A7" w:rsidRPr="00813D46" w14:paraId="0AE5949D" w14:textId="77777777" w:rsidTr="00BE61A7">
        <w:trPr>
          <w:jc w:val="center"/>
        </w:trPr>
        <w:tc>
          <w:tcPr>
            <w:tcW w:w="4565" w:type="dxa"/>
            <w:gridSpan w:val="6"/>
          </w:tcPr>
          <w:p w14:paraId="47B853D0" w14:textId="77777777" w:rsidR="00BE61A7" w:rsidRPr="00813D46" w:rsidRDefault="00BE61A7" w:rsidP="00BE61A7">
            <w:pPr>
              <w:pStyle w:val="NormalWeb"/>
              <w:keepNext/>
              <w:keepLines/>
              <w:ind w:left="240" w:hanging="240"/>
              <w:rPr>
                <w:sz w:val="8"/>
              </w:rPr>
            </w:pPr>
            <w:r w:rsidRPr="00813D46">
              <w:rPr>
                <w:rFonts w:cs="Arial"/>
                <w:sz w:val="20"/>
                <w:szCs w:val="20"/>
              </w:rPr>
              <w:t>Gross margin</w:t>
            </w:r>
          </w:p>
        </w:tc>
        <w:tc>
          <w:tcPr>
            <w:tcW w:w="52" w:type="dxa"/>
            <w:vAlign w:val="bottom"/>
          </w:tcPr>
          <w:p w14:paraId="05742BCE" w14:textId="77777777" w:rsidR="00BE61A7" w:rsidRPr="00813D46" w:rsidRDefault="00BE61A7" w:rsidP="00BE61A7">
            <w:pPr>
              <w:pStyle w:val="la2"/>
              <w:keepNext/>
              <w:keepLines/>
            </w:pPr>
            <w:r w:rsidRPr="00813D46">
              <w:rPr>
                <w:sz w:val="15"/>
                <w:szCs w:val="15"/>
              </w:rPr>
              <w:t> </w:t>
            </w:r>
          </w:p>
        </w:tc>
        <w:tc>
          <w:tcPr>
            <w:tcW w:w="195" w:type="dxa"/>
            <w:vAlign w:val="bottom"/>
          </w:tcPr>
          <w:p w14:paraId="54C13E20" w14:textId="77777777" w:rsidR="00BE61A7" w:rsidRPr="00813D46" w:rsidRDefault="00BE61A7" w:rsidP="00BE61A7">
            <w:pPr>
              <w:keepNext/>
              <w:keepLines/>
              <w:rPr>
                <w:sz w:val="8"/>
                <w:szCs w:val="24"/>
              </w:rPr>
            </w:pPr>
            <w:r w:rsidRPr="00813D46">
              <w:rPr>
                <w:rFonts w:cs="Arial"/>
              </w:rPr>
              <w:t> </w:t>
            </w:r>
          </w:p>
        </w:tc>
        <w:tc>
          <w:tcPr>
            <w:tcW w:w="849" w:type="dxa"/>
            <w:gridSpan w:val="2"/>
            <w:vAlign w:val="bottom"/>
          </w:tcPr>
          <w:p w14:paraId="1479259F" w14:textId="77777777" w:rsidR="00BE61A7" w:rsidRPr="00813D46" w:rsidRDefault="00BE61A7" w:rsidP="00BE61A7">
            <w:pPr>
              <w:keepNext/>
              <w:keepLines/>
              <w:jc w:val="right"/>
              <w:rPr>
                <w:szCs w:val="24"/>
              </w:rPr>
            </w:pPr>
            <w:r w:rsidRPr="00813D46">
              <w:rPr>
                <w:rFonts w:cs="Arial"/>
                <w:bCs/>
              </w:rPr>
              <w:t>13,384</w:t>
            </w:r>
          </w:p>
        </w:tc>
        <w:tc>
          <w:tcPr>
            <w:tcW w:w="70" w:type="dxa"/>
            <w:noWrap/>
            <w:vAlign w:val="bottom"/>
          </w:tcPr>
          <w:p w14:paraId="06A50FFE"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056344D7" w14:textId="77777777" w:rsidR="00BE61A7" w:rsidRPr="00813D46" w:rsidRDefault="00BE61A7" w:rsidP="00BE61A7">
            <w:pPr>
              <w:pStyle w:val="la2"/>
              <w:keepNext/>
              <w:keepLines/>
            </w:pPr>
            <w:r w:rsidRPr="00813D46">
              <w:rPr>
                <w:sz w:val="15"/>
                <w:szCs w:val="15"/>
              </w:rPr>
              <w:t> </w:t>
            </w:r>
          </w:p>
        </w:tc>
        <w:tc>
          <w:tcPr>
            <w:tcW w:w="138" w:type="dxa"/>
            <w:vAlign w:val="bottom"/>
          </w:tcPr>
          <w:p w14:paraId="4C549D1C" w14:textId="77777777" w:rsidR="00BE61A7" w:rsidRPr="00813D46" w:rsidRDefault="00BE61A7" w:rsidP="00BE61A7">
            <w:pPr>
              <w:keepNext/>
              <w:keepLines/>
              <w:rPr>
                <w:sz w:val="8"/>
                <w:szCs w:val="24"/>
              </w:rPr>
            </w:pPr>
            <w:r w:rsidRPr="00813D46">
              <w:rPr>
                <w:rFonts w:cs="Arial"/>
              </w:rPr>
              <w:t> </w:t>
            </w:r>
          </w:p>
        </w:tc>
        <w:tc>
          <w:tcPr>
            <w:tcW w:w="849" w:type="dxa"/>
            <w:vAlign w:val="bottom"/>
          </w:tcPr>
          <w:p w14:paraId="651C0D11" w14:textId="77777777" w:rsidR="00BE61A7" w:rsidRPr="00813D46" w:rsidRDefault="00BE61A7" w:rsidP="00BE61A7">
            <w:pPr>
              <w:keepNext/>
              <w:keepLines/>
              <w:jc w:val="right"/>
              <w:rPr>
                <w:szCs w:val="24"/>
              </w:rPr>
            </w:pPr>
            <w:r w:rsidRPr="00813D46">
              <w:rPr>
                <w:rFonts w:cs="Arial"/>
                <w:bCs/>
              </w:rPr>
              <w:t>16,197</w:t>
            </w:r>
          </w:p>
        </w:tc>
        <w:tc>
          <w:tcPr>
            <w:tcW w:w="70" w:type="dxa"/>
            <w:noWrap/>
            <w:vAlign w:val="bottom"/>
          </w:tcPr>
          <w:p w14:paraId="002E3379"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07796AD3" w14:textId="77777777" w:rsidR="00BE61A7" w:rsidRPr="00813D46" w:rsidRDefault="00BE61A7" w:rsidP="00BE61A7">
            <w:pPr>
              <w:pStyle w:val="la2"/>
              <w:keepNext/>
              <w:keepLines/>
            </w:pPr>
            <w:r w:rsidRPr="00813D46">
              <w:rPr>
                <w:sz w:val="15"/>
                <w:szCs w:val="15"/>
              </w:rPr>
              <w:t> </w:t>
            </w:r>
          </w:p>
        </w:tc>
        <w:tc>
          <w:tcPr>
            <w:tcW w:w="34" w:type="dxa"/>
            <w:vAlign w:val="bottom"/>
          </w:tcPr>
          <w:p w14:paraId="5803C72A" w14:textId="77777777" w:rsidR="00BE61A7" w:rsidRPr="00813D46" w:rsidRDefault="00BE61A7" w:rsidP="00BE61A7">
            <w:pPr>
              <w:keepNext/>
              <w:keepLines/>
              <w:rPr>
                <w:sz w:val="8"/>
                <w:szCs w:val="24"/>
              </w:rPr>
            </w:pPr>
            <w:r w:rsidRPr="00813D46">
              <w:rPr>
                <w:rFonts w:cs="Arial"/>
              </w:rPr>
              <w:t> </w:t>
            </w:r>
          </w:p>
        </w:tc>
        <w:tc>
          <w:tcPr>
            <w:tcW w:w="849" w:type="dxa"/>
            <w:gridSpan w:val="2"/>
            <w:vAlign w:val="bottom"/>
          </w:tcPr>
          <w:p w14:paraId="23FC8C6A" w14:textId="77777777" w:rsidR="00BE61A7" w:rsidRPr="00813D46" w:rsidRDefault="00BE61A7" w:rsidP="00BE61A7">
            <w:pPr>
              <w:keepNext/>
              <w:keepLines/>
              <w:jc w:val="right"/>
              <w:rPr>
                <w:szCs w:val="24"/>
              </w:rPr>
            </w:pPr>
            <w:r w:rsidRPr="00813D46">
              <w:rPr>
                <w:rFonts w:cs="Arial"/>
                <w:bCs/>
              </w:rPr>
              <w:t>14,425</w:t>
            </w:r>
          </w:p>
        </w:tc>
        <w:tc>
          <w:tcPr>
            <w:tcW w:w="70" w:type="dxa"/>
            <w:noWrap/>
            <w:vAlign w:val="bottom"/>
          </w:tcPr>
          <w:p w14:paraId="2AA373DC"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5BA07EFC" w14:textId="77777777" w:rsidR="00BE61A7" w:rsidRPr="00813D46" w:rsidRDefault="00BE61A7" w:rsidP="00BE61A7">
            <w:pPr>
              <w:pStyle w:val="la2"/>
              <w:keepNext/>
              <w:keepLines/>
            </w:pPr>
            <w:r w:rsidRPr="00813D46">
              <w:rPr>
                <w:sz w:val="15"/>
                <w:szCs w:val="15"/>
              </w:rPr>
              <w:t> </w:t>
            </w:r>
          </w:p>
        </w:tc>
        <w:tc>
          <w:tcPr>
            <w:tcW w:w="76" w:type="dxa"/>
            <w:vAlign w:val="bottom"/>
          </w:tcPr>
          <w:p w14:paraId="37346F00" w14:textId="77777777" w:rsidR="00BE61A7" w:rsidRPr="00813D46" w:rsidRDefault="00BE61A7" w:rsidP="00BE61A7">
            <w:pPr>
              <w:keepNext/>
              <w:keepLines/>
              <w:rPr>
                <w:sz w:val="8"/>
                <w:szCs w:val="24"/>
              </w:rPr>
            </w:pPr>
            <w:r w:rsidRPr="00813D46">
              <w:rPr>
                <w:rFonts w:cs="Arial"/>
              </w:rPr>
              <w:t> </w:t>
            </w:r>
          </w:p>
        </w:tc>
        <w:tc>
          <w:tcPr>
            <w:tcW w:w="866" w:type="dxa"/>
            <w:gridSpan w:val="4"/>
            <w:vAlign w:val="bottom"/>
          </w:tcPr>
          <w:p w14:paraId="71932A97" w14:textId="77777777" w:rsidR="00BE61A7" w:rsidRPr="00813D46" w:rsidRDefault="00BE61A7" w:rsidP="00BE61A7">
            <w:pPr>
              <w:keepNext/>
              <w:keepLines/>
              <w:jc w:val="right"/>
              <w:rPr>
                <w:szCs w:val="24"/>
              </w:rPr>
            </w:pPr>
            <w:r w:rsidRPr="00813D46">
              <w:rPr>
                <w:rFonts w:cs="Arial"/>
                <w:bCs/>
              </w:rPr>
              <w:t>15,749</w:t>
            </w:r>
          </w:p>
        </w:tc>
        <w:tc>
          <w:tcPr>
            <w:tcW w:w="259" w:type="dxa"/>
            <w:noWrap/>
            <w:vAlign w:val="bottom"/>
          </w:tcPr>
          <w:p w14:paraId="35D5C9A8" w14:textId="77777777" w:rsidR="00BE61A7" w:rsidRPr="00813D46" w:rsidRDefault="00BE61A7" w:rsidP="00BE61A7">
            <w:pPr>
              <w:keepNext/>
              <w:keepLines/>
              <w:rPr>
                <w:sz w:val="8"/>
                <w:szCs w:val="24"/>
              </w:rPr>
            </w:pPr>
            <w:r w:rsidRPr="00813D46">
              <w:rPr>
                <w:rFonts w:cs="Arial"/>
              </w:rPr>
              <w:t> </w:t>
            </w:r>
          </w:p>
        </w:tc>
        <w:tc>
          <w:tcPr>
            <w:tcW w:w="42" w:type="dxa"/>
            <w:vAlign w:val="bottom"/>
          </w:tcPr>
          <w:p w14:paraId="65A613F6" w14:textId="77777777" w:rsidR="00BE61A7" w:rsidRPr="00813D46" w:rsidRDefault="00BE61A7" w:rsidP="00BE61A7">
            <w:pPr>
              <w:pStyle w:val="la2"/>
              <w:keepNext/>
              <w:keepLines/>
            </w:pPr>
            <w:r w:rsidRPr="00813D46">
              <w:rPr>
                <w:sz w:val="15"/>
                <w:szCs w:val="15"/>
              </w:rPr>
              <w:t> </w:t>
            </w:r>
          </w:p>
        </w:tc>
        <w:tc>
          <w:tcPr>
            <w:tcW w:w="60" w:type="dxa"/>
            <w:vAlign w:val="bottom"/>
          </w:tcPr>
          <w:p w14:paraId="2F58ADB8" w14:textId="77777777" w:rsidR="00BE61A7" w:rsidRPr="00813D46" w:rsidRDefault="00BE61A7" w:rsidP="00BE61A7">
            <w:pPr>
              <w:keepNext/>
              <w:keepLines/>
              <w:rPr>
                <w:sz w:val="8"/>
                <w:szCs w:val="24"/>
              </w:rPr>
            </w:pPr>
            <w:r w:rsidRPr="00813D46">
              <w:rPr>
                <w:rFonts w:cs="Arial"/>
              </w:rPr>
              <w:t> </w:t>
            </w:r>
          </w:p>
        </w:tc>
        <w:tc>
          <w:tcPr>
            <w:tcW w:w="884" w:type="dxa"/>
            <w:gridSpan w:val="2"/>
            <w:vAlign w:val="bottom"/>
          </w:tcPr>
          <w:p w14:paraId="780D2E27" w14:textId="77777777" w:rsidR="00BE61A7" w:rsidRPr="00527216" w:rsidRDefault="00BE61A7" w:rsidP="00BE61A7">
            <w:pPr>
              <w:keepNext/>
              <w:keepLines/>
              <w:jc w:val="right"/>
              <w:rPr>
                <w:szCs w:val="24"/>
              </w:rPr>
            </w:pPr>
            <w:r w:rsidRPr="00527216">
              <w:rPr>
                <w:rFonts w:cs="Arial"/>
                <w:bCs/>
              </w:rPr>
              <w:t>59,755</w:t>
            </w:r>
          </w:p>
        </w:tc>
        <w:tc>
          <w:tcPr>
            <w:tcW w:w="198" w:type="dxa"/>
            <w:gridSpan w:val="2"/>
            <w:noWrap/>
            <w:vAlign w:val="bottom"/>
          </w:tcPr>
          <w:p w14:paraId="2CB084DB" w14:textId="77777777" w:rsidR="00BE61A7" w:rsidRPr="00813D46" w:rsidRDefault="00BE61A7" w:rsidP="00BE61A7">
            <w:pPr>
              <w:keepNext/>
              <w:keepLines/>
              <w:jc w:val="center"/>
              <w:rPr>
                <w:sz w:val="8"/>
                <w:szCs w:val="24"/>
              </w:rPr>
            </w:pPr>
          </w:p>
        </w:tc>
      </w:tr>
      <w:tr w:rsidR="00BE61A7" w:rsidRPr="00813D46" w14:paraId="438C5D3A" w14:textId="77777777" w:rsidTr="00BE61A7">
        <w:trPr>
          <w:jc w:val="center"/>
        </w:trPr>
        <w:tc>
          <w:tcPr>
            <w:tcW w:w="4565" w:type="dxa"/>
            <w:gridSpan w:val="6"/>
          </w:tcPr>
          <w:p w14:paraId="2482F05A" w14:textId="77777777" w:rsidR="00BE61A7" w:rsidRPr="00813D46" w:rsidRDefault="00BE61A7" w:rsidP="00BE61A7">
            <w:pPr>
              <w:pStyle w:val="NormalWeb"/>
              <w:keepNext/>
              <w:keepLines/>
              <w:ind w:left="240" w:hanging="240"/>
              <w:rPr>
                <w:sz w:val="8"/>
              </w:rPr>
            </w:pPr>
            <w:r w:rsidRPr="00813D46">
              <w:rPr>
                <w:rFonts w:cs="Arial"/>
                <w:sz w:val="20"/>
                <w:szCs w:val="20"/>
              </w:rPr>
              <w:t>Net income</w:t>
            </w:r>
          </w:p>
        </w:tc>
        <w:tc>
          <w:tcPr>
            <w:tcW w:w="52" w:type="dxa"/>
            <w:vAlign w:val="bottom"/>
          </w:tcPr>
          <w:p w14:paraId="4E4B71B4" w14:textId="77777777" w:rsidR="00BE61A7" w:rsidRPr="00813D46" w:rsidRDefault="00BE61A7" w:rsidP="00BE61A7">
            <w:pPr>
              <w:pStyle w:val="la2"/>
              <w:keepNext/>
              <w:keepLines/>
            </w:pPr>
            <w:r w:rsidRPr="00813D46">
              <w:rPr>
                <w:sz w:val="15"/>
                <w:szCs w:val="15"/>
              </w:rPr>
              <w:t> </w:t>
            </w:r>
          </w:p>
        </w:tc>
        <w:tc>
          <w:tcPr>
            <w:tcW w:w="195" w:type="dxa"/>
            <w:vAlign w:val="bottom"/>
          </w:tcPr>
          <w:p w14:paraId="3F55EB65" w14:textId="77777777" w:rsidR="00BE61A7" w:rsidRPr="00813D46" w:rsidRDefault="00BE61A7" w:rsidP="00BE61A7">
            <w:pPr>
              <w:keepNext/>
              <w:keepLines/>
              <w:rPr>
                <w:sz w:val="8"/>
                <w:szCs w:val="24"/>
              </w:rPr>
            </w:pPr>
            <w:r w:rsidRPr="00813D46">
              <w:rPr>
                <w:rFonts w:cs="Arial"/>
              </w:rPr>
              <w:t> </w:t>
            </w:r>
          </w:p>
        </w:tc>
        <w:tc>
          <w:tcPr>
            <w:tcW w:w="849" w:type="dxa"/>
            <w:gridSpan w:val="2"/>
            <w:vAlign w:val="bottom"/>
          </w:tcPr>
          <w:p w14:paraId="5E3455D6" w14:textId="77777777" w:rsidR="00BE61A7" w:rsidRPr="00813D46" w:rsidRDefault="00BE61A7" w:rsidP="00BE61A7">
            <w:pPr>
              <w:keepNext/>
              <w:keepLines/>
              <w:jc w:val="right"/>
              <w:rPr>
                <w:szCs w:val="24"/>
              </w:rPr>
            </w:pPr>
            <w:r w:rsidRPr="00813D46">
              <w:rPr>
                <w:rFonts w:cs="Arial"/>
                <w:bCs/>
              </w:rPr>
              <w:t>5,244</w:t>
            </w:r>
          </w:p>
        </w:tc>
        <w:tc>
          <w:tcPr>
            <w:tcW w:w="70" w:type="dxa"/>
            <w:noWrap/>
            <w:vAlign w:val="bottom"/>
          </w:tcPr>
          <w:p w14:paraId="18CDCBE9"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2A1462F7" w14:textId="77777777" w:rsidR="00BE61A7" w:rsidRPr="00813D46" w:rsidRDefault="00BE61A7" w:rsidP="00BE61A7">
            <w:pPr>
              <w:pStyle w:val="la2"/>
              <w:keepNext/>
              <w:keepLines/>
            </w:pPr>
            <w:r w:rsidRPr="00813D46">
              <w:rPr>
                <w:sz w:val="15"/>
                <w:szCs w:val="15"/>
              </w:rPr>
              <w:t> </w:t>
            </w:r>
          </w:p>
        </w:tc>
        <w:tc>
          <w:tcPr>
            <w:tcW w:w="138" w:type="dxa"/>
            <w:vAlign w:val="bottom"/>
          </w:tcPr>
          <w:p w14:paraId="6B2575D8" w14:textId="77777777" w:rsidR="00BE61A7" w:rsidRPr="00813D46" w:rsidRDefault="00BE61A7" w:rsidP="00BE61A7">
            <w:pPr>
              <w:keepNext/>
              <w:keepLines/>
              <w:rPr>
                <w:sz w:val="8"/>
                <w:szCs w:val="24"/>
              </w:rPr>
            </w:pPr>
            <w:r w:rsidRPr="00813D46">
              <w:rPr>
                <w:rFonts w:cs="Arial"/>
              </w:rPr>
              <w:t> </w:t>
            </w:r>
          </w:p>
        </w:tc>
        <w:tc>
          <w:tcPr>
            <w:tcW w:w="849" w:type="dxa"/>
            <w:vAlign w:val="bottom"/>
          </w:tcPr>
          <w:p w14:paraId="1726D0B0" w14:textId="77777777" w:rsidR="00BE61A7" w:rsidRPr="00813D46" w:rsidRDefault="00BE61A7" w:rsidP="00BE61A7">
            <w:pPr>
              <w:keepNext/>
              <w:keepLines/>
              <w:jc w:val="right"/>
              <w:rPr>
                <w:szCs w:val="24"/>
              </w:rPr>
            </w:pPr>
            <w:r w:rsidRPr="00813D46">
              <w:rPr>
                <w:rFonts w:cs="Arial"/>
                <w:bCs/>
              </w:rPr>
              <w:t>6,558</w:t>
            </w:r>
          </w:p>
        </w:tc>
        <w:tc>
          <w:tcPr>
            <w:tcW w:w="70" w:type="dxa"/>
            <w:noWrap/>
            <w:vAlign w:val="bottom"/>
          </w:tcPr>
          <w:p w14:paraId="4720B519"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4CD04CA9" w14:textId="77777777" w:rsidR="00BE61A7" w:rsidRPr="00813D46" w:rsidRDefault="00BE61A7" w:rsidP="00BE61A7">
            <w:pPr>
              <w:pStyle w:val="la2"/>
              <w:keepNext/>
              <w:keepLines/>
            </w:pPr>
            <w:r w:rsidRPr="00813D46">
              <w:rPr>
                <w:sz w:val="15"/>
                <w:szCs w:val="15"/>
              </w:rPr>
              <w:t> </w:t>
            </w:r>
          </w:p>
        </w:tc>
        <w:tc>
          <w:tcPr>
            <w:tcW w:w="34" w:type="dxa"/>
            <w:vAlign w:val="bottom"/>
          </w:tcPr>
          <w:p w14:paraId="6E19BB4B" w14:textId="77777777" w:rsidR="00BE61A7" w:rsidRPr="00813D46" w:rsidRDefault="00BE61A7" w:rsidP="00BE61A7">
            <w:pPr>
              <w:keepNext/>
              <w:keepLines/>
              <w:rPr>
                <w:sz w:val="8"/>
                <w:szCs w:val="24"/>
              </w:rPr>
            </w:pPr>
            <w:r w:rsidRPr="00813D46">
              <w:rPr>
                <w:rFonts w:cs="Arial"/>
              </w:rPr>
              <w:t> </w:t>
            </w:r>
          </w:p>
        </w:tc>
        <w:tc>
          <w:tcPr>
            <w:tcW w:w="849" w:type="dxa"/>
            <w:gridSpan w:val="2"/>
            <w:vAlign w:val="bottom"/>
          </w:tcPr>
          <w:p w14:paraId="6C332C85" w14:textId="77777777" w:rsidR="00BE61A7" w:rsidRPr="00813D46" w:rsidRDefault="00BE61A7" w:rsidP="00BE61A7">
            <w:pPr>
              <w:keepNext/>
              <w:keepLines/>
              <w:jc w:val="right"/>
              <w:rPr>
                <w:szCs w:val="24"/>
              </w:rPr>
            </w:pPr>
            <w:r w:rsidRPr="00813D46">
              <w:rPr>
                <w:rFonts w:cs="Arial"/>
                <w:bCs/>
              </w:rPr>
              <w:t>5,660</w:t>
            </w:r>
          </w:p>
        </w:tc>
        <w:tc>
          <w:tcPr>
            <w:tcW w:w="70" w:type="dxa"/>
            <w:noWrap/>
            <w:vAlign w:val="bottom"/>
          </w:tcPr>
          <w:p w14:paraId="023FE953"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68E6C421" w14:textId="77777777" w:rsidR="00BE61A7" w:rsidRPr="00813D46" w:rsidRDefault="00BE61A7" w:rsidP="00BE61A7">
            <w:pPr>
              <w:pStyle w:val="la2"/>
              <w:keepNext/>
              <w:keepLines/>
            </w:pPr>
            <w:r w:rsidRPr="00813D46">
              <w:rPr>
                <w:sz w:val="15"/>
                <w:szCs w:val="15"/>
              </w:rPr>
              <w:t> </w:t>
            </w:r>
          </w:p>
        </w:tc>
        <w:tc>
          <w:tcPr>
            <w:tcW w:w="76" w:type="dxa"/>
            <w:vAlign w:val="bottom"/>
          </w:tcPr>
          <w:p w14:paraId="77FF21EB" w14:textId="77777777" w:rsidR="00BE61A7" w:rsidRPr="00813D46" w:rsidRDefault="00BE61A7" w:rsidP="00BE61A7">
            <w:pPr>
              <w:keepNext/>
              <w:keepLines/>
              <w:rPr>
                <w:sz w:val="8"/>
                <w:szCs w:val="24"/>
              </w:rPr>
            </w:pPr>
            <w:r w:rsidRPr="00813D46">
              <w:rPr>
                <w:rFonts w:cs="Arial"/>
              </w:rPr>
              <w:t> </w:t>
            </w:r>
          </w:p>
        </w:tc>
        <w:tc>
          <w:tcPr>
            <w:tcW w:w="866" w:type="dxa"/>
            <w:gridSpan w:val="4"/>
            <w:vAlign w:val="bottom"/>
          </w:tcPr>
          <w:p w14:paraId="11C535DA" w14:textId="77777777" w:rsidR="00BE61A7" w:rsidRPr="00813D46" w:rsidRDefault="00BE61A7" w:rsidP="00BE61A7">
            <w:pPr>
              <w:keepNext/>
              <w:keepLines/>
              <w:jc w:val="right"/>
              <w:rPr>
                <w:szCs w:val="24"/>
              </w:rPr>
            </w:pPr>
            <w:r w:rsidRPr="00813D46">
              <w:rPr>
                <w:rFonts w:cs="Arial"/>
                <w:bCs/>
              </w:rPr>
              <w:t>4,612</w:t>
            </w:r>
          </w:p>
        </w:tc>
        <w:tc>
          <w:tcPr>
            <w:tcW w:w="259" w:type="dxa"/>
            <w:noWrap/>
            <w:vAlign w:val="bottom"/>
          </w:tcPr>
          <w:p w14:paraId="55AF9AE0" w14:textId="77777777" w:rsidR="00BE61A7" w:rsidRPr="00813D46" w:rsidRDefault="00BE61A7" w:rsidP="00BE61A7">
            <w:pPr>
              <w:keepNext/>
              <w:keepLines/>
              <w:ind w:left="-43"/>
              <w:jc w:val="center"/>
              <w:rPr>
                <w:sz w:val="8"/>
                <w:szCs w:val="24"/>
              </w:rPr>
            </w:pPr>
            <w:r w:rsidRPr="00813D46">
              <w:rPr>
                <w:rFonts w:cs="Arial"/>
              </w:rPr>
              <w:t>  </w:t>
            </w:r>
            <w:r w:rsidRPr="00813D46">
              <w:rPr>
                <w:rFonts w:cs="Arial"/>
                <w:sz w:val="15"/>
                <w:szCs w:val="15"/>
                <w:vertAlign w:val="superscript"/>
              </w:rPr>
              <w:t>(c)</w:t>
            </w:r>
          </w:p>
        </w:tc>
        <w:tc>
          <w:tcPr>
            <w:tcW w:w="42" w:type="dxa"/>
            <w:vAlign w:val="bottom"/>
          </w:tcPr>
          <w:p w14:paraId="4CD5636F" w14:textId="77777777" w:rsidR="00BE61A7" w:rsidRPr="00813D46" w:rsidRDefault="00BE61A7" w:rsidP="00BE61A7">
            <w:pPr>
              <w:pStyle w:val="la2"/>
              <w:keepNext/>
              <w:keepLines/>
            </w:pPr>
            <w:r w:rsidRPr="00813D46">
              <w:rPr>
                <w:sz w:val="15"/>
                <w:szCs w:val="15"/>
              </w:rPr>
              <w:t> </w:t>
            </w:r>
          </w:p>
        </w:tc>
        <w:tc>
          <w:tcPr>
            <w:tcW w:w="60" w:type="dxa"/>
            <w:vAlign w:val="bottom"/>
          </w:tcPr>
          <w:p w14:paraId="31546DEB" w14:textId="77777777" w:rsidR="00BE61A7" w:rsidRPr="00813D46" w:rsidRDefault="00BE61A7" w:rsidP="00BE61A7">
            <w:pPr>
              <w:keepNext/>
              <w:keepLines/>
              <w:rPr>
                <w:sz w:val="8"/>
                <w:szCs w:val="24"/>
              </w:rPr>
            </w:pPr>
            <w:r w:rsidRPr="00813D46">
              <w:rPr>
                <w:rFonts w:cs="Arial"/>
              </w:rPr>
              <w:t> </w:t>
            </w:r>
          </w:p>
        </w:tc>
        <w:tc>
          <w:tcPr>
            <w:tcW w:w="884" w:type="dxa"/>
            <w:gridSpan w:val="2"/>
            <w:vAlign w:val="bottom"/>
          </w:tcPr>
          <w:p w14:paraId="0F09ACFC" w14:textId="77777777" w:rsidR="00BE61A7" w:rsidRPr="00527216" w:rsidRDefault="00BE61A7" w:rsidP="00BE61A7">
            <w:pPr>
              <w:keepNext/>
              <w:keepLines/>
              <w:jc w:val="right"/>
              <w:rPr>
                <w:szCs w:val="24"/>
              </w:rPr>
            </w:pPr>
            <w:r w:rsidRPr="00527216">
              <w:rPr>
                <w:rFonts w:cs="Arial"/>
                <w:bCs/>
              </w:rPr>
              <w:t>22,074</w:t>
            </w:r>
          </w:p>
        </w:tc>
        <w:tc>
          <w:tcPr>
            <w:tcW w:w="198" w:type="dxa"/>
            <w:gridSpan w:val="2"/>
            <w:noWrap/>
            <w:vAlign w:val="bottom"/>
          </w:tcPr>
          <w:p w14:paraId="013E0682" w14:textId="77777777" w:rsidR="00BE61A7" w:rsidRPr="00813D46" w:rsidRDefault="00BE61A7" w:rsidP="00BE61A7">
            <w:pPr>
              <w:keepNext/>
              <w:keepLines/>
              <w:jc w:val="both"/>
              <w:rPr>
                <w:sz w:val="8"/>
                <w:szCs w:val="24"/>
              </w:rPr>
            </w:pPr>
            <w:r w:rsidRPr="00813D46">
              <w:rPr>
                <w:rFonts w:cs="Arial"/>
              </w:rPr>
              <w:t> </w:t>
            </w:r>
            <w:r w:rsidRPr="00813D46">
              <w:rPr>
                <w:rFonts w:cs="Arial"/>
                <w:sz w:val="15"/>
                <w:szCs w:val="15"/>
                <w:vertAlign w:val="superscript"/>
              </w:rPr>
              <w:t>(c)</w:t>
            </w:r>
          </w:p>
        </w:tc>
      </w:tr>
      <w:tr w:rsidR="00BE61A7" w:rsidRPr="00813D46" w14:paraId="15DBDAE4" w14:textId="77777777" w:rsidTr="00BE61A7">
        <w:trPr>
          <w:jc w:val="center"/>
        </w:trPr>
        <w:tc>
          <w:tcPr>
            <w:tcW w:w="4565" w:type="dxa"/>
            <w:gridSpan w:val="6"/>
          </w:tcPr>
          <w:p w14:paraId="7AE15628" w14:textId="77777777" w:rsidR="00BE61A7" w:rsidRPr="00813D46" w:rsidRDefault="00BE61A7" w:rsidP="00BE61A7">
            <w:pPr>
              <w:pStyle w:val="NormalWeb"/>
              <w:keepNext/>
              <w:keepLines/>
              <w:ind w:left="240" w:hanging="240"/>
              <w:jc w:val="left"/>
              <w:rPr>
                <w:sz w:val="8"/>
              </w:rPr>
            </w:pPr>
            <w:r w:rsidRPr="00813D46">
              <w:rPr>
                <w:rFonts w:cs="Arial"/>
                <w:sz w:val="20"/>
                <w:szCs w:val="20"/>
              </w:rPr>
              <w:t>Basic earnings per share</w:t>
            </w:r>
          </w:p>
        </w:tc>
        <w:tc>
          <w:tcPr>
            <w:tcW w:w="52" w:type="dxa"/>
            <w:vAlign w:val="bottom"/>
          </w:tcPr>
          <w:p w14:paraId="31B32AE7" w14:textId="77777777" w:rsidR="00BE61A7" w:rsidRPr="00813D46" w:rsidRDefault="00BE61A7" w:rsidP="00BE61A7">
            <w:pPr>
              <w:pStyle w:val="la2"/>
              <w:keepNext/>
              <w:keepLines/>
            </w:pPr>
            <w:r w:rsidRPr="00813D46">
              <w:rPr>
                <w:sz w:val="15"/>
                <w:szCs w:val="15"/>
              </w:rPr>
              <w:t> </w:t>
            </w:r>
          </w:p>
        </w:tc>
        <w:tc>
          <w:tcPr>
            <w:tcW w:w="195" w:type="dxa"/>
            <w:vAlign w:val="bottom"/>
          </w:tcPr>
          <w:p w14:paraId="4181A8D3" w14:textId="77777777" w:rsidR="00BE61A7" w:rsidRPr="00813D46" w:rsidRDefault="00BE61A7" w:rsidP="00BE61A7">
            <w:pPr>
              <w:keepNext/>
              <w:keepLines/>
              <w:rPr>
                <w:sz w:val="8"/>
                <w:szCs w:val="24"/>
              </w:rPr>
            </w:pPr>
            <w:r w:rsidRPr="00813D46">
              <w:rPr>
                <w:rFonts w:cs="Arial"/>
              </w:rPr>
              <w:t> </w:t>
            </w:r>
          </w:p>
        </w:tc>
        <w:tc>
          <w:tcPr>
            <w:tcW w:w="849" w:type="dxa"/>
            <w:gridSpan w:val="2"/>
            <w:vAlign w:val="bottom"/>
          </w:tcPr>
          <w:p w14:paraId="26367661" w14:textId="77777777" w:rsidR="00BE61A7" w:rsidRPr="00813D46" w:rsidRDefault="00BE61A7" w:rsidP="00BE61A7">
            <w:pPr>
              <w:keepNext/>
              <w:keepLines/>
              <w:jc w:val="right"/>
              <w:rPr>
                <w:szCs w:val="24"/>
              </w:rPr>
            </w:pPr>
            <w:r w:rsidRPr="00813D46">
              <w:rPr>
                <w:rFonts w:cs="Arial"/>
                <w:bCs/>
              </w:rPr>
              <w:t>0.63</w:t>
            </w:r>
          </w:p>
        </w:tc>
        <w:tc>
          <w:tcPr>
            <w:tcW w:w="70" w:type="dxa"/>
            <w:noWrap/>
            <w:vAlign w:val="bottom"/>
          </w:tcPr>
          <w:p w14:paraId="126824E8"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405C9E90" w14:textId="77777777" w:rsidR="00BE61A7" w:rsidRPr="00813D46" w:rsidRDefault="00BE61A7" w:rsidP="00BE61A7">
            <w:pPr>
              <w:pStyle w:val="la2"/>
              <w:keepNext/>
              <w:keepLines/>
            </w:pPr>
            <w:r w:rsidRPr="00813D46">
              <w:rPr>
                <w:sz w:val="15"/>
                <w:szCs w:val="15"/>
              </w:rPr>
              <w:t> </w:t>
            </w:r>
          </w:p>
        </w:tc>
        <w:tc>
          <w:tcPr>
            <w:tcW w:w="138" w:type="dxa"/>
            <w:vAlign w:val="bottom"/>
          </w:tcPr>
          <w:p w14:paraId="3C3BE2B0" w14:textId="77777777" w:rsidR="00BE61A7" w:rsidRPr="00813D46" w:rsidRDefault="00BE61A7" w:rsidP="00BE61A7">
            <w:pPr>
              <w:keepNext/>
              <w:keepLines/>
              <w:rPr>
                <w:sz w:val="8"/>
                <w:szCs w:val="24"/>
              </w:rPr>
            </w:pPr>
            <w:r w:rsidRPr="00813D46">
              <w:rPr>
                <w:rFonts w:cs="Arial"/>
              </w:rPr>
              <w:t> </w:t>
            </w:r>
          </w:p>
        </w:tc>
        <w:tc>
          <w:tcPr>
            <w:tcW w:w="849" w:type="dxa"/>
            <w:vAlign w:val="bottom"/>
          </w:tcPr>
          <w:p w14:paraId="607454C0" w14:textId="77777777" w:rsidR="00BE61A7" w:rsidRPr="00813D46" w:rsidRDefault="00BE61A7" w:rsidP="00BE61A7">
            <w:pPr>
              <w:keepNext/>
              <w:keepLines/>
              <w:jc w:val="right"/>
              <w:rPr>
                <w:szCs w:val="24"/>
              </w:rPr>
            </w:pPr>
            <w:r w:rsidRPr="00813D46">
              <w:rPr>
                <w:rFonts w:cs="Arial"/>
                <w:bCs/>
              </w:rPr>
              <w:t>0.79</w:t>
            </w:r>
          </w:p>
        </w:tc>
        <w:tc>
          <w:tcPr>
            <w:tcW w:w="70" w:type="dxa"/>
            <w:noWrap/>
            <w:vAlign w:val="bottom"/>
          </w:tcPr>
          <w:p w14:paraId="69E42948"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71109FB2" w14:textId="77777777" w:rsidR="00BE61A7" w:rsidRPr="00813D46" w:rsidRDefault="00BE61A7" w:rsidP="00BE61A7">
            <w:pPr>
              <w:pStyle w:val="la2"/>
              <w:keepNext/>
              <w:keepLines/>
            </w:pPr>
            <w:r w:rsidRPr="00813D46">
              <w:rPr>
                <w:sz w:val="15"/>
                <w:szCs w:val="15"/>
              </w:rPr>
              <w:t> </w:t>
            </w:r>
          </w:p>
        </w:tc>
        <w:tc>
          <w:tcPr>
            <w:tcW w:w="34" w:type="dxa"/>
            <w:vAlign w:val="bottom"/>
          </w:tcPr>
          <w:p w14:paraId="25CB6920" w14:textId="77777777" w:rsidR="00BE61A7" w:rsidRPr="00813D46" w:rsidRDefault="00BE61A7" w:rsidP="00BE61A7">
            <w:pPr>
              <w:keepNext/>
              <w:keepLines/>
              <w:rPr>
                <w:sz w:val="8"/>
                <w:szCs w:val="24"/>
              </w:rPr>
            </w:pPr>
            <w:r w:rsidRPr="00813D46">
              <w:rPr>
                <w:rFonts w:cs="Arial"/>
              </w:rPr>
              <w:t> </w:t>
            </w:r>
          </w:p>
        </w:tc>
        <w:tc>
          <w:tcPr>
            <w:tcW w:w="849" w:type="dxa"/>
            <w:gridSpan w:val="2"/>
            <w:vAlign w:val="bottom"/>
          </w:tcPr>
          <w:p w14:paraId="078CB50A" w14:textId="77777777" w:rsidR="00BE61A7" w:rsidRPr="00813D46" w:rsidRDefault="00BE61A7" w:rsidP="00BE61A7">
            <w:pPr>
              <w:keepNext/>
              <w:keepLines/>
              <w:jc w:val="right"/>
              <w:rPr>
                <w:szCs w:val="24"/>
              </w:rPr>
            </w:pPr>
            <w:r w:rsidRPr="00813D46">
              <w:rPr>
                <w:rFonts w:cs="Arial"/>
                <w:bCs/>
              </w:rPr>
              <w:t>0.68</w:t>
            </w:r>
          </w:p>
        </w:tc>
        <w:tc>
          <w:tcPr>
            <w:tcW w:w="70" w:type="dxa"/>
            <w:noWrap/>
            <w:vAlign w:val="bottom"/>
          </w:tcPr>
          <w:p w14:paraId="3C09EDE4"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63F81293" w14:textId="77777777" w:rsidR="00BE61A7" w:rsidRPr="00813D46" w:rsidRDefault="00BE61A7" w:rsidP="00BE61A7">
            <w:pPr>
              <w:pStyle w:val="la2"/>
              <w:keepNext/>
              <w:keepLines/>
            </w:pPr>
            <w:r w:rsidRPr="00813D46">
              <w:rPr>
                <w:sz w:val="15"/>
                <w:szCs w:val="15"/>
              </w:rPr>
              <w:t> </w:t>
            </w:r>
          </w:p>
        </w:tc>
        <w:tc>
          <w:tcPr>
            <w:tcW w:w="76" w:type="dxa"/>
            <w:vAlign w:val="bottom"/>
          </w:tcPr>
          <w:p w14:paraId="3EED8DEF" w14:textId="77777777" w:rsidR="00BE61A7" w:rsidRPr="00813D46" w:rsidRDefault="00BE61A7" w:rsidP="00BE61A7">
            <w:pPr>
              <w:keepNext/>
              <w:keepLines/>
              <w:rPr>
                <w:sz w:val="8"/>
                <w:szCs w:val="24"/>
              </w:rPr>
            </w:pPr>
            <w:r w:rsidRPr="00813D46">
              <w:rPr>
                <w:rFonts w:cs="Arial"/>
              </w:rPr>
              <w:t> </w:t>
            </w:r>
          </w:p>
        </w:tc>
        <w:tc>
          <w:tcPr>
            <w:tcW w:w="866" w:type="dxa"/>
            <w:gridSpan w:val="4"/>
            <w:vAlign w:val="bottom"/>
          </w:tcPr>
          <w:p w14:paraId="3A6ADF51" w14:textId="77777777" w:rsidR="00BE61A7" w:rsidRPr="00813D46" w:rsidRDefault="00BE61A7" w:rsidP="00BE61A7">
            <w:pPr>
              <w:keepNext/>
              <w:keepLines/>
              <w:jc w:val="right"/>
              <w:rPr>
                <w:szCs w:val="24"/>
              </w:rPr>
            </w:pPr>
            <w:r w:rsidRPr="00813D46">
              <w:rPr>
                <w:rFonts w:cs="Arial"/>
                <w:bCs/>
              </w:rPr>
              <w:t>0.56</w:t>
            </w:r>
          </w:p>
        </w:tc>
        <w:tc>
          <w:tcPr>
            <w:tcW w:w="259" w:type="dxa"/>
            <w:noWrap/>
            <w:vAlign w:val="bottom"/>
          </w:tcPr>
          <w:p w14:paraId="310609EF" w14:textId="77777777" w:rsidR="00BE61A7" w:rsidRPr="00813D46" w:rsidRDefault="00BE61A7" w:rsidP="00BE61A7">
            <w:pPr>
              <w:keepNext/>
              <w:keepLines/>
              <w:jc w:val="center"/>
              <w:rPr>
                <w:sz w:val="8"/>
                <w:szCs w:val="24"/>
              </w:rPr>
            </w:pPr>
          </w:p>
        </w:tc>
        <w:tc>
          <w:tcPr>
            <w:tcW w:w="42" w:type="dxa"/>
            <w:vAlign w:val="bottom"/>
          </w:tcPr>
          <w:p w14:paraId="4FB7D1B1" w14:textId="77777777" w:rsidR="00BE61A7" w:rsidRPr="00813D46" w:rsidRDefault="00BE61A7" w:rsidP="00BE61A7">
            <w:pPr>
              <w:pStyle w:val="la2"/>
              <w:keepNext/>
              <w:keepLines/>
            </w:pPr>
            <w:r w:rsidRPr="00813D46">
              <w:rPr>
                <w:sz w:val="15"/>
                <w:szCs w:val="15"/>
              </w:rPr>
              <w:t> </w:t>
            </w:r>
          </w:p>
        </w:tc>
        <w:tc>
          <w:tcPr>
            <w:tcW w:w="60" w:type="dxa"/>
            <w:vAlign w:val="bottom"/>
          </w:tcPr>
          <w:p w14:paraId="59F45229" w14:textId="77777777" w:rsidR="00BE61A7" w:rsidRPr="00813D46" w:rsidRDefault="00BE61A7" w:rsidP="00BE61A7">
            <w:pPr>
              <w:keepNext/>
              <w:keepLines/>
              <w:rPr>
                <w:sz w:val="8"/>
                <w:szCs w:val="24"/>
              </w:rPr>
            </w:pPr>
            <w:r w:rsidRPr="00813D46">
              <w:rPr>
                <w:rFonts w:cs="Arial"/>
              </w:rPr>
              <w:t> </w:t>
            </w:r>
          </w:p>
        </w:tc>
        <w:tc>
          <w:tcPr>
            <w:tcW w:w="884" w:type="dxa"/>
            <w:gridSpan w:val="2"/>
            <w:vAlign w:val="bottom"/>
          </w:tcPr>
          <w:p w14:paraId="0D00C717" w14:textId="77777777" w:rsidR="00BE61A7" w:rsidRPr="00527216" w:rsidRDefault="00BE61A7" w:rsidP="00BE61A7">
            <w:pPr>
              <w:keepNext/>
              <w:keepLines/>
              <w:jc w:val="right"/>
              <w:rPr>
                <w:szCs w:val="24"/>
              </w:rPr>
            </w:pPr>
            <w:r w:rsidRPr="00527216">
              <w:rPr>
                <w:rFonts w:cs="Arial"/>
                <w:bCs/>
              </w:rPr>
              <w:t>2.66</w:t>
            </w:r>
          </w:p>
        </w:tc>
        <w:tc>
          <w:tcPr>
            <w:tcW w:w="198" w:type="dxa"/>
            <w:gridSpan w:val="2"/>
            <w:noWrap/>
            <w:vAlign w:val="bottom"/>
          </w:tcPr>
          <w:p w14:paraId="71E268D0" w14:textId="77777777" w:rsidR="00BE61A7" w:rsidRPr="00813D46" w:rsidRDefault="00BE61A7" w:rsidP="00BE61A7">
            <w:pPr>
              <w:keepNext/>
              <w:keepLines/>
              <w:jc w:val="both"/>
              <w:rPr>
                <w:sz w:val="8"/>
                <w:szCs w:val="24"/>
              </w:rPr>
            </w:pPr>
          </w:p>
        </w:tc>
      </w:tr>
      <w:tr w:rsidR="00BE61A7" w:rsidRPr="00813D46" w14:paraId="44F0387C" w14:textId="77777777" w:rsidTr="00BE61A7">
        <w:trPr>
          <w:jc w:val="center"/>
        </w:trPr>
        <w:tc>
          <w:tcPr>
            <w:tcW w:w="4565" w:type="dxa"/>
            <w:gridSpan w:val="6"/>
          </w:tcPr>
          <w:p w14:paraId="2E6922E3" w14:textId="77777777" w:rsidR="00BE61A7" w:rsidRPr="00813D46" w:rsidRDefault="00BE61A7" w:rsidP="00BE61A7">
            <w:pPr>
              <w:pStyle w:val="NormalWeb"/>
              <w:keepNext/>
              <w:keepLines/>
              <w:ind w:left="240" w:hanging="240"/>
              <w:jc w:val="left"/>
              <w:rPr>
                <w:sz w:val="8"/>
              </w:rPr>
            </w:pPr>
            <w:r w:rsidRPr="00813D46">
              <w:rPr>
                <w:rFonts w:cs="Arial"/>
                <w:sz w:val="20"/>
                <w:szCs w:val="20"/>
              </w:rPr>
              <w:t>Diluted earnings  per share</w:t>
            </w:r>
          </w:p>
        </w:tc>
        <w:tc>
          <w:tcPr>
            <w:tcW w:w="52" w:type="dxa"/>
            <w:vAlign w:val="bottom"/>
          </w:tcPr>
          <w:p w14:paraId="126C31F0" w14:textId="77777777" w:rsidR="00BE61A7" w:rsidRPr="00813D46" w:rsidRDefault="00BE61A7" w:rsidP="00BE61A7">
            <w:pPr>
              <w:pStyle w:val="la2"/>
              <w:keepNext/>
              <w:keepLines/>
            </w:pPr>
            <w:r w:rsidRPr="00813D46">
              <w:rPr>
                <w:sz w:val="15"/>
                <w:szCs w:val="15"/>
              </w:rPr>
              <w:t> </w:t>
            </w:r>
          </w:p>
        </w:tc>
        <w:tc>
          <w:tcPr>
            <w:tcW w:w="195" w:type="dxa"/>
            <w:vAlign w:val="bottom"/>
          </w:tcPr>
          <w:p w14:paraId="5BC48500" w14:textId="77777777" w:rsidR="00BE61A7" w:rsidRPr="00813D46" w:rsidRDefault="00BE61A7" w:rsidP="00BE61A7">
            <w:pPr>
              <w:keepNext/>
              <w:keepLines/>
              <w:rPr>
                <w:sz w:val="8"/>
                <w:szCs w:val="24"/>
              </w:rPr>
            </w:pPr>
            <w:r w:rsidRPr="00813D46">
              <w:rPr>
                <w:rFonts w:cs="Arial"/>
              </w:rPr>
              <w:t> </w:t>
            </w:r>
          </w:p>
        </w:tc>
        <w:tc>
          <w:tcPr>
            <w:tcW w:w="849" w:type="dxa"/>
            <w:gridSpan w:val="2"/>
            <w:vAlign w:val="bottom"/>
          </w:tcPr>
          <w:p w14:paraId="1D2F2F69" w14:textId="77777777" w:rsidR="00BE61A7" w:rsidRPr="00813D46" w:rsidRDefault="00BE61A7" w:rsidP="00BE61A7">
            <w:pPr>
              <w:keepNext/>
              <w:keepLines/>
              <w:jc w:val="right"/>
              <w:rPr>
                <w:szCs w:val="24"/>
              </w:rPr>
            </w:pPr>
            <w:r w:rsidRPr="00813D46">
              <w:rPr>
                <w:rFonts w:cs="Arial"/>
                <w:bCs/>
              </w:rPr>
              <w:t>0.62</w:t>
            </w:r>
          </w:p>
        </w:tc>
        <w:tc>
          <w:tcPr>
            <w:tcW w:w="70" w:type="dxa"/>
            <w:noWrap/>
            <w:vAlign w:val="bottom"/>
          </w:tcPr>
          <w:p w14:paraId="363AA3E4"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02AE2604" w14:textId="77777777" w:rsidR="00BE61A7" w:rsidRPr="00813D46" w:rsidRDefault="00BE61A7" w:rsidP="00BE61A7">
            <w:pPr>
              <w:pStyle w:val="la2"/>
              <w:keepNext/>
              <w:keepLines/>
            </w:pPr>
            <w:r w:rsidRPr="00813D46">
              <w:rPr>
                <w:sz w:val="15"/>
                <w:szCs w:val="15"/>
              </w:rPr>
              <w:t> </w:t>
            </w:r>
          </w:p>
        </w:tc>
        <w:tc>
          <w:tcPr>
            <w:tcW w:w="138" w:type="dxa"/>
            <w:vAlign w:val="bottom"/>
          </w:tcPr>
          <w:p w14:paraId="6DF5262A" w14:textId="77777777" w:rsidR="00BE61A7" w:rsidRPr="00813D46" w:rsidRDefault="00BE61A7" w:rsidP="00BE61A7">
            <w:pPr>
              <w:keepNext/>
              <w:keepLines/>
              <w:rPr>
                <w:sz w:val="8"/>
                <w:szCs w:val="24"/>
              </w:rPr>
            </w:pPr>
            <w:r w:rsidRPr="00813D46">
              <w:rPr>
                <w:rFonts w:cs="Arial"/>
              </w:rPr>
              <w:t> </w:t>
            </w:r>
          </w:p>
        </w:tc>
        <w:tc>
          <w:tcPr>
            <w:tcW w:w="849" w:type="dxa"/>
            <w:vAlign w:val="bottom"/>
          </w:tcPr>
          <w:p w14:paraId="70C61ABC" w14:textId="77777777" w:rsidR="00BE61A7" w:rsidRPr="00813D46" w:rsidRDefault="00BE61A7" w:rsidP="00BE61A7">
            <w:pPr>
              <w:keepNext/>
              <w:keepLines/>
              <w:jc w:val="right"/>
              <w:rPr>
                <w:szCs w:val="24"/>
              </w:rPr>
            </w:pPr>
            <w:r w:rsidRPr="00813D46">
              <w:rPr>
                <w:rFonts w:cs="Arial"/>
                <w:bCs/>
              </w:rPr>
              <w:t>0.78</w:t>
            </w:r>
          </w:p>
        </w:tc>
        <w:tc>
          <w:tcPr>
            <w:tcW w:w="70" w:type="dxa"/>
            <w:noWrap/>
            <w:vAlign w:val="bottom"/>
          </w:tcPr>
          <w:p w14:paraId="7AFC8A6A"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455708E8" w14:textId="77777777" w:rsidR="00BE61A7" w:rsidRPr="00813D46" w:rsidRDefault="00BE61A7" w:rsidP="00BE61A7">
            <w:pPr>
              <w:pStyle w:val="la2"/>
              <w:keepNext/>
              <w:keepLines/>
            </w:pPr>
            <w:r w:rsidRPr="00813D46">
              <w:rPr>
                <w:sz w:val="15"/>
                <w:szCs w:val="15"/>
              </w:rPr>
              <w:t> </w:t>
            </w:r>
          </w:p>
        </w:tc>
        <w:tc>
          <w:tcPr>
            <w:tcW w:w="34" w:type="dxa"/>
            <w:vAlign w:val="bottom"/>
          </w:tcPr>
          <w:p w14:paraId="36FD849F" w14:textId="77777777" w:rsidR="00BE61A7" w:rsidRPr="00813D46" w:rsidRDefault="00BE61A7" w:rsidP="00BE61A7">
            <w:pPr>
              <w:keepNext/>
              <w:keepLines/>
              <w:rPr>
                <w:sz w:val="8"/>
                <w:szCs w:val="24"/>
              </w:rPr>
            </w:pPr>
            <w:r w:rsidRPr="00813D46">
              <w:rPr>
                <w:rFonts w:cs="Arial"/>
              </w:rPr>
              <w:t> </w:t>
            </w:r>
          </w:p>
        </w:tc>
        <w:tc>
          <w:tcPr>
            <w:tcW w:w="849" w:type="dxa"/>
            <w:gridSpan w:val="2"/>
            <w:vAlign w:val="bottom"/>
          </w:tcPr>
          <w:p w14:paraId="36D5A785" w14:textId="77777777" w:rsidR="00BE61A7" w:rsidRPr="00813D46" w:rsidRDefault="00BE61A7" w:rsidP="00BE61A7">
            <w:pPr>
              <w:keepNext/>
              <w:keepLines/>
              <w:jc w:val="right"/>
              <w:rPr>
                <w:szCs w:val="24"/>
              </w:rPr>
            </w:pPr>
            <w:r w:rsidRPr="00813D46">
              <w:rPr>
                <w:rFonts w:cs="Arial"/>
                <w:bCs/>
              </w:rPr>
              <w:t>0.68</w:t>
            </w:r>
          </w:p>
        </w:tc>
        <w:tc>
          <w:tcPr>
            <w:tcW w:w="70" w:type="dxa"/>
            <w:noWrap/>
            <w:vAlign w:val="bottom"/>
          </w:tcPr>
          <w:p w14:paraId="3D887867" w14:textId="77777777" w:rsidR="00BE61A7" w:rsidRPr="00813D46" w:rsidRDefault="00BE61A7" w:rsidP="00BE61A7">
            <w:pPr>
              <w:keepNext/>
              <w:keepLines/>
              <w:rPr>
                <w:sz w:val="8"/>
                <w:szCs w:val="24"/>
              </w:rPr>
            </w:pPr>
            <w:r w:rsidRPr="00813D46">
              <w:rPr>
                <w:rFonts w:cs="Arial"/>
              </w:rPr>
              <w:t> </w:t>
            </w:r>
          </w:p>
        </w:tc>
        <w:tc>
          <w:tcPr>
            <w:tcW w:w="52" w:type="dxa"/>
            <w:vAlign w:val="bottom"/>
          </w:tcPr>
          <w:p w14:paraId="377FCE27" w14:textId="77777777" w:rsidR="00BE61A7" w:rsidRPr="00813D46" w:rsidRDefault="00BE61A7" w:rsidP="00BE61A7">
            <w:pPr>
              <w:pStyle w:val="la2"/>
              <w:keepNext/>
              <w:keepLines/>
            </w:pPr>
            <w:r w:rsidRPr="00813D46">
              <w:rPr>
                <w:sz w:val="15"/>
                <w:szCs w:val="15"/>
              </w:rPr>
              <w:t> </w:t>
            </w:r>
          </w:p>
        </w:tc>
        <w:tc>
          <w:tcPr>
            <w:tcW w:w="76" w:type="dxa"/>
            <w:vAlign w:val="bottom"/>
          </w:tcPr>
          <w:p w14:paraId="3D1473A1" w14:textId="77777777" w:rsidR="00BE61A7" w:rsidRPr="00813D46" w:rsidRDefault="00BE61A7" w:rsidP="00BE61A7">
            <w:pPr>
              <w:keepNext/>
              <w:keepLines/>
              <w:rPr>
                <w:sz w:val="8"/>
                <w:szCs w:val="24"/>
              </w:rPr>
            </w:pPr>
            <w:r w:rsidRPr="00813D46">
              <w:rPr>
                <w:rFonts w:cs="Arial"/>
              </w:rPr>
              <w:t> </w:t>
            </w:r>
          </w:p>
        </w:tc>
        <w:tc>
          <w:tcPr>
            <w:tcW w:w="866" w:type="dxa"/>
            <w:gridSpan w:val="4"/>
            <w:vAlign w:val="bottom"/>
          </w:tcPr>
          <w:p w14:paraId="54A4A993" w14:textId="77777777" w:rsidR="00BE61A7" w:rsidRPr="00813D46" w:rsidRDefault="00BE61A7" w:rsidP="00BE61A7">
            <w:pPr>
              <w:keepNext/>
              <w:keepLines/>
              <w:jc w:val="right"/>
              <w:rPr>
                <w:szCs w:val="24"/>
              </w:rPr>
            </w:pPr>
            <w:r w:rsidRPr="00813D46">
              <w:rPr>
                <w:rFonts w:cs="Arial"/>
                <w:bCs/>
              </w:rPr>
              <w:t>0.55</w:t>
            </w:r>
          </w:p>
        </w:tc>
        <w:tc>
          <w:tcPr>
            <w:tcW w:w="259" w:type="dxa"/>
            <w:noWrap/>
            <w:vAlign w:val="bottom"/>
          </w:tcPr>
          <w:p w14:paraId="4C0A4E2F" w14:textId="77777777" w:rsidR="00BE61A7" w:rsidRPr="00813D46" w:rsidRDefault="00BE61A7" w:rsidP="00BE61A7">
            <w:pPr>
              <w:keepNext/>
              <w:keepLines/>
              <w:ind w:left="-43"/>
              <w:jc w:val="center"/>
              <w:rPr>
                <w:sz w:val="8"/>
                <w:szCs w:val="24"/>
              </w:rPr>
            </w:pPr>
            <w:r w:rsidRPr="00813D46">
              <w:rPr>
                <w:rFonts w:cs="Arial"/>
              </w:rPr>
              <w:t>  </w:t>
            </w:r>
            <w:r w:rsidRPr="00813D46">
              <w:rPr>
                <w:rFonts w:cs="Arial"/>
                <w:sz w:val="15"/>
                <w:szCs w:val="15"/>
                <w:vertAlign w:val="superscript"/>
              </w:rPr>
              <w:t>(c)</w:t>
            </w:r>
          </w:p>
        </w:tc>
        <w:tc>
          <w:tcPr>
            <w:tcW w:w="42" w:type="dxa"/>
            <w:vAlign w:val="bottom"/>
          </w:tcPr>
          <w:p w14:paraId="42663C7D" w14:textId="77777777" w:rsidR="00BE61A7" w:rsidRPr="00813D46" w:rsidRDefault="00BE61A7" w:rsidP="00BE61A7">
            <w:pPr>
              <w:pStyle w:val="la2"/>
              <w:keepNext/>
              <w:keepLines/>
            </w:pPr>
            <w:r w:rsidRPr="00813D46">
              <w:rPr>
                <w:sz w:val="15"/>
                <w:szCs w:val="15"/>
              </w:rPr>
              <w:t> </w:t>
            </w:r>
          </w:p>
        </w:tc>
        <w:tc>
          <w:tcPr>
            <w:tcW w:w="60" w:type="dxa"/>
            <w:vAlign w:val="bottom"/>
          </w:tcPr>
          <w:p w14:paraId="672B51F6" w14:textId="77777777" w:rsidR="00BE61A7" w:rsidRPr="00813D46" w:rsidRDefault="00BE61A7" w:rsidP="00BE61A7">
            <w:pPr>
              <w:keepNext/>
              <w:keepLines/>
              <w:rPr>
                <w:sz w:val="8"/>
                <w:szCs w:val="24"/>
              </w:rPr>
            </w:pPr>
            <w:r w:rsidRPr="00813D46">
              <w:rPr>
                <w:rFonts w:cs="Arial"/>
              </w:rPr>
              <w:t> </w:t>
            </w:r>
          </w:p>
        </w:tc>
        <w:tc>
          <w:tcPr>
            <w:tcW w:w="884" w:type="dxa"/>
            <w:gridSpan w:val="2"/>
            <w:vAlign w:val="bottom"/>
          </w:tcPr>
          <w:p w14:paraId="03F4404F" w14:textId="77777777" w:rsidR="00BE61A7" w:rsidRPr="00527216" w:rsidRDefault="00BE61A7" w:rsidP="00BE61A7">
            <w:pPr>
              <w:keepNext/>
              <w:keepLines/>
              <w:jc w:val="right"/>
              <w:rPr>
                <w:szCs w:val="24"/>
              </w:rPr>
            </w:pPr>
            <w:r w:rsidRPr="00527216">
              <w:rPr>
                <w:rFonts w:cs="Arial"/>
                <w:bCs/>
              </w:rPr>
              <w:t>2.63</w:t>
            </w:r>
          </w:p>
        </w:tc>
        <w:tc>
          <w:tcPr>
            <w:tcW w:w="198" w:type="dxa"/>
            <w:gridSpan w:val="2"/>
            <w:noWrap/>
            <w:vAlign w:val="bottom"/>
          </w:tcPr>
          <w:p w14:paraId="4C53C66E" w14:textId="77777777" w:rsidR="00BE61A7" w:rsidRPr="00813D46" w:rsidRDefault="00BE61A7" w:rsidP="00BE61A7">
            <w:pPr>
              <w:keepNext/>
              <w:keepLines/>
              <w:jc w:val="both"/>
              <w:rPr>
                <w:sz w:val="8"/>
                <w:szCs w:val="24"/>
              </w:rPr>
            </w:pPr>
            <w:r w:rsidRPr="00813D46">
              <w:rPr>
                <w:rFonts w:cs="Arial"/>
              </w:rPr>
              <w:t> </w:t>
            </w:r>
            <w:r w:rsidRPr="00813D46">
              <w:rPr>
                <w:rFonts w:cs="Arial"/>
                <w:sz w:val="15"/>
                <w:szCs w:val="15"/>
                <w:vertAlign w:val="superscript"/>
              </w:rPr>
              <w:t>(c)</w:t>
            </w:r>
          </w:p>
        </w:tc>
      </w:tr>
      <w:tr w:rsidR="00BE61A7" w:rsidRPr="00813D46" w14:paraId="6FCA67FC" w14:textId="77777777" w:rsidTr="00BE61A7">
        <w:trPr>
          <w:jc w:val="center"/>
        </w:trPr>
        <w:tc>
          <w:tcPr>
            <w:tcW w:w="10084" w:type="dxa"/>
            <w:gridSpan w:val="31"/>
            <w:vAlign w:val="bottom"/>
          </w:tcPr>
          <w:p w14:paraId="4EB3D4AC" w14:textId="77777777" w:rsidR="00BE61A7" w:rsidRPr="00813D46" w:rsidRDefault="00BE61A7" w:rsidP="00BE61A7">
            <w:pPr>
              <w:pStyle w:val="rrdsinglerule"/>
              <w:keepNext/>
              <w:keepLines/>
            </w:pPr>
            <w:r w:rsidRPr="00813D46">
              <w:rPr>
                <w:sz w:val="15"/>
                <w:szCs w:val="15"/>
              </w:rPr>
              <w:t> </w:t>
            </w:r>
          </w:p>
        </w:tc>
        <w:tc>
          <w:tcPr>
            <w:tcW w:w="198" w:type="dxa"/>
            <w:gridSpan w:val="2"/>
            <w:vAlign w:val="bottom"/>
          </w:tcPr>
          <w:p w14:paraId="63F2AC57" w14:textId="77777777" w:rsidR="00BE61A7" w:rsidRPr="00813D46" w:rsidRDefault="00BE61A7" w:rsidP="00BE61A7">
            <w:pPr>
              <w:keepNext/>
              <w:keepLines/>
              <w:rPr>
                <w:sz w:val="8"/>
                <w:szCs w:val="24"/>
              </w:rPr>
            </w:pPr>
          </w:p>
        </w:tc>
      </w:tr>
    </w:tbl>
    <w:p w14:paraId="087EDE12" w14:textId="358EED81" w:rsidR="001A3FFE" w:rsidRPr="00813D46" w:rsidRDefault="001A3FFE" w:rsidP="001A3FFE">
      <w:pPr>
        <w:pStyle w:val="NormalWeb"/>
        <w:numPr>
          <w:ilvl w:val="0"/>
          <w:numId w:val="6"/>
        </w:numPr>
        <w:spacing w:before="240" w:beforeAutospacing="0" w:after="0" w:afterAutospacing="0"/>
        <w:ind w:left="490" w:hanging="490"/>
        <w:rPr>
          <w:rFonts w:cs="Arial"/>
          <w:i/>
          <w:sz w:val="20"/>
          <w:szCs w:val="20"/>
        </w:rPr>
      </w:pPr>
      <w:r w:rsidRPr="00813D46">
        <w:rPr>
          <w:rFonts w:cs="Arial"/>
          <w:i/>
          <w:sz w:val="20"/>
          <w:szCs w:val="20"/>
        </w:rPr>
        <w:t>In</w:t>
      </w:r>
      <w:r w:rsidR="00DC2672" w:rsidRPr="00813D46">
        <w:rPr>
          <w:rFonts w:cs="Arial"/>
          <w:i/>
          <w:sz w:val="20"/>
          <w:szCs w:val="20"/>
        </w:rPr>
        <w:t>cludes $7.</w:t>
      </w:r>
      <w:r w:rsidR="004C6DE2" w:rsidRPr="00813D46">
        <w:rPr>
          <w:rFonts w:cs="Arial"/>
          <w:i/>
          <w:sz w:val="20"/>
          <w:szCs w:val="20"/>
        </w:rPr>
        <w:t>5</w:t>
      </w:r>
      <w:r w:rsidR="00DC2672" w:rsidRPr="00813D46">
        <w:rPr>
          <w:rFonts w:cs="Arial"/>
          <w:i/>
          <w:sz w:val="20"/>
          <w:szCs w:val="20"/>
        </w:rPr>
        <w:t xml:space="preserve"> billion </w:t>
      </w:r>
      <w:r w:rsidR="00BB159B" w:rsidRPr="00813D46">
        <w:rPr>
          <w:rFonts w:cs="Arial"/>
          <w:i/>
          <w:sz w:val="20"/>
          <w:szCs w:val="20"/>
        </w:rPr>
        <w:t xml:space="preserve">of goodwill and asset impairment charges </w:t>
      </w:r>
      <w:r w:rsidRPr="00813D46">
        <w:rPr>
          <w:rFonts w:cs="Arial"/>
          <w:i/>
          <w:sz w:val="20"/>
          <w:szCs w:val="20"/>
        </w:rPr>
        <w:t>related to Phone Hardware, as well as $</w:t>
      </w:r>
      <w:r w:rsidR="00B54D4A" w:rsidRPr="00813D46">
        <w:rPr>
          <w:rFonts w:cs="Arial"/>
          <w:i/>
          <w:sz w:val="20"/>
          <w:szCs w:val="20"/>
        </w:rPr>
        <w:t>940</w:t>
      </w:r>
      <w:r w:rsidRPr="00813D46">
        <w:rPr>
          <w:rFonts w:cs="Arial"/>
          <w:i/>
          <w:sz w:val="20"/>
          <w:szCs w:val="20"/>
        </w:rPr>
        <w:t xml:space="preserve"> million </w:t>
      </w:r>
      <w:r w:rsidR="00BB159B" w:rsidRPr="00813D46">
        <w:rPr>
          <w:rFonts w:cs="Arial"/>
          <w:i/>
          <w:sz w:val="20"/>
          <w:szCs w:val="20"/>
        </w:rPr>
        <w:t xml:space="preserve">of </w:t>
      </w:r>
      <w:r w:rsidR="00B54D4A" w:rsidRPr="00813D46">
        <w:rPr>
          <w:rFonts w:cs="Arial"/>
          <w:i/>
          <w:sz w:val="20"/>
          <w:szCs w:val="20"/>
        </w:rPr>
        <w:t xml:space="preserve">integration and </w:t>
      </w:r>
      <w:r w:rsidR="00BB159B" w:rsidRPr="00813D46">
        <w:rPr>
          <w:rFonts w:cs="Arial"/>
          <w:i/>
          <w:sz w:val="20"/>
          <w:szCs w:val="20"/>
        </w:rPr>
        <w:t xml:space="preserve">restructuring </w:t>
      </w:r>
      <w:r w:rsidR="00B54D4A" w:rsidRPr="00813D46">
        <w:rPr>
          <w:rFonts w:cs="Arial"/>
          <w:i/>
          <w:sz w:val="20"/>
          <w:szCs w:val="20"/>
        </w:rPr>
        <w:t>expenses</w:t>
      </w:r>
      <w:r w:rsidR="00AF11F8" w:rsidRPr="00813D46">
        <w:rPr>
          <w:rFonts w:cs="Arial"/>
          <w:i/>
          <w:sz w:val="20"/>
          <w:szCs w:val="20"/>
        </w:rPr>
        <w:t>, primarily costs</w:t>
      </w:r>
      <w:r w:rsidR="00BB159B" w:rsidRPr="00813D46">
        <w:rPr>
          <w:rFonts w:cs="Arial"/>
          <w:i/>
          <w:sz w:val="20"/>
          <w:szCs w:val="20"/>
        </w:rPr>
        <w:t xml:space="preserve"> </w:t>
      </w:r>
      <w:r w:rsidRPr="00813D46">
        <w:rPr>
          <w:rFonts w:cs="Arial"/>
          <w:i/>
          <w:sz w:val="20"/>
          <w:szCs w:val="20"/>
        </w:rPr>
        <w:t xml:space="preserve">associated with </w:t>
      </w:r>
      <w:r w:rsidR="00B54D4A" w:rsidRPr="00813D46">
        <w:rPr>
          <w:rFonts w:cs="Arial"/>
          <w:i/>
          <w:sz w:val="20"/>
          <w:szCs w:val="20"/>
        </w:rPr>
        <w:t xml:space="preserve">our </w:t>
      </w:r>
      <w:r w:rsidR="00446F64" w:rsidRPr="00813D46">
        <w:rPr>
          <w:rFonts w:cs="Arial"/>
          <w:i/>
          <w:sz w:val="20"/>
          <w:szCs w:val="20"/>
        </w:rPr>
        <w:t>Phone Hardware R</w:t>
      </w:r>
      <w:r w:rsidRPr="00813D46">
        <w:rPr>
          <w:rFonts w:cs="Arial"/>
          <w:i/>
          <w:sz w:val="20"/>
          <w:szCs w:val="20"/>
        </w:rPr>
        <w:t xml:space="preserve">estructuring </w:t>
      </w:r>
      <w:r w:rsidR="00446F64" w:rsidRPr="00813D46">
        <w:rPr>
          <w:rFonts w:cs="Arial"/>
          <w:i/>
          <w:sz w:val="20"/>
          <w:szCs w:val="20"/>
        </w:rPr>
        <w:t>P</w:t>
      </w:r>
      <w:r w:rsidR="00B54D4A" w:rsidRPr="00813D46">
        <w:rPr>
          <w:rFonts w:cs="Arial"/>
          <w:i/>
          <w:sz w:val="20"/>
          <w:szCs w:val="20"/>
        </w:rPr>
        <w:t>lan</w:t>
      </w:r>
      <w:r w:rsidR="00DC2672" w:rsidRPr="00813D46">
        <w:rPr>
          <w:rFonts w:cs="Arial"/>
          <w:i/>
          <w:sz w:val="20"/>
          <w:szCs w:val="20"/>
        </w:rPr>
        <w:t>,</w:t>
      </w:r>
      <w:r w:rsidRPr="00813D46">
        <w:rPr>
          <w:rFonts w:cs="Arial"/>
          <w:i/>
          <w:sz w:val="20"/>
          <w:szCs w:val="20"/>
        </w:rPr>
        <w:t xml:space="preserve"> </w:t>
      </w:r>
      <w:r w:rsidR="00DC2672" w:rsidRPr="00813D46">
        <w:rPr>
          <w:rFonts w:cs="Arial"/>
          <w:i/>
          <w:sz w:val="20"/>
          <w:szCs w:val="20"/>
        </w:rPr>
        <w:t xml:space="preserve">which </w:t>
      </w:r>
      <w:r w:rsidRPr="00813D46">
        <w:rPr>
          <w:rFonts w:cs="Arial"/>
          <w:i/>
          <w:sz w:val="20"/>
          <w:szCs w:val="20"/>
        </w:rPr>
        <w:t xml:space="preserve">decreased </w:t>
      </w:r>
      <w:r w:rsidR="008A6AD2" w:rsidRPr="00813D46">
        <w:rPr>
          <w:rFonts w:cs="Arial"/>
          <w:i/>
          <w:sz w:val="20"/>
          <w:szCs w:val="20"/>
        </w:rPr>
        <w:t xml:space="preserve">fourth quarter fiscal year 2015 </w:t>
      </w:r>
      <w:r w:rsidRPr="00813D46">
        <w:rPr>
          <w:rFonts w:cs="Arial"/>
          <w:i/>
          <w:sz w:val="20"/>
          <w:szCs w:val="20"/>
        </w:rPr>
        <w:t>net income by $</w:t>
      </w:r>
      <w:r w:rsidR="00B54D4A" w:rsidRPr="00813D46">
        <w:rPr>
          <w:rFonts w:cs="Arial"/>
          <w:i/>
          <w:sz w:val="20"/>
          <w:szCs w:val="20"/>
        </w:rPr>
        <w:t>8.4</w:t>
      </w:r>
      <w:r w:rsidRPr="00813D46">
        <w:rPr>
          <w:rFonts w:cs="Arial"/>
          <w:i/>
          <w:sz w:val="20"/>
          <w:szCs w:val="20"/>
        </w:rPr>
        <w:t xml:space="preserve"> </w:t>
      </w:r>
      <w:r w:rsidR="00B54D4A" w:rsidRPr="00813D46">
        <w:rPr>
          <w:rFonts w:cs="Arial"/>
          <w:i/>
          <w:sz w:val="20"/>
          <w:szCs w:val="20"/>
        </w:rPr>
        <w:t>b</w:t>
      </w:r>
      <w:r w:rsidRPr="00813D46">
        <w:rPr>
          <w:rFonts w:cs="Arial"/>
          <w:i/>
          <w:sz w:val="20"/>
          <w:szCs w:val="20"/>
        </w:rPr>
        <w:t xml:space="preserve">illion and diluted </w:t>
      </w:r>
      <w:r w:rsidR="00C41CD9" w:rsidRPr="00813D46">
        <w:rPr>
          <w:rFonts w:cs="Arial"/>
          <w:i/>
          <w:sz w:val="20"/>
          <w:szCs w:val="20"/>
        </w:rPr>
        <w:t>EPS</w:t>
      </w:r>
      <w:r w:rsidRPr="00813D46">
        <w:rPr>
          <w:rFonts w:cs="Arial"/>
          <w:i/>
          <w:sz w:val="20"/>
          <w:szCs w:val="20"/>
        </w:rPr>
        <w:t xml:space="preserve"> by $</w:t>
      </w:r>
      <w:r w:rsidR="00B54D4A" w:rsidRPr="00813D46">
        <w:rPr>
          <w:rFonts w:cs="Arial"/>
          <w:i/>
          <w:sz w:val="20"/>
          <w:szCs w:val="20"/>
        </w:rPr>
        <w:t>1.02.</w:t>
      </w:r>
      <w:r w:rsidRPr="00813D46">
        <w:rPr>
          <w:rFonts w:cs="Arial"/>
          <w:sz w:val="20"/>
          <w:szCs w:val="20"/>
        </w:rPr>
        <w:t xml:space="preserve"> </w:t>
      </w:r>
    </w:p>
    <w:p w14:paraId="5086AC98" w14:textId="473A4D06" w:rsidR="00B54D4A" w:rsidRPr="00813D46" w:rsidRDefault="00B54D4A" w:rsidP="00B54D4A">
      <w:pPr>
        <w:pStyle w:val="NormalWeb"/>
        <w:numPr>
          <w:ilvl w:val="0"/>
          <w:numId w:val="6"/>
        </w:numPr>
        <w:spacing w:before="0" w:beforeAutospacing="0" w:after="0" w:afterAutospacing="0"/>
        <w:ind w:left="490" w:hanging="490"/>
        <w:rPr>
          <w:rFonts w:cs="Arial"/>
          <w:i/>
          <w:sz w:val="20"/>
          <w:szCs w:val="20"/>
        </w:rPr>
      </w:pPr>
      <w:r w:rsidRPr="00813D46">
        <w:rPr>
          <w:rFonts w:cs="Arial"/>
          <w:i/>
          <w:sz w:val="20"/>
          <w:szCs w:val="20"/>
        </w:rPr>
        <w:t>Includes $7.5 billion of goodwill and asset impairment charges related to Phone Hardware, as well as $2.5 billion of integration and restructuring expenses</w:t>
      </w:r>
      <w:r w:rsidR="00AF11F8" w:rsidRPr="00813D46">
        <w:rPr>
          <w:rFonts w:cs="Arial"/>
          <w:i/>
          <w:sz w:val="20"/>
          <w:szCs w:val="20"/>
        </w:rPr>
        <w:t>, primarily costs</w:t>
      </w:r>
      <w:r w:rsidRPr="00813D46">
        <w:rPr>
          <w:rFonts w:cs="Arial"/>
          <w:i/>
          <w:sz w:val="20"/>
          <w:szCs w:val="20"/>
        </w:rPr>
        <w:t xml:space="preserve"> associated with our restructuring plans, which decreased </w:t>
      </w:r>
      <w:r w:rsidR="008A6AD2" w:rsidRPr="00813D46">
        <w:rPr>
          <w:rFonts w:cs="Arial"/>
          <w:i/>
          <w:sz w:val="20"/>
          <w:szCs w:val="20"/>
        </w:rPr>
        <w:t xml:space="preserve">fiscal year 2015 </w:t>
      </w:r>
      <w:r w:rsidRPr="00813D46">
        <w:rPr>
          <w:rFonts w:cs="Arial"/>
          <w:i/>
          <w:sz w:val="20"/>
          <w:szCs w:val="20"/>
        </w:rPr>
        <w:t xml:space="preserve">net income by $10.0 billion and diluted </w:t>
      </w:r>
      <w:r w:rsidR="00C41CD9" w:rsidRPr="00813D46">
        <w:rPr>
          <w:rFonts w:cs="Arial"/>
          <w:i/>
          <w:sz w:val="20"/>
          <w:szCs w:val="20"/>
        </w:rPr>
        <w:t>EPS</w:t>
      </w:r>
      <w:r w:rsidRPr="00813D46">
        <w:rPr>
          <w:rFonts w:cs="Arial"/>
          <w:i/>
          <w:sz w:val="20"/>
          <w:szCs w:val="20"/>
        </w:rPr>
        <w:t xml:space="preserve"> by $1.15.</w:t>
      </w:r>
      <w:r w:rsidRPr="00813D46">
        <w:rPr>
          <w:rFonts w:cs="Arial"/>
          <w:sz w:val="20"/>
          <w:szCs w:val="20"/>
        </w:rPr>
        <w:t xml:space="preserve"> </w:t>
      </w:r>
    </w:p>
    <w:p w14:paraId="1415BD25" w14:textId="22A9ACE2" w:rsidR="005B4502" w:rsidRPr="00813D46" w:rsidRDefault="005B4502" w:rsidP="002E44F4">
      <w:pPr>
        <w:pStyle w:val="NormalWeb"/>
        <w:numPr>
          <w:ilvl w:val="0"/>
          <w:numId w:val="6"/>
        </w:numPr>
        <w:spacing w:before="0" w:beforeAutospacing="0" w:after="0" w:afterAutospacing="0"/>
        <w:ind w:left="490" w:hanging="490"/>
        <w:rPr>
          <w:rFonts w:cs="Arial"/>
          <w:i/>
          <w:iCs/>
          <w:sz w:val="20"/>
          <w:szCs w:val="20"/>
        </w:rPr>
      </w:pPr>
      <w:r w:rsidRPr="00813D46">
        <w:rPr>
          <w:rFonts w:cs="Arial"/>
          <w:i/>
          <w:iCs/>
          <w:sz w:val="20"/>
          <w:szCs w:val="20"/>
        </w:rPr>
        <w:t xml:space="preserve">Includes a tax provision adjustment recorded in the fourth quarter of fiscal year 2014 related to adjustments to prior years’ liabilities for intercompany transfer pricing which decreased net income by $458 million and diluted </w:t>
      </w:r>
      <w:r w:rsidR="00C41CD9" w:rsidRPr="00813D46">
        <w:rPr>
          <w:rFonts w:cs="Arial"/>
          <w:i/>
          <w:iCs/>
          <w:sz w:val="20"/>
          <w:szCs w:val="20"/>
        </w:rPr>
        <w:t>EPS</w:t>
      </w:r>
      <w:r w:rsidRPr="00813D46">
        <w:rPr>
          <w:rFonts w:cs="Arial"/>
          <w:i/>
          <w:iCs/>
          <w:sz w:val="20"/>
          <w:szCs w:val="20"/>
        </w:rPr>
        <w:t xml:space="preserve"> by $0.05.</w:t>
      </w:r>
      <w:r w:rsidRPr="00813D46">
        <w:rPr>
          <w:rFonts w:cs="Arial"/>
          <w:sz w:val="20"/>
          <w:szCs w:val="20"/>
        </w:rPr>
        <w:t xml:space="preserve"> </w:t>
      </w:r>
    </w:p>
    <w:p w14:paraId="7BEBC388" w14:textId="77777777" w:rsidR="00D05F0D" w:rsidRPr="00813D46" w:rsidRDefault="00D05F0D" w:rsidP="00D05F0D">
      <w:pPr>
        <w:pStyle w:val="NormalWeb"/>
        <w:spacing w:before="0" w:beforeAutospacing="0" w:after="0" w:afterAutospacing="0"/>
        <w:ind w:left="490"/>
        <w:rPr>
          <w:rFonts w:cs="Arial"/>
          <w:i/>
          <w:iCs/>
          <w:sz w:val="20"/>
          <w:szCs w:val="20"/>
        </w:rPr>
      </w:pPr>
    </w:p>
    <w:p w14:paraId="05537F7D" w14:textId="77777777" w:rsidR="00C334D1" w:rsidRPr="00813D46" w:rsidRDefault="00C334D1" w:rsidP="00C334D1">
      <w:pPr>
        <w:pStyle w:val="NormalWeb"/>
        <w:spacing w:before="0" w:beforeAutospacing="0" w:after="0" w:afterAutospacing="0"/>
        <w:ind w:left="489" w:hanging="490"/>
        <w:rPr>
          <w:sz w:val="8"/>
        </w:rPr>
      </w:pPr>
    </w:p>
    <w:p w14:paraId="6F4E93C2"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34875FE8" w14:textId="77777777" w:rsidR="00C334D1" w:rsidRPr="00813D46" w:rsidRDefault="00C334D1" w:rsidP="00C334D1">
      <w:pPr>
        <w:spacing w:after="160" w:line="259" w:lineRule="auto"/>
        <w:rPr>
          <w:rFonts w:cs="Arial"/>
          <w:b/>
          <w:bCs/>
        </w:rPr>
      </w:pPr>
      <w:r w:rsidRPr="00813D46">
        <w:rPr>
          <w:rFonts w:cs="Arial"/>
          <w:b/>
          <w:bCs/>
        </w:rPr>
        <w:br w:type="page"/>
      </w:r>
    </w:p>
    <w:p w14:paraId="48770672" w14:textId="77777777" w:rsidR="00C334D1" w:rsidRPr="00813D46" w:rsidRDefault="00C334D1" w:rsidP="00C334D1">
      <w:pPr>
        <w:pStyle w:val="NormalWeb"/>
        <w:keepNext/>
        <w:spacing w:before="0" w:beforeAutospacing="0" w:after="0" w:afterAutospacing="0"/>
        <w:rPr>
          <w:sz w:val="8"/>
        </w:rPr>
      </w:pPr>
      <w:r w:rsidRPr="00813D46">
        <w:rPr>
          <w:rFonts w:cs="Arial"/>
          <w:b/>
          <w:bCs/>
          <w:sz w:val="20"/>
          <w:szCs w:val="20"/>
        </w:rPr>
        <w:t xml:space="preserve">REPORT OF INDEPENDENT REGISTERED PUBLIC ACCOUNTING FIRM </w:t>
      </w:r>
    </w:p>
    <w:p w14:paraId="193F21FA"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To the Board of Directors and Stockholders of Microsoft Corporation </w:t>
      </w:r>
    </w:p>
    <w:p w14:paraId="26073024" w14:textId="77777777" w:rsidR="00C334D1" w:rsidRPr="00813D46" w:rsidRDefault="00C334D1" w:rsidP="00C334D1">
      <w:pPr>
        <w:pStyle w:val="NormalWeb"/>
        <w:spacing w:before="0" w:beforeAutospacing="0" w:after="0" w:afterAutospacing="0"/>
        <w:rPr>
          <w:sz w:val="8"/>
        </w:rPr>
      </w:pPr>
      <w:r w:rsidRPr="00813D46">
        <w:rPr>
          <w:rFonts w:cs="Arial"/>
          <w:sz w:val="20"/>
          <w:szCs w:val="20"/>
        </w:rPr>
        <w:t xml:space="preserve">Redmond, Washington </w:t>
      </w:r>
    </w:p>
    <w:p w14:paraId="7CCE9104"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have audited the accompanying consolidated balance sheets of Microsoft Corporation and subsidiaries (the “Company”) as of June 30, 2015 and 2014, and the related consolidated statements of income, comprehensive income, cash flows, and stockholders’ equity for each of the three years in the period ended June 30, 2015. These financial statements are the responsibility of the Company’s management. Our responsibility is to express an opinion on these financial statements based on our audits. </w:t>
      </w:r>
    </w:p>
    <w:p w14:paraId="1B9E52A6"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conducted our audits in accordance with the standards of the Public Company Accounting Oversight Board (United States). Those standards require that we plan and perform the audit to obtain reasonable assurance about whether the financial statements are free of material misstatement. An audit includes examining, on a test basis, evidence supporting the amounts and disclosures in the financial statements. An audit also includes assessing the accounting principles used and significant estimates made by management, as well as evaluating the overall financial statement presentation. We believe that our audits provide a reasonable basis for our opinion. </w:t>
      </w:r>
    </w:p>
    <w:p w14:paraId="23D5581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In our opinion, such consolidated financial statements present fairly, in all material respects, the financial position of Microsoft Corporation and subsidiaries as of June 30, 2015 and 2014, and the results of their operations and their cash flows for each of the three years in the period ended June 30, 2015, in conformity with accounting principles generally accepted in the United States of America. </w:t>
      </w:r>
    </w:p>
    <w:p w14:paraId="4AA11D28" w14:textId="518FE308"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have also audited, in accordance with the standards of the Public Company Accounting Oversight Board (United States), the Company’s internal control over financial reporting as of June 30, 2015, based on the criteria established in </w:t>
      </w:r>
      <w:r w:rsidRPr="00813D46">
        <w:rPr>
          <w:rFonts w:cs="Arial"/>
          <w:i/>
          <w:iCs/>
          <w:sz w:val="20"/>
          <w:szCs w:val="20"/>
        </w:rPr>
        <w:t>Internal Control – Integrated Framework (2013)</w:t>
      </w:r>
      <w:r w:rsidRPr="00813D46">
        <w:rPr>
          <w:rFonts w:cs="Arial"/>
          <w:sz w:val="20"/>
          <w:szCs w:val="20"/>
        </w:rPr>
        <w:t> issued by the Committee of Sponsoring Organizations of the Treadway Commission and our report dated July 3</w:t>
      </w:r>
      <w:r w:rsidR="00A94D8F" w:rsidRPr="00813D46">
        <w:rPr>
          <w:rFonts w:cs="Arial"/>
          <w:sz w:val="20"/>
          <w:szCs w:val="20"/>
        </w:rPr>
        <w:t>1</w:t>
      </w:r>
      <w:r w:rsidRPr="00813D46">
        <w:rPr>
          <w:rFonts w:cs="Arial"/>
          <w:sz w:val="20"/>
          <w:szCs w:val="20"/>
        </w:rPr>
        <w:t xml:space="preserve">, 2015, expressed an unqualified opinion on the Company’s internal control over financial reporting. </w:t>
      </w:r>
    </w:p>
    <w:p w14:paraId="21E86738" w14:textId="7D8197EB" w:rsidR="00C334D1" w:rsidRPr="00813D46" w:rsidRDefault="00F14F76" w:rsidP="00C334D1">
      <w:pPr>
        <w:pStyle w:val="NormalWeb"/>
        <w:spacing w:before="900" w:beforeAutospacing="0" w:after="0" w:afterAutospacing="0"/>
        <w:rPr>
          <w:sz w:val="8"/>
        </w:rPr>
      </w:pPr>
      <w:r w:rsidRPr="00813D46">
        <w:rPr>
          <w:rFonts w:cs="Arial"/>
          <w:sz w:val="20"/>
          <w:szCs w:val="20"/>
        </w:rPr>
        <w:t>/s/ </w:t>
      </w:r>
      <w:r w:rsidR="00C334D1" w:rsidRPr="00813D46">
        <w:rPr>
          <w:rFonts w:cs="Arial"/>
          <w:sz w:val="20"/>
          <w:szCs w:val="20"/>
        </w:rPr>
        <w:t>D</w:t>
      </w:r>
      <w:r w:rsidR="00C334D1" w:rsidRPr="00813D46">
        <w:rPr>
          <w:rFonts w:cs="Arial"/>
          <w:sz w:val="15"/>
          <w:szCs w:val="15"/>
        </w:rPr>
        <w:t>ELOITTE</w:t>
      </w:r>
      <w:r w:rsidR="00C334D1" w:rsidRPr="00813D46">
        <w:rPr>
          <w:rFonts w:cs="Arial"/>
          <w:sz w:val="20"/>
          <w:szCs w:val="20"/>
        </w:rPr>
        <w:t> &amp; T</w:t>
      </w:r>
      <w:r w:rsidR="00C334D1" w:rsidRPr="00813D46">
        <w:rPr>
          <w:rFonts w:cs="Arial"/>
          <w:sz w:val="15"/>
          <w:szCs w:val="15"/>
        </w:rPr>
        <w:t>OUCHE</w:t>
      </w:r>
      <w:r w:rsidR="00C334D1" w:rsidRPr="00813D46">
        <w:rPr>
          <w:rFonts w:cs="Arial"/>
          <w:sz w:val="20"/>
          <w:szCs w:val="20"/>
        </w:rPr>
        <w:t xml:space="preserve"> LLP </w:t>
      </w:r>
    </w:p>
    <w:p w14:paraId="6BCC8118" w14:textId="77777777" w:rsidR="00C334D1" w:rsidRPr="00813D46" w:rsidRDefault="00C334D1" w:rsidP="00C334D1">
      <w:pPr>
        <w:pStyle w:val="NormalWeb"/>
        <w:spacing w:before="90" w:beforeAutospacing="0" w:after="0" w:afterAutospacing="0"/>
        <w:rPr>
          <w:sz w:val="8"/>
        </w:rPr>
      </w:pPr>
      <w:r w:rsidRPr="00813D46">
        <w:rPr>
          <w:rFonts w:cs="Arial"/>
          <w:sz w:val="20"/>
          <w:szCs w:val="20"/>
        </w:rPr>
        <w:t xml:space="preserve">Seattle, Washington </w:t>
      </w:r>
    </w:p>
    <w:p w14:paraId="1F8166F0" w14:textId="569B1A8C" w:rsidR="00C334D1" w:rsidRPr="00813D46" w:rsidRDefault="00C334D1" w:rsidP="00C334D1">
      <w:pPr>
        <w:pStyle w:val="NormalWeb"/>
        <w:spacing w:before="0" w:beforeAutospacing="0" w:after="0" w:afterAutospacing="0"/>
        <w:rPr>
          <w:sz w:val="8"/>
        </w:rPr>
      </w:pPr>
      <w:r w:rsidRPr="00813D46">
        <w:rPr>
          <w:rFonts w:cs="Arial"/>
          <w:sz w:val="20"/>
          <w:szCs w:val="20"/>
        </w:rPr>
        <w:t>July 3</w:t>
      </w:r>
      <w:r w:rsidR="00A94D8F" w:rsidRPr="00813D46">
        <w:rPr>
          <w:rFonts w:cs="Arial"/>
          <w:sz w:val="20"/>
          <w:szCs w:val="20"/>
        </w:rPr>
        <w:t>1</w:t>
      </w:r>
      <w:r w:rsidRPr="00813D46">
        <w:rPr>
          <w:rFonts w:cs="Arial"/>
          <w:sz w:val="20"/>
          <w:szCs w:val="20"/>
        </w:rPr>
        <w:t xml:space="preserve">, 2015 </w:t>
      </w:r>
    </w:p>
    <w:p w14:paraId="4256CA59"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169D84E9" w14:textId="77777777" w:rsidR="00C334D1" w:rsidRPr="00813D46" w:rsidRDefault="00C334D1" w:rsidP="00C334D1">
      <w:pPr>
        <w:pStyle w:val="NormalWeb"/>
        <w:spacing w:before="0" w:beforeAutospacing="0" w:after="0" w:afterAutospacing="0"/>
        <w:jc w:val="center"/>
        <w:rPr>
          <w:rFonts w:cs="Arial"/>
          <w:b/>
          <w:bCs/>
        </w:rPr>
        <w:sectPr w:rsidR="00C334D1" w:rsidRPr="00813D46" w:rsidSect="00A03DE8">
          <w:headerReference w:type="even" r:id="rId39"/>
          <w:headerReference w:type="default" r:id="rId40"/>
          <w:footerReference w:type="default" r:id="rId41"/>
          <w:headerReference w:type="first" r:id="rId42"/>
          <w:pgSz w:w="12240" w:h="15840" w:code="1"/>
          <w:pgMar w:top="864" w:right="936" w:bottom="864" w:left="936" w:header="720" w:footer="576" w:gutter="0"/>
          <w:cols w:space="720"/>
          <w:docGrid w:linePitch="326"/>
        </w:sectPr>
      </w:pPr>
    </w:p>
    <w:p w14:paraId="3400AA8C" w14:textId="77777777" w:rsidR="00C334D1" w:rsidRPr="00813D46" w:rsidRDefault="00C334D1" w:rsidP="00C334D1">
      <w:pPr>
        <w:pStyle w:val="NormalWeb"/>
        <w:spacing w:before="0" w:beforeAutospacing="0" w:after="0" w:afterAutospacing="0"/>
        <w:jc w:val="center"/>
      </w:pPr>
      <w:r w:rsidRPr="00813D46">
        <w:rPr>
          <w:rFonts w:cs="Arial"/>
          <w:b/>
          <w:bCs/>
        </w:rPr>
        <w:t xml:space="preserve">ITEM 9. CHANGES IN AND DISAGREEMENTS WITH ACCOUNTANTS ON ACCOUNTING AND FINANCIAL DISCLOSURE </w:t>
      </w:r>
    </w:p>
    <w:p w14:paraId="189B96C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Not applicable. </w:t>
      </w:r>
    </w:p>
    <w:p w14:paraId="23F40292" w14:textId="77777777" w:rsidR="00C334D1" w:rsidRPr="00813D46" w:rsidRDefault="00C334D1" w:rsidP="00C334D1">
      <w:pPr>
        <w:pStyle w:val="NormalWeb"/>
        <w:spacing w:before="270" w:beforeAutospacing="0" w:after="0" w:afterAutospacing="0"/>
        <w:jc w:val="center"/>
      </w:pPr>
      <w:r w:rsidRPr="00813D46">
        <w:rPr>
          <w:rFonts w:cs="Arial"/>
          <w:b/>
          <w:bCs/>
        </w:rPr>
        <w:t xml:space="preserve">ITEM 9A. CONTROLS AND PROCEDURES </w:t>
      </w:r>
    </w:p>
    <w:p w14:paraId="6313704E"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Under the supervision and with the participation of our management, including the Chief Executive Officer and Chief Financial Officer, we have evaluated the effectiveness of our disclosure controls and procedures as required by Exchange Act Rule 13a-15(b) as of the end of the period covered by this report. Based on that evaluation, the Chief Executive Officer and Chief Financial Officer have concluded that these disclosure controls and procedures are effective. </w:t>
      </w:r>
    </w:p>
    <w:p w14:paraId="7BC8554C" w14:textId="77777777" w:rsidR="00C334D1" w:rsidRPr="00813D46" w:rsidRDefault="00C334D1" w:rsidP="00C334D1">
      <w:pPr>
        <w:pStyle w:val="NormalWeb"/>
        <w:keepNext/>
        <w:spacing w:before="270" w:beforeAutospacing="0" w:after="0" w:afterAutospacing="0"/>
        <w:rPr>
          <w:sz w:val="8"/>
        </w:rPr>
      </w:pPr>
      <w:r w:rsidRPr="00813D46">
        <w:rPr>
          <w:rFonts w:cs="Arial"/>
          <w:b/>
          <w:bCs/>
          <w:sz w:val="20"/>
          <w:szCs w:val="20"/>
        </w:rPr>
        <w:t xml:space="preserve">REPORT OF MANAGEMENT ON INTERNAL CONTROL OVER FINANCIAL REPORTING </w:t>
      </w:r>
    </w:p>
    <w:p w14:paraId="4F7D3334"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Our management is responsible for establishing and maintaining adequate internal control over financial reporting for the company. Internal control over financial reporting is a process to provide reasonable assurance regarding the reliability of our financial reporting for external purposes in accordance with accounting principles generally accepted in the United States of America. Internal control over financial reporting includes maintaining records that in reasonable detail accurately and fairly reflect our transactions; providing reasonable assurance that transactions are recorded as necessary for preparation of our financial statements; providing reasonable assurance that receipts and expenditures of company assets are made in accordance with management authorization; and providing reasonable assurance that unauthorized acquisition, use or disposition of company assets that could have a material effect on our financial statements would be prevented or detected on a timely basis. Because of its inherent limitations, internal control over financial reporting is not intended to provide absolute assurance that a misstatement of our financial statements would be prevented or detected. </w:t>
      </w:r>
    </w:p>
    <w:p w14:paraId="11222FA1" w14:textId="09156FBC" w:rsidR="00C334D1" w:rsidRPr="00813D46" w:rsidRDefault="00C334D1" w:rsidP="00C334D1">
      <w:pPr>
        <w:pStyle w:val="NormalWeb"/>
        <w:spacing w:before="180" w:beforeAutospacing="0" w:after="0" w:afterAutospacing="0"/>
        <w:rPr>
          <w:sz w:val="8"/>
        </w:rPr>
      </w:pPr>
      <w:r w:rsidRPr="00813D46">
        <w:rPr>
          <w:rFonts w:cs="Arial"/>
          <w:sz w:val="20"/>
          <w:szCs w:val="20"/>
        </w:rPr>
        <w:t xml:space="preserve">Management conducted an evaluation of the effectiveness of our internal control over financial reporting based on the framework in </w:t>
      </w:r>
      <w:r w:rsidRPr="00813D46">
        <w:rPr>
          <w:rFonts w:cs="Arial"/>
          <w:i/>
          <w:iCs/>
          <w:sz w:val="20"/>
          <w:szCs w:val="20"/>
        </w:rPr>
        <w:t>Internal Control – Integrated Framework (2013)</w:t>
      </w:r>
      <w:r w:rsidRPr="00813D46">
        <w:rPr>
          <w:rFonts w:cs="Arial"/>
          <w:sz w:val="20"/>
          <w:szCs w:val="20"/>
        </w:rPr>
        <w:t xml:space="preserve"> issued by the Committee of Sponsoring Organizations of the Treadway Commission. Based on this evaluation, management concluded that the company’s internal control over financial reporting was effective as of June 30, 2015. There were no changes in our internal control over financial reporting during the quarter ended June 30, 2015 that have materially affected, or are reasonably likely to materially affect, our internal control over financial reporting. Deloitte &amp; Touche LLP has audited our internal control over financial reporting as of June 30, 2015; their report is included in Item 9A. </w:t>
      </w:r>
    </w:p>
    <w:p w14:paraId="6789EFE1"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31C47404" w14:textId="77777777" w:rsidR="00C334D1" w:rsidRPr="00813D46" w:rsidRDefault="00C334D1" w:rsidP="00C334D1">
      <w:pPr>
        <w:pStyle w:val="NormalWeb"/>
        <w:keepNext/>
        <w:spacing w:before="0" w:beforeAutospacing="0" w:after="0" w:afterAutospacing="0"/>
        <w:rPr>
          <w:rFonts w:cs="Arial"/>
          <w:b/>
          <w:bCs/>
          <w:sz w:val="20"/>
          <w:szCs w:val="20"/>
        </w:rPr>
        <w:sectPr w:rsidR="00C334D1" w:rsidRPr="00813D46" w:rsidSect="00A03DE8">
          <w:headerReference w:type="even" r:id="rId43"/>
          <w:headerReference w:type="default" r:id="rId44"/>
          <w:footerReference w:type="default" r:id="rId45"/>
          <w:headerReference w:type="first" r:id="rId46"/>
          <w:pgSz w:w="12240" w:h="15840" w:code="1"/>
          <w:pgMar w:top="864" w:right="936" w:bottom="864" w:left="936" w:header="720" w:footer="576" w:gutter="0"/>
          <w:cols w:space="720"/>
          <w:docGrid w:linePitch="326"/>
        </w:sectPr>
      </w:pPr>
    </w:p>
    <w:p w14:paraId="58A378CC" w14:textId="77777777" w:rsidR="00C334D1" w:rsidRPr="00813D46" w:rsidRDefault="00C334D1" w:rsidP="00C334D1">
      <w:pPr>
        <w:pStyle w:val="NormalWeb"/>
        <w:keepNext/>
        <w:spacing w:before="0" w:beforeAutospacing="0" w:after="0" w:afterAutospacing="0"/>
        <w:rPr>
          <w:sz w:val="8"/>
        </w:rPr>
      </w:pPr>
      <w:r w:rsidRPr="00813D46">
        <w:rPr>
          <w:rFonts w:cs="Arial"/>
          <w:b/>
          <w:bCs/>
          <w:sz w:val="20"/>
          <w:szCs w:val="20"/>
        </w:rPr>
        <w:t xml:space="preserve">REPORT OF INDEPENDENT REGISTERED PUBLIC ACCOUNTING FIRM </w:t>
      </w:r>
    </w:p>
    <w:p w14:paraId="125DFE8F"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To the Board of Directors and Stockholders of Microsoft Corporation </w:t>
      </w:r>
    </w:p>
    <w:p w14:paraId="3AFB5C43" w14:textId="77777777" w:rsidR="00C334D1" w:rsidRPr="00813D46" w:rsidRDefault="00C334D1" w:rsidP="00C334D1">
      <w:pPr>
        <w:pStyle w:val="NormalWeb"/>
        <w:spacing w:before="0" w:beforeAutospacing="0" w:after="0" w:afterAutospacing="0"/>
        <w:rPr>
          <w:sz w:val="8"/>
        </w:rPr>
      </w:pPr>
      <w:r w:rsidRPr="00813D46">
        <w:rPr>
          <w:rFonts w:cs="Arial"/>
          <w:sz w:val="20"/>
          <w:szCs w:val="20"/>
        </w:rPr>
        <w:t xml:space="preserve">Redmond, Washington </w:t>
      </w:r>
    </w:p>
    <w:p w14:paraId="580F458A" w14:textId="3B209F40"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have audited the internal control over financial reporting of Microsoft Corporation and subsidiaries (the “Company”) as of June 30, 2015, based on criteria established in </w:t>
      </w:r>
      <w:r w:rsidRPr="00813D46">
        <w:rPr>
          <w:rFonts w:cs="Arial"/>
          <w:i/>
          <w:iCs/>
          <w:sz w:val="20"/>
          <w:szCs w:val="20"/>
        </w:rPr>
        <w:t>Internal Control – Integrated Framework (2013) </w:t>
      </w:r>
      <w:r w:rsidRPr="00813D46">
        <w:rPr>
          <w:rFonts w:cs="Arial"/>
          <w:sz w:val="20"/>
          <w:szCs w:val="20"/>
        </w:rPr>
        <w:t xml:space="preserve">issued by the Committee of Sponsoring Organizations of the Treadway Commission. The Company’s management is responsible for maintaining effective internal control over financial reporting and for its assessment of the effectiveness of internal control over financial reporting, included in the accompanying Report of Management on Internal Control Over Financial Reporting. Our responsibility is to express an opinion on the Company’s internal control over financial reporting based on our audit. </w:t>
      </w:r>
    </w:p>
    <w:p w14:paraId="5CEB98BF"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conducted our audit in accordance with the standards of the Public Company Accounting Oversight Board (United States). Those standards require that we plan and perform the audit to obtain reasonable assurance about whether effective internal control over financial reporting was maintained in all material respects. Our audit included obtaining an understanding of internal control over financial reporting, assessing the risk that a material weakness exists, testing and evaluating the design and operating effectiveness of internal control based on the assessed risk, and performing such other procedures as we considered necessary in the circumstances. We believe that our audit provides a reasonable basis for our opinion. </w:t>
      </w:r>
    </w:p>
    <w:p w14:paraId="554FBA84"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A company’s internal control over financial reporting is a process designed by, or under the supervision of, the company’s principal executive and principal financial officers, or persons performing similar functions, and effected by the company’s board of directors, management, and other personnel to provide reasonable assurance regarding the reliability of financial reporting and the preparation of financial statements for external purposes in accordance with generally accepted accounting principles. A company’s internal control over financial reporting includes those policies and procedures that (1) pertain to the maintenance of records that, in reasonable detail, accurately and fairly reflect the transactions and dispositions of the assets of the company; (2) provide reasonable assurance that transactions are recorded as necessary to permit preparation of financial statements in accordance with generally accepted accounting principles, and that receipts and expenditures of the company are being made only in accordance with authorizations of management and directors of the company; and (3) provide reasonable assurance regarding prevention or timely detection of unauthorized acquisition, use, or disposition of the company’s assets that could have a material effect on the financial statements. </w:t>
      </w:r>
    </w:p>
    <w:p w14:paraId="6EB33FB4"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Because of the inherent limitations of internal control over financial reporting, including the possibility of collusion or improper management override of controls, material misstatements due to error or fraud may not be prevented or detected on a timely basis. Also, projections of any evaluation of the effectiveness of the internal control over financial reporting to future periods are subject to the risk that the controls may become inadequate because of changes in conditions, or that the degree of compliance with the policies or procedures may deteriorate. </w:t>
      </w:r>
    </w:p>
    <w:p w14:paraId="6D9FCFDA"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In our opinion, the Company maintained, in all material respects, effective internal control over financial reporting as of June 30, 2015, based on the criteria established in </w:t>
      </w:r>
      <w:r w:rsidRPr="00813D46">
        <w:rPr>
          <w:rFonts w:cs="Arial"/>
          <w:i/>
          <w:iCs/>
          <w:sz w:val="20"/>
          <w:szCs w:val="20"/>
        </w:rPr>
        <w:t>Internal Control – Integrated Framework (2013) </w:t>
      </w:r>
      <w:r w:rsidRPr="00813D46">
        <w:rPr>
          <w:rFonts w:cs="Arial"/>
          <w:sz w:val="20"/>
          <w:szCs w:val="20"/>
        </w:rPr>
        <w:t xml:space="preserve">issued by the Committee of Sponsoring Organizations of the Treadway Commission. </w:t>
      </w:r>
    </w:p>
    <w:p w14:paraId="26F5DAF4" w14:textId="596A5C0B" w:rsidR="00C334D1" w:rsidRPr="00813D46" w:rsidRDefault="00C334D1" w:rsidP="00C334D1">
      <w:pPr>
        <w:pStyle w:val="NormalWeb"/>
        <w:spacing w:before="180" w:beforeAutospacing="0" w:after="0" w:afterAutospacing="0"/>
        <w:rPr>
          <w:sz w:val="8"/>
        </w:rPr>
      </w:pPr>
      <w:r w:rsidRPr="00813D46">
        <w:rPr>
          <w:rFonts w:cs="Arial"/>
          <w:sz w:val="20"/>
          <w:szCs w:val="20"/>
        </w:rPr>
        <w:t>We have also audited, in accordance with the standards of the Public Company Accounting Oversight Board (United States), the consolidated financial statements as of and for the year ended June 30, 2015, of the Company and our report dated July 3</w:t>
      </w:r>
      <w:r w:rsidR="00A94D8F" w:rsidRPr="00813D46">
        <w:rPr>
          <w:rFonts w:cs="Arial"/>
          <w:sz w:val="20"/>
          <w:szCs w:val="20"/>
        </w:rPr>
        <w:t>1</w:t>
      </w:r>
      <w:r w:rsidRPr="00813D46">
        <w:rPr>
          <w:rFonts w:cs="Arial"/>
          <w:sz w:val="20"/>
          <w:szCs w:val="20"/>
        </w:rPr>
        <w:t>, 201</w:t>
      </w:r>
      <w:r w:rsidR="006964C4" w:rsidRPr="00813D46">
        <w:rPr>
          <w:rFonts w:cs="Arial"/>
          <w:sz w:val="20"/>
          <w:szCs w:val="20"/>
        </w:rPr>
        <w:t>5</w:t>
      </w:r>
      <w:r w:rsidRPr="00813D46">
        <w:rPr>
          <w:rFonts w:cs="Arial"/>
          <w:sz w:val="20"/>
          <w:szCs w:val="20"/>
        </w:rPr>
        <w:t xml:space="preserve">, expressed an unqualified opinion on those financial statements. </w:t>
      </w:r>
    </w:p>
    <w:p w14:paraId="40DD86C0" w14:textId="1EA573AB" w:rsidR="00C334D1" w:rsidRPr="00813D46" w:rsidRDefault="000053BE" w:rsidP="00C334D1">
      <w:pPr>
        <w:pStyle w:val="NormalWeb"/>
        <w:spacing w:before="900" w:beforeAutospacing="0" w:after="0" w:afterAutospacing="0"/>
        <w:rPr>
          <w:sz w:val="8"/>
        </w:rPr>
      </w:pPr>
      <w:r w:rsidRPr="00813D46">
        <w:rPr>
          <w:rFonts w:cs="Arial"/>
          <w:sz w:val="20"/>
          <w:szCs w:val="20"/>
        </w:rPr>
        <w:t>/s/ </w:t>
      </w:r>
      <w:r w:rsidR="00C334D1" w:rsidRPr="00813D46">
        <w:rPr>
          <w:rFonts w:cs="Arial"/>
          <w:sz w:val="20"/>
          <w:szCs w:val="20"/>
        </w:rPr>
        <w:t>D</w:t>
      </w:r>
      <w:r w:rsidR="00C334D1" w:rsidRPr="00813D46">
        <w:rPr>
          <w:rFonts w:cs="Arial"/>
          <w:sz w:val="15"/>
          <w:szCs w:val="15"/>
        </w:rPr>
        <w:t>ELOITTE</w:t>
      </w:r>
      <w:r w:rsidR="00C334D1" w:rsidRPr="00813D46">
        <w:rPr>
          <w:rFonts w:cs="Arial"/>
          <w:sz w:val="20"/>
          <w:szCs w:val="20"/>
        </w:rPr>
        <w:t> &amp; T</w:t>
      </w:r>
      <w:r w:rsidR="00C334D1" w:rsidRPr="00813D46">
        <w:rPr>
          <w:rFonts w:cs="Arial"/>
          <w:sz w:val="15"/>
          <w:szCs w:val="15"/>
        </w:rPr>
        <w:t>OUCHE</w:t>
      </w:r>
      <w:r w:rsidR="00C334D1" w:rsidRPr="00813D46">
        <w:rPr>
          <w:rFonts w:cs="Arial"/>
          <w:sz w:val="20"/>
          <w:szCs w:val="20"/>
        </w:rPr>
        <w:t xml:space="preserve"> LLP </w:t>
      </w:r>
    </w:p>
    <w:p w14:paraId="0D8751DD" w14:textId="77777777" w:rsidR="00C334D1" w:rsidRPr="00813D46" w:rsidRDefault="00C334D1" w:rsidP="00C334D1">
      <w:pPr>
        <w:pStyle w:val="NormalWeb"/>
        <w:spacing w:before="90" w:beforeAutospacing="0" w:after="0" w:afterAutospacing="0"/>
        <w:rPr>
          <w:sz w:val="8"/>
        </w:rPr>
      </w:pPr>
      <w:r w:rsidRPr="00813D46">
        <w:rPr>
          <w:rFonts w:cs="Arial"/>
          <w:sz w:val="20"/>
          <w:szCs w:val="20"/>
        </w:rPr>
        <w:t xml:space="preserve">Seattle, Washington </w:t>
      </w:r>
    </w:p>
    <w:p w14:paraId="1B5C4429" w14:textId="5DED4540" w:rsidR="00C334D1" w:rsidRPr="00813D46" w:rsidRDefault="00C334D1" w:rsidP="00C334D1">
      <w:pPr>
        <w:pStyle w:val="NormalWeb"/>
        <w:spacing w:before="0" w:beforeAutospacing="0" w:after="0" w:afterAutospacing="0"/>
        <w:rPr>
          <w:sz w:val="8"/>
        </w:rPr>
      </w:pPr>
      <w:r w:rsidRPr="00813D46">
        <w:rPr>
          <w:rFonts w:cs="Arial"/>
          <w:sz w:val="20"/>
          <w:szCs w:val="20"/>
        </w:rPr>
        <w:t>July 3</w:t>
      </w:r>
      <w:r w:rsidR="00A94D8F" w:rsidRPr="00813D46">
        <w:rPr>
          <w:rFonts w:cs="Arial"/>
          <w:sz w:val="20"/>
          <w:szCs w:val="20"/>
        </w:rPr>
        <w:t>1</w:t>
      </w:r>
      <w:r w:rsidRPr="00813D46">
        <w:rPr>
          <w:rFonts w:cs="Arial"/>
          <w:sz w:val="20"/>
          <w:szCs w:val="20"/>
        </w:rPr>
        <w:t xml:space="preserve">, 2015 </w:t>
      </w:r>
    </w:p>
    <w:p w14:paraId="3DAF8733"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11E2931C" w14:textId="77777777" w:rsidR="00C334D1" w:rsidRPr="00813D46" w:rsidRDefault="00C334D1" w:rsidP="00C334D1">
      <w:pPr>
        <w:pStyle w:val="NormalWeb"/>
        <w:spacing w:before="0" w:beforeAutospacing="0" w:after="0" w:afterAutospacing="0"/>
        <w:jc w:val="center"/>
        <w:rPr>
          <w:rFonts w:cs="Arial"/>
          <w:b/>
          <w:bCs/>
        </w:rPr>
        <w:sectPr w:rsidR="00C334D1" w:rsidRPr="00813D46" w:rsidSect="00A03DE8">
          <w:headerReference w:type="even" r:id="rId47"/>
          <w:headerReference w:type="default" r:id="rId48"/>
          <w:footerReference w:type="default" r:id="rId49"/>
          <w:headerReference w:type="first" r:id="rId50"/>
          <w:pgSz w:w="12240" w:h="15840" w:code="1"/>
          <w:pgMar w:top="864" w:right="936" w:bottom="864" w:left="936" w:header="720" w:footer="576" w:gutter="0"/>
          <w:cols w:space="720"/>
          <w:docGrid w:linePitch="326"/>
        </w:sectPr>
      </w:pPr>
    </w:p>
    <w:p w14:paraId="3C325C02" w14:textId="77777777" w:rsidR="00C334D1" w:rsidRPr="00813D46" w:rsidRDefault="00C334D1" w:rsidP="00C334D1">
      <w:pPr>
        <w:pStyle w:val="NormalWeb"/>
        <w:spacing w:before="0" w:beforeAutospacing="0" w:after="0" w:afterAutospacing="0"/>
        <w:jc w:val="center"/>
      </w:pPr>
      <w:r w:rsidRPr="00813D46">
        <w:rPr>
          <w:rFonts w:cs="Arial"/>
          <w:b/>
          <w:bCs/>
        </w:rPr>
        <w:t xml:space="preserve">ITEM 9B. OTHER INFORMATION </w:t>
      </w:r>
    </w:p>
    <w:p w14:paraId="73009376" w14:textId="79144F38" w:rsidR="00C334D1" w:rsidRPr="00813D46" w:rsidRDefault="00CA3D94" w:rsidP="00C334D1">
      <w:pPr>
        <w:pStyle w:val="NormalWeb"/>
        <w:spacing w:before="180" w:beforeAutospacing="0" w:after="0" w:afterAutospacing="0"/>
        <w:rPr>
          <w:sz w:val="8"/>
        </w:rPr>
      </w:pPr>
      <w:r w:rsidRPr="00813D46">
        <w:rPr>
          <w:rFonts w:cs="Arial"/>
          <w:sz w:val="20"/>
          <w:szCs w:val="20"/>
        </w:rPr>
        <w:t>Not applicable</w:t>
      </w:r>
      <w:r w:rsidR="00C334D1" w:rsidRPr="00813D46">
        <w:rPr>
          <w:rFonts w:cs="Arial"/>
          <w:sz w:val="20"/>
          <w:szCs w:val="20"/>
        </w:rPr>
        <w:t xml:space="preserve">. </w:t>
      </w:r>
    </w:p>
    <w:p w14:paraId="782614CB" w14:textId="77777777" w:rsidR="00C334D1" w:rsidRPr="00813D46" w:rsidRDefault="00C334D1" w:rsidP="00C334D1">
      <w:pPr>
        <w:pStyle w:val="NormalWeb"/>
        <w:keepNext/>
        <w:spacing w:before="270" w:beforeAutospacing="0" w:after="0" w:afterAutospacing="0"/>
        <w:jc w:val="center"/>
      </w:pPr>
      <w:r w:rsidRPr="00813D46">
        <w:rPr>
          <w:rFonts w:cs="Arial"/>
          <w:b/>
          <w:bCs/>
        </w:rPr>
        <w:t xml:space="preserve">PART III </w:t>
      </w:r>
    </w:p>
    <w:p w14:paraId="67F8A48F" w14:textId="77777777" w:rsidR="00C334D1" w:rsidRPr="00813D46" w:rsidRDefault="00C334D1" w:rsidP="00C334D1">
      <w:pPr>
        <w:pStyle w:val="NormalWeb"/>
        <w:spacing w:before="180" w:beforeAutospacing="0" w:after="0" w:afterAutospacing="0"/>
        <w:jc w:val="center"/>
      </w:pPr>
      <w:r w:rsidRPr="00813D46">
        <w:rPr>
          <w:rFonts w:cs="Arial"/>
          <w:b/>
          <w:bCs/>
        </w:rPr>
        <w:t xml:space="preserve">ITEM 10. DIRECTORS, EXECUTIVE OFFICERS AND CORPORATE GOVERNANCE </w:t>
      </w:r>
    </w:p>
    <w:p w14:paraId="48CDE2AE" w14:textId="14E7C89E" w:rsidR="00C334D1" w:rsidRPr="00813D46" w:rsidRDefault="00C334D1" w:rsidP="00C334D1">
      <w:pPr>
        <w:pStyle w:val="NormalWeb"/>
        <w:spacing w:before="180" w:beforeAutospacing="0" w:after="0" w:afterAutospacing="0"/>
        <w:rPr>
          <w:sz w:val="8"/>
        </w:rPr>
      </w:pPr>
      <w:r w:rsidRPr="00813D46">
        <w:rPr>
          <w:rFonts w:cs="Arial"/>
          <w:sz w:val="20"/>
          <w:szCs w:val="20"/>
        </w:rPr>
        <w:t>A list of our executive officers and biographical information appears in Part I, Item 1 of this Form 10-K. Information about our directors may be found under the caption “Our director nominees” in our Proxy Statement for the Annual Meeting of Shareholders to be held December </w:t>
      </w:r>
      <w:r w:rsidR="009D3000" w:rsidRPr="00813D46">
        <w:rPr>
          <w:rFonts w:cs="Arial"/>
          <w:sz w:val="20"/>
          <w:szCs w:val="20"/>
        </w:rPr>
        <w:t>2</w:t>
      </w:r>
      <w:r w:rsidRPr="00813D46">
        <w:rPr>
          <w:rFonts w:cs="Arial"/>
          <w:sz w:val="20"/>
          <w:szCs w:val="20"/>
        </w:rPr>
        <w:t>, 201</w:t>
      </w:r>
      <w:r w:rsidR="00F43168" w:rsidRPr="00813D46">
        <w:rPr>
          <w:rFonts w:cs="Arial"/>
          <w:sz w:val="20"/>
          <w:szCs w:val="20"/>
        </w:rPr>
        <w:t>5</w:t>
      </w:r>
      <w:r w:rsidRPr="00813D46">
        <w:rPr>
          <w:rFonts w:cs="Arial"/>
          <w:sz w:val="20"/>
          <w:szCs w:val="20"/>
        </w:rPr>
        <w:t xml:space="preserve"> (the “Proxy Statement”). Information about our Audit Committee may be found under the caption “Board committees” in the Proxy Statement. That information is incorporated herein by reference. </w:t>
      </w:r>
    </w:p>
    <w:p w14:paraId="1D7E1A29"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information in the Proxy Statement set forth under the caption “Section 16(a) Beneficial ownership reporting compliance” is incorporated herein by reference. </w:t>
      </w:r>
    </w:p>
    <w:p w14:paraId="09BE4E6C"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We have adopted the Microsoft Finance Code of Professional Conduct (the “finance code of ethics”), a code of ethics that applies to our Chief Executive Officer, Chief Financial Officer, Chief Accounting Officer and Corporate Controller, and other finance organization employees. The finance code of ethics is publicly available on our website at www.microsoft.com/investor/MSFinanceCode. If we make any substantive amendments to the finance code of ethics or grant any waiver, including any implicit waiver, from a provision of the code to our Chief Executive Officer, Chief Financial Officer, or Chief Accounting Officer and Corporate Controller, we will disclose the nature of the amendment or waiver on that website or in a report on Form 8-K. </w:t>
      </w:r>
    </w:p>
    <w:p w14:paraId="64D32933" w14:textId="77777777" w:rsidR="00C334D1" w:rsidRPr="00813D46" w:rsidRDefault="00C334D1" w:rsidP="00C334D1">
      <w:pPr>
        <w:pStyle w:val="NormalWeb"/>
        <w:spacing w:before="270" w:beforeAutospacing="0" w:after="0" w:afterAutospacing="0"/>
        <w:jc w:val="center"/>
      </w:pPr>
      <w:r w:rsidRPr="00813D46">
        <w:rPr>
          <w:rFonts w:cs="Arial"/>
          <w:b/>
          <w:bCs/>
        </w:rPr>
        <w:t xml:space="preserve">ITEM 11. EXECUTIVE COMPENSATION </w:t>
      </w:r>
    </w:p>
    <w:p w14:paraId="13E06A90"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information in the Proxy Statement set forth under the captions “Director compensation,” “Named executive officer compensation,” “Compensation Committee interlocks and insider participation,” and “Compensation Committee report” is incorporated herein by reference. </w:t>
      </w:r>
    </w:p>
    <w:p w14:paraId="2364D268" w14:textId="77777777" w:rsidR="00C334D1" w:rsidRPr="00813D46" w:rsidRDefault="00C334D1" w:rsidP="00C334D1">
      <w:pPr>
        <w:pStyle w:val="NormalWeb"/>
        <w:spacing w:before="270" w:beforeAutospacing="0" w:after="0" w:afterAutospacing="0"/>
        <w:jc w:val="center"/>
      </w:pPr>
      <w:r w:rsidRPr="00813D46">
        <w:rPr>
          <w:rFonts w:cs="Arial"/>
          <w:b/>
          <w:bCs/>
        </w:rPr>
        <w:t xml:space="preserve">ITEM 12. SECURITY OWNERSHIP OF CERTAIN BENEFICIAL OWNERS AND MANAGEMENT AND RELATED STOCKHOLDER MATTERS </w:t>
      </w:r>
    </w:p>
    <w:p w14:paraId="6DE8AD2E"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information in the Proxy Statement set forth under the captions “Information regarding beneficial ownership of principal shareholders, directors, and management” and “Equity compensation plan information” is incorporated herein by reference. </w:t>
      </w:r>
    </w:p>
    <w:p w14:paraId="1248AFE8" w14:textId="77777777" w:rsidR="00C334D1" w:rsidRPr="00813D46" w:rsidRDefault="00C334D1" w:rsidP="00C334D1">
      <w:pPr>
        <w:pStyle w:val="NormalWeb"/>
        <w:spacing w:before="270" w:beforeAutospacing="0" w:after="0" w:afterAutospacing="0"/>
        <w:jc w:val="center"/>
      </w:pPr>
      <w:r w:rsidRPr="00813D46">
        <w:rPr>
          <w:rFonts w:cs="Arial"/>
          <w:b/>
          <w:bCs/>
        </w:rPr>
        <w:t xml:space="preserve">ITEM 13. CERTAIN RELATIONSHIPS AND RELATED TRANSACTIONS, AND DIRECTOR INDEPENDENCE </w:t>
      </w:r>
    </w:p>
    <w:p w14:paraId="099103DE"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information set forth in the Proxy Statement under the captions “Director independence” and “Certain relationships and related transactions” is incorporated herein by reference. </w:t>
      </w:r>
    </w:p>
    <w:p w14:paraId="1B4E120D" w14:textId="77777777" w:rsidR="00C334D1" w:rsidRPr="00813D46" w:rsidRDefault="00C334D1" w:rsidP="00C334D1">
      <w:pPr>
        <w:pStyle w:val="NormalWeb"/>
        <w:spacing w:before="270" w:beforeAutospacing="0" w:after="0" w:afterAutospacing="0"/>
        <w:jc w:val="center"/>
      </w:pPr>
      <w:r w:rsidRPr="00813D46">
        <w:rPr>
          <w:rFonts w:cs="Arial"/>
          <w:b/>
          <w:bCs/>
        </w:rPr>
        <w:t xml:space="preserve">ITEM 14. PRINCIPAL ACCOUNTING FEES AND SERVICES </w:t>
      </w:r>
    </w:p>
    <w:p w14:paraId="1D172B41"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Information concerning principal accountant fees and services appears in the Proxy Statement under the headings “Fees billed by Deloitte &amp; Touche” and “Policy on Audit Committee pre-approval of audit and permissible non-audit services of independent auditor” and is incorporated herein by reference. </w:t>
      </w:r>
    </w:p>
    <w:p w14:paraId="1CE32EBD"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5284BF22" w14:textId="77777777" w:rsidR="00C334D1" w:rsidRPr="00813D46" w:rsidRDefault="00C334D1" w:rsidP="00C334D1">
      <w:pPr>
        <w:pStyle w:val="NormalWeb"/>
        <w:keepNext/>
        <w:spacing w:before="0" w:beforeAutospacing="0" w:after="0" w:afterAutospacing="0"/>
        <w:jc w:val="center"/>
        <w:rPr>
          <w:rFonts w:cs="Arial"/>
          <w:b/>
          <w:bCs/>
          <w:sz w:val="20"/>
          <w:szCs w:val="20"/>
        </w:rPr>
        <w:sectPr w:rsidR="00C334D1" w:rsidRPr="00813D46" w:rsidSect="00A03DE8">
          <w:headerReference w:type="even" r:id="rId51"/>
          <w:headerReference w:type="default" r:id="rId52"/>
          <w:footerReference w:type="default" r:id="rId53"/>
          <w:headerReference w:type="first" r:id="rId54"/>
          <w:pgSz w:w="12240" w:h="15840" w:code="1"/>
          <w:pgMar w:top="864" w:right="936" w:bottom="864" w:left="936" w:header="720" w:footer="576" w:gutter="0"/>
          <w:cols w:space="720"/>
          <w:docGrid w:linePitch="326"/>
        </w:sectPr>
      </w:pPr>
    </w:p>
    <w:p w14:paraId="49A55737" w14:textId="77777777" w:rsidR="00C334D1" w:rsidRPr="00813D46" w:rsidRDefault="00C334D1" w:rsidP="00C334D1">
      <w:pPr>
        <w:pStyle w:val="NormalWeb"/>
        <w:keepNext/>
        <w:spacing w:before="0" w:beforeAutospacing="0" w:after="0" w:afterAutospacing="0"/>
        <w:jc w:val="center"/>
      </w:pPr>
      <w:r w:rsidRPr="00813D46">
        <w:rPr>
          <w:rFonts w:cs="Arial"/>
          <w:b/>
          <w:bCs/>
        </w:rPr>
        <w:t xml:space="preserve">PART IV </w:t>
      </w:r>
    </w:p>
    <w:p w14:paraId="670FA6FB" w14:textId="77777777" w:rsidR="00C334D1" w:rsidRPr="00813D46" w:rsidRDefault="00C334D1" w:rsidP="00C334D1">
      <w:pPr>
        <w:pStyle w:val="NormalWeb"/>
        <w:spacing w:before="180" w:beforeAutospacing="0" w:after="0" w:afterAutospacing="0"/>
        <w:jc w:val="center"/>
      </w:pPr>
      <w:r w:rsidRPr="00813D46">
        <w:rPr>
          <w:rFonts w:cs="Arial"/>
          <w:b/>
          <w:bCs/>
        </w:rPr>
        <w:t xml:space="preserve">ITEM 15. EXHIBITS, FINANCIAL STATEMENT SCHEDULES </w:t>
      </w:r>
    </w:p>
    <w:p w14:paraId="5E85C865" w14:textId="77777777" w:rsidR="00C334D1" w:rsidRPr="00813D46" w:rsidRDefault="00C334D1" w:rsidP="00C334D1">
      <w:pPr>
        <w:pStyle w:val="NormalWeb"/>
        <w:spacing w:before="180" w:beforeAutospacing="0" w:after="0" w:afterAutospacing="0"/>
        <w:ind w:left="489" w:hanging="490"/>
        <w:rPr>
          <w:sz w:val="8"/>
        </w:rPr>
      </w:pPr>
      <w:r w:rsidRPr="00813D46">
        <w:rPr>
          <w:rFonts w:cs="Arial"/>
          <w:b/>
          <w:bCs/>
          <w:sz w:val="20"/>
          <w:szCs w:val="20"/>
        </w:rPr>
        <w:t>(a)</w:t>
      </w:r>
      <w:r w:rsidRPr="00813D46">
        <w:rPr>
          <w:rFonts w:cs="Arial"/>
          <w:b/>
          <w:bCs/>
          <w:sz w:val="20"/>
          <w:szCs w:val="20"/>
        </w:rPr>
        <w:tab/>
        <w:t xml:space="preserve">Financial Statements and Schedules </w:t>
      </w:r>
    </w:p>
    <w:p w14:paraId="4D65A308"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financial statements are set forth under Item 8 of this Form 10-K, as indexed below. Financial statement schedules have been omitted since they either are not required, not applicable, or the information is otherwise included. </w:t>
      </w:r>
    </w:p>
    <w:p w14:paraId="4F2C49AA"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9507"/>
        <w:gridCol w:w="404"/>
        <w:gridCol w:w="88"/>
        <w:gridCol w:w="299"/>
        <w:gridCol w:w="70"/>
      </w:tblGrid>
      <w:tr w:rsidR="00C334D1" w:rsidRPr="00813D46" w14:paraId="2E198BFE" w14:textId="77777777" w:rsidTr="007B0C0F">
        <w:trPr>
          <w:tblHeader/>
          <w:jc w:val="center"/>
        </w:trPr>
        <w:tc>
          <w:tcPr>
            <w:tcW w:w="4700" w:type="pct"/>
            <w:vAlign w:val="center"/>
          </w:tcPr>
          <w:p w14:paraId="7112DDD7" w14:textId="77777777" w:rsidR="00C334D1" w:rsidRPr="00813D46" w:rsidRDefault="00C334D1" w:rsidP="007B0C0F">
            <w:pPr>
              <w:rPr>
                <w:sz w:val="1"/>
                <w:szCs w:val="24"/>
              </w:rPr>
            </w:pPr>
          </w:p>
        </w:tc>
        <w:tc>
          <w:tcPr>
            <w:tcW w:w="200" w:type="pct"/>
            <w:vAlign w:val="bottom"/>
          </w:tcPr>
          <w:p w14:paraId="7BD56E33" w14:textId="77777777" w:rsidR="00C334D1" w:rsidRPr="00813D46" w:rsidRDefault="00C334D1" w:rsidP="007B0C0F">
            <w:pPr>
              <w:rPr>
                <w:sz w:val="1"/>
                <w:szCs w:val="24"/>
              </w:rPr>
            </w:pPr>
          </w:p>
        </w:tc>
        <w:tc>
          <w:tcPr>
            <w:tcW w:w="0" w:type="auto"/>
            <w:vAlign w:val="center"/>
          </w:tcPr>
          <w:p w14:paraId="45F18659" w14:textId="77777777" w:rsidR="00C334D1" w:rsidRPr="00813D46" w:rsidRDefault="00C334D1" w:rsidP="007B0C0F">
            <w:pPr>
              <w:rPr>
                <w:sz w:val="1"/>
                <w:szCs w:val="24"/>
              </w:rPr>
            </w:pPr>
          </w:p>
        </w:tc>
        <w:tc>
          <w:tcPr>
            <w:tcW w:w="0" w:type="auto"/>
            <w:vAlign w:val="center"/>
          </w:tcPr>
          <w:p w14:paraId="5DBBECDB" w14:textId="77777777" w:rsidR="00C334D1" w:rsidRPr="00813D46" w:rsidRDefault="00C334D1" w:rsidP="007B0C0F">
            <w:pPr>
              <w:rPr>
                <w:sz w:val="1"/>
                <w:szCs w:val="24"/>
              </w:rPr>
            </w:pPr>
          </w:p>
        </w:tc>
        <w:tc>
          <w:tcPr>
            <w:tcW w:w="0" w:type="auto"/>
            <w:vAlign w:val="center"/>
          </w:tcPr>
          <w:p w14:paraId="0D7A7650" w14:textId="77777777" w:rsidR="00C334D1" w:rsidRPr="00813D46" w:rsidRDefault="00C334D1" w:rsidP="007B0C0F">
            <w:pPr>
              <w:rPr>
                <w:sz w:val="1"/>
                <w:szCs w:val="24"/>
              </w:rPr>
            </w:pPr>
          </w:p>
        </w:tc>
      </w:tr>
      <w:tr w:rsidR="00C334D1" w:rsidRPr="00813D46" w14:paraId="1DE95FF2" w14:textId="77777777" w:rsidTr="007B0C0F">
        <w:trPr>
          <w:tblHeader/>
          <w:jc w:val="center"/>
        </w:trPr>
        <w:tc>
          <w:tcPr>
            <w:tcW w:w="0" w:type="auto"/>
            <w:vAlign w:val="bottom"/>
          </w:tcPr>
          <w:p w14:paraId="251C5A34"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Index to Financial Statements</w:t>
            </w:r>
          </w:p>
        </w:tc>
        <w:tc>
          <w:tcPr>
            <w:tcW w:w="0" w:type="auto"/>
            <w:vAlign w:val="bottom"/>
          </w:tcPr>
          <w:p w14:paraId="4BBD48F1"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37A42D67" w14:textId="77777777" w:rsidR="00C334D1" w:rsidRPr="00813D46" w:rsidRDefault="00C334D1" w:rsidP="007B0C0F">
            <w:pPr>
              <w:jc w:val="right"/>
              <w:rPr>
                <w:szCs w:val="24"/>
              </w:rPr>
            </w:pPr>
            <w:r w:rsidRPr="00813D46">
              <w:rPr>
                <w:rFonts w:cs="Arial"/>
                <w:b/>
                <w:bCs/>
                <w:sz w:val="15"/>
                <w:szCs w:val="15"/>
              </w:rPr>
              <w:t>Page</w:t>
            </w:r>
          </w:p>
        </w:tc>
        <w:tc>
          <w:tcPr>
            <w:tcW w:w="0" w:type="auto"/>
            <w:vAlign w:val="bottom"/>
          </w:tcPr>
          <w:p w14:paraId="306E98D1" w14:textId="77777777" w:rsidR="00C334D1" w:rsidRPr="00813D46" w:rsidRDefault="00C334D1" w:rsidP="007B0C0F">
            <w:pPr>
              <w:rPr>
                <w:sz w:val="8"/>
                <w:szCs w:val="24"/>
              </w:rPr>
            </w:pPr>
            <w:r w:rsidRPr="00813D46">
              <w:rPr>
                <w:sz w:val="15"/>
                <w:szCs w:val="15"/>
              </w:rPr>
              <w:t> </w:t>
            </w:r>
          </w:p>
        </w:tc>
      </w:tr>
      <w:tr w:rsidR="00C334D1" w:rsidRPr="00813D46" w14:paraId="04055417" w14:textId="77777777" w:rsidTr="007B0C0F">
        <w:trPr>
          <w:jc w:val="center"/>
        </w:trPr>
        <w:tc>
          <w:tcPr>
            <w:tcW w:w="0" w:type="auto"/>
            <w:gridSpan w:val="4"/>
            <w:vAlign w:val="bottom"/>
          </w:tcPr>
          <w:p w14:paraId="1D128E79" w14:textId="77777777" w:rsidR="00C334D1" w:rsidRPr="00813D46" w:rsidRDefault="00C334D1" w:rsidP="007B0C0F">
            <w:pPr>
              <w:pStyle w:val="rrdsinglerule"/>
            </w:pPr>
            <w:r w:rsidRPr="00813D46">
              <w:rPr>
                <w:sz w:val="15"/>
                <w:szCs w:val="15"/>
              </w:rPr>
              <w:t> </w:t>
            </w:r>
          </w:p>
        </w:tc>
        <w:tc>
          <w:tcPr>
            <w:tcW w:w="0" w:type="auto"/>
            <w:vAlign w:val="bottom"/>
          </w:tcPr>
          <w:p w14:paraId="6BF07D57" w14:textId="77777777" w:rsidR="00C334D1" w:rsidRPr="00813D46" w:rsidRDefault="00C334D1" w:rsidP="007B0C0F">
            <w:pPr>
              <w:rPr>
                <w:sz w:val="8"/>
                <w:szCs w:val="24"/>
              </w:rPr>
            </w:pPr>
          </w:p>
        </w:tc>
      </w:tr>
      <w:tr w:rsidR="00C334D1" w:rsidRPr="00813D46" w14:paraId="26A52867" w14:textId="77777777" w:rsidTr="007B0C0F">
        <w:trPr>
          <w:trHeight w:val="75"/>
          <w:jc w:val="center"/>
        </w:trPr>
        <w:tc>
          <w:tcPr>
            <w:tcW w:w="0" w:type="auto"/>
            <w:vAlign w:val="center"/>
          </w:tcPr>
          <w:p w14:paraId="5B77B5F8" w14:textId="77777777" w:rsidR="00C334D1" w:rsidRPr="00813D46" w:rsidRDefault="00C334D1" w:rsidP="007B0C0F">
            <w:pPr>
              <w:rPr>
                <w:sz w:val="8"/>
                <w:szCs w:val="24"/>
              </w:rPr>
            </w:pPr>
          </w:p>
        </w:tc>
        <w:tc>
          <w:tcPr>
            <w:tcW w:w="0" w:type="auto"/>
            <w:gridSpan w:val="4"/>
            <w:vAlign w:val="center"/>
          </w:tcPr>
          <w:p w14:paraId="1A8CCD1A" w14:textId="77777777" w:rsidR="00C334D1" w:rsidRPr="00813D46" w:rsidRDefault="00C334D1" w:rsidP="007B0C0F">
            <w:pPr>
              <w:rPr>
                <w:sz w:val="8"/>
                <w:szCs w:val="24"/>
              </w:rPr>
            </w:pPr>
          </w:p>
        </w:tc>
      </w:tr>
      <w:tr w:rsidR="00C334D1" w:rsidRPr="00813D46" w14:paraId="2C6EB6A2" w14:textId="77777777" w:rsidTr="007B0C0F">
        <w:trPr>
          <w:jc w:val="center"/>
        </w:trPr>
        <w:tc>
          <w:tcPr>
            <w:tcW w:w="0" w:type="auto"/>
          </w:tcPr>
          <w:p w14:paraId="290BB59C" w14:textId="77777777" w:rsidR="00C334D1" w:rsidRPr="00813D46" w:rsidRDefault="00C334D1" w:rsidP="007B0C0F">
            <w:pPr>
              <w:pStyle w:val="NormalWeb"/>
              <w:keepNext/>
              <w:ind w:left="240" w:hanging="240"/>
              <w:rPr>
                <w:sz w:val="8"/>
              </w:rPr>
            </w:pPr>
            <w:r w:rsidRPr="00813D46">
              <w:rPr>
                <w:rFonts w:cs="Arial"/>
                <w:sz w:val="20"/>
                <w:szCs w:val="20"/>
              </w:rPr>
              <w:t>Income Statements</w:t>
            </w:r>
          </w:p>
        </w:tc>
        <w:tc>
          <w:tcPr>
            <w:tcW w:w="0" w:type="auto"/>
            <w:vAlign w:val="bottom"/>
          </w:tcPr>
          <w:p w14:paraId="4142F25F" w14:textId="77777777" w:rsidR="00C334D1" w:rsidRPr="00813D46" w:rsidRDefault="00C334D1" w:rsidP="007B0C0F">
            <w:pPr>
              <w:pStyle w:val="la2"/>
            </w:pPr>
            <w:r w:rsidRPr="00813D46">
              <w:rPr>
                <w:sz w:val="15"/>
                <w:szCs w:val="15"/>
              </w:rPr>
              <w:t> </w:t>
            </w:r>
          </w:p>
        </w:tc>
        <w:tc>
          <w:tcPr>
            <w:tcW w:w="0" w:type="auto"/>
            <w:vAlign w:val="bottom"/>
          </w:tcPr>
          <w:p w14:paraId="4058F20A" w14:textId="77777777" w:rsidR="00C334D1" w:rsidRPr="00813D46" w:rsidRDefault="00C334D1" w:rsidP="007B0C0F">
            <w:pPr>
              <w:rPr>
                <w:sz w:val="8"/>
                <w:szCs w:val="24"/>
              </w:rPr>
            </w:pPr>
            <w:r w:rsidRPr="00813D46">
              <w:rPr>
                <w:rFonts w:cs="Arial"/>
              </w:rPr>
              <w:t> </w:t>
            </w:r>
          </w:p>
        </w:tc>
        <w:tc>
          <w:tcPr>
            <w:tcW w:w="0" w:type="auto"/>
            <w:vAlign w:val="bottom"/>
          </w:tcPr>
          <w:p w14:paraId="2F4A4712" w14:textId="01697F7C" w:rsidR="00C334D1" w:rsidRPr="00813D46" w:rsidRDefault="00C334D1" w:rsidP="001C0093">
            <w:pPr>
              <w:jc w:val="right"/>
              <w:rPr>
                <w:szCs w:val="24"/>
              </w:rPr>
            </w:pPr>
            <w:r w:rsidRPr="00813D46">
              <w:rPr>
                <w:rFonts w:cs="Arial"/>
              </w:rPr>
              <w:t>4</w:t>
            </w:r>
            <w:r w:rsidR="001C0093" w:rsidRPr="00813D46">
              <w:rPr>
                <w:rFonts w:cs="Arial"/>
              </w:rPr>
              <w:t>7</w:t>
            </w:r>
          </w:p>
        </w:tc>
        <w:tc>
          <w:tcPr>
            <w:tcW w:w="0" w:type="auto"/>
            <w:noWrap/>
            <w:vAlign w:val="bottom"/>
          </w:tcPr>
          <w:p w14:paraId="4F95446C" w14:textId="77777777" w:rsidR="00C334D1" w:rsidRPr="00813D46" w:rsidRDefault="00C334D1" w:rsidP="007B0C0F">
            <w:pPr>
              <w:rPr>
                <w:sz w:val="8"/>
                <w:szCs w:val="24"/>
              </w:rPr>
            </w:pPr>
            <w:r w:rsidRPr="00813D46">
              <w:rPr>
                <w:rFonts w:cs="Arial"/>
              </w:rPr>
              <w:t> </w:t>
            </w:r>
          </w:p>
        </w:tc>
      </w:tr>
      <w:tr w:rsidR="00C334D1" w:rsidRPr="00813D46" w14:paraId="5713D388" w14:textId="77777777" w:rsidTr="007B0C0F">
        <w:trPr>
          <w:trHeight w:val="75"/>
          <w:jc w:val="center"/>
        </w:trPr>
        <w:tc>
          <w:tcPr>
            <w:tcW w:w="0" w:type="auto"/>
            <w:vAlign w:val="center"/>
          </w:tcPr>
          <w:p w14:paraId="2E611EB3" w14:textId="77777777" w:rsidR="00C334D1" w:rsidRPr="00813D46" w:rsidRDefault="00C334D1" w:rsidP="007B0C0F">
            <w:pPr>
              <w:rPr>
                <w:sz w:val="8"/>
                <w:szCs w:val="24"/>
              </w:rPr>
            </w:pPr>
          </w:p>
        </w:tc>
        <w:tc>
          <w:tcPr>
            <w:tcW w:w="0" w:type="auto"/>
            <w:gridSpan w:val="4"/>
            <w:vAlign w:val="center"/>
          </w:tcPr>
          <w:p w14:paraId="5EE37531" w14:textId="77777777" w:rsidR="00C334D1" w:rsidRPr="00813D46" w:rsidRDefault="00C334D1" w:rsidP="007B0C0F">
            <w:pPr>
              <w:rPr>
                <w:sz w:val="8"/>
                <w:szCs w:val="24"/>
              </w:rPr>
            </w:pPr>
          </w:p>
        </w:tc>
      </w:tr>
      <w:tr w:rsidR="00C334D1" w:rsidRPr="00813D46" w14:paraId="3DAE5510" w14:textId="77777777" w:rsidTr="007B0C0F">
        <w:trPr>
          <w:jc w:val="center"/>
        </w:trPr>
        <w:tc>
          <w:tcPr>
            <w:tcW w:w="0" w:type="auto"/>
          </w:tcPr>
          <w:p w14:paraId="2EA6F67A" w14:textId="77777777" w:rsidR="00C334D1" w:rsidRPr="00813D46" w:rsidRDefault="00C334D1" w:rsidP="007B0C0F">
            <w:pPr>
              <w:pStyle w:val="NormalWeb"/>
              <w:ind w:left="240" w:hanging="240"/>
              <w:rPr>
                <w:sz w:val="8"/>
              </w:rPr>
            </w:pPr>
            <w:r w:rsidRPr="00813D46">
              <w:rPr>
                <w:rFonts w:cs="Arial"/>
                <w:sz w:val="20"/>
                <w:szCs w:val="20"/>
              </w:rPr>
              <w:t>Comprehensive Income Statements</w:t>
            </w:r>
          </w:p>
        </w:tc>
        <w:tc>
          <w:tcPr>
            <w:tcW w:w="0" w:type="auto"/>
            <w:vAlign w:val="bottom"/>
          </w:tcPr>
          <w:p w14:paraId="564A79A4" w14:textId="77777777" w:rsidR="00C334D1" w:rsidRPr="00813D46" w:rsidRDefault="00C334D1" w:rsidP="007B0C0F">
            <w:pPr>
              <w:pStyle w:val="la2"/>
            </w:pPr>
            <w:r w:rsidRPr="00813D46">
              <w:rPr>
                <w:sz w:val="15"/>
                <w:szCs w:val="15"/>
              </w:rPr>
              <w:t> </w:t>
            </w:r>
          </w:p>
        </w:tc>
        <w:tc>
          <w:tcPr>
            <w:tcW w:w="0" w:type="auto"/>
            <w:vAlign w:val="bottom"/>
          </w:tcPr>
          <w:p w14:paraId="022961D2" w14:textId="77777777" w:rsidR="00C334D1" w:rsidRPr="00813D46" w:rsidRDefault="00C334D1" w:rsidP="007B0C0F">
            <w:pPr>
              <w:rPr>
                <w:sz w:val="8"/>
                <w:szCs w:val="24"/>
              </w:rPr>
            </w:pPr>
            <w:r w:rsidRPr="00813D46">
              <w:rPr>
                <w:rFonts w:cs="Arial"/>
              </w:rPr>
              <w:t> </w:t>
            </w:r>
          </w:p>
        </w:tc>
        <w:tc>
          <w:tcPr>
            <w:tcW w:w="0" w:type="auto"/>
            <w:vAlign w:val="bottom"/>
          </w:tcPr>
          <w:p w14:paraId="089A7595" w14:textId="0F284635" w:rsidR="00C334D1" w:rsidRPr="00813D46" w:rsidRDefault="00C334D1" w:rsidP="001C0093">
            <w:pPr>
              <w:jc w:val="right"/>
              <w:rPr>
                <w:szCs w:val="24"/>
              </w:rPr>
            </w:pPr>
            <w:r w:rsidRPr="00813D46">
              <w:rPr>
                <w:rFonts w:cs="Arial"/>
              </w:rPr>
              <w:t>4</w:t>
            </w:r>
            <w:r w:rsidR="001C0093" w:rsidRPr="00813D46">
              <w:rPr>
                <w:rFonts w:cs="Arial"/>
              </w:rPr>
              <w:t>8</w:t>
            </w:r>
          </w:p>
        </w:tc>
        <w:tc>
          <w:tcPr>
            <w:tcW w:w="0" w:type="auto"/>
            <w:noWrap/>
            <w:vAlign w:val="bottom"/>
          </w:tcPr>
          <w:p w14:paraId="289D82C4" w14:textId="77777777" w:rsidR="00C334D1" w:rsidRPr="00813D46" w:rsidRDefault="00C334D1" w:rsidP="007B0C0F">
            <w:pPr>
              <w:rPr>
                <w:sz w:val="8"/>
                <w:szCs w:val="24"/>
              </w:rPr>
            </w:pPr>
            <w:r w:rsidRPr="00813D46">
              <w:rPr>
                <w:rFonts w:cs="Arial"/>
              </w:rPr>
              <w:t> </w:t>
            </w:r>
          </w:p>
        </w:tc>
      </w:tr>
      <w:tr w:rsidR="00C334D1" w:rsidRPr="00813D46" w14:paraId="40AA74DB" w14:textId="77777777" w:rsidTr="007B0C0F">
        <w:trPr>
          <w:trHeight w:val="75"/>
          <w:jc w:val="center"/>
        </w:trPr>
        <w:tc>
          <w:tcPr>
            <w:tcW w:w="0" w:type="auto"/>
            <w:vAlign w:val="center"/>
          </w:tcPr>
          <w:p w14:paraId="6402166C" w14:textId="77777777" w:rsidR="00C334D1" w:rsidRPr="00813D46" w:rsidRDefault="00C334D1" w:rsidP="007B0C0F">
            <w:pPr>
              <w:rPr>
                <w:sz w:val="8"/>
                <w:szCs w:val="24"/>
              </w:rPr>
            </w:pPr>
          </w:p>
        </w:tc>
        <w:tc>
          <w:tcPr>
            <w:tcW w:w="0" w:type="auto"/>
            <w:gridSpan w:val="4"/>
            <w:vAlign w:val="center"/>
          </w:tcPr>
          <w:p w14:paraId="3F231A08" w14:textId="77777777" w:rsidR="00C334D1" w:rsidRPr="00813D46" w:rsidRDefault="00C334D1" w:rsidP="007B0C0F">
            <w:pPr>
              <w:rPr>
                <w:sz w:val="8"/>
                <w:szCs w:val="24"/>
              </w:rPr>
            </w:pPr>
          </w:p>
        </w:tc>
      </w:tr>
      <w:tr w:rsidR="00C334D1" w:rsidRPr="00813D46" w14:paraId="19FC8483" w14:textId="77777777" w:rsidTr="007B0C0F">
        <w:trPr>
          <w:jc w:val="center"/>
        </w:trPr>
        <w:tc>
          <w:tcPr>
            <w:tcW w:w="0" w:type="auto"/>
          </w:tcPr>
          <w:p w14:paraId="6651C821" w14:textId="77777777" w:rsidR="00C334D1" w:rsidRPr="00813D46" w:rsidRDefault="00C334D1" w:rsidP="007B0C0F">
            <w:pPr>
              <w:pStyle w:val="NormalWeb"/>
              <w:ind w:left="240" w:hanging="240"/>
              <w:rPr>
                <w:sz w:val="8"/>
              </w:rPr>
            </w:pPr>
            <w:r w:rsidRPr="00813D46">
              <w:rPr>
                <w:rFonts w:cs="Arial"/>
                <w:sz w:val="20"/>
                <w:szCs w:val="20"/>
              </w:rPr>
              <w:t>Balance Sheets</w:t>
            </w:r>
          </w:p>
        </w:tc>
        <w:tc>
          <w:tcPr>
            <w:tcW w:w="0" w:type="auto"/>
            <w:vAlign w:val="bottom"/>
          </w:tcPr>
          <w:p w14:paraId="6A777A45" w14:textId="77777777" w:rsidR="00C334D1" w:rsidRPr="00813D46" w:rsidRDefault="00C334D1" w:rsidP="007B0C0F">
            <w:pPr>
              <w:pStyle w:val="la2"/>
            </w:pPr>
            <w:r w:rsidRPr="00813D46">
              <w:rPr>
                <w:sz w:val="15"/>
                <w:szCs w:val="15"/>
              </w:rPr>
              <w:t> </w:t>
            </w:r>
          </w:p>
        </w:tc>
        <w:tc>
          <w:tcPr>
            <w:tcW w:w="0" w:type="auto"/>
            <w:vAlign w:val="bottom"/>
          </w:tcPr>
          <w:p w14:paraId="049A9292" w14:textId="77777777" w:rsidR="00C334D1" w:rsidRPr="00813D46" w:rsidRDefault="00C334D1" w:rsidP="007B0C0F">
            <w:pPr>
              <w:rPr>
                <w:sz w:val="8"/>
                <w:szCs w:val="24"/>
              </w:rPr>
            </w:pPr>
            <w:r w:rsidRPr="00813D46">
              <w:rPr>
                <w:rFonts w:cs="Arial"/>
              </w:rPr>
              <w:t> </w:t>
            </w:r>
          </w:p>
        </w:tc>
        <w:tc>
          <w:tcPr>
            <w:tcW w:w="0" w:type="auto"/>
            <w:vAlign w:val="bottom"/>
          </w:tcPr>
          <w:p w14:paraId="38F594ED" w14:textId="4CEF43D0" w:rsidR="00C334D1" w:rsidRPr="00813D46" w:rsidRDefault="001C0093" w:rsidP="007B0C0F">
            <w:pPr>
              <w:jc w:val="right"/>
              <w:rPr>
                <w:szCs w:val="24"/>
              </w:rPr>
            </w:pPr>
            <w:r w:rsidRPr="00813D46">
              <w:rPr>
                <w:rFonts w:cs="Arial"/>
              </w:rPr>
              <w:t>49</w:t>
            </w:r>
          </w:p>
        </w:tc>
        <w:tc>
          <w:tcPr>
            <w:tcW w:w="0" w:type="auto"/>
            <w:noWrap/>
            <w:vAlign w:val="bottom"/>
          </w:tcPr>
          <w:p w14:paraId="405F102E" w14:textId="77777777" w:rsidR="00C334D1" w:rsidRPr="00813D46" w:rsidRDefault="00C334D1" w:rsidP="007B0C0F">
            <w:pPr>
              <w:rPr>
                <w:sz w:val="8"/>
                <w:szCs w:val="24"/>
              </w:rPr>
            </w:pPr>
            <w:r w:rsidRPr="00813D46">
              <w:rPr>
                <w:rFonts w:cs="Arial"/>
              </w:rPr>
              <w:t> </w:t>
            </w:r>
          </w:p>
        </w:tc>
      </w:tr>
      <w:tr w:rsidR="00C334D1" w:rsidRPr="00813D46" w14:paraId="07BF3130" w14:textId="77777777" w:rsidTr="007B0C0F">
        <w:trPr>
          <w:trHeight w:val="75"/>
          <w:jc w:val="center"/>
        </w:trPr>
        <w:tc>
          <w:tcPr>
            <w:tcW w:w="0" w:type="auto"/>
            <w:vAlign w:val="center"/>
          </w:tcPr>
          <w:p w14:paraId="07745A3A" w14:textId="77777777" w:rsidR="00C334D1" w:rsidRPr="00813D46" w:rsidRDefault="00C334D1" w:rsidP="007B0C0F">
            <w:pPr>
              <w:rPr>
                <w:sz w:val="8"/>
                <w:szCs w:val="24"/>
              </w:rPr>
            </w:pPr>
          </w:p>
        </w:tc>
        <w:tc>
          <w:tcPr>
            <w:tcW w:w="0" w:type="auto"/>
            <w:gridSpan w:val="4"/>
            <w:vAlign w:val="center"/>
          </w:tcPr>
          <w:p w14:paraId="15B6253C" w14:textId="77777777" w:rsidR="00C334D1" w:rsidRPr="00813D46" w:rsidRDefault="00C334D1" w:rsidP="007B0C0F">
            <w:pPr>
              <w:rPr>
                <w:sz w:val="8"/>
                <w:szCs w:val="24"/>
              </w:rPr>
            </w:pPr>
          </w:p>
        </w:tc>
      </w:tr>
      <w:tr w:rsidR="00C334D1" w:rsidRPr="00813D46" w14:paraId="7CD59FE4" w14:textId="77777777" w:rsidTr="007B0C0F">
        <w:trPr>
          <w:jc w:val="center"/>
        </w:trPr>
        <w:tc>
          <w:tcPr>
            <w:tcW w:w="0" w:type="auto"/>
          </w:tcPr>
          <w:p w14:paraId="4CCEAF5D" w14:textId="77777777" w:rsidR="00C334D1" w:rsidRPr="00813D46" w:rsidRDefault="00C334D1" w:rsidP="007B0C0F">
            <w:pPr>
              <w:pStyle w:val="NormalWeb"/>
              <w:ind w:left="240" w:hanging="240"/>
              <w:rPr>
                <w:sz w:val="8"/>
              </w:rPr>
            </w:pPr>
            <w:r w:rsidRPr="00813D46">
              <w:rPr>
                <w:rFonts w:cs="Arial"/>
                <w:sz w:val="20"/>
                <w:szCs w:val="20"/>
              </w:rPr>
              <w:t>Cash Flows Statements</w:t>
            </w:r>
          </w:p>
        </w:tc>
        <w:tc>
          <w:tcPr>
            <w:tcW w:w="0" w:type="auto"/>
            <w:vAlign w:val="bottom"/>
          </w:tcPr>
          <w:p w14:paraId="302A7414" w14:textId="77777777" w:rsidR="00C334D1" w:rsidRPr="00813D46" w:rsidRDefault="00C334D1" w:rsidP="007B0C0F">
            <w:pPr>
              <w:pStyle w:val="la2"/>
            </w:pPr>
            <w:r w:rsidRPr="00813D46">
              <w:rPr>
                <w:sz w:val="15"/>
                <w:szCs w:val="15"/>
              </w:rPr>
              <w:t> </w:t>
            </w:r>
          </w:p>
        </w:tc>
        <w:tc>
          <w:tcPr>
            <w:tcW w:w="0" w:type="auto"/>
            <w:vAlign w:val="bottom"/>
          </w:tcPr>
          <w:p w14:paraId="67B3EF51" w14:textId="77777777" w:rsidR="00C334D1" w:rsidRPr="00813D46" w:rsidRDefault="00C334D1" w:rsidP="007B0C0F">
            <w:pPr>
              <w:rPr>
                <w:sz w:val="8"/>
                <w:szCs w:val="24"/>
              </w:rPr>
            </w:pPr>
            <w:r w:rsidRPr="00813D46">
              <w:rPr>
                <w:rFonts w:cs="Arial"/>
              </w:rPr>
              <w:t> </w:t>
            </w:r>
          </w:p>
        </w:tc>
        <w:tc>
          <w:tcPr>
            <w:tcW w:w="0" w:type="auto"/>
            <w:vAlign w:val="bottom"/>
          </w:tcPr>
          <w:p w14:paraId="7CF0DE46" w14:textId="0DF97846" w:rsidR="00C334D1" w:rsidRPr="00813D46" w:rsidRDefault="00C334D1" w:rsidP="001C0093">
            <w:pPr>
              <w:jc w:val="right"/>
              <w:rPr>
                <w:szCs w:val="24"/>
              </w:rPr>
            </w:pPr>
            <w:r w:rsidRPr="00813D46">
              <w:rPr>
                <w:rFonts w:cs="Arial"/>
              </w:rPr>
              <w:t>5</w:t>
            </w:r>
            <w:r w:rsidR="001C0093" w:rsidRPr="00813D46">
              <w:rPr>
                <w:rFonts w:cs="Arial"/>
              </w:rPr>
              <w:t>0</w:t>
            </w:r>
          </w:p>
        </w:tc>
        <w:tc>
          <w:tcPr>
            <w:tcW w:w="0" w:type="auto"/>
            <w:noWrap/>
            <w:vAlign w:val="bottom"/>
          </w:tcPr>
          <w:p w14:paraId="3F8C1A31" w14:textId="77777777" w:rsidR="00C334D1" w:rsidRPr="00813D46" w:rsidRDefault="00C334D1" w:rsidP="007B0C0F">
            <w:pPr>
              <w:rPr>
                <w:sz w:val="8"/>
                <w:szCs w:val="24"/>
              </w:rPr>
            </w:pPr>
            <w:r w:rsidRPr="00813D46">
              <w:rPr>
                <w:rFonts w:cs="Arial"/>
              </w:rPr>
              <w:t> </w:t>
            </w:r>
          </w:p>
        </w:tc>
      </w:tr>
      <w:tr w:rsidR="00C334D1" w:rsidRPr="00813D46" w14:paraId="1975E3AB" w14:textId="77777777" w:rsidTr="007B0C0F">
        <w:trPr>
          <w:trHeight w:val="75"/>
          <w:jc w:val="center"/>
        </w:trPr>
        <w:tc>
          <w:tcPr>
            <w:tcW w:w="0" w:type="auto"/>
            <w:vAlign w:val="center"/>
          </w:tcPr>
          <w:p w14:paraId="2A63E2B8" w14:textId="77777777" w:rsidR="00C334D1" w:rsidRPr="00813D46" w:rsidRDefault="00C334D1" w:rsidP="007B0C0F">
            <w:pPr>
              <w:rPr>
                <w:sz w:val="8"/>
                <w:szCs w:val="24"/>
              </w:rPr>
            </w:pPr>
          </w:p>
        </w:tc>
        <w:tc>
          <w:tcPr>
            <w:tcW w:w="0" w:type="auto"/>
            <w:gridSpan w:val="4"/>
            <w:vAlign w:val="center"/>
          </w:tcPr>
          <w:p w14:paraId="54FD6E1B" w14:textId="77777777" w:rsidR="00C334D1" w:rsidRPr="00813D46" w:rsidRDefault="00C334D1" w:rsidP="007B0C0F">
            <w:pPr>
              <w:rPr>
                <w:sz w:val="8"/>
                <w:szCs w:val="24"/>
              </w:rPr>
            </w:pPr>
          </w:p>
        </w:tc>
      </w:tr>
      <w:tr w:rsidR="00C334D1" w:rsidRPr="00813D46" w14:paraId="41B6AC0F" w14:textId="77777777" w:rsidTr="007B0C0F">
        <w:trPr>
          <w:jc w:val="center"/>
        </w:trPr>
        <w:tc>
          <w:tcPr>
            <w:tcW w:w="0" w:type="auto"/>
          </w:tcPr>
          <w:p w14:paraId="5AABD323" w14:textId="77777777" w:rsidR="00C334D1" w:rsidRPr="00813D46" w:rsidRDefault="00C334D1" w:rsidP="007B0C0F">
            <w:pPr>
              <w:pStyle w:val="NormalWeb"/>
              <w:ind w:left="240" w:hanging="240"/>
              <w:rPr>
                <w:sz w:val="8"/>
              </w:rPr>
            </w:pPr>
            <w:r w:rsidRPr="00813D46">
              <w:rPr>
                <w:rFonts w:cs="Arial"/>
                <w:sz w:val="20"/>
                <w:szCs w:val="20"/>
              </w:rPr>
              <w:t>Stockholders’ Equity Statements</w:t>
            </w:r>
          </w:p>
        </w:tc>
        <w:tc>
          <w:tcPr>
            <w:tcW w:w="0" w:type="auto"/>
            <w:vAlign w:val="bottom"/>
          </w:tcPr>
          <w:p w14:paraId="0CCFD284" w14:textId="77777777" w:rsidR="00C334D1" w:rsidRPr="00813D46" w:rsidRDefault="00C334D1" w:rsidP="007B0C0F">
            <w:pPr>
              <w:pStyle w:val="la2"/>
            </w:pPr>
            <w:r w:rsidRPr="00813D46">
              <w:rPr>
                <w:sz w:val="15"/>
                <w:szCs w:val="15"/>
              </w:rPr>
              <w:t> </w:t>
            </w:r>
          </w:p>
        </w:tc>
        <w:tc>
          <w:tcPr>
            <w:tcW w:w="0" w:type="auto"/>
            <w:vAlign w:val="bottom"/>
          </w:tcPr>
          <w:p w14:paraId="1BCBBB8A" w14:textId="77777777" w:rsidR="00C334D1" w:rsidRPr="00813D46" w:rsidRDefault="00C334D1" w:rsidP="007B0C0F">
            <w:pPr>
              <w:rPr>
                <w:sz w:val="8"/>
                <w:szCs w:val="24"/>
              </w:rPr>
            </w:pPr>
            <w:r w:rsidRPr="00813D46">
              <w:rPr>
                <w:rFonts w:cs="Arial"/>
              </w:rPr>
              <w:t> </w:t>
            </w:r>
          </w:p>
        </w:tc>
        <w:tc>
          <w:tcPr>
            <w:tcW w:w="0" w:type="auto"/>
            <w:vAlign w:val="bottom"/>
          </w:tcPr>
          <w:p w14:paraId="71E66FB3" w14:textId="6D34384B" w:rsidR="00C334D1" w:rsidRPr="00813D46" w:rsidRDefault="00C334D1" w:rsidP="001C0093">
            <w:pPr>
              <w:jc w:val="right"/>
              <w:rPr>
                <w:szCs w:val="24"/>
              </w:rPr>
            </w:pPr>
            <w:r w:rsidRPr="00813D46">
              <w:rPr>
                <w:rFonts w:cs="Arial"/>
              </w:rPr>
              <w:t>5</w:t>
            </w:r>
            <w:r w:rsidR="001C0093" w:rsidRPr="00813D46">
              <w:rPr>
                <w:rFonts w:cs="Arial"/>
              </w:rPr>
              <w:t>1</w:t>
            </w:r>
          </w:p>
        </w:tc>
        <w:tc>
          <w:tcPr>
            <w:tcW w:w="0" w:type="auto"/>
            <w:noWrap/>
            <w:vAlign w:val="bottom"/>
          </w:tcPr>
          <w:p w14:paraId="30582CAD" w14:textId="77777777" w:rsidR="00C334D1" w:rsidRPr="00813D46" w:rsidRDefault="00C334D1" w:rsidP="007B0C0F">
            <w:pPr>
              <w:rPr>
                <w:sz w:val="8"/>
                <w:szCs w:val="24"/>
              </w:rPr>
            </w:pPr>
            <w:r w:rsidRPr="00813D46">
              <w:rPr>
                <w:rFonts w:cs="Arial"/>
              </w:rPr>
              <w:t> </w:t>
            </w:r>
          </w:p>
        </w:tc>
      </w:tr>
      <w:tr w:rsidR="00C334D1" w:rsidRPr="00813D46" w14:paraId="39E1EBCE" w14:textId="77777777" w:rsidTr="007B0C0F">
        <w:trPr>
          <w:trHeight w:val="75"/>
          <w:jc w:val="center"/>
        </w:trPr>
        <w:tc>
          <w:tcPr>
            <w:tcW w:w="0" w:type="auto"/>
            <w:vAlign w:val="center"/>
          </w:tcPr>
          <w:p w14:paraId="17F392AB" w14:textId="77777777" w:rsidR="00C334D1" w:rsidRPr="00813D46" w:rsidRDefault="00C334D1" w:rsidP="007B0C0F">
            <w:pPr>
              <w:rPr>
                <w:sz w:val="8"/>
                <w:szCs w:val="24"/>
              </w:rPr>
            </w:pPr>
          </w:p>
        </w:tc>
        <w:tc>
          <w:tcPr>
            <w:tcW w:w="0" w:type="auto"/>
            <w:gridSpan w:val="4"/>
            <w:vAlign w:val="center"/>
          </w:tcPr>
          <w:p w14:paraId="764E6E14" w14:textId="77777777" w:rsidR="00C334D1" w:rsidRPr="00813D46" w:rsidRDefault="00C334D1" w:rsidP="007B0C0F">
            <w:pPr>
              <w:rPr>
                <w:sz w:val="8"/>
                <w:szCs w:val="24"/>
              </w:rPr>
            </w:pPr>
          </w:p>
        </w:tc>
      </w:tr>
      <w:tr w:rsidR="00C334D1" w:rsidRPr="00813D46" w14:paraId="1D0532DB" w14:textId="77777777" w:rsidTr="007B0C0F">
        <w:trPr>
          <w:jc w:val="center"/>
        </w:trPr>
        <w:tc>
          <w:tcPr>
            <w:tcW w:w="0" w:type="auto"/>
          </w:tcPr>
          <w:p w14:paraId="2B1FFF1A" w14:textId="77777777" w:rsidR="00C334D1" w:rsidRPr="00813D46" w:rsidRDefault="00C334D1" w:rsidP="007B0C0F">
            <w:pPr>
              <w:pStyle w:val="NormalWeb"/>
              <w:ind w:left="240" w:hanging="240"/>
              <w:rPr>
                <w:sz w:val="8"/>
              </w:rPr>
            </w:pPr>
            <w:r w:rsidRPr="00813D46">
              <w:rPr>
                <w:rFonts w:cs="Arial"/>
                <w:sz w:val="20"/>
                <w:szCs w:val="20"/>
              </w:rPr>
              <w:t>Notes to Financial Statements</w:t>
            </w:r>
          </w:p>
        </w:tc>
        <w:tc>
          <w:tcPr>
            <w:tcW w:w="0" w:type="auto"/>
            <w:vAlign w:val="bottom"/>
          </w:tcPr>
          <w:p w14:paraId="058A43F1" w14:textId="77777777" w:rsidR="00C334D1" w:rsidRPr="00813D46" w:rsidRDefault="00C334D1" w:rsidP="007B0C0F">
            <w:pPr>
              <w:pStyle w:val="la2"/>
            </w:pPr>
            <w:r w:rsidRPr="00813D46">
              <w:rPr>
                <w:sz w:val="15"/>
                <w:szCs w:val="15"/>
              </w:rPr>
              <w:t> </w:t>
            </w:r>
          </w:p>
        </w:tc>
        <w:tc>
          <w:tcPr>
            <w:tcW w:w="0" w:type="auto"/>
            <w:vAlign w:val="bottom"/>
          </w:tcPr>
          <w:p w14:paraId="245D3092" w14:textId="77777777" w:rsidR="00C334D1" w:rsidRPr="00813D46" w:rsidRDefault="00C334D1" w:rsidP="007B0C0F">
            <w:pPr>
              <w:rPr>
                <w:sz w:val="8"/>
                <w:szCs w:val="24"/>
              </w:rPr>
            </w:pPr>
            <w:r w:rsidRPr="00813D46">
              <w:rPr>
                <w:rFonts w:cs="Arial"/>
              </w:rPr>
              <w:t> </w:t>
            </w:r>
          </w:p>
        </w:tc>
        <w:tc>
          <w:tcPr>
            <w:tcW w:w="0" w:type="auto"/>
            <w:vAlign w:val="bottom"/>
          </w:tcPr>
          <w:p w14:paraId="261D1779" w14:textId="2A03074B" w:rsidR="00C334D1" w:rsidRPr="00813D46" w:rsidRDefault="00C334D1" w:rsidP="001C0093">
            <w:pPr>
              <w:jc w:val="right"/>
              <w:rPr>
                <w:szCs w:val="24"/>
              </w:rPr>
            </w:pPr>
            <w:r w:rsidRPr="00813D46">
              <w:rPr>
                <w:rFonts w:cs="Arial"/>
              </w:rPr>
              <w:t>5</w:t>
            </w:r>
            <w:r w:rsidR="001C0093" w:rsidRPr="00813D46">
              <w:rPr>
                <w:rFonts w:cs="Arial"/>
              </w:rPr>
              <w:t>2</w:t>
            </w:r>
          </w:p>
        </w:tc>
        <w:tc>
          <w:tcPr>
            <w:tcW w:w="0" w:type="auto"/>
            <w:noWrap/>
            <w:vAlign w:val="bottom"/>
          </w:tcPr>
          <w:p w14:paraId="451A4CE8" w14:textId="77777777" w:rsidR="00C334D1" w:rsidRPr="00813D46" w:rsidRDefault="00C334D1" w:rsidP="007B0C0F">
            <w:pPr>
              <w:rPr>
                <w:sz w:val="8"/>
                <w:szCs w:val="24"/>
              </w:rPr>
            </w:pPr>
            <w:r w:rsidRPr="00813D46">
              <w:rPr>
                <w:rFonts w:cs="Arial"/>
              </w:rPr>
              <w:t> </w:t>
            </w:r>
          </w:p>
        </w:tc>
      </w:tr>
      <w:tr w:rsidR="00C334D1" w:rsidRPr="00813D46" w14:paraId="1852328A" w14:textId="77777777" w:rsidTr="007B0C0F">
        <w:trPr>
          <w:trHeight w:val="75"/>
          <w:jc w:val="center"/>
        </w:trPr>
        <w:tc>
          <w:tcPr>
            <w:tcW w:w="0" w:type="auto"/>
            <w:vAlign w:val="center"/>
          </w:tcPr>
          <w:p w14:paraId="6B7CB57A" w14:textId="77777777" w:rsidR="00C334D1" w:rsidRPr="00813D46" w:rsidRDefault="00C334D1" w:rsidP="007B0C0F">
            <w:pPr>
              <w:rPr>
                <w:sz w:val="8"/>
                <w:szCs w:val="24"/>
              </w:rPr>
            </w:pPr>
          </w:p>
        </w:tc>
        <w:tc>
          <w:tcPr>
            <w:tcW w:w="0" w:type="auto"/>
            <w:gridSpan w:val="4"/>
            <w:vAlign w:val="center"/>
          </w:tcPr>
          <w:p w14:paraId="2A4AF2D2" w14:textId="77777777" w:rsidR="00C334D1" w:rsidRPr="00813D46" w:rsidRDefault="00C334D1" w:rsidP="007B0C0F">
            <w:pPr>
              <w:rPr>
                <w:sz w:val="8"/>
                <w:szCs w:val="24"/>
              </w:rPr>
            </w:pPr>
          </w:p>
        </w:tc>
      </w:tr>
      <w:tr w:rsidR="00C334D1" w:rsidRPr="00813D46" w14:paraId="5EECC00E" w14:textId="77777777" w:rsidTr="007B0C0F">
        <w:trPr>
          <w:jc w:val="center"/>
        </w:trPr>
        <w:tc>
          <w:tcPr>
            <w:tcW w:w="0" w:type="auto"/>
          </w:tcPr>
          <w:p w14:paraId="2469A037" w14:textId="77777777" w:rsidR="00C334D1" w:rsidRPr="00813D46" w:rsidRDefault="00C334D1" w:rsidP="007B0C0F">
            <w:pPr>
              <w:pStyle w:val="NormalWeb"/>
              <w:ind w:left="240" w:hanging="240"/>
              <w:rPr>
                <w:sz w:val="8"/>
              </w:rPr>
            </w:pPr>
            <w:r w:rsidRPr="00813D46">
              <w:rPr>
                <w:rFonts w:cs="Arial"/>
                <w:sz w:val="20"/>
                <w:szCs w:val="20"/>
              </w:rPr>
              <w:t>Report of Independent Registered Public Accounting Firm</w:t>
            </w:r>
          </w:p>
        </w:tc>
        <w:tc>
          <w:tcPr>
            <w:tcW w:w="0" w:type="auto"/>
            <w:vAlign w:val="bottom"/>
          </w:tcPr>
          <w:p w14:paraId="03342DC8" w14:textId="77777777" w:rsidR="00C334D1" w:rsidRPr="00813D46" w:rsidRDefault="00C334D1" w:rsidP="007B0C0F">
            <w:pPr>
              <w:pStyle w:val="la2"/>
            </w:pPr>
            <w:r w:rsidRPr="00813D46">
              <w:rPr>
                <w:sz w:val="15"/>
                <w:szCs w:val="15"/>
              </w:rPr>
              <w:t> </w:t>
            </w:r>
          </w:p>
        </w:tc>
        <w:tc>
          <w:tcPr>
            <w:tcW w:w="0" w:type="auto"/>
            <w:vAlign w:val="bottom"/>
          </w:tcPr>
          <w:p w14:paraId="03CD164B" w14:textId="77777777" w:rsidR="00C334D1" w:rsidRPr="00813D46" w:rsidRDefault="00C334D1" w:rsidP="007B0C0F">
            <w:pPr>
              <w:rPr>
                <w:sz w:val="8"/>
                <w:szCs w:val="24"/>
              </w:rPr>
            </w:pPr>
            <w:r w:rsidRPr="00813D46">
              <w:rPr>
                <w:rFonts w:cs="Arial"/>
              </w:rPr>
              <w:t> </w:t>
            </w:r>
          </w:p>
        </w:tc>
        <w:tc>
          <w:tcPr>
            <w:tcW w:w="0" w:type="auto"/>
            <w:vAlign w:val="bottom"/>
          </w:tcPr>
          <w:p w14:paraId="6DDCFD68" w14:textId="1C56BC4B" w:rsidR="00C334D1" w:rsidRPr="00813D46" w:rsidRDefault="00C334D1" w:rsidP="00CE6350">
            <w:pPr>
              <w:jc w:val="right"/>
              <w:rPr>
                <w:szCs w:val="24"/>
              </w:rPr>
            </w:pPr>
            <w:r w:rsidRPr="00813D46">
              <w:rPr>
                <w:rFonts w:cs="Arial"/>
              </w:rPr>
              <w:t>9</w:t>
            </w:r>
            <w:r w:rsidR="00CE6350">
              <w:rPr>
                <w:rFonts w:cs="Arial"/>
              </w:rPr>
              <w:t>1</w:t>
            </w:r>
          </w:p>
        </w:tc>
        <w:tc>
          <w:tcPr>
            <w:tcW w:w="0" w:type="auto"/>
            <w:noWrap/>
            <w:vAlign w:val="bottom"/>
          </w:tcPr>
          <w:p w14:paraId="51F27E86" w14:textId="77777777" w:rsidR="00C334D1" w:rsidRPr="00813D46" w:rsidRDefault="00C334D1" w:rsidP="007B0C0F">
            <w:pPr>
              <w:rPr>
                <w:sz w:val="8"/>
                <w:szCs w:val="24"/>
              </w:rPr>
            </w:pPr>
            <w:r w:rsidRPr="00813D46">
              <w:rPr>
                <w:rFonts w:cs="Arial"/>
              </w:rPr>
              <w:t> </w:t>
            </w:r>
          </w:p>
        </w:tc>
      </w:tr>
    </w:tbl>
    <w:p w14:paraId="3B90D013" w14:textId="77777777" w:rsidR="00C334D1" w:rsidRPr="00813D46" w:rsidRDefault="00C334D1" w:rsidP="00C334D1">
      <w:pPr>
        <w:pStyle w:val="NormalWeb"/>
        <w:spacing w:before="180" w:beforeAutospacing="0" w:after="0" w:afterAutospacing="0"/>
        <w:ind w:left="489" w:hanging="490"/>
        <w:rPr>
          <w:sz w:val="8"/>
        </w:rPr>
      </w:pPr>
      <w:r w:rsidRPr="00813D46">
        <w:rPr>
          <w:rFonts w:cs="Arial"/>
          <w:b/>
          <w:bCs/>
          <w:sz w:val="20"/>
          <w:szCs w:val="20"/>
        </w:rPr>
        <w:t>(b)</w:t>
      </w:r>
      <w:r w:rsidRPr="00813D46">
        <w:rPr>
          <w:rFonts w:cs="Arial"/>
          <w:b/>
          <w:bCs/>
          <w:sz w:val="20"/>
          <w:szCs w:val="20"/>
        </w:rPr>
        <w:tab/>
        <w:t xml:space="preserve">Exhibit Listing </w:t>
      </w:r>
    </w:p>
    <w:p w14:paraId="3D8B2D76"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10342" w:type="dxa"/>
        <w:jc w:val="center"/>
        <w:tblLayout w:type="fixed"/>
        <w:tblCellMar>
          <w:top w:w="14" w:type="dxa"/>
          <w:left w:w="0" w:type="dxa"/>
          <w:right w:w="14" w:type="dxa"/>
        </w:tblCellMar>
        <w:tblLook w:val="0000" w:firstRow="0" w:lastRow="0" w:firstColumn="0" w:lastColumn="0" w:noHBand="0" w:noVBand="0"/>
      </w:tblPr>
      <w:tblGrid>
        <w:gridCol w:w="869"/>
        <w:gridCol w:w="306"/>
        <w:gridCol w:w="3927"/>
        <w:gridCol w:w="72"/>
        <w:gridCol w:w="674"/>
        <w:gridCol w:w="256"/>
        <w:gridCol w:w="78"/>
        <w:gridCol w:w="615"/>
        <w:gridCol w:w="72"/>
        <w:gridCol w:w="290"/>
        <w:gridCol w:w="72"/>
        <w:gridCol w:w="805"/>
        <w:gridCol w:w="72"/>
        <w:gridCol w:w="290"/>
        <w:gridCol w:w="102"/>
        <w:gridCol w:w="526"/>
        <w:gridCol w:w="72"/>
        <w:gridCol w:w="290"/>
        <w:gridCol w:w="72"/>
        <w:gridCol w:w="805"/>
        <w:gridCol w:w="77"/>
      </w:tblGrid>
      <w:tr w:rsidR="00C334D1" w:rsidRPr="00813D46" w14:paraId="1E60DEAE" w14:textId="77777777" w:rsidTr="007B0C0F">
        <w:trPr>
          <w:tblHeader/>
          <w:jc w:val="center"/>
        </w:trPr>
        <w:tc>
          <w:tcPr>
            <w:tcW w:w="869" w:type="dxa"/>
            <w:vAlign w:val="center"/>
          </w:tcPr>
          <w:p w14:paraId="1F5BE96D" w14:textId="77777777" w:rsidR="00C334D1" w:rsidRPr="00813D46" w:rsidRDefault="00C334D1" w:rsidP="007B0C0F">
            <w:pPr>
              <w:rPr>
                <w:sz w:val="1"/>
                <w:szCs w:val="24"/>
              </w:rPr>
            </w:pPr>
          </w:p>
        </w:tc>
        <w:tc>
          <w:tcPr>
            <w:tcW w:w="306" w:type="dxa"/>
            <w:vAlign w:val="bottom"/>
          </w:tcPr>
          <w:p w14:paraId="2416C11B" w14:textId="77777777" w:rsidR="00C334D1" w:rsidRPr="00813D46" w:rsidRDefault="00C334D1" w:rsidP="007B0C0F">
            <w:pPr>
              <w:rPr>
                <w:sz w:val="1"/>
                <w:szCs w:val="24"/>
              </w:rPr>
            </w:pPr>
          </w:p>
        </w:tc>
        <w:tc>
          <w:tcPr>
            <w:tcW w:w="3927" w:type="dxa"/>
            <w:vAlign w:val="center"/>
          </w:tcPr>
          <w:p w14:paraId="17FAFFBA" w14:textId="77777777" w:rsidR="00C334D1" w:rsidRPr="00813D46" w:rsidRDefault="00C334D1" w:rsidP="007B0C0F">
            <w:pPr>
              <w:rPr>
                <w:sz w:val="1"/>
                <w:szCs w:val="24"/>
              </w:rPr>
            </w:pPr>
          </w:p>
        </w:tc>
        <w:tc>
          <w:tcPr>
            <w:tcW w:w="72" w:type="dxa"/>
            <w:vAlign w:val="bottom"/>
          </w:tcPr>
          <w:p w14:paraId="13315106" w14:textId="77777777" w:rsidR="00C334D1" w:rsidRPr="00813D46" w:rsidRDefault="00C334D1" w:rsidP="007B0C0F">
            <w:pPr>
              <w:rPr>
                <w:sz w:val="1"/>
                <w:szCs w:val="24"/>
              </w:rPr>
            </w:pPr>
          </w:p>
        </w:tc>
        <w:tc>
          <w:tcPr>
            <w:tcW w:w="674" w:type="dxa"/>
            <w:vAlign w:val="center"/>
          </w:tcPr>
          <w:p w14:paraId="65FE0D79" w14:textId="77777777" w:rsidR="00C334D1" w:rsidRPr="00813D46" w:rsidRDefault="00C334D1" w:rsidP="007B0C0F">
            <w:pPr>
              <w:rPr>
                <w:sz w:val="1"/>
                <w:szCs w:val="24"/>
              </w:rPr>
            </w:pPr>
          </w:p>
        </w:tc>
        <w:tc>
          <w:tcPr>
            <w:tcW w:w="256" w:type="dxa"/>
            <w:vAlign w:val="bottom"/>
          </w:tcPr>
          <w:p w14:paraId="5E57C0EF" w14:textId="77777777" w:rsidR="00C334D1" w:rsidRPr="00813D46" w:rsidRDefault="00C334D1" w:rsidP="007B0C0F">
            <w:pPr>
              <w:rPr>
                <w:sz w:val="1"/>
                <w:szCs w:val="24"/>
              </w:rPr>
            </w:pPr>
          </w:p>
        </w:tc>
        <w:tc>
          <w:tcPr>
            <w:tcW w:w="78" w:type="dxa"/>
            <w:vAlign w:val="center"/>
          </w:tcPr>
          <w:p w14:paraId="679172D4" w14:textId="77777777" w:rsidR="00C334D1" w:rsidRPr="00813D46" w:rsidRDefault="00C334D1" w:rsidP="007B0C0F">
            <w:pPr>
              <w:rPr>
                <w:sz w:val="1"/>
                <w:szCs w:val="24"/>
              </w:rPr>
            </w:pPr>
          </w:p>
        </w:tc>
        <w:tc>
          <w:tcPr>
            <w:tcW w:w="615" w:type="dxa"/>
            <w:vAlign w:val="center"/>
          </w:tcPr>
          <w:p w14:paraId="51EF1F55" w14:textId="77777777" w:rsidR="00C334D1" w:rsidRPr="00813D46" w:rsidRDefault="00C334D1" w:rsidP="007B0C0F">
            <w:pPr>
              <w:rPr>
                <w:sz w:val="1"/>
                <w:szCs w:val="24"/>
              </w:rPr>
            </w:pPr>
          </w:p>
        </w:tc>
        <w:tc>
          <w:tcPr>
            <w:tcW w:w="72" w:type="dxa"/>
            <w:vAlign w:val="center"/>
          </w:tcPr>
          <w:p w14:paraId="5D91E46E" w14:textId="77777777" w:rsidR="00C334D1" w:rsidRPr="00813D46" w:rsidRDefault="00C334D1" w:rsidP="007B0C0F">
            <w:pPr>
              <w:rPr>
                <w:sz w:val="1"/>
                <w:szCs w:val="24"/>
              </w:rPr>
            </w:pPr>
          </w:p>
        </w:tc>
        <w:tc>
          <w:tcPr>
            <w:tcW w:w="290" w:type="dxa"/>
            <w:vAlign w:val="bottom"/>
          </w:tcPr>
          <w:p w14:paraId="40F54706" w14:textId="77777777" w:rsidR="00C334D1" w:rsidRPr="00813D46" w:rsidRDefault="00C334D1" w:rsidP="007B0C0F">
            <w:pPr>
              <w:rPr>
                <w:sz w:val="1"/>
                <w:szCs w:val="24"/>
              </w:rPr>
            </w:pPr>
          </w:p>
        </w:tc>
        <w:tc>
          <w:tcPr>
            <w:tcW w:w="72" w:type="dxa"/>
            <w:vAlign w:val="center"/>
          </w:tcPr>
          <w:p w14:paraId="1CB27CB6" w14:textId="77777777" w:rsidR="00C334D1" w:rsidRPr="00813D46" w:rsidRDefault="00C334D1" w:rsidP="007B0C0F">
            <w:pPr>
              <w:rPr>
                <w:sz w:val="1"/>
                <w:szCs w:val="24"/>
              </w:rPr>
            </w:pPr>
          </w:p>
        </w:tc>
        <w:tc>
          <w:tcPr>
            <w:tcW w:w="805" w:type="dxa"/>
            <w:vAlign w:val="center"/>
          </w:tcPr>
          <w:p w14:paraId="06670931" w14:textId="77777777" w:rsidR="00C334D1" w:rsidRPr="00813D46" w:rsidRDefault="00C334D1" w:rsidP="007B0C0F">
            <w:pPr>
              <w:rPr>
                <w:sz w:val="1"/>
                <w:szCs w:val="24"/>
              </w:rPr>
            </w:pPr>
          </w:p>
        </w:tc>
        <w:tc>
          <w:tcPr>
            <w:tcW w:w="72" w:type="dxa"/>
            <w:vAlign w:val="center"/>
          </w:tcPr>
          <w:p w14:paraId="39D863AF" w14:textId="77777777" w:rsidR="00C334D1" w:rsidRPr="00813D46" w:rsidRDefault="00C334D1" w:rsidP="007B0C0F">
            <w:pPr>
              <w:rPr>
                <w:sz w:val="1"/>
                <w:szCs w:val="24"/>
              </w:rPr>
            </w:pPr>
          </w:p>
        </w:tc>
        <w:tc>
          <w:tcPr>
            <w:tcW w:w="290" w:type="dxa"/>
            <w:vAlign w:val="bottom"/>
          </w:tcPr>
          <w:p w14:paraId="3D7503F8" w14:textId="77777777" w:rsidR="00C334D1" w:rsidRPr="00813D46" w:rsidRDefault="00C334D1" w:rsidP="007B0C0F">
            <w:pPr>
              <w:rPr>
                <w:sz w:val="1"/>
                <w:szCs w:val="24"/>
              </w:rPr>
            </w:pPr>
          </w:p>
        </w:tc>
        <w:tc>
          <w:tcPr>
            <w:tcW w:w="102" w:type="dxa"/>
            <w:vAlign w:val="center"/>
          </w:tcPr>
          <w:p w14:paraId="4D26214D" w14:textId="77777777" w:rsidR="00C334D1" w:rsidRPr="00813D46" w:rsidRDefault="00C334D1" w:rsidP="007B0C0F">
            <w:pPr>
              <w:rPr>
                <w:sz w:val="1"/>
                <w:szCs w:val="24"/>
              </w:rPr>
            </w:pPr>
          </w:p>
        </w:tc>
        <w:tc>
          <w:tcPr>
            <w:tcW w:w="526" w:type="dxa"/>
            <w:vAlign w:val="center"/>
          </w:tcPr>
          <w:p w14:paraId="4AD86981" w14:textId="77777777" w:rsidR="00C334D1" w:rsidRPr="00813D46" w:rsidRDefault="00C334D1" w:rsidP="007B0C0F">
            <w:pPr>
              <w:rPr>
                <w:sz w:val="1"/>
                <w:szCs w:val="24"/>
              </w:rPr>
            </w:pPr>
          </w:p>
        </w:tc>
        <w:tc>
          <w:tcPr>
            <w:tcW w:w="72" w:type="dxa"/>
            <w:vAlign w:val="center"/>
          </w:tcPr>
          <w:p w14:paraId="6B544E3B" w14:textId="77777777" w:rsidR="00C334D1" w:rsidRPr="00813D46" w:rsidRDefault="00C334D1" w:rsidP="007B0C0F">
            <w:pPr>
              <w:rPr>
                <w:sz w:val="1"/>
                <w:szCs w:val="24"/>
              </w:rPr>
            </w:pPr>
          </w:p>
        </w:tc>
        <w:tc>
          <w:tcPr>
            <w:tcW w:w="290" w:type="dxa"/>
            <w:vAlign w:val="bottom"/>
          </w:tcPr>
          <w:p w14:paraId="1C4A1B81" w14:textId="77777777" w:rsidR="00C334D1" w:rsidRPr="00813D46" w:rsidRDefault="00C334D1" w:rsidP="007B0C0F">
            <w:pPr>
              <w:rPr>
                <w:sz w:val="1"/>
                <w:szCs w:val="24"/>
              </w:rPr>
            </w:pPr>
          </w:p>
        </w:tc>
        <w:tc>
          <w:tcPr>
            <w:tcW w:w="72" w:type="dxa"/>
            <w:vAlign w:val="center"/>
          </w:tcPr>
          <w:p w14:paraId="620DF742" w14:textId="77777777" w:rsidR="00C334D1" w:rsidRPr="00813D46" w:rsidRDefault="00C334D1" w:rsidP="007B0C0F">
            <w:pPr>
              <w:rPr>
                <w:sz w:val="1"/>
                <w:szCs w:val="24"/>
              </w:rPr>
            </w:pPr>
          </w:p>
        </w:tc>
        <w:tc>
          <w:tcPr>
            <w:tcW w:w="805" w:type="dxa"/>
            <w:vAlign w:val="center"/>
          </w:tcPr>
          <w:p w14:paraId="4CD37F2F" w14:textId="77777777" w:rsidR="00C334D1" w:rsidRPr="00813D46" w:rsidRDefault="00C334D1" w:rsidP="007B0C0F">
            <w:pPr>
              <w:rPr>
                <w:sz w:val="1"/>
                <w:szCs w:val="24"/>
              </w:rPr>
            </w:pPr>
          </w:p>
        </w:tc>
        <w:tc>
          <w:tcPr>
            <w:tcW w:w="77" w:type="dxa"/>
            <w:vAlign w:val="center"/>
          </w:tcPr>
          <w:p w14:paraId="68C3109A" w14:textId="77777777" w:rsidR="00C334D1" w:rsidRPr="00813D46" w:rsidRDefault="00C334D1" w:rsidP="007B0C0F">
            <w:pPr>
              <w:rPr>
                <w:sz w:val="1"/>
                <w:szCs w:val="24"/>
              </w:rPr>
            </w:pPr>
          </w:p>
        </w:tc>
      </w:tr>
      <w:tr w:rsidR="00C334D1" w:rsidRPr="00813D46" w14:paraId="25DD2AC7" w14:textId="77777777" w:rsidTr="007B0C0F">
        <w:trPr>
          <w:tblHeader/>
          <w:jc w:val="center"/>
        </w:trPr>
        <w:tc>
          <w:tcPr>
            <w:tcW w:w="869" w:type="dxa"/>
            <w:vAlign w:val="bottom"/>
          </w:tcPr>
          <w:p w14:paraId="054B80EC" w14:textId="77777777" w:rsidR="00C334D1" w:rsidRPr="00813D46" w:rsidRDefault="00C334D1" w:rsidP="007B0C0F">
            <w:pPr>
              <w:pStyle w:val="la2"/>
              <w:keepNext/>
            </w:pPr>
            <w:r w:rsidRPr="00813D46">
              <w:t> </w:t>
            </w:r>
          </w:p>
        </w:tc>
        <w:tc>
          <w:tcPr>
            <w:tcW w:w="306" w:type="dxa"/>
            <w:vAlign w:val="bottom"/>
          </w:tcPr>
          <w:p w14:paraId="3C9D8AB1" w14:textId="77777777" w:rsidR="00C334D1" w:rsidRPr="00813D46" w:rsidRDefault="00C334D1" w:rsidP="007B0C0F">
            <w:pPr>
              <w:pStyle w:val="la2"/>
            </w:pPr>
            <w:r w:rsidRPr="00813D46">
              <w:rPr>
                <w:sz w:val="15"/>
                <w:szCs w:val="15"/>
              </w:rPr>
              <w:t> </w:t>
            </w:r>
          </w:p>
        </w:tc>
        <w:tc>
          <w:tcPr>
            <w:tcW w:w="3927" w:type="dxa"/>
            <w:vAlign w:val="bottom"/>
          </w:tcPr>
          <w:p w14:paraId="02DE818B" w14:textId="77777777" w:rsidR="00C334D1" w:rsidRPr="00813D46" w:rsidRDefault="00C334D1" w:rsidP="007B0C0F">
            <w:pPr>
              <w:pStyle w:val="la2"/>
            </w:pPr>
            <w:r w:rsidRPr="00813D46">
              <w:t> </w:t>
            </w:r>
          </w:p>
        </w:tc>
        <w:tc>
          <w:tcPr>
            <w:tcW w:w="72" w:type="dxa"/>
            <w:vAlign w:val="bottom"/>
          </w:tcPr>
          <w:p w14:paraId="2D1C71C9" w14:textId="77777777" w:rsidR="00C334D1" w:rsidRPr="00813D46" w:rsidRDefault="00C334D1" w:rsidP="007B0C0F">
            <w:pPr>
              <w:pStyle w:val="la2"/>
            </w:pPr>
            <w:r w:rsidRPr="00813D46">
              <w:rPr>
                <w:sz w:val="15"/>
                <w:szCs w:val="15"/>
              </w:rPr>
              <w:t> </w:t>
            </w:r>
          </w:p>
        </w:tc>
        <w:tc>
          <w:tcPr>
            <w:tcW w:w="674" w:type="dxa"/>
            <w:vAlign w:val="bottom"/>
          </w:tcPr>
          <w:p w14:paraId="37460004" w14:textId="77777777" w:rsidR="00C334D1" w:rsidRPr="00813D46" w:rsidRDefault="00C334D1" w:rsidP="007B0C0F">
            <w:pPr>
              <w:pStyle w:val="la2"/>
            </w:pPr>
            <w:r w:rsidRPr="00813D46">
              <w:t> </w:t>
            </w:r>
          </w:p>
        </w:tc>
        <w:tc>
          <w:tcPr>
            <w:tcW w:w="256" w:type="dxa"/>
            <w:tcBorders>
              <w:bottom w:val="single" w:sz="6" w:space="0" w:color="000000"/>
            </w:tcBorders>
            <w:vAlign w:val="bottom"/>
          </w:tcPr>
          <w:p w14:paraId="137B7BB0" w14:textId="77777777" w:rsidR="00C334D1" w:rsidRPr="00813D46" w:rsidRDefault="00C334D1" w:rsidP="007B0C0F">
            <w:pPr>
              <w:pStyle w:val="la2"/>
            </w:pPr>
            <w:r w:rsidRPr="00813D46">
              <w:rPr>
                <w:sz w:val="15"/>
                <w:szCs w:val="15"/>
              </w:rPr>
              <w:t> </w:t>
            </w:r>
          </w:p>
        </w:tc>
        <w:tc>
          <w:tcPr>
            <w:tcW w:w="4161" w:type="dxa"/>
            <w:gridSpan w:val="14"/>
            <w:tcBorders>
              <w:bottom w:val="single" w:sz="6" w:space="0" w:color="000000"/>
            </w:tcBorders>
            <w:tcMar>
              <w:top w:w="0" w:type="dxa"/>
              <w:left w:w="14" w:type="dxa"/>
              <w:bottom w:w="0" w:type="dxa"/>
              <w:right w:w="14" w:type="dxa"/>
            </w:tcMar>
            <w:vAlign w:val="bottom"/>
          </w:tcPr>
          <w:p w14:paraId="0344C770" w14:textId="77777777" w:rsidR="00C334D1" w:rsidRPr="00813D46" w:rsidRDefault="00C334D1" w:rsidP="007B0C0F">
            <w:pPr>
              <w:jc w:val="center"/>
              <w:rPr>
                <w:szCs w:val="24"/>
              </w:rPr>
            </w:pPr>
            <w:r w:rsidRPr="00813D46">
              <w:rPr>
                <w:rFonts w:cs="Arial"/>
                <w:b/>
                <w:bCs/>
                <w:sz w:val="15"/>
                <w:szCs w:val="15"/>
              </w:rPr>
              <w:t>Incorporated by Reference</w:t>
            </w:r>
          </w:p>
        </w:tc>
        <w:tc>
          <w:tcPr>
            <w:tcW w:w="77" w:type="dxa"/>
            <w:tcBorders>
              <w:bottom w:val="single" w:sz="6" w:space="0" w:color="000000"/>
            </w:tcBorders>
            <w:vAlign w:val="bottom"/>
          </w:tcPr>
          <w:p w14:paraId="00A3C585" w14:textId="77777777" w:rsidR="00C334D1" w:rsidRPr="00813D46" w:rsidRDefault="00C334D1" w:rsidP="007B0C0F">
            <w:pPr>
              <w:rPr>
                <w:sz w:val="8"/>
                <w:szCs w:val="24"/>
              </w:rPr>
            </w:pPr>
            <w:r w:rsidRPr="00813D46">
              <w:rPr>
                <w:sz w:val="15"/>
                <w:szCs w:val="15"/>
              </w:rPr>
              <w:t> </w:t>
            </w:r>
          </w:p>
        </w:tc>
      </w:tr>
      <w:tr w:rsidR="00C334D1" w:rsidRPr="00813D46" w14:paraId="27639127" w14:textId="77777777" w:rsidTr="007B0C0F">
        <w:trPr>
          <w:tblHeader/>
          <w:jc w:val="center"/>
        </w:trPr>
        <w:tc>
          <w:tcPr>
            <w:tcW w:w="869" w:type="dxa"/>
            <w:tcBorders>
              <w:bottom w:val="single" w:sz="6" w:space="0" w:color="000000"/>
            </w:tcBorders>
            <w:vAlign w:val="bottom"/>
          </w:tcPr>
          <w:p w14:paraId="30BEEC41"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Exhibit</w:t>
            </w:r>
            <w:r w:rsidRPr="00813D46">
              <w:rPr>
                <w:rFonts w:cs="Arial"/>
                <w:b/>
                <w:bCs/>
                <w:sz w:val="15"/>
                <w:szCs w:val="15"/>
              </w:rPr>
              <w:br/>
              <w:t>Number</w:t>
            </w:r>
          </w:p>
        </w:tc>
        <w:tc>
          <w:tcPr>
            <w:tcW w:w="306" w:type="dxa"/>
            <w:tcBorders>
              <w:bottom w:val="single" w:sz="6" w:space="0" w:color="000000"/>
            </w:tcBorders>
            <w:vAlign w:val="bottom"/>
          </w:tcPr>
          <w:p w14:paraId="277A49C0" w14:textId="77777777" w:rsidR="00C334D1" w:rsidRPr="00813D46" w:rsidRDefault="00C334D1" w:rsidP="007B0C0F">
            <w:pPr>
              <w:pStyle w:val="la2"/>
            </w:pPr>
            <w:r w:rsidRPr="00813D46">
              <w:rPr>
                <w:sz w:val="15"/>
                <w:szCs w:val="15"/>
              </w:rPr>
              <w:t> </w:t>
            </w:r>
          </w:p>
        </w:tc>
        <w:tc>
          <w:tcPr>
            <w:tcW w:w="3927" w:type="dxa"/>
            <w:tcBorders>
              <w:bottom w:val="single" w:sz="6" w:space="0" w:color="000000"/>
            </w:tcBorders>
            <w:tcMar>
              <w:top w:w="0" w:type="dxa"/>
              <w:left w:w="14" w:type="dxa"/>
              <w:bottom w:w="0" w:type="dxa"/>
              <w:right w:w="14" w:type="dxa"/>
            </w:tcMar>
            <w:vAlign w:val="bottom"/>
          </w:tcPr>
          <w:p w14:paraId="196C1B90" w14:textId="77777777" w:rsidR="00C334D1" w:rsidRPr="00813D46" w:rsidRDefault="00C334D1" w:rsidP="007B0C0F">
            <w:pPr>
              <w:rPr>
                <w:sz w:val="8"/>
                <w:szCs w:val="24"/>
              </w:rPr>
            </w:pPr>
            <w:r w:rsidRPr="00813D46">
              <w:rPr>
                <w:rFonts w:cs="Arial"/>
                <w:b/>
                <w:bCs/>
                <w:sz w:val="15"/>
                <w:szCs w:val="15"/>
              </w:rPr>
              <w:t>Exhibit Description</w:t>
            </w:r>
          </w:p>
        </w:tc>
        <w:tc>
          <w:tcPr>
            <w:tcW w:w="72" w:type="dxa"/>
            <w:tcBorders>
              <w:bottom w:val="single" w:sz="6" w:space="0" w:color="000000"/>
            </w:tcBorders>
            <w:vAlign w:val="bottom"/>
          </w:tcPr>
          <w:p w14:paraId="636A261C" w14:textId="77777777" w:rsidR="00C334D1" w:rsidRPr="00813D46" w:rsidRDefault="00C334D1" w:rsidP="007B0C0F">
            <w:pPr>
              <w:pStyle w:val="la2"/>
            </w:pPr>
            <w:r w:rsidRPr="00813D46">
              <w:rPr>
                <w:sz w:val="15"/>
                <w:szCs w:val="15"/>
              </w:rPr>
              <w:t> </w:t>
            </w:r>
          </w:p>
        </w:tc>
        <w:tc>
          <w:tcPr>
            <w:tcW w:w="674" w:type="dxa"/>
            <w:tcBorders>
              <w:bottom w:val="single" w:sz="6" w:space="0" w:color="000000"/>
            </w:tcBorders>
            <w:tcMar>
              <w:top w:w="0" w:type="dxa"/>
              <w:left w:w="14" w:type="dxa"/>
              <w:bottom w:w="0" w:type="dxa"/>
              <w:right w:w="14" w:type="dxa"/>
            </w:tcMar>
            <w:vAlign w:val="bottom"/>
          </w:tcPr>
          <w:p w14:paraId="7A44EA9B" w14:textId="77777777" w:rsidR="00C334D1" w:rsidRPr="00813D46" w:rsidRDefault="00C334D1" w:rsidP="007B0C0F">
            <w:pPr>
              <w:pStyle w:val="NormalWeb"/>
              <w:spacing w:before="0" w:beforeAutospacing="0" w:after="0" w:afterAutospacing="0"/>
              <w:jc w:val="center"/>
            </w:pPr>
            <w:r w:rsidRPr="00813D46">
              <w:rPr>
                <w:rFonts w:cs="Arial"/>
                <w:b/>
                <w:bCs/>
                <w:sz w:val="15"/>
                <w:szCs w:val="15"/>
              </w:rPr>
              <w:t>Filed</w:t>
            </w:r>
          </w:p>
          <w:p w14:paraId="40E92A27" w14:textId="77777777" w:rsidR="00C334D1" w:rsidRPr="00813D46" w:rsidRDefault="00C334D1" w:rsidP="007B0C0F">
            <w:pPr>
              <w:pStyle w:val="NormalWeb"/>
              <w:spacing w:before="0" w:beforeAutospacing="0" w:after="15" w:afterAutospacing="0"/>
              <w:jc w:val="center"/>
            </w:pPr>
            <w:r w:rsidRPr="00813D46">
              <w:rPr>
                <w:rFonts w:cs="Arial"/>
                <w:b/>
                <w:bCs/>
                <w:sz w:val="15"/>
                <w:szCs w:val="15"/>
              </w:rPr>
              <w:t>Herewith</w:t>
            </w:r>
          </w:p>
        </w:tc>
        <w:tc>
          <w:tcPr>
            <w:tcW w:w="256" w:type="dxa"/>
            <w:tcBorders>
              <w:bottom w:val="single" w:sz="6" w:space="0" w:color="000000"/>
            </w:tcBorders>
            <w:vAlign w:val="bottom"/>
          </w:tcPr>
          <w:p w14:paraId="4C02FF19" w14:textId="77777777" w:rsidR="00C334D1" w:rsidRPr="00813D46" w:rsidRDefault="00C334D1" w:rsidP="007B0C0F">
            <w:pPr>
              <w:pStyle w:val="la2"/>
            </w:pPr>
            <w:r w:rsidRPr="00813D46">
              <w:rPr>
                <w:sz w:val="15"/>
                <w:szCs w:val="15"/>
              </w:rPr>
              <w:t> </w:t>
            </w:r>
          </w:p>
        </w:tc>
        <w:tc>
          <w:tcPr>
            <w:tcW w:w="693" w:type="dxa"/>
            <w:gridSpan w:val="2"/>
            <w:tcBorders>
              <w:bottom w:val="single" w:sz="6" w:space="0" w:color="000000"/>
            </w:tcBorders>
            <w:tcMar>
              <w:top w:w="0" w:type="dxa"/>
              <w:left w:w="14" w:type="dxa"/>
              <w:bottom w:w="0" w:type="dxa"/>
              <w:right w:w="14" w:type="dxa"/>
            </w:tcMar>
            <w:vAlign w:val="bottom"/>
          </w:tcPr>
          <w:p w14:paraId="2A012F43" w14:textId="77777777" w:rsidR="00C334D1" w:rsidRPr="00813D46" w:rsidRDefault="00C334D1" w:rsidP="007B0C0F">
            <w:pPr>
              <w:jc w:val="right"/>
              <w:rPr>
                <w:szCs w:val="24"/>
              </w:rPr>
            </w:pPr>
            <w:r w:rsidRPr="00813D46">
              <w:rPr>
                <w:rFonts w:cs="Arial"/>
                <w:b/>
                <w:bCs/>
                <w:sz w:val="15"/>
                <w:szCs w:val="15"/>
              </w:rPr>
              <w:t>Form</w:t>
            </w:r>
          </w:p>
        </w:tc>
        <w:tc>
          <w:tcPr>
            <w:tcW w:w="72" w:type="dxa"/>
            <w:tcBorders>
              <w:bottom w:val="single" w:sz="6" w:space="0" w:color="000000"/>
            </w:tcBorders>
            <w:vAlign w:val="bottom"/>
          </w:tcPr>
          <w:p w14:paraId="0A7ED444" w14:textId="77777777" w:rsidR="00C334D1" w:rsidRPr="00813D46" w:rsidRDefault="00C334D1" w:rsidP="007B0C0F">
            <w:pPr>
              <w:rPr>
                <w:sz w:val="8"/>
                <w:szCs w:val="24"/>
              </w:rPr>
            </w:pPr>
            <w:r w:rsidRPr="00813D46">
              <w:rPr>
                <w:sz w:val="15"/>
                <w:szCs w:val="15"/>
              </w:rPr>
              <w:t> </w:t>
            </w:r>
          </w:p>
        </w:tc>
        <w:tc>
          <w:tcPr>
            <w:tcW w:w="290" w:type="dxa"/>
            <w:tcBorders>
              <w:bottom w:val="single" w:sz="6" w:space="0" w:color="000000"/>
            </w:tcBorders>
            <w:vAlign w:val="bottom"/>
          </w:tcPr>
          <w:p w14:paraId="3EA1EDA6" w14:textId="77777777" w:rsidR="00C334D1" w:rsidRPr="00813D46" w:rsidRDefault="00C334D1" w:rsidP="007B0C0F">
            <w:pPr>
              <w:pStyle w:val="la2"/>
            </w:pPr>
            <w:r w:rsidRPr="00813D46">
              <w:rPr>
                <w:sz w:val="15"/>
                <w:szCs w:val="15"/>
              </w:rPr>
              <w:t> </w:t>
            </w:r>
          </w:p>
        </w:tc>
        <w:tc>
          <w:tcPr>
            <w:tcW w:w="877" w:type="dxa"/>
            <w:gridSpan w:val="2"/>
            <w:tcBorders>
              <w:bottom w:val="single" w:sz="6" w:space="0" w:color="000000"/>
            </w:tcBorders>
            <w:tcMar>
              <w:top w:w="0" w:type="dxa"/>
              <w:left w:w="14" w:type="dxa"/>
              <w:bottom w:w="0" w:type="dxa"/>
              <w:right w:w="14" w:type="dxa"/>
            </w:tcMar>
            <w:vAlign w:val="bottom"/>
          </w:tcPr>
          <w:p w14:paraId="6526D4F1" w14:textId="77777777" w:rsidR="00C334D1" w:rsidRPr="00813D46" w:rsidRDefault="00C334D1" w:rsidP="007B0C0F">
            <w:pPr>
              <w:pStyle w:val="NormalWeb"/>
              <w:spacing w:before="0" w:beforeAutospacing="0" w:after="0" w:afterAutospacing="0"/>
              <w:jc w:val="right"/>
            </w:pPr>
            <w:r w:rsidRPr="00813D46">
              <w:rPr>
                <w:rFonts w:cs="Arial"/>
                <w:b/>
                <w:bCs/>
                <w:sz w:val="15"/>
                <w:szCs w:val="15"/>
              </w:rPr>
              <w:t>Period</w:t>
            </w:r>
          </w:p>
          <w:p w14:paraId="1DC40103" w14:textId="77777777" w:rsidR="00C334D1" w:rsidRPr="00813D46" w:rsidRDefault="00C334D1" w:rsidP="007B0C0F">
            <w:pPr>
              <w:pStyle w:val="NormalWeb"/>
              <w:spacing w:before="0" w:beforeAutospacing="0" w:after="15" w:afterAutospacing="0"/>
              <w:jc w:val="right"/>
            </w:pPr>
            <w:r w:rsidRPr="00813D46">
              <w:rPr>
                <w:rFonts w:cs="Arial"/>
                <w:b/>
                <w:bCs/>
                <w:sz w:val="15"/>
                <w:szCs w:val="15"/>
              </w:rPr>
              <w:t>Ending</w:t>
            </w:r>
          </w:p>
        </w:tc>
        <w:tc>
          <w:tcPr>
            <w:tcW w:w="72" w:type="dxa"/>
            <w:tcBorders>
              <w:bottom w:val="single" w:sz="6" w:space="0" w:color="000000"/>
            </w:tcBorders>
            <w:vAlign w:val="bottom"/>
          </w:tcPr>
          <w:p w14:paraId="0367934E" w14:textId="77777777" w:rsidR="00C334D1" w:rsidRPr="00813D46" w:rsidRDefault="00C334D1" w:rsidP="007B0C0F">
            <w:pPr>
              <w:rPr>
                <w:sz w:val="8"/>
                <w:szCs w:val="24"/>
              </w:rPr>
            </w:pPr>
            <w:r w:rsidRPr="00813D46">
              <w:rPr>
                <w:sz w:val="15"/>
                <w:szCs w:val="15"/>
              </w:rPr>
              <w:t> </w:t>
            </w:r>
          </w:p>
        </w:tc>
        <w:tc>
          <w:tcPr>
            <w:tcW w:w="290" w:type="dxa"/>
            <w:tcBorders>
              <w:bottom w:val="single" w:sz="6" w:space="0" w:color="000000"/>
            </w:tcBorders>
            <w:vAlign w:val="bottom"/>
          </w:tcPr>
          <w:p w14:paraId="378AC831" w14:textId="77777777" w:rsidR="00C334D1" w:rsidRPr="00813D46" w:rsidRDefault="00C334D1" w:rsidP="007B0C0F">
            <w:pPr>
              <w:pStyle w:val="la2"/>
            </w:pPr>
            <w:r w:rsidRPr="00813D46">
              <w:rPr>
                <w:sz w:val="15"/>
                <w:szCs w:val="15"/>
              </w:rPr>
              <w:t> </w:t>
            </w:r>
          </w:p>
        </w:tc>
        <w:tc>
          <w:tcPr>
            <w:tcW w:w="628" w:type="dxa"/>
            <w:gridSpan w:val="2"/>
            <w:tcBorders>
              <w:bottom w:val="single" w:sz="6" w:space="0" w:color="000000"/>
            </w:tcBorders>
            <w:tcMar>
              <w:top w:w="0" w:type="dxa"/>
              <w:left w:w="14" w:type="dxa"/>
              <w:bottom w:w="0" w:type="dxa"/>
              <w:right w:w="14" w:type="dxa"/>
            </w:tcMar>
            <w:vAlign w:val="bottom"/>
          </w:tcPr>
          <w:p w14:paraId="622EC3C2" w14:textId="77777777" w:rsidR="00C334D1" w:rsidRPr="00813D46" w:rsidRDefault="00C334D1" w:rsidP="007B0C0F">
            <w:pPr>
              <w:jc w:val="right"/>
              <w:rPr>
                <w:szCs w:val="24"/>
              </w:rPr>
            </w:pPr>
            <w:r w:rsidRPr="00813D46">
              <w:rPr>
                <w:rFonts w:cs="Arial"/>
                <w:b/>
                <w:bCs/>
                <w:sz w:val="15"/>
                <w:szCs w:val="15"/>
              </w:rPr>
              <w:t>Exhibit</w:t>
            </w:r>
          </w:p>
        </w:tc>
        <w:tc>
          <w:tcPr>
            <w:tcW w:w="72" w:type="dxa"/>
            <w:tcBorders>
              <w:bottom w:val="single" w:sz="6" w:space="0" w:color="000000"/>
            </w:tcBorders>
            <w:vAlign w:val="bottom"/>
          </w:tcPr>
          <w:p w14:paraId="3718E004" w14:textId="77777777" w:rsidR="00C334D1" w:rsidRPr="00813D46" w:rsidRDefault="00C334D1" w:rsidP="007B0C0F">
            <w:pPr>
              <w:rPr>
                <w:sz w:val="8"/>
                <w:szCs w:val="24"/>
              </w:rPr>
            </w:pPr>
            <w:r w:rsidRPr="00813D46">
              <w:rPr>
                <w:sz w:val="15"/>
                <w:szCs w:val="15"/>
              </w:rPr>
              <w:t> </w:t>
            </w:r>
          </w:p>
        </w:tc>
        <w:tc>
          <w:tcPr>
            <w:tcW w:w="290" w:type="dxa"/>
            <w:tcBorders>
              <w:bottom w:val="single" w:sz="6" w:space="0" w:color="000000"/>
            </w:tcBorders>
            <w:vAlign w:val="bottom"/>
          </w:tcPr>
          <w:p w14:paraId="5056BA91" w14:textId="77777777" w:rsidR="00C334D1" w:rsidRPr="00813D46" w:rsidRDefault="00C334D1" w:rsidP="007B0C0F">
            <w:pPr>
              <w:pStyle w:val="la2"/>
            </w:pPr>
            <w:r w:rsidRPr="00813D46">
              <w:rPr>
                <w:sz w:val="15"/>
                <w:szCs w:val="15"/>
              </w:rPr>
              <w:t> </w:t>
            </w:r>
          </w:p>
        </w:tc>
        <w:tc>
          <w:tcPr>
            <w:tcW w:w="877" w:type="dxa"/>
            <w:gridSpan w:val="2"/>
            <w:tcBorders>
              <w:bottom w:val="single" w:sz="6" w:space="0" w:color="000000"/>
            </w:tcBorders>
            <w:tcMar>
              <w:top w:w="0" w:type="dxa"/>
              <w:left w:w="14" w:type="dxa"/>
              <w:bottom w:w="0" w:type="dxa"/>
              <w:right w:w="14" w:type="dxa"/>
            </w:tcMar>
            <w:vAlign w:val="bottom"/>
          </w:tcPr>
          <w:p w14:paraId="2A402099" w14:textId="77777777" w:rsidR="00C334D1" w:rsidRPr="00813D46" w:rsidRDefault="00C334D1" w:rsidP="007B0C0F">
            <w:pPr>
              <w:jc w:val="right"/>
              <w:rPr>
                <w:szCs w:val="24"/>
              </w:rPr>
            </w:pPr>
            <w:r w:rsidRPr="00813D46">
              <w:rPr>
                <w:rFonts w:cs="Arial"/>
                <w:b/>
                <w:bCs/>
                <w:sz w:val="15"/>
                <w:szCs w:val="15"/>
              </w:rPr>
              <w:t>Filing Date</w:t>
            </w:r>
          </w:p>
        </w:tc>
        <w:tc>
          <w:tcPr>
            <w:tcW w:w="77" w:type="dxa"/>
            <w:tcBorders>
              <w:bottom w:val="single" w:sz="6" w:space="0" w:color="000000"/>
            </w:tcBorders>
            <w:vAlign w:val="bottom"/>
          </w:tcPr>
          <w:p w14:paraId="792F51D7" w14:textId="77777777" w:rsidR="00C334D1" w:rsidRPr="00813D46" w:rsidRDefault="00C334D1" w:rsidP="007B0C0F">
            <w:pPr>
              <w:rPr>
                <w:sz w:val="8"/>
                <w:szCs w:val="24"/>
              </w:rPr>
            </w:pPr>
            <w:r w:rsidRPr="00813D46">
              <w:rPr>
                <w:sz w:val="15"/>
                <w:szCs w:val="15"/>
              </w:rPr>
              <w:t> </w:t>
            </w:r>
          </w:p>
        </w:tc>
      </w:tr>
      <w:tr w:rsidR="00C334D1" w:rsidRPr="00813D46" w14:paraId="4D294556" w14:textId="77777777" w:rsidTr="007B0C0F">
        <w:trPr>
          <w:trHeight w:val="120"/>
          <w:jc w:val="center"/>
        </w:trPr>
        <w:tc>
          <w:tcPr>
            <w:tcW w:w="869" w:type="dxa"/>
            <w:vAlign w:val="center"/>
          </w:tcPr>
          <w:p w14:paraId="31C45C50" w14:textId="77777777" w:rsidR="00C334D1" w:rsidRPr="00813D46" w:rsidRDefault="00C334D1" w:rsidP="007B0C0F">
            <w:pPr>
              <w:rPr>
                <w:sz w:val="12"/>
                <w:szCs w:val="24"/>
              </w:rPr>
            </w:pPr>
          </w:p>
        </w:tc>
        <w:tc>
          <w:tcPr>
            <w:tcW w:w="4233" w:type="dxa"/>
            <w:gridSpan w:val="2"/>
            <w:vAlign w:val="center"/>
          </w:tcPr>
          <w:p w14:paraId="5516260E" w14:textId="77777777" w:rsidR="00C334D1" w:rsidRPr="00813D46" w:rsidRDefault="00C334D1" w:rsidP="007B0C0F">
            <w:pPr>
              <w:rPr>
                <w:sz w:val="12"/>
                <w:szCs w:val="24"/>
              </w:rPr>
            </w:pPr>
          </w:p>
        </w:tc>
        <w:tc>
          <w:tcPr>
            <w:tcW w:w="746" w:type="dxa"/>
            <w:gridSpan w:val="2"/>
            <w:vAlign w:val="center"/>
          </w:tcPr>
          <w:p w14:paraId="4DBEBB61" w14:textId="77777777" w:rsidR="00C334D1" w:rsidRPr="00813D46" w:rsidRDefault="00C334D1" w:rsidP="007B0C0F">
            <w:pPr>
              <w:rPr>
                <w:sz w:val="12"/>
                <w:szCs w:val="24"/>
              </w:rPr>
            </w:pPr>
          </w:p>
        </w:tc>
        <w:tc>
          <w:tcPr>
            <w:tcW w:w="1021" w:type="dxa"/>
            <w:gridSpan w:val="4"/>
            <w:vAlign w:val="center"/>
          </w:tcPr>
          <w:p w14:paraId="29275F57" w14:textId="77777777" w:rsidR="00C334D1" w:rsidRPr="00813D46" w:rsidRDefault="00C334D1" w:rsidP="007B0C0F">
            <w:pPr>
              <w:rPr>
                <w:sz w:val="12"/>
                <w:szCs w:val="24"/>
              </w:rPr>
            </w:pPr>
          </w:p>
        </w:tc>
        <w:tc>
          <w:tcPr>
            <w:tcW w:w="1239" w:type="dxa"/>
            <w:gridSpan w:val="4"/>
            <w:vAlign w:val="center"/>
          </w:tcPr>
          <w:p w14:paraId="6681640B" w14:textId="77777777" w:rsidR="00C334D1" w:rsidRPr="00813D46" w:rsidRDefault="00C334D1" w:rsidP="007B0C0F">
            <w:pPr>
              <w:rPr>
                <w:sz w:val="12"/>
                <w:szCs w:val="24"/>
              </w:rPr>
            </w:pPr>
          </w:p>
        </w:tc>
        <w:tc>
          <w:tcPr>
            <w:tcW w:w="990" w:type="dxa"/>
            <w:gridSpan w:val="4"/>
            <w:vAlign w:val="center"/>
          </w:tcPr>
          <w:p w14:paraId="0CE7F93A" w14:textId="77777777" w:rsidR="00C334D1" w:rsidRPr="00813D46" w:rsidRDefault="00C334D1" w:rsidP="007B0C0F">
            <w:pPr>
              <w:rPr>
                <w:sz w:val="12"/>
                <w:szCs w:val="24"/>
              </w:rPr>
            </w:pPr>
          </w:p>
        </w:tc>
        <w:tc>
          <w:tcPr>
            <w:tcW w:w="1244" w:type="dxa"/>
            <w:gridSpan w:val="4"/>
            <w:vAlign w:val="center"/>
          </w:tcPr>
          <w:p w14:paraId="3A50E9E2" w14:textId="77777777" w:rsidR="00C334D1" w:rsidRPr="00813D46" w:rsidRDefault="00C334D1" w:rsidP="007B0C0F">
            <w:pPr>
              <w:rPr>
                <w:sz w:val="12"/>
                <w:szCs w:val="24"/>
              </w:rPr>
            </w:pPr>
          </w:p>
        </w:tc>
      </w:tr>
      <w:tr w:rsidR="00C334D1" w:rsidRPr="00813D46" w14:paraId="7300E29E" w14:textId="77777777" w:rsidTr="007B0C0F">
        <w:trPr>
          <w:jc w:val="center"/>
        </w:trPr>
        <w:tc>
          <w:tcPr>
            <w:tcW w:w="869" w:type="dxa"/>
            <w:noWrap/>
          </w:tcPr>
          <w:p w14:paraId="4355E3F6" w14:textId="77777777" w:rsidR="00C334D1" w:rsidRPr="00813D46" w:rsidRDefault="00C334D1" w:rsidP="007B0C0F">
            <w:pPr>
              <w:rPr>
                <w:sz w:val="8"/>
                <w:szCs w:val="24"/>
              </w:rPr>
            </w:pPr>
            <w:r w:rsidRPr="00813D46">
              <w:rPr>
                <w:rFonts w:cs="Arial"/>
              </w:rPr>
              <w:t>3.1</w:t>
            </w:r>
          </w:p>
        </w:tc>
        <w:tc>
          <w:tcPr>
            <w:tcW w:w="306" w:type="dxa"/>
            <w:vAlign w:val="bottom"/>
          </w:tcPr>
          <w:p w14:paraId="51172789" w14:textId="77777777" w:rsidR="00C334D1" w:rsidRPr="00813D46" w:rsidRDefault="00C334D1" w:rsidP="007B0C0F">
            <w:pPr>
              <w:pStyle w:val="la2"/>
            </w:pPr>
            <w:r w:rsidRPr="00813D46">
              <w:rPr>
                <w:sz w:val="15"/>
                <w:szCs w:val="15"/>
              </w:rPr>
              <w:t> </w:t>
            </w:r>
          </w:p>
        </w:tc>
        <w:tc>
          <w:tcPr>
            <w:tcW w:w="3927" w:type="dxa"/>
          </w:tcPr>
          <w:p w14:paraId="0054A471" w14:textId="77777777" w:rsidR="00C334D1" w:rsidRPr="00813D46" w:rsidRDefault="00C334D1" w:rsidP="007B0C0F">
            <w:pPr>
              <w:rPr>
                <w:sz w:val="8"/>
                <w:szCs w:val="24"/>
              </w:rPr>
            </w:pPr>
            <w:r w:rsidRPr="00813D46">
              <w:rPr>
                <w:rFonts w:cs="Arial"/>
              </w:rPr>
              <w:t>Amended and Restated Articles of Incorporation of Microsoft Corporation</w:t>
            </w:r>
          </w:p>
        </w:tc>
        <w:tc>
          <w:tcPr>
            <w:tcW w:w="72" w:type="dxa"/>
            <w:vAlign w:val="bottom"/>
          </w:tcPr>
          <w:p w14:paraId="4A352538" w14:textId="77777777" w:rsidR="00C334D1" w:rsidRPr="00813D46" w:rsidRDefault="00C334D1" w:rsidP="007B0C0F">
            <w:pPr>
              <w:pStyle w:val="la2"/>
            </w:pPr>
            <w:r w:rsidRPr="00813D46">
              <w:rPr>
                <w:sz w:val="15"/>
                <w:szCs w:val="15"/>
              </w:rPr>
              <w:t> </w:t>
            </w:r>
          </w:p>
        </w:tc>
        <w:tc>
          <w:tcPr>
            <w:tcW w:w="674" w:type="dxa"/>
          </w:tcPr>
          <w:p w14:paraId="73E1A896" w14:textId="77777777" w:rsidR="00C334D1" w:rsidRPr="00813D46" w:rsidRDefault="00C334D1" w:rsidP="007B0C0F">
            <w:pPr>
              <w:pStyle w:val="la2"/>
            </w:pPr>
            <w:r w:rsidRPr="00813D46">
              <w:t> </w:t>
            </w:r>
          </w:p>
        </w:tc>
        <w:tc>
          <w:tcPr>
            <w:tcW w:w="256" w:type="dxa"/>
            <w:vAlign w:val="bottom"/>
          </w:tcPr>
          <w:p w14:paraId="330D8984" w14:textId="77777777" w:rsidR="00C334D1" w:rsidRPr="00813D46" w:rsidRDefault="00C334D1" w:rsidP="007B0C0F">
            <w:pPr>
              <w:pStyle w:val="la2"/>
            </w:pPr>
            <w:r w:rsidRPr="00813D46">
              <w:rPr>
                <w:sz w:val="15"/>
                <w:szCs w:val="15"/>
              </w:rPr>
              <w:t> </w:t>
            </w:r>
          </w:p>
        </w:tc>
        <w:tc>
          <w:tcPr>
            <w:tcW w:w="78" w:type="dxa"/>
            <w:noWrap/>
          </w:tcPr>
          <w:p w14:paraId="29614CB8" w14:textId="77777777" w:rsidR="00C334D1" w:rsidRPr="00813D46" w:rsidRDefault="00C334D1" w:rsidP="007B0C0F">
            <w:pPr>
              <w:rPr>
                <w:sz w:val="8"/>
                <w:szCs w:val="24"/>
              </w:rPr>
            </w:pPr>
            <w:r w:rsidRPr="00813D46">
              <w:rPr>
                <w:rFonts w:cs="Arial"/>
              </w:rPr>
              <w:t> </w:t>
            </w:r>
          </w:p>
        </w:tc>
        <w:tc>
          <w:tcPr>
            <w:tcW w:w="615" w:type="dxa"/>
            <w:noWrap/>
          </w:tcPr>
          <w:p w14:paraId="14C8F86D" w14:textId="77777777" w:rsidR="00C334D1" w:rsidRPr="00813D46" w:rsidRDefault="00C334D1" w:rsidP="007B0C0F">
            <w:pPr>
              <w:jc w:val="right"/>
              <w:rPr>
                <w:szCs w:val="24"/>
              </w:rPr>
            </w:pPr>
            <w:r w:rsidRPr="00813D46">
              <w:rPr>
                <w:rFonts w:cs="Arial"/>
              </w:rPr>
              <w:t>10-Q</w:t>
            </w:r>
          </w:p>
        </w:tc>
        <w:tc>
          <w:tcPr>
            <w:tcW w:w="72" w:type="dxa"/>
            <w:noWrap/>
          </w:tcPr>
          <w:p w14:paraId="7CEF2F4E" w14:textId="77777777" w:rsidR="00C334D1" w:rsidRPr="00813D46" w:rsidRDefault="00C334D1" w:rsidP="007B0C0F">
            <w:pPr>
              <w:rPr>
                <w:sz w:val="8"/>
                <w:szCs w:val="24"/>
              </w:rPr>
            </w:pPr>
            <w:r w:rsidRPr="00813D46">
              <w:rPr>
                <w:rFonts w:cs="Arial"/>
              </w:rPr>
              <w:t> </w:t>
            </w:r>
          </w:p>
        </w:tc>
        <w:tc>
          <w:tcPr>
            <w:tcW w:w="290" w:type="dxa"/>
            <w:vAlign w:val="bottom"/>
          </w:tcPr>
          <w:p w14:paraId="7EF6CF00" w14:textId="77777777" w:rsidR="00C334D1" w:rsidRPr="00813D46" w:rsidRDefault="00C334D1" w:rsidP="007B0C0F">
            <w:pPr>
              <w:pStyle w:val="la2"/>
            </w:pPr>
            <w:r w:rsidRPr="00813D46">
              <w:rPr>
                <w:sz w:val="15"/>
                <w:szCs w:val="15"/>
              </w:rPr>
              <w:t> </w:t>
            </w:r>
          </w:p>
        </w:tc>
        <w:tc>
          <w:tcPr>
            <w:tcW w:w="72" w:type="dxa"/>
            <w:noWrap/>
          </w:tcPr>
          <w:p w14:paraId="5D702304" w14:textId="77777777" w:rsidR="00C334D1" w:rsidRPr="00813D46" w:rsidRDefault="00C334D1" w:rsidP="007B0C0F">
            <w:pPr>
              <w:rPr>
                <w:sz w:val="8"/>
                <w:szCs w:val="24"/>
              </w:rPr>
            </w:pPr>
            <w:r w:rsidRPr="00813D46">
              <w:rPr>
                <w:rFonts w:cs="Arial"/>
              </w:rPr>
              <w:t> </w:t>
            </w:r>
          </w:p>
        </w:tc>
        <w:tc>
          <w:tcPr>
            <w:tcW w:w="805" w:type="dxa"/>
            <w:noWrap/>
          </w:tcPr>
          <w:p w14:paraId="31FC3F93" w14:textId="77777777" w:rsidR="00C334D1" w:rsidRPr="00813D46" w:rsidRDefault="00C334D1" w:rsidP="007B0C0F">
            <w:pPr>
              <w:jc w:val="right"/>
              <w:rPr>
                <w:szCs w:val="24"/>
              </w:rPr>
            </w:pPr>
            <w:r w:rsidRPr="00813D46">
              <w:rPr>
                <w:rFonts w:cs="Arial"/>
              </w:rPr>
              <w:t>12/31/09</w:t>
            </w:r>
          </w:p>
        </w:tc>
        <w:tc>
          <w:tcPr>
            <w:tcW w:w="72" w:type="dxa"/>
            <w:noWrap/>
          </w:tcPr>
          <w:p w14:paraId="351FAC31" w14:textId="77777777" w:rsidR="00C334D1" w:rsidRPr="00813D46" w:rsidRDefault="00C334D1" w:rsidP="007B0C0F">
            <w:pPr>
              <w:rPr>
                <w:sz w:val="8"/>
                <w:szCs w:val="24"/>
              </w:rPr>
            </w:pPr>
            <w:r w:rsidRPr="00813D46">
              <w:rPr>
                <w:rFonts w:cs="Arial"/>
              </w:rPr>
              <w:t> </w:t>
            </w:r>
          </w:p>
        </w:tc>
        <w:tc>
          <w:tcPr>
            <w:tcW w:w="290" w:type="dxa"/>
            <w:vAlign w:val="bottom"/>
          </w:tcPr>
          <w:p w14:paraId="1B1D99B6" w14:textId="77777777" w:rsidR="00C334D1" w:rsidRPr="00813D46" w:rsidRDefault="00C334D1" w:rsidP="007B0C0F">
            <w:pPr>
              <w:pStyle w:val="la2"/>
            </w:pPr>
            <w:r w:rsidRPr="00813D46">
              <w:rPr>
                <w:sz w:val="15"/>
                <w:szCs w:val="15"/>
              </w:rPr>
              <w:t> </w:t>
            </w:r>
          </w:p>
        </w:tc>
        <w:tc>
          <w:tcPr>
            <w:tcW w:w="102" w:type="dxa"/>
            <w:noWrap/>
          </w:tcPr>
          <w:p w14:paraId="599EA0A6" w14:textId="77777777" w:rsidR="00C334D1" w:rsidRPr="00813D46" w:rsidRDefault="00C334D1" w:rsidP="007B0C0F">
            <w:pPr>
              <w:rPr>
                <w:sz w:val="8"/>
                <w:szCs w:val="24"/>
              </w:rPr>
            </w:pPr>
            <w:r w:rsidRPr="00813D46">
              <w:rPr>
                <w:rFonts w:cs="Arial"/>
              </w:rPr>
              <w:t> </w:t>
            </w:r>
          </w:p>
        </w:tc>
        <w:tc>
          <w:tcPr>
            <w:tcW w:w="526" w:type="dxa"/>
            <w:noWrap/>
          </w:tcPr>
          <w:p w14:paraId="3585EFB9" w14:textId="77777777" w:rsidR="00C334D1" w:rsidRPr="00813D46" w:rsidRDefault="00C334D1" w:rsidP="007B0C0F">
            <w:pPr>
              <w:jc w:val="right"/>
              <w:rPr>
                <w:szCs w:val="24"/>
              </w:rPr>
            </w:pPr>
            <w:r w:rsidRPr="00813D46">
              <w:rPr>
                <w:rFonts w:cs="Arial"/>
              </w:rPr>
              <w:t>3.1</w:t>
            </w:r>
          </w:p>
        </w:tc>
        <w:tc>
          <w:tcPr>
            <w:tcW w:w="72" w:type="dxa"/>
            <w:noWrap/>
          </w:tcPr>
          <w:p w14:paraId="6E4A69DD" w14:textId="77777777" w:rsidR="00C334D1" w:rsidRPr="00813D46" w:rsidRDefault="00C334D1" w:rsidP="007B0C0F">
            <w:pPr>
              <w:rPr>
                <w:sz w:val="8"/>
                <w:szCs w:val="24"/>
              </w:rPr>
            </w:pPr>
            <w:r w:rsidRPr="00813D46">
              <w:rPr>
                <w:rFonts w:cs="Arial"/>
              </w:rPr>
              <w:t> </w:t>
            </w:r>
          </w:p>
        </w:tc>
        <w:tc>
          <w:tcPr>
            <w:tcW w:w="290" w:type="dxa"/>
            <w:vAlign w:val="bottom"/>
          </w:tcPr>
          <w:p w14:paraId="37CC4570" w14:textId="77777777" w:rsidR="00C334D1" w:rsidRPr="00813D46" w:rsidRDefault="00C334D1" w:rsidP="007B0C0F">
            <w:pPr>
              <w:pStyle w:val="la2"/>
            </w:pPr>
            <w:r w:rsidRPr="00813D46">
              <w:rPr>
                <w:sz w:val="15"/>
                <w:szCs w:val="15"/>
              </w:rPr>
              <w:t> </w:t>
            </w:r>
          </w:p>
        </w:tc>
        <w:tc>
          <w:tcPr>
            <w:tcW w:w="72" w:type="dxa"/>
            <w:noWrap/>
          </w:tcPr>
          <w:p w14:paraId="3290A0CC" w14:textId="77777777" w:rsidR="00C334D1" w:rsidRPr="00813D46" w:rsidRDefault="00C334D1" w:rsidP="007B0C0F">
            <w:pPr>
              <w:rPr>
                <w:sz w:val="8"/>
                <w:szCs w:val="24"/>
              </w:rPr>
            </w:pPr>
            <w:r w:rsidRPr="00813D46">
              <w:rPr>
                <w:rFonts w:cs="Arial"/>
              </w:rPr>
              <w:t> </w:t>
            </w:r>
          </w:p>
        </w:tc>
        <w:tc>
          <w:tcPr>
            <w:tcW w:w="805" w:type="dxa"/>
            <w:noWrap/>
          </w:tcPr>
          <w:p w14:paraId="7175740B" w14:textId="77777777" w:rsidR="00C334D1" w:rsidRPr="00813D46" w:rsidRDefault="00C334D1" w:rsidP="007B0C0F">
            <w:pPr>
              <w:jc w:val="right"/>
              <w:rPr>
                <w:szCs w:val="24"/>
              </w:rPr>
            </w:pPr>
            <w:r w:rsidRPr="00813D46">
              <w:rPr>
                <w:rFonts w:cs="Arial"/>
              </w:rPr>
              <w:t>1/28/10</w:t>
            </w:r>
          </w:p>
        </w:tc>
        <w:tc>
          <w:tcPr>
            <w:tcW w:w="77" w:type="dxa"/>
            <w:noWrap/>
          </w:tcPr>
          <w:p w14:paraId="41F1C434" w14:textId="77777777" w:rsidR="00C334D1" w:rsidRPr="00813D46" w:rsidRDefault="00C334D1" w:rsidP="007B0C0F">
            <w:pPr>
              <w:rPr>
                <w:sz w:val="8"/>
                <w:szCs w:val="24"/>
              </w:rPr>
            </w:pPr>
            <w:r w:rsidRPr="00813D46">
              <w:rPr>
                <w:rFonts w:cs="Arial"/>
              </w:rPr>
              <w:t> </w:t>
            </w:r>
          </w:p>
        </w:tc>
      </w:tr>
      <w:tr w:rsidR="00C334D1" w:rsidRPr="00813D46" w14:paraId="09C58665" w14:textId="77777777" w:rsidTr="007B0C0F">
        <w:trPr>
          <w:trHeight w:val="120"/>
          <w:jc w:val="center"/>
        </w:trPr>
        <w:tc>
          <w:tcPr>
            <w:tcW w:w="869" w:type="dxa"/>
            <w:vAlign w:val="center"/>
          </w:tcPr>
          <w:p w14:paraId="0402BE8A" w14:textId="77777777" w:rsidR="00C334D1" w:rsidRPr="00813D46" w:rsidRDefault="00C334D1" w:rsidP="007B0C0F">
            <w:pPr>
              <w:rPr>
                <w:sz w:val="12"/>
                <w:szCs w:val="24"/>
              </w:rPr>
            </w:pPr>
          </w:p>
        </w:tc>
        <w:tc>
          <w:tcPr>
            <w:tcW w:w="4233" w:type="dxa"/>
            <w:gridSpan w:val="2"/>
            <w:vAlign w:val="center"/>
          </w:tcPr>
          <w:p w14:paraId="7854606A" w14:textId="77777777" w:rsidR="00C334D1" w:rsidRPr="00813D46" w:rsidRDefault="00C334D1" w:rsidP="007B0C0F">
            <w:pPr>
              <w:rPr>
                <w:sz w:val="12"/>
                <w:szCs w:val="24"/>
              </w:rPr>
            </w:pPr>
          </w:p>
        </w:tc>
        <w:tc>
          <w:tcPr>
            <w:tcW w:w="746" w:type="dxa"/>
            <w:gridSpan w:val="2"/>
            <w:vAlign w:val="center"/>
          </w:tcPr>
          <w:p w14:paraId="5803A9C2" w14:textId="77777777" w:rsidR="00C334D1" w:rsidRPr="00813D46" w:rsidRDefault="00C334D1" w:rsidP="007B0C0F">
            <w:pPr>
              <w:rPr>
                <w:sz w:val="12"/>
                <w:szCs w:val="24"/>
              </w:rPr>
            </w:pPr>
          </w:p>
        </w:tc>
        <w:tc>
          <w:tcPr>
            <w:tcW w:w="1021" w:type="dxa"/>
            <w:gridSpan w:val="4"/>
            <w:vAlign w:val="center"/>
          </w:tcPr>
          <w:p w14:paraId="1F945D02" w14:textId="77777777" w:rsidR="00C334D1" w:rsidRPr="00813D46" w:rsidRDefault="00C334D1" w:rsidP="007B0C0F">
            <w:pPr>
              <w:rPr>
                <w:sz w:val="12"/>
                <w:szCs w:val="24"/>
              </w:rPr>
            </w:pPr>
          </w:p>
        </w:tc>
        <w:tc>
          <w:tcPr>
            <w:tcW w:w="1239" w:type="dxa"/>
            <w:gridSpan w:val="4"/>
            <w:vAlign w:val="center"/>
          </w:tcPr>
          <w:p w14:paraId="19C0CDED" w14:textId="77777777" w:rsidR="00C334D1" w:rsidRPr="00813D46" w:rsidRDefault="00C334D1" w:rsidP="007B0C0F">
            <w:pPr>
              <w:rPr>
                <w:sz w:val="12"/>
                <w:szCs w:val="24"/>
              </w:rPr>
            </w:pPr>
          </w:p>
        </w:tc>
        <w:tc>
          <w:tcPr>
            <w:tcW w:w="990" w:type="dxa"/>
            <w:gridSpan w:val="4"/>
            <w:vAlign w:val="center"/>
          </w:tcPr>
          <w:p w14:paraId="14A8B96B" w14:textId="77777777" w:rsidR="00C334D1" w:rsidRPr="00813D46" w:rsidRDefault="00C334D1" w:rsidP="007B0C0F">
            <w:pPr>
              <w:rPr>
                <w:sz w:val="12"/>
                <w:szCs w:val="24"/>
              </w:rPr>
            </w:pPr>
          </w:p>
        </w:tc>
        <w:tc>
          <w:tcPr>
            <w:tcW w:w="1244" w:type="dxa"/>
            <w:gridSpan w:val="4"/>
            <w:vAlign w:val="center"/>
          </w:tcPr>
          <w:p w14:paraId="27DDF9D1" w14:textId="77777777" w:rsidR="00C334D1" w:rsidRPr="00813D46" w:rsidRDefault="00C334D1" w:rsidP="007B0C0F">
            <w:pPr>
              <w:rPr>
                <w:sz w:val="12"/>
                <w:szCs w:val="24"/>
              </w:rPr>
            </w:pPr>
          </w:p>
        </w:tc>
      </w:tr>
      <w:tr w:rsidR="00C334D1" w:rsidRPr="00813D46" w14:paraId="5F179B5E" w14:textId="77777777" w:rsidTr="007B0C0F">
        <w:trPr>
          <w:jc w:val="center"/>
        </w:trPr>
        <w:tc>
          <w:tcPr>
            <w:tcW w:w="869" w:type="dxa"/>
            <w:noWrap/>
          </w:tcPr>
          <w:p w14:paraId="79C17E65" w14:textId="77777777" w:rsidR="00C334D1" w:rsidRPr="00813D46" w:rsidRDefault="00C334D1" w:rsidP="007B0C0F">
            <w:pPr>
              <w:rPr>
                <w:sz w:val="8"/>
                <w:szCs w:val="24"/>
              </w:rPr>
            </w:pPr>
            <w:r w:rsidRPr="00813D46">
              <w:rPr>
                <w:rFonts w:cs="Arial"/>
              </w:rPr>
              <w:t>3.2</w:t>
            </w:r>
          </w:p>
        </w:tc>
        <w:tc>
          <w:tcPr>
            <w:tcW w:w="306" w:type="dxa"/>
            <w:vAlign w:val="bottom"/>
          </w:tcPr>
          <w:p w14:paraId="0F1AE141" w14:textId="77777777" w:rsidR="00C334D1" w:rsidRPr="00813D46" w:rsidRDefault="00C334D1" w:rsidP="007B0C0F">
            <w:pPr>
              <w:pStyle w:val="la2"/>
            </w:pPr>
            <w:r w:rsidRPr="00813D46">
              <w:rPr>
                <w:sz w:val="15"/>
                <w:szCs w:val="15"/>
              </w:rPr>
              <w:t> </w:t>
            </w:r>
          </w:p>
        </w:tc>
        <w:tc>
          <w:tcPr>
            <w:tcW w:w="3927" w:type="dxa"/>
          </w:tcPr>
          <w:p w14:paraId="15403822" w14:textId="77777777" w:rsidR="00C334D1" w:rsidRPr="00813D46" w:rsidRDefault="00C334D1" w:rsidP="007B0C0F">
            <w:pPr>
              <w:rPr>
                <w:sz w:val="8"/>
                <w:szCs w:val="24"/>
              </w:rPr>
            </w:pPr>
            <w:r w:rsidRPr="00813D46">
              <w:rPr>
                <w:rFonts w:cs="Arial"/>
              </w:rPr>
              <w:t>Bylaws of Microsoft Corporation</w:t>
            </w:r>
          </w:p>
        </w:tc>
        <w:tc>
          <w:tcPr>
            <w:tcW w:w="72" w:type="dxa"/>
            <w:vAlign w:val="bottom"/>
          </w:tcPr>
          <w:p w14:paraId="5BB628B2" w14:textId="77777777" w:rsidR="00C334D1" w:rsidRPr="00813D46" w:rsidRDefault="00C334D1" w:rsidP="007B0C0F">
            <w:pPr>
              <w:pStyle w:val="la2"/>
            </w:pPr>
            <w:r w:rsidRPr="00813D46">
              <w:rPr>
                <w:sz w:val="15"/>
                <w:szCs w:val="15"/>
              </w:rPr>
              <w:t> </w:t>
            </w:r>
          </w:p>
        </w:tc>
        <w:tc>
          <w:tcPr>
            <w:tcW w:w="674" w:type="dxa"/>
          </w:tcPr>
          <w:p w14:paraId="76442547" w14:textId="45EBECCC" w:rsidR="00C334D1" w:rsidRPr="00813D46" w:rsidRDefault="00C334D1" w:rsidP="007B0C0F">
            <w:pPr>
              <w:jc w:val="center"/>
            </w:pPr>
          </w:p>
        </w:tc>
        <w:tc>
          <w:tcPr>
            <w:tcW w:w="256" w:type="dxa"/>
            <w:vAlign w:val="bottom"/>
          </w:tcPr>
          <w:p w14:paraId="2F571539" w14:textId="77777777" w:rsidR="00C334D1" w:rsidRPr="00813D46" w:rsidRDefault="00C334D1" w:rsidP="007B0C0F">
            <w:pPr>
              <w:pStyle w:val="la2"/>
            </w:pPr>
            <w:r w:rsidRPr="00813D46">
              <w:rPr>
                <w:sz w:val="15"/>
                <w:szCs w:val="15"/>
              </w:rPr>
              <w:t> </w:t>
            </w:r>
          </w:p>
        </w:tc>
        <w:tc>
          <w:tcPr>
            <w:tcW w:w="78" w:type="dxa"/>
            <w:noWrap/>
          </w:tcPr>
          <w:p w14:paraId="3AD5EC12" w14:textId="77777777" w:rsidR="00C334D1" w:rsidRPr="00813D46" w:rsidRDefault="00C334D1" w:rsidP="007B0C0F">
            <w:pPr>
              <w:rPr>
                <w:sz w:val="8"/>
                <w:szCs w:val="24"/>
              </w:rPr>
            </w:pPr>
            <w:r w:rsidRPr="00813D46">
              <w:rPr>
                <w:rFonts w:cs="Arial"/>
              </w:rPr>
              <w:t> </w:t>
            </w:r>
          </w:p>
        </w:tc>
        <w:tc>
          <w:tcPr>
            <w:tcW w:w="615" w:type="dxa"/>
            <w:noWrap/>
          </w:tcPr>
          <w:p w14:paraId="3BCE4981" w14:textId="4235AE55" w:rsidR="00C334D1" w:rsidRPr="00813D46" w:rsidRDefault="00C756CF" w:rsidP="007B0C0F">
            <w:pPr>
              <w:jc w:val="right"/>
              <w:rPr>
                <w:szCs w:val="24"/>
              </w:rPr>
            </w:pPr>
            <w:r w:rsidRPr="00813D46">
              <w:rPr>
                <w:szCs w:val="24"/>
              </w:rPr>
              <w:t>10-K</w:t>
            </w:r>
          </w:p>
        </w:tc>
        <w:tc>
          <w:tcPr>
            <w:tcW w:w="72" w:type="dxa"/>
            <w:noWrap/>
          </w:tcPr>
          <w:p w14:paraId="73E6A0F8" w14:textId="77777777" w:rsidR="00C334D1" w:rsidRPr="00813D46" w:rsidRDefault="00C334D1" w:rsidP="007B0C0F">
            <w:pPr>
              <w:rPr>
                <w:sz w:val="8"/>
                <w:szCs w:val="24"/>
              </w:rPr>
            </w:pPr>
            <w:r w:rsidRPr="00813D46">
              <w:rPr>
                <w:rFonts w:cs="Arial"/>
              </w:rPr>
              <w:t> </w:t>
            </w:r>
          </w:p>
        </w:tc>
        <w:tc>
          <w:tcPr>
            <w:tcW w:w="290" w:type="dxa"/>
            <w:vAlign w:val="bottom"/>
          </w:tcPr>
          <w:p w14:paraId="71BA3264" w14:textId="77777777" w:rsidR="00C334D1" w:rsidRPr="00813D46" w:rsidRDefault="00C334D1" w:rsidP="007B0C0F">
            <w:pPr>
              <w:pStyle w:val="la2"/>
            </w:pPr>
            <w:r w:rsidRPr="00813D46">
              <w:rPr>
                <w:sz w:val="15"/>
                <w:szCs w:val="15"/>
              </w:rPr>
              <w:t> </w:t>
            </w:r>
          </w:p>
        </w:tc>
        <w:tc>
          <w:tcPr>
            <w:tcW w:w="72" w:type="dxa"/>
          </w:tcPr>
          <w:p w14:paraId="0F2C208A" w14:textId="77777777" w:rsidR="00C334D1" w:rsidRPr="00813D46" w:rsidRDefault="00C334D1" w:rsidP="007B0C0F">
            <w:pPr>
              <w:pStyle w:val="la2"/>
            </w:pPr>
            <w:r w:rsidRPr="00813D46">
              <w:t> </w:t>
            </w:r>
          </w:p>
        </w:tc>
        <w:tc>
          <w:tcPr>
            <w:tcW w:w="805" w:type="dxa"/>
          </w:tcPr>
          <w:p w14:paraId="2AE90B80" w14:textId="266185E2" w:rsidR="00C334D1" w:rsidRPr="00813D46" w:rsidRDefault="00C334D1" w:rsidP="00C756CF">
            <w:pPr>
              <w:jc w:val="right"/>
            </w:pPr>
            <w:r w:rsidRPr="00813D46">
              <w:t> </w:t>
            </w:r>
            <w:r w:rsidR="00C756CF" w:rsidRPr="00813D46">
              <w:rPr>
                <w:rFonts w:cs="Arial"/>
              </w:rPr>
              <w:t>6/30/14</w:t>
            </w:r>
          </w:p>
        </w:tc>
        <w:tc>
          <w:tcPr>
            <w:tcW w:w="72" w:type="dxa"/>
          </w:tcPr>
          <w:p w14:paraId="496AFE46" w14:textId="77777777" w:rsidR="00C334D1" w:rsidRPr="00813D46" w:rsidRDefault="00C334D1" w:rsidP="007B0C0F">
            <w:pPr>
              <w:pStyle w:val="la2"/>
            </w:pPr>
            <w:r w:rsidRPr="00813D46">
              <w:t> </w:t>
            </w:r>
          </w:p>
        </w:tc>
        <w:tc>
          <w:tcPr>
            <w:tcW w:w="290" w:type="dxa"/>
            <w:vAlign w:val="bottom"/>
          </w:tcPr>
          <w:p w14:paraId="28A995ED" w14:textId="77777777" w:rsidR="00C334D1" w:rsidRPr="00813D46" w:rsidRDefault="00C334D1" w:rsidP="007B0C0F">
            <w:pPr>
              <w:pStyle w:val="la2"/>
            </w:pPr>
            <w:r w:rsidRPr="00813D46">
              <w:rPr>
                <w:sz w:val="15"/>
                <w:szCs w:val="15"/>
              </w:rPr>
              <w:t> </w:t>
            </w:r>
          </w:p>
        </w:tc>
        <w:tc>
          <w:tcPr>
            <w:tcW w:w="102" w:type="dxa"/>
            <w:noWrap/>
          </w:tcPr>
          <w:p w14:paraId="0CE97E6A" w14:textId="77777777" w:rsidR="00C334D1" w:rsidRPr="00813D46" w:rsidRDefault="00C334D1" w:rsidP="007B0C0F">
            <w:pPr>
              <w:rPr>
                <w:sz w:val="8"/>
                <w:szCs w:val="24"/>
              </w:rPr>
            </w:pPr>
            <w:r w:rsidRPr="00813D46">
              <w:rPr>
                <w:rFonts w:cs="Arial"/>
              </w:rPr>
              <w:t> </w:t>
            </w:r>
          </w:p>
        </w:tc>
        <w:tc>
          <w:tcPr>
            <w:tcW w:w="526" w:type="dxa"/>
            <w:noWrap/>
          </w:tcPr>
          <w:p w14:paraId="74A36FC3" w14:textId="42311A30" w:rsidR="00C334D1" w:rsidRPr="00813D46" w:rsidRDefault="00C756CF" w:rsidP="007B0C0F">
            <w:pPr>
              <w:jc w:val="right"/>
              <w:rPr>
                <w:szCs w:val="24"/>
              </w:rPr>
            </w:pPr>
            <w:r w:rsidRPr="00813D46">
              <w:rPr>
                <w:rFonts w:cs="Arial"/>
              </w:rPr>
              <w:t>3.2</w:t>
            </w:r>
          </w:p>
        </w:tc>
        <w:tc>
          <w:tcPr>
            <w:tcW w:w="72" w:type="dxa"/>
            <w:noWrap/>
          </w:tcPr>
          <w:p w14:paraId="3D038214" w14:textId="77777777" w:rsidR="00C334D1" w:rsidRPr="00813D46" w:rsidRDefault="00C334D1" w:rsidP="007B0C0F">
            <w:pPr>
              <w:rPr>
                <w:sz w:val="8"/>
                <w:szCs w:val="24"/>
              </w:rPr>
            </w:pPr>
            <w:r w:rsidRPr="00813D46">
              <w:rPr>
                <w:rFonts w:cs="Arial"/>
              </w:rPr>
              <w:t> </w:t>
            </w:r>
          </w:p>
        </w:tc>
        <w:tc>
          <w:tcPr>
            <w:tcW w:w="290" w:type="dxa"/>
            <w:vAlign w:val="bottom"/>
          </w:tcPr>
          <w:p w14:paraId="4AA20505" w14:textId="77777777" w:rsidR="00C334D1" w:rsidRPr="00813D46" w:rsidRDefault="00C334D1" w:rsidP="007B0C0F">
            <w:pPr>
              <w:pStyle w:val="la2"/>
            </w:pPr>
            <w:r w:rsidRPr="00813D46">
              <w:rPr>
                <w:sz w:val="15"/>
                <w:szCs w:val="15"/>
              </w:rPr>
              <w:t> </w:t>
            </w:r>
          </w:p>
        </w:tc>
        <w:tc>
          <w:tcPr>
            <w:tcW w:w="72" w:type="dxa"/>
            <w:noWrap/>
          </w:tcPr>
          <w:p w14:paraId="44A75CCB" w14:textId="77777777" w:rsidR="00C334D1" w:rsidRPr="00813D46" w:rsidRDefault="00C334D1" w:rsidP="007B0C0F">
            <w:pPr>
              <w:rPr>
                <w:sz w:val="8"/>
                <w:szCs w:val="24"/>
              </w:rPr>
            </w:pPr>
            <w:r w:rsidRPr="00813D46">
              <w:rPr>
                <w:rFonts w:cs="Arial"/>
              </w:rPr>
              <w:t> </w:t>
            </w:r>
          </w:p>
        </w:tc>
        <w:tc>
          <w:tcPr>
            <w:tcW w:w="805" w:type="dxa"/>
            <w:noWrap/>
          </w:tcPr>
          <w:p w14:paraId="639FB8A0" w14:textId="5541C775" w:rsidR="00C334D1" w:rsidRPr="00813D46" w:rsidRDefault="00C756CF" w:rsidP="007B0C0F">
            <w:pPr>
              <w:jc w:val="right"/>
              <w:rPr>
                <w:szCs w:val="24"/>
              </w:rPr>
            </w:pPr>
            <w:r w:rsidRPr="00813D46">
              <w:rPr>
                <w:rFonts w:cs="Arial"/>
              </w:rPr>
              <w:t>7/31/14</w:t>
            </w:r>
          </w:p>
        </w:tc>
        <w:tc>
          <w:tcPr>
            <w:tcW w:w="77" w:type="dxa"/>
            <w:noWrap/>
          </w:tcPr>
          <w:p w14:paraId="017ACD03" w14:textId="77777777" w:rsidR="00C334D1" w:rsidRPr="00813D46" w:rsidRDefault="00C334D1" w:rsidP="007B0C0F">
            <w:pPr>
              <w:rPr>
                <w:sz w:val="8"/>
                <w:szCs w:val="24"/>
              </w:rPr>
            </w:pPr>
            <w:r w:rsidRPr="00813D46">
              <w:rPr>
                <w:rFonts w:cs="Arial"/>
              </w:rPr>
              <w:t> </w:t>
            </w:r>
          </w:p>
        </w:tc>
      </w:tr>
      <w:tr w:rsidR="00C334D1" w:rsidRPr="00813D46" w14:paraId="6E060991" w14:textId="77777777" w:rsidTr="007B0C0F">
        <w:trPr>
          <w:trHeight w:val="120"/>
          <w:jc w:val="center"/>
        </w:trPr>
        <w:tc>
          <w:tcPr>
            <w:tcW w:w="869" w:type="dxa"/>
            <w:vAlign w:val="center"/>
          </w:tcPr>
          <w:p w14:paraId="27B05698" w14:textId="77777777" w:rsidR="00C334D1" w:rsidRPr="00813D46" w:rsidRDefault="00C334D1" w:rsidP="007B0C0F">
            <w:pPr>
              <w:rPr>
                <w:sz w:val="12"/>
                <w:szCs w:val="24"/>
              </w:rPr>
            </w:pPr>
          </w:p>
        </w:tc>
        <w:tc>
          <w:tcPr>
            <w:tcW w:w="4233" w:type="dxa"/>
            <w:gridSpan w:val="2"/>
            <w:vAlign w:val="center"/>
          </w:tcPr>
          <w:p w14:paraId="32F6C44F" w14:textId="77777777" w:rsidR="00C334D1" w:rsidRPr="00813D46" w:rsidRDefault="00C334D1" w:rsidP="007B0C0F">
            <w:pPr>
              <w:rPr>
                <w:sz w:val="12"/>
                <w:szCs w:val="24"/>
              </w:rPr>
            </w:pPr>
          </w:p>
        </w:tc>
        <w:tc>
          <w:tcPr>
            <w:tcW w:w="746" w:type="dxa"/>
            <w:gridSpan w:val="2"/>
            <w:vAlign w:val="center"/>
          </w:tcPr>
          <w:p w14:paraId="3FD5E24A" w14:textId="77777777" w:rsidR="00C334D1" w:rsidRPr="00813D46" w:rsidRDefault="00C334D1" w:rsidP="007B0C0F">
            <w:pPr>
              <w:rPr>
                <w:sz w:val="12"/>
                <w:szCs w:val="24"/>
              </w:rPr>
            </w:pPr>
          </w:p>
        </w:tc>
        <w:tc>
          <w:tcPr>
            <w:tcW w:w="1021" w:type="dxa"/>
            <w:gridSpan w:val="4"/>
            <w:vAlign w:val="center"/>
          </w:tcPr>
          <w:p w14:paraId="0B5717B0" w14:textId="77777777" w:rsidR="00C334D1" w:rsidRPr="00813D46" w:rsidRDefault="00C334D1" w:rsidP="007B0C0F">
            <w:pPr>
              <w:rPr>
                <w:sz w:val="12"/>
                <w:szCs w:val="24"/>
              </w:rPr>
            </w:pPr>
          </w:p>
        </w:tc>
        <w:tc>
          <w:tcPr>
            <w:tcW w:w="1239" w:type="dxa"/>
            <w:gridSpan w:val="4"/>
            <w:vAlign w:val="center"/>
          </w:tcPr>
          <w:p w14:paraId="27347682" w14:textId="77777777" w:rsidR="00C334D1" w:rsidRPr="00813D46" w:rsidRDefault="00C334D1" w:rsidP="007B0C0F">
            <w:pPr>
              <w:rPr>
                <w:sz w:val="12"/>
                <w:szCs w:val="24"/>
              </w:rPr>
            </w:pPr>
          </w:p>
        </w:tc>
        <w:tc>
          <w:tcPr>
            <w:tcW w:w="990" w:type="dxa"/>
            <w:gridSpan w:val="4"/>
            <w:vAlign w:val="center"/>
          </w:tcPr>
          <w:p w14:paraId="22B31C37" w14:textId="77777777" w:rsidR="00C334D1" w:rsidRPr="00813D46" w:rsidRDefault="00C334D1" w:rsidP="007B0C0F">
            <w:pPr>
              <w:rPr>
                <w:sz w:val="12"/>
                <w:szCs w:val="24"/>
              </w:rPr>
            </w:pPr>
          </w:p>
        </w:tc>
        <w:tc>
          <w:tcPr>
            <w:tcW w:w="1244" w:type="dxa"/>
            <w:gridSpan w:val="4"/>
            <w:vAlign w:val="center"/>
          </w:tcPr>
          <w:p w14:paraId="4C4E2C4B" w14:textId="77777777" w:rsidR="00C334D1" w:rsidRPr="00813D46" w:rsidRDefault="00C334D1" w:rsidP="007B0C0F">
            <w:pPr>
              <w:rPr>
                <w:sz w:val="12"/>
                <w:szCs w:val="24"/>
              </w:rPr>
            </w:pPr>
          </w:p>
        </w:tc>
      </w:tr>
      <w:tr w:rsidR="00C334D1" w:rsidRPr="00813D46" w14:paraId="5344AE58" w14:textId="77777777" w:rsidTr="007B0C0F">
        <w:trPr>
          <w:jc w:val="center"/>
        </w:trPr>
        <w:tc>
          <w:tcPr>
            <w:tcW w:w="869" w:type="dxa"/>
            <w:noWrap/>
          </w:tcPr>
          <w:p w14:paraId="78A9F516" w14:textId="77777777" w:rsidR="00C334D1" w:rsidRPr="00813D46" w:rsidRDefault="00C334D1" w:rsidP="007B0C0F">
            <w:pPr>
              <w:rPr>
                <w:sz w:val="8"/>
                <w:szCs w:val="24"/>
              </w:rPr>
            </w:pPr>
            <w:r w:rsidRPr="00813D46">
              <w:rPr>
                <w:rFonts w:cs="Arial"/>
              </w:rPr>
              <w:t>4.1</w:t>
            </w:r>
          </w:p>
        </w:tc>
        <w:tc>
          <w:tcPr>
            <w:tcW w:w="306" w:type="dxa"/>
            <w:vAlign w:val="bottom"/>
          </w:tcPr>
          <w:p w14:paraId="2B2C3F1C" w14:textId="77777777" w:rsidR="00C334D1" w:rsidRPr="00813D46" w:rsidRDefault="00C334D1" w:rsidP="007B0C0F">
            <w:pPr>
              <w:pStyle w:val="la2"/>
            </w:pPr>
            <w:r w:rsidRPr="00813D46">
              <w:rPr>
                <w:sz w:val="15"/>
                <w:szCs w:val="15"/>
              </w:rPr>
              <w:t> </w:t>
            </w:r>
          </w:p>
        </w:tc>
        <w:tc>
          <w:tcPr>
            <w:tcW w:w="3927" w:type="dxa"/>
          </w:tcPr>
          <w:p w14:paraId="5B7DE139" w14:textId="77777777" w:rsidR="00C334D1" w:rsidRPr="00813D46" w:rsidRDefault="00C334D1" w:rsidP="007B0C0F">
            <w:pPr>
              <w:rPr>
                <w:sz w:val="8"/>
                <w:szCs w:val="24"/>
              </w:rPr>
            </w:pPr>
            <w:r w:rsidRPr="00813D46">
              <w:rPr>
                <w:rFonts w:cs="Arial"/>
              </w:rPr>
              <w:t>Form of Indenture between Microsoft Corporation and The Bank of New York Mellon Trust Company, N.A., as Trustee (“Base Indenture”)</w:t>
            </w:r>
          </w:p>
        </w:tc>
        <w:tc>
          <w:tcPr>
            <w:tcW w:w="72" w:type="dxa"/>
            <w:vAlign w:val="bottom"/>
          </w:tcPr>
          <w:p w14:paraId="07362F90" w14:textId="77777777" w:rsidR="00C334D1" w:rsidRPr="00813D46" w:rsidRDefault="00C334D1" w:rsidP="007B0C0F">
            <w:pPr>
              <w:pStyle w:val="la2"/>
            </w:pPr>
            <w:r w:rsidRPr="00813D46">
              <w:rPr>
                <w:sz w:val="15"/>
                <w:szCs w:val="15"/>
              </w:rPr>
              <w:t> </w:t>
            </w:r>
          </w:p>
        </w:tc>
        <w:tc>
          <w:tcPr>
            <w:tcW w:w="674" w:type="dxa"/>
          </w:tcPr>
          <w:p w14:paraId="44CB5159" w14:textId="77777777" w:rsidR="00C334D1" w:rsidRPr="00813D46" w:rsidRDefault="00C334D1" w:rsidP="007B0C0F">
            <w:pPr>
              <w:pStyle w:val="la2"/>
            </w:pPr>
            <w:r w:rsidRPr="00813D46">
              <w:t> </w:t>
            </w:r>
          </w:p>
        </w:tc>
        <w:tc>
          <w:tcPr>
            <w:tcW w:w="256" w:type="dxa"/>
            <w:vAlign w:val="bottom"/>
          </w:tcPr>
          <w:p w14:paraId="46FC995A" w14:textId="77777777" w:rsidR="00C334D1" w:rsidRPr="00813D46" w:rsidRDefault="00C334D1" w:rsidP="007B0C0F">
            <w:pPr>
              <w:pStyle w:val="la2"/>
            </w:pPr>
            <w:r w:rsidRPr="00813D46">
              <w:rPr>
                <w:sz w:val="15"/>
                <w:szCs w:val="15"/>
              </w:rPr>
              <w:t> </w:t>
            </w:r>
          </w:p>
        </w:tc>
        <w:tc>
          <w:tcPr>
            <w:tcW w:w="78" w:type="dxa"/>
            <w:noWrap/>
          </w:tcPr>
          <w:p w14:paraId="6393D940" w14:textId="77777777" w:rsidR="00C334D1" w:rsidRPr="00813D46" w:rsidRDefault="00C334D1" w:rsidP="007B0C0F">
            <w:pPr>
              <w:rPr>
                <w:sz w:val="8"/>
                <w:szCs w:val="24"/>
              </w:rPr>
            </w:pPr>
            <w:r w:rsidRPr="00813D46">
              <w:rPr>
                <w:rFonts w:cs="Arial"/>
              </w:rPr>
              <w:t> </w:t>
            </w:r>
          </w:p>
        </w:tc>
        <w:tc>
          <w:tcPr>
            <w:tcW w:w="615" w:type="dxa"/>
            <w:noWrap/>
          </w:tcPr>
          <w:p w14:paraId="3A0257FF" w14:textId="77777777" w:rsidR="00C334D1" w:rsidRPr="00813D46" w:rsidRDefault="00C334D1" w:rsidP="007B0C0F">
            <w:pPr>
              <w:jc w:val="right"/>
              <w:rPr>
                <w:szCs w:val="24"/>
              </w:rPr>
            </w:pPr>
            <w:r w:rsidRPr="00813D46">
              <w:rPr>
                <w:rFonts w:cs="Arial"/>
              </w:rPr>
              <w:t>3-ASR</w:t>
            </w:r>
          </w:p>
        </w:tc>
        <w:tc>
          <w:tcPr>
            <w:tcW w:w="72" w:type="dxa"/>
            <w:noWrap/>
          </w:tcPr>
          <w:p w14:paraId="06F6B31F" w14:textId="77777777" w:rsidR="00C334D1" w:rsidRPr="00813D46" w:rsidRDefault="00C334D1" w:rsidP="007B0C0F">
            <w:pPr>
              <w:rPr>
                <w:sz w:val="8"/>
                <w:szCs w:val="24"/>
              </w:rPr>
            </w:pPr>
            <w:r w:rsidRPr="00813D46">
              <w:rPr>
                <w:rFonts w:cs="Arial"/>
              </w:rPr>
              <w:t> </w:t>
            </w:r>
          </w:p>
        </w:tc>
        <w:tc>
          <w:tcPr>
            <w:tcW w:w="290" w:type="dxa"/>
            <w:vAlign w:val="bottom"/>
          </w:tcPr>
          <w:p w14:paraId="41426BCD" w14:textId="77777777" w:rsidR="00C334D1" w:rsidRPr="00813D46" w:rsidRDefault="00C334D1" w:rsidP="007B0C0F">
            <w:pPr>
              <w:pStyle w:val="la2"/>
            </w:pPr>
            <w:r w:rsidRPr="00813D46">
              <w:rPr>
                <w:sz w:val="15"/>
                <w:szCs w:val="15"/>
              </w:rPr>
              <w:t> </w:t>
            </w:r>
          </w:p>
        </w:tc>
        <w:tc>
          <w:tcPr>
            <w:tcW w:w="72" w:type="dxa"/>
          </w:tcPr>
          <w:p w14:paraId="2C2E7283" w14:textId="77777777" w:rsidR="00C334D1" w:rsidRPr="00813D46" w:rsidRDefault="00C334D1" w:rsidP="007B0C0F">
            <w:pPr>
              <w:pStyle w:val="la2"/>
            </w:pPr>
            <w:r w:rsidRPr="00813D46">
              <w:t> </w:t>
            </w:r>
          </w:p>
        </w:tc>
        <w:tc>
          <w:tcPr>
            <w:tcW w:w="805" w:type="dxa"/>
          </w:tcPr>
          <w:p w14:paraId="0CEBD9AB" w14:textId="77777777" w:rsidR="00C334D1" w:rsidRPr="00813D46" w:rsidRDefault="00C334D1" w:rsidP="007B0C0F">
            <w:pPr>
              <w:pStyle w:val="la2"/>
            </w:pPr>
            <w:r w:rsidRPr="00813D46">
              <w:t> </w:t>
            </w:r>
          </w:p>
        </w:tc>
        <w:tc>
          <w:tcPr>
            <w:tcW w:w="72" w:type="dxa"/>
          </w:tcPr>
          <w:p w14:paraId="4F0A32F0" w14:textId="77777777" w:rsidR="00C334D1" w:rsidRPr="00813D46" w:rsidRDefault="00C334D1" w:rsidP="007B0C0F">
            <w:pPr>
              <w:pStyle w:val="la2"/>
            </w:pPr>
            <w:r w:rsidRPr="00813D46">
              <w:t> </w:t>
            </w:r>
          </w:p>
        </w:tc>
        <w:tc>
          <w:tcPr>
            <w:tcW w:w="290" w:type="dxa"/>
            <w:vAlign w:val="bottom"/>
          </w:tcPr>
          <w:p w14:paraId="5550F568" w14:textId="77777777" w:rsidR="00C334D1" w:rsidRPr="00813D46" w:rsidRDefault="00C334D1" w:rsidP="007B0C0F">
            <w:pPr>
              <w:pStyle w:val="la2"/>
            </w:pPr>
            <w:r w:rsidRPr="00813D46">
              <w:rPr>
                <w:sz w:val="15"/>
                <w:szCs w:val="15"/>
              </w:rPr>
              <w:t> </w:t>
            </w:r>
          </w:p>
        </w:tc>
        <w:tc>
          <w:tcPr>
            <w:tcW w:w="102" w:type="dxa"/>
            <w:noWrap/>
          </w:tcPr>
          <w:p w14:paraId="1DE376EB" w14:textId="77777777" w:rsidR="00C334D1" w:rsidRPr="00813D46" w:rsidRDefault="00C334D1" w:rsidP="007B0C0F">
            <w:pPr>
              <w:rPr>
                <w:sz w:val="8"/>
                <w:szCs w:val="24"/>
              </w:rPr>
            </w:pPr>
            <w:r w:rsidRPr="00813D46">
              <w:rPr>
                <w:rFonts w:cs="Arial"/>
              </w:rPr>
              <w:t> </w:t>
            </w:r>
          </w:p>
        </w:tc>
        <w:tc>
          <w:tcPr>
            <w:tcW w:w="526" w:type="dxa"/>
            <w:noWrap/>
          </w:tcPr>
          <w:p w14:paraId="3A55CA92" w14:textId="77777777" w:rsidR="00C334D1" w:rsidRPr="00813D46" w:rsidRDefault="00C334D1" w:rsidP="007B0C0F">
            <w:pPr>
              <w:jc w:val="right"/>
              <w:rPr>
                <w:szCs w:val="24"/>
              </w:rPr>
            </w:pPr>
            <w:r w:rsidRPr="00813D46">
              <w:rPr>
                <w:rFonts w:cs="Arial"/>
              </w:rPr>
              <w:t>4.1</w:t>
            </w:r>
          </w:p>
        </w:tc>
        <w:tc>
          <w:tcPr>
            <w:tcW w:w="72" w:type="dxa"/>
            <w:noWrap/>
          </w:tcPr>
          <w:p w14:paraId="08491B88" w14:textId="77777777" w:rsidR="00C334D1" w:rsidRPr="00813D46" w:rsidRDefault="00C334D1" w:rsidP="007B0C0F">
            <w:pPr>
              <w:rPr>
                <w:sz w:val="8"/>
                <w:szCs w:val="24"/>
              </w:rPr>
            </w:pPr>
            <w:r w:rsidRPr="00813D46">
              <w:rPr>
                <w:rFonts w:cs="Arial"/>
              </w:rPr>
              <w:t> </w:t>
            </w:r>
          </w:p>
        </w:tc>
        <w:tc>
          <w:tcPr>
            <w:tcW w:w="290" w:type="dxa"/>
            <w:vAlign w:val="bottom"/>
          </w:tcPr>
          <w:p w14:paraId="77B1F7BC" w14:textId="77777777" w:rsidR="00C334D1" w:rsidRPr="00813D46" w:rsidRDefault="00C334D1" w:rsidP="007B0C0F">
            <w:pPr>
              <w:pStyle w:val="la2"/>
            </w:pPr>
            <w:r w:rsidRPr="00813D46">
              <w:rPr>
                <w:sz w:val="15"/>
                <w:szCs w:val="15"/>
              </w:rPr>
              <w:t> </w:t>
            </w:r>
          </w:p>
        </w:tc>
        <w:tc>
          <w:tcPr>
            <w:tcW w:w="72" w:type="dxa"/>
            <w:noWrap/>
          </w:tcPr>
          <w:p w14:paraId="0179E482" w14:textId="77777777" w:rsidR="00C334D1" w:rsidRPr="00813D46" w:rsidRDefault="00C334D1" w:rsidP="007B0C0F">
            <w:pPr>
              <w:rPr>
                <w:sz w:val="8"/>
                <w:szCs w:val="24"/>
              </w:rPr>
            </w:pPr>
            <w:r w:rsidRPr="00813D46">
              <w:rPr>
                <w:rFonts w:cs="Arial"/>
              </w:rPr>
              <w:t> </w:t>
            </w:r>
          </w:p>
        </w:tc>
        <w:tc>
          <w:tcPr>
            <w:tcW w:w="805" w:type="dxa"/>
            <w:noWrap/>
          </w:tcPr>
          <w:p w14:paraId="3C3FF06C" w14:textId="77777777" w:rsidR="00C334D1" w:rsidRPr="00813D46" w:rsidRDefault="00C334D1" w:rsidP="007B0C0F">
            <w:pPr>
              <w:jc w:val="right"/>
              <w:rPr>
                <w:szCs w:val="24"/>
              </w:rPr>
            </w:pPr>
            <w:r w:rsidRPr="00813D46">
              <w:rPr>
                <w:rFonts w:cs="Arial"/>
              </w:rPr>
              <w:t>11/20/08</w:t>
            </w:r>
          </w:p>
        </w:tc>
        <w:tc>
          <w:tcPr>
            <w:tcW w:w="77" w:type="dxa"/>
            <w:noWrap/>
          </w:tcPr>
          <w:p w14:paraId="7BF7249E" w14:textId="77777777" w:rsidR="00C334D1" w:rsidRPr="00813D46" w:rsidRDefault="00C334D1" w:rsidP="007B0C0F">
            <w:pPr>
              <w:rPr>
                <w:sz w:val="8"/>
                <w:szCs w:val="24"/>
              </w:rPr>
            </w:pPr>
            <w:r w:rsidRPr="00813D46">
              <w:rPr>
                <w:rFonts w:cs="Arial"/>
              </w:rPr>
              <w:t> </w:t>
            </w:r>
          </w:p>
        </w:tc>
      </w:tr>
      <w:tr w:rsidR="00C334D1" w:rsidRPr="00813D46" w14:paraId="650929B1" w14:textId="77777777" w:rsidTr="007B0C0F">
        <w:trPr>
          <w:trHeight w:val="120"/>
          <w:jc w:val="center"/>
        </w:trPr>
        <w:tc>
          <w:tcPr>
            <w:tcW w:w="869" w:type="dxa"/>
            <w:vAlign w:val="center"/>
          </w:tcPr>
          <w:p w14:paraId="0CE14402" w14:textId="77777777" w:rsidR="00C334D1" w:rsidRPr="00813D46" w:rsidRDefault="00C334D1" w:rsidP="007B0C0F">
            <w:pPr>
              <w:rPr>
                <w:sz w:val="12"/>
                <w:szCs w:val="24"/>
              </w:rPr>
            </w:pPr>
          </w:p>
        </w:tc>
        <w:tc>
          <w:tcPr>
            <w:tcW w:w="4233" w:type="dxa"/>
            <w:gridSpan w:val="2"/>
            <w:vAlign w:val="center"/>
          </w:tcPr>
          <w:p w14:paraId="38FAB2A1" w14:textId="77777777" w:rsidR="00C334D1" w:rsidRPr="00813D46" w:rsidRDefault="00C334D1" w:rsidP="007B0C0F">
            <w:pPr>
              <w:rPr>
                <w:sz w:val="12"/>
                <w:szCs w:val="24"/>
              </w:rPr>
            </w:pPr>
          </w:p>
        </w:tc>
        <w:tc>
          <w:tcPr>
            <w:tcW w:w="746" w:type="dxa"/>
            <w:gridSpan w:val="2"/>
            <w:vAlign w:val="center"/>
          </w:tcPr>
          <w:p w14:paraId="04A3A348" w14:textId="77777777" w:rsidR="00C334D1" w:rsidRPr="00813D46" w:rsidRDefault="00C334D1" w:rsidP="007B0C0F">
            <w:pPr>
              <w:rPr>
                <w:sz w:val="12"/>
                <w:szCs w:val="24"/>
              </w:rPr>
            </w:pPr>
          </w:p>
        </w:tc>
        <w:tc>
          <w:tcPr>
            <w:tcW w:w="1021" w:type="dxa"/>
            <w:gridSpan w:val="4"/>
            <w:vAlign w:val="center"/>
          </w:tcPr>
          <w:p w14:paraId="14BBBE00" w14:textId="77777777" w:rsidR="00C334D1" w:rsidRPr="00813D46" w:rsidRDefault="00C334D1" w:rsidP="007B0C0F">
            <w:pPr>
              <w:rPr>
                <w:sz w:val="12"/>
                <w:szCs w:val="24"/>
              </w:rPr>
            </w:pPr>
          </w:p>
        </w:tc>
        <w:tc>
          <w:tcPr>
            <w:tcW w:w="1239" w:type="dxa"/>
            <w:gridSpan w:val="4"/>
            <w:vAlign w:val="center"/>
          </w:tcPr>
          <w:p w14:paraId="0174CC5D" w14:textId="77777777" w:rsidR="00C334D1" w:rsidRPr="00813D46" w:rsidRDefault="00C334D1" w:rsidP="007B0C0F">
            <w:pPr>
              <w:rPr>
                <w:sz w:val="12"/>
                <w:szCs w:val="24"/>
              </w:rPr>
            </w:pPr>
          </w:p>
        </w:tc>
        <w:tc>
          <w:tcPr>
            <w:tcW w:w="990" w:type="dxa"/>
            <w:gridSpan w:val="4"/>
            <w:vAlign w:val="center"/>
          </w:tcPr>
          <w:p w14:paraId="78D0AE66" w14:textId="77777777" w:rsidR="00C334D1" w:rsidRPr="00813D46" w:rsidRDefault="00C334D1" w:rsidP="007B0C0F">
            <w:pPr>
              <w:rPr>
                <w:sz w:val="12"/>
                <w:szCs w:val="24"/>
              </w:rPr>
            </w:pPr>
          </w:p>
        </w:tc>
        <w:tc>
          <w:tcPr>
            <w:tcW w:w="1244" w:type="dxa"/>
            <w:gridSpan w:val="4"/>
            <w:vAlign w:val="center"/>
          </w:tcPr>
          <w:p w14:paraId="78BF7C1C" w14:textId="77777777" w:rsidR="00C334D1" w:rsidRPr="00813D46" w:rsidRDefault="00C334D1" w:rsidP="007B0C0F">
            <w:pPr>
              <w:rPr>
                <w:sz w:val="12"/>
                <w:szCs w:val="24"/>
              </w:rPr>
            </w:pPr>
          </w:p>
        </w:tc>
      </w:tr>
      <w:tr w:rsidR="00C334D1" w:rsidRPr="00813D46" w14:paraId="5350D339" w14:textId="77777777" w:rsidTr="007B0C0F">
        <w:trPr>
          <w:jc w:val="center"/>
        </w:trPr>
        <w:tc>
          <w:tcPr>
            <w:tcW w:w="869" w:type="dxa"/>
            <w:noWrap/>
          </w:tcPr>
          <w:p w14:paraId="2B915E51" w14:textId="77777777" w:rsidR="00C334D1" w:rsidRPr="00813D46" w:rsidRDefault="00C334D1" w:rsidP="007B0C0F">
            <w:pPr>
              <w:rPr>
                <w:sz w:val="8"/>
                <w:szCs w:val="24"/>
              </w:rPr>
            </w:pPr>
            <w:r w:rsidRPr="00813D46">
              <w:rPr>
                <w:rFonts w:cs="Arial"/>
              </w:rPr>
              <w:t>4.2</w:t>
            </w:r>
          </w:p>
        </w:tc>
        <w:tc>
          <w:tcPr>
            <w:tcW w:w="306" w:type="dxa"/>
            <w:vAlign w:val="bottom"/>
          </w:tcPr>
          <w:p w14:paraId="02DC1C4D" w14:textId="77777777" w:rsidR="00C334D1" w:rsidRPr="00813D46" w:rsidRDefault="00C334D1" w:rsidP="007B0C0F">
            <w:pPr>
              <w:pStyle w:val="la2"/>
            </w:pPr>
            <w:r w:rsidRPr="00813D46">
              <w:rPr>
                <w:sz w:val="15"/>
                <w:szCs w:val="15"/>
              </w:rPr>
              <w:t> </w:t>
            </w:r>
          </w:p>
        </w:tc>
        <w:tc>
          <w:tcPr>
            <w:tcW w:w="3927" w:type="dxa"/>
          </w:tcPr>
          <w:p w14:paraId="51366567" w14:textId="77777777" w:rsidR="00C334D1" w:rsidRPr="00813D46" w:rsidRDefault="00C334D1" w:rsidP="007B0C0F">
            <w:pPr>
              <w:rPr>
                <w:sz w:val="8"/>
                <w:szCs w:val="24"/>
              </w:rPr>
            </w:pPr>
            <w:r w:rsidRPr="00813D46">
              <w:rPr>
                <w:rFonts w:cs="Arial"/>
              </w:rPr>
              <w:t>Form of First Supplemental Indenture for 2.95% Notes due 2014, 4.20% Notes due 2019, and 5.20% Notes due 2039, dated as of May 18, 2009, between Microsoft Corporation and The Bank of New York Mellon Trust Company, N.A., as Trustee, to the Base Indenture</w:t>
            </w:r>
          </w:p>
        </w:tc>
        <w:tc>
          <w:tcPr>
            <w:tcW w:w="72" w:type="dxa"/>
            <w:vAlign w:val="bottom"/>
          </w:tcPr>
          <w:p w14:paraId="2EDCF970" w14:textId="77777777" w:rsidR="00C334D1" w:rsidRPr="00813D46" w:rsidRDefault="00C334D1" w:rsidP="007B0C0F">
            <w:pPr>
              <w:pStyle w:val="la2"/>
            </w:pPr>
            <w:r w:rsidRPr="00813D46">
              <w:rPr>
                <w:sz w:val="15"/>
                <w:szCs w:val="15"/>
              </w:rPr>
              <w:t> </w:t>
            </w:r>
          </w:p>
        </w:tc>
        <w:tc>
          <w:tcPr>
            <w:tcW w:w="674" w:type="dxa"/>
          </w:tcPr>
          <w:p w14:paraId="6E5A0012" w14:textId="77777777" w:rsidR="00C334D1" w:rsidRPr="00813D46" w:rsidRDefault="00C334D1" w:rsidP="007B0C0F">
            <w:pPr>
              <w:pStyle w:val="la2"/>
            </w:pPr>
            <w:r w:rsidRPr="00813D46">
              <w:t> </w:t>
            </w:r>
          </w:p>
        </w:tc>
        <w:tc>
          <w:tcPr>
            <w:tcW w:w="256" w:type="dxa"/>
            <w:vAlign w:val="bottom"/>
          </w:tcPr>
          <w:p w14:paraId="0DC1B032" w14:textId="77777777" w:rsidR="00C334D1" w:rsidRPr="00813D46" w:rsidRDefault="00C334D1" w:rsidP="007B0C0F">
            <w:pPr>
              <w:pStyle w:val="la2"/>
            </w:pPr>
            <w:r w:rsidRPr="00813D46">
              <w:rPr>
                <w:sz w:val="15"/>
                <w:szCs w:val="15"/>
              </w:rPr>
              <w:t> </w:t>
            </w:r>
          </w:p>
        </w:tc>
        <w:tc>
          <w:tcPr>
            <w:tcW w:w="78" w:type="dxa"/>
            <w:noWrap/>
          </w:tcPr>
          <w:p w14:paraId="5A91392A" w14:textId="77777777" w:rsidR="00C334D1" w:rsidRPr="00813D46" w:rsidRDefault="00C334D1" w:rsidP="007B0C0F">
            <w:pPr>
              <w:rPr>
                <w:sz w:val="8"/>
                <w:szCs w:val="24"/>
              </w:rPr>
            </w:pPr>
            <w:r w:rsidRPr="00813D46">
              <w:rPr>
                <w:rFonts w:cs="Arial"/>
              </w:rPr>
              <w:t> </w:t>
            </w:r>
          </w:p>
        </w:tc>
        <w:tc>
          <w:tcPr>
            <w:tcW w:w="615" w:type="dxa"/>
            <w:noWrap/>
          </w:tcPr>
          <w:p w14:paraId="104AF9A5" w14:textId="77777777" w:rsidR="00C334D1" w:rsidRPr="00813D46" w:rsidRDefault="00C334D1" w:rsidP="007B0C0F">
            <w:pPr>
              <w:jc w:val="right"/>
              <w:rPr>
                <w:szCs w:val="24"/>
              </w:rPr>
            </w:pPr>
            <w:r w:rsidRPr="00813D46">
              <w:rPr>
                <w:rFonts w:cs="Arial"/>
              </w:rPr>
              <w:t>8-K</w:t>
            </w:r>
          </w:p>
        </w:tc>
        <w:tc>
          <w:tcPr>
            <w:tcW w:w="72" w:type="dxa"/>
            <w:noWrap/>
          </w:tcPr>
          <w:p w14:paraId="2757EC4F" w14:textId="77777777" w:rsidR="00C334D1" w:rsidRPr="00813D46" w:rsidRDefault="00C334D1" w:rsidP="007B0C0F">
            <w:pPr>
              <w:rPr>
                <w:sz w:val="8"/>
                <w:szCs w:val="24"/>
              </w:rPr>
            </w:pPr>
            <w:r w:rsidRPr="00813D46">
              <w:rPr>
                <w:rFonts w:cs="Arial"/>
              </w:rPr>
              <w:t> </w:t>
            </w:r>
          </w:p>
        </w:tc>
        <w:tc>
          <w:tcPr>
            <w:tcW w:w="290" w:type="dxa"/>
            <w:vAlign w:val="bottom"/>
          </w:tcPr>
          <w:p w14:paraId="73116378" w14:textId="77777777" w:rsidR="00C334D1" w:rsidRPr="00813D46" w:rsidRDefault="00C334D1" w:rsidP="007B0C0F">
            <w:pPr>
              <w:pStyle w:val="la2"/>
            </w:pPr>
            <w:r w:rsidRPr="00813D46">
              <w:rPr>
                <w:sz w:val="15"/>
                <w:szCs w:val="15"/>
              </w:rPr>
              <w:t> </w:t>
            </w:r>
          </w:p>
        </w:tc>
        <w:tc>
          <w:tcPr>
            <w:tcW w:w="72" w:type="dxa"/>
          </w:tcPr>
          <w:p w14:paraId="7D21EB73" w14:textId="77777777" w:rsidR="00C334D1" w:rsidRPr="00813D46" w:rsidRDefault="00C334D1" w:rsidP="007B0C0F">
            <w:pPr>
              <w:pStyle w:val="la2"/>
            </w:pPr>
            <w:r w:rsidRPr="00813D46">
              <w:t> </w:t>
            </w:r>
          </w:p>
        </w:tc>
        <w:tc>
          <w:tcPr>
            <w:tcW w:w="805" w:type="dxa"/>
          </w:tcPr>
          <w:p w14:paraId="19529A88" w14:textId="77777777" w:rsidR="00C334D1" w:rsidRPr="00813D46" w:rsidRDefault="00C334D1" w:rsidP="007B0C0F">
            <w:pPr>
              <w:pStyle w:val="la2"/>
            </w:pPr>
            <w:r w:rsidRPr="00813D46">
              <w:t> </w:t>
            </w:r>
          </w:p>
        </w:tc>
        <w:tc>
          <w:tcPr>
            <w:tcW w:w="72" w:type="dxa"/>
          </w:tcPr>
          <w:p w14:paraId="10FF21B6" w14:textId="77777777" w:rsidR="00C334D1" w:rsidRPr="00813D46" w:rsidRDefault="00C334D1" w:rsidP="007B0C0F">
            <w:pPr>
              <w:pStyle w:val="la2"/>
            </w:pPr>
            <w:r w:rsidRPr="00813D46">
              <w:t> </w:t>
            </w:r>
          </w:p>
        </w:tc>
        <w:tc>
          <w:tcPr>
            <w:tcW w:w="290" w:type="dxa"/>
            <w:vAlign w:val="bottom"/>
          </w:tcPr>
          <w:p w14:paraId="26BCEF7A" w14:textId="77777777" w:rsidR="00C334D1" w:rsidRPr="00813D46" w:rsidRDefault="00C334D1" w:rsidP="007B0C0F">
            <w:pPr>
              <w:pStyle w:val="la2"/>
            </w:pPr>
            <w:r w:rsidRPr="00813D46">
              <w:rPr>
                <w:sz w:val="15"/>
                <w:szCs w:val="15"/>
              </w:rPr>
              <w:t> </w:t>
            </w:r>
          </w:p>
        </w:tc>
        <w:tc>
          <w:tcPr>
            <w:tcW w:w="102" w:type="dxa"/>
            <w:noWrap/>
          </w:tcPr>
          <w:p w14:paraId="393BE32D" w14:textId="77777777" w:rsidR="00C334D1" w:rsidRPr="00813D46" w:rsidRDefault="00C334D1" w:rsidP="007B0C0F">
            <w:pPr>
              <w:rPr>
                <w:sz w:val="8"/>
                <w:szCs w:val="24"/>
              </w:rPr>
            </w:pPr>
            <w:r w:rsidRPr="00813D46">
              <w:rPr>
                <w:rFonts w:cs="Arial"/>
              </w:rPr>
              <w:t> </w:t>
            </w:r>
          </w:p>
        </w:tc>
        <w:tc>
          <w:tcPr>
            <w:tcW w:w="526" w:type="dxa"/>
            <w:noWrap/>
          </w:tcPr>
          <w:p w14:paraId="4987169B" w14:textId="77777777" w:rsidR="00C334D1" w:rsidRPr="00813D46" w:rsidRDefault="00C334D1" w:rsidP="007B0C0F">
            <w:pPr>
              <w:jc w:val="right"/>
              <w:rPr>
                <w:szCs w:val="24"/>
              </w:rPr>
            </w:pPr>
            <w:r w:rsidRPr="00813D46">
              <w:rPr>
                <w:rFonts w:cs="Arial"/>
              </w:rPr>
              <w:t>4.2</w:t>
            </w:r>
          </w:p>
        </w:tc>
        <w:tc>
          <w:tcPr>
            <w:tcW w:w="72" w:type="dxa"/>
            <w:noWrap/>
          </w:tcPr>
          <w:p w14:paraId="5E7B094E" w14:textId="77777777" w:rsidR="00C334D1" w:rsidRPr="00813D46" w:rsidRDefault="00C334D1" w:rsidP="007B0C0F">
            <w:pPr>
              <w:rPr>
                <w:sz w:val="8"/>
                <w:szCs w:val="24"/>
              </w:rPr>
            </w:pPr>
            <w:r w:rsidRPr="00813D46">
              <w:rPr>
                <w:rFonts w:cs="Arial"/>
              </w:rPr>
              <w:t> </w:t>
            </w:r>
          </w:p>
        </w:tc>
        <w:tc>
          <w:tcPr>
            <w:tcW w:w="290" w:type="dxa"/>
            <w:vAlign w:val="bottom"/>
          </w:tcPr>
          <w:p w14:paraId="3120DCBD" w14:textId="77777777" w:rsidR="00C334D1" w:rsidRPr="00813D46" w:rsidRDefault="00C334D1" w:rsidP="007B0C0F">
            <w:pPr>
              <w:pStyle w:val="la2"/>
            </w:pPr>
            <w:r w:rsidRPr="00813D46">
              <w:rPr>
                <w:sz w:val="15"/>
                <w:szCs w:val="15"/>
              </w:rPr>
              <w:t> </w:t>
            </w:r>
          </w:p>
        </w:tc>
        <w:tc>
          <w:tcPr>
            <w:tcW w:w="72" w:type="dxa"/>
            <w:noWrap/>
          </w:tcPr>
          <w:p w14:paraId="54C10B9C" w14:textId="77777777" w:rsidR="00C334D1" w:rsidRPr="00813D46" w:rsidRDefault="00C334D1" w:rsidP="007B0C0F">
            <w:pPr>
              <w:rPr>
                <w:sz w:val="8"/>
                <w:szCs w:val="24"/>
              </w:rPr>
            </w:pPr>
            <w:r w:rsidRPr="00813D46">
              <w:rPr>
                <w:rFonts w:cs="Arial"/>
              </w:rPr>
              <w:t> </w:t>
            </w:r>
          </w:p>
        </w:tc>
        <w:tc>
          <w:tcPr>
            <w:tcW w:w="805" w:type="dxa"/>
            <w:noWrap/>
          </w:tcPr>
          <w:p w14:paraId="0CE74E6B" w14:textId="77777777" w:rsidR="00C334D1" w:rsidRPr="00813D46" w:rsidRDefault="00C334D1" w:rsidP="007B0C0F">
            <w:pPr>
              <w:jc w:val="right"/>
              <w:rPr>
                <w:szCs w:val="24"/>
              </w:rPr>
            </w:pPr>
            <w:r w:rsidRPr="00813D46">
              <w:rPr>
                <w:rFonts w:cs="Arial"/>
              </w:rPr>
              <w:t>5/15/09</w:t>
            </w:r>
          </w:p>
        </w:tc>
        <w:tc>
          <w:tcPr>
            <w:tcW w:w="77" w:type="dxa"/>
            <w:noWrap/>
          </w:tcPr>
          <w:p w14:paraId="20B8242F" w14:textId="77777777" w:rsidR="00C334D1" w:rsidRPr="00813D46" w:rsidRDefault="00C334D1" w:rsidP="007B0C0F">
            <w:pPr>
              <w:rPr>
                <w:sz w:val="8"/>
                <w:szCs w:val="24"/>
              </w:rPr>
            </w:pPr>
            <w:r w:rsidRPr="00813D46">
              <w:rPr>
                <w:rFonts w:cs="Arial"/>
              </w:rPr>
              <w:t> </w:t>
            </w:r>
          </w:p>
        </w:tc>
      </w:tr>
      <w:tr w:rsidR="00C334D1" w:rsidRPr="00813D46" w14:paraId="26CF3B48" w14:textId="77777777" w:rsidTr="007B0C0F">
        <w:trPr>
          <w:trHeight w:val="120"/>
          <w:jc w:val="center"/>
        </w:trPr>
        <w:tc>
          <w:tcPr>
            <w:tcW w:w="869" w:type="dxa"/>
            <w:vAlign w:val="center"/>
          </w:tcPr>
          <w:p w14:paraId="5EC41BBB" w14:textId="77777777" w:rsidR="00C334D1" w:rsidRPr="00813D46" w:rsidRDefault="00C334D1" w:rsidP="007B0C0F">
            <w:pPr>
              <w:rPr>
                <w:sz w:val="12"/>
                <w:szCs w:val="24"/>
              </w:rPr>
            </w:pPr>
          </w:p>
        </w:tc>
        <w:tc>
          <w:tcPr>
            <w:tcW w:w="4233" w:type="dxa"/>
            <w:gridSpan w:val="2"/>
            <w:vAlign w:val="center"/>
          </w:tcPr>
          <w:p w14:paraId="2468AF99" w14:textId="77777777" w:rsidR="00C334D1" w:rsidRPr="00813D46" w:rsidRDefault="00C334D1" w:rsidP="007B0C0F">
            <w:pPr>
              <w:rPr>
                <w:sz w:val="12"/>
                <w:szCs w:val="24"/>
              </w:rPr>
            </w:pPr>
          </w:p>
        </w:tc>
        <w:tc>
          <w:tcPr>
            <w:tcW w:w="746" w:type="dxa"/>
            <w:gridSpan w:val="2"/>
            <w:vAlign w:val="center"/>
          </w:tcPr>
          <w:p w14:paraId="5F25522D" w14:textId="77777777" w:rsidR="00C334D1" w:rsidRPr="00813D46" w:rsidRDefault="00C334D1" w:rsidP="007B0C0F">
            <w:pPr>
              <w:rPr>
                <w:sz w:val="12"/>
                <w:szCs w:val="24"/>
              </w:rPr>
            </w:pPr>
          </w:p>
        </w:tc>
        <w:tc>
          <w:tcPr>
            <w:tcW w:w="1021" w:type="dxa"/>
            <w:gridSpan w:val="4"/>
            <w:vAlign w:val="center"/>
          </w:tcPr>
          <w:p w14:paraId="35CE8122" w14:textId="77777777" w:rsidR="00C334D1" w:rsidRPr="00813D46" w:rsidRDefault="00C334D1" w:rsidP="007B0C0F">
            <w:pPr>
              <w:rPr>
                <w:sz w:val="12"/>
                <w:szCs w:val="24"/>
              </w:rPr>
            </w:pPr>
          </w:p>
        </w:tc>
        <w:tc>
          <w:tcPr>
            <w:tcW w:w="1239" w:type="dxa"/>
            <w:gridSpan w:val="4"/>
            <w:vAlign w:val="center"/>
          </w:tcPr>
          <w:p w14:paraId="4E3CC7B2" w14:textId="77777777" w:rsidR="00C334D1" w:rsidRPr="00813D46" w:rsidRDefault="00C334D1" w:rsidP="007B0C0F">
            <w:pPr>
              <w:rPr>
                <w:sz w:val="12"/>
                <w:szCs w:val="24"/>
              </w:rPr>
            </w:pPr>
          </w:p>
        </w:tc>
        <w:tc>
          <w:tcPr>
            <w:tcW w:w="990" w:type="dxa"/>
            <w:gridSpan w:val="4"/>
            <w:vAlign w:val="center"/>
          </w:tcPr>
          <w:p w14:paraId="0CC5E969" w14:textId="77777777" w:rsidR="00C334D1" w:rsidRPr="00813D46" w:rsidRDefault="00C334D1" w:rsidP="007B0C0F">
            <w:pPr>
              <w:rPr>
                <w:sz w:val="12"/>
                <w:szCs w:val="24"/>
              </w:rPr>
            </w:pPr>
          </w:p>
        </w:tc>
        <w:tc>
          <w:tcPr>
            <w:tcW w:w="1244" w:type="dxa"/>
            <w:gridSpan w:val="4"/>
            <w:vAlign w:val="center"/>
          </w:tcPr>
          <w:p w14:paraId="1F980A48" w14:textId="77777777" w:rsidR="00C334D1" w:rsidRPr="00813D46" w:rsidRDefault="00C334D1" w:rsidP="007B0C0F">
            <w:pPr>
              <w:rPr>
                <w:sz w:val="12"/>
                <w:szCs w:val="24"/>
              </w:rPr>
            </w:pPr>
          </w:p>
        </w:tc>
      </w:tr>
      <w:tr w:rsidR="00C334D1" w:rsidRPr="00813D46" w14:paraId="4EE2D401" w14:textId="77777777" w:rsidTr="007B0C0F">
        <w:trPr>
          <w:jc w:val="center"/>
        </w:trPr>
        <w:tc>
          <w:tcPr>
            <w:tcW w:w="869" w:type="dxa"/>
            <w:noWrap/>
          </w:tcPr>
          <w:p w14:paraId="77220BCD" w14:textId="77777777" w:rsidR="00C334D1" w:rsidRPr="00813D46" w:rsidRDefault="00C334D1" w:rsidP="007B0C0F">
            <w:pPr>
              <w:rPr>
                <w:sz w:val="8"/>
                <w:szCs w:val="24"/>
              </w:rPr>
            </w:pPr>
            <w:r w:rsidRPr="00813D46">
              <w:rPr>
                <w:rFonts w:cs="Arial"/>
              </w:rPr>
              <w:t>4.5</w:t>
            </w:r>
          </w:p>
        </w:tc>
        <w:tc>
          <w:tcPr>
            <w:tcW w:w="306" w:type="dxa"/>
            <w:vAlign w:val="bottom"/>
          </w:tcPr>
          <w:p w14:paraId="702B9EB9" w14:textId="77777777" w:rsidR="00C334D1" w:rsidRPr="00813D46" w:rsidRDefault="00C334D1" w:rsidP="007B0C0F">
            <w:pPr>
              <w:pStyle w:val="la2"/>
            </w:pPr>
            <w:r w:rsidRPr="00813D46">
              <w:rPr>
                <w:sz w:val="15"/>
                <w:szCs w:val="15"/>
              </w:rPr>
              <w:t> </w:t>
            </w:r>
          </w:p>
        </w:tc>
        <w:tc>
          <w:tcPr>
            <w:tcW w:w="3927" w:type="dxa"/>
          </w:tcPr>
          <w:p w14:paraId="547504BC" w14:textId="77777777" w:rsidR="00C334D1" w:rsidRPr="00813D46" w:rsidRDefault="00C334D1" w:rsidP="007B0C0F">
            <w:pPr>
              <w:rPr>
                <w:sz w:val="8"/>
                <w:szCs w:val="24"/>
              </w:rPr>
            </w:pPr>
            <w:r w:rsidRPr="00813D46">
              <w:rPr>
                <w:rFonts w:cs="Arial"/>
              </w:rPr>
              <w:t>Form of Second Supplemental Indenture for 0.875% Notes due 2013, 1.625% Notes due 2015, 3.00% Notes due 2020, and 4.50% Notes due 2040, dated as of September 27, 2010, between Microsoft Corporation and The Bank of New York Mellon Trust Company, N.A., as Trustee, to the Indenture, dated as of May 18, 2009, between Microsoft Corporation and The Bank of New York Mellon Trust Company, N.A., as Trustee</w:t>
            </w:r>
          </w:p>
        </w:tc>
        <w:tc>
          <w:tcPr>
            <w:tcW w:w="72" w:type="dxa"/>
            <w:vAlign w:val="bottom"/>
          </w:tcPr>
          <w:p w14:paraId="28437EEF" w14:textId="77777777" w:rsidR="00C334D1" w:rsidRPr="00813D46" w:rsidRDefault="00C334D1" w:rsidP="007B0C0F">
            <w:pPr>
              <w:pStyle w:val="la2"/>
            </w:pPr>
            <w:r w:rsidRPr="00813D46">
              <w:rPr>
                <w:sz w:val="15"/>
                <w:szCs w:val="15"/>
              </w:rPr>
              <w:t> </w:t>
            </w:r>
          </w:p>
        </w:tc>
        <w:tc>
          <w:tcPr>
            <w:tcW w:w="674" w:type="dxa"/>
          </w:tcPr>
          <w:p w14:paraId="40695A1C" w14:textId="77777777" w:rsidR="00C334D1" w:rsidRPr="00813D46" w:rsidRDefault="00C334D1" w:rsidP="007B0C0F">
            <w:pPr>
              <w:pStyle w:val="la2"/>
            </w:pPr>
            <w:r w:rsidRPr="00813D46">
              <w:t> </w:t>
            </w:r>
          </w:p>
        </w:tc>
        <w:tc>
          <w:tcPr>
            <w:tcW w:w="256" w:type="dxa"/>
            <w:vAlign w:val="bottom"/>
          </w:tcPr>
          <w:p w14:paraId="24B2C25C" w14:textId="77777777" w:rsidR="00C334D1" w:rsidRPr="00813D46" w:rsidRDefault="00C334D1" w:rsidP="007B0C0F">
            <w:pPr>
              <w:pStyle w:val="la2"/>
            </w:pPr>
            <w:r w:rsidRPr="00813D46">
              <w:rPr>
                <w:sz w:val="15"/>
                <w:szCs w:val="15"/>
              </w:rPr>
              <w:t> </w:t>
            </w:r>
          </w:p>
        </w:tc>
        <w:tc>
          <w:tcPr>
            <w:tcW w:w="78" w:type="dxa"/>
            <w:noWrap/>
          </w:tcPr>
          <w:p w14:paraId="78D70342" w14:textId="77777777" w:rsidR="00C334D1" w:rsidRPr="00813D46" w:rsidRDefault="00C334D1" w:rsidP="007B0C0F">
            <w:pPr>
              <w:rPr>
                <w:sz w:val="8"/>
                <w:szCs w:val="24"/>
              </w:rPr>
            </w:pPr>
            <w:r w:rsidRPr="00813D46">
              <w:rPr>
                <w:rFonts w:cs="Arial"/>
              </w:rPr>
              <w:t> </w:t>
            </w:r>
          </w:p>
        </w:tc>
        <w:tc>
          <w:tcPr>
            <w:tcW w:w="615" w:type="dxa"/>
            <w:noWrap/>
          </w:tcPr>
          <w:p w14:paraId="6BA4F1E3" w14:textId="77777777" w:rsidR="00C334D1" w:rsidRPr="00813D46" w:rsidRDefault="00C334D1" w:rsidP="007B0C0F">
            <w:pPr>
              <w:jc w:val="right"/>
              <w:rPr>
                <w:szCs w:val="24"/>
              </w:rPr>
            </w:pPr>
            <w:r w:rsidRPr="00813D46">
              <w:rPr>
                <w:rFonts w:cs="Arial"/>
              </w:rPr>
              <w:t>8-K</w:t>
            </w:r>
          </w:p>
        </w:tc>
        <w:tc>
          <w:tcPr>
            <w:tcW w:w="72" w:type="dxa"/>
            <w:noWrap/>
          </w:tcPr>
          <w:p w14:paraId="31E0757F" w14:textId="77777777" w:rsidR="00C334D1" w:rsidRPr="00813D46" w:rsidRDefault="00C334D1" w:rsidP="007B0C0F">
            <w:pPr>
              <w:rPr>
                <w:sz w:val="8"/>
                <w:szCs w:val="24"/>
              </w:rPr>
            </w:pPr>
            <w:r w:rsidRPr="00813D46">
              <w:rPr>
                <w:rFonts w:cs="Arial"/>
              </w:rPr>
              <w:t> </w:t>
            </w:r>
          </w:p>
        </w:tc>
        <w:tc>
          <w:tcPr>
            <w:tcW w:w="290" w:type="dxa"/>
            <w:vAlign w:val="bottom"/>
          </w:tcPr>
          <w:p w14:paraId="0B084F7F" w14:textId="77777777" w:rsidR="00C334D1" w:rsidRPr="00813D46" w:rsidRDefault="00C334D1" w:rsidP="007B0C0F">
            <w:pPr>
              <w:pStyle w:val="la2"/>
            </w:pPr>
            <w:r w:rsidRPr="00813D46">
              <w:rPr>
                <w:sz w:val="15"/>
                <w:szCs w:val="15"/>
              </w:rPr>
              <w:t> </w:t>
            </w:r>
          </w:p>
        </w:tc>
        <w:tc>
          <w:tcPr>
            <w:tcW w:w="72" w:type="dxa"/>
          </w:tcPr>
          <w:p w14:paraId="58DE841E" w14:textId="77777777" w:rsidR="00C334D1" w:rsidRPr="00813D46" w:rsidRDefault="00C334D1" w:rsidP="007B0C0F">
            <w:pPr>
              <w:pStyle w:val="la2"/>
            </w:pPr>
            <w:r w:rsidRPr="00813D46">
              <w:t> </w:t>
            </w:r>
          </w:p>
        </w:tc>
        <w:tc>
          <w:tcPr>
            <w:tcW w:w="805" w:type="dxa"/>
          </w:tcPr>
          <w:p w14:paraId="6B7F4997" w14:textId="77777777" w:rsidR="00C334D1" w:rsidRPr="00813D46" w:rsidRDefault="00C334D1" w:rsidP="007B0C0F">
            <w:pPr>
              <w:pStyle w:val="la2"/>
            </w:pPr>
            <w:r w:rsidRPr="00813D46">
              <w:t> </w:t>
            </w:r>
          </w:p>
        </w:tc>
        <w:tc>
          <w:tcPr>
            <w:tcW w:w="72" w:type="dxa"/>
          </w:tcPr>
          <w:p w14:paraId="0D3705C4" w14:textId="77777777" w:rsidR="00C334D1" w:rsidRPr="00813D46" w:rsidRDefault="00C334D1" w:rsidP="007B0C0F">
            <w:pPr>
              <w:pStyle w:val="la2"/>
            </w:pPr>
            <w:r w:rsidRPr="00813D46">
              <w:t> </w:t>
            </w:r>
          </w:p>
        </w:tc>
        <w:tc>
          <w:tcPr>
            <w:tcW w:w="290" w:type="dxa"/>
            <w:vAlign w:val="bottom"/>
          </w:tcPr>
          <w:p w14:paraId="12E4F6DD" w14:textId="77777777" w:rsidR="00C334D1" w:rsidRPr="00813D46" w:rsidRDefault="00C334D1" w:rsidP="007B0C0F">
            <w:pPr>
              <w:pStyle w:val="la2"/>
            </w:pPr>
            <w:r w:rsidRPr="00813D46">
              <w:rPr>
                <w:sz w:val="15"/>
                <w:szCs w:val="15"/>
              </w:rPr>
              <w:t> </w:t>
            </w:r>
          </w:p>
        </w:tc>
        <w:tc>
          <w:tcPr>
            <w:tcW w:w="102" w:type="dxa"/>
            <w:noWrap/>
          </w:tcPr>
          <w:p w14:paraId="74DF3AC6" w14:textId="77777777" w:rsidR="00C334D1" w:rsidRPr="00813D46" w:rsidRDefault="00C334D1" w:rsidP="007B0C0F">
            <w:pPr>
              <w:rPr>
                <w:sz w:val="8"/>
                <w:szCs w:val="24"/>
              </w:rPr>
            </w:pPr>
            <w:r w:rsidRPr="00813D46">
              <w:rPr>
                <w:rFonts w:cs="Arial"/>
              </w:rPr>
              <w:t> </w:t>
            </w:r>
          </w:p>
        </w:tc>
        <w:tc>
          <w:tcPr>
            <w:tcW w:w="526" w:type="dxa"/>
            <w:noWrap/>
          </w:tcPr>
          <w:p w14:paraId="32DEAA80" w14:textId="77777777" w:rsidR="00C334D1" w:rsidRPr="00813D46" w:rsidRDefault="00C334D1" w:rsidP="007B0C0F">
            <w:pPr>
              <w:jc w:val="right"/>
              <w:rPr>
                <w:szCs w:val="24"/>
              </w:rPr>
            </w:pPr>
            <w:r w:rsidRPr="00813D46">
              <w:rPr>
                <w:rFonts w:cs="Arial"/>
              </w:rPr>
              <w:t>4.5</w:t>
            </w:r>
          </w:p>
        </w:tc>
        <w:tc>
          <w:tcPr>
            <w:tcW w:w="72" w:type="dxa"/>
            <w:noWrap/>
          </w:tcPr>
          <w:p w14:paraId="233FD1FC" w14:textId="77777777" w:rsidR="00C334D1" w:rsidRPr="00813D46" w:rsidRDefault="00C334D1" w:rsidP="007B0C0F">
            <w:pPr>
              <w:rPr>
                <w:sz w:val="8"/>
                <w:szCs w:val="24"/>
              </w:rPr>
            </w:pPr>
            <w:r w:rsidRPr="00813D46">
              <w:rPr>
                <w:rFonts w:cs="Arial"/>
              </w:rPr>
              <w:t> </w:t>
            </w:r>
          </w:p>
        </w:tc>
        <w:tc>
          <w:tcPr>
            <w:tcW w:w="290" w:type="dxa"/>
            <w:vAlign w:val="bottom"/>
          </w:tcPr>
          <w:p w14:paraId="62677016" w14:textId="77777777" w:rsidR="00C334D1" w:rsidRPr="00813D46" w:rsidRDefault="00C334D1" w:rsidP="007B0C0F">
            <w:pPr>
              <w:pStyle w:val="la2"/>
            </w:pPr>
            <w:r w:rsidRPr="00813D46">
              <w:rPr>
                <w:sz w:val="15"/>
                <w:szCs w:val="15"/>
              </w:rPr>
              <w:t> </w:t>
            </w:r>
          </w:p>
        </w:tc>
        <w:tc>
          <w:tcPr>
            <w:tcW w:w="72" w:type="dxa"/>
            <w:noWrap/>
          </w:tcPr>
          <w:p w14:paraId="3543D708" w14:textId="77777777" w:rsidR="00C334D1" w:rsidRPr="00813D46" w:rsidRDefault="00C334D1" w:rsidP="007B0C0F">
            <w:pPr>
              <w:rPr>
                <w:sz w:val="8"/>
                <w:szCs w:val="24"/>
              </w:rPr>
            </w:pPr>
            <w:r w:rsidRPr="00813D46">
              <w:rPr>
                <w:rFonts w:cs="Arial"/>
              </w:rPr>
              <w:t> </w:t>
            </w:r>
          </w:p>
        </w:tc>
        <w:tc>
          <w:tcPr>
            <w:tcW w:w="805" w:type="dxa"/>
            <w:noWrap/>
          </w:tcPr>
          <w:p w14:paraId="069D1BFC" w14:textId="77777777" w:rsidR="00C334D1" w:rsidRPr="00813D46" w:rsidRDefault="00C334D1" w:rsidP="007B0C0F">
            <w:pPr>
              <w:jc w:val="right"/>
              <w:rPr>
                <w:szCs w:val="24"/>
              </w:rPr>
            </w:pPr>
            <w:r w:rsidRPr="00813D46">
              <w:rPr>
                <w:rFonts w:cs="Arial"/>
              </w:rPr>
              <w:t>9/27/10</w:t>
            </w:r>
          </w:p>
        </w:tc>
        <w:tc>
          <w:tcPr>
            <w:tcW w:w="77" w:type="dxa"/>
            <w:noWrap/>
          </w:tcPr>
          <w:p w14:paraId="5447505D" w14:textId="77777777" w:rsidR="00C334D1" w:rsidRPr="00813D46" w:rsidRDefault="00C334D1" w:rsidP="007B0C0F">
            <w:pPr>
              <w:rPr>
                <w:sz w:val="8"/>
                <w:szCs w:val="24"/>
              </w:rPr>
            </w:pPr>
            <w:r w:rsidRPr="00813D46">
              <w:rPr>
                <w:rFonts w:cs="Arial"/>
              </w:rPr>
              <w:t> </w:t>
            </w:r>
          </w:p>
        </w:tc>
      </w:tr>
      <w:tr w:rsidR="00C334D1" w:rsidRPr="00813D46" w14:paraId="2D9BA8D4" w14:textId="77777777" w:rsidTr="007B0C0F">
        <w:trPr>
          <w:trHeight w:val="120"/>
          <w:jc w:val="center"/>
        </w:trPr>
        <w:tc>
          <w:tcPr>
            <w:tcW w:w="869" w:type="dxa"/>
            <w:vAlign w:val="center"/>
          </w:tcPr>
          <w:p w14:paraId="6EEC0A7E" w14:textId="77777777" w:rsidR="00C334D1" w:rsidRPr="00813D46" w:rsidRDefault="00C334D1" w:rsidP="007B0C0F">
            <w:pPr>
              <w:keepNext/>
              <w:rPr>
                <w:sz w:val="12"/>
                <w:szCs w:val="24"/>
              </w:rPr>
            </w:pPr>
          </w:p>
        </w:tc>
        <w:tc>
          <w:tcPr>
            <w:tcW w:w="4233" w:type="dxa"/>
            <w:gridSpan w:val="2"/>
            <w:vAlign w:val="center"/>
          </w:tcPr>
          <w:p w14:paraId="705B85B2" w14:textId="77777777" w:rsidR="00C334D1" w:rsidRPr="00813D46" w:rsidRDefault="00C334D1" w:rsidP="007B0C0F">
            <w:pPr>
              <w:keepNext/>
              <w:rPr>
                <w:sz w:val="12"/>
                <w:szCs w:val="24"/>
              </w:rPr>
            </w:pPr>
          </w:p>
        </w:tc>
        <w:tc>
          <w:tcPr>
            <w:tcW w:w="746" w:type="dxa"/>
            <w:gridSpan w:val="2"/>
            <w:vAlign w:val="center"/>
          </w:tcPr>
          <w:p w14:paraId="0224FCAC" w14:textId="77777777" w:rsidR="00C334D1" w:rsidRPr="00813D46" w:rsidRDefault="00C334D1" w:rsidP="007B0C0F">
            <w:pPr>
              <w:keepNext/>
              <w:rPr>
                <w:sz w:val="12"/>
                <w:szCs w:val="24"/>
              </w:rPr>
            </w:pPr>
          </w:p>
        </w:tc>
        <w:tc>
          <w:tcPr>
            <w:tcW w:w="1021" w:type="dxa"/>
            <w:gridSpan w:val="4"/>
            <w:vAlign w:val="center"/>
          </w:tcPr>
          <w:p w14:paraId="5FFE0176" w14:textId="77777777" w:rsidR="00C334D1" w:rsidRPr="00813D46" w:rsidRDefault="00C334D1" w:rsidP="007B0C0F">
            <w:pPr>
              <w:keepNext/>
              <w:rPr>
                <w:sz w:val="12"/>
                <w:szCs w:val="24"/>
              </w:rPr>
            </w:pPr>
          </w:p>
        </w:tc>
        <w:tc>
          <w:tcPr>
            <w:tcW w:w="1239" w:type="dxa"/>
            <w:gridSpan w:val="4"/>
            <w:vAlign w:val="center"/>
          </w:tcPr>
          <w:p w14:paraId="2E8B07CD" w14:textId="77777777" w:rsidR="00C334D1" w:rsidRPr="00813D46" w:rsidRDefault="00C334D1" w:rsidP="007B0C0F">
            <w:pPr>
              <w:keepNext/>
              <w:rPr>
                <w:sz w:val="12"/>
                <w:szCs w:val="24"/>
              </w:rPr>
            </w:pPr>
          </w:p>
        </w:tc>
        <w:tc>
          <w:tcPr>
            <w:tcW w:w="990" w:type="dxa"/>
            <w:gridSpan w:val="4"/>
            <w:vAlign w:val="center"/>
          </w:tcPr>
          <w:p w14:paraId="26B71E96" w14:textId="77777777" w:rsidR="00C334D1" w:rsidRPr="00813D46" w:rsidRDefault="00C334D1" w:rsidP="007B0C0F">
            <w:pPr>
              <w:keepNext/>
              <w:rPr>
                <w:sz w:val="12"/>
                <w:szCs w:val="24"/>
              </w:rPr>
            </w:pPr>
          </w:p>
        </w:tc>
        <w:tc>
          <w:tcPr>
            <w:tcW w:w="1244" w:type="dxa"/>
            <w:gridSpan w:val="4"/>
            <w:vAlign w:val="center"/>
          </w:tcPr>
          <w:p w14:paraId="5A1D3589" w14:textId="77777777" w:rsidR="00C334D1" w:rsidRPr="00813D46" w:rsidRDefault="00C334D1" w:rsidP="007B0C0F">
            <w:pPr>
              <w:keepNext/>
              <w:rPr>
                <w:sz w:val="12"/>
                <w:szCs w:val="24"/>
              </w:rPr>
            </w:pPr>
          </w:p>
        </w:tc>
      </w:tr>
      <w:tr w:rsidR="00C334D1" w:rsidRPr="00813D46" w14:paraId="6511FF1D" w14:textId="77777777" w:rsidTr="007B0C0F">
        <w:trPr>
          <w:jc w:val="center"/>
        </w:trPr>
        <w:tc>
          <w:tcPr>
            <w:tcW w:w="869" w:type="dxa"/>
            <w:noWrap/>
          </w:tcPr>
          <w:p w14:paraId="47A8A19C" w14:textId="77777777" w:rsidR="00C334D1" w:rsidRPr="00813D46" w:rsidRDefault="00C334D1" w:rsidP="007B0C0F">
            <w:pPr>
              <w:keepNext/>
              <w:rPr>
                <w:sz w:val="8"/>
                <w:szCs w:val="24"/>
              </w:rPr>
            </w:pPr>
            <w:r w:rsidRPr="00813D46">
              <w:rPr>
                <w:rFonts w:cs="Arial"/>
              </w:rPr>
              <w:t>4.6</w:t>
            </w:r>
          </w:p>
        </w:tc>
        <w:tc>
          <w:tcPr>
            <w:tcW w:w="306" w:type="dxa"/>
            <w:vAlign w:val="bottom"/>
          </w:tcPr>
          <w:p w14:paraId="2B4CBA49" w14:textId="77777777" w:rsidR="00C334D1" w:rsidRPr="00813D46" w:rsidRDefault="00C334D1" w:rsidP="007B0C0F">
            <w:pPr>
              <w:pStyle w:val="la2"/>
              <w:keepNext/>
            </w:pPr>
            <w:r w:rsidRPr="00813D46">
              <w:rPr>
                <w:sz w:val="15"/>
                <w:szCs w:val="15"/>
              </w:rPr>
              <w:t> </w:t>
            </w:r>
          </w:p>
        </w:tc>
        <w:tc>
          <w:tcPr>
            <w:tcW w:w="3927" w:type="dxa"/>
          </w:tcPr>
          <w:p w14:paraId="3993497A" w14:textId="77777777" w:rsidR="00C334D1" w:rsidRPr="00813D46" w:rsidRDefault="00C334D1" w:rsidP="007B0C0F">
            <w:pPr>
              <w:keepNext/>
              <w:rPr>
                <w:sz w:val="8"/>
                <w:szCs w:val="24"/>
              </w:rPr>
            </w:pPr>
            <w:r w:rsidRPr="00813D46">
              <w:rPr>
                <w:rFonts w:cs="Arial"/>
              </w:rPr>
              <w:t>Third Supplemental Indenture for 2.500% Notes due 2016, 4.000% Notes due 2021, and 5.300% Notes due 2041, dated as of February 8, 2011, between Microsoft Corporation and The Bank of New York Mellon Trust Company, N.A., as Trustee, to the Indenture, dated as of May 18, 2009, between Microsoft Corporation and The Bank of New York Mellon Trust Company, N.A., as Trustee</w:t>
            </w:r>
          </w:p>
        </w:tc>
        <w:tc>
          <w:tcPr>
            <w:tcW w:w="72" w:type="dxa"/>
            <w:vAlign w:val="bottom"/>
          </w:tcPr>
          <w:p w14:paraId="6276A7AF" w14:textId="77777777" w:rsidR="00C334D1" w:rsidRPr="00813D46" w:rsidRDefault="00C334D1" w:rsidP="007B0C0F">
            <w:pPr>
              <w:pStyle w:val="la2"/>
              <w:keepNext/>
            </w:pPr>
            <w:r w:rsidRPr="00813D46">
              <w:rPr>
                <w:sz w:val="15"/>
                <w:szCs w:val="15"/>
              </w:rPr>
              <w:t> </w:t>
            </w:r>
          </w:p>
        </w:tc>
        <w:tc>
          <w:tcPr>
            <w:tcW w:w="674" w:type="dxa"/>
          </w:tcPr>
          <w:p w14:paraId="7D0BC0A8" w14:textId="77777777" w:rsidR="00C334D1" w:rsidRPr="00813D46" w:rsidRDefault="00C334D1" w:rsidP="007B0C0F">
            <w:pPr>
              <w:pStyle w:val="la2"/>
              <w:keepNext/>
            </w:pPr>
            <w:r w:rsidRPr="00813D46">
              <w:t> </w:t>
            </w:r>
          </w:p>
        </w:tc>
        <w:tc>
          <w:tcPr>
            <w:tcW w:w="256" w:type="dxa"/>
            <w:vAlign w:val="bottom"/>
          </w:tcPr>
          <w:p w14:paraId="46EAF64D" w14:textId="77777777" w:rsidR="00C334D1" w:rsidRPr="00813D46" w:rsidRDefault="00C334D1" w:rsidP="007B0C0F">
            <w:pPr>
              <w:pStyle w:val="la2"/>
              <w:keepNext/>
            </w:pPr>
            <w:r w:rsidRPr="00813D46">
              <w:rPr>
                <w:sz w:val="15"/>
                <w:szCs w:val="15"/>
              </w:rPr>
              <w:t> </w:t>
            </w:r>
          </w:p>
        </w:tc>
        <w:tc>
          <w:tcPr>
            <w:tcW w:w="78" w:type="dxa"/>
            <w:noWrap/>
          </w:tcPr>
          <w:p w14:paraId="3EF7B8D2" w14:textId="77777777" w:rsidR="00C334D1" w:rsidRPr="00813D46" w:rsidRDefault="00C334D1" w:rsidP="007B0C0F">
            <w:pPr>
              <w:keepNext/>
              <w:rPr>
                <w:sz w:val="8"/>
                <w:szCs w:val="24"/>
              </w:rPr>
            </w:pPr>
            <w:r w:rsidRPr="00813D46">
              <w:rPr>
                <w:rFonts w:cs="Arial"/>
              </w:rPr>
              <w:t> </w:t>
            </w:r>
          </w:p>
        </w:tc>
        <w:tc>
          <w:tcPr>
            <w:tcW w:w="615" w:type="dxa"/>
            <w:noWrap/>
          </w:tcPr>
          <w:p w14:paraId="407A29C1" w14:textId="77777777" w:rsidR="00C334D1" w:rsidRPr="00813D46" w:rsidRDefault="00C334D1" w:rsidP="007B0C0F">
            <w:pPr>
              <w:keepNext/>
              <w:jc w:val="right"/>
              <w:rPr>
                <w:szCs w:val="24"/>
              </w:rPr>
            </w:pPr>
            <w:r w:rsidRPr="00813D46">
              <w:rPr>
                <w:rFonts w:cs="Arial"/>
              </w:rPr>
              <w:t>8-K</w:t>
            </w:r>
          </w:p>
        </w:tc>
        <w:tc>
          <w:tcPr>
            <w:tcW w:w="72" w:type="dxa"/>
            <w:noWrap/>
          </w:tcPr>
          <w:p w14:paraId="29A0A64F" w14:textId="77777777" w:rsidR="00C334D1" w:rsidRPr="00813D46" w:rsidRDefault="00C334D1" w:rsidP="007B0C0F">
            <w:pPr>
              <w:keepNext/>
              <w:rPr>
                <w:sz w:val="8"/>
                <w:szCs w:val="24"/>
              </w:rPr>
            </w:pPr>
            <w:r w:rsidRPr="00813D46">
              <w:rPr>
                <w:rFonts w:cs="Arial"/>
              </w:rPr>
              <w:t> </w:t>
            </w:r>
          </w:p>
        </w:tc>
        <w:tc>
          <w:tcPr>
            <w:tcW w:w="290" w:type="dxa"/>
            <w:vAlign w:val="bottom"/>
          </w:tcPr>
          <w:p w14:paraId="1318EC55" w14:textId="77777777" w:rsidR="00C334D1" w:rsidRPr="00813D46" w:rsidRDefault="00C334D1" w:rsidP="007B0C0F">
            <w:pPr>
              <w:pStyle w:val="la2"/>
              <w:keepNext/>
            </w:pPr>
            <w:r w:rsidRPr="00813D46">
              <w:rPr>
                <w:sz w:val="15"/>
                <w:szCs w:val="15"/>
              </w:rPr>
              <w:t> </w:t>
            </w:r>
          </w:p>
        </w:tc>
        <w:tc>
          <w:tcPr>
            <w:tcW w:w="72" w:type="dxa"/>
          </w:tcPr>
          <w:p w14:paraId="3E2F453B" w14:textId="77777777" w:rsidR="00C334D1" w:rsidRPr="00813D46" w:rsidRDefault="00C334D1" w:rsidP="007B0C0F">
            <w:pPr>
              <w:pStyle w:val="la2"/>
              <w:keepNext/>
            </w:pPr>
            <w:r w:rsidRPr="00813D46">
              <w:t> </w:t>
            </w:r>
          </w:p>
        </w:tc>
        <w:tc>
          <w:tcPr>
            <w:tcW w:w="805" w:type="dxa"/>
          </w:tcPr>
          <w:p w14:paraId="367FC5CC" w14:textId="77777777" w:rsidR="00C334D1" w:rsidRPr="00813D46" w:rsidRDefault="00C334D1" w:rsidP="007B0C0F">
            <w:pPr>
              <w:pStyle w:val="la2"/>
              <w:keepNext/>
            </w:pPr>
            <w:r w:rsidRPr="00813D46">
              <w:t> </w:t>
            </w:r>
          </w:p>
        </w:tc>
        <w:tc>
          <w:tcPr>
            <w:tcW w:w="72" w:type="dxa"/>
          </w:tcPr>
          <w:p w14:paraId="5ED3E306" w14:textId="77777777" w:rsidR="00C334D1" w:rsidRPr="00813D46" w:rsidRDefault="00C334D1" w:rsidP="007B0C0F">
            <w:pPr>
              <w:pStyle w:val="la2"/>
              <w:keepNext/>
            </w:pPr>
            <w:r w:rsidRPr="00813D46">
              <w:t> </w:t>
            </w:r>
          </w:p>
        </w:tc>
        <w:tc>
          <w:tcPr>
            <w:tcW w:w="290" w:type="dxa"/>
            <w:vAlign w:val="bottom"/>
          </w:tcPr>
          <w:p w14:paraId="01B934B3" w14:textId="77777777" w:rsidR="00C334D1" w:rsidRPr="00813D46" w:rsidRDefault="00C334D1" w:rsidP="007B0C0F">
            <w:pPr>
              <w:pStyle w:val="la2"/>
              <w:keepNext/>
            </w:pPr>
            <w:r w:rsidRPr="00813D46">
              <w:rPr>
                <w:sz w:val="15"/>
                <w:szCs w:val="15"/>
              </w:rPr>
              <w:t> </w:t>
            </w:r>
          </w:p>
        </w:tc>
        <w:tc>
          <w:tcPr>
            <w:tcW w:w="102" w:type="dxa"/>
            <w:noWrap/>
          </w:tcPr>
          <w:p w14:paraId="39277080" w14:textId="77777777" w:rsidR="00C334D1" w:rsidRPr="00813D46" w:rsidRDefault="00C334D1" w:rsidP="007B0C0F">
            <w:pPr>
              <w:keepNext/>
              <w:rPr>
                <w:sz w:val="8"/>
                <w:szCs w:val="24"/>
              </w:rPr>
            </w:pPr>
            <w:r w:rsidRPr="00813D46">
              <w:rPr>
                <w:rFonts w:cs="Arial"/>
              </w:rPr>
              <w:t> </w:t>
            </w:r>
          </w:p>
        </w:tc>
        <w:tc>
          <w:tcPr>
            <w:tcW w:w="526" w:type="dxa"/>
            <w:noWrap/>
          </w:tcPr>
          <w:p w14:paraId="39139E31" w14:textId="77777777" w:rsidR="00C334D1" w:rsidRPr="00813D46" w:rsidRDefault="00C334D1" w:rsidP="007B0C0F">
            <w:pPr>
              <w:keepNext/>
              <w:jc w:val="right"/>
              <w:rPr>
                <w:szCs w:val="24"/>
              </w:rPr>
            </w:pPr>
            <w:r w:rsidRPr="00813D46">
              <w:rPr>
                <w:rFonts w:cs="Arial"/>
              </w:rPr>
              <w:t>4.6</w:t>
            </w:r>
          </w:p>
        </w:tc>
        <w:tc>
          <w:tcPr>
            <w:tcW w:w="72" w:type="dxa"/>
            <w:noWrap/>
          </w:tcPr>
          <w:p w14:paraId="40A8976A" w14:textId="77777777" w:rsidR="00C334D1" w:rsidRPr="00813D46" w:rsidRDefault="00C334D1" w:rsidP="007B0C0F">
            <w:pPr>
              <w:keepNext/>
              <w:rPr>
                <w:sz w:val="8"/>
                <w:szCs w:val="24"/>
              </w:rPr>
            </w:pPr>
            <w:r w:rsidRPr="00813D46">
              <w:rPr>
                <w:rFonts w:cs="Arial"/>
              </w:rPr>
              <w:t> </w:t>
            </w:r>
          </w:p>
        </w:tc>
        <w:tc>
          <w:tcPr>
            <w:tcW w:w="290" w:type="dxa"/>
            <w:vAlign w:val="bottom"/>
          </w:tcPr>
          <w:p w14:paraId="1EC5A0A4" w14:textId="77777777" w:rsidR="00C334D1" w:rsidRPr="00813D46" w:rsidRDefault="00C334D1" w:rsidP="007B0C0F">
            <w:pPr>
              <w:pStyle w:val="la2"/>
              <w:keepNext/>
            </w:pPr>
            <w:r w:rsidRPr="00813D46">
              <w:rPr>
                <w:sz w:val="15"/>
                <w:szCs w:val="15"/>
              </w:rPr>
              <w:t> </w:t>
            </w:r>
          </w:p>
        </w:tc>
        <w:tc>
          <w:tcPr>
            <w:tcW w:w="72" w:type="dxa"/>
            <w:noWrap/>
          </w:tcPr>
          <w:p w14:paraId="1EB072F8" w14:textId="77777777" w:rsidR="00C334D1" w:rsidRPr="00813D46" w:rsidRDefault="00C334D1" w:rsidP="007B0C0F">
            <w:pPr>
              <w:keepNext/>
              <w:rPr>
                <w:sz w:val="8"/>
                <w:szCs w:val="24"/>
              </w:rPr>
            </w:pPr>
            <w:r w:rsidRPr="00813D46">
              <w:rPr>
                <w:rFonts w:cs="Arial"/>
              </w:rPr>
              <w:t> </w:t>
            </w:r>
          </w:p>
        </w:tc>
        <w:tc>
          <w:tcPr>
            <w:tcW w:w="805" w:type="dxa"/>
            <w:noWrap/>
          </w:tcPr>
          <w:p w14:paraId="72376131" w14:textId="77777777" w:rsidR="00C334D1" w:rsidRPr="00813D46" w:rsidRDefault="00C334D1" w:rsidP="007B0C0F">
            <w:pPr>
              <w:keepNext/>
              <w:jc w:val="right"/>
              <w:rPr>
                <w:szCs w:val="24"/>
              </w:rPr>
            </w:pPr>
            <w:r w:rsidRPr="00813D46">
              <w:rPr>
                <w:rFonts w:cs="Arial"/>
              </w:rPr>
              <w:t>2/8/11</w:t>
            </w:r>
          </w:p>
        </w:tc>
        <w:tc>
          <w:tcPr>
            <w:tcW w:w="77" w:type="dxa"/>
            <w:noWrap/>
          </w:tcPr>
          <w:p w14:paraId="5198917B" w14:textId="77777777" w:rsidR="00C334D1" w:rsidRPr="00813D46" w:rsidRDefault="00C334D1" w:rsidP="007B0C0F">
            <w:pPr>
              <w:keepNext/>
              <w:rPr>
                <w:sz w:val="8"/>
                <w:szCs w:val="24"/>
              </w:rPr>
            </w:pPr>
            <w:r w:rsidRPr="00813D46">
              <w:rPr>
                <w:rFonts w:cs="Arial"/>
              </w:rPr>
              <w:t> </w:t>
            </w:r>
          </w:p>
        </w:tc>
      </w:tr>
      <w:tr w:rsidR="00C334D1" w:rsidRPr="00813D46" w14:paraId="31EE66BA" w14:textId="77777777" w:rsidTr="007B0C0F">
        <w:trPr>
          <w:trHeight w:val="120"/>
          <w:jc w:val="center"/>
        </w:trPr>
        <w:tc>
          <w:tcPr>
            <w:tcW w:w="869" w:type="dxa"/>
            <w:vAlign w:val="center"/>
          </w:tcPr>
          <w:p w14:paraId="7E74D6CB" w14:textId="77777777" w:rsidR="00C334D1" w:rsidRPr="00813D46" w:rsidRDefault="00C334D1" w:rsidP="007B0C0F">
            <w:pPr>
              <w:rPr>
                <w:sz w:val="12"/>
                <w:szCs w:val="24"/>
              </w:rPr>
            </w:pPr>
          </w:p>
        </w:tc>
        <w:tc>
          <w:tcPr>
            <w:tcW w:w="4233" w:type="dxa"/>
            <w:gridSpan w:val="2"/>
            <w:vAlign w:val="center"/>
          </w:tcPr>
          <w:p w14:paraId="63613316" w14:textId="77777777" w:rsidR="00C334D1" w:rsidRPr="00813D46" w:rsidRDefault="00C334D1" w:rsidP="007B0C0F">
            <w:pPr>
              <w:rPr>
                <w:sz w:val="12"/>
                <w:szCs w:val="24"/>
              </w:rPr>
            </w:pPr>
          </w:p>
        </w:tc>
        <w:tc>
          <w:tcPr>
            <w:tcW w:w="746" w:type="dxa"/>
            <w:gridSpan w:val="2"/>
            <w:vAlign w:val="center"/>
          </w:tcPr>
          <w:p w14:paraId="22F1D140" w14:textId="77777777" w:rsidR="00C334D1" w:rsidRPr="00813D46" w:rsidRDefault="00C334D1" w:rsidP="007B0C0F">
            <w:pPr>
              <w:rPr>
                <w:sz w:val="12"/>
                <w:szCs w:val="24"/>
              </w:rPr>
            </w:pPr>
          </w:p>
        </w:tc>
        <w:tc>
          <w:tcPr>
            <w:tcW w:w="1021" w:type="dxa"/>
            <w:gridSpan w:val="4"/>
            <w:vAlign w:val="center"/>
          </w:tcPr>
          <w:p w14:paraId="31F53A33" w14:textId="77777777" w:rsidR="00C334D1" w:rsidRPr="00813D46" w:rsidRDefault="00C334D1" w:rsidP="007B0C0F">
            <w:pPr>
              <w:rPr>
                <w:sz w:val="12"/>
                <w:szCs w:val="24"/>
              </w:rPr>
            </w:pPr>
          </w:p>
        </w:tc>
        <w:tc>
          <w:tcPr>
            <w:tcW w:w="1239" w:type="dxa"/>
            <w:gridSpan w:val="4"/>
            <w:vAlign w:val="center"/>
          </w:tcPr>
          <w:p w14:paraId="27C687FA" w14:textId="77777777" w:rsidR="00C334D1" w:rsidRPr="00813D46" w:rsidRDefault="00C334D1" w:rsidP="007B0C0F">
            <w:pPr>
              <w:rPr>
                <w:sz w:val="12"/>
                <w:szCs w:val="24"/>
              </w:rPr>
            </w:pPr>
          </w:p>
        </w:tc>
        <w:tc>
          <w:tcPr>
            <w:tcW w:w="990" w:type="dxa"/>
            <w:gridSpan w:val="4"/>
            <w:vAlign w:val="center"/>
          </w:tcPr>
          <w:p w14:paraId="065B464F" w14:textId="77777777" w:rsidR="00C334D1" w:rsidRPr="00813D46" w:rsidRDefault="00C334D1" w:rsidP="007B0C0F">
            <w:pPr>
              <w:rPr>
                <w:sz w:val="12"/>
                <w:szCs w:val="24"/>
              </w:rPr>
            </w:pPr>
          </w:p>
        </w:tc>
        <w:tc>
          <w:tcPr>
            <w:tcW w:w="1244" w:type="dxa"/>
            <w:gridSpan w:val="4"/>
            <w:vAlign w:val="center"/>
          </w:tcPr>
          <w:p w14:paraId="76A4F8EC" w14:textId="77777777" w:rsidR="00C334D1" w:rsidRPr="00813D46" w:rsidRDefault="00C334D1" w:rsidP="007B0C0F">
            <w:pPr>
              <w:rPr>
                <w:sz w:val="12"/>
                <w:szCs w:val="24"/>
              </w:rPr>
            </w:pPr>
          </w:p>
        </w:tc>
      </w:tr>
      <w:tr w:rsidR="00C334D1" w:rsidRPr="00813D46" w14:paraId="6FF5FE00" w14:textId="77777777" w:rsidTr="007B0C0F">
        <w:trPr>
          <w:jc w:val="center"/>
        </w:trPr>
        <w:tc>
          <w:tcPr>
            <w:tcW w:w="869" w:type="dxa"/>
            <w:noWrap/>
          </w:tcPr>
          <w:p w14:paraId="21E7C41D" w14:textId="77777777" w:rsidR="00C334D1" w:rsidRPr="00813D46" w:rsidRDefault="00C334D1" w:rsidP="007B0C0F">
            <w:pPr>
              <w:rPr>
                <w:sz w:val="8"/>
                <w:szCs w:val="24"/>
              </w:rPr>
            </w:pPr>
            <w:r w:rsidRPr="00813D46">
              <w:rPr>
                <w:rFonts w:cs="Arial"/>
              </w:rPr>
              <w:t>4.7</w:t>
            </w:r>
          </w:p>
        </w:tc>
        <w:tc>
          <w:tcPr>
            <w:tcW w:w="306" w:type="dxa"/>
            <w:vAlign w:val="bottom"/>
          </w:tcPr>
          <w:p w14:paraId="535B5E81" w14:textId="77777777" w:rsidR="00C334D1" w:rsidRPr="00813D46" w:rsidRDefault="00C334D1" w:rsidP="007B0C0F">
            <w:pPr>
              <w:pStyle w:val="la2"/>
            </w:pPr>
            <w:r w:rsidRPr="00813D46">
              <w:rPr>
                <w:sz w:val="15"/>
                <w:szCs w:val="15"/>
              </w:rPr>
              <w:t> </w:t>
            </w:r>
          </w:p>
        </w:tc>
        <w:tc>
          <w:tcPr>
            <w:tcW w:w="3927" w:type="dxa"/>
          </w:tcPr>
          <w:p w14:paraId="73457020" w14:textId="77777777" w:rsidR="00C334D1" w:rsidRPr="00813D46" w:rsidRDefault="00C334D1" w:rsidP="007B0C0F">
            <w:pPr>
              <w:rPr>
                <w:sz w:val="8"/>
                <w:szCs w:val="24"/>
              </w:rPr>
            </w:pPr>
            <w:r w:rsidRPr="00813D46">
              <w:rPr>
                <w:rFonts w:cs="Arial"/>
              </w:rPr>
              <w:t>Fourth Supplemental Indenture for 0.875% Notes due 2017, 2.125% Notes due 2022, and 3.500% Notes due 2042, dated as of November 7, 2012, between Microsoft Corporation and The Bank of New York Mellon Trust Company, N.A., as Trustee, to the Indenture, dated as of May 18, 2009, between Microsoft Corporation and The Bank of New York Mellon Trust Company, N.A., as Trustee</w:t>
            </w:r>
          </w:p>
        </w:tc>
        <w:tc>
          <w:tcPr>
            <w:tcW w:w="72" w:type="dxa"/>
            <w:vAlign w:val="bottom"/>
          </w:tcPr>
          <w:p w14:paraId="49EB5FBB" w14:textId="77777777" w:rsidR="00C334D1" w:rsidRPr="00813D46" w:rsidRDefault="00C334D1" w:rsidP="007B0C0F">
            <w:pPr>
              <w:pStyle w:val="la2"/>
            </w:pPr>
            <w:r w:rsidRPr="00813D46">
              <w:rPr>
                <w:sz w:val="15"/>
                <w:szCs w:val="15"/>
              </w:rPr>
              <w:t> </w:t>
            </w:r>
          </w:p>
        </w:tc>
        <w:tc>
          <w:tcPr>
            <w:tcW w:w="674" w:type="dxa"/>
          </w:tcPr>
          <w:p w14:paraId="65C4562F" w14:textId="77777777" w:rsidR="00C334D1" w:rsidRPr="00813D46" w:rsidRDefault="00C334D1" w:rsidP="007B0C0F">
            <w:pPr>
              <w:pStyle w:val="la2"/>
            </w:pPr>
            <w:r w:rsidRPr="00813D46">
              <w:t> </w:t>
            </w:r>
          </w:p>
        </w:tc>
        <w:tc>
          <w:tcPr>
            <w:tcW w:w="256" w:type="dxa"/>
            <w:vAlign w:val="bottom"/>
          </w:tcPr>
          <w:p w14:paraId="382B2D54" w14:textId="77777777" w:rsidR="00C334D1" w:rsidRPr="00813D46" w:rsidRDefault="00C334D1" w:rsidP="007B0C0F">
            <w:pPr>
              <w:pStyle w:val="la2"/>
            </w:pPr>
            <w:r w:rsidRPr="00813D46">
              <w:rPr>
                <w:sz w:val="15"/>
                <w:szCs w:val="15"/>
              </w:rPr>
              <w:t> </w:t>
            </w:r>
          </w:p>
        </w:tc>
        <w:tc>
          <w:tcPr>
            <w:tcW w:w="78" w:type="dxa"/>
            <w:noWrap/>
          </w:tcPr>
          <w:p w14:paraId="6B76CAB3" w14:textId="77777777" w:rsidR="00C334D1" w:rsidRPr="00813D46" w:rsidRDefault="00C334D1" w:rsidP="007B0C0F">
            <w:pPr>
              <w:rPr>
                <w:sz w:val="8"/>
                <w:szCs w:val="24"/>
              </w:rPr>
            </w:pPr>
            <w:r w:rsidRPr="00813D46">
              <w:rPr>
                <w:rFonts w:cs="Arial"/>
              </w:rPr>
              <w:t> </w:t>
            </w:r>
          </w:p>
        </w:tc>
        <w:tc>
          <w:tcPr>
            <w:tcW w:w="615" w:type="dxa"/>
            <w:noWrap/>
          </w:tcPr>
          <w:p w14:paraId="474B3767" w14:textId="77777777" w:rsidR="00C334D1" w:rsidRPr="00813D46" w:rsidRDefault="00C334D1" w:rsidP="007B0C0F">
            <w:pPr>
              <w:jc w:val="right"/>
              <w:rPr>
                <w:szCs w:val="24"/>
              </w:rPr>
            </w:pPr>
            <w:r w:rsidRPr="00813D46">
              <w:rPr>
                <w:rFonts w:cs="Arial"/>
              </w:rPr>
              <w:t>8-K</w:t>
            </w:r>
          </w:p>
        </w:tc>
        <w:tc>
          <w:tcPr>
            <w:tcW w:w="72" w:type="dxa"/>
            <w:noWrap/>
          </w:tcPr>
          <w:p w14:paraId="2B99465B" w14:textId="77777777" w:rsidR="00C334D1" w:rsidRPr="00813D46" w:rsidRDefault="00C334D1" w:rsidP="007B0C0F">
            <w:pPr>
              <w:rPr>
                <w:sz w:val="8"/>
                <w:szCs w:val="24"/>
              </w:rPr>
            </w:pPr>
            <w:r w:rsidRPr="00813D46">
              <w:rPr>
                <w:rFonts w:cs="Arial"/>
              </w:rPr>
              <w:t> </w:t>
            </w:r>
          </w:p>
        </w:tc>
        <w:tc>
          <w:tcPr>
            <w:tcW w:w="290" w:type="dxa"/>
            <w:vAlign w:val="bottom"/>
          </w:tcPr>
          <w:p w14:paraId="322CE607" w14:textId="77777777" w:rsidR="00C334D1" w:rsidRPr="00813D46" w:rsidRDefault="00C334D1" w:rsidP="007B0C0F">
            <w:pPr>
              <w:pStyle w:val="la2"/>
            </w:pPr>
            <w:r w:rsidRPr="00813D46">
              <w:rPr>
                <w:sz w:val="15"/>
                <w:szCs w:val="15"/>
              </w:rPr>
              <w:t> </w:t>
            </w:r>
          </w:p>
        </w:tc>
        <w:tc>
          <w:tcPr>
            <w:tcW w:w="72" w:type="dxa"/>
          </w:tcPr>
          <w:p w14:paraId="7F8173A1" w14:textId="77777777" w:rsidR="00C334D1" w:rsidRPr="00813D46" w:rsidRDefault="00C334D1" w:rsidP="007B0C0F">
            <w:pPr>
              <w:pStyle w:val="la2"/>
            </w:pPr>
            <w:r w:rsidRPr="00813D46">
              <w:t> </w:t>
            </w:r>
          </w:p>
        </w:tc>
        <w:tc>
          <w:tcPr>
            <w:tcW w:w="805" w:type="dxa"/>
          </w:tcPr>
          <w:p w14:paraId="243DE692" w14:textId="77777777" w:rsidR="00C334D1" w:rsidRPr="00813D46" w:rsidRDefault="00C334D1" w:rsidP="007B0C0F">
            <w:pPr>
              <w:pStyle w:val="la2"/>
            </w:pPr>
            <w:r w:rsidRPr="00813D46">
              <w:t> </w:t>
            </w:r>
          </w:p>
        </w:tc>
        <w:tc>
          <w:tcPr>
            <w:tcW w:w="72" w:type="dxa"/>
          </w:tcPr>
          <w:p w14:paraId="75C324E9" w14:textId="77777777" w:rsidR="00C334D1" w:rsidRPr="00813D46" w:rsidRDefault="00C334D1" w:rsidP="007B0C0F">
            <w:pPr>
              <w:pStyle w:val="la2"/>
            </w:pPr>
            <w:r w:rsidRPr="00813D46">
              <w:t> </w:t>
            </w:r>
          </w:p>
        </w:tc>
        <w:tc>
          <w:tcPr>
            <w:tcW w:w="290" w:type="dxa"/>
            <w:vAlign w:val="bottom"/>
          </w:tcPr>
          <w:p w14:paraId="5A6BEF7C" w14:textId="77777777" w:rsidR="00C334D1" w:rsidRPr="00813D46" w:rsidRDefault="00C334D1" w:rsidP="007B0C0F">
            <w:pPr>
              <w:pStyle w:val="la2"/>
            </w:pPr>
            <w:r w:rsidRPr="00813D46">
              <w:rPr>
                <w:sz w:val="15"/>
                <w:szCs w:val="15"/>
              </w:rPr>
              <w:t> </w:t>
            </w:r>
          </w:p>
        </w:tc>
        <w:tc>
          <w:tcPr>
            <w:tcW w:w="102" w:type="dxa"/>
            <w:noWrap/>
          </w:tcPr>
          <w:p w14:paraId="79CF572A" w14:textId="77777777" w:rsidR="00C334D1" w:rsidRPr="00813D46" w:rsidRDefault="00C334D1" w:rsidP="007B0C0F">
            <w:pPr>
              <w:rPr>
                <w:sz w:val="8"/>
                <w:szCs w:val="24"/>
              </w:rPr>
            </w:pPr>
            <w:r w:rsidRPr="00813D46">
              <w:rPr>
                <w:rFonts w:cs="Arial"/>
              </w:rPr>
              <w:t> </w:t>
            </w:r>
          </w:p>
        </w:tc>
        <w:tc>
          <w:tcPr>
            <w:tcW w:w="526" w:type="dxa"/>
            <w:noWrap/>
          </w:tcPr>
          <w:p w14:paraId="224FCE69" w14:textId="77777777" w:rsidR="00C334D1" w:rsidRPr="00813D46" w:rsidRDefault="00C334D1" w:rsidP="007B0C0F">
            <w:pPr>
              <w:jc w:val="right"/>
              <w:rPr>
                <w:szCs w:val="24"/>
              </w:rPr>
            </w:pPr>
            <w:r w:rsidRPr="00813D46">
              <w:rPr>
                <w:rFonts w:cs="Arial"/>
              </w:rPr>
              <w:t>4.7</w:t>
            </w:r>
          </w:p>
        </w:tc>
        <w:tc>
          <w:tcPr>
            <w:tcW w:w="72" w:type="dxa"/>
            <w:noWrap/>
          </w:tcPr>
          <w:p w14:paraId="6AAE5833" w14:textId="77777777" w:rsidR="00C334D1" w:rsidRPr="00813D46" w:rsidRDefault="00C334D1" w:rsidP="007B0C0F">
            <w:pPr>
              <w:rPr>
                <w:sz w:val="8"/>
                <w:szCs w:val="24"/>
              </w:rPr>
            </w:pPr>
            <w:r w:rsidRPr="00813D46">
              <w:rPr>
                <w:rFonts w:cs="Arial"/>
              </w:rPr>
              <w:t> </w:t>
            </w:r>
          </w:p>
        </w:tc>
        <w:tc>
          <w:tcPr>
            <w:tcW w:w="290" w:type="dxa"/>
            <w:vAlign w:val="bottom"/>
          </w:tcPr>
          <w:p w14:paraId="3D7A965C" w14:textId="77777777" w:rsidR="00C334D1" w:rsidRPr="00813D46" w:rsidRDefault="00C334D1" w:rsidP="007B0C0F">
            <w:pPr>
              <w:pStyle w:val="la2"/>
            </w:pPr>
            <w:r w:rsidRPr="00813D46">
              <w:rPr>
                <w:sz w:val="15"/>
                <w:szCs w:val="15"/>
              </w:rPr>
              <w:t> </w:t>
            </w:r>
          </w:p>
        </w:tc>
        <w:tc>
          <w:tcPr>
            <w:tcW w:w="72" w:type="dxa"/>
            <w:noWrap/>
          </w:tcPr>
          <w:p w14:paraId="22E72E9A" w14:textId="77777777" w:rsidR="00C334D1" w:rsidRPr="00813D46" w:rsidRDefault="00C334D1" w:rsidP="007B0C0F">
            <w:pPr>
              <w:rPr>
                <w:sz w:val="8"/>
                <w:szCs w:val="24"/>
              </w:rPr>
            </w:pPr>
            <w:r w:rsidRPr="00813D46">
              <w:rPr>
                <w:rFonts w:cs="Arial"/>
              </w:rPr>
              <w:t> </w:t>
            </w:r>
          </w:p>
        </w:tc>
        <w:tc>
          <w:tcPr>
            <w:tcW w:w="805" w:type="dxa"/>
            <w:noWrap/>
          </w:tcPr>
          <w:p w14:paraId="19F381FF" w14:textId="77777777" w:rsidR="00C334D1" w:rsidRPr="00813D46" w:rsidRDefault="00C334D1" w:rsidP="007B0C0F">
            <w:pPr>
              <w:jc w:val="right"/>
              <w:rPr>
                <w:szCs w:val="24"/>
              </w:rPr>
            </w:pPr>
            <w:r w:rsidRPr="00813D46">
              <w:rPr>
                <w:rFonts w:cs="Arial"/>
              </w:rPr>
              <w:t>11/7/12</w:t>
            </w:r>
          </w:p>
        </w:tc>
        <w:tc>
          <w:tcPr>
            <w:tcW w:w="77" w:type="dxa"/>
            <w:noWrap/>
          </w:tcPr>
          <w:p w14:paraId="2DCEC205" w14:textId="77777777" w:rsidR="00C334D1" w:rsidRPr="00813D46" w:rsidRDefault="00C334D1" w:rsidP="007B0C0F">
            <w:pPr>
              <w:rPr>
                <w:sz w:val="8"/>
                <w:szCs w:val="24"/>
              </w:rPr>
            </w:pPr>
            <w:r w:rsidRPr="00813D46">
              <w:rPr>
                <w:rFonts w:cs="Arial"/>
              </w:rPr>
              <w:t> </w:t>
            </w:r>
          </w:p>
        </w:tc>
      </w:tr>
      <w:tr w:rsidR="002B2E54" w:rsidRPr="00813D46" w14:paraId="07A9DFD6" w14:textId="77777777" w:rsidTr="00796601">
        <w:trPr>
          <w:trHeight w:val="120"/>
          <w:jc w:val="center"/>
        </w:trPr>
        <w:tc>
          <w:tcPr>
            <w:tcW w:w="869" w:type="dxa"/>
            <w:vAlign w:val="center"/>
          </w:tcPr>
          <w:p w14:paraId="6FB6B54C" w14:textId="77777777" w:rsidR="002B2E54" w:rsidRPr="00813D46" w:rsidRDefault="002B2E54" w:rsidP="00796601">
            <w:pPr>
              <w:rPr>
                <w:sz w:val="12"/>
                <w:szCs w:val="24"/>
              </w:rPr>
            </w:pPr>
          </w:p>
        </w:tc>
        <w:tc>
          <w:tcPr>
            <w:tcW w:w="4233" w:type="dxa"/>
            <w:gridSpan w:val="2"/>
            <w:vAlign w:val="center"/>
          </w:tcPr>
          <w:p w14:paraId="4F562303" w14:textId="77777777" w:rsidR="002B2E54" w:rsidRPr="00813D46" w:rsidRDefault="002B2E54" w:rsidP="00796601">
            <w:pPr>
              <w:rPr>
                <w:sz w:val="12"/>
                <w:szCs w:val="24"/>
              </w:rPr>
            </w:pPr>
          </w:p>
        </w:tc>
        <w:tc>
          <w:tcPr>
            <w:tcW w:w="746" w:type="dxa"/>
            <w:gridSpan w:val="2"/>
            <w:vAlign w:val="center"/>
          </w:tcPr>
          <w:p w14:paraId="368A146A" w14:textId="77777777" w:rsidR="002B2E54" w:rsidRPr="00813D46" w:rsidRDefault="002B2E54" w:rsidP="00796601">
            <w:pPr>
              <w:rPr>
                <w:sz w:val="12"/>
                <w:szCs w:val="24"/>
              </w:rPr>
            </w:pPr>
          </w:p>
        </w:tc>
        <w:tc>
          <w:tcPr>
            <w:tcW w:w="1021" w:type="dxa"/>
            <w:gridSpan w:val="4"/>
            <w:vAlign w:val="center"/>
          </w:tcPr>
          <w:p w14:paraId="6A3DF6AE" w14:textId="77777777" w:rsidR="002B2E54" w:rsidRPr="00813D46" w:rsidRDefault="002B2E54" w:rsidP="00796601">
            <w:pPr>
              <w:rPr>
                <w:sz w:val="12"/>
                <w:szCs w:val="24"/>
              </w:rPr>
            </w:pPr>
          </w:p>
        </w:tc>
        <w:tc>
          <w:tcPr>
            <w:tcW w:w="1239" w:type="dxa"/>
            <w:gridSpan w:val="4"/>
            <w:vAlign w:val="center"/>
          </w:tcPr>
          <w:p w14:paraId="662D58AF" w14:textId="77777777" w:rsidR="002B2E54" w:rsidRPr="00813D46" w:rsidRDefault="002B2E54" w:rsidP="00796601">
            <w:pPr>
              <w:rPr>
                <w:sz w:val="12"/>
                <w:szCs w:val="24"/>
              </w:rPr>
            </w:pPr>
          </w:p>
        </w:tc>
        <w:tc>
          <w:tcPr>
            <w:tcW w:w="990" w:type="dxa"/>
            <w:gridSpan w:val="4"/>
            <w:vAlign w:val="center"/>
          </w:tcPr>
          <w:p w14:paraId="74B02BDB" w14:textId="77777777" w:rsidR="002B2E54" w:rsidRPr="00813D46" w:rsidRDefault="002B2E54" w:rsidP="00796601">
            <w:pPr>
              <w:rPr>
                <w:sz w:val="12"/>
                <w:szCs w:val="24"/>
              </w:rPr>
            </w:pPr>
          </w:p>
        </w:tc>
        <w:tc>
          <w:tcPr>
            <w:tcW w:w="1244" w:type="dxa"/>
            <w:gridSpan w:val="4"/>
            <w:vAlign w:val="center"/>
          </w:tcPr>
          <w:p w14:paraId="258F5B2F" w14:textId="77777777" w:rsidR="002B2E54" w:rsidRPr="00813D46" w:rsidRDefault="002B2E54" w:rsidP="00796601">
            <w:pPr>
              <w:rPr>
                <w:sz w:val="12"/>
                <w:szCs w:val="24"/>
              </w:rPr>
            </w:pPr>
          </w:p>
        </w:tc>
      </w:tr>
      <w:tr w:rsidR="00C334D1" w:rsidRPr="00813D46" w14:paraId="6BB9C300" w14:textId="77777777" w:rsidTr="007B0C0F">
        <w:trPr>
          <w:jc w:val="center"/>
        </w:trPr>
        <w:tc>
          <w:tcPr>
            <w:tcW w:w="869" w:type="dxa"/>
            <w:noWrap/>
          </w:tcPr>
          <w:p w14:paraId="4B1E2B14" w14:textId="77777777" w:rsidR="00C334D1" w:rsidRPr="00813D46" w:rsidRDefault="00C334D1" w:rsidP="007B0C0F">
            <w:pPr>
              <w:rPr>
                <w:rFonts w:cs="Arial"/>
              </w:rPr>
            </w:pPr>
            <w:r w:rsidRPr="00813D46">
              <w:rPr>
                <w:rFonts w:cs="Arial"/>
              </w:rPr>
              <w:t>4.8</w:t>
            </w:r>
          </w:p>
        </w:tc>
        <w:tc>
          <w:tcPr>
            <w:tcW w:w="306" w:type="dxa"/>
            <w:vAlign w:val="bottom"/>
          </w:tcPr>
          <w:p w14:paraId="5F677974" w14:textId="77777777" w:rsidR="00C334D1" w:rsidRPr="00813D46" w:rsidRDefault="00C334D1" w:rsidP="007B0C0F">
            <w:pPr>
              <w:pStyle w:val="la2"/>
              <w:rPr>
                <w:sz w:val="15"/>
                <w:szCs w:val="15"/>
              </w:rPr>
            </w:pPr>
          </w:p>
        </w:tc>
        <w:tc>
          <w:tcPr>
            <w:tcW w:w="3927" w:type="dxa"/>
          </w:tcPr>
          <w:p w14:paraId="1FAB3328" w14:textId="77777777" w:rsidR="00C334D1" w:rsidRPr="00813D46" w:rsidRDefault="00C334D1" w:rsidP="007B0C0F">
            <w:pPr>
              <w:rPr>
                <w:rFonts w:cs="Arial"/>
              </w:rPr>
            </w:pPr>
            <w:r w:rsidRPr="00813D46">
              <w:rPr>
                <w:rFonts w:cs="Arial"/>
              </w:rPr>
              <w:t xml:space="preserve">Fifth Supplemental Indenture for 2.625% Notes due 2033, </w:t>
            </w:r>
            <w:bookmarkStart w:id="2" w:name="C1"/>
            <w:bookmarkStart w:id="3" w:name="C2"/>
            <w:bookmarkEnd w:id="2"/>
            <w:r w:rsidRPr="00813D46">
              <w:rPr>
                <w:rFonts w:cs="Arial"/>
                <w:bCs/>
              </w:rPr>
              <w:t>dated as of May 2, 2013</w:t>
            </w:r>
            <w:bookmarkEnd w:id="3"/>
            <w:r w:rsidRPr="00813D46">
              <w:rPr>
                <w:rFonts w:cs="Arial"/>
                <w:b/>
                <w:bCs/>
              </w:rPr>
              <w:t xml:space="preserve"> </w:t>
            </w:r>
            <w:r w:rsidRPr="00813D46">
              <w:rPr>
                <w:rFonts w:cs="Arial"/>
              </w:rPr>
              <w:t>between Microsoft Corporation and The Bank of New York Mellon Trust Company, N.A., as Trustee, to the Indenture, dated as of May 18, 2009, between Microsoft Corporation and The Bank of New York Mellon Trust Company, N.A., as Trustee</w:t>
            </w:r>
          </w:p>
        </w:tc>
        <w:tc>
          <w:tcPr>
            <w:tcW w:w="72" w:type="dxa"/>
            <w:vAlign w:val="bottom"/>
          </w:tcPr>
          <w:p w14:paraId="05D63B1C" w14:textId="77777777" w:rsidR="00C334D1" w:rsidRPr="00813D46" w:rsidRDefault="00C334D1" w:rsidP="007B0C0F">
            <w:pPr>
              <w:pStyle w:val="la2"/>
              <w:rPr>
                <w:sz w:val="15"/>
                <w:szCs w:val="15"/>
              </w:rPr>
            </w:pPr>
          </w:p>
        </w:tc>
        <w:tc>
          <w:tcPr>
            <w:tcW w:w="674" w:type="dxa"/>
          </w:tcPr>
          <w:p w14:paraId="06A64FC8" w14:textId="77777777" w:rsidR="00C334D1" w:rsidRPr="00813D46" w:rsidRDefault="00C334D1" w:rsidP="007B0C0F">
            <w:pPr>
              <w:pStyle w:val="la2"/>
            </w:pPr>
          </w:p>
        </w:tc>
        <w:tc>
          <w:tcPr>
            <w:tcW w:w="256" w:type="dxa"/>
            <w:vAlign w:val="bottom"/>
          </w:tcPr>
          <w:p w14:paraId="354F5E62" w14:textId="77777777" w:rsidR="00C334D1" w:rsidRPr="00813D46" w:rsidRDefault="00C334D1" w:rsidP="007B0C0F">
            <w:pPr>
              <w:pStyle w:val="la2"/>
              <w:rPr>
                <w:sz w:val="15"/>
                <w:szCs w:val="15"/>
              </w:rPr>
            </w:pPr>
          </w:p>
        </w:tc>
        <w:tc>
          <w:tcPr>
            <w:tcW w:w="78" w:type="dxa"/>
            <w:noWrap/>
          </w:tcPr>
          <w:p w14:paraId="40E4AE51" w14:textId="77777777" w:rsidR="00C334D1" w:rsidRPr="00813D46" w:rsidRDefault="00C334D1" w:rsidP="007B0C0F">
            <w:pPr>
              <w:rPr>
                <w:rFonts w:cs="Arial"/>
              </w:rPr>
            </w:pPr>
          </w:p>
        </w:tc>
        <w:tc>
          <w:tcPr>
            <w:tcW w:w="615" w:type="dxa"/>
            <w:noWrap/>
          </w:tcPr>
          <w:p w14:paraId="200035AA" w14:textId="77777777" w:rsidR="00C334D1" w:rsidRPr="00813D46" w:rsidRDefault="00C334D1" w:rsidP="007B0C0F">
            <w:pPr>
              <w:jc w:val="right"/>
              <w:rPr>
                <w:rFonts w:cs="Arial"/>
              </w:rPr>
            </w:pPr>
            <w:r w:rsidRPr="00813D46">
              <w:rPr>
                <w:rFonts w:cs="Arial"/>
              </w:rPr>
              <w:t>8-K</w:t>
            </w:r>
          </w:p>
        </w:tc>
        <w:tc>
          <w:tcPr>
            <w:tcW w:w="72" w:type="dxa"/>
            <w:noWrap/>
          </w:tcPr>
          <w:p w14:paraId="4317853D" w14:textId="77777777" w:rsidR="00C334D1" w:rsidRPr="00813D46" w:rsidRDefault="00C334D1" w:rsidP="007B0C0F">
            <w:pPr>
              <w:rPr>
                <w:rFonts w:cs="Arial"/>
              </w:rPr>
            </w:pPr>
          </w:p>
        </w:tc>
        <w:tc>
          <w:tcPr>
            <w:tcW w:w="290" w:type="dxa"/>
            <w:vAlign w:val="bottom"/>
          </w:tcPr>
          <w:p w14:paraId="785F3DC3" w14:textId="77777777" w:rsidR="00C334D1" w:rsidRPr="00813D46" w:rsidRDefault="00C334D1" w:rsidP="007B0C0F">
            <w:pPr>
              <w:pStyle w:val="la2"/>
              <w:rPr>
                <w:sz w:val="15"/>
                <w:szCs w:val="15"/>
              </w:rPr>
            </w:pPr>
          </w:p>
        </w:tc>
        <w:tc>
          <w:tcPr>
            <w:tcW w:w="72" w:type="dxa"/>
          </w:tcPr>
          <w:p w14:paraId="78D1626A" w14:textId="77777777" w:rsidR="00C334D1" w:rsidRPr="00813D46" w:rsidRDefault="00C334D1" w:rsidP="007B0C0F">
            <w:pPr>
              <w:pStyle w:val="la2"/>
            </w:pPr>
          </w:p>
        </w:tc>
        <w:tc>
          <w:tcPr>
            <w:tcW w:w="805" w:type="dxa"/>
          </w:tcPr>
          <w:p w14:paraId="13B97106" w14:textId="77777777" w:rsidR="00C334D1" w:rsidRPr="00813D46" w:rsidRDefault="00C334D1" w:rsidP="007B0C0F">
            <w:pPr>
              <w:pStyle w:val="la2"/>
            </w:pPr>
          </w:p>
        </w:tc>
        <w:tc>
          <w:tcPr>
            <w:tcW w:w="72" w:type="dxa"/>
          </w:tcPr>
          <w:p w14:paraId="4C31B80A" w14:textId="77777777" w:rsidR="00C334D1" w:rsidRPr="00813D46" w:rsidRDefault="00C334D1" w:rsidP="007B0C0F">
            <w:pPr>
              <w:pStyle w:val="la2"/>
            </w:pPr>
          </w:p>
        </w:tc>
        <w:tc>
          <w:tcPr>
            <w:tcW w:w="290" w:type="dxa"/>
            <w:vAlign w:val="bottom"/>
          </w:tcPr>
          <w:p w14:paraId="2A6E2EB3" w14:textId="77777777" w:rsidR="00C334D1" w:rsidRPr="00813D46" w:rsidRDefault="00C334D1" w:rsidP="007B0C0F">
            <w:pPr>
              <w:pStyle w:val="la2"/>
              <w:rPr>
                <w:sz w:val="15"/>
                <w:szCs w:val="15"/>
              </w:rPr>
            </w:pPr>
          </w:p>
        </w:tc>
        <w:tc>
          <w:tcPr>
            <w:tcW w:w="102" w:type="dxa"/>
            <w:noWrap/>
          </w:tcPr>
          <w:p w14:paraId="6002656A" w14:textId="77777777" w:rsidR="00C334D1" w:rsidRPr="00813D46" w:rsidRDefault="00C334D1" w:rsidP="007B0C0F">
            <w:pPr>
              <w:rPr>
                <w:rFonts w:cs="Arial"/>
              </w:rPr>
            </w:pPr>
          </w:p>
        </w:tc>
        <w:tc>
          <w:tcPr>
            <w:tcW w:w="526" w:type="dxa"/>
            <w:noWrap/>
          </w:tcPr>
          <w:p w14:paraId="56F96BEC" w14:textId="77777777" w:rsidR="00C334D1" w:rsidRPr="00813D46" w:rsidRDefault="00C334D1" w:rsidP="007B0C0F">
            <w:pPr>
              <w:jc w:val="right"/>
              <w:rPr>
                <w:rFonts w:cs="Arial"/>
              </w:rPr>
            </w:pPr>
            <w:r w:rsidRPr="00813D46">
              <w:rPr>
                <w:rFonts w:cs="Arial"/>
              </w:rPr>
              <w:t>4.1</w:t>
            </w:r>
          </w:p>
        </w:tc>
        <w:tc>
          <w:tcPr>
            <w:tcW w:w="72" w:type="dxa"/>
            <w:noWrap/>
          </w:tcPr>
          <w:p w14:paraId="39AE2376" w14:textId="77777777" w:rsidR="00C334D1" w:rsidRPr="00813D46" w:rsidRDefault="00C334D1" w:rsidP="007B0C0F">
            <w:pPr>
              <w:rPr>
                <w:rFonts w:cs="Arial"/>
              </w:rPr>
            </w:pPr>
          </w:p>
        </w:tc>
        <w:tc>
          <w:tcPr>
            <w:tcW w:w="290" w:type="dxa"/>
            <w:vAlign w:val="bottom"/>
          </w:tcPr>
          <w:p w14:paraId="689340D4" w14:textId="77777777" w:rsidR="00C334D1" w:rsidRPr="00813D46" w:rsidRDefault="00C334D1" w:rsidP="007B0C0F">
            <w:pPr>
              <w:pStyle w:val="la2"/>
              <w:rPr>
                <w:sz w:val="15"/>
                <w:szCs w:val="15"/>
              </w:rPr>
            </w:pPr>
          </w:p>
        </w:tc>
        <w:tc>
          <w:tcPr>
            <w:tcW w:w="72" w:type="dxa"/>
            <w:noWrap/>
          </w:tcPr>
          <w:p w14:paraId="742AF27C" w14:textId="77777777" w:rsidR="00C334D1" w:rsidRPr="00813D46" w:rsidRDefault="00C334D1" w:rsidP="007B0C0F">
            <w:pPr>
              <w:rPr>
                <w:rFonts w:cs="Arial"/>
              </w:rPr>
            </w:pPr>
          </w:p>
        </w:tc>
        <w:tc>
          <w:tcPr>
            <w:tcW w:w="805" w:type="dxa"/>
            <w:noWrap/>
          </w:tcPr>
          <w:p w14:paraId="2EA56759" w14:textId="77777777" w:rsidR="00C334D1" w:rsidRPr="00813D46" w:rsidRDefault="00C334D1" w:rsidP="007B0C0F">
            <w:pPr>
              <w:jc w:val="right"/>
              <w:rPr>
                <w:rFonts w:cs="Arial"/>
              </w:rPr>
            </w:pPr>
            <w:r w:rsidRPr="00813D46">
              <w:rPr>
                <w:rFonts w:cs="Arial"/>
              </w:rPr>
              <w:t>5/1/13</w:t>
            </w:r>
          </w:p>
        </w:tc>
        <w:tc>
          <w:tcPr>
            <w:tcW w:w="77" w:type="dxa"/>
            <w:noWrap/>
          </w:tcPr>
          <w:p w14:paraId="1A7A952E" w14:textId="77777777" w:rsidR="00C334D1" w:rsidRPr="00813D46" w:rsidRDefault="00C334D1" w:rsidP="007B0C0F">
            <w:pPr>
              <w:rPr>
                <w:rFonts w:cs="Arial"/>
              </w:rPr>
            </w:pPr>
          </w:p>
        </w:tc>
      </w:tr>
      <w:tr w:rsidR="002B2E54" w:rsidRPr="00813D46" w14:paraId="28E94A86" w14:textId="77777777" w:rsidTr="00796601">
        <w:trPr>
          <w:trHeight w:val="120"/>
          <w:jc w:val="center"/>
        </w:trPr>
        <w:tc>
          <w:tcPr>
            <w:tcW w:w="869" w:type="dxa"/>
            <w:vAlign w:val="center"/>
          </w:tcPr>
          <w:p w14:paraId="692A5EA8" w14:textId="77777777" w:rsidR="002B2E54" w:rsidRPr="00813D46" w:rsidRDefault="002B2E54" w:rsidP="00796601">
            <w:pPr>
              <w:rPr>
                <w:sz w:val="12"/>
                <w:szCs w:val="24"/>
              </w:rPr>
            </w:pPr>
          </w:p>
        </w:tc>
        <w:tc>
          <w:tcPr>
            <w:tcW w:w="4233" w:type="dxa"/>
            <w:gridSpan w:val="2"/>
            <w:vAlign w:val="center"/>
          </w:tcPr>
          <w:p w14:paraId="197E4467" w14:textId="77777777" w:rsidR="002B2E54" w:rsidRPr="00813D46" w:rsidRDefault="002B2E54" w:rsidP="00796601">
            <w:pPr>
              <w:rPr>
                <w:sz w:val="12"/>
                <w:szCs w:val="24"/>
              </w:rPr>
            </w:pPr>
          </w:p>
        </w:tc>
        <w:tc>
          <w:tcPr>
            <w:tcW w:w="746" w:type="dxa"/>
            <w:gridSpan w:val="2"/>
            <w:vAlign w:val="center"/>
          </w:tcPr>
          <w:p w14:paraId="1C12D014" w14:textId="77777777" w:rsidR="002B2E54" w:rsidRPr="00813D46" w:rsidRDefault="002B2E54" w:rsidP="00796601">
            <w:pPr>
              <w:rPr>
                <w:sz w:val="12"/>
                <w:szCs w:val="24"/>
              </w:rPr>
            </w:pPr>
          </w:p>
        </w:tc>
        <w:tc>
          <w:tcPr>
            <w:tcW w:w="1021" w:type="dxa"/>
            <w:gridSpan w:val="4"/>
            <w:vAlign w:val="center"/>
          </w:tcPr>
          <w:p w14:paraId="18C54CA2" w14:textId="77777777" w:rsidR="002B2E54" w:rsidRPr="00813D46" w:rsidRDefault="002B2E54" w:rsidP="00796601">
            <w:pPr>
              <w:rPr>
                <w:sz w:val="12"/>
                <w:szCs w:val="24"/>
              </w:rPr>
            </w:pPr>
          </w:p>
        </w:tc>
        <w:tc>
          <w:tcPr>
            <w:tcW w:w="1239" w:type="dxa"/>
            <w:gridSpan w:val="4"/>
            <w:vAlign w:val="center"/>
          </w:tcPr>
          <w:p w14:paraId="6419B39F" w14:textId="77777777" w:rsidR="002B2E54" w:rsidRPr="00813D46" w:rsidRDefault="002B2E54" w:rsidP="00796601">
            <w:pPr>
              <w:rPr>
                <w:sz w:val="12"/>
                <w:szCs w:val="24"/>
              </w:rPr>
            </w:pPr>
          </w:p>
        </w:tc>
        <w:tc>
          <w:tcPr>
            <w:tcW w:w="990" w:type="dxa"/>
            <w:gridSpan w:val="4"/>
            <w:vAlign w:val="center"/>
          </w:tcPr>
          <w:p w14:paraId="490CD39F" w14:textId="77777777" w:rsidR="002B2E54" w:rsidRPr="00813D46" w:rsidRDefault="002B2E54" w:rsidP="00796601">
            <w:pPr>
              <w:rPr>
                <w:sz w:val="12"/>
                <w:szCs w:val="24"/>
              </w:rPr>
            </w:pPr>
          </w:p>
        </w:tc>
        <w:tc>
          <w:tcPr>
            <w:tcW w:w="1244" w:type="dxa"/>
            <w:gridSpan w:val="4"/>
            <w:vAlign w:val="center"/>
          </w:tcPr>
          <w:p w14:paraId="0C1F5414" w14:textId="77777777" w:rsidR="002B2E54" w:rsidRPr="00813D46" w:rsidRDefault="002B2E54" w:rsidP="00796601">
            <w:pPr>
              <w:rPr>
                <w:sz w:val="12"/>
                <w:szCs w:val="24"/>
              </w:rPr>
            </w:pPr>
          </w:p>
        </w:tc>
      </w:tr>
      <w:tr w:rsidR="00C334D1" w:rsidRPr="00813D46" w14:paraId="015F7408" w14:textId="77777777" w:rsidTr="007B0C0F">
        <w:trPr>
          <w:jc w:val="center"/>
        </w:trPr>
        <w:tc>
          <w:tcPr>
            <w:tcW w:w="869" w:type="dxa"/>
            <w:noWrap/>
          </w:tcPr>
          <w:p w14:paraId="507AC72B" w14:textId="77777777" w:rsidR="00C334D1" w:rsidRPr="00813D46" w:rsidRDefault="00C334D1" w:rsidP="007B0C0F">
            <w:pPr>
              <w:rPr>
                <w:rFonts w:cs="Arial"/>
              </w:rPr>
            </w:pPr>
            <w:r w:rsidRPr="00813D46">
              <w:rPr>
                <w:rFonts w:cs="Arial"/>
              </w:rPr>
              <w:t>4.9</w:t>
            </w:r>
          </w:p>
        </w:tc>
        <w:tc>
          <w:tcPr>
            <w:tcW w:w="306" w:type="dxa"/>
            <w:vAlign w:val="bottom"/>
          </w:tcPr>
          <w:p w14:paraId="11379351" w14:textId="77777777" w:rsidR="00C334D1" w:rsidRPr="00813D46" w:rsidRDefault="00C334D1" w:rsidP="007B0C0F">
            <w:pPr>
              <w:pStyle w:val="la2"/>
              <w:rPr>
                <w:sz w:val="15"/>
                <w:szCs w:val="15"/>
              </w:rPr>
            </w:pPr>
          </w:p>
        </w:tc>
        <w:tc>
          <w:tcPr>
            <w:tcW w:w="3927" w:type="dxa"/>
          </w:tcPr>
          <w:p w14:paraId="1C1B43F9" w14:textId="77777777" w:rsidR="00C334D1" w:rsidRPr="00813D46" w:rsidRDefault="00C334D1" w:rsidP="007B0C0F">
            <w:pPr>
              <w:rPr>
                <w:rFonts w:cs="Arial"/>
              </w:rPr>
            </w:pPr>
            <w:r w:rsidRPr="00813D46">
              <w:rPr>
                <w:rFonts w:cs="Arial"/>
              </w:rPr>
              <w:t xml:space="preserve">Sixth Supplemental Indenture for 1.000% Notes due 2018, 2.375% Notes due 2023, and 3.750% Notes due 2043, dated as of </w:t>
            </w:r>
            <w:r w:rsidRPr="00813D46">
              <w:rPr>
                <w:rFonts w:cs="Arial"/>
                <w:bCs/>
              </w:rPr>
              <w:t>May 2, 2013</w:t>
            </w:r>
            <w:r w:rsidRPr="00813D46">
              <w:rPr>
                <w:rFonts w:cs="Arial"/>
              </w:rPr>
              <w:t>, between Microsoft Corporation and The Bank of New York Mellon Trust Company, N.A., as Trustee, to the Indenture, dated as of May 18, 2009, between Microsoft Corporation and The Bank of New York Mellon Trust Company, N.A., as Trustee</w:t>
            </w:r>
          </w:p>
        </w:tc>
        <w:tc>
          <w:tcPr>
            <w:tcW w:w="72" w:type="dxa"/>
            <w:vAlign w:val="bottom"/>
          </w:tcPr>
          <w:p w14:paraId="5D0B6E1D" w14:textId="77777777" w:rsidR="00C334D1" w:rsidRPr="00813D46" w:rsidRDefault="00C334D1" w:rsidP="007B0C0F">
            <w:pPr>
              <w:pStyle w:val="la2"/>
              <w:rPr>
                <w:sz w:val="15"/>
                <w:szCs w:val="15"/>
              </w:rPr>
            </w:pPr>
          </w:p>
        </w:tc>
        <w:tc>
          <w:tcPr>
            <w:tcW w:w="674" w:type="dxa"/>
          </w:tcPr>
          <w:p w14:paraId="1A8C3364" w14:textId="77777777" w:rsidR="00C334D1" w:rsidRPr="00813D46" w:rsidRDefault="00C334D1" w:rsidP="007B0C0F">
            <w:pPr>
              <w:pStyle w:val="la2"/>
            </w:pPr>
          </w:p>
        </w:tc>
        <w:tc>
          <w:tcPr>
            <w:tcW w:w="256" w:type="dxa"/>
            <w:vAlign w:val="bottom"/>
          </w:tcPr>
          <w:p w14:paraId="0F9C498A" w14:textId="77777777" w:rsidR="00C334D1" w:rsidRPr="00813D46" w:rsidRDefault="00C334D1" w:rsidP="007B0C0F">
            <w:pPr>
              <w:pStyle w:val="la2"/>
              <w:rPr>
                <w:sz w:val="15"/>
                <w:szCs w:val="15"/>
              </w:rPr>
            </w:pPr>
          </w:p>
        </w:tc>
        <w:tc>
          <w:tcPr>
            <w:tcW w:w="78" w:type="dxa"/>
            <w:noWrap/>
          </w:tcPr>
          <w:p w14:paraId="79BDEE2C" w14:textId="77777777" w:rsidR="00C334D1" w:rsidRPr="00813D46" w:rsidRDefault="00C334D1" w:rsidP="007B0C0F">
            <w:pPr>
              <w:rPr>
                <w:rFonts w:cs="Arial"/>
              </w:rPr>
            </w:pPr>
          </w:p>
        </w:tc>
        <w:tc>
          <w:tcPr>
            <w:tcW w:w="615" w:type="dxa"/>
            <w:noWrap/>
          </w:tcPr>
          <w:p w14:paraId="06671349" w14:textId="77777777" w:rsidR="00C334D1" w:rsidRPr="00813D46" w:rsidRDefault="00C334D1" w:rsidP="007B0C0F">
            <w:pPr>
              <w:jc w:val="right"/>
              <w:rPr>
                <w:rFonts w:cs="Arial"/>
              </w:rPr>
            </w:pPr>
            <w:r w:rsidRPr="00813D46">
              <w:rPr>
                <w:rFonts w:cs="Arial"/>
              </w:rPr>
              <w:t>8-K</w:t>
            </w:r>
          </w:p>
        </w:tc>
        <w:tc>
          <w:tcPr>
            <w:tcW w:w="72" w:type="dxa"/>
            <w:noWrap/>
          </w:tcPr>
          <w:p w14:paraId="3B5B9064" w14:textId="77777777" w:rsidR="00C334D1" w:rsidRPr="00813D46" w:rsidRDefault="00C334D1" w:rsidP="007B0C0F">
            <w:pPr>
              <w:rPr>
                <w:rFonts w:cs="Arial"/>
              </w:rPr>
            </w:pPr>
          </w:p>
        </w:tc>
        <w:tc>
          <w:tcPr>
            <w:tcW w:w="290" w:type="dxa"/>
            <w:vAlign w:val="bottom"/>
          </w:tcPr>
          <w:p w14:paraId="42BF20FF" w14:textId="77777777" w:rsidR="00C334D1" w:rsidRPr="00813D46" w:rsidRDefault="00C334D1" w:rsidP="007B0C0F">
            <w:pPr>
              <w:pStyle w:val="la2"/>
              <w:rPr>
                <w:sz w:val="15"/>
                <w:szCs w:val="15"/>
              </w:rPr>
            </w:pPr>
          </w:p>
        </w:tc>
        <w:tc>
          <w:tcPr>
            <w:tcW w:w="72" w:type="dxa"/>
          </w:tcPr>
          <w:p w14:paraId="3961BA38" w14:textId="77777777" w:rsidR="00C334D1" w:rsidRPr="00813D46" w:rsidRDefault="00C334D1" w:rsidP="007B0C0F">
            <w:pPr>
              <w:pStyle w:val="la2"/>
            </w:pPr>
          </w:p>
        </w:tc>
        <w:tc>
          <w:tcPr>
            <w:tcW w:w="805" w:type="dxa"/>
          </w:tcPr>
          <w:p w14:paraId="7531B92D" w14:textId="77777777" w:rsidR="00C334D1" w:rsidRPr="00813D46" w:rsidRDefault="00C334D1" w:rsidP="007B0C0F">
            <w:pPr>
              <w:pStyle w:val="la2"/>
            </w:pPr>
          </w:p>
        </w:tc>
        <w:tc>
          <w:tcPr>
            <w:tcW w:w="72" w:type="dxa"/>
          </w:tcPr>
          <w:p w14:paraId="0F99F474" w14:textId="77777777" w:rsidR="00C334D1" w:rsidRPr="00813D46" w:rsidRDefault="00C334D1" w:rsidP="007B0C0F">
            <w:pPr>
              <w:pStyle w:val="la2"/>
            </w:pPr>
          </w:p>
        </w:tc>
        <w:tc>
          <w:tcPr>
            <w:tcW w:w="290" w:type="dxa"/>
            <w:vAlign w:val="bottom"/>
          </w:tcPr>
          <w:p w14:paraId="2043B86B" w14:textId="77777777" w:rsidR="00C334D1" w:rsidRPr="00813D46" w:rsidRDefault="00C334D1" w:rsidP="007B0C0F">
            <w:pPr>
              <w:pStyle w:val="la2"/>
              <w:rPr>
                <w:sz w:val="15"/>
                <w:szCs w:val="15"/>
              </w:rPr>
            </w:pPr>
          </w:p>
        </w:tc>
        <w:tc>
          <w:tcPr>
            <w:tcW w:w="102" w:type="dxa"/>
            <w:noWrap/>
          </w:tcPr>
          <w:p w14:paraId="6106B623" w14:textId="77777777" w:rsidR="00C334D1" w:rsidRPr="00813D46" w:rsidRDefault="00C334D1" w:rsidP="007B0C0F">
            <w:pPr>
              <w:rPr>
                <w:rFonts w:cs="Arial"/>
              </w:rPr>
            </w:pPr>
          </w:p>
        </w:tc>
        <w:tc>
          <w:tcPr>
            <w:tcW w:w="526" w:type="dxa"/>
            <w:noWrap/>
          </w:tcPr>
          <w:p w14:paraId="598651AD" w14:textId="77777777" w:rsidR="00C334D1" w:rsidRPr="00813D46" w:rsidRDefault="00C334D1" w:rsidP="007B0C0F">
            <w:pPr>
              <w:jc w:val="right"/>
              <w:rPr>
                <w:rFonts w:cs="Arial"/>
              </w:rPr>
            </w:pPr>
            <w:r w:rsidRPr="00813D46">
              <w:rPr>
                <w:rFonts w:cs="Arial"/>
              </w:rPr>
              <w:t>4.2</w:t>
            </w:r>
          </w:p>
        </w:tc>
        <w:tc>
          <w:tcPr>
            <w:tcW w:w="72" w:type="dxa"/>
            <w:noWrap/>
          </w:tcPr>
          <w:p w14:paraId="10F84872" w14:textId="77777777" w:rsidR="00C334D1" w:rsidRPr="00813D46" w:rsidRDefault="00C334D1" w:rsidP="007B0C0F">
            <w:pPr>
              <w:rPr>
                <w:rFonts w:cs="Arial"/>
              </w:rPr>
            </w:pPr>
          </w:p>
        </w:tc>
        <w:tc>
          <w:tcPr>
            <w:tcW w:w="290" w:type="dxa"/>
            <w:vAlign w:val="bottom"/>
          </w:tcPr>
          <w:p w14:paraId="1FFFF4CA" w14:textId="77777777" w:rsidR="00C334D1" w:rsidRPr="00813D46" w:rsidRDefault="00C334D1" w:rsidP="007B0C0F">
            <w:pPr>
              <w:pStyle w:val="la2"/>
              <w:rPr>
                <w:sz w:val="15"/>
                <w:szCs w:val="15"/>
              </w:rPr>
            </w:pPr>
          </w:p>
        </w:tc>
        <w:tc>
          <w:tcPr>
            <w:tcW w:w="72" w:type="dxa"/>
            <w:noWrap/>
          </w:tcPr>
          <w:p w14:paraId="395EA5C7" w14:textId="77777777" w:rsidR="00C334D1" w:rsidRPr="00813D46" w:rsidRDefault="00C334D1" w:rsidP="007B0C0F">
            <w:pPr>
              <w:rPr>
                <w:rFonts w:cs="Arial"/>
              </w:rPr>
            </w:pPr>
          </w:p>
        </w:tc>
        <w:tc>
          <w:tcPr>
            <w:tcW w:w="805" w:type="dxa"/>
            <w:noWrap/>
          </w:tcPr>
          <w:p w14:paraId="7F0A8633" w14:textId="77777777" w:rsidR="00C334D1" w:rsidRPr="00813D46" w:rsidRDefault="00C334D1" w:rsidP="007B0C0F">
            <w:pPr>
              <w:jc w:val="right"/>
              <w:rPr>
                <w:rFonts w:cs="Arial"/>
              </w:rPr>
            </w:pPr>
            <w:r w:rsidRPr="00813D46">
              <w:rPr>
                <w:rFonts w:cs="Arial"/>
              </w:rPr>
              <w:t>5/1/13</w:t>
            </w:r>
          </w:p>
        </w:tc>
        <w:tc>
          <w:tcPr>
            <w:tcW w:w="77" w:type="dxa"/>
            <w:noWrap/>
          </w:tcPr>
          <w:p w14:paraId="51CB5A99" w14:textId="77777777" w:rsidR="00C334D1" w:rsidRPr="00813D46" w:rsidRDefault="00C334D1" w:rsidP="007B0C0F">
            <w:pPr>
              <w:rPr>
                <w:rFonts w:cs="Arial"/>
              </w:rPr>
            </w:pPr>
          </w:p>
        </w:tc>
      </w:tr>
      <w:tr w:rsidR="002B2E54" w:rsidRPr="00813D46" w14:paraId="3035D23F" w14:textId="77777777" w:rsidTr="00796601">
        <w:trPr>
          <w:trHeight w:val="120"/>
          <w:jc w:val="center"/>
        </w:trPr>
        <w:tc>
          <w:tcPr>
            <w:tcW w:w="869" w:type="dxa"/>
            <w:vAlign w:val="center"/>
          </w:tcPr>
          <w:p w14:paraId="5B6A600C" w14:textId="77777777" w:rsidR="002B2E54" w:rsidRPr="00813D46" w:rsidRDefault="002B2E54" w:rsidP="00796601">
            <w:pPr>
              <w:rPr>
                <w:sz w:val="12"/>
                <w:szCs w:val="24"/>
              </w:rPr>
            </w:pPr>
          </w:p>
        </w:tc>
        <w:tc>
          <w:tcPr>
            <w:tcW w:w="4233" w:type="dxa"/>
            <w:gridSpan w:val="2"/>
            <w:vAlign w:val="center"/>
          </w:tcPr>
          <w:p w14:paraId="1AF3A4C6" w14:textId="77777777" w:rsidR="002B2E54" w:rsidRPr="00813D46" w:rsidRDefault="002B2E54" w:rsidP="00796601">
            <w:pPr>
              <w:rPr>
                <w:sz w:val="12"/>
                <w:szCs w:val="24"/>
              </w:rPr>
            </w:pPr>
          </w:p>
        </w:tc>
        <w:tc>
          <w:tcPr>
            <w:tcW w:w="746" w:type="dxa"/>
            <w:gridSpan w:val="2"/>
            <w:vAlign w:val="center"/>
          </w:tcPr>
          <w:p w14:paraId="1004EF70" w14:textId="77777777" w:rsidR="002B2E54" w:rsidRPr="00813D46" w:rsidRDefault="002B2E54" w:rsidP="00796601">
            <w:pPr>
              <w:rPr>
                <w:sz w:val="12"/>
                <w:szCs w:val="24"/>
              </w:rPr>
            </w:pPr>
          </w:p>
        </w:tc>
        <w:tc>
          <w:tcPr>
            <w:tcW w:w="1021" w:type="dxa"/>
            <w:gridSpan w:val="4"/>
            <w:vAlign w:val="center"/>
          </w:tcPr>
          <w:p w14:paraId="2862554F" w14:textId="77777777" w:rsidR="002B2E54" w:rsidRPr="00813D46" w:rsidRDefault="002B2E54" w:rsidP="00796601">
            <w:pPr>
              <w:rPr>
                <w:sz w:val="12"/>
                <w:szCs w:val="24"/>
              </w:rPr>
            </w:pPr>
          </w:p>
        </w:tc>
        <w:tc>
          <w:tcPr>
            <w:tcW w:w="1239" w:type="dxa"/>
            <w:gridSpan w:val="4"/>
            <w:vAlign w:val="center"/>
          </w:tcPr>
          <w:p w14:paraId="5F6F8553" w14:textId="77777777" w:rsidR="002B2E54" w:rsidRPr="00813D46" w:rsidRDefault="002B2E54" w:rsidP="00796601">
            <w:pPr>
              <w:rPr>
                <w:sz w:val="12"/>
                <w:szCs w:val="24"/>
              </w:rPr>
            </w:pPr>
          </w:p>
        </w:tc>
        <w:tc>
          <w:tcPr>
            <w:tcW w:w="990" w:type="dxa"/>
            <w:gridSpan w:val="4"/>
            <w:vAlign w:val="center"/>
          </w:tcPr>
          <w:p w14:paraId="545AA1E2" w14:textId="77777777" w:rsidR="002B2E54" w:rsidRPr="00813D46" w:rsidRDefault="002B2E54" w:rsidP="00796601">
            <w:pPr>
              <w:rPr>
                <w:sz w:val="12"/>
                <w:szCs w:val="24"/>
              </w:rPr>
            </w:pPr>
          </w:p>
        </w:tc>
        <w:tc>
          <w:tcPr>
            <w:tcW w:w="1244" w:type="dxa"/>
            <w:gridSpan w:val="4"/>
            <w:vAlign w:val="center"/>
          </w:tcPr>
          <w:p w14:paraId="3401480C" w14:textId="77777777" w:rsidR="002B2E54" w:rsidRPr="00813D46" w:rsidRDefault="002B2E54" w:rsidP="00796601">
            <w:pPr>
              <w:rPr>
                <w:sz w:val="12"/>
                <w:szCs w:val="24"/>
              </w:rPr>
            </w:pPr>
          </w:p>
        </w:tc>
      </w:tr>
      <w:tr w:rsidR="00C334D1" w:rsidRPr="00813D46" w14:paraId="6A44F461" w14:textId="77777777" w:rsidTr="007B0C0F">
        <w:trPr>
          <w:jc w:val="center"/>
        </w:trPr>
        <w:tc>
          <w:tcPr>
            <w:tcW w:w="869" w:type="dxa"/>
            <w:noWrap/>
          </w:tcPr>
          <w:p w14:paraId="45F2FF38" w14:textId="77777777" w:rsidR="00C334D1" w:rsidRPr="00813D46" w:rsidRDefault="00C334D1" w:rsidP="007B0C0F">
            <w:pPr>
              <w:rPr>
                <w:rFonts w:cs="Arial"/>
              </w:rPr>
            </w:pPr>
            <w:r w:rsidRPr="00813D46">
              <w:rPr>
                <w:rFonts w:cs="Arial"/>
              </w:rPr>
              <w:t>4.10</w:t>
            </w:r>
          </w:p>
        </w:tc>
        <w:tc>
          <w:tcPr>
            <w:tcW w:w="306" w:type="dxa"/>
            <w:vAlign w:val="bottom"/>
          </w:tcPr>
          <w:p w14:paraId="1635D68C" w14:textId="77777777" w:rsidR="00C334D1" w:rsidRPr="00813D46" w:rsidRDefault="00C334D1" w:rsidP="007B0C0F">
            <w:pPr>
              <w:pStyle w:val="la2"/>
              <w:rPr>
                <w:sz w:val="15"/>
                <w:szCs w:val="15"/>
              </w:rPr>
            </w:pPr>
          </w:p>
        </w:tc>
        <w:tc>
          <w:tcPr>
            <w:tcW w:w="3927" w:type="dxa"/>
          </w:tcPr>
          <w:p w14:paraId="2A747793" w14:textId="77777777" w:rsidR="00C334D1" w:rsidRPr="00813D46" w:rsidRDefault="00C334D1" w:rsidP="007B0C0F">
            <w:pPr>
              <w:rPr>
                <w:rFonts w:cs="Arial"/>
              </w:rPr>
            </w:pPr>
            <w:r w:rsidRPr="00813D46">
              <w:rPr>
                <w:rFonts w:cs="Arial"/>
              </w:rPr>
              <w:t>Seventh Supplemental Indenture for 2.125% Notes due 2021 and 3.125% Notes due 2028, dated as of December 6, 2013, between Microsoft Corporation and The Bank of New York Mellon Trust Company, N.A., as Trustee, to the Indenture, dated as of May 18, 2009, between Microsoft Corporation and The Bank of New York Mellon Trust Company, N.A., as Trustee</w:t>
            </w:r>
          </w:p>
        </w:tc>
        <w:tc>
          <w:tcPr>
            <w:tcW w:w="72" w:type="dxa"/>
            <w:vAlign w:val="bottom"/>
          </w:tcPr>
          <w:p w14:paraId="511C1D84" w14:textId="77777777" w:rsidR="00C334D1" w:rsidRPr="00813D46" w:rsidRDefault="00C334D1" w:rsidP="007B0C0F">
            <w:pPr>
              <w:pStyle w:val="la2"/>
              <w:rPr>
                <w:sz w:val="15"/>
                <w:szCs w:val="15"/>
              </w:rPr>
            </w:pPr>
          </w:p>
        </w:tc>
        <w:tc>
          <w:tcPr>
            <w:tcW w:w="674" w:type="dxa"/>
          </w:tcPr>
          <w:p w14:paraId="3EA525FF" w14:textId="77777777" w:rsidR="00C334D1" w:rsidRPr="00813D46" w:rsidRDefault="00C334D1" w:rsidP="007B0C0F">
            <w:pPr>
              <w:pStyle w:val="la2"/>
            </w:pPr>
          </w:p>
        </w:tc>
        <w:tc>
          <w:tcPr>
            <w:tcW w:w="256" w:type="dxa"/>
            <w:vAlign w:val="bottom"/>
          </w:tcPr>
          <w:p w14:paraId="60AF87B1" w14:textId="77777777" w:rsidR="00C334D1" w:rsidRPr="00813D46" w:rsidRDefault="00C334D1" w:rsidP="007B0C0F">
            <w:pPr>
              <w:pStyle w:val="la2"/>
              <w:rPr>
                <w:sz w:val="15"/>
                <w:szCs w:val="15"/>
              </w:rPr>
            </w:pPr>
          </w:p>
        </w:tc>
        <w:tc>
          <w:tcPr>
            <w:tcW w:w="78" w:type="dxa"/>
            <w:noWrap/>
          </w:tcPr>
          <w:p w14:paraId="48F58C42" w14:textId="77777777" w:rsidR="00C334D1" w:rsidRPr="00813D46" w:rsidRDefault="00C334D1" w:rsidP="007B0C0F">
            <w:pPr>
              <w:rPr>
                <w:rFonts w:cs="Arial"/>
              </w:rPr>
            </w:pPr>
          </w:p>
        </w:tc>
        <w:tc>
          <w:tcPr>
            <w:tcW w:w="615" w:type="dxa"/>
            <w:noWrap/>
          </w:tcPr>
          <w:p w14:paraId="0F129C97" w14:textId="77777777" w:rsidR="00C334D1" w:rsidRPr="00813D46" w:rsidRDefault="00C334D1" w:rsidP="007B0C0F">
            <w:pPr>
              <w:jc w:val="right"/>
              <w:rPr>
                <w:rFonts w:cs="Arial"/>
              </w:rPr>
            </w:pPr>
            <w:r w:rsidRPr="00813D46">
              <w:rPr>
                <w:rFonts w:cs="Arial"/>
              </w:rPr>
              <w:t>8-K</w:t>
            </w:r>
          </w:p>
        </w:tc>
        <w:tc>
          <w:tcPr>
            <w:tcW w:w="72" w:type="dxa"/>
            <w:noWrap/>
          </w:tcPr>
          <w:p w14:paraId="580E13D0" w14:textId="77777777" w:rsidR="00C334D1" w:rsidRPr="00813D46" w:rsidRDefault="00C334D1" w:rsidP="007B0C0F">
            <w:pPr>
              <w:rPr>
                <w:rFonts w:cs="Arial"/>
              </w:rPr>
            </w:pPr>
          </w:p>
        </w:tc>
        <w:tc>
          <w:tcPr>
            <w:tcW w:w="290" w:type="dxa"/>
            <w:vAlign w:val="bottom"/>
          </w:tcPr>
          <w:p w14:paraId="2F1AECED" w14:textId="77777777" w:rsidR="00C334D1" w:rsidRPr="00813D46" w:rsidRDefault="00C334D1" w:rsidP="007B0C0F">
            <w:pPr>
              <w:pStyle w:val="la2"/>
              <w:rPr>
                <w:sz w:val="15"/>
                <w:szCs w:val="15"/>
              </w:rPr>
            </w:pPr>
          </w:p>
        </w:tc>
        <w:tc>
          <w:tcPr>
            <w:tcW w:w="72" w:type="dxa"/>
          </w:tcPr>
          <w:p w14:paraId="37001C2F" w14:textId="77777777" w:rsidR="00C334D1" w:rsidRPr="00813D46" w:rsidRDefault="00C334D1" w:rsidP="007B0C0F">
            <w:pPr>
              <w:pStyle w:val="la2"/>
            </w:pPr>
          </w:p>
        </w:tc>
        <w:tc>
          <w:tcPr>
            <w:tcW w:w="805" w:type="dxa"/>
          </w:tcPr>
          <w:p w14:paraId="1A4619FB" w14:textId="77777777" w:rsidR="00C334D1" w:rsidRPr="00813D46" w:rsidRDefault="00C334D1" w:rsidP="007B0C0F">
            <w:pPr>
              <w:pStyle w:val="la2"/>
            </w:pPr>
          </w:p>
        </w:tc>
        <w:tc>
          <w:tcPr>
            <w:tcW w:w="72" w:type="dxa"/>
          </w:tcPr>
          <w:p w14:paraId="0E5F8309" w14:textId="77777777" w:rsidR="00C334D1" w:rsidRPr="00813D46" w:rsidRDefault="00C334D1" w:rsidP="007B0C0F">
            <w:pPr>
              <w:pStyle w:val="la2"/>
            </w:pPr>
          </w:p>
        </w:tc>
        <w:tc>
          <w:tcPr>
            <w:tcW w:w="290" w:type="dxa"/>
            <w:vAlign w:val="bottom"/>
          </w:tcPr>
          <w:p w14:paraId="0132A360" w14:textId="77777777" w:rsidR="00C334D1" w:rsidRPr="00813D46" w:rsidRDefault="00C334D1" w:rsidP="007B0C0F">
            <w:pPr>
              <w:pStyle w:val="la2"/>
              <w:rPr>
                <w:sz w:val="15"/>
                <w:szCs w:val="15"/>
              </w:rPr>
            </w:pPr>
          </w:p>
        </w:tc>
        <w:tc>
          <w:tcPr>
            <w:tcW w:w="102" w:type="dxa"/>
            <w:noWrap/>
          </w:tcPr>
          <w:p w14:paraId="0EB248B5" w14:textId="77777777" w:rsidR="00C334D1" w:rsidRPr="00813D46" w:rsidRDefault="00C334D1" w:rsidP="007B0C0F">
            <w:pPr>
              <w:rPr>
                <w:rFonts w:cs="Arial"/>
              </w:rPr>
            </w:pPr>
          </w:p>
        </w:tc>
        <w:tc>
          <w:tcPr>
            <w:tcW w:w="526" w:type="dxa"/>
            <w:noWrap/>
          </w:tcPr>
          <w:p w14:paraId="689C0F62" w14:textId="77777777" w:rsidR="00C334D1" w:rsidRPr="00813D46" w:rsidRDefault="00C334D1" w:rsidP="007B0C0F">
            <w:pPr>
              <w:jc w:val="right"/>
              <w:rPr>
                <w:rFonts w:cs="Arial"/>
              </w:rPr>
            </w:pPr>
            <w:r w:rsidRPr="00813D46">
              <w:rPr>
                <w:rFonts w:cs="Arial"/>
              </w:rPr>
              <w:t>4.1</w:t>
            </w:r>
          </w:p>
        </w:tc>
        <w:tc>
          <w:tcPr>
            <w:tcW w:w="72" w:type="dxa"/>
            <w:noWrap/>
          </w:tcPr>
          <w:p w14:paraId="460720D1" w14:textId="77777777" w:rsidR="00C334D1" w:rsidRPr="00813D46" w:rsidRDefault="00C334D1" w:rsidP="007B0C0F">
            <w:pPr>
              <w:rPr>
                <w:rFonts w:cs="Arial"/>
              </w:rPr>
            </w:pPr>
          </w:p>
        </w:tc>
        <w:tc>
          <w:tcPr>
            <w:tcW w:w="290" w:type="dxa"/>
            <w:vAlign w:val="bottom"/>
          </w:tcPr>
          <w:p w14:paraId="1A82DDFA" w14:textId="77777777" w:rsidR="00C334D1" w:rsidRPr="00813D46" w:rsidRDefault="00C334D1" w:rsidP="007B0C0F">
            <w:pPr>
              <w:pStyle w:val="la2"/>
              <w:rPr>
                <w:sz w:val="15"/>
                <w:szCs w:val="15"/>
              </w:rPr>
            </w:pPr>
          </w:p>
        </w:tc>
        <w:tc>
          <w:tcPr>
            <w:tcW w:w="72" w:type="dxa"/>
            <w:noWrap/>
          </w:tcPr>
          <w:p w14:paraId="298A7073" w14:textId="77777777" w:rsidR="00C334D1" w:rsidRPr="00813D46" w:rsidRDefault="00C334D1" w:rsidP="007B0C0F">
            <w:pPr>
              <w:rPr>
                <w:rFonts w:cs="Arial"/>
              </w:rPr>
            </w:pPr>
          </w:p>
        </w:tc>
        <w:tc>
          <w:tcPr>
            <w:tcW w:w="805" w:type="dxa"/>
            <w:noWrap/>
          </w:tcPr>
          <w:p w14:paraId="3F08C132" w14:textId="77777777" w:rsidR="00C334D1" w:rsidRPr="00813D46" w:rsidRDefault="00C334D1" w:rsidP="007B0C0F">
            <w:pPr>
              <w:jc w:val="right"/>
              <w:rPr>
                <w:rFonts w:cs="Arial"/>
              </w:rPr>
            </w:pPr>
            <w:r w:rsidRPr="00813D46">
              <w:rPr>
                <w:rFonts w:cs="Arial"/>
              </w:rPr>
              <w:t>12/6/13</w:t>
            </w:r>
          </w:p>
        </w:tc>
        <w:tc>
          <w:tcPr>
            <w:tcW w:w="77" w:type="dxa"/>
            <w:noWrap/>
          </w:tcPr>
          <w:p w14:paraId="4DE877B3" w14:textId="77777777" w:rsidR="00C334D1" w:rsidRPr="00813D46" w:rsidRDefault="00C334D1" w:rsidP="007B0C0F">
            <w:pPr>
              <w:rPr>
                <w:rFonts w:cs="Arial"/>
              </w:rPr>
            </w:pPr>
          </w:p>
        </w:tc>
      </w:tr>
      <w:tr w:rsidR="002B2E54" w:rsidRPr="00813D46" w14:paraId="55E7F758" w14:textId="77777777" w:rsidTr="00796601">
        <w:trPr>
          <w:trHeight w:val="120"/>
          <w:jc w:val="center"/>
        </w:trPr>
        <w:tc>
          <w:tcPr>
            <w:tcW w:w="869" w:type="dxa"/>
            <w:vAlign w:val="center"/>
          </w:tcPr>
          <w:p w14:paraId="549A6171" w14:textId="77777777" w:rsidR="002B2E54" w:rsidRPr="00813D46" w:rsidRDefault="002B2E54" w:rsidP="00796601">
            <w:pPr>
              <w:rPr>
                <w:sz w:val="12"/>
                <w:szCs w:val="24"/>
              </w:rPr>
            </w:pPr>
          </w:p>
        </w:tc>
        <w:tc>
          <w:tcPr>
            <w:tcW w:w="4233" w:type="dxa"/>
            <w:gridSpan w:val="2"/>
            <w:vAlign w:val="center"/>
          </w:tcPr>
          <w:p w14:paraId="4198FF12" w14:textId="77777777" w:rsidR="002B2E54" w:rsidRPr="00813D46" w:rsidRDefault="002B2E54" w:rsidP="00796601">
            <w:pPr>
              <w:rPr>
                <w:sz w:val="12"/>
                <w:szCs w:val="24"/>
              </w:rPr>
            </w:pPr>
          </w:p>
        </w:tc>
        <w:tc>
          <w:tcPr>
            <w:tcW w:w="746" w:type="dxa"/>
            <w:gridSpan w:val="2"/>
            <w:vAlign w:val="center"/>
          </w:tcPr>
          <w:p w14:paraId="257E3945" w14:textId="77777777" w:rsidR="002B2E54" w:rsidRPr="00813D46" w:rsidRDefault="002B2E54" w:rsidP="00796601">
            <w:pPr>
              <w:rPr>
                <w:sz w:val="12"/>
                <w:szCs w:val="24"/>
              </w:rPr>
            </w:pPr>
          </w:p>
        </w:tc>
        <w:tc>
          <w:tcPr>
            <w:tcW w:w="1021" w:type="dxa"/>
            <w:gridSpan w:val="4"/>
            <w:vAlign w:val="center"/>
          </w:tcPr>
          <w:p w14:paraId="7667DCD6" w14:textId="77777777" w:rsidR="002B2E54" w:rsidRPr="00813D46" w:rsidRDefault="002B2E54" w:rsidP="00796601">
            <w:pPr>
              <w:rPr>
                <w:sz w:val="12"/>
                <w:szCs w:val="24"/>
              </w:rPr>
            </w:pPr>
          </w:p>
        </w:tc>
        <w:tc>
          <w:tcPr>
            <w:tcW w:w="1239" w:type="dxa"/>
            <w:gridSpan w:val="4"/>
            <w:vAlign w:val="center"/>
          </w:tcPr>
          <w:p w14:paraId="098FF69B" w14:textId="77777777" w:rsidR="002B2E54" w:rsidRPr="00813D46" w:rsidRDefault="002B2E54" w:rsidP="00796601">
            <w:pPr>
              <w:rPr>
                <w:sz w:val="12"/>
                <w:szCs w:val="24"/>
              </w:rPr>
            </w:pPr>
          </w:p>
        </w:tc>
        <w:tc>
          <w:tcPr>
            <w:tcW w:w="990" w:type="dxa"/>
            <w:gridSpan w:val="4"/>
            <w:vAlign w:val="center"/>
          </w:tcPr>
          <w:p w14:paraId="72F44B55" w14:textId="77777777" w:rsidR="002B2E54" w:rsidRPr="00813D46" w:rsidRDefault="002B2E54" w:rsidP="00796601">
            <w:pPr>
              <w:rPr>
                <w:sz w:val="12"/>
                <w:szCs w:val="24"/>
              </w:rPr>
            </w:pPr>
          </w:p>
        </w:tc>
        <w:tc>
          <w:tcPr>
            <w:tcW w:w="1244" w:type="dxa"/>
            <w:gridSpan w:val="4"/>
            <w:vAlign w:val="center"/>
          </w:tcPr>
          <w:p w14:paraId="20FAF078" w14:textId="77777777" w:rsidR="002B2E54" w:rsidRPr="00813D46" w:rsidRDefault="002B2E54" w:rsidP="00796601">
            <w:pPr>
              <w:rPr>
                <w:sz w:val="12"/>
                <w:szCs w:val="24"/>
              </w:rPr>
            </w:pPr>
          </w:p>
        </w:tc>
      </w:tr>
      <w:tr w:rsidR="00C334D1" w:rsidRPr="00813D46" w14:paraId="141EB141" w14:textId="77777777" w:rsidTr="007B0C0F">
        <w:trPr>
          <w:jc w:val="center"/>
        </w:trPr>
        <w:tc>
          <w:tcPr>
            <w:tcW w:w="869" w:type="dxa"/>
            <w:noWrap/>
          </w:tcPr>
          <w:p w14:paraId="72600BB8" w14:textId="77777777" w:rsidR="00C334D1" w:rsidRPr="00813D46" w:rsidRDefault="00C334D1" w:rsidP="007B0C0F">
            <w:pPr>
              <w:rPr>
                <w:rFonts w:cs="Arial"/>
              </w:rPr>
            </w:pPr>
            <w:r w:rsidRPr="00813D46">
              <w:rPr>
                <w:rFonts w:cs="Arial"/>
              </w:rPr>
              <w:t>4.11</w:t>
            </w:r>
          </w:p>
        </w:tc>
        <w:tc>
          <w:tcPr>
            <w:tcW w:w="306" w:type="dxa"/>
            <w:vAlign w:val="bottom"/>
          </w:tcPr>
          <w:p w14:paraId="69AE93EB" w14:textId="77777777" w:rsidR="00C334D1" w:rsidRPr="00813D46" w:rsidRDefault="00C334D1" w:rsidP="007B0C0F">
            <w:pPr>
              <w:pStyle w:val="la2"/>
              <w:rPr>
                <w:sz w:val="15"/>
                <w:szCs w:val="15"/>
              </w:rPr>
            </w:pPr>
          </w:p>
        </w:tc>
        <w:tc>
          <w:tcPr>
            <w:tcW w:w="3927" w:type="dxa"/>
          </w:tcPr>
          <w:p w14:paraId="696D84CC" w14:textId="77777777" w:rsidR="00C334D1" w:rsidRPr="00813D46" w:rsidRDefault="00C334D1" w:rsidP="007B0C0F">
            <w:pPr>
              <w:rPr>
                <w:rFonts w:cs="Arial"/>
              </w:rPr>
            </w:pPr>
            <w:r w:rsidRPr="00813D46">
              <w:rPr>
                <w:rFonts w:cs="Arial"/>
              </w:rPr>
              <w:t>Eighth Supplemental Indenture for 1.625% Notes due 2018, 3.625% Notes due 2023, and 4.875% Notes due 2043, dated as of December 6, 2013, between Microsoft Corporation and The Bank of New York Mellon Trust Company, N.A., as Trustee, to the Indenture, dated as of May 18, 2009, between Microsoft Corporation and The Bank of New York Mellon Trust Company, N.A., as Trustee</w:t>
            </w:r>
          </w:p>
        </w:tc>
        <w:tc>
          <w:tcPr>
            <w:tcW w:w="72" w:type="dxa"/>
            <w:vAlign w:val="bottom"/>
          </w:tcPr>
          <w:p w14:paraId="298C6B90" w14:textId="77777777" w:rsidR="00C334D1" w:rsidRPr="00813D46" w:rsidRDefault="00C334D1" w:rsidP="007B0C0F">
            <w:pPr>
              <w:pStyle w:val="la2"/>
              <w:rPr>
                <w:sz w:val="15"/>
                <w:szCs w:val="15"/>
              </w:rPr>
            </w:pPr>
          </w:p>
        </w:tc>
        <w:tc>
          <w:tcPr>
            <w:tcW w:w="674" w:type="dxa"/>
          </w:tcPr>
          <w:p w14:paraId="0B074AE8" w14:textId="77777777" w:rsidR="00C334D1" w:rsidRPr="00813D46" w:rsidRDefault="00C334D1" w:rsidP="007B0C0F">
            <w:pPr>
              <w:pStyle w:val="la2"/>
            </w:pPr>
          </w:p>
        </w:tc>
        <w:tc>
          <w:tcPr>
            <w:tcW w:w="256" w:type="dxa"/>
            <w:vAlign w:val="bottom"/>
          </w:tcPr>
          <w:p w14:paraId="31D166B9" w14:textId="77777777" w:rsidR="00C334D1" w:rsidRPr="00813D46" w:rsidRDefault="00C334D1" w:rsidP="007B0C0F">
            <w:pPr>
              <w:pStyle w:val="la2"/>
              <w:rPr>
                <w:sz w:val="15"/>
                <w:szCs w:val="15"/>
              </w:rPr>
            </w:pPr>
          </w:p>
        </w:tc>
        <w:tc>
          <w:tcPr>
            <w:tcW w:w="78" w:type="dxa"/>
            <w:noWrap/>
          </w:tcPr>
          <w:p w14:paraId="495E82C6" w14:textId="77777777" w:rsidR="00C334D1" w:rsidRPr="00813D46" w:rsidRDefault="00C334D1" w:rsidP="007B0C0F">
            <w:pPr>
              <w:rPr>
                <w:rFonts w:cs="Arial"/>
              </w:rPr>
            </w:pPr>
          </w:p>
        </w:tc>
        <w:tc>
          <w:tcPr>
            <w:tcW w:w="615" w:type="dxa"/>
            <w:noWrap/>
          </w:tcPr>
          <w:p w14:paraId="49CBCF47" w14:textId="77777777" w:rsidR="00C334D1" w:rsidRPr="00813D46" w:rsidRDefault="00C334D1" w:rsidP="007B0C0F">
            <w:pPr>
              <w:jc w:val="right"/>
              <w:rPr>
                <w:rFonts w:cs="Arial"/>
              </w:rPr>
            </w:pPr>
            <w:r w:rsidRPr="00813D46">
              <w:rPr>
                <w:rFonts w:cs="Arial"/>
              </w:rPr>
              <w:t>8-K</w:t>
            </w:r>
          </w:p>
        </w:tc>
        <w:tc>
          <w:tcPr>
            <w:tcW w:w="72" w:type="dxa"/>
            <w:noWrap/>
          </w:tcPr>
          <w:p w14:paraId="2ADBBF78" w14:textId="77777777" w:rsidR="00C334D1" w:rsidRPr="00813D46" w:rsidRDefault="00C334D1" w:rsidP="007B0C0F">
            <w:pPr>
              <w:rPr>
                <w:rFonts w:cs="Arial"/>
              </w:rPr>
            </w:pPr>
          </w:p>
        </w:tc>
        <w:tc>
          <w:tcPr>
            <w:tcW w:w="290" w:type="dxa"/>
            <w:vAlign w:val="bottom"/>
          </w:tcPr>
          <w:p w14:paraId="4B4D2EEB" w14:textId="77777777" w:rsidR="00C334D1" w:rsidRPr="00813D46" w:rsidRDefault="00C334D1" w:rsidP="007B0C0F">
            <w:pPr>
              <w:pStyle w:val="la2"/>
              <w:rPr>
                <w:sz w:val="15"/>
                <w:szCs w:val="15"/>
              </w:rPr>
            </w:pPr>
          </w:p>
        </w:tc>
        <w:tc>
          <w:tcPr>
            <w:tcW w:w="72" w:type="dxa"/>
          </w:tcPr>
          <w:p w14:paraId="6B0DBC6B" w14:textId="77777777" w:rsidR="00C334D1" w:rsidRPr="00813D46" w:rsidRDefault="00C334D1" w:rsidP="007B0C0F">
            <w:pPr>
              <w:pStyle w:val="la2"/>
            </w:pPr>
          </w:p>
        </w:tc>
        <w:tc>
          <w:tcPr>
            <w:tcW w:w="805" w:type="dxa"/>
          </w:tcPr>
          <w:p w14:paraId="090246EA" w14:textId="77777777" w:rsidR="00C334D1" w:rsidRPr="00813D46" w:rsidRDefault="00C334D1" w:rsidP="007B0C0F">
            <w:pPr>
              <w:pStyle w:val="la2"/>
            </w:pPr>
          </w:p>
        </w:tc>
        <w:tc>
          <w:tcPr>
            <w:tcW w:w="72" w:type="dxa"/>
          </w:tcPr>
          <w:p w14:paraId="3767442B" w14:textId="77777777" w:rsidR="00C334D1" w:rsidRPr="00813D46" w:rsidRDefault="00C334D1" w:rsidP="007B0C0F">
            <w:pPr>
              <w:pStyle w:val="la2"/>
            </w:pPr>
          </w:p>
        </w:tc>
        <w:tc>
          <w:tcPr>
            <w:tcW w:w="290" w:type="dxa"/>
            <w:vAlign w:val="bottom"/>
          </w:tcPr>
          <w:p w14:paraId="0FAEF233" w14:textId="77777777" w:rsidR="00C334D1" w:rsidRPr="00813D46" w:rsidRDefault="00C334D1" w:rsidP="007B0C0F">
            <w:pPr>
              <w:pStyle w:val="la2"/>
              <w:rPr>
                <w:sz w:val="15"/>
                <w:szCs w:val="15"/>
              </w:rPr>
            </w:pPr>
          </w:p>
        </w:tc>
        <w:tc>
          <w:tcPr>
            <w:tcW w:w="102" w:type="dxa"/>
            <w:noWrap/>
          </w:tcPr>
          <w:p w14:paraId="458E5A6E" w14:textId="77777777" w:rsidR="00C334D1" w:rsidRPr="00813D46" w:rsidRDefault="00C334D1" w:rsidP="007B0C0F">
            <w:pPr>
              <w:rPr>
                <w:rFonts w:cs="Arial"/>
              </w:rPr>
            </w:pPr>
          </w:p>
        </w:tc>
        <w:tc>
          <w:tcPr>
            <w:tcW w:w="526" w:type="dxa"/>
            <w:noWrap/>
          </w:tcPr>
          <w:p w14:paraId="013007E1" w14:textId="77777777" w:rsidR="00C334D1" w:rsidRPr="00813D46" w:rsidRDefault="00C334D1" w:rsidP="007B0C0F">
            <w:pPr>
              <w:jc w:val="right"/>
              <w:rPr>
                <w:rFonts w:cs="Arial"/>
              </w:rPr>
            </w:pPr>
            <w:r w:rsidRPr="00813D46">
              <w:rPr>
                <w:rFonts w:cs="Arial"/>
              </w:rPr>
              <w:t>4.2</w:t>
            </w:r>
          </w:p>
        </w:tc>
        <w:tc>
          <w:tcPr>
            <w:tcW w:w="72" w:type="dxa"/>
            <w:noWrap/>
          </w:tcPr>
          <w:p w14:paraId="2AAAF504" w14:textId="77777777" w:rsidR="00C334D1" w:rsidRPr="00813D46" w:rsidRDefault="00C334D1" w:rsidP="007B0C0F">
            <w:pPr>
              <w:rPr>
                <w:rFonts w:cs="Arial"/>
              </w:rPr>
            </w:pPr>
          </w:p>
        </w:tc>
        <w:tc>
          <w:tcPr>
            <w:tcW w:w="290" w:type="dxa"/>
            <w:vAlign w:val="bottom"/>
          </w:tcPr>
          <w:p w14:paraId="7B866FB8" w14:textId="77777777" w:rsidR="00C334D1" w:rsidRPr="00813D46" w:rsidRDefault="00C334D1" w:rsidP="007B0C0F">
            <w:pPr>
              <w:pStyle w:val="la2"/>
              <w:rPr>
                <w:sz w:val="15"/>
                <w:szCs w:val="15"/>
              </w:rPr>
            </w:pPr>
          </w:p>
        </w:tc>
        <w:tc>
          <w:tcPr>
            <w:tcW w:w="72" w:type="dxa"/>
            <w:noWrap/>
          </w:tcPr>
          <w:p w14:paraId="6F78E64E" w14:textId="77777777" w:rsidR="00C334D1" w:rsidRPr="00813D46" w:rsidRDefault="00C334D1" w:rsidP="007B0C0F">
            <w:pPr>
              <w:rPr>
                <w:rFonts w:cs="Arial"/>
              </w:rPr>
            </w:pPr>
          </w:p>
        </w:tc>
        <w:tc>
          <w:tcPr>
            <w:tcW w:w="805" w:type="dxa"/>
            <w:noWrap/>
          </w:tcPr>
          <w:p w14:paraId="0C283BB2" w14:textId="77777777" w:rsidR="00C334D1" w:rsidRPr="00813D46" w:rsidRDefault="00C334D1" w:rsidP="007B0C0F">
            <w:pPr>
              <w:jc w:val="right"/>
              <w:rPr>
                <w:rFonts w:cs="Arial"/>
              </w:rPr>
            </w:pPr>
            <w:r w:rsidRPr="00813D46">
              <w:rPr>
                <w:rFonts w:cs="Arial"/>
              </w:rPr>
              <w:t>12/6/13</w:t>
            </w:r>
          </w:p>
        </w:tc>
        <w:tc>
          <w:tcPr>
            <w:tcW w:w="77" w:type="dxa"/>
            <w:noWrap/>
          </w:tcPr>
          <w:p w14:paraId="7E86CACA" w14:textId="77777777" w:rsidR="00C334D1" w:rsidRPr="00813D46" w:rsidRDefault="00C334D1" w:rsidP="007B0C0F">
            <w:pPr>
              <w:rPr>
                <w:rFonts w:cs="Arial"/>
              </w:rPr>
            </w:pPr>
          </w:p>
        </w:tc>
      </w:tr>
      <w:tr w:rsidR="00C334D1" w:rsidRPr="00813D46" w14:paraId="3E13ABE6" w14:textId="77777777" w:rsidTr="007B0C0F">
        <w:trPr>
          <w:trHeight w:val="120"/>
          <w:jc w:val="center"/>
        </w:trPr>
        <w:tc>
          <w:tcPr>
            <w:tcW w:w="869" w:type="dxa"/>
            <w:vAlign w:val="center"/>
          </w:tcPr>
          <w:p w14:paraId="7882C67A" w14:textId="77777777" w:rsidR="00C334D1" w:rsidRPr="00813D46" w:rsidRDefault="00C334D1" w:rsidP="007B0C0F">
            <w:pPr>
              <w:rPr>
                <w:sz w:val="12"/>
                <w:szCs w:val="24"/>
              </w:rPr>
            </w:pPr>
          </w:p>
        </w:tc>
        <w:tc>
          <w:tcPr>
            <w:tcW w:w="4233" w:type="dxa"/>
            <w:gridSpan w:val="2"/>
            <w:vAlign w:val="center"/>
          </w:tcPr>
          <w:p w14:paraId="4C053B8B" w14:textId="77777777" w:rsidR="00C334D1" w:rsidRPr="00813D46" w:rsidRDefault="00C334D1" w:rsidP="007B0C0F">
            <w:pPr>
              <w:rPr>
                <w:sz w:val="12"/>
                <w:szCs w:val="24"/>
              </w:rPr>
            </w:pPr>
          </w:p>
        </w:tc>
        <w:tc>
          <w:tcPr>
            <w:tcW w:w="746" w:type="dxa"/>
            <w:gridSpan w:val="2"/>
            <w:vAlign w:val="center"/>
          </w:tcPr>
          <w:p w14:paraId="7FCA1BD5" w14:textId="77777777" w:rsidR="00C334D1" w:rsidRPr="00813D46" w:rsidRDefault="00C334D1" w:rsidP="007B0C0F">
            <w:pPr>
              <w:rPr>
                <w:sz w:val="12"/>
                <w:szCs w:val="24"/>
              </w:rPr>
            </w:pPr>
          </w:p>
        </w:tc>
        <w:tc>
          <w:tcPr>
            <w:tcW w:w="1021" w:type="dxa"/>
            <w:gridSpan w:val="4"/>
            <w:vAlign w:val="center"/>
          </w:tcPr>
          <w:p w14:paraId="079AC081" w14:textId="77777777" w:rsidR="00C334D1" w:rsidRPr="00813D46" w:rsidRDefault="00C334D1" w:rsidP="007B0C0F">
            <w:pPr>
              <w:rPr>
                <w:sz w:val="12"/>
                <w:szCs w:val="24"/>
              </w:rPr>
            </w:pPr>
          </w:p>
        </w:tc>
        <w:tc>
          <w:tcPr>
            <w:tcW w:w="1239" w:type="dxa"/>
            <w:gridSpan w:val="4"/>
            <w:vAlign w:val="center"/>
          </w:tcPr>
          <w:p w14:paraId="56D7CDBC" w14:textId="77777777" w:rsidR="00C334D1" w:rsidRPr="00813D46" w:rsidRDefault="00C334D1" w:rsidP="007B0C0F">
            <w:pPr>
              <w:rPr>
                <w:sz w:val="12"/>
                <w:szCs w:val="24"/>
              </w:rPr>
            </w:pPr>
          </w:p>
        </w:tc>
        <w:tc>
          <w:tcPr>
            <w:tcW w:w="990" w:type="dxa"/>
            <w:gridSpan w:val="4"/>
            <w:vAlign w:val="center"/>
          </w:tcPr>
          <w:p w14:paraId="2FFC79F8" w14:textId="77777777" w:rsidR="00C334D1" w:rsidRPr="00813D46" w:rsidRDefault="00C334D1" w:rsidP="007B0C0F">
            <w:pPr>
              <w:rPr>
                <w:sz w:val="12"/>
                <w:szCs w:val="24"/>
              </w:rPr>
            </w:pPr>
          </w:p>
        </w:tc>
        <w:tc>
          <w:tcPr>
            <w:tcW w:w="1244" w:type="dxa"/>
            <w:gridSpan w:val="4"/>
            <w:vAlign w:val="center"/>
          </w:tcPr>
          <w:p w14:paraId="03DFDC50" w14:textId="77777777" w:rsidR="00C334D1" w:rsidRPr="00813D46" w:rsidRDefault="00C334D1" w:rsidP="007B0C0F">
            <w:pPr>
              <w:rPr>
                <w:sz w:val="12"/>
                <w:szCs w:val="24"/>
              </w:rPr>
            </w:pPr>
          </w:p>
        </w:tc>
      </w:tr>
      <w:tr w:rsidR="00C40835" w:rsidRPr="00813D46" w14:paraId="2C97AD4D" w14:textId="77777777" w:rsidTr="00C40835">
        <w:trPr>
          <w:jc w:val="center"/>
        </w:trPr>
        <w:tc>
          <w:tcPr>
            <w:tcW w:w="869" w:type="dxa"/>
            <w:noWrap/>
          </w:tcPr>
          <w:p w14:paraId="4EA95A00" w14:textId="76956C30" w:rsidR="00C40835" w:rsidRPr="00813D46" w:rsidRDefault="00C40835" w:rsidP="00C40835">
            <w:pPr>
              <w:rPr>
                <w:rFonts w:cs="Arial"/>
              </w:rPr>
            </w:pPr>
            <w:r w:rsidRPr="00813D46">
              <w:t>4.12</w:t>
            </w:r>
          </w:p>
        </w:tc>
        <w:tc>
          <w:tcPr>
            <w:tcW w:w="306" w:type="dxa"/>
            <w:vAlign w:val="bottom"/>
          </w:tcPr>
          <w:p w14:paraId="51EE9CFF" w14:textId="77777777" w:rsidR="00C40835" w:rsidRPr="00813D46" w:rsidRDefault="00C40835" w:rsidP="00C40835">
            <w:pPr>
              <w:pStyle w:val="la2"/>
              <w:rPr>
                <w:sz w:val="15"/>
                <w:szCs w:val="15"/>
              </w:rPr>
            </w:pPr>
          </w:p>
        </w:tc>
        <w:tc>
          <w:tcPr>
            <w:tcW w:w="3927" w:type="dxa"/>
          </w:tcPr>
          <w:p w14:paraId="4A09CB29" w14:textId="195D8236" w:rsidR="00C40835" w:rsidRPr="00813D46" w:rsidRDefault="00C40835" w:rsidP="00C40835">
            <w:pPr>
              <w:rPr>
                <w:rFonts w:cs="Arial"/>
              </w:rPr>
            </w:pPr>
            <w:r w:rsidRPr="00813D46">
              <w:t>Ninth Supplemental Indenture for 1.850% Notes due 2020, 2.375% Notes due 2022, 2.700% Notes due 2025, 3.500% Notes due 2035, 3.750% Notes due 2045, and 4.000% Notes due 2055, dated as of February 12, 2015, between Microsoft Corporation and The Bank of New York Mellon Trust Company, N.A., as Trustee, to the Indenture, dated as of May 18, 2009, between Microsoft Corporation and The Bank of New York Mellon Trust Company, N.A., as Trustee</w:t>
            </w:r>
          </w:p>
        </w:tc>
        <w:tc>
          <w:tcPr>
            <w:tcW w:w="72" w:type="dxa"/>
            <w:vAlign w:val="bottom"/>
          </w:tcPr>
          <w:p w14:paraId="74C3CCA4" w14:textId="77777777" w:rsidR="00C40835" w:rsidRPr="00813D46" w:rsidRDefault="00C40835" w:rsidP="00C40835">
            <w:pPr>
              <w:pStyle w:val="la2"/>
              <w:rPr>
                <w:sz w:val="15"/>
                <w:szCs w:val="15"/>
              </w:rPr>
            </w:pPr>
          </w:p>
        </w:tc>
        <w:tc>
          <w:tcPr>
            <w:tcW w:w="674" w:type="dxa"/>
          </w:tcPr>
          <w:p w14:paraId="168EAD3C" w14:textId="77777777" w:rsidR="00C40835" w:rsidRPr="00813D46" w:rsidRDefault="00C40835" w:rsidP="00C40835">
            <w:pPr>
              <w:pStyle w:val="la2"/>
            </w:pPr>
          </w:p>
        </w:tc>
        <w:tc>
          <w:tcPr>
            <w:tcW w:w="256" w:type="dxa"/>
            <w:vAlign w:val="bottom"/>
          </w:tcPr>
          <w:p w14:paraId="7A98A1CC" w14:textId="77777777" w:rsidR="00C40835" w:rsidRPr="00813D46" w:rsidRDefault="00C40835" w:rsidP="00C40835">
            <w:pPr>
              <w:pStyle w:val="la2"/>
              <w:rPr>
                <w:sz w:val="15"/>
                <w:szCs w:val="15"/>
              </w:rPr>
            </w:pPr>
          </w:p>
        </w:tc>
        <w:tc>
          <w:tcPr>
            <w:tcW w:w="78" w:type="dxa"/>
            <w:noWrap/>
          </w:tcPr>
          <w:p w14:paraId="4C84087E" w14:textId="77777777" w:rsidR="00C40835" w:rsidRPr="00813D46" w:rsidRDefault="00C40835" w:rsidP="00C40835">
            <w:pPr>
              <w:rPr>
                <w:rFonts w:cs="Arial"/>
              </w:rPr>
            </w:pPr>
          </w:p>
        </w:tc>
        <w:tc>
          <w:tcPr>
            <w:tcW w:w="615" w:type="dxa"/>
            <w:noWrap/>
          </w:tcPr>
          <w:p w14:paraId="0046AD82" w14:textId="3BA87852" w:rsidR="00C40835" w:rsidRPr="00813D46" w:rsidRDefault="00C40835" w:rsidP="00C40835">
            <w:pPr>
              <w:jc w:val="right"/>
              <w:rPr>
                <w:rFonts w:cs="Arial"/>
              </w:rPr>
            </w:pPr>
            <w:r w:rsidRPr="00813D46">
              <w:rPr>
                <w:rFonts w:cs="Arial"/>
              </w:rPr>
              <w:t>8-K</w:t>
            </w:r>
          </w:p>
        </w:tc>
        <w:tc>
          <w:tcPr>
            <w:tcW w:w="72" w:type="dxa"/>
            <w:noWrap/>
          </w:tcPr>
          <w:p w14:paraId="327AFEA3" w14:textId="77777777" w:rsidR="00C40835" w:rsidRPr="00813D46" w:rsidRDefault="00C40835" w:rsidP="00C40835">
            <w:pPr>
              <w:rPr>
                <w:rFonts w:cs="Arial"/>
              </w:rPr>
            </w:pPr>
          </w:p>
        </w:tc>
        <w:tc>
          <w:tcPr>
            <w:tcW w:w="290" w:type="dxa"/>
            <w:vAlign w:val="bottom"/>
          </w:tcPr>
          <w:p w14:paraId="338785B7" w14:textId="77777777" w:rsidR="00C40835" w:rsidRPr="00813D46" w:rsidRDefault="00C40835" w:rsidP="00C40835">
            <w:pPr>
              <w:pStyle w:val="la2"/>
              <w:rPr>
                <w:sz w:val="15"/>
                <w:szCs w:val="15"/>
              </w:rPr>
            </w:pPr>
          </w:p>
        </w:tc>
        <w:tc>
          <w:tcPr>
            <w:tcW w:w="72" w:type="dxa"/>
          </w:tcPr>
          <w:p w14:paraId="71217ED1" w14:textId="77777777" w:rsidR="00C40835" w:rsidRPr="00813D46" w:rsidRDefault="00C40835" w:rsidP="00C40835">
            <w:pPr>
              <w:pStyle w:val="la2"/>
            </w:pPr>
          </w:p>
        </w:tc>
        <w:tc>
          <w:tcPr>
            <w:tcW w:w="805" w:type="dxa"/>
          </w:tcPr>
          <w:p w14:paraId="2D0B00C0" w14:textId="77777777" w:rsidR="00C40835" w:rsidRPr="00813D46" w:rsidRDefault="00C40835" w:rsidP="00C40835">
            <w:pPr>
              <w:pStyle w:val="la2"/>
            </w:pPr>
          </w:p>
        </w:tc>
        <w:tc>
          <w:tcPr>
            <w:tcW w:w="72" w:type="dxa"/>
          </w:tcPr>
          <w:p w14:paraId="1A28A416" w14:textId="77777777" w:rsidR="00C40835" w:rsidRPr="00813D46" w:rsidRDefault="00C40835" w:rsidP="00C40835">
            <w:pPr>
              <w:pStyle w:val="la2"/>
            </w:pPr>
          </w:p>
        </w:tc>
        <w:tc>
          <w:tcPr>
            <w:tcW w:w="290" w:type="dxa"/>
            <w:vAlign w:val="bottom"/>
          </w:tcPr>
          <w:p w14:paraId="242BADC5" w14:textId="77777777" w:rsidR="00C40835" w:rsidRPr="00813D46" w:rsidRDefault="00C40835" w:rsidP="00C40835">
            <w:pPr>
              <w:pStyle w:val="la2"/>
              <w:rPr>
                <w:sz w:val="15"/>
                <w:szCs w:val="15"/>
              </w:rPr>
            </w:pPr>
          </w:p>
        </w:tc>
        <w:tc>
          <w:tcPr>
            <w:tcW w:w="102" w:type="dxa"/>
            <w:noWrap/>
          </w:tcPr>
          <w:p w14:paraId="3AB626DF" w14:textId="77777777" w:rsidR="00C40835" w:rsidRPr="00813D46" w:rsidRDefault="00C40835" w:rsidP="00C40835">
            <w:pPr>
              <w:rPr>
                <w:rFonts w:cs="Arial"/>
              </w:rPr>
            </w:pPr>
          </w:p>
        </w:tc>
        <w:tc>
          <w:tcPr>
            <w:tcW w:w="526" w:type="dxa"/>
            <w:noWrap/>
          </w:tcPr>
          <w:p w14:paraId="78FE1DB6" w14:textId="25E0D991" w:rsidR="00C40835" w:rsidRPr="00813D46" w:rsidRDefault="00C40835" w:rsidP="00C40835">
            <w:pPr>
              <w:jc w:val="right"/>
              <w:rPr>
                <w:rFonts w:cs="Arial"/>
              </w:rPr>
            </w:pPr>
            <w:r w:rsidRPr="00813D46">
              <w:rPr>
                <w:rFonts w:cs="Arial"/>
              </w:rPr>
              <w:t>4.1</w:t>
            </w:r>
          </w:p>
        </w:tc>
        <w:tc>
          <w:tcPr>
            <w:tcW w:w="72" w:type="dxa"/>
            <w:noWrap/>
          </w:tcPr>
          <w:p w14:paraId="47C6D41D" w14:textId="77777777" w:rsidR="00C40835" w:rsidRPr="00813D46" w:rsidRDefault="00C40835" w:rsidP="00C40835">
            <w:pPr>
              <w:rPr>
                <w:rFonts w:cs="Arial"/>
              </w:rPr>
            </w:pPr>
          </w:p>
        </w:tc>
        <w:tc>
          <w:tcPr>
            <w:tcW w:w="290" w:type="dxa"/>
            <w:vAlign w:val="bottom"/>
          </w:tcPr>
          <w:p w14:paraId="31C44643" w14:textId="77777777" w:rsidR="00C40835" w:rsidRPr="00813D46" w:rsidRDefault="00C40835" w:rsidP="00C40835">
            <w:pPr>
              <w:pStyle w:val="la2"/>
              <w:rPr>
                <w:sz w:val="15"/>
                <w:szCs w:val="15"/>
              </w:rPr>
            </w:pPr>
          </w:p>
        </w:tc>
        <w:tc>
          <w:tcPr>
            <w:tcW w:w="72" w:type="dxa"/>
            <w:noWrap/>
          </w:tcPr>
          <w:p w14:paraId="51C83721" w14:textId="77777777" w:rsidR="00C40835" w:rsidRPr="00813D46" w:rsidRDefault="00C40835" w:rsidP="00C40835">
            <w:pPr>
              <w:rPr>
                <w:rFonts w:cs="Arial"/>
              </w:rPr>
            </w:pPr>
          </w:p>
        </w:tc>
        <w:tc>
          <w:tcPr>
            <w:tcW w:w="805" w:type="dxa"/>
            <w:noWrap/>
          </w:tcPr>
          <w:p w14:paraId="08F7CF13" w14:textId="226AA1FF" w:rsidR="00C40835" w:rsidRPr="00813D46" w:rsidRDefault="00A82640" w:rsidP="00C40835">
            <w:pPr>
              <w:jc w:val="right"/>
              <w:rPr>
                <w:rFonts w:cs="Arial"/>
              </w:rPr>
            </w:pPr>
            <w:r w:rsidRPr="00813D46">
              <w:rPr>
                <w:rFonts w:cs="Arial"/>
              </w:rPr>
              <w:t>2</w:t>
            </w:r>
            <w:r w:rsidR="00C40835" w:rsidRPr="00813D46">
              <w:rPr>
                <w:rFonts w:cs="Arial"/>
              </w:rPr>
              <w:t>/12/15</w:t>
            </w:r>
          </w:p>
        </w:tc>
        <w:tc>
          <w:tcPr>
            <w:tcW w:w="77" w:type="dxa"/>
            <w:noWrap/>
          </w:tcPr>
          <w:p w14:paraId="25CFB677" w14:textId="77777777" w:rsidR="00C40835" w:rsidRPr="00813D46" w:rsidRDefault="00C40835" w:rsidP="00C40835">
            <w:pPr>
              <w:rPr>
                <w:rFonts w:cs="Arial"/>
              </w:rPr>
            </w:pPr>
          </w:p>
        </w:tc>
      </w:tr>
      <w:tr w:rsidR="002B2E54" w:rsidRPr="00813D46" w14:paraId="43789608" w14:textId="77777777" w:rsidTr="00796601">
        <w:trPr>
          <w:trHeight w:val="120"/>
          <w:jc w:val="center"/>
        </w:trPr>
        <w:tc>
          <w:tcPr>
            <w:tcW w:w="869" w:type="dxa"/>
            <w:vAlign w:val="center"/>
          </w:tcPr>
          <w:p w14:paraId="0B26F36F" w14:textId="77777777" w:rsidR="002B2E54" w:rsidRPr="00813D46" w:rsidRDefault="002B2E54" w:rsidP="00796601">
            <w:pPr>
              <w:rPr>
                <w:sz w:val="12"/>
                <w:szCs w:val="24"/>
              </w:rPr>
            </w:pPr>
          </w:p>
        </w:tc>
        <w:tc>
          <w:tcPr>
            <w:tcW w:w="4233" w:type="dxa"/>
            <w:gridSpan w:val="2"/>
            <w:vAlign w:val="center"/>
          </w:tcPr>
          <w:p w14:paraId="7055A7A9" w14:textId="77777777" w:rsidR="002B2E54" w:rsidRPr="00813D46" w:rsidRDefault="002B2E54" w:rsidP="00796601">
            <w:pPr>
              <w:rPr>
                <w:sz w:val="12"/>
                <w:szCs w:val="24"/>
              </w:rPr>
            </w:pPr>
          </w:p>
        </w:tc>
        <w:tc>
          <w:tcPr>
            <w:tcW w:w="746" w:type="dxa"/>
            <w:gridSpan w:val="2"/>
            <w:vAlign w:val="center"/>
          </w:tcPr>
          <w:p w14:paraId="210E0365" w14:textId="77777777" w:rsidR="002B2E54" w:rsidRPr="00813D46" w:rsidRDefault="002B2E54" w:rsidP="00796601">
            <w:pPr>
              <w:rPr>
                <w:sz w:val="12"/>
                <w:szCs w:val="24"/>
              </w:rPr>
            </w:pPr>
          </w:p>
        </w:tc>
        <w:tc>
          <w:tcPr>
            <w:tcW w:w="1021" w:type="dxa"/>
            <w:gridSpan w:val="4"/>
            <w:vAlign w:val="center"/>
          </w:tcPr>
          <w:p w14:paraId="31A4FD0E" w14:textId="77777777" w:rsidR="002B2E54" w:rsidRPr="00813D46" w:rsidRDefault="002B2E54" w:rsidP="00796601">
            <w:pPr>
              <w:rPr>
                <w:sz w:val="12"/>
                <w:szCs w:val="24"/>
              </w:rPr>
            </w:pPr>
          </w:p>
        </w:tc>
        <w:tc>
          <w:tcPr>
            <w:tcW w:w="1239" w:type="dxa"/>
            <w:gridSpan w:val="4"/>
            <w:vAlign w:val="center"/>
          </w:tcPr>
          <w:p w14:paraId="218CC0E1" w14:textId="77777777" w:rsidR="002B2E54" w:rsidRPr="00813D46" w:rsidRDefault="002B2E54" w:rsidP="00796601">
            <w:pPr>
              <w:rPr>
                <w:sz w:val="12"/>
                <w:szCs w:val="24"/>
              </w:rPr>
            </w:pPr>
          </w:p>
        </w:tc>
        <w:tc>
          <w:tcPr>
            <w:tcW w:w="990" w:type="dxa"/>
            <w:gridSpan w:val="4"/>
            <w:vAlign w:val="center"/>
          </w:tcPr>
          <w:p w14:paraId="2FD03375" w14:textId="77777777" w:rsidR="002B2E54" w:rsidRPr="00813D46" w:rsidRDefault="002B2E54" w:rsidP="00796601">
            <w:pPr>
              <w:rPr>
                <w:sz w:val="12"/>
                <w:szCs w:val="24"/>
              </w:rPr>
            </w:pPr>
          </w:p>
        </w:tc>
        <w:tc>
          <w:tcPr>
            <w:tcW w:w="1244" w:type="dxa"/>
            <w:gridSpan w:val="4"/>
            <w:vAlign w:val="center"/>
          </w:tcPr>
          <w:p w14:paraId="6152E06D" w14:textId="77777777" w:rsidR="002B2E54" w:rsidRPr="00813D46" w:rsidRDefault="002B2E54" w:rsidP="00796601">
            <w:pPr>
              <w:rPr>
                <w:sz w:val="12"/>
                <w:szCs w:val="24"/>
              </w:rPr>
            </w:pPr>
          </w:p>
        </w:tc>
      </w:tr>
      <w:tr w:rsidR="00C334D1" w:rsidRPr="00813D46" w14:paraId="07170744" w14:textId="77777777" w:rsidTr="007B0C0F">
        <w:trPr>
          <w:jc w:val="center"/>
        </w:trPr>
        <w:tc>
          <w:tcPr>
            <w:tcW w:w="869" w:type="dxa"/>
            <w:noWrap/>
          </w:tcPr>
          <w:p w14:paraId="13B6714C" w14:textId="77777777" w:rsidR="00C334D1" w:rsidRPr="00813D46" w:rsidRDefault="00C334D1" w:rsidP="007B0C0F">
            <w:pPr>
              <w:rPr>
                <w:sz w:val="8"/>
                <w:szCs w:val="24"/>
              </w:rPr>
            </w:pPr>
            <w:r w:rsidRPr="00813D46">
              <w:rPr>
                <w:rFonts w:cs="Arial"/>
              </w:rPr>
              <w:t>10.1*</w:t>
            </w:r>
          </w:p>
        </w:tc>
        <w:tc>
          <w:tcPr>
            <w:tcW w:w="306" w:type="dxa"/>
            <w:vAlign w:val="bottom"/>
          </w:tcPr>
          <w:p w14:paraId="592522CF" w14:textId="77777777" w:rsidR="00C334D1" w:rsidRPr="00813D46" w:rsidRDefault="00C334D1" w:rsidP="007B0C0F">
            <w:pPr>
              <w:pStyle w:val="la2"/>
            </w:pPr>
            <w:r w:rsidRPr="00813D46">
              <w:rPr>
                <w:sz w:val="15"/>
                <w:szCs w:val="15"/>
              </w:rPr>
              <w:t> </w:t>
            </w:r>
          </w:p>
        </w:tc>
        <w:tc>
          <w:tcPr>
            <w:tcW w:w="3927" w:type="dxa"/>
          </w:tcPr>
          <w:p w14:paraId="00B553DE" w14:textId="77777777" w:rsidR="00C334D1" w:rsidRPr="00813D46" w:rsidRDefault="00C334D1" w:rsidP="007B0C0F">
            <w:pPr>
              <w:rPr>
                <w:sz w:val="8"/>
                <w:szCs w:val="24"/>
              </w:rPr>
            </w:pPr>
            <w:r w:rsidRPr="00813D46">
              <w:rPr>
                <w:rFonts w:cs="Arial"/>
              </w:rPr>
              <w:t>Microsoft Corporation 2001 Stock Plan</w:t>
            </w:r>
          </w:p>
        </w:tc>
        <w:tc>
          <w:tcPr>
            <w:tcW w:w="72" w:type="dxa"/>
            <w:vAlign w:val="bottom"/>
          </w:tcPr>
          <w:p w14:paraId="475F1802" w14:textId="77777777" w:rsidR="00C334D1" w:rsidRPr="00813D46" w:rsidRDefault="00C334D1" w:rsidP="007B0C0F">
            <w:pPr>
              <w:pStyle w:val="la2"/>
            </w:pPr>
            <w:r w:rsidRPr="00813D46">
              <w:rPr>
                <w:sz w:val="15"/>
                <w:szCs w:val="15"/>
              </w:rPr>
              <w:t> </w:t>
            </w:r>
          </w:p>
        </w:tc>
        <w:tc>
          <w:tcPr>
            <w:tcW w:w="674" w:type="dxa"/>
          </w:tcPr>
          <w:p w14:paraId="2628CC96" w14:textId="77777777" w:rsidR="00C334D1" w:rsidRPr="00813D46" w:rsidRDefault="00C334D1" w:rsidP="007B0C0F">
            <w:pPr>
              <w:pStyle w:val="la2"/>
            </w:pPr>
            <w:r w:rsidRPr="00813D46">
              <w:t> </w:t>
            </w:r>
          </w:p>
        </w:tc>
        <w:tc>
          <w:tcPr>
            <w:tcW w:w="256" w:type="dxa"/>
            <w:vAlign w:val="bottom"/>
          </w:tcPr>
          <w:p w14:paraId="063D5CDB" w14:textId="77777777" w:rsidR="00C334D1" w:rsidRPr="00813D46" w:rsidRDefault="00C334D1" w:rsidP="007B0C0F">
            <w:pPr>
              <w:pStyle w:val="la2"/>
            </w:pPr>
            <w:r w:rsidRPr="00813D46">
              <w:rPr>
                <w:sz w:val="15"/>
                <w:szCs w:val="15"/>
              </w:rPr>
              <w:t> </w:t>
            </w:r>
          </w:p>
        </w:tc>
        <w:tc>
          <w:tcPr>
            <w:tcW w:w="78" w:type="dxa"/>
            <w:noWrap/>
          </w:tcPr>
          <w:p w14:paraId="7B1FE02C" w14:textId="77777777" w:rsidR="00C334D1" w:rsidRPr="00813D46" w:rsidRDefault="00C334D1" w:rsidP="007B0C0F">
            <w:pPr>
              <w:rPr>
                <w:sz w:val="8"/>
                <w:szCs w:val="24"/>
              </w:rPr>
            </w:pPr>
            <w:r w:rsidRPr="00813D46">
              <w:rPr>
                <w:rFonts w:cs="Arial"/>
              </w:rPr>
              <w:t> </w:t>
            </w:r>
          </w:p>
        </w:tc>
        <w:tc>
          <w:tcPr>
            <w:tcW w:w="615" w:type="dxa"/>
            <w:noWrap/>
          </w:tcPr>
          <w:p w14:paraId="10E7F50B" w14:textId="77777777" w:rsidR="00C334D1" w:rsidRPr="00813D46" w:rsidRDefault="00C334D1" w:rsidP="007B0C0F">
            <w:pPr>
              <w:jc w:val="right"/>
              <w:rPr>
                <w:szCs w:val="24"/>
              </w:rPr>
            </w:pPr>
            <w:r w:rsidRPr="00813D46">
              <w:rPr>
                <w:rFonts w:cs="Arial"/>
              </w:rPr>
              <w:t>10-Q</w:t>
            </w:r>
          </w:p>
        </w:tc>
        <w:tc>
          <w:tcPr>
            <w:tcW w:w="72" w:type="dxa"/>
            <w:noWrap/>
          </w:tcPr>
          <w:p w14:paraId="2DB0609E" w14:textId="77777777" w:rsidR="00C334D1" w:rsidRPr="00813D46" w:rsidRDefault="00C334D1" w:rsidP="007B0C0F">
            <w:pPr>
              <w:rPr>
                <w:sz w:val="8"/>
                <w:szCs w:val="24"/>
              </w:rPr>
            </w:pPr>
            <w:r w:rsidRPr="00813D46">
              <w:rPr>
                <w:rFonts w:cs="Arial"/>
              </w:rPr>
              <w:t> </w:t>
            </w:r>
          </w:p>
        </w:tc>
        <w:tc>
          <w:tcPr>
            <w:tcW w:w="290" w:type="dxa"/>
            <w:vAlign w:val="bottom"/>
          </w:tcPr>
          <w:p w14:paraId="62775B06" w14:textId="77777777" w:rsidR="00C334D1" w:rsidRPr="00813D46" w:rsidRDefault="00C334D1" w:rsidP="007B0C0F">
            <w:pPr>
              <w:pStyle w:val="la2"/>
            </w:pPr>
            <w:r w:rsidRPr="00813D46">
              <w:rPr>
                <w:sz w:val="15"/>
                <w:szCs w:val="15"/>
              </w:rPr>
              <w:t> </w:t>
            </w:r>
          </w:p>
        </w:tc>
        <w:tc>
          <w:tcPr>
            <w:tcW w:w="72" w:type="dxa"/>
            <w:noWrap/>
          </w:tcPr>
          <w:p w14:paraId="17EBD5EA" w14:textId="77777777" w:rsidR="00C334D1" w:rsidRPr="00813D46" w:rsidRDefault="00C334D1" w:rsidP="007B0C0F">
            <w:pPr>
              <w:rPr>
                <w:sz w:val="8"/>
                <w:szCs w:val="24"/>
              </w:rPr>
            </w:pPr>
            <w:r w:rsidRPr="00813D46">
              <w:rPr>
                <w:rFonts w:cs="Arial"/>
              </w:rPr>
              <w:t> </w:t>
            </w:r>
          </w:p>
        </w:tc>
        <w:tc>
          <w:tcPr>
            <w:tcW w:w="805" w:type="dxa"/>
            <w:noWrap/>
          </w:tcPr>
          <w:p w14:paraId="4D7A3897" w14:textId="77777777" w:rsidR="00C334D1" w:rsidRPr="00813D46" w:rsidRDefault="00C334D1" w:rsidP="007B0C0F">
            <w:pPr>
              <w:jc w:val="right"/>
              <w:rPr>
                <w:szCs w:val="24"/>
              </w:rPr>
            </w:pPr>
            <w:r w:rsidRPr="00813D46">
              <w:rPr>
                <w:rFonts w:cs="Arial"/>
              </w:rPr>
              <w:t>12/31/11</w:t>
            </w:r>
          </w:p>
        </w:tc>
        <w:tc>
          <w:tcPr>
            <w:tcW w:w="72" w:type="dxa"/>
            <w:noWrap/>
          </w:tcPr>
          <w:p w14:paraId="64D9D6BD" w14:textId="77777777" w:rsidR="00C334D1" w:rsidRPr="00813D46" w:rsidRDefault="00C334D1" w:rsidP="007B0C0F">
            <w:pPr>
              <w:rPr>
                <w:sz w:val="8"/>
                <w:szCs w:val="24"/>
              </w:rPr>
            </w:pPr>
            <w:r w:rsidRPr="00813D46">
              <w:rPr>
                <w:rFonts w:cs="Arial"/>
              </w:rPr>
              <w:t> </w:t>
            </w:r>
          </w:p>
        </w:tc>
        <w:tc>
          <w:tcPr>
            <w:tcW w:w="290" w:type="dxa"/>
            <w:vAlign w:val="bottom"/>
          </w:tcPr>
          <w:p w14:paraId="1410015B" w14:textId="77777777" w:rsidR="00C334D1" w:rsidRPr="00813D46" w:rsidRDefault="00C334D1" w:rsidP="007B0C0F">
            <w:pPr>
              <w:pStyle w:val="la2"/>
            </w:pPr>
            <w:r w:rsidRPr="00813D46">
              <w:rPr>
                <w:sz w:val="15"/>
                <w:szCs w:val="15"/>
              </w:rPr>
              <w:t> </w:t>
            </w:r>
          </w:p>
        </w:tc>
        <w:tc>
          <w:tcPr>
            <w:tcW w:w="102" w:type="dxa"/>
            <w:noWrap/>
          </w:tcPr>
          <w:p w14:paraId="4510BABA" w14:textId="77777777" w:rsidR="00C334D1" w:rsidRPr="00813D46" w:rsidRDefault="00C334D1" w:rsidP="007B0C0F">
            <w:pPr>
              <w:rPr>
                <w:sz w:val="8"/>
                <w:szCs w:val="24"/>
              </w:rPr>
            </w:pPr>
            <w:r w:rsidRPr="00813D46">
              <w:rPr>
                <w:rFonts w:cs="Arial"/>
              </w:rPr>
              <w:t> </w:t>
            </w:r>
          </w:p>
        </w:tc>
        <w:tc>
          <w:tcPr>
            <w:tcW w:w="526" w:type="dxa"/>
            <w:noWrap/>
          </w:tcPr>
          <w:p w14:paraId="2DD85407" w14:textId="77777777" w:rsidR="00C334D1" w:rsidRPr="00813D46" w:rsidRDefault="00C334D1" w:rsidP="007B0C0F">
            <w:pPr>
              <w:jc w:val="right"/>
              <w:rPr>
                <w:szCs w:val="24"/>
              </w:rPr>
            </w:pPr>
            <w:r w:rsidRPr="00813D46">
              <w:rPr>
                <w:rFonts w:cs="Arial"/>
              </w:rPr>
              <w:t>10.1</w:t>
            </w:r>
          </w:p>
        </w:tc>
        <w:tc>
          <w:tcPr>
            <w:tcW w:w="72" w:type="dxa"/>
            <w:noWrap/>
          </w:tcPr>
          <w:p w14:paraId="5F1C5DF1" w14:textId="77777777" w:rsidR="00C334D1" w:rsidRPr="00813D46" w:rsidRDefault="00C334D1" w:rsidP="007B0C0F">
            <w:pPr>
              <w:rPr>
                <w:sz w:val="8"/>
                <w:szCs w:val="24"/>
              </w:rPr>
            </w:pPr>
            <w:r w:rsidRPr="00813D46">
              <w:rPr>
                <w:rFonts w:cs="Arial"/>
              </w:rPr>
              <w:t> </w:t>
            </w:r>
          </w:p>
        </w:tc>
        <w:tc>
          <w:tcPr>
            <w:tcW w:w="290" w:type="dxa"/>
            <w:vAlign w:val="bottom"/>
          </w:tcPr>
          <w:p w14:paraId="5E4CD8BD" w14:textId="77777777" w:rsidR="00C334D1" w:rsidRPr="00813D46" w:rsidRDefault="00C334D1" w:rsidP="007B0C0F">
            <w:pPr>
              <w:pStyle w:val="la2"/>
            </w:pPr>
            <w:r w:rsidRPr="00813D46">
              <w:rPr>
                <w:sz w:val="15"/>
                <w:szCs w:val="15"/>
              </w:rPr>
              <w:t> </w:t>
            </w:r>
          </w:p>
        </w:tc>
        <w:tc>
          <w:tcPr>
            <w:tcW w:w="72" w:type="dxa"/>
            <w:noWrap/>
          </w:tcPr>
          <w:p w14:paraId="4523C3F8" w14:textId="77777777" w:rsidR="00C334D1" w:rsidRPr="00813D46" w:rsidRDefault="00C334D1" w:rsidP="007B0C0F">
            <w:pPr>
              <w:rPr>
                <w:sz w:val="8"/>
                <w:szCs w:val="24"/>
              </w:rPr>
            </w:pPr>
            <w:r w:rsidRPr="00813D46">
              <w:rPr>
                <w:rFonts w:cs="Arial"/>
              </w:rPr>
              <w:t> </w:t>
            </w:r>
          </w:p>
        </w:tc>
        <w:tc>
          <w:tcPr>
            <w:tcW w:w="805" w:type="dxa"/>
            <w:noWrap/>
          </w:tcPr>
          <w:p w14:paraId="0821DDDC" w14:textId="77777777" w:rsidR="00C334D1" w:rsidRPr="00813D46" w:rsidRDefault="00C334D1" w:rsidP="007B0C0F">
            <w:pPr>
              <w:jc w:val="right"/>
              <w:rPr>
                <w:szCs w:val="24"/>
              </w:rPr>
            </w:pPr>
            <w:r w:rsidRPr="00813D46">
              <w:rPr>
                <w:rFonts w:cs="Arial"/>
              </w:rPr>
              <w:t>1/19/12</w:t>
            </w:r>
          </w:p>
        </w:tc>
        <w:tc>
          <w:tcPr>
            <w:tcW w:w="77" w:type="dxa"/>
            <w:noWrap/>
          </w:tcPr>
          <w:p w14:paraId="1648EF75" w14:textId="77777777" w:rsidR="00C334D1" w:rsidRPr="00813D46" w:rsidRDefault="00C334D1" w:rsidP="007B0C0F">
            <w:pPr>
              <w:rPr>
                <w:sz w:val="8"/>
                <w:szCs w:val="24"/>
              </w:rPr>
            </w:pPr>
            <w:r w:rsidRPr="00813D46">
              <w:rPr>
                <w:rFonts w:cs="Arial"/>
              </w:rPr>
              <w:t> </w:t>
            </w:r>
          </w:p>
        </w:tc>
      </w:tr>
      <w:tr w:rsidR="00C334D1" w:rsidRPr="00813D46" w14:paraId="1357ECFF" w14:textId="77777777" w:rsidTr="007B0C0F">
        <w:trPr>
          <w:trHeight w:val="120"/>
          <w:jc w:val="center"/>
        </w:trPr>
        <w:tc>
          <w:tcPr>
            <w:tcW w:w="869" w:type="dxa"/>
            <w:vAlign w:val="center"/>
          </w:tcPr>
          <w:p w14:paraId="197E722E" w14:textId="77777777" w:rsidR="00C334D1" w:rsidRPr="00813D46" w:rsidRDefault="00C334D1" w:rsidP="007B0C0F">
            <w:pPr>
              <w:rPr>
                <w:sz w:val="12"/>
                <w:szCs w:val="24"/>
              </w:rPr>
            </w:pPr>
          </w:p>
        </w:tc>
        <w:tc>
          <w:tcPr>
            <w:tcW w:w="4233" w:type="dxa"/>
            <w:gridSpan w:val="2"/>
            <w:vAlign w:val="center"/>
          </w:tcPr>
          <w:p w14:paraId="22EF0436" w14:textId="77777777" w:rsidR="00C334D1" w:rsidRPr="00813D46" w:rsidRDefault="00C334D1" w:rsidP="007B0C0F">
            <w:pPr>
              <w:rPr>
                <w:sz w:val="12"/>
                <w:szCs w:val="24"/>
              </w:rPr>
            </w:pPr>
          </w:p>
        </w:tc>
        <w:tc>
          <w:tcPr>
            <w:tcW w:w="746" w:type="dxa"/>
            <w:gridSpan w:val="2"/>
            <w:vAlign w:val="center"/>
          </w:tcPr>
          <w:p w14:paraId="4681599E" w14:textId="77777777" w:rsidR="00C334D1" w:rsidRPr="00813D46" w:rsidRDefault="00C334D1" w:rsidP="007B0C0F">
            <w:pPr>
              <w:rPr>
                <w:sz w:val="12"/>
                <w:szCs w:val="24"/>
              </w:rPr>
            </w:pPr>
          </w:p>
        </w:tc>
        <w:tc>
          <w:tcPr>
            <w:tcW w:w="1021" w:type="dxa"/>
            <w:gridSpan w:val="4"/>
            <w:vAlign w:val="center"/>
          </w:tcPr>
          <w:p w14:paraId="6B57DF9B" w14:textId="77777777" w:rsidR="00C334D1" w:rsidRPr="00813D46" w:rsidRDefault="00C334D1" w:rsidP="007B0C0F">
            <w:pPr>
              <w:rPr>
                <w:sz w:val="12"/>
                <w:szCs w:val="24"/>
              </w:rPr>
            </w:pPr>
          </w:p>
        </w:tc>
        <w:tc>
          <w:tcPr>
            <w:tcW w:w="1239" w:type="dxa"/>
            <w:gridSpan w:val="4"/>
            <w:vAlign w:val="center"/>
          </w:tcPr>
          <w:p w14:paraId="252A3C04" w14:textId="77777777" w:rsidR="00C334D1" w:rsidRPr="00813D46" w:rsidRDefault="00C334D1" w:rsidP="007B0C0F">
            <w:pPr>
              <w:rPr>
                <w:sz w:val="12"/>
                <w:szCs w:val="24"/>
              </w:rPr>
            </w:pPr>
          </w:p>
        </w:tc>
        <w:tc>
          <w:tcPr>
            <w:tcW w:w="990" w:type="dxa"/>
            <w:gridSpan w:val="4"/>
            <w:vAlign w:val="center"/>
          </w:tcPr>
          <w:p w14:paraId="604D1EEC" w14:textId="77777777" w:rsidR="00C334D1" w:rsidRPr="00813D46" w:rsidRDefault="00C334D1" w:rsidP="007B0C0F">
            <w:pPr>
              <w:rPr>
                <w:sz w:val="12"/>
                <w:szCs w:val="24"/>
              </w:rPr>
            </w:pPr>
          </w:p>
        </w:tc>
        <w:tc>
          <w:tcPr>
            <w:tcW w:w="1244" w:type="dxa"/>
            <w:gridSpan w:val="4"/>
            <w:vAlign w:val="center"/>
          </w:tcPr>
          <w:p w14:paraId="09A829CA" w14:textId="77777777" w:rsidR="00C334D1" w:rsidRPr="00813D46" w:rsidRDefault="00C334D1" w:rsidP="007B0C0F">
            <w:pPr>
              <w:rPr>
                <w:sz w:val="12"/>
                <w:szCs w:val="24"/>
              </w:rPr>
            </w:pPr>
          </w:p>
        </w:tc>
      </w:tr>
      <w:tr w:rsidR="00C334D1" w:rsidRPr="00813D46" w14:paraId="05E5713E" w14:textId="77777777" w:rsidTr="007B0C0F">
        <w:trPr>
          <w:jc w:val="center"/>
        </w:trPr>
        <w:tc>
          <w:tcPr>
            <w:tcW w:w="869" w:type="dxa"/>
            <w:noWrap/>
          </w:tcPr>
          <w:p w14:paraId="2F2BB879" w14:textId="77777777" w:rsidR="00C334D1" w:rsidRPr="00813D46" w:rsidRDefault="00C334D1" w:rsidP="007B0C0F">
            <w:pPr>
              <w:rPr>
                <w:sz w:val="8"/>
                <w:szCs w:val="24"/>
              </w:rPr>
            </w:pPr>
            <w:r w:rsidRPr="00813D46">
              <w:rPr>
                <w:rFonts w:cs="Arial"/>
              </w:rPr>
              <w:t>10.3*</w:t>
            </w:r>
          </w:p>
        </w:tc>
        <w:tc>
          <w:tcPr>
            <w:tcW w:w="306" w:type="dxa"/>
            <w:vAlign w:val="bottom"/>
          </w:tcPr>
          <w:p w14:paraId="3B50B886" w14:textId="77777777" w:rsidR="00C334D1" w:rsidRPr="00813D46" w:rsidRDefault="00C334D1" w:rsidP="007B0C0F">
            <w:pPr>
              <w:pStyle w:val="la2"/>
            </w:pPr>
            <w:r w:rsidRPr="00813D46">
              <w:rPr>
                <w:sz w:val="15"/>
                <w:szCs w:val="15"/>
              </w:rPr>
              <w:t> </w:t>
            </w:r>
          </w:p>
        </w:tc>
        <w:tc>
          <w:tcPr>
            <w:tcW w:w="3927" w:type="dxa"/>
          </w:tcPr>
          <w:p w14:paraId="22C3B9DC" w14:textId="77777777" w:rsidR="00C334D1" w:rsidRPr="00813D46" w:rsidRDefault="00C334D1" w:rsidP="007B0C0F">
            <w:pPr>
              <w:rPr>
                <w:sz w:val="8"/>
                <w:szCs w:val="24"/>
              </w:rPr>
            </w:pPr>
            <w:r w:rsidRPr="00813D46">
              <w:rPr>
                <w:rFonts w:cs="Arial"/>
              </w:rPr>
              <w:t>Microsoft Corporation 1999 Stock Plan for Non-Employee Directors</w:t>
            </w:r>
          </w:p>
        </w:tc>
        <w:tc>
          <w:tcPr>
            <w:tcW w:w="72" w:type="dxa"/>
            <w:vAlign w:val="bottom"/>
          </w:tcPr>
          <w:p w14:paraId="49BDE3D8" w14:textId="77777777" w:rsidR="00C334D1" w:rsidRPr="00813D46" w:rsidRDefault="00C334D1" w:rsidP="007B0C0F">
            <w:pPr>
              <w:pStyle w:val="la2"/>
            </w:pPr>
            <w:r w:rsidRPr="00813D46">
              <w:rPr>
                <w:sz w:val="15"/>
                <w:szCs w:val="15"/>
              </w:rPr>
              <w:t> </w:t>
            </w:r>
          </w:p>
        </w:tc>
        <w:tc>
          <w:tcPr>
            <w:tcW w:w="674" w:type="dxa"/>
          </w:tcPr>
          <w:p w14:paraId="14DAB4C8" w14:textId="77777777" w:rsidR="00C334D1" w:rsidRPr="00813D46" w:rsidRDefault="00C334D1" w:rsidP="007B0C0F">
            <w:pPr>
              <w:pStyle w:val="la2"/>
            </w:pPr>
            <w:r w:rsidRPr="00813D46">
              <w:t> </w:t>
            </w:r>
          </w:p>
        </w:tc>
        <w:tc>
          <w:tcPr>
            <w:tcW w:w="256" w:type="dxa"/>
            <w:vAlign w:val="bottom"/>
          </w:tcPr>
          <w:p w14:paraId="255611EF" w14:textId="77777777" w:rsidR="00C334D1" w:rsidRPr="00813D46" w:rsidRDefault="00C334D1" w:rsidP="007B0C0F">
            <w:pPr>
              <w:pStyle w:val="la2"/>
            </w:pPr>
            <w:r w:rsidRPr="00813D46">
              <w:rPr>
                <w:sz w:val="15"/>
                <w:szCs w:val="15"/>
              </w:rPr>
              <w:t> </w:t>
            </w:r>
          </w:p>
        </w:tc>
        <w:tc>
          <w:tcPr>
            <w:tcW w:w="78" w:type="dxa"/>
            <w:noWrap/>
          </w:tcPr>
          <w:p w14:paraId="71FAB6EB" w14:textId="77777777" w:rsidR="00C334D1" w:rsidRPr="00813D46" w:rsidRDefault="00C334D1" w:rsidP="007B0C0F">
            <w:pPr>
              <w:rPr>
                <w:sz w:val="8"/>
                <w:szCs w:val="24"/>
              </w:rPr>
            </w:pPr>
            <w:r w:rsidRPr="00813D46">
              <w:rPr>
                <w:rFonts w:cs="Arial"/>
              </w:rPr>
              <w:t> </w:t>
            </w:r>
          </w:p>
        </w:tc>
        <w:tc>
          <w:tcPr>
            <w:tcW w:w="615" w:type="dxa"/>
            <w:noWrap/>
          </w:tcPr>
          <w:p w14:paraId="3A483EF2" w14:textId="77777777" w:rsidR="00C334D1" w:rsidRPr="00813D46" w:rsidRDefault="00C334D1" w:rsidP="007B0C0F">
            <w:pPr>
              <w:jc w:val="right"/>
              <w:rPr>
                <w:szCs w:val="24"/>
              </w:rPr>
            </w:pPr>
            <w:r w:rsidRPr="00813D46">
              <w:rPr>
                <w:rFonts w:cs="Arial"/>
              </w:rPr>
              <w:t>8-K</w:t>
            </w:r>
          </w:p>
        </w:tc>
        <w:tc>
          <w:tcPr>
            <w:tcW w:w="72" w:type="dxa"/>
            <w:noWrap/>
          </w:tcPr>
          <w:p w14:paraId="00A3A136" w14:textId="77777777" w:rsidR="00C334D1" w:rsidRPr="00813D46" w:rsidRDefault="00C334D1" w:rsidP="007B0C0F">
            <w:pPr>
              <w:rPr>
                <w:sz w:val="8"/>
                <w:szCs w:val="24"/>
              </w:rPr>
            </w:pPr>
            <w:r w:rsidRPr="00813D46">
              <w:rPr>
                <w:rFonts w:cs="Arial"/>
              </w:rPr>
              <w:t> </w:t>
            </w:r>
          </w:p>
        </w:tc>
        <w:tc>
          <w:tcPr>
            <w:tcW w:w="290" w:type="dxa"/>
            <w:vAlign w:val="bottom"/>
          </w:tcPr>
          <w:p w14:paraId="206C392F" w14:textId="77777777" w:rsidR="00C334D1" w:rsidRPr="00813D46" w:rsidRDefault="00C334D1" w:rsidP="007B0C0F">
            <w:pPr>
              <w:pStyle w:val="la2"/>
            </w:pPr>
            <w:r w:rsidRPr="00813D46">
              <w:rPr>
                <w:sz w:val="15"/>
                <w:szCs w:val="15"/>
              </w:rPr>
              <w:t> </w:t>
            </w:r>
          </w:p>
        </w:tc>
        <w:tc>
          <w:tcPr>
            <w:tcW w:w="72" w:type="dxa"/>
          </w:tcPr>
          <w:p w14:paraId="72DA8C20" w14:textId="77777777" w:rsidR="00C334D1" w:rsidRPr="00813D46" w:rsidRDefault="00C334D1" w:rsidP="007B0C0F">
            <w:pPr>
              <w:pStyle w:val="la2"/>
            </w:pPr>
            <w:r w:rsidRPr="00813D46">
              <w:t> </w:t>
            </w:r>
          </w:p>
        </w:tc>
        <w:tc>
          <w:tcPr>
            <w:tcW w:w="805" w:type="dxa"/>
          </w:tcPr>
          <w:p w14:paraId="453E9AFA" w14:textId="77777777" w:rsidR="00C334D1" w:rsidRPr="00813D46" w:rsidRDefault="00C334D1" w:rsidP="007B0C0F">
            <w:pPr>
              <w:pStyle w:val="la2"/>
            </w:pPr>
            <w:r w:rsidRPr="00813D46">
              <w:t> </w:t>
            </w:r>
          </w:p>
        </w:tc>
        <w:tc>
          <w:tcPr>
            <w:tcW w:w="72" w:type="dxa"/>
          </w:tcPr>
          <w:p w14:paraId="0DCC47E8" w14:textId="77777777" w:rsidR="00C334D1" w:rsidRPr="00813D46" w:rsidRDefault="00C334D1" w:rsidP="007B0C0F">
            <w:pPr>
              <w:pStyle w:val="la2"/>
            </w:pPr>
            <w:r w:rsidRPr="00813D46">
              <w:t> </w:t>
            </w:r>
          </w:p>
        </w:tc>
        <w:tc>
          <w:tcPr>
            <w:tcW w:w="290" w:type="dxa"/>
            <w:vAlign w:val="bottom"/>
          </w:tcPr>
          <w:p w14:paraId="70EF5603" w14:textId="77777777" w:rsidR="00C334D1" w:rsidRPr="00813D46" w:rsidRDefault="00C334D1" w:rsidP="007B0C0F">
            <w:pPr>
              <w:pStyle w:val="la2"/>
            </w:pPr>
            <w:r w:rsidRPr="00813D46">
              <w:rPr>
                <w:sz w:val="15"/>
                <w:szCs w:val="15"/>
              </w:rPr>
              <w:t> </w:t>
            </w:r>
          </w:p>
        </w:tc>
        <w:tc>
          <w:tcPr>
            <w:tcW w:w="102" w:type="dxa"/>
            <w:noWrap/>
          </w:tcPr>
          <w:p w14:paraId="28C39CEA" w14:textId="77777777" w:rsidR="00C334D1" w:rsidRPr="00813D46" w:rsidRDefault="00C334D1" w:rsidP="007B0C0F">
            <w:pPr>
              <w:rPr>
                <w:sz w:val="8"/>
                <w:szCs w:val="24"/>
              </w:rPr>
            </w:pPr>
            <w:r w:rsidRPr="00813D46">
              <w:rPr>
                <w:rFonts w:cs="Arial"/>
              </w:rPr>
              <w:t> </w:t>
            </w:r>
          </w:p>
        </w:tc>
        <w:tc>
          <w:tcPr>
            <w:tcW w:w="526" w:type="dxa"/>
            <w:noWrap/>
          </w:tcPr>
          <w:p w14:paraId="73677F2B" w14:textId="77777777" w:rsidR="00C334D1" w:rsidRPr="00813D46" w:rsidRDefault="00C334D1" w:rsidP="007B0C0F">
            <w:pPr>
              <w:jc w:val="right"/>
              <w:rPr>
                <w:szCs w:val="24"/>
              </w:rPr>
            </w:pPr>
            <w:r w:rsidRPr="00813D46">
              <w:rPr>
                <w:rFonts w:cs="Arial"/>
              </w:rPr>
              <w:t>10.3</w:t>
            </w:r>
          </w:p>
        </w:tc>
        <w:tc>
          <w:tcPr>
            <w:tcW w:w="72" w:type="dxa"/>
            <w:noWrap/>
          </w:tcPr>
          <w:p w14:paraId="64867D5E" w14:textId="77777777" w:rsidR="00C334D1" w:rsidRPr="00813D46" w:rsidRDefault="00C334D1" w:rsidP="007B0C0F">
            <w:pPr>
              <w:rPr>
                <w:sz w:val="8"/>
                <w:szCs w:val="24"/>
              </w:rPr>
            </w:pPr>
            <w:r w:rsidRPr="00813D46">
              <w:rPr>
                <w:rFonts w:cs="Arial"/>
              </w:rPr>
              <w:t> </w:t>
            </w:r>
          </w:p>
        </w:tc>
        <w:tc>
          <w:tcPr>
            <w:tcW w:w="290" w:type="dxa"/>
            <w:vAlign w:val="bottom"/>
          </w:tcPr>
          <w:p w14:paraId="16847CF5" w14:textId="77777777" w:rsidR="00C334D1" w:rsidRPr="00813D46" w:rsidRDefault="00C334D1" w:rsidP="007B0C0F">
            <w:pPr>
              <w:pStyle w:val="la2"/>
            </w:pPr>
            <w:r w:rsidRPr="00813D46">
              <w:rPr>
                <w:sz w:val="15"/>
                <w:szCs w:val="15"/>
              </w:rPr>
              <w:t> </w:t>
            </w:r>
          </w:p>
        </w:tc>
        <w:tc>
          <w:tcPr>
            <w:tcW w:w="72" w:type="dxa"/>
            <w:noWrap/>
          </w:tcPr>
          <w:p w14:paraId="73BA7581" w14:textId="77777777" w:rsidR="00C334D1" w:rsidRPr="00813D46" w:rsidRDefault="00C334D1" w:rsidP="007B0C0F">
            <w:pPr>
              <w:rPr>
                <w:sz w:val="8"/>
                <w:szCs w:val="24"/>
              </w:rPr>
            </w:pPr>
            <w:r w:rsidRPr="00813D46">
              <w:rPr>
                <w:rFonts w:cs="Arial"/>
              </w:rPr>
              <w:t> </w:t>
            </w:r>
          </w:p>
        </w:tc>
        <w:tc>
          <w:tcPr>
            <w:tcW w:w="805" w:type="dxa"/>
            <w:noWrap/>
          </w:tcPr>
          <w:p w14:paraId="533AC009" w14:textId="77777777" w:rsidR="00C334D1" w:rsidRPr="00813D46" w:rsidRDefault="00C334D1" w:rsidP="007B0C0F">
            <w:pPr>
              <w:jc w:val="right"/>
              <w:rPr>
                <w:szCs w:val="24"/>
              </w:rPr>
            </w:pPr>
            <w:r w:rsidRPr="00813D46">
              <w:rPr>
                <w:rFonts w:cs="Arial"/>
              </w:rPr>
              <w:t>11/15/04</w:t>
            </w:r>
          </w:p>
        </w:tc>
        <w:tc>
          <w:tcPr>
            <w:tcW w:w="77" w:type="dxa"/>
            <w:noWrap/>
          </w:tcPr>
          <w:p w14:paraId="0FE601F3" w14:textId="77777777" w:rsidR="00C334D1" w:rsidRPr="00813D46" w:rsidRDefault="00C334D1" w:rsidP="007B0C0F">
            <w:pPr>
              <w:rPr>
                <w:sz w:val="8"/>
                <w:szCs w:val="24"/>
              </w:rPr>
            </w:pPr>
            <w:r w:rsidRPr="00813D46">
              <w:rPr>
                <w:rFonts w:cs="Arial"/>
              </w:rPr>
              <w:t> </w:t>
            </w:r>
          </w:p>
        </w:tc>
      </w:tr>
      <w:tr w:rsidR="00C334D1" w:rsidRPr="00813D46" w14:paraId="38F2CF7B" w14:textId="77777777" w:rsidTr="007B0C0F">
        <w:trPr>
          <w:trHeight w:val="120"/>
          <w:jc w:val="center"/>
        </w:trPr>
        <w:tc>
          <w:tcPr>
            <w:tcW w:w="869" w:type="dxa"/>
            <w:vAlign w:val="center"/>
          </w:tcPr>
          <w:p w14:paraId="4E360035" w14:textId="77777777" w:rsidR="00C334D1" w:rsidRPr="00813D46" w:rsidRDefault="00C334D1" w:rsidP="007B0C0F">
            <w:pPr>
              <w:rPr>
                <w:sz w:val="12"/>
                <w:szCs w:val="24"/>
              </w:rPr>
            </w:pPr>
          </w:p>
        </w:tc>
        <w:tc>
          <w:tcPr>
            <w:tcW w:w="4233" w:type="dxa"/>
            <w:gridSpan w:val="2"/>
            <w:vAlign w:val="center"/>
          </w:tcPr>
          <w:p w14:paraId="08B2E34C" w14:textId="77777777" w:rsidR="00C334D1" w:rsidRPr="00813D46" w:rsidRDefault="00C334D1" w:rsidP="007B0C0F">
            <w:pPr>
              <w:rPr>
                <w:sz w:val="12"/>
                <w:szCs w:val="24"/>
              </w:rPr>
            </w:pPr>
          </w:p>
        </w:tc>
        <w:tc>
          <w:tcPr>
            <w:tcW w:w="746" w:type="dxa"/>
            <w:gridSpan w:val="2"/>
            <w:vAlign w:val="center"/>
          </w:tcPr>
          <w:p w14:paraId="51C69F9E" w14:textId="77777777" w:rsidR="00C334D1" w:rsidRPr="00813D46" w:rsidRDefault="00C334D1" w:rsidP="007B0C0F">
            <w:pPr>
              <w:rPr>
                <w:sz w:val="12"/>
                <w:szCs w:val="24"/>
              </w:rPr>
            </w:pPr>
          </w:p>
        </w:tc>
        <w:tc>
          <w:tcPr>
            <w:tcW w:w="1021" w:type="dxa"/>
            <w:gridSpan w:val="4"/>
            <w:vAlign w:val="center"/>
          </w:tcPr>
          <w:p w14:paraId="4BE65567" w14:textId="77777777" w:rsidR="00C334D1" w:rsidRPr="00813D46" w:rsidRDefault="00C334D1" w:rsidP="007B0C0F">
            <w:pPr>
              <w:rPr>
                <w:sz w:val="12"/>
                <w:szCs w:val="24"/>
              </w:rPr>
            </w:pPr>
          </w:p>
        </w:tc>
        <w:tc>
          <w:tcPr>
            <w:tcW w:w="1239" w:type="dxa"/>
            <w:gridSpan w:val="4"/>
            <w:vAlign w:val="center"/>
          </w:tcPr>
          <w:p w14:paraId="5E672490" w14:textId="77777777" w:rsidR="00C334D1" w:rsidRPr="00813D46" w:rsidRDefault="00C334D1" w:rsidP="007B0C0F">
            <w:pPr>
              <w:rPr>
                <w:sz w:val="12"/>
                <w:szCs w:val="24"/>
              </w:rPr>
            </w:pPr>
          </w:p>
        </w:tc>
        <w:tc>
          <w:tcPr>
            <w:tcW w:w="990" w:type="dxa"/>
            <w:gridSpan w:val="4"/>
            <w:vAlign w:val="center"/>
          </w:tcPr>
          <w:p w14:paraId="35F2817A" w14:textId="77777777" w:rsidR="00C334D1" w:rsidRPr="00813D46" w:rsidRDefault="00C334D1" w:rsidP="007B0C0F">
            <w:pPr>
              <w:rPr>
                <w:sz w:val="12"/>
                <w:szCs w:val="24"/>
              </w:rPr>
            </w:pPr>
          </w:p>
        </w:tc>
        <w:tc>
          <w:tcPr>
            <w:tcW w:w="1244" w:type="dxa"/>
            <w:gridSpan w:val="4"/>
            <w:vAlign w:val="center"/>
          </w:tcPr>
          <w:p w14:paraId="335E0501" w14:textId="77777777" w:rsidR="00C334D1" w:rsidRPr="00813D46" w:rsidRDefault="00C334D1" w:rsidP="007B0C0F">
            <w:pPr>
              <w:rPr>
                <w:sz w:val="12"/>
                <w:szCs w:val="24"/>
              </w:rPr>
            </w:pPr>
          </w:p>
        </w:tc>
      </w:tr>
      <w:tr w:rsidR="00C334D1" w:rsidRPr="00813D46" w14:paraId="2276A84A" w14:textId="77777777" w:rsidTr="007B0C0F">
        <w:trPr>
          <w:jc w:val="center"/>
        </w:trPr>
        <w:tc>
          <w:tcPr>
            <w:tcW w:w="869" w:type="dxa"/>
            <w:noWrap/>
          </w:tcPr>
          <w:p w14:paraId="560E6C89" w14:textId="77777777" w:rsidR="00C334D1" w:rsidRPr="00813D46" w:rsidRDefault="00C334D1" w:rsidP="007B0C0F">
            <w:pPr>
              <w:rPr>
                <w:sz w:val="8"/>
                <w:szCs w:val="24"/>
              </w:rPr>
            </w:pPr>
            <w:r w:rsidRPr="00813D46">
              <w:rPr>
                <w:rFonts w:cs="Arial"/>
              </w:rPr>
              <w:t>10.4*</w:t>
            </w:r>
          </w:p>
        </w:tc>
        <w:tc>
          <w:tcPr>
            <w:tcW w:w="306" w:type="dxa"/>
            <w:vAlign w:val="bottom"/>
          </w:tcPr>
          <w:p w14:paraId="0266AF39" w14:textId="77777777" w:rsidR="00C334D1" w:rsidRPr="00813D46" w:rsidRDefault="00C334D1" w:rsidP="007B0C0F">
            <w:pPr>
              <w:pStyle w:val="la2"/>
            </w:pPr>
            <w:r w:rsidRPr="00813D46">
              <w:rPr>
                <w:sz w:val="15"/>
                <w:szCs w:val="15"/>
              </w:rPr>
              <w:t> </w:t>
            </w:r>
          </w:p>
        </w:tc>
        <w:tc>
          <w:tcPr>
            <w:tcW w:w="3927" w:type="dxa"/>
          </w:tcPr>
          <w:p w14:paraId="385CBCF4" w14:textId="77777777" w:rsidR="00C334D1" w:rsidRPr="00813D46" w:rsidRDefault="00C334D1" w:rsidP="007B0C0F">
            <w:pPr>
              <w:rPr>
                <w:sz w:val="8"/>
                <w:szCs w:val="24"/>
              </w:rPr>
            </w:pPr>
            <w:r w:rsidRPr="00813D46">
              <w:rPr>
                <w:rFonts w:cs="Arial"/>
              </w:rPr>
              <w:t>Microsoft Corporation Employee Stock Purchase Plan</w:t>
            </w:r>
          </w:p>
        </w:tc>
        <w:tc>
          <w:tcPr>
            <w:tcW w:w="72" w:type="dxa"/>
            <w:vAlign w:val="bottom"/>
          </w:tcPr>
          <w:p w14:paraId="58C9ACAA" w14:textId="77777777" w:rsidR="00C334D1" w:rsidRPr="00813D46" w:rsidRDefault="00C334D1" w:rsidP="007B0C0F">
            <w:pPr>
              <w:pStyle w:val="la2"/>
            </w:pPr>
            <w:r w:rsidRPr="00813D46">
              <w:rPr>
                <w:sz w:val="15"/>
                <w:szCs w:val="15"/>
              </w:rPr>
              <w:t> </w:t>
            </w:r>
          </w:p>
        </w:tc>
        <w:tc>
          <w:tcPr>
            <w:tcW w:w="674" w:type="dxa"/>
          </w:tcPr>
          <w:p w14:paraId="4BF1E64D" w14:textId="77777777" w:rsidR="00C334D1" w:rsidRPr="00813D46" w:rsidRDefault="00C334D1" w:rsidP="007B0C0F">
            <w:pPr>
              <w:pStyle w:val="la2"/>
            </w:pPr>
            <w:r w:rsidRPr="00813D46">
              <w:t> </w:t>
            </w:r>
          </w:p>
        </w:tc>
        <w:tc>
          <w:tcPr>
            <w:tcW w:w="256" w:type="dxa"/>
            <w:vAlign w:val="bottom"/>
          </w:tcPr>
          <w:p w14:paraId="1A1CEB12" w14:textId="77777777" w:rsidR="00C334D1" w:rsidRPr="00813D46" w:rsidRDefault="00C334D1" w:rsidP="007B0C0F">
            <w:pPr>
              <w:pStyle w:val="la2"/>
            </w:pPr>
            <w:r w:rsidRPr="00813D46">
              <w:rPr>
                <w:sz w:val="15"/>
                <w:szCs w:val="15"/>
              </w:rPr>
              <w:t> </w:t>
            </w:r>
          </w:p>
        </w:tc>
        <w:tc>
          <w:tcPr>
            <w:tcW w:w="78" w:type="dxa"/>
            <w:noWrap/>
          </w:tcPr>
          <w:p w14:paraId="6272D5DF" w14:textId="77777777" w:rsidR="00C334D1" w:rsidRPr="00813D46" w:rsidRDefault="00C334D1" w:rsidP="007B0C0F">
            <w:pPr>
              <w:rPr>
                <w:sz w:val="8"/>
                <w:szCs w:val="24"/>
              </w:rPr>
            </w:pPr>
            <w:r w:rsidRPr="00813D46">
              <w:rPr>
                <w:rFonts w:cs="Arial"/>
              </w:rPr>
              <w:t> </w:t>
            </w:r>
          </w:p>
        </w:tc>
        <w:tc>
          <w:tcPr>
            <w:tcW w:w="615" w:type="dxa"/>
            <w:noWrap/>
          </w:tcPr>
          <w:p w14:paraId="6A83BF06" w14:textId="77777777" w:rsidR="00C334D1" w:rsidRPr="00813D46" w:rsidRDefault="00C334D1" w:rsidP="007B0C0F">
            <w:pPr>
              <w:jc w:val="right"/>
              <w:rPr>
                <w:szCs w:val="24"/>
              </w:rPr>
            </w:pPr>
            <w:r w:rsidRPr="00813D46">
              <w:rPr>
                <w:rFonts w:cs="Arial"/>
              </w:rPr>
              <w:t>10-K</w:t>
            </w:r>
          </w:p>
        </w:tc>
        <w:tc>
          <w:tcPr>
            <w:tcW w:w="72" w:type="dxa"/>
            <w:noWrap/>
          </w:tcPr>
          <w:p w14:paraId="5B44426A" w14:textId="77777777" w:rsidR="00C334D1" w:rsidRPr="00813D46" w:rsidRDefault="00C334D1" w:rsidP="007B0C0F">
            <w:pPr>
              <w:rPr>
                <w:sz w:val="8"/>
                <w:szCs w:val="24"/>
              </w:rPr>
            </w:pPr>
            <w:r w:rsidRPr="00813D46">
              <w:rPr>
                <w:rFonts w:cs="Arial"/>
              </w:rPr>
              <w:t> </w:t>
            </w:r>
          </w:p>
        </w:tc>
        <w:tc>
          <w:tcPr>
            <w:tcW w:w="290" w:type="dxa"/>
            <w:vAlign w:val="bottom"/>
          </w:tcPr>
          <w:p w14:paraId="64B4B24C" w14:textId="77777777" w:rsidR="00C334D1" w:rsidRPr="00813D46" w:rsidRDefault="00C334D1" w:rsidP="007B0C0F">
            <w:pPr>
              <w:pStyle w:val="la2"/>
            </w:pPr>
            <w:r w:rsidRPr="00813D46">
              <w:rPr>
                <w:sz w:val="15"/>
                <w:szCs w:val="15"/>
              </w:rPr>
              <w:t> </w:t>
            </w:r>
          </w:p>
        </w:tc>
        <w:tc>
          <w:tcPr>
            <w:tcW w:w="72" w:type="dxa"/>
            <w:noWrap/>
          </w:tcPr>
          <w:p w14:paraId="03290CFE" w14:textId="77777777" w:rsidR="00C334D1" w:rsidRPr="00813D46" w:rsidRDefault="00C334D1" w:rsidP="007B0C0F">
            <w:pPr>
              <w:rPr>
                <w:sz w:val="8"/>
                <w:szCs w:val="24"/>
              </w:rPr>
            </w:pPr>
            <w:r w:rsidRPr="00813D46">
              <w:rPr>
                <w:rFonts w:cs="Arial"/>
              </w:rPr>
              <w:t> </w:t>
            </w:r>
          </w:p>
        </w:tc>
        <w:tc>
          <w:tcPr>
            <w:tcW w:w="805" w:type="dxa"/>
            <w:noWrap/>
          </w:tcPr>
          <w:p w14:paraId="58E417A8" w14:textId="77777777" w:rsidR="00C334D1" w:rsidRPr="00813D46" w:rsidRDefault="00C334D1" w:rsidP="007B0C0F">
            <w:pPr>
              <w:jc w:val="right"/>
              <w:rPr>
                <w:szCs w:val="24"/>
              </w:rPr>
            </w:pPr>
            <w:r w:rsidRPr="00813D46">
              <w:rPr>
                <w:rFonts w:cs="Arial"/>
              </w:rPr>
              <w:t>6/30/12</w:t>
            </w:r>
          </w:p>
        </w:tc>
        <w:tc>
          <w:tcPr>
            <w:tcW w:w="72" w:type="dxa"/>
            <w:noWrap/>
          </w:tcPr>
          <w:p w14:paraId="416C6864" w14:textId="77777777" w:rsidR="00C334D1" w:rsidRPr="00813D46" w:rsidRDefault="00C334D1" w:rsidP="007B0C0F">
            <w:pPr>
              <w:rPr>
                <w:sz w:val="8"/>
                <w:szCs w:val="24"/>
              </w:rPr>
            </w:pPr>
            <w:r w:rsidRPr="00813D46">
              <w:rPr>
                <w:rFonts w:cs="Arial"/>
              </w:rPr>
              <w:t> </w:t>
            </w:r>
          </w:p>
        </w:tc>
        <w:tc>
          <w:tcPr>
            <w:tcW w:w="290" w:type="dxa"/>
            <w:vAlign w:val="bottom"/>
          </w:tcPr>
          <w:p w14:paraId="76EDA56F" w14:textId="77777777" w:rsidR="00C334D1" w:rsidRPr="00813D46" w:rsidRDefault="00C334D1" w:rsidP="007B0C0F">
            <w:pPr>
              <w:pStyle w:val="la2"/>
            </w:pPr>
            <w:r w:rsidRPr="00813D46">
              <w:rPr>
                <w:sz w:val="15"/>
                <w:szCs w:val="15"/>
              </w:rPr>
              <w:t> </w:t>
            </w:r>
          </w:p>
        </w:tc>
        <w:tc>
          <w:tcPr>
            <w:tcW w:w="102" w:type="dxa"/>
            <w:noWrap/>
          </w:tcPr>
          <w:p w14:paraId="15F07CC0" w14:textId="77777777" w:rsidR="00C334D1" w:rsidRPr="00813D46" w:rsidRDefault="00C334D1" w:rsidP="007B0C0F">
            <w:pPr>
              <w:rPr>
                <w:sz w:val="8"/>
                <w:szCs w:val="24"/>
              </w:rPr>
            </w:pPr>
            <w:r w:rsidRPr="00813D46">
              <w:rPr>
                <w:rFonts w:cs="Arial"/>
              </w:rPr>
              <w:t> </w:t>
            </w:r>
          </w:p>
        </w:tc>
        <w:tc>
          <w:tcPr>
            <w:tcW w:w="526" w:type="dxa"/>
            <w:noWrap/>
          </w:tcPr>
          <w:p w14:paraId="45EE9B1B" w14:textId="77777777" w:rsidR="00C334D1" w:rsidRPr="00813D46" w:rsidRDefault="00C334D1" w:rsidP="007B0C0F">
            <w:pPr>
              <w:jc w:val="right"/>
              <w:rPr>
                <w:szCs w:val="24"/>
              </w:rPr>
            </w:pPr>
            <w:r w:rsidRPr="00813D46">
              <w:rPr>
                <w:rFonts w:cs="Arial"/>
              </w:rPr>
              <w:t>10.4</w:t>
            </w:r>
          </w:p>
        </w:tc>
        <w:tc>
          <w:tcPr>
            <w:tcW w:w="72" w:type="dxa"/>
            <w:noWrap/>
          </w:tcPr>
          <w:p w14:paraId="6DC12DFA" w14:textId="77777777" w:rsidR="00C334D1" w:rsidRPr="00813D46" w:rsidRDefault="00C334D1" w:rsidP="007B0C0F">
            <w:pPr>
              <w:rPr>
                <w:sz w:val="8"/>
                <w:szCs w:val="24"/>
              </w:rPr>
            </w:pPr>
            <w:r w:rsidRPr="00813D46">
              <w:rPr>
                <w:rFonts w:cs="Arial"/>
              </w:rPr>
              <w:t> </w:t>
            </w:r>
          </w:p>
        </w:tc>
        <w:tc>
          <w:tcPr>
            <w:tcW w:w="290" w:type="dxa"/>
            <w:vAlign w:val="bottom"/>
          </w:tcPr>
          <w:p w14:paraId="270DC17D" w14:textId="77777777" w:rsidR="00C334D1" w:rsidRPr="00813D46" w:rsidRDefault="00C334D1" w:rsidP="007B0C0F">
            <w:pPr>
              <w:pStyle w:val="la2"/>
            </w:pPr>
            <w:r w:rsidRPr="00813D46">
              <w:rPr>
                <w:sz w:val="15"/>
                <w:szCs w:val="15"/>
              </w:rPr>
              <w:t> </w:t>
            </w:r>
          </w:p>
        </w:tc>
        <w:tc>
          <w:tcPr>
            <w:tcW w:w="72" w:type="dxa"/>
            <w:noWrap/>
          </w:tcPr>
          <w:p w14:paraId="55C4A104" w14:textId="77777777" w:rsidR="00C334D1" w:rsidRPr="00813D46" w:rsidRDefault="00C334D1" w:rsidP="007B0C0F">
            <w:pPr>
              <w:rPr>
                <w:sz w:val="8"/>
                <w:szCs w:val="24"/>
              </w:rPr>
            </w:pPr>
            <w:r w:rsidRPr="00813D46">
              <w:rPr>
                <w:rFonts w:cs="Arial"/>
              </w:rPr>
              <w:t> </w:t>
            </w:r>
          </w:p>
        </w:tc>
        <w:tc>
          <w:tcPr>
            <w:tcW w:w="805" w:type="dxa"/>
            <w:noWrap/>
          </w:tcPr>
          <w:p w14:paraId="7361F0AA" w14:textId="77777777" w:rsidR="00C334D1" w:rsidRPr="00813D46" w:rsidRDefault="00C334D1" w:rsidP="007B0C0F">
            <w:pPr>
              <w:jc w:val="right"/>
              <w:rPr>
                <w:szCs w:val="24"/>
              </w:rPr>
            </w:pPr>
            <w:r w:rsidRPr="00813D46">
              <w:rPr>
                <w:rFonts w:cs="Arial"/>
              </w:rPr>
              <w:t>7/26/12</w:t>
            </w:r>
          </w:p>
        </w:tc>
        <w:tc>
          <w:tcPr>
            <w:tcW w:w="77" w:type="dxa"/>
            <w:noWrap/>
          </w:tcPr>
          <w:p w14:paraId="0F5A9E46" w14:textId="77777777" w:rsidR="00C334D1" w:rsidRPr="00813D46" w:rsidRDefault="00C334D1" w:rsidP="007B0C0F">
            <w:pPr>
              <w:rPr>
                <w:sz w:val="8"/>
                <w:szCs w:val="24"/>
              </w:rPr>
            </w:pPr>
            <w:r w:rsidRPr="00813D46">
              <w:rPr>
                <w:rFonts w:cs="Arial"/>
              </w:rPr>
              <w:t> </w:t>
            </w:r>
          </w:p>
        </w:tc>
      </w:tr>
      <w:tr w:rsidR="00C334D1" w:rsidRPr="00813D46" w14:paraId="456D5C31" w14:textId="77777777" w:rsidTr="007B0C0F">
        <w:trPr>
          <w:trHeight w:val="120"/>
          <w:jc w:val="center"/>
        </w:trPr>
        <w:tc>
          <w:tcPr>
            <w:tcW w:w="869" w:type="dxa"/>
            <w:vAlign w:val="center"/>
          </w:tcPr>
          <w:p w14:paraId="3D22F5F3" w14:textId="77777777" w:rsidR="00C334D1" w:rsidRPr="00813D46" w:rsidRDefault="00C334D1" w:rsidP="007B0C0F">
            <w:pPr>
              <w:rPr>
                <w:sz w:val="12"/>
                <w:szCs w:val="24"/>
              </w:rPr>
            </w:pPr>
          </w:p>
        </w:tc>
        <w:tc>
          <w:tcPr>
            <w:tcW w:w="4233" w:type="dxa"/>
            <w:gridSpan w:val="2"/>
            <w:vAlign w:val="center"/>
          </w:tcPr>
          <w:p w14:paraId="014247AB" w14:textId="77777777" w:rsidR="00C334D1" w:rsidRPr="00813D46" w:rsidRDefault="00C334D1" w:rsidP="007B0C0F">
            <w:pPr>
              <w:rPr>
                <w:sz w:val="12"/>
                <w:szCs w:val="24"/>
              </w:rPr>
            </w:pPr>
          </w:p>
        </w:tc>
        <w:tc>
          <w:tcPr>
            <w:tcW w:w="746" w:type="dxa"/>
            <w:gridSpan w:val="2"/>
            <w:vAlign w:val="center"/>
          </w:tcPr>
          <w:p w14:paraId="66C41D2C" w14:textId="77777777" w:rsidR="00C334D1" w:rsidRPr="00813D46" w:rsidRDefault="00C334D1" w:rsidP="007B0C0F">
            <w:pPr>
              <w:rPr>
                <w:sz w:val="12"/>
                <w:szCs w:val="24"/>
              </w:rPr>
            </w:pPr>
          </w:p>
        </w:tc>
        <w:tc>
          <w:tcPr>
            <w:tcW w:w="1021" w:type="dxa"/>
            <w:gridSpan w:val="4"/>
            <w:vAlign w:val="center"/>
          </w:tcPr>
          <w:p w14:paraId="0CA007B7" w14:textId="77777777" w:rsidR="00C334D1" w:rsidRPr="00813D46" w:rsidRDefault="00C334D1" w:rsidP="007B0C0F">
            <w:pPr>
              <w:rPr>
                <w:sz w:val="12"/>
                <w:szCs w:val="24"/>
              </w:rPr>
            </w:pPr>
          </w:p>
        </w:tc>
        <w:tc>
          <w:tcPr>
            <w:tcW w:w="1239" w:type="dxa"/>
            <w:gridSpan w:val="4"/>
            <w:vAlign w:val="center"/>
          </w:tcPr>
          <w:p w14:paraId="7254B78B" w14:textId="77777777" w:rsidR="00C334D1" w:rsidRPr="00813D46" w:rsidRDefault="00C334D1" w:rsidP="007B0C0F">
            <w:pPr>
              <w:rPr>
                <w:sz w:val="12"/>
                <w:szCs w:val="24"/>
              </w:rPr>
            </w:pPr>
          </w:p>
        </w:tc>
        <w:tc>
          <w:tcPr>
            <w:tcW w:w="990" w:type="dxa"/>
            <w:gridSpan w:val="4"/>
            <w:vAlign w:val="center"/>
          </w:tcPr>
          <w:p w14:paraId="371234F3" w14:textId="77777777" w:rsidR="00C334D1" w:rsidRPr="00813D46" w:rsidRDefault="00C334D1" w:rsidP="007B0C0F">
            <w:pPr>
              <w:rPr>
                <w:sz w:val="12"/>
                <w:szCs w:val="24"/>
              </w:rPr>
            </w:pPr>
          </w:p>
        </w:tc>
        <w:tc>
          <w:tcPr>
            <w:tcW w:w="1244" w:type="dxa"/>
            <w:gridSpan w:val="4"/>
            <w:vAlign w:val="center"/>
          </w:tcPr>
          <w:p w14:paraId="50862605" w14:textId="77777777" w:rsidR="00C334D1" w:rsidRPr="00813D46" w:rsidRDefault="00C334D1" w:rsidP="007B0C0F">
            <w:pPr>
              <w:rPr>
                <w:sz w:val="12"/>
                <w:szCs w:val="24"/>
              </w:rPr>
            </w:pPr>
          </w:p>
        </w:tc>
      </w:tr>
      <w:tr w:rsidR="00C334D1" w:rsidRPr="00813D46" w14:paraId="72871A2C" w14:textId="77777777" w:rsidTr="007B0C0F">
        <w:trPr>
          <w:jc w:val="center"/>
        </w:trPr>
        <w:tc>
          <w:tcPr>
            <w:tcW w:w="869" w:type="dxa"/>
            <w:noWrap/>
          </w:tcPr>
          <w:p w14:paraId="0F769D7E" w14:textId="77777777" w:rsidR="00C334D1" w:rsidRPr="00813D46" w:rsidRDefault="00C334D1" w:rsidP="007B0C0F">
            <w:pPr>
              <w:rPr>
                <w:sz w:val="8"/>
                <w:szCs w:val="24"/>
              </w:rPr>
            </w:pPr>
            <w:r w:rsidRPr="00813D46">
              <w:rPr>
                <w:rFonts w:cs="Arial"/>
              </w:rPr>
              <w:t>10.5*</w:t>
            </w:r>
          </w:p>
        </w:tc>
        <w:tc>
          <w:tcPr>
            <w:tcW w:w="306" w:type="dxa"/>
            <w:vAlign w:val="bottom"/>
          </w:tcPr>
          <w:p w14:paraId="5484AE82" w14:textId="77777777" w:rsidR="00C334D1" w:rsidRPr="00813D46" w:rsidRDefault="00C334D1" w:rsidP="007B0C0F">
            <w:pPr>
              <w:pStyle w:val="la2"/>
            </w:pPr>
            <w:r w:rsidRPr="00813D46">
              <w:rPr>
                <w:sz w:val="15"/>
                <w:szCs w:val="15"/>
              </w:rPr>
              <w:t> </w:t>
            </w:r>
          </w:p>
        </w:tc>
        <w:tc>
          <w:tcPr>
            <w:tcW w:w="3927" w:type="dxa"/>
          </w:tcPr>
          <w:p w14:paraId="012792DD" w14:textId="77777777" w:rsidR="00C334D1" w:rsidRPr="00813D46" w:rsidRDefault="00C334D1" w:rsidP="007B0C0F">
            <w:pPr>
              <w:rPr>
                <w:sz w:val="8"/>
                <w:szCs w:val="24"/>
              </w:rPr>
            </w:pPr>
            <w:r w:rsidRPr="00813D46">
              <w:rPr>
                <w:rFonts w:cs="Arial"/>
              </w:rPr>
              <w:t>Microsoft Corporation Deferred Compensation Plan</w:t>
            </w:r>
          </w:p>
        </w:tc>
        <w:tc>
          <w:tcPr>
            <w:tcW w:w="72" w:type="dxa"/>
            <w:vAlign w:val="bottom"/>
          </w:tcPr>
          <w:p w14:paraId="6639CF65" w14:textId="77777777" w:rsidR="00C334D1" w:rsidRPr="00813D46" w:rsidRDefault="00C334D1" w:rsidP="007B0C0F">
            <w:pPr>
              <w:pStyle w:val="la2"/>
            </w:pPr>
            <w:r w:rsidRPr="00813D46">
              <w:rPr>
                <w:sz w:val="15"/>
                <w:szCs w:val="15"/>
              </w:rPr>
              <w:t> </w:t>
            </w:r>
          </w:p>
        </w:tc>
        <w:tc>
          <w:tcPr>
            <w:tcW w:w="674" w:type="dxa"/>
          </w:tcPr>
          <w:p w14:paraId="52D64EDA" w14:textId="77777777" w:rsidR="00C334D1" w:rsidRPr="00813D46" w:rsidRDefault="00C334D1" w:rsidP="007B0C0F">
            <w:pPr>
              <w:pStyle w:val="la2"/>
            </w:pPr>
            <w:r w:rsidRPr="00813D46">
              <w:t> </w:t>
            </w:r>
          </w:p>
        </w:tc>
        <w:tc>
          <w:tcPr>
            <w:tcW w:w="256" w:type="dxa"/>
            <w:vAlign w:val="bottom"/>
          </w:tcPr>
          <w:p w14:paraId="029BDB7D" w14:textId="77777777" w:rsidR="00C334D1" w:rsidRPr="00813D46" w:rsidRDefault="00C334D1" w:rsidP="007B0C0F">
            <w:pPr>
              <w:pStyle w:val="la2"/>
            </w:pPr>
            <w:r w:rsidRPr="00813D46">
              <w:rPr>
                <w:sz w:val="15"/>
                <w:szCs w:val="15"/>
              </w:rPr>
              <w:t> </w:t>
            </w:r>
          </w:p>
        </w:tc>
        <w:tc>
          <w:tcPr>
            <w:tcW w:w="78" w:type="dxa"/>
            <w:noWrap/>
          </w:tcPr>
          <w:p w14:paraId="303FF92B" w14:textId="77777777" w:rsidR="00C334D1" w:rsidRPr="00813D46" w:rsidRDefault="00C334D1" w:rsidP="007B0C0F">
            <w:pPr>
              <w:rPr>
                <w:sz w:val="8"/>
                <w:szCs w:val="24"/>
              </w:rPr>
            </w:pPr>
            <w:r w:rsidRPr="00813D46">
              <w:rPr>
                <w:rFonts w:cs="Arial"/>
              </w:rPr>
              <w:t> </w:t>
            </w:r>
          </w:p>
        </w:tc>
        <w:tc>
          <w:tcPr>
            <w:tcW w:w="615" w:type="dxa"/>
            <w:noWrap/>
          </w:tcPr>
          <w:p w14:paraId="2146A74A" w14:textId="77777777" w:rsidR="00C334D1" w:rsidRPr="00813D46" w:rsidRDefault="00C334D1" w:rsidP="007B0C0F">
            <w:pPr>
              <w:jc w:val="right"/>
              <w:rPr>
                <w:szCs w:val="24"/>
              </w:rPr>
            </w:pPr>
            <w:r w:rsidRPr="00813D46">
              <w:rPr>
                <w:rFonts w:cs="Arial"/>
              </w:rPr>
              <w:t>10-Q</w:t>
            </w:r>
          </w:p>
        </w:tc>
        <w:tc>
          <w:tcPr>
            <w:tcW w:w="72" w:type="dxa"/>
            <w:noWrap/>
          </w:tcPr>
          <w:p w14:paraId="2E8C82FF" w14:textId="77777777" w:rsidR="00C334D1" w:rsidRPr="00813D46" w:rsidRDefault="00C334D1" w:rsidP="007B0C0F">
            <w:pPr>
              <w:rPr>
                <w:sz w:val="8"/>
                <w:szCs w:val="24"/>
              </w:rPr>
            </w:pPr>
            <w:r w:rsidRPr="00813D46">
              <w:rPr>
                <w:rFonts w:cs="Arial"/>
              </w:rPr>
              <w:t> </w:t>
            </w:r>
          </w:p>
        </w:tc>
        <w:tc>
          <w:tcPr>
            <w:tcW w:w="290" w:type="dxa"/>
            <w:vAlign w:val="bottom"/>
          </w:tcPr>
          <w:p w14:paraId="5F8A448E" w14:textId="77777777" w:rsidR="00C334D1" w:rsidRPr="00813D46" w:rsidRDefault="00C334D1" w:rsidP="007B0C0F">
            <w:pPr>
              <w:pStyle w:val="la2"/>
            </w:pPr>
            <w:r w:rsidRPr="00813D46">
              <w:rPr>
                <w:sz w:val="15"/>
                <w:szCs w:val="15"/>
              </w:rPr>
              <w:t> </w:t>
            </w:r>
          </w:p>
        </w:tc>
        <w:tc>
          <w:tcPr>
            <w:tcW w:w="72" w:type="dxa"/>
            <w:noWrap/>
          </w:tcPr>
          <w:p w14:paraId="5674E635" w14:textId="77777777" w:rsidR="00C334D1" w:rsidRPr="00813D46" w:rsidRDefault="00C334D1" w:rsidP="007B0C0F">
            <w:pPr>
              <w:rPr>
                <w:sz w:val="8"/>
                <w:szCs w:val="24"/>
              </w:rPr>
            </w:pPr>
            <w:r w:rsidRPr="00813D46">
              <w:rPr>
                <w:rFonts w:cs="Arial"/>
              </w:rPr>
              <w:t> </w:t>
            </w:r>
          </w:p>
        </w:tc>
        <w:tc>
          <w:tcPr>
            <w:tcW w:w="805" w:type="dxa"/>
            <w:noWrap/>
          </w:tcPr>
          <w:p w14:paraId="5DB06B4D" w14:textId="77777777" w:rsidR="00C334D1" w:rsidRPr="00813D46" w:rsidRDefault="00C334D1" w:rsidP="007B0C0F">
            <w:pPr>
              <w:jc w:val="right"/>
              <w:rPr>
                <w:szCs w:val="24"/>
              </w:rPr>
            </w:pPr>
            <w:r w:rsidRPr="00813D46">
              <w:rPr>
                <w:rFonts w:cs="Arial"/>
              </w:rPr>
              <w:t>3/31/12</w:t>
            </w:r>
          </w:p>
        </w:tc>
        <w:tc>
          <w:tcPr>
            <w:tcW w:w="72" w:type="dxa"/>
            <w:noWrap/>
          </w:tcPr>
          <w:p w14:paraId="54113FF7" w14:textId="77777777" w:rsidR="00C334D1" w:rsidRPr="00813D46" w:rsidRDefault="00C334D1" w:rsidP="007B0C0F">
            <w:pPr>
              <w:rPr>
                <w:sz w:val="8"/>
                <w:szCs w:val="24"/>
              </w:rPr>
            </w:pPr>
            <w:r w:rsidRPr="00813D46">
              <w:rPr>
                <w:rFonts w:cs="Arial"/>
              </w:rPr>
              <w:t> </w:t>
            </w:r>
          </w:p>
        </w:tc>
        <w:tc>
          <w:tcPr>
            <w:tcW w:w="290" w:type="dxa"/>
            <w:vAlign w:val="bottom"/>
          </w:tcPr>
          <w:p w14:paraId="34CFBC26" w14:textId="77777777" w:rsidR="00C334D1" w:rsidRPr="00813D46" w:rsidRDefault="00C334D1" w:rsidP="007B0C0F">
            <w:pPr>
              <w:pStyle w:val="la2"/>
            </w:pPr>
            <w:r w:rsidRPr="00813D46">
              <w:rPr>
                <w:sz w:val="15"/>
                <w:szCs w:val="15"/>
              </w:rPr>
              <w:t> </w:t>
            </w:r>
          </w:p>
        </w:tc>
        <w:tc>
          <w:tcPr>
            <w:tcW w:w="102" w:type="dxa"/>
            <w:noWrap/>
          </w:tcPr>
          <w:p w14:paraId="2071DA58" w14:textId="77777777" w:rsidR="00C334D1" w:rsidRPr="00813D46" w:rsidRDefault="00C334D1" w:rsidP="007B0C0F">
            <w:pPr>
              <w:rPr>
                <w:sz w:val="8"/>
                <w:szCs w:val="24"/>
              </w:rPr>
            </w:pPr>
            <w:r w:rsidRPr="00813D46">
              <w:rPr>
                <w:rFonts w:cs="Arial"/>
              </w:rPr>
              <w:t> </w:t>
            </w:r>
          </w:p>
        </w:tc>
        <w:tc>
          <w:tcPr>
            <w:tcW w:w="526" w:type="dxa"/>
            <w:noWrap/>
          </w:tcPr>
          <w:p w14:paraId="4AD221F5" w14:textId="77777777" w:rsidR="00C334D1" w:rsidRPr="00813D46" w:rsidRDefault="00C334D1" w:rsidP="007B0C0F">
            <w:pPr>
              <w:jc w:val="right"/>
              <w:rPr>
                <w:szCs w:val="24"/>
              </w:rPr>
            </w:pPr>
            <w:r w:rsidRPr="00813D46">
              <w:rPr>
                <w:rFonts w:cs="Arial"/>
              </w:rPr>
              <w:t>10.5</w:t>
            </w:r>
          </w:p>
        </w:tc>
        <w:tc>
          <w:tcPr>
            <w:tcW w:w="72" w:type="dxa"/>
            <w:noWrap/>
          </w:tcPr>
          <w:p w14:paraId="7A6D927C" w14:textId="77777777" w:rsidR="00C334D1" w:rsidRPr="00813D46" w:rsidRDefault="00C334D1" w:rsidP="007B0C0F">
            <w:pPr>
              <w:rPr>
                <w:sz w:val="8"/>
                <w:szCs w:val="24"/>
              </w:rPr>
            </w:pPr>
            <w:r w:rsidRPr="00813D46">
              <w:rPr>
                <w:rFonts w:cs="Arial"/>
              </w:rPr>
              <w:t> </w:t>
            </w:r>
          </w:p>
        </w:tc>
        <w:tc>
          <w:tcPr>
            <w:tcW w:w="290" w:type="dxa"/>
            <w:vAlign w:val="bottom"/>
          </w:tcPr>
          <w:p w14:paraId="5899A11F" w14:textId="77777777" w:rsidR="00C334D1" w:rsidRPr="00813D46" w:rsidRDefault="00C334D1" w:rsidP="007B0C0F">
            <w:pPr>
              <w:pStyle w:val="la2"/>
            </w:pPr>
            <w:r w:rsidRPr="00813D46">
              <w:rPr>
                <w:sz w:val="15"/>
                <w:szCs w:val="15"/>
              </w:rPr>
              <w:t> </w:t>
            </w:r>
          </w:p>
        </w:tc>
        <w:tc>
          <w:tcPr>
            <w:tcW w:w="72" w:type="dxa"/>
            <w:noWrap/>
          </w:tcPr>
          <w:p w14:paraId="18C708B1" w14:textId="77777777" w:rsidR="00C334D1" w:rsidRPr="00813D46" w:rsidRDefault="00C334D1" w:rsidP="007B0C0F">
            <w:pPr>
              <w:rPr>
                <w:sz w:val="8"/>
                <w:szCs w:val="24"/>
              </w:rPr>
            </w:pPr>
            <w:r w:rsidRPr="00813D46">
              <w:rPr>
                <w:rFonts w:cs="Arial"/>
              </w:rPr>
              <w:t> </w:t>
            </w:r>
          </w:p>
        </w:tc>
        <w:tc>
          <w:tcPr>
            <w:tcW w:w="805" w:type="dxa"/>
            <w:noWrap/>
          </w:tcPr>
          <w:p w14:paraId="26A52D64" w14:textId="77777777" w:rsidR="00C334D1" w:rsidRPr="00813D46" w:rsidRDefault="00C334D1" w:rsidP="007B0C0F">
            <w:pPr>
              <w:jc w:val="right"/>
              <w:rPr>
                <w:szCs w:val="24"/>
              </w:rPr>
            </w:pPr>
            <w:r w:rsidRPr="00813D46">
              <w:rPr>
                <w:rFonts w:cs="Arial"/>
              </w:rPr>
              <w:t>4/19/12</w:t>
            </w:r>
          </w:p>
        </w:tc>
        <w:tc>
          <w:tcPr>
            <w:tcW w:w="77" w:type="dxa"/>
            <w:noWrap/>
          </w:tcPr>
          <w:p w14:paraId="29CB2CEC" w14:textId="77777777" w:rsidR="00C334D1" w:rsidRPr="00813D46" w:rsidRDefault="00C334D1" w:rsidP="007B0C0F">
            <w:pPr>
              <w:rPr>
                <w:sz w:val="8"/>
                <w:szCs w:val="24"/>
              </w:rPr>
            </w:pPr>
            <w:r w:rsidRPr="00813D46">
              <w:rPr>
                <w:rFonts w:cs="Arial"/>
              </w:rPr>
              <w:t> </w:t>
            </w:r>
          </w:p>
        </w:tc>
      </w:tr>
      <w:tr w:rsidR="00C334D1" w:rsidRPr="00813D46" w14:paraId="7BC1AE90" w14:textId="77777777" w:rsidTr="007B0C0F">
        <w:trPr>
          <w:trHeight w:val="120"/>
          <w:jc w:val="center"/>
        </w:trPr>
        <w:tc>
          <w:tcPr>
            <w:tcW w:w="869" w:type="dxa"/>
            <w:vAlign w:val="center"/>
          </w:tcPr>
          <w:p w14:paraId="4403EBEA" w14:textId="77777777" w:rsidR="00C334D1" w:rsidRPr="00813D46" w:rsidRDefault="00C334D1" w:rsidP="007B0C0F">
            <w:pPr>
              <w:rPr>
                <w:sz w:val="12"/>
                <w:szCs w:val="24"/>
              </w:rPr>
            </w:pPr>
          </w:p>
        </w:tc>
        <w:tc>
          <w:tcPr>
            <w:tcW w:w="4233" w:type="dxa"/>
            <w:gridSpan w:val="2"/>
            <w:vAlign w:val="center"/>
          </w:tcPr>
          <w:p w14:paraId="657E596E" w14:textId="77777777" w:rsidR="00C334D1" w:rsidRPr="00813D46" w:rsidRDefault="00C334D1" w:rsidP="007B0C0F">
            <w:pPr>
              <w:rPr>
                <w:sz w:val="12"/>
                <w:szCs w:val="24"/>
              </w:rPr>
            </w:pPr>
          </w:p>
        </w:tc>
        <w:tc>
          <w:tcPr>
            <w:tcW w:w="746" w:type="dxa"/>
            <w:gridSpan w:val="2"/>
            <w:vAlign w:val="center"/>
          </w:tcPr>
          <w:p w14:paraId="3B39C09B" w14:textId="77777777" w:rsidR="00C334D1" w:rsidRPr="00813D46" w:rsidRDefault="00C334D1" w:rsidP="007B0C0F">
            <w:pPr>
              <w:rPr>
                <w:sz w:val="12"/>
                <w:szCs w:val="24"/>
              </w:rPr>
            </w:pPr>
          </w:p>
        </w:tc>
        <w:tc>
          <w:tcPr>
            <w:tcW w:w="1021" w:type="dxa"/>
            <w:gridSpan w:val="4"/>
            <w:vAlign w:val="center"/>
          </w:tcPr>
          <w:p w14:paraId="319EC683" w14:textId="77777777" w:rsidR="00C334D1" w:rsidRPr="00813D46" w:rsidRDefault="00C334D1" w:rsidP="007B0C0F">
            <w:pPr>
              <w:rPr>
                <w:sz w:val="12"/>
                <w:szCs w:val="24"/>
              </w:rPr>
            </w:pPr>
          </w:p>
        </w:tc>
        <w:tc>
          <w:tcPr>
            <w:tcW w:w="1239" w:type="dxa"/>
            <w:gridSpan w:val="4"/>
            <w:vAlign w:val="center"/>
          </w:tcPr>
          <w:p w14:paraId="33325F04" w14:textId="77777777" w:rsidR="00C334D1" w:rsidRPr="00813D46" w:rsidRDefault="00C334D1" w:rsidP="007B0C0F">
            <w:pPr>
              <w:rPr>
                <w:sz w:val="12"/>
                <w:szCs w:val="24"/>
              </w:rPr>
            </w:pPr>
          </w:p>
        </w:tc>
        <w:tc>
          <w:tcPr>
            <w:tcW w:w="990" w:type="dxa"/>
            <w:gridSpan w:val="4"/>
            <w:vAlign w:val="center"/>
          </w:tcPr>
          <w:p w14:paraId="2E73E49C" w14:textId="77777777" w:rsidR="00C334D1" w:rsidRPr="00813D46" w:rsidRDefault="00C334D1" w:rsidP="007B0C0F">
            <w:pPr>
              <w:rPr>
                <w:sz w:val="12"/>
                <w:szCs w:val="24"/>
              </w:rPr>
            </w:pPr>
          </w:p>
        </w:tc>
        <w:tc>
          <w:tcPr>
            <w:tcW w:w="1244" w:type="dxa"/>
            <w:gridSpan w:val="4"/>
            <w:vAlign w:val="center"/>
          </w:tcPr>
          <w:p w14:paraId="2F160B71" w14:textId="77777777" w:rsidR="00C334D1" w:rsidRPr="00813D46" w:rsidRDefault="00C334D1" w:rsidP="007B0C0F">
            <w:pPr>
              <w:rPr>
                <w:sz w:val="12"/>
                <w:szCs w:val="24"/>
              </w:rPr>
            </w:pPr>
          </w:p>
        </w:tc>
      </w:tr>
      <w:tr w:rsidR="00C334D1" w:rsidRPr="00813D46" w14:paraId="62423680" w14:textId="77777777" w:rsidTr="007B0C0F">
        <w:trPr>
          <w:jc w:val="center"/>
        </w:trPr>
        <w:tc>
          <w:tcPr>
            <w:tcW w:w="869" w:type="dxa"/>
            <w:noWrap/>
          </w:tcPr>
          <w:p w14:paraId="18045651" w14:textId="77777777" w:rsidR="00C334D1" w:rsidRPr="00813D46" w:rsidRDefault="00C334D1" w:rsidP="007B0C0F">
            <w:pPr>
              <w:rPr>
                <w:sz w:val="8"/>
                <w:szCs w:val="24"/>
              </w:rPr>
            </w:pPr>
            <w:r w:rsidRPr="00813D46">
              <w:rPr>
                <w:rFonts w:cs="Arial"/>
              </w:rPr>
              <w:t>10.7*</w:t>
            </w:r>
          </w:p>
        </w:tc>
        <w:tc>
          <w:tcPr>
            <w:tcW w:w="306" w:type="dxa"/>
            <w:vAlign w:val="bottom"/>
          </w:tcPr>
          <w:p w14:paraId="79702F46" w14:textId="77777777" w:rsidR="00C334D1" w:rsidRPr="00813D46" w:rsidRDefault="00C334D1" w:rsidP="007B0C0F">
            <w:pPr>
              <w:pStyle w:val="la2"/>
            </w:pPr>
            <w:r w:rsidRPr="00813D46">
              <w:rPr>
                <w:sz w:val="15"/>
                <w:szCs w:val="15"/>
              </w:rPr>
              <w:t> </w:t>
            </w:r>
          </w:p>
        </w:tc>
        <w:tc>
          <w:tcPr>
            <w:tcW w:w="3927" w:type="dxa"/>
          </w:tcPr>
          <w:p w14:paraId="5FD28611" w14:textId="77777777" w:rsidR="00C334D1" w:rsidRPr="00813D46" w:rsidRDefault="00C334D1" w:rsidP="007B0C0F">
            <w:pPr>
              <w:rPr>
                <w:sz w:val="8"/>
                <w:szCs w:val="24"/>
              </w:rPr>
            </w:pPr>
            <w:r w:rsidRPr="00813D46">
              <w:rPr>
                <w:rFonts w:cs="Arial"/>
              </w:rPr>
              <w:t>Form of Stock Award Agreement for Non-Employee Directors under the Microsoft Corporation 1999 Stock Plan for Non-Employee Directors</w:t>
            </w:r>
          </w:p>
        </w:tc>
        <w:tc>
          <w:tcPr>
            <w:tcW w:w="72" w:type="dxa"/>
            <w:vAlign w:val="bottom"/>
          </w:tcPr>
          <w:p w14:paraId="2A6E1AE9" w14:textId="77777777" w:rsidR="00C334D1" w:rsidRPr="00813D46" w:rsidRDefault="00C334D1" w:rsidP="007B0C0F">
            <w:pPr>
              <w:pStyle w:val="la2"/>
            </w:pPr>
            <w:r w:rsidRPr="00813D46">
              <w:rPr>
                <w:sz w:val="15"/>
                <w:szCs w:val="15"/>
              </w:rPr>
              <w:t> </w:t>
            </w:r>
          </w:p>
        </w:tc>
        <w:tc>
          <w:tcPr>
            <w:tcW w:w="674" w:type="dxa"/>
          </w:tcPr>
          <w:p w14:paraId="5D0B233A" w14:textId="77777777" w:rsidR="00C334D1" w:rsidRPr="00813D46" w:rsidRDefault="00C334D1" w:rsidP="007B0C0F">
            <w:pPr>
              <w:pStyle w:val="la2"/>
            </w:pPr>
            <w:r w:rsidRPr="00813D46">
              <w:t> </w:t>
            </w:r>
          </w:p>
        </w:tc>
        <w:tc>
          <w:tcPr>
            <w:tcW w:w="256" w:type="dxa"/>
            <w:vAlign w:val="bottom"/>
          </w:tcPr>
          <w:p w14:paraId="0F5345F5" w14:textId="77777777" w:rsidR="00C334D1" w:rsidRPr="00813D46" w:rsidRDefault="00C334D1" w:rsidP="007B0C0F">
            <w:pPr>
              <w:pStyle w:val="la2"/>
            </w:pPr>
            <w:r w:rsidRPr="00813D46">
              <w:rPr>
                <w:sz w:val="15"/>
                <w:szCs w:val="15"/>
              </w:rPr>
              <w:t> </w:t>
            </w:r>
          </w:p>
        </w:tc>
        <w:tc>
          <w:tcPr>
            <w:tcW w:w="78" w:type="dxa"/>
            <w:noWrap/>
          </w:tcPr>
          <w:p w14:paraId="08AF9256" w14:textId="77777777" w:rsidR="00C334D1" w:rsidRPr="00813D46" w:rsidRDefault="00C334D1" w:rsidP="007B0C0F">
            <w:pPr>
              <w:rPr>
                <w:sz w:val="8"/>
                <w:szCs w:val="24"/>
              </w:rPr>
            </w:pPr>
            <w:r w:rsidRPr="00813D46">
              <w:rPr>
                <w:rFonts w:cs="Arial"/>
              </w:rPr>
              <w:t> </w:t>
            </w:r>
          </w:p>
        </w:tc>
        <w:tc>
          <w:tcPr>
            <w:tcW w:w="615" w:type="dxa"/>
            <w:noWrap/>
          </w:tcPr>
          <w:p w14:paraId="528DA7E9" w14:textId="77777777" w:rsidR="00C334D1" w:rsidRPr="00813D46" w:rsidRDefault="00C334D1" w:rsidP="007B0C0F">
            <w:pPr>
              <w:jc w:val="right"/>
              <w:rPr>
                <w:szCs w:val="24"/>
              </w:rPr>
            </w:pPr>
            <w:r w:rsidRPr="00813D46">
              <w:rPr>
                <w:rFonts w:cs="Arial"/>
              </w:rPr>
              <w:t>10-K</w:t>
            </w:r>
          </w:p>
        </w:tc>
        <w:tc>
          <w:tcPr>
            <w:tcW w:w="72" w:type="dxa"/>
            <w:noWrap/>
          </w:tcPr>
          <w:p w14:paraId="1F6F781A" w14:textId="77777777" w:rsidR="00C334D1" w:rsidRPr="00813D46" w:rsidRDefault="00C334D1" w:rsidP="007B0C0F">
            <w:pPr>
              <w:rPr>
                <w:sz w:val="8"/>
                <w:szCs w:val="24"/>
              </w:rPr>
            </w:pPr>
            <w:r w:rsidRPr="00813D46">
              <w:rPr>
                <w:rFonts w:cs="Arial"/>
              </w:rPr>
              <w:t> </w:t>
            </w:r>
          </w:p>
        </w:tc>
        <w:tc>
          <w:tcPr>
            <w:tcW w:w="290" w:type="dxa"/>
            <w:vAlign w:val="bottom"/>
          </w:tcPr>
          <w:p w14:paraId="125F4AD9" w14:textId="77777777" w:rsidR="00C334D1" w:rsidRPr="00813D46" w:rsidRDefault="00C334D1" w:rsidP="007B0C0F">
            <w:pPr>
              <w:pStyle w:val="la2"/>
            </w:pPr>
            <w:r w:rsidRPr="00813D46">
              <w:rPr>
                <w:sz w:val="15"/>
                <w:szCs w:val="15"/>
              </w:rPr>
              <w:t> </w:t>
            </w:r>
          </w:p>
        </w:tc>
        <w:tc>
          <w:tcPr>
            <w:tcW w:w="72" w:type="dxa"/>
            <w:noWrap/>
          </w:tcPr>
          <w:p w14:paraId="6CC732A8" w14:textId="77777777" w:rsidR="00C334D1" w:rsidRPr="00813D46" w:rsidRDefault="00C334D1" w:rsidP="007B0C0F">
            <w:pPr>
              <w:rPr>
                <w:sz w:val="8"/>
                <w:szCs w:val="24"/>
              </w:rPr>
            </w:pPr>
            <w:r w:rsidRPr="00813D46">
              <w:rPr>
                <w:rFonts w:cs="Arial"/>
              </w:rPr>
              <w:t> </w:t>
            </w:r>
          </w:p>
        </w:tc>
        <w:tc>
          <w:tcPr>
            <w:tcW w:w="805" w:type="dxa"/>
            <w:noWrap/>
          </w:tcPr>
          <w:p w14:paraId="30EF5057" w14:textId="77777777" w:rsidR="00C334D1" w:rsidRPr="00813D46" w:rsidRDefault="00C334D1" w:rsidP="007B0C0F">
            <w:pPr>
              <w:jc w:val="right"/>
              <w:rPr>
                <w:szCs w:val="24"/>
              </w:rPr>
            </w:pPr>
            <w:r w:rsidRPr="00813D46">
              <w:rPr>
                <w:rFonts w:cs="Arial"/>
              </w:rPr>
              <w:t>6/30/04</w:t>
            </w:r>
          </w:p>
        </w:tc>
        <w:tc>
          <w:tcPr>
            <w:tcW w:w="72" w:type="dxa"/>
            <w:noWrap/>
          </w:tcPr>
          <w:p w14:paraId="67E9F671" w14:textId="77777777" w:rsidR="00C334D1" w:rsidRPr="00813D46" w:rsidRDefault="00C334D1" w:rsidP="007B0C0F">
            <w:pPr>
              <w:rPr>
                <w:sz w:val="8"/>
                <w:szCs w:val="24"/>
              </w:rPr>
            </w:pPr>
            <w:r w:rsidRPr="00813D46">
              <w:rPr>
                <w:rFonts w:cs="Arial"/>
              </w:rPr>
              <w:t> </w:t>
            </w:r>
          </w:p>
        </w:tc>
        <w:tc>
          <w:tcPr>
            <w:tcW w:w="290" w:type="dxa"/>
            <w:vAlign w:val="bottom"/>
          </w:tcPr>
          <w:p w14:paraId="15A028EA" w14:textId="77777777" w:rsidR="00C334D1" w:rsidRPr="00813D46" w:rsidRDefault="00C334D1" w:rsidP="007B0C0F">
            <w:pPr>
              <w:pStyle w:val="la2"/>
            </w:pPr>
            <w:r w:rsidRPr="00813D46">
              <w:rPr>
                <w:sz w:val="15"/>
                <w:szCs w:val="15"/>
              </w:rPr>
              <w:t> </w:t>
            </w:r>
          </w:p>
        </w:tc>
        <w:tc>
          <w:tcPr>
            <w:tcW w:w="102" w:type="dxa"/>
            <w:noWrap/>
          </w:tcPr>
          <w:p w14:paraId="3C4E6702" w14:textId="77777777" w:rsidR="00C334D1" w:rsidRPr="00813D46" w:rsidRDefault="00C334D1" w:rsidP="007B0C0F">
            <w:pPr>
              <w:rPr>
                <w:sz w:val="8"/>
                <w:szCs w:val="24"/>
              </w:rPr>
            </w:pPr>
            <w:r w:rsidRPr="00813D46">
              <w:rPr>
                <w:rFonts w:cs="Arial"/>
              </w:rPr>
              <w:t> </w:t>
            </w:r>
          </w:p>
        </w:tc>
        <w:tc>
          <w:tcPr>
            <w:tcW w:w="526" w:type="dxa"/>
            <w:noWrap/>
          </w:tcPr>
          <w:p w14:paraId="26D294F0" w14:textId="77777777" w:rsidR="00C334D1" w:rsidRPr="00813D46" w:rsidRDefault="00C334D1" w:rsidP="007B0C0F">
            <w:pPr>
              <w:jc w:val="right"/>
              <w:rPr>
                <w:szCs w:val="24"/>
              </w:rPr>
            </w:pPr>
            <w:r w:rsidRPr="00813D46">
              <w:rPr>
                <w:rFonts w:cs="Arial"/>
              </w:rPr>
              <w:t>10.9</w:t>
            </w:r>
          </w:p>
        </w:tc>
        <w:tc>
          <w:tcPr>
            <w:tcW w:w="72" w:type="dxa"/>
            <w:noWrap/>
          </w:tcPr>
          <w:p w14:paraId="77A89386" w14:textId="77777777" w:rsidR="00C334D1" w:rsidRPr="00813D46" w:rsidRDefault="00C334D1" w:rsidP="007B0C0F">
            <w:pPr>
              <w:rPr>
                <w:sz w:val="8"/>
                <w:szCs w:val="24"/>
              </w:rPr>
            </w:pPr>
            <w:r w:rsidRPr="00813D46">
              <w:rPr>
                <w:rFonts w:cs="Arial"/>
              </w:rPr>
              <w:t> </w:t>
            </w:r>
          </w:p>
        </w:tc>
        <w:tc>
          <w:tcPr>
            <w:tcW w:w="290" w:type="dxa"/>
            <w:vAlign w:val="bottom"/>
          </w:tcPr>
          <w:p w14:paraId="193081CE" w14:textId="77777777" w:rsidR="00C334D1" w:rsidRPr="00813D46" w:rsidRDefault="00C334D1" w:rsidP="007B0C0F">
            <w:pPr>
              <w:pStyle w:val="la2"/>
            </w:pPr>
            <w:r w:rsidRPr="00813D46">
              <w:rPr>
                <w:sz w:val="15"/>
                <w:szCs w:val="15"/>
              </w:rPr>
              <w:t> </w:t>
            </w:r>
          </w:p>
        </w:tc>
        <w:tc>
          <w:tcPr>
            <w:tcW w:w="72" w:type="dxa"/>
            <w:noWrap/>
          </w:tcPr>
          <w:p w14:paraId="74F074B4" w14:textId="77777777" w:rsidR="00C334D1" w:rsidRPr="00813D46" w:rsidRDefault="00C334D1" w:rsidP="007B0C0F">
            <w:pPr>
              <w:rPr>
                <w:sz w:val="8"/>
                <w:szCs w:val="24"/>
              </w:rPr>
            </w:pPr>
            <w:r w:rsidRPr="00813D46">
              <w:rPr>
                <w:rFonts w:cs="Arial"/>
              </w:rPr>
              <w:t> </w:t>
            </w:r>
          </w:p>
        </w:tc>
        <w:tc>
          <w:tcPr>
            <w:tcW w:w="805" w:type="dxa"/>
            <w:noWrap/>
          </w:tcPr>
          <w:p w14:paraId="47BA186C" w14:textId="77777777" w:rsidR="00C334D1" w:rsidRPr="00813D46" w:rsidRDefault="00C334D1" w:rsidP="007B0C0F">
            <w:pPr>
              <w:jc w:val="right"/>
              <w:rPr>
                <w:szCs w:val="24"/>
              </w:rPr>
            </w:pPr>
            <w:r w:rsidRPr="00813D46">
              <w:rPr>
                <w:rFonts w:cs="Arial"/>
              </w:rPr>
              <w:t>9/1/04</w:t>
            </w:r>
          </w:p>
        </w:tc>
        <w:tc>
          <w:tcPr>
            <w:tcW w:w="77" w:type="dxa"/>
            <w:noWrap/>
          </w:tcPr>
          <w:p w14:paraId="4947CAF7" w14:textId="77777777" w:rsidR="00C334D1" w:rsidRPr="00813D46" w:rsidRDefault="00C334D1" w:rsidP="007B0C0F">
            <w:pPr>
              <w:rPr>
                <w:sz w:val="8"/>
                <w:szCs w:val="24"/>
              </w:rPr>
            </w:pPr>
            <w:r w:rsidRPr="00813D46">
              <w:rPr>
                <w:rFonts w:cs="Arial"/>
              </w:rPr>
              <w:t> </w:t>
            </w:r>
          </w:p>
        </w:tc>
      </w:tr>
      <w:tr w:rsidR="00C334D1" w:rsidRPr="00813D46" w14:paraId="633151B5" w14:textId="77777777" w:rsidTr="007B0C0F">
        <w:trPr>
          <w:trHeight w:val="120"/>
          <w:jc w:val="center"/>
        </w:trPr>
        <w:tc>
          <w:tcPr>
            <w:tcW w:w="869" w:type="dxa"/>
            <w:vAlign w:val="center"/>
          </w:tcPr>
          <w:p w14:paraId="2131C55D" w14:textId="77777777" w:rsidR="00C334D1" w:rsidRPr="00813D46" w:rsidRDefault="00C334D1" w:rsidP="007B0C0F">
            <w:pPr>
              <w:rPr>
                <w:sz w:val="12"/>
                <w:szCs w:val="24"/>
              </w:rPr>
            </w:pPr>
          </w:p>
        </w:tc>
        <w:tc>
          <w:tcPr>
            <w:tcW w:w="4233" w:type="dxa"/>
            <w:gridSpan w:val="2"/>
            <w:vAlign w:val="center"/>
          </w:tcPr>
          <w:p w14:paraId="0D6D33BD" w14:textId="77777777" w:rsidR="00C334D1" w:rsidRPr="00813D46" w:rsidRDefault="00C334D1" w:rsidP="007B0C0F">
            <w:pPr>
              <w:rPr>
                <w:sz w:val="12"/>
                <w:szCs w:val="24"/>
              </w:rPr>
            </w:pPr>
          </w:p>
        </w:tc>
        <w:tc>
          <w:tcPr>
            <w:tcW w:w="746" w:type="dxa"/>
            <w:gridSpan w:val="2"/>
            <w:vAlign w:val="center"/>
          </w:tcPr>
          <w:p w14:paraId="3166A0EB" w14:textId="77777777" w:rsidR="00C334D1" w:rsidRPr="00813D46" w:rsidRDefault="00C334D1" w:rsidP="007B0C0F">
            <w:pPr>
              <w:rPr>
                <w:sz w:val="12"/>
                <w:szCs w:val="24"/>
              </w:rPr>
            </w:pPr>
          </w:p>
        </w:tc>
        <w:tc>
          <w:tcPr>
            <w:tcW w:w="1021" w:type="dxa"/>
            <w:gridSpan w:val="4"/>
            <w:vAlign w:val="center"/>
          </w:tcPr>
          <w:p w14:paraId="4938273F" w14:textId="77777777" w:rsidR="00C334D1" w:rsidRPr="00813D46" w:rsidRDefault="00C334D1" w:rsidP="007B0C0F">
            <w:pPr>
              <w:rPr>
                <w:sz w:val="12"/>
                <w:szCs w:val="24"/>
              </w:rPr>
            </w:pPr>
          </w:p>
        </w:tc>
        <w:tc>
          <w:tcPr>
            <w:tcW w:w="1239" w:type="dxa"/>
            <w:gridSpan w:val="4"/>
            <w:vAlign w:val="center"/>
          </w:tcPr>
          <w:p w14:paraId="0A46677E" w14:textId="77777777" w:rsidR="00C334D1" w:rsidRPr="00813D46" w:rsidRDefault="00C334D1" w:rsidP="007B0C0F">
            <w:pPr>
              <w:rPr>
                <w:sz w:val="12"/>
                <w:szCs w:val="24"/>
              </w:rPr>
            </w:pPr>
          </w:p>
        </w:tc>
        <w:tc>
          <w:tcPr>
            <w:tcW w:w="990" w:type="dxa"/>
            <w:gridSpan w:val="4"/>
            <w:vAlign w:val="center"/>
          </w:tcPr>
          <w:p w14:paraId="49FD0AD0" w14:textId="77777777" w:rsidR="00C334D1" w:rsidRPr="00813D46" w:rsidRDefault="00C334D1" w:rsidP="007B0C0F">
            <w:pPr>
              <w:rPr>
                <w:sz w:val="12"/>
                <w:szCs w:val="24"/>
              </w:rPr>
            </w:pPr>
          </w:p>
        </w:tc>
        <w:tc>
          <w:tcPr>
            <w:tcW w:w="1244" w:type="dxa"/>
            <w:gridSpan w:val="4"/>
            <w:vAlign w:val="center"/>
          </w:tcPr>
          <w:p w14:paraId="0B94B6B1" w14:textId="77777777" w:rsidR="00C334D1" w:rsidRPr="00813D46" w:rsidRDefault="00C334D1" w:rsidP="007B0C0F">
            <w:pPr>
              <w:rPr>
                <w:sz w:val="12"/>
                <w:szCs w:val="24"/>
              </w:rPr>
            </w:pPr>
          </w:p>
        </w:tc>
      </w:tr>
      <w:tr w:rsidR="00C334D1" w:rsidRPr="00813D46" w14:paraId="4C6EF5B2" w14:textId="77777777" w:rsidTr="007B0C0F">
        <w:trPr>
          <w:jc w:val="center"/>
        </w:trPr>
        <w:tc>
          <w:tcPr>
            <w:tcW w:w="869" w:type="dxa"/>
            <w:noWrap/>
          </w:tcPr>
          <w:p w14:paraId="76186970" w14:textId="77777777" w:rsidR="00C334D1" w:rsidRPr="00813D46" w:rsidRDefault="00C334D1" w:rsidP="007B0C0F">
            <w:pPr>
              <w:rPr>
                <w:sz w:val="8"/>
                <w:szCs w:val="24"/>
              </w:rPr>
            </w:pPr>
            <w:r w:rsidRPr="00813D46">
              <w:rPr>
                <w:rFonts w:cs="Arial"/>
              </w:rPr>
              <w:t>10.10*</w:t>
            </w:r>
          </w:p>
        </w:tc>
        <w:tc>
          <w:tcPr>
            <w:tcW w:w="306" w:type="dxa"/>
            <w:vAlign w:val="bottom"/>
          </w:tcPr>
          <w:p w14:paraId="2191E1FA" w14:textId="77777777" w:rsidR="00C334D1" w:rsidRPr="00813D46" w:rsidRDefault="00C334D1" w:rsidP="007B0C0F">
            <w:pPr>
              <w:pStyle w:val="la2"/>
            </w:pPr>
            <w:r w:rsidRPr="00813D46">
              <w:rPr>
                <w:sz w:val="15"/>
                <w:szCs w:val="15"/>
              </w:rPr>
              <w:t> </w:t>
            </w:r>
          </w:p>
        </w:tc>
        <w:tc>
          <w:tcPr>
            <w:tcW w:w="3927" w:type="dxa"/>
          </w:tcPr>
          <w:p w14:paraId="74970A0F" w14:textId="77777777" w:rsidR="00C334D1" w:rsidRPr="00813D46" w:rsidRDefault="00C334D1" w:rsidP="007B0C0F">
            <w:pPr>
              <w:rPr>
                <w:sz w:val="8"/>
                <w:szCs w:val="24"/>
              </w:rPr>
            </w:pPr>
            <w:r w:rsidRPr="00813D46">
              <w:rPr>
                <w:rFonts w:cs="Arial"/>
              </w:rPr>
              <w:t>Form of Stock Option Agreement under the Microsoft Corporation 2001 Stock Plan</w:t>
            </w:r>
          </w:p>
        </w:tc>
        <w:tc>
          <w:tcPr>
            <w:tcW w:w="72" w:type="dxa"/>
            <w:vAlign w:val="bottom"/>
          </w:tcPr>
          <w:p w14:paraId="6169E446" w14:textId="77777777" w:rsidR="00C334D1" w:rsidRPr="00813D46" w:rsidRDefault="00C334D1" w:rsidP="007B0C0F">
            <w:pPr>
              <w:pStyle w:val="la2"/>
            </w:pPr>
            <w:r w:rsidRPr="00813D46">
              <w:rPr>
                <w:sz w:val="15"/>
                <w:szCs w:val="15"/>
              </w:rPr>
              <w:t> </w:t>
            </w:r>
          </w:p>
        </w:tc>
        <w:tc>
          <w:tcPr>
            <w:tcW w:w="674" w:type="dxa"/>
          </w:tcPr>
          <w:p w14:paraId="366730F7" w14:textId="77777777" w:rsidR="00C334D1" w:rsidRPr="00813D46" w:rsidRDefault="00C334D1" w:rsidP="007B0C0F">
            <w:pPr>
              <w:pStyle w:val="la2"/>
            </w:pPr>
            <w:r w:rsidRPr="00813D46">
              <w:t> </w:t>
            </w:r>
          </w:p>
        </w:tc>
        <w:tc>
          <w:tcPr>
            <w:tcW w:w="256" w:type="dxa"/>
            <w:vAlign w:val="bottom"/>
          </w:tcPr>
          <w:p w14:paraId="2FCE3DE9" w14:textId="77777777" w:rsidR="00C334D1" w:rsidRPr="00813D46" w:rsidRDefault="00C334D1" w:rsidP="007B0C0F">
            <w:pPr>
              <w:pStyle w:val="la2"/>
            </w:pPr>
            <w:r w:rsidRPr="00813D46">
              <w:rPr>
                <w:sz w:val="15"/>
                <w:szCs w:val="15"/>
              </w:rPr>
              <w:t> </w:t>
            </w:r>
          </w:p>
        </w:tc>
        <w:tc>
          <w:tcPr>
            <w:tcW w:w="78" w:type="dxa"/>
            <w:noWrap/>
          </w:tcPr>
          <w:p w14:paraId="1629E6BE" w14:textId="77777777" w:rsidR="00C334D1" w:rsidRPr="00813D46" w:rsidRDefault="00C334D1" w:rsidP="007B0C0F">
            <w:pPr>
              <w:rPr>
                <w:sz w:val="8"/>
                <w:szCs w:val="24"/>
              </w:rPr>
            </w:pPr>
            <w:r w:rsidRPr="00813D46">
              <w:rPr>
                <w:rFonts w:cs="Arial"/>
              </w:rPr>
              <w:t> </w:t>
            </w:r>
          </w:p>
        </w:tc>
        <w:tc>
          <w:tcPr>
            <w:tcW w:w="615" w:type="dxa"/>
            <w:noWrap/>
          </w:tcPr>
          <w:p w14:paraId="6085CB5B" w14:textId="77777777" w:rsidR="00C334D1" w:rsidRPr="00813D46" w:rsidRDefault="00C334D1" w:rsidP="007B0C0F">
            <w:pPr>
              <w:jc w:val="right"/>
              <w:rPr>
                <w:szCs w:val="24"/>
              </w:rPr>
            </w:pPr>
            <w:r w:rsidRPr="00813D46">
              <w:rPr>
                <w:rFonts w:cs="Arial"/>
              </w:rPr>
              <w:t>10-K</w:t>
            </w:r>
          </w:p>
        </w:tc>
        <w:tc>
          <w:tcPr>
            <w:tcW w:w="72" w:type="dxa"/>
            <w:noWrap/>
          </w:tcPr>
          <w:p w14:paraId="07D75514" w14:textId="77777777" w:rsidR="00C334D1" w:rsidRPr="00813D46" w:rsidRDefault="00C334D1" w:rsidP="007B0C0F">
            <w:pPr>
              <w:rPr>
                <w:sz w:val="8"/>
                <w:szCs w:val="24"/>
              </w:rPr>
            </w:pPr>
            <w:r w:rsidRPr="00813D46">
              <w:rPr>
                <w:rFonts w:cs="Arial"/>
              </w:rPr>
              <w:t> </w:t>
            </w:r>
          </w:p>
        </w:tc>
        <w:tc>
          <w:tcPr>
            <w:tcW w:w="290" w:type="dxa"/>
            <w:vAlign w:val="bottom"/>
          </w:tcPr>
          <w:p w14:paraId="6AE78CC5" w14:textId="77777777" w:rsidR="00C334D1" w:rsidRPr="00813D46" w:rsidRDefault="00C334D1" w:rsidP="007B0C0F">
            <w:pPr>
              <w:pStyle w:val="la2"/>
            </w:pPr>
            <w:r w:rsidRPr="00813D46">
              <w:rPr>
                <w:sz w:val="15"/>
                <w:szCs w:val="15"/>
              </w:rPr>
              <w:t> </w:t>
            </w:r>
          </w:p>
        </w:tc>
        <w:tc>
          <w:tcPr>
            <w:tcW w:w="72" w:type="dxa"/>
            <w:noWrap/>
          </w:tcPr>
          <w:p w14:paraId="50105DB9" w14:textId="77777777" w:rsidR="00C334D1" w:rsidRPr="00813D46" w:rsidRDefault="00C334D1" w:rsidP="007B0C0F">
            <w:pPr>
              <w:rPr>
                <w:sz w:val="8"/>
                <w:szCs w:val="24"/>
              </w:rPr>
            </w:pPr>
            <w:r w:rsidRPr="00813D46">
              <w:rPr>
                <w:rFonts w:cs="Arial"/>
              </w:rPr>
              <w:t> </w:t>
            </w:r>
          </w:p>
        </w:tc>
        <w:tc>
          <w:tcPr>
            <w:tcW w:w="805" w:type="dxa"/>
            <w:noWrap/>
          </w:tcPr>
          <w:p w14:paraId="1EE85B4D" w14:textId="77777777" w:rsidR="00C334D1" w:rsidRPr="00813D46" w:rsidRDefault="00C334D1" w:rsidP="007B0C0F">
            <w:pPr>
              <w:jc w:val="right"/>
              <w:rPr>
                <w:szCs w:val="24"/>
              </w:rPr>
            </w:pPr>
            <w:r w:rsidRPr="00813D46">
              <w:rPr>
                <w:rFonts w:cs="Arial"/>
              </w:rPr>
              <w:t>6/30/04</w:t>
            </w:r>
          </w:p>
        </w:tc>
        <w:tc>
          <w:tcPr>
            <w:tcW w:w="72" w:type="dxa"/>
            <w:noWrap/>
          </w:tcPr>
          <w:p w14:paraId="53034B53" w14:textId="77777777" w:rsidR="00C334D1" w:rsidRPr="00813D46" w:rsidRDefault="00C334D1" w:rsidP="007B0C0F">
            <w:pPr>
              <w:rPr>
                <w:sz w:val="8"/>
                <w:szCs w:val="24"/>
              </w:rPr>
            </w:pPr>
            <w:r w:rsidRPr="00813D46">
              <w:rPr>
                <w:rFonts w:cs="Arial"/>
              </w:rPr>
              <w:t> </w:t>
            </w:r>
          </w:p>
        </w:tc>
        <w:tc>
          <w:tcPr>
            <w:tcW w:w="290" w:type="dxa"/>
            <w:vAlign w:val="bottom"/>
          </w:tcPr>
          <w:p w14:paraId="406D8B64" w14:textId="77777777" w:rsidR="00C334D1" w:rsidRPr="00813D46" w:rsidRDefault="00C334D1" w:rsidP="007B0C0F">
            <w:pPr>
              <w:pStyle w:val="la2"/>
            </w:pPr>
            <w:r w:rsidRPr="00813D46">
              <w:rPr>
                <w:sz w:val="15"/>
                <w:szCs w:val="15"/>
              </w:rPr>
              <w:t> </w:t>
            </w:r>
          </w:p>
        </w:tc>
        <w:tc>
          <w:tcPr>
            <w:tcW w:w="102" w:type="dxa"/>
            <w:noWrap/>
          </w:tcPr>
          <w:p w14:paraId="458945CF" w14:textId="77777777" w:rsidR="00C334D1" w:rsidRPr="00813D46" w:rsidRDefault="00C334D1" w:rsidP="007B0C0F">
            <w:pPr>
              <w:rPr>
                <w:sz w:val="8"/>
                <w:szCs w:val="24"/>
              </w:rPr>
            </w:pPr>
            <w:r w:rsidRPr="00813D46">
              <w:rPr>
                <w:rFonts w:cs="Arial"/>
              </w:rPr>
              <w:t> </w:t>
            </w:r>
          </w:p>
        </w:tc>
        <w:tc>
          <w:tcPr>
            <w:tcW w:w="526" w:type="dxa"/>
            <w:noWrap/>
          </w:tcPr>
          <w:p w14:paraId="3E47DECE" w14:textId="77777777" w:rsidR="00C334D1" w:rsidRPr="00813D46" w:rsidRDefault="00C334D1" w:rsidP="007B0C0F">
            <w:pPr>
              <w:jc w:val="right"/>
              <w:rPr>
                <w:szCs w:val="24"/>
              </w:rPr>
            </w:pPr>
            <w:r w:rsidRPr="00813D46">
              <w:rPr>
                <w:rFonts w:cs="Arial"/>
              </w:rPr>
              <w:t>10.12</w:t>
            </w:r>
          </w:p>
        </w:tc>
        <w:tc>
          <w:tcPr>
            <w:tcW w:w="72" w:type="dxa"/>
            <w:noWrap/>
          </w:tcPr>
          <w:p w14:paraId="663B5F0C" w14:textId="77777777" w:rsidR="00C334D1" w:rsidRPr="00813D46" w:rsidRDefault="00C334D1" w:rsidP="007B0C0F">
            <w:pPr>
              <w:rPr>
                <w:sz w:val="8"/>
                <w:szCs w:val="24"/>
              </w:rPr>
            </w:pPr>
            <w:r w:rsidRPr="00813D46">
              <w:rPr>
                <w:rFonts w:cs="Arial"/>
              </w:rPr>
              <w:t> </w:t>
            </w:r>
          </w:p>
        </w:tc>
        <w:tc>
          <w:tcPr>
            <w:tcW w:w="290" w:type="dxa"/>
            <w:vAlign w:val="bottom"/>
          </w:tcPr>
          <w:p w14:paraId="0EBA43E0" w14:textId="77777777" w:rsidR="00C334D1" w:rsidRPr="00813D46" w:rsidRDefault="00C334D1" w:rsidP="007B0C0F">
            <w:pPr>
              <w:pStyle w:val="la2"/>
            </w:pPr>
            <w:r w:rsidRPr="00813D46">
              <w:rPr>
                <w:sz w:val="15"/>
                <w:szCs w:val="15"/>
              </w:rPr>
              <w:t> </w:t>
            </w:r>
          </w:p>
        </w:tc>
        <w:tc>
          <w:tcPr>
            <w:tcW w:w="72" w:type="dxa"/>
            <w:noWrap/>
          </w:tcPr>
          <w:p w14:paraId="1ACAAD29" w14:textId="77777777" w:rsidR="00C334D1" w:rsidRPr="00813D46" w:rsidRDefault="00C334D1" w:rsidP="007B0C0F">
            <w:pPr>
              <w:rPr>
                <w:sz w:val="8"/>
                <w:szCs w:val="24"/>
              </w:rPr>
            </w:pPr>
            <w:r w:rsidRPr="00813D46">
              <w:rPr>
                <w:rFonts w:cs="Arial"/>
              </w:rPr>
              <w:t> </w:t>
            </w:r>
          </w:p>
        </w:tc>
        <w:tc>
          <w:tcPr>
            <w:tcW w:w="805" w:type="dxa"/>
            <w:noWrap/>
          </w:tcPr>
          <w:p w14:paraId="6C61CDFE" w14:textId="77777777" w:rsidR="00C334D1" w:rsidRPr="00813D46" w:rsidRDefault="00C334D1" w:rsidP="007B0C0F">
            <w:pPr>
              <w:jc w:val="right"/>
              <w:rPr>
                <w:szCs w:val="24"/>
              </w:rPr>
            </w:pPr>
            <w:r w:rsidRPr="00813D46">
              <w:rPr>
                <w:rFonts w:cs="Arial"/>
              </w:rPr>
              <w:t>9/1/04</w:t>
            </w:r>
          </w:p>
        </w:tc>
        <w:tc>
          <w:tcPr>
            <w:tcW w:w="77" w:type="dxa"/>
            <w:noWrap/>
          </w:tcPr>
          <w:p w14:paraId="7F2869C7" w14:textId="77777777" w:rsidR="00C334D1" w:rsidRPr="00813D46" w:rsidRDefault="00C334D1" w:rsidP="007B0C0F">
            <w:pPr>
              <w:rPr>
                <w:sz w:val="8"/>
                <w:szCs w:val="24"/>
              </w:rPr>
            </w:pPr>
            <w:r w:rsidRPr="00813D46">
              <w:rPr>
                <w:rFonts w:cs="Arial"/>
              </w:rPr>
              <w:t> </w:t>
            </w:r>
          </w:p>
        </w:tc>
      </w:tr>
      <w:tr w:rsidR="00C334D1" w:rsidRPr="00813D46" w14:paraId="0F28B513" w14:textId="77777777" w:rsidTr="007B0C0F">
        <w:trPr>
          <w:trHeight w:val="120"/>
          <w:jc w:val="center"/>
        </w:trPr>
        <w:tc>
          <w:tcPr>
            <w:tcW w:w="869" w:type="dxa"/>
            <w:vAlign w:val="center"/>
          </w:tcPr>
          <w:p w14:paraId="57D497FC" w14:textId="77777777" w:rsidR="00C334D1" w:rsidRPr="00813D46" w:rsidRDefault="00C334D1" w:rsidP="007B0C0F">
            <w:pPr>
              <w:rPr>
                <w:sz w:val="12"/>
                <w:szCs w:val="24"/>
              </w:rPr>
            </w:pPr>
          </w:p>
        </w:tc>
        <w:tc>
          <w:tcPr>
            <w:tcW w:w="4233" w:type="dxa"/>
            <w:gridSpan w:val="2"/>
            <w:vAlign w:val="center"/>
          </w:tcPr>
          <w:p w14:paraId="11D79516" w14:textId="77777777" w:rsidR="00C334D1" w:rsidRPr="00813D46" w:rsidRDefault="00C334D1" w:rsidP="007B0C0F">
            <w:pPr>
              <w:rPr>
                <w:sz w:val="12"/>
                <w:szCs w:val="24"/>
              </w:rPr>
            </w:pPr>
          </w:p>
        </w:tc>
        <w:tc>
          <w:tcPr>
            <w:tcW w:w="746" w:type="dxa"/>
            <w:gridSpan w:val="2"/>
            <w:vAlign w:val="center"/>
          </w:tcPr>
          <w:p w14:paraId="167F2E1C" w14:textId="77777777" w:rsidR="00C334D1" w:rsidRPr="00813D46" w:rsidRDefault="00C334D1" w:rsidP="007B0C0F">
            <w:pPr>
              <w:rPr>
                <w:sz w:val="12"/>
                <w:szCs w:val="24"/>
              </w:rPr>
            </w:pPr>
          </w:p>
        </w:tc>
        <w:tc>
          <w:tcPr>
            <w:tcW w:w="1021" w:type="dxa"/>
            <w:gridSpan w:val="4"/>
            <w:vAlign w:val="center"/>
          </w:tcPr>
          <w:p w14:paraId="281895BB" w14:textId="77777777" w:rsidR="00C334D1" w:rsidRPr="00813D46" w:rsidRDefault="00C334D1" w:rsidP="007B0C0F">
            <w:pPr>
              <w:rPr>
                <w:sz w:val="12"/>
                <w:szCs w:val="24"/>
              </w:rPr>
            </w:pPr>
          </w:p>
        </w:tc>
        <w:tc>
          <w:tcPr>
            <w:tcW w:w="1239" w:type="dxa"/>
            <w:gridSpan w:val="4"/>
            <w:vAlign w:val="center"/>
          </w:tcPr>
          <w:p w14:paraId="5234EB31" w14:textId="77777777" w:rsidR="00C334D1" w:rsidRPr="00813D46" w:rsidRDefault="00C334D1" w:rsidP="007B0C0F">
            <w:pPr>
              <w:rPr>
                <w:sz w:val="12"/>
                <w:szCs w:val="24"/>
              </w:rPr>
            </w:pPr>
          </w:p>
        </w:tc>
        <w:tc>
          <w:tcPr>
            <w:tcW w:w="990" w:type="dxa"/>
            <w:gridSpan w:val="4"/>
            <w:vAlign w:val="center"/>
          </w:tcPr>
          <w:p w14:paraId="532FA2D9" w14:textId="77777777" w:rsidR="00C334D1" w:rsidRPr="00813D46" w:rsidRDefault="00C334D1" w:rsidP="007B0C0F">
            <w:pPr>
              <w:rPr>
                <w:sz w:val="12"/>
                <w:szCs w:val="24"/>
              </w:rPr>
            </w:pPr>
          </w:p>
        </w:tc>
        <w:tc>
          <w:tcPr>
            <w:tcW w:w="1244" w:type="dxa"/>
            <w:gridSpan w:val="4"/>
            <w:vAlign w:val="center"/>
          </w:tcPr>
          <w:p w14:paraId="658735D2" w14:textId="77777777" w:rsidR="00C334D1" w:rsidRPr="00813D46" w:rsidRDefault="00C334D1" w:rsidP="007B0C0F">
            <w:pPr>
              <w:rPr>
                <w:sz w:val="12"/>
                <w:szCs w:val="24"/>
              </w:rPr>
            </w:pPr>
          </w:p>
        </w:tc>
      </w:tr>
      <w:tr w:rsidR="00C334D1" w:rsidRPr="00813D46" w14:paraId="1CF6B3D4" w14:textId="77777777" w:rsidTr="007B0C0F">
        <w:trPr>
          <w:jc w:val="center"/>
        </w:trPr>
        <w:tc>
          <w:tcPr>
            <w:tcW w:w="869" w:type="dxa"/>
            <w:noWrap/>
          </w:tcPr>
          <w:p w14:paraId="27B75014" w14:textId="77777777" w:rsidR="00C334D1" w:rsidRPr="00813D46" w:rsidRDefault="00C334D1" w:rsidP="007B0C0F">
            <w:pPr>
              <w:rPr>
                <w:sz w:val="8"/>
                <w:szCs w:val="24"/>
              </w:rPr>
            </w:pPr>
            <w:r w:rsidRPr="00813D46">
              <w:rPr>
                <w:rFonts w:cs="Arial"/>
              </w:rPr>
              <w:t>10.11*</w:t>
            </w:r>
          </w:p>
        </w:tc>
        <w:tc>
          <w:tcPr>
            <w:tcW w:w="306" w:type="dxa"/>
            <w:vAlign w:val="bottom"/>
          </w:tcPr>
          <w:p w14:paraId="3E87CF41" w14:textId="77777777" w:rsidR="00C334D1" w:rsidRPr="00813D46" w:rsidRDefault="00C334D1" w:rsidP="007B0C0F">
            <w:pPr>
              <w:pStyle w:val="la2"/>
            </w:pPr>
            <w:r w:rsidRPr="00813D46">
              <w:rPr>
                <w:sz w:val="15"/>
                <w:szCs w:val="15"/>
              </w:rPr>
              <w:t> </w:t>
            </w:r>
          </w:p>
        </w:tc>
        <w:tc>
          <w:tcPr>
            <w:tcW w:w="3927" w:type="dxa"/>
          </w:tcPr>
          <w:p w14:paraId="7B26CF18" w14:textId="77777777" w:rsidR="00C334D1" w:rsidRPr="00813D46" w:rsidRDefault="00C334D1" w:rsidP="007B0C0F">
            <w:pPr>
              <w:rPr>
                <w:sz w:val="8"/>
                <w:szCs w:val="24"/>
              </w:rPr>
            </w:pPr>
            <w:r w:rsidRPr="00813D46">
              <w:rPr>
                <w:rFonts w:cs="Arial"/>
              </w:rPr>
              <w:t>Form of Stock Option Agreement for Non-Employee Directors under the 1999 Stock Plan for Non-Employee Directors</w:t>
            </w:r>
          </w:p>
        </w:tc>
        <w:tc>
          <w:tcPr>
            <w:tcW w:w="72" w:type="dxa"/>
            <w:vAlign w:val="bottom"/>
          </w:tcPr>
          <w:p w14:paraId="1AE3CDCC" w14:textId="77777777" w:rsidR="00C334D1" w:rsidRPr="00813D46" w:rsidRDefault="00C334D1" w:rsidP="007B0C0F">
            <w:pPr>
              <w:pStyle w:val="la2"/>
            </w:pPr>
            <w:r w:rsidRPr="00813D46">
              <w:rPr>
                <w:sz w:val="15"/>
                <w:szCs w:val="15"/>
              </w:rPr>
              <w:t> </w:t>
            </w:r>
          </w:p>
        </w:tc>
        <w:tc>
          <w:tcPr>
            <w:tcW w:w="674" w:type="dxa"/>
          </w:tcPr>
          <w:p w14:paraId="305ACB2D" w14:textId="77777777" w:rsidR="00C334D1" w:rsidRPr="00813D46" w:rsidRDefault="00C334D1" w:rsidP="007B0C0F">
            <w:pPr>
              <w:pStyle w:val="la2"/>
            </w:pPr>
            <w:r w:rsidRPr="00813D46">
              <w:t> </w:t>
            </w:r>
          </w:p>
        </w:tc>
        <w:tc>
          <w:tcPr>
            <w:tcW w:w="256" w:type="dxa"/>
            <w:vAlign w:val="bottom"/>
          </w:tcPr>
          <w:p w14:paraId="26313C70" w14:textId="77777777" w:rsidR="00C334D1" w:rsidRPr="00813D46" w:rsidRDefault="00C334D1" w:rsidP="007B0C0F">
            <w:pPr>
              <w:pStyle w:val="la2"/>
            </w:pPr>
            <w:r w:rsidRPr="00813D46">
              <w:rPr>
                <w:sz w:val="15"/>
                <w:szCs w:val="15"/>
              </w:rPr>
              <w:t> </w:t>
            </w:r>
          </w:p>
        </w:tc>
        <w:tc>
          <w:tcPr>
            <w:tcW w:w="78" w:type="dxa"/>
            <w:noWrap/>
          </w:tcPr>
          <w:p w14:paraId="49E86C47" w14:textId="77777777" w:rsidR="00C334D1" w:rsidRPr="00813D46" w:rsidRDefault="00C334D1" w:rsidP="007B0C0F">
            <w:pPr>
              <w:rPr>
                <w:sz w:val="8"/>
                <w:szCs w:val="24"/>
              </w:rPr>
            </w:pPr>
            <w:r w:rsidRPr="00813D46">
              <w:rPr>
                <w:rFonts w:cs="Arial"/>
              </w:rPr>
              <w:t> </w:t>
            </w:r>
          </w:p>
        </w:tc>
        <w:tc>
          <w:tcPr>
            <w:tcW w:w="615" w:type="dxa"/>
            <w:noWrap/>
          </w:tcPr>
          <w:p w14:paraId="748EC697" w14:textId="77777777" w:rsidR="00C334D1" w:rsidRPr="00813D46" w:rsidRDefault="00C334D1" w:rsidP="007B0C0F">
            <w:pPr>
              <w:jc w:val="right"/>
              <w:rPr>
                <w:szCs w:val="24"/>
              </w:rPr>
            </w:pPr>
            <w:r w:rsidRPr="00813D46">
              <w:rPr>
                <w:rFonts w:cs="Arial"/>
              </w:rPr>
              <w:t>10-K</w:t>
            </w:r>
          </w:p>
        </w:tc>
        <w:tc>
          <w:tcPr>
            <w:tcW w:w="72" w:type="dxa"/>
            <w:noWrap/>
          </w:tcPr>
          <w:p w14:paraId="24659727" w14:textId="77777777" w:rsidR="00C334D1" w:rsidRPr="00813D46" w:rsidRDefault="00C334D1" w:rsidP="007B0C0F">
            <w:pPr>
              <w:rPr>
                <w:sz w:val="8"/>
                <w:szCs w:val="24"/>
              </w:rPr>
            </w:pPr>
            <w:r w:rsidRPr="00813D46">
              <w:rPr>
                <w:rFonts w:cs="Arial"/>
              </w:rPr>
              <w:t> </w:t>
            </w:r>
          </w:p>
        </w:tc>
        <w:tc>
          <w:tcPr>
            <w:tcW w:w="290" w:type="dxa"/>
            <w:vAlign w:val="bottom"/>
          </w:tcPr>
          <w:p w14:paraId="6864763A" w14:textId="77777777" w:rsidR="00C334D1" w:rsidRPr="00813D46" w:rsidRDefault="00C334D1" w:rsidP="007B0C0F">
            <w:pPr>
              <w:pStyle w:val="la2"/>
            </w:pPr>
            <w:r w:rsidRPr="00813D46">
              <w:rPr>
                <w:sz w:val="15"/>
                <w:szCs w:val="15"/>
              </w:rPr>
              <w:t> </w:t>
            </w:r>
          </w:p>
        </w:tc>
        <w:tc>
          <w:tcPr>
            <w:tcW w:w="72" w:type="dxa"/>
            <w:noWrap/>
          </w:tcPr>
          <w:p w14:paraId="71187EB6" w14:textId="77777777" w:rsidR="00C334D1" w:rsidRPr="00813D46" w:rsidRDefault="00C334D1" w:rsidP="007B0C0F">
            <w:pPr>
              <w:rPr>
                <w:sz w:val="8"/>
                <w:szCs w:val="24"/>
              </w:rPr>
            </w:pPr>
            <w:r w:rsidRPr="00813D46">
              <w:rPr>
                <w:rFonts w:cs="Arial"/>
              </w:rPr>
              <w:t> </w:t>
            </w:r>
          </w:p>
        </w:tc>
        <w:tc>
          <w:tcPr>
            <w:tcW w:w="805" w:type="dxa"/>
            <w:noWrap/>
          </w:tcPr>
          <w:p w14:paraId="53C1FEAF" w14:textId="77777777" w:rsidR="00C334D1" w:rsidRPr="00813D46" w:rsidRDefault="00C334D1" w:rsidP="007B0C0F">
            <w:pPr>
              <w:jc w:val="right"/>
              <w:rPr>
                <w:szCs w:val="24"/>
              </w:rPr>
            </w:pPr>
            <w:r w:rsidRPr="00813D46">
              <w:rPr>
                <w:rFonts w:cs="Arial"/>
              </w:rPr>
              <w:t>6/30/04</w:t>
            </w:r>
          </w:p>
        </w:tc>
        <w:tc>
          <w:tcPr>
            <w:tcW w:w="72" w:type="dxa"/>
            <w:noWrap/>
          </w:tcPr>
          <w:p w14:paraId="54544F12" w14:textId="77777777" w:rsidR="00C334D1" w:rsidRPr="00813D46" w:rsidRDefault="00C334D1" w:rsidP="007B0C0F">
            <w:pPr>
              <w:rPr>
                <w:sz w:val="8"/>
                <w:szCs w:val="24"/>
              </w:rPr>
            </w:pPr>
            <w:r w:rsidRPr="00813D46">
              <w:rPr>
                <w:rFonts w:cs="Arial"/>
              </w:rPr>
              <w:t> </w:t>
            </w:r>
          </w:p>
        </w:tc>
        <w:tc>
          <w:tcPr>
            <w:tcW w:w="290" w:type="dxa"/>
            <w:vAlign w:val="bottom"/>
          </w:tcPr>
          <w:p w14:paraId="416A5B07" w14:textId="77777777" w:rsidR="00C334D1" w:rsidRPr="00813D46" w:rsidRDefault="00C334D1" w:rsidP="007B0C0F">
            <w:pPr>
              <w:pStyle w:val="la2"/>
            </w:pPr>
            <w:r w:rsidRPr="00813D46">
              <w:rPr>
                <w:sz w:val="15"/>
                <w:szCs w:val="15"/>
              </w:rPr>
              <w:t> </w:t>
            </w:r>
          </w:p>
        </w:tc>
        <w:tc>
          <w:tcPr>
            <w:tcW w:w="102" w:type="dxa"/>
            <w:noWrap/>
          </w:tcPr>
          <w:p w14:paraId="2832EE31" w14:textId="77777777" w:rsidR="00C334D1" w:rsidRPr="00813D46" w:rsidRDefault="00C334D1" w:rsidP="007B0C0F">
            <w:pPr>
              <w:rPr>
                <w:sz w:val="8"/>
                <w:szCs w:val="24"/>
              </w:rPr>
            </w:pPr>
            <w:r w:rsidRPr="00813D46">
              <w:rPr>
                <w:rFonts w:cs="Arial"/>
              </w:rPr>
              <w:t> </w:t>
            </w:r>
          </w:p>
        </w:tc>
        <w:tc>
          <w:tcPr>
            <w:tcW w:w="526" w:type="dxa"/>
            <w:noWrap/>
          </w:tcPr>
          <w:p w14:paraId="44E88EB0" w14:textId="77777777" w:rsidR="00C334D1" w:rsidRPr="00813D46" w:rsidRDefault="00C334D1" w:rsidP="007B0C0F">
            <w:pPr>
              <w:jc w:val="right"/>
              <w:rPr>
                <w:szCs w:val="24"/>
              </w:rPr>
            </w:pPr>
            <w:r w:rsidRPr="00813D46">
              <w:rPr>
                <w:rFonts w:cs="Arial"/>
              </w:rPr>
              <w:t>10.13</w:t>
            </w:r>
          </w:p>
        </w:tc>
        <w:tc>
          <w:tcPr>
            <w:tcW w:w="72" w:type="dxa"/>
            <w:noWrap/>
          </w:tcPr>
          <w:p w14:paraId="28B6DB51" w14:textId="77777777" w:rsidR="00C334D1" w:rsidRPr="00813D46" w:rsidRDefault="00C334D1" w:rsidP="007B0C0F">
            <w:pPr>
              <w:rPr>
                <w:sz w:val="8"/>
                <w:szCs w:val="24"/>
              </w:rPr>
            </w:pPr>
            <w:r w:rsidRPr="00813D46">
              <w:rPr>
                <w:rFonts w:cs="Arial"/>
              </w:rPr>
              <w:t> </w:t>
            </w:r>
          </w:p>
        </w:tc>
        <w:tc>
          <w:tcPr>
            <w:tcW w:w="290" w:type="dxa"/>
            <w:vAlign w:val="bottom"/>
          </w:tcPr>
          <w:p w14:paraId="0A08830D" w14:textId="77777777" w:rsidR="00C334D1" w:rsidRPr="00813D46" w:rsidRDefault="00C334D1" w:rsidP="007B0C0F">
            <w:pPr>
              <w:pStyle w:val="la2"/>
            </w:pPr>
            <w:r w:rsidRPr="00813D46">
              <w:rPr>
                <w:sz w:val="15"/>
                <w:szCs w:val="15"/>
              </w:rPr>
              <w:t> </w:t>
            </w:r>
          </w:p>
        </w:tc>
        <w:tc>
          <w:tcPr>
            <w:tcW w:w="72" w:type="dxa"/>
            <w:noWrap/>
          </w:tcPr>
          <w:p w14:paraId="03984E49" w14:textId="77777777" w:rsidR="00C334D1" w:rsidRPr="00813D46" w:rsidRDefault="00C334D1" w:rsidP="007B0C0F">
            <w:pPr>
              <w:rPr>
                <w:sz w:val="8"/>
                <w:szCs w:val="24"/>
              </w:rPr>
            </w:pPr>
            <w:r w:rsidRPr="00813D46">
              <w:rPr>
                <w:rFonts w:cs="Arial"/>
              </w:rPr>
              <w:t> </w:t>
            </w:r>
          </w:p>
        </w:tc>
        <w:tc>
          <w:tcPr>
            <w:tcW w:w="805" w:type="dxa"/>
            <w:noWrap/>
          </w:tcPr>
          <w:p w14:paraId="050001B8" w14:textId="77777777" w:rsidR="00C334D1" w:rsidRPr="00813D46" w:rsidRDefault="00C334D1" w:rsidP="007B0C0F">
            <w:pPr>
              <w:jc w:val="right"/>
              <w:rPr>
                <w:szCs w:val="24"/>
              </w:rPr>
            </w:pPr>
            <w:r w:rsidRPr="00813D46">
              <w:rPr>
                <w:rFonts w:cs="Arial"/>
              </w:rPr>
              <w:t>9/1/04</w:t>
            </w:r>
          </w:p>
        </w:tc>
        <w:tc>
          <w:tcPr>
            <w:tcW w:w="77" w:type="dxa"/>
            <w:noWrap/>
          </w:tcPr>
          <w:p w14:paraId="6C4E8FFC" w14:textId="77777777" w:rsidR="00C334D1" w:rsidRPr="00813D46" w:rsidRDefault="00C334D1" w:rsidP="007B0C0F">
            <w:pPr>
              <w:rPr>
                <w:sz w:val="8"/>
                <w:szCs w:val="24"/>
              </w:rPr>
            </w:pPr>
            <w:r w:rsidRPr="00813D46">
              <w:rPr>
                <w:rFonts w:cs="Arial"/>
              </w:rPr>
              <w:t> </w:t>
            </w:r>
          </w:p>
        </w:tc>
      </w:tr>
      <w:tr w:rsidR="00C334D1" w:rsidRPr="00813D46" w14:paraId="61FEB10F" w14:textId="77777777" w:rsidTr="007B0C0F">
        <w:trPr>
          <w:trHeight w:val="120"/>
          <w:jc w:val="center"/>
        </w:trPr>
        <w:tc>
          <w:tcPr>
            <w:tcW w:w="869" w:type="dxa"/>
            <w:vAlign w:val="center"/>
          </w:tcPr>
          <w:p w14:paraId="3F5D9A77" w14:textId="77777777" w:rsidR="00C334D1" w:rsidRPr="00813D46" w:rsidRDefault="00C334D1" w:rsidP="007B0C0F">
            <w:pPr>
              <w:rPr>
                <w:sz w:val="12"/>
                <w:szCs w:val="24"/>
              </w:rPr>
            </w:pPr>
          </w:p>
        </w:tc>
        <w:tc>
          <w:tcPr>
            <w:tcW w:w="4233" w:type="dxa"/>
            <w:gridSpan w:val="2"/>
            <w:vAlign w:val="center"/>
          </w:tcPr>
          <w:p w14:paraId="04FBA7E4" w14:textId="77777777" w:rsidR="00C334D1" w:rsidRPr="00813D46" w:rsidRDefault="00C334D1" w:rsidP="007B0C0F">
            <w:pPr>
              <w:rPr>
                <w:sz w:val="12"/>
                <w:szCs w:val="24"/>
              </w:rPr>
            </w:pPr>
          </w:p>
        </w:tc>
        <w:tc>
          <w:tcPr>
            <w:tcW w:w="746" w:type="dxa"/>
            <w:gridSpan w:val="2"/>
            <w:vAlign w:val="center"/>
          </w:tcPr>
          <w:p w14:paraId="45649571" w14:textId="77777777" w:rsidR="00C334D1" w:rsidRPr="00813D46" w:rsidRDefault="00C334D1" w:rsidP="007B0C0F">
            <w:pPr>
              <w:rPr>
                <w:sz w:val="12"/>
                <w:szCs w:val="24"/>
              </w:rPr>
            </w:pPr>
          </w:p>
        </w:tc>
        <w:tc>
          <w:tcPr>
            <w:tcW w:w="1021" w:type="dxa"/>
            <w:gridSpan w:val="4"/>
            <w:vAlign w:val="center"/>
          </w:tcPr>
          <w:p w14:paraId="3EC5F20F" w14:textId="77777777" w:rsidR="00C334D1" w:rsidRPr="00813D46" w:rsidRDefault="00C334D1" w:rsidP="007B0C0F">
            <w:pPr>
              <w:rPr>
                <w:sz w:val="12"/>
                <w:szCs w:val="24"/>
              </w:rPr>
            </w:pPr>
          </w:p>
        </w:tc>
        <w:tc>
          <w:tcPr>
            <w:tcW w:w="1239" w:type="dxa"/>
            <w:gridSpan w:val="4"/>
            <w:vAlign w:val="center"/>
          </w:tcPr>
          <w:p w14:paraId="4AE3F367" w14:textId="77777777" w:rsidR="00C334D1" w:rsidRPr="00813D46" w:rsidRDefault="00C334D1" w:rsidP="007B0C0F">
            <w:pPr>
              <w:rPr>
                <w:sz w:val="12"/>
                <w:szCs w:val="24"/>
              </w:rPr>
            </w:pPr>
          </w:p>
        </w:tc>
        <w:tc>
          <w:tcPr>
            <w:tcW w:w="990" w:type="dxa"/>
            <w:gridSpan w:val="4"/>
            <w:vAlign w:val="center"/>
          </w:tcPr>
          <w:p w14:paraId="25FD9AF9" w14:textId="77777777" w:rsidR="00C334D1" w:rsidRPr="00813D46" w:rsidRDefault="00C334D1" w:rsidP="007B0C0F">
            <w:pPr>
              <w:rPr>
                <w:sz w:val="12"/>
                <w:szCs w:val="24"/>
              </w:rPr>
            </w:pPr>
          </w:p>
        </w:tc>
        <w:tc>
          <w:tcPr>
            <w:tcW w:w="1244" w:type="dxa"/>
            <w:gridSpan w:val="4"/>
            <w:vAlign w:val="center"/>
          </w:tcPr>
          <w:p w14:paraId="0D2F1329" w14:textId="77777777" w:rsidR="00C334D1" w:rsidRPr="00813D46" w:rsidRDefault="00C334D1" w:rsidP="007B0C0F">
            <w:pPr>
              <w:rPr>
                <w:sz w:val="12"/>
                <w:szCs w:val="24"/>
              </w:rPr>
            </w:pPr>
          </w:p>
        </w:tc>
      </w:tr>
      <w:tr w:rsidR="00C334D1" w:rsidRPr="00813D46" w14:paraId="00B11B8B" w14:textId="77777777" w:rsidTr="002B2E54">
        <w:trPr>
          <w:jc w:val="center"/>
        </w:trPr>
        <w:tc>
          <w:tcPr>
            <w:tcW w:w="869" w:type="dxa"/>
            <w:noWrap/>
          </w:tcPr>
          <w:p w14:paraId="02DB69E4" w14:textId="77777777" w:rsidR="00C334D1" w:rsidRPr="00813D46" w:rsidRDefault="00C334D1" w:rsidP="007B0C0F">
            <w:pPr>
              <w:rPr>
                <w:sz w:val="8"/>
                <w:szCs w:val="24"/>
              </w:rPr>
            </w:pPr>
            <w:r w:rsidRPr="00813D46">
              <w:rPr>
                <w:rFonts w:cs="Arial"/>
              </w:rPr>
              <w:t>10.12</w:t>
            </w:r>
          </w:p>
        </w:tc>
        <w:tc>
          <w:tcPr>
            <w:tcW w:w="306" w:type="dxa"/>
            <w:vAlign w:val="bottom"/>
          </w:tcPr>
          <w:p w14:paraId="3679F059" w14:textId="77777777" w:rsidR="00C334D1" w:rsidRPr="00813D46" w:rsidRDefault="00C334D1" w:rsidP="007B0C0F">
            <w:pPr>
              <w:pStyle w:val="la2"/>
            </w:pPr>
            <w:r w:rsidRPr="00813D46">
              <w:rPr>
                <w:sz w:val="15"/>
                <w:szCs w:val="15"/>
              </w:rPr>
              <w:t> </w:t>
            </w:r>
          </w:p>
        </w:tc>
        <w:tc>
          <w:tcPr>
            <w:tcW w:w="3927" w:type="dxa"/>
          </w:tcPr>
          <w:p w14:paraId="7F0659BA" w14:textId="0D4B5DD2" w:rsidR="00C334D1" w:rsidRPr="00813D46" w:rsidRDefault="00C334D1" w:rsidP="007B0C0F">
            <w:pPr>
              <w:rPr>
                <w:sz w:val="8"/>
                <w:szCs w:val="24"/>
              </w:rPr>
            </w:pPr>
            <w:r w:rsidRPr="00813D46">
              <w:rPr>
                <w:rFonts w:cs="Arial"/>
              </w:rPr>
              <w:t>2009 Officers’ Indemnification Trust Agreement between Microsoft Corporation and The Bank of New York Mellon Trust Company, as trustee</w:t>
            </w:r>
          </w:p>
        </w:tc>
        <w:tc>
          <w:tcPr>
            <w:tcW w:w="72" w:type="dxa"/>
            <w:vAlign w:val="bottom"/>
          </w:tcPr>
          <w:p w14:paraId="31AD2BC8" w14:textId="77777777" w:rsidR="00C334D1" w:rsidRPr="00813D46" w:rsidRDefault="00C334D1" w:rsidP="007B0C0F">
            <w:pPr>
              <w:pStyle w:val="la2"/>
            </w:pPr>
            <w:r w:rsidRPr="00813D46">
              <w:rPr>
                <w:sz w:val="15"/>
                <w:szCs w:val="15"/>
              </w:rPr>
              <w:t> </w:t>
            </w:r>
          </w:p>
        </w:tc>
        <w:tc>
          <w:tcPr>
            <w:tcW w:w="674" w:type="dxa"/>
            <w:vAlign w:val="bottom"/>
          </w:tcPr>
          <w:p w14:paraId="3A9FDE10" w14:textId="3DB6B9BA" w:rsidR="00C334D1" w:rsidRPr="00813D46" w:rsidRDefault="00C334D1" w:rsidP="007B0C0F">
            <w:pPr>
              <w:pStyle w:val="la2"/>
            </w:pPr>
            <w:r w:rsidRPr="00813D46">
              <w:t> </w:t>
            </w:r>
          </w:p>
        </w:tc>
        <w:tc>
          <w:tcPr>
            <w:tcW w:w="256" w:type="dxa"/>
            <w:vAlign w:val="bottom"/>
          </w:tcPr>
          <w:p w14:paraId="43846753" w14:textId="77777777" w:rsidR="00C334D1" w:rsidRPr="00813D46" w:rsidRDefault="00C334D1" w:rsidP="007B0C0F">
            <w:pPr>
              <w:pStyle w:val="la2"/>
            </w:pPr>
            <w:r w:rsidRPr="00813D46">
              <w:rPr>
                <w:sz w:val="15"/>
                <w:szCs w:val="15"/>
              </w:rPr>
              <w:t> </w:t>
            </w:r>
          </w:p>
        </w:tc>
        <w:tc>
          <w:tcPr>
            <w:tcW w:w="78" w:type="dxa"/>
            <w:noWrap/>
          </w:tcPr>
          <w:p w14:paraId="497CC507" w14:textId="77777777" w:rsidR="00C334D1" w:rsidRPr="00813D46" w:rsidRDefault="00C334D1" w:rsidP="007B0C0F">
            <w:pPr>
              <w:rPr>
                <w:sz w:val="8"/>
                <w:szCs w:val="24"/>
              </w:rPr>
            </w:pPr>
            <w:r w:rsidRPr="00813D46">
              <w:rPr>
                <w:rFonts w:cs="Arial"/>
              </w:rPr>
              <w:t> </w:t>
            </w:r>
          </w:p>
        </w:tc>
        <w:tc>
          <w:tcPr>
            <w:tcW w:w="615" w:type="dxa"/>
            <w:noWrap/>
          </w:tcPr>
          <w:p w14:paraId="529F6A45" w14:textId="77777777" w:rsidR="00C334D1" w:rsidRPr="00813D46" w:rsidRDefault="00C334D1" w:rsidP="007B0C0F">
            <w:pPr>
              <w:jc w:val="right"/>
              <w:rPr>
                <w:szCs w:val="24"/>
              </w:rPr>
            </w:pPr>
            <w:r w:rsidRPr="00813D46">
              <w:rPr>
                <w:rFonts w:cs="Arial"/>
              </w:rPr>
              <w:t>10-K</w:t>
            </w:r>
          </w:p>
        </w:tc>
        <w:tc>
          <w:tcPr>
            <w:tcW w:w="72" w:type="dxa"/>
            <w:noWrap/>
          </w:tcPr>
          <w:p w14:paraId="48BCB2E8" w14:textId="77777777" w:rsidR="00C334D1" w:rsidRPr="00813D46" w:rsidRDefault="00C334D1" w:rsidP="007B0C0F">
            <w:pPr>
              <w:rPr>
                <w:sz w:val="8"/>
                <w:szCs w:val="24"/>
              </w:rPr>
            </w:pPr>
            <w:r w:rsidRPr="00813D46">
              <w:rPr>
                <w:rFonts w:cs="Arial"/>
              </w:rPr>
              <w:t> </w:t>
            </w:r>
          </w:p>
        </w:tc>
        <w:tc>
          <w:tcPr>
            <w:tcW w:w="290" w:type="dxa"/>
            <w:vAlign w:val="bottom"/>
          </w:tcPr>
          <w:p w14:paraId="0A283FF5" w14:textId="77777777" w:rsidR="00C334D1" w:rsidRPr="00813D46" w:rsidRDefault="00C334D1" w:rsidP="007B0C0F">
            <w:pPr>
              <w:pStyle w:val="la2"/>
            </w:pPr>
            <w:r w:rsidRPr="00813D46">
              <w:rPr>
                <w:sz w:val="15"/>
                <w:szCs w:val="15"/>
              </w:rPr>
              <w:t> </w:t>
            </w:r>
          </w:p>
        </w:tc>
        <w:tc>
          <w:tcPr>
            <w:tcW w:w="72" w:type="dxa"/>
            <w:noWrap/>
          </w:tcPr>
          <w:p w14:paraId="452A4D08" w14:textId="77777777" w:rsidR="00C334D1" w:rsidRPr="00813D46" w:rsidRDefault="00C334D1" w:rsidP="007B0C0F">
            <w:pPr>
              <w:rPr>
                <w:sz w:val="8"/>
                <w:szCs w:val="24"/>
              </w:rPr>
            </w:pPr>
            <w:r w:rsidRPr="00813D46">
              <w:rPr>
                <w:rFonts w:cs="Arial"/>
              </w:rPr>
              <w:t> </w:t>
            </w:r>
          </w:p>
        </w:tc>
        <w:tc>
          <w:tcPr>
            <w:tcW w:w="805" w:type="dxa"/>
            <w:noWrap/>
          </w:tcPr>
          <w:p w14:paraId="02D9FA23" w14:textId="77777777" w:rsidR="00C334D1" w:rsidRPr="00813D46" w:rsidRDefault="00C334D1" w:rsidP="007B0C0F">
            <w:pPr>
              <w:jc w:val="right"/>
              <w:rPr>
                <w:szCs w:val="24"/>
              </w:rPr>
            </w:pPr>
            <w:r w:rsidRPr="00813D46">
              <w:rPr>
                <w:rFonts w:cs="Arial"/>
              </w:rPr>
              <w:t>6/30/10</w:t>
            </w:r>
          </w:p>
        </w:tc>
        <w:tc>
          <w:tcPr>
            <w:tcW w:w="72" w:type="dxa"/>
            <w:noWrap/>
          </w:tcPr>
          <w:p w14:paraId="7F5DB61A" w14:textId="77777777" w:rsidR="00C334D1" w:rsidRPr="00813D46" w:rsidRDefault="00C334D1" w:rsidP="007B0C0F">
            <w:pPr>
              <w:rPr>
                <w:sz w:val="8"/>
                <w:szCs w:val="24"/>
              </w:rPr>
            </w:pPr>
            <w:r w:rsidRPr="00813D46">
              <w:rPr>
                <w:rFonts w:cs="Arial"/>
              </w:rPr>
              <w:t> </w:t>
            </w:r>
          </w:p>
        </w:tc>
        <w:tc>
          <w:tcPr>
            <w:tcW w:w="290" w:type="dxa"/>
            <w:vAlign w:val="bottom"/>
          </w:tcPr>
          <w:p w14:paraId="491FF5CA" w14:textId="77777777" w:rsidR="00C334D1" w:rsidRPr="00813D46" w:rsidRDefault="00C334D1" w:rsidP="007B0C0F">
            <w:pPr>
              <w:pStyle w:val="la2"/>
            </w:pPr>
            <w:r w:rsidRPr="00813D46">
              <w:rPr>
                <w:sz w:val="15"/>
                <w:szCs w:val="15"/>
              </w:rPr>
              <w:t> </w:t>
            </w:r>
          </w:p>
        </w:tc>
        <w:tc>
          <w:tcPr>
            <w:tcW w:w="102" w:type="dxa"/>
            <w:noWrap/>
          </w:tcPr>
          <w:p w14:paraId="6A2517FA" w14:textId="77777777" w:rsidR="00C334D1" w:rsidRPr="00813D46" w:rsidRDefault="00C334D1" w:rsidP="007B0C0F">
            <w:pPr>
              <w:rPr>
                <w:sz w:val="8"/>
                <w:szCs w:val="24"/>
              </w:rPr>
            </w:pPr>
            <w:r w:rsidRPr="00813D46">
              <w:rPr>
                <w:rFonts w:cs="Arial"/>
              </w:rPr>
              <w:t> </w:t>
            </w:r>
          </w:p>
        </w:tc>
        <w:tc>
          <w:tcPr>
            <w:tcW w:w="526" w:type="dxa"/>
            <w:noWrap/>
          </w:tcPr>
          <w:p w14:paraId="2C15CA9B" w14:textId="77777777" w:rsidR="00C334D1" w:rsidRPr="00813D46" w:rsidRDefault="00C334D1" w:rsidP="007B0C0F">
            <w:pPr>
              <w:jc w:val="right"/>
              <w:rPr>
                <w:szCs w:val="24"/>
              </w:rPr>
            </w:pPr>
            <w:r w:rsidRPr="00813D46">
              <w:rPr>
                <w:rFonts w:cs="Arial"/>
              </w:rPr>
              <w:t>10.12</w:t>
            </w:r>
          </w:p>
        </w:tc>
        <w:tc>
          <w:tcPr>
            <w:tcW w:w="72" w:type="dxa"/>
            <w:noWrap/>
          </w:tcPr>
          <w:p w14:paraId="5B0A6EA7" w14:textId="77777777" w:rsidR="00C334D1" w:rsidRPr="00813D46" w:rsidRDefault="00C334D1" w:rsidP="007B0C0F">
            <w:pPr>
              <w:rPr>
                <w:sz w:val="8"/>
                <w:szCs w:val="24"/>
              </w:rPr>
            </w:pPr>
            <w:r w:rsidRPr="00813D46">
              <w:rPr>
                <w:rFonts w:cs="Arial"/>
              </w:rPr>
              <w:t> </w:t>
            </w:r>
          </w:p>
        </w:tc>
        <w:tc>
          <w:tcPr>
            <w:tcW w:w="290" w:type="dxa"/>
            <w:vAlign w:val="bottom"/>
          </w:tcPr>
          <w:p w14:paraId="3A43EE69" w14:textId="77777777" w:rsidR="00C334D1" w:rsidRPr="00813D46" w:rsidRDefault="00C334D1" w:rsidP="007B0C0F">
            <w:pPr>
              <w:pStyle w:val="la2"/>
            </w:pPr>
            <w:r w:rsidRPr="00813D46">
              <w:rPr>
                <w:sz w:val="15"/>
                <w:szCs w:val="15"/>
              </w:rPr>
              <w:t> </w:t>
            </w:r>
          </w:p>
        </w:tc>
        <w:tc>
          <w:tcPr>
            <w:tcW w:w="72" w:type="dxa"/>
            <w:noWrap/>
          </w:tcPr>
          <w:p w14:paraId="5B1E01A4" w14:textId="77777777" w:rsidR="00C334D1" w:rsidRPr="00813D46" w:rsidRDefault="00C334D1" w:rsidP="007B0C0F">
            <w:pPr>
              <w:rPr>
                <w:sz w:val="8"/>
                <w:szCs w:val="24"/>
              </w:rPr>
            </w:pPr>
            <w:r w:rsidRPr="00813D46">
              <w:rPr>
                <w:rFonts w:cs="Arial"/>
              </w:rPr>
              <w:t> </w:t>
            </w:r>
          </w:p>
        </w:tc>
        <w:tc>
          <w:tcPr>
            <w:tcW w:w="805" w:type="dxa"/>
            <w:noWrap/>
          </w:tcPr>
          <w:p w14:paraId="2931E611" w14:textId="77777777" w:rsidR="00C334D1" w:rsidRPr="00813D46" w:rsidRDefault="00C334D1" w:rsidP="007B0C0F">
            <w:pPr>
              <w:jc w:val="right"/>
              <w:rPr>
                <w:szCs w:val="24"/>
              </w:rPr>
            </w:pPr>
            <w:r w:rsidRPr="00813D46">
              <w:rPr>
                <w:rFonts w:cs="Arial"/>
              </w:rPr>
              <w:t>7/30/10</w:t>
            </w:r>
          </w:p>
        </w:tc>
        <w:tc>
          <w:tcPr>
            <w:tcW w:w="77" w:type="dxa"/>
            <w:noWrap/>
          </w:tcPr>
          <w:p w14:paraId="7A53ECD2" w14:textId="77777777" w:rsidR="00C334D1" w:rsidRPr="00813D46" w:rsidRDefault="00C334D1" w:rsidP="007B0C0F">
            <w:pPr>
              <w:rPr>
                <w:sz w:val="8"/>
                <w:szCs w:val="24"/>
              </w:rPr>
            </w:pPr>
            <w:r w:rsidRPr="00813D46">
              <w:rPr>
                <w:rFonts w:cs="Arial"/>
              </w:rPr>
              <w:t> </w:t>
            </w:r>
          </w:p>
        </w:tc>
      </w:tr>
      <w:tr w:rsidR="00C334D1" w:rsidRPr="00813D46" w14:paraId="357F10A9" w14:textId="77777777" w:rsidTr="007B0C0F">
        <w:trPr>
          <w:trHeight w:val="120"/>
          <w:jc w:val="center"/>
        </w:trPr>
        <w:tc>
          <w:tcPr>
            <w:tcW w:w="869" w:type="dxa"/>
            <w:vAlign w:val="center"/>
          </w:tcPr>
          <w:p w14:paraId="257A62AA" w14:textId="77777777" w:rsidR="00C334D1" w:rsidRPr="00813D46" w:rsidRDefault="00C334D1" w:rsidP="007B0C0F">
            <w:pPr>
              <w:rPr>
                <w:sz w:val="12"/>
                <w:szCs w:val="24"/>
              </w:rPr>
            </w:pPr>
          </w:p>
        </w:tc>
        <w:tc>
          <w:tcPr>
            <w:tcW w:w="4233" w:type="dxa"/>
            <w:gridSpan w:val="2"/>
            <w:vAlign w:val="center"/>
          </w:tcPr>
          <w:p w14:paraId="6327CBF4" w14:textId="77777777" w:rsidR="00C334D1" w:rsidRPr="00813D46" w:rsidRDefault="00C334D1" w:rsidP="007B0C0F">
            <w:pPr>
              <w:rPr>
                <w:sz w:val="12"/>
                <w:szCs w:val="24"/>
              </w:rPr>
            </w:pPr>
          </w:p>
        </w:tc>
        <w:tc>
          <w:tcPr>
            <w:tcW w:w="746" w:type="dxa"/>
            <w:gridSpan w:val="2"/>
            <w:vAlign w:val="center"/>
          </w:tcPr>
          <w:p w14:paraId="08C83DD4" w14:textId="77777777" w:rsidR="00C334D1" w:rsidRPr="00813D46" w:rsidRDefault="00C334D1" w:rsidP="007B0C0F">
            <w:pPr>
              <w:rPr>
                <w:sz w:val="12"/>
                <w:szCs w:val="24"/>
              </w:rPr>
            </w:pPr>
          </w:p>
        </w:tc>
        <w:tc>
          <w:tcPr>
            <w:tcW w:w="1021" w:type="dxa"/>
            <w:gridSpan w:val="4"/>
            <w:vAlign w:val="center"/>
          </w:tcPr>
          <w:p w14:paraId="04F89249" w14:textId="77777777" w:rsidR="00C334D1" w:rsidRPr="00813D46" w:rsidRDefault="00C334D1" w:rsidP="007B0C0F">
            <w:pPr>
              <w:rPr>
                <w:sz w:val="12"/>
                <w:szCs w:val="24"/>
              </w:rPr>
            </w:pPr>
          </w:p>
        </w:tc>
        <w:tc>
          <w:tcPr>
            <w:tcW w:w="1239" w:type="dxa"/>
            <w:gridSpan w:val="4"/>
            <w:vAlign w:val="center"/>
          </w:tcPr>
          <w:p w14:paraId="4F10AAB3" w14:textId="77777777" w:rsidR="00C334D1" w:rsidRPr="00813D46" w:rsidRDefault="00C334D1" w:rsidP="007B0C0F">
            <w:pPr>
              <w:rPr>
                <w:sz w:val="12"/>
                <w:szCs w:val="24"/>
              </w:rPr>
            </w:pPr>
          </w:p>
        </w:tc>
        <w:tc>
          <w:tcPr>
            <w:tcW w:w="990" w:type="dxa"/>
            <w:gridSpan w:val="4"/>
            <w:vAlign w:val="center"/>
          </w:tcPr>
          <w:p w14:paraId="4D716700" w14:textId="77777777" w:rsidR="00C334D1" w:rsidRPr="00813D46" w:rsidRDefault="00C334D1" w:rsidP="007B0C0F">
            <w:pPr>
              <w:rPr>
                <w:sz w:val="12"/>
                <w:szCs w:val="24"/>
              </w:rPr>
            </w:pPr>
          </w:p>
        </w:tc>
        <w:tc>
          <w:tcPr>
            <w:tcW w:w="1244" w:type="dxa"/>
            <w:gridSpan w:val="4"/>
            <w:vAlign w:val="center"/>
          </w:tcPr>
          <w:p w14:paraId="128939E7" w14:textId="77777777" w:rsidR="00C334D1" w:rsidRPr="00813D46" w:rsidRDefault="00C334D1" w:rsidP="007B0C0F">
            <w:pPr>
              <w:rPr>
                <w:sz w:val="12"/>
                <w:szCs w:val="24"/>
              </w:rPr>
            </w:pPr>
          </w:p>
        </w:tc>
      </w:tr>
      <w:tr w:rsidR="00C334D1" w:rsidRPr="00813D46" w14:paraId="41EAA0C9" w14:textId="77777777" w:rsidTr="002B2E54">
        <w:trPr>
          <w:jc w:val="center"/>
        </w:trPr>
        <w:tc>
          <w:tcPr>
            <w:tcW w:w="869" w:type="dxa"/>
            <w:noWrap/>
          </w:tcPr>
          <w:p w14:paraId="66AEF0A5" w14:textId="77777777" w:rsidR="00C334D1" w:rsidRPr="00813D46" w:rsidRDefault="00C334D1" w:rsidP="007B0C0F">
            <w:pPr>
              <w:rPr>
                <w:sz w:val="8"/>
                <w:szCs w:val="24"/>
              </w:rPr>
            </w:pPr>
            <w:r w:rsidRPr="00813D46">
              <w:rPr>
                <w:rFonts w:cs="Arial"/>
              </w:rPr>
              <w:t>10.13</w:t>
            </w:r>
          </w:p>
        </w:tc>
        <w:tc>
          <w:tcPr>
            <w:tcW w:w="306" w:type="dxa"/>
            <w:vAlign w:val="bottom"/>
          </w:tcPr>
          <w:p w14:paraId="6052CE32" w14:textId="77777777" w:rsidR="00C334D1" w:rsidRPr="00813D46" w:rsidRDefault="00C334D1" w:rsidP="007B0C0F">
            <w:pPr>
              <w:pStyle w:val="la2"/>
            </w:pPr>
            <w:r w:rsidRPr="00813D46">
              <w:rPr>
                <w:sz w:val="15"/>
                <w:szCs w:val="15"/>
              </w:rPr>
              <w:t> </w:t>
            </w:r>
          </w:p>
        </w:tc>
        <w:tc>
          <w:tcPr>
            <w:tcW w:w="3927" w:type="dxa"/>
          </w:tcPr>
          <w:p w14:paraId="63BD2F5A" w14:textId="77777777" w:rsidR="00C334D1" w:rsidRPr="00813D46" w:rsidRDefault="00C334D1" w:rsidP="007B0C0F">
            <w:pPr>
              <w:rPr>
                <w:sz w:val="8"/>
                <w:szCs w:val="24"/>
              </w:rPr>
            </w:pPr>
            <w:r w:rsidRPr="00813D46">
              <w:rPr>
                <w:rFonts w:cs="Arial"/>
              </w:rPr>
              <w:t>Amended and Restated 2003 Indemnification Trust Agreement between Microsoft Corporation and The Bank of New York Mellon Trust Company, as trustee</w:t>
            </w:r>
          </w:p>
        </w:tc>
        <w:tc>
          <w:tcPr>
            <w:tcW w:w="72" w:type="dxa"/>
            <w:vAlign w:val="bottom"/>
          </w:tcPr>
          <w:p w14:paraId="6BCE6BB4" w14:textId="77777777" w:rsidR="00C334D1" w:rsidRPr="00813D46" w:rsidRDefault="00C334D1" w:rsidP="007B0C0F">
            <w:pPr>
              <w:pStyle w:val="la2"/>
            </w:pPr>
            <w:r w:rsidRPr="00813D46">
              <w:rPr>
                <w:sz w:val="15"/>
                <w:szCs w:val="15"/>
              </w:rPr>
              <w:t> </w:t>
            </w:r>
          </w:p>
        </w:tc>
        <w:tc>
          <w:tcPr>
            <w:tcW w:w="674" w:type="dxa"/>
            <w:vAlign w:val="bottom"/>
          </w:tcPr>
          <w:p w14:paraId="47CCEC14" w14:textId="455D64C3" w:rsidR="00C334D1" w:rsidRPr="00813D46" w:rsidRDefault="00C334D1" w:rsidP="007B0C0F">
            <w:pPr>
              <w:pStyle w:val="la2"/>
            </w:pPr>
            <w:r w:rsidRPr="00813D46">
              <w:t> </w:t>
            </w:r>
          </w:p>
        </w:tc>
        <w:tc>
          <w:tcPr>
            <w:tcW w:w="256" w:type="dxa"/>
            <w:vAlign w:val="bottom"/>
          </w:tcPr>
          <w:p w14:paraId="47008D58" w14:textId="77777777" w:rsidR="00C334D1" w:rsidRPr="00813D46" w:rsidRDefault="00C334D1" w:rsidP="007B0C0F">
            <w:pPr>
              <w:pStyle w:val="la2"/>
            </w:pPr>
            <w:r w:rsidRPr="00813D46">
              <w:rPr>
                <w:sz w:val="15"/>
                <w:szCs w:val="15"/>
              </w:rPr>
              <w:t> </w:t>
            </w:r>
          </w:p>
        </w:tc>
        <w:tc>
          <w:tcPr>
            <w:tcW w:w="78" w:type="dxa"/>
            <w:noWrap/>
          </w:tcPr>
          <w:p w14:paraId="7B3B4906" w14:textId="77777777" w:rsidR="00C334D1" w:rsidRPr="00813D46" w:rsidRDefault="00C334D1" w:rsidP="007B0C0F">
            <w:pPr>
              <w:rPr>
                <w:sz w:val="8"/>
                <w:szCs w:val="24"/>
              </w:rPr>
            </w:pPr>
            <w:r w:rsidRPr="00813D46">
              <w:rPr>
                <w:rFonts w:cs="Arial"/>
              </w:rPr>
              <w:t> </w:t>
            </w:r>
          </w:p>
        </w:tc>
        <w:tc>
          <w:tcPr>
            <w:tcW w:w="615" w:type="dxa"/>
            <w:noWrap/>
          </w:tcPr>
          <w:p w14:paraId="2C6D6623" w14:textId="77777777" w:rsidR="00C334D1" w:rsidRPr="00813D46" w:rsidRDefault="00C334D1" w:rsidP="007B0C0F">
            <w:pPr>
              <w:jc w:val="right"/>
              <w:rPr>
                <w:szCs w:val="24"/>
              </w:rPr>
            </w:pPr>
            <w:r w:rsidRPr="00813D46">
              <w:rPr>
                <w:rFonts w:cs="Arial"/>
              </w:rPr>
              <w:t>10-K</w:t>
            </w:r>
          </w:p>
        </w:tc>
        <w:tc>
          <w:tcPr>
            <w:tcW w:w="72" w:type="dxa"/>
            <w:noWrap/>
          </w:tcPr>
          <w:p w14:paraId="7BF42966" w14:textId="77777777" w:rsidR="00C334D1" w:rsidRPr="00813D46" w:rsidRDefault="00C334D1" w:rsidP="007B0C0F">
            <w:pPr>
              <w:rPr>
                <w:sz w:val="8"/>
                <w:szCs w:val="24"/>
              </w:rPr>
            </w:pPr>
            <w:r w:rsidRPr="00813D46">
              <w:rPr>
                <w:rFonts w:cs="Arial"/>
              </w:rPr>
              <w:t> </w:t>
            </w:r>
          </w:p>
        </w:tc>
        <w:tc>
          <w:tcPr>
            <w:tcW w:w="290" w:type="dxa"/>
            <w:vAlign w:val="bottom"/>
          </w:tcPr>
          <w:p w14:paraId="60E52257" w14:textId="77777777" w:rsidR="00C334D1" w:rsidRPr="00813D46" w:rsidRDefault="00C334D1" w:rsidP="007B0C0F">
            <w:pPr>
              <w:pStyle w:val="la2"/>
            </w:pPr>
            <w:r w:rsidRPr="00813D46">
              <w:rPr>
                <w:sz w:val="15"/>
                <w:szCs w:val="15"/>
              </w:rPr>
              <w:t> </w:t>
            </w:r>
          </w:p>
        </w:tc>
        <w:tc>
          <w:tcPr>
            <w:tcW w:w="72" w:type="dxa"/>
            <w:noWrap/>
          </w:tcPr>
          <w:p w14:paraId="51636036" w14:textId="77777777" w:rsidR="00C334D1" w:rsidRPr="00813D46" w:rsidRDefault="00C334D1" w:rsidP="007B0C0F">
            <w:pPr>
              <w:rPr>
                <w:sz w:val="8"/>
                <w:szCs w:val="24"/>
              </w:rPr>
            </w:pPr>
            <w:r w:rsidRPr="00813D46">
              <w:rPr>
                <w:rFonts w:cs="Arial"/>
              </w:rPr>
              <w:t> </w:t>
            </w:r>
          </w:p>
        </w:tc>
        <w:tc>
          <w:tcPr>
            <w:tcW w:w="805" w:type="dxa"/>
            <w:noWrap/>
          </w:tcPr>
          <w:p w14:paraId="6C6ED414" w14:textId="77777777" w:rsidR="00C334D1" w:rsidRPr="00813D46" w:rsidRDefault="00C334D1" w:rsidP="007B0C0F">
            <w:pPr>
              <w:jc w:val="right"/>
              <w:rPr>
                <w:szCs w:val="24"/>
              </w:rPr>
            </w:pPr>
            <w:r w:rsidRPr="00813D46">
              <w:rPr>
                <w:rFonts w:cs="Arial"/>
              </w:rPr>
              <w:t>6/30/10</w:t>
            </w:r>
          </w:p>
        </w:tc>
        <w:tc>
          <w:tcPr>
            <w:tcW w:w="72" w:type="dxa"/>
            <w:noWrap/>
          </w:tcPr>
          <w:p w14:paraId="72CAE2A6" w14:textId="77777777" w:rsidR="00C334D1" w:rsidRPr="00813D46" w:rsidRDefault="00C334D1" w:rsidP="007B0C0F">
            <w:pPr>
              <w:rPr>
                <w:sz w:val="8"/>
                <w:szCs w:val="24"/>
              </w:rPr>
            </w:pPr>
            <w:r w:rsidRPr="00813D46">
              <w:rPr>
                <w:rFonts w:cs="Arial"/>
              </w:rPr>
              <w:t> </w:t>
            </w:r>
          </w:p>
        </w:tc>
        <w:tc>
          <w:tcPr>
            <w:tcW w:w="290" w:type="dxa"/>
            <w:vAlign w:val="bottom"/>
          </w:tcPr>
          <w:p w14:paraId="6C65DCFC" w14:textId="77777777" w:rsidR="00C334D1" w:rsidRPr="00813D46" w:rsidRDefault="00C334D1" w:rsidP="007B0C0F">
            <w:pPr>
              <w:pStyle w:val="la2"/>
            </w:pPr>
            <w:r w:rsidRPr="00813D46">
              <w:rPr>
                <w:sz w:val="15"/>
                <w:szCs w:val="15"/>
              </w:rPr>
              <w:t> </w:t>
            </w:r>
          </w:p>
        </w:tc>
        <w:tc>
          <w:tcPr>
            <w:tcW w:w="102" w:type="dxa"/>
            <w:noWrap/>
          </w:tcPr>
          <w:p w14:paraId="1ADB91EE" w14:textId="77777777" w:rsidR="00C334D1" w:rsidRPr="00813D46" w:rsidRDefault="00C334D1" w:rsidP="007B0C0F">
            <w:pPr>
              <w:rPr>
                <w:sz w:val="8"/>
                <w:szCs w:val="24"/>
              </w:rPr>
            </w:pPr>
            <w:r w:rsidRPr="00813D46">
              <w:rPr>
                <w:rFonts w:cs="Arial"/>
              </w:rPr>
              <w:t> </w:t>
            </w:r>
          </w:p>
        </w:tc>
        <w:tc>
          <w:tcPr>
            <w:tcW w:w="526" w:type="dxa"/>
            <w:noWrap/>
          </w:tcPr>
          <w:p w14:paraId="747A1DF7" w14:textId="77777777" w:rsidR="00C334D1" w:rsidRPr="00813D46" w:rsidRDefault="00C334D1" w:rsidP="007B0C0F">
            <w:pPr>
              <w:jc w:val="right"/>
              <w:rPr>
                <w:szCs w:val="24"/>
              </w:rPr>
            </w:pPr>
            <w:r w:rsidRPr="00813D46">
              <w:rPr>
                <w:rFonts w:cs="Arial"/>
              </w:rPr>
              <w:t>10.13</w:t>
            </w:r>
          </w:p>
        </w:tc>
        <w:tc>
          <w:tcPr>
            <w:tcW w:w="72" w:type="dxa"/>
            <w:noWrap/>
          </w:tcPr>
          <w:p w14:paraId="0BDC8A04" w14:textId="77777777" w:rsidR="00C334D1" w:rsidRPr="00813D46" w:rsidRDefault="00C334D1" w:rsidP="007B0C0F">
            <w:pPr>
              <w:rPr>
                <w:sz w:val="8"/>
                <w:szCs w:val="24"/>
              </w:rPr>
            </w:pPr>
            <w:r w:rsidRPr="00813D46">
              <w:rPr>
                <w:rFonts w:cs="Arial"/>
              </w:rPr>
              <w:t> </w:t>
            </w:r>
          </w:p>
        </w:tc>
        <w:tc>
          <w:tcPr>
            <w:tcW w:w="290" w:type="dxa"/>
            <w:vAlign w:val="bottom"/>
          </w:tcPr>
          <w:p w14:paraId="26A7638B" w14:textId="77777777" w:rsidR="00C334D1" w:rsidRPr="00813D46" w:rsidRDefault="00C334D1" w:rsidP="007B0C0F">
            <w:pPr>
              <w:pStyle w:val="la2"/>
            </w:pPr>
            <w:r w:rsidRPr="00813D46">
              <w:rPr>
                <w:sz w:val="15"/>
                <w:szCs w:val="15"/>
              </w:rPr>
              <w:t> </w:t>
            </w:r>
          </w:p>
        </w:tc>
        <w:tc>
          <w:tcPr>
            <w:tcW w:w="72" w:type="dxa"/>
            <w:noWrap/>
          </w:tcPr>
          <w:p w14:paraId="7EA285C9" w14:textId="77777777" w:rsidR="00C334D1" w:rsidRPr="00813D46" w:rsidRDefault="00C334D1" w:rsidP="007B0C0F">
            <w:pPr>
              <w:rPr>
                <w:sz w:val="8"/>
                <w:szCs w:val="24"/>
              </w:rPr>
            </w:pPr>
            <w:r w:rsidRPr="00813D46">
              <w:rPr>
                <w:rFonts w:cs="Arial"/>
              </w:rPr>
              <w:t> </w:t>
            </w:r>
          </w:p>
        </w:tc>
        <w:tc>
          <w:tcPr>
            <w:tcW w:w="805" w:type="dxa"/>
            <w:noWrap/>
          </w:tcPr>
          <w:p w14:paraId="3BF37C5C" w14:textId="77777777" w:rsidR="00C334D1" w:rsidRPr="00813D46" w:rsidRDefault="00C334D1" w:rsidP="007B0C0F">
            <w:pPr>
              <w:jc w:val="right"/>
              <w:rPr>
                <w:szCs w:val="24"/>
              </w:rPr>
            </w:pPr>
            <w:r w:rsidRPr="00813D46">
              <w:rPr>
                <w:rFonts w:cs="Arial"/>
              </w:rPr>
              <w:t>7/30/10</w:t>
            </w:r>
          </w:p>
        </w:tc>
        <w:tc>
          <w:tcPr>
            <w:tcW w:w="77" w:type="dxa"/>
            <w:noWrap/>
          </w:tcPr>
          <w:p w14:paraId="06F6B782" w14:textId="77777777" w:rsidR="00C334D1" w:rsidRPr="00813D46" w:rsidRDefault="00C334D1" w:rsidP="007B0C0F">
            <w:pPr>
              <w:rPr>
                <w:sz w:val="8"/>
                <w:szCs w:val="24"/>
              </w:rPr>
            </w:pPr>
            <w:r w:rsidRPr="00813D46">
              <w:rPr>
                <w:rFonts w:cs="Arial"/>
              </w:rPr>
              <w:t> </w:t>
            </w:r>
          </w:p>
        </w:tc>
      </w:tr>
      <w:tr w:rsidR="00C334D1" w:rsidRPr="00813D46" w14:paraId="5A348CAF" w14:textId="77777777" w:rsidTr="007B0C0F">
        <w:trPr>
          <w:trHeight w:val="120"/>
          <w:jc w:val="center"/>
        </w:trPr>
        <w:tc>
          <w:tcPr>
            <w:tcW w:w="869" w:type="dxa"/>
            <w:vAlign w:val="center"/>
          </w:tcPr>
          <w:p w14:paraId="61271F73" w14:textId="77777777" w:rsidR="00C334D1" w:rsidRPr="00813D46" w:rsidRDefault="00C334D1" w:rsidP="007B0C0F">
            <w:pPr>
              <w:keepNext/>
              <w:rPr>
                <w:sz w:val="12"/>
                <w:szCs w:val="24"/>
              </w:rPr>
            </w:pPr>
          </w:p>
        </w:tc>
        <w:tc>
          <w:tcPr>
            <w:tcW w:w="4233" w:type="dxa"/>
            <w:gridSpan w:val="2"/>
            <w:vAlign w:val="center"/>
          </w:tcPr>
          <w:p w14:paraId="34EE7637" w14:textId="77777777" w:rsidR="00C334D1" w:rsidRPr="00813D46" w:rsidRDefault="00C334D1" w:rsidP="007B0C0F">
            <w:pPr>
              <w:keepNext/>
              <w:rPr>
                <w:sz w:val="12"/>
                <w:szCs w:val="24"/>
              </w:rPr>
            </w:pPr>
          </w:p>
        </w:tc>
        <w:tc>
          <w:tcPr>
            <w:tcW w:w="746" w:type="dxa"/>
            <w:gridSpan w:val="2"/>
            <w:vAlign w:val="center"/>
          </w:tcPr>
          <w:p w14:paraId="3B39E3FD" w14:textId="77777777" w:rsidR="00C334D1" w:rsidRPr="00813D46" w:rsidRDefault="00C334D1" w:rsidP="007B0C0F">
            <w:pPr>
              <w:keepNext/>
              <w:rPr>
                <w:sz w:val="12"/>
                <w:szCs w:val="24"/>
              </w:rPr>
            </w:pPr>
          </w:p>
        </w:tc>
        <w:tc>
          <w:tcPr>
            <w:tcW w:w="1021" w:type="dxa"/>
            <w:gridSpan w:val="4"/>
            <w:vAlign w:val="center"/>
          </w:tcPr>
          <w:p w14:paraId="36EC29BE" w14:textId="77777777" w:rsidR="00C334D1" w:rsidRPr="00813D46" w:rsidRDefault="00C334D1" w:rsidP="007B0C0F">
            <w:pPr>
              <w:keepNext/>
              <w:rPr>
                <w:sz w:val="12"/>
                <w:szCs w:val="24"/>
              </w:rPr>
            </w:pPr>
          </w:p>
        </w:tc>
        <w:tc>
          <w:tcPr>
            <w:tcW w:w="1239" w:type="dxa"/>
            <w:gridSpan w:val="4"/>
            <w:vAlign w:val="center"/>
          </w:tcPr>
          <w:p w14:paraId="1D0A26C8" w14:textId="77777777" w:rsidR="00C334D1" w:rsidRPr="00813D46" w:rsidRDefault="00C334D1" w:rsidP="007B0C0F">
            <w:pPr>
              <w:keepNext/>
              <w:rPr>
                <w:sz w:val="12"/>
                <w:szCs w:val="24"/>
              </w:rPr>
            </w:pPr>
          </w:p>
        </w:tc>
        <w:tc>
          <w:tcPr>
            <w:tcW w:w="990" w:type="dxa"/>
            <w:gridSpan w:val="4"/>
            <w:vAlign w:val="center"/>
          </w:tcPr>
          <w:p w14:paraId="297E8872" w14:textId="77777777" w:rsidR="00C334D1" w:rsidRPr="00813D46" w:rsidRDefault="00C334D1" w:rsidP="007B0C0F">
            <w:pPr>
              <w:keepNext/>
              <w:rPr>
                <w:sz w:val="12"/>
                <w:szCs w:val="24"/>
              </w:rPr>
            </w:pPr>
          </w:p>
        </w:tc>
        <w:tc>
          <w:tcPr>
            <w:tcW w:w="1244" w:type="dxa"/>
            <w:gridSpan w:val="4"/>
            <w:vAlign w:val="center"/>
          </w:tcPr>
          <w:p w14:paraId="76454352" w14:textId="77777777" w:rsidR="00C334D1" w:rsidRPr="00813D46" w:rsidRDefault="00C334D1" w:rsidP="007B0C0F">
            <w:pPr>
              <w:keepNext/>
              <w:rPr>
                <w:sz w:val="12"/>
                <w:szCs w:val="24"/>
              </w:rPr>
            </w:pPr>
          </w:p>
        </w:tc>
      </w:tr>
      <w:tr w:rsidR="00C334D1" w:rsidRPr="00813D46" w14:paraId="3E761743" w14:textId="77777777" w:rsidTr="002B2E54">
        <w:trPr>
          <w:jc w:val="center"/>
        </w:trPr>
        <w:tc>
          <w:tcPr>
            <w:tcW w:w="869" w:type="dxa"/>
            <w:noWrap/>
          </w:tcPr>
          <w:p w14:paraId="2D0604FE" w14:textId="77777777" w:rsidR="00C334D1" w:rsidRPr="00813D46" w:rsidRDefault="00C334D1" w:rsidP="007B0C0F">
            <w:pPr>
              <w:keepNext/>
              <w:rPr>
                <w:sz w:val="8"/>
                <w:szCs w:val="24"/>
              </w:rPr>
            </w:pPr>
            <w:r w:rsidRPr="00813D46">
              <w:rPr>
                <w:rFonts w:cs="Arial"/>
              </w:rPr>
              <w:t>10.14*</w:t>
            </w:r>
          </w:p>
        </w:tc>
        <w:tc>
          <w:tcPr>
            <w:tcW w:w="306" w:type="dxa"/>
            <w:vAlign w:val="bottom"/>
          </w:tcPr>
          <w:p w14:paraId="5AFA61EF" w14:textId="77777777" w:rsidR="00C334D1" w:rsidRPr="00813D46" w:rsidRDefault="00C334D1" w:rsidP="007B0C0F">
            <w:pPr>
              <w:pStyle w:val="la2"/>
              <w:keepNext/>
            </w:pPr>
            <w:r w:rsidRPr="00813D46">
              <w:rPr>
                <w:sz w:val="15"/>
                <w:szCs w:val="15"/>
              </w:rPr>
              <w:t> </w:t>
            </w:r>
          </w:p>
        </w:tc>
        <w:tc>
          <w:tcPr>
            <w:tcW w:w="3927" w:type="dxa"/>
          </w:tcPr>
          <w:p w14:paraId="528BE99C" w14:textId="77777777" w:rsidR="00C334D1" w:rsidRPr="00813D46" w:rsidRDefault="00C334D1" w:rsidP="007B0C0F">
            <w:pPr>
              <w:keepNext/>
              <w:rPr>
                <w:sz w:val="8"/>
                <w:szCs w:val="24"/>
              </w:rPr>
            </w:pPr>
            <w:r w:rsidRPr="00813D46">
              <w:rPr>
                <w:rFonts w:cs="Arial"/>
              </w:rPr>
              <w:t>Microsoft Corporation Deferred Compensation Plan for Non-Employee Directors</w:t>
            </w:r>
          </w:p>
        </w:tc>
        <w:tc>
          <w:tcPr>
            <w:tcW w:w="72" w:type="dxa"/>
            <w:vAlign w:val="bottom"/>
          </w:tcPr>
          <w:p w14:paraId="5C8DF311" w14:textId="77777777" w:rsidR="00C334D1" w:rsidRPr="00813D46" w:rsidRDefault="00C334D1" w:rsidP="007B0C0F">
            <w:pPr>
              <w:pStyle w:val="la2"/>
              <w:keepNext/>
            </w:pPr>
            <w:r w:rsidRPr="00813D46">
              <w:rPr>
                <w:sz w:val="15"/>
                <w:szCs w:val="15"/>
              </w:rPr>
              <w:t> </w:t>
            </w:r>
          </w:p>
        </w:tc>
        <w:tc>
          <w:tcPr>
            <w:tcW w:w="674" w:type="dxa"/>
            <w:vAlign w:val="bottom"/>
          </w:tcPr>
          <w:p w14:paraId="4B08C1F1" w14:textId="77777777" w:rsidR="00597DC9" w:rsidRPr="00813D46" w:rsidRDefault="00C334D1" w:rsidP="007B0C0F">
            <w:pPr>
              <w:pStyle w:val="la2"/>
              <w:keepNext/>
              <w:rPr>
                <w:sz w:val="20"/>
                <w:szCs w:val="20"/>
              </w:rPr>
            </w:pPr>
            <w:r w:rsidRPr="00813D46">
              <w:t> </w:t>
            </w:r>
          </w:p>
          <w:p w14:paraId="79A03CB8" w14:textId="3F606896" w:rsidR="00597DC9" w:rsidRPr="00813D46" w:rsidRDefault="0040508A" w:rsidP="00602EDD">
            <w:pPr>
              <w:jc w:val="center"/>
            </w:pPr>
            <w:r w:rsidRPr="00813D46">
              <w:t>X</w:t>
            </w:r>
          </w:p>
          <w:p w14:paraId="0A8E8594" w14:textId="7F562115" w:rsidR="00C334D1" w:rsidRPr="00813D46" w:rsidRDefault="00C334D1" w:rsidP="007B0C0F">
            <w:pPr>
              <w:pStyle w:val="la2"/>
              <w:keepNext/>
            </w:pPr>
          </w:p>
        </w:tc>
        <w:tc>
          <w:tcPr>
            <w:tcW w:w="256" w:type="dxa"/>
            <w:vAlign w:val="bottom"/>
          </w:tcPr>
          <w:p w14:paraId="7EC3B730" w14:textId="77777777" w:rsidR="00C334D1" w:rsidRPr="00813D46" w:rsidRDefault="00C334D1" w:rsidP="007B0C0F">
            <w:pPr>
              <w:pStyle w:val="la2"/>
              <w:keepNext/>
            </w:pPr>
            <w:r w:rsidRPr="00813D46">
              <w:rPr>
                <w:sz w:val="15"/>
                <w:szCs w:val="15"/>
              </w:rPr>
              <w:t> </w:t>
            </w:r>
          </w:p>
        </w:tc>
        <w:tc>
          <w:tcPr>
            <w:tcW w:w="78" w:type="dxa"/>
            <w:noWrap/>
          </w:tcPr>
          <w:p w14:paraId="3557B615" w14:textId="77777777" w:rsidR="00C334D1" w:rsidRPr="00813D46" w:rsidRDefault="00C334D1" w:rsidP="007B0C0F">
            <w:pPr>
              <w:keepNext/>
              <w:rPr>
                <w:sz w:val="8"/>
                <w:szCs w:val="24"/>
              </w:rPr>
            </w:pPr>
            <w:r w:rsidRPr="00813D46">
              <w:rPr>
                <w:rFonts w:cs="Arial"/>
              </w:rPr>
              <w:t> </w:t>
            </w:r>
          </w:p>
        </w:tc>
        <w:tc>
          <w:tcPr>
            <w:tcW w:w="615" w:type="dxa"/>
            <w:noWrap/>
          </w:tcPr>
          <w:p w14:paraId="00F11109" w14:textId="6F383FCE" w:rsidR="00C334D1" w:rsidRPr="00813D46" w:rsidRDefault="00C334D1" w:rsidP="007B0C0F">
            <w:pPr>
              <w:keepNext/>
              <w:jc w:val="right"/>
              <w:rPr>
                <w:szCs w:val="24"/>
              </w:rPr>
            </w:pPr>
          </w:p>
        </w:tc>
        <w:tc>
          <w:tcPr>
            <w:tcW w:w="72" w:type="dxa"/>
            <w:noWrap/>
          </w:tcPr>
          <w:p w14:paraId="3B272BBC" w14:textId="77777777" w:rsidR="00C334D1" w:rsidRPr="00813D46" w:rsidRDefault="00C334D1" w:rsidP="007B0C0F">
            <w:pPr>
              <w:keepNext/>
              <w:rPr>
                <w:sz w:val="8"/>
                <w:szCs w:val="24"/>
              </w:rPr>
            </w:pPr>
            <w:r w:rsidRPr="00813D46">
              <w:rPr>
                <w:rFonts w:cs="Arial"/>
              </w:rPr>
              <w:t> </w:t>
            </w:r>
          </w:p>
        </w:tc>
        <w:tc>
          <w:tcPr>
            <w:tcW w:w="290" w:type="dxa"/>
            <w:vAlign w:val="bottom"/>
          </w:tcPr>
          <w:p w14:paraId="68C59E3E" w14:textId="77777777" w:rsidR="00C334D1" w:rsidRPr="00813D46" w:rsidRDefault="00C334D1" w:rsidP="007B0C0F">
            <w:pPr>
              <w:pStyle w:val="la2"/>
              <w:keepNext/>
            </w:pPr>
            <w:r w:rsidRPr="00813D46">
              <w:rPr>
                <w:sz w:val="15"/>
                <w:szCs w:val="15"/>
              </w:rPr>
              <w:t> </w:t>
            </w:r>
          </w:p>
        </w:tc>
        <w:tc>
          <w:tcPr>
            <w:tcW w:w="72" w:type="dxa"/>
          </w:tcPr>
          <w:p w14:paraId="005498C1" w14:textId="77777777" w:rsidR="00C334D1" w:rsidRPr="00813D46" w:rsidRDefault="00C334D1" w:rsidP="007B0C0F">
            <w:pPr>
              <w:pStyle w:val="la2"/>
              <w:keepNext/>
            </w:pPr>
            <w:r w:rsidRPr="00813D46">
              <w:t> </w:t>
            </w:r>
          </w:p>
        </w:tc>
        <w:tc>
          <w:tcPr>
            <w:tcW w:w="805" w:type="dxa"/>
          </w:tcPr>
          <w:p w14:paraId="4874CAA0" w14:textId="77777777" w:rsidR="00C334D1" w:rsidRPr="00813D46" w:rsidRDefault="00C334D1" w:rsidP="007B0C0F">
            <w:pPr>
              <w:pStyle w:val="la2"/>
              <w:keepNext/>
            </w:pPr>
            <w:r w:rsidRPr="00813D46">
              <w:t> </w:t>
            </w:r>
          </w:p>
        </w:tc>
        <w:tc>
          <w:tcPr>
            <w:tcW w:w="72" w:type="dxa"/>
          </w:tcPr>
          <w:p w14:paraId="438E43E7" w14:textId="77777777" w:rsidR="00C334D1" w:rsidRPr="00813D46" w:rsidRDefault="00C334D1" w:rsidP="007B0C0F">
            <w:pPr>
              <w:pStyle w:val="la2"/>
              <w:keepNext/>
            </w:pPr>
            <w:r w:rsidRPr="00813D46">
              <w:t> </w:t>
            </w:r>
          </w:p>
        </w:tc>
        <w:tc>
          <w:tcPr>
            <w:tcW w:w="290" w:type="dxa"/>
            <w:vAlign w:val="bottom"/>
          </w:tcPr>
          <w:p w14:paraId="43CFCCBC" w14:textId="77777777" w:rsidR="00C334D1" w:rsidRPr="00813D46" w:rsidRDefault="00C334D1" w:rsidP="007B0C0F">
            <w:pPr>
              <w:pStyle w:val="la2"/>
              <w:keepNext/>
            </w:pPr>
            <w:r w:rsidRPr="00813D46">
              <w:rPr>
                <w:sz w:val="15"/>
                <w:szCs w:val="15"/>
              </w:rPr>
              <w:t> </w:t>
            </w:r>
          </w:p>
        </w:tc>
        <w:tc>
          <w:tcPr>
            <w:tcW w:w="102" w:type="dxa"/>
            <w:noWrap/>
          </w:tcPr>
          <w:p w14:paraId="15EE1DA5" w14:textId="77777777" w:rsidR="00C334D1" w:rsidRPr="00813D46" w:rsidRDefault="00C334D1" w:rsidP="007B0C0F">
            <w:pPr>
              <w:keepNext/>
              <w:rPr>
                <w:sz w:val="8"/>
                <w:szCs w:val="24"/>
              </w:rPr>
            </w:pPr>
            <w:r w:rsidRPr="00813D46">
              <w:rPr>
                <w:rFonts w:cs="Arial"/>
              </w:rPr>
              <w:t> </w:t>
            </w:r>
          </w:p>
        </w:tc>
        <w:tc>
          <w:tcPr>
            <w:tcW w:w="526" w:type="dxa"/>
            <w:noWrap/>
          </w:tcPr>
          <w:p w14:paraId="6AF3F225" w14:textId="5BF4B706" w:rsidR="00C334D1" w:rsidRPr="00813D46" w:rsidRDefault="00C334D1" w:rsidP="007B0C0F">
            <w:pPr>
              <w:keepNext/>
              <w:jc w:val="right"/>
              <w:rPr>
                <w:szCs w:val="24"/>
              </w:rPr>
            </w:pPr>
          </w:p>
        </w:tc>
        <w:tc>
          <w:tcPr>
            <w:tcW w:w="72" w:type="dxa"/>
            <w:noWrap/>
          </w:tcPr>
          <w:p w14:paraId="2B9D5FEB" w14:textId="77777777" w:rsidR="00C334D1" w:rsidRPr="00813D46" w:rsidRDefault="00C334D1" w:rsidP="007B0C0F">
            <w:pPr>
              <w:keepNext/>
              <w:rPr>
                <w:sz w:val="8"/>
                <w:szCs w:val="24"/>
              </w:rPr>
            </w:pPr>
            <w:r w:rsidRPr="00813D46">
              <w:rPr>
                <w:rFonts w:cs="Arial"/>
              </w:rPr>
              <w:t> </w:t>
            </w:r>
          </w:p>
        </w:tc>
        <w:tc>
          <w:tcPr>
            <w:tcW w:w="290" w:type="dxa"/>
            <w:vAlign w:val="bottom"/>
          </w:tcPr>
          <w:p w14:paraId="4F757231" w14:textId="77777777" w:rsidR="00C334D1" w:rsidRPr="00813D46" w:rsidRDefault="00C334D1" w:rsidP="007B0C0F">
            <w:pPr>
              <w:pStyle w:val="la2"/>
              <w:keepNext/>
            </w:pPr>
            <w:r w:rsidRPr="00813D46">
              <w:rPr>
                <w:sz w:val="15"/>
                <w:szCs w:val="15"/>
              </w:rPr>
              <w:t> </w:t>
            </w:r>
          </w:p>
        </w:tc>
        <w:tc>
          <w:tcPr>
            <w:tcW w:w="72" w:type="dxa"/>
            <w:noWrap/>
          </w:tcPr>
          <w:p w14:paraId="67AAA800" w14:textId="77777777" w:rsidR="00C334D1" w:rsidRPr="00813D46" w:rsidRDefault="00C334D1" w:rsidP="007B0C0F">
            <w:pPr>
              <w:keepNext/>
              <w:rPr>
                <w:sz w:val="8"/>
                <w:szCs w:val="24"/>
              </w:rPr>
            </w:pPr>
            <w:r w:rsidRPr="00813D46">
              <w:rPr>
                <w:rFonts w:cs="Arial"/>
              </w:rPr>
              <w:t> </w:t>
            </w:r>
          </w:p>
        </w:tc>
        <w:tc>
          <w:tcPr>
            <w:tcW w:w="805" w:type="dxa"/>
            <w:noWrap/>
          </w:tcPr>
          <w:p w14:paraId="18FBFEEA" w14:textId="561E3E51" w:rsidR="00C334D1" w:rsidRPr="00813D46" w:rsidRDefault="00C334D1" w:rsidP="007B0C0F">
            <w:pPr>
              <w:keepNext/>
              <w:jc w:val="right"/>
              <w:rPr>
                <w:szCs w:val="24"/>
              </w:rPr>
            </w:pPr>
          </w:p>
        </w:tc>
        <w:tc>
          <w:tcPr>
            <w:tcW w:w="77" w:type="dxa"/>
            <w:noWrap/>
          </w:tcPr>
          <w:p w14:paraId="166F149A" w14:textId="61497ACC" w:rsidR="00C334D1" w:rsidRPr="00813D46" w:rsidRDefault="00C334D1" w:rsidP="007B0C0F">
            <w:pPr>
              <w:keepNext/>
              <w:rPr>
                <w:sz w:val="8"/>
                <w:szCs w:val="24"/>
              </w:rPr>
            </w:pPr>
          </w:p>
        </w:tc>
      </w:tr>
      <w:tr w:rsidR="00C334D1" w:rsidRPr="00813D46" w14:paraId="65CCE767" w14:textId="77777777" w:rsidTr="007B0C0F">
        <w:trPr>
          <w:trHeight w:val="120"/>
          <w:jc w:val="center"/>
        </w:trPr>
        <w:tc>
          <w:tcPr>
            <w:tcW w:w="869" w:type="dxa"/>
            <w:vAlign w:val="center"/>
          </w:tcPr>
          <w:p w14:paraId="53672B79" w14:textId="77777777" w:rsidR="00C334D1" w:rsidRPr="00813D46" w:rsidRDefault="00C334D1" w:rsidP="007B0C0F">
            <w:pPr>
              <w:rPr>
                <w:sz w:val="12"/>
                <w:szCs w:val="24"/>
              </w:rPr>
            </w:pPr>
          </w:p>
        </w:tc>
        <w:tc>
          <w:tcPr>
            <w:tcW w:w="4233" w:type="dxa"/>
            <w:gridSpan w:val="2"/>
            <w:vAlign w:val="center"/>
          </w:tcPr>
          <w:p w14:paraId="37FB9B65" w14:textId="77777777" w:rsidR="00C334D1" w:rsidRPr="00813D46" w:rsidRDefault="00C334D1" w:rsidP="007B0C0F">
            <w:pPr>
              <w:rPr>
                <w:sz w:val="12"/>
                <w:szCs w:val="24"/>
              </w:rPr>
            </w:pPr>
          </w:p>
        </w:tc>
        <w:tc>
          <w:tcPr>
            <w:tcW w:w="1080" w:type="dxa"/>
            <w:gridSpan w:val="4"/>
            <w:vAlign w:val="center"/>
          </w:tcPr>
          <w:p w14:paraId="4A8554BF" w14:textId="77777777" w:rsidR="00C334D1" w:rsidRPr="00813D46" w:rsidRDefault="00C334D1" w:rsidP="007B0C0F">
            <w:pPr>
              <w:rPr>
                <w:sz w:val="12"/>
                <w:szCs w:val="24"/>
              </w:rPr>
            </w:pPr>
          </w:p>
        </w:tc>
        <w:tc>
          <w:tcPr>
            <w:tcW w:w="1049" w:type="dxa"/>
            <w:gridSpan w:val="4"/>
            <w:vAlign w:val="center"/>
          </w:tcPr>
          <w:p w14:paraId="7811022B" w14:textId="77777777" w:rsidR="00C334D1" w:rsidRPr="00813D46" w:rsidRDefault="00C334D1" w:rsidP="007B0C0F">
            <w:pPr>
              <w:rPr>
                <w:sz w:val="12"/>
                <w:szCs w:val="24"/>
              </w:rPr>
            </w:pPr>
          </w:p>
        </w:tc>
        <w:tc>
          <w:tcPr>
            <w:tcW w:w="1269" w:type="dxa"/>
            <w:gridSpan w:val="4"/>
            <w:vAlign w:val="center"/>
          </w:tcPr>
          <w:p w14:paraId="3F8D2335" w14:textId="77777777" w:rsidR="00C334D1" w:rsidRPr="00813D46" w:rsidRDefault="00C334D1" w:rsidP="007B0C0F">
            <w:pPr>
              <w:rPr>
                <w:sz w:val="12"/>
                <w:szCs w:val="24"/>
              </w:rPr>
            </w:pPr>
          </w:p>
        </w:tc>
        <w:tc>
          <w:tcPr>
            <w:tcW w:w="960" w:type="dxa"/>
            <w:gridSpan w:val="4"/>
            <w:vAlign w:val="center"/>
          </w:tcPr>
          <w:p w14:paraId="248C7E33" w14:textId="77777777" w:rsidR="00C334D1" w:rsidRPr="00813D46" w:rsidRDefault="00C334D1" w:rsidP="007B0C0F">
            <w:pPr>
              <w:rPr>
                <w:sz w:val="12"/>
                <w:szCs w:val="24"/>
              </w:rPr>
            </w:pPr>
          </w:p>
        </w:tc>
        <w:tc>
          <w:tcPr>
            <w:tcW w:w="882" w:type="dxa"/>
            <w:gridSpan w:val="2"/>
            <w:vAlign w:val="center"/>
          </w:tcPr>
          <w:p w14:paraId="3CD22B1E" w14:textId="77777777" w:rsidR="00C334D1" w:rsidRPr="00813D46" w:rsidRDefault="00C334D1" w:rsidP="007B0C0F">
            <w:pPr>
              <w:rPr>
                <w:sz w:val="12"/>
                <w:szCs w:val="24"/>
              </w:rPr>
            </w:pPr>
          </w:p>
        </w:tc>
      </w:tr>
      <w:tr w:rsidR="00C334D1" w:rsidRPr="00813D46" w14:paraId="4442D01D" w14:textId="77777777" w:rsidTr="007B0C0F">
        <w:trPr>
          <w:jc w:val="center"/>
        </w:trPr>
        <w:tc>
          <w:tcPr>
            <w:tcW w:w="869" w:type="dxa"/>
            <w:noWrap/>
          </w:tcPr>
          <w:p w14:paraId="00D63B87" w14:textId="77777777" w:rsidR="00C334D1" w:rsidRPr="00813D46" w:rsidRDefault="00C334D1" w:rsidP="007B0C0F">
            <w:pPr>
              <w:rPr>
                <w:sz w:val="8"/>
                <w:szCs w:val="24"/>
              </w:rPr>
            </w:pPr>
            <w:r w:rsidRPr="00813D46">
              <w:rPr>
                <w:rFonts w:cs="Arial"/>
              </w:rPr>
              <w:t>10.17*</w:t>
            </w:r>
          </w:p>
        </w:tc>
        <w:tc>
          <w:tcPr>
            <w:tcW w:w="306" w:type="dxa"/>
            <w:vAlign w:val="bottom"/>
          </w:tcPr>
          <w:p w14:paraId="35B66D1B" w14:textId="77777777" w:rsidR="00C334D1" w:rsidRPr="00813D46" w:rsidRDefault="00C334D1" w:rsidP="007B0C0F">
            <w:pPr>
              <w:pStyle w:val="la2"/>
            </w:pPr>
            <w:r w:rsidRPr="00813D46">
              <w:rPr>
                <w:sz w:val="15"/>
                <w:szCs w:val="15"/>
              </w:rPr>
              <w:t> </w:t>
            </w:r>
          </w:p>
        </w:tc>
        <w:tc>
          <w:tcPr>
            <w:tcW w:w="3927" w:type="dxa"/>
          </w:tcPr>
          <w:p w14:paraId="32846E17" w14:textId="77777777" w:rsidR="00C334D1" w:rsidRPr="00813D46" w:rsidRDefault="00C334D1" w:rsidP="007B0C0F">
            <w:pPr>
              <w:rPr>
                <w:sz w:val="8"/>
                <w:szCs w:val="24"/>
              </w:rPr>
            </w:pPr>
            <w:r w:rsidRPr="00813D46">
              <w:rPr>
                <w:rFonts w:cs="Arial"/>
              </w:rPr>
              <w:t>Executive Officer Incentive Plan</w:t>
            </w:r>
          </w:p>
        </w:tc>
        <w:tc>
          <w:tcPr>
            <w:tcW w:w="72" w:type="dxa"/>
            <w:vAlign w:val="bottom"/>
          </w:tcPr>
          <w:p w14:paraId="1D804006" w14:textId="77777777" w:rsidR="00C334D1" w:rsidRPr="00813D46" w:rsidRDefault="00C334D1" w:rsidP="007B0C0F">
            <w:pPr>
              <w:pStyle w:val="la2"/>
            </w:pPr>
            <w:r w:rsidRPr="00813D46">
              <w:rPr>
                <w:sz w:val="15"/>
                <w:szCs w:val="15"/>
              </w:rPr>
              <w:t> </w:t>
            </w:r>
          </w:p>
        </w:tc>
        <w:tc>
          <w:tcPr>
            <w:tcW w:w="674" w:type="dxa"/>
          </w:tcPr>
          <w:p w14:paraId="5C24ED96" w14:textId="77777777" w:rsidR="00C334D1" w:rsidRPr="00813D46" w:rsidRDefault="00C334D1" w:rsidP="007B0C0F">
            <w:pPr>
              <w:pStyle w:val="la2"/>
            </w:pPr>
            <w:r w:rsidRPr="00813D46">
              <w:t> </w:t>
            </w:r>
          </w:p>
        </w:tc>
        <w:tc>
          <w:tcPr>
            <w:tcW w:w="256" w:type="dxa"/>
          </w:tcPr>
          <w:p w14:paraId="0FBB714E" w14:textId="77777777" w:rsidR="00C334D1" w:rsidRPr="00813D46" w:rsidRDefault="00C334D1" w:rsidP="007B0C0F">
            <w:pPr>
              <w:pStyle w:val="la2"/>
            </w:pPr>
            <w:r w:rsidRPr="00813D46">
              <w:t> </w:t>
            </w:r>
          </w:p>
        </w:tc>
        <w:tc>
          <w:tcPr>
            <w:tcW w:w="78" w:type="dxa"/>
          </w:tcPr>
          <w:p w14:paraId="24F680B3" w14:textId="77777777" w:rsidR="00C334D1" w:rsidRPr="00813D46" w:rsidRDefault="00C334D1" w:rsidP="007B0C0F">
            <w:pPr>
              <w:pStyle w:val="la2"/>
            </w:pPr>
            <w:r w:rsidRPr="00813D46">
              <w:t> </w:t>
            </w:r>
          </w:p>
        </w:tc>
        <w:tc>
          <w:tcPr>
            <w:tcW w:w="615" w:type="dxa"/>
          </w:tcPr>
          <w:p w14:paraId="1FB411D2" w14:textId="77777777" w:rsidR="00C334D1" w:rsidRPr="00813D46" w:rsidRDefault="00C334D1" w:rsidP="007B0C0F">
            <w:pPr>
              <w:jc w:val="right"/>
              <w:rPr>
                <w:szCs w:val="24"/>
              </w:rPr>
            </w:pPr>
            <w:r w:rsidRPr="00813D46">
              <w:rPr>
                <w:rFonts w:cs="Arial"/>
              </w:rPr>
              <w:t>8-K</w:t>
            </w:r>
          </w:p>
        </w:tc>
        <w:tc>
          <w:tcPr>
            <w:tcW w:w="72" w:type="dxa"/>
            <w:noWrap/>
          </w:tcPr>
          <w:p w14:paraId="5A1C6101" w14:textId="77777777" w:rsidR="00C334D1" w:rsidRPr="00813D46" w:rsidRDefault="00C334D1" w:rsidP="007B0C0F">
            <w:pPr>
              <w:rPr>
                <w:sz w:val="8"/>
                <w:szCs w:val="24"/>
              </w:rPr>
            </w:pPr>
            <w:r w:rsidRPr="00813D46">
              <w:rPr>
                <w:rFonts w:cs="Arial"/>
              </w:rPr>
              <w:t> </w:t>
            </w:r>
          </w:p>
        </w:tc>
        <w:tc>
          <w:tcPr>
            <w:tcW w:w="290" w:type="dxa"/>
            <w:noWrap/>
          </w:tcPr>
          <w:p w14:paraId="0DC25AA7" w14:textId="77777777" w:rsidR="00C334D1" w:rsidRPr="00813D46" w:rsidRDefault="00C334D1" w:rsidP="007B0C0F">
            <w:pPr>
              <w:jc w:val="right"/>
              <w:rPr>
                <w:szCs w:val="24"/>
              </w:rPr>
            </w:pPr>
          </w:p>
        </w:tc>
        <w:tc>
          <w:tcPr>
            <w:tcW w:w="72" w:type="dxa"/>
            <w:noWrap/>
          </w:tcPr>
          <w:p w14:paraId="741C72BC" w14:textId="77777777" w:rsidR="00C334D1" w:rsidRPr="00813D46" w:rsidRDefault="00C334D1" w:rsidP="007B0C0F">
            <w:pPr>
              <w:rPr>
                <w:sz w:val="8"/>
                <w:szCs w:val="24"/>
              </w:rPr>
            </w:pPr>
            <w:r w:rsidRPr="00813D46">
              <w:rPr>
                <w:rFonts w:cs="Arial"/>
              </w:rPr>
              <w:t> </w:t>
            </w:r>
          </w:p>
        </w:tc>
        <w:tc>
          <w:tcPr>
            <w:tcW w:w="805" w:type="dxa"/>
          </w:tcPr>
          <w:p w14:paraId="026A8DBD" w14:textId="77777777" w:rsidR="00C334D1" w:rsidRPr="00813D46" w:rsidRDefault="00C334D1" w:rsidP="007B0C0F">
            <w:pPr>
              <w:jc w:val="right"/>
              <w:rPr>
                <w:szCs w:val="24"/>
              </w:rPr>
            </w:pPr>
          </w:p>
        </w:tc>
        <w:tc>
          <w:tcPr>
            <w:tcW w:w="72" w:type="dxa"/>
            <w:noWrap/>
          </w:tcPr>
          <w:p w14:paraId="4CCC2D74" w14:textId="77777777" w:rsidR="00C334D1" w:rsidRPr="00813D46" w:rsidRDefault="00C334D1" w:rsidP="007B0C0F">
            <w:pPr>
              <w:rPr>
                <w:sz w:val="8"/>
                <w:szCs w:val="24"/>
              </w:rPr>
            </w:pPr>
            <w:r w:rsidRPr="00813D46">
              <w:rPr>
                <w:rFonts w:cs="Arial"/>
              </w:rPr>
              <w:t> </w:t>
            </w:r>
          </w:p>
        </w:tc>
        <w:tc>
          <w:tcPr>
            <w:tcW w:w="290" w:type="dxa"/>
            <w:noWrap/>
          </w:tcPr>
          <w:p w14:paraId="4FF891E9" w14:textId="77777777" w:rsidR="00C334D1" w:rsidRPr="00813D46" w:rsidRDefault="00C334D1" w:rsidP="007B0C0F">
            <w:pPr>
              <w:jc w:val="right"/>
              <w:rPr>
                <w:szCs w:val="24"/>
              </w:rPr>
            </w:pPr>
          </w:p>
        </w:tc>
        <w:tc>
          <w:tcPr>
            <w:tcW w:w="102" w:type="dxa"/>
            <w:noWrap/>
          </w:tcPr>
          <w:p w14:paraId="0E026F2A" w14:textId="77777777" w:rsidR="00C334D1" w:rsidRPr="00813D46" w:rsidRDefault="00C334D1" w:rsidP="007B0C0F">
            <w:pPr>
              <w:rPr>
                <w:sz w:val="8"/>
                <w:szCs w:val="24"/>
              </w:rPr>
            </w:pPr>
            <w:r w:rsidRPr="00813D46">
              <w:rPr>
                <w:rFonts w:cs="Arial"/>
              </w:rPr>
              <w:t> </w:t>
            </w:r>
          </w:p>
        </w:tc>
        <w:tc>
          <w:tcPr>
            <w:tcW w:w="526" w:type="dxa"/>
          </w:tcPr>
          <w:p w14:paraId="0E6F57BB" w14:textId="77777777" w:rsidR="00C334D1" w:rsidRPr="00813D46" w:rsidRDefault="00C334D1" w:rsidP="007B0C0F">
            <w:pPr>
              <w:jc w:val="right"/>
              <w:rPr>
                <w:szCs w:val="24"/>
              </w:rPr>
            </w:pPr>
            <w:r w:rsidRPr="00813D46">
              <w:rPr>
                <w:rFonts w:cs="Arial"/>
              </w:rPr>
              <w:t>10.17</w:t>
            </w:r>
          </w:p>
        </w:tc>
        <w:tc>
          <w:tcPr>
            <w:tcW w:w="72" w:type="dxa"/>
            <w:noWrap/>
          </w:tcPr>
          <w:p w14:paraId="6085609F" w14:textId="77777777" w:rsidR="00C334D1" w:rsidRPr="00813D46" w:rsidRDefault="00C334D1" w:rsidP="007B0C0F">
            <w:pPr>
              <w:rPr>
                <w:sz w:val="8"/>
                <w:szCs w:val="24"/>
              </w:rPr>
            </w:pPr>
            <w:r w:rsidRPr="00813D46">
              <w:rPr>
                <w:rFonts w:cs="Arial"/>
              </w:rPr>
              <w:t> </w:t>
            </w:r>
          </w:p>
        </w:tc>
        <w:tc>
          <w:tcPr>
            <w:tcW w:w="290" w:type="dxa"/>
            <w:noWrap/>
          </w:tcPr>
          <w:p w14:paraId="77D89CBC" w14:textId="77777777" w:rsidR="00C334D1" w:rsidRPr="00813D46" w:rsidRDefault="00C334D1" w:rsidP="007B0C0F">
            <w:pPr>
              <w:jc w:val="right"/>
              <w:rPr>
                <w:szCs w:val="24"/>
              </w:rPr>
            </w:pPr>
          </w:p>
        </w:tc>
        <w:tc>
          <w:tcPr>
            <w:tcW w:w="72" w:type="dxa"/>
            <w:noWrap/>
          </w:tcPr>
          <w:p w14:paraId="4C01C47E" w14:textId="77777777" w:rsidR="00C334D1" w:rsidRPr="00813D46" w:rsidRDefault="00C334D1" w:rsidP="007B0C0F">
            <w:pPr>
              <w:rPr>
                <w:sz w:val="8"/>
                <w:szCs w:val="24"/>
              </w:rPr>
            </w:pPr>
            <w:r w:rsidRPr="00813D46">
              <w:rPr>
                <w:rFonts w:cs="Arial"/>
              </w:rPr>
              <w:t> </w:t>
            </w:r>
          </w:p>
        </w:tc>
        <w:tc>
          <w:tcPr>
            <w:tcW w:w="805" w:type="dxa"/>
          </w:tcPr>
          <w:p w14:paraId="7ADBFAB3" w14:textId="77777777" w:rsidR="00C334D1" w:rsidRPr="00813D46" w:rsidRDefault="00C334D1" w:rsidP="007B0C0F">
            <w:pPr>
              <w:jc w:val="right"/>
              <w:rPr>
                <w:szCs w:val="24"/>
              </w:rPr>
            </w:pPr>
            <w:r w:rsidRPr="00813D46">
              <w:rPr>
                <w:rFonts w:cs="Arial"/>
              </w:rPr>
              <w:t>9/23/13</w:t>
            </w:r>
          </w:p>
        </w:tc>
        <w:tc>
          <w:tcPr>
            <w:tcW w:w="77" w:type="dxa"/>
            <w:noWrap/>
          </w:tcPr>
          <w:p w14:paraId="642D9891" w14:textId="77777777" w:rsidR="00C334D1" w:rsidRPr="00813D46" w:rsidRDefault="00C334D1" w:rsidP="007B0C0F">
            <w:pPr>
              <w:rPr>
                <w:sz w:val="8"/>
                <w:szCs w:val="24"/>
              </w:rPr>
            </w:pPr>
            <w:r w:rsidRPr="00813D46">
              <w:rPr>
                <w:rFonts w:cs="Arial"/>
              </w:rPr>
              <w:t> </w:t>
            </w:r>
          </w:p>
        </w:tc>
      </w:tr>
      <w:tr w:rsidR="00C334D1" w:rsidRPr="00813D46" w14:paraId="5FEBD9BC" w14:textId="77777777" w:rsidTr="007B0C0F">
        <w:trPr>
          <w:trHeight w:val="120"/>
          <w:jc w:val="center"/>
        </w:trPr>
        <w:tc>
          <w:tcPr>
            <w:tcW w:w="869" w:type="dxa"/>
            <w:vAlign w:val="center"/>
          </w:tcPr>
          <w:p w14:paraId="5236AF6B" w14:textId="77777777" w:rsidR="00C334D1" w:rsidRPr="00813D46" w:rsidRDefault="00C334D1" w:rsidP="007B0C0F">
            <w:pPr>
              <w:rPr>
                <w:sz w:val="12"/>
                <w:szCs w:val="24"/>
              </w:rPr>
            </w:pPr>
          </w:p>
        </w:tc>
        <w:tc>
          <w:tcPr>
            <w:tcW w:w="4233" w:type="dxa"/>
            <w:gridSpan w:val="2"/>
            <w:vAlign w:val="center"/>
          </w:tcPr>
          <w:p w14:paraId="16F46F45" w14:textId="77777777" w:rsidR="00C334D1" w:rsidRPr="00813D46" w:rsidRDefault="00C334D1" w:rsidP="007B0C0F">
            <w:pPr>
              <w:rPr>
                <w:sz w:val="12"/>
                <w:szCs w:val="24"/>
              </w:rPr>
            </w:pPr>
          </w:p>
        </w:tc>
        <w:tc>
          <w:tcPr>
            <w:tcW w:w="1080" w:type="dxa"/>
            <w:gridSpan w:val="4"/>
            <w:vAlign w:val="center"/>
          </w:tcPr>
          <w:p w14:paraId="3A5D63E9" w14:textId="77777777" w:rsidR="00C334D1" w:rsidRPr="00813D46" w:rsidRDefault="00C334D1" w:rsidP="007B0C0F">
            <w:pPr>
              <w:rPr>
                <w:sz w:val="12"/>
                <w:szCs w:val="24"/>
              </w:rPr>
            </w:pPr>
          </w:p>
        </w:tc>
        <w:tc>
          <w:tcPr>
            <w:tcW w:w="1049" w:type="dxa"/>
            <w:gridSpan w:val="4"/>
            <w:vAlign w:val="center"/>
          </w:tcPr>
          <w:p w14:paraId="2BCEC42D" w14:textId="77777777" w:rsidR="00C334D1" w:rsidRPr="00813D46" w:rsidRDefault="00C334D1" w:rsidP="007B0C0F">
            <w:pPr>
              <w:rPr>
                <w:sz w:val="12"/>
                <w:szCs w:val="24"/>
              </w:rPr>
            </w:pPr>
          </w:p>
        </w:tc>
        <w:tc>
          <w:tcPr>
            <w:tcW w:w="1269" w:type="dxa"/>
            <w:gridSpan w:val="4"/>
            <w:vAlign w:val="center"/>
          </w:tcPr>
          <w:p w14:paraId="3648C6B8" w14:textId="77777777" w:rsidR="00C334D1" w:rsidRPr="00813D46" w:rsidRDefault="00C334D1" w:rsidP="007B0C0F">
            <w:pPr>
              <w:rPr>
                <w:sz w:val="12"/>
                <w:szCs w:val="24"/>
              </w:rPr>
            </w:pPr>
          </w:p>
        </w:tc>
        <w:tc>
          <w:tcPr>
            <w:tcW w:w="960" w:type="dxa"/>
            <w:gridSpan w:val="4"/>
            <w:vAlign w:val="center"/>
          </w:tcPr>
          <w:p w14:paraId="20FC488D" w14:textId="77777777" w:rsidR="00C334D1" w:rsidRPr="00813D46" w:rsidRDefault="00C334D1" w:rsidP="007B0C0F">
            <w:pPr>
              <w:rPr>
                <w:sz w:val="12"/>
                <w:szCs w:val="24"/>
              </w:rPr>
            </w:pPr>
          </w:p>
        </w:tc>
        <w:tc>
          <w:tcPr>
            <w:tcW w:w="882" w:type="dxa"/>
            <w:gridSpan w:val="2"/>
            <w:vAlign w:val="center"/>
          </w:tcPr>
          <w:p w14:paraId="09781C8C" w14:textId="77777777" w:rsidR="00C334D1" w:rsidRPr="00813D46" w:rsidRDefault="00C334D1" w:rsidP="007B0C0F">
            <w:pPr>
              <w:rPr>
                <w:sz w:val="12"/>
                <w:szCs w:val="24"/>
              </w:rPr>
            </w:pPr>
          </w:p>
        </w:tc>
      </w:tr>
      <w:tr w:rsidR="00C334D1" w:rsidRPr="00813D46" w14:paraId="0568EDAB" w14:textId="77777777" w:rsidTr="004C1337">
        <w:trPr>
          <w:jc w:val="center"/>
        </w:trPr>
        <w:tc>
          <w:tcPr>
            <w:tcW w:w="869" w:type="dxa"/>
            <w:noWrap/>
          </w:tcPr>
          <w:p w14:paraId="760CE7F2" w14:textId="77777777" w:rsidR="00C334D1" w:rsidRPr="00813D46" w:rsidRDefault="00C334D1" w:rsidP="007B0C0F">
            <w:pPr>
              <w:rPr>
                <w:sz w:val="8"/>
                <w:szCs w:val="24"/>
              </w:rPr>
            </w:pPr>
            <w:r w:rsidRPr="00813D46">
              <w:rPr>
                <w:rFonts w:cs="Arial"/>
              </w:rPr>
              <w:t>10.18*</w:t>
            </w:r>
          </w:p>
        </w:tc>
        <w:tc>
          <w:tcPr>
            <w:tcW w:w="306" w:type="dxa"/>
            <w:vAlign w:val="bottom"/>
          </w:tcPr>
          <w:p w14:paraId="682B2945" w14:textId="77777777" w:rsidR="00C334D1" w:rsidRPr="00813D46" w:rsidRDefault="00C334D1" w:rsidP="007B0C0F">
            <w:pPr>
              <w:pStyle w:val="la2"/>
            </w:pPr>
            <w:r w:rsidRPr="00813D46">
              <w:rPr>
                <w:sz w:val="15"/>
                <w:szCs w:val="15"/>
              </w:rPr>
              <w:t> </w:t>
            </w:r>
          </w:p>
        </w:tc>
        <w:tc>
          <w:tcPr>
            <w:tcW w:w="3927" w:type="dxa"/>
          </w:tcPr>
          <w:p w14:paraId="5ADB2DBB" w14:textId="77777777" w:rsidR="00C334D1" w:rsidRPr="00813D46" w:rsidRDefault="00C334D1" w:rsidP="007B0C0F">
            <w:pPr>
              <w:rPr>
                <w:sz w:val="8"/>
                <w:szCs w:val="24"/>
              </w:rPr>
            </w:pPr>
            <w:r w:rsidRPr="00813D46">
              <w:rPr>
                <w:rFonts w:cs="Arial"/>
              </w:rPr>
              <w:t>Form of Executive Incentive Plan Stock Award Agreement under the Microsoft Corporation 2001 Stock Plan</w:t>
            </w:r>
          </w:p>
        </w:tc>
        <w:tc>
          <w:tcPr>
            <w:tcW w:w="72" w:type="dxa"/>
            <w:vAlign w:val="bottom"/>
          </w:tcPr>
          <w:p w14:paraId="25764DD4" w14:textId="77777777" w:rsidR="00C334D1" w:rsidRPr="00813D46" w:rsidRDefault="00C334D1" w:rsidP="007B0C0F">
            <w:pPr>
              <w:pStyle w:val="la2"/>
            </w:pPr>
            <w:r w:rsidRPr="00813D46">
              <w:rPr>
                <w:sz w:val="15"/>
                <w:szCs w:val="15"/>
              </w:rPr>
              <w:t> </w:t>
            </w:r>
          </w:p>
        </w:tc>
        <w:tc>
          <w:tcPr>
            <w:tcW w:w="674" w:type="dxa"/>
          </w:tcPr>
          <w:p w14:paraId="1CE8EC85" w14:textId="71C8DE20" w:rsidR="00C334D1" w:rsidRPr="00813D46" w:rsidRDefault="00C334D1" w:rsidP="003631BE">
            <w:pPr>
              <w:jc w:val="center"/>
            </w:pPr>
            <w:r w:rsidRPr="00813D46">
              <w:t> </w:t>
            </w:r>
            <w:r w:rsidR="003631BE" w:rsidRPr="00813D46">
              <w:rPr>
                <w:rFonts w:cs="Arial"/>
              </w:rPr>
              <w:t>X</w:t>
            </w:r>
          </w:p>
        </w:tc>
        <w:tc>
          <w:tcPr>
            <w:tcW w:w="256" w:type="dxa"/>
          </w:tcPr>
          <w:p w14:paraId="4C95899C" w14:textId="77777777" w:rsidR="00C334D1" w:rsidRPr="00813D46" w:rsidRDefault="00C334D1" w:rsidP="007B0C0F">
            <w:pPr>
              <w:pStyle w:val="la2"/>
            </w:pPr>
            <w:r w:rsidRPr="00813D46">
              <w:t> </w:t>
            </w:r>
          </w:p>
        </w:tc>
        <w:tc>
          <w:tcPr>
            <w:tcW w:w="78" w:type="dxa"/>
          </w:tcPr>
          <w:p w14:paraId="1FCD1072" w14:textId="77777777" w:rsidR="00C334D1" w:rsidRPr="00813D46" w:rsidRDefault="00C334D1" w:rsidP="007B0C0F">
            <w:pPr>
              <w:pStyle w:val="la2"/>
            </w:pPr>
            <w:r w:rsidRPr="00813D46">
              <w:t> </w:t>
            </w:r>
          </w:p>
        </w:tc>
        <w:tc>
          <w:tcPr>
            <w:tcW w:w="615" w:type="dxa"/>
          </w:tcPr>
          <w:p w14:paraId="18FCB909" w14:textId="5AF8C7FD" w:rsidR="003631BE" w:rsidRPr="00813D46" w:rsidRDefault="003631BE" w:rsidP="007B0C0F">
            <w:pPr>
              <w:jc w:val="right"/>
              <w:rPr>
                <w:szCs w:val="24"/>
              </w:rPr>
            </w:pPr>
          </w:p>
          <w:p w14:paraId="501D0008" w14:textId="77777777" w:rsidR="00C334D1" w:rsidRPr="00813D46" w:rsidRDefault="00C334D1" w:rsidP="003631BE">
            <w:pPr>
              <w:rPr>
                <w:szCs w:val="24"/>
              </w:rPr>
            </w:pPr>
          </w:p>
        </w:tc>
        <w:tc>
          <w:tcPr>
            <w:tcW w:w="72" w:type="dxa"/>
            <w:noWrap/>
          </w:tcPr>
          <w:p w14:paraId="32535D05" w14:textId="77777777" w:rsidR="00C334D1" w:rsidRPr="00813D46" w:rsidRDefault="00C334D1" w:rsidP="007B0C0F">
            <w:pPr>
              <w:rPr>
                <w:sz w:val="8"/>
                <w:szCs w:val="24"/>
              </w:rPr>
            </w:pPr>
            <w:r w:rsidRPr="00813D46">
              <w:rPr>
                <w:rFonts w:cs="Arial"/>
              </w:rPr>
              <w:t> </w:t>
            </w:r>
          </w:p>
        </w:tc>
        <w:tc>
          <w:tcPr>
            <w:tcW w:w="290" w:type="dxa"/>
            <w:noWrap/>
          </w:tcPr>
          <w:p w14:paraId="43245EFC" w14:textId="77777777" w:rsidR="00C334D1" w:rsidRPr="00813D46" w:rsidRDefault="00C334D1" w:rsidP="007B0C0F">
            <w:pPr>
              <w:jc w:val="right"/>
              <w:rPr>
                <w:szCs w:val="24"/>
              </w:rPr>
            </w:pPr>
          </w:p>
        </w:tc>
        <w:tc>
          <w:tcPr>
            <w:tcW w:w="72" w:type="dxa"/>
            <w:noWrap/>
          </w:tcPr>
          <w:p w14:paraId="655CBF0A" w14:textId="77777777" w:rsidR="00C334D1" w:rsidRPr="00813D46" w:rsidRDefault="00C334D1" w:rsidP="007B0C0F">
            <w:pPr>
              <w:rPr>
                <w:sz w:val="8"/>
                <w:szCs w:val="24"/>
              </w:rPr>
            </w:pPr>
            <w:r w:rsidRPr="00813D46">
              <w:rPr>
                <w:rFonts w:cs="Arial"/>
              </w:rPr>
              <w:t> </w:t>
            </w:r>
          </w:p>
        </w:tc>
        <w:tc>
          <w:tcPr>
            <w:tcW w:w="805" w:type="dxa"/>
          </w:tcPr>
          <w:p w14:paraId="3219C624" w14:textId="77777777" w:rsidR="00C334D1" w:rsidRPr="00813D46" w:rsidRDefault="00C334D1" w:rsidP="007B0C0F">
            <w:pPr>
              <w:jc w:val="right"/>
              <w:rPr>
                <w:szCs w:val="24"/>
              </w:rPr>
            </w:pPr>
          </w:p>
        </w:tc>
        <w:tc>
          <w:tcPr>
            <w:tcW w:w="72" w:type="dxa"/>
            <w:noWrap/>
          </w:tcPr>
          <w:p w14:paraId="21D30EF3" w14:textId="77777777" w:rsidR="00C334D1" w:rsidRPr="00813D46" w:rsidRDefault="00C334D1" w:rsidP="007B0C0F">
            <w:pPr>
              <w:rPr>
                <w:sz w:val="8"/>
                <w:szCs w:val="24"/>
              </w:rPr>
            </w:pPr>
            <w:r w:rsidRPr="00813D46">
              <w:rPr>
                <w:rFonts w:cs="Arial"/>
              </w:rPr>
              <w:t> </w:t>
            </w:r>
          </w:p>
        </w:tc>
        <w:tc>
          <w:tcPr>
            <w:tcW w:w="290" w:type="dxa"/>
            <w:noWrap/>
          </w:tcPr>
          <w:p w14:paraId="38F138C6" w14:textId="77777777" w:rsidR="00C334D1" w:rsidRPr="00813D46" w:rsidRDefault="00C334D1" w:rsidP="007B0C0F">
            <w:pPr>
              <w:jc w:val="right"/>
              <w:rPr>
                <w:szCs w:val="24"/>
              </w:rPr>
            </w:pPr>
          </w:p>
        </w:tc>
        <w:tc>
          <w:tcPr>
            <w:tcW w:w="102" w:type="dxa"/>
            <w:noWrap/>
          </w:tcPr>
          <w:p w14:paraId="191BDC1F" w14:textId="77777777" w:rsidR="00C334D1" w:rsidRPr="00813D46" w:rsidRDefault="00C334D1" w:rsidP="007B0C0F">
            <w:pPr>
              <w:rPr>
                <w:sz w:val="8"/>
                <w:szCs w:val="24"/>
              </w:rPr>
            </w:pPr>
            <w:r w:rsidRPr="00813D46">
              <w:rPr>
                <w:rFonts w:cs="Arial"/>
              </w:rPr>
              <w:t> </w:t>
            </w:r>
          </w:p>
        </w:tc>
        <w:tc>
          <w:tcPr>
            <w:tcW w:w="526" w:type="dxa"/>
          </w:tcPr>
          <w:p w14:paraId="5CD86315" w14:textId="151D139F" w:rsidR="00C334D1" w:rsidRPr="00813D46" w:rsidRDefault="00C334D1" w:rsidP="007B0C0F">
            <w:pPr>
              <w:jc w:val="right"/>
              <w:rPr>
                <w:szCs w:val="24"/>
              </w:rPr>
            </w:pPr>
          </w:p>
        </w:tc>
        <w:tc>
          <w:tcPr>
            <w:tcW w:w="72" w:type="dxa"/>
            <w:noWrap/>
          </w:tcPr>
          <w:p w14:paraId="745E03F4" w14:textId="17868505" w:rsidR="00C334D1" w:rsidRPr="00813D46" w:rsidRDefault="00C334D1" w:rsidP="007B0C0F">
            <w:pPr>
              <w:rPr>
                <w:sz w:val="8"/>
                <w:szCs w:val="24"/>
              </w:rPr>
            </w:pPr>
          </w:p>
        </w:tc>
        <w:tc>
          <w:tcPr>
            <w:tcW w:w="290" w:type="dxa"/>
            <w:noWrap/>
          </w:tcPr>
          <w:p w14:paraId="55CA93FC" w14:textId="77777777" w:rsidR="00C334D1" w:rsidRPr="00813D46" w:rsidRDefault="00C334D1" w:rsidP="007B0C0F">
            <w:pPr>
              <w:jc w:val="right"/>
              <w:rPr>
                <w:szCs w:val="24"/>
              </w:rPr>
            </w:pPr>
          </w:p>
        </w:tc>
        <w:tc>
          <w:tcPr>
            <w:tcW w:w="72" w:type="dxa"/>
            <w:noWrap/>
          </w:tcPr>
          <w:p w14:paraId="579C1D90" w14:textId="77777777" w:rsidR="00C334D1" w:rsidRPr="00813D46" w:rsidRDefault="00C334D1" w:rsidP="007B0C0F">
            <w:pPr>
              <w:rPr>
                <w:sz w:val="8"/>
                <w:szCs w:val="24"/>
              </w:rPr>
            </w:pPr>
            <w:r w:rsidRPr="00813D46">
              <w:rPr>
                <w:rFonts w:cs="Arial"/>
              </w:rPr>
              <w:t> </w:t>
            </w:r>
          </w:p>
        </w:tc>
        <w:tc>
          <w:tcPr>
            <w:tcW w:w="805" w:type="dxa"/>
          </w:tcPr>
          <w:p w14:paraId="1B26F030" w14:textId="1EA9C485" w:rsidR="00C334D1" w:rsidRPr="00813D46" w:rsidRDefault="00C334D1" w:rsidP="007B0C0F">
            <w:pPr>
              <w:jc w:val="right"/>
              <w:rPr>
                <w:szCs w:val="24"/>
              </w:rPr>
            </w:pPr>
          </w:p>
        </w:tc>
        <w:tc>
          <w:tcPr>
            <w:tcW w:w="77" w:type="dxa"/>
            <w:noWrap/>
          </w:tcPr>
          <w:p w14:paraId="3FD910DE" w14:textId="77777777" w:rsidR="00C334D1" w:rsidRPr="00813D46" w:rsidRDefault="00C334D1" w:rsidP="007B0C0F">
            <w:pPr>
              <w:rPr>
                <w:sz w:val="8"/>
                <w:szCs w:val="24"/>
              </w:rPr>
            </w:pPr>
            <w:r w:rsidRPr="00813D46">
              <w:rPr>
                <w:rFonts w:cs="Arial"/>
              </w:rPr>
              <w:t> </w:t>
            </w:r>
          </w:p>
        </w:tc>
      </w:tr>
      <w:tr w:rsidR="00C334D1" w:rsidRPr="00813D46" w14:paraId="5EB95943" w14:textId="77777777" w:rsidTr="007B0C0F">
        <w:trPr>
          <w:trHeight w:val="120"/>
          <w:jc w:val="center"/>
        </w:trPr>
        <w:tc>
          <w:tcPr>
            <w:tcW w:w="869" w:type="dxa"/>
            <w:vAlign w:val="center"/>
          </w:tcPr>
          <w:p w14:paraId="25726482" w14:textId="77777777" w:rsidR="00C334D1" w:rsidRPr="00813D46" w:rsidRDefault="00C334D1" w:rsidP="007B0C0F">
            <w:pPr>
              <w:rPr>
                <w:sz w:val="12"/>
                <w:szCs w:val="24"/>
              </w:rPr>
            </w:pPr>
          </w:p>
        </w:tc>
        <w:tc>
          <w:tcPr>
            <w:tcW w:w="4233" w:type="dxa"/>
            <w:gridSpan w:val="2"/>
            <w:vAlign w:val="center"/>
          </w:tcPr>
          <w:p w14:paraId="30868939" w14:textId="77777777" w:rsidR="00C334D1" w:rsidRPr="00813D46" w:rsidRDefault="00C334D1" w:rsidP="007B0C0F">
            <w:pPr>
              <w:rPr>
                <w:sz w:val="12"/>
                <w:szCs w:val="24"/>
              </w:rPr>
            </w:pPr>
          </w:p>
        </w:tc>
        <w:tc>
          <w:tcPr>
            <w:tcW w:w="1080" w:type="dxa"/>
            <w:gridSpan w:val="4"/>
            <w:vAlign w:val="center"/>
          </w:tcPr>
          <w:p w14:paraId="344B19D0" w14:textId="77777777" w:rsidR="00C334D1" w:rsidRPr="00813D46" w:rsidRDefault="00C334D1" w:rsidP="007B0C0F">
            <w:pPr>
              <w:rPr>
                <w:sz w:val="12"/>
                <w:szCs w:val="24"/>
              </w:rPr>
            </w:pPr>
          </w:p>
        </w:tc>
        <w:tc>
          <w:tcPr>
            <w:tcW w:w="1049" w:type="dxa"/>
            <w:gridSpan w:val="4"/>
            <w:vAlign w:val="center"/>
          </w:tcPr>
          <w:p w14:paraId="402A0CB1" w14:textId="77777777" w:rsidR="00C334D1" w:rsidRPr="00813D46" w:rsidRDefault="00C334D1" w:rsidP="007B0C0F">
            <w:pPr>
              <w:rPr>
                <w:sz w:val="12"/>
                <w:szCs w:val="24"/>
              </w:rPr>
            </w:pPr>
          </w:p>
        </w:tc>
        <w:tc>
          <w:tcPr>
            <w:tcW w:w="1269" w:type="dxa"/>
            <w:gridSpan w:val="4"/>
            <w:vAlign w:val="center"/>
          </w:tcPr>
          <w:p w14:paraId="2835AAC2" w14:textId="77777777" w:rsidR="00C334D1" w:rsidRPr="00813D46" w:rsidRDefault="00C334D1" w:rsidP="007B0C0F">
            <w:pPr>
              <w:rPr>
                <w:sz w:val="12"/>
                <w:szCs w:val="24"/>
              </w:rPr>
            </w:pPr>
          </w:p>
        </w:tc>
        <w:tc>
          <w:tcPr>
            <w:tcW w:w="960" w:type="dxa"/>
            <w:gridSpan w:val="4"/>
            <w:vAlign w:val="center"/>
          </w:tcPr>
          <w:p w14:paraId="2DE4A0C1" w14:textId="77777777" w:rsidR="00C334D1" w:rsidRPr="00813D46" w:rsidRDefault="00C334D1" w:rsidP="007B0C0F">
            <w:pPr>
              <w:rPr>
                <w:sz w:val="12"/>
                <w:szCs w:val="24"/>
              </w:rPr>
            </w:pPr>
          </w:p>
        </w:tc>
        <w:tc>
          <w:tcPr>
            <w:tcW w:w="882" w:type="dxa"/>
            <w:gridSpan w:val="2"/>
            <w:vAlign w:val="center"/>
          </w:tcPr>
          <w:p w14:paraId="36F7E282" w14:textId="77777777" w:rsidR="00C334D1" w:rsidRPr="00813D46" w:rsidRDefault="00C334D1" w:rsidP="007B0C0F">
            <w:pPr>
              <w:rPr>
                <w:sz w:val="12"/>
                <w:szCs w:val="24"/>
              </w:rPr>
            </w:pPr>
          </w:p>
        </w:tc>
      </w:tr>
      <w:tr w:rsidR="00C334D1" w:rsidRPr="00813D46" w14:paraId="2CCCF7C9" w14:textId="77777777" w:rsidTr="007B0C0F">
        <w:trPr>
          <w:jc w:val="center"/>
        </w:trPr>
        <w:tc>
          <w:tcPr>
            <w:tcW w:w="869" w:type="dxa"/>
            <w:noWrap/>
          </w:tcPr>
          <w:p w14:paraId="07A2367C" w14:textId="77777777" w:rsidR="00C334D1" w:rsidRPr="00813D46" w:rsidRDefault="00C334D1" w:rsidP="007B0C0F">
            <w:pPr>
              <w:rPr>
                <w:sz w:val="8"/>
                <w:szCs w:val="24"/>
              </w:rPr>
            </w:pPr>
            <w:r w:rsidRPr="00813D46">
              <w:rPr>
                <w:rFonts w:cs="Arial"/>
              </w:rPr>
              <w:t>10.19*</w:t>
            </w:r>
          </w:p>
        </w:tc>
        <w:tc>
          <w:tcPr>
            <w:tcW w:w="306" w:type="dxa"/>
            <w:vAlign w:val="bottom"/>
          </w:tcPr>
          <w:p w14:paraId="7510F009" w14:textId="77777777" w:rsidR="00C334D1" w:rsidRPr="00813D46" w:rsidRDefault="00C334D1" w:rsidP="007B0C0F">
            <w:pPr>
              <w:pStyle w:val="la2"/>
            </w:pPr>
            <w:r w:rsidRPr="00813D46">
              <w:rPr>
                <w:sz w:val="15"/>
                <w:szCs w:val="15"/>
              </w:rPr>
              <w:t> </w:t>
            </w:r>
          </w:p>
        </w:tc>
        <w:tc>
          <w:tcPr>
            <w:tcW w:w="3927" w:type="dxa"/>
          </w:tcPr>
          <w:p w14:paraId="25D583EE" w14:textId="77777777" w:rsidR="00C334D1" w:rsidRPr="00813D46" w:rsidRDefault="00C334D1" w:rsidP="007B0C0F">
            <w:pPr>
              <w:rPr>
                <w:sz w:val="8"/>
                <w:szCs w:val="24"/>
              </w:rPr>
            </w:pPr>
            <w:r w:rsidRPr="00813D46">
              <w:rPr>
                <w:rFonts w:cs="Arial"/>
              </w:rPr>
              <w:t>Resignation Agreement and Full and Final Release of Claims between Microsoft Corporation and Steven Sinofsky</w:t>
            </w:r>
          </w:p>
        </w:tc>
        <w:tc>
          <w:tcPr>
            <w:tcW w:w="72" w:type="dxa"/>
            <w:vAlign w:val="bottom"/>
          </w:tcPr>
          <w:p w14:paraId="0B330247" w14:textId="77777777" w:rsidR="00C334D1" w:rsidRPr="00813D46" w:rsidRDefault="00C334D1" w:rsidP="007B0C0F">
            <w:pPr>
              <w:pStyle w:val="la2"/>
            </w:pPr>
            <w:r w:rsidRPr="00813D46">
              <w:rPr>
                <w:sz w:val="15"/>
                <w:szCs w:val="15"/>
              </w:rPr>
              <w:t> </w:t>
            </w:r>
          </w:p>
        </w:tc>
        <w:tc>
          <w:tcPr>
            <w:tcW w:w="674" w:type="dxa"/>
            <w:noWrap/>
          </w:tcPr>
          <w:p w14:paraId="3EEB15D7" w14:textId="77777777" w:rsidR="00C334D1" w:rsidRPr="00813D46" w:rsidRDefault="00C334D1" w:rsidP="007B0C0F">
            <w:pPr>
              <w:jc w:val="center"/>
              <w:rPr>
                <w:szCs w:val="24"/>
              </w:rPr>
            </w:pPr>
          </w:p>
        </w:tc>
        <w:tc>
          <w:tcPr>
            <w:tcW w:w="256" w:type="dxa"/>
            <w:noWrap/>
          </w:tcPr>
          <w:p w14:paraId="5BB1ADD9" w14:textId="77777777" w:rsidR="00C334D1" w:rsidRPr="00813D46" w:rsidRDefault="00C334D1" w:rsidP="007B0C0F">
            <w:pPr>
              <w:jc w:val="right"/>
              <w:rPr>
                <w:szCs w:val="24"/>
              </w:rPr>
            </w:pPr>
          </w:p>
        </w:tc>
        <w:tc>
          <w:tcPr>
            <w:tcW w:w="78" w:type="dxa"/>
            <w:noWrap/>
          </w:tcPr>
          <w:p w14:paraId="4A674861" w14:textId="77777777" w:rsidR="00C334D1" w:rsidRPr="00813D46" w:rsidRDefault="00C334D1" w:rsidP="007B0C0F">
            <w:pPr>
              <w:rPr>
                <w:sz w:val="8"/>
                <w:szCs w:val="24"/>
              </w:rPr>
            </w:pPr>
            <w:r w:rsidRPr="00813D46">
              <w:rPr>
                <w:rFonts w:cs="Arial"/>
              </w:rPr>
              <w:t> </w:t>
            </w:r>
          </w:p>
        </w:tc>
        <w:tc>
          <w:tcPr>
            <w:tcW w:w="615" w:type="dxa"/>
          </w:tcPr>
          <w:p w14:paraId="77509650" w14:textId="77777777" w:rsidR="00C334D1" w:rsidRPr="00813D46" w:rsidRDefault="00C334D1" w:rsidP="007B0C0F">
            <w:pPr>
              <w:jc w:val="right"/>
            </w:pPr>
            <w:r w:rsidRPr="00813D46">
              <w:t>10-K</w:t>
            </w:r>
          </w:p>
        </w:tc>
        <w:tc>
          <w:tcPr>
            <w:tcW w:w="72" w:type="dxa"/>
          </w:tcPr>
          <w:p w14:paraId="69A37C89" w14:textId="77777777" w:rsidR="00C334D1" w:rsidRPr="00813D46" w:rsidRDefault="00C334D1" w:rsidP="007B0C0F">
            <w:pPr>
              <w:jc w:val="right"/>
            </w:pPr>
            <w:r w:rsidRPr="00813D46">
              <w:t> </w:t>
            </w:r>
          </w:p>
        </w:tc>
        <w:tc>
          <w:tcPr>
            <w:tcW w:w="290" w:type="dxa"/>
          </w:tcPr>
          <w:p w14:paraId="3FED8F2D" w14:textId="77777777" w:rsidR="00C334D1" w:rsidRPr="00813D46" w:rsidRDefault="00C334D1" w:rsidP="007B0C0F">
            <w:pPr>
              <w:jc w:val="right"/>
            </w:pPr>
            <w:r w:rsidRPr="00813D46">
              <w:t> </w:t>
            </w:r>
          </w:p>
        </w:tc>
        <w:tc>
          <w:tcPr>
            <w:tcW w:w="72" w:type="dxa"/>
          </w:tcPr>
          <w:p w14:paraId="179A9169" w14:textId="77777777" w:rsidR="00C334D1" w:rsidRPr="00813D46" w:rsidRDefault="00C334D1" w:rsidP="007B0C0F">
            <w:pPr>
              <w:jc w:val="right"/>
            </w:pPr>
            <w:r w:rsidRPr="00813D46">
              <w:t> </w:t>
            </w:r>
          </w:p>
        </w:tc>
        <w:tc>
          <w:tcPr>
            <w:tcW w:w="805" w:type="dxa"/>
          </w:tcPr>
          <w:p w14:paraId="1FC91761" w14:textId="77777777" w:rsidR="00C334D1" w:rsidRPr="00813D46" w:rsidRDefault="00C334D1" w:rsidP="007B0C0F">
            <w:pPr>
              <w:jc w:val="right"/>
            </w:pPr>
            <w:r w:rsidRPr="00813D46">
              <w:t> 6/30/13</w:t>
            </w:r>
          </w:p>
        </w:tc>
        <w:tc>
          <w:tcPr>
            <w:tcW w:w="72" w:type="dxa"/>
          </w:tcPr>
          <w:p w14:paraId="00929A7E" w14:textId="77777777" w:rsidR="00C334D1" w:rsidRPr="00813D46" w:rsidRDefault="00C334D1" w:rsidP="007B0C0F">
            <w:pPr>
              <w:jc w:val="right"/>
            </w:pPr>
            <w:r w:rsidRPr="00813D46">
              <w:t> </w:t>
            </w:r>
          </w:p>
        </w:tc>
        <w:tc>
          <w:tcPr>
            <w:tcW w:w="290" w:type="dxa"/>
          </w:tcPr>
          <w:p w14:paraId="133D745F" w14:textId="77777777" w:rsidR="00C334D1" w:rsidRPr="00813D46" w:rsidRDefault="00C334D1" w:rsidP="007B0C0F">
            <w:pPr>
              <w:jc w:val="right"/>
            </w:pPr>
            <w:r w:rsidRPr="00813D46">
              <w:t> </w:t>
            </w:r>
          </w:p>
        </w:tc>
        <w:tc>
          <w:tcPr>
            <w:tcW w:w="102" w:type="dxa"/>
          </w:tcPr>
          <w:p w14:paraId="37A61484" w14:textId="77777777" w:rsidR="00C334D1" w:rsidRPr="00813D46" w:rsidRDefault="00C334D1" w:rsidP="007B0C0F">
            <w:pPr>
              <w:jc w:val="right"/>
            </w:pPr>
            <w:r w:rsidRPr="00813D46">
              <w:t> </w:t>
            </w:r>
          </w:p>
        </w:tc>
        <w:tc>
          <w:tcPr>
            <w:tcW w:w="526" w:type="dxa"/>
          </w:tcPr>
          <w:p w14:paraId="796DCD2D" w14:textId="77777777" w:rsidR="00C334D1" w:rsidRPr="00813D46" w:rsidRDefault="00C334D1" w:rsidP="007B0C0F">
            <w:pPr>
              <w:jc w:val="right"/>
            </w:pPr>
            <w:r w:rsidRPr="00813D46">
              <w:t>10.19</w:t>
            </w:r>
          </w:p>
        </w:tc>
        <w:tc>
          <w:tcPr>
            <w:tcW w:w="72" w:type="dxa"/>
          </w:tcPr>
          <w:p w14:paraId="046528F1" w14:textId="77777777" w:rsidR="00C334D1" w:rsidRPr="00813D46" w:rsidRDefault="00C334D1" w:rsidP="007B0C0F">
            <w:pPr>
              <w:jc w:val="right"/>
            </w:pPr>
            <w:r w:rsidRPr="00813D46">
              <w:t> </w:t>
            </w:r>
          </w:p>
        </w:tc>
        <w:tc>
          <w:tcPr>
            <w:tcW w:w="290" w:type="dxa"/>
          </w:tcPr>
          <w:p w14:paraId="37E0671D" w14:textId="77777777" w:rsidR="00C334D1" w:rsidRPr="00813D46" w:rsidRDefault="00C334D1" w:rsidP="007B0C0F">
            <w:pPr>
              <w:jc w:val="right"/>
            </w:pPr>
            <w:r w:rsidRPr="00813D46">
              <w:t> </w:t>
            </w:r>
          </w:p>
        </w:tc>
        <w:tc>
          <w:tcPr>
            <w:tcW w:w="72" w:type="dxa"/>
          </w:tcPr>
          <w:p w14:paraId="36E09AE7" w14:textId="77777777" w:rsidR="00C334D1" w:rsidRPr="00813D46" w:rsidRDefault="00C334D1" w:rsidP="007B0C0F">
            <w:pPr>
              <w:jc w:val="right"/>
            </w:pPr>
            <w:r w:rsidRPr="00813D46">
              <w:t> </w:t>
            </w:r>
          </w:p>
        </w:tc>
        <w:tc>
          <w:tcPr>
            <w:tcW w:w="805" w:type="dxa"/>
          </w:tcPr>
          <w:p w14:paraId="61A361D0" w14:textId="77777777" w:rsidR="00C334D1" w:rsidRPr="00813D46" w:rsidRDefault="00C334D1" w:rsidP="007B0C0F">
            <w:pPr>
              <w:jc w:val="right"/>
            </w:pPr>
            <w:r w:rsidRPr="00813D46">
              <w:t> 7/30/13</w:t>
            </w:r>
          </w:p>
        </w:tc>
        <w:tc>
          <w:tcPr>
            <w:tcW w:w="77" w:type="dxa"/>
          </w:tcPr>
          <w:p w14:paraId="53EC56DB" w14:textId="77777777" w:rsidR="00C334D1" w:rsidRPr="00813D46" w:rsidRDefault="00C334D1" w:rsidP="007B0C0F">
            <w:pPr>
              <w:pStyle w:val="la2"/>
            </w:pPr>
            <w:r w:rsidRPr="00813D46">
              <w:t> </w:t>
            </w:r>
          </w:p>
        </w:tc>
      </w:tr>
      <w:tr w:rsidR="002B2E54" w:rsidRPr="00813D46" w14:paraId="72A17B62" w14:textId="77777777" w:rsidTr="00796601">
        <w:trPr>
          <w:trHeight w:val="120"/>
          <w:jc w:val="center"/>
        </w:trPr>
        <w:tc>
          <w:tcPr>
            <w:tcW w:w="869" w:type="dxa"/>
            <w:vAlign w:val="center"/>
          </w:tcPr>
          <w:p w14:paraId="4C463856" w14:textId="77777777" w:rsidR="002B2E54" w:rsidRPr="00813D46" w:rsidRDefault="002B2E54" w:rsidP="00796601">
            <w:pPr>
              <w:rPr>
                <w:sz w:val="12"/>
                <w:szCs w:val="24"/>
              </w:rPr>
            </w:pPr>
          </w:p>
        </w:tc>
        <w:tc>
          <w:tcPr>
            <w:tcW w:w="4233" w:type="dxa"/>
            <w:gridSpan w:val="2"/>
            <w:vAlign w:val="center"/>
          </w:tcPr>
          <w:p w14:paraId="3CEC153B" w14:textId="77777777" w:rsidR="002B2E54" w:rsidRPr="00813D46" w:rsidRDefault="002B2E54" w:rsidP="00796601">
            <w:pPr>
              <w:rPr>
                <w:sz w:val="12"/>
                <w:szCs w:val="24"/>
              </w:rPr>
            </w:pPr>
          </w:p>
        </w:tc>
        <w:tc>
          <w:tcPr>
            <w:tcW w:w="1080" w:type="dxa"/>
            <w:gridSpan w:val="4"/>
            <w:vAlign w:val="center"/>
          </w:tcPr>
          <w:p w14:paraId="47F7580B" w14:textId="77777777" w:rsidR="002B2E54" w:rsidRPr="00813D46" w:rsidRDefault="002B2E54" w:rsidP="00796601">
            <w:pPr>
              <w:rPr>
                <w:sz w:val="12"/>
                <w:szCs w:val="24"/>
              </w:rPr>
            </w:pPr>
          </w:p>
        </w:tc>
        <w:tc>
          <w:tcPr>
            <w:tcW w:w="1049" w:type="dxa"/>
            <w:gridSpan w:val="4"/>
            <w:vAlign w:val="center"/>
          </w:tcPr>
          <w:p w14:paraId="76F96F24" w14:textId="77777777" w:rsidR="002B2E54" w:rsidRPr="00813D46" w:rsidRDefault="002B2E54" w:rsidP="00796601">
            <w:pPr>
              <w:rPr>
                <w:sz w:val="12"/>
                <w:szCs w:val="24"/>
              </w:rPr>
            </w:pPr>
          </w:p>
        </w:tc>
        <w:tc>
          <w:tcPr>
            <w:tcW w:w="1269" w:type="dxa"/>
            <w:gridSpan w:val="4"/>
            <w:vAlign w:val="center"/>
          </w:tcPr>
          <w:p w14:paraId="5A29AD6A" w14:textId="77777777" w:rsidR="002B2E54" w:rsidRPr="00813D46" w:rsidRDefault="002B2E54" w:rsidP="00796601">
            <w:pPr>
              <w:rPr>
                <w:sz w:val="12"/>
                <w:szCs w:val="24"/>
              </w:rPr>
            </w:pPr>
          </w:p>
        </w:tc>
        <w:tc>
          <w:tcPr>
            <w:tcW w:w="960" w:type="dxa"/>
            <w:gridSpan w:val="4"/>
            <w:vAlign w:val="center"/>
          </w:tcPr>
          <w:p w14:paraId="0BEEA6BC" w14:textId="77777777" w:rsidR="002B2E54" w:rsidRPr="00813D46" w:rsidRDefault="002B2E54" w:rsidP="00796601">
            <w:pPr>
              <w:rPr>
                <w:sz w:val="12"/>
                <w:szCs w:val="24"/>
              </w:rPr>
            </w:pPr>
          </w:p>
        </w:tc>
        <w:tc>
          <w:tcPr>
            <w:tcW w:w="882" w:type="dxa"/>
            <w:gridSpan w:val="2"/>
            <w:vAlign w:val="center"/>
          </w:tcPr>
          <w:p w14:paraId="5D7F2B00" w14:textId="77777777" w:rsidR="002B2E54" w:rsidRPr="00813D46" w:rsidRDefault="002B2E54" w:rsidP="00796601">
            <w:pPr>
              <w:rPr>
                <w:sz w:val="12"/>
                <w:szCs w:val="24"/>
              </w:rPr>
            </w:pPr>
          </w:p>
        </w:tc>
      </w:tr>
      <w:tr w:rsidR="00C334D1" w:rsidRPr="00813D46" w14:paraId="57A55907" w14:textId="77777777" w:rsidTr="007B0C0F">
        <w:trPr>
          <w:jc w:val="center"/>
        </w:trPr>
        <w:tc>
          <w:tcPr>
            <w:tcW w:w="869" w:type="dxa"/>
            <w:noWrap/>
          </w:tcPr>
          <w:p w14:paraId="4E4AA6E5" w14:textId="53C88420" w:rsidR="00C334D1" w:rsidRPr="00813D46" w:rsidRDefault="00C334D1" w:rsidP="007B0C0F">
            <w:pPr>
              <w:rPr>
                <w:rFonts w:cs="Arial"/>
              </w:rPr>
            </w:pPr>
            <w:r w:rsidRPr="00813D46">
              <w:rPr>
                <w:rFonts w:cs="Arial"/>
              </w:rPr>
              <w:t>10.21</w:t>
            </w:r>
            <w:r w:rsidR="00597DC9" w:rsidRPr="00813D46">
              <w:rPr>
                <w:rFonts w:cs="Arial"/>
              </w:rPr>
              <w:t>*</w:t>
            </w:r>
          </w:p>
        </w:tc>
        <w:tc>
          <w:tcPr>
            <w:tcW w:w="306" w:type="dxa"/>
            <w:vAlign w:val="bottom"/>
          </w:tcPr>
          <w:p w14:paraId="20F186F8" w14:textId="77777777" w:rsidR="00C334D1" w:rsidRPr="00813D46" w:rsidRDefault="00C334D1" w:rsidP="007B0C0F">
            <w:pPr>
              <w:pStyle w:val="la2"/>
              <w:rPr>
                <w:sz w:val="15"/>
                <w:szCs w:val="15"/>
              </w:rPr>
            </w:pPr>
          </w:p>
        </w:tc>
        <w:tc>
          <w:tcPr>
            <w:tcW w:w="3927" w:type="dxa"/>
          </w:tcPr>
          <w:p w14:paraId="6CD3A185" w14:textId="77777777" w:rsidR="00C334D1" w:rsidRPr="00813D46" w:rsidRDefault="00C334D1" w:rsidP="007B0C0F">
            <w:pPr>
              <w:rPr>
                <w:rFonts w:cs="Arial"/>
              </w:rPr>
            </w:pPr>
            <w:r w:rsidRPr="00813D46">
              <w:rPr>
                <w:rFonts w:cs="Arial"/>
              </w:rPr>
              <w:t>Stock Award Agreement under the Microsoft Corporation 2001 Stock Plan (Service-Based)</w:t>
            </w:r>
          </w:p>
        </w:tc>
        <w:tc>
          <w:tcPr>
            <w:tcW w:w="72" w:type="dxa"/>
            <w:vAlign w:val="bottom"/>
          </w:tcPr>
          <w:p w14:paraId="0DE86BD2" w14:textId="77777777" w:rsidR="00C334D1" w:rsidRPr="00813D46" w:rsidRDefault="00C334D1" w:rsidP="007B0C0F">
            <w:pPr>
              <w:pStyle w:val="la2"/>
              <w:rPr>
                <w:sz w:val="15"/>
                <w:szCs w:val="15"/>
              </w:rPr>
            </w:pPr>
          </w:p>
        </w:tc>
        <w:tc>
          <w:tcPr>
            <w:tcW w:w="674" w:type="dxa"/>
            <w:noWrap/>
          </w:tcPr>
          <w:p w14:paraId="287D1E8C" w14:textId="77777777" w:rsidR="00C334D1" w:rsidRPr="00813D46" w:rsidDel="00D2743F" w:rsidRDefault="00C334D1" w:rsidP="007B0C0F">
            <w:pPr>
              <w:jc w:val="center"/>
              <w:rPr>
                <w:rFonts w:cs="Arial"/>
              </w:rPr>
            </w:pPr>
          </w:p>
        </w:tc>
        <w:tc>
          <w:tcPr>
            <w:tcW w:w="256" w:type="dxa"/>
            <w:noWrap/>
          </w:tcPr>
          <w:p w14:paraId="6309B0BB" w14:textId="77777777" w:rsidR="00C334D1" w:rsidRPr="00813D46" w:rsidRDefault="00C334D1" w:rsidP="007B0C0F">
            <w:pPr>
              <w:jc w:val="right"/>
              <w:rPr>
                <w:szCs w:val="24"/>
              </w:rPr>
            </w:pPr>
          </w:p>
        </w:tc>
        <w:tc>
          <w:tcPr>
            <w:tcW w:w="78" w:type="dxa"/>
            <w:noWrap/>
          </w:tcPr>
          <w:p w14:paraId="05CDE7E7" w14:textId="77777777" w:rsidR="00C334D1" w:rsidRPr="00813D46" w:rsidRDefault="00C334D1" w:rsidP="007B0C0F">
            <w:pPr>
              <w:rPr>
                <w:rFonts w:cs="Arial"/>
              </w:rPr>
            </w:pPr>
          </w:p>
        </w:tc>
        <w:tc>
          <w:tcPr>
            <w:tcW w:w="615" w:type="dxa"/>
          </w:tcPr>
          <w:p w14:paraId="474646F5" w14:textId="77777777" w:rsidR="00C334D1" w:rsidRPr="00813D46" w:rsidRDefault="00C334D1" w:rsidP="007B0C0F">
            <w:pPr>
              <w:jc w:val="right"/>
            </w:pPr>
            <w:r w:rsidRPr="00813D46">
              <w:t>8-K</w:t>
            </w:r>
          </w:p>
        </w:tc>
        <w:tc>
          <w:tcPr>
            <w:tcW w:w="72" w:type="dxa"/>
          </w:tcPr>
          <w:p w14:paraId="6E1D0E20" w14:textId="77777777" w:rsidR="00C334D1" w:rsidRPr="00813D46" w:rsidRDefault="00C334D1" w:rsidP="007B0C0F">
            <w:pPr>
              <w:jc w:val="right"/>
            </w:pPr>
          </w:p>
        </w:tc>
        <w:tc>
          <w:tcPr>
            <w:tcW w:w="290" w:type="dxa"/>
          </w:tcPr>
          <w:p w14:paraId="6BB3DBC1" w14:textId="77777777" w:rsidR="00C334D1" w:rsidRPr="00813D46" w:rsidRDefault="00C334D1" w:rsidP="007B0C0F">
            <w:pPr>
              <w:jc w:val="right"/>
            </w:pPr>
          </w:p>
        </w:tc>
        <w:tc>
          <w:tcPr>
            <w:tcW w:w="72" w:type="dxa"/>
          </w:tcPr>
          <w:p w14:paraId="6E027E4F" w14:textId="77777777" w:rsidR="00C334D1" w:rsidRPr="00813D46" w:rsidRDefault="00C334D1" w:rsidP="007B0C0F">
            <w:pPr>
              <w:jc w:val="right"/>
            </w:pPr>
          </w:p>
        </w:tc>
        <w:tc>
          <w:tcPr>
            <w:tcW w:w="805" w:type="dxa"/>
          </w:tcPr>
          <w:p w14:paraId="70B49EFF" w14:textId="77777777" w:rsidR="00C334D1" w:rsidRPr="00813D46" w:rsidRDefault="00C334D1" w:rsidP="007B0C0F">
            <w:pPr>
              <w:jc w:val="right"/>
            </w:pPr>
          </w:p>
        </w:tc>
        <w:tc>
          <w:tcPr>
            <w:tcW w:w="72" w:type="dxa"/>
          </w:tcPr>
          <w:p w14:paraId="5C44980B" w14:textId="77777777" w:rsidR="00C334D1" w:rsidRPr="00813D46" w:rsidRDefault="00C334D1" w:rsidP="007B0C0F">
            <w:pPr>
              <w:jc w:val="right"/>
            </w:pPr>
          </w:p>
        </w:tc>
        <w:tc>
          <w:tcPr>
            <w:tcW w:w="290" w:type="dxa"/>
          </w:tcPr>
          <w:p w14:paraId="4E89BE21" w14:textId="77777777" w:rsidR="00C334D1" w:rsidRPr="00813D46" w:rsidRDefault="00C334D1" w:rsidP="007B0C0F">
            <w:pPr>
              <w:jc w:val="right"/>
            </w:pPr>
          </w:p>
        </w:tc>
        <w:tc>
          <w:tcPr>
            <w:tcW w:w="102" w:type="dxa"/>
          </w:tcPr>
          <w:p w14:paraId="154FD38E" w14:textId="77777777" w:rsidR="00C334D1" w:rsidRPr="00813D46" w:rsidRDefault="00C334D1" w:rsidP="007B0C0F">
            <w:pPr>
              <w:jc w:val="right"/>
            </w:pPr>
          </w:p>
        </w:tc>
        <w:tc>
          <w:tcPr>
            <w:tcW w:w="526" w:type="dxa"/>
          </w:tcPr>
          <w:p w14:paraId="3273A0B7" w14:textId="77777777" w:rsidR="00C334D1" w:rsidRPr="00813D46" w:rsidRDefault="00C334D1" w:rsidP="007B0C0F">
            <w:pPr>
              <w:jc w:val="right"/>
            </w:pPr>
            <w:r w:rsidRPr="00813D46">
              <w:t>10.21</w:t>
            </w:r>
          </w:p>
        </w:tc>
        <w:tc>
          <w:tcPr>
            <w:tcW w:w="72" w:type="dxa"/>
          </w:tcPr>
          <w:p w14:paraId="18E953D1" w14:textId="77777777" w:rsidR="00C334D1" w:rsidRPr="00813D46" w:rsidRDefault="00C334D1" w:rsidP="007B0C0F">
            <w:pPr>
              <w:jc w:val="right"/>
            </w:pPr>
          </w:p>
        </w:tc>
        <w:tc>
          <w:tcPr>
            <w:tcW w:w="290" w:type="dxa"/>
          </w:tcPr>
          <w:p w14:paraId="4A412967" w14:textId="77777777" w:rsidR="00C334D1" w:rsidRPr="00813D46" w:rsidRDefault="00C334D1" w:rsidP="007B0C0F">
            <w:pPr>
              <w:jc w:val="right"/>
            </w:pPr>
          </w:p>
        </w:tc>
        <w:tc>
          <w:tcPr>
            <w:tcW w:w="72" w:type="dxa"/>
          </w:tcPr>
          <w:p w14:paraId="40DE4243" w14:textId="77777777" w:rsidR="00C334D1" w:rsidRPr="00813D46" w:rsidRDefault="00C334D1" w:rsidP="007B0C0F">
            <w:pPr>
              <w:jc w:val="right"/>
            </w:pPr>
          </w:p>
        </w:tc>
        <w:tc>
          <w:tcPr>
            <w:tcW w:w="805" w:type="dxa"/>
          </w:tcPr>
          <w:p w14:paraId="29A0E91F" w14:textId="77777777" w:rsidR="00C334D1" w:rsidRPr="00813D46" w:rsidRDefault="00C334D1" w:rsidP="007B0C0F">
            <w:pPr>
              <w:jc w:val="right"/>
            </w:pPr>
            <w:r w:rsidRPr="00813D46">
              <w:t>9/23/13</w:t>
            </w:r>
          </w:p>
        </w:tc>
        <w:tc>
          <w:tcPr>
            <w:tcW w:w="77" w:type="dxa"/>
          </w:tcPr>
          <w:p w14:paraId="1D1C0981" w14:textId="77777777" w:rsidR="00C334D1" w:rsidRPr="00813D46" w:rsidRDefault="00C334D1" w:rsidP="007B0C0F">
            <w:pPr>
              <w:pStyle w:val="la2"/>
            </w:pPr>
          </w:p>
        </w:tc>
      </w:tr>
      <w:tr w:rsidR="002B2E54" w:rsidRPr="00813D46" w14:paraId="040A29C0" w14:textId="77777777" w:rsidTr="00796601">
        <w:trPr>
          <w:trHeight w:val="120"/>
          <w:jc w:val="center"/>
        </w:trPr>
        <w:tc>
          <w:tcPr>
            <w:tcW w:w="869" w:type="dxa"/>
            <w:vAlign w:val="center"/>
          </w:tcPr>
          <w:p w14:paraId="4A789E28" w14:textId="77777777" w:rsidR="002B2E54" w:rsidRPr="00813D46" w:rsidRDefault="002B2E54" w:rsidP="00796601">
            <w:pPr>
              <w:rPr>
                <w:sz w:val="12"/>
                <w:szCs w:val="24"/>
              </w:rPr>
            </w:pPr>
          </w:p>
        </w:tc>
        <w:tc>
          <w:tcPr>
            <w:tcW w:w="4233" w:type="dxa"/>
            <w:gridSpan w:val="2"/>
            <w:vAlign w:val="center"/>
          </w:tcPr>
          <w:p w14:paraId="10584471" w14:textId="77777777" w:rsidR="002B2E54" w:rsidRPr="00813D46" w:rsidRDefault="002B2E54" w:rsidP="00796601">
            <w:pPr>
              <w:rPr>
                <w:sz w:val="12"/>
                <w:szCs w:val="24"/>
              </w:rPr>
            </w:pPr>
          </w:p>
        </w:tc>
        <w:tc>
          <w:tcPr>
            <w:tcW w:w="1080" w:type="dxa"/>
            <w:gridSpan w:val="4"/>
            <w:vAlign w:val="center"/>
          </w:tcPr>
          <w:p w14:paraId="254669B6" w14:textId="77777777" w:rsidR="002B2E54" w:rsidRPr="00813D46" w:rsidRDefault="002B2E54" w:rsidP="00796601">
            <w:pPr>
              <w:rPr>
                <w:sz w:val="12"/>
                <w:szCs w:val="24"/>
              </w:rPr>
            </w:pPr>
          </w:p>
        </w:tc>
        <w:tc>
          <w:tcPr>
            <w:tcW w:w="1049" w:type="dxa"/>
            <w:gridSpan w:val="4"/>
            <w:vAlign w:val="center"/>
          </w:tcPr>
          <w:p w14:paraId="1952299C" w14:textId="77777777" w:rsidR="002B2E54" w:rsidRPr="00813D46" w:rsidRDefault="002B2E54" w:rsidP="00796601">
            <w:pPr>
              <w:rPr>
                <w:sz w:val="12"/>
                <w:szCs w:val="24"/>
              </w:rPr>
            </w:pPr>
          </w:p>
        </w:tc>
        <w:tc>
          <w:tcPr>
            <w:tcW w:w="1269" w:type="dxa"/>
            <w:gridSpan w:val="4"/>
            <w:vAlign w:val="center"/>
          </w:tcPr>
          <w:p w14:paraId="00130BE2" w14:textId="77777777" w:rsidR="002B2E54" w:rsidRPr="00813D46" w:rsidRDefault="002B2E54" w:rsidP="00796601">
            <w:pPr>
              <w:rPr>
                <w:sz w:val="12"/>
                <w:szCs w:val="24"/>
              </w:rPr>
            </w:pPr>
          </w:p>
        </w:tc>
        <w:tc>
          <w:tcPr>
            <w:tcW w:w="960" w:type="dxa"/>
            <w:gridSpan w:val="4"/>
            <w:vAlign w:val="center"/>
          </w:tcPr>
          <w:p w14:paraId="75BB9824" w14:textId="77777777" w:rsidR="002B2E54" w:rsidRPr="00813D46" w:rsidRDefault="002B2E54" w:rsidP="00796601">
            <w:pPr>
              <w:rPr>
                <w:sz w:val="12"/>
                <w:szCs w:val="24"/>
              </w:rPr>
            </w:pPr>
          </w:p>
        </w:tc>
        <w:tc>
          <w:tcPr>
            <w:tcW w:w="882" w:type="dxa"/>
            <w:gridSpan w:val="2"/>
            <w:vAlign w:val="center"/>
          </w:tcPr>
          <w:p w14:paraId="38C8A261" w14:textId="77777777" w:rsidR="002B2E54" w:rsidRPr="00813D46" w:rsidRDefault="002B2E54" w:rsidP="00796601">
            <w:pPr>
              <w:rPr>
                <w:sz w:val="12"/>
                <w:szCs w:val="24"/>
              </w:rPr>
            </w:pPr>
          </w:p>
        </w:tc>
      </w:tr>
      <w:tr w:rsidR="00C334D1" w:rsidRPr="00813D46" w14:paraId="4ADF2FD8" w14:textId="77777777" w:rsidTr="007B0C0F">
        <w:trPr>
          <w:jc w:val="center"/>
        </w:trPr>
        <w:tc>
          <w:tcPr>
            <w:tcW w:w="869" w:type="dxa"/>
            <w:noWrap/>
          </w:tcPr>
          <w:p w14:paraId="7D554019" w14:textId="7C1655F1" w:rsidR="00C334D1" w:rsidRPr="00813D46" w:rsidRDefault="00C334D1" w:rsidP="007B0C0F">
            <w:pPr>
              <w:rPr>
                <w:rFonts w:cs="Arial"/>
              </w:rPr>
            </w:pPr>
            <w:r w:rsidRPr="00813D46">
              <w:rPr>
                <w:rFonts w:cs="Arial"/>
              </w:rPr>
              <w:t>10.22</w:t>
            </w:r>
            <w:r w:rsidR="00597DC9" w:rsidRPr="00813D46">
              <w:rPr>
                <w:rFonts w:cs="Arial"/>
              </w:rPr>
              <w:t>*</w:t>
            </w:r>
          </w:p>
        </w:tc>
        <w:tc>
          <w:tcPr>
            <w:tcW w:w="306" w:type="dxa"/>
            <w:vAlign w:val="bottom"/>
          </w:tcPr>
          <w:p w14:paraId="4A890820" w14:textId="77777777" w:rsidR="00C334D1" w:rsidRPr="00813D46" w:rsidRDefault="00C334D1" w:rsidP="007B0C0F">
            <w:pPr>
              <w:pStyle w:val="la2"/>
              <w:rPr>
                <w:sz w:val="15"/>
                <w:szCs w:val="15"/>
              </w:rPr>
            </w:pPr>
          </w:p>
        </w:tc>
        <w:tc>
          <w:tcPr>
            <w:tcW w:w="3927" w:type="dxa"/>
          </w:tcPr>
          <w:p w14:paraId="06099602" w14:textId="77777777" w:rsidR="00C334D1" w:rsidRPr="00813D46" w:rsidRDefault="00C334D1" w:rsidP="007B0C0F">
            <w:pPr>
              <w:rPr>
                <w:rFonts w:cs="Arial"/>
              </w:rPr>
            </w:pPr>
            <w:r w:rsidRPr="00813D46">
              <w:rPr>
                <w:rFonts w:cs="Arial"/>
                <w:bCs/>
              </w:rPr>
              <w:t>Senior Executive Severance Benefit Plan </w:t>
            </w:r>
          </w:p>
        </w:tc>
        <w:tc>
          <w:tcPr>
            <w:tcW w:w="72" w:type="dxa"/>
            <w:vAlign w:val="bottom"/>
          </w:tcPr>
          <w:p w14:paraId="38CC9129" w14:textId="77777777" w:rsidR="00C334D1" w:rsidRPr="00813D46" w:rsidRDefault="00C334D1" w:rsidP="007B0C0F">
            <w:pPr>
              <w:pStyle w:val="la2"/>
              <w:rPr>
                <w:sz w:val="15"/>
                <w:szCs w:val="15"/>
              </w:rPr>
            </w:pPr>
          </w:p>
        </w:tc>
        <w:tc>
          <w:tcPr>
            <w:tcW w:w="674" w:type="dxa"/>
            <w:noWrap/>
          </w:tcPr>
          <w:p w14:paraId="1AE9A1D8" w14:textId="77777777" w:rsidR="00C334D1" w:rsidRPr="00813D46" w:rsidDel="00D2743F" w:rsidRDefault="00C334D1" w:rsidP="007B0C0F">
            <w:pPr>
              <w:jc w:val="center"/>
              <w:rPr>
                <w:rFonts w:cs="Arial"/>
              </w:rPr>
            </w:pPr>
          </w:p>
        </w:tc>
        <w:tc>
          <w:tcPr>
            <w:tcW w:w="256" w:type="dxa"/>
            <w:noWrap/>
          </w:tcPr>
          <w:p w14:paraId="0FF2AE0B" w14:textId="77777777" w:rsidR="00C334D1" w:rsidRPr="00813D46" w:rsidRDefault="00C334D1" w:rsidP="007B0C0F">
            <w:pPr>
              <w:jc w:val="right"/>
              <w:rPr>
                <w:szCs w:val="24"/>
              </w:rPr>
            </w:pPr>
          </w:p>
        </w:tc>
        <w:tc>
          <w:tcPr>
            <w:tcW w:w="78" w:type="dxa"/>
            <w:noWrap/>
          </w:tcPr>
          <w:p w14:paraId="6C0B95EA" w14:textId="77777777" w:rsidR="00C334D1" w:rsidRPr="00813D46" w:rsidRDefault="00C334D1" w:rsidP="007B0C0F">
            <w:pPr>
              <w:rPr>
                <w:rFonts w:cs="Arial"/>
              </w:rPr>
            </w:pPr>
          </w:p>
        </w:tc>
        <w:tc>
          <w:tcPr>
            <w:tcW w:w="615" w:type="dxa"/>
          </w:tcPr>
          <w:p w14:paraId="13831B83" w14:textId="77777777" w:rsidR="00C334D1" w:rsidRPr="00813D46" w:rsidRDefault="00C334D1" w:rsidP="007B0C0F">
            <w:pPr>
              <w:jc w:val="right"/>
            </w:pPr>
            <w:r w:rsidRPr="00813D46">
              <w:t>8-K</w:t>
            </w:r>
          </w:p>
        </w:tc>
        <w:tc>
          <w:tcPr>
            <w:tcW w:w="72" w:type="dxa"/>
          </w:tcPr>
          <w:p w14:paraId="27C31A7A" w14:textId="77777777" w:rsidR="00C334D1" w:rsidRPr="00813D46" w:rsidRDefault="00C334D1" w:rsidP="007B0C0F">
            <w:pPr>
              <w:jc w:val="right"/>
            </w:pPr>
          </w:p>
        </w:tc>
        <w:tc>
          <w:tcPr>
            <w:tcW w:w="290" w:type="dxa"/>
          </w:tcPr>
          <w:p w14:paraId="02DB8268" w14:textId="77777777" w:rsidR="00C334D1" w:rsidRPr="00813D46" w:rsidRDefault="00C334D1" w:rsidP="007B0C0F">
            <w:pPr>
              <w:jc w:val="right"/>
            </w:pPr>
          </w:p>
        </w:tc>
        <w:tc>
          <w:tcPr>
            <w:tcW w:w="72" w:type="dxa"/>
          </w:tcPr>
          <w:p w14:paraId="3A267938" w14:textId="77777777" w:rsidR="00C334D1" w:rsidRPr="00813D46" w:rsidRDefault="00C334D1" w:rsidP="007B0C0F">
            <w:pPr>
              <w:jc w:val="right"/>
            </w:pPr>
          </w:p>
        </w:tc>
        <w:tc>
          <w:tcPr>
            <w:tcW w:w="805" w:type="dxa"/>
          </w:tcPr>
          <w:p w14:paraId="71051DFA" w14:textId="77777777" w:rsidR="00C334D1" w:rsidRPr="00813D46" w:rsidRDefault="00C334D1" w:rsidP="007B0C0F">
            <w:pPr>
              <w:jc w:val="right"/>
            </w:pPr>
          </w:p>
        </w:tc>
        <w:tc>
          <w:tcPr>
            <w:tcW w:w="72" w:type="dxa"/>
          </w:tcPr>
          <w:p w14:paraId="6C5BFF59" w14:textId="77777777" w:rsidR="00C334D1" w:rsidRPr="00813D46" w:rsidRDefault="00C334D1" w:rsidP="007B0C0F">
            <w:pPr>
              <w:jc w:val="right"/>
            </w:pPr>
          </w:p>
        </w:tc>
        <w:tc>
          <w:tcPr>
            <w:tcW w:w="290" w:type="dxa"/>
          </w:tcPr>
          <w:p w14:paraId="205FD92B" w14:textId="77777777" w:rsidR="00C334D1" w:rsidRPr="00813D46" w:rsidRDefault="00C334D1" w:rsidP="007B0C0F">
            <w:pPr>
              <w:jc w:val="right"/>
            </w:pPr>
          </w:p>
        </w:tc>
        <w:tc>
          <w:tcPr>
            <w:tcW w:w="102" w:type="dxa"/>
          </w:tcPr>
          <w:p w14:paraId="181B0663" w14:textId="77777777" w:rsidR="00C334D1" w:rsidRPr="00813D46" w:rsidRDefault="00C334D1" w:rsidP="007B0C0F">
            <w:pPr>
              <w:jc w:val="right"/>
            </w:pPr>
          </w:p>
        </w:tc>
        <w:tc>
          <w:tcPr>
            <w:tcW w:w="526" w:type="dxa"/>
          </w:tcPr>
          <w:p w14:paraId="5FD0CD8B" w14:textId="77777777" w:rsidR="00C334D1" w:rsidRPr="00813D46" w:rsidRDefault="00C334D1" w:rsidP="007B0C0F">
            <w:pPr>
              <w:jc w:val="right"/>
            </w:pPr>
            <w:r w:rsidRPr="00813D46">
              <w:t>10.22</w:t>
            </w:r>
          </w:p>
        </w:tc>
        <w:tc>
          <w:tcPr>
            <w:tcW w:w="72" w:type="dxa"/>
          </w:tcPr>
          <w:p w14:paraId="686A3592" w14:textId="77777777" w:rsidR="00C334D1" w:rsidRPr="00813D46" w:rsidRDefault="00C334D1" w:rsidP="007B0C0F">
            <w:pPr>
              <w:jc w:val="right"/>
            </w:pPr>
          </w:p>
        </w:tc>
        <w:tc>
          <w:tcPr>
            <w:tcW w:w="290" w:type="dxa"/>
          </w:tcPr>
          <w:p w14:paraId="4D960757" w14:textId="77777777" w:rsidR="00C334D1" w:rsidRPr="00813D46" w:rsidRDefault="00C334D1" w:rsidP="007B0C0F">
            <w:pPr>
              <w:jc w:val="right"/>
            </w:pPr>
          </w:p>
        </w:tc>
        <w:tc>
          <w:tcPr>
            <w:tcW w:w="72" w:type="dxa"/>
          </w:tcPr>
          <w:p w14:paraId="0FA484A0" w14:textId="77777777" w:rsidR="00C334D1" w:rsidRPr="00813D46" w:rsidRDefault="00C334D1" w:rsidP="007B0C0F">
            <w:pPr>
              <w:jc w:val="right"/>
            </w:pPr>
          </w:p>
        </w:tc>
        <w:tc>
          <w:tcPr>
            <w:tcW w:w="805" w:type="dxa"/>
          </w:tcPr>
          <w:p w14:paraId="3580B6CE" w14:textId="77777777" w:rsidR="00C334D1" w:rsidRPr="00813D46" w:rsidRDefault="00C334D1" w:rsidP="007B0C0F">
            <w:pPr>
              <w:jc w:val="right"/>
            </w:pPr>
            <w:r w:rsidRPr="00813D46">
              <w:t>9/26/13</w:t>
            </w:r>
          </w:p>
        </w:tc>
        <w:tc>
          <w:tcPr>
            <w:tcW w:w="77" w:type="dxa"/>
          </w:tcPr>
          <w:p w14:paraId="25F1DE05" w14:textId="77777777" w:rsidR="00C334D1" w:rsidRPr="00813D46" w:rsidRDefault="00C334D1" w:rsidP="007B0C0F">
            <w:pPr>
              <w:pStyle w:val="la2"/>
            </w:pPr>
          </w:p>
        </w:tc>
      </w:tr>
      <w:tr w:rsidR="002B2E54" w:rsidRPr="00813D46" w14:paraId="0BB83C7A" w14:textId="77777777" w:rsidTr="00796601">
        <w:trPr>
          <w:trHeight w:val="120"/>
          <w:jc w:val="center"/>
        </w:trPr>
        <w:tc>
          <w:tcPr>
            <w:tcW w:w="869" w:type="dxa"/>
            <w:vAlign w:val="center"/>
          </w:tcPr>
          <w:p w14:paraId="04E3E66C" w14:textId="77777777" w:rsidR="002B2E54" w:rsidRPr="00813D46" w:rsidRDefault="002B2E54" w:rsidP="00796601">
            <w:pPr>
              <w:rPr>
                <w:sz w:val="12"/>
                <w:szCs w:val="24"/>
              </w:rPr>
            </w:pPr>
          </w:p>
        </w:tc>
        <w:tc>
          <w:tcPr>
            <w:tcW w:w="4233" w:type="dxa"/>
            <w:gridSpan w:val="2"/>
            <w:vAlign w:val="center"/>
          </w:tcPr>
          <w:p w14:paraId="360B79A1" w14:textId="77777777" w:rsidR="002B2E54" w:rsidRPr="00813D46" w:rsidRDefault="002B2E54" w:rsidP="00796601">
            <w:pPr>
              <w:rPr>
                <w:sz w:val="12"/>
                <w:szCs w:val="24"/>
              </w:rPr>
            </w:pPr>
          </w:p>
        </w:tc>
        <w:tc>
          <w:tcPr>
            <w:tcW w:w="1080" w:type="dxa"/>
            <w:gridSpan w:val="4"/>
            <w:vAlign w:val="center"/>
          </w:tcPr>
          <w:p w14:paraId="7145D866" w14:textId="77777777" w:rsidR="002B2E54" w:rsidRPr="00813D46" w:rsidRDefault="002B2E54" w:rsidP="00796601">
            <w:pPr>
              <w:rPr>
                <w:sz w:val="12"/>
                <w:szCs w:val="24"/>
              </w:rPr>
            </w:pPr>
          </w:p>
        </w:tc>
        <w:tc>
          <w:tcPr>
            <w:tcW w:w="1049" w:type="dxa"/>
            <w:gridSpan w:val="4"/>
            <w:vAlign w:val="center"/>
          </w:tcPr>
          <w:p w14:paraId="1F8BA2C3" w14:textId="77777777" w:rsidR="002B2E54" w:rsidRPr="00813D46" w:rsidRDefault="002B2E54" w:rsidP="00796601">
            <w:pPr>
              <w:rPr>
                <w:sz w:val="12"/>
                <w:szCs w:val="24"/>
              </w:rPr>
            </w:pPr>
          </w:p>
        </w:tc>
        <w:tc>
          <w:tcPr>
            <w:tcW w:w="1269" w:type="dxa"/>
            <w:gridSpan w:val="4"/>
            <w:vAlign w:val="center"/>
          </w:tcPr>
          <w:p w14:paraId="4AEFE749" w14:textId="77777777" w:rsidR="002B2E54" w:rsidRPr="00813D46" w:rsidRDefault="002B2E54" w:rsidP="00796601">
            <w:pPr>
              <w:rPr>
                <w:sz w:val="12"/>
                <w:szCs w:val="24"/>
              </w:rPr>
            </w:pPr>
          </w:p>
        </w:tc>
        <w:tc>
          <w:tcPr>
            <w:tcW w:w="960" w:type="dxa"/>
            <w:gridSpan w:val="4"/>
            <w:vAlign w:val="center"/>
          </w:tcPr>
          <w:p w14:paraId="7088AA31" w14:textId="77777777" w:rsidR="002B2E54" w:rsidRPr="00813D46" w:rsidRDefault="002B2E54" w:rsidP="00796601">
            <w:pPr>
              <w:rPr>
                <w:sz w:val="12"/>
                <w:szCs w:val="24"/>
              </w:rPr>
            </w:pPr>
          </w:p>
        </w:tc>
        <w:tc>
          <w:tcPr>
            <w:tcW w:w="882" w:type="dxa"/>
            <w:gridSpan w:val="2"/>
            <w:vAlign w:val="center"/>
          </w:tcPr>
          <w:p w14:paraId="45F60F5D" w14:textId="77777777" w:rsidR="002B2E54" w:rsidRPr="00813D46" w:rsidRDefault="002B2E54" w:rsidP="00796601">
            <w:pPr>
              <w:rPr>
                <w:sz w:val="12"/>
                <w:szCs w:val="24"/>
              </w:rPr>
            </w:pPr>
          </w:p>
        </w:tc>
      </w:tr>
      <w:tr w:rsidR="00C334D1" w:rsidRPr="00813D46" w14:paraId="0FF07DC3" w14:textId="77777777" w:rsidTr="007B0C0F">
        <w:trPr>
          <w:jc w:val="center"/>
        </w:trPr>
        <w:tc>
          <w:tcPr>
            <w:tcW w:w="869" w:type="dxa"/>
            <w:noWrap/>
          </w:tcPr>
          <w:p w14:paraId="3024580E" w14:textId="7429C88D" w:rsidR="00C334D1" w:rsidRPr="00813D46" w:rsidRDefault="00634D01" w:rsidP="007B0C0F">
            <w:pPr>
              <w:rPr>
                <w:rFonts w:cs="Arial"/>
              </w:rPr>
            </w:pPr>
            <w:r w:rsidRPr="00813D46">
              <w:rPr>
                <w:rFonts w:cs="Arial"/>
              </w:rPr>
              <w:t>10.23</w:t>
            </w:r>
            <w:r w:rsidR="00597DC9" w:rsidRPr="00813D46">
              <w:rPr>
                <w:rFonts w:cs="Arial"/>
              </w:rPr>
              <w:t>*</w:t>
            </w:r>
          </w:p>
        </w:tc>
        <w:tc>
          <w:tcPr>
            <w:tcW w:w="306" w:type="dxa"/>
            <w:vAlign w:val="bottom"/>
          </w:tcPr>
          <w:p w14:paraId="7D52DC16" w14:textId="77777777" w:rsidR="00C334D1" w:rsidRPr="00813D46" w:rsidRDefault="00C334D1" w:rsidP="007B0C0F">
            <w:pPr>
              <w:pStyle w:val="la2"/>
              <w:rPr>
                <w:sz w:val="15"/>
                <w:szCs w:val="15"/>
              </w:rPr>
            </w:pPr>
          </w:p>
        </w:tc>
        <w:tc>
          <w:tcPr>
            <w:tcW w:w="3927" w:type="dxa"/>
          </w:tcPr>
          <w:p w14:paraId="6ED23CE0" w14:textId="21F857EA" w:rsidR="00C334D1" w:rsidRPr="00813D46" w:rsidRDefault="00634D01" w:rsidP="007B0C0F">
            <w:pPr>
              <w:rPr>
                <w:rFonts w:cs="Arial"/>
              </w:rPr>
            </w:pPr>
            <w:r w:rsidRPr="00813D46">
              <w:rPr>
                <w:rFonts w:cs="Arial"/>
              </w:rPr>
              <w:t>Offer Letter, dated February 3, 2014, between Microsoft Corporation and Satya Nadella</w:t>
            </w:r>
          </w:p>
        </w:tc>
        <w:tc>
          <w:tcPr>
            <w:tcW w:w="72" w:type="dxa"/>
            <w:vAlign w:val="bottom"/>
          </w:tcPr>
          <w:p w14:paraId="12764FCB" w14:textId="77777777" w:rsidR="00C334D1" w:rsidRPr="00813D46" w:rsidRDefault="00C334D1" w:rsidP="007B0C0F">
            <w:pPr>
              <w:pStyle w:val="la2"/>
              <w:rPr>
                <w:sz w:val="15"/>
                <w:szCs w:val="15"/>
              </w:rPr>
            </w:pPr>
          </w:p>
        </w:tc>
        <w:tc>
          <w:tcPr>
            <w:tcW w:w="674" w:type="dxa"/>
            <w:noWrap/>
          </w:tcPr>
          <w:p w14:paraId="5FDFE04F" w14:textId="77777777" w:rsidR="00C334D1" w:rsidRPr="00813D46" w:rsidDel="00D2743F" w:rsidRDefault="00C334D1" w:rsidP="007B0C0F">
            <w:pPr>
              <w:jc w:val="center"/>
              <w:rPr>
                <w:rFonts w:cs="Arial"/>
              </w:rPr>
            </w:pPr>
          </w:p>
        </w:tc>
        <w:tc>
          <w:tcPr>
            <w:tcW w:w="256" w:type="dxa"/>
            <w:noWrap/>
          </w:tcPr>
          <w:p w14:paraId="2AAD0E11" w14:textId="77777777" w:rsidR="00C334D1" w:rsidRPr="00813D46" w:rsidRDefault="00C334D1" w:rsidP="007B0C0F">
            <w:pPr>
              <w:jc w:val="right"/>
              <w:rPr>
                <w:szCs w:val="24"/>
              </w:rPr>
            </w:pPr>
          </w:p>
        </w:tc>
        <w:tc>
          <w:tcPr>
            <w:tcW w:w="78" w:type="dxa"/>
            <w:noWrap/>
          </w:tcPr>
          <w:p w14:paraId="4C017412" w14:textId="77777777" w:rsidR="00C334D1" w:rsidRPr="00813D46" w:rsidRDefault="00C334D1" w:rsidP="007B0C0F">
            <w:pPr>
              <w:rPr>
                <w:rFonts w:cs="Arial"/>
              </w:rPr>
            </w:pPr>
          </w:p>
        </w:tc>
        <w:tc>
          <w:tcPr>
            <w:tcW w:w="615" w:type="dxa"/>
          </w:tcPr>
          <w:p w14:paraId="6ECEC4D5" w14:textId="62069315" w:rsidR="00C334D1" w:rsidRPr="00813D46" w:rsidRDefault="00634D01" w:rsidP="007B0C0F">
            <w:pPr>
              <w:jc w:val="right"/>
            </w:pPr>
            <w:r w:rsidRPr="00813D46">
              <w:t>8-K</w:t>
            </w:r>
          </w:p>
        </w:tc>
        <w:tc>
          <w:tcPr>
            <w:tcW w:w="72" w:type="dxa"/>
          </w:tcPr>
          <w:p w14:paraId="0D62079C" w14:textId="77777777" w:rsidR="00C334D1" w:rsidRPr="00813D46" w:rsidRDefault="00C334D1" w:rsidP="007B0C0F">
            <w:pPr>
              <w:jc w:val="right"/>
            </w:pPr>
          </w:p>
        </w:tc>
        <w:tc>
          <w:tcPr>
            <w:tcW w:w="290" w:type="dxa"/>
          </w:tcPr>
          <w:p w14:paraId="04CA9244" w14:textId="77777777" w:rsidR="00C334D1" w:rsidRPr="00813D46" w:rsidRDefault="00C334D1" w:rsidP="007B0C0F">
            <w:pPr>
              <w:jc w:val="right"/>
            </w:pPr>
          </w:p>
        </w:tc>
        <w:tc>
          <w:tcPr>
            <w:tcW w:w="72" w:type="dxa"/>
          </w:tcPr>
          <w:p w14:paraId="6A59DCB8" w14:textId="77777777" w:rsidR="00C334D1" w:rsidRPr="00813D46" w:rsidRDefault="00C334D1" w:rsidP="007B0C0F">
            <w:pPr>
              <w:jc w:val="right"/>
            </w:pPr>
          </w:p>
        </w:tc>
        <w:tc>
          <w:tcPr>
            <w:tcW w:w="805" w:type="dxa"/>
          </w:tcPr>
          <w:p w14:paraId="14756A85" w14:textId="77777777" w:rsidR="00C334D1" w:rsidRPr="00813D46" w:rsidRDefault="00C334D1" w:rsidP="007B0C0F">
            <w:pPr>
              <w:jc w:val="right"/>
            </w:pPr>
          </w:p>
        </w:tc>
        <w:tc>
          <w:tcPr>
            <w:tcW w:w="72" w:type="dxa"/>
          </w:tcPr>
          <w:p w14:paraId="77842477" w14:textId="77777777" w:rsidR="00C334D1" w:rsidRPr="00813D46" w:rsidRDefault="00C334D1" w:rsidP="007B0C0F">
            <w:pPr>
              <w:jc w:val="right"/>
            </w:pPr>
          </w:p>
        </w:tc>
        <w:tc>
          <w:tcPr>
            <w:tcW w:w="290" w:type="dxa"/>
          </w:tcPr>
          <w:p w14:paraId="2377D342" w14:textId="77777777" w:rsidR="00C334D1" w:rsidRPr="00813D46" w:rsidRDefault="00C334D1" w:rsidP="007B0C0F">
            <w:pPr>
              <w:jc w:val="right"/>
            </w:pPr>
          </w:p>
        </w:tc>
        <w:tc>
          <w:tcPr>
            <w:tcW w:w="102" w:type="dxa"/>
          </w:tcPr>
          <w:p w14:paraId="46F03F5A" w14:textId="77777777" w:rsidR="00C334D1" w:rsidRPr="00813D46" w:rsidRDefault="00C334D1" w:rsidP="007B0C0F">
            <w:pPr>
              <w:jc w:val="right"/>
            </w:pPr>
          </w:p>
        </w:tc>
        <w:tc>
          <w:tcPr>
            <w:tcW w:w="526" w:type="dxa"/>
          </w:tcPr>
          <w:p w14:paraId="09BB3844" w14:textId="6B266071" w:rsidR="00C334D1" w:rsidRPr="00813D46" w:rsidRDefault="00634D01" w:rsidP="007B0C0F">
            <w:pPr>
              <w:jc w:val="right"/>
            </w:pPr>
            <w:r w:rsidRPr="00813D46">
              <w:t>10.1</w:t>
            </w:r>
          </w:p>
        </w:tc>
        <w:tc>
          <w:tcPr>
            <w:tcW w:w="72" w:type="dxa"/>
          </w:tcPr>
          <w:p w14:paraId="6E6A30A3" w14:textId="77777777" w:rsidR="00C334D1" w:rsidRPr="00813D46" w:rsidRDefault="00C334D1" w:rsidP="007B0C0F">
            <w:pPr>
              <w:jc w:val="right"/>
            </w:pPr>
          </w:p>
        </w:tc>
        <w:tc>
          <w:tcPr>
            <w:tcW w:w="290" w:type="dxa"/>
          </w:tcPr>
          <w:p w14:paraId="7AD8D64C" w14:textId="77777777" w:rsidR="00C334D1" w:rsidRPr="00813D46" w:rsidRDefault="00C334D1" w:rsidP="007B0C0F">
            <w:pPr>
              <w:jc w:val="right"/>
            </w:pPr>
          </w:p>
        </w:tc>
        <w:tc>
          <w:tcPr>
            <w:tcW w:w="72" w:type="dxa"/>
          </w:tcPr>
          <w:p w14:paraId="6BA20FD4" w14:textId="77777777" w:rsidR="00C334D1" w:rsidRPr="00813D46" w:rsidRDefault="00C334D1" w:rsidP="007B0C0F">
            <w:pPr>
              <w:jc w:val="right"/>
            </w:pPr>
          </w:p>
        </w:tc>
        <w:tc>
          <w:tcPr>
            <w:tcW w:w="805" w:type="dxa"/>
          </w:tcPr>
          <w:p w14:paraId="43461959" w14:textId="788C9D72" w:rsidR="00C334D1" w:rsidRPr="00813D46" w:rsidRDefault="00634D01" w:rsidP="007B0C0F">
            <w:pPr>
              <w:jc w:val="right"/>
            </w:pPr>
            <w:r w:rsidRPr="00813D46">
              <w:t>2/4/14</w:t>
            </w:r>
          </w:p>
        </w:tc>
        <w:tc>
          <w:tcPr>
            <w:tcW w:w="77" w:type="dxa"/>
          </w:tcPr>
          <w:p w14:paraId="7347435F" w14:textId="77777777" w:rsidR="00C334D1" w:rsidRPr="00813D46" w:rsidRDefault="00C334D1" w:rsidP="007B0C0F">
            <w:pPr>
              <w:pStyle w:val="la2"/>
            </w:pPr>
          </w:p>
        </w:tc>
      </w:tr>
      <w:tr w:rsidR="002B2E54" w:rsidRPr="00813D46" w14:paraId="5DD09378" w14:textId="77777777" w:rsidTr="00796601">
        <w:trPr>
          <w:trHeight w:val="120"/>
          <w:jc w:val="center"/>
        </w:trPr>
        <w:tc>
          <w:tcPr>
            <w:tcW w:w="869" w:type="dxa"/>
            <w:vAlign w:val="center"/>
          </w:tcPr>
          <w:p w14:paraId="4144BBE7" w14:textId="77777777" w:rsidR="002B2E54" w:rsidRPr="00813D46" w:rsidRDefault="002B2E54" w:rsidP="00796601">
            <w:pPr>
              <w:rPr>
                <w:sz w:val="12"/>
                <w:szCs w:val="24"/>
              </w:rPr>
            </w:pPr>
          </w:p>
        </w:tc>
        <w:tc>
          <w:tcPr>
            <w:tcW w:w="4233" w:type="dxa"/>
            <w:gridSpan w:val="2"/>
            <w:vAlign w:val="center"/>
          </w:tcPr>
          <w:p w14:paraId="04E96C3B" w14:textId="77777777" w:rsidR="002B2E54" w:rsidRPr="00813D46" w:rsidRDefault="002B2E54" w:rsidP="00796601">
            <w:pPr>
              <w:rPr>
                <w:sz w:val="12"/>
                <w:szCs w:val="24"/>
              </w:rPr>
            </w:pPr>
          </w:p>
        </w:tc>
        <w:tc>
          <w:tcPr>
            <w:tcW w:w="1080" w:type="dxa"/>
            <w:gridSpan w:val="4"/>
            <w:vAlign w:val="center"/>
          </w:tcPr>
          <w:p w14:paraId="09E9C8B6" w14:textId="77777777" w:rsidR="002B2E54" w:rsidRPr="00813D46" w:rsidRDefault="002B2E54" w:rsidP="00796601">
            <w:pPr>
              <w:rPr>
                <w:sz w:val="12"/>
                <w:szCs w:val="24"/>
              </w:rPr>
            </w:pPr>
          </w:p>
        </w:tc>
        <w:tc>
          <w:tcPr>
            <w:tcW w:w="1049" w:type="dxa"/>
            <w:gridSpan w:val="4"/>
            <w:vAlign w:val="center"/>
          </w:tcPr>
          <w:p w14:paraId="68C5A736" w14:textId="77777777" w:rsidR="002B2E54" w:rsidRPr="00813D46" w:rsidRDefault="002B2E54" w:rsidP="00796601">
            <w:pPr>
              <w:rPr>
                <w:sz w:val="12"/>
                <w:szCs w:val="24"/>
              </w:rPr>
            </w:pPr>
          </w:p>
        </w:tc>
        <w:tc>
          <w:tcPr>
            <w:tcW w:w="1269" w:type="dxa"/>
            <w:gridSpan w:val="4"/>
            <w:vAlign w:val="center"/>
          </w:tcPr>
          <w:p w14:paraId="01ACAC32" w14:textId="77777777" w:rsidR="002B2E54" w:rsidRPr="00813D46" w:rsidRDefault="002B2E54" w:rsidP="00796601">
            <w:pPr>
              <w:rPr>
                <w:sz w:val="12"/>
                <w:szCs w:val="24"/>
              </w:rPr>
            </w:pPr>
          </w:p>
        </w:tc>
        <w:tc>
          <w:tcPr>
            <w:tcW w:w="960" w:type="dxa"/>
            <w:gridSpan w:val="4"/>
            <w:vAlign w:val="center"/>
          </w:tcPr>
          <w:p w14:paraId="5856AB04" w14:textId="77777777" w:rsidR="002B2E54" w:rsidRPr="00813D46" w:rsidRDefault="002B2E54" w:rsidP="00796601">
            <w:pPr>
              <w:rPr>
                <w:sz w:val="12"/>
                <w:szCs w:val="24"/>
              </w:rPr>
            </w:pPr>
          </w:p>
        </w:tc>
        <w:tc>
          <w:tcPr>
            <w:tcW w:w="882" w:type="dxa"/>
            <w:gridSpan w:val="2"/>
            <w:vAlign w:val="center"/>
          </w:tcPr>
          <w:p w14:paraId="0FEBA2C8" w14:textId="77777777" w:rsidR="002B2E54" w:rsidRPr="00813D46" w:rsidRDefault="002B2E54" w:rsidP="00796601">
            <w:pPr>
              <w:rPr>
                <w:sz w:val="12"/>
                <w:szCs w:val="24"/>
              </w:rPr>
            </w:pPr>
          </w:p>
        </w:tc>
      </w:tr>
      <w:tr w:rsidR="00C334D1" w:rsidRPr="00813D46" w14:paraId="41D4ACA6" w14:textId="77777777" w:rsidTr="007B0C0F">
        <w:trPr>
          <w:jc w:val="center"/>
        </w:trPr>
        <w:tc>
          <w:tcPr>
            <w:tcW w:w="869" w:type="dxa"/>
            <w:noWrap/>
          </w:tcPr>
          <w:p w14:paraId="223A3656" w14:textId="01FFC276" w:rsidR="00C334D1" w:rsidRPr="00813D46" w:rsidRDefault="00634D01" w:rsidP="007B0C0F">
            <w:pPr>
              <w:rPr>
                <w:rFonts w:cs="Arial"/>
              </w:rPr>
            </w:pPr>
            <w:r w:rsidRPr="00813D46">
              <w:rPr>
                <w:rFonts w:cs="Arial"/>
              </w:rPr>
              <w:t>10.24</w:t>
            </w:r>
            <w:r w:rsidR="00597DC9" w:rsidRPr="00813D46">
              <w:rPr>
                <w:rFonts w:cs="Arial"/>
              </w:rPr>
              <w:t>*</w:t>
            </w:r>
          </w:p>
        </w:tc>
        <w:tc>
          <w:tcPr>
            <w:tcW w:w="306" w:type="dxa"/>
            <w:vAlign w:val="bottom"/>
          </w:tcPr>
          <w:p w14:paraId="2E433A1D" w14:textId="77777777" w:rsidR="00C334D1" w:rsidRPr="00813D46" w:rsidRDefault="00C334D1" w:rsidP="007B0C0F">
            <w:pPr>
              <w:pStyle w:val="la2"/>
              <w:rPr>
                <w:sz w:val="15"/>
                <w:szCs w:val="15"/>
              </w:rPr>
            </w:pPr>
          </w:p>
        </w:tc>
        <w:tc>
          <w:tcPr>
            <w:tcW w:w="3927" w:type="dxa"/>
          </w:tcPr>
          <w:p w14:paraId="64193F34" w14:textId="0FB63E32" w:rsidR="00C334D1" w:rsidRPr="00813D46" w:rsidRDefault="000E3AA1" w:rsidP="007B0C0F">
            <w:pPr>
              <w:rPr>
                <w:rFonts w:cs="Arial"/>
              </w:rPr>
            </w:pPr>
            <w:r w:rsidRPr="00813D46">
              <w:rPr>
                <w:rFonts w:cs="Arial"/>
              </w:rPr>
              <w:t>Long-Term Performance Stock Award Agreement between Microsoft Corporation and Satya Nadella</w:t>
            </w:r>
          </w:p>
        </w:tc>
        <w:tc>
          <w:tcPr>
            <w:tcW w:w="72" w:type="dxa"/>
            <w:vAlign w:val="bottom"/>
          </w:tcPr>
          <w:p w14:paraId="379A9179" w14:textId="77777777" w:rsidR="00C334D1" w:rsidRPr="00813D46" w:rsidRDefault="00C334D1" w:rsidP="007B0C0F">
            <w:pPr>
              <w:pStyle w:val="la2"/>
              <w:rPr>
                <w:sz w:val="15"/>
                <w:szCs w:val="15"/>
              </w:rPr>
            </w:pPr>
          </w:p>
        </w:tc>
        <w:tc>
          <w:tcPr>
            <w:tcW w:w="674" w:type="dxa"/>
            <w:noWrap/>
          </w:tcPr>
          <w:p w14:paraId="3FCB91CB" w14:textId="77777777" w:rsidR="00C334D1" w:rsidRPr="00813D46" w:rsidDel="00D2743F" w:rsidRDefault="00C334D1" w:rsidP="007B0C0F">
            <w:pPr>
              <w:jc w:val="center"/>
              <w:rPr>
                <w:rFonts w:cs="Arial"/>
              </w:rPr>
            </w:pPr>
          </w:p>
        </w:tc>
        <w:tc>
          <w:tcPr>
            <w:tcW w:w="256" w:type="dxa"/>
            <w:noWrap/>
          </w:tcPr>
          <w:p w14:paraId="7FA4F37B" w14:textId="77777777" w:rsidR="00C334D1" w:rsidRPr="00813D46" w:rsidRDefault="00C334D1" w:rsidP="007B0C0F">
            <w:pPr>
              <w:jc w:val="right"/>
              <w:rPr>
                <w:szCs w:val="24"/>
              </w:rPr>
            </w:pPr>
          </w:p>
        </w:tc>
        <w:tc>
          <w:tcPr>
            <w:tcW w:w="78" w:type="dxa"/>
            <w:noWrap/>
          </w:tcPr>
          <w:p w14:paraId="761DB49C" w14:textId="77777777" w:rsidR="00C334D1" w:rsidRPr="00813D46" w:rsidRDefault="00C334D1" w:rsidP="007B0C0F">
            <w:pPr>
              <w:rPr>
                <w:rFonts w:cs="Arial"/>
              </w:rPr>
            </w:pPr>
          </w:p>
        </w:tc>
        <w:tc>
          <w:tcPr>
            <w:tcW w:w="615" w:type="dxa"/>
          </w:tcPr>
          <w:p w14:paraId="6CA6B97C" w14:textId="21F82463" w:rsidR="00C334D1" w:rsidRPr="00813D46" w:rsidRDefault="000E3AA1" w:rsidP="007B0C0F">
            <w:pPr>
              <w:jc w:val="right"/>
            </w:pPr>
            <w:r w:rsidRPr="00813D46">
              <w:t>10-Q</w:t>
            </w:r>
          </w:p>
        </w:tc>
        <w:tc>
          <w:tcPr>
            <w:tcW w:w="72" w:type="dxa"/>
          </w:tcPr>
          <w:p w14:paraId="5326AAC7" w14:textId="77777777" w:rsidR="00C334D1" w:rsidRPr="00813D46" w:rsidRDefault="00C334D1" w:rsidP="007B0C0F">
            <w:pPr>
              <w:jc w:val="right"/>
            </w:pPr>
          </w:p>
        </w:tc>
        <w:tc>
          <w:tcPr>
            <w:tcW w:w="290" w:type="dxa"/>
          </w:tcPr>
          <w:p w14:paraId="0D728151" w14:textId="77777777" w:rsidR="00C334D1" w:rsidRPr="00813D46" w:rsidRDefault="00C334D1" w:rsidP="007B0C0F">
            <w:pPr>
              <w:jc w:val="right"/>
            </w:pPr>
          </w:p>
        </w:tc>
        <w:tc>
          <w:tcPr>
            <w:tcW w:w="72" w:type="dxa"/>
          </w:tcPr>
          <w:p w14:paraId="7CD7BEEA" w14:textId="77777777" w:rsidR="00C334D1" w:rsidRPr="00813D46" w:rsidRDefault="00C334D1" w:rsidP="007B0C0F">
            <w:pPr>
              <w:jc w:val="right"/>
            </w:pPr>
          </w:p>
        </w:tc>
        <w:tc>
          <w:tcPr>
            <w:tcW w:w="805" w:type="dxa"/>
          </w:tcPr>
          <w:p w14:paraId="7BC40393" w14:textId="17AA69C2" w:rsidR="00C334D1" w:rsidRPr="00813D46" w:rsidRDefault="000E3AA1" w:rsidP="007B0C0F">
            <w:pPr>
              <w:jc w:val="right"/>
            </w:pPr>
            <w:r w:rsidRPr="00813D46">
              <w:t>12/31/14</w:t>
            </w:r>
          </w:p>
        </w:tc>
        <w:tc>
          <w:tcPr>
            <w:tcW w:w="72" w:type="dxa"/>
          </w:tcPr>
          <w:p w14:paraId="29CA2640" w14:textId="77777777" w:rsidR="00C334D1" w:rsidRPr="00813D46" w:rsidRDefault="00C334D1" w:rsidP="007B0C0F">
            <w:pPr>
              <w:jc w:val="right"/>
            </w:pPr>
          </w:p>
        </w:tc>
        <w:tc>
          <w:tcPr>
            <w:tcW w:w="290" w:type="dxa"/>
          </w:tcPr>
          <w:p w14:paraId="4B2A24DD" w14:textId="77777777" w:rsidR="00C334D1" w:rsidRPr="00813D46" w:rsidRDefault="00C334D1" w:rsidP="007B0C0F">
            <w:pPr>
              <w:jc w:val="right"/>
            </w:pPr>
          </w:p>
        </w:tc>
        <w:tc>
          <w:tcPr>
            <w:tcW w:w="102" w:type="dxa"/>
          </w:tcPr>
          <w:p w14:paraId="2AD5144B" w14:textId="77777777" w:rsidR="00C334D1" w:rsidRPr="00813D46" w:rsidRDefault="00C334D1" w:rsidP="007B0C0F">
            <w:pPr>
              <w:jc w:val="right"/>
            </w:pPr>
          </w:p>
        </w:tc>
        <w:tc>
          <w:tcPr>
            <w:tcW w:w="526" w:type="dxa"/>
          </w:tcPr>
          <w:p w14:paraId="4B784B33" w14:textId="2F7F9126" w:rsidR="00C334D1" w:rsidRPr="00813D46" w:rsidRDefault="000E3AA1" w:rsidP="007B0C0F">
            <w:pPr>
              <w:jc w:val="right"/>
            </w:pPr>
            <w:r w:rsidRPr="00813D46">
              <w:t>10.24</w:t>
            </w:r>
          </w:p>
        </w:tc>
        <w:tc>
          <w:tcPr>
            <w:tcW w:w="72" w:type="dxa"/>
          </w:tcPr>
          <w:p w14:paraId="60E9C814" w14:textId="77777777" w:rsidR="00C334D1" w:rsidRPr="00813D46" w:rsidRDefault="00C334D1" w:rsidP="007B0C0F">
            <w:pPr>
              <w:jc w:val="right"/>
            </w:pPr>
          </w:p>
        </w:tc>
        <w:tc>
          <w:tcPr>
            <w:tcW w:w="290" w:type="dxa"/>
          </w:tcPr>
          <w:p w14:paraId="03AD9E55" w14:textId="77777777" w:rsidR="00C334D1" w:rsidRPr="00813D46" w:rsidRDefault="00C334D1" w:rsidP="007B0C0F">
            <w:pPr>
              <w:jc w:val="right"/>
            </w:pPr>
          </w:p>
        </w:tc>
        <w:tc>
          <w:tcPr>
            <w:tcW w:w="72" w:type="dxa"/>
          </w:tcPr>
          <w:p w14:paraId="369FC80B" w14:textId="77777777" w:rsidR="00C334D1" w:rsidRPr="00813D46" w:rsidRDefault="00C334D1" w:rsidP="007B0C0F">
            <w:pPr>
              <w:jc w:val="right"/>
            </w:pPr>
          </w:p>
        </w:tc>
        <w:tc>
          <w:tcPr>
            <w:tcW w:w="805" w:type="dxa"/>
          </w:tcPr>
          <w:p w14:paraId="2ACA2B6F" w14:textId="211ABABC" w:rsidR="00C334D1" w:rsidRPr="00813D46" w:rsidRDefault="000E3AA1" w:rsidP="007B0C0F">
            <w:pPr>
              <w:jc w:val="right"/>
            </w:pPr>
            <w:r w:rsidRPr="00813D46">
              <w:t>1/26/15</w:t>
            </w:r>
          </w:p>
        </w:tc>
        <w:tc>
          <w:tcPr>
            <w:tcW w:w="77" w:type="dxa"/>
          </w:tcPr>
          <w:p w14:paraId="28F10835" w14:textId="77777777" w:rsidR="00C334D1" w:rsidRPr="00813D46" w:rsidRDefault="00C334D1" w:rsidP="007B0C0F">
            <w:pPr>
              <w:pStyle w:val="la2"/>
            </w:pPr>
          </w:p>
        </w:tc>
      </w:tr>
      <w:tr w:rsidR="002B2E54" w:rsidRPr="00813D46" w14:paraId="2C400A8B" w14:textId="77777777" w:rsidTr="00796601">
        <w:trPr>
          <w:trHeight w:val="120"/>
          <w:jc w:val="center"/>
        </w:trPr>
        <w:tc>
          <w:tcPr>
            <w:tcW w:w="869" w:type="dxa"/>
            <w:vAlign w:val="center"/>
          </w:tcPr>
          <w:p w14:paraId="4CC43842" w14:textId="77777777" w:rsidR="002B2E54" w:rsidRPr="00813D46" w:rsidRDefault="002B2E54" w:rsidP="00796601">
            <w:pPr>
              <w:rPr>
                <w:sz w:val="12"/>
                <w:szCs w:val="24"/>
              </w:rPr>
            </w:pPr>
          </w:p>
        </w:tc>
        <w:tc>
          <w:tcPr>
            <w:tcW w:w="4233" w:type="dxa"/>
            <w:gridSpan w:val="2"/>
            <w:vAlign w:val="center"/>
          </w:tcPr>
          <w:p w14:paraId="1EAF1E23" w14:textId="77777777" w:rsidR="002B2E54" w:rsidRPr="00813D46" w:rsidRDefault="002B2E54" w:rsidP="00796601">
            <w:pPr>
              <w:rPr>
                <w:sz w:val="12"/>
                <w:szCs w:val="24"/>
              </w:rPr>
            </w:pPr>
          </w:p>
        </w:tc>
        <w:tc>
          <w:tcPr>
            <w:tcW w:w="1080" w:type="dxa"/>
            <w:gridSpan w:val="4"/>
            <w:vAlign w:val="center"/>
          </w:tcPr>
          <w:p w14:paraId="3F23D63E" w14:textId="77777777" w:rsidR="002B2E54" w:rsidRPr="00813D46" w:rsidRDefault="002B2E54" w:rsidP="00796601">
            <w:pPr>
              <w:rPr>
                <w:sz w:val="12"/>
                <w:szCs w:val="24"/>
              </w:rPr>
            </w:pPr>
          </w:p>
        </w:tc>
        <w:tc>
          <w:tcPr>
            <w:tcW w:w="1049" w:type="dxa"/>
            <w:gridSpan w:val="4"/>
            <w:vAlign w:val="center"/>
          </w:tcPr>
          <w:p w14:paraId="5CDEE4D5" w14:textId="77777777" w:rsidR="002B2E54" w:rsidRPr="00813D46" w:rsidRDefault="002B2E54" w:rsidP="00796601">
            <w:pPr>
              <w:rPr>
                <w:sz w:val="12"/>
                <w:szCs w:val="24"/>
              </w:rPr>
            </w:pPr>
          </w:p>
        </w:tc>
        <w:tc>
          <w:tcPr>
            <w:tcW w:w="1269" w:type="dxa"/>
            <w:gridSpan w:val="4"/>
            <w:vAlign w:val="center"/>
          </w:tcPr>
          <w:p w14:paraId="6DFDB730" w14:textId="77777777" w:rsidR="002B2E54" w:rsidRPr="00813D46" w:rsidRDefault="002B2E54" w:rsidP="00796601">
            <w:pPr>
              <w:rPr>
                <w:sz w:val="12"/>
                <w:szCs w:val="24"/>
              </w:rPr>
            </w:pPr>
          </w:p>
        </w:tc>
        <w:tc>
          <w:tcPr>
            <w:tcW w:w="960" w:type="dxa"/>
            <w:gridSpan w:val="4"/>
            <w:vAlign w:val="center"/>
          </w:tcPr>
          <w:p w14:paraId="39699749" w14:textId="77777777" w:rsidR="002B2E54" w:rsidRPr="00813D46" w:rsidRDefault="002B2E54" w:rsidP="00796601">
            <w:pPr>
              <w:rPr>
                <w:sz w:val="12"/>
                <w:szCs w:val="24"/>
              </w:rPr>
            </w:pPr>
          </w:p>
        </w:tc>
        <w:tc>
          <w:tcPr>
            <w:tcW w:w="882" w:type="dxa"/>
            <w:gridSpan w:val="2"/>
            <w:vAlign w:val="center"/>
          </w:tcPr>
          <w:p w14:paraId="22DDA643" w14:textId="77777777" w:rsidR="002B2E54" w:rsidRPr="00813D46" w:rsidRDefault="002B2E54" w:rsidP="00796601">
            <w:pPr>
              <w:rPr>
                <w:sz w:val="12"/>
                <w:szCs w:val="24"/>
              </w:rPr>
            </w:pPr>
          </w:p>
        </w:tc>
      </w:tr>
      <w:tr w:rsidR="00634D01" w:rsidRPr="00813D46" w14:paraId="524B886A" w14:textId="77777777" w:rsidTr="007B0C0F">
        <w:trPr>
          <w:jc w:val="center"/>
        </w:trPr>
        <w:tc>
          <w:tcPr>
            <w:tcW w:w="869" w:type="dxa"/>
            <w:noWrap/>
          </w:tcPr>
          <w:p w14:paraId="0A0CD5A6" w14:textId="4DD77F09" w:rsidR="00634D01" w:rsidRPr="00813D46" w:rsidRDefault="00597DC9" w:rsidP="00133C79">
            <w:pPr>
              <w:rPr>
                <w:rFonts w:cs="Arial"/>
              </w:rPr>
            </w:pPr>
            <w:r w:rsidRPr="00813D46">
              <w:rPr>
                <w:rFonts w:cs="Arial"/>
              </w:rPr>
              <w:t>10.25</w:t>
            </w:r>
            <w:r w:rsidR="00615B2E" w:rsidRPr="00813D46">
              <w:rPr>
                <w:rFonts w:cs="Arial"/>
              </w:rPr>
              <w:t>*</w:t>
            </w:r>
          </w:p>
        </w:tc>
        <w:tc>
          <w:tcPr>
            <w:tcW w:w="306" w:type="dxa"/>
            <w:vAlign w:val="bottom"/>
          </w:tcPr>
          <w:p w14:paraId="296CEF3D" w14:textId="77777777" w:rsidR="00634D01" w:rsidRPr="00813D46" w:rsidRDefault="00634D01" w:rsidP="007B0C0F">
            <w:pPr>
              <w:pStyle w:val="la2"/>
              <w:rPr>
                <w:sz w:val="15"/>
                <w:szCs w:val="15"/>
              </w:rPr>
            </w:pPr>
          </w:p>
        </w:tc>
        <w:tc>
          <w:tcPr>
            <w:tcW w:w="3927" w:type="dxa"/>
          </w:tcPr>
          <w:p w14:paraId="5322B7E6" w14:textId="284A1110" w:rsidR="00634D01" w:rsidRPr="00813D46" w:rsidRDefault="00F80E5D" w:rsidP="00F80E5D">
            <w:pPr>
              <w:rPr>
                <w:rFonts w:cs="Arial"/>
              </w:rPr>
            </w:pPr>
            <w:r w:rsidRPr="00813D46">
              <w:rPr>
                <w:rFonts w:cs="Arial"/>
              </w:rPr>
              <w:t>Form of Executive Officer Incentive Plan Performance Stock Award Agreement under the Microsoft Corporation 2001 Stock Plan</w:t>
            </w:r>
          </w:p>
        </w:tc>
        <w:tc>
          <w:tcPr>
            <w:tcW w:w="72" w:type="dxa"/>
            <w:vAlign w:val="bottom"/>
          </w:tcPr>
          <w:p w14:paraId="75F5C9FE" w14:textId="77777777" w:rsidR="00634D01" w:rsidRPr="00813D46" w:rsidRDefault="00634D01" w:rsidP="007B0C0F">
            <w:pPr>
              <w:pStyle w:val="la2"/>
              <w:rPr>
                <w:sz w:val="15"/>
                <w:szCs w:val="15"/>
              </w:rPr>
            </w:pPr>
          </w:p>
        </w:tc>
        <w:tc>
          <w:tcPr>
            <w:tcW w:w="674" w:type="dxa"/>
            <w:noWrap/>
          </w:tcPr>
          <w:p w14:paraId="71531480" w14:textId="350F2D53" w:rsidR="00634D01" w:rsidRPr="00813D46" w:rsidDel="00D2743F" w:rsidRDefault="00597DC9" w:rsidP="007B0C0F">
            <w:pPr>
              <w:jc w:val="center"/>
              <w:rPr>
                <w:rFonts w:cs="Arial"/>
              </w:rPr>
            </w:pPr>
            <w:r w:rsidRPr="00813D46">
              <w:rPr>
                <w:rFonts w:cs="Arial"/>
              </w:rPr>
              <w:t>X</w:t>
            </w:r>
          </w:p>
        </w:tc>
        <w:tc>
          <w:tcPr>
            <w:tcW w:w="256" w:type="dxa"/>
            <w:noWrap/>
          </w:tcPr>
          <w:p w14:paraId="1B465CD3" w14:textId="77777777" w:rsidR="00634D01" w:rsidRPr="00813D46" w:rsidRDefault="00634D01" w:rsidP="007B0C0F">
            <w:pPr>
              <w:jc w:val="right"/>
              <w:rPr>
                <w:szCs w:val="24"/>
              </w:rPr>
            </w:pPr>
          </w:p>
        </w:tc>
        <w:tc>
          <w:tcPr>
            <w:tcW w:w="78" w:type="dxa"/>
            <w:noWrap/>
          </w:tcPr>
          <w:p w14:paraId="7563DAE6" w14:textId="77777777" w:rsidR="00634D01" w:rsidRPr="00813D46" w:rsidRDefault="00634D01" w:rsidP="007B0C0F">
            <w:pPr>
              <w:rPr>
                <w:rFonts w:cs="Arial"/>
              </w:rPr>
            </w:pPr>
          </w:p>
        </w:tc>
        <w:tc>
          <w:tcPr>
            <w:tcW w:w="615" w:type="dxa"/>
          </w:tcPr>
          <w:p w14:paraId="12D19801" w14:textId="77777777" w:rsidR="00634D01" w:rsidRPr="00813D46" w:rsidRDefault="00634D01" w:rsidP="007B0C0F">
            <w:pPr>
              <w:jc w:val="right"/>
            </w:pPr>
          </w:p>
        </w:tc>
        <w:tc>
          <w:tcPr>
            <w:tcW w:w="72" w:type="dxa"/>
          </w:tcPr>
          <w:p w14:paraId="0DC107F4" w14:textId="77777777" w:rsidR="00634D01" w:rsidRPr="00813D46" w:rsidRDefault="00634D01" w:rsidP="007B0C0F">
            <w:pPr>
              <w:jc w:val="right"/>
            </w:pPr>
          </w:p>
        </w:tc>
        <w:tc>
          <w:tcPr>
            <w:tcW w:w="290" w:type="dxa"/>
          </w:tcPr>
          <w:p w14:paraId="415AC7D9" w14:textId="77777777" w:rsidR="00634D01" w:rsidRPr="00813D46" w:rsidRDefault="00634D01" w:rsidP="007B0C0F">
            <w:pPr>
              <w:jc w:val="right"/>
            </w:pPr>
          </w:p>
        </w:tc>
        <w:tc>
          <w:tcPr>
            <w:tcW w:w="72" w:type="dxa"/>
          </w:tcPr>
          <w:p w14:paraId="52B1B01D" w14:textId="77777777" w:rsidR="00634D01" w:rsidRPr="00813D46" w:rsidRDefault="00634D01" w:rsidP="007B0C0F">
            <w:pPr>
              <w:jc w:val="right"/>
            </w:pPr>
          </w:p>
        </w:tc>
        <w:tc>
          <w:tcPr>
            <w:tcW w:w="805" w:type="dxa"/>
          </w:tcPr>
          <w:p w14:paraId="05BE320A" w14:textId="77777777" w:rsidR="00634D01" w:rsidRPr="00813D46" w:rsidRDefault="00634D01" w:rsidP="007B0C0F">
            <w:pPr>
              <w:jc w:val="right"/>
            </w:pPr>
          </w:p>
        </w:tc>
        <w:tc>
          <w:tcPr>
            <w:tcW w:w="72" w:type="dxa"/>
          </w:tcPr>
          <w:p w14:paraId="6C925384" w14:textId="77777777" w:rsidR="00634D01" w:rsidRPr="00813D46" w:rsidRDefault="00634D01" w:rsidP="007B0C0F">
            <w:pPr>
              <w:jc w:val="right"/>
            </w:pPr>
          </w:p>
        </w:tc>
        <w:tc>
          <w:tcPr>
            <w:tcW w:w="290" w:type="dxa"/>
          </w:tcPr>
          <w:p w14:paraId="449ADD66" w14:textId="77777777" w:rsidR="00634D01" w:rsidRPr="00813D46" w:rsidRDefault="00634D01" w:rsidP="007B0C0F">
            <w:pPr>
              <w:jc w:val="right"/>
            </w:pPr>
          </w:p>
        </w:tc>
        <w:tc>
          <w:tcPr>
            <w:tcW w:w="102" w:type="dxa"/>
          </w:tcPr>
          <w:p w14:paraId="042C6202" w14:textId="77777777" w:rsidR="00634D01" w:rsidRPr="00813D46" w:rsidRDefault="00634D01" w:rsidP="007B0C0F">
            <w:pPr>
              <w:jc w:val="right"/>
            </w:pPr>
          </w:p>
        </w:tc>
        <w:tc>
          <w:tcPr>
            <w:tcW w:w="526" w:type="dxa"/>
          </w:tcPr>
          <w:p w14:paraId="35B892EF" w14:textId="77777777" w:rsidR="00634D01" w:rsidRPr="00813D46" w:rsidRDefault="00634D01" w:rsidP="007B0C0F">
            <w:pPr>
              <w:jc w:val="right"/>
            </w:pPr>
          </w:p>
        </w:tc>
        <w:tc>
          <w:tcPr>
            <w:tcW w:w="72" w:type="dxa"/>
          </w:tcPr>
          <w:p w14:paraId="04E9BB1C" w14:textId="77777777" w:rsidR="00634D01" w:rsidRPr="00813D46" w:rsidRDefault="00634D01" w:rsidP="007B0C0F">
            <w:pPr>
              <w:jc w:val="right"/>
            </w:pPr>
          </w:p>
        </w:tc>
        <w:tc>
          <w:tcPr>
            <w:tcW w:w="290" w:type="dxa"/>
          </w:tcPr>
          <w:p w14:paraId="15BBE44F" w14:textId="77777777" w:rsidR="00634D01" w:rsidRPr="00813D46" w:rsidRDefault="00634D01" w:rsidP="007B0C0F">
            <w:pPr>
              <w:jc w:val="right"/>
            </w:pPr>
          </w:p>
        </w:tc>
        <w:tc>
          <w:tcPr>
            <w:tcW w:w="72" w:type="dxa"/>
          </w:tcPr>
          <w:p w14:paraId="64327AF2" w14:textId="77777777" w:rsidR="00634D01" w:rsidRPr="00813D46" w:rsidRDefault="00634D01" w:rsidP="007B0C0F">
            <w:pPr>
              <w:jc w:val="right"/>
            </w:pPr>
          </w:p>
        </w:tc>
        <w:tc>
          <w:tcPr>
            <w:tcW w:w="805" w:type="dxa"/>
          </w:tcPr>
          <w:p w14:paraId="7FA3845B" w14:textId="77777777" w:rsidR="00634D01" w:rsidRPr="00813D46" w:rsidRDefault="00634D01" w:rsidP="007B0C0F">
            <w:pPr>
              <w:jc w:val="right"/>
            </w:pPr>
          </w:p>
        </w:tc>
        <w:tc>
          <w:tcPr>
            <w:tcW w:w="77" w:type="dxa"/>
          </w:tcPr>
          <w:p w14:paraId="3F198D39" w14:textId="77777777" w:rsidR="00634D01" w:rsidRPr="00813D46" w:rsidRDefault="00634D01" w:rsidP="007B0C0F">
            <w:pPr>
              <w:pStyle w:val="la2"/>
            </w:pPr>
          </w:p>
        </w:tc>
      </w:tr>
      <w:tr w:rsidR="00C334D1" w:rsidRPr="00813D46" w14:paraId="4B5ADB1C" w14:textId="77777777" w:rsidTr="007B0C0F">
        <w:trPr>
          <w:trHeight w:val="120"/>
          <w:jc w:val="center"/>
        </w:trPr>
        <w:tc>
          <w:tcPr>
            <w:tcW w:w="869" w:type="dxa"/>
            <w:vAlign w:val="center"/>
          </w:tcPr>
          <w:p w14:paraId="16F03C84" w14:textId="77777777" w:rsidR="00C334D1" w:rsidRPr="00813D46" w:rsidRDefault="00C334D1" w:rsidP="007B0C0F">
            <w:pPr>
              <w:rPr>
                <w:sz w:val="12"/>
                <w:szCs w:val="24"/>
              </w:rPr>
            </w:pPr>
          </w:p>
        </w:tc>
        <w:tc>
          <w:tcPr>
            <w:tcW w:w="4233" w:type="dxa"/>
            <w:gridSpan w:val="2"/>
            <w:vAlign w:val="center"/>
          </w:tcPr>
          <w:p w14:paraId="194E5020" w14:textId="77777777" w:rsidR="00C334D1" w:rsidRPr="00813D46" w:rsidRDefault="00C334D1" w:rsidP="007B0C0F">
            <w:pPr>
              <w:rPr>
                <w:sz w:val="12"/>
                <w:szCs w:val="24"/>
              </w:rPr>
            </w:pPr>
          </w:p>
        </w:tc>
        <w:tc>
          <w:tcPr>
            <w:tcW w:w="1080" w:type="dxa"/>
            <w:gridSpan w:val="4"/>
            <w:vAlign w:val="center"/>
          </w:tcPr>
          <w:p w14:paraId="6C6489A1" w14:textId="77777777" w:rsidR="00C334D1" w:rsidRPr="00813D46" w:rsidRDefault="00C334D1" w:rsidP="007B0C0F">
            <w:pPr>
              <w:jc w:val="center"/>
              <w:rPr>
                <w:sz w:val="12"/>
                <w:szCs w:val="24"/>
              </w:rPr>
            </w:pPr>
          </w:p>
        </w:tc>
        <w:tc>
          <w:tcPr>
            <w:tcW w:w="1049" w:type="dxa"/>
            <w:gridSpan w:val="4"/>
            <w:vAlign w:val="center"/>
          </w:tcPr>
          <w:p w14:paraId="6800D38E" w14:textId="77777777" w:rsidR="00C334D1" w:rsidRPr="00813D46" w:rsidRDefault="00C334D1" w:rsidP="007B0C0F">
            <w:pPr>
              <w:rPr>
                <w:sz w:val="12"/>
                <w:szCs w:val="24"/>
              </w:rPr>
            </w:pPr>
          </w:p>
        </w:tc>
        <w:tc>
          <w:tcPr>
            <w:tcW w:w="1269" w:type="dxa"/>
            <w:gridSpan w:val="4"/>
            <w:vAlign w:val="center"/>
          </w:tcPr>
          <w:p w14:paraId="02C0E859" w14:textId="77777777" w:rsidR="00C334D1" w:rsidRPr="00813D46" w:rsidRDefault="00C334D1" w:rsidP="007B0C0F">
            <w:pPr>
              <w:rPr>
                <w:sz w:val="12"/>
                <w:szCs w:val="24"/>
              </w:rPr>
            </w:pPr>
          </w:p>
        </w:tc>
        <w:tc>
          <w:tcPr>
            <w:tcW w:w="960" w:type="dxa"/>
            <w:gridSpan w:val="4"/>
            <w:vAlign w:val="center"/>
          </w:tcPr>
          <w:p w14:paraId="3D9E582D" w14:textId="77777777" w:rsidR="00C334D1" w:rsidRPr="00813D46" w:rsidRDefault="00C334D1" w:rsidP="007B0C0F">
            <w:pPr>
              <w:rPr>
                <w:sz w:val="12"/>
                <w:szCs w:val="24"/>
              </w:rPr>
            </w:pPr>
          </w:p>
        </w:tc>
        <w:tc>
          <w:tcPr>
            <w:tcW w:w="882" w:type="dxa"/>
            <w:gridSpan w:val="2"/>
            <w:vAlign w:val="center"/>
          </w:tcPr>
          <w:p w14:paraId="7EA998E1" w14:textId="77777777" w:rsidR="00C334D1" w:rsidRPr="00813D46" w:rsidRDefault="00C334D1" w:rsidP="007B0C0F">
            <w:pPr>
              <w:rPr>
                <w:sz w:val="12"/>
                <w:szCs w:val="24"/>
              </w:rPr>
            </w:pPr>
          </w:p>
        </w:tc>
      </w:tr>
      <w:tr w:rsidR="00C334D1" w:rsidRPr="00813D46" w14:paraId="2A4A9522" w14:textId="77777777" w:rsidTr="007B0C0F">
        <w:trPr>
          <w:jc w:val="center"/>
        </w:trPr>
        <w:tc>
          <w:tcPr>
            <w:tcW w:w="869" w:type="dxa"/>
            <w:noWrap/>
          </w:tcPr>
          <w:p w14:paraId="7794A63F" w14:textId="77777777" w:rsidR="00C334D1" w:rsidRPr="00813D46" w:rsidRDefault="00C334D1" w:rsidP="007B0C0F">
            <w:pPr>
              <w:rPr>
                <w:sz w:val="8"/>
                <w:szCs w:val="24"/>
              </w:rPr>
            </w:pPr>
            <w:r w:rsidRPr="00813D46">
              <w:rPr>
                <w:rFonts w:cs="Arial"/>
              </w:rPr>
              <w:t>12</w:t>
            </w:r>
          </w:p>
        </w:tc>
        <w:tc>
          <w:tcPr>
            <w:tcW w:w="306" w:type="dxa"/>
            <w:vAlign w:val="bottom"/>
          </w:tcPr>
          <w:p w14:paraId="1CBAC05E" w14:textId="77777777" w:rsidR="00C334D1" w:rsidRPr="00813D46" w:rsidRDefault="00C334D1" w:rsidP="007B0C0F">
            <w:pPr>
              <w:pStyle w:val="la2"/>
            </w:pPr>
            <w:r w:rsidRPr="00813D46">
              <w:rPr>
                <w:sz w:val="15"/>
                <w:szCs w:val="15"/>
              </w:rPr>
              <w:t> </w:t>
            </w:r>
          </w:p>
        </w:tc>
        <w:tc>
          <w:tcPr>
            <w:tcW w:w="3927" w:type="dxa"/>
          </w:tcPr>
          <w:p w14:paraId="437284D4" w14:textId="77777777" w:rsidR="00C334D1" w:rsidRPr="00813D46" w:rsidRDefault="00C334D1" w:rsidP="007B0C0F">
            <w:pPr>
              <w:rPr>
                <w:sz w:val="8"/>
                <w:szCs w:val="24"/>
              </w:rPr>
            </w:pPr>
            <w:r w:rsidRPr="00813D46">
              <w:rPr>
                <w:rFonts w:cs="Arial"/>
              </w:rPr>
              <w:t>Computation of Ratio of Earnings to Fixed Charges</w:t>
            </w:r>
          </w:p>
        </w:tc>
        <w:tc>
          <w:tcPr>
            <w:tcW w:w="72" w:type="dxa"/>
            <w:vAlign w:val="bottom"/>
          </w:tcPr>
          <w:p w14:paraId="1B5E9914" w14:textId="77777777" w:rsidR="00C334D1" w:rsidRPr="00813D46" w:rsidRDefault="00C334D1" w:rsidP="007B0C0F">
            <w:pPr>
              <w:pStyle w:val="la2"/>
            </w:pPr>
            <w:r w:rsidRPr="00813D46">
              <w:rPr>
                <w:sz w:val="15"/>
                <w:szCs w:val="15"/>
              </w:rPr>
              <w:t> </w:t>
            </w:r>
          </w:p>
        </w:tc>
        <w:tc>
          <w:tcPr>
            <w:tcW w:w="674" w:type="dxa"/>
            <w:noWrap/>
          </w:tcPr>
          <w:p w14:paraId="17234280" w14:textId="77777777" w:rsidR="00C334D1" w:rsidRPr="00813D46" w:rsidRDefault="00C334D1" w:rsidP="007B0C0F">
            <w:pPr>
              <w:jc w:val="center"/>
              <w:rPr>
                <w:szCs w:val="24"/>
              </w:rPr>
            </w:pPr>
            <w:r w:rsidRPr="00813D46">
              <w:rPr>
                <w:rFonts w:cs="Arial"/>
              </w:rPr>
              <w:t>X</w:t>
            </w:r>
          </w:p>
        </w:tc>
        <w:tc>
          <w:tcPr>
            <w:tcW w:w="256" w:type="dxa"/>
            <w:noWrap/>
          </w:tcPr>
          <w:p w14:paraId="3EBADEC0" w14:textId="77777777" w:rsidR="00C334D1" w:rsidRPr="00813D46" w:rsidRDefault="00C334D1" w:rsidP="007B0C0F">
            <w:pPr>
              <w:jc w:val="right"/>
              <w:rPr>
                <w:szCs w:val="24"/>
              </w:rPr>
            </w:pPr>
          </w:p>
        </w:tc>
        <w:tc>
          <w:tcPr>
            <w:tcW w:w="78" w:type="dxa"/>
            <w:noWrap/>
          </w:tcPr>
          <w:p w14:paraId="220032B6" w14:textId="77777777" w:rsidR="00C334D1" w:rsidRPr="00813D46" w:rsidRDefault="00C334D1" w:rsidP="007B0C0F">
            <w:pPr>
              <w:rPr>
                <w:sz w:val="8"/>
                <w:szCs w:val="24"/>
              </w:rPr>
            </w:pPr>
            <w:r w:rsidRPr="00813D46">
              <w:rPr>
                <w:rFonts w:cs="Arial"/>
              </w:rPr>
              <w:t> </w:t>
            </w:r>
          </w:p>
        </w:tc>
        <w:tc>
          <w:tcPr>
            <w:tcW w:w="615" w:type="dxa"/>
            <w:vAlign w:val="bottom"/>
          </w:tcPr>
          <w:p w14:paraId="7CA6241D" w14:textId="77777777" w:rsidR="00C334D1" w:rsidRPr="00813D46" w:rsidRDefault="00C334D1" w:rsidP="007B0C0F">
            <w:pPr>
              <w:pStyle w:val="la2"/>
            </w:pPr>
            <w:r w:rsidRPr="00813D46">
              <w:rPr>
                <w:sz w:val="15"/>
                <w:szCs w:val="15"/>
              </w:rPr>
              <w:t> </w:t>
            </w:r>
          </w:p>
        </w:tc>
        <w:tc>
          <w:tcPr>
            <w:tcW w:w="72" w:type="dxa"/>
          </w:tcPr>
          <w:p w14:paraId="0CC46EFD" w14:textId="77777777" w:rsidR="00C334D1" w:rsidRPr="00813D46" w:rsidRDefault="00C334D1" w:rsidP="007B0C0F">
            <w:pPr>
              <w:pStyle w:val="la2"/>
            </w:pPr>
            <w:r w:rsidRPr="00813D46">
              <w:t> </w:t>
            </w:r>
          </w:p>
        </w:tc>
        <w:tc>
          <w:tcPr>
            <w:tcW w:w="290" w:type="dxa"/>
          </w:tcPr>
          <w:p w14:paraId="66E29C86" w14:textId="77777777" w:rsidR="00C334D1" w:rsidRPr="00813D46" w:rsidRDefault="00C334D1" w:rsidP="007B0C0F">
            <w:pPr>
              <w:pStyle w:val="la2"/>
            </w:pPr>
            <w:r w:rsidRPr="00813D46">
              <w:t> </w:t>
            </w:r>
          </w:p>
        </w:tc>
        <w:tc>
          <w:tcPr>
            <w:tcW w:w="72" w:type="dxa"/>
          </w:tcPr>
          <w:p w14:paraId="1E9BBEDC" w14:textId="77777777" w:rsidR="00C334D1" w:rsidRPr="00813D46" w:rsidRDefault="00C334D1" w:rsidP="007B0C0F">
            <w:pPr>
              <w:pStyle w:val="la2"/>
            </w:pPr>
            <w:r w:rsidRPr="00813D46">
              <w:t> </w:t>
            </w:r>
          </w:p>
        </w:tc>
        <w:tc>
          <w:tcPr>
            <w:tcW w:w="805" w:type="dxa"/>
            <w:vAlign w:val="bottom"/>
          </w:tcPr>
          <w:p w14:paraId="57F5D344" w14:textId="77777777" w:rsidR="00C334D1" w:rsidRPr="00813D46" w:rsidRDefault="00C334D1" w:rsidP="007B0C0F">
            <w:pPr>
              <w:pStyle w:val="la2"/>
            </w:pPr>
            <w:r w:rsidRPr="00813D46">
              <w:rPr>
                <w:sz w:val="15"/>
                <w:szCs w:val="15"/>
              </w:rPr>
              <w:t> </w:t>
            </w:r>
          </w:p>
        </w:tc>
        <w:tc>
          <w:tcPr>
            <w:tcW w:w="72" w:type="dxa"/>
          </w:tcPr>
          <w:p w14:paraId="0CB6AD46" w14:textId="77777777" w:rsidR="00C334D1" w:rsidRPr="00813D46" w:rsidRDefault="00C334D1" w:rsidP="007B0C0F">
            <w:pPr>
              <w:pStyle w:val="la2"/>
            </w:pPr>
            <w:r w:rsidRPr="00813D46">
              <w:t> </w:t>
            </w:r>
          </w:p>
        </w:tc>
        <w:tc>
          <w:tcPr>
            <w:tcW w:w="290" w:type="dxa"/>
          </w:tcPr>
          <w:p w14:paraId="57221A8A" w14:textId="77777777" w:rsidR="00C334D1" w:rsidRPr="00813D46" w:rsidRDefault="00C334D1" w:rsidP="007B0C0F">
            <w:pPr>
              <w:pStyle w:val="la2"/>
            </w:pPr>
            <w:r w:rsidRPr="00813D46">
              <w:t> </w:t>
            </w:r>
          </w:p>
        </w:tc>
        <w:tc>
          <w:tcPr>
            <w:tcW w:w="102" w:type="dxa"/>
          </w:tcPr>
          <w:p w14:paraId="5260FE3E" w14:textId="77777777" w:rsidR="00C334D1" w:rsidRPr="00813D46" w:rsidRDefault="00C334D1" w:rsidP="007B0C0F">
            <w:pPr>
              <w:pStyle w:val="la2"/>
            </w:pPr>
            <w:r w:rsidRPr="00813D46">
              <w:t> </w:t>
            </w:r>
          </w:p>
        </w:tc>
        <w:tc>
          <w:tcPr>
            <w:tcW w:w="526" w:type="dxa"/>
            <w:vAlign w:val="bottom"/>
          </w:tcPr>
          <w:p w14:paraId="6E066FC1" w14:textId="77777777" w:rsidR="00C334D1" w:rsidRPr="00813D46" w:rsidRDefault="00C334D1" w:rsidP="007B0C0F">
            <w:pPr>
              <w:pStyle w:val="la2"/>
            </w:pPr>
            <w:r w:rsidRPr="00813D46">
              <w:rPr>
                <w:sz w:val="15"/>
                <w:szCs w:val="15"/>
              </w:rPr>
              <w:t> </w:t>
            </w:r>
          </w:p>
        </w:tc>
        <w:tc>
          <w:tcPr>
            <w:tcW w:w="72" w:type="dxa"/>
          </w:tcPr>
          <w:p w14:paraId="07FA3A26" w14:textId="77777777" w:rsidR="00C334D1" w:rsidRPr="00813D46" w:rsidRDefault="00C334D1" w:rsidP="007B0C0F">
            <w:pPr>
              <w:pStyle w:val="la2"/>
            </w:pPr>
            <w:r w:rsidRPr="00813D46">
              <w:t> </w:t>
            </w:r>
          </w:p>
        </w:tc>
        <w:tc>
          <w:tcPr>
            <w:tcW w:w="290" w:type="dxa"/>
          </w:tcPr>
          <w:p w14:paraId="2595812C" w14:textId="77777777" w:rsidR="00C334D1" w:rsidRPr="00813D46" w:rsidRDefault="00C334D1" w:rsidP="007B0C0F">
            <w:pPr>
              <w:pStyle w:val="la2"/>
            </w:pPr>
            <w:r w:rsidRPr="00813D46">
              <w:t> </w:t>
            </w:r>
          </w:p>
        </w:tc>
        <w:tc>
          <w:tcPr>
            <w:tcW w:w="72" w:type="dxa"/>
          </w:tcPr>
          <w:p w14:paraId="738945C1" w14:textId="77777777" w:rsidR="00C334D1" w:rsidRPr="00813D46" w:rsidRDefault="00C334D1" w:rsidP="007B0C0F">
            <w:pPr>
              <w:pStyle w:val="la2"/>
            </w:pPr>
            <w:r w:rsidRPr="00813D46">
              <w:t> </w:t>
            </w:r>
          </w:p>
        </w:tc>
        <w:tc>
          <w:tcPr>
            <w:tcW w:w="805" w:type="dxa"/>
            <w:vAlign w:val="bottom"/>
          </w:tcPr>
          <w:p w14:paraId="7445F5F8" w14:textId="77777777" w:rsidR="00C334D1" w:rsidRPr="00813D46" w:rsidRDefault="00C334D1" w:rsidP="007B0C0F">
            <w:pPr>
              <w:pStyle w:val="la2"/>
            </w:pPr>
            <w:r w:rsidRPr="00813D46">
              <w:rPr>
                <w:sz w:val="15"/>
                <w:szCs w:val="15"/>
              </w:rPr>
              <w:t> </w:t>
            </w:r>
          </w:p>
        </w:tc>
        <w:tc>
          <w:tcPr>
            <w:tcW w:w="77" w:type="dxa"/>
          </w:tcPr>
          <w:p w14:paraId="3AFA2AD9" w14:textId="77777777" w:rsidR="00C334D1" w:rsidRPr="00813D46" w:rsidRDefault="00C334D1" w:rsidP="007B0C0F">
            <w:pPr>
              <w:pStyle w:val="la2"/>
            </w:pPr>
            <w:r w:rsidRPr="00813D46">
              <w:t> </w:t>
            </w:r>
          </w:p>
        </w:tc>
      </w:tr>
      <w:tr w:rsidR="00C334D1" w:rsidRPr="00813D46" w14:paraId="09C10403" w14:textId="77777777" w:rsidTr="007B0C0F">
        <w:trPr>
          <w:trHeight w:val="120"/>
          <w:jc w:val="center"/>
        </w:trPr>
        <w:tc>
          <w:tcPr>
            <w:tcW w:w="869" w:type="dxa"/>
            <w:vAlign w:val="center"/>
          </w:tcPr>
          <w:p w14:paraId="0A480C13" w14:textId="77777777" w:rsidR="00C334D1" w:rsidRPr="00813D46" w:rsidRDefault="00C334D1" w:rsidP="007B0C0F">
            <w:pPr>
              <w:rPr>
                <w:sz w:val="12"/>
                <w:szCs w:val="24"/>
              </w:rPr>
            </w:pPr>
          </w:p>
        </w:tc>
        <w:tc>
          <w:tcPr>
            <w:tcW w:w="4233" w:type="dxa"/>
            <w:gridSpan w:val="2"/>
            <w:vAlign w:val="center"/>
          </w:tcPr>
          <w:p w14:paraId="0903FCC3" w14:textId="77777777" w:rsidR="00C334D1" w:rsidRPr="00813D46" w:rsidRDefault="00C334D1" w:rsidP="007B0C0F">
            <w:pPr>
              <w:rPr>
                <w:sz w:val="12"/>
                <w:szCs w:val="24"/>
              </w:rPr>
            </w:pPr>
          </w:p>
        </w:tc>
        <w:tc>
          <w:tcPr>
            <w:tcW w:w="1080" w:type="dxa"/>
            <w:gridSpan w:val="4"/>
            <w:vAlign w:val="center"/>
          </w:tcPr>
          <w:p w14:paraId="79047FBB" w14:textId="77777777" w:rsidR="00C334D1" w:rsidRPr="00813D46" w:rsidRDefault="00C334D1" w:rsidP="007B0C0F">
            <w:pPr>
              <w:jc w:val="center"/>
              <w:rPr>
                <w:sz w:val="12"/>
                <w:szCs w:val="24"/>
              </w:rPr>
            </w:pPr>
          </w:p>
        </w:tc>
        <w:tc>
          <w:tcPr>
            <w:tcW w:w="1049" w:type="dxa"/>
            <w:gridSpan w:val="4"/>
            <w:vAlign w:val="center"/>
          </w:tcPr>
          <w:p w14:paraId="3CA5204B" w14:textId="77777777" w:rsidR="00C334D1" w:rsidRPr="00813D46" w:rsidRDefault="00C334D1" w:rsidP="007B0C0F">
            <w:pPr>
              <w:rPr>
                <w:sz w:val="12"/>
                <w:szCs w:val="24"/>
              </w:rPr>
            </w:pPr>
          </w:p>
        </w:tc>
        <w:tc>
          <w:tcPr>
            <w:tcW w:w="1269" w:type="dxa"/>
            <w:gridSpan w:val="4"/>
            <w:vAlign w:val="center"/>
          </w:tcPr>
          <w:p w14:paraId="25D4C4B9" w14:textId="77777777" w:rsidR="00C334D1" w:rsidRPr="00813D46" w:rsidRDefault="00C334D1" w:rsidP="007B0C0F">
            <w:pPr>
              <w:rPr>
                <w:sz w:val="12"/>
                <w:szCs w:val="24"/>
              </w:rPr>
            </w:pPr>
          </w:p>
        </w:tc>
        <w:tc>
          <w:tcPr>
            <w:tcW w:w="960" w:type="dxa"/>
            <w:gridSpan w:val="4"/>
            <w:vAlign w:val="center"/>
          </w:tcPr>
          <w:p w14:paraId="6E8BC120" w14:textId="77777777" w:rsidR="00C334D1" w:rsidRPr="00813D46" w:rsidRDefault="00C334D1" w:rsidP="007B0C0F">
            <w:pPr>
              <w:rPr>
                <w:sz w:val="12"/>
                <w:szCs w:val="24"/>
              </w:rPr>
            </w:pPr>
          </w:p>
        </w:tc>
        <w:tc>
          <w:tcPr>
            <w:tcW w:w="882" w:type="dxa"/>
            <w:gridSpan w:val="2"/>
            <w:vAlign w:val="center"/>
          </w:tcPr>
          <w:p w14:paraId="027CD341" w14:textId="77777777" w:rsidR="00C334D1" w:rsidRPr="00813D46" w:rsidRDefault="00C334D1" w:rsidP="007B0C0F">
            <w:pPr>
              <w:rPr>
                <w:sz w:val="12"/>
                <w:szCs w:val="24"/>
              </w:rPr>
            </w:pPr>
          </w:p>
        </w:tc>
      </w:tr>
      <w:tr w:rsidR="00C334D1" w:rsidRPr="00813D46" w14:paraId="6EA00773" w14:textId="77777777" w:rsidTr="007B0C0F">
        <w:trPr>
          <w:jc w:val="center"/>
        </w:trPr>
        <w:tc>
          <w:tcPr>
            <w:tcW w:w="869" w:type="dxa"/>
            <w:noWrap/>
          </w:tcPr>
          <w:p w14:paraId="4CC39EB0" w14:textId="77777777" w:rsidR="00C334D1" w:rsidRPr="00813D46" w:rsidRDefault="00C334D1" w:rsidP="007B0C0F">
            <w:pPr>
              <w:rPr>
                <w:sz w:val="8"/>
                <w:szCs w:val="24"/>
              </w:rPr>
            </w:pPr>
            <w:r w:rsidRPr="00813D46">
              <w:rPr>
                <w:rFonts w:cs="Arial"/>
              </w:rPr>
              <w:t>21</w:t>
            </w:r>
          </w:p>
        </w:tc>
        <w:tc>
          <w:tcPr>
            <w:tcW w:w="306" w:type="dxa"/>
            <w:vAlign w:val="bottom"/>
          </w:tcPr>
          <w:p w14:paraId="07ABAE3B" w14:textId="77777777" w:rsidR="00C334D1" w:rsidRPr="00813D46" w:rsidRDefault="00C334D1" w:rsidP="007B0C0F">
            <w:pPr>
              <w:pStyle w:val="la2"/>
            </w:pPr>
            <w:r w:rsidRPr="00813D46">
              <w:rPr>
                <w:sz w:val="15"/>
                <w:szCs w:val="15"/>
              </w:rPr>
              <w:t> </w:t>
            </w:r>
          </w:p>
        </w:tc>
        <w:tc>
          <w:tcPr>
            <w:tcW w:w="3927" w:type="dxa"/>
          </w:tcPr>
          <w:p w14:paraId="6047D1FE" w14:textId="77777777" w:rsidR="00C334D1" w:rsidRPr="00813D46" w:rsidRDefault="00C334D1" w:rsidP="007B0C0F">
            <w:pPr>
              <w:rPr>
                <w:sz w:val="8"/>
                <w:szCs w:val="24"/>
              </w:rPr>
            </w:pPr>
            <w:r w:rsidRPr="00813D46">
              <w:rPr>
                <w:rFonts w:cs="Arial"/>
              </w:rPr>
              <w:t>Subsidiaries of Registrant</w:t>
            </w:r>
          </w:p>
        </w:tc>
        <w:tc>
          <w:tcPr>
            <w:tcW w:w="72" w:type="dxa"/>
            <w:vAlign w:val="bottom"/>
          </w:tcPr>
          <w:p w14:paraId="3E4FDED5" w14:textId="77777777" w:rsidR="00C334D1" w:rsidRPr="00813D46" w:rsidRDefault="00C334D1" w:rsidP="007B0C0F">
            <w:pPr>
              <w:pStyle w:val="la2"/>
            </w:pPr>
            <w:r w:rsidRPr="00813D46">
              <w:rPr>
                <w:sz w:val="15"/>
                <w:szCs w:val="15"/>
              </w:rPr>
              <w:t> </w:t>
            </w:r>
          </w:p>
        </w:tc>
        <w:tc>
          <w:tcPr>
            <w:tcW w:w="674" w:type="dxa"/>
            <w:noWrap/>
          </w:tcPr>
          <w:p w14:paraId="192457E4" w14:textId="77777777" w:rsidR="00C334D1" w:rsidRPr="00813D46" w:rsidRDefault="00C334D1" w:rsidP="007B0C0F">
            <w:pPr>
              <w:jc w:val="center"/>
              <w:rPr>
                <w:szCs w:val="24"/>
              </w:rPr>
            </w:pPr>
            <w:r w:rsidRPr="00813D46">
              <w:rPr>
                <w:rFonts w:cs="Arial"/>
              </w:rPr>
              <w:t>X</w:t>
            </w:r>
          </w:p>
        </w:tc>
        <w:tc>
          <w:tcPr>
            <w:tcW w:w="256" w:type="dxa"/>
            <w:noWrap/>
          </w:tcPr>
          <w:p w14:paraId="224C7662" w14:textId="77777777" w:rsidR="00C334D1" w:rsidRPr="00813D46" w:rsidRDefault="00C334D1" w:rsidP="007B0C0F">
            <w:pPr>
              <w:jc w:val="right"/>
              <w:rPr>
                <w:szCs w:val="24"/>
              </w:rPr>
            </w:pPr>
          </w:p>
        </w:tc>
        <w:tc>
          <w:tcPr>
            <w:tcW w:w="78" w:type="dxa"/>
            <w:noWrap/>
          </w:tcPr>
          <w:p w14:paraId="6A665C0D" w14:textId="77777777" w:rsidR="00C334D1" w:rsidRPr="00813D46" w:rsidRDefault="00C334D1" w:rsidP="007B0C0F">
            <w:pPr>
              <w:rPr>
                <w:sz w:val="8"/>
                <w:szCs w:val="24"/>
              </w:rPr>
            </w:pPr>
            <w:r w:rsidRPr="00813D46">
              <w:rPr>
                <w:rFonts w:cs="Arial"/>
              </w:rPr>
              <w:t> </w:t>
            </w:r>
          </w:p>
        </w:tc>
        <w:tc>
          <w:tcPr>
            <w:tcW w:w="615" w:type="dxa"/>
            <w:vAlign w:val="bottom"/>
          </w:tcPr>
          <w:p w14:paraId="73E63F61" w14:textId="77777777" w:rsidR="00C334D1" w:rsidRPr="00813D46" w:rsidRDefault="00C334D1" w:rsidP="007B0C0F">
            <w:pPr>
              <w:pStyle w:val="la2"/>
            </w:pPr>
            <w:r w:rsidRPr="00813D46">
              <w:rPr>
                <w:sz w:val="15"/>
                <w:szCs w:val="15"/>
              </w:rPr>
              <w:t> </w:t>
            </w:r>
          </w:p>
        </w:tc>
        <w:tc>
          <w:tcPr>
            <w:tcW w:w="72" w:type="dxa"/>
          </w:tcPr>
          <w:p w14:paraId="631A5237" w14:textId="77777777" w:rsidR="00C334D1" w:rsidRPr="00813D46" w:rsidRDefault="00C334D1" w:rsidP="007B0C0F">
            <w:pPr>
              <w:pStyle w:val="la2"/>
            </w:pPr>
            <w:r w:rsidRPr="00813D46">
              <w:t> </w:t>
            </w:r>
          </w:p>
        </w:tc>
        <w:tc>
          <w:tcPr>
            <w:tcW w:w="290" w:type="dxa"/>
          </w:tcPr>
          <w:p w14:paraId="03D0EA11" w14:textId="77777777" w:rsidR="00C334D1" w:rsidRPr="00813D46" w:rsidRDefault="00C334D1" w:rsidP="007B0C0F">
            <w:pPr>
              <w:pStyle w:val="la2"/>
            </w:pPr>
            <w:r w:rsidRPr="00813D46">
              <w:t> </w:t>
            </w:r>
          </w:p>
        </w:tc>
        <w:tc>
          <w:tcPr>
            <w:tcW w:w="72" w:type="dxa"/>
          </w:tcPr>
          <w:p w14:paraId="00B038BD" w14:textId="77777777" w:rsidR="00C334D1" w:rsidRPr="00813D46" w:rsidRDefault="00C334D1" w:rsidP="007B0C0F">
            <w:pPr>
              <w:pStyle w:val="la2"/>
            </w:pPr>
            <w:r w:rsidRPr="00813D46">
              <w:t> </w:t>
            </w:r>
          </w:p>
        </w:tc>
        <w:tc>
          <w:tcPr>
            <w:tcW w:w="805" w:type="dxa"/>
            <w:vAlign w:val="bottom"/>
          </w:tcPr>
          <w:p w14:paraId="037D64BC" w14:textId="77777777" w:rsidR="00C334D1" w:rsidRPr="00813D46" w:rsidRDefault="00C334D1" w:rsidP="007B0C0F">
            <w:pPr>
              <w:pStyle w:val="la2"/>
            </w:pPr>
            <w:r w:rsidRPr="00813D46">
              <w:rPr>
                <w:sz w:val="15"/>
                <w:szCs w:val="15"/>
              </w:rPr>
              <w:t> </w:t>
            </w:r>
          </w:p>
        </w:tc>
        <w:tc>
          <w:tcPr>
            <w:tcW w:w="72" w:type="dxa"/>
          </w:tcPr>
          <w:p w14:paraId="7C8E2B01" w14:textId="77777777" w:rsidR="00C334D1" w:rsidRPr="00813D46" w:rsidRDefault="00C334D1" w:rsidP="007B0C0F">
            <w:pPr>
              <w:pStyle w:val="la2"/>
            </w:pPr>
            <w:r w:rsidRPr="00813D46">
              <w:t> </w:t>
            </w:r>
          </w:p>
        </w:tc>
        <w:tc>
          <w:tcPr>
            <w:tcW w:w="290" w:type="dxa"/>
          </w:tcPr>
          <w:p w14:paraId="7514BF3A" w14:textId="77777777" w:rsidR="00C334D1" w:rsidRPr="00813D46" w:rsidRDefault="00C334D1" w:rsidP="007B0C0F">
            <w:pPr>
              <w:pStyle w:val="la2"/>
            </w:pPr>
            <w:r w:rsidRPr="00813D46">
              <w:t> </w:t>
            </w:r>
          </w:p>
        </w:tc>
        <w:tc>
          <w:tcPr>
            <w:tcW w:w="102" w:type="dxa"/>
          </w:tcPr>
          <w:p w14:paraId="37F90A62" w14:textId="77777777" w:rsidR="00C334D1" w:rsidRPr="00813D46" w:rsidRDefault="00C334D1" w:rsidP="007B0C0F">
            <w:pPr>
              <w:pStyle w:val="la2"/>
            </w:pPr>
            <w:r w:rsidRPr="00813D46">
              <w:t> </w:t>
            </w:r>
          </w:p>
        </w:tc>
        <w:tc>
          <w:tcPr>
            <w:tcW w:w="526" w:type="dxa"/>
            <w:vAlign w:val="bottom"/>
          </w:tcPr>
          <w:p w14:paraId="6810243F" w14:textId="77777777" w:rsidR="00C334D1" w:rsidRPr="00813D46" w:rsidRDefault="00C334D1" w:rsidP="007B0C0F">
            <w:pPr>
              <w:pStyle w:val="la2"/>
            </w:pPr>
            <w:r w:rsidRPr="00813D46">
              <w:rPr>
                <w:sz w:val="15"/>
                <w:szCs w:val="15"/>
              </w:rPr>
              <w:t> </w:t>
            </w:r>
          </w:p>
        </w:tc>
        <w:tc>
          <w:tcPr>
            <w:tcW w:w="72" w:type="dxa"/>
          </w:tcPr>
          <w:p w14:paraId="4E4B6C23" w14:textId="77777777" w:rsidR="00C334D1" w:rsidRPr="00813D46" w:rsidRDefault="00C334D1" w:rsidP="007B0C0F">
            <w:pPr>
              <w:pStyle w:val="la2"/>
            </w:pPr>
            <w:r w:rsidRPr="00813D46">
              <w:t> </w:t>
            </w:r>
          </w:p>
        </w:tc>
        <w:tc>
          <w:tcPr>
            <w:tcW w:w="290" w:type="dxa"/>
          </w:tcPr>
          <w:p w14:paraId="3E806018" w14:textId="77777777" w:rsidR="00C334D1" w:rsidRPr="00813D46" w:rsidRDefault="00C334D1" w:rsidP="007B0C0F">
            <w:pPr>
              <w:pStyle w:val="la2"/>
            </w:pPr>
            <w:r w:rsidRPr="00813D46">
              <w:t> </w:t>
            </w:r>
          </w:p>
        </w:tc>
        <w:tc>
          <w:tcPr>
            <w:tcW w:w="72" w:type="dxa"/>
          </w:tcPr>
          <w:p w14:paraId="5DF34957" w14:textId="77777777" w:rsidR="00C334D1" w:rsidRPr="00813D46" w:rsidRDefault="00C334D1" w:rsidP="007B0C0F">
            <w:pPr>
              <w:pStyle w:val="la2"/>
            </w:pPr>
            <w:r w:rsidRPr="00813D46">
              <w:t> </w:t>
            </w:r>
          </w:p>
        </w:tc>
        <w:tc>
          <w:tcPr>
            <w:tcW w:w="805" w:type="dxa"/>
            <w:vAlign w:val="bottom"/>
          </w:tcPr>
          <w:p w14:paraId="59517987" w14:textId="77777777" w:rsidR="00C334D1" w:rsidRPr="00813D46" w:rsidRDefault="00C334D1" w:rsidP="007B0C0F">
            <w:pPr>
              <w:pStyle w:val="la2"/>
            </w:pPr>
            <w:r w:rsidRPr="00813D46">
              <w:rPr>
                <w:sz w:val="15"/>
                <w:szCs w:val="15"/>
              </w:rPr>
              <w:t> </w:t>
            </w:r>
          </w:p>
        </w:tc>
        <w:tc>
          <w:tcPr>
            <w:tcW w:w="77" w:type="dxa"/>
          </w:tcPr>
          <w:p w14:paraId="25B0119A" w14:textId="77777777" w:rsidR="00C334D1" w:rsidRPr="00813D46" w:rsidRDefault="00C334D1" w:rsidP="007B0C0F">
            <w:pPr>
              <w:pStyle w:val="la2"/>
            </w:pPr>
            <w:r w:rsidRPr="00813D46">
              <w:t> </w:t>
            </w:r>
          </w:p>
        </w:tc>
      </w:tr>
      <w:tr w:rsidR="00C334D1" w:rsidRPr="00813D46" w14:paraId="30969CFF" w14:textId="77777777" w:rsidTr="007B0C0F">
        <w:trPr>
          <w:trHeight w:val="120"/>
          <w:jc w:val="center"/>
        </w:trPr>
        <w:tc>
          <w:tcPr>
            <w:tcW w:w="869" w:type="dxa"/>
            <w:vAlign w:val="center"/>
          </w:tcPr>
          <w:p w14:paraId="0C4AC410" w14:textId="77777777" w:rsidR="00C334D1" w:rsidRPr="00813D46" w:rsidRDefault="00C334D1" w:rsidP="007B0C0F">
            <w:pPr>
              <w:rPr>
                <w:sz w:val="12"/>
                <w:szCs w:val="24"/>
              </w:rPr>
            </w:pPr>
          </w:p>
        </w:tc>
        <w:tc>
          <w:tcPr>
            <w:tcW w:w="4233" w:type="dxa"/>
            <w:gridSpan w:val="2"/>
            <w:vAlign w:val="center"/>
          </w:tcPr>
          <w:p w14:paraId="2B5041E7" w14:textId="77777777" w:rsidR="00C334D1" w:rsidRPr="00813D46" w:rsidRDefault="00C334D1" w:rsidP="007B0C0F">
            <w:pPr>
              <w:rPr>
                <w:sz w:val="12"/>
                <w:szCs w:val="24"/>
              </w:rPr>
            </w:pPr>
          </w:p>
        </w:tc>
        <w:tc>
          <w:tcPr>
            <w:tcW w:w="1080" w:type="dxa"/>
            <w:gridSpan w:val="4"/>
            <w:vAlign w:val="center"/>
          </w:tcPr>
          <w:p w14:paraId="40FCF536" w14:textId="77777777" w:rsidR="00C334D1" w:rsidRPr="00813D46" w:rsidRDefault="00C334D1" w:rsidP="007B0C0F">
            <w:pPr>
              <w:jc w:val="center"/>
              <w:rPr>
                <w:sz w:val="12"/>
                <w:szCs w:val="24"/>
              </w:rPr>
            </w:pPr>
          </w:p>
        </w:tc>
        <w:tc>
          <w:tcPr>
            <w:tcW w:w="1049" w:type="dxa"/>
            <w:gridSpan w:val="4"/>
            <w:vAlign w:val="center"/>
          </w:tcPr>
          <w:p w14:paraId="4357FE98" w14:textId="77777777" w:rsidR="00C334D1" w:rsidRPr="00813D46" w:rsidRDefault="00C334D1" w:rsidP="007B0C0F">
            <w:pPr>
              <w:rPr>
                <w:sz w:val="12"/>
                <w:szCs w:val="24"/>
              </w:rPr>
            </w:pPr>
          </w:p>
        </w:tc>
        <w:tc>
          <w:tcPr>
            <w:tcW w:w="1269" w:type="dxa"/>
            <w:gridSpan w:val="4"/>
            <w:vAlign w:val="center"/>
          </w:tcPr>
          <w:p w14:paraId="21CEEF3A" w14:textId="77777777" w:rsidR="00C334D1" w:rsidRPr="00813D46" w:rsidRDefault="00C334D1" w:rsidP="007B0C0F">
            <w:pPr>
              <w:rPr>
                <w:sz w:val="12"/>
                <w:szCs w:val="24"/>
              </w:rPr>
            </w:pPr>
          </w:p>
        </w:tc>
        <w:tc>
          <w:tcPr>
            <w:tcW w:w="960" w:type="dxa"/>
            <w:gridSpan w:val="4"/>
            <w:vAlign w:val="center"/>
          </w:tcPr>
          <w:p w14:paraId="1ABC4E07" w14:textId="77777777" w:rsidR="00C334D1" w:rsidRPr="00813D46" w:rsidRDefault="00C334D1" w:rsidP="007B0C0F">
            <w:pPr>
              <w:rPr>
                <w:sz w:val="12"/>
                <w:szCs w:val="24"/>
              </w:rPr>
            </w:pPr>
          </w:p>
        </w:tc>
        <w:tc>
          <w:tcPr>
            <w:tcW w:w="882" w:type="dxa"/>
            <w:gridSpan w:val="2"/>
            <w:vAlign w:val="center"/>
          </w:tcPr>
          <w:p w14:paraId="450A20BC" w14:textId="77777777" w:rsidR="00C334D1" w:rsidRPr="00813D46" w:rsidRDefault="00C334D1" w:rsidP="007B0C0F">
            <w:pPr>
              <w:rPr>
                <w:sz w:val="12"/>
                <w:szCs w:val="24"/>
              </w:rPr>
            </w:pPr>
          </w:p>
        </w:tc>
      </w:tr>
      <w:tr w:rsidR="00C334D1" w:rsidRPr="00813D46" w14:paraId="751A4509" w14:textId="77777777" w:rsidTr="007B0C0F">
        <w:trPr>
          <w:jc w:val="center"/>
        </w:trPr>
        <w:tc>
          <w:tcPr>
            <w:tcW w:w="869" w:type="dxa"/>
            <w:noWrap/>
          </w:tcPr>
          <w:p w14:paraId="1D11AE2B" w14:textId="77777777" w:rsidR="00C334D1" w:rsidRPr="00813D46" w:rsidRDefault="00C334D1" w:rsidP="007B0C0F">
            <w:pPr>
              <w:rPr>
                <w:sz w:val="8"/>
                <w:szCs w:val="24"/>
              </w:rPr>
            </w:pPr>
            <w:r w:rsidRPr="00813D46">
              <w:rPr>
                <w:rFonts w:cs="Arial"/>
              </w:rPr>
              <w:t>23.1</w:t>
            </w:r>
          </w:p>
        </w:tc>
        <w:tc>
          <w:tcPr>
            <w:tcW w:w="306" w:type="dxa"/>
            <w:vAlign w:val="bottom"/>
          </w:tcPr>
          <w:p w14:paraId="4A535EB1" w14:textId="77777777" w:rsidR="00C334D1" w:rsidRPr="00813D46" w:rsidRDefault="00C334D1" w:rsidP="007B0C0F">
            <w:pPr>
              <w:pStyle w:val="la2"/>
            </w:pPr>
            <w:r w:rsidRPr="00813D46">
              <w:rPr>
                <w:sz w:val="15"/>
                <w:szCs w:val="15"/>
              </w:rPr>
              <w:t> </w:t>
            </w:r>
          </w:p>
        </w:tc>
        <w:tc>
          <w:tcPr>
            <w:tcW w:w="3927" w:type="dxa"/>
          </w:tcPr>
          <w:p w14:paraId="7B64998B" w14:textId="77777777" w:rsidR="00C334D1" w:rsidRPr="00813D46" w:rsidRDefault="00C334D1" w:rsidP="007B0C0F">
            <w:pPr>
              <w:rPr>
                <w:sz w:val="8"/>
                <w:szCs w:val="24"/>
              </w:rPr>
            </w:pPr>
            <w:r w:rsidRPr="00813D46">
              <w:rPr>
                <w:rFonts w:cs="Arial"/>
              </w:rPr>
              <w:t>Consent of Independent Registered Public Accounting Firm</w:t>
            </w:r>
          </w:p>
        </w:tc>
        <w:tc>
          <w:tcPr>
            <w:tcW w:w="72" w:type="dxa"/>
            <w:vAlign w:val="bottom"/>
          </w:tcPr>
          <w:p w14:paraId="5D636341" w14:textId="77777777" w:rsidR="00C334D1" w:rsidRPr="00813D46" w:rsidRDefault="00C334D1" w:rsidP="007B0C0F">
            <w:pPr>
              <w:pStyle w:val="la2"/>
            </w:pPr>
            <w:r w:rsidRPr="00813D46">
              <w:rPr>
                <w:sz w:val="15"/>
                <w:szCs w:val="15"/>
              </w:rPr>
              <w:t> </w:t>
            </w:r>
          </w:p>
        </w:tc>
        <w:tc>
          <w:tcPr>
            <w:tcW w:w="674" w:type="dxa"/>
            <w:noWrap/>
          </w:tcPr>
          <w:p w14:paraId="48E394E5" w14:textId="77777777" w:rsidR="00C334D1" w:rsidRPr="00813D46" w:rsidRDefault="00C334D1" w:rsidP="007B0C0F">
            <w:pPr>
              <w:jc w:val="center"/>
              <w:rPr>
                <w:szCs w:val="24"/>
              </w:rPr>
            </w:pPr>
            <w:r w:rsidRPr="00813D46">
              <w:rPr>
                <w:rFonts w:cs="Arial"/>
              </w:rPr>
              <w:t>X</w:t>
            </w:r>
          </w:p>
        </w:tc>
        <w:tc>
          <w:tcPr>
            <w:tcW w:w="256" w:type="dxa"/>
            <w:noWrap/>
          </w:tcPr>
          <w:p w14:paraId="5DD3FEB0" w14:textId="77777777" w:rsidR="00C334D1" w:rsidRPr="00813D46" w:rsidRDefault="00C334D1" w:rsidP="007B0C0F">
            <w:pPr>
              <w:jc w:val="right"/>
              <w:rPr>
                <w:szCs w:val="24"/>
              </w:rPr>
            </w:pPr>
          </w:p>
        </w:tc>
        <w:tc>
          <w:tcPr>
            <w:tcW w:w="78" w:type="dxa"/>
            <w:noWrap/>
          </w:tcPr>
          <w:p w14:paraId="28DE9C8D" w14:textId="77777777" w:rsidR="00C334D1" w:rsidRPr="00813D46" w:rsidRDefault="00C334D1" w:rsidP="007B0C0F">
            <w:pPr>
              <w:rPr>
                <w:sz w:val="8"/>
                <w:szCs w:val="24"/>
              </w:rPr>
            </w:pPr>
            <w:r w:rsidRPr="00813D46">
              <w:rPr>
                <w:rFonts w:cs="Arial"/>
              </w:rPr>
              <w:t> </w:t>
            </w:r>
          </w:p>
        </w:tc>
        <w:tc>
          <w:tcPr>
            <w:tcW w:w="615" w:type="dxa"/>
            <w:vAlign w:val="bottom"/>
          </w:tcPr>
          <w:p w14:paraId="7F28954D" w14:textId="77777777" w:rsidR="00C334D1" w:rsidRPr="00813D46" w:rsidRDefault="00C334D1" w:rsidP="007B0C0F">
            <w:pPr>
              <w:pStyle w:val="la2"/>
            </w:pPr>
            <w:r w:rsidRPr="00813D46">
              <w:rPr>
                <w:sz w:val="15"/>
                <w:szCs w:val="15"/>
              </w:rPr>
              <w:t> </w:t>
            </w:r>
          </w:p>
        </w:tc>
        <w:tc>
          <w:tcPr>
            <w:tcW w:w="72" w:type="dxa"/>
          </w:tcPr>
          <w:p w14:paraId="52F4A122" w14:textId="77777777" w:rsidR="00C334D1" w:rsidRPr="00813D46" w:rsidRDefault="00C334D1" w:rsidP="007B0C0F">
            <w:pPr>
              <w:pStyle w:val="la2"/>
            </w:pPr>
            <w:r w:rsidRPr="00813D46">
              <w:t> </w:t>
            </w:r>
          </w:p>
        </w:tc>
        <w:tc>
          <w:tcPr>
            <w:tcW w:w="290" w:type="dxa"/>
          </w:tcPr>
          <w:p w14:paraId="0DD6806D" w14:textId="77777777" w:rsidR="00C334D1" w:rsidRPr="00813D46" w:rsidRDefault="00C334D1" w:rsidP="007B0C0F">
            <w:pPr>
              <w:pStyle w:val="la2"/>
            </w:pPr>
            <w:r w:rsidRPr="00813D46">
              <w:t> </w:t>
            </w:r>
          </w:p>
        </w:tc>
        <w:tc>
          <w:tcPr>
            <w:tcW w:w="72" w:type="dxa"/>
          </w:tcPr>
          <w:p w14:paraId="79099EB9" w14:textId="77777777" w:rsidR="00C334D1" w:rsidRPr="00813D46" w:rsidRDefault="00C334D1" w:rsidP="007B0C0F">
            <w:pPr>
              <w:pStyle w:val="la2"/>
            </w:pPr>
            <w:r w:rsidRPr="00813D46">
              <w:t> </w:t>
            </w:r>
          </w:p>
        </w:tc>
        <w:tc>
          <w:tcPr>
            <w:tcW w:w="805" w:type="dxa"/>
            <w:vAlign w:val="bottom"/>
          </w:tcPr>
          <w:p w14:paraId="011B2A34" w14:textId="77777777" w:rsidR="00C334D1" w:rsidRPr="00813D46" w:rsidRDefault="00C334D1" w:rsidP="007B0C0F">
            <w:pPr>
              <w:pStyle w:val="la2"/>
            </w:pPr>
            <w:r w:rsidRPr="00813D46">
              <w:rPr>
                <w:sz w:val="15"/>
                <w:szCs w:val="15"/>
              </w:rPr>
              <w:t> </w:t>
            </w:r>
          </w:p>
        </w:tc>
        <w:tc>
          <w:tcPr>
            <w:tcW w:w="72" w:type="dxa"/>
          </w:tcPr>
          <w:p w14:paraId="0A2EBE46" w14:textId="77777777" w:rsidR="00C334D1" w:rsidRPr="00813D46" w:rsidRDefault="00C334D1" w:rsidP="007B0C0F">
            <w:pPr>
              <w:pStyle w:val="la2"/>
            </w:pPr>
            <w:r w:rsidRPr="00813D46">
              <w:t> </w:t>
            </w:r>
          </w:p>
        </w:tc>
        <w:tc>
          <w:tcPr>
            <w:tcW w:w="290" w:type="dxa"/>
          </w:tcPr>
          <w:p w14:paraId="3E462B71" w14:textId="77777777" w:rsidR="00C334D1" w:rsidRPr="00813D46" w:rsidRDefault="00C334D1" w:rsidP="007B0C0F">
            <w:pPr>
              <w:pStyle w:val="la2"/>
            </w:pPr>
            <w:r w:rsidRPr="00813D46">
              <w:t> </w:t>
            </w:r>
          </w:p>
        </w:tc>
        <w:tc>
          <w:tcPr>
            <w:tcW w:w="102" w:type="dxa"/>
          </w:tcPr>
          <w:p w14:paraId="24FD733E" w14:textId="77777777" w:rsidR="00C334D1" w:rsidRPr="00813D46" w:rsidRDefault="00C334D1" w:rsidP="007B0C0F">
            <w:pPr>
              <w:pStyle w:val="la2"/>
            </w:pPr>
            <w:r w:rsidRPr="00813D46">
              <w:t> </w:t>
            </w:r>
          </w:p>
        </w:tc>
        <w:tc>
          <w:tcPr>
            <w:tcW w:w="526" w:type="dxa"/>
            <w:vAlign w:val="bottom"/>
          </w:tcPr>
          <w:p w14:paraId="2A3AE3F2" w14:textId="77777777" w:rsidR="00C334D1" w:rsidRPr="00813D46" w:rsidRDefault="00C334D1" w:rsidP="007B0C0F">
            <w:pPr>
              <w:pStyle w:val="la2"/>
            </w:pPr>
            <w:r w:rsidRPr="00813D46">
              <w:rPr>
                <w:sz w:val="15"/>
                <w:szCs w:val="15"/>
              </w:rPr>
              <w:t> </w:t>
            </w:r>
          </w:p>
        </w:tc>
        <w:tc>
          <w:tcPr>
            <w:tcW w:w="72" w:type="dxa"/>
          </w:tcPr>
          <w:p w14:paraId="30478D43" w14:textId="77777777" w:rsidR="00C334D1" w:rsidRPr="00813D46" w:rsidRDefault="00C334D1" w:rsidP="007B0C0F">
            <w:pPr>
              <w:pStyle w:val="la2"/>
            </w:pPr>
            <w:r w:rsidRPr="00813D46">
              <w:t> </w:t>
            </w:r>
          </w:p>
        </w:tc>
        <w:tc>
          <w:tcPr>
            <w:tcW w:w="290" w:type="dxa"/>
          </w:tcPr>
          <w:p w14:paraId="44030EB8" w14:textId="77777777" w:rsidR="00C334D1" w:rsidRPr="00813D46" w:rsidRDefault="00C334D1" w:rsidP="007B0C0F">
            <w:pPr>
              <w:pStyle w:val="la2"/>
            </w:pPr>
            <w:r w:rsidRPr="00813D46">
              <w:t> </w:t>
            </w:r>
          </w:p>
        </w:tc>
        <w:tc>
          <w:tcPr>
            <w:tcW w:w="72" w:type="dxa"/>
          </w:tcPr>
          <w:p w14:paraId="44587858" w14:textId="77777777" w:rsidR="00C334D1" w:rsidRPr="00813D46" w:rsidRDefault="00C334D1" w:rsidP="007B0C0F">
            <w:pPr>
              <w:pStyle w:val="la2"/>
            </w:pPr>
            <w:r w:rsidRPr="00813D46">
              <w:t> </w:t>
            </w:r>
          </w:p>
        </w:tc>
        <w:tc>
          <w:tcPr>
            <w:tcW w:w="805" w:type="dxa"/>
            <w:vAlign w:val="bottom"/>
          </w:tcPr>
          <w:p w14:paraId="110D9719" w14:textId="77777777" w:rsidR="00C334D1" w:rsidRPr="00813D46" w:rsidRDefault="00C334D1" w:rsidP="007B0C0F">
            <w:pPr>
              <w:pStyle w:val="la2"/>
            </w:pPr>
            <w:r w:rsidRPr="00813D46">
              <w:rPr>
                <w:sz w:val="15"/>
                <w:szCs w:val="15"/>
              </w:rPr>
              <w:t> </w:t>
            </w:r>
          </w:p>
        </w:tc>
        <w:tc>
          <w:tcPr>
            <w:tcW w:w="77" w:type="dxa"/>
          </w:tcPr>
          <w:p w14:paraId="516A465D" w14:textId="77777777" w:rsidR="00C334D1" w:rsidRPr="00813D46" w:rsidRDefault="00C334D1" w:rsidP="007B0C0F">
            <w:pPr>
              <w:pStyle w:val="la2"/>
            </w:pPr>
            <w:r w:rsidRPr="00813D46">
              <w:t> </w:t>
            </w:r>
          </w:p>
        </w:tc>
      </w:tr>
      <w:tr w:rsidR="00C334D1" w:rsidRPr="00813D46" w14:paraId="6D202E03" w14:textId="77777777" w:rsidTr="007B0C0F">
        <w:trPr>
          <w:trHeight w:val="120"/>
          <w:jc w:val="center"/>
        </w:trPr>
        <w:tc>
          <w:tcPr>
            <w:tcW w:w="869" w:type="dxa"/>
            <w:vAlign w:val="center"/>
          </w:tcPr>
          <w:p w14:paraId="0BD74FA7" w14:textId="77777777" w:rsidR="00C334D1" w:rsidRPr="00813D46" w:rsidRDefault="00C334D1" w:rsidP="007B0C0F">
            <w:pPr>
              <w:rPr>
                <w:sz w:val="12"/>
                <w:szCs w:val="24"/>
              </w:rPr>
            </w:pPr>
          </w:p>
        </w:tc>
        <w:tc>
          <w:tcPr>
            <w:tcW w:w="4233" w:type="dxa"/>
            <w:gridSpan w:val="2"/>
            <w:vAlign w:val="center"/>
          </w:tcPr>
          <w:p w14:paraId="5E176400" w14:textId="77777777" w:rsidR="00C334D1" w:rsidRPr="00813D46" w:rsidRDefault="00C334D1" w:rsidP="007B0C0F">
            <w:pPr>
              <w:rPr>
                <w:sz w:val="12"/>
                <w:szCs w:val="24"/>
              </w:rPr>
            </w:pPr>
          </w:p>
        </w:tc>
        <w:tc>
          <w:tcPr>
            <w:tcW w:w="1080" w:type="dxa"/>
            <w:gridSpan w:val="4"/>
            <w:vAlign w:val="center"/>
          </w:tcPr>
          <w:p w14:paraId="426445E4" w14:textId="77777777" w:rsidR="00C334D1" w:rsidRPr="00813D46" w:rsidRDefault="00C334D1" w:rsidP="007B0C0F">
            <w:pPr>
              <w:jc w:val="center"/>
              <w:rPr>
                <w:sz w:val="12"/>
                <w:szCs w:val="24"/>
              </w:rPr>
            </w:pPr>
          </w:p>
        </w:tc>
        <w:tc>
          <w:tcPr>
            <w:tcW w:w="1049" w:type="dxa"/>
            <w:gridSpan w:val="4"/>
            <w:vAlign w:val="center"/>
          </w:tcPr>
          <w:p w14:paraId="1BDA1944" w14:textId="77777777" w:rsidR="00C334D1" w:rsidRPr="00813D46" w:rsidRDefault="00C334D1" w:rsidP="007B0C0F">
            <w:pPr>
              <w:rPr>
                <w:sz w:val="12"/>
                <w:szCs w:val="24"/>
              </w:rPr>
            </w:pPr>
          </w:p>
        </w:tc>
        <w:tc>
          <w:tcPr>
            <w:tcW w:w="1269" w:type="dxa"/>
            <w:gridSpan w:val="4"/>
            <w:vAlign w:val="center"/>
          </w:tcPr>
          <w:p w14:paraId="19080C97" w14:textId="77777777" w:rsidR="00C334D1" w:rsidRPr="00813D46" w:rsidRDefault="00C334D1" w:rsidP="007B0C0F">
            <w:pPr>
              <w:rPr>
                <w:sz w:val="12"/>
                <w:szCs w:val="24"/>
              </w:rPr>
            </w:pPr>
          </w:p>
        </w:tc>
        <w:tc>
          <w:tcPr>
            <w:tcW w:w="960" w:type="dxa"/>
            <w:gridSpan w:val="4"/>
            <w:vAlign w:val="center"/>
          </w:tcPr>
          <w:p w14:paraId="64D7A9E3" w14:textId="77777777" w:rsidR="00C334D1" w:rsidRPr="00813D46" w:rsidRDefault="00C334D1" w:rsidP="007B0C0F">
            <w:pPr>
              <w:rPr>
                <w:sz w:val="12"/>
                <w:szCs w:val="24"/>
              </w:rPr>
            </w:pPr>
          </w:p>
        </w:tc>
        <w:tc>
          <w:tcPr>
            <w:tcW w:w="882" w:type="dxa"/>
            <w:gridSpan w:val="2"/>
            <w:vAlign w:val="center"/>
          </w:tcPr>
          <w:p w14:paraId="409D49AC" w14:textId="77777777" w:rsidR="00C334D1" w:rsidRPr="00813D46" w:rsidRDefault="00C334D1" w:rsidP="007B0C0F">
            <w:pPr>
              <w:rPr>
                <w:sz w:val="12"/>
                <w:szCs w:val="24"/>
              </w:rPr>
            </w:pPr>
          </w:p>
        </w:tc>
      </w:tr>
      <w:tr w:rsidR="00C334D1" w:rsidRPr="00813D46" w14:paraId="6A58576D" w14:textId="77777777" w:rsidTr="007B0C0F">
        <w:trPr>
          <w:jc w:val="center"/>
        </w:trPr>
        <w:tc>
          <w:tcPr>
            <w:tcW w:w="869" w:type="dxa"/>
            <w:noWrap/>
          </w:tcPr>
          <w:p w14:paraId="069223D4" w14:textId="77777777" w:rsidR="00C334D1" w:rsidRPr="00813D46" w:rsidRDefault="00C334D1" w:rsidP="007B0C0F">
            <w:pPr>
              <w:rPr>
                <w:sz w:val="8"/>
                <w:szCs w:val="24"/>
              </w:rPr>
            </w:pPr>
            <w:r w:rsidRPr="00813D46">
              <w:rPr>
                <w:rFonts w:cs="Arial"/>
              </w:rPr>
              <w:t>31.1</w:t>
            </w:r>
          </w:p>
        </w:tc>
        <w:tc>
          <w:tcPr>
            <w:tcW w:w="306" w:type="dxa"/>
            <w:vAlign w:val="bottom"/>
          </w:tcPr>
          <w:p w14:paraId="2F751D83" w14:textId="77777777" w:rsidR="00C334D1" w:rsidRPr="00813D46" w:rsidRDefault="00C334D1" w:rsidP="007B0C0F">
            <w:pPr>
              <w:pStyle w:val="la2"/>
            </w:pPr>
            <w:r w:rsidRPr="00813D46">
              <w:rPr>
                <w:sz w:val="15"/>
                <w:szCs w:val="15"/>
              </w:rPr>
              <w:t> </w:t>
            </w:r>
          </w:p>
        </w:tc>
        <w:tc>
          <w:tcPr>
            <w:tcW w:w="3927" w:type="dxa"/>
          </w:tcPr>
          <w:p w14:paraId="3AF9E57C" w14:textId="77777777" w:rsidR="00C334D1" w:rsidRPr="00813D46" w:rsidRDefault="00C334D1" w:rsidP="007B0C0F">
            <w:pPr>
              <w:rPr>
                <w:sz w:val="8"/>
                <w:szCs w:val="24"/>
              </w:rPr>
            </w:pPr>
            <w:r w:rsidRPr="00813D46">
              <w:rPr>
                <w:rFonts w:cs="Arial"/>
              </w:rPr>
              <w:t>Certifications of Chief Executive Officer Pursuant to Section 302 of the Sarbanes-Oxley Act of 2002</w:t>
            </w:r>
          </w:p>
        </w:tc>
        <w:tc>
          <w:tcPr>
            <w:tcW w:w="72" w:type="dxa"/>
            <w:vAlign w:val="bottom"/>
          </w:tcPr>
          <w:p w14:paraId="1FE5970C" w14:textId="77777777" w:rsidR="00C334D1" w:rsidRPr="00813D46" w:rsidRDefault="00C334D1" w:rsidP="007B0C0F">
            <w:pPr>
              <w:pStyle w:val="la2"/>
            </w:pPr>
            <w:r w:rsidRPr="00813D46">
              <w:rPr>
                <w:sz w:val="15"/>
                <w:szCs w:val="15"/>
              </w:rPr>
              <w:t> </w:t>
            </w:r>
          </w:p>
        </w:tc>
        <w:tc>
          <w:tcPr>
            <w:tcW w:w="674" w:type="dxa"/>
            <w:noWrap/>
          </w:tcPr>
          <w:p w14:paraId="45E06866" w14:textId="77777777" w:rsidR="00C334D1" w:rsidRPr="00813D46" w:rsidRDefault="00C334D1" w:rsidP="007B0C0F">
            <w:pPr>
              <w:jc w:val="center"/>
              <w:rPr>
                <w:szCs w:val="24"/>
              </w:rPr>
            </w:pPr>
            <w:r w:rsidRPr="00813D46">
              <w:rPr>
                <w:rFonts w:cs="Arial"/>
              </w:rPr>
              <w:t>X</w:t>
            </w:r>
          </w:p>
        </w:tc>
        <w:tc>
          <w:tcPr>
            <w:tcW w:w="256" w:type="dxa"/>
            <w:noWrap/>
          </w:tcPr>
          <w:p w14:paraId="4D11DE01" w14:textId="77777777" w:rsidR="00C334D1" w:rsidRPr="00813D46" w:rsidRDefault="00C334D1" w:rsidP="007B0C0F">
            <w:pPr>
              <w:jc w:val="right"/>
              <w:rPr>
                <w:szCs w:val="24"/>
              </w:rPr>
            </w:pPr>
          </w:p>
        </w:tc>
        <w:tc>
          <w:tcPr>
            <w:tcW w:w="78" w:type="dxa"/>
            <w:noWrap/>
          </w:tcPr>
          <w:p w14:paraId="417EBB1C" w14:textId="77777777" w:rsidR="00C334D1" w:rsidRPr="00813D46" w:rsidRDefault="00C334D1" w:rsidP="007B0C0F">
            <w:pPr>
              <w:rPr>
                <w:sz w:val="8"/>
                <w:szCs w:val="24"/>
              </w:rPr>
            </w:pPr>
            <w:r w:rsidRPr="00813D46">
              <w:rPr>
                <w:rFonts w:cs="Arial"/>
              </w:rPr>
              <w:t> </w:t>
            </w:r>
          </w:p>
        </w:tc>
        <w:tc>
          <w:tcPr>
            <w:tcW w:w="615" w:type="dxa"/>
            <w:vAlign w:val="bottom"/>
          </w:tcPr>
          <w:p w14:paraId="35DCE67B" w14:textId="77777777" w:rsidR="00C334D1" w:rsidRPr="00813D46" w:rsidRDefault="00C334D1" w:rsidP="007B0C0F">
            <w:pPr>
              <w:pStyle w:val="la2"/>
            </w:pPr>
            <w:r w:rsidRPr="00813D46">
              <w:rPr>
                <w:sz w:val="15"/>
                <w:szCs w:val="15"/>
              </w:rPr>
              <w:t> </w:t>
            </w:r>
          </w:p>
        </w:tc>
        <w:tc>
          <w:tcPr>
            <w:tcW w:w="72" w:type="dxa"/>
          </w:tcPr>
          <w:p w14:paraId="7682D732" w14:textId="77777777" w:rsidR="00C334D1" w:rsidRPr="00813D46" w:rsidRDefault="00C334D1" w:rsidP="007B0C0F">
            <w:pPr>
              <w:pStyle w:val="la2"/>
            </w:pPr>
            <w:r w:rsidRPr="00813D46">
              <w:t> </w:t>
            </w:r>
          </w:p>
        </w:tc>
        <w:tc>
          <w:tcPr>
            <w:tcW w:w="290" w:type="dxa"/>
          </w:tcPr>
          <w:p w14:paraId="14868331" w14:textId="77777777" w:rsidR="00C334D1" w:rsidRPr="00813D46" w:rsidRDefault="00C334D1" w:rsidP="007B0C0F">
            <w:pPr>
              <w:pStyle w:val="la2"/>
            </w:pPr>
            <w:r w:rsidRPr="00813D46">
              <w:t> </w:t>
            </w:r>
          </w:p>
        </w:tc>
        <w:tc>
          <w:tcPr>
            <w:tcW w:w="72" w:type="dxa"/>
          </w:tcPr>
          <w:p w14:paraId="0763A32E" w14:textId="77777777" w:rsidR="00C334D1" w:rsidRPr="00813D46" w:rsidRDefault="00C334D1" w:rsidP="007B0C0F">
            <w:pPr>
              <w:pStyle w:val="la2"/>
            </w:pPr>
            <w:r w:rsidRPr="00813D46">
              <w:t> </w:t>
            </w:r>
          </w:p>
        </w:tc>
        <w:tc>
          <w:tcPr>
            <w:tcW w:w="805" w:type="dxa"/>
            <w:vAlign w:val="bottom"/>
          </w:tcPr>
          <w:p w14:paraId="1477CDEA" w14:textId="77777777" w:rsidR="00C334D1" w:rsidRPr="00813D46" w:rsidRDefault="00C334D1" w:rsidP="007B0C0F">
            <w:pPr>
              <w:pStyle w:val="la2"/>
            </w:pPr>
            <w:r w:rsidRPr="00813D46">
              <w:rPr>
                <w:sz w:val="15"/>
                <w:szCs w:val="15"/>
              </w:rPr>
              <w:t> </w:t>
            </w:r>
          </w:p>
        </w:tc>
        <w:tc>
          <w:tcPr>
            <w:tcW w:w="72" w:type="dxa"/>
          </w:tcPr>
          <w:p w14:paraId="5323584F" w14:textId="77777777" w:rsidR="00C334D1" w:rsidRPr="00813D46" w:rsidRDefault="00C334D1" w:rsidP="007B0C0F">
            <w:pPr>
              <w:pStyle w:val="la2"/>
            </w:pPr>
            <w:r w:rsidRPr="00813D46">
              <w:t> </w:t>
            </w:r>
          </w:p>
        </w:tc>
        <w:tc>
          <w:tcPr>
            <w:tcW w:w="290" w:type="dxa"/>
          </w:tcPr>
          <w:p w14:paraId="0DFFA16C" w14:textId="77777777" w:rsidR="00C334D1" w:rsidRPr="00813D46" w:rsidRDefault="00C334D1" w:rsidP="007B0C0F">
            <w:pPr>
              <w:pStyle w:val="la2"/>
            </w:pPr>
            <w:r w:rsidRPr="00813D46">
              <w:t> </w:t>
            </w:r>
          </w:p>
        </w:tc>
        <w:tc>
          <w:tcPr>
            <w:tcW w:w="102" w:type="dxa"/>
          </w:tcPr>
          <w:p w14:paraId="22E07418" w14:textId="77777777" w:rsidR="00C334D1" w:rsidRPr="00813D46" w:rsidRDefault="00C334D1" w:rsidP="007B0C0F">
            <w:pPr>
              <w:pStyle w:val="la2"/>
            </w:pPr>
            <w:r w:rsidRPr="00813D46">
              <w:t> </w:t>
            </w:r>
          </w:p>
        </w:tc>
        <w:tc>
          <w:tcPr>
            <w:tcW w:w="526" w:type="dxa"/>
            <w:vAlign w:val="bottom"/>
          </w:tcPr>
          <w:p w14:paraId="17D2779D" w14:textId="77777777" w:rsidR="00C334D1" w:rsidRPr="00813D46" w:rsidRDefault="00C334D1" w:rsidP="007B0C0F">
            <w:pPr>
              <w:pStyle w:val="la2"/>
            </w:pPr>
            <w:r w:rsidRPr="00813D46">
              <w:rPr>
                <w:sz w:val="15"/>
                <w:szCs w:val="15"/>
              </w:rPr>
              <w:t> </w:t>
            </w:r>
          </w:p>
        </w:tc>
        <w:tc>
          <w:tcPr>
            <w:tcW w:w="72" w:type="dxa"/>
          </w:tcPr>
          <w:p w14:paraId="00439309" w14:textId="77777777" w:rsidR="00C334D1" w:rsidRPr="00813D46" w:rsidRDefault="00C334D1" w:rsidP="007B0C0F">
            <w:pPr>
              <w:pStyle w:val="la2"/>
            </w:pPr>
            <w:r w:rsidRPr="00813D46">
              <w:t> </w:t>
            </w:r>
          </w:p>
        </w:tc>
        <w:tc>
          <w:tcPr>
            <w:tcW w:w="290" w:type="dxa"/>
          </w:tcPr>
          <w:p w14:paraId="3B6C814F" w14:textId="77777777" w:rsidR="00C334D1" w:rsidRPr="00813D46" w:rsidRDefault="00C334D1" w:rsidP="007B0C0F">
            <w:pPr>
              <w:pStyle w:val="la2"/>
            </w:pPr>
            <w:r w:rsidRPr="00813D46">
              <w:t> </w:t>
            </w:r>
          </w:p>
        </w:tc>
        <w:tc>
          <w:tcPr>
            <w:tcW w:w="72" w:type="dxa"/>
          </w:tcPr>
          <w:p w14:paraId="4CA980A7" w14:textId="77777777" w:rsidR="00C334D1" w:rsidRPr="00813D46" w:rsidRDefault="00C334D1" w:rsidP="007B0C0F">
            <w:pPr>
              <w:pStyle w:val="la2"/>
            </w:pPr>
            <w:r w:rsidRPr="00813D46">
              <w:t> </w:t>
            </w:r>
          </w:p>
        </w:tc>
        <w:tc>
          <w:tcPr>
            <w:tcW w:w="805" w:type="dxa"/>
            <w:vAlign w:val="bottom"/>
          </w:tcPr>
          <w:p w14:paraId="1DB95D70" w14:textId="77777777" w:rsidR="00C334D1" w:rsidRPr="00813D46" w:rsidRDefault="00C334D1" w:rsidP="007B0C0F">
            <w:pPr>
              <w:pStyle w:val="la2"/>
            </w:pPr>
            <w:r w:rsidRPr="00813D46">
              <w:rPr>
                <w:sz w:val="15"/>
                <w:szCs w:val="15"/>
              </w:rPr>
              <w:t> </w:t>
            </w:r>
          </w:p>
        </w:tc>
        <w:tc>
          <w:tcPr>
            <w:tcW w:w="77" w:type="dxa"/>
          </w:tcPr>
          <w:p w14:paraId="6B425233" w14:textId="77777777" w:rsidR="00C334D1" w:rsidRPr="00813D46" w:rsidRDefault="00C334D1" w:rsidP="007B0C0F">
            <w:pPr>
              <w:pStyle w:val="la2"/>
            </w:pPr>
            <w:r w:rsidRPr="00813D46">
              <w:t> </w:t>
            </w:r>
          </w:p>
        </w:tc>
      </w:tr>
      <w:tr w:rsidR="00C334D1" w:rsidRPr="00813D46" w14:paraId="7EDEDC45" w14:textId="77777777" w:rsidTr="007B0C0F">
        <w:trPr>
          <w:trHeight w:val="120"/>
          <w:jc w:val="center"/>
        </w:trPr>
        <w:tc>
          <w:tcPr>
            <w:tcW w:w="869" w:type="dxa"/>
            <w:vAlign w:val="center"/>
          </w:tcPr>
          <w:p w14:paraId="5A1ED5D3" w14:textId="77777777" w:rsidR="00C334D1" w:rsidRPr="00813D46" w:rsidRDefault="00C334D1" w:rsidP="007B0C0F">
            <w:pPr>
              <w:rPr>
                <w:sz w:val="12"/>
                <w:szCs w:val="24"/>
              </w:rPr>
            </w:pPr>
          </w:p>
        </w:tc>
        <w:tc>
          <w:tcPr>
            <w:tcW w:w="4233" w:type="dxa"/>
            <w:gridSpan w:val="2"/>
            <w:vAlign w:val="center"/>
          </w:tcPr>
          <w:p w14:paraId="6BFDE8B3" w14:textId="77777777" w:rsidR="00C334D1" w:rsidRPr="00813D46" w:rsidRDefault="00C334D1" w:rsidP="007B0C0F">
            <w:pPr>
              <w:rPr>
                <w:sz w:val="12"/>
                <w:szCs w:val="24"/>
              </w:rPr>
            </w:pPr>
          </w:p>
        </w:tc>
        <w:tc>
          <w:tcPr>
            <w:tcW w:w="1080" w:type="dxa"/>
            <w:gridSpan w:val="4"/>
            <w:vAlign w:val="center"/>
          </w:tcPr>
          <w:p w14:paraId="06D50E32" w14:textId="77777777" w:rsidR="00C334D1" w:rsidRPr="00813D46" w:rsidRDefault="00C334D1" w:rsidP="007B0C0F">
            <w:pPr>
              <w:jc w:val="center"/>
              <w:rPr>
                <w:sz w:val="12"/>
                <w:szCs w:val="24"/>
              </w:rPr>
            </w:pPr>
          </w:p>
        </w:tc>
        <w:tc>
          <w:tcPr>
            <w:tcW w:w="1049" w:type="dxa"/>
            <w:gridSpan w:val="4"/>
            <w:vAlign w:val="center"/>
          </w:tcPr>
          <w:p w14:paraId="368E4EAF" w14:textId="77777777" w:rsidR="00C334D1" w:rsidRPr="00813D46" w:rsidRDefault="00C334D1" w:rsidP="007B0C0F">
            <w:pPr>
              <w:rPr>
                <w:sz w:val="12"/>
                <w:szCs w:val="24"/>
              </w:rPr>
            </w:pPr>
          </w:p>
        </w:tc>
        <w:tc>
          <w:tcPr>
            <w:tcW w:w="1269" w:type="dxa"/>
            <w:gridSpan w:val="4"/>
            <w:vAlign w:val="center"/>
          </w:tcPr>
          <w:p w14:paraId="0C6D6419" w14:textId="77777777" w:rsidR="00C334D1" w:rsidRPr="00813D46" w:rsidRDefault="00C334D1" w:rsidP="007B0C0F">
            <w:pPr>
              <w:rPr>
                <w:sz w:val="12"/>
                <w:szCs w:val="24"/>
              </w:rPr>
            </w:pPr>
          </w:p>
        </w:tc>
        <w:tc>
          <w:tcPr>
            <w:tcW w:w="960" w:type="dxa"/>
            <w:gridSpan w:val="4"/>
            <w:vAlign w:val="center"/>
          </w:tcPr>
          <w:p w14:paraId="5BA5C25C" w14:textId="77777777" w:rsidR="00C334D1" w:rsidRPr="00813D46" w:rsidRDefault="00C334D1" w:rsidP="007B0C0F">
            <w:pPr>
              <w:rPr>
                <w:sz w:val="12"/>
                <w:szCs w:val="24"/>
              </w:rPr>
            </w:pPr>
          </w:p>
        </w:tc>
        <w:tc>
          <w:tcPr>
            <w:tcW w:w="882" w:type="dxa"/>
            <w:gridSpan w:val="2"/>
            <w:vAlign w:val="center"/>
          </w:tcPr>
          <w:p w14:paraId="011E34DE" w14:textId="77777777" w:rsidR="00C334D1" w:rsidRPr="00813D46" w:rsidRDefault="00C334D1" w:rsidP="007B0C0F">
            <w:pPr>
              <w:rPr>
                <w:sz w:val="12"/>
                <w:szCs w:val="24"/>
              </w:rPr>
            </w:pPr>
          </w:p>
        </w:tc>
      </w:tr>
      <w:tr w:rsidR="00C334D1" w:rsidRPr="00813D46" w14:paraId="3F2BCAE1" w14:textId="77777777" w:rsidTr="007B0C0F">
        <w:trPr>
          <w:jc w:val="center"/>
        </w:trPr>
        <w:tc>
          <w:tcPr>
            <w:tcW w:w="869" w:type="dxa"/>
            <w:noWrap/>
          </w:tcPr>
          <w:p w14:paraId="46B5490A" w14:textId="77777777" w:rsidR="00C334D1" w:rsidRPr="00813D46" w:rsidRDefault="00C334D1" w:rsidP="007B0C0F">
            <w:pPr>
              <w:rPr>
                <w:sz w:val="8"/>
                <w:szCs w:val="24"/>
              </w:rPr>
            </w:pPr>
            <w:r w:rsidRPr="00813D46">
              <w:rPr>
                <w:rFonts w:cs="Arial"/>
              </w:rPr>
              <w:t>31.2</w:t>
            </w:r>
          </w:p>
        </w:tc>
        <w:tc>
          <w:tcPr>
            <w:tcW w:w="306" w:type="dxa"/>
            <w:vAlign w:val="bottom"/>
          </w:tcPr>
          <w:p w14:paraId="33BFE152" w14:textId="77777777" w:rsidR="00C334D1" w:rsidRPr="00813D46" w:rsidRDefault="00C334D1" w:rsidP="007B0C0F">
            <w:pPr>
              <w:pStyle w:val="la2"/>
            </w:pPr>
            <w:r w:rsidRPr="00813D46">
              <w:rPr>
                <w:sz w:val="15"/>
                <w:szCs w:val="15"/>
              </w:rPr>
              <w:t> </w:t>
            </w:r>
          </w:p>
        </w:tc>
        <w:tc>
          <w:tcPr>
            <w:tcW w:w="3927" w:type="dxa"/>
          </w:tcPr>
          <w:p w14:paraId="6333D4B6" w14:textId="77777777" w:rsidR="00C334D1" w:rsidRPr="00813D46" w:rsidRDefault="00C334D1" w:rsidP="007B0C0F">
            <w:pPr>
              <w:rPr>
                <w:sz w:val="8"/>
                <w:szCs w:val="24"/>
              </w:rPr>
            </w:pPr>
            <w:r w:rsidRPr="00813D46">
              <w:rPr>
                <w:rFonts w:cs="Arial"/>
              </w:rPr>
              <w:t>Certifications of Chief Financial Officer Pursuant to Section 302 of the Sarbanes-Oxley Act of 2002</w:t>
            </w:r>
          </w:p>
        </w:tc>
        <w:tc>
          <w:tcPr>
            <w:tcW w:w="72" w:type="dxa"/>
            <w:vAlign w:val="bottom"/>
          </w:tcPr>
          <w:p w14:paraId="567446B9" w14:textId="77777777" w:rsidR="00C334D1" w:rsidRPr="00813D46" w:rsidRDefault="00C334D1" w:rsidP="007B0C0F">
            <w:pPr>
              <w:pStyle w:val="la2"/>
            </w:pPr>
            <w:r w:rsidRPr="00813D46">
              <w:rPr>
                <w:sz w:val="15"/>
                <w:szCs w:val="15"/>
              </w:rPr>
              <w:t> </w:t>
            </w:r>
          </w:p>
        </w:tc>
        <w:tc>
          <w:tcPr>
            <w:tcW w:w="674" w:type="dxa"/>
            <w:noWrap/>
          </w:tcPr>
          <w:p w14:paraId="45CA03AB" w14:textId="77777777" w:rsidR="00C334D1" w:rsidRPr="00813D46" w:rsidRDefault="00C334D1" w:rsidP="007B0C0F">
            <w:pPr>
              <w:jc w:val="center"/>
              <w:rPr>
                <w:szCs w:val="24"/>
              </w:rPr>
            </w:pPr>
            <w:r w:rsidRPr="00813D46">
              <w:rPr>
                <w:rFonts w:cs="Arial"/>
              </w:rPr>
              <w:t>X</w:t>
            </w:r>
          </w:p>
        </w:tc>
        <w:tc>
          <w:tcPr>
            <w:tcW w:w="256" w:type="dxa"/>
            <w:noWrap/>
          </w:tcPr>
          <w:p w14:paraId="71FB9681" w14:textId="77777777" w:rsidR="00C334D1" w:rsidRPr="00813D46" w:rsidRDefault="00C334D1" w:rsidP="007B0C0F">
            <w:pPr>
              <w:jc w:val="right"/>
              <w:rPr>
                <w:szCs w:val="24"/>
              </w:rPr>
            </w:pPr>
          </w:p>
        </w:tc>
        <w:tc>
          <w:tcPr>
            <w:tcW w:w="78" w:type="dxa"/>
            <w:noWrap/>
          </w:tcPr>
          <w:p w14:paraId="5BC9B578" w14:textId="77777777" w:rsidR="00C334D1" w:rsidRPr="00813D46" w:rsidRDefault="00C334D1" w:rsidP="007B0C0F">
            <w:pPr>
              <w:rPr>
                <w:sz w:val="8"/>
                <w:szCs w:val="24"/>
              </w:rPr>
            </w:pPr>
            <w:r w:rsidRPr="00813D46">
              <w:rPr>
                <w:rFonts w:cs="Arial"/>
              </w:rPr>
              <w:t> </w:t>
            </w:r>
          </w:p>
        </w:tc>
        <w:tc>
          <w:tcPr>
            <w:tcW w:w="615" w:type="dxa"/>
            <w:vAlign w:val="bottom"/>
          </w:tcPr>
          <w:p w14:paraId="644397EE" w14:textId="77777777" w:rsidR="00C334D1" w:rsidRPr="00813D46" w:rsidRDefault="00C334D1" w:rsidP="007B0C0F">
            <w:pPr>
              <w:pStyle w:val="la2"/>
            </w:pPr>
            <w:r w:rsidRPr="00813D46">
              <w:rPr>
                <w:sz w:val="15"/>
                <w:szCs w:val="15"/>
              </w:rPr>
              <w:t> </w:t>
            </w:r>
          </w:p>
        </w:tc>
        <w:tc>
          <w:tcPr>
            <w:tcW w:w="72" w:type="dxa"/>
          </w:tcPr>
          <w:p w14:paraId="10286F6A" w14:textId="77777777" w:rsidR="00C334D1" w:rsidRPr="00813D46" w:rsidRDefault="00C334D1" w:rsidP="007B0C0F">
            <w:pPr>
              <w:pStyle w:val="la2"/>
            </w:pPr>
            <w:r w:rsidRPr="00813D46">
              <w:t> </w:t>
            </w:r>
          </w:p>
        </w:tc>
        <w:tc>
          <w:tcPr>
            <w:tcW w:w="290" w:type="dxa"/>
          </w:tcPr>
          <w:p w14:paraId="7A46E2D6" w14:textId="77777777" w:rsidR="00C334D1" w:rsidRPr="00813D46" w:rsidRDefault="00C334D1" w:rsidP="007B0C0F">
            <w:pPr>
              <w:pStyle w:val="la2"/>
            </w:pPr>
            <w:r w:rsidRPr="00813D46">
              <w:t> </w:t>
            </w:r>
          </w:p>
        </w:tc>
        <w:tc>
          <w:tcPr>
            <w:tcW w:w="72" w:type="dxa"/>
          </w:tcPr>
          <w:p w14:paraId="0C7927D4" w14:textId="77777777" w:rsidR="00C334D1" w:rsidRPr="00813D46" w:rsidRDefault="00C334D1" w:rsidP="007B0C0F">
            <w:pPr>
              <w:pStyle w:val="la2"/>
            </w:pPr>
            <w:r w:rsidRPr="00813D46">
              <w:t> </w:t>
            </w:r>
          </w:p>
        </w:tc>
        <w:tc>
          <w:tcPr>
            <w:tcW w:w="805" w:type="dxa"/>
            <w:vAlign w:val="bottom"/>
          </w:tcPr>
          <w:p w14:paraId="1EF99BB3" w14:textId="77777777" w:rsidR="00C334D1" w:rsidRPr="00813D46" w:rsidRDefault="00C334D1" w:rsidP="007B0C0F">
            <w:pPr>
              <w:pStyle w:val="la2"/>
            </w:pPr>
            <w:r w:rsidRPr="00813D46">
              <w:rPr>
                <w:sz w:val="15"/>
                <w:szCs w:val="15"/>
              </w:rPr>
              <w:t> </w:t>
            </w:r>
          </w:p>
        </w:tc>
        <w:tc>
          <w:tcPr>
            <w:tcW w:w="72" w:type="dxa"/>
          </w:tcPr>
          <w:p w14:paraId="68D6F7E5" w14:textId="77777777" w:rsidR="00C334D1" w:rsidRPr="00813D46" w:rsidRDefault="00C334D1" w:rsidP="007B0C0F">
            <w:pPr>
              <w:pStyle w:val="la2"/>
            </w:pPr>
            <w:r w:rsidRPr="00813D46">
              <w:t> </w:t>
            </w:r>
          </w:p>
        </w:tc>
        <w:tc>
          <w:tcPr>
            <w:tcW w:w="290" w:type="dxa"/>
          </w:tcPr>
          <w:p w14:paraId="19F0EC2D" w14:textId="77777777" w:rsidR="00C334D1" w:rsidRPr="00813D46" w:rsidRDefault="00C334D1" w:rsidP="007B0C0F">
            <w:pPr>
              <w:pStyle w:val="la2"/>
            </w:pPr>
            <w:r w:rsidRPr="00813D46">
              <w:t> </w:t>
            </w:r>
          </w:p>
        </w:tc>
        <w:tc>
          <w:tcPr>
            <w:tcW w:w="102" w:type="dxa"/>
          </w:tcPr>
          <w:p w14:paraId="4AA147F9" w14:textId="77777777" w:rsidR="00C334D1" w:rsidRPr="00813D46" w:rsidRDefault="00C334D1" w:rsidP="007B0C0F">
            <w:pPr>
              <w:pStyle w:val="la2"/>
            </w:pPr>
            <w:r w:rsidRPr="00813D46">
              <w:t> </w:t>
            </w:r>
          </w:p>
        </w:tc>
        <w:tc>
          <w:tcPr>
            <w:tcW w:w="526" w:type="dxa"/>
            <w:vAlign w:val="bottom"/>
          </w:tcPr>
          <w:p w14:paraId="2852FC31" w14:textId="77777777" w:rsidR="00C334D1" w:rsidRPr="00813D46" w:rsidRDefault="00C334D1" w:rsidP="007B0C0F">
            <w:pPr>
              <w:pStyle w:val="la2"/>
            </w:pPr>
            <w:r w:rsidRPr="00813D46">
              <w:rPr>
                <w:sz w:val="15"/>
                <w:szCs w:val="15"/>
              </w:rPr>
              <w:t> </w:t>
            </w:r>
          </w:p>
        </w:tc>
        <w:tc>
          <w:tcPr>
            <w:tcW w:w="72" w:type="dxa"/>
          </w:tcPr>
          <w:p w14:paraId="12A1AA63" w14:textId="77777777" w:rsidR="00C334D1" w:rsidRPr="00813D46" w:rsidRDefault="00C334D1" w:rsidP="007B0C0F">
            <w:pPr>
              <w:pStyle w:val="la2"/>
            </w:pPr>
            <w:r w:rsidRPr="00813D46">
              <w:t> </w:t>
            </w:r>
          </w:p>
        </w:tc>
        <w:tc>
          <w:tcPr>
            <w:tcW w:w="290" w:type="dxa"/>
          </w:tcPr>
          <w:p w14:paraId="5F124F7C" w14:textId="77777777" w:rsidR="00C334D1" w:rsidRPr="00813D46" w:rsidRDefault="00C334D1" w:rsidP="007B0C0F">
            <w:pPr>
              <w:pStyle w:val="la2"/>
            </w:pPr>
            <w:r w:rsidRPr="00813D46">
              <w:t> </w:t>
            </w:r>
          </w:p>
        </w:tc>
        <w:tc>
          <w:tcPr>
            <w:tcW w:w="72" w:type="dxa"/>
          </w:tcPr>
          <w:p w14:paraId="5C8038BD" w14:textId="77777777" w:rsidR="00C334D1" w:rsidRPr="00813D46" w:rsidRDefault="00C334D1" w:rsidP="007B0C0F">
            <w:pPr>
              <w:pStyle w:val="la2"/>
            </w:pPr>
            <w:r w:rsidRPr="00813D46">
              <w:t> </w:t>
            </w:r>
          </w:p>
        </w:tc>
        <w:tc>
          <w:tcPr>
            <w:tcW w:w="805" w:type="dxa"/>
            <w:vAlign w:val="bottom"/>
          </w:tcPr>
          <w:p w14:paraId="3E0D8BB1" w14:textId="77777777" w:rsidR="00C334D1" w:rsidRPr="00813D46" w:rsidRDefault="00C334D1" w:rsidP="007B0C0F">
            <w:pPr>
              <w:pStyle w:val="la2"/>
            </w:pPr>
            <w:r w:rsidRPr="00813D46">
              <w:rPr>
                <w:sz w:val="15"/>
                <w:szCs w:val="15"/>
              </w:rPr>
              <w:t> </w:t>
            </w:r>
          </w:p>
        </w:tc>
        <w:tc>
          <w:tcPr>
            <w:tcW w:w="77" w:type="dxa"/>
          </w:tcPr>
          <w:p w14:paraId="28B4E7C2" w14:textId="77777777" w:rsidR="00C334D1" w:rsidRPr="00813D46" w:rsidRDefault="00C334D1" w:rsidP="007B0C0F">
            <w:pPr>
              <w:pStyle w:val="la2"/>
            </w:pPr>
            <w:r w:rsidRPr="00813D46">
              <w:t> </w:t>
            </w:r>
          </w:p>
        </w:tc>
      </w:tr>
      <w:tr w:rsidR="00C334D1" w:rsidRPr="00813D46" w14:paraId="0781EB23" w14:textId="77777777" w:rsidTr="007B0C0F">
        <w:trPr>
          <w:trHeight w:val="120"/>
          <w:jc w:val="center"/>
        </w:trPr>
        <w:tc>
          <w:tcPr>
            <w:tcW w:w="869" w:type="dxa"/>
            <w:vAlign w:val="center"/>
          </w:tcPr>
          <w:p w14:paraId="0E12E592" w14:textId="77777777" w:rsidR="00C334D1" w:rsidRPr="00813D46" w:rsidRDefault="00C334D1" w:rsidP="007B0C0F">
            <w:pPr>
              <w:rPr>
                <w:sz w:val="12"/>
                <w:szCs w:val="24"/>
              </w:rPr>
            </w:pPr>
          </w:p>
        </w:tc>
        <w:tc>
          <w:tcPr>
            <w:tcW w:w="4233" w:type="dxa"/>
            <w:gridSpan w:val="2"/>
            <w:vAlign w:val="center"/>
          </w:tcPr>
          <w:p w14:paraId="05FDBEA0" w14:textId="77777777" w:rsidR="00C334D1" w:rsidRPr="00813D46" w:rsidRDefault="00C334D1" w:rsidP="007B0C0F">
            <w:pPr>
              <w:rPr>
                <w:sz w:val="12"/>
                <w:szCs w:val="24"/>
              </w:rPr>
            </w:pPr>
          </w:p>
        </w:tc>
        <w:tc>
          <w:tcPr>
            <w:tcW w:w="1080" w:type="dxa"/>
            <w:gridSpan w:val="4"/>
            <w:vAlign w:val="center"/>
          </w:tcPr>
          <w:p w14:paraId="7286B685" w14:textId="77777777" w:rsidR="00C334D1" w:rsidRPr="00813D46" w:rsidRDefault="00C334D1" w:rsidP="007B0C0F">
            <w:pPr>
              <w:jc w:val="center"/>
              <w:rPr>
                <w:sz w:val="12"/>
                <w:szCs w:val="24"/>
              </w:rPr>
            </w:pPr>
          </w:p>
        </w:tc>
        <w:tc>
          <w:tcPr>
            <w:tcW w:w="1049" w:type="dxa"/>
            <w:gridSpan w:val="4"/>
            <w:vAlign w:val="center"/>
          </w:tcPr>
          <w:p w14:paraId="35150793" w14:textId="77777777" w:rsidR="00C334D1" w:rsidRPr="00813D46" w:rsidRDefault="00C334D1" w:rsidP="007B0C0F">
            <w:pPr>
              <w:rPr>
                <w:sz w:val="12"/>
                <w:szCs w:val="24"/>
              </w:rPr>
            </w:pPr>
          </w:p>
        </w:tc>
        <w:tc>
          <w:tcPr>
            <w:tcW w:w="1269" w:type="dxa"/>
            <w:gridSpan w:val="4"/>
            <w:vAlign w:val="center"/>
          </w:tcPr>
          <w:p w14:paraId="02D0649A" w14:textId="77777777" w:rsidR="00C334D1" w:rsidRPr="00813D46" w:rsidRDefault="00C334D1" w:rsidP="007B0C0F">
            <w:pPr>
              <w:rPr>
                <w:sz w:val="12"/>
                <w:szCs w:val="24"/>
              </w:rPr>
            </w:pPr>
          </w:p>
        </w:tc>
        <w:tc>
          <w:tcPr>
            <w:tcW w:w="960" w:type="dxa"/>
            <w:gridSpan w:val="4"/>
            <w:vAlign w:val="center"/>
          </w:tcPr>
          <w:p w14:paraId="0FB02564" w14:textId="77777777" w:rsidR="00C334D1" w:rsidRPr="00813D46" w:rsidRDefault="00C334D1" w:rsidP="007B0C0F">
            <w:pPr>
              <w:rPr>
                <w:sz w:val="12"/>
                <w:szCs w:val="24"/>
              </w:rPr>
            </w:pPr>
          </w:p>
        </w:tc>
        <w:tc>
          <w:tcPr>
            <w:tcW w:w="882" w:type="dxa"/>
            <w:gridSpan w:val="2"/>
            <w:vAlign w:val="center"/>
          </w:tcPr>
          <w:p w14:paraId="73971EB5" w14:textId="77777777" w:rsidR="00C334D1" w:rsidRPr="00813D46" w:rsidRDefault="00C334D1" w:rsidP="007B0C0F">
            <w:pPr>
              <w:rPr>
                <w:sz w:val="12"/>
                <w:szCs w:val="24"/>
              </w:rPr>
            </w:pPr>
          </w:p>
        </w:tc>
      </w:tr>
      <w:tr w:rsidR="00C334D1" w:rsidRPr="00813D46" w14:paraId="224F1EF4" w14:textId="77777777" w:rsidTr="007B0C0F">
        <w:trPr>
          <w:jc w:val="center"/>
        </w:trPr>
        <w:tc>
          <w:tcPr>
            <w:tcW w:w="869" w:type="dxa"/>
            <w:noWrap/>
          </w:tcPr>
          <w:p w14:paraId="1E26480D" w14:textId="77777777" w:rsidR="00C334D1" w:rsidRPr="00813D46" w:rsidRDefault="00C334D1" w:rsidP="007B0C0F">
            <w:pPr>
              <w:rPr>
                <w:sz w:val="8"/>
                <w:szCs w:val="24"/>
              </w:rPr>
            </w:pPr>
            <w:r w:rsidRPr="00813D46">
              <w:rPr>
                <w:rFonts w:cs="Arial"/>
              </w:rPr>
              <w:t>32.1**</w:t>
            </w:r>
          </w:p>
        </w:tc>
        <w:tc>
          <w:tcPr>
            <w:tcW w:w="306" w:type="dxa"/>
            <w:vAlign w:val="bottom"/>
          </w:tcPr>
          <w:p w14:paraId="3DA6E640" w14:textId="77777777" w:rsidR="00C334D1" w:rsidRPr="00813D46" w:rsidRDefault="00C334D1" w:rsidP="007B0C0F">
            <w:pPr>
              <w:pStyle w:val="la2"/>
            </w:pPr>
            <w:r w:rsidRPr="00813D46">
              <w:rPr>
                <w:sz w:val="15"/>
                <w:szCs w:val="15"/>
              </w:rPr>
              <w:t> </w:t>
            </w:r>
          </w:p>
        </w:tc>
        <w:tc>
          <w:tcPr>
            <w:tcW w:w="3927" w:type="dxa"/>
          </w:tcPr>
          <w:p w14:paraId="46DC02AF" w14:textId="77777777" w:rsidR="00C334D1" w:rsidRPr="00813D46" w:rsidRDefault="00C334D1" w:rsidP="007B0C0F">
            <w:pPr>
              <w:rPr>
                <w:sz w:val="8"/>
                <w:szCs w:val="24"/>
              </w:rPr>
            </w:pPr>
            <w:r w:rsidRPr="00813D46">
              <w:rPr>
                <w:rFonts w:cs="Arial"/>
              </w:rPr>
              <w:t>Certifications of Chief Executive Officer Pursuant to Section 906 of the Sarbanes-Oxley Act of 2002</w:t>
            </w:r>
          </w:p>
        </w:tc>
        <w:tc>
          <w:tcPr>
            <w:tcW w:w="72" w:type="dxa"/>
            <w:vAlign w:val="bottom"/>
          </w:tcPr>
          <w:p w14:paraId="015FE0D3" w14:textId="77777777" w:rsidR="00C334D1" w:rsidRPr="00813D46" w:rsidRDefault="00C334D1" w:rsidP="007B0C0F">
            <w:pPr>
              <w:pStyle w:val="la2"/>
            </w:pPr>
            <w:r w:rsidRPr="00813D46">
              <w:rPr>
                <w:sz w:val="15"/>
                <w:szCs w:val="15"/>
              </w:rPr>
              <w:t> </w:t>
            </w:r>
          </w:p>
        </w:tc>
        <w:tc>
          <w:tcPr>
            <w:tcW w:w="674" w:type="dxa"/>
            <w:noWrap/>
          </w:tcPr>
          <w:p w14:paraId="5640ABAF" w14:textId="77777777" w:rsidR="00C334D1" w:rsidRPr="00813D46" w:rsidRDefault="00C334D1" w:rsidP="007B0C0F">
            <w:pPr>
              <w:jc w:val="center"/>
              <w:rPr>
                <w:szCs w:val="24"/>
              </w:rPr>
            </w:pPr>
            <w:r w:rsidRPr="00813D46">
              <w:rPr>
                <w:rFonts w:cs="Arial"/>
              </w:rPr>
              <w:t>X</w:t>
            </w:r>
          </w:p>
        </w:tc>
        <w:tc>
          <w:tcPr>
            <w:tcW w:w="256" w:type="dxa"/>
            <w:noWrap/>
          </w:tcPr>
          <w:p w14:paraId="0A0738C9" w14:textId="77777777" w:rsidR="00C334D1" w:rsidRPr="00813D46" w:rsidRDefault="00C334D1" w:rsidP="007B0C0F">
            <w:pPr>
              <w:jc w:val="right"/>
              <w:rPr>
                <w:szCs w:val="24"/>
              </w:rPr>
            </w:pPr>
          </w:p>
        </w:tc>
        <w:tc>
          <w:tcPr>
            <w:tcW w:w="78" w:type="dxa"/>
            <w:noWrap/>
          </w:tcPr>
          <w:p w14:paraId="521A3EA6" w14:textId="77777777" w:rsidR="00C334D1" w:rsidRPr="00813D46" w:rsidRDefault="00C334D1" w:rsidP="007B0C0F">
            <w:pPr>
              <w:rPr>
                <w:sz w:val="8"/>
                <w:szCs w:val="24"/>
              </w:rPr>
            </w:pPr>
            <w:r w:rsidRPr="00813D46">
              <w:rPr>
                <w:rFonts w:cs="Arial"/>
              </w:rPr>
              <w:t> </w:t>
            </w:r>
          </w:p>
        </w:tc>
        <w:tc>
          <w:tcPr>
            <w:tcW w:w="615" w:type="dxa"/>
            <w:vAlign w:val="bottom"/>
          </w:tcPr>
          <w:p w14:paraId="53E25905" w14:textId="77777777" w:rsidR="00C334D1" w:rsidRPr="00813D46" w:rsidRDefault="00C334D1" w:rsidP="007B0C0F">
            <w:pPr>
              <w:pStyle w:val="la2"/>
            </w:pPr>
            <w:r w:rsidRPr="00813D46">
              <w:rPr>
                <w:sz w:val="15"/>
                <w:szCs w:val="15"/>
              </w:rPr>
              <w:t> </w:t>
            </w:r>
          </w:p>
        </w:tc>
        <w:tc>
          <w:tcPr>
            <w:tcW w:w="72" w:type="dxa"/>
          </w:tcPr>
          <w:p w14:paraId="2D7DF22E" w14:textId="77777777" w:rsidR="00C334D1" w:rsidRPr="00813D46" w:rsidRDefault="00C334D1" w:rsidP="007B0C0F">
            <w:pPr>
              <w:pStyle w:val="la2"/>
            </w:pPr>
            <w:r w:rsidRPr="00813D46">
              <w:t> </w:t>
            </w:r>
          </w:p>
        </w:tc>
        <w:tc>
          <w:tcPr>
            <w:tcW w:w="290" w:type="dxa"/>
          </w:tcPr>
          <w:p w14:paraId="53C08EA0" w14:textId="77777777" w:rsidR="00C334D1" w:rsidRPr="00813D46" w:rsidRDefault="00C334D1" w:rsidP="007B0C0F">
            <w:pPr>
              <w:pStyle w:val="la2"/>
            </w:pPr>
            <w:r w:rsidRPr="00813D46">
              <w:t> </w:t>
            </w:r>
          </w:p>
        </w:tc>
        <w:tc>
          <w:tcPr>
            <w:tcW w:w="72" w:type="dxa"/>
          </w:tcPr>
          <w:p w14:paraId="1D2C67A5" w14:textId="77777777" w:rsidR="00C334D1" w:rsidRPr="00813D46" w:rsidRDefault="00C334D1" w:rsidP="007B0C0F">
            <w:pPr>
              <w:pStyle w:val="la2"/>
            </w:pPr>
            <w:r w:rsidRPr="00813D46">
              <w:t> </w:t>
            </w:r>
          </w:p>
        </w:tc>
        <w:tc>
          <w:tcPr>
            <w:tcW w:w="805" w:type="dxa"/>
            <w:vAlign w:val="bottom"/>
          </w:tcPr>
          <w:p w14:paraId="4B90DE69" w14:textId="77777777" w:rsidR="00C334D1" w:rsidRPr="00813D46" w:rsidRDefault="00C334D1" w:rsidP="007B0C0F">
            <w:pPr>
              <w:pStyle w:val="la2"/>
            </w:pPr>
            <w:r w:rsidRPr="00813D46">
              <w:rPr>
                <w:sz w:val="15"/>
                <w:szCs w:val="15"/>
              </w:rPr>
              <w:t> </w:t>
            </w:r>
          </w:p>
        </w:tc>
        <w:tc>
          <w:tcPr>
            <w:tcW w:w="72" w:type="dxa"/>
          </w:tcPr>
          <w:p w14:paraId="0FB14833" w14:textId="77777777" w:rsidR="00C334D1" w:rsidRPr="00813D46" w:rsidRDefault="00C334D1" w:rsidP="007B0C0F">
            <w:pPr>
              <w:pStyle w:val="la2"/>
            </w:pPr>
            <w:r w:rsidRPr="00813D46">
              <w:t> </w:t>
            </w:r>
          </w:p>
        </w:tc>
        <w:tc>
          <w:tcPr>
            <w:tcW w:w="290" w:type="dxa"/>
          </w:tcPr>
          <w:p w14:paraId="1F2B8F24" w14:textId="77777777" w:rsidR="00C334D1" w:rsidRPr="00813D46" w:rsidRDefault="00C334D1" w:rsidP="007B0C0F">
            <w:pPr>
              <w:pStyle w:val="la2"/>
            </w:pPr>
            <w:r w:rsidRPr="00813D46">
              <w:t> </w:t>
            </w:r>
          </w:p>
        </w:tc>
        <w:tc>
          <w:tcPr>
            <w:tcW w:w="102" w:type="dxa"/>
          </w:tcPr>
          <w:p w14:paraId="651F1DE9" w14:textId="77777777" w:rsidR="00C334D1" w:rsidRPr="00813D46" w:rsidRDefault="00C334D1" w:rsidP="007B0C0F">
            <w:pPr>
              <w:pStyle w:val="la2"/>
            </w:pPr>
            <w:r w:rsidRPr="00813D46">
              <w:t> </w:t>
            </w:r>
          </w:p>
        </w:tc>
        <w:tc>
          <w:tcPr>
            <w:tcW w:w="526" w:type="dxa"/>
            <w:vAlign w:val="bottom"/>
          </w:tcPr>
          <w:p w14:paraId="75CB5892" w14:textId="77777777" w:rsidR="00C334D1" w:rsidRPr="00813D46" w:rsidRDefault="00C334D1" w:rsidP="007B0C0F">
            <w:pPr>
              <w:pStyle w:val="la2"/>
            </w:pPr>
            <w:r w:rsidRPr="00813D46">
              <w:rPr>
                <w:sz w:val="15"/>
                <w:szCs w:val="15"/>
              </w:rPr>
              <w:t> </w:t>
            </w:r>
          </w:p>
        </w:tc>
        <w:tc>
          <w:tcPr>
            <w:tcW w:w="72" w:type="dxa"/>
          </w:tcPr>
          <w:p w14:paraId="1511CC95" w14:textId="77777777" w:rsidR="00C334D1" w:rsidRPr="00813D46" w:rsidRDefault="00C334D1" w:rsidP="007B0C0F">
            <w:pPr>
              <w:pStyle w:val="la2"/>
            </w:pPr>
            <w:r w:rsidRPr="00813D46">
              <w:t> </w:t>
            </w:r>
          </w:p>
        </w:tc>
        <w:tc>
          <w:tcPr>
            <w:tcW w:w="290" w:type="dxa"/>
          </w:tcPr>
          <w:p w14:paraId="66E22733" w14:textId="77777777" w:rsidR="00C334D1" w:rsidRPr="00813D46" w:rsidRDefault="00C334D1" w:rsidP="007B0C0F">
            <w:pPr>
              <w:pStyle w:val="la2"/>
            </w:pPr>
            <w:r w:rsidRPr="00813D46">
              <w:t> </w:t>
            </w:r>
          </w:p>
        </w:tc>
        <w:tc>
          <w:tcPr>
            <w:tcW w:w="72" w:type="dxa"/>
          </w:tcPr>
          <w:p w14:paraId="0D06BCC7" w14:textId="77777777" w:rsidR="00C334D1" w:rsidRPr="00813D46" w:rsidRDefault="00C334D1" w:rsidP="007B0C0F">
            <w:pPr>
              <w:pStyle w:val="la2"/>
            </w:pPr>
            <w:r w:rsidRPr="00813D46">
              <w:t> </w:t>
            </w:r>
          </w:p>
        </w:tc>
        <w:tc>
          <w:tcPr>
            <w:tcW w:w="805" w:type="dxa"/>
            <w:vAlign w:val="bottom"/>
          </w:tcPr>
          <w:p w14:paraId="5684CB53" w14:textId="77777777" w:rsidR="00C334D1" w:rsidRPr="00813D46" w:rsidRDefault="00C334D1" w:rsidP="007B0C0F">
            <w:pPr>
              <w:pStyle w:val="la2"/>
            </w:pPr>
            <w:r w:rsidRPr="00813D46">
              <w:rPr>
                <w:sz w:val="15"/>
                <w:szCs w:val="15"/>
              </w:rPr>
              <w:t> </w:t>
            </w:r>
          </w:p>
        </w:tc>
        <w:tc>
          <w:tcPr>
            <w:tcW w:w="77" w:type="dxa"/>
          </w:tcPr>
          <w:p w14:paraId="3F790F5C" w14:textId="77777777" w:rsidR="00C334D1" w:rsidRPr="00813D46" w:rsidRDefault="00C334D1" w:rsidP="007B0C0F">
            <w:pPr>
              <w:pStyle w:val="la2"/>
            </w:pPr>
            <w:r w:rsidRPr="00813D46">
              <w:t> </w:t>
            </w:r>
          </w:p>
        </w:tc>
      </w:tr>
      <w:tr w:rsidR="00C334D1" w:rsidRPr="00813D46" w14:paraId="71E608FB" w14:textId="77777777" w:rsidTr="007B0C0F">
        <w:trPr>
          <w:gridAfter w:val="2"/>
          <w:wAfter w:w="882" w:type="dxa"/>
          <w:trHeight w:val="120"/>
          <w:jc w:val="center"/>
        </w:trPr>
        <w:tc>
          <w:tcPr>
            <w:tcW w:w="869" w:type="dxa"/>
            <w:vAlign w:val="center"/>
          </w:tcPr>
          <w:p w14:paraId="50634B02" w14:textId="77777777" w:rsidR="00C334D1" w:rsidRPr="00813D46" w:rsidRDefault="00C334D1" w:rsidP="007B0C0F">
            <w:pPr>
              <w:rPr>
                <w:sz w:val="12"/>
                <w:szCs w:val="24"/>
              </w:rPr>
            </w:pPr>
          </w:p>
        </w:tc>
        <w:tc>
          <w:tcPr>
            <w:tcW w:w="4233" w:type="dxa"/>
            <w:gridSpan w:val="2"/>
            <w:vAlign w:val="center"/>
          </w:tcPr>
          <w:p w14:paraId="0C4179CD" w14:textId="77777777" w:rsidR="00C334D1" w:rsidRPr="00813D46" w:rsidRDefault="00C334D1" w:rsidP="007B0C0F">
            <w:pPr>
              <w:rPr>
                <w:sz w:val="12"/>
                <w:szCs w:val="24"/>
              </w:rPr>
            </w:pPr>
          </w:p>
        </w:tc>
        <w:tc>
          <w:tcPr>
            <w:tcW w:w="1080" w:type="dxa"/>
            <w:gridSpan w:val="4"/>
            <w:vAlign w:val="center"/>
          </w:tcPr>
          <w:p w14:paraId="46EA5A6E" w14:textId="77777777" w:rsidR="00C334D1" w:rsidRPr="00813D46" w:rsidRDefault="00C334D1" w:rsidP="007B0C0F">
            <w:pPr>
              <w:jc w:val="center"/>
              <w:rPr>
                <w:sz w:val="12"/>
                <w:szCs w:val="24"/>
              </w:rPr>
            </w:pPr>
          </w:p>
        </w:tc>
        <w:tc>
          <w:tcPr>
            <w:tcW w:w="1049" w:type="dxa"/>
            <w:gridSpan w:val="4"/>
            <w:vAlign w:val="center"/>
          </w:tcPr>
          <w:p w14:paraId="279C0734" w14:textId="77777777" w:rsidR="00C334D1" w:rsidRPr="00813D46" w:rsidRDefault="00C334D1" w:rsidP="007B0C0F">
            <w:pPr>
              <w:rPr>
                <w:sz w:val="12"/>
                <w:szCs w:val="24"/>
              </w:rPr>
            </w:pPr>
          </w:p>
        </w:tc>
        <w:tc>
          <w:tcPr>
            <w:tcW w:w="1269" w:type="dxa"/>
            <w:gridSpan w:val="4"/>
            <w:vAlign w:val="center"/>
          </w:tcPr>
          <w:p w14:paraId="27CD162E" w14:textId="77777777" w:rsidR="00C334D1" w:rsidRPr="00813D46" w:rsidRDefault="00C334D1" w:rsidP="007B0C0F">
            <w:pPr>
              <w:rPr>
                <w:sz w:val="12"/>
                <w:szCs w:val="24"/>
              </w:rPr>
            </w:pPr>
          </w:p>
        </w:tc>
        <w:tc>
          <w:tcPr>
            <w:tcW w:w="960" w:type="dxa"/>
            <w:gridSpan w:val="4"/>
            <w:vAlign w:val="center"/>
          </w:tcPr>
          <w:p w14:paraId="01D8B6B6" w14:textId="77777777" w:rsidR="00C334D1" w:rsidRPr="00813D46" w:rsidRDefault="00C334D1" w:rsidP="007B0C0F">
            <w:pPr>
              <w:rPr>
                <w:sz w:val="12"/>
                <w:szCs w:val="24"/>
              </w:rPr>
            </w:pPr>
          </w:p>
        </w:tc>
      </w:tr>
      <w:tr w:rsidR="00C334D1" w:rsidRPr="00813D46" w14:paraId="012D7B76" w14:textId="77777777" w:rsidTr="007B0C0F">
        <w:trPr>
          <w:jc w:val="center"/>
        </w:trPr>
        <w:tc>
          <w:tcPr>
            <w:tcW w:w="869" w:type="dxa"/>
            <w:noWrap/>
          </w:tcPr>
          <w:p w14:paraId="20F36D1D" w14:textId="77777777" w:rsidR="00C334D1" w:rsidRPr="00813D46" w:rsidRDefault="00C334D1" w:rsidP="007B0C0F">
            <w:pPr>
              <w:rPr>
                <w:sz w:val="8"/>
                <w:szCs w:val="24"/>
              </w:rPr>
            </w:pPr>
            <w:r w:rsidRPr="00813D46">
              <w:rPr>
                <w:rFonts w:cs="Arial"/>
              </w:rPr>
              <w:t>32.2**</w:t>
            </w:r>
          </w:p>
        </w:tc>
        <w:tc>
          <w:tcPr>
            <w:tcW w:w="306" w:type="dxa"/>
            <w:vAlign w:val="bottom"/>
          </w:tcPr>
          <w:p w14:paraId="35ADB98B" w14:textId="77777777" w:rsidR="00C334D1" w:rsidRPr="00813D46" w:rsidRDefault="00C334D1" w:rsidP="007B0C0F">
            <w:pPr>
              <w:pStyle w:val="la2"/>
            </w:pPr>
            <w:r w:rsidRPr="00813D46">
              <w:rPr>
                <w:sz w:val="15"/>
                <w:szCs w:val="15"/>
              </w:rPr>
              <w:t> </w:t>
            </w:r>
          </w:p>
        </w:tc>
        <w:tc>
          <w:tcPr>
            <w:tcW w:w="3927" w:type="dxa"/>
          </w:tcPr>
          <w:p w14:paraId="64B3D253" w14:textId="77777777" w:rsidR="00C334D1" w:rsidRPr="00813D46" w:rsidRDefault="00C334D1" w:rsidP="007B0C0F">
            <w:pPr>
              <w:rPr>
                <w:sz w:val="8"/>
                <w:szCs w:val="24"/>
              </w:rPr>
            </w:pPr>
            <w:r w:rsidRPr="00813D46">
              <w:rPr>
                <w:rFonts w:cs="Arial"/>
              </w:rPr>
              <w:t>Certifications of Chief Financial Officer Pursuant to Section 906 of the Sarbanes-Oxley Act of 2002</w:t>
            </w:r>
          </w:p>
        </w:tc>
        <w:tc>
          <w:tcPr>
            <w:tcW w:w="72" w:type="dxa"/>
            <w:vAlign w:val="bottom"/>
          </w:tcPr>
          <w:p w14:paraId="6198A945" w14:textId="77777777" w:rsidR="00C334D1" w:rsidRPr="00813D46" w:rsidRDefault="00C334D1" w:rsidP="007B0C0F">
            <w:pPr>
              <w:pStyle w:val="la2"/>
            </w:pPr>
            <w:r w:rsidRPr="00813D46">
              <w:rPr>
                <w:sz w:val="15"/>
                <w:szCs w:val="15"/>
              </w:rPr>
              <w:t> </w:t>
            </w:r>
          </w:p>
        </w:tc>
        <w:tc>
          <w:tcPr>
            <w:tcW w:w="674" w:type="dxa"/>
            <w:noWrap/>
          </w:tcPr>
          <w:p w14:paraId="38A2A438" w14:textId="77777777" w:rsidR="00C334D1" w:rsidRPr="00813D46" w:rsidRDefault="00C334D1" w:rsidP="007B0C0F">
            <w:pPr>
              <w:jc w:val="center"/>
              <w:rPr>
                <w:szCs w:val="24"/>
              </w:rPr>
            </w:pPr>
            <w:r w:rsidRPr="00813D46">
              <w:rPr>
                <w:rFonts w:cs="Arial"/>
              </w:rPr>
              <w:t>X</w:t>
            </w:r>
          </w:p>
        </w:tc>
        <w:tc>
          <w:tcPr>
            <w:tcW w:w="256" w:type="dxa"/>
            <w:noWrap/>
          </w:tcPr>
          <w:p w14:paraId="5282BE40" w14:textId="77777777" w:rsidR="00C334D1" w:rsidRPr="00813D46" w:rsidRDefault="00C334D1" w:rsidP="007B0C0F">
            <w:pPr>
              <w:jc w:val="right"/>
              <w:rPr>
                <w:szCs w:val="24"/>
              </w:rPr>
            </w:pPr>
          </w:p>
        </w:tc>
        <w:tc>
          <w:tcPr>
            <w:tcW w:w="78" w:type="dxa"/>
            <w:noWrap/>
          </w:tcPr>
          <w:p w14:paraId="7CC98925" w14:textId="77777777" w:rsidR="00C334D1" w:rsidRPr="00813D46" w:rsidRDefault="00C334D1" w:rsidP="007B0C0F">
            <w:pPr>
              <w:rPr>
                <w:sz w:val="8"/>
                <w:szCs w:val="24"/>
              </w:rPr>
            </w:pPr>
            <w:r w:rsidRPr="00813D46">
              <w:rPr>
                <w:rFonts w:cs="Arial"/>
              </w:rPr>
              <w:t> </w:t>
            </w:r>
          </w:p>
        </w:tc>
        <w:tc>
          <w:tcPr>
            <w:tcW w:w="615" w:type="dxa"/>
            <w:vAlign w:val="bottom"/>
          </w:tcPr>
          <w:p w14:paraId="5A9F3FDC" w14:textId="77777777" w:rsidR="00C334D1" w:rsidRPr="00813D46" w:rsidRDefault="00C334D1" w:rsidP="007B0C0F">
            <w:pPr>
              <w:pStyle w:val="la2"/>
            </w:pPr>
            <w:r w:rsidRPr="00813D46">
              <w:rPr>
                <w:sz w:val="15"/>
                <w:szCs w:val="15"/>
              </w:rPr>
              <w:t> </w:t>
            </w:r>
          </w:p>
        </w:tc>
        <w:tc>
          <w:tcPr>
            <w:tcW w:w="72" w:type="dxa"/>
          </w:tcPr>
          <w:p w14:paraId="2A61B8A9" w14:textId="77777777" w:rsidR="00C334D1" w:rsidRPr="00813D46" w:rsidRDefault="00C334D1" w:rsidP="007B0C0F">
            <w:pPr>
              <w:pStyle w:val="la2"/>
            </w:pPr>
            <w:r w:rsidRPr="00813D46">
              <w:t> </w:t>
            </w:r>
          </w:p>
        </w:tc>
        <w:tc>
          <w:tcPr>
            <w:tcW w:w="290" w:type="dxa"/>
          </w:tcPr>
          <w:p w14:paraId="01F5E7CA" w14:textId="77777777" w:rsidR="00C334D1" w:rsidRPr="00813D46" w:rsidRDefault="00C334D1" w:rsidP="007B0C0F">
            <w:pPr>
              <w:pStyle w:val="la2"/>
            </w:pPr>
            <w:r w:rsidRPr="00813D46">
              <w:t> </w:t>
            </w:r>
          </w:p>
        </w:tc>
        <w:tc>
          <w:tcPr>
            <w:tcW w:w="72" w:type="dxa"/>
          </w:tcPr>
          <w:p w14:paraId="51C9F34B" w14:textId="77777777" w:rsidR="00C334D1" w:rsidRPr="00813D46" w:rsidRDefault="00C334D1" w:rsidP="007B0C0F">
            <w:pPr>
              <w:pStyle w:val="la2"/>
            </w:pPr>
            <w:r w:rsidRPr="00813D46">
              <w:t> </w:t>
            </w:r>
          </w:p>
        </w:tc>
        <w:tc>
          <w:tcPr>
            <w:tcW w:w="805" w:type="dxa"/>
            <w:vAlign w:val="bottom"/>
          </w:tcPr>
          <w:p w14:paraId="4B8765F4" w14:textId="77777777" w:rsidR="00C334D1" w:rsidRPr="00813D46" w:rsidRDefault="00C334D1" w:rsidP="007B0C0F">
            <w:pPr>
              <w:pStyle w:val="la2"/>
            </w:pPr>
            <w:r w:rsidRPr="00813D46">
              <w:rPr>
                <w:sz w:val="15"/>
                <w:szCs w:val="15"/>
              </w:rPr>
              <w:t> </w:t>
            </w:r>
          </w:p>
        </w:tc>
        <w:tc>
          <w:tcPr>
            <w:tcW w:w="72" w:type="dxa"/>
          </w:tcPr>
          <w:p w14:paraId="245F2D17" w14:textId="77777777" w:rsidR="00C334D1" w:rsidRPr="00813D46" w:rsidRDefault="00C334D1" w:rsidP="007B0C0F">
            <w:pPr>
              <w:pStyle w:val="la2"/>
            </w:pPr>
            <w:r w:rsidRPr="00813D46">
              <w:t> </w:t>
            </w:r>
          </w:p>
        </w:tc>
        <w:tc>
          <w:tcPr>
            <w:tcW w:w="290" w:type="dxa"/>
          </w:tcPr>
          <w:p w14:paraId="725190F6" w14:textId="77777777" w:rsidR="00C334D1" w:rsidRPr="00813D46" w:rsidRDefault="00C334D1" w:rsidP="007B0C0F">
            <w:pPr>
              <w:pStyle w:val="la2"/>
            </w:pPr>
            <w:r w:rsidRPr="00813D46">
              <w:t> </w:t>
            </w:r>
          </w:p>
        </w:tc>
        <w:tc>
          <w:tcPr>
            <w:tcW w:w="102" w:type="dxa"/>
          </w:tcPr>
          <w:p w14:paraId="3E3323C1" w14:textId="77777777" w:rsidR="00C334D1" w:rsidRPr="00813D46" w:rsidRDefault="00C334D1" w:rsidP="007B0C0F">
            <w:pPr>
              <w:pStyle w:val="la2"/>
            </w:pPr>
            <w:r w:rsidRPr="00813D46">
              <w:t> </w:t>
            </w:r>
          </w:p>
        </w:tc>
        <w:tc>
          <w:tcPr>
            <w:tcW w:w="526" w:type="dxa"/>
            <w:vAlign w:val="bottom"/>
          </w:tcPr>
          <w:p w14:paraId="4AEF7CA7" w14:textId="77777777" w:rsidR="00C334D1" w:rsidRPr="00813D46" w:rsidRDefault="00C334D1" w:rsidP="007B0C0F">
            <w:pPr>
              <w:pStyle w:val="la2"/>
            </w:pPr>
            <w:r w:rsidRPr="00813D46">
              <w:rPr>
                <w:sz w:val="15"/>
                <w:szCs w:val="15"/>
              </w:rPr>
              <w:t> </w:t>
            </w:r>
          </w:p>
        </w:tc>
        <w:tc>
          <w:tcPr>
            <w:tcW w:w="72" w:type="dxa"/>
          </w:tcPr>
          <w:p w14:paraId="608DEED4" w14:textId="77777777" w:rsidR="00C334D1" w:rsidRPr="00813D46" w:rsidRDefault="00C334D1" w:rsidP="007B0C0F">
            <w:pPr>
              <w:pStyle w:val="la2"/>
            </w:pPr>
            <w:r w:rsidRPr="00813D46">
              <w:t> </w:t>
            </w:r>
          </w:p>
        </w:tc>
        <w:tc>
          <w:tcPr>
            <w:tcW w:w="290" w:type="dxa"/>
          </w:tcPr>
          <w:p w14:paraId="401024E4" w14:textId="77777777" w:rsidR="00C334D1" w:rsidRPr="00813D46" w:rsidRDefault="00C334D1" w:rsidP="007B0C0F">
            <w:pPr>
              <w:pStyle w:val="la2"/>
            </w:pPr>
            <w:r w:rsidRPr="00813D46">
              <w:t> </w:t>
            </w:r>
          </w:p>
        </w:tc>
        <w:tc>
          <w:tcPr>
            <w:tcW w:w="72" w:type="dxa"/>
          </w:tcPr>
          <w:p w14:paraId="46640B8E" w14:textId="77777777" w:rsidR="00C334D1" w:rsidRPr="00813D46" w:rsidRDefault="00C334D1" w:rsidP="007B0C0F">
            <w:pPr>
              <w:pStyle w:val="la2"/>
            </w:pPr>
            <w:r w:rsidRPr="00813D46">
              <w:t> </w:t>
            </w:r>
          </w:p>
        </w:tc>
        <w:tc>
          <w:tcPr>
            <w:tcW w:w="805" w:type="dxa"/>
            <w:vAlign w:val="bottom"/>
          </w:tcPr>
          <w:p w14:paraId="071C206E" w14:textId="77777777" w:rsidR="00C334D1" w:rsidRPr="00813D46" w:rsidRDefault="00C334D1" w:rsidP="007B0C0F">
            <w:pPr>
              <w:pStyle w:val="la2"/>
            </w:pPr>
            <w:r w:rsidRPr="00813D46">
              <w:rPr>
                <w:sz w:val="15"/>
                <w:szCs w:val="15"/>
              </w:rPr>
              <w:t> </w:t>
            </w:r>
          </w:p>
        </w:tc>
        <w:tc>
          <w:tcPr>
            <w:tcW w:w="77" w:type="dxa"/>
          </w:tcPr>
          <w:p w14:paraId="5D14C745" w14:textId="77777777" w:rsidR="00C334D1" w:rsidRPr="00813D46" w:rsidRDefault="00C334D1" w:rsidP="007B0C0F">
            <w:pPr>
              <w:pStyle w:val="la2"/>
            </w:pPr>
            <w:r w:rsidRPr="00813D46">
              <w:t> </w:t>
            </w:r>
          </w:p>
        </w:tc>
      </w:tr>
      <w:tr w:rsidR="00C334D1" w:rsidRPr="00813D46" w14:paraId="5910751E" w14:textId="77777777" w:rsidTr="007B0C0F">
        <w:trPr>
          <w:trHeight w:val="120"/>
          <w:jc w:val="center"/>
        </w:trPr>
        <w:tc>
          <w:tcPr>
            <w:tcW w:w="869" w:type="dxa"/>
            <w:vAlign w:val="center"/>
          </w:tcPr>
          <w:p w14:paraId="48E605BB" w14:textId="77777777" w:rsidR="00C334D1" w:rsidRPr="00813D46" w:rsidRDefault="00C334D1" w:rsidP="007B0C0F">
            <w:pPr>
              <w:rPr>
                <w:sz w:val="12"/>
                <w:szCs w:val="24"/>
              </w:rPr>
            </w:pPr>
          </w:p>
        </w:tc>
        <w:tc>
          <w:tcPr>
            <w:tcW w:w="4233" w:type="dxa"/>
            <w:gridSpan w:val="2"/>
            <w:vAlign w:val="center"/>
          </w:tcPr>
          <w:p w14:paraId="3B76A2B0" w14:textId="77777777" w:rsidR="00C334D1" w:rsidRPr="00813D46" w:rsidRDefault="00C334D1" w:rsidP="007B0C0F">
            <w:pPr>
              <w:rPr>
                <w:sz w:val="12"/>
                <w:szCs w:val="24"/>
              </w:rPr>
            </w:pPr>
          </w:p>
        </w:tc>
        <w:tc>
          <w:tcPr>
            <w:tcW w:w="1080" w:type="dxa"/>
            <w:gridSpan w:val="4"/>
            <w:vAlign w:val="center"/>
          </w:tcPr>
          <w:p w14:paraId="514C1161" w14:textId="77777777" w:rsidR="00C334D1" w:rsidRPr="00813D46" w:rsidRDefault="00C334D1" w:rsidP="007B0C0F">
            <w:pPr>
              <w:jc w:val="center"/>
              <w:rPr>
                <w:sz w:val="12"/>
                <w:szCs w:val="24"/>
              </w:rPr>
            </w:pPr>
          </w:p>
        </w:tc>
        <w:tc>
          <w:tcPr>
            <w:tcW w:w="1049" w:type="dxa"/>
            <w:gridSpan w:val="4"/>
            <w:vAlign w:val="center"/>
          </w:tcPr>
          <w:p w14:paraId="6E438F1A" w14:textId="77777777" w:rsidR="00C334D1" w:rsidRPr="00813D46" w:rsidRDefault="00C334D1" w:rsidP="007B0C0F">
            <w:pPr>
              <w:rPr>
                <w:sz w:val="12"/>
                <w:szCs w:val="24"/>
              </w:rPr>
            </w:pPr>
          </w:p>
        </w:tc>
        <w:tc>
          <w:tcPr>
            <w:tcW w:w="1269" w:type="dxa"/>
            <w:gridSpan w:val="4"/>
            <w:vAlign w:val="center"/>
          </w:tcPr>
          <w:p w14:paraId="30D5C29F" w14:textId="77777777" w:rsidR="00C334D1" w:rsidRPr="00813D46" w:rsidRDefault="00C334D1" w:rsidP="007B0C0F">
            <w:pPr>
              <w:rPr>
                <w:sz w:val="12"/>
                <w:szCs w:val="24"/>
              </w:rPr>
            </w:pPr>
          </w:p>
        </w:tc>
        <w:tc>
          <w:tcPr>
            <w:tcW w:w="960" w:type="dxa"/>
            <w:gridSpan w:val="4"/>
            <w:vAlign w:val="center"/>
          </w:tcPr>
          <w:p w14:paraId="13981014" w14:textId="77777777" w:rsidR="00C334D1" w:rsidRPr="00813D46" w:rsidRDefault="00C334D1" w:rsidP="007B0C0F">
            <w:pPr>
              <w:rPr>
                <w:sz w:val="12"/>
                <w:szCs w:val="24"/>
              </w:rPr>
            </w:pPr>
          </w:p>
        </w:tc>
        <w:tc>
          <w:tcPr>
            <w:tcW w:w="882" w:type="dxa"/>
            <w:gridSpan w:val="2"/>
            <w:vAlign w:val="center"/>
          </w:tcPr>
          <w:p w14:paraId="4BAD793A" w14:textId="77777777" w:rsidR="00C334D1" w:rsidRPr="00813D46" w:rsidRDefault="00C334D1" w:rsidP="007B0C0F">
            <w:pPr>
              <w:rPr>
                <w:sz w:val="12"/>
                <w:szCs w:val="24"/>
              </w:rPr>
            </w:pPr>
          </w:p>
        </w:tc>
      </w:tr>
      <w:tr w:rsidR="00C334D1" w:rsidRPr="00813D46" w14:paraId="074ED111" w14:textId="77777777" w:rsidTr="007B0C0F">
        <w:trPr>
          <w:jc w:val="center"/>
        </w:trPr>
        <w:tc>
          <w:tcPr>
            <w:tcW w:w="869" w:type="dxa"/>
            <w:noWrap/>
          </w:tcPr>
          <w:p w14:paraId="6769F1F0" w14:textId="77777777" w:rsidR="00C334D1" w:rsidRPr="00813D46" w:rsidRDefault="00C334D1" w:rsidP="007B0C0F">
            <w:pPr>
              <w:rPr>
                <w:sz w:val="8"/>
                <w:szCs w:val="24"/>
              </w:rPr>
            </w:pPr>
            <w:r w:rsidRPr="00813D46">
              <w:rPr>
                <w:rFonts w:cs="Arial"/>
              </w:rPr>
              <w:t>101.INS</w:t>
            </w:r>
          </w:p>
        </w:tc>
        <w:tc>
          <w:tcPr>
            <w:tcW w:w="306" w:type="dxa"/>
            <w:vAlign w:val="bottom"/>
          </w:tcPr>
          <w:p w14:paraId="66736F8F" w14:textId="77777777" w:rsidR="00C334D1" w:rsidRPr="00813D46" w:rsidRDefault="00C334D1" w:rsidP="007B0C0F">
            <w:pPr>
              <w:pStyle w:val="la2"/>
            </w:pPr>
            <w:r w:rsidRPr="00813D46">
              <w:rPr>
                <w:sz w:val="15"/>
                <w:szCs w:val="15"/>
              </w:rPr>
              <w:t> </w:t>
            </w:r>
          </w:p>
        </w:tc>
        <w:tc>
          <w:tcPr>
            <w:tcW w:w="3927" w:type="dxa"/>
          </w:tcPr>
          <w:p w14:paraId="758BA5F3" w14:textId="77777777" w:rsidR="00C334D1" w:rsidRPr="00813D46" w:rsidRDefault="00C334D1" w:rsidP="007B0C0F">
            <w:pPr>
              <w:rPr>
                <w:sz w:val="8"/>
                <w:szCs w:val="24"/>
              </w:rPr>
            </w:pPr>
            <w:r w:rsidRPr="00813D46">
              <w:rPr>
                <w:rFonts w:cs="Arial"/>
              </w:rPr>
              <w:t>XBRL Instance Document</w:t>
            </w:r>
          </w:p>
        </w:tc>
        <w:tc>
          <w:tcPr>
            <w:tcW w:w="72" w:type="dxa"/>
            <w:vAlign w:val="bottom"/>
          </w:tcPr>
          <w:p w14:paraId="096A55CA" w14:textId="77777777" w:rsidR="00C334D1" w:rsidRPr="00813D46" w:rsidRDefault="00C334D1" w:rsidP="007B0C0F">
            <w:pPr>
              <w:pStyle w:val="la2"/>
            </w:pPr>
            <w:r w:rsidRPr="00813D46">
              <w:rPr>
                <w:sz w:val="15"/>
                <w:szCs w:val="15"/>
              </w:rPr>
              <w:t> </w:t>
            </w:r>
          </w:p>
        </w:tc>
        <w:tc>
          <w:tcPr>
            <w:tcW w:w="674" w:type="dxa"/>
            <w:noWrap/>
          </w:tcPr>
          <w:p w14:paraId="4F69D942" w14:textId="77777777" w:rsidR="00C334D1" w:rsidRPr="00813D46" w:rsidRDefault="00C334D1" w:rsidP="007B0C0F">
            <w:pPr>
              <w:jc w:val="center"/>
              <w:rPr>
                <w:szCs w:val="24"/>
              </w:rPr>
            </w:pPr>
            <w:r w:rsidRPr="00813D46">
              <w:rPr>
                <w:rFonts w:cs="Arial"/>
              </w:rPr>
              <w:t>X</w:t>
            </w:r>
          </w:p>
        </w:tc>
        <w:tc>
          <w:tcPr>
            <w:tcW w:w="256" w:type="dxa"/>
            <w:noWrap/>
          </w:tcPr>
          <w:p w14:paraId="2AC09FA1" w14:textId="77777777" w:rsidR="00C334D1" w:rsidRPr="00813D46" w:rsidRDefault="00C334D1" w:rsidP="007B0C0F">
            <w:pPr>
              <w:jc w:val="right"/>
              <w:rPr>
                <w:szCs w:val="24"/>
              </w:rPr>
            </w:pPr>
          </w:p>
        </w:tc>
        <w:tc>
          <w:tcPr>
            <w:tcW w:w="78" w:type="dxa"/>
            <w:noWrap/>
          </w:tcPr>
          <w:p w14:paraId="3AB8B77C" w14:textId="77777777" w:rsidR="00C334D1" w:rsidRPr="00813D46" w:rsidRDefault="00C334D1" w:rsidP="007B0C0F">
            <w:pPr>
              <w:rPr>
                <w:sz w:val="8"/>
                <w:szCs w:val="24"/>
              </w:rPr>
            </w:pPr>
            <w:r w:rsidRPr="00813D46">
              <w:rPr>
                <w:rFonts w:cs="Arial"/>
              </w:rPr>
              <w:t> </w:t>
            </w:r>
          </w:p>
        </w:tc>
        <w:tc>
          <w:tcPr>
            <w:tcW w:w="615" w:type="dxa"/>
            <w:vAlign w:val="bottom"/>
          </w:tcPr>
          <w:p w14:paraId="5B63DB46" w14:textId="77777777" w:rsidR="00C334D1" w:rsidRPr="00813D46" w:rsidRDefault="00C334D1" w:rsidP="007B0C0F">
            <w:pPr>
              <w:pStyle w:val="la2"/>
            </w:pPr>
            <w:r w:rsidRPr="00813D46">
              <w:rPr>
                <w:sz w:val="15"/>
                <w:szCs w:val="15"/>
              </w:rPr>
              <w:t> </w:t>
            </w:r>
          </w:p>
        </w:tc>
        <w:tc>
          <w:tcPr>
            <w:tcW w:w="72" w:type="dxa"/>
          </w:tcPr>
          <w:p w14:paraId="20DFF45C" w14:textId="77777777" w:rsidR="00C334D1" w:rsidRPr="00813D46" w:rsidRDefault="00C334D1" w:rsidP="007B0C0F">
            <w:pPr>
              <w:pStyle w:val="la2"/>
            </w:pPr>
            <w:r w:rsidRPr="00813D46">
              <w:t> </w:t>
            </w:r>
          </w:p>
        </w:tc>
        <w:tc>
          <w:tcPr>
            <w:tcW w:w="290" w:type="dxa"/>
          </w:tcPr>
          <w:p w14:paraId="4AAE1E6D" w14:textId="77777777" w:rsidR="00C334D1" w:rsidRPr="00813D46" w:rsidRDefault="00C334D1" w:rsidP="007B0C0F">
            <w:pPr>
              <w:pStyle w:val="la2"/>
            </w:pPr>
            <w:r w:rsidRPr="00813D46">
              <w:t> </w:t>
            </w:r>
          </w:p>
        </w:tc>
        <w:tc>
          <w:tcPr>
            <w:tcW w:w="72" w:type="dxa"/>
          </w:tcPr>
          <w:p w14:paraId="14D20D7F" w14:textId="77777777" w:rsidR="00C334D1" w:rsidRPr="00813D46" w:rsidRDefault="00C334D1" w:rsidP="007B0C0F">
            <w:pPr>
              <w:pStyle w:val="la2"/>
            </w:pPr>
            <w:r w:rsidRPr="00813D46">
              <w:t> </w:t>
            </w:r>
          </w:p>
        </w:tc>
        <w:tc>
          <w:tcPr>
            <w:tcW w:w="805" w:type="dxa"/>
            <w:vAlign w:val="bottom"/>
          </w:tcPr>
          <w:p w14:paraId="595C8911" w14:textId="77777777" w:rsidR="00C334D1" w:rsidRPr="00813D46" w:rsidRDefault="00C334D1" w:rsidP="007B0C0F">
            <w:pPr>
              <w:pStyle w:val="la2"/>
            </w:pPr>
            <w:r w:rsidRPr="00813D46">
              <w:rPr>
                <w:sz w:val="15"/>
                <w:szCs w:val="15"/>
              </w:rPr>
              <w:t> </w:t>
            </w:r>
          </w:p>
        </w:tc>
        <w:tc>
          <w:tcPr>
            <w:tcW w:w="72" w:type="dxa"/>
          </w:tcPr>
          <w:p w14:paraId="4E033967" w14:textId="77777777" w:rsidR="00C334D1" w:rsidRPr="00813D46" w:rsidRDefault="00C334D1" w:rsidP="007B0C0F">
            <w:pPr>
              <w:pStyle w:val="la2"/>
            </w:pPr>
            <w:r w:rsidRPr="00813D46">
              <w:t> </w:t>
            </w:r>
          </w:p>
        </w:tc>
        <w:tc>
          <w:tcPr>
            <w:tcW w:w="290" w:type="dxa"/>
          </w:tcPr>
          <w:p w14:paraId="6CBDF14B" w14:textId="77777777" w:rsidR="00C334D1" w:rsidRPr="00813D46" w:rsidRDefault="00C334D1" w:rsidP="007B0C0F">
            <w:pPr>
              <w:pStyle w:val="la2"/>
            </w:pPr>
            <w:r w:rsidRPr="00813D46">
              <w:t> </w:t>
            </w:r>
          </w:p>
        </w:tc>
        <w:tc>
          <w:tcPr>
            <w:tcW w:w="102" w:type="dxa"/>
          </w:tcPr>
          <w:p w14:paraId="4DDEB205" w14:textId="77777777" w:rsidR="00C334D1" w:rsidRPr="00813D46" w:rsidRDefault="00C334D1" w:rsidP="007B0C0F">
            <w:pPr>
              <w:pStyle w:val="la2"/>
            </w:pPr>
            <w:r w:rsidRPr="00813D46">
              <w:t> </w:t>
            </w:r>
          </w:p>
        </w:tc>
        <w:tc>
          <w:tcPr>
            <w:tcW w:w="526" w:type="dxa"/>
            <w:vAlign w:val="bottom"/>
          </w:tcPr>
          <w:p w14:paraId="736059AE" w14:textId="77777777" w:rsidR="00C334D1" w:rsidRPr="00813D46" w:rsidRDefault="00C334D1" w:rsidP="007B0C0F">
            <w:pPr>
              <w:pStyle w:val="la2"/>
            </w:pPr>
            <w:r w:rsidRPr="00813D46">
              <w:rPr>
                <w:sz w:val="15"/>
                <w:szCs w:val="15"/>
              </w:rPr>
              <w:t> </w:t>
            </w:r>
          </w:p>
        </w:tc>
        <w:tc>
          <w:tcPr>
            <w:tcW w:w="72" w:type="dxa"/>
          </w:tcPr>
          <w:p w14:paraId="525D6FAE" w14:textId="77777777" w:rsidR="00C334D1" w:rsidRPr="00813D46" w:rsidRDefault="00C334D1" w:rsidP="007B0C0F">
            <w:pPr>
              <w:pStyle w:val="la2"/>
            </w:pPr>
            <w:r w:rsidRPr="00813D46">
              <w:t> </w:t>
            </w:r>
          </w:p>
        </w:tc>
        <w:tc>
          <w:tcPr>
            <w:tcW w:w="290" w:type="dxa"/>
          </w:tcPr>
          <w:p w14:paraId="65924FA2" w14:textId="77777777" w:rsidR="00C334D1" w:rsidRPr="00813D46" w:rsidRDefault="00C334D1" w:rsidP="007B0C0F">
            <w:pPr>
              <w:pStyle w:val="la2"/>
            </w:pPr>
            <w:r w:rsidRPr="00813D46">
              <w:t> </w:t>
            </w:r>
          </w:p>
        </w:tc>
        <w:tc>
          <w:tcPr>
            <w:tcW w:w="72" w:type="dxa"/>
          </w:tcPr>
          <w:p w14:paraId="3905E97F" w14:textId="77777777" w:rsidR="00C334D1" w:rsidRPr="00813D46" w:rsidRDefault="00C334D1" w:rsidP="007B0C0F">
            <w:pPr>
              <w:pStyle w:val="la2"/>
            </w:pPr>
            <w:r w:rsidRPr="00813D46">
              <w:t> </w:t>
            </w:r>
          </w:p>
        </w:tc>
        <w:tc>
          <w:tcPr>
            <w:tcW w:w="805" w:type="dxa"/>
            <w:vAlign w:val="bottom"/>
          </w:tcPr>
          <w:p w14:paraId="32DB7957" w14:textId="77777777" w:rsidR="00C334D1" w:rsidRPr="00813D46" w:rsidRDefault="00C334D1" w:rsidP="007B0C0F">
            <w:pPr>
              <w:pStyle w:val="la2"/>
            </w:pPr>
            <w:r w:rsidRPr="00813D46">
              <w:rPr>
                <w:sz w:val="15"/>
                <w:szCs w:val="15"/>
              </w:rPr>
              <w:t> </w:t>
            </w:r>
          </w:p>
        </w:tc>
        <w:tc>
          <w:tcPr>
            <w:tcW w:w="77" w:type="dxa"/>
          </w:tcPr>
          <w:p w14:paraId="28CACE08" w14:textId="77777777" w:rsidR="00C334D1" w:rsidRPr="00813D46" w:rsidRDefault="00C334D1" w:rsidP="007B0C0F">
            <w:pPr>
              <w:pStyle w:val="la2"/>
            </w:pPr>
            <w:r w:rsidRPr="00813D46">
              <w:t> </w:t>
            </w:r>
          </w:p>
        </w:tc>
      </w:tr>
      <w:tr w:rsidR="00C334D1" w:rsidRPr="00813D46" w14:paraId="5E21F12A" w14:textId="77777777" w:rsidTr="007B0C0F">
        <w:trPr>
          <w:trHeight w:val="120"/>
          <w:jc w:val="center"/>
        </w:trPr>
        <w:tc>
          <w:tcPr>
            <w:tcW w:w="869" w:type="dxa"/>
            <w:vAlign w:val="center"/>
          </w:tcPr>
          <w:p w14:paraId="75B72994" w14:textId="77777777" w:rsidR="00C334D1" w:rsidRPr="00813D46" w:rsidRDefault="00C334D1" w:rsidP="007B0C0F">
            <w:pPr>
              <w:rPr>
                <w:sz w:val="12"/>
                <w:szCs w:val="24"/>
              </w:rPr>
            </w:pPr>
          </w:p>
        </w:tc>
        <w:tc>
          <w:tcPr>
            <w:tcW w:w="4233" w:type="dxa"/>
            <w:gridSpan w:val="2"/>
            <w:vAlign w:val="center"/>
          </w:tcPr>
          <w:p w14:paraId="0EC2F9A5" w14:textId="77777777" w:rsidR="00C334D1" w:rsidRPr="00813D46" w:rsidRDefault="00C334D1" w:rsidP="007B0C0F">
            <w:pPr>
              <w:rPr>
                <w:sz w:val="12"/>
                <w:szCs w:val="24"/>
              </w:rPr>
            </w:pPr>
          </w:p>
        </w:tc>
        <w:tc>
          <w:tcPr>
            <w:tcW w:w="1080" w:type="dxa"/>
            <w:gridSpan w:val="4"/>
            <w:vAlign w:val="center"/>
          </w:tcPr>
          <w:p w14:paraId="68EFF18D" w14:textId="77777777" w:rsidR="00C334D1" w:rsidRPr="00813D46" w:rsidRDefault="00C334D1" w:rsidP="007B0C0F">
            <w:pPr>
              <w:jc w:val="center"/>
              <w:rPr>
                <w:sz w:val="12"/>
                <w:szCs w:val="24"/>
              </w:rPr>
            </w:pPr>
          </w:p>
        </w:tc>
        <w:tc>
          <w:tcPr>
            <w:tcW w:w="1049" w:type="dxa"/>
            <w:gridSpan w:val="4"/>
            <w:vAlign w:val="center"/>
          </w:tcPr>
          <w:p w14:paraId="58129A6B" w14:textId="77777777" w:rsidR="00C334D1" w:rsidRPr="00813D46" w:rsidRDefault="00C334D1" w:rsidP="007B0C0F">
            <w:pPr>
              <w:rPr>
                <w:sz w:val="12"/>
                <w:szCs w:val="24"/>
              </w:rPr>
            </w:pPr>
          </w:p>
        </w:tc>
        <w:tc>
          <w:tcPr>
            <w:tcW w:w="1269" w:type="dxa"/>
            <w:gridSpan w:val="4"/>
            <w:vAlign w:val="center"/>
          </w:tcPr>
          <w:p w14:paraId="5CBADFCC" w14:textId="77777777" w:rsidR="00C334D1" w:rsidRPr="00813D46" w:rsidRDefault="00C334D1" w:rsidP="007B0C0F">
            <w:pPr>
              <w:rPr>
                <w:sz w:val="12"/>
                <w:szCs w:val="24"/>
              </w:rPr>
            </w:pPr>
          </w:p>
        </w:tc>
        <w:tc>
          <w:tcPr>
            <w:tcW w:w="960" w:type="dxa"/>
            <w:gridSpan w:val="4"/>
            <w:vAlign w:val="center"/>
          </w:tcPr>
          <w:p w14:paraId="082888A7" w14:textId="77777777" w:rsidR="00C334D1" w:rsidRPr="00813D46" w:rsidRDefault="00C334D1" w:rsidP="007B0C0F">
            <w:pPr>
              <w:rPr>
                <w:sz w:val="12"/>
                <w:szCs w:val="24"/>
              </w:rPr>
            </w:pPr>
          </w:p>
        </w:tc>
        <w:tc>
          <w:tcPr>
            <w:tcW w:w="882" w:type="dxa"/>
            <w:gridSpan w:val="2"/>
            <w:vAlign w:val="center"/>
          </w:tcPr>
          <w:p w14:paraId="160F2598" w14:textId="77777777" w:rsidR="00C334D1" w:rsidRPr="00813D46" w:rsidRDefault="00C334D1" w:rsidP="007B0C0F">
            <w:pPr>
              <w:rPr>
                <w:sz w:val="12"/>
                <w:szCs w:val="24"/>
              </w:rPr>
            </w:pPr>
          </w:p>
        </w:tc>
      </w:tr>
      <w:tr w:rsidR="00C334D1" w:rsidRPr="00813D46" w14:paraId="06C110C8" w14:textId="77777777" w:rsidTr="007B0C0F">
        <w:trPr>
          <w:jc w:val="center"/>
        </w:trPr>
        <w:tc>
          <w:tcPr>
            <w:tcW w:w="869" w:type="dxa"/>
            <w:noWrap/>
          </w:tcPr>
          <w:p w14:paraId="572DB3E5" w14:textId="77777777" w:rsidR="00C334D1" w:rsidRPr="00813D46" w:rsidRDefault="00C334D1" w:rsidP="007B0C0F">
            <w:pPr>
              <w:rPr>
                <w:sz w:val="8"/>
                <w:szCs w:val="24"/>
              </w:rPr>
            </w:pPr>
            <w:r w:rsidRPr="00813D46">
              <w:rPr>
                <w:rFonts w:cs="Arial"/>
              </w:rPr>
              <w:t>101.SCH</w:t>
            </w:r>
          </w:p>
        </w:tc>
        <w:tc>
          <w:tcPr>
            <w:tcW w:w="306" w:type="dxa"/>
            <w:vAlign w:val="bottom"/>
          </w:tcPr>
          <w:p w14:paraId="0F5B37A7" w14:textId="77777777" w:rsidR="00C334D1" w:rsidRPr="00813D46" w:rsidRDefault="00C334D1" w:rsidP="007B0C0F">
            <w:pPr>
              <w:pStyle w:val="la2"/>
            </w:pPr>
            <w:r w:rsidRPr="00813D46">
              <w:rPr>
                <w:sz w:val="15"/>
                <w:szCs w:val="15"/>
              </w:rPr>
              <w:t> </w:t>
            </w:r>
          </w:p>
        </w:tc>
        <w:tc>
          <w:tcPr>
            <w:tcW w:w="3927" w:type="dxa"/>
          </w:tcPr>
          <w:p w14:paraId="3972C4E1" w14:textId="77777777" w:rsidR="00C334D1" w:rsidRPr="00813D46" w:rsidRDefault="00C334D1" w:rsidP="007B0C0F">
            <w:pPr>
              <w:rPr>
                <w:sz w:val="8"/>
                <w:szCs w:val="24"/>
              </w:rPr>
            </w:pPr>
            <w:r w:rsidRPr="00813D46">
              <w:rPr>
                <w:rFonts w:cs="Arial"/>
              </w:rPr>
              <w:t>XBRL Taxonomy Extension Schema</w:t>
            </w:r>
          </w:p>
        </w:tc>
        <w:tc>
          <w:tcPr>
            <w:tcW w:w="72" w:type="dxa"/>
            <w:vAlign w:val="bottom"/>
          </w:tcPr>
          <w:p w14:paraId="02F7C2F5" w14:textId="77777777" w:rsidR="00C334D1" w:rsidRPr="00813D46" w:rsidRDefault="00C334D1" w:rsidP="007B0C0F">
            <w:pPr>
              <w:pStyle w:val="la2"/>
            </w:pPr>
            <w:r w:rsidRPr="00813D46">
              <w:rPr>
                <w:sz w:val="15"/>
                <w:szCs w:val="15"/>
              </w:rPr>
              <w:t> </w:t>
            </w:r>
          </w:p>
        </w:tc>
        <w:tc>
          <w:tcPr>
            <w:tcW w:w="674" w:type="dxa"/>
            <w:noWrap/>
          </w:tcPr>
          <w:p w14:paraId="75FEF4F6" w14:textId="77777777" w:rsidR="00C334D1" w:rsidRPr="00813D46" w:rsidRDefault="00C334D1" w:rsidP="007B0C0F">
            <w:pPr>
              <w:jc w:val="center"/>
              <w:rPr>
                <w:szCs w:val="24"/>
              </w:rPr>
            </w:pPr>
            <w:r w:rsidRPr="00813D46">
              <w:rPr>
                <w:rFonts w:cs="Arial"/>
              </w:rPr>
              <w:t>X</w:t>
            </w:r>
          </w:p>
        </w:tc>
        <w:tc>
          <w:tcPr>
            <w:tcW w:w="256" w:type="dxa"/>
            <w:noWrap/>
          </w:tcPr>
          <w:p w14:paraId="510877E8" w14:textId="77777777" w:rsidR="00C334D1" w:rsidRPr="00813D46" w:rsidRDefault="00C334D1" w:rsidP="007B0C0F">
            <w:pPr>
              <w:jc w:val="right"/>
              <w:rPr>
                <w:szCs w:val="24"/>
              </w:rPr>
            </w:pPr>
          </w:p>
        </w:tc>
        <w:tc>
          <w:tcPr>
            <w:tcW w:w="78" w:type="dxa"/>
            <w:noWrap/>
          </w:tcPr>
          <w:p w14:paraId="4CECD779" w14:textId="77777777" w:rsidR="00C334D1" w:rsidRPr="00813D46" w:rsidRDefault="00C334D1" w:rsidP="007B0C0F">
            <w:pPr>
              <w:rPr>
                <w:sz w:val="8"/>
                <w:szCs w:val="24"/>
              </w:rPr>
            </w:pPr>
            <w:r w:rsidRPr="00813D46">
              <w:rPr>
                <w:rFonts w:cs="Arial"/>
              </w:rPr>
              <w:t> </w:t>
            </w:r>
          </w:p>
        </w:tc>
        <w:tc>
          <w:tcPr>
            <w:tcW w:w="615" w:type="dxa"/>
            <w:vAlign w:val="bottom"/>
          </w:tcPr>
          <w:p w14:paraId="35130EC8" w14:textId="77777777" w:rsidR="00C334D1" w:rsidRPr="00813D46" w:rsidRDefault="00C334D1" w:rsidP="007B0C0F">
            <w:pPr>
              <w:pStyle w:val="la2"/>
            </w:pPr>
            <w:r w:rsidRPr="00813D46">
              <w:rPr>
                <w:sz w:val="15"/>
                <w:szCs w:val="15"/>
              </w:rPr>
              <w:t> </w:t>
            </w:r>
          </w:p>
        </w:tc>
        <w:tc>
          <w:tcPr>
            <w:tcW w:w="72" w:type="dxa"/>
          </w:tcPr>
          <w:p w14:paraId="372ACF9F" w14:textId="77777777" w:rsidR="00C334D1" w:rsidRPr="00813D46" w:rsidRDefault="00C334D1" w:rsidP="007B0C0F">
            <w:pPr>
              <w:pStyle w:val="la2"/>
            </w:pPr>
            <w:r w:rsidRPr="00813D46">
              <w:t> </w:t>
            </w:r>
          </w:p>
        </w:tc>
        <w:tc>
          <w:tcPr>
            <w:tcW w:w="290" w:type="dxa"/>
          </w:tcPr>
          <w:p w14:paraId="006BCCC0" w14:textId="77777777" w:rsidR="00C334D1" w:rsidRPr="00813D46" w:rsidRDefault="00C334D1" w:rsidP="007B0C0F">
            <w:pPr>
              <w:pStyle w:val="la2"/>
            </w:pPr>
            <w:r w:rsidRPr="00813D46">
              <w:t> </w:t>
            </w:r>
          </w:p>
        </w:tc>
        <w:tc>
          <w:tcPr>
            <w:tcW w:w="72" w:type="dxa"/>
          </w:tcPr>
          <w:p w14:paraId="429A87E4" w14:textId="77777777" w:rsidR="00C334D1" w:rsidRPr="00813D46" w:rsidRDefault="00C334D1" w:rsidP="007B0C0F">
            <w:pPr>
              <w:pStyle w:val="la2"/>
            </w:pPr>
            <w:r w:rsidRPr="00813D46">
              <w:t> </w:t>
            </w:r>
          </w:p>
        </w:tc>
        <w:tc>
          <w:tcPr>
            <w:tcW w:w="805" w:type="dxa"/>
            <w:vAlign w:val="bottom"/>
          </w:tcPr>
          <w:p w14:paraId="3D5BFAC4" w14:textId="77777777" w:rsidR="00C334D1" w:rsidRPr="00813D46" w:rsidRDefault="00C334D1" w:rsidP="007B0C0F">
            <w:pPr>
              <w:pStyle w:val="la2"/>
            </w:pPr>
            <w:r w:rsidRPr="00813D46">
              <w:rPr>
                <w:sz w:val="15"/>
                <w:szCs w:val="15"/>
              </w:rPr>
              <w:t> </w:t>
            </w:r>
          </w:p>
        </w:tc>
        <w:tc>
          <w:tcPr>
            <w:tcW w:w="72" w:type="dxa"/>
          </w:tcPr>
          <w:p w14:paraId="0CAFF458" w14:textId="77777777" w:rsidR="00C334D1" w:rsidRPr="00813D46" w:rsidRDefault="00C334D1" w:rsidP="007B0C0F">
            <w:pPr>
              <w:pStyle w:val="la2"/>
            </w:pPr>
            <w:r w:rsidRPr="00813D46">
              <w:t> </w:t>
            </w:r>
          </w:p>
        </w:tc>
        <w:tc>
          <w:tcPr>
            <w:tcW w:w="290" w:type="dxa"/>
          </w:tcPr>
          <w:p w14:paraId="553D7DDA" w14:textId="77777777" w:rsidR="00C334D1" w:rsidRPr="00813D46" w:rsidRDefault="00C334D1" w:rsidP="007B0C0F">
            <w:pPr>
              <w:pStyle w:val="la2"/>
            </w:pPr>
            <w:r w:rsidRPr="00813D46">
              <w:t> </w:t>
            </w:r>
          </w:p>
        </w:tc>
        <w:tc>
          <w:tcPr>
            <w:tcW w:w="102" w:type="dxa"/>
          </w:tcPr>
          <w:p w14:paraId="331202A4" w14:textId="77777777" w:rsidR="00C334D1" w:rsidRPr="00813D46" w:rsidRDefault="00C334D1" w:rsidP="007B0C0F">
            <w:pPr>
              <w:pStyle w:val="la2"/>
            </w:pPr>
            <w:r w:rsidRPr="00813D46">
              <w:t> </w:t>
            </w:r>
          </w:p>
        </w:tc>
        <w:tc>
          <w:tcPr>
            <w:tcW w:w="526" w:type="dxa"/>
            <w:vAlign w:val="bottom"/>
          </w:tcPr>
          <w:p w14:paraId="54FC1D60" w14:textId="77777777" w:rsidR="00C334D1" w:rsidRPr="00813D46" w:rsidRDefault="00C334D1" w:rsidP="007B0C0F">
            <w:pPr>
              <w:pStyle w:val="la2"/>
            </w:pPr>
            <w:r w:rsidRPr="00813D46">
              <w:rPr>
                <w:sz w:val="15"/>
                <w:szCs w:val="15"/>
              </w:rPr>
              <w:t> </w:t>
            </w:r>
          </w:p>
        </w:tc>
        <w:tc>
          <w:tcPr>
            <w:tcW w:w="72" w:type="dxa"/>
          </w:tcPr>
          <w:p w14:paraId="66FFD6DF" w14:textId="77777777" w:rsidR="00C334D1" w:rsidRPr="00813D46" w:rsidRDefault="00C334D1" w:rsidP="007B0C0F">
            <w:pPr>
              <w:pStyle w:val="la2"/>
            </w:pPr>
            <w:r w:rsidRPr="00813D46">
              <w:t> </w:t>
            </w:r>
          </w:p>
        </w:tc>
        <w:tc>
          <w:tcPr>
            <w:tcW w:w="290" w:type="dxa"/>
          </w:tcPr>
          <w:p w14:paraId="7FE31188" w14:textId="77777777" w:rsidR="00C334D1" w:rsidRPr="00813D46" w:rsidRDefault="00C334D1" w:rsidP="007B0C0F">
            <w:pPr>
              <w:pStyle w:val="la2"/>
            </w:pPr>
            <w:r w:rsidRPr="00813D46">
              <w:t> </w:t>
            </w:r>
          </w:p>
        </w:tc>
        <w:tc>
          <w:tcPr>
            <w:tcW w:w="72" w:type="dxa"/>
          </w:tcPr>
          <w:p w14:paraId="45249D85" w14:textId="77777777" w:rsidR="00C334D1" w:rsidRPr="00813D46" w:rsidRDefault="00C334D1" w:rsidP="007B0C0F">
            <w:pPr>
              <w:pStyle w:val="la2"/>
            </w:pPr>
            <w:r w:rsidRPr="00813D46">
              <w:t> </w:t>
            </w:r>
          </w:p>
        </w:tc>
        <w:tc>
          <w:tcPr>
            <w:tcW w:w="805" w:type="dxa"/>
            <w:vAlign w:val="bottom"/>
          </w:tcPr>
          <w:p w14:paraId="28BBCEC2" w14:textId="77777777" w:rsidR="00C334D1" w:rsidRPr="00813D46" w:rsidRDefault="00C334D1" w:rsidP="007B0C0F">
            <w:pPr>
              <w:pStyle w:val="la2"/>
            </w:pPr>
            <w:r w:rsidRPr="00813D46">
              <w:rPr>
                <w:sz w:val="15"/>
                <w:szCs w:val="15"/>
              </w:rPr>
              <w:t> </w:t>
            </w:r>
          </w:p>
        </w:tc>
        <w:tc>
          <w:tcPr>
            <w:tcW w:w="77" w:type="dxa"/>
          </w:tcPr>
          <w:p w14:paraId="47F7C157" w14:textId="77777777" w:rsidR="00C334D1" w:rsidRPr="00813D46" w:rsidRDefault="00C334D1" w:rsidP="007B0C0F">
            <w:pPr>
              <w:pStyle w:val="la2"/>
            </w:pPr>
            <w:r w:rsidRPr="00813D46">
              <w:t> </w:t>
            </w:r>
          </w:p>
        </w:tc>
      </w:tr>
      <w:tr w:rsidR="00C334D1" w:rsidRPr="00813D46" w14:paraId="3A89EC0C" w14:textId="77777777" w:rsidTr="007B0C0F">
        <w:trPr>
          <w:trHeight w:val="120"/>
          <w:jc w:val="center"/>
        </w:trPr>
        <w:tc>
          <w:tcPr>
            <w:tcW w:w="869" w:type="dxa"/>
            <w:vAlign w:val="center"/>
          </w:tcPr>
          <w:p w14:paraId="37AD8AE5" w14:textId="77777777" w:rsidR="00C334D1" w:rsidRPr="00813D46" w:rsidRDefault="00C334D1" w:rsidP="007B0C0F">
            <w:pPr>
              <w:rPr>
                <w:sz w:val="12"/>
                <w:szCs w:val="24"/>
              </w:rPr>
            </w:pPr>
          </w:p>
        </w:tc>
        <w:tc>
          <w:tcPr>
            <w:tcW w:w="4233" w:type="dxa"/>
            <w:gridSpan w:val="2"/>
            <w:vAlign w:val="center"/>
          </w:tcPr>
          <w:p w14:paraId="17B63C8D" w14:textId="77777777" w:rsidR="00C334D1" w:rsidRPr="00813D46" w:rsidRDefault="00C334D1" w:rsidP="007B0C0F">
            <w:pPr>
              <w:rPr>
                <w:sz w:val="12"/>
                <w:szCs w:val="24"/>
              </w:rPr>
            </w:pPr>
          </w:p>
        </w:tc>
        <w:tc>
          <w:tcPr>
            <w:tcW w:w="1080" w:type="dxa"/>
            <w:gridSpan w:val="4"/>
            <w:vAlign w:val="center"/>
          </w:tcPr>
          <w:p w14:paraId="453D9A08" w14:textId="77777777" w:rsidR="00C334D1" w:rsidRPr="00813D46" w:rsidRDefault="00C334D1" w:rsidP="007B0C0F">
            <w:pPr>
              <w:jc w:val="center"/>
              <w:rPr>
                <w:sz w:val="12"/>
                <w:szCs w:val="24"/>
              </w:rPr>
            </w:pPr>
          </w:p>
        </w:tc>
        <w:tc>
          <w:tcPr>
            <w:tcW w:w="1049" w:type="dxa"/>
            <w:gridSpan w:val="4"/>
            <w:vAlign w:val="center"/>
          </w:tcPr>
          <w:p w14:paraId="674AF035" w14:textId="77777777" w:rsidR="00C334D1" w:rsidRPr="00813D46" w:rsidRDefault="00C334D1" w:rsidP="007B0C0F">
            <w:pPr>
              <w:rPr>
                <w:sz w:val="12"/>
                <w:szCs w:val="24"/>
              </w:rPr>
            </w:pPr>
          </w:p>
        </w:tc>
        <w:tc>
          <w:tcPr>
            <w:tcW w:w="1269" w:type="dxa"/>
            <w:gridSpan w:val="4"/>
            <w:vAlign w:val="center"/>
          </w:tcPr>
          <w:p w14:paraId="40EE1026" w14:textId="77777777" w:rsidR="00C334D1" w:rsidRPr="00813D46" w:rsidRDefault="00C334D1" w:rsidP="007B0C0F">
            <w:pPr>
              <w:rPr>
                <w:sz w:val="12"/>
                <w:szCs w:val="24"/>
              </w:rPr>
            </w:pPr>
          </w:p>
        </w:tc>
        <w:tc>
          <w:tcPr>
            <w:tcW w:w="960" w:type="dxa"/>
            <w:gridSpan w:val="4"/>
            <w:vAlign w:val="center"/>
          </w:tcPr>
          <w:p w14:paraId="07EE550E" w14:textId="77777777" w:rsidR="00C334D1" w:rsidRPr="00813D46" w:rsidRDefault="00C334D1" w:rsidP="007B0C0F">
            <w:pPr>
              <w:rPr>
                <w:sz w:val="12"/>
                <w:szCs w:val="24"/>
              </w:rPr>
            </w:pPr>
          </w:p>
        </w:tc>
        <w:tc>
          <w:tcPr>
            <w:tcW w:w="882" w:type="dxa"/>
            <w:gridSpan w:val="2"/>
            <w:vAlign w:val="center"/>
          </w:tcPr>
          <w:p w14:paraId="5D41A5FE" w14:textId="77777777" w:rsidR="00C334D1" w:rsidRPr="00813D46" w:rsidRDefault="00C334D1" w:rsidP="007B0C0F">
            <w:pPr>
              <w:rPr>
                <w:sz w:val="12"/>
                <w:szCs w:val="24"/>
              </w:rPr>
            </w:pPr>
          </w:p>
        </w:tc>
      </w:tr>
      <w:tr w:rsidR="00C334D1" w:rsidRPr="00813D46" w14:paraId="75C313C0" w14:textId="77777777" w:rsidTr="007B0C0F">
        <w:trPr>
          <w:jc w:val="center"/>
        </w:trPr>
        <w:tc>
          <w:tcPr>
            <w:tcW w:w="869" w:type="dxa"/>
            <w:noWrap/>
          </w:tcPr>
          <w:p w14:paraId="58315BFA" w14:textId="77777777" w:rsidR="00C334D1" w:rsidRPr="00813D46" w:rsidRDefault="00C334D1" w:rsidP="007B0C0F">
            <w:pPr>
              <w:rPr>
                <w:sz w:val="8"/>
                <w:szCs w:val="24"/>
              </w:rPr>
            </w:pPr>
            <w:r w:rsidRPr="00813D46">
              <w:rPr>
                <w:rFonts w:cs="Arial"/>
              </w:rPr>
              <w:t>101.CAL</w:t>
            </w:r>
          </w:p>
        </w:tc>
        <w:tc>
          <w:tcPr>
            <w:tcW w:w="306" w:type="dxa"/>
            <w:vAlign w:val="bottom"/>
          </w:tcPr>
          <w:p w14:paraId="78A27AEE" w14:textId="77777777" w:rsidR="00C334D1" w:rsidRPr="00813D46" w:rsidRDefault="00C334D1" w:rsidP="007B0C0F">
            <w:pPr>
              <w:pStyle w:val="la2"/>
            </w:pPr>
            <w:r w:rsidRPr="00813D46">
              <w:rPr>
                <w:sz w:val="15"/>
                <w:szCs w:val="15"/>
              </w:rPr>
              <w:t> </w:t>
            </w:r>
          </w:p>
        </w:tc>
        <w:tc>
          <w:tcPr>
            <w:tcW w:w="3927" w:type="dxa"/>
          </w:tcPr>
          <w:p w14:paraId="0C52F8FF" w14:textId="77777777" w:rsidR="00C334D1" w:rsidRPr="00813D46" w:rsidRDefault="00C334D1" w:rsidP="007B0C0F">
            <w:pPr>
              <w:rPr>
                <w:sz w:val="8"/>
                <w:szCs w:val="24"/>
              </w:rPr>
            </w:pPr>
            <w:r w:rsidRPr="00813D46">
              <w:rPr>
                <w:rFonts w:cs="Arial"/>
              </w:rPr>
              <w:t>XBRL Taxonomy Extension Calculation Linkbase</w:t>
            </w:r>
          </w:p>
        </w:tc>
        <w:tc>
          <w:tcPr>
            <w:tcW w:w="72" w:type="dxa"/>
            <w:vAlign w:val="bottom"/>
          </w:tcPr>
          <w:p w14:paraId="6626FDEA" w14:textId="77777777" w:rsidR="00C334D1" w:rsidRPr="00813D46" w:rsidRDefault="00C334D1" w:rsidP="007B0C0F">
            <w:pPr>
              <w:pStyle w:val="la2"/>
            </w:pPr>
            <w:r w:rsidRPr="00813D46">
              <w:rPr>
                <w:sz w:val="15"/>
                <w:szCs w:val="15"/>
              </w:rPr>
              <w:t> </w:t>
            </w:r>
          </w:p>
        </w:tc>
        <w:tc>
          <w:tcPr>
            <w:tcW w:w="674" w:type="dxa"/>
            <w:noWrap/>
          </w:tcPr>
          <w:p w14:paraId="00E7EB74" w14:textId="77777777" w:rsidR="00C334D1" w:rsidRPr="00813D46" w:rsidRDefault="00C334D1" w:rsidP="007B0C0F">
            <w:pPr>
              <w:jc w:val="center"/>
              <w:rPr>
                <w:szCs w:val="24"/>
              </w:rPr>
            </w:pPr>
            <w:r w:rsidRPr="00813D46">
              <w:rPr>
                <w:rFonts w:cs="Arial"/>
              </w:rPr>
              <w:t>X</w:t>
            </w:r>
          </w:p>
        </w:tc>
        <w:tc>
          <w:tcPr>
            <w:tcW w:w="256" w:type="dxa"/>
            <w:noWrap/>
          </w:tcPr>
          <w:p w14:paraId="5C4074C4" w14:textId="77777777" w:rsidR="00C334D1" w:rsidRPr="00813D46" w:rsidRDefault="00C334D1" w:rsidP="007B0C0F">
            <w:pPr>
              <w:jc w:val="right"/>
              <w:rPr>
                <w:szCs w:val="24"/>
              </w:rPr>
            </w:pPr>
          </w:p>
        </w:tc>
        <w:tc>
          <w:tcPr>
            <w:tcW w:w="78" w:type="dxa"/>
            <w:noWrap/>
          </w:tcPr>
          <w:p w14:paraId="2FCC62D0" w14:textId="77777777" w:rsidR="00C334D1" w:rsidRPr="00813D46" w:rsidRDefault="00C334D1" w:rsidP="007B0C0F">
            <w:pPr>
              <w:rPr>
                <w:sz w:val="8"/>
                <w:szCs w:val="24"/>
              </w:rPr>
            </w:pPr>
            <w:r w:rsidRPr="00813D46">
              <w:rPr>
                <w:rFonts w:cs="Arial"/>
              </w:rPr>
              <w:t> </w:t>
            </w:r>
          </w:p>
        </w:tc>
        <w:tc>
          <w:tcPr>
            <w:tcW w:w="615" w:type="dxa"/>
            <w:vAlign w:val="bottom"/>
          </w:tcPr>
          <w:p w14:paraId="4EF7A22C" w14:textId="77777777" w:rsidR="00C334D1" w:rsidRPr="00813D46" w:rsidRDefault="00C334D1" w:rsidP="007B0C0F">
            <w:pPr>
              <w:pStyle w:val="la2"/>
            </w:pPr>
            <w:r w:rsidRPr="00813D46">
              <w:rPr>
                <w:sz w:val="15"/>
                <w:szCs w:val="15"/>
              </w:rPr>
              <w:t> </w:t>
            </w:r>
          </w:p>
        </w:tc>
        <w:tc>
          <w:tcPr>
            <w:tcW w:w="72" w:type="dxa"/>
          </w:tcPr>
          <w:p w14:paraId="0D155F4F" w14:textId="77777777" w:rsidR="00C334D1" w:rsidRPr="00813D46" w:rsidRDefault="00C334D1" w:rsidP="007B0C0F">
            <w:pPr>
              <w:pStyle w:val="la2"/>
            </w:pPr>
            <w:r w:rsidRPr="00813D46">
              <w:t> </w:t>
            </w:r>
          </w:p>
        </w:tc>
        <w:tc>
          <w:tcPr>
            <w:tcW w:w="290" w:type="dxa"/>
          </w:tcPr>
          <w:p w14:paraId="07F60DB4" w14:textId="77777777" w:rsidR="00C334D1" w:rsidRPr="00813D46" w:rsidRDefault="00C334D1" w:rsidP="007B0C0F">
            <w:pPr>
              <w:pStyle w:val="la2"/>
            </w:pPr>
            <w:r w:rsidRPr="00813D46">
              <w:t> </w:t>
            </w:r>
          </w:p>
        </w:tc>
        <w:tc>
          <w:tcPr>
            <w:tcW w:w="72" w:type="dxa"/>
          </w:tcPr>
          <w:p w14:paraId="0578681E" w14:textId="77777777" w:rsidR="00C334D1" w:rsidRPr="00813D46" w:rsidRDefault="00C334D1" w:rsidP="007B0C0F">
            <w:pPr>
              <w:pStyle w:val="la2"/>
            </w:pPr>
            <w:r w:rsidRPr="00813D46">
              <w:t> </w:t>
            </w:r>
          </w:p>
        </w:tc>
        <w:tc>
          <w:tcPr>
            <w:tcW w:w="805" w:type="dxa"/>
            <w:vAlign w:val="bottom"/>
          </w:tcPr>
          <w:p w14:paraId="773F0370" w14:textId="77777777" w:rsidR="00C334D1" w:rsidRPr="00813D46" w:rsidRDefault="00C334D1" w:rsidP="007B0C0F">
            <w:pPr>
              <w:pStyle w:val="la2"/>
            </w:pPr>
            <w:r w:rsidRPr="00813D46">
              <w:rPr>
                <w:sz w:val="15"/>
                <w:szCs w:val="15"/>
              </w:rPr>
              <w:t> </w:t>
            </w:r>
          </w:p>
        </w:tc>
        <w:tc>
          <w:tcPr>
            <w:tcW w:w="72" w:type="dxa"/>
          </w:tcPr>
          <w:p w14:paraId="4773D6E6" w14:textId="77777777" w:rsidR="00C334D1" w:rsidRPr="00813D46" w:rsidRDefault="00C334D1" w:rsidP="007B0C0F">
            <w:pPr>
              <w:pStyle w:val="la2"/>
            </w:pPr>
            <w:r w:rsidRPr="00813D46">
              <w:t> </w:t>
            </w:r>
          </w:p>
        </w:tc>
        <w:tc>
          <w:tcPr>
            <w:tcW w:w="290" w:type="dxa"/>
          </w:tcPr>
          <w:p w14:paraId="42080F18" w14:textId="77777777" w:rsidR="00C334D1" w:rsidRPr="00813D46" w:rsidRDefault="00C334D1" w:rsidP="007B0C0F">
            <w:pPr>
              <w:pStyle w:val="la2"/>
            </w:pPr>
            <w:r w:rsidRPr="00813D46">
              <w:t> </w:t>
            </w:r>
          </w:p>
        </w:tc>
        <w:tc>
          <w:tcPr>
            <w:tcW w:w="102" w:type="dxa"/>
          </w:tcPr>
          <w:p w14:paraId="4A37E7E1" w14:textId="77777777" w:rsidR="00C334D1" w:rsidRPr="00813D46" w:rsidRDefault="00C334D1" w:rsidP="007B0C0F">
            <w:pPr>
              <w:pStyle w:val="la2"/>
            </w:pPr>
            <w:r w:rsidRPr="00813D46">
              <w:t> </w:t>
            </w:r>
          </w:p>
        </w:tc>
        <w:tc>
          <w:tcPr>
            <w:tcW w:w="526" w:type="dxa"/>
            <w:vAlign w:val="bottom"/>
          </w:tcPr>
          <w:p w14:paraId="5DC78C9C" w14:textId="77777777" w:rsidR="00C334D1" w:rsidRPr="00813D46" w:rsidRDefault="00C334D1" w:rsidP="007B0C0F">
            <w:pPr>
              <w:pStyle w:val="la2"/>
            </w:pPr>
            <w:r w:rsidRPr="00813D46">
              <w:rPr>
                <w:sz w:val="15"/>
                <w:szCs w:val="15"/>
              </w:rPr>
              <w:t> </w:t>
            </w:r>
          </w:p>
        </w:tc>
        <w:tc>
          <w:tcPr>
            <w:tcW w:w="72" w:type="dxa"/>
          </w:tcPr>
          <w:p w14:paraId="4B6A2FC3" w14:textId="77777777" w:rsidR="00C334D1" w:rsidRPr="00813D46" w:rsidRDefault="00C334D1" w:rsidP="007B0C0F">
            <w:pPr>
              <w:pStyle w:val="la2"/>
            </w:pPr>
            <w:r w:rsidRPr="00813D46">
              <w:t> </w:t>
            </w:r>
          </w:p>
        </w:tc>
        <w:tc>
          <w:tcPr>
            <w:tcW w:w="290" w:type="dxa"/>
          </w:tcPr>
          <w:p w14:paraId="43B725AE" w14:textId="77777777" w:rsidR="00C334D1" w:rsidRPr="00813D46" w:rsidRDefault="00C334D1" w:rsidP="007B0C0F">
            <w:pPr>
              <w:pStyle w:val="la2"/>
            </w:pPr>
            <w:r w:rsidRPr="00813D46">
              <w:t> </w:t>
            </w:r>
          </w:p>
        </w:tc>
        <w:tc>
          <w:tcPr>
            <w:tcW w:w="72" w:type="dxa"/>
          </w:tcPr>
          <w:p w14:paraId="642D55E2" w14:textId="77777777" w:rsidR="00C334D1" w:rsidRPr="00813D46" w:rsidRDefault="00C334D1" w:rsidP="007B0C0F">
            <w:pPr>
              <w:pStyle w:val="la2"/>
            </w:pPr>
            <w:r w:rsidRPr="00813D46">
              <w:t> </w:t>
            </w:r>
          </w:p>
        </w:tc>
        <w:tc>
          <w:tcPr>
            <w:tcW w:w="805" w:type="dxa"/>
            <w:vAlign w:val="bottom"/>
          </w:tcPr>
          <w:p w14:paraId="3A44987E" w14:textId="77777777" w:rsidR="00C334D1" w:rsidRPr="00813D46" w:rsidRDefault="00C334D1" w:rsidP="007B0C0F">
            <w:pPr>
              <w:pStyle w:val="la2"/>
            </w:pPr>
            <w:r w:rsidRPr="00813D46">
              <w:rPr>
                <w:sz w:val="15"/>
                <w:szCs w:val="15"/>
              </w:rPr>
              <w:t> </w:t>
            </w:r>
          </w:p>
        </w:tc>
        <w:tc>
          <w:tcPr>
            <w:tcW w:w="77" w:type="dxa"/>
          </w:tcPr>
          <w:p w14:paraId="749AE7FF" w14:textId="77777777" w:rsidR="00C334D1" w:rsidRPr="00813D46" w:rsidRDefault="00C334D1" w:rsidP="007B0C0F">
            <w:pPr>
              <w:pStyle w:val="la2"/>
            </w:pPr>
            <w:r w:rsidRPr="00813D46">
              <w:t> </w:t>
            </w:r>
          </w:p>
        </w:tc>
      </w:tr>
      <w:tr w:rsidR="00C334D1" w:rsidRPr="00813D46" w14:paraId="50FB1FB9" w14:textId="77777777" w:rsidTr="007B0C0F">
        <w:trPr>
          <w:trHeight w:val="120"/>
          <w:jc w:val="center"/>
        </w:trPr>
        <w:tc>
          <w:tcPr>
            <w:tcW w:w="869" w:type="dxa"/>
            <w:vAlign w:val="center"/>
          </w:tcPr>
          <w:p w14:paraId="57D99F2A" w14:textId="77777777" w:rsidR="00C334D1" w:rsidRPr="00813D46" w:rsidRDefault="00C334D1" w:rsidP="007B0C0F">
            <w:pPr>
              <w:rPr>
                <w:sz w:val="12"/>
                <w:szCs w:val="24"/>
              </w:rPr>
            </w:pPr>
          </w:p>
        </w:tc>
        <w:tc>
          <w:tcPr>
            <w:tcW w:w="4233" w:type="dxa"/>
            <w:gridSpan w:val="2"/>
            <w:vAlign w:val="center"/>
          </w:tcPr>
          <w:p w14:paraId="52BBF62F" w14:textId="77777777" w:rsidR="00C334D1" w:rsidRPr="00813D46" w:rsidRDefault="00C334D1" w:rsidP="007B0C0F">
            <w:pPr>
              <w:rPr>
                <w:sz w:val="12"/>
                <w:szCs w:val="24"/>
              </w:rPr>
            </w:pPr>
          </w:p>
        </w:tc>
        <w:tc>
          <w:tcPr>
            <w:tcW w:w="1080" w:type="dxa"/>
            <w:gridSpan w:val="4"/>
            <w:vAlign w:val="center"/>
          </w:tcPr>
          <w:p w14:paraId="0FE04072" w14:textId="77777777" w:rsidR="00C334D1" w:rsidRPr="00813D46" w:rsidRDefault="00C334D1" w:rsidP="007B0C0F">
            <w:pPr>
              <w:jc w:val="center"/>
              <w:rPr>
                <w:sz w:val="12"/>
                <w:szCs w:val="24"/>
              </w:rPr>
            </w:pPr>
          </w:p>
        </w:tc>
        <w:tc>
          <w:tcPr>
            <w:tcW w:w="1049" w:type="dxa"/>
            <w:gridSpan w:val="4"/>
            <w:vAlign w:val="center"/>
          </w:tcPr>
          <w:p w14:paraId="291500F3" w14:textId="77777777" w:rsidR="00C334D1" w:rsidRPr="00813D46" w:rsidRDefault="00C334D1" w:rsidP="007B0C0F">
            <w:pPr>
              <w:rPr>
                <w:sz w:val="12"/>
                <w:szCs w:val="24"/>
              </w:rPr>
            </w:pPr>
          </w:p>
        </w:tc>
        <w:tc>
          <w:tcPr>
            <w:tcW w:w="1269" w:type="dxa"/>
            <w:gridSpan w:val="4"/>
            <w:vAlign w:val="center"/>
          </w:tcPr>
          <w:p w14:paraId="25D23236" w14:textId="77777777" w:rsidR="00C334D1" w:rsidRPr="00813D46" w:rsidRDefault="00C334D1" w:rsidP="007B0C0F">
            <w:pPr>
              <w:rPr>
                <w:sz w:val="12"/>
                <w:szCs w:val="24"/>
              </w:rPr>
            </w:pPr>
          </w:p>
        </w:tc>
        <w:tc>
          <w:tcPr>
            <w:tcW w:w="960" w:type="dxa"/>
            <w:gridSpan w:val="4"/>
            <w:vAlign w:val="center"/>
          </w:tcPr>
          <w:p w14:paraId="0BDD037C" w14:textId="77777777" w:rsidR="00C334D1" w:rsidRPr="00813D46" w:rsidRDefault="00C334D1" w:rsidP="007B0C0F">
            <w:pPr>
              <w:rPr>
                <w:sz w:val="12"/>
                <w:szCs w:val="24"/>
              </w:rPr>
            </w:pPr>
          </w:p>
        </w:tc>
        <w:tc>
          <w:tcPr>
            <w:tcW w:w="882" w:type="dxa"/>
            <w:gridSpan w:val="2"/>
            <w:vAlign w:val="center"/>
          </w:tcPr>
          <w:p w14:paraId="38DB5290" w14:textId="77777777" w:rsidR="00C334D1" w:rsidRPr="00813D46" w:rsidRDefault="00C334D1" w:rsidP="007B0C0F">
            <w:pPr>
              <w:rPr>
                <w:sz w:val="12"/>
                <w:szCs w:val="24"/>
              </w:rPr>
            </w:pPr>
          </w:p>
        </w:tc>
      </w:tr>
      <w:tr w:rsidR="00C334D1" w:rsidRPr="00813D46" w14:paraId="279E7C7F" w14:textId="77777777" w:rsidTr="007B0C0F">
        <w:trPr>
          <w:jc w:val="center"/>
        </w:trPr>
        <w:tc>
          <w:tcPr>
            <w:tcW w:w="869" w:type="dxa"/>
            <w:noWrap/>
          </w:tcPr>
          <w:p w14:paraId="4CFCEC00" w14:textId="77777777" w:rsidR="00C334D1" w:rsidRPr="00813D46" w:rsidRDefault="00C334D1" w:rsidP="007B0C0F">
            <w:pPr>
              <w:rPr>
                <w:sz w:val="8"/>
                <w:szCs w:val="24"/>
              </w:rPr>
            </w:pPr>
            <w:r w:rsidRPr="00813D46">
              <w:rPr>
                <w:rFonts w:cs="Arial"/>
              </w:rPr>
              <w:t>101.DEF</w:t>
            </w:r>
          </w:p>
        </w:tc>
        <w:tc>
          <w:tcPr>
            <w:tcW w:w="306" w:type="dxa"/>
            <w:vAlign w:val="bottom"/>
          </w:tcPr>
          <w:p w14:paraId="1DF69624" w14:textId="77777777" w:rsidR="00C334D1" w:rsidRPr="00813D46" w:rsidRDefault="00C334D1" w:rsidP="007B0C0F">
            <w:pPr>
              <w:pStyle w:val="la2"/>
            </w:pPr>
            <w:r w:rsidRPr="00813D46">
              <w:rPr>
                <w:sz w:val="15"/>
                <w:szCs w:val="15"/>
              </w:rPr>
              <w:t> </w:t>
            </w:r>
          </w:p>
        </w:tc>
        <w:tc>
          <w:tcPr>
            <w:tcW w:w="3927" w:type="dxa"/>
          </w:tcPr>
          <w:p w14:paraId="17EAAA43" w14:textId="77777777" w:rsidR="00C334D1" w:rsidRPr="00813D46" w:rsidRDefault="00C334D1" w:rsidP="007B0C0F">
            <w:pPr>
              <w:rPr>
                <w:sz w:val="8"/>
                <w:szCs w:val="24"/>
              </w:rPr>
            </w:pPr>
            <w:r w:rsidRPr="00813D46">
              <w:rPr>
                <w:rFonts w:cs="Arial"/>
              </w:rPr>
              <w:t>XBRL Taxonomy Extension Definition Linkbase</w:t>
            </w:r>
          </w:p>
        </w:tc>
        <w:tc>
          <w:tcPr>
            <w:tcW w:w="72" w:type="dxa"/>
            <w:vAlign w:val="bottom"/>
          </w:tcPr>
          <w:p w14:paraId="2092953F" w14:textId="77777777" w:rsidR="00C334D1" w:rsidRPr="00813D46" w:rsidRDefault="00C334D1" w:rsidP="007B0C0F">
            <w:pPr>
              <w:pStyle w:val="la2"/>
            </w:pPr>
            <w:r w:rsidRPr="00813D46">
              <w:rPr>
                <w:sz w:val="15"/>
                <w:szCs w:val="15"/>
              </w:rPr>
              <w:t> </w:t>
            </w:r>
          </w:p>
        </w:tc>
        <w:tc>
          <w:tcPr>
            <w:tcW w:w="674" w:type="dxa"/>
            <w:noWrap/>
          </w:tcPr>
          <w:p w14:paraId="3274619D" w14:textId="77777777" w:rsidR="00C334D1" w:rsidRPr="00813D46" w:rsidRDefault="00C334D1" w:rsidP="007B0C0F">
            <w:pPr>
              <w:jc w:val="center"/>
              <w:rPr>
                <w:szCs w:val="24"/>
              </w:rPr>
            </w:pPr>
            <w:r w:rsidRPr="00813D46">
              <w:rPr>
                <w:rFonts w:cs="Arial"/>
              </w:rPr>
              <w:t>X</w:t>
            </w:r>
          </w:p>
        </w:tc>
        <w:tc>
          <w:tcPr>
            <w:tcW w:w="256" w:type="dxa"/>
            <w:noWrap/>
          </w:tcPr>
          <w:p w14:paraId="35D181B4" w14:textId="77777777" w:rsidR="00C334D1" w:rsidRPr="00813D46" w:rsidRDefault="00C334D1" w:rsidP="007B0C0F">
            <w:pPr>
              <w:jc w:val="right"/>
              <w:rPr>
                <w:szCs w:val="24"/>
              </w:rPr>
            </w:pPr>
          </w:p>
        </w:tc>
        <w:tc>
          <w:tcPr>
            <w:tcW w:w="78" w:type="dxa"/>
            <w:noWrap/>
          </w:tcPr>
          <w:p w14:paraId="41699CAC" w14:textId="77777777" w:rsidR="00C334D1" w:rsidRPr="00813D46" w:rsidRDefault="00C334D1" w:rsidP="007B0C0F">
            <w:pPr>
              <w:rPr>
                <w:sz w:val="8"/>
                <w:szCs w:val="24"/>
              </w:rPr>
            </w:pPr>
            <w:r w:rsidRPr="00813D46">
              <w:rPr>
                <w:rFonts w:cs="Arial"/>
              </w:rPr>
              <w:t> </w:t>
            </w:r>
          </w:p>
        </w:tc>
        <w:tc>
          <w:tcPr>
            <w:tcW w:w="615" w:type="dxa"/>
            <w:vAlign w:val="bottom"/>
          </w:tcPr>
          <w:p w14:paraId="0BAC5ADD" w14:textId="77777777" w:rsidR="00C334D1" w:rsidRPr="00813D46" w:rsidRDefault="00C334D1" w:rsidP="007B0C0F">
            <w:pPr>
              <w:pStyle w:val="la2"/>
            </w:pPr>
            <w:r w:rsidRPr="00813D46">
              <w:rPr>
                <w:sz w:val="15"/>
                <w:szCs w:val="15"/>
              </w:rPr>
              <w:t> </w:t>
            </w:r>
          </w:p>
        </w:tc>
        <w:tc>
          <w:tcPr>
            <w:tcW w:w="72" w:type="dxa"/>
          </w:tcPr>
          <w:p w14:paraId="6E2684BC" w14:textId="77777777" w:rsidR="00C334D1" w:rsidRPr="00813D46" w:rsidRDefault="00C334D1" w:rsidP="007B0C0F">
            <w:pPr>
              <w:pStyle w:val="la2"/>
            </w:pPr>
            <w:r w:rsidRPr="00813D46">
              <w:t> </w:t>
            </w:r>
          </w:p>
        </w:tc>
        <w:tc>
          <w:tcPr>
            <w:tcW w:w="290" w:type="dxa"/>
          </w:tcPr>
          <w:p w14:paraId="56BEFFD4" w14:textId="77777777" w:rsidR="00C334D1" w:rsidRPr="00813D46" w:rsidRDefault="00C334D1" w:rsidP="007B0C0F">
            <w:pPr>
              <w:pStyle w:val="la2"/>
            </w:pPr>
            <w:r w:rsidRPr="00813D46">
              <w:t> </w:t>
            </w:r>
          </w:p>
        </w:tc>
        <w:tc>
          <w:tcPr>
            <w:tcW w:w="72" w:type="dxa"/>
          </w:tcPr>
          <w:p w14:paraId="786958A1" w14:textId="77777777" w:rsidR="00C334D1" w:rsidRPr="00813D46" w:rsidRDefault="00C334D1" w:rsidP="007B0C0F">
            <w:pPr>
              <w:pStyle w:val="la2"/>
            </w:pPr>
            <w:r w:rsidRPr="00813D46">
              <w:t> </w:t>
            </w:r>
          </w:p>
        </w:tc>
        <w:tc>
          <w:tcPr>
            <w:tcW w:w="805" w:type="dxa"/>
            <w:vAlign w:val="bottom"/>
          </w:tcPr>
          <w:p w14:paraId="7C7A18E9" w14:textId="77777777" w:rsidR="00C334D1" w:rsidRPr="00813D46" w:rsidRDefault="00C334D1" w:rsidP="007B0C0F">
            <w:pPr>
              <w:pStyle w:val="la2"/>
            </w:pPr>
            <w:r w:rsidRPr="00813D46">
              <w:rPr>
                <w:sz w:val="15"/>
                <w:szCs w:val="15"/>
              </w:rPr>
              <w:t> </w:t>
            </w:r>
          </w:p>
        </w:tc>
        <w:tc>
          <w:tcPr>
            <w:tcW w:w="72" w:type="dxa"/>
          </w:tcPr>
          <w:p w14:paraId="731AAFBB" w14:textId="77777777" w:rsidR="00C334D1" w:rsidRPr="00813D46" w:rsidRDefault="00C334D1" w:rsidP="007B0C0F">
            <w:pPr>
              <w:pStyle w:val="la2"/>
            </w:pPr>
            <w:r w:rsidRPr="00813D46">
              <w:t> </w:t>
            </w:r>
          </w:p>
        </w:tc>
        <w:tc>
          <w:tcPr>
            <w:tcW w:w="290" w:type="dxa"/>
          </w:tcPr>
          <w:p w14:paraId="61D49A55" w14:textId="77777777" w:rsidR="00C334D1" w:rsidRPr="00813D46" w:rsidRDefault="00C334D1" w:rsidP="007B0C0F">
            <w:pPr>
              <w:pStyle w:val="la2"/>
            </w:pPr>
            <w:r w:rsidRPr="00813D46">
              <w:t> </w:t>
            </w:r>
          </w:p>
        </w:tc>
        <w:tc>
          <w:tcPr>
            <w:tcW w:w="102" w:type="dxa"/>
          </w:tcPr>
          <w:p w14:paraId="3431A365" w14:textId="77777777" w:rsidR="00C334D1" w:rsidRPr="00813D46" w:rsidRDefault="00C334D1" w:rsidP="007B0C0F">
            <w:pPr>
              <w:pStyle w:val="la2"/>
            </w:pPr>
            <w:r w:rsidRPr="00813D46">
              <w:t> </w:t>
            </w:r>
          </w:p>
        </w:tc>
        <w:tc>
          <w:tcPr>
            <w:tcW w:w="526" w:type="dxa"/>
            <w:vAlign w:val="bottom"/>
          </w:tcPr>
          <w:p w14:paraId="6F561E79" w14:textId="77777777" w:rsidR="00C334D1" w:rsidRPr="00813D46" w:rsidRDefault="00C334D1" w:rsidP="007B0C0F">
            <w:pPr>
              <w:pStyle w:val="la2"/>
            </w:pPr>
            <w:r w:rsidRPr="00813D46">
              <w:rPr>
                <w:sz w:val="15"/>
                <w:szCs w:val="15"/>
              </w:rPr>
              <w:t> </w:t>
            </w:r>
          </w:p>
        </w:tc>
        <w:tc>
          <w:tcPr>
            <w:tcW w:w="72" w:type="dxa"/>
          </w:tcPr>
          <w:p w14:paraId="55DBFE6B" w14:textId="77777777" w:rsidR="00C334D1" w:rsidRPr="00813D46" w:rsidRDefault="00C334D1" w:rsidP="007B0C0F">
            <w:pPr>
              <w:pStyle w:val="la2"/>
            </w:pPr>
            <w:r w:rsidRPr="00813D46">
              <w:t> </w:t>
            </w:r>
          </w:p>
        </w:tc>
        <w:tc>
          <w:tcPr>
            <w:tcW w:w="290" w:type="dxa"/>
          </w:tcPr>
          <w:p w14:paraId="73BC2F73" w14:textId="77777777" w:rsidR="00C334D1" w:rsidRPr="00813D46" w:rsidRDefault="00C334D1" w:rsidP="007B0C0F">
            <w:pPr>
              <w:pStyle w:val="la2"/>
            </w:pPr>
            <w:r w:rsidRPr="00813D46">
              <w:t> </w:t>
            </w:r>
          </w:p>
        </w:tc>
        <w:tc>
          <w:tcPr>
            <w:tcW w:w="72" w:type="dxa"/>
          </w:tcPr>
          <w:p w14:paraId="15755427" w14:textId="77777777" w:rsidR="00C334D1" w:rsidRPr="00813D46" w:rsidRDefault="00C334D1" w:rsidP="007B0C0F">
            <w:pPr>
              <w:pStyle w:val="la2"/>
            </w:pPr>
            <w:r w:rsidRPr="00813D46">
              <w:t> </w:t>
            </w:r>
          </w:p>
        </w:tc>
        <w:tc>
          <w:tcPr>
            <w:tcW w:w="805" w:type="dxa"/>
            <w:vAlign w:val="bottom"/>
          </w:tcPr>
          <w:p w14:paraId="512A1BEE" w14:textId="77777777" w:rsidR="00C334D1" w:rsidRPr="00813D46" w:rsidRDefault="00C334D1" w:rsidP="007B0C0F">
            <w:pPr>
              <w:pStyle w:val="la2"/>
            </w:pPr>
            <w:r w:rsidRPr="00813D46">
              <w:rPr>
                <w:sz w:val="15"/>
                <w:szCs w:val="15"/>
              </w:rPr>
              <w:t> </w:t>
            </w:r>
          </w:p>
        </w:tc>
        <w:tc>
          <w:tcPr>
            <w:tcW w:w="77" w:type="dxa"/>
          </w:tcPr>
          <w:p w14:paraId="577E6967" w14:textId="77777777" w:rsidR="00C334D1" w:rsidRPr="00813D46" w:rsidRDefault="00C334D1" w:rsidP="007B0C0F">
            <w:pPr>
              <w:pStyle w:val="la2"/>
            </w:pPr>
            <w:r w:rsidRPr="00813D46">
              <w:t> </w:t>
            </w:r>
          </w:p>
        </w:tc>
      </w:tr>
      <w:tr w:rsidR="00C334D1" w:rsidRPr="00813D46" w14:paraId="6D9A59AB" w14:textId="77777777" w:rsidTr="007B0C0F">
        <w:trPr>
          <w:trHeight w:val="120"/>
          <w:jc w:val="center"/>
        </w:trPr>
        <w:tc>
          <w:tcPr>
            <w:tcW w:w="869" w:type="dxa"/>
            <w:vAlign w:val="center"/>
          </w:tcPr>
          <w:p w14:paraId="061AD315" w14:textId="77777777" w:rsidR="00C334D1" w:rsidRPr="00813D46" w:rsidRDefault="00C334D1" w:rsidP="007B0C0F">
            <w:pPr>
              <w:rPr>
                <w:sz w:val="12"/>
                <w:szCs w:val="24"/>
              </w:rPr>
            </w:pPr>
          </w:p>
        </w:tc>
        <w:tc>
          <w:tcPr>
            <w:tcW w:w="4233" w:type="dxa"/>
            <w:gridSpan w:val="2"/>
            <w:vAlign w:val="center"/>
          </w:tcPr>
          <w:p w14:paraId="4E206FEB" w14:textId="77777777" w:rsidR="00C334D1" w:rsidRPr="00813D46" w:rsidRDefault="00C334D1" w:rsidP="007B0C0F">
            <w:pPr>
              <w:rPr>
                <w:sz w:val="12"/>
                <w:szCs w:val="24"/>
              </w:rPr>
            </w:pPr>
          </w:p>
        </w:tc>
        <w:tc>
          <w:tcPr>
            <w:tcW w:w="1080" w:type="dxa"/>
            <w:gridSpan w:val="4"/>
            <w:vAlign w:val="center"/>
          </w:tcPr>
          <w:p w14:paraId="4D72796A" w14:textId="77777777" w:rsidR="00C334D1" w:rsidRPr="00813D46" w:rsidRDefault="00C334D1" w:rsidP="007B0C0F">
            <w:pPr>
              <w:jc w:val="center"/>
              <w:rPr>
                <w:sz w:val="12"/>
                <w:szCs w:val="24"/>
              </w:rPr>
            </w:pPr>
          </w:p>
        </w:tc>
        <w:tc>
          <w:tcPr>
            <w:tcW w:w="1049" w:type="dxa"/>
            <w:gridSpan w:val="4"/>
            <w:vAlign w:val="center"/>
          </w:tcPr>
          <w:p w14:paraId="3BA8B8B1" w14:textId="77777777" w:rsidR="00C334D1" w:rsidRPr="00813D46" w:rsidRDefault="00C334D1" w:rsidP="007B0C0F">
            <w:pPr>
              <w:rPr>
                <w:sz w:val="12"/>
                <w:szCs w:val="24"/>
              </w:rPr>
            </w:pPr>
          </w:p>
        </w:tc>
        <w:tc>
          <w:tcPr>
            <w:tcW w:w="1269" w:type="dxa"/>
            <w:gridSpan w:val="4"/>
            <w:vAlign w:val="center"/>
          </w:tcPr>
          <w:p w14:paraId="52C22854" w14:textId="77777777" w:rsidR="00C334D1" w:rsidRPr="00813D46" w:rsidRDefault="00C334D1" w:rsidP="007B0C0F">
            <w:pPr>
              <w:rPr>
                <w:sz w:val="12"/>
                <w:szCs w:val="24"/>
              </w:rPr>
            </w:pPr>
          </w:p>
        </w:tc>
        <w:tc>
          <w:tcPr>
            <w:tcW w:w="960" w:type="dxa"/>
            <w:gridSpan w:val="4"/>
            <w:vAlign w:val="center"/>
          </w:tcPr>
          <w:p w14:paraId="7D920A09" w14:textId="77777777" w:rsidR="00C334D1" w:rsidRPr="00813D46" w:rsidRDefault="00C334D1" w:rsidP="007B0C0F">
            <w:pPr>
              <w:rPr>
                <w:sz w:val="12"/>
                <w:szCs w:val="24"/>
              </w:rPr>
            </w:pPr>
          </w:p>
        </w:tc>
        <w:tc>
          <w:tcPr>
            <w:tcW w:w="882" w:type="dxa"/>
            <w:gridSpan w:val="2"/>
            <w:vAlign w:val="center"/>
          </w:tcPr>
          <w:p w14:paraId="6697EE35" w14:textId="77777777" w:rsidR="00C334D1" w:rsidRPr="00813D46" w:rsidRDefault="00C334D1" w:rsidP="007B0C0F">
            <w:pPr>
              <w:rPr>
                <w:sz w:val="12"/>
                <w:szCs w:val="24"/>
              </w:rPr>
            </w:pPr>
          </w:p>
        </w:tc>
      </w:tr>
      <w:tr w:rsidR="00C334D1" w:rsidRPr="00813D46" w14:paraId="2AD9A85D" w14:textId="77777777" w:rsidTr="007B0C0F">
        <w:trPr>
          <w:jc w:val="center"/>
        </w:trPr>
        <w:tc>
          <w:tcPr>
            <w:tcW w:w="869" w:type="dxa"/>
            <w:noWrap/>
          </w:tcPr>
          <w:p w14:paraId="556EDCF9" w14:textId="77777777" w:rsidR="00C334D1" w:rsidRPr="00813D46" w:rsidRDefault="00C334D1" w:rsidP="007B0C0F">
            <w:pPr>
              <w:rPr>
                <w:sz w:val="8"/>
                <w:szCs w:val="24"/>
              </w:rPr>
            </w:pPr>
            <w:r w:rsidRPr="00813D46">
              <w:rPr>
                <w:rFonts w:cs="Arial"/>
              </w:rPr>
              <w:t>101.LAB</w:t>
            </w:r>
          </w:p>
        </w:tc>
        <w:tc>
          <w:tcPr>
            <w:tcW w:w="306" w:type="dxa"/>
            <w:vAlign w:val="bottom"/>
          </w:tcPr>
          <w:p w14:paraId="19200D02" w14:textId="77777777" w:rsidR="00C334D1" w:rsidRPr="00813D46" w:rsidRDefault="00C334D1" w:rsidP="007B0C0F">
            <w:pPr>
              <w:pStyle w:val="la2"/>
            </w:pPr>
            <w:r w:rsidRPr="00813D46">
              <w:rPr>
                <w:sz w:val="15"/>
                <w:szCs w:val="15"/>
              </w:rPr>
              <w:t> </w:t>
            </w:r>
          </w:p>
        </w:tc>
        <w:tc>
          <w:tcPr>
            <w:tcW w:w="3927" w:type="dxa"/>
          </w:tcPr>
          <w:p w14:paraId="7D9FC350" w14:textId="77777777" w:rsidR="00C334D1" w:rsidRPr="00813D46" w:rsidRDefault="00C334D1" w:rsidP="007B0C0F">
            <w:pPr>
              <w:rPr>
                <w:sz w:val="8"/>
                <w:szCs w:val="24"/>
              </w:rPr>
            </w:pPr>
            <w:r w:rsidRPr="00813D46">
              <w:rPr>
                <w:rFonts w:cs="Arial"/>
              </w:rPr>
              <w:t>XBRL Taxonomy Extension Label Linkbase</w:t>
            </w:r>
          </w:p>
        </w:tc>
        <w:tc>
          <w:tcPr>
            <w:tcW w:w="72" w:type="dxa"/>
            <w:vAlign w:val="bottom"/>
          </w:tcPr>
          <w:p w14:paraId="7514E01A" w14:textId="77777777" w:rsidR="00C334D1" w:rsidRPr="00813D46" w:rsidRDefault="00C334D1" w:rsidP="007B0C0F">
            <w:pPr>
              <w:pStyle w:val="la2"/>
            </w:pPr>
            <w:r w:rsidRPr="00813D46">
              <w:rPr>
                <w:sz w:val="15"/>
                <w:szCs w:val="15"/>
              </w:rPr>
              <w:t> </w:t>
            </w:r>
          </w:p>
        </w:tc>
        <w:tc>
          <w:tcPr>
            <w:tcW w:w="674" w:type="dxa"/>
            <w:noWrap/>
          </w:tcPr>
          <w:p w14:paraId="3CE63204" w14:textId="77777777" w:rsidR="00C334D1" w:rsidRPr="00813D46" w:rsidRDefault="00C334D1" w:rsidP="007B0C0F">
            <w:pPr>
              <w:jc w:val="center"/>
              <w:rPr>
                <w:szCs w:val="24"/>
              </w:rPr>
            </w:pPr>
            <w:r w:rsidRPr="00813D46">
              <w:rPr>
                <w:rFonts w:cs="Arial"/>
              </w:rPr>
              <w:t>X</w:t>
            </w:r>
          </w:p>
        </w:tc>
        <w:tc>
          <w:tcPr>
            <w:tcW w:w="256" w:type="dxa"/>
            <w:noWrap/>
          </w:tcPr>
          <w:p w14:paraId="6619A4EF" w14:textId="77777777" w:rsidR="00C334D1" w:rsidRPr="00813D46" w:rsidRDefault="00C334D1" w:rsidP="007B0C0F">
            <w:pPr>
              <w:jc w:val="right"/>
              <w:rPr>
                <w:szCs w:val="24"/>
              </w:rPr>
            </w:pPr>
          </w:p>
        </w:tc>
        <w:tc>
          <w:tcPr>
            <w:tcW w:w="78" w:type="dxa"/>
            <w:noWrap/>
          </w:tcPr>
          <w:p w14:paraId="00D94ABB" w14:textId="77777777" w:rsidR="00C334D1" w:rsidRPr="00813D46" w:rsidRDefault="00C334D1" w:rsidP="007B0C0F">
            <w:pPr>
              <w:rPr>
                <w:sz w:val="8"/>
                <w:szCs w:val="24"/>
              </w:rPr>
            </w:pPr>
            <w:r w:rsidRPr="00813D46">
              <w:rPr>
                <w:rFonts w:cs="Arial"/>
              </w:rPr>
              <w:t> </w:t>
            </w:r>
          </w:p>
        </w:tc>
        <w:tc>
          <w:tcPr>
            <w:tcW w:w="615" w:type="dxa"/>
            <w:vAlign w:val="bottom"/>
          </w:tcPr>
          <w:p w14:paraId="2B149C9C" w14:textId="77777777" w:rsidR="00C334D1" w:rsidRPr="00813D46" w:rsidRDefault="00C334D1" w:rsidP="007B0C0F">
            <w:pPr>
              <w:pStyle w:val="la2"/>
            </w:pPr>
            <w:r w:rsidRPr="00813D46">
              <w:rPr>
                <w:sz w:val="15"/>
                <w:szCs w:val="15"/>
              </w:rPr>
              <w:t> </w:t>
            </w:r>
          </w:p>
        </w:tc>
        <w:tc>
          <w:tcPr>
            <w:tcW w:w="72" w:type="dxa"/>
          </w:tcPr>
          <w:p w14:paraId="50C8DABF" w14:textId="77777777" w:rsidR="00C334D1" w:rsidRPr="00813D46" w:rsidRDefault="00C334D1" w:rsidP="007B0C0F">
            <w:pPr>
              <w:pStyle w:val="la2"/>
            </w:pPr>
            <w:r w:rsidRPr="00813D46">
              <w:t> </w:t>
            </w:r>
          </w:p>
        </w:tc>
        <w:tc>
          <w:tcPr>
            <w:tcW w:w="290" w:type="dxa"/>
          </w:tcPr>
          <w:p w14:paraId="447CC111" w14:textId="77777777" w:rsidR="00C334D1" w:rsidRPr="00813D46" w:rsidRDefault="00C334D1" w:rsidP="007B0C0F">
            <w:pPr>
              <w:pStyle w:val="la2"/>
            </w:pPr>
            <w:r w:rsidRPr="00813D46">
              <w:t> </w:t>
            </w:r>
          </w:p>
        </w:tc>
        <w:tc>
          <w:tcPr>
            <w:tcW w:w="72" w:type="dxa"/>
          </w:tcPr>
          <w:p w14:paraId="01078C16" w14:textId="77777777" w:rsidR="00C334D1" w:rsidRPr="00813D46" w:rsidRDefault="00C334D1" w:rsidP="007B0C0F">
            <w:pPr>
              <w:pStyle w:val="la2"/>
            </w:pPr>
            <w:r w:rsidRPr="00813D46">
              <w:t> </w:t>
            </w:r>
          </w:p>
        </w:tc>
        <w:tc>
          <w:tcPr>
            <w:tcW w:w="805" w:type="dxa"/>
            <w:vAlign w:val="bottom"/>
          </w:tcPr>
          <w:p w14:paraId="1995D27B" w14:textId="77777777" w:rsidR="00C334D1" w:rsidRPr="00813D46" w:rsidRDefault="00C334D1" w:rsidP="007B0C0F">
            <w:pPr>
              <w:pStyle w:val="la2"/>
            </w:pPr>
            <w:r w:rsidRPr="00813D46">
              <w:rPr>
                <w:sz w:val="15"/>
                <w:szCs w:val="15"/>
              </w:rPr>
              <w:t> </w:t>
            </w:r>
          </w:p>
        </w:tc>
        <w:tc>
          <w:tcPr>
            <w:tcW w:w="72" w:type="dxa"/>
          </w:tcPr>
          <w:p w14:paraId="23B86BCA" w14:textId="77777777" w:rsidR="00C334D1" w:rsidRPr="00813D46" w:rsidRDefault="00C334D1" w:rsidP="007B0C0F">
            <w:pPr>
              <w:pStyle w:val="la2"/>
            </w:pPr>
            <w:r w:rsidRPr="00813D46">
              <w:t> </w:t>
            </w:r>
          </w:p>
        </w:tc>
        <w:tc>
          <w:tcPr>
            <w:tcW w:w="290" w:type="dxa"/>
          </w:tcPr>
          <w:p w14:paraId="750BDEB6" w14:textId="77777777" w:rsidR="00C334D1" w:rsidRPr="00813D46" w:rsidRDefault="00C334D1" w:rsidP="007B0C0F">
            <w:pPr>
              <w:pStyle w:val="la2"/>
            </w:pPr>
            <w:r w:rsidRPr="00813D46">
              <w:t> </w:t>
            </w:r>
          </w:p>
        </w:tc>
        <w:tc>
          <w:tcPr>
            <w:tcW w:w="102" w:type="dxa"/>
          </w:tcPr>
          <w:p w14:paraId="636BE8C2" w14:textId="77777777" w:rsidR="00C334D1" w:rsidRPr="00813D46" w:rsidRDefault="00C334D1" w:rsidP="007B0C0F">
            <w:pPr>
              <w:pStyle w:val="la2"/>
            </w:pPr>
            <w:r w:rsidRPr="00813D46">
              <w:t> </w:t>
            </w:r>
          </w:p>
        </w:tc>
        <w:tc>
          <w:tcPr>
            <w:tcW w:w="526" w:type="dxa"/>
            <w:vAlign w:val="bottom"/>
          </w:tcPr>
          <w:p w14:paraId="3DCD4DA4" w14:textId="77777777" w:rsidR="00C334D1" w:rsidRPr="00813D46" w:rsidRDefault="00C334D1" w:rsidP="007B0C0F">
            <w:pPr>
              <w:pStyle w:val="la2"/>
            </w:pPr>
            <w:r w:rsidRPr="00813D46">
              <w:rPr>
                <w:sz w:val="15"/>
                <w:szCs w:val="15"/>
              </w:rPr>
              <w:t> </w:t>
            </w:r>
          </w:p>
        </w:tc>
        <w:tc>
          <w:tcPr>
            <w:tcW w:w="72" w:type="dxa"/>
          </w:tcPr>
          <w:p w14:paraId="08286D64" w14:textId="77777777" w:rsidR="00C334D1" w:rsidRPr="00813D46" w:rsidRDefault="00C334D1" w:rsidP="007B0C0F">
            <w:pPr>
              <w:pStyle w:val="la2"/>
            </w:pPr>
            <w:r w:rsidRPr="00813D46">
              <w:t> </w:t>
            </w:r>
          </w:p>
        </w:tc>
        <w:tc>
          <w:tcPr>
            <w:tcW w:w="290" w:type="dxa"/>
          </w:tcPr>
          <w:p w14:paraId="11F93C85" w14:textId="77777777" w:rsidR="00C334D1" w:rsidRPr="00813D46" w:rsidRDefault="00C334D1" w:rsidP="007B0C0F">
            <w:pPr>
              <w:pStyle w:val="la2"/>
            </w:pPr>
            <w:r w:rsidRPr="00813D46">
              <w:t> </w:t>
            </w:r>
          </w:p>
        </w:tc>
        <w:tc>
          <w:tcPr>
            <w:tcW w:w="72" w:type="dxa"/>
          </w:tcPr>
          <w:p w14:paraId="21936DB8" w14:textId="77777777" w:rsidR="00C334D1" w:rsidRPr="00813D46" w:rsidRDefault="00C334D1" w:rsidP="007B0C0F">
            <w:pPr>
              <w:pStyle w:val="la2"/>
            </w:pPr>
            <w:r w:rsidRPr="00813D46">
              <w:t> </w:t>
            </w:r>
          </w:p>
        </w:tc>
        <w:tc>
          <w:tcPr>
            <w:tcW w:w="805" w:type="dxa"/>
            <w:vAlign w:val="bottom"/>
          </w:tcPr>
          <w:p w14:paraId="2FE4F68C" w14:textId="77777777" w:rsidR="00C334D1" w:rsidRPr="00813D46" w:rsidRDefault="00C334D1" w:rsidP="007B0C0F">
            <w:pPr>
              <w:pStyle w:val="la2"/>
            </w:pPr>
            <w:r w:rsidRPr="00813D46">
              <w:rPr>
                <w:sz w:val="15"/>
                <w:szCs w:val="15"/>
              </w:rPr>
              <w:t> </w:t>
            </w:r>
          </w:p>
        </w:tc>
        <w:tc>
          <w:tcPr>
            <w:tcW w:w="77" w:type="dxa"/>
          </w:tcPr>
          <w:p w14:paraId="7DD3365E" w14:textId="77777777" w:rsidR="00C334D1" w:rsidRPr="00813D46" w:rsidRDefault="00C334D1" w:rsidP="007B0C0F">
            <w:pPr>
              <w:pStyle w:val="la2"/>
            </w:pPr>
            <w:r w:rsidRPr="00813D46">
              <w:t> </w:t>
            </w:r>
          </w:p>
        </w:tc>
      </w:tr>
      <w:tr w:rsidR="00C334D1" w:rsidRPr="00813D46" w14:paraId="52D61441" w14:textId="77777777" w:rsidTr="007B0C0F">
        <w:trPr>
          <w:trHeight w:val="120"/>
          <w:jc w:val="center"/>
        </w:trPr>
        <w:tc>
          <w:tcPr>
            <w:tcW w:w="869" w:type="dxa"/>
            <w:vAlign w:val="center"/>
          </w:tcPr>
          <w:p w14:paraId="7B1CC722" w14:textId="77777777" w:rsidR="00C334D1" w:rsidRPr="00813D46" w:rsidRDefault="00C334D1" w:rsidP="007B0C0F">
            <w:pPr>
              <w:rPr>
                <w:sz w:val="12"/>
                <w:szCs w:val="24"/>
              </w:rPr>
            </w:pPr>
          </w:p>
        </w:tc>
        <w:tc>
          <w:tcPr>
            <w:tcW w:w="4233" w:type="dxa"/>
            <w:gridSpan w:val="2"/>
            <w:vAlign w:val="center"/>
          </w:tcPr>
          <w:p w14:paraId="1A104AE8" w14:textId="77777777" w:rsidR="00C334D1" w:rsidRPr="00813D46" w:rsidRDefault="00C334D1" w:rsidP="007B0C0F">
            <w:pPr>
              <w:rPr>
                <w:sz w:val="12"/>
                <w:szCs w:val="24"/>
              </w:rPr>
            </w:pPr>
          </w:p>
        </w:tc>
        <w:tc>
          <w:tcPr>
            <w:tcW w:w="1080" w:type="dxa"/>
            <w:gridSpan w:val="4"/>
            <w:vAlign w:val="center"/>
          </w:tcPr>
          <w:p w14:paraId="7E165AF4" w14:textId="77777777" w:rsidR="00C334D1" w:rsidRPr="00813D46" w:rsidRDefault="00C334D1" w:rsidP="007B0C0F">
            <w:pPr>
              <w:jc w:val="center"/>
              <w:rPr>
                <w:sz w:val="12"/>
                <w:szCs w:val="24"/>
              </w:rPr>
            </w:pPr>
          </w:p>
        </w:tc>
        <w:tc>
          <w:tcPr>
            <w:tcW w:w="1049" w:type="dxa"/>
            <w:gridSpan w:val="4"/>
            <w:vAlign w:val="center"/>
          </w:tcPr>
          <w:p w14:paraId="3AAC3714" w14:textId="77777777" w:rsidR="00C334D1" w:rsidRPr="00813D46" w:rsidRDefault="00C334D1" w:rsidP="007B0C0F">
            <w:pPr>
              <w:rPr>
                <w:sz w:val="12"/>
                <w:szCs w:val="24"/>
              </w:rPr>
            </w:pPr>
          </w:p>
        </w:tc>
        <w:tc>
          <w:tcPr>
            <w:tcW w:w="1269" w:type="dxa"/>
            <w:gridSpan w:val="4"/>
            <w:vAlign w:val="center"/>
          </w:tcPr>
          <w:p w14:paraId="7BC9DE97" w14:textId="77777777" w:rsidR="00C334D1" w:rsidRPr="00813D46" w:rsidRDefault="00C334D1" w:rsidP="007B0C0F">
            <w:pPr>
              <w:rPr>
                <w:sz w:val="12"/>
                <w:szCs w:val="24"/>
              </w:rPr>
            </w:pPr>
          </w:p>
        </w:tc>
        <w:tc>
          <w:tcPr>
            <w:tcW w:w="960" w:type="dxa"/>
            <w:gridSpan w:val="4"/>
            <w:vAlign w:val="center"/>
          </w:tcPr>
          <w:p w14:paraId="0A6D4F61" w14:textId="77777777" w:rsidR="00C334D1" w:rsidRPr="00813D46" w:rsidRDefault="00C334D1" w:rsidP="007B0C0F">
            <w:pPr>
              <w:rPr>
                <w:sz w:val="12"/>
                <w:szCs w:val="24"/>
              </w:rPr>
            </w:pPr>
          </w:p>
        </w:tc>
        <w:tc>
          <w:tcPr>
            <w:tcW w:w="882" w:type="dxa"/>
            <w:gridSpan w:val="2"/>
            <w:vAlign w:val="center"/>
          </w:tcPr>
          <w:p w14:paraId="1E8AEDEB" w14:textId="77777777" w:rsidR="00C334D1" w:rsidRPr="00813D46" w:rsidRDefault="00C334D1" w:rsidP="007B0C0F">
            <w:pPr>
              <w:rPr>
                <w:sz w:val="12"/>
                <w:szCs w:val="24"/>
              </w:rPr>
            </w:pPr>
          </w:p>
        </w:tc>
      </w:tr>
      <w:tr w:rsidR="00C334D1" w:rsidRPr="00813D46" w14:paraId="09C19F98" w14:textId="77777777" w:rsidTr="007B0C0F">
        <w:trPr>
          <w:jc w:val="center"/>
        </w:trPr>
        <w:tc>
          <w:tcPr>
            <w:tcW w:w="869" w:type="dxa"/>
            <w:noWrap/>
          </w:tcPr>
          <w:p w14:paraId="79D3F12E" w14:textId="77777777" w:rsidR="00C334D1" w:rsidRPr="00813D46" w:rsidRDefault="00C334D1" w:rsidP="007B0C0F">
            <w:pPr>
              <w:rPr>
                <w:sz w:val="8"/>
                <w:szCs w:val="24"/>
              </w:rPr>
            </w:pPr>
            <w:r w:rsidRPr="00813D46">
              <w:rPr>
                <w:rFonts w:cs="Arial"/>
              </w:rPr>
              <w:t>101.PRE</w:t>
            </w:r>
          </w:p>
        </w:tc>
        <w:tc>
          <w:tcPr>
            <w:tcW w:w="306" w:type="dxa"/>
            <w:vAlign w:val="bottom"/>
          </w:tcPr>
          <w:p w14:paraId="52D85D4F" w14:textId="77777777" w:rsidR="00C334D1" w:rsidRPr="00813D46" w:rsidRDefault="00C334D1" w:rsidP="007B0C0F">
            <w:pPr>
              <w:pStyle w:val="la2"/>
            </w:pPr>
            <w:r w:rsidRPr="00813D46">
              <w:rPr>
                <w:sz w:val="15"/>
                <w:szCs w:val="15"/>
              </w:rPr>
              <w:t> </w:t>
            </w:r>
          </w:p>
        </w:tc>
        <w:tc>
          <w:tcPr>
            <w:tcW w:w="3927" w:type="dxa"/>
          </w:tcPr>
          <w:p w14:paraId="5180733E" w14:textId="77777777" w:rsidR="00C334D1" w:rsidRPr="00813D46" w:rsidRDefault="00C334D1" w:rsidP="007B0C0F">
            <w:pPr>
              <w:rPr>
                <w:sz w:val="8"/>
                <w:szCs w:val="24"/>
              </w:rPr>
            </w:pPr>
            <w:r w:rsidRPr="00813D46">
              <w:rPr>
                <w:rFonts w:cs="Arial"/>
              </w:rPr>
              <w:t>XBRL Taxonomy Extension Presentation Linkbase</w:t>
            </w:r>
          </w:p>
        </w:tc>
        <w:tc>
          <w:tcPr>
            <w:tcW w:w="72" w:type="dxa"/>
            <w:vAlign w:val="bottom"/>
          </w:tcPr>
          <w:p w14:paraId="47D1FFAB" w14:textId="77777777" w:rsidR="00C334D1" w:rsidRPr="00813D46" w:rsidRDefault="00C334D1" w:rsidP="007B0C0F">
            <w:pPr>
              <w:pStyle w:val="la2"/>
            </w:pPr>
            <w:r w:rsidRPr="00813D46">
              <w:rPr>
                <w:sz w:val="15"/>
                <w:szCs w:val="15"/>
              </w:rPr>
              <w:t> </w:t>
            </w:r>
          </w:p>
        </w:tc>
        <w:tc>
          <w:tcPr>
            <w:tcW w:w="674" w:type="dxa"/>
            <w:noWrap/>
          </w:tcPr>
          <w:p w14:paraId="5E4A1D68" w14:textId="77777777" w:rsidR="00C334D1" w:rsidRPr="00813D46" w:rsidRDefault="00C334D1" w:rsidP="007B0C0F">
            <w:pPr>
              <w:jc w:val="center"/>
              <w:rPr>
                <w:szCs w:val="24"/>
              </w:rPr>
            </w:pPr>
            <w:r w:rsidRPr="00813D46">
              <w:rPr>
                <w:rFonts w:cs="Arial"/>
              </w:rPr>
              <w:t>X</w:t>
            </w:r>
          </w:p>
        </w:tc>
        <w:tc>
          <w:tcPr>
            <w:tcW w:w="256" w:type="dxa"/>
            <w:noWrap/>
          </w:tcPr>
          <w:p w14:paraId="5C571A43" w14:textId="77777777" w:rsidR="00C334D1" w:rsidRPr="00813D46" w:rsidRDefault="00C334D1" w:rsidP="007B0C0F">
            <w:pPr>
              <w:jc w:val="right"/>
              <w:rPr>
                <w:szCs w:val="24"/>
              </w:rPr>
            </w:pPr>
          </w:p>
        </w:tc>
        <w:tc>
          <w:tcPr>
            <w:tcW w:w="78" w:type="dxa"/>
            <w:noWrap/>
          </w:tcPr>
          <w:p w14:paraId="1497635F" w14:textId="77777777" w:rsidR="00C334D1" w:rsidRPr="00813D46" w:rsidRDefault="00C334D1" w:rsidP="007B0C0F">
            <w:pPr>
              <w:rPr>
                <w:sz w:val="8"/>
                <w:szCs w:val="24"/>
              </w:rPr>
            </w:pPr>
            <w:r w:rsidRPr="00813D46">
              <w:rPr>
                <w:rFonts w:cs="Arial"/>
              </w:rPr>
              <w:t> </w:t>
            </w:r>
          </w:p>
        </w:tc>
        <w:tc>
          <w:tcPr>
            <w:tcW w:w="615" w:type="dxa"/>
            <w:vAlign w:val="bottom"/>
          </w:tcPr>
          <w:p w14:paraId="0ECBDDA0" w14:textId="77777777" w:rsidR="00C334D1" w:rsidRPr="00813D46" w:rsidRDefault="00C334D1" w:rsidP="007B0C0F">
            <w:pPr>
              <w:pStyle w:val="la2"/>
            </w:pPr>
            <w:r w:rsidRPr="00813D46">
              <w:rPr>
                <w:sz w:val="15"/>
                <w:szCs w:val="15"/>
              </w:rPr>
              <w:t> </w:t>
            </w:r>
          </w:p>
        </w:tc>
        <w:tc>
          <w:tcPr>
            <w:tcW w:w="72" w:type="dxa"/>
          </w:tcPr>
          <w:p w14:paraId="3E01F9C0" w14:textId="77777777" w:rsidR="00C334D1" w:rsidRPr="00813D46" w:rsidRDefault="00C334D1" w:rsidP="007B0C0F">
            <w:pPr>
              <w:pStyle w:val="la2"/>
            </w:pPr>
            <w:r w:rsidRPr="00813D46">
              <w:t> </w:t>
            </w:r>
          </w:p>
        </w:tc>
        <w:tc>
          <w:tcPr>
            <w:tcW w:w="290" w:type="dxa"/>
          </w:tcPr>
          <w:p w14:paraId="6CD6FE2F" w14:textId="77777777" w:rsidR="00C334D1" w:rsidRPr="00813D46" w:rsidRDefault="00C334D1" w:rsidP="007B0C0F">
            <w:pPr>
              <w:pStyle w:val="la2"/>
            </w:pPr>
            <w:r w:rsidRPr="00813D46">
              <w:t> </w:t>
            </w:r>
          </w:p>
        </w:tc>
        <w:tc>
          <w:tcPr>
            <w:tcW w:w="72" w:type="dxa"/>
          </w:tcPr>
          <w:p w14:paraId="0EE23D33" w14:textId="77777777" w:rsidR="00C334D1" w:rsidRPr="00813D46" w:rsidRDefault="00C334D1" w:rsidP="007B0C0F">
            <w:pPr>
              <w:pStyle w:val="la2"/>
            </w:pPr>
            <w:r w:rsidRPr="00813D46">
              <w:t> </w:t>
            </w:r>
          </w:p>
        </w:tc>
        <w:tc>
          <w:tcPr>
            <w:tcW w:w="805" w:type="dxa"/>
            <w:vAlign w:val="bottom"/>
          </w:tcPr>
          <w:p w14:paraId="18528534" w14:textId="77777777" w:rsidR="00C334D1" w:rsidRPr="00813D46" w:rsidRDefault="00C334D1" w:rsidP="007B0C0F">
            <w:pPr>
              <w:pStyle w:val="la2"/>
            </w:pPr>
            <w:r w:rsidRPr="00813D46">
              <w:rPr>
                <w:sz w:val="15"/>
                <w:szCs w:val="15"/>
              </w:rPr>
              <w:t> </w:t>
            </w:r>
          </w:p>
        </w:tc>
        <w:tc>
          <w:tcPr>
            <w:tcW w:w="72" w:type="dxa"/>
          </w:tcPr>
          <w:p w14:paraId="30CCCDCB" w14:textId="77777777" w:rsidR="00C334D1" w:rsidRPr="00813D46" w:rsidRDefault="00C334D1" w:rsidP="007B0C0F">
            <w:pPr>
              <w:pStyle w:val="la2"/>
            </w:pPr>
            <w:r w:rsidRPr="00813D46">
              <w:t> </w:t>
            </w:r>
          </w:p>
        </w:tc>
        <w:tc>
          <w:tcPr>
            <w:tcW w:w="290" w:type="dxa"/>
          </w:tcPr>
          <w:p w14:paraId="3BFFBD89" w14:textId="77777777" w:rsidR="00C334D1" w:rsidRPr="00813D46" w:rsidRDefault="00C334D1" w:rsidP="007B0C0F">
            <w:pPr>
              <w:pStyle w:val="la2"/>
            </w:pPr>
            <w:r w:rsidRPr="00813D46">
              <w:t> </w:t>
            </w:r>
          </w:p>
        </w:tc>
        <w:tc>
          <w:tcPr>
            <w:tcW w:w="102" w:type="dxa"/>
          </w:tcPr>
          <w:p w14:paraId="5D1713F9" w14:textId="77777777" w:rsidR="00C334D1" w:rsidRPr="00813D46" w:rsidRDefault="00C334D1" w:rsidP="007B0C0F">
            <w:pPr>
              <w:pStyle w:val="la2"/>
            </w:pPr>
            <w:r w:rsidRPr="00813D46">
              <w:t> </w:t>
            </w:r>
          </w:p>
        </w:tc>
        <w:tc>
          <w:tcPr>
            <w:tcW w:w="526" w:type="dxa"/>
            <w:vAlign w:val="bottom"/>
          </w:tcPr>
          <w:p w14:paraId="5966242D" w14:textId="77777777" w:rsidR="00C334D1" w:rsidRPr="00813D46" w:rsidRDefault="00C334D1" w:rsidP="007B0C0F">
            <w:pPr>
              <w:pStyle w:val="la2"/>
            </w:pPr>
            <w:r w:rsidRPr="00813D46">
              <w:rPr>
                <w:sz w:val="15"/>
                <w:szCs w:val="15"/>
              </w:rPr>
              <w:t> </w:t>
            </w:r>
          </w:p>
        </w:tc>
        <w:tc>
          <w:tcPr>
            <w:tcW w:w="72" w:type="dxa"/>
          </w:tcPr>
          <w:p w14:paraId="3E86C1B1" w14:textId="77777777" w:rsidR="00C334D1" w:rsidRPr="00813D46" w:rsidRDefault="00C334D1" w:rsidP="007B0C0F">
            <w:pPr>
              <w:pStyle w:val="la2"/>
            </w:pPr>
            <w:r w:rsidRPr="00813D46">
              <w:t> </w:t>
            </w:r>
          </w:p>
        </w:tc>
        <w:tc>
          <w:tcPr>
            <w:tcW w:w="290" w:type="dxa"/>
          </w:tcPr>
          <w:p w14:paraId="52C179FE" w14:textId="77777777" w:rsidR="00C334D1" w:rsidRPr="00813D46" w:rsidRDefault="00C334D1" w:rsidP="007B0C0F">
            <w:pPr>
              <w:pStyle w:val="la2"/>
            </w:pPr>
            <w:r w:rsidRPr="00813D46">
              <w:t> </w:t>
            </w:r>
          </w:p>
        </w:tc>
        <w:tc>
          <w:tcPr>
            <w:tcW w:w="72" w:type="dxa"/>
          </w:tcPr>
          <w:p w14:paraId="6371E52E" w14:textId="77777777" w:rsidR="00C334D1" w:rsidRPr="00813D46" w:rsidRDefault="00C334D1" w:rsidP="007B0C0F">
            <w:pPr>
              <w:pStyle w:val="la2"/>
            </w:pPr>
            <w:r w:rsidRPr="00813D46">
              <w:t> </w:t>
            </w:r>
          </w:p>
        </w:tc>
        <w:tc>
          <w:tcPr>
            <w:tcW w:w="805" w:type="dxa"/>
            <w:vAlign w:val="bottom"/>
          </w:tcPr>
          <w:p w14:paraId="237202BC" w14:textId="77777777" w:rsidR="00C334D1" w:rsidRPr="00813D46" w:rsidRDefault="00C334D1" w:rsidP="007B0C0F">
            <w:pPr>
              <w:pStyle w:val="la2"/>
            </w:pPr>
            <w:r w:rsidRPr="00813D46">
              <w:rPr>
                <w:sz w:val="15"/>
                <w:szCs w:val="15"/>
              </w:rPr>
              <w:t> </w:t>
            </w:r>
          </w:p>
        </w:tc>
        <w:tc>
          <w:tcPr>
            <w:tcW w:w="77" w:type="dxa"/>
          </w:tcPr>
          <w:p w14:paraId="67DFA4C9" w14:textId="77777777" w:rsidR="00C334D1" w:rsidRPr="00813D46" w:rsidRDefault="00C334D1" w:rsidP="007B0C0F">
            <w:pPr>
              <w:pStyle w:val="la2"/>
            </w:pPr>
            <w:r w:rsidRPr="00813D46">
              <w:t> </w:t>
            </w:r>
          </w:p>
        </w:tc>
      </w:tr>
    </w:tbl>
    <w:p w14:paraId="64144543" w14:textId="77777777" w:rsidR="00C334D1" w:rsidRPr="00813D46" w:rsidRDefault="00C334D1" w:rsidP="00C334D1">
      <w:pPr>
        <w:pStyle w:val="NormalWeb"/>
        <w:spacing w:before="90" w:beforeAutospacing="0" w:after="0" w:afterAutospacing="0"/>
        <w:ind w:left="489" w:hanging="490"/>
        <w:rPr>
          <w:sz w:val="8"/>
        </w:rPr>
      </w:pPr>
      <w:r w:rsidRPr="00813D46">
        <w:rPr>
          <w:rFonts w:cs="Arial"/>
          <w:sz w:val="20"/>
          <w:szCs w:val="20"/>
        </w:rPr>
        <w:t>*</w:t>
      </w:r>
      <w:r w:rsidRPr="00813D46">
        <w:rPr>
          <w:rFonts w:cs="Arial"/>
          <w:sz w:val="20"/>
          <w:szCs w:val="20"/>
        </w:rPr>
        <w:tab/>
      </w:r>
      <w:r w:rsidRPr="00813D46">
        <w:rPr>
          <w:rFonts w:cs="Arial"/>
          <w:i/>
          <w:iCs/>
          <w:sz w:val="20"/>
          <w:szCs w:val="20"/>
        </w:rPr>
        <w:t xml:space="preserve">Indicates a management contract or compensatory plan or arrangement </w:t>
      </w:r>
    </w:p>
    <w:p w14:paraId="78B1FA45" w14:textId="77777777" w:rsidR="00C334D1" w:rsidRPr="00813D46" w:rsidRDefault="00C334D1" w:rsidP="00C334D1">
      <w:pPr>
        <w:pStyle w:val="NormalWeb"/>
        <w:spacing w:before="0" w:beforeAutospacing="0" w:after="0" w:afterAutospacing="0"/>
        <w:ind w:left="489" w:hanging="490"/>
        <w:rPr>
          <w:sz w:val="8"/>
        </w:rPr>
      </w:pPr>
      <w:r w:rsidRPr="00813D46">
        <w:rPr>
          <w:rFonts w:cs="Arial"/>
          <w:sz w:val="20"/>
          <w:szCs w:val="20"/>
        </w:rPr>
        <w:t>**</w:t>
      </w:r>
      <w:r w:rsidRPr="00813D46">
        <w:rPr>
          <w:rFonts w:cs="Arial"/>
          <w:sz w:val="20"/>
          <w:szCs w:val="20"/>
        </w:rPr>
        <w:tab/>
      </w:r>
      <w:r w:rsidRPr="00813D46">
        <w:rPr>
          <w:rFonts w:cs="Arial"/>
          <w:i/>
          <w:iCs/>
          <w:sz w:val="20"/>
          <w:szCs w:val="20"/>
        </w:rPr>
        <w:t>Furnished, not filed</w:t>
      </w:r>
      <w:r w:rsidRPr="00813D46">
        <w:rPr>
          <w:rFonts w:cs="Arial"/>
          <w:sz w:val="20"/>
          <w:szCs w:val="20"/>
        </w:rPr>
        <w:t xml:space="preserve"> </w:t>
      </w:r>
    </w:p>
    <w:p w14:paraId="5EDB2E96"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199724B5" w14:textId="77777777" w:rsidR="00C334D1" w:rsidRPr="00813D46" w:rsidRDefault="00C334D1" w:rsidP="00C334D1">
      <w:pPr>
        <w:pStyle w:val="NormalWeb"/>
        <w:keepNext/>
        <w:pageBreakBefore/>
        <w:spacing w:before="0" w:beforeAutospacing="0" w:after="0" w:afterAutospacing="0"/>
        <w:jc w:val="center"/>
        <w:rPr>
          <w:rFonts w:cs="Arial"/>
          <w:b/>
          <w:bCs/>
          <w:sz w:val="20"/>
          <w:szCs w:val="20"/>
        </w:rPr>
        <w:sectPr w:rsidR="00C334D1" w:rsidRPr="00813D46" w:rsidSect="00A03DE8">
          <w:headerReference w:type="even" r:id="rId55"/>
          <w:headerReference w:type="default" r:id="rId56"/>
          <w:footerReference w:type="default" r:id="rId57"/>
          <w:headerReference w:type="first" r:id="rId58"/>
          <w:pgSz w:w="12240" w:h="15840" w:code="1"/>
          <w:pgMar w:top="864" w:right="936" w:bottom="864" w:left="936" w:header="720" w:footer="576" w:gutter="0"/>
          <w:cols w:space="720"/>
          <w:docGrid w:linePitch="326"/>
        </w:sectPr>
      </w:pPr>
    </w:p>
    <w:p w14:paraId="56680307" w14:textId="77777777" w:rsidR="00C334D1" w:rsidRPr="00813D46" w:rsidRDefault="00C334D1" w:rsidP="00C334D1">
      <w:pPr>
        <w:pStyle w:val="NormalWeb"/>
        <w:keepNext/>
        <w:pageBreakBefore/>
        <w:spacing w:before="0" w:beforeAutospacing="0" w:after="0" w:afterAutospacing="0"/>
        <w:jc w:val="center"/>
      </w:pPr>
      <w:r w:rsidRPr="00813D46">
        <w:rPr>
          <w:rFonts w:cs="Arial"/>
          <w:b/>
          <w:bCs/>
          <w:sz w:val="20"/>
          <w:szCs w:val="20"/>
        </w:rPr>
        <w:t xml:space="preserve">SIGNATURES </w:t>
      </w:r>
    </w:p>
    <w:p w14:paraId="6F49041F" w14:textId="2ACCD913" w:rsidR="00C334D1" w:rsidRPr="00813D46" w:rsidRDefault="00C334D1" w:rsidP="00C334D1">
      <w:pPr>
        <w:pStyle w:val="NormalWeb"/>
        <w:spacing w:before="180" w:beforeAutospacing="0" w:after="0" w:afterAutospacing="0"/>
        <w:rPr>
          <w:sz w:val="8"/>
        </w:rPr>
      </w:pPr>
      <w:r w:rsidRPr="00813D46">
        <w:rPr>
          <w:rFonts w:cs="Arial"/>
          <w:sz w:val="20"/>
          <w:szCs w:val="20"/>
        </w:rPr>
        <w:t>Pursuant to the requirements of Section 13 or 15(d) of the Securities Exchange Act of 1934, the Registrant has duly caused this report to be signed on its behalf by the undersigned; thereunto duly authorized, in the City of Redmond, State of Washington, on July 3</w:t>
      </w:r>
      <w:r w:rsidR="00A94D8F" w:rsidRPr="00813D46">
        <w:rPr>
          <w:rFonts w:cs="Arial"/>
          <w:sz w:val="20"/>
          <w:szCs w:val="20"/>
        </w:rPr>
        <w:t>1</w:t>
      </w:r>
      <w:r w:rsidRPr="00813D46">
        <w:rPr>
          <w:rFonts w:cs="Arial"/>
          <w:sz w:val="20"/>
          <w:szCs w:val="20"/>
        </w:rPr>
        <w:t>, 201</w:t>
      </w:r>
      <w:r w:rsidR="006964C4" w:rsidRPr="00813D46">
        <w:rPr>
          <w:rFonts w:cs="Arial"/>
          <w:sz w:val="20"/>
          <w:szCs w:val="20"/>
        </w:rPr>
        <w:t>5</w:t>
      </w:r>
      <w:r w:rsidRPr="00813D46">
        <w:rPr>
          <w:rFonts w:cs="Arial"/>
          <w:sz w:val="20"/>
          <w:szCs w:val="20"/>
        </w:rPr>
        <w:t xml:space="preserve">. </w:t>
      </w:r>
    </w:p>
    <w:p w14:paraId="5F301EA2"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2000" w:type="pct"/>
        <w:tblCellMar>
          <w:top w:w="14" w:type="dxa"/>
          <w:left w:w="0" w:type="dxa"/>
          <w:right w:w="14" w:type="dxa"/>
        </w:tblCellMar>
        <w:tblLook w:val="0000" w:firstRow="0" w:lastRow="0" w:firstColumn="0" w:lastColumn="0" w:noHBand="0" w:noVBand="0"/>
      </w:tblPr>
      <w:tblGrid>
        <w:gridCol w:w="4839"/>
      </w:tblGrid>
      <w:tr w:rsidR="00C334D1" w:rsidRPr="00813D46" w14:paraId="2128F0C4" w14:textId="77777777" w:rsidTr="007B0C0F">
        <w:tc>
          <w:tcPr>
            <w:tcW w:w="5000" w:type="pct"/>
            <w:vAlign w:val="center"/>
          </w:tcPr>
          <w:p w14:paraId="541412FA" w14:textId="77777777" w:rsidR="00C334D1" w:rsidRPr="00813D46" w:rsidRDefault="00C334D1" w:rsidP="007B0C0F">
            <w:pPr>
              <w:rPr>
                <w:sz w:val="1"/>
                <w:szCs w:val="24"/>
              </w:rPr>
            </w:pPr>
          </w:p>
        </w:tc>
      </w:tr>
      <w:tr w:rsidR="00C334D1" w:rsidRPr="00813D46" w14:paraId="0C920650" w14:textId="77777777" w:rsidTr="007B0C0F">
        <w:tc>
          <w:tcPr>
            <w:tcW w:w="0" w:type="auto"/>
          </w:tcPr>
          <w:p w14:paraId="3AA950EA" w14:textId="77777777" w:rsidR="00C334D1" w:rsidRPr="00813D46" w:rsidRDefault="00C334D1" w:rsidP="007B0C0F">
            <w:pPr>
              <w:rPr>
                <w:sz w:val="8"/>
                <w:szCs w:val="24"/>
              </w:rPr>
            </w:pPr>
            <w:r w:rsidRPr="00813D46">
              <w:rPr>
                <w:rFonts w:cs="Arial"/>
              </w:rPr>
              <w:t>M</w:t>
            </w:r>
            <w:r w:rsidRPr="00813D46">
              <w:rPr>
                <w:rFonts w:cs="Arial"/>
                <w:sz w:val="15"/>
                <w:szCs w:val="15"/>
              </w:rPr>
              <w:t>ICROSOFT</w:t>
            </w:r>
            <w:r w:rsidRPr="00813D46">
              <w:rPr>
                <w:rFonts w:cs="Arial"/>
              </w:rPr>
              <w:t xml:space="preserve"> C</w:t>
            </w:r>
            <w:r w:rsidRPr="00813D46">
              <w:rPr>
                <w:rFonts w:cs="Arial"/>
                <w:sz w:val="15"/>
                <w:szCs w:val="15"/>
              </w:rPr>
              <w:t>ORPORATION</w:t>
            </w:r>
          </w:p>
        </w:tc>
      </w:tr>
      <w:tr w:rsidR="00C334D1" w:rsidRPr="00813D46" w14:paraId="47A0FF86" w14:textId="77777777" w:rsidTr="007B0C0F">
        <w:trPr>
          <w:trHeight w:val="240"/>
        </w:trPr>
        <w:tc>
          <w:tcPr>
            <w:tcW w:w="0" w:type="auto"/>
            <w:vAlign w:val="center"/>
          </w:tcPr>
          <w:p w14:paraId="5908F4B7" w14:textId="77777777" w:rsidR="00C334D1" w:rsidRPr="00813D46" w:rsidRDefault="00C334D1" w:rsidP="007B0C0F">
            <w:pPr>
              <w:rPr>
                <w:sz w:val="8"/>
                <w:szCs w:val="24"/>
              </w:rPr>
            </w:pPr>
          </w:p>
        </w:tc>
      </w:tr>
      <w:tr w:rsidR="00C334D1" w:rsidRPr="00813D46" w14:paraId="35302051" w14:textId="77777777" w:rsidTr="007B0C0F">
        <w:tc>
          <w:tcPr>
            <w:tcW w:w="0" w:type="auto"/>
            <w:tcBorders>
              <w:bottom w:val="single" w:sz="6" w:space="0" w:color="000000"/>
            </w:tcBorders>
          </w:tcPr>
          <w:p w14:paraId="067798DE" w14:textId="77777777" w:rsidR="00C334D1" w:rsidRPr="00813D46" w:rsidRDefault="00C334D1" w:rsidP="007B0C0F">
            <w:pPr>
              <w:rPr>
                <w:sz w:val="8"/>
                <w:szCs w:val="24"/>
              </w:rPr>
            </w:pPr>
            <w:r w:rsidRPr="00813D46">
              <w:rPr>
                <w:rFonts w:cs="Arial"/>
              </w:rPr>
              <w:t>/</w:t>
            </w:r>
            <w:r w:rsidRPr="00813D46">
              <w:rPr>
                <w:rFonts w:cs="Arial"/>
                <w:sz w:val="15"/>
                <w:szCs w:val="15"/>
              </w:rPr>
              <w:t>S</w:t>
            </w:r>
            <w:r w:rsidRPr="00813D46">
              <w:rPr>
                <w:rFonts w:cs="Arial"/>
              </w:rPr>
              <w:t>/ F</w:t>
            </w:r>
            <w:r w:rsidRPr="00813D46">
              <w:rPr>
                <w:rFonts w:cs="Arial"/>
                <w:sz w:val="15"/>
                <w:szCs w:val="15"/>
              </w:rPr>
              <w:t>RANK</w:t>
            </w:r>
            <w:r w:rsidRPr="00813D46">
              <w:rPr>
                <w:rFonts w:cs="Arial"/>
              </w:rPr>
              <w:t xml:space="preserve"> H. B</w:t>
            </w:r>
            <w:r w:rsidRPr="00813D46">
              <w:rPr>
                <w:rFonts w:cs="Arial"/>
                <w:sz w:val="15"/>
                <w:szCs w:val="15"/>
              </w:rPr>
              <w:t>ROD</w:t>
            </w:r>
          </w:p>
        </w:tc>
      </w:tr>
      <w:tr w:rsidR="00C334D1" w:rsidRPr="00813D46" w14:paraId="5008AF11" w14:textId="77777777" w:rsidTr="007B0C0F">
        <w:tc>
          <w:tcPr>
            <w:tcW w:w="0" w:type="auto"/>
            <w:vAlign w:val="bottom"/>
          </w:tcPr>
          <w:p w14:paraId="12548896" w14:textId="77777777" w:rsidR="00C334D1" w:rsidRPr="00813D46" w:rsidRDefault="00C334D1" w:rsidP="007B0C0F">
            <w:pPr>
              <w:rPr>
                <w:sz w:val="8"/>
                <w:szCs w:val="24"/>
              </w:rPr>
            </w:pPr>
            <w:r w:rsidRPr="00813D46">
              <w:rPr>
                <w:rFonts w:cs="Arial"/>
              </w:rPr>
              <w:t>Frank H. Brod</w:t>
            </w:r>
          </w:p>
        </w:tc>
      </w:tr>
      <w:tr w:rsidR="00C334D1" w:rsidRPr="00813D46" w14:paraId="27C6DD5F" w14:textId="77777777" w:rsidTr="007B0C0F">
        <w:tc>
          <w:tcPr>
            <w:tcW w:w="0" w:type="auto"/>
            <w:vAlign w:val="bottom"/>
          </w:tcPr>
          <w:p w14:paraId="78311170" w14:textId="77777777" w:rsidR="00C334D1" w:rsidRPr="00813D46" w:rsidRDefault="00C334D1" w:rsidP="007B0C0F">
            <w:pPr>
              <w:pStyle w:val="NormalWeb"/>
              <w:spacing w:before="0" w:beforeAutospacing="0" w:after="0" w:afterAutospacing="0"/>
              <w:rPr>
                <w:sz w:val="8"/>
              </w:rPr>
            </w:pPr>
            <w:r w:rsidRPr="00813D46">
              <w:rPr>
                <w:rFonts w:cs="Arial"/>
                <w:sz w:val="20"/>
                <w:szCs w:val="20"/>
              </w:rPr>
              <w:t>Corporate Vice President, Finance and Administration;</w:t>
            </w:r>
          </w:p>
          <w:p w14:paraId="0D76F5F8" w14:textId="77777777" w:rsidR="00C334D1" w:rsidRPr="00813D46" w:rsidRDefault="00C334D1" w:rsidP="007B0C0F">
            <w:pPr>
              <w:pStyle w:val="NormalWeb"/>
              <w:spacing w:before="0" w:beforeAutospacing="0" w:after="15" w:afterAutospacing="0"/>
              <w:rPr>
                <w:sz w:val="8"/>
              </w:rPr>
            </w:pPr>
            <w:r w:rsidRPr="00813D46">
              <w:rPr>
                <w:rFonts w:cs="Arial"/>
                <w:sz w:val="20"/>
                <w:szCs w:val="20"/>
              </w:rPr>
              <w:t>Chief Accounting Officer (Principal Accounting Officer)</w:t>
            </w:r>
          </w:p>
        </w:tc>
      </w:tr>
    </w:tbl>
    <w:p w14:paraId="13275AC8" w14:textId="64625C0B" w:rsidR="00C334D1" w:rsidRPr="00813D46" w:rsidRDefault="00C334D1" w:rsidP="00C334D1">
      <w:pPr>
        <w:pStyle w:val="NormalWeb"/>
        <w:spacing w:before="180" w:beforeAutospacing="0" w:after="0" w:afterAutospacing="0"/>
        <w:rPr>
          <w:sz w:val="8"/>
        </w:rPr>
      </w:pPr>
      <w:r w:rsidRPr="00813D46">
        <w:rPr>
          <w:rFonts w:cs="Arial"/>
          <w:sz w:val="20"/>
          <w:szCs w:val="20"/>
        </w:rPr>
        <w:t>Pursuant to the requirements of the Securities Exchange Act of 1934, this report has been signed below by the following persons on behalf of Registrant and in the capacities indicated on July 3</w:t>
      </w:r>
      <w:r w:rsidR="00A94D8F" w:rsidRPr="00813D46">
        <w:rPr>
          <w:rFonts w:cs="Arial"/>
          <w:sz w:val="20"/>
          <w:szCs w:val="20"/>
        </w:rPr>
        <w:t>1</w:t>
      </w:r>
      <w:r w:rsidRPr="00813D46">
        <w:rPr>
          <w:rFonts w:cs="Arial"/>
          <w:sz w:val="20"/>
          <w:szCs w:val="20"/>
        </w:rPr>
        <w:t xml:space="preserve">, 2015. </w:t>
      </w:r>
    </w:p>
    <w:p w14:paraId="67D27941"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tblCellMar>
          <w:top w:w="14" w:type="dxa"/>
          <w:left w:w="0" w:type="dxa"/>
          <w:right w:w="14" w:type="dxa"/>
        </w:tblCellMar>
        <w:tblLook w:val="0000" w:firstRow="0" w:lastRow="0" w:firstColumn="0" w:lastColumn="0" w:noHBand="0" w:noVBand="0"/>
      </w:tblPr>
      <w:tblGrid>
        <w:gridCol w:w="5288"/>
        <w:gridCol w:w="207"/>
        <w:gridCol w:w="4873"/>
      </w:tblGrid>
      <w:tr w:rsidR="00C334D1" w:rsidRPr="00813D46" w14:paraId="6BA3622E" w14:textId="77777777" w:rsidTr="007B0C0F">
        <w:trPr>
          <w:tblHeader/>
        </w:trPr>
        <w:tc>
          <w:tcPr>
            <w:tcW w:w="2550" w:type="pct"/>
            <w:vAlign w:val="center"/>
          </w:tcPr>
          <w:p w14:paraId="1082A136" w14:textId="77777777" w:rsidR="00C334D1" w:rsidRPr="00813D46" w:rsidRDefault="00C334D1" w:rsidP="007B0C0F">
            <w:pPr>
              <w:rPr>
                <w:sz w:val="1"/>
                <w:szCs w:val="24"/>
              </w:rPr>
            </w:pPr>
          </w:p>
        </w:tc>
        <w:tc>
          <w:tcPr>
            <w:tcW w:w="100" w:type="pct"/>
            <w:vAlign w:val="bottom"/>
          </w:tcPr>
          <w:p w14:paraId="7E6F4BFC" w14:textId="77777777" w:rsidR="00C334D1" w:rsidRPr="00813D46" w:rsidRDefault="00C334D1" w:rsidP="007B0C0F">
            <w:pPr>
              <w:rPr>
                <w:sz w:val="1"/>
                <w:szCs w:val="24"/>
              </w:rPr>
            </w:pPr>
          </w:p>
        </w:tc>
        <w:tc>
          <w:tcPr>
            <w:tcW w:w="2350" w:type="pct"/>
            <w:vAlign w:val="center"/>
          </w:tcPr>
          <w:p w14:paraId="0EC30BAB" w14:textId="77777777" w:rsidR="00C334D1" w:rsidRPr="00813D46" w:rsidRDefault="00C334D1" w:rsidP="007B0C0F">
            <w:pPr>
              <w:rPr>
                <w:sz w:val="1"/>
                <w:szCs w:val="24"/>
              </w:rPr>
            </w:pPr>
          </w:p>
        </w:tc>
      </w:tr>
      <w:tr w:rsidR="00C334D1" w:rsidRPr="00813D46" w14:paraId="6DC4FD02" w14:textId="77777777" w:rsidTr="007B0C0F">
        <w:trPr>
          <w:tblHeader/>
        </w:trPr>
        <w:tc>
          <w:tcPr>
            <w:tcW w:w="0" w:type="auto"/>
            <w:vAlign w:val="bottom"/>
          </w:tcPr>
          <w:p w14:paraId="75FA6E5A"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Signature</w:t>
            </w:r>
          </w:p>
        </w:tc>
        <w:tc>
          <w:tcPr>
            <w:tcW w:w="0" w:type="auto"/>
            <w:vAlign w:val="bottom"/>
          </w:tcPr>
          <w:p w14:paraId="2368656A" w14:textId="77777777" w:rsidR="00C334D1" w:rsidRPr="00813D46" w:rsidRDefault="00C334D1" w:rsidP="007B0C0F">
            <w:pPr>
              <w:pStyle w:val="la2"/>
            </w:pPr>
            <w:r w:rsidRPr="00813D46">
              <w:rPr>
                <w:sz w:val="15"/>
                <w:szCs w:val="15"/>
              </w:rPr>
              <w:t> </w:t>
            </w:r>
          </w:p>
        </w:tc>
        <w:tc>
          <w:tcPr>
            <w:tcW w:w="0" w:type="auto"/>
            <w:tcMar>
              <w:top w:w="0" w:type="dxa"/>
              <w:left w:w="14" w:type="dxa"/>
              <w:bottom w:w="0" w:type="dxa"/>
              <w:right w:w="14" w:type="dxa"/>
            </w:tcMar>
            <w:vAlign w:val="bottom"/>
          </w:tcPr>
          <w:p w14:paraId="77074A94" w14:textId="77777777" w:rsidR="00C334D1" w:rsidRPr="00813D46" w:rsidRDefault="00C334D1" w:rsidP="007B0C0F">
            <w:pPr>
              <w:rPr>
                <w:sz w:val="8"/>
                <w:szCs w:val="24"/>
              </w:rPr>
            </w:pPr>
            <w:r w:rsidRPr="00813D46">
              <w:rPr>
                <w:rFonts w:cs="Arial"/>
                <w:b/>
                <w:bCs/>
                <w:sz w:val="15"/>
                <w:szCs w:val="15"/>
              </w:rPr>
              <w:t>Title</w:t>
            </w:r>
          </w:p>
        </w:tc>
      </w:tr>
      <w:tr w:rsidR="00C334D1" w:rsidRPr="00813D46" w14:paraId="48CF4812" w14:textId="77777777" w:rsidTr="007B0C0F">
        <w:tc>
          <w:tcPr>
            <w:tcW w:w="0" w:type="auto"/>
            <w:gridSpan w:val="3"/>
            <w:vAlign w:val="bottom"/>
          </w:tcPr>
          <w:p w14:paraId="392B2FA3" w14:textId="77777777" w:rsidR="00C334D1" w:rsidRPr="00813D46" w:rsidRDefault="00C334D1" w:rsidP="007B0C0F">
            <w:pPr>
              <w:pStyle w:val="rrdsinglerule"/>
            </w:pPr>
            <w:r w:rsidRPr="00813D46">
              <w:t> </w:t>
            </w:r>
          </w:p>
        </w:tc>
      </w:tr>
      <w:tr w:rsidR="00C334D1" w:rsidRPr="00813D46" w14:paraId="0A93BD37" w14:textId="77777777" w:rsidTr="007B0C0F">
        <w:trPr>
          <w:trHeight w:val="240"/>
        </w:trPr>
        <w:tc>
          <w:tcPr>
            <w:tcW w:w="0" w:type="auto"/>
            <w:vAlign w:val="center"/>
          </w:tcPr>
          <w:p w14:paraId="530CBBCC" w14:textId="77777777" w:rsidR="00C334D1" w:rsidRPr="00813D46" w:rsidRDefault="00C334D1" w:rsidP="007B0C0F">
            <w:pPr>
              <w:rPr>
                <w:sz w:val="8"/>
                <w:szCs w:val="24"/>
              </w:rPr>
            </w:pPr>
          </w:p>
        </w:tc>
        <w:tc>
          <w:tcPr>
            <w:tcW w:w="0" w:type="auto"/>
            <w:gridSpan w:val="2"/>
            <w:vAlign w:val="center"/>
          </w:tcPr>
          <w:p w14:paraId="2A8D521C" w14:textId="77777777" w:rsidR="00C334D1" w:rsidRPr="00813D46" w:rsidRDefault="00C334D1" w:rsidP="007B0C0F">
            <w:pPr>
              <w:rPr>
                <w:sz w:val="8"/>
                <w:szCs w:val="24"/>
              </w:rPr>
            </w:pPr>
          </w:p>
        </w:tc>
      </w:tr>
      <w:tr w:rsidR="00C334D1" w:rsidRPr="00813D46" w14:paraId="3026554E" w14:textId="77777777" w:rsidTr="007B0C0F">
        <w:tc>
          <w:tcPr>
            <w:tcW w:w="0" w:type="auto"/>
          </w:tcPr>
          <w:p w14:paraId="60CE8D91" w14:textId="77777777" w:rsidR="00C334D1" w:rsidRPr="00813D46" w:rsidRDefault="00C334D1" w:rsidP="007B0C0F">
            <w:pPr>
              <w:pStyle w:val="NormalWeb"/>
              <w:keepNext/>
              <w:spacing w:before="0" w:beforeAutospacing="0" w:after="0" w:afterAutospacing="0"/>
              <w:rPr>
                <w:sz w:val="8"/>
              </w:rPr>
            </w:pPr>
            <w:r w:rsidRPr="00813D46">
              <w:rPr>
                <w:rFonts w:cs="Arial"/>
                <w:sz w:val="20"/>
                <w:szCs w:val="20"/>
              </w:rPr>
              <w:t>/s/ J</w:t>
            </w:r>
            <w:r w:rsidRPr="00813D46">
              <w:rPr>
                <w:rFonts w:cs="Arial"/>
                <w:sz w:val="15"/>
                <w:szCs w:val="15"/>
              </w:rPr>
              <w:t>OHN</w:t>
            </w:r>
            <w:r w:rsidRPr="00813D46">
              <w:rPr>
                <w:rFonts w:cs="Arial"/>
                <w:sz w:val="20"/>
                <w:szCs w:val="20"/>
              </w:rPr>
              <w:t xml:space="preserve"> W. T</w:t>
            </w:r>
            <w:r w:rsidRPr="00813D46">
              <w:rPr>
                <w:rFonts w:cs="Arial"/>
                <w:sz w:val="15"/>
                <w:szCs w:val="15"/>
              </w:rPr>
              <w:t>HOMPSON        </w:t>
            </w:r>
          </w:p>
          <w:p w14:paraId="6F19E26B" w14:textId="77777777" w:rsidR="00C334D1" w:rsidRPr="00813D46" w:rsidRDefault="00C334D1" w:rsidP="007B0C0F">
            <w:pPr>
              <w:pStyle w:val="rrdsinglerule"/>
              <w:pBdr>
                <w:top w:val="single" w:sz="4" w:space="0" w:color="000000"/>
              </w:pBdr>
            </w:pPr>
            <w:r w:rsidRPr="00813D46">
              <w:t> </w:t>
            </w:r>
          </w:p>
          <w:p w14:paraId="4F100E8B" w14:textId="77777777" w:rsidR="00C334D1" w:rsidRPr="00813D46" w:rsidRDefault="00C334D1" w:rsidP="007B0C0F">
            <w:pPr>
              <w:pStyle w:val="NormalWeb"/>
              <w:spacing w:before="0" w:beforeAutospacing="0" w:after="15" w:afterAutospacing="0"/>
              <w:rPr>
                <w:sz w:val="8"/>
              </w:rPr>
            </w:pPr>
            <w:r w:rsidRPr="00813D46">
              <w:rPr>
                <w:rFonts w:cs="Arial"/>
                <w:sz w:val="20"/>
                <w:szCs w:val="20"/>
              </w:rPr>
              <w:t>John W. Thompson</w:t>
            </w:r>
          </w:p>
        </w:tc>
        <w:tc>
          <w:tcPr>
            <w:tcW w:w="0" w:type="auto"/>
            <w:vAlign w:val="bottom"/>
          </w:tcPr>
          <w:p w14:paraId="360AC516" w14:textId="77777777" w:rsidR="00C334D1" w:rsidRPr="00813D46" w:rsidRDefault="00C334D1" w:rsidP="007B0C0F">
            <w:pPr>
              <w:pStyle w:val="la2"/>
            </w:pPr>
            <w:r w:rsidRPr="00813D46">
              <w:rPr>
                <w:sz w:val="15"/>
                <w:szCs w:val="15"/>
              </w:rPr>
              <w:t> </w:t>
            </w:r>
          </w:p>
        </w:tc>
        <w:tc>
          <w:tcPr>
            <w:tcW w:w="0" w:type="auto"/>
          </w:tcPr>
          <w:p w14:paraId="5637A79F" w14:textId="77777777" w:rsidR="00C334D1" w:rsidRPr="00813D46" w:rsidRDefault="00C334D1" w:rsidP="007B0C0F">
            <w:pPr>
              <w:rPr>
                <w:sz w:val="8"/>
                <w:szCs w:val="24"/>
              </w:rPr>
            </w:pPr>
            <w:r w:rsidRPr="00813D46">
              <w:rPr>
                <w:rFonts w:cs="Arial"/>
              </w:rPr>
              <w:t>Chairman</w:t>
            </w:r>
          </w:p>
        </w:tc>
      </w:tr>
      <w:tr w:rsidR="00C334D1" w:rsidRPr="00813D46" w14:paraId="69F57DAF" w14:textId="77777777" w:rsidTr="007B0C0F">
        <w:trPr>
          <w:trHeight w:val="240"/>
        </w:trPr>
        <w:tc>
          <w:tcPr>
            <w:tcW w:w="0" w:type="auto"/>
            <w:vAlign w:val="center"/>
          </w:tcPr>
          <w:p w14:paraId="49A3634F" w14:textId="77777777" w:rsidR="00C334D1" w:rsidRPr="00813D46" w:rsidRDefault="00C334D1" w:rsidP="007B0C0F">
            <w:pPr>
              <w:rPr>
                <w:sz w:val="8"/>
                <w:szCs w:val="24"/>
              </w:rPr>
            </w:pPr>
          </w:p>
        </w:tc>
        <w:tc>
          <w:tcPr>
            <w:tcW w:w="0" w:type="auto"/>
            <w:gridSpan w:val="2"/>
            <w:vAlign w:val="center"/>
          </w:tcPr>
          <w:p w14:paraId="1C259C9A" w14:textId="77777777" w:rsidR="00C334D1" w:rsidRPr="00813D46" w:rsidRDefault="00C334D1" w:rsidP="007B0C0F">
            <w:pPr>
              <w:rPr>
                <w:sz w:val="8"/>
                <w:szCs w:val="24"/>
              </w:rPr>
            </w:pPr>
          </w:p>
        </w:tc>
      </w:tr>
      <w:tr w:rsidR="00C334D1" w:rsidRPr="00813D46" w14:paraId="46104CD8" w14:textId="77777777" w:rsidTr="007B0C0F">
        <w:tc>
          <w:tcPr>
            <w:tcW w:w="0" w:type="auto"/>
          </w:tcPr>
          <w:p w14:paraId="09E39631" w14:textId="77777777" w:rsidR="00C334D1" w:rsidRPr="00813D46" w:rsidRDefault="00C334D1" w:rsidP="007B0C0F">
            <w:pPr>
              <w:pStyle w:val="NormalWeb"/>
              <w:spacing w:before="0" w:beforeAutospacing="0" w:after="0" w:afterAutospacing="0"/>
              <w:rPr>
                <w:sz w:val="8"/>
                <w:lang w:val="sv-SE"/>
              </w:rPr>
            </w:pPr>
            <w:r w:rsidRPr="00813D46">
              <w:rPr>
                <w:rFonts w:cs="Arial"/>
                <w:sz w:val="20"/>
                <w:szCs w:val="20"/>
                <w:lang w:val="sv-SE"/>
              </w:rPr>
              <w:t>/s/ S</w:t>
            </w:r>
            <w:r w:rsidRPr="00813D46">
              <w:rPr>
                <w:rFonts w:cs="Arial"/>
                <w:sz w:val="15"/>
                <w:szCs w:val="15"/>
                <w:lang w:val="sv-SE"/>
              </w:rPr>
              <w:t>ATYA</w:t>
            </w:r>
            <w:r w:rsidRPr="00813D46">
              <w:rPr>
                <w:rFonts w:cs="Arial"/>
                <w:sz w:val="20"/>
                <w:szCs w:val="20"/>
                <w:lang w:val="sv-SE"/>
              </w:rPr>
              <w:t xml:space="preserve"> N</w:t>
            </w:r>
            <w:r w:rsidRPr="00813D46">
              <w:rPr>
                <w:rFonts w:cs="Arial"/>
                <w:sz w:val="15"/>
                <w:szCs w:val="15"/>
                <w:lang w:val="sv-SE"/>
              </w:rPr>
              <w:t>ADELLA        </w:t>
            </w:r>
          </w:p>
          <w:p w14:paraId="7B0593B0" w14:textId="77777777" w:rsidR="00C334D1" w:rsidRPr="00813D46" w:rsidRDefault="00C334D1" w:rsidP="007B0C0F">
            <w:pPr>
              <w:pStyle w:val="rrdsinglerule"/>
              <w:pBdr>
                <w:top w:val="single" w:sz="4" w:space="0" w:color="000000"/>
              </w:pBdr>
              <w:rPr>
                <w:lang w:val="sv-SE"/>
              </w:rPr>
            </w:pPr>
            <w:r w:rsidRPr="00813D46">
              <w:rPr>
                <w:lang w:val="sv-SE"/>
              </w:rPr>
              <w:t> </w:t>
            </w:r>
          </w:p>
          <w:p w14:paraId="1FFFC87E" w14:textId="77777777" w:rsidR="00C334D1" w:rsidRPr="00813D46" w:rsidRDefault="00C334D1" w:rsidP="007B0C0F">
            <w:pPr>
              <w:pStyle w:val="NormalWeb"/>
              <w:spacing w:before="0" w:beforeAutospacing="0" w:after="15" w:afterAutospacing="0"/>
              <w:rPr>
                <w:sz w:val="8"/>
                <w:lang w:val="sv-SE"/>
              </w:rPr>
            </w:pPr>
            <w:r w:rsidRPr="00813D46">
              <w:rPr>
                <w:rFonts w:cs="Arial"/>
                <w:sz w:val="20"/>
                <w:szCs w:val="20"/>
                <w:lang w:val="sv-SE"/>
              </w:rPr>
              <w:t>Satya Nadella</w:t>
            </w:r>
          </w:p>
        </w:tc>
        <w:tc>
          <w:tcPr>
            <w:tcW w:w="0" w:type="auto"/>
            <w:vAlign w:val="bottom"/>
          </w:tcPr>
          <w:p w14:paraId="32BB3F80" w14:textId="77777777" w:rsidR="00C334D1" w:rsidRPr="00813D46" w:rsidRDefault="00C334D1" w:rsidP="007B0C0F">
            <w:pPr>
              <w:pStyle w:val="la2"/>
              <w:rPr>
                <w:lang w:val="sv-SE"/>
              </w:rPr>
            </w:pPr>
            <w:r w:rsidRPr="00813D46">
              <w:rPr>
                <w:sz w:val="15"/>
                <w:szCs w:val="15"/>
                <w:lang w:val="sv-SE"/>
              </w:rPr>
              <w:t> </w:t>
            </w:r>
          </w:p>
        </w:tc>
        <w:tc>
          <w:tcPr>
            <w:tcW w:w="0" w:type="auto"/>
          </w:tcPr>
          <w:p w14:paraId="547FCE0B" w14:textId="77777777" w:rsidR="00C334D1" w:rsidRPr="00813D46" w:rsidRDefault="00C334D1" w:rsidP="007B0C0F">
            <w:pPr>
              <w:rPr>
                <w:sz w:val="8"/>
                <w:szCs w:val="24"/>
              </w:rPr>
            </w:pPr>
            <w:r w:rsidRPr="00813D46">
              <w:rPr>
                <w:rFonts w:cs="Arial"/>
              </w:rPr>
              <w:t>Director and Chief Executive Officer</w:t>
            </w:r>
          </w:p>
        </w:tc>
      </w:tr>
      <w:tr w:rsidR="00C334D1" w:rsidRPr="00813D46" w14:paraId="332A8086" w14:textId="77777777" w:rsidTr="007B0C0F">
        <w:trPr>
          <w:trHeight w:val="240"/>
        </w:trPr>
        <w:tc>
          <w:tcPr>
            <w:tcW w:w="0" w:type="auto"/>
            <w:vAlign w:val="center"/>
          </w:tcPr>
          <w:p w14:paraId="7A60D3EE" w14:textId="77777777" w:rsidR="00C334D1" w:rsidRPr="00813D46" w:rsidRDefault="00C334D1" w:rsidP="007B0C0F">
            <w:pPr>
              <w:rPr>
                <w:sz w:val="8"/>
                <w:szCs w:val="24"/>
              </w:rPr>
            </w:pPr>
          </w:p>
        </w:tc>
        <w:tc>
          <w:tcPr>
            <w:tcW w:w="0" w:type="auto"/>
            <w:gridSpan w:val="2"/>
            <w:vAlign w:val="center"/>
          </w:tcPr>
          <w:p w14:paraId="6FAF4D04" w14:textId="77777777" w:rsidR="00C334D1" w:rsidRPr="00813D46" w:rsidRDefault="00C334D1" w:rsidP="007B0C0F">
            <w:pPr>
              <w:rPr>
                <w:sz w:val="8"/>
                <w:szCs w:val="24"/>
              </w:rPr>
            </w:pPr>
          </w:p>
        </w:tc>
      </w:tr>
      <w:tr w:rsidR="00C334D1" w:rsidRPr="00813D46" w14:paraId="2A49C174" w14:textId="77777777" w:rsidTr="007B0C0F">
        <w:tc>
          <w:tcPr>
            <w:tcW w:w="0" w:type="auto"/>
          </w:tcPr>
          <w:p w14:paraId="00916814" w14:textId="1B300D22" w:rsidR="00C334D1" w:rsidRPr="00813D46" w:rsidRDefault="00C334D1" w:rsidP="007B0C0F">
            <w:pPr>
              <w:pStyle w:val="NormalWeb"/>
              <w:spacing w:before="0" w:beforeAutospacing="0" w:after="0" w:afterAutospacing="0"/>
              <w:rPr>
                <w:sz w:val="8"/>
              </w:rPr>
            </w:pPr>
            <w:r w:rsidRPr="00813D46">
              <w:rPr>
                <w:rFonts w:cs="Arial"/>
                <w:sz w:val="20"/>
                <w:szCs w:val="20"/>
              </w:rPr>
              <w:t xml:space="preserve">/s/ </w:t>
            </w:r>
            <w:r w:rsidR="00EE77E4" w:rsidRPr="00813D46">
              <w:rPr>
                <w:rFonts w:cs="Arial"/>
                <w:sz w:val="20"/>
                <w:szCs w:val="20"/>
              </w:rPr>
              <w:t>W</w:t>
            </w:r>
            <w:r w:rsidR="00EE77E4" w:rsidRPr="00813D46">
              <w:rPr>
                <w:rFonts w:cs="Arial"/>
                <w:sz w:val="15"/>
                <w:szCs w:val="15"/>
              </w:rPr>
              <w:t>ILLIAM</w:t>
            </w:r>
            <w:r w:rsidR="00EE77E4" w:rsidRPr="00813D46">
              <w:rPr>
                <w:rFonts w:cs="Arial"/>
                <w:sz w:val="20"/>
                <w:szCs w:val="20"/>
              </w:rPr>
              <w:t xml:space="preserve"> H. G</w:t>
            </w:r>
            <w:r w:rsidR="00EE77E4" w:rsidRPr="00813D46">
              <w:rPr>
                <w:rFonts w:cs="Arial"/>
                <w:sz w:val="15"/>
                <w:szCs w:val="15"/>
              </w:rPr>
              <w:t>ATES</w:t>
            </w:r>
            <w:r w:rsidR="00EE77E4" w:rsidRPr="00813D46">
              <w:rPr>
                <w:rFonts w:cs="Arial"/>
                <w:sz w:val="20"/>
                <w:szCs w:val="20"/>
              </w:rPr>
              <w:t xml:space="preserve"> III </w:t>
            </w:r>
            <w:r w:rsidRPr="00813D46">
              <w:rPr>
                <w:rFonts w:cs="Arial"/>
                <w:sz w:val="15"/>
                <w:szCs w:val="15"/>
              </w:rPr>
              <w:t>        </w:t>
            </w:r>
          </w:p>
          <w:p w14:paraId="6552811C" w14:textId="77777777" w:rsidR="00C334D1" w:rsidRPr="00813D46" w:rsidRDefault="00C334D1" w:rsidP="007B0C0F">
            <w:pPr>
              <w:pStyle w:val="rrdsinglerule"/>
              <w:pBdr>
                <w:top w:val="single" w:sz="4" w:space="0" w:color="000000"/>
              </w:pBdr>
            </w:pPr>
            <w:r w:rsidRPr="00813D46">
              <w:t> </w:t>
            </w:r>
          </w:p>
          <w:p w14:paraId="292FF1B5" w14:textId="1D749983" w:rsidR="00C334D1" w:rsidRPr="00813D46" w:rsidRDefault="00EE77E4" w:rsidP="007B0C0F">
            <w:pPr>
              <w:pStyle w:val="NormalWeb"/>
              <w:spacing w:before="0" w:beforeAutospacing="0" w:after="15" w:afterAutospacing="0"/>
              <w:rPr>
                <w:sz w:val="8"/>
              </w:rPr>
            </w:pPr>
            <w:r w:rsidRPr="00813D46">
              <w:rPr>
                <w:rFonts w:cs="Arial"/>
                <w:sz w:val="20"/>
                <w:szCs w:val="20"/>
              </w:rPr>
              <w:t>William H. Gates III</w:t>
            </w:r>
          </w:p>
        </w:tc>
        <w:tc>
          <w:tcPr>
            <w:tcW w:w="0" w:type="auto"/>
            <w:vAlign w:val="bottom"/>
          </w:tcPr>
          <w:p w14:paraId="2F58663A" w14:textId="77777777" w:rsidR="00C334D1" w:rsidRPr="00813D46" w:rsidRDefault="00C334D1" w:rsidP="007B0C0F">
            <w:pPr>
              <w:pStyle w:val="la2"/>
            </w:pPr>
            <w:r w:rsidRPr="00813D46">
              <w:rPr>
                <w:sz w:val="15"/>
                <w:szCs w:val="15"/>
              </w:rPr>
              <w:t> </w:t>
            </w:r>
          </w:p>
        </w:tc>
        <w:tc>
          <w:tcPr>
            <w:tcW w:w="0" w:type="auto"/>
          </w:tcPr>
          <w:p w14:paraId="6D567EC2" w14:textId="77777777" w:rsidR="00C334D1" w:rsidRPr="00813D46" w:rsidRDefault="00C334D1" w:rsidP="007B0C0F">
            <w:pPr>
              <w:rPr>
                <w:sz w:val="8"/>
                <w:szCs w:val="24"/>
              </w:rPr>
            </w:pPr>
            <w:r w:rsidRPr="00813D46">
              <w:rPr>
                <w:rFonts w:cs="Arial"/>
              </w:rPr>
              <w:t>Director</w:t>
            </w:r>
          </w:p>
        </w:tc>
      </w:tr>
      <w:tr w:rsidR="00C334D1" w:rsidRPr="00813D46" w14:paraId="0A2DB209" w14:textId="77777777" w:rsidTr="007B0C0F">
        <w:trPr>
          <w:trHeight w:val="240"/>
        </w:trPr>
        <w:tc>
          <w:tcPr>
            <w:tcW w:w="0" w:type="auto"/>
            <w:vAlign w:val="center"/>
          </w:tcPr>
          <w:p w14:paraId="6A8F450C" w14:textId="77777777" w:rsidR="00C334D1" w:rsidRPr="00813D46" w:rsidRDefault="00C334D1" w:rsidP="007B0C0F">
            <w:pPr>
              <w:rPr>
                <w:sz w:val="8"/>
                <w:szCs w:val="24"/>
              </w:rPr>
            </w:pPr>
          </w:p>
        </w:tc>
        <w:tc>
          <w:tcPr>
            <w:tcW w:w="0" w:type="auto"/>
            <w:gridSpan w:val="2"/>
            <w:vAlign w:val="center"/>
          </w:tcPr>
          <w:p w14:paraId="1558C942" w14:textId="77777777" w:rsidR="00C334D1" w:rsidRPr="00813D46" w:rsidRDefault="00C334D1" w:rsidP="007B0C0F">
            <w:pPr>
              <w:rPr>
                <w:sz w:val="8"/>
                <w:szCs w:val="24"/>
              </w:rPr>
            </w:pPr>
          </w:p>
        </w:tc>
      </w:tr>
      <w:tr w:rsidR="00C334D1" w:rsidRPr="00813D46" w14:paraId="6901BC0E" w14:textId="77777777" w:rsidTr="007B0C0F">
        <w:tc>
          <w:tcPr>
            <w:tcW w:w="0" w:type="auto"/>
          </w:tcPr>
          <w:p w14:paraId="1613BA92" w14:textId="1E778527" w:rsidR="00C334D1" w:rsidRPr="00813D46" w:rsidRDefault="00C334D1" w:rsidP="007B0C0F">
            <w:pPr>
              <w:pStyle w:val="NormalWeb"/>
              <w:spacing w:before="0" w:beforeAutospacing="0" w:after="0" w:afterAutospacing="0"/>
              <w:rPr>
                <w:rFonts w:cs="Arial"/>
                <w:sz w:val="20"/>
                <w:szCs w:val="20"/>
              </w:rPr>
            </w:pPr>
            <w:r w:rsidRPr="00813D46">
              <w:rPr>
                <w:rFonts w:cs="Arial"/>
                <w:sz w:val="20"/>
                <w:szCs w:val="20"/>
              </w:rPr>
              <w:t xml:space="preserve">/s/ </w:t>
            </w:r>
            <w:r w:rsidR="00EE77E4" w:rsidRPr="00813D46">
              <w:rPr>
                <w:rFonts w:cs="Arial"/>
                <w:sz w:val="20"/>
                <w:szCs w:val="20"/>
              </w:rPr>
              <w:t>M</w:t>
            </w:r>
            <w:r w:rsidR="00EE77E4" w:rsidRPr="00813D46">
              <w:rPr>
                <w:rFonts w:cs="Arial"/>
                <w:sz w:val="15"/>
                <w:szCs w:val="15"/>
              </w:rPr>
              <w:t>ARIA</w:t>
            </w:r>
            <w:r w:rsidR="00EE77E4" w:rsidRPr="00813D46">
              <w:rPr>
                <w:rFonts w:cs="Arial"/>
                <w:sz w:val="20"/>
                <w:szCs w:val="20"/>
              </w:rPr>
              <w:t xml:space="preserve"> M. K</w:t>
            </w:r>
            <w:r w:rsidR="00EE77E4" w:rsidRPr="00813D46">
              <w:rPr>
                <w:rFonts w:cs="Arial"/>
                <w:sz w:val="15"/>
                <w:szCs w:val="15"/>
              </w:rPr>
              <w:t>LAWE        </w:t>
            </w:r>
            <w:r w:rsidRPr="00813D46">
              <w:rPr>
                <w:rFonts w:cs="Arial"/>
                <w:sz w:val="15"/>
                <w:szCs w:val="15"/>
              </w:rPr>
              <w:t>        </w:t>
            </w:r>
          </w:p>
          <w:p w14:paraId="0DE92877" w14:textId="77777777" w:rsidR="00C334D1" w:rsidRPr="00813D46" w:rsidRDefault="00C334D1" w:rsidP="007B0C0F">
            <w:pPr>
              <w:pStyle w:val="rrdsinglerule"/>
              <w:pBdr>
                <w:top w:val="single" w:sz="4" w:space="0" w:color="000000"/>
              </w:pBdr>
            </w:pPr>
            <w:r w:rsidRPr="00813D46">
              <w:t> </w:t>
            </w:r>
          </w:p>
          <w:p w14:paraId="44C22443" w14:textId="6A3BEBB4" w:rsidR="00C334D1" w:rsidRPr="00813D46" w:rsidRDefault="00EE77E4" w:rsidP="007B0C0F">
            <w:pPr>
              <w:pStyle w:val="NormalWeb"/>
              <w:spacing w:before="0" w:beforeAutospacing="0" w:after="15" w:afterAutospacing="0"/>
              <w:rPr>
                <w:sz w:val="8"/>
              </w:rPr>
            </w:pPr>
            <w:r w:rsidRPr="00813D46">
              <w:rPr>
                <w:rFonts w:cs="Arial"/>
                <w:sz w:val="20"/>
                <w:szCs w:val="20"/>
              </w:rPr>
              <w:t>Maria M. Klawe</w:t>
            </w:r>
          </w:p>
        </w:tc>
        <w:tc>
          <w:tcPr>
            <w:tcW w:w="0" w:type="auto"/>
            <w:vAlign w:val="bottom"/>
          </w:tcPr>
          <w:p w14:paraId="66F5FFAB" w14:textId="77777777" w:rsidR="00C334D1" w:rsidRPr="00813D46" w:rsidRDefault="00C334D1" w:rsidP="007B0C0F">
            <w:pPr>
              <w:pStyle w:val="la2"/>
            </w:pPr>
            <w:r w:rsidRPr="00813D46">
              <w:rPr>
                <w:sz w:val="15"/>
                <w:szCs w:val="15"/>
              </w:rPr>
              <w:t> </w:t>
            </w:r>
          </w:p>
        </w:tc>
        <w:tc>
          <w:tcPr>
            <w:tcW w:w="0" w:type="auto"/>
          </w:tcPr>
          <w:p w14:paraId="065E4174" w14:textId="77777777" w:rsidR="00C334D1" w:rsidRPr="00813D46" w:rsidRDefault="00C334D1" w:rsidP="007B0C0F">
            <w:pPr>
              <w:rPr>
                <w:sz w:val="8"/>
                <w:szCs w:val="24"/>
              </w:rPr>
            </w:pPr>
            <w:r w:rsidRPr="00813D46">
              <w:rPr>
                <w:rFonts w:cs="Arial"/>
              </w:rPr>
              <w:t>Director</w:t>
            </w:r>
          </w:p>
        </w:tc>
      </w:tr>
      <w:tr w:rsidR="00C334D1" w:rsidRPr="00813D46" w14:paraId="768AA23C" w14:textId="77777777" w:rsidTr="007B0C0F">
        <w:trPr>
          <w:trHeight w:val="240"/>
        </w:trPr>
        <w:tc>
          <w:tcPr>
            <w:tcW w:w="0" w:type="auto"/>
            <w:vAlign w:val="center"/>
          </w:tcPr>
          <w:p w14:paraId="029858C7" w14:textId="77777777" w:rsidR="00C334D1" w:rsidRPr="00813D46" w:rsidRDefault="00C334D1" w:rsidP="007B0C0F">
            <w:pPr>
              <w:rPr>
                <w:sz w:val="8"/>
                <w:szCs w:val="24"/>
              </w:rPr>
            </w:pPr>
          </w:p>
        </w:tc>
        <w:tc>
          <w:tcPr>
            <w:tcW w:w="0" w:type="auto"/>
            <w:gridSpan w:val="2"/>
            <w:vAlign w:val="center"/>
          </w:tcPr>
          <w:p w14:paraId="29928F27" w14:textId="77777777" w:rsidR="00C334D1" w:rsidRPr="00813D46" w:rsidRDefault="00C334D1" w:rsidP="007B0C0F">
            <w:pPr>
              <w:rPr>
                <w:sz w:val="8"/>
                <w:szCs w:val="24"/>
              </w:rPr>
            </w:pPr>
          </w:p>
        </w:tc>
      </w:tr>
      <w:tr w:rsidR="00C334D1" w:rsidRPr="00813D46" w14:paraId="1CA80FCA" w14:textId="77777777" w:rsidTr="007B0C0F">
        <w:tc>
          <w:tcPr>
            <w:tcW w:w="0" w:type="auto"/>
          </w:tcPr>
          <w:p w14:paraId="3F7ECB30" w14:textId="6240EDF4" w:rsidR="00C334D1" w:rsidRPr="00813D46" w:rsidRDefault="00C334D1" w:rsidP="007B0C0F">
            <w:pPr>
              <w:pStyle w:val="NormalWeb"/>
              <w:spacing w:before="0" w:beforeAutospacing="0" w:after="0" w:afterAutospacing="0"/>
              <w:rPr>
                <w:sz w:val="8"/>
                <w:lang w:val="sv-SE"/>
              </w:rPr>
            </w:pPr>
            <w:r w:rsidRPr="00813D46">
              <w:rPr>
                <w:rFonts w:cs="Arial"/>
                <w:sz w:val="20"/>
                <w:szCs w:val="20"/>
                <w:lang w:val="sv-SE"/>
              </w:rPr>
              <w:t xml:space="preserve">/s/ </w:t>
            </w:r>
            <w:r w:rsidR="00EE77E4" w:rsidRPr="00813D46">
              <w:rPr>
                <w:rFonts w:cs="Arial"/>
                <w:smallCaps/>
                <w:sz w:val="20"/>
                <w:szCs w:val="20"/>
                <w:lang w:val="sv-SE"/>
              </w:rPr>
              <w:t>Teri L. List-Stoll</w:t>
            </w:r>
            <w:r w:rsidRPr="00813D46">
              <w:rPr>
                <w:rFonts w:cs="Arial"/>
                <w:sz w:val="20"/>
                <w:szCs w:val="20"/>
                <w:lang w:val="sv-SE"/>
              </w:rPr>
              <w:t>        </w:t>
            </w:r>
          </w:p>
          <w:p w14:paraId="7E45BFC8" w14:textId="77777777" w:rsidR="00C334D1" w:rsidRPr="00813D46" w:rsidRDefault="00C334D1" w:rsidP="007B0C0F">
            <w:pPr>
              <w:pStyle w:val="rrdsinglerule"/>
              <w:pBdr>
                <w:top w:val="single" w:sz="4" w:space="0" w:color="000000"/>
              </w:pBdr>
              <w:rPr>
                <w:lang w:val="sv-SE"/>
              </w:rPr>
            </w:pPr>
            <w:r w:rsidRPr="00813D46">
              <w:rPr>
                <w:lang w:val="sv-SE"/>
              </w:rPr>
              <w:t> </w:t>
            </w:r>
          </w:p>
          <w:p w14:paraId="54DB6992" w14:textId="6FF58367" w:rsidR="00C334D1" w:rsidRPr="00813D46" w:rsidRDefault="00EE77E4" w:rsidP="007B0C0F">
            <w:pPr>
              <w:pStyle w:val="NormalWeb"/>
              <w:spacing w:before="0" w:beforeAutospacing="0" w:after="15" w:afterAutospacing="0"/>
              <w:rPr>
                <w:sz w:val="8"/>
                <w:lang w:val="sv-SE"/>
              </w:rPr>
            </w:pPr>
            <w:r w:rsidRPr="00813D46">
              <w:rPr>
                <w:rFonts w:cs="Arial"/>
                <w:sz w:val="20"/>
                <w:szCs w:val="20"/>
                <w:lang w:val="sv-SE"/>
              </w:rPr>
              <w:t>Teri L. List-Stoll</w:t>
            </w:r>
          </w:p>
        </w:tc>
        <w:tc>
          <w:tcPr>
            <w:tcW w:w="0" w:type="auto"/>
            <w:vAlign w:val="bottom"/>
          </w:tcPr>
          <w:p w14:paraId="006DE115" w14:textId="77777777" w:rsidR="00C334D1" w:rsidRPr="00813D46" w:rsidRDefault="00C334D1" w:rsidP="007B0C0F">
            <w:pPr>
              <w:pStyle w:val="la2"/>
              <w:rPr>
                <w:lang w:val="sv-SE"/>
              </w:rPr>
            </w:pPr>
            <w:r w:rsidRPr="00813D46">
              <w:rPr>
                <w:sz w:val="15"/>
                <w:szCs w:val="15"/>
                <w:lang w:val="sv-SE"/>
              </w:rPr>
              <w:t> </w:t>
            </w:r>
          </w:p>
        </w:tc>
        <w:tc>
          <w:tcPr>
            <w:tcW w:w="0" w:type="auto"/>
          </w:tcPr>
          <w:p w14:paraId="12608A58" w14:textId="77777777" w:rsidR="00C334D1" w:rsidRPr="00813D46" w:rsidRDefault="00C334D1" w:rsidP="007B0C0F">
            <w:pPr>
              <w:rPr>
                <w:sz w:val="8"/>
                <w:szCs w:val="24"/>
              </w:rPr>
            </w:pPr>
            <w:r w:rsidRPr="00813D46">
              <w:rPr>
                <w:rFonts w:cs="Arial"/>
              </w:rPr>
              <w:t>Director</w:t>
            </w:r>
          </w:p>
        </w:tc>
      </w:tr>
      <w:tr w:rsidR="00C334D1" w:rsidRPr="00813D46" w14:paraId="65082123" w14:textId="77777777" w:rsidTr="007B0C0F">
        <w:trPr>
          <w:trHeight w:val="240"/>
        </w:trPr>
        <w:tc>
          <w:tcPr>
            <w:tcW w:w="0" w:type="auto"/>
            <w:vAlign w:val="center"/>
          </w:tcPr>
          <w:p w14:paraId="767271BD" w14:textId="77777777" w:rsidR="00C334D1" w:rsidRPr="00813D46" w:rsidRDefault="00C334D1" w:rsidP="007B0C0F">
            <w:pPr>
              <w:rPr>
                <w:sz w:val="8"/>
                <w:szCs w:val="24"/>
              </w:rPr>
            </w:pPr>
          </w:p>
        </w:tc>
        <w:tc>
          <w:tcPr>
            <w:tcW w:w="0" w:type="auto"/>
            <w:gridSpan w:val="2"/>
            <w:vAlign w:val="center"/>
          </w:tcPr>
          <w:p w14:paraId="1F824E72" w14:textId="77777777" w:rsidR="00C334D1" w:rsidRPr="00813D46" w:rsidRDefault="00C334D1" w:rsidP="007B0C0F">
            <w:pPr>
              <w:rPr>
                <w:sz w:val="8"/>
                <w:szCs w:val="24"/>
              </w:rPr>
            </w:pPr>
          </w:p>
        </w:tc>
      </w:tr>
      <w:tr w:rsidR="00C334D1" w:rsidRPr="00813D46" w14:paraId="4B99D125" w14:textId="77777777" w:rsidTr="007B0C0F">
        <w:tc>
          <w:tcPr>
            <w:tcW w:w="0" w:type="auto"/>
          </w:tcPr>
          <w:p w14:paraId="03EC1EA0" w14:textId="6C30B5A3" w:rsidR="00C334D1" w:rsidRPr="00813D46" w:rsidRDefault="00C334D1" w:rsidP="007B0C0F">
            <w:pPr>
              <w:pStyle w:val="NormalWeb"/>
              <w:spacing w:before="0" w:beforeAutospacing="0" w:after="0" w:afterAutospacing="0"/>
              <w:rPr>
                <w:sz w:val="8"/>
              </w:rPr>
            </w:pPr>
            <w:r w:rsidRPr="00813D46">
              <w:rPr>
                <w:rFonts w:cs="Arial"/>
                <w:sz w:val="20"/>
                <w:szCs w:val="20"/>
              </w:rPr>
              <w:t xml:space="preserve">/s/ </w:t>
            </w:r>
            <w:r w:rsidR="00EE77E4" w:rsidRPr="00813D46">
              <w:rPr>
                <w:rFonts w:cs="Arial"/>
                <w:sz w:val="20"/>
                <w:szCs w:val="20"/>
              </w:rPr>
              <w:t>G. M</w:t>
            </w:r>
            <w:r w:rsidR="00EE77E4" w:rsidRPr="00813D46">
              <w:rPr>
                <w:rFonts w:cs="Arial"/>
                <w:sz w:val="15"/>
                <w:szCs w:val="15"/>
              </w:rPr>
              <w:t>ASON</w:t>
            </w:r>
            <w:r w:rsidR="00EE77E4" w:rsidRPr="00813D46">
              <w:rPr>
                <w:rFonts w:cs="Arial"/>
                <w:sz w:val="20"/>
                <w:szCs w:val="20"/>
              </w:rPr>
              <w:t xml:space="preserve"> M</w:t>
            </w:r>
            <w:r w:rsidR="00EE77E4" w:rsidRPr="00813D46">
              <w:rPr>
                <w:rFonts w:cs="Arial"/>
                <w:sz w:val="15"/>
                <w:szCs w:val="15"/>
              </w:rPr>
              <w:t>ORFIT        </w:t>
            </w:r>
            <w:r w:rsidRPr="00813D46">
              <w:rPr>
                <w:rFonts w:cs="Arial"/>
                <w:sz w:val="15"/>
                <w:szCs w:val="15"/>
              </w:rPr>
              <w:t>        </w:t>
            </w:r>
          </w:p>
          <w:p w14:paraId="145F8A9D" w14:textId="77777777" w:rsidR="00C334D1" w:rsidRPr="00813D46" w:rsidRDefault="00C334D1" w:rsidP="007B0C0F">
            <w:pPr>
              <w:pStyle w:val="rrdsinglerule"/>
              <w:pBdr>
                <w:top w:val="single" w:sz="4" w:space="0" w:color="000000"/>
              </w:pBdr>
            </w:pPr>
            <w:r w:rsidRPr="00813D46">
              <w:t> </w:t>
            </w:r>
          </w:p>
          <w:p w14:paraId="30555C23" w14:textId="7416C66A" w:rsidR="00C334D1" w:rsidRPr="00813D46" w:rsidRDefault="00EE77E4" w:rsidP="007B0C0F">
            <w:pPr>
              <w:pStyle w:val="NormalWeb"/>
              <w:spacing w:before="0" w:beforeAutospacing="0" w:after="15" w:afterAutospacing="0"/>
              <w:rPr>
                <w:sz w:val="8"/>
              </w:rPr>
            </w:pPr>
            <w:r w:rsidRPr="00813D46">
              <w:rPr>
                <w:rFonts w:cs="Arial"/>
                <w:sz w:val="20"/>
                <w:szCs w:val="20"/>
              </w:rPr>
              <w:t>G. Mason Morfit</w:t>
            </w:r>
          </w:p>
        </w:tc>
        <w:tc>
          <w:tcPr>
            <w:tcW w:w="0" w:type="auto"/>
            <w:vAlign w:val="bottom"/>
          </w:tcPr>
          <w:p w14:paraId="55BC7FE8" w14:textId="77777777" w:rsidR="00C334D1" w:rsidRPr="00813D46" w:rsidRDefault="00C334D1" w:rsidP="007B0C0F">
            <w:pPr>
              <w:pStyle w:val="la2"/>
            </w:pPr>
            <w:r w:rsidRPr="00813D46">
              <w:rPr>
                <w:sz w:val="15"/>
                <w:szCs w:val="15"/>
              </w:rPr>
              <w:t> </w:t>
            </w:r>
          </w:p>
        </w:tc>
        <w:tc>
          <w:tcPr>
            <w:tcW w:w="0" w:type="auto"/>
          </w:tcPr>
          <w:p w14:paraId="3B83D547" w14:textId="77777777" w:rsidR="00C334D1" w:rsidRPr="00813D46" w:rsidRDefault="00C334D1" w:rsidP="007B0C0F">
            <w:pPr>
              <w:rPr>
                <w:sz w:val="8"/>
                <w:szCs w:val="24"/>
              </w:rPr>
            </w:pPr>
            <w:r w:rsidRPr="00813D46">
              <w:rPr>
                <w:rFonts w:cs="Arial"/>
              </w:rPr>
              <w:t>Director</w:t>
            </w:r>
          </w:p>
        </w:tc>
      </w:tr>
      <w:tr w:rsidR="00C334D1" w:rsidRPr="00813D46" w14:paraId="4BFAC044" w14:textId="77777777" w:rsidTr="007B0C0F">
        <w:trPr>
          <w:trHeight w:val="240"/>
        </w:trPr>
        <w:tc>
          <w:tcPr>
            <w:tcW w:w="0" w:type="auto"/>
            <w:vAlign w:val="center"/>
          </w:tcPr>
          <w:p w14:paraId="66F955CD" w14:textId="77777777" w:rsidR="00C334D1" w:rsidRPr="00813D46" w:rsidRDefault="00C334D1" w:rsidP="007B0C0F">
            <w:pPr>
              <w:rPr>
                <w:sz w:val="8"/>
                <w:szCs w:val="24"/>
              </w:rPr>
            </w:pPr>
          </w:p>
        </w:tc>
        <w:tc>
          <w:tcPr>
            <w:tcW w:w="0" w:type="auto"/>
            <w:gridSpan w:val="2"/>
            <w:vAlign w:val="center"/>
          </w:tcPr>
          <w:p w14:paraId="065D7FC1" w14:textId="77777777" w:rsidR="00C334D1" w:rsidRPr="00813D46" w:rsidRDefault="00C334D1" w:rsidP="007B0C0F">
            <w:pPr>
              <w:rPr>
                <w:sz w:val="8"/>
                <w:szCs w:val="24"/>
              </w:rPr>
            </w:pPr>
          </w:p>
        </w:tc>
      </w:tr>
      <w:tr w:rsidR="00C334D1" w:rsidRPr="00813D46" w14:paraId="60F3149B" w14:textId="77777777" w:rsidTr="007B0C0F">
        <w:tc>
          <w:tcPr>
            <w:tcW w:w="0" w:type="auto"/>
          </w:tcPr>
          <w:p w14:paraId="6DAED089" w14:textId="28C6CB3E" w:rsidR="00C334D1" w:rsidRPr="00813D46" w:rsidRDefault="00C334D1" w:rsidP="007B0C0F">
            <w:pPr>
              <w:pStyle w:val="NormalWeb"/>
              <w:spacing w:before="0" w:beforeAutospacing="0" w:after="0" w:afterAutospacing="0"/>
              <w:rPr>
                <w:sz w:val="8"/>
              </w:rPr>
            </w:pPr>
            <w:r w:rsidRPr="00813D46">
              <w:rPr>
                <w:rFonts w:cs="Arial"/>
                <w:sz w:val="20"/>
                <w:szCs w:val="20"/>
              </w:rPr>
              <w:t xml:space="preserve">/s/ </w:t>
            </w:r>
            <w:r w:rsidR="00EE77E4" w:rsidRPr="00813D46">
              <w:rPr>
                <w:rFonts w:cs="Arial"/>
                <w:sz w:val="20"/>
                <w:szCs w:val="20"/>
              </w:rPr>
              <w:t>C</w:t>
            </w:r>
            <w:r w:rsidR="00EE77E4" w:rsidRPr="00813D46">
              <w:rPr>
                <w:rFonts w:cs="Arial"/>
                <w:sz w:val="15"/>
                <w:szCs w:val="15"/>
              </w:rPr>
              <w:t>HARLES</w:t>
            </w:r>
            <w:r w:rsidR="00EE77E4" w:rsidRPr="00813D46">
              <w:rPr>
                <w:rFonts w:cs="Arial"/>
                <w:sz w:val="20"/>
                <w:szCs w:val="20"/>
              </w:rPr>
              <w:t xml:space="preserve"> H. N</w:t>
            </w:r>
            <w:r w:rsidR="00EE77E4" w:rsidRPr="00813D46">
              <w:rPr>
                <w:rFonts w:cs="Arial"/>
                <w:sz w:val="15"/>
                <w:szCs w:val="15"/>
              </w:rPr>
              <w:t>OSKI        </w:t>
            </w:r>
            <w:r w:rsidRPr="00813D46">
              <w:rPr>
                <w:rFonts w:cs="Arial"/>
                <w:sz w:val="15"/>
                <w:szCs w:val="15"/>
              </w:rPr>
              <w:t>        </w:t>
            </w:r>
          </w:p>
          <w:p w14:paraId="6682FDD2" w14:textId="77777777" w:rsidR="00C334D1" w:rsidRPr="00813D46" w:rsidRDefault="00C334D1" w:rsidP="007B0C0F">
            <w:pPr>
              <w:pStyle w:val="rrdsinglerule"/>
              <w:pBdr>
                <w:top w:val="single" w:sz="4" w:space="0" w:color="000000"/>
              </w:pBdr>
            </w:pPr>
            <w:r w:rsidRPr="00813D46">
              <w:t> </w:t>
            </w:r>
          </w:p>
          <w:p w14:paraId="4A504A6A" w14:textId="6D6FD161" w:rsidR="00C334D1" w:rsidRPr="00813D46" w:rsidRDefault="00EE77E4" w:rsidP="007B0C0F">
            <w:pPr>
              <w:pStyle w:val="NormalWeb"/>
              <w:spacing w:before="0" w:beforeAutospacing="0" w:after="15" w:afterAutospacing="0"/>
              <w:rPr>
                <w:sz w:val="8"/>
              </w:rPr>
            </w:pPr>
            <w:r w:rsidRPr="00813D46">
              <w:rPr>
                <w:rFonts w:cs="Arial"/>
                <w:sz w:val="20"/>
                <w:szCs w:val="20"/>
              </w:rPr>
              <w:t>Charles H. Noski</w:t>
            </w:r>
          </w:p>
        </w:tc>
        <w:tc>
          <w:tcPr>
            <w:tcW w:w="0" w:type="auto"/>
            <w:vAlign w:val="bottom"/>
          </w:tcPr>
          <w:p w14:paraId="05439848" w14:textId="77777777" w:rsidR="00C334D1" w:rsidRPr="00813D46" w:rsidRDefault="00C334D1" w:rsidP="007B0C0F">
            <w:pPr>
              <w:pStyle w:val="la2"/>
            </w:pPr>
            <w:r w:rsidRPr="00813D46">
              <w:rPr>
                <w:sz w:val="15"/>
                <w:szCs w:val="15"/>
              </w:rPr>
              <w:t> </w:t>
            </w:r>
          </w:p>
        </w:tc>
        <w:tc>
          <w:tcPr>
            <w:tcW w:w="0" w:type="auto"/>
          </w:tcPr>
          <w:p w14:paraId="0D35B87C" w14:textId="77777777" w:rsidR="00C334D1" w:rsidRPr="00813D46" w:rsidRDefault="00C334D1" w:rsidP="007B0C0F">
            <w:pPr>
              <w:rPr>
                <w:sz w:val="8"/>
                <w:szCs w:val="24"/>
              </w:rPr>
            </w:pPr>
            <w:r w:rsidRPr="00813D46">
              <w:rPr>
                <w:rFonts w:cs="Arial"/>
              </w:rPr>
              <w:t>Director</w:t>
            </w:r>
          </w:p>
        </w:tc>
      </w:tr>
      <w:tr w:rsidR="00C334D1" w:rsidRPr="00813D46" w14:paraId="3661BDFA" w14:textId="77777777" w:rsidTr="007B0C0F">
        <w:trPr>
          <w:trHeight w:val="240"/>
        </w:trPr>
        <w:tc>
          <w:tcPr>
            <w:tcW w:w="0" w:type="auto"/>
            <w:vAlign w:val="center"/>
          </w:tcPr>
          <w:p w14:paraId="686A7AEA" w14:textId="77777777" w:rsidR="00C334D1" w:rsidRPr="00813D46" w:rsidRDefault="00C334D1" w:rsidP="007B0C0F">
            <w:pPr>
              <w:rPr>
                <w:sz w:val="8"/>
                <w:szCs w:val="24"/>
              </w:rPr>
            </w:pPr>
          </w:p>
        </w:tc>
        <w:tc>
          <w:tcPr>
            <w:tcW w:w="0" w:type="auto"/>
            <w:gridSpan w:val="2"/>
            <w:vAlign w:val="center"/>
          </w:tcPr>
          <w:p w14:paraId="57FA3F78" w14:textId="77777777" w:rsidR="00C334D1" w:rsidRPr="00813D46" w:rsidRDefault="00C334D1" w:rsidP="007B0C0F">
            <w:pPr>
              <w:rPr>
                <w:sz w:val="8"/>
                <w:szCs w:val="24"/>
              </w:rPr>
            </w:pPr>
          </w:p>
        </w:tc>
      </w:tr>
      <w:tr w:rsidR="00C334D1" w:rsidRPr="00813D46" w14:paraId="3AE2C684" w14:textId="77777777" w:rsidTr="007B0C0F">
        <w:tc>
          <w:tcPr>
            <w:tcW w:w="0" w:type="auto"/>
          </w:tcPr>
          <w:p w14:paraId="5EC2026D" w14:textId="750D23CA" w:rsidR="00C334D1" w:rsidRPr="00813D46" w:rsidRDefault="00C334D1" w:rsidP="007B0C0F">
            <w:pPr>
              <w:pStyle w:val="NormalWeb"/>
              <w:spacing w:before="0" w:beforeAutospacing="0" w:after="0" w:afterAutospacing="0"/>
              <w:rPr>
                <w:sz w:val="8"/>
              </w:rPr>
            </w:pPr>
            <w:r w:rsidRPr="00813D46">
              <w:rPr>
                <w:rFonts w:cs="Arial"/>
                <w:sz w:val="20"/>
                <w:szCs w:val="20"/>
              </w:rPr>
              <w:t xml:space="preserve">/s/ </w:t>
            </w:r>
            <w:r w:rsidR="00EE77E4" w:rsidRPr="00813D46">
              <w:rPr>
                <w:rFonts w:cs="Arial"/>
                <w:sz w:val="20"/>
                <w:szCs w:val="20"/>
              </w:rPr>
              <w:t>H</w:t>
            </w:r>
            <w:r w:rsidR="00EE77E4" w:rsidRPr="00813D46">
              <w:rPr>
                <w:rFonts w:cs="Arial"/>
                <w:sz w:val="15"/>
                <w:szCs w:val="15"/>
              </w:rPr>
              <w:t>ELMUT</w:t>
            </w:r>
            <w:r w:rsidR="00EE77E4" w:rsidRPr="00813D46">
              <w:rPr>
                <w:rFonts w:cs="Arial"/>
                <w:sz w:val="20"/>
                <w:szCs w:val="20"/>
              </w:rPr>
              <w:t xml:space="preserve"> P</w:t>
            </w:r>
            <w:r w:rsidR="00EE77E4" w:rsidRPr="00813D46">
              <w:rPr>
                <w:rFonts w:cs="Arial"/>
                <w:sz w:val="15"/>
                <w:szCs w:val="15"/>
              </w:rPr>
              <w:t>ANKE        </w:t>
            </w:r>
            <w:r w:rsidRPr="00813D46">
              <w:rPr>
                <w:rFonts w:cs="Arial"/>
                <w:sz w:val="15"/>
                <w:szCs w:val="15"/>
              </w:rPr>
              <w:t>        </w:t>
            </w:r>
          </w:p>
          <w:p w14:paraId="53E3EAEF" w14:textId="77777777" w:rsidR="00C334D1" w:rsidRPr="00813D46" w:rsidRDefault="00C334D1" w:rsidP="007B0C0F">
            <w:pPr>
              <w:pStyle w:val="rrdsinglerule"/>
              <w:pBdr>
                <w:top w:val="single" w:sz="4" w:space="0" w:color="000000"/>
              </w:pBdr>
            </w:pPr>
            <w:r w:rsidRPr="00813D46">
              <w:t> </w:t>
            </w:r>
          </w:p>
          <w:p w14:paraId="69B8BCC5" w14:textId="1422EEBA" w:rsidR="00C334D1" w:rsidRPr="00813D46" w:rsidRDefault="00EE77E4" w:rsidP="007B0C0F">
            <w:pPr>
              <w:pStyle w:val="NormalWeb"/>
              <w:spacing w:before="0" w:beforeAutospacing="0" w:after="15" w:afterAutospacing="0"/>
              <w:rPr>
                <w:sz w:val="8"/>
              </w:rPr>
            </w:pPr>
            <w:r w:rsidRPr="00813D46">
              <w:rPr>
                <w:rFonts w:cs="Arial"/>
                <w:sz w:val="20"/>
                <w:szCs w:val="20"/>
              </w:rPr>
              <w:t>Helmut Panke</w:t>
            </w:r>
          </w:p>
        </w:tc>
        <w:tc>
          <w:tcPr>
            <w:tcW w:w="0" w:type="auto"/>
            <w:vAlign w:val="bottom"/>
          </w:tcPr>
          <w:p w14:paraId="6F2ECB9F" w14:textId="77777777" w:rsidR="00C334D1" w:rsidRPr="00813D46" w:rsidRDefault="00C334D1" w:rsidP="007B0C0F">
            <w:pPr>
              <w:pStyle w:val="la2"/>
            </w:pPr>
            <w:r w:rsidRPr="00813D46">
              <w:rPr>
                <w:sz w:val="15"/>
                <w:szCs w:val="15"/>
              </w:rPr>
              <w:t> </w:t>
            </w:r>
          </w:p>
        </w:tc>
        <w:tc>
          <w:tcPr>
            <w:tcW w:w="0" w:type="auto"/>
          </w:tcPr>
          <w:p w14:paraId="71468ED7" w14:textId="77777777" w:rsidR="00C334D1" w:rsidRPr="00813D46" w:rsidRDefault="00C334D1" w:rsidP="007B0C0F">
            <w:pPr>
              <w:rPr>
                <w:sz w:val="8"/>
                <w:szCs w:val="24"/>
              </w:rPr>
            </w:pPr>
            <w:r w:rsidRPr="00813D46">
              <w:rPr>
                <w:rFonts w:cs="Arial"/>
              </w:rPr>
              <w:t>Director</w:t>
            </w:r>
          </w:p>
        </w:tc>
      </w:tr>
      <w:tr w:rsidR="00C334D1" w:rsidRPr="00813D46" w14:paraId="042BCFF3" w14:textId="77777777" w:rsidTr="007B0C0F">
        <w:trPr>
          <w:trHeight w:val="240"/>
        </w:trPr>
        <w:tc>
          <w:tcPr>
            <w:tcW w:w="0" w:type="auto"/>
            <w:vAlign w:val="center"/>
          </w:tcPr>
          <w:p w14:paraId="28E68BE6" w14:textId="77777777" w:rsidR="00C334D1" w:rsidRPr="00813D46" w:rsidRDefault="00C334D1" w:rsidP="007B0C0F">
            <w:pPr>
              <w:rPr>
                <w:sz w:val="8"/>
                <w:szCs w:val="24"/>
              </w:rPr>
            </w:pPr>
          </w:p>
        </w:tc>
        <w:tc>
          <w:tcPr>
            <w:tcW w:w="0" w:type="auto"/>
            <w:gridSpan w:val="2"/>
            <w:vAlign w:val="center"/>
          </w:tcPr>
          <w:p w14:paraId="2F91B725" w14:textId="77777777" w:rsidR="00C334D1" w:rsidRPr="00813D46" w:rsidRDefault="00C334D1" w:rsidP="007B0C0F">
            <w:pPr>
              <w:rPr>
                <w:sz w:val="8"/>
                <w:szCs w:val="24"/>
              </w:rPr>
            </w:pPr>
          </w:p>
        </w:tc>
      </w:tr>
      <w:tr w:rsidR="00C334D1" w:rsidRPr="00813D46" w14:paraId="5012CD9B" w14:textId="77777777" w:rsidTr="007B0C0F">
        <w:tc>
          <w:tcPr>
            <w:tcW w:w="0" w:type="auto"/>
          </w:tcPr>
          <w:p w14:paraId="1FD55806" w14:textId="4EA1DC4D" w:rsidR="00C334D1" w:rsidRPr="00813D46" w:rsidRDefault="00C334D1" w:rsidP="007B0C0F">
            <w:pPr>
              <w:pStyle w:val="NormalWeb"/>
              <w:spacing w:before="0" w:beforeAutospacing="0" w:after="0" w:afterAutospacing="0"/>
              <w:rPr>
                <w:sz w:val="8"/>
              </w:rPr>
            </w:pPr>
            <w:r w:rsidRPr="00813D46">
              <w:rPr>
                <w:rFonts w:cs="Arial"/>
                <w:sz w:val="20"/>
                <w:szCs w:val="20"/>
              </w:rPr>
              <w:t xml:space="preserve">/s/ </w:t>
            </w:r>
            <w:r w:rsidR="00EE77E4" w:rsidRPr="00813D46">
              <w:rPr>
                <w:rFonts w:cs="Arial"/>
                <w:smallCaps/>
                <w:sz w:val="20"/>
                <w:szCs w:val="20"/>
              </w:rPr>
              <w:t>Charles W. Scharf</w:t>
            </w:r>
            <w:r w:rsidRPr="00813D46">
              <w:rPr>
                <w:rFonts w:cs="Arial"/>
                <w:sz w:val="15"/>
                <w:szCs w:val="15"/>
              </w:rPr>
              <w:t>        </w:t>
            </w:r>
          </w:p>
          <w:p w14:paraId="569EA13D" w14:textId="77777777" w:rsidR="00C334D1" w:rsidRPr="00813D46" w:rsidRDefault="00C334D1" w:rsidP="007B0C0F">
            <w:pPr>
              <w:pStyle w:val="rrdsinglerule"/>
              <w:pBdr>
                <w:top w:val="single" w:sz="4" w:space="0" w:color="000000"/>
              </w:pBdr>
            </w:pPr>
            <w:r w:rsidRPr="00813D46">
              <w:t> </w:t>
            </w:r>
          </w:p>
          <w:p w14:paraId="1E9C90CE" w14:textId="328D48EB" w:rsidR="00C334D1" w:rsidRPr="00813D46" w:rsidRDefault="00EE77E4" w:rsidP="007B0C0F">
            <w:pPr>
              <w:pStyle w:val="NormalWeb"/>
              <w:spacing w:before="0" w:beforeAutospacing="0" w:after="15" w:afterAutospacing="0"/>
              <w:rPr>
                <w:sz w:val="8"/>
              </w:rPr>
            </w:pPr>
            <w:r w:rsidRPr="00813D46">
              <w:rPr>
                <w:rFonts w:cs="Arial"/>
                <w:sz w:val="20"/>
                <w:szCs w:val="20"/>
              </w:rPr>
              <w:t>Charles W. Scharf</w:t>
            </w:r>
          </w:p>
        </w:tc>
        <w:tc>
          <w:tcPr>
            <w:tcW w:w="0" w:type="auto"/>
            <w:vAlign w:val="bottom"/>
          </w:tcPr>
          <w:p w14:paraId="776BFB09" w14:textId="77777777" w:rsidR="00C334D1" w:rsidRPr="00813D46" w:rsidRDefault="00C334D1" w:rsidP="007B0C0F">
            <w:pPr>
              <w:pStyle w:val="la2"/>
            </w:pPr>
            <w:r w:rsidRPr="00813D46">
              <w:rPr>
                <w:sz w:val="15"/>
                <w:szCs w:val="15"/>
              </w:rPr>
              <w:t> </w:t>
            </w:r>
          </w:p>
        </w:tc>
        <w:tc>
          <w:tcPr>
            <w:tcW w:w="0" w:type="auto"/>
          </w:tcPr>
          <w:p w14:paraId="048A7E10" w14:textId="77777777" w:rsidR="00C334D1" w:rsidRPr="00813D46" w:rsidRDefault="00C334D1" w:rsidP="007B0C0F">
            <w:pPr>
              <w:rPr>
                <w:sz w:val="8"/>
                <w:szCs w:val="24"/>
              </w:rPr>
            </w:pPr>
            <w:r w:rsidRPr="00813D46">
              <w:rPr>
                <w:rFonts w:cs="Arial"/>
              </w:rPr>
              <w:t>Director</w:t>
            </w:r>
          </w:p>
        </w:tc>
      </w:tr>
      <w:tr w:rsidR="00C334D1" w:rsidRPr="00813D46" w14:paraId="1CA17845" w14:textId="77777777" w:rsidTr="007B0C0F">
        <w:trPr>
          <w:trHeight w:val="240"/>
        </w:trPr>
        <w:tc>
          <w:tcPr>
            <w:tcW w:w="0" w:type="auto"/>
            <w:vAlign w:val="center"/>
          </w:tcPr>
          <w:p w14:paraId="7C668A12" w14:textId="77777777" w:rsidR="00C334D1" w:rsidRPr="00813D46" w:rsidRDefault="00C334D1" w:rsidP="007B0C0F">
            <w:pPr>
              <w:rPr>
                <w:sz w:val="8"/>
                <w:szCs w:val="24"/>
              </w:rPr>
            </w:pPr>
          </w:p>
        </w:tc>
        <w:tc>
          <w:tcPr>
            <w:tcW w:w="0" w:type="auto"/>
            <w:gridSpan w:val="2"/>
            <w:vAlign w:val="center"/>
          </w:tcPr>
          <w:p w14:paraId="04CBE1C8" w14:textId="77777777" w:rsidR="00C334D1" w:rsidRPr="00813D46" w:rsidRDefault="00C334D1" w:rsidP="007B0C0F">
            <w:pPr>
              <w:rPr>
                <w:sz w:val="8"/>
                <w:szCs w:val="24"/>
              </w:rPr>
            </w:pPr>
          </w:p>
        </w:tc>
      </w:tr>
      <w:tr w:rsidR="00C334D1" w:rsidRPr="00813D46" w14:paraId="7557DBF7" w14:textId="77777777" w:rsidTr="007B0C0F">
        <w:tc>
          <w:tcPr>
            <w:tcW w:w="0" w:type="auto"/>
          </w:tcPr>
          <w:p w14:paraId="798FB4E5" w14:textId="4104A16F" w:rsidR="00C334D1" w:rsidRPr="00813D46" w:rsidRDefault="00C334D1" w:rsidP="007B0C0F">
            <w:pPr>
              <w:pStyle w:val="NormalWeb"/>
              <w:spacing w:before="0" w:beforeAutospacing="0" w:after="0" w:afterAutospacing="0"/>
              <w:rPr>
                <w:sz w:val="8"/>
              </w:rPr>
            </w:pPr>
            <w:r w:rsidRPr="00813D46">
              <w:rPr>
                <w:rFonts w:cs="Arial"/>
                <w:sz w:val="20"/>
                <w:szCs w:val="20"/>
              </w:rPr>
              <w:t xml:space="preserve">/s/ </w:t>
            </w:r>
            <w:r w:rsidR="00EE77E4" w:rsidRPr="00813D46">
              <w:rPr>
                <w:rFonts w:cs="Arial"/>
                <w:smallCaps/>
                <w:sz w:val="20"/>
                <w:szCs w:val="20"/>
              </w:rPr>
              <w:t>John W. Stanton</w:t>
            </w:r>
            <w:r w:rsidRPr="00813D46">
              <w:rPr>
                <w:rFonts w:cs="Arial"/>
                <w:sz w:val="15"/>
                <w:szCs w:val="15"/>
              </w:rPr>
              <w:t>        </w:t>
            </w:r>
          </w:p>
          <w:p w14:paraId="191BC07C" w14:textId="77777777" w:rsidR="00C334D1" w:rsidRPr="00813D46" w:rsidRDefault="00C334D1" w:rsidP="007B0C0F">
            <w:pPr>
              <w:pStyle w:val="rrdsinglerule"/>
              <w:pBdr>
                <w:top w:val="single" w:sz="4" w:space="0" w:color="000000"/>
              </w:pBdr>
            </w:pPr>
            <w:r w:rsidRPr="00813D46">
              <w:t> </w:t>
            </w:r>
          </w:p>
          <w:p w14:paraId="58B4224C" w14:textId="69B1F710" w:rsidR="00C334D1" w:rsidRPr="00813D46" w:rsidRDefault="00EE77E4" w:rsidP="007B0C0F">
            <w:pPr>
              <w:pStyle w:val="NormalWeb"/>
              <w:spacing w:before="0" w:beforeAutospacing="0" w:after="15" w:afterAutospacing="0"/>
              <w:rPr>
                <w:sz w:val="8"/>
              </w:rPr>
            </w:pPr>
            <w:r w:rsidRPr="00813D46">
              <w:rPr>
                <w:rFonts w:cs="Arial"/>
                <w:sz w:val="20"/>
                <w:szCs w:val="20"/>
              </w:rPr>
              <w:t>John W. Stanton</w:t>
            </w:r>
          </w:p>
        </w:tc>
        <w:tc>
          <w:tcPr>
            <w:tcW w:w="0" w:type="auto"/>
            <w:vAlign w:val="bottom"/>
          </w:tcPr>
          <w:p w14:paraId="1194A1DE" w14:textId="77777777" w:rsidR="00C334D1" w:rsidRPr="00813D46" w:rsidRDefault="00C334D1" w:rsidP="007B0C0F">
            <w:pPr>
              <w:pStyle w:val="la2"/>
            </w:pPr>
            <w:r w:rsidRPr="00813D46">
              <w:rPr>
                <w:sz w:val="15"/>
                <w:szCs w:val="15"/>
              </w:rPr>
              <w:t> </w:t>
            </w:r>
          </w:p>
        </w:tc>
        <w:tc>
          <w:tcPr>
            <w:tcW w:w="0" w:type="auto"/>
          </w:tcPr>
          <w:p w14:paraId="0E12767A" w14:textId="77777777" w:rsidR="00C334D1" w:rsidRPr="00813D46" w:rsidRDefault="00C334D1" w:rsidP="007B0C0F">
            <w:pPr>
              <w:rPr>
                <w:sz w:val="8"/>
                <w:szCs w:val="24"/>
              </w:rPr>
            </w:pPr>
            <w:r w:rsidRPr="00813D46">
              <w:rPr>
                <w:rFonts w:cs="Arial"/>
              </w:rPr>
              <w:t>Director</w:t>
            </w:r>
          </w:p>
        </w:tc>
      </w:tr>
      <w:tr w:rsidR="00C334D1" w:rsidRPr="00813D46" w14:paraId="35D7D256" w14:textId="77777777" w:rsidTr="007B0C0F">
        <w:trPr>
          <w:trHeight w:val="240"/>
        </w:trPr>
        <w:tc>
          <w:tcPr>
            <w:tcW w:w="0" w:type="auto"/>
            <w:vAlign w:val="center"/>
          </w:tcPr>
          <w:p w14:paraId="469E9508" w14:textId="77777777" w:rsidR="00C334D1" w:rsidRPr="00813D46" w:rsidRDefault="00C334D1" w:rsidP="007B0C0F">
            <w:pPr>
              <w:rPr>
                <w:sz w:val="8"/>
                <w:szCs w:val="24"/>
              </w:rPr>
            </w:pPr>
          </w:p>
        </w:tc>
        <w:tc>
          <w:tcPr>
            <w:tcW w:w="0" w:type="auto"/>
            <w:gridSpan w:val="2"/>
            <w:vAlign w:val="center"/>
          </w:tcPr>
          <w:p w14:paraId="4CC828F3" w14:textId="77777777" w:rsidR="00C334D1" w:rsidRPr="00813D46" w:rsidRDefault="00C334D1" w:rsidP="007B0C0F">
            <w:pPr>
              <w:rPr>
                <w:sz w:val="8"/>
                <w:szCs w:val="24"/>
              </w:rPr>
            </w:pPr>
          </w:p>
        </w:tc>
      </w:tr>
      <w:tr w:rsidR="00C334D1" w:rsidRPr="00813D46" w14:paraId="0FB91E5C" w14:textId="77777777" w:rsidTr="007B0C0F">
        <w:tc>
          <w:tcPr>
            <w:tcW w:w="0" w:type="auto"/>
          </w:tcPr>
          <w:p w14:paraId="33AD01D6" w14:textId="77777777" w:rsidR="00C334D1" w:rsidRPr="00813D46" w:rsidRDefault="00C334D1" w:rsidP="007B0C0F">
            <w:pPr>
              <w:pStyle w:val="NormalWeb"/>
              <w:spacing w:before="0" w:beforeAutospacing="0" w:after="0" w:afterAutospacing="0"/>
              <w:rPr>
                <w:sz w:val="8"/>
              </w:rPr>
            </w:pPr>
            <w:r w:rsidRPr="00813D46">
              <w:rPr>
                <w:rFonts w:cs="Arial"/>
                <w:sz w:val="20"/>
                <w:szCs w:val="20"/>
              </w:rPr>
              <w:t>/s/ A</w:t>
            </w:r>
            <w:r w:rsidRPr="00813D46">
              <w:rPr>
                <w:rFonts w:cs="Arial"/>
                <w:sz w:val="15"/>
                <w:szCs w:val="15"/>
              </w:rPr>
              <w:t>MY</w:t>
            </w:r>
            <w:r w:rsidRPr="00813D46">
              <w:rPr>
                <w:rFonts w:cs="Arial"/>
                <w:sz w:val="20"/>
                <w:szCs w:val="20"/>
              </w:rPr>
              <w:t xml:space="preserve"> E. H</w:t>
            </w:r>
            <w:r w:rsidRPr="00813D46">
              <w:rPr>
                <w:rFonts w:cs="Arial"/>
                <w:sz w:val="15"/>
                <w:szCs w:val="15"/>
              </w:rPr>
              <w:t>OOD        </w:t>
            </w:r>
          </w:p>
          <w:p w14:paraId="0F2C4B5B" w14:textId="77777777" w:rsidR="00C334D1" w:rsidRPr="00813D46" w:rsidRDefault="00C334D1" w:rsidP="007B0C0F">
            <w:pPr>
              <w:pStyle w:val="rrdsinglerule"/>
              <w:pBdr>
                <w:top w:val="single" w:sz="4" w:space="0" w:color="000000"/>
              </w:pBdr>
            </w:pPr>
            <w:r w:rsidRPr="00813D46">
              <w:t> </w:t>
            </w:r>
          </w:p>
          <w:p w14:paraId="3153A904" w14:textId="77777777" w:rsidR="00C334D1" w:rsidRPr="00813D46" w:rsidRDefault="00C334D1" w:rsidP="007B0C0F">
            <w:pPr>
              <w:pStyle w:val="NormalWeb"/>
              <w:spacing w:before="0" w:beforeAutospacing="0" w:after="15" w:afterAutospacing="0"/>
              <w:rPr>
                <w:sz w:val="8"/>
              </w:rPr>
            </w:pPr>
            <w:r w:rsidRPr="00813D46">
              <w:rPr>
                <w:rFonts w:cs="Arial"/>
                <w:sz w:val="20"/>
                <w:szCs w:val="20"/>
              </w:rPr>
              <w:t>Amy E. Hood</w:t>
            </w:r>
          </w:p>
        </w:tc>
        <w:tc>
          <w:tcPr>
            <w:tcW w:w="0" w:type="auto"/>
            <w:vAlign w:val="bottom"/>
          </w:tcPr>
          <w:p w14:paraId="7187D8D0" w14:textId="77777777" w:rsidR="00C334D1" w:rsidRPr="00813D46" w:rsidRDefault="00C334D1" w:rsidP="007B0C0F">
            <w:pPr>
              <w:pStyle w:val="la2"/>
            </w:pPr>
            <w:r w:rsidRPr="00813D46">
              <w:rPr>
                <w:sz w:val="15"/>
                <w:szCs w:val="15"/>
              </w:rPr>
              <w:t> </w:t>
            </w:r>
          </w:p>
        </w:tc>
        <w:tc>
          <w:tcPr>
            <w:tcW w:w="0" w:type="auto"/>
          </w:tcPr>
          <w:p w14:paraId="0395A604" w14:textId="77777777" w:rsidR="00C334D1" w:rsidRPr="00813D46" w:rsidRDefault="00C334D1" w:rsidP="007B0C0F">
            <w:pPr>
              <w:pStyle w:val="NormalWeb"/>
              <w:spacing w:before="0" w:beforeAutospacing="0" w:after="0" w:afterAutospacing="0"/>
              <w:rPr>
                <w:sz w:val="8"/>
              </w:rPr>
            </w:pPr>
            <w:r w:rsidRPr="00813D46">
              <w:rPr>
                <w:rFonts w:cs="Arial"/>
                <w:sz w:val="20"/>
                <w:szCs w:val="20"/>
              </w:rPr>
              <w:t>Executive Vice President and Chief Financial Officer</w:t>
            </w:r>
          </w:p>
          <w:p w14:paraId="1F0EA413" w14:textId="77777777" w:rsidR="00C334D1" w:rsidRPr="00813D46" w:rsidRDefault="00C334D1" w:rsidP="007B0C0F">
            <w:pPr>
              <w:pStyle w:val="NormalWeb"/>
              <w:spacing w:before="0" w:beforeAutospacing="0" w:after="15" w:afterAutospacing="0"/>
              <w:rPr>
                <w:sz w:val="8"/>
              </w:rPr>
            </w:pPr>
            <w:r w:rsidRPr="00813D46">
              <w:rPr>
                <w:rFonts w:cs="Arial"/>
                <w:sz w:val="20"/>
                <w:szCs w:val="20"/>
              </w:rPr>
              <w:t>(Principal Financial Officer)</w:t>
            </w:r>
          </w:p>
        </w:tc>
      </w:tr>
      <w:tr w:rsidR="00C334D1" w:rsidRPr="00813D46" w14:paraId="28FD3006" w14:textId="77777777" w:rsidTr="007B0C0F">
        <w:trPr>
          <w:trHeight w:val="240"/>
        </w:trPr>
        <w:tc>
          <w:tcPr>
            <w:tcW w:w="0" w:type="auto"/>
            <w:vAlign w:val="center"/>
          </w:tcPr>
          <w:p w14:paraId="4BCE5E67" w14:textId="77777777" w:rsidR="00C334D1" w:rsidRPr="00813D46" w:rsidRDefault="00C334D1" w:rsidP="007B0C0F">
            <w:pPr>
              <w:rPr>
                <w:sz w:val="8"/>
                <w:szCs w:val="24"/>
              </w:rPr>
            </w:pPr>
          </w:p>
        </w:tc>
        <w:tc>
          <w:tcPr>
            <w:tcW w:w="0" w:type="auto"/>
            <w:gridSpan w:val="2"/>
            <w:vAlign w:val="center"/>
          </w:tcPr>
          <w:p w14:paraId="47086AFC" w14:textId="77777777" w:rsidR="00C334D1" w:rsidRPr="00813D46" w:rsidRDefault="00C334D1" w:rsidP="007B0C0F">
            <w:pPr>
              <w:rPr>
                <w:sz w:val="8"/>
                <w:szCs w:val="24"/>
              </w:rPr>
            </w:pPr>
          </w:p>
        </w:tc>
      </w:tr>
      <w:tr w:rsidR="00C334D1" w:rsidRPr="00813D46" w14:paraId="4EB430AD" w14:textId="77777777" w:rsidTr="007B0C0F">
        <w:tc>
          <w:tcPr>
            <w:tcW w:w="0" w:type="auto"/>
          </w:tcPr>
          <w:p w14:paraId="14280DEE" w14:textId="77777777" w:rsidR="00C334D1" w:rsidRPr="00813D46" w:rsidRDefault="00C334D1" w:rsidP="007B0C0F">
            <w:pPr>
              <w:pStyle w:val="NormalWeb"/>
              <w:spacing w:before="0" w:beforeAutospacing="0" w:after="0" w:afterAutospacing="0"/>
              <w:rPr>
                <w:sz w:val="8"/>
              </w:rPr>
            </w:pPr>
            <w:r w:rsidRPr="00813D46">
              <w:rPr>
                <w:rFonts w:cs="Arial"/>
                <w:sz w:val="20"/>
                <w:szCs w:val="20"/>
              </w:rPr>
              <w:t>/s/ F</w:t>
            </w:r>
            <w:r w:rsidRPr="00813D46">
              <w:rPr>
                <w:rFonts w:cs="Arial"/>
                <w:sz w:val="15"/>
                <w:szCs w:val="15"/>
              </w:rPr>
              <w:t>RANK</w:t>
            </w:r>
            <w:r w:rsidRPr="00813D46">
              <w:rPr>
                <w:rFonts w:cs="Arial"/>
                <w:sz w:val="20"/>
                <w:szCs w:val="20"/>
              </w:rPr>
              <w:t xml:space="preserve"> H. B</w:t>
            </w:r>
            <w:r w:rsidRPr="00813D46">
              <w:rPr>
                <w:rFonts w:cs="Arial"/>
                <w:sz w:val="15"/>
                <w:szCs w:val="15"/>
              </w:rPr>
              <w:t>ROD        </w:t>
            </w:r>
          </w:p>
          <w:p w14:paraId="5FAB1C54" w14:textId="77777777" w:rsidR="00C334D1" w:rsidRPr="00813D46" w:rsidRDefault="00C334D1" w:rsidP="007B0C0F">
            <w:pPr>
              <w:pStyle w:val="rrdsinglerule"/>
              <w:pBdr>
                <w:top w:val="single" w:sz="4" w:space="0" w:color="000000"/>
              </w:pBdr>
            </w:pPr>
            <w:r w:rsidRPr="00813D46">
              <w:t> </w:t>
            </w:r>
          </w:p>
          <w:p w14:paraId="426ABD8C" w14:textId="77777777" w:rsidR="00C334D1" w:rsidRPr="00813D46" w:rsidRDefault="00C334D1" w:rsidP="007B0C0F">
            <w:pPr>
              <w:pStyle w:val="NormalWeb"/>
              <w:spacing w:before="0" w:beforeAutospacing="0" w:after="15" w:afterAutospacing="0"/>
              <w:rPr>
                <w:sz w:val="8"/>
              </w:rPr>
            </w:pPr>
            <w:r w:rsidRPr="00813D46">
              <w:rPr>
                <w:rFonts w:cs="Arial"/>
                <w:sz w:val="20"/>
                <w:szCs w:val="20"/>
              </w:rPr>
              <w:t>Frank H. Brod</w:t>
            </w:r>
          </w:p>
        </w:tc>
        <w:tc>
          <w:tcPr>
            <w:tcW w:w="0" w:type="auto"/>
            <w:vAlign w:val="bottom"/>
          </w:tcPr>
          <w:p w14:paraId="13F68771" w14:textId="77777777" w:rsidR="00C334D1" w:rsidRPr="00813D46" w:rsidRDefault="00C334D1" w:rsidP="007B0C0F">
            <w:pPr>
              <w:pStyle w:val="la2"/>
            </w:pPr>
            <w:r w:rsidRPr="00813D46">
              <w:rPr>
                <w:sz w:val="15"/>
                <w:szCs w:val="15"/>
              </w:rPr>
              <w:t> </w:t>
            </w:r>
          </w:p>
        </w:tc>
        <w:tc>
          <w:tcPr>
            <w:tcW w:w="0" w:type="auto"/>
          </w:tcPr>
          <w:p w14:paraId="73B6BCE2" w14:textId="77777777" w:rsidR="00C334D1" w:rsidRPr="00813D46" w:rsidRDefault="00C334D1" w:rsidP="007B0C0F">
            <w:pPr>
              <w:pStyle w:val="NormalWeb"/>
              <w:spacing w:before="0" w:beforeAutospacing="0" w:after="0" w:afterAutospacing="0"/>
              <w:rPr>
                <w:sz w:val="8"/>
              </w:rPr>
            </w:pPr>
            <w:r w:rsidRPr="00813D46">
              <w:rPr>
                <w:rFonts w:cs="Arial"/>
                <w:sz w:val="20"/>
                <w:szCs w:val="20"/>
              </w:rPr>
              <w:t>Corporate Vice President, Finance and Administration;</w:t>
            </w:r>
          </w:p>
          <w:p w14:paraId="44792B34" w14:textId="77777777" w:rsidR="00C334D1" w:rsidRPr="00813D46" w:rsidRDefault="00C334D1" w:rsidP="007B0C0F">
            <w:pPr>
              <w:pStyle w:val="NormalWeb"/>
              <w:spacing w:before="0" w:beforeAutospacing="0" w:after="0" w:afterAutospacing="0"/>
              <w:rPr>
                <w:sz w:val="8"/>
              </w:rPr>
            </w:pPr>
            <w:r w:rsidRPr="00813D46">
              <w:rPr>
                <w:rFonts w:cs="Arial"/>
                <w:sz w:val="20"/>
                <w:szCs w:val="20"/>
              </w:rPr>
              <w:t>Chief Accounting Officer</w:t>
            </w:r>
          </w:p>
          <w:p w14:paraId="777B4287" w14:textId="77777777" w:rsidR="00C334D1" w:rsidRPr="00813D46" w:rsidRDefault="00C334D1" w:rsidP="007B0C0F">
            <w:pPr>
              <w:pStyle w:val="NormalWeb"/>
              <w:spacing w:before="0" w:beforeAutospacing="0" w:after="15" w:afterAutospacing="0"/>
              <w:rPr>
                <w:sz w:val="8"/>
              </w:rPr>
            </w:pPr>
            <w:r w:rsidRPr="00813D46">
              <w:rPr>
                <w:rFonts w:cs="Arial"/>
                <w:sz w:val="20"/>
                <w:szCs w:val="20"/>
              </w:rPr>
              <w:t>(Principal Accounting Officer)</w:t>
            </w:r>
          </w:p>
        </w:tc>
      </w:tr>
    </w:tbl>
    <w:p w14:paraId="71BC2B98" w14:textId="77777777" w:rsidR="00C334D1" w:rsidRPr="00813D46" w:rsidRDefault="00C334D1" w:rsidP="00C334D1">
      <w:pPr>
        <w:pStyle w:val="NormalWeb"/>
        <w:spacing w:before="180" w:beforeAutospacing="0" w:after="0" w:afterAutospacing="0"/>
        <w:rPr>
          <w:sz w:val="2"/>
          <w:szCs w:val="2"/>
        </w:rPr>
      </w:pPr>
      <w:r w:rsidRPr="00813D46">
        <w:rPr>
          <w:sz w:val="2"/>
          <w:szCs w:val="2"/>
        </w:rPr>
        <w:t> </w:t>
      </w:r>
    </w:p>
    <w:p w14:paraId="5AE162C0" w14:textId="77777777" w:rsidR="00C334D1" w:rsidRPr="00813D46" w:rsidRDefault="00C334D1" w:rsidP="00C334D1">
      <w:pPr>
        <w:pStyle w:val="NormalWeb"/>
        <w:spacing w:before="0" w:beforeAutospacing="0" w:after="0" w:afterAutospacing="0"/>
        <w:jc w:val="right"/>
        <w:rPr>
          <w:rFonts w:cs="Arial"/>
          <w:sz w:val="20"/>
          <w:szCs w:val="20"/>
        </w:rPr>
        <w:sectPr w:rsidR="00C334D1" w:rsidRPr="00813D46" w:rsidSect="00A03DE8">
          <w:headerReference w:type="even" r:id="rId59"/>
          <w:headerReference w:type="default" r:id="rId60"/>
          <w:footerReference w:type="default" r:id="rId61"/>
          <w:headerReference w:type="first" r:id="rId62"/>
          <w:pgSz w:w="12240" w:h="15840" w:code="1"/>
          <w:pgMar w:top="864" w:right="936" w:bottom="864" w:left="936" w:header="720" w:footer="576" w:gutter="0"/>
          <w:cols w:space="720"/>
          <w:docGrid w:linePitch="326"/>
        </w:sectPr>
      </w:pPr>
    </w:p>
    <w:p w14:paraId="37FD3A03" w14:textId="77777777" w:rsidR="009322D7" w:rsidRPr="00C57B79" w:rsidRDefault="009322D7" w:rsidP="009322D7">
      <w:pPr>
        <w:pStyle w:val="NormalWeb"/>
        <w:spacing w:before="0" w:beforeAutospacing="0" w:after="0" w:afterAutospacing="0"/>
        <w:jc w:val="right"/>
        <w:rPr>
          <w:rFonts w:cs="Arial"/>
          <w:b/>
          <w:bCs/>
          <w:sz w:val="20"/>
          <w:szCs w:val="20"/>
        </w:rPr>
      </w:pPr>
      <w:r w:rsidRPr="00C57B79">
        <w:rPr>
          <w:rFonts w:cs="Arial"/>
          <w:sz w:val="20"/>
          <w:szCs w:val="20"/>
        </w:rPr>
        <w:t>Exhibit 10.14</w:t>
      </w:r>
    </w:p>
    <w:p w14:paraId="08A75604" w14:textId="77777777" w:rsidR="009322D7" w:rsidRPr="00C57B79" w:rsidRDefault="009322D7" w:rsidP="009322D7">
      <w:pPr>
        <w:pStyle w:val="NormalWeb"/>
        <w:spacing w:before="0" w:beforeAutospacing="0" w:after="0" w:afterAutospacing="0"/>
        <w:jc w:val="center"/>
        <w:rPr>
          <w:rFonts w:cs="Arial"/>
          <w:b/>
          <w:bCs/>
          <w:sz w:val="20"/>
          <w:szCs w:val="20"/>
        </w:rPr>
      </w:pPr>
      <w:r w:rsidRPr="00C57B79">
        <w:rPr>
          <w:rFonts w:cs="Arial"/>
          <w:b/>
          <w:bCs/>
          <w:sz w:val="20"/>
          <w:szCs w:val="20"/>
        </w:rPr>
        <w:t>MICROSOFT CORPORATION</w:t>
      </w:r>
    </w:p>
    <w:p w14:paraId="169B9187" w14:textId="77777777" w:rsidR="009322D7" w:rsidRPr="00C57B79" w:rsidRDefault="009322D7" w:rsidP="009322D7">
      <w:pPr>
        <w:pStyle w:val="NormalWeb"/>
        <w:spacing w:before="0" w:beforeAutospacing="0" w:after="0" w:afterAutospacing="0"/>
        <w:jc w:val="center"/>
        <w:rPr>
          <w:rFonts w:cs="Arial"/>
          <w:sz w:val="20"/>
          <w:szCs w:val="20"/>
        </w:rPr>
      </w:pPr>
      <w:r w:rsidRPr="00C57B79">
        <w:rPr>
          <w:rFonts w:cs="Arial"/>
          <w:b/>
          <w:bCs/>
          <w:sz w:val="20"/>
          <w:szCs w:val="20"/>
        </w:rPr>
        <w:t xml:space="preserve">DEFERRED COMPENSATION PLAN FOR </w:t>
      </w:r>
    </w:p>
    <w:p w14:paraId="692A92C0" w14:textId="77777777" w:rsidR="009322D7" w:rsidRPr="00C57B79" w:rsidRDefault="009322D7" w:rsidP="009322D7">
      <w:pPr>
        <w:pStyle w:val="NormalWeb"/>
        <w:spacing w:before="0" w:beforeAutospacing="0" w:after="0" w:afterAutospacing="0"/>
        <w:jc w:val="center"/>
        <w:rPr>
          <w:rFonts w:cs="Arial"/>
          <w:sz w:val="20"/>
          <w:szCs w:val="20"/>
        </w:rPr>
      </w:pPr>
      <w:r w:rsidRPr="00C57B79">
        <w:rPr>
          <w:rFonts w:cs="Arial"/>
          <w:b/>
          <w:bCs/>
          <w:sz w:val="20"/>
          <w:szCs w:val="20"/>
        </w:rPr>
        <w:t xml:space="preserve">NON-EMPLOYEE DIRECTORS </w:t>
      </w:r>
    </w:p>
    <w:p w14:paraId="214CBE1F" w14:textId="77777777" w:rsidR="009322D7" w:rsidRPr="00C57B79" w:rsidRDefault="009322D7" w:rsidP="009322D7">
      <w:pPr>
        <w:pStyle w:val="NormalWeb"/>
        <w:spacing w:before="0" w:beforeAutospacing="0" w:after="0" w:afterAutospacing="0"/>
        <w:jc w:val="center"/>
        <w:rPr>
          <w:rFonts w:cs="Arial"/>
          <w:b/>
          <w:bCs/>
          <w:sz w:val="20"/>
          <w:szCs w:val="20"/>
        </w:rPr>
      </w:pPr>
      <w:r w:rsidRPr="00C57B79">
        <w:rPr>
          <w:rFonts w:cs="Arial"/>
          <w:b/>
          <w:bCs/>
          <w:sz w:val="20"/>
          <w:szCs w:val="20"/>
        </w:rPr>
        <w:t>(Amended and Restated Effective January 1, 2015)</w:t>
      </w:r>
    </w:p>
    <w:p w14:paraId="18267418" w14:textId="77777777" w:rsidR="009322D7" w:rsidRPr="00C57B79" w:rsidRDefault="009322D7" w:rsidP="009322D7">
      <w:pPr>
        <w:pStyle w:val="NormalWeb"/>
        <w:spacing w:before="0" w:beforeAutospacing="0" w:after="0" w:afterAutospacing="0"/>
        <w:jc w:val="center"/>
        <w:rPr>
          <w:rFonts w:cs="Arial"/>
          <w:b/>
          <w:bCs/>
          <w:sz w:val="20"/>
          <w:szCs w:val="20"/>
        </w:rPr>
      </w:pPr>
    </w:p>
    <w:p w14:paraId="1640857A" w14:textId="77777777" w:rsidR="009322D7" w:rsidRPr="00C57B79" w:rsidRDefault="009322D7" w:rsidP="009322D7">
      <w:pPr>
        <w:pStyle w:val="NormalWeb"/>
        <w:spacing w:before="0" w:beforeAutospacing="0" w:after="0" w:afterAutospacing="0"/>
        <w:jc w:val="center"/>
        <w:rPr>
          <w:rFonts w:cs="Arial"/>
          <w:sz w:val="20"/>
          <w:szCs w:val="20"/>
        </w:rPr>
      </w:pPr>
    </w:p>
    <w:p w14:paraId="444D5B1B" w14:textId="77777777" w:rsidR="009322D7" w:rsidRPr="00C57B79" w:rsidRDefault="009322D7" w:rsidP="009322D7">
      <w:pPr>
        <w:pStyle w:val="BodyText"/>
        <w:ind w:firstLine="0"/>
        <w:rPr>
          <w:rFonts w:ascii="Arial" w:hAnsi="Arial" w:cs="Arial"/>
          <w:sz w:val="20"/>
          <w:szCs w:val="20"/>
        </w:rPr>
      </w:pPr>
      <w:r w:rsidRPr="00C57B79">
        <w:rPr>
          <w:rFonts w:ascii="Arial" w:hAnsi="Arial" w:cs="Arial"/>
          <w:sz w:val="20"/>
          <w:szCs w:val="20"/>
        </w:rPr>
        <w:t>1.</w:t>
      </w:r>
      <w:r w:rsidRPr="00C57B79">
        <w:rPr>
          <w:rFonts w:ascii="Arial" w:hAnsi="Arial" w:cs="Arial"/>
          <w:sz w:val="20"/>
          <w:szCs w:val="20"/>
        </w:rPr>
        <w:tab/>
      </w:r>
      <w:r w:rsidRPr="00C57B79">
        <w:rPr>
          <w:rFonts w:ascii="Arial" w:hAnsi="Arial" w:cs="Arial"/>
          <w:sz w:val="20"/>
          <w:szCs w:val="20"/>
          <w:u w:val="single"/>
        </w:rPr>
        <w:t>Purpose</w:t>
      </w:r>
    </w:p>
    <w:p w14:paraId="66AD0714"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The purpose of the Microsoft Corporation Deferred Compensation Plan for Non-Employee Directors (the "Plan") is to further the long-term growth of Microsoft Corporation (the "Company") by allowing the non-employee directors of the Company the opportunity to defer certain compensation, keeping their financial interests aligned with the Company, and providing them with a long-term incentive to continue providing services to the Company.</w:t>
      </w:r>
    </w:p>
    <w:p w14:paraId="16F5762A"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This Plan is intended to comply with section 409A of the Internal Revenue Code of 1986, as amended (the "Code") and official guidance issued thereunder.  Notwithstanding any other provision of this Plan, this Plan shall be interpreted, operated and administered in a manner consistent with this intention.</w:t>
      </w:r>
    </w:p>
    <w:p w14:paraId="61C2F250" w14:textId="77777777" w:rsidR="009322D7" w:rsidRPr="00C57B79" w:rsidRDefault="009322D7" w:rsidP="009322D7">
      <w:pPr>
        <w:pStyle w:val="BodyText"/>
        <w:ind w:firstLine="0"/>
        <w:rPr>
          <w:rFonts w:ascii="Arial" w:hAnsi="Arial" w:cs="Arial"/>
          <w:sz w:val="20"/>
          <w:szCs w:val="20"/>
          <w:u w:val="single"/>
        </w:rPr>
      </w:pPr>
      <w:r w:rsidRPr="00C57B79">
        <w:rPr>
          <w:rFonts w:ascii="Arial" w:hAnsi="Arial" w:cs="Arial"/>
          <w:sz w:val="20"/>
          <w:szCs w:val="20"/>
        </w:rPr>
        <w:t>2.</w:t>
      </w:r>
      <w:r w:rsidRPr="00C57B79">
        <w:rPr>
          <w:rFonts w:ascii="Arial" w:hAnsi="Arial" w:cs="Arial"/>
          <w:sz w:val="20"/>
          <w:szCs w:val="20"/>
        </w:rPr>
        <w:tab/>
      </w:r>
      <w:r w:rsidRPr="00C57B79">
        <w:rPr>
          <w:rFonts w:ascii="Arial" w:hAnsi="Arial" w:cs="Arial"/>
          <w:sz w:val="20"/>
          <w:szCs w:val="20"/>
          <w:u w:val="single"/>
        </w:rPr>
        <w:t>Effective Date</w:t>
      </w:r>
    </w:p>
    <w:p w14:paraId="0ED6C4BA"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The Plan is effective January 16, 2006.  This restatement of the Plan is effective January 1, 2015.</w:t>
      </w:r>
    </w:p>
    <w:p w14:paraId="6045C8FE" w14:textId="77777777" w:rsidR="009322D7" w:rsidRPr="00C57B79" w:rsidRDefault="009322D7" w:rsidP="009322D7">
      <w:pPr>
        <w:pStyle w:val="BodyText"/>
        <w:ind w:firstLine="0"/>
        <w:rPr>
          <w:rFonts w:ascii="Arial" w:hAnsi="Arial" w:cs="Arial"/>
          <w:sz w:val="20"/>
          <w:szCs w:val="20"/>
          <w:u w:val="single"/>
        </w:rPr>
      </w:pPr>
      <w:r w:rsidRPr="00C57B79">
        <w:rPr>
          <w:rFonts w:ascii="Arial" w:hAnsi="Arial" w:cs="Arial"/>
          <w:sz w:val="20"/>
          <w:szCs w:val="20"/>
        </w:rPr>
        <w:t>3.</w:t>
      </w:r>
      <w:r w:rsidRPr="00C57B79">
        <w:rPr>
          <w:rFonts w:ascii="Arial" w:hAnsi="Arial" w:cs="Arial"/>
          <w:sz w:val="20"/>
          <w:szCs w:val="20"/>
        </w:rPr>
        <w:tab/>
      </w:r>
      <w:r w:rsidRPr="00C57B79">
        <w:rPr>
          <w:rFonts w:ascii="Arial" w:hAnsi="Arial" w:cs="Arial"/>
          <w:sz w:val="20"/>
          <w:szCs w:val="20"/>
          <w:u w:val="single"/>
        </w:rPr>
        <w:t>Definitions</w:t>
      </w:r>
    </w:p>
    <w:p w14:paraId="703CA5AB"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In addition to the terms defined above, the following terms shall have the meanings indicated below.</w:t>
      </w:r>
    </w:p>
    <w:p w14:paraId="61AC7274"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Account</w:t>
      </w:r>
      <w:r w:rsidRPr="00C57B79">
        <w:rPr>
          <w:rFonts w:ascii="Arial" w:hAnsi="Arial" w:cs="Arial"/>
          <w:sz w:val="20"/>
          <w:szCs w:val="20"/>
        </w:rPr>
        <w:t xml:space="preserve"> – means a bookkeeping account established by the Company for each Participant electing to defer Eligible Compensation under the Plan, which may include sub-accounts for amounts payable at different times and/or payable in different forms.</w:t>
      </w:r>
    </w:p>
    <w:p w14:paraId="2FAFA42F"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Affiliate</w:t>
      </w:r>
      <w:r w:rsidRPr="00C57B79">
        <w:rPr>
          <w:rFonts w:ascii="Arial" w:hAnsi="Arial" w:cs="Arial"/>
          <w:sz w:val="20"/>
          <w:szCs w:val="20"/>
        </w:rPr>
        <w:t xml:space="preserve"> – means any corporation or other entity that is treated as a single employer with the Company under Code section 414.</w:t>
      </w:r>
    </w:p>
    <w:p w14:paraId="003A62F7"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Board</w:t>
      </w:r>
      <w:r w:rsidRPr="00C57B79">
        <w:rPr>
          <w:rFonts w:ascii="Arial" w:hAnsi="Arial" w:cs="Arial"/>
          <w:sz w:val="20"/>
          <w:szCs w:val="20"/>
        </w:rPr>
        <w:t xml:space="preserve"> – means the Board of Directors of Microsoft Corporation.</w:t>
      </w:r>
    </w:p>
    <w:p w14:paraId="5AF34092"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Cash Retainer</w:t>
      </w:r>
      <w:r w:rsidRPr="00C57B79">
        <w:rPr>
          <w:rFonts w:ascii="Arial" w:hAnsi="Arial" w:cs="Arial"/>
          <w:sz w:val="20"/>
          <w:szCs w:val="20"/>
        </w:rPr>
        <w:t xml:space="preserve"> – means the amount of annual retainer payable in cash for service on the Board, including any annual retainer payable for service as a chair or member of any Board committee.</w:t>
      </w:r>
    </w:p>
    <w:p w14:paraId="41010CA3"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Common Stock</w:t>
      </w:r>
      <w:r w:rsidRPr="00C57B79">
        <w:rPr>
          <w:rFonts w:ascii="Arial" w:hAnsi="Arial" w:cs="Arial"/>
          <w:sz w:val="20"/>
          <w:szCs w:val="20"/>
        </w:rPr>
        <w:t xml:space="preserve"> – means the Common Stock, $0.00000625 par value, of the Company.</w:t>
      </w:r>
    </w:p>
    <w:p w14:paraId="604EAB25"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Director</w:t>
      </w:r>
      <w:r w:rsidRPr="00C57B79">
        <w:rPr>
          <w:rFonts w:ascii="Arial" w:hAnsi="Arial" w:cs="Arial"/>
          <w:sz w:val="20"/>
          <w:szCs w:val="20"/>
        </w:rPr>
        <w:t xml:space="preserve"> – means a member of the Board who is not an officer or employee of the Company or any Affiliate.</w:t>
      </w:r>
    </w:p>
    <w:p w14:paraId="450893CA"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Eligible Compensation</w:t>
      </w:r>
      <w:r w:rsidRPr="00C57B79">
        <w:rPr>
          <w:rFonts w:ascii="Arial" w:hAnsi="Arial" w:cs="Arial"/>
          <w:sz w:val="20"/>
          <w:szCs w:val="20"/>
        </w:rPr>
        <w:t xml:space="preserve"> – means both the Cash Retainer and Equity Retainer.  For the avoidance of doubt, Eligible Compensation earned in a Plan Year refers to the Cash Retainer and Equity Retainer earned in the four quarterly cycles beginning in the applicable Plan Year measured from the date of the annual shareholders meeting in the immediately prior Plan Year.</w:t>
      </w:r>
    </w:p>
    <w:p w14:paraId="751A950E"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Equity Retainer</w:t>
      </w:r>
      <w:r w:rsidRPr="00C57B79">
        <w:rPr>
          <w:rFonts w:ascii="Arial" w:hAnsi="Arial" w:cs="Arial"/>
          <w:sz w:val="20"/>
          <w:szCs w:val="20"/>
        </w:rPr>
        <w:t xml:space="preserve"> – means the amount of annual retainer payable in Common Stock for service on the Board, including any annual retainer payable for service as a chair or member of any Board committee.</w:t>
      </w:r>
    </w:p>
    <w:p w14:paraId="17D530C6"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New Director</w:t>
      </w:r>
      <w:r w:rsidRPr="00C57B79">
        <w:rPr>
          <w:rFonts w:ascii="Arial" w:hAnsi="Arial" w:cs="Arial"/>
          <w:sz w:val="20"/>
          <w:szCs w:val="20"/>
        </w:rPr>
        <w:t xml:space="preserve"> – means a Director who was not eligible to participate in the Plan (or any other plan sponsored by the Company or any Affiliate, which may be aggregated with the Plan under Code section 409A) prior to becoming a Director; provided, all Directors providing services to the Company as of the Effective Date shall be deemed to be New Directors for purposes of making an initial election pursuant to Section 5.1(b)(ii) with respect to Eligible Compensation earned in 2006.</w:t>
      </w:r>
    </w:p>
    <w:p w14:paraId="68BCEAFA"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Open Enrollment</w:t>
      </w:r>
      <w:r w:rsidRPr="00C57B79">
        <w:rPr>
          <w:rFonts w:ascii="Arial" w:hAnsi="Arial" w:cs="Arial"/>
          <w:sz w:val="20"/>
          <w:szCs w:val="20"/>
        </w:rPr>
        <w:t xml:space="preserve"> – means the period during each Plan Year when Directors may elect to make, terminate or change an initial election to defer amounts under the Plan. Open Enrollment shall normally be held during the month of December of each Plan Year.</w:t>
      </w:r>
    </w:p>
    <w:p w14:paraId="328F6ADD"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 xml:space="preserve">Participant </w:t>
      </w:r>
      <w:r w:rsidRPr="00C57B79">
        <w:rPr>
          <w:rFonts w:ascii="Arial" w:hAnsi="Arial" w:cs="Arial"/>
          <w:sz w:val="20"/>
          <w:szCs w:val="20"/>
        </w:rPr>
        <w:t>– means a Director who elects to defer Eligible Compensation under the Plan.</w:t>
      </w:r>
    </w:p>
    <w:p w14:paraId="4303654B"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 xml:space="preserve">Plan Administrator </w:t>
      </w:r>
      <w:r w:rsidRPr="00C57B79">
        <w:rPr>
          <w:rFonts w:ascii="Arial" w:hAnsi="Arial" w:cs="Arial"/>
          <w:sz w:val="20"/>
          <w:szCs w:val="20"/>
        </w:rPr>
        <w:t>– means the Compensation Committee of the Board, or its delegate or delegates appointed to administer the Plan.</w:t>
      </w:r>
    </w:p>
    <w:p w14:paraId="7451D33F"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 xml:space="preserve">Plan Year </w:t>
      </w:r>
      <w:r w:rsidRPr="00C57B79">
        <w:rPr>
          <w:rFonts w:ascii="Arial" w:hAnsi="Arial" w:cs="Arial"/>
          <w:sz w:val="20"/>
          <w:szCs w:val="20"/>
        </w:rPr>
        <w:t>– means the 12-month period from January 1 to December 31.</w:t>
      </w:r>
    </w:p>
    <w:p w14:paraId="02221266"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Separation from Service or Separates from Service</w:t>
      </w:r>
      <w:r w:rsidRPr="00C57B79">
        <w:rPr>
          <w:rFonts w:ascii="Arial" w:hAnsi="Arial" w:cs="Arial"/>
          <w:sz w:val="20"/>
          <w:szCs w:val="20"/>
        </w:rPr>
        <w:t xml:space="preserve"> – means a "separation from service" with the Company and its Affiliates within the meaning of Code section 409A.</w:t>
      </w:r>
    </w:p>
    <w:p w14:paraId="702885EE"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u w:val="single"/>
        </w:rPr>
        <w:t>HR Officer</w:t>
      </w:r>
      <w:r w:rsidRPr="00C57B79">
        <w:rPr>
          <w:rFonts w:ascii="Arial" w:hAnsi="Arial" w:cs="Arial"/>
          <w:sz w:val="20"/>
          <w:szCs w:val="20"/>
        </w:rPr>
        <w:t xml:space="preserve"> – means the senior corporate officer in charge of the Human Resources department, currently the Chief People Officer.</w:t>
      </w:r>
    </w:p>
    <w:p w14:paraId="5DA6E21D" w14:textId="77777777" w:rsidR="009322D7" w:rsidRPr="00C57B79" w:rsidRDefault="009322D7" w:rsidP="009322D7">
      <w:pPr>
        <w:pStyle w:val="BodyText"/>
        <w:ind w:firstLine="0"/>
        <w:rPr>
          <w:rFonts w:ascii="Arial" w:hAnsi="Arial" w:cs="Arial"/>
          <w:sz w:val="20"/>
          <w:szCs w:val="20"/>
          <w:u w:val="single"/>
        </w:rPr>
      </w:pPr>
      <w:r w:rsidRPr="00C57B79">
        <w:rPr>
          <w:rFonts w:ascii="Arial" w:hAnsi="Arial" w:cs="Arial"/>
          <w:sz w:val="20"/>
          <w:szCs w:val="20"/>
        </w:rPr>
        <w:t>4.</w:t>
      </w:r>
      <w:r w:rsidRPr="00C57B79">
        <w:rPr>
          <w:rFonts w:ascii="Arial" w:hAnsi="Arial" w:cs="Arial"/>
          <w:sz w:val="20"/>
          <w:szCs w:val="20"/>
        </w:rPr>
        <w:tab/>
      </w:r>
      <w:r w:rsidRPr="00C57B79">
        <w:rPr>
          <w:rFonts w:ascii="Arial" w:hAnsi="Arial" w:cs="Arial"/>
          <w:sz w:val="20"/>
          <w:szCs w:val="20"/>
          <w:u w:val="single"/>
        </w:rPr>
        <w:t>Participation</w:t>
      </w:r>
    </w:p>
    <w:p w14:paraId="663D5D9B"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4.1</w:t>
      </w:r>
      <w:r w:rsidRPr="00C57B79">
        <w:rPr>
          <w:rFonts w:ascii="Arial" w:hAnsi="Arial" w:cs="Arial"/>
          <w:sz w:val="20"/>
          <w:szCs w:val="20"/>
        </w:rPr>
        <w:tab/>
        <w:t>Any Director shall be eligible to participate in the Plan.  A Director becomes a Participant in the Plan on the date he or she first enrolls in the Plan by electing to defer Eligible Compensation in accordance with Section 5.1(b).</w:t>
      </w:r>
    </w:p>
    <w:p w14:paraId="5B3CF2CD"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4.2</w:t>
      </w:r>
      <w:r w:rsidRPr="00C57B79">
        <w:rPr>
          <w:rFonts w:ascii="Arial" w:hAnsi="Arial" w:cs="Arial"/>
          <w:sz w:val="20"/>
          <w:szCs w:val="20"/>
        </w:rPr>
        <w:tab/>
        <w:t>A Director who has been a Participant under the Plan will cease to be a Participant on the date his or her Account is fully distributed.</w:t>
      </w:r>
    </w:p>
    <w:p w14:paraId="4C3B871A" w14:textId="77777777" w:rsidR="009322D7" w:rsidRPr="00C57B79" w:rsidRDefault="009322D7" w:rsidP="009322D7">
      <w:pPr>
        <w:pStyle w:val="BodyText"/>
        <w:ind w:firstLine="0"/>
        <w:rPr>
          <w:rFonts w:ascii="Arial" w:hAnsi="Arial" w:cs="Arial"/>
          <w:sz w:val="20"/>
          <w:szCs w:val="20"/>
          <w:u w:val="single"/>
        </w:rPr>
      </w:pPr>
      <w:r w:rsidRPr="00C57B79">
        <w:rPr>
          <w:rFonts w:ascii="Arial" w:hAnsi="Arial" w:cs="Arial"/>
          <w:sz w:val="20"/>
          <w:szCs w:val="20"/>
        </w:rPr>
        <w:t>5.</w:t>
      </w:r>
      <w:r w:rsidRPr="00C57B79">
        <w:rPr>
          <w:rFonts w:ascii="Arial" w:hAnsi="Arial" w:cs="Arial"/>
          <w:sz w:val="20"/>
          <w:szCs w:val="20"/>
        </w:rPr>
        <w:tab/>
      </w:r>
      <w:r w:rsidRPr="00C57B79">
        <w:rPr>
          <w:rFonts w:ascii="Arial" w:hAnsi="Arial" w:cs="Arial"/>
          <w:sz w:val="20"/>
          <w:szCs w:val="20"/>
          <w:u w:val="single"/>
        </w:rPr>
        <w:t>Participant Accounts</w:t>
      </w:r>
    </w:p>
    <w:p w14:paraId="22BAC81D" w14:textId="77777777" w:rsidR="009322D7" w:rsidRPr="00C57B79" w:rsidRDefault="009322D7" w:rsidP="009322D7">
      <w:pPr>
        <w:pStyle w:val="BodyText"/>
        <w:rPr>
          <w:rFonts w:ascii="Arial" w:hAnsi="Arial" w:cs="Arial"/>
          <w:sz w:val="20"/>
          <w:szCs w:val="20"/>
          <w:u w:val="single"/>
        </w:rPr>
      </w:pPr>
      <w:r w:rsidRPr="00C57B79">
        <w:rPr>
          <w:rFonts w:ascii="Arial" w:hAnsi="Arial" w:cs="Arial"/>
          <w:sz w:val="20"/>
          <w:szCs w:val="20"/>
        </w:rPr>
        <w:t>5.1</w:t>
      </w:r>
      <w:r w:rsidRPr="00C57B79">
        <w:rPr>
          <w:rFonts w:ascii="Arial" w:hAnsi="Arial" w:cs="Arial"/>
          <w:sz w:val="20"/>
          <w:szCs w:val="20"/>
        </w:rPr>
        <w:tab/>
      </w:r>
      <w:r w:rsidRPr="00C57B79">
        <w:rPr>
          <w:rFonts w:ascii="Arial" w:hAnsi="Arial" w:cs="Arial"/>
          <w:sz w:val="20"/>
          <w:szCs w:val="20"/>
          <w:u w:val="single"/>
        </w:rPr>
        <w:t>Elections to Defer Eligible Compensation</w:t>
      </w:r>
    </w:p>
    <w:p w14:paraId="729BC7F0"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(a)</w:t>
      </w:r>
      <w:r w:rsidRPr="00C57B79">
        <w:rPr>
          <w:rFonts w:ascii="Arial" w:hAnsi="Arial" w:cs="Arial"/>
          <w:sz w:val="20"/>
          <w:szCs w:val="20"/>
        </w:rPr>
        <w:tab/>
      </w:r>
      <w:r w:rsidRPr="00C57B79">
        <w:rPr>
          <w:rFonts w:ascii="Arial" w:hAnsi="Arial" w:cs="Arial"/>
          <w:sz w:val="20"/>
          <w:szCs w:val="20"/>
          <w:u w:val="single"/>
        </w:rPr>
        <w:t>Initial Deferral Election</w:t>
      </w:r>
      <w:r w:rsidRPr="00C57B79">
        <w:rPr>
          <w:rFonts w:ascii="Arial" w:hAnsi="Arial" w:cs="Arial"/>
          <w:sz w:val="20"/>
          <w:szCs w:val="20"/>
        </w:rPr>
        <w:t>.  A Director may make an irrevocable election to defer the following types of Eligible Compensation in one (1) percent increments up to the specified maximum percentages:</w:t>
      </w:r>
    </w:p>
    <w:p w14:paraId="5D52465C" w14:textId="77777777" w:rsidR="009322D7" w:rsidRPr="00C57B79" w:rsidRDefault="009322D7" w:rsidP="009322D7">
      <w:pPr>
        <w:pStyle w:val="BodyText"/>
        <w:ind w:firstLine="2160"/>
        <w:rPr>
          <w:rFonts w:ascii="Arial" w:hAnsi="Arial" w:cs="Arial"/>
          <w:sz w:val="20"/>
          <w:szCs w:val="20"/>
        </w:rPr>
      </w:pPr>
      <w:r w:rsidRPr="00C57B79">
        <w:rPr>
          <w:rFonts w:ascii="Arial" w:hAnsi="Arial" w:cs="Arial"/>
          <w:sz w:val="20"/>
          <w:szCs w:val="20"/>
        </w:rPr>
        <w:t>(i)</w:t>
      </w:r>
      <w:r w:rsidRPr="00C57B79">
        <w:rPr>
          <w:rFonts w:ascii="Arial" w:hAnsi="Arial" w:cs="Arial"/>
          <w:sz w:val="20"/>
          <w:szCs w:val="20"/>
        </w:rPr>
        <w:tab/>
        <w:t>A Director may elect to defer up to 100% of his or her Cash Retainer.</w:t>
      </w:r>
    </w:p>
    <w:p w14:paraId="38622125" w14:textId="77777777" w:rsidR="009322D7" w:rsidRPr="00C57B79" w:rsidRDefault="009322D7" w:rsidP="009322D7">
      <w:pPr>
        <w:pStyle w:val="BodyText"/>
        <w:ind w:firstLine="2160"/>
        <w:rPr>
          <w:rFonts w:ascii="Arial" w:hAnsi="Arial" w:cs="Arial"/>
          <w:sz w:val="20"/>
          <w:szCs w:val="20"/>
        </w:rPr>
      </w:pPr>
      <w:r w:rsidRPr="00C57B79">
        <w:rPr>
          <w:rFonts w:ascii="Arial" w:hAnsi="Arial" w:cs="Arial"/>
          <w:sz w:val="20"/>
          <w:szCs w:val="20"/>
        </w:rPr>
        <w:t>(ii)</w:t>
      </w:r>
      <w:r w:rsidRPr="00C57B79">
        <w:rPr>
          <w:rFonts w:ascii="Arial" w:hAnsi="Arial" w:cs="Arial"/>
          <w:sz w:val="20"/>
          <w:szCs w:val="20"/>
        </w:rPr>
        <w:tab/>
        <w:t>A Director may elect to defer up to 100% of his or her Equity Retainer.</w:t>
      </w:r>
    </w:p>
    <w:p w14:paraId="279E6D99" w14:textId="77777777" w:rsidR="009322D7" w:rsidRPr="00C57B79" w:rsidRDefault="009322D7" w:rsidP="009322D7">
      <w:pPr>
        <w:pStyle w:val="BodyText"/>
        <w:ind w:firstLine="1440"/>
        <w:rPr>
          <w:rFonts w:ascii="Arial" w:hAnsi="Arial" w:cs="Arial"/>
          <w:sz w:val="20"/>
          <w:szCs w:val="20"/>
          <w:u w:val="single"/>
        </w:rPr>
      </w:pPr>
      <w:r w:rsidRPr="00C57B79">
        <w:rPr>
          <w:rFonts w:ascii="Arial" w:hAnsi="Arial" w:cs="Arial"/>
          <w:sz w:val="20"/>
          <w:szCs w:val="20"/>
        </w:rPr>
        <w:t>(b)</w:t>
      </w:r>
      <w:r w:rsidRPr="00C57B79">
        <w:rPr>
          <w:rFonts w:ascii="Arial" w:hAnsi="Arial" w:cs="Arial"/>
          <w:sz w:val="20"/>
          <w:szCs w:val="20"/>
        </w:rPr>
        <w:tab/>
      </w:r>
      <w:r w:rsidRPr="00C57B79">
        <w:rPr>
          <w:rFonts w:ascii="Arial" w:hAnsi="Arial" w:cs="Arial"/>
          <w:sz w:val="20"/>
          <w:szCs w:val="20"/>
          <w:u w:val="single"/>
        </w:rPr>
        <w:t>Time and Manner of Making an Initial Election</w:t>
      </w:r>
    </w:p>
    <w:p w14:paraId="03DF424E" w14:textId="77777777" w:rsidR="009322D7" w:rsidRPr="00C57B79" w:rsidRDefault="009322D7" w:rsidP="009322D7">
      <w:pPr>
        <w:pStyle w:val="BodyText"/>
        <w:ind w:firstLine="2160"/>
        <w:rPr>
          <w:rFonts w:ascii="Arial" w:hAnsi="Arial" w:cs="Arial"/>
          <w:sz w:val="20"/>
          <w:szCs w:val="20"/>
        </w:rPr>
      </w:pPr>
      <w:r w:rsidRPr="00C57B79">
        <w:rPr>
          <w:rFonts w:ascii="Arial" w:hAnsi="Arial" w:cs="Arial"/>
          <w:sz w:val="20"/>
          <w:szCs w:val="20"/>
        </w:rPr>
        <w:t>(i)</w:t>
      </w:r>
      <w:r w:rsidRPr="00C57B79">
        <w:rPr>
          <w:rFonts w:ascii="Arial" w:hAnsi="Arial" w:cs="Arial"/>
          <w:sz w:val="20"/>
          <w:szCs w:val="20"/>
        </w:rPr>
        <w:tab/>
        <w:t>A Director may make an irrevocable election to defer one or more types of Eligible Compensation during the Open Enrollment period that occurs in the Plan Year preceding the Plan Year in which the Eligible Compensation is earned.</w:t>
      </w:r>
    </w:p>
    <w:p w14:paraId="26FF54E6" w14:textId="77777777" w:rsidR="009322D7" w:rsidRPr="00C57B79" w:rsidRDefault="009322D7" w:rsidP="009322D7">
      <w:pPr>
        <w:pStyle w:val="BodyText"/>
        <w:ind w:firstLine="2160"/>
        <w:rPr>
          <w:rFonts w:ascii="Arial" w:hAnsi="Arial" w:cs="Arial"/>
          <w:sz w:val="20"/>
          <w:szCs w:val="20"/>
        </w:rPr>
      </w:pPr>
      <w:r w:rsidRPr="00C57B79">
        <w:rPr>
          <w:rFonts w:ascii="Arial" w:hAnsi="Arial" w:cs="Arial"/>
          <w:sz w:val="20"/>
          <w:szCs w:val="20"/>
        </w:rPr>
        <w:t>(ii)</w:t>
      </w:r>
      <w:r w:rsidRPr="00C57B79">
        <w:rPr>
          <w:rFonts w:ascii="Arial" w:hAnsi="Arial" w:cs="Arial"/>
          <w:sz w:val="20"/>
          <w:szCs w:val="20"/>
        </w:rPr>
        <w:tab/>
        <w:t>In addition to Open Enrollment elections under Section 5.1(b)(i), a New Director may make an irrevocable election to defer one or more types of Eligible Compensation, provided such election is made within thirty (30) days of becoming a New Director and such election shall only apply to amounts earned after the election is filed.</w:t>
      </w:r>
    </w:p>
    <w:p w14:paraId="2C68B5A0" w14:textId="77777777" w:rsidR="009322D7" w:rsidRPr="00C57B79" w:rsidRDefault="009322D7" w:rsidP="009322D7">
      <w:pPr>
        <w:pStyle w:val="BodyText"/>
        <w:ind w:firstLine="2160"/>
        <w:rPr>
          <w:rFonts w:ascii="Arial" w:hAnsi="Arial" w:cs="Arial"/>
          <w:sz w:val="20"/>
          <w:szCs w:val="20"/>
        </w:rPr>
      </w:pPr>
      <w:r w:rsidRPr="00C57B79">
        <w:rPr>
          <w:rFonts w:ascii="Arial" w:hAnsi="Arial" w:cs="Arial"/>
          <w:sz w:val="20"/>
          <w:szCs w:val="20"/>
        </w:rPr>
        <w:t xml:space="preserve">(iii) </w:t>
      </w:r>
      <w:r w:rsidRPr="00C57B79">
        <w:rPr>
          <w:rFonts w:ascii="Arial" w:hAnsi="Arial" w:cs="Arial"/>
          <w:sz w:val="20"/>
          <w:szCs w:val="20"/>
        </w:rPr>
        <w:tab/>
        <w:t>A deferral election shall be made in accordance with procedures established by the Plan Administrator.</w:t>
      </w:r>
    </w:p>
    <w:p w14:paraId="480C8C32"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(c)</w:t>
      </w:r>
      <w:r w:rsidRPr="00C57B79">
        <w:rPr>
          <w:rFonts w:ascii="Arial" w:hAnsi="Arial" w:cs="Arial"/>
          <w:sz w:val="20"/>
          <w:szCs w:val="20"/>
        </w:rPr>
        <w:tab/>
      </w:r>
      <w:r w:rsidRPr="00C57B79">
        <w:rPr>
          <w:rFonts w:ascii="Arial" w:hAnsi="Arial" w:cs="Arial"/>
          <w:sz w:val="20"/>
          <w:szCs w:val="20"/>
          <w:u w:val="single"/>
        </w:rPr>
        <w:t>Evergreen Election</w:t>
      </w:r>
      <w:r w:rsidRPr="00C57B79">
        <w:rPr>
          <w:rFonts w:ascii="Arial" w:hAnsi="Arial" w:cs="Arial"/>
          <w:sz w:val="20"/>
          <w:szCs w:val="20"/>
        </w:rPr>
        <w:t>.  An initial deferral election shall be effective for succeeding Plan Years and shall become irrevocable on each December 31 with respect to Eligible Compensation earned in the immediately following Plan Year unless the Participant terminates or modifies such election.  A Participant may terminate or modify an initial deferral election during the Open Enrollment period immediately prior to the applicable Plan Year.  Any termination of, or modification to, an initial deferral election shall be made in accordance with procedures established by the Plan Administrator.</w:t>
      </w:r>
    </w:p>
    <w:p w14:paraId="246B4889"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5.2</w:t>
      </w:r>
      <w:r w:rsidRPr="00C57B79">
        <w:rPr>
          <w:rFonts w:ascii="Arial" w:hAnsi="Arial" w:cs="Arial"/>
          <w:sz w:val="20"/>
          <w:szCs w:val="20"/>
        </w:rPr>
        <w:tab/>
      </w:r>
      <w:r w:rsidRPr="00C57B79">
        <w:rPr>
          <w:rFonts w:ascii="Arial" w:hAnsi="Arial" w:cs="Arial"/>
          <w:sz w:val="20"/>
          <w:szCs w:val="20"/>
          <w:u w:val="single"/>
        </w:rPr>
        <w:t>Crediting of Deferrals</w:t>
      </w:r>
      <w:r w:rsidRPr="00C57B79">
        <w:rPr>
          <w:rFonts w:ascii="Arial" w:hAnsi="Arial" w:cs="Arial"/>
          <w:sz w:val="20"/>
          <w:szCs w:val="20"/>
        </w:rPr>
        <w:t>.  Eligible Compensation deferred by a Participant under the Plan shall be credited to the Participant's Account as soon as practicable after the amounts would have otherwise been paid to the Participant.  Amounts credited to a Participant's Account shall be deemed immediately invested in shares of Common Stock (calculated to one one-thousandth of a share).  Any dividends which would have been received had such amount actually been invested in shares of Common Stock will also be credited to the Participant's Account and deemed immediately invested in additional shares of Common Stock (calculated to one one-thousandth of a share).  Nothing in this Section or otherwise in the Plan, however, will require the Company to actually invest any amounts credited to a Participant's Account in shares of Common Stock or otherwise.</w:t>
      </w:r>
    </w:p>
    <w:p w14:paraId="42CA789A"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5.3</w:t>
      </w:r>
      <w:r w:rsidRPr="00C57B79">
        <w:rPr>
          <w:rFonts w:ascii="Arial" w:hAnsi="Arial" w:cs="Arial"/>
          <w:sz w:val="20"/>
          <w:szCs w:val="20"/>
        </w:rPr>
        <w:tab/>
      </w:r>
      <w:r w:rsidRPr="00C57B79">
        <w:rPr>
          <w:rFonts w:ascii="Arial" w:hAnsi="Arial" w:cs="Arial"/>
          <w:sz w:val="20"/>
          <w:szCs w:val="20"/>
          <w:u w:val="single"/>
        </w:rPr>
        <w:t>Vesting</w:t>
      </w:r>
      <w:r w:rsidRPr="00C57B79">
        <w:rPr>
          <w:rFonts w:ascii="Arial" w:hAnsi="Arial" w:cs="Arial"/>
          <w:sz w:val="20"/>
          <w:szCs w:val="20"/>
        </w:rPr>
        <w:t>.  A Participant shall at all times be one-hundred (100) percent vested in any amounts credited to his or her Account.</w:t>
      </w:r>
    </w:p>
    <w:p w14:paraId="6C8174B3"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5.4</w:t>
      </w:r>
      <w:r w:rsidRPr="00C57B79">
        <w:rPr>
          <w:rFonts w:ascii="Arial" w:hAnsi="Arial" w:cs="Arial"/>
          <w:sz w:val="20"/>
          <w:szCs w:val="20"/>
        </w:rPr>
        <w:tab/>
      </w:r>
      <w:r w:rsidRPr="00C57B79">
        <w:rPr>
          <w:rFonts w:ascii="Arial" w:hAnsi="Arial" w:cs="Arial"/>
          <w:sz w:val="20"/>
          <w:szCs w:val="20"/>
          <w:u w:val="single"/>
        </w:rPr>
        <w:t>Adjustments upon Changes in Capitalization</w:t>
      </w:r>
      <w:r w:rsidRPr="00C57B79">
        <w:rPr>
          <w:rFonts w:ascii="Arial" w:hAnsi="Arial" w:cs="Arial"/>
          <w:sz w:val="20"/>
          <w:szCs w:val="20"/>
        </w:rPr>
        <w:t>.  If any change is made to the shares of Common Stock without the Company's receipt of consideration, appropriate adjustments shall be made to the number and/or class of securities credited to a Participant's Account under the Plan in the same manner and to the same extent that adjustments are made to the maximum number and/or class of securities issuable under the Company's 1999 Stock Plan for Non-Employee Directors.</w:t>
      </w:r>
    </w:p>
    <w:p w14:paraId="3D66DF2E" w14:textId="77777777" w:rsidR="009322D7" w:rsidRPr="00C57B79" w:rsidRDefault="009322D7" w:rsidP="009322D7">
      <w:pPr>
        <w:pStyle w:val="BodyText"/>
        <w:ind w:firstLine="0"/>
        <w:rPr>
          <w:rFonts w:ascii="Arial" w:hAnsi="Arial" w:cs="Arial"/>
          <w:sz w:val="20"/>
          <w:szCs w:val="20"/>
          <w:u w:val="single"/>
        </w:rPr>
      </w:pPr>
      <w:r w:rsidRPr="00C57B79">
        <w:rPr>
          <w:rFonts w:ascii="Arial" w:hAnsi="Arial" w:cs="Arial"/>
          <w:sz w:val="20"/>
          <w:szCs w:val="20"/>
        </w:rPr>
        <w:t>6.</w:t>
      </w:r>
      <w:r w:rsidRPr="00C57B79">
        <w:rPr>
          <w:rFonts w:ascii="Arial" w:hAnsi="Arial" w:cs="Arial"/>
          <w:sz w:val="20"/>
          <w:szCs w:val="20"/>
        </w:rPr>
        <w:tab/>
      </w:r>
      <w:r w:rsidRPr="00C57B79">
        <w:rPr>
          <w:rFonts w:ascii="Arial" w:hAnsi="Arial" w:cs="Arial"/>
          <w:sz w:val="20"/>
          <w:szCs w:val="20"/>
          <w:u w:val="single"/>
        </w:rPr>
        <w:t>Distribution of Account Balances</w:t>
      </w:r>
    </w:p>
    <w:p w14:paraId="2E8CADC5"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6.1</w:t>
      </w:r>
      <w:r w:rsidRPr="00C57B79">
        <w:rPr>
          <w:rFonts w:ascii="Arial" w:hAnsi="Arial" w:cs="Arial"/>
          <w:sz w:val="20"/>
          <w:szCs w:val="20"/>
        </w:rPr>
        <w:tab/>
      </w:r>
      <w:r w:rsidRPr="00C57B79">
        <w:rPr>
          <w:rFonts w:ascii="Arial" w:hAnsi="Arial" w:cs="Arial"/>
          <w:sz w:val="20"/>
          <w:szCs w:val="20"/>
          <w:u w:val="single"/>
        </w:rPr>
        <w:t>Distribution Form</w:t>
      </w:r>
    </w:p>
    <w:p w14:paraId="65F33209"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(a)</w:t>
      </w:r>
      <w:r w:rsidRPr="00C57B79">
        <w:rPr>
          <w:rFonts w:ascii="Arial" w:hAnsi="Arial" w:cs="Arial"/>
          <w:sz w:val="20"/>
          <w:szCs w:val="20"/>
        </w:rPr>
        <w:tab/>
        <w:t>In the event a Participant elects to have the distribution of a deferred amount (and dividends thereon) commence thirty (30) days following the date of his or her Separation from Service pursuant to Section 6.2, the Participant may elect to have the deferred amount (and dividends thereon) distributed in a lump sum payment or in equal annual installments over a period of five (5) years.  Such election must be made at the time of making the initial deferral election under Section 5.1.</w:t>
      </w:r>
    </w:p>
    <w:p w14:paraId="3DD36A72"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(b)</w:t>
      </w:r>
      <w:r w:rsidRPr="00C57B79">
        <w:rPr>
          <w:rFonts w:ascii="Arial" w:hAnsi="Arial" w:cs="Arial"/>
          <w:sz w:val="20"/>
          <w:szCs w:val="20"/>
        </w:rPr>
        <w:tab/>
        <w:t>In the event a Participant fails to specify the form in which a deferred amount (and dividends thereon) will be distributed at the time of making an initial deferral election under Section 5.1, or if a Participant elects to receive a distribution other than pursuant to Section 6.2(a)(i), the Participant shall receive such deferred amount (and dividends thereon) in a lump sum payment.</w:t>
      </w:r>
    </w:p>
    <w:p w14:paraId="72A775D2"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(c)</w:t>
      </w:r>
      <w:r w:rsidRPr="00C57B79">
        <w:rPr>
          <w:rFonts w:ascii="Arial" w:hAnsi="Arial" w:cs="Arial"/>
          <w:sz w:val="20"/>
          <w:szCs w:val="20"/>
        </w:rPr>
        <w:tab/>
        <w:t>Distribution of a Participant's Account balance shall be made in Common Stock; provided, however, any fractional shares of Common Stock credited to the Account shall be paid in cash.</w:t>
      </w:r>
    </w:p>
    <w:p w14:paraId="1D5FF466" w14:textId="77777777" w:rsidR="009322D7" w:rsidRPr="00C57B79" w:rsidRDefault="009322D7" w:rsidP="009322D7">
      <w:pPr>
        <w:pStyle w:val="BodyText"/>
        <w:keepNext/>
        <w:keepLines/>
        <w:rPr>
          <w:rFonts w:ascii="Arial" w:hAnsi="Arial" w:cs="Arial"/>
          <w:sz w:val="20"/>
          <w:szCs w:val="20"/>
        </w:rPr>
      </w:pPr>
      <w:r w:rsidRPr="00C57B79">
        <w:rPr>
          <w:rFonts w:ascii="Arial" w:hAnsi="Arial" w:cs="Arial"/>
          <w:sz w:val="20"/>
          <w:szCs w:val="20"/>
        </w:rPr>
        <w:t>6.2</w:t>
      </w:r>
      <w:r w:rsidRPr="00C57B79">
        <w:rPr>
          <w:rFonts w:ascii="Arial" w:hAnsi="Arial" w:cs="Arial"/>
          <w:sz w:val="20"/>
          <w:szCs w:val="20"/>
        </w:rPr>
        <w:tab/>
      </w:r>
      <w:r w:rsidRPr="00C57B79">
        <w:rPr>
          <w:rFonts w:ascii="Arial" w:hAnsi="Arial" w:cs="Arial"/>
          <w:sz w:val="20"/>
          <w:szCs w:val="20"/>
          <w:u w:val="single"/>
        </w:rPr>
        <w:t>Distribution Time</w:t>
      </w:r>
    </w:p>
    <w:p w14:paraId="052FB151"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(a)</w:t>
      </w:r>
      <w:r w:rsidRPr="00C57B79">
        <w:rPr>
          <w:rFonts w:ascii="Arial" w:hAnsi="Arial" w:cs="Arial"/>
          <w:sz w:val="20"/>
          <w:szCs w:val="20"/>
        </w:rPr>
        <w:tab/>
        <w:t xml:space="preserve">A Participant may elect to have the distribution of a deferred amount (and dividends thereon) commence thirty (30) days following:  (i) the date of the Participant's Separation from Service; (ii) the first, second, third, fourth or fifth anniversary of the Participant's Separation from Service; or (iii) a specified date or, if earlier, the fifth anniversary of the Participant's Separation from Service (provided that the specified date must be at least twelve (12) months after the date on which the final payment of the deferred amount would have been made to the Participant absent deferral).  </w:t>
      </w:r>
    </w:p>
    <w:p w14:paraId="11B2361D"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(b)</w:t>
      </w:r>
      <w:r w:rsidRPr="00C57B79">
        <w:rPr>
          <w:rFonts w:ascii="Arial" w:hAnsi="Arial" w:cs="Arial"/>
          <w:sz w:val="20"/>
          <w:szCs w:val="20"/>
        </w:rPr>
        <w:tab/>
        <w:t>A Participant must elect the date on which distributions will commence at the time of making the initial deferral election under Section 5.1.  In the event a Participant fails to elect the date on which a distribution will commence at the time of making an initial deferral election under Section 5.1, or if a Participant specifies a date under Section 6.2(a)(iii) that is less than twelve (12) months after the date on which the final payment of the deferred amount would have been made to the Participant absent deferral, the Participant shall receive the distribution thirty (30) days following the date of the Participant's Separation from Service.</w:t>
      </w:r>
    </w:p>
    <w:p w14:paraId="7CD2A729"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(c)</w:t>
      </w:r>
      <w:r w:rsidRPr="00C57B79">
        <w:rPr>
          <w:rFonts w:ascii="Arial" w:hAnsi="Arial" w:cs="Arial"/>
          <w:sz w:val="20"/>
          <w:szCs w:val="20"/>
        </w:rPr>
        <w:tab/>
        <w:t>Except as otherwise permitted under IRS guidance, if a distribution is to be made upon the Separation from Service of a Key Employee, distribution may not be made before the date which is six months after the date of the Key Employee's Separation from Service (or, if earlier, the date of death of the Key Employee).  Any payments that would otherwise be made during this period of delay shall be paid in the seventh month following Separation from Service (or, if earlier, the month after the Key Employee's death).  For this purpose, "Key Employee" means an individual treated as a "specified employee" under Code section 409A(a)(2)(B)(i) as of his or her Separation from Service (i.e., a key employee (as defined under Code section 416(i) without regard to paragraph (5) thereof) of a corporation any stock of which is publicly traded on an established securities market or otherwise).  Key Employees shall be determined in accordance with Code section 409A, using a December 31 identification date.  A listing of Key Employees as of an identification date shall be effective for the 12-month period beginning on the April 1 following the identification date.</w:t>
      </w:r>
    </w:p>
    <w:p w14:paraId="3863CBAD"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 xml:space="preserve">(d) </w:t>
      </w:r>
      <w:r w:rsidRPr="00C57B79">
        <w:rPr>
          <w:rFonts w:ascii="Arial" w:hAnsi="Arial" w:cs="Arial"/>
          <w:sz w:val="20"/>
          <w:szCs w:val="20"/>
        </w:rPr>
        <w:tab/>
        <w:t>Notwithstanding Section 6.1 or 6.2 or any election to the contrary, for purposes of Eligible Compensation earned during each separate quarterly period beginning after 2014, if a Participant Separates from Service during a separate quarterly period, the distribution of any deferred amount (and dividends thereon) attributable to such period will be paid in a cash lump sum within 30 days following the last day of the quarterly period, subject to Section 6.2(c) and in accordance with Treasury Regulation §1.409A-3(c).</w:t>
      </w:r>
    </w:p>
    <w:p w14:paraId="67898862" w14:textId="77777777" w:rsidR="009322D7" w:rsidRPr="00C57B79" w:rsidRDefault="009322D7" w:rsidP="009322D7">
      <w:pPr>
        <w:pStyle w:val="BodyText"/>
        <w:rPr>
          <w:rFonts w:ascii="Arial" w:hAnsi="Arial" w:cs="Arial"/>
          <w:sz w:val="20"/>
          <w:szCs w:val="20"/>
          <w:u w:val="single"/>
        </w:rPr>
      </w:pPr>
      <w:r w:rsidRPr="00C57B79">
        <w:rPr>
          <w:rFonts w:ascii="Arial" w:hAnsi="Arial" w:cs="Arial"/>
          <w:sz w:val="20"/>
          <w:szCs w:val="20"/>
        </w:rPr>
        <w:t>6.3</w:t>
      </w:r>
      <w:r w:rsidRPr="00C57B79">
        <w:rPr>
          <w:rFonts w:ascii="Arial" w:hAnsi="Arial" w:cs="Arial"/>
          <w:sz w:val="20"/>
          <w:szCs w:val="20"/>
        </w:rPr>
        <w:tab/>
      </w:r>
      <w:r w:rsidRPr="00C57B79">
        <w:rPr>
          <w:rFonts w:ascii="Arial" w:hAnsi="Arial" w:cs="Arial"/>
          <w:sz w:val="20"/>
          <w:szCs w:val="20"/>
          <w:u w:val="single"/>
        </w:rPr>
        <w:t>Distributions upon Death</w:t>
      </w:r>
    </w:p>
    <w:p w14:paraId="2241FDF5"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(a)</w:t>
      </w:r>
      <w:r w:rsidRPr="00C57B79">
        <w:rPr>
          <w:rFonts w:ascii="Arial" w:hAnsi="Arial" w:cs="Arial"/>
          <w:sz w:val="20"/>
          <w:szCs w:val="20"/>
        </w:rPr>
        <w:tab/>
        <w:t>In the event a Participant dies prior to the distribution of his or her entire Account balance, the remaining Account balance shall be distributed to the Participant's beneficiary in accordance with Sections 6.1 and 6.2 above.</w:t>
      </w:r>
    </w:p>
    <w:p w14:paraId="58B85820"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(b)</w:t>
      </w:r>
      <w:r w:rsidRPr="00C57B79">
        <w:rPr>
          <w:rFonts w:ascii="Arial" w:hAnsi="Arial" w:cs="Arial"/>
          <w:sz w:val="20"/>
          <w:szCs w:val="20"/>
        </w:rPr>
        <w:tab/>
        <w:t>A Participant shall designate his or her beneficiary prior to death in accordance with procedures established by the Plan Administrator.  If a Participant has not properly designated a beneficiary, or if no designated beneficiary is living on the date of any distribution, such amount shall be distributed to the Participant's estate.</w:t>
      </w:r>
    </w:p>
    <w:p w14:paraId="33199F57" w14:textId="77777777" w:rsidR="009322D7" w:rsidRPr="00C57B79" w:rsidRDefault="009322D7" w:rsidP="009322D7">
      <w:pPr>
        <w:pStyle w:val="BodyText"/>
        <w:ind w:firstLine="1440"/>
        <w:rPr>
          <w:rFonts w:ascii="Arial" w:hAnsi="Arial" w:cs="Arial"/>
          <w:sz w:val="20"/>
          <w:szCs w:val="20"/>
        </w:rPr>
      </w:pPr>
      <w:r w:rsidRPr="00C57B79">
        <w:rPr>
          <w:rFonts w:ascii="Arial" w:hAnsi="Arial" w:cs="Arial"/>
          <w:sz w:val="20"/>
          <w:szCs w:val="20"/>
        </w:rPr>
        <w:t>(c)</w:t>
      </w:r>
      <w:r w:rsidRPr="00C57B79">
        <w:rPr>
          <w:rFonts w:ascii="Arial" w:hAnsi="Arial" w:cs="Arial"/>
          <w:sz w:val="20"/>
          <w:szCs w:val="20"/>
        </w:rPr>
        <w:tab/>
        <w:t>For purposes of determining the proper death beneficiary under this Plan, this Plan shall not be interpreted as preempting applicable state law regarding the ownership rights of Accounts upon a Participant's death.  For example, although this Plan states that upon a Participant's death, Account balances will be paid to his or her beneficiary, the personal representative will be obligated to pay any benefits owed to a spouse or otherwise as a result of any applicable community property laws.</w:t>
      </w:r>
    </w:p>
    <w:p w14:paraId="79028CAA" w14:textId="77777777" w:rsidR="009322D7" w:rsidRPr="00C57B79" w:rsidRDefault="009322D7" w:rsidP="009322D7">
      <w:pPr>
        <w:pStyle w:val="BodyText"/>
        <w:ind w:firstLine="0"/>
        <w:rPr>
          <w:rFonts w:ascii="Arial" w:hAnsi="Arial" w:cs="Arial"/>
          <w:sz w:val="20"/>
          <w:szCs w:val="20"/>
        </w:rPr>
      </w:pPr>
      <w:r w:rsidRPr="00C57B79">
        <w:rPr>
          <w:rFonts w:ascii="Arial" w:hAnsi="Arial" w:cs="Arial"/>
          <w:sz w:val="20"/>
          <w:szCs w:val="20"/>
        </w:rPr>
        <w:t>7.</w:t>
      </w:r>
      <w:r w:rsidRPr="00C57B79">
        <w:rPr>
          <w:rFonts w:ascii="Arial" w:hAnsi="Arial" w:cs="Arial"/>
          <w:sz w:val="20"/>
          <w:szCs w:val="20"/>
        </w:rPr>
        <w:tab/>
      </w:r>
      <w:r w:rsidRPr="00C57B79">
        <w:rPr>
          <w:rFonts w:ascii="Arial" w:hAnsi="Arial" w:cs="Arial"/>
          <w:sz w:val="20"/>
          <w:szCs w:val="20"/>
          <w:u w:val="single"/>
        </w:rPr>
        <w:t>Administration</w:t>
      </w:r>
    </w:p>
    <w:p w14:paraId="71DB6192"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The Plan Administrator shall be responsible for the operation and administration of the Plan and for carrying out the provisions hereof.  The Plan Administrator shall have the full authority and discretion to make, amend, interpret, and enforce all appropriate rules and regulations for the administration of this Plan and decide or resolve any and all questions, including interpretations of this Plan, as may arise in connection with this Plan.  Any such action taken by the Plan Administrator shall be final and conclusive on any party.  To the extent the Plan Administrator has been granted discretionary authority under the Plan, the Plan Administrator's prior exercise of such authority shall not obligate it to exercise its authority in a like fashion thereafter.  The Plan Administrator shall be entitled to rely conclusively upon all tables, valuations, certificates, opinions and reports furnished by any actuary, accountant, controller, counsel or other person employed or engaged by the Company with respect to the Plan.  The Plan Administrator may, from time to time, employ agents and delegate to such agents, including the HR Officer or other employees of the Company, such administrative duties as it sees fit, and the HR Officer is expressly delegated the authority to take all actions necessary to implement the Plan in accordance with the terms approved by the Board and the Plan Administrator.</w:t>
      </w:r>
    </w:p>
    <w:p w14:paraId="083B1C26" w14:textId="77777777" w:rsidR="009322D7" w:rsidRPr="00C57B79" w:rsidRDefault="009322D7" w:rsidP="009322D7">
      <w:pPr>
        <w:pStyle w:val="BodyText"/>
        <w:ind w:firstLine="0"/>
        <w:rPr>
          <w:rFonts w:ascii="Arial" w:hAnsi="Arial" w:cs="Arial"/>
          <w:sz w:val="20"/>
          <w:szCs w:val="20"/>
          <w:u w:val="single"/>
        </w:rPr>
      </w:pPr>
      <w:r w:rsidRPr="00C57B79">
        <w:rPr>
          <w:rFonts w:ascii="Arial" w:hAnsi="Arial" w:cs="Arial"/>
          <w:sz w:val="20"/>
          <w:szCs w:val="20"/>
        </w:rPr>
        <w:t>8.</w:t>
      </w:r>
      <w:r w:rsidRPr="00C57B79">
        <w:rPr>
          <w:rFonts w:ascii="Arial" w:hAnsi="Arial" w:cs="Arial"/>
          <w:sz w:val="20"/>
          <w:szCs w:val="20"/>
        </w:rPr>
        <w:tab/>
      </w:r>
      <w:r w:rsidRPr="00C57B79">
        <w:rPr>
          <w:rFonts w:ascii="Arial" w:hAnsi="Arial" w:cs="Arial"/>
          <w:sz w:val="20"/>
          <w:szCs w:val="20"/>
          <w:u w:val="single"/>
        </w:rPr>
        <w:t>Amendment and Termination</w:t>
      </w:r>
    </w:p>
    <w:p w14:paraId="5EB385E4"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8.1</w:t>
      </w:r>
      <w:r w:rsidRPr="00C57B79">
        <w:rPr>
          <w:rFonts w:ascii="Arial" w:hAnsi="Arial" w:cs="Arial"/>
          <w:sz w:val="20"/>
          <w:szCs w:val="20"/>
        </w:rPr>
        <w:tab/>
      </w:r>
      <w:r w:rsidRPr="00C57B79">
        <w:rPr>
          <w:rFonts w:ascii="Arial" w:hAnsi="Arial" w:cs="Arial"/>
          <w:sz w:val="20"/>
          <w:szCs w:val="20"/>
          <w:u w:val="single"/>
        </w:rPr>
        <w:t>Amendment or Termination</w:t>
      </w:r>
      <w:r w:rsidRPr="00C57B79">
        <w:rPr>
          <w:rFonts w:ascii="Arial" w:hAnsi="Arial" w:cs="Arial"/>
          <w:sz w:val="20"/>
          <w:szCs w:val="20"/>
        </w:rPr>
        <w:t>.  The Company reserves the right to amend or terminate the Plan when, in the sole discretion of the Company, such amendment or termination is advisable, pursuant to a resolution or other action taken by the Board or the Plan Administrator, provided that the Board or Plan Administrator may delegate the authority to amend the Plan to the HR Officer from time to time.</w:t>
      </w:r>
    </w:p>
    <w:p w14:paraId="28245C7D"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8.2</w:t>
      </w:r>
      <w:r w:rsidRPr="00C57B79">
        <w:rPr>
          <w:rFonts w:ascii="Arial" w:hAnsi="Arial" w:cs="Arial"/>
          <w:sz w:val="20"/>
          <w:szCs w:val="20"/>
        </w:rPr>
        <w:tab/>
      </w:r>
      <w:r w:rsidRPr="00C57B79">
        <w:rPr>
          <w:rFonts w:ascii="Arial" w:hAnsi="Arial" w:cs="Arial"/>
          <w:sz w:val="20"/>
          <w:szCs w:val="20"/>
          <w:u w:val="single"/>
        </w:rPr>
        <w:t>Effect of Amendment or Termination</w:t>
      </w:r>
      <w:r w:rsidRPr="00C57B79">
        <w:rPr>
          <w:rFonts w:ascii="Arial" w:hAnsi="Arial" w:cs="Arial"/>
          <w:sz w:val="20"/>
          <w:szCs w:val="20"/>
        </w:rPr>
        <w:t>.  No amendment or termination of the Plan shall decrease the amounts credited to a Participant's Account as of such amendment or termination.  Upon termination of the Plan, Participants' Account balances shall be distributed in accordance with Sections 6.1 through 6.3, unless the Company determines in its sole discretion that all such amounts shall be distributed upon termination in accordance with the requirements under Code section 409A.</w:t>
      </w:r>
    </w:p>
    <w:p w14:paraId="15FCE707"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8.3</w:t>
      </w:r>
      <w:r w:rsidRPr="00C57B79">
        <w:rPr>
          <w:rFonts w:ascii="Arial" w:hAnsi="Arial" w:cs="Arial"/>
          <w:sz w:val="20"/>
          <w:szCs w:val="20"/>
        </w:rPr>
        <w:tab/>
      </w:r>
      <w:r w:rsidRPr="00C57B79">
        <w:rPr>
          <w:rFonts w:ascii="Arial" w:hAnsi="Arial" w:cs="Arial"/>
          <w:sz w:val="20"/>
          <w:szCs w:val="20"/>
          <w:u w:val="single"/>
        </w:rPr>
        <w:t>Constructive Receipt Termination</w:t>
      </w:r>
      <w:r w:rsidRPr="00C57B79">
        <w:rPr>
          <w:rFonts w:ascii="Arial" w:hAnsi="Arial" w:cs="Arial"/>
          <w:sz w:val="20"/>
          <w:szCs w:val="20"/>
        </w:rPr>
        <w:t>.  If amounts deferred under the Plan must be included in income under Code section 409A prior to the scheduled distribution of such amounts, distribution of such amount shall be made to Participants.</w:t>
      </w:r>
    </w:p>
    <w:p w14:paraId="2237B330" w14:textId="77777777" w:rsidR="009322D7" w:rsidRPr="00C57B79" w:rsidRDefault="009322D7" w:rsidP="009322D7">
      <w:pPr>
        <w:pStyle w:val="BodyText"/>
        <w:ind w:firstLine="0"/>
        <w:rPr>
          <w:rFonts w:ascii="Arial" w:hAnsi="Arial" w:cs="Arial"/>
          <w:sz w:val="20"/>
          <w:szCs w:val="20"/>
          <w:u w:val="single"/>
        </w:rPr>
      </w:pPr>
      <w:r w:rsidRPr="00C57B79">
        <w:rPr>
          <w:rFonts w:ascii="Arial" w:hAnsi="Arial" w:cs="Arial"/>
          <w:sz w:val="20"/>
          <w:szCs w:val="20"/>
        </w:rPr>
        <w:t>9.</w:t>
      </w:r>
      <w:r w:rsidRPr="00C57B79">
        <w:rPr>
          <w:rFonts w:ascii="Arial" w:hAnsi="Arial" w:cs="Arial"/>
          <w:sz w:val="20"/>
          <w:szCs w:val="20"/>
        </w:rPr>
        <w:tab/>
      </w:r>
      <w:r w:rsidRPr="00C57B79">
        <w:rPr>
          <w:rFonts w:ascii="Arial" w:hAnsi="Arial" w:cs="Arial"/>
          <w:sz w:val="20"/>
          <w:szCs w:val="20"/>
          <w:u w:val="single"/>
        </w:rPr>
        <w:t>General Provisions</w:t>
      </w:r>
    </w:p>
    <w:p w14:paraId="4DE20264"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9.1</w:t>
      </w:r>
      <w:r w:rsidRPr="00C57B79">
        <w:rPr>
          <w:rFonts w:ascii="Arial" w:hAnsi="Arial" w:cs="Arial"/>
          <w:sz w:val="20"/>
          <w:szCs w:val="20"/>
        </w:rPr>
        <w:tab/>
      </w:r>
      <w:r w:rsidRPr="00C57B79">
        <w:rPr>
          <w:rFonts w:ascii="Arial" w:hAnsi="Arial" w:cs="Arial"/>
          <w:sz w:val="20"/>
          <w:szCs w:val="20"/>
          <w:u w:val="single"/>
        </w:rPr>
        <w:t>Rights Unsecured</w:t>
      </w:r>
      <w:r w:rsidRPr="00C57B79">
        <w:rPr>
          <w:rFonts w:ascii="Arial" w:hAnsi="Arial" w:cs="Arial"/>
          <w:sz w:val="20"/>
          <w:szCs w:val="20"/>
        </w:rPr>
        <w:t>.  The right of a Participant or his or her beneficiary to receive a distribution hereunder shall be an unsecured claim against the general assets of the Company, and neither the Participant nor his or her beneficiary shall have any rights in or against any amount credited to any Account or any other specific assets of the Company.  The Plan at all times shall be considered entirely unfunded for tax purposes.  Any funds set aside by the Company for the purpose of meeting its obligations under the Plan, including any amounts held by a trustee, shall continue for all purposes to be part of the general assets of the Company and shall be available to its general creditors in the event of the Company's bankruptcy or insolvency.  The Company's obligation under this Plan shall be that of an unfunded and unsecured promise to pay money in the future.</w:t>
      </w:r>
    </w:p>
    <w:p w14:paraId="72829AE1"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9.2</w:t>
      </w:r>
      <w:r w:rsidRPr="00C57B79">
        <w:rPr>
          <w:rFonts w:ascii="Arial" w:hAnsi="Arial" w:cs="Arial"/>
          <w:sz w:val="20"/>
          <w:szCs w:val="20"/>
        </w:rPr>
        <w:tab/>
      </w:r>
      <w:r w:rsidRPr="00C57B79">
        <w:rPr>
          <w:rFonts w:ascii="Arial" w:hAnsi="Arial" w:cs="Arial"/>
          <w:sz w:val="20"/>
          <w:szCs w:val="20"/>
          <w:u w:val="single"/>
        </w:rPr>
        <w:t>Construction of Plan</w:t>
      </w:r>
      <w:r w:rsidRPr="00C57B79">
        <w:rPr>
          <w:rFonts w:ascii="Arial" w:hAnsi="Arial" w:cs="Arial"/>
          <w:sz w:val="20"/>
          <w:szCs w:val="20"/>
        </w:rPr>
        <w:t>.  Nothing in this Plan shall be construed to give any Director any right to receive Eligible Compensation or any other type of compensation.  No Participant or beneficiary shall have any right to receive a distribution under the Plan except in accordance with the terms of the Plan.  Establishment of the Plan shall not be construed to give any Participant the right to be retained as a member of the Board.  Nothing contained in the Plan shall constitute a guarantee by the Company or any other person or entity that the assets of the Company will be sufficient to pay any benefits hereunder.  In the event any provision of the Plan shall be held invalid or illegal for any reason, any illegality or invalidity shall not affect the remaining parts of the Plan, but the Plan shall be construed and enforced as if the illegal or invalid provision had never been inserted.  Words in the masculine gender shall include the feminine and the singular shall include the plural, and vice versa, unless qualified by the context.  Any headings used herein are included for ease of reference only, and are not to be construed so as to alter the terms hereof.</w:t>
      </w:r>
    </w:p>
    <w:p w14:paraId="177CA0CD"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9.3</w:t>
      </w:r>
      <w:r w:rsidRPr="00C57B79">
        <w:rPr>
          <w:rFonts w:ascii="Arial" w:hAnsi="Arial" w:cs="Arial"/>
          <w:sz w:val="20"/>
          <w:szCs w:val="20"/>
        </w:rPr>
        <w:tab/>
      </w:r>
      <w:r w:rsidRPr="00C57B79">
        <w:rPr>
          <w:rFonts w:ascii="Arial" w:hAnsi="Arial" w:cs="Arial"/>
          <w:sz w:val="20"/>
          <w:szCs w:val="20"/>
          <w:u w:val="single"/>
        </w:rPr>
        <w:t>Nonalienation of Benefits</w:t>
      </w:r>
      <w:r w:rsidRPr="00C57B79">
        <w:rPr>
          <w:rFonts w:ascii="Arial" w:hAnsi="Arial" w:cs="Arial"/>
          <w:sz w:val="20"/>
          <w:szCs w:val="20"/>
        </w:rPr>
        <w:t>.  This Plan inures to the benefit of and is binding upon the parties hereto and their successors, heirs and assigns; provided, however, that the amounts credited to a Participant's Account are not, except as provided in Section 9.4, subject in any manner to anticipation, alienation, sale, transfer, assignment, pledge, encumbrance, charge, garnishment, execution or levy of any kind, either voluntary or involuntary, and any attempt to anticipate, alienate, sell, transfer, assign, pledge, encumber, charge or otherwise dispose of any right to any benefits payable hereunder, will be null and void and not binding on the Plan or the Company.</w:t>
      </w:r>
    </w:p>
    <w:p w14:paraId="2331A414"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9.4</w:t>
      </w:r>
      <w:r w:rsidRPr="00C57B79">
        <w:rPr>
          <w:rFonts w:ascii="Arial" w:hAnsi="Arial" w:cs="Arial"/>
          <w:sz w:val="20"/>
          <w:szCs w:val="20"/>
        </w:rPr>
        <w:tab/>
      </w:r>
      <w:r w:rsidRPr="00C57B79">
        <w:rPr>
          <w:rFonts w:ascii="Arial" w:hAnsi="Arial" w:cs="Arial"/>
          <w:sz w:val="20"/>
          <w:szCs w:val="20"/>
          <w:u w:val="single"/>
        </w:rPr>
        <w:t>Taxes</w:t>
      </w:r>
      <w:r w:rsidRPr="00C57B79">
        <w:rPr>
          <w:rFonts w:ascii="Arial" w:hAnsi="Arial" w:cs="Arial"/>
          <w:sz w:val="20"/>
          <w:szCs w:val="20"/>
        </w:rPr>
        <w:t>.  The Company or other payor may withhold from a benefit payment under the Plan or a Participant's Eligible Compensation any federal, state, or local taxes required by law to be withheld with respect to a payment or accrual under the Plan, and shall report such payments and other Plan-related information to the appropriate governmental agencies as required under applicable law.</w:t>
      </w:r>
    </w:p>
    <w:p w14:paraId="4270514E"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9.5</w:t>
      </w:r>
      <w:r w:rsidRPr="00C57B79">
        <w:rPr>
          <w:rFonts w:ascii="Arial" w:hAnsi="Arial" w:cs="Arial"/>
          <w:sz w:val="20"/>
          <w:szCs w:val="20"/>
        </w:rPr>
        <w:tab/>
      </w:r>
      <w:r w:rsidRPr="00C57B79">
        <w:rPr>
          <w:rFonts w:ascii="Arial" w:hAnsi="Arial" w:cs="Arial"/>
          <w:sz w:val="20"/>
          <w:szCs w:val="20"/>
          <w:u w:val="single"/>
        </w:rPr>
        <w:t>Delivery of Shares</w:t>
      </w:r>
      <w:r w:rsidRPr="00C57B79">
        <w:rPr>
          <w:rFonts w:ascii="Arial" w:hAnsi="Arial" w:cs="Arial"/>
          <w:sz w:val="20"/>
          <w:szCs w:val="20"/>
        </w:rPr>
        <w:t>.  The obligation of the Company to issue shares of Common Stock under this Plan shall be subject to all applicable laws, rules and regulations, including all applicable federal and state securities laws, and the obtaining of all such approvals by governmental agencies as may be deemed necessary or appropriate by the Plan Administrator.</w:t>
      </w:r>
    </w:p>
    <w:p w14:paraId="69EC0675"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9.6</w:t>
      </w:r>
      <w:r w:rsidRPr="00C57B79">
        <w:rPr>
          <w:rFonts w:ascii="Arial" w:hAnsi="Arial" w:cs="Arial"/>
          <w:sz w:val="20"/>
          <w:szCs w:val="20"/>
        </w:rPr>
        <w:tab/>
      </w:r>
      <w:r w:rsidRPr="00C57B79">
        <w:rPr>
          <w:rFonts w:ascii="Arial" w:hAnsi="Arial" w:cs="Arial"/>
          <w:sz w:val="20"/>
          <w:szCs w:val="20"/>
          <w:u w:val="single"/>
        </w:rPr>
        <w:t>Participant's Cooperation</w:t>
      </w:r>
      <w:r w:rsidRPr="00C57B79">
        <w:rPr>
          <w:rFonts w:ascii="Arial" w:hAnsi="Arial" w:cs="Arial"/>
          <w:sz w:val="20"/>
          <w:szCs w:val="20"/>
        </w:rPr>
        <w:t>.  The Participant shall cooperate with the Company by furnishing any and all information requested by the Plan Administrator in order to facilitate the payment of benefits hereunder.  If the Participant refuses to cooperate, the Company shall have no further obligation to the Participant under the Plan.</w:t>
      </w:r>
    </w:p>
    <w:p w14:paraId="1EC0B0A4"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9.7</w:t>
      </w:r>
      <w:r w:rsidRPr="00C57B79">
        <w:rPr>
          <w:rFonts w:ascii="Arial" w:hAnsi="Arial" w:cs="Arial"/>
          <w:sz w:val="20"/>
          <w:szCs w:val="20"/>
        </w:rPr>
        <w:tab/>
      </w:r>
      <w:r w:rsidRPr="00C57B79">
        <w:rPr>
          <w:rFonts w:ascii="Arial" w:hAnsi="Arial" w:cs="Arial"/>
          <w:sz w:val="20"/>
          <w:szCs w:val="20"/>
          <w:u w:val="single"/>
        </w:rPr>
        <w:t>Incapacity of Recipient</w:t>
      </w:r>
      <w:r w:rsidRPr="00C57B79">
        <w:rPr>
          <w:rFonts w:ascii="Arial" w:hAnsi="Arial" w:cs="Arial"/>
          <w:sz w:val="20"/>
          <w:szCs w:val="20"/>
        </w:rPr>
        <w:t>.  If any person entitled to a distribution under the Plan is deemed by the Plan Administrator to be incapable of personally receiving and giving a valid receipt for such payment, then, unless and until a claim for such payment shall have been made by a duly appointed guardian or other legal representative of such person, the Plan Administrator may provide for such payment or any part thereof to be made to any other person or institution then contributing toward or providing for the care and maintenance of such person.  Any such payment shall be a payment for the account of such person and a complete discharge of any liability of the Company and the Plan with respect to the payment.</w:t>
      </w:r>
    </w:p>
    <w:p w14:paraId="614539E6"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9.8</w:t>
      </w:r>
      <w:r w:rsidRPr="00C57B79">
        <w:rPr>
          <w:rFonts w:ascii="Arial" w:hAnsi="Arial" w:cs="Arial"/>
          <w:sz w:val="20"/>
          <w:szCs w:val="20"/>
        </w:rPr>
        <w:tab/>
      </w:r>
      <w:r w:rsidRPr="00C57B79">
        <w:rPr>
          <w:rFonts w:ascii="Arial" w:hAnsi="Arial" w:cs="Arial"/>
          <w:sz w:val="20"/>
          <w:szCs w:val="20"/>
          <w:u w:val="single"/>
        </w:rPr>
        <w:t>Legally Binding</w:t>
      </w:r>
      <w:r w:rsidRPr="00C57B79">
        <w:rPr>
          <w:rFonts w:ascii="Arial" w:hAnsi="Arial" w:cs="Arial"/>
          <w:sz w:val="20"/>
          <w:szCs w:val="20"/>
        </w:rPr>
        <w:t>.  In the event of any consolidation, merger, acquisition or reorganization, the obligations of the Company under this Plan shall continue and be binding on the Company and its successors or assigns.  The rights, privileges, benefits and obligations under the Plan are intended to be legal obligations of the Company and binding upon the Company, its successors and assigns.</w:t>
      </w:r>
    </w:p>
    <w:p w14:paraId="37CB20D8"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9.9</w:t>
      </w:r>
      <w:r w:rsidRPr="00C57B79">
        <w:rPr>
          <w:rFonts w:ascii="Arial" w:hAnsi="Arial" w:cs="Arial"/>
          <w:sz w:val="20"/>
          <w:szCs w:val="20"/>
        </w:rPr>
        <w:tab/>
      </w:r>
      <w:r w:rsidRPr="00C57B79">
        <w:rPr>
          <w:rFonts w:ascii="Arial" w:hAnsi="Arial" w:cs="Arial"/>
          <w:sz w:val="20"/>
          <w:szCs w:val="20"/>
          <w:u w:val="single"/>
        </w:rPr>
        <w:t>Unclaimed Benefits</w:t>
      </w:r>
      <w:r w:rsidRPr="00C57B79">
        <w:rPr>
          <w:rFonts w:ascii="Arial" w:hAnsi="Arial" w:cs="Arial"/>
          <w:sz w:val="20"/>
          <w:szCs w:val="20"/>
        </w:rPr>
        <w:t>.  Each Participant shall keep the Plan Administrator informed of his or her current address and the current address of his or her designated beneficiary.  The Plan Administrator shall not be obligated to search for the whereabouts of any person if the location of a person is not made known to the Plan Administrator.</w:t>
      </w:r>
    </w:p>
    <w:p w14:paraId="06B7D4B7"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9.10</w:t>
      </w:r>
      <w:r w:rsidRPr="00C57B79">
        <w:rPr>
          <w:rFonts w:ascii="Arial" w:hAnsi="Arial" w:cs="Arial"/>
          <w:sz w:val="20"/>
          <w:szCs w:val="20"/>
        </w:rPr>
        <w:tab/>
      </w:r>
      <w:r w:rsidRPr="00C57B79">
        <w:rPr>
          <w:rFonts w:ascii="Arial" w:hAnsi="Arial" w:cs="Arial"/>
          <w:sz w:val="20"/>
          <w:szCs w:val="20"/>
          <w:u w:val="single"/>
        </w:rPr>
        <w:t>Applicable Law and Venue</w:t>
      </w:r>
      <w:r w:rsidRPr="00C57B79">
        <w:rPr>
          <w:rFonts w:ascii="Arial" w:hAnsi="Arial" w:cs="Arial"/>
          <w:sz w:val="20"/>
          <w:szCs w:val="20"/>
        </w:rPr>
        <w:t>.  The Plan shall be governed by the laws of the State of Washington. In the event the Company or any Participant (or beneficiary) initiates litigation related to this Plan, the venue for such action will be in King County, Washington.</w:t>
      </w:r>
    </w:p>
    <w:p w14:paraId="55682694"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9.11</w:t>
      </w:r>
      <w:r w:rsidRPr="00C57B79">
        <w:rPr>
          <w:rFonts w:ascii="Arial" w:hAnsi="Arial" w:cs="Arial"/>
          <w:sz w:val="20"/>
          <w:szCs w:val="20"/>
        </w:rPr>
        <w:tab/>
      </w:r>
      <w:r w:rsidRPr="00C57B79">
        <w:rPr>
          <w:rFonts w:ascii="Arial" w:hAnsi="Arial" w:cs="Arial"/>
          <w:sz w:val="20"/>
          <w:szCs w:val="20"/>
          <w:u w:val="single"/>
        </w:rPr>
        <w:t>Waiver of Breach</w:t>
      </w:r>
      <w:r w:rsidRPr="00C57B79">
        <w:rPr>
          <w:rFonts w:ascii="Arial" w:hAnsi="Arial" w:cs="Arial"/>
          <w:sz w:val="20"/>
          <w:szCs w:val="20"/>
        </w:rPr>
        <w:t>.  The waiver by the Company of any breach of any provision of the Plan by a Participant shall not operate or be construed as a waiver of any subsequent breach by the Participant.</w:t>
      </w:r>
    </w:p>
    <w:p w14:paraId="179CDB27" w14:textId="77777777" w:rsidR="009322D7" w:rsidRPr="00C57B79" w:rsidRDefault="009322D7" w:rsidP="009322D7">
      <w:pPr>
        <w:pStyle w:val="BodyText"/>
        <w:rPr>
          <w:rFonts w:ascii="Arial" w:hAnsi="Arial" w:cs="Arial"/>
          <w:sz w:val="20"/>
          <w:szCs w:val="20"/>
        </w:rPr>
      </w:pPr>
      <w:r w:rsidRPr="00C57B79">
        <w:rPr>
          <w:rFonts w:ascii="Arial" w:hAnsi="Arial" w:cs="Arial"/>
          <w:sz w:val="20"/>
          <w:szCs w:val="20"/>
        </w:rPr>
        <w:t>9.12</w:t>
      </w:r>
      <w:r w:rsidRPr="00C57B79">
        <w:rPr>
          <w:rFonts w:ascii="Arial" w:hAnsi="Arial" w:cs="Arial"/>
          <w:sz w:val="20"/>
          <w:szCs w:val="20"/>
        </w:rPr>
        <w:tab/>
      </w:r>
      <w:r w:rsidRPr="00C57B79">
        <w:rPr>
          <w:rFonts w:ascii="Arial" w:hAnsi="Arial" w:cs="Arial"/>
          <w:sz w:val="20"/>
          <w:szCs w:val="20"/>
          <w:u w:val="single"/>
        </w:rPr>
        <w:t>Notice</w:t>
      </w:r>
      <w:r w:rsidRPr="00C57B79">
        <w:rPr>
          <w:rFonts w:ascii="Arial" w:hAnsi="Arial" w:cs="Arial"/>
          <w:sz w:val="20"/>
          <w:szCs w:val="20"/>
        </w:rPr>
        <w:t>.  Any notice or filing required or permitted to be given to the Plan Administrator under the Plan shall be sufficient if in writing and hand-delivered, or sent by first class mail to the principal office of the Company, directed to the attention of the Plan Administrator.  Such notice shall be deemed given as of the date of delivery, or, if delivery is made by mail, as of the date shown on the postmark.</w:t>
      </w:r>
    </w:p>
    <w:p w14:paraId="08ABD8C4" w14:textId="77777777" w:rsidR="009322D7" w:rsidRDefault="009322D7" w:rsidP="009322D7">
      <w:pPr>
        <w:pStyle w:val="BodyText"/>
        <w:rPr>
          <w:rFonts w:ascii="Arial" w:hAnsi="Arial" w:cs="Arial"/>
          <w:sz w:val="20"/>
          <w:szCs w:val="20"/>
        </w:rPr>
        <w:sectPr w:rsidR="009322D7" w:rsidSect="00A03DE8">
          <w:headerReference w:type="even" r:id="rId63"/>
          <w:headerReference w:type="default" r:id="rId64"/>
          <w:footerReference w:type="default" r:id="rId65"/>
          <w:headerReference w:type="first" r:id="rId66"/>
          <w:pgSz w:w="12240" w:h="15840" w:code="1"/>
          <w:pgMar w:top="864" w:right="936" w:bottom="864" w:left="936" w:header="720" w:footer="576" w:gutter="0"/>
          <w:cols w:space="720"/>
          <w:docGrid w:linePitch="326"/>
        </w:sectPr>
      </w:pPr>
      <w:r w:rsidRPr="00C57B79">
        <w:rPr>
          <w:rFonts w:ascii="Arial" w:hAnsi="Arial" w:cs="Arial"/>
          <w:sz w:val="20"/>
          <w:szCs w:val="20"/>
        </w:rPr>
        <w:t>9.13</w:t>
      </w:r>
      <w:r w:rsidRPr="00C57B79">
        <w:rPr>
          <w:rFonts w:ascii="Arial" w:hAnsi="Arial" w:cs="Arial"/>
          <w:sz w:val="20"/>
          <w:szCs w:val="20"/>
        </w:rPr>
        <w:tab/>
      </w:r>
      <w:r w:rsidRPr="00C57B79">
        <w:rPr>
          <w:rFonts w:ascii="Arial" w:hAnsi="Arial" w:cs="Arial"/>
          <w:sz w:val="20"/>
          <w:szCs w:val="20"/>
          <w:u w:val="single"/>
        </w:rPr>
        <w:t>Attorneys' Fees and Costs</w:t>
      </w:r>
      <w:r w:rsidRPr="00C57B79">
        <w:rPr>
          <w:rFonts w:ascii="Arial" w:hAnsi="Arial" w:cs="Arial"/>
          <w:sz w:val="20"/>
          <w:szCs w:val="20"/>
        </w:rPr>
        <w:t>.  In the event that a dispute regarding benefits arises between the Company or Plan Administrator and a Participant (or beneficiary) and such dispute is resolved through arbitration or litigation in court, the prevailing party(ies) shall be entitled to their reasonable attorneys' fees and costs incurred in such action.</w:t>
      </w:r>
    </w:p>
    <w:p w14:paraId="557426A3" w14:textId="77777777" w:rsidR="009322D7" w:rsidRPr="00815100" w:rsidRDefault="009322D7" w:rsidP="009322D7">
      <w:pPr>
        <w:jc w:val="right"/>
        <w:rPr>
          <w:rFonts w:cs="Arial"/>
          <w:b/>
          <w:bCs/>
          <w:color w:val="000000"/>
          <w:u w:val="single"/>
        </w:rPr>
      </w:pPr>
      <w:r w:rsidRPr="00815100">
        <w:rPr>
          <w:rFonts w:cs="Arial"/>
        </w:rPr>
        <w:t>Exhibit 10.18</w:t>
      </w:r>
    </w:p>
    <w:p w14:paraId="63FB2AC8" w14:textId="77777777" w:rsidR="009322D7" w:rsidRPr="00815100" w:rsidRDefault="009322D7" w:rsidP="009322D7">
      <w:pPr>
        <w:jc w:val="center"/>
        <w:rPr>
          <w:rFonts w:cs="Arial"/>
          <w:b/>
          <w:bCs/>
          <w:color w:val="000000"/>
          <w:u w:val="single"/>
        </w:rPr>
      </w:pPr>
      <w:r w:rsidRPr="00815100">
        <w:rPr>
          <w:rFonts w:cs="Arial"/>
          <w:b/>
          <w:bCs/>
          <w:color w:val="000000"/>
          <w:u w:val="single"/>
        </w:rPr>
        <w:t>EXECUTIVE OFFICER INCENTIVE PLAN</w:t>
      </w:r>
    </w:p>
    <w:p w14:paraId="35A52641" w14:textId="304A1919" w:rsidR="009322D7" w:rsidRPr="00815100" w:rsidRDefault="009322D7" w:rsidP="009322D7">
      <w:pPr>
        <w:tabs>
          <w:tab w:val="left" w:pos="1102"/>
          <w:tab w:val="center" w:pos="5184"/>
        </w:tabs>
        <w:spacing w:before="100" w:beforeAutospacing="1" w:after="100" w:afterAutospacing="1"/>
        <w:rPr>
          <w:rFonts w:cs="Arial"/>
          <w:color w:val="000000"/>
          <w:u w:val="single"/>
        </w:rPr>
      </w:pPr>
      <w:r>
        <w:rPr>
          <w:rFonts w:cs="Arial"/>
          <w:b/>
          <w:bCs/>
          <w:color w:val="000000"/>
        </w:rPr>
        <w:tab/>
      </w:r>
      <w:r>
        <w:rPr>
          <w:rFonts w:cs="Arial"/>
          <w:b/>
          <w:bCs/>
          <w:color w:val="000000"/>
        </w:rPr>
        <w:tab/>
      </w:r>
      <w:r w:rsidRPr="00815100">
        <w:rPr>
          <w:rFonts w:cs="Arial"/>
          <w:b/>
          <w:bCs/>
          <w:color w:val="000000"/>
        </w:rPr>
        <w:t>(</w:t>
      </w:r>
      <w:r w:rsidRPr="00815100">
        <w:rPr>
          <w:rFonts w:cs="Arial"/>
          <w:b/>
          <w:bCs/>
          <w:color w:val="000000"/>
          <w:u w:val="single"/>
        </w:rPr>
        <w:t>Section 162(m) Performance-Based Awards)</w:t>
      </w:r>
    </w:p>
    <w:p w14:paraId="1BB95F29" w14:textId="77777777" w:rsidR="009322D7" w:rsidRPr="00815100" w:rsidRDefault="009322D7" w:rsidP="009322D7">
      <w:pPr>
        <w:spacing w:before="100" w:beforeAutospacing="1" w:after="100" w:afterAutospacing="1"/>
        <w:jc w:val="center"/>
        <w:rPr>
          <w:rFonts w:cs="Arial"/>
          <w:color w:val="000000"/>
        </w:rPr>
      </w:pPr>
      <w:r w:rsidRPr="00815100">
        <w:rPr>
          <w:rFonts w:cs="Arial"/>
          <w:b/>
          <w:bCs/>
          <w:color w:val="000000"/>
          <w:u w:val="single"/>
        </w:rPr>
        <w:t>STOCK AWARD AGREEMENT UNDER</w:t>
      </w:r>
      <w:r w:rsidRPr="00815100">
        <w:rPr>
          <w:rFonts w:cs="Arial"/>
          <w:b/>
          <w:bCs/>
          <w:color w:val="000000"/>
          <w:u w:val="single"/>
        </w:rPr>
        <w:br/>
        <w:t xml:space="preserve">THE MICROSOFT CORPORATION 2001 STOCK PLAN </w:t>
      </w:r>
      <w:r w:rsidRPr="00815100">
        <w:rPr>
          <w:rFonts w:cs="Arial"/>
          <w:b/>
          <w:bCs/>
          <w:color w:val="000000"/>
          <w:u w:val="single"/>
        </w:rPr>
        <w:br/>
      </w:r>
      <w:r w:rsidRPr="00815100">
        <w:rPr>
          <w:rFonts w:cs="Arial"/>
          <w:color w:val="000000"/>
        </w:rPr>
        <w:br/>
        <w:t xml:space="preserve">Award Number </w:t>
      </w:r>
      <w:r w:rsidRPr="00815100">
        <w:rPr>
          <w:rFonts w:cs="Arial"/>
          <w:b/>
          <w:bCs/>
          <w:color w:val="000000"/>
        </w:rPr>
        <w:t>&lt;&lt;GrantIdentifier&gt;&gt;</w:t>
      </w:r>
      <w:r w:rsidRPr="00815100">
        <w:rPr>
          <w:rFonts w:cs="Arial"/>
          <w:color w:val="000000"/>
        </w:rPr>
        <w:t xml:space="preserve"> </w:t>
      </w:r>
    </w:p>
    <w:p w14:paraId="31846FAD"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This Award Agreement sets forth the terms and conditions of an award (the “Award”) of performance-based Stock Awards (“SAs”) awarded to </w:t>
      </w:r>
      <w:r w:rsidRPr="00815100">
        <w:rPr>
          <w:rFonts w:cs="Arial"/>
          <w:b/>
          <w:bCs/>
          <w:color w:val="000000"/>
        </w:rPr>
        <w:t>&lt;&lt;FullName&gt;&gt;</w:t>
      </w:r>
      <w:r w:rsidRPr="00815100">
        <w:rPr>
          <w:rFonts w:cs="Arial"/>
          <w:color w:val="000000"/>
        </w:rPr>
        <w:t xml:space="preserve"> (“Awardee”) by Microsoft Corporation (the “Company”) in the exercise of its sole discretion under the Microsoft Corporation 2001 Stock Plan (the “Plan”) and pursuant to the Microsoft Corporation Executive Officer Incentive Plan (the “EOIP”) on </w:t>
      </w:r>
      <w:r w:rsidRPr="00815100">
        <w:rPr>
          <w:rFonts w:cs="Arial"/>
          <w:b/>
          <w:bCs/>
          <w:color w:val="000000"/>
        </w:rPr>
        <w:t>&lt;&lt;GrantDate&gt;&gt;</w:t>
      </w:r>
      <w:r w:rsidRPr="00815100">
        <w:rPr>
          <w:rFonts w:cs="Arial"/>
          <w:color w:val="000000"/>
        </w:rPr>
        <w:t xml:space="preserve"> (the “Award Date”).  Capitalized terms used but not defined in this Award Agreement shall have the meanings assigned to them in the Plan.</w:t>
      </w:r>
    </w:p>
    <w:p w14:paraId="40BD1A23"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1. </w:t>
      </w:r>
      <w:r w:rsidRPr="00815100">
        <w:rPr>
          <w:rFonts w:cs="Arial"/>
          <w:color w:val="000000"/>
          <w:u w:val="single"/>
        </w:rPr>
        <w:t>Award</w:t>
      </w:r>
      <w:r w:rsidRPr="00815100">
        <w:rPr>
          <w:rFonts w:cs="Arial"/>
          <w:color w:val="000000"/>
        </w:rPr>
        <w:t xml:space="preserve">. </w:t>
      </w:r>
    </w:p>
    <w:p w14:paraId="31A085D6"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(a) The number of SAs initially subject to the Award (the “GrantedSAs”) is </w:t>
      </w:r>
      <w:r w:rsidRPr="00815100">
        <w:rPr>
          <w:rFonts w:cs="Arial"/>
          <w:b/>
          <w:color w:val="000000"/>
        </w:rPr>
        <w:t>&lt;&lt;Granted SAs&gt;&gt;</w:t>
      </w:r>
      <w:r w:rsidRPr="00815100">
        <w:rPr>
          <w:rFonts w:cs="Arial"/>
          <w:color w:val="000000"/>
        </w:rPr>
        <w:t xml:space="preserve">.  The performance period of the Award (the “Performance Period”) is the Company’s </w:t>
      </w:r>
      <w:r w:rsidRPr="00815100">
        <w:rPr>
          <w:rFonts w:cs="Arial"/>
          <w:b/>
          <w:bCs/>
          <w:color w:val="000000"/>
        </w:rPr>
        <w:t>&lt;&lt;Year&gt;&gt;</w:t>
      </w:r>
      <w:r w:rsidRPr="00815100">
        <w:rPr>
          <w:rFonts w:cs="Arial"/>
          <w:color w:val="000000"/>
        </w:rPr>
        <w:t xml:space="preserve"> fiscal year.  At the end of the Performance Period, the Committee (as that term is defined in Section 2(f) of the Plan) will determine the number of SAs earned under the Award as set forth in Section 2 (these earned SAs are the “Earned SAs”).</w:t>
      </w:r>
    </w:p>
    <w:p w14:paraId="763B2367"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(b) The Earned SAs represent the Company’s unfunded and unsecured promise to issue Common Shares at a future date, subject to the terms of this Award Agreement and the Plan.  Awardee has no rights under the Earned SAs other than the rights of a general unsecured creditor of the Company. </w:t>
      </w:r>
    </w:p>
    <w:p w14:paraId="55CA1D41"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2. </w:t>
      </w:r>
      <w:r w:rsidRPr="00815100">
        <w:rPr>
          <w:rFonts w:cs="Arial"/>
          <w:color w:val="000000"/>
          <w:u w:val="single"/>
        </w:rPr>
        <w:t>Performance Goal; Earned SAs</w:t>
      </w:r>
      <w:r w:rsidRPr="00815100">
        <w:rPr>
          <w:rFonts w:cs="Arial"/>
          <w:color w:val="000000"/>
        </w:rPr>
        <w:t xml:space="preserve">. </w:t>
      </w:r>
    </w:p>
    <w:p w14:paraId="45D123C0"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(a) Not later than 90 days after the beginning of the Performance Period, the Committee shall determine the performance goal (the “Performance Goal”) for the Performance Period under the EOIP, which shall apply to this Award and shall be set forth in </w:t>
      </w:r>
      <w:r w:rsidRPr="00815100">
        <w:rPr>
          <w:rFonts w:cs="Arial"/>
          <w:color w:val="000000"/>
          <w:u w:val="single"/>
        </w:rPr>
        <w:t>Schedule A</w:t>
      </w:r>
      <w:r w:rsidRPr="00815100">
        <w:rPr>
          <w:rFonts w:cs="Arial"/>
          <w:color w:val="000000"/>
        </w:rPr>
        <w:t>.</w:t>
      </w:r>
    </w:p>
    <w:p w14:paraId="03554E20"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(b) Within a reasonable time after the close of the Performance Period, and in no event later than 90 days following the close of the Performance Period, the Committee shall determine whether the Performance Goal has been met and, if applicable, certify in accordance with the requirements of Code Section 162(m) to its satisfaction.  The date the Committee makes this determination is the “Determination Date”.  If the Performance Goal has not been met, the number of Earned SAs will be zero.  If the Performance Goal has been met, the number of Earned SAs will be determined by the Committee in accordance with </w:t>
      </w:r>
      <w:r w:rsidRPr="00815100">
        <w:rPr>
          <w:rFonts w:cs="Arial"/>
          <w:color w:val="000000"/>
          <w:u w:val="single"/>
        </w:rPr>
        <w:t>Schedule A.</w:t>
      </w:r>
    </w:p>
    <w:p w14:paraId="7AA2DF23" w14:textId="77777777" w:rsidR="009322D7" w:rsidRPr="00815100" w:rsidRDefault="009322D7" w:rsidP="009322D7">
      <w:pPr>
        <w:keepNext/>
        <w:shd w:val="clear" w:color="auto" w:fill="FFFFFF"/>
        <w:spacing w:before="100" w:beforeAutospacing="1" w:after="100" w:afterAutospacing="1"/>
        <w:rPr>
          <w:rFonts w:cs="Arial"/>
          <w:color w:val="000000"/>
        </w:rPr>
      </w:pPr>
      <w:r w:rsidRPr="00815100">
        <w:rPr>
          <w:rFonts w:cs="Arial"/>
          <w:color w:val="000000"/>
        </w:rPr>
        <w:t xml:space="preserve">3. </w:t>
      </w:r>
      <w:r w:rsidRPr="00815100">
        <w:rPr>
          <w:rFonts w:cs="Arial"/>
          <w:color w:val="000000"/>
          <w:u w:val="single"/>
        </w:rPr>
        <w:t>Vesting of SAs</w:t>
      </w:r>
      <w:r w:rsidRPr="00815100">
        <w:rPr>
          <w:rFonts w:cs="Arial"/>
          <w:color w:val="000000"/>
        </w:rPr>
        <w:t xml:space="preserve">. </w:t>
      </w:r>
      <w:r w:rsidRPr="00815100">
        <w:rPr>
          <w:rFonts w:cs="Arial"/>
          <w:color w:val="000000"/>
        </w:rPr>
        <w:br/>
        <w:t>(a) Subject to the terms of this Award Agreement and the Plan and provided that Awardee remains continuously employed through the vesting dates set out below, the Earned SAs shall vest as follows:</w:t>
      </w:r>
    </w:p>
    <w:tbl>
      <w:tblPr>
        <w:tblW w:w="0" w:type="auto"/>
        <w:tblInd w:w="2608"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0A0" w:firstRow="1" w:lastRow="0" w:firstColumn="1" w:lastColumn="0" w:noHBand="0" w:noVBand="0"/>
      </w:tblPr>
      <w:tblGrid>
        <w:gridCol w:w="4044"/>
        <w:gridCol w:w="1535"/>
      </w:tblGrid>
      <w:tr w:rsidR="009322D7" w:rsidRPr="00815100" w14:paraId="0BAD0873" w14:textId="77777777" w:rsidTr="00020E44">
        <w:trPr>
          <w:trHeight w:val="460"/>
        </w:trPr>
        <w:tc>
          <w:tcPr>
            <w:tcW w:w="4044" w:type="dxa"/>
            <w:vAlign w:val="center"/>
          </w:tcPr>
          <w:p w14:paraId="555746CA" w14:textId="77777777" w:rsidR="009322D7" w:rsidRPr="00815100" w:rsidRDefault="009322D7" w:rsidP="00020E44">
            <w:pPr>
              <w:keepNext/>
              <w:spacing w:before="100" w:beforeAutospacing="1" w:after="100" w:afterAutospacing="1"/>
              <w:ind w:left="120" w:right="120"/>
              <w:rPr>
                <w:rFonts w:cs="Arial"/>
                <w:color w:val="000000"/>
              </w:rPr>
            </w:pPr>
            <w:r w:rsidRPr="00815100">
              <w:rPr>
                <w:rFonts w:cs="Arial"/>
                <w:b/>
                <w:bCs/>
                <w:color w:val="000000"/>
              </w:rPr>
              <w:t>Vesting Date</w:t>
            </w:r>
            <w:r w:rsidRPr="00815100">
              <w:rPr>
                <w:rFonts w:cs="Arial"/>
                <w:color w:val="000000"/>
              </w:rPr>
              <w:t xml:space="preserve"> </w:t>
            </w:r>
          </w:p>
        </w:tc>
        <w:tc>
          <w:tcPr>
            <w:tcW w:w="1483" w:type="dxa"/>
            <w:vAlign w:val="center"/>
          </w:tcPr>
          <w:p w14:paraId="104394B8" w14:textId="77777777" w:rsidR="009322D7" w:rsidRPr="00815100" w:rsidRDefault="009322D7" w:rsidP="00020E44">
            <w:pPr>
              <w:keepNext/>
              <w:spacing w:before="100" w:beforeAutospacing="1" w:after="100" w:afterAutospacing="1"/>
              <w:ind w:left="120" w:right="120"/>
              <w:rPr>
                <w:rFonts w:cs="Arial"/>
                <w:color w:val="000000"/>
              </w:rPr>
            </w:pPr>
            <w:r w:rsidRPr="00815100">
              <w:rPr>
                <w:rFonts w:cs="Arial"/>
                <w:b/>
                <w:bCs/>
                <w:color w:val="000000"/>
              </w:rPr>
              <w:t>Percentage of Earned SAs</w:t>
            </w:r>
            <w:r w:rsidRPr="00815100">
              <w:rPr>
                <w:rFonts w:cs="Arial"/>
                <w:color w:val="000000"/>
              </w:rPr>
              <w:t xml:space="preserve"> </w:t>
            </w:r>
          </w:p>
        </w:tc>
      </w:tr>
      <w:tr w:rsidR="009322D7" w:rsidRPr="00815100" w14:paraId="47C0AA22" w14:textId="77777777" w:rsidTr="00020E44">
        <w:trPr>
          <w:trHeight w:val="460"/>
        </w:trPr>
        <w:tc>
          <w:tcPr>
            <w:tcW w:w="4044" w:type="dxa"/>
            <w:vAlign w:val="center"/>
          </w:tcPr>
          <w:p w14:paraId="0829E0B3" w14:textId="77777777" w:rsidR="009322D7" w:rsidRPr="00815100" w:rsidRDefault="009322D7" w:rsidP="00020E44">
            <w:pPr>
              <w:keepNext/>
              <w:spacing w:before="100" w:beforeAutospacing="1" w:after="100" w:afterAutospacing="1"/>
              <w:ind w:left="120" w:right="120"/>
              <w:rPr>
                <w:rFonts w:cs="Arial"/>
                <w:color w:val="000000"/>
              </w:rPr>
            </w:pPr>
            <w:r w:rsidRPr="00815100">
              <w:rPr>
                <w:rFonts w:cs="Arial"/>
                <w:i/>
                <w:color w:val="000000"/>
              </w:rPr>
              <w:t>[Insert six-month anniversary of last business day in August preceding the Award Date] (“Initial Vest Date”)</w:t>
            </w:r>
          </w:p>
        </w:tc>
        <w:tc>
          <w:tcPr>
            <w:tcW w:w="1483" w:type="dxa"/>
            <w:vAlign w:val="center"/>
          </w:tcPr>
          <w:p w14:paraId="499DD9FD" w14:textId="77777777" w:rsidR="009322D7" w:rsidRPr="00815100" w:rsidRDefault="009322D7" w:rsidP="00020E44">
            <w:pPr>
              <w:keepNext/>
              <w:spacing w:before="100" w:beforeAutospacing="1" w:after="100" w:afterAutospacing="1"/>
              <w:ind w:left="120" w:right="120"/>
              <w:rPr>
                <w:rFonts w:cs="Arial"/>
                <w:color w:val="000000"/>
              </w:rPr>
            </w:pPr>
            <w:r w:rsidRPr="00815100">
              <w:rPr>
                <w:rFonts w:cs="Arial"/>
                <w:color w:val="000000"/>
              </w:rPr>
              <w:t xml:space="preserve">12.5% </w:t>
            </w:r>
          </w:p>
        </w:tc>
      </w:tr>
      <w:tr w:rsidR="009322D7" w:rsidRPr="00815100" w14:paraId="17AEE665" w14:textId="77777777" w:rsidTr="00020E44">
        <w:trPr>
          <w:trHeight w:val="460"/>
        </w:trPr>
        <w:tc>
          <w:tcPr>
            <w:tcW w:w="4044" w:type="dxa"/>
            <w:vAlign w:val="center"/>
          </w:tcPr>
          <w:p w14:paraId="454BB16B" w14:textId="77777777" w:rsidR="009322D7" w:rsidRPr="00815100" w:rsidRDefault="009322D7" w:rsidP="00020E44">
            <w:pPr>
              <w:keepNext/>
              <w:spacing w:before="100" w:beforeAutospacing="1" w:after="100" w:afterAutospacing="1"/>
              <w:ind w:left="120" w:right="120"/>
              <w:rPr>
                <w:rFonts w:cs="Arial"/>
                <w:i/>
                <w:color w:val="000000"/>
              </w:rPr>
            </w:pPr>
            <w:r w:rsidRPr="00815100">
              <w:rPr>
                <w:rFonts w:cs="Arial"/>
                <w:i/>
                <w:color w:val="000000"/>
              </w:rPr>
              <w:t>Each 6 month anniversary of the Initial Vest Date</w:t>
            </w:r>
          </w:p>
        </w:tc>
        <w:tc>
          <w:tcPr>
            <w:tcW w:w="1483" w:type="dxa"/>
            <w:vAlign w:val="center"/>
          </w:tcPr>
          <w:p w14:paraId="03E23243" w14:textId="77777777" w:rsidR="009322D7" w:rsidRPr="00815100" w:rsidRDefault="009322D7" w:rsidP="00020E44">
            <w:pPr>
              <w:keepNext/>
              <w:spacing w:before="100" w:beforeAutospacing="1" w:after="100" w:afterAutospacing="1"/>
              <w:ind w:left="120" w:right="120"/>
              <w:rPr>
                <w:rFonts w:cs="Arial"/>
                <w:color w:val="000000"/>
              </w:rPr>
            </w:pPr>
            <w:r w:rsidRPr="00815100">
              <w:rPr>
                <w:rFonts w:cs="Arial"/>
                <w:color w:val="000000"/>
              </w:rPr>
              <w:t xml:space="preserve">12.5% </w:t>
            </w:r>
          </w:p>
        </w:tc>
      </w:tr>
    </w:tbl>
    <w:p w14:paraId="2BC9710E" w14:textId="77777777" w:rsidR="009322D7" w:rsidRPr="00815100" w:rsidRDefault="009322D7" w:rsidP="009322D7">
      <w:pPr>
        <w:keepNext/>
        <w:spacing w:before="100" w:beforeAutospacing="1" w:after="100" w:afterAutospacing="1"/>
        <w:rPr>
          <w:rFonts w:cs="Arial"/>
          <w:color w:val="000000"/>
        </w:rPr>
      </w:pPr>
      <w:r w:rsidRPr="00815100">
        <w:rPr>
          <w:rFonts w:cs="Arial"/>
          <w:color w:val="000000"/>
        </w:rPr>
        <w:t>Vesting will not occur before the first NASDAQ Stock Market regular trading day that is on or after the applicable vesting date.</w:t>
      </w:r>
    </w:p>
    <w:p w14:paraId="6A03010C" w14:textId="77777777" w:rsidR="009322D7" w:rsidRPr="00815100" w:rsidRDefault="009322D7" w:rsidP="009322D7">
      <w:pPr>
        <w:spacing w:before="100" w:beforeAutospacing="1" w:after="100" w:afterAutospacing="1"/>
        <w:rPr>
          <w:rFonts w:cs="Arial"/>
          <w:color w:val="000000"/>
        </w:rPr>
      </w:pPr>
      <w:r w:rsidRPr="00815100">
        <w:rPr>
          <w:rFonts w:cs="Arial"/>
          <w:color w:val="000000"/>
        </w:rPr>
        <w:t>(b) Awardee agrees that the SAs subject to this Award Agreement, and other incentive or performance-based compensation Awardee receives or has received from the Company, shall be subject to the Company’s executive compensation recovery policy, as amended from time to time.</w:t>
      </w:r>
    </w:p>
    <w:p w14:paraId="104C16D5" w14:textId="77777777" w:rsidR="009322D7" w:rsidRPr="00815100" w:rsidRDefault="009322D7" w:rsidP="009322D7">
      <w:pPr>
        <w:spacing w:before="100" w:beforeAutospacing="1" w:after="100" w:afterAutospacing="1"/>
        <w:rPr>
          <w:rFonts w:cs="Arial"/>
          <w:color w:val="000000"/>
        </w:rPr>
      </w:pPr>
      <w:r w:rsidRPr="00815100">
        <w:rPr>
          <w:rFonts w:cs="Arial"/>
          <w:color w:val="000000"/>
        </w:rPr>
        <w:t>(c) AWARDEE’S RIGHTS IN THE SAs SHALL BE AFFECTED, WITH REGARD TO BOTH VESTING SCHEDULE AND TERMINATION, BY LEAVES OF ABSENCE, CHANGES IN THE NUMBER OF HOURS WORKED, PARTIAL DISABILITY, AND OTHER CHANGES IN AWARDEE’S EMPLOYMENT STATUS AS PROVIDED IN THE COMPANY’S CURRENT POLICIES FOR THESE MATTERS.  ACCOMPANYING THIS AWARD AGREEMENT IS A CURRENT COPY OF THESE POLICIES.  THESE POLICIES MAY CHANGE FROM TIME TO TIME WITHOUT NOTICE IN THE COMPANY’S SOLE DISCRETION, AND AWARDEE’S RIGHTS WILL BE GOVERNED BY THE POLICIES IN EFFECT AT THE TIME OF ANY EMPLOYMENT STATUS CHANGE.  E-MAIL "BENEFITS" FOR A COPY OF THE MOST CURRENT POLICIES.</w:t>
      </w:r>
    </w:p>
    <w:p w14:paraId="5214AB51"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4. </w:t>
      </w:r>
      <w:r w:rsidRPr="00815100">
        <w:rPr>
          <w:rFonts w:cs="Arial"/>
          <w:color w:val="000000"/>
          <w:u w:val="single"/>
        </w:rPr>
        <w:t>Termination</w:t>
      </w:r>
      <w:r w:rsidRPr="00815100">
        <w:rPr>
          <w:rFonts w:cs="Arial"/>
          <w:color w:val="000000"/>
        </w:rPr>
        <w:t>.  Unless terminated earlier under Section 5, 6 or 7 below, an Awardee’s rights under this Award Agreement with respect to the SAs under this Award Agreement shall terminate at the time the SAs are converted into Common Shares and distributed to Awardee.</w:t>
      </w:r>
    </w:p>
    <w:p w14:paraId="7DFD1644"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5. </w:t>
      </w:r>
      <w:r w:rsidRPr="00815100">
        <w:rPr>
          <w:rFonts w:cs="Arial"/>
          <w:color w:val="000000"/>
          <w:u w:val="single"/>
        </w:rPr>
        <w:t>Termination of Awardee's Status as a Participant</w:t>
      </w:r>
      <w:r w:rsidRPr="00815100">
        <w:rPr>
          <w:rFonts w:cs="Arial"/>
          <w:color w:val="000000"/>
        </w:rPr>
        <w:t>.  Except as otherwise specified in Section 6, 7 and 8 below, in the event of termination of Awardee's Continuous Status as a Participant (as that term is defined in Section 2(j) of the Plan), Awardee’s rights under this Award Agreement in any unvested SAs shall terminate.  For the avoidance of doubt, an Awardee’s Continuous Status as a Participant terminates at the time Awardee’s actual employer ceases to be the Company or a “Subsidiary” of the Company, as that term is defined in Section 2(y) of the Plan, and except as otherwise specified in Section 6, 7 and 8 below, no person shall have any rights as an Awardee under this Award Agreement unless he or she is in Continuous Status as a Participant on the Award Date.</w:t>
      </w:r>
    </w:p>
    <w:p w14:paraId="714C38B8"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6. </w:t>
      </w:r>
      <w:r w:rsidRPr="00815100">
        <w:rPr>
          <w:rFonts w:cs="Arial"/>
          <w:color w:val="000000"/>
          <w:u w:val="single"/>
        </w:rPr>
        <w:t>Disability of Awardee</w:t>
      </w:r>
      <w:r w:rsidRPr="00815100">
        <w:rPr>
          <w:rFonts w:cs="Arial"/>
          <w:color w:val="000000"/>
        </w:rPr>
        <w:t xml:space="preserve">.  Notwithstanding the provisions of Section 5 above, in the event of termination of Awardee's Continuous Status as a Participant as a result of total and permanent disability (as that term is defined in Section 12(c) of the Plan), outstanding unvested Earned SAs shall become immediately vested. </w:t>
      </w:r>
    </w:p>
    <w:p w14:paraId="1428DB2A"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7. </w:t>
      </w:r>
      <w:r w:rsidRPr="00815100">
        <w:rPr>
          <w:rFonts w:cs="Arial"/>
          <w:color w:val="000000"/>
          <w:u w:val="single"/>
        </w:rPr>
        <w:t>Death of Awardee</w:t>
      </w:r>
      <w:r w:rsidRPr="00815100">
        <w:rPr>
          <w:rFonts w:cs="Arial"/>
          <w:color w:val="000000"/>
        </w:rPr>
        <w:t>.  Notwithstanding the provisions of Section 5 above, if Awardee is, at the time of death, in Continuous Status as a Participant, outstanding unvested Earned SAs shall become immediately vested.</w:t>
      </w:r>
    </w:p>
    <w:p w14:paraId="7E6C9885"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8. </w:t>
      </w:r>
      <w:r w:rsidRPr="00815100">
        <w:rPr>
          <w:rFonts w:cs="Arial"/>
          <w:color w:val="000000"/>
          <w:u w:val="single"/>
        </w:rPr>
        <w:t>Retirement of Awardee; Severance</w:t>
      </w:r>
      <w:r w:rsidRPr="00815100">
        <w:rPr>
          <w:rFonts w:cs="Arial"/>
          <w:color w:val="000000"/>
        </w:rPr>
        <w:t xml:space="preserve">.  </w:t>
      </w:r>
    </w:p>
    <w:p w14:paraId="27242459" w14:textId="77777777" w:rsidR="009322D7" w:rsidRPr="00815100" w:rsidRDefault="009322D7" w:rsidP="009322D7">
      <w:pPr>
        <w:spacing w:before="100" w:beforeAutospacing="1" w:after="100" w:afterAutospacing="1"/>
        <w:rPr>
          <w:rFonts w:cs="Arial"/>
          <w:color w:val="000000"/>
        </w:rPr>
      </w:pPr>
      <w:r w:rsidRPr="00815100">
        <w:rPr>
          <w:rFonts w:cs="Arial"/>
          <w:color w:val="000000"/>
        </w:rPr>
        <w:t>(a) Notwithstanding the provisions of Section 5 above, in the event of Awardee's Retirement, Awardee shall be treated as continuously employed through the vesting dates in Section 3(a) above.  For this purpose, "Retirement" means termination of employment with the Company or a Subsidiary after the earlier of (a) age 65, or (b) attaining age 55 and 15 years of Continuous Service, provided that immediately prior to termination of employment Awardee is employed by Microsoft (or a Subsidiary) in the United States.</w:t>
      </w:r>
    </w:p>
    <w:p w14:paraId="309331E4" w14:textId="77777777" w:rsidR="009322D7" w:rsidRPr="00815100" w:rsidRDefault="009322D7" w:rsidP="009322D7">
      <w:pPr>
        <w:spacing w:before="100" w:beforeAutospacing="1" w:after="100" w:afterAutospacing="1"/>
        <w:rPr>
          <w:rFonts w:cs="Arial"/>
          <w:color w:val="000000"/>
        </w:rPr>
      </w:pPr>
      <w:r w:rsidRPr="00815100">
        <w:rPr>
          <w:rFonts w:cs="Arial"/>
          <w:color w:val="000000"/>
        </w:rPr>
        <w:t>This Section 8 will only apply to a Retirement if (a) the Retirement occurs more than one year after the Award Date, (b) Awardee executes a release in conjunction with the Retirement in the form provided by the Company, and (c) Awardee’s employment does not terminate due to misconduct (as determined in the sole discretion of the Company’s senior corporate officer in charge of the Human Resources department), including but not limited to misconduct in violation of Company policy and misconduct that adversely affects the Company’s interests or reputation.</w:t>
      </w:r>
    </w:p>
    <w:p w14:paraId="19EDBD37" w14:textId="77777777" w:rsidR="009322D7" w:rsidRPr="00815100" w:rsidRDefault="009322D7" w:rsidP="009322D7">
      <w:pPr>
        <w:spacing w:before="100" w:beforeAutospacing="1" w:after="100" w:afterAutospacing="1"/>
        <w:rPr>
          <w:rFonts w:cs="Arial"/>
          <w:color w:val="000000"/>
        </w:rPr>
      </w:pPr>
      <w:r w:rsidRPr="00815100">
        <w:rPr>
          <w:rFonts w:cs="Arial"/>
          <w:color w:val="000000"/>
        </w:rPr>
        <w:t>For purposes of this Section 8, “Continuous Service” means that Awardee has continuously remained an employee of the Company or a Subsidiary, measured from Awardee’s “most recent hire date” as reflected in the Company records.  For an Awardee who became an employee of the Company following the acquisition of his or her employer by the Company or a Subsidiary, service with the acquired employer shall count toward Continuous Service, and Continuous Service shall be measured from Awardee’s acquired company hire date as reflected in the Company’s records.</w:t>
      </w:r>
    </w:p>
    <w:p w14:paraId="5080A219" w14:textId="77777777" w:rsidR="009322D7" w:rsidRPr="00815100" w:rsidRDefault="009322D7" w:rsidP="009322D7">
      <w:pPr>
        <w:spacing w:before="100" w:beforeAutospacing="1" w:after="100" w:afterAutospacing="1"/>
        <w:rPr>
          <w:rFonts w:cs="Arial"/>
          <w:color w:val="000000"/>
        </w:rPr>
      </w:pPr>
      <w:r w:rsidRPr="00815100">
        <w:rPr>
          <w:rFonts w:cs="Arial"/>
          <w:color w:val="000000"/>
        </w:rPr>
        <w:t>If the Awardee dies after an eligible Retirement under this Section 8, then any shares that would, but for the Awardee’s death, be distributed pursuant to this Section 8 on vesting dates that follow the Awardee’s death shall be immediately vested and distributed in accordance with this Award Agreement.</w:t>
      </w:r>
    </w:p>
    <w:p w14:paraId="71D77EFB" w14:textId="77777777" w:rsidR="009322D7" w:rsidRPr="00815100" w:rsidRDefault="009322D7" w:rsidP="009322D7">
      <w:pPr>
        <w:rPr>
          <w:rFonts w:cs="Arial"/>
          <w:b/>
        </w:rPr>
      </w:pPr>
      <w:r w:rsidRPr="00815100">
        <w:rPr>
          <w:rFonts w:cs="Arial"/>
          <w:color w:val="000000"/>
        </w:rPr>
        <w:t>(b) Awardee may vest in shares following Awardee’s termination of employment to the extent provided in a Company severance benefit plan, including the Senior Executive Severance Benefit Plan.</w:t>
      </w:r>
      <w:r w:rsidRPr="00815100">
        <w:rPr>
          <w:rFonts w:eastAsia="Calibri" w:cs="Arial"/>
          <w:color w:val="1F497D"/>
        </w:rPr>
        <w:t xml:space="preserve">  </w:t>
      </w:r>
      <w:r w:rsidRPr="00815100">
        <w:rPr>
          <w:rFonts w:eastAsia="Calibri" w:cs="Arial"/>
        </w:rPr>
        <w:t>In no event, however, shall any accelerated or continued vesting under a Company severance benefit plan change the time of payment specified under this Award Agreement.</w:t>
      </w:r>
    </w:p>
    <w:p w14:paraId="732F6495"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9. </w:t>
      </w:r>
      <w:r w:rsidRPr="00815100">
        <w:rPr>
          <w:rFonts w:cs="Arial"/>
          <w:color w:val="000000"/>
          <w:u w:val="single"/>
        </w:rPr>
        <w:t>Value of Unvested SAs</w:t>
      </w:r>
      <w:r w:rsidRPr="00815100">
        <w:rPr>
          <w:rFonts w:cs="Arial"/>
          <w:color w:val="000000"/>
        </w:rPr>
        <w:t>.  In consideration of the award of these SAs, Awardee agrees that upon and following termination of Awardee's Continuous Status as a Participant for any reason (whether or not in breach of applicable laws), and regardless of whether Awardee is terminated with or without cause, notice, or pre-termination procedure or whether Awardee asserts or prevails on a claim that Awardee’s employment was terminable only for cause or only with notice or pre-termination procedure, any unvested SAs under this Award Agreement shall be deemed to have a value of zero dollars ($0.00).</w:t>
      </w:r>
    </w:p>
    <w:p w14:paraId="7C329CA4" w14:textId="77777777" w:rsidR="009322D7" w:rsidRPr="00815100" w:rsidRDefault="009322D7" w:rsidP="009322D7">
      <w:pPr>
        <w:keepNext/>
        <w:spacing w:before="100" w:beforeAutospacing="1" w:after="100" w:afterAutospacing="1"/>
        <w:rPr>
          <w:rFonts w:cs="Arial"/>
          <w:color w:val="000000"/>
        </w:rPr>
      </w:pPr>
      <w:r w:rsidRPr="00815100">
        <w:rPr>
          <w:rFonts w:cs="Arial"/>
          <w:color w:val="000000"/>
        </w:rPr>
        <w:t xml:space="preserve">10. </w:t>
      </w:r>
      <w:r w:rsidRPr="00815100">
        <w:rPr>
          <w:rFonts w:cs="Arial"/>
          <w:color w:val="000000"/>
          <w:u w:val="single"/>
        </w:rPr>
        <w:t>Conversion of SAs to Common Shares; Responsibility for Taxes</w:t>
      </w:r>
      <w:r w:rsidRPr="00815100">
        <w:rPr>
          <w:rFonts w:cs="Arial"/>
          <w:color w:val="000000"/>
        </w:rPr>
        <w:t>.</w:t>
      </w:r>
    </w:p>
    <w:p w14:paraId="3CB02ACD" w14:textId="77777777" w:rsidR="009322D7" w:rsidRPr="00815100" w:rsidRDefault="009322D7" w:rsidP="009322D7">
      <w:pPr>
        <w:keepNext/>
        <w:shd w:val="clear" w:color="auto" w:fill="FFFFFF"/>
        <w:rPr>
          <w:rFonts w:cs="Arial"/>
          <w:color w:val="000000"/>
        </w:rPr>
      </w:pPr>
      <w:r w:rsidRPr="00815100">
        <w:rPr>
          <w:rFonts w:cs="Arial"/>
          <w:color w:val="000000"/>
        </w:rPr>
        <w:t>(a) Provided Awardee has satisfied the requirements of Section 10(b) below, on the vesting of any Earned SAs, the vested Earned SAs shall be converted into an equivalent number of Common Shares that will be distributed to Awardee (or Awardee’s legal representative, if applicable) within 90 days after the date of the vesting event (but in no event prior to the Determination Date). Notwithstanding the foregoing, if accelerated vesting of an SA occurs pursuant to a provision of the Plan not addressed in this Award Agreement, distribution of the related Common Share shall not occur until the date distribution would have occurred under this Award Agreement absent this accelerated vesting.  The distribution to Awardee (Awardee’s legal representative, if applicable) of Common Shares in respect of the vested Earned SAs shall be evidenced by means that the Company determines to be appropriate.  In the event ownership or issuance of Common Shares is not feasible due to applicable exchange controls, securities regulations, tax laws or other provisions of applicable law, as determined by the Company in its sole discretion, Awardee (Awardee’s legal representative, if applicable) shall receive cash proceeds in an amount equal to the value of the Common Shares otherwise distributable to Awardee, as determined by the Company in its sole discretion, net of amounts withheld in satisfaction of the requirements of Section 10(b) below.</w:t>
      </w:r>
      <w:r w:rsidRPr="00815100">
        <w:rPr>
          <w:rFonts w:cs="Arial"/>
          <w:color w:val="000000"/>
        </w:rPr>
        <w:br/>
      </w:r>
      <w:r w:rsidRPr="00815100">
        <w:rPr>
          <w:rFonts w:cs="Arial"/>
          <w:color w:val="000000"/>
        </w:rPr>
        <w:br/>
        <w:t>(b) Regardless of any action the Company or Awardee’s actual employer takes with respect to any or all income tax (including federal, state and local taxes), social insurance, payroll tax, payment on account, or other tax-related withholding items (“Tax-Related Items”) that arise in connection with the SAs, Awardee acknowledges and agrees that the ultimate liability for any Tax-Related Items determined by the Company in its discretion to be legally due by Awardee, is and remains Awardee’s responsibility.  Awardee acknowledges and agrees that the Company and/or Awardee’s actual employer (i) make no representations or undertakings regarding the treatment of any Tax-Related Items in connection with any aspect of the SAs, including the grant of the SAs, the vesting of Earned SAs, the conversion of Earned SAs into Common Shares or the receipt of an equivalent cash payment, the subsequent sale of any Common Shares acquired and the receipt of any dividends; and (ii) do not commit to and are under no obligation to structure the terms of the grant or any aspect of the SAs to reduce or eliminate Awardee’s liability for any Tax-Related Items.</w:t>
      </w:r>
      <w:r w:rsidRPr="00815100">
        <w:rPr>
          <w:rFonts w:cs="Arial"/>
          <w:color w:val="000000"/>
        </w:rPr>
        <w:br/>
      </w:r>
      <w:r w:rsidRPr="00815100">
        <w:rPr>
          <w:rFonts w:cs="Arial"/>
          <w:color w:val="000000"/>
        </w:rPr>
        <w:br/>
        <w:t>Prior to the relevant taxable or tax-withholding event, as applicable, Awardee shall pay, or make adequate arrangements satisfactory to the Company or to Awardee’s actual employer (in their sole discretion) to satisfy all obligations for Tax-Related Items.  In this regard, Awardee authorizes the Company or Awardee’s actual employer to withhold all applicable Tax-Related Items from Awardee’s wages or other cash compensation payable to Awardee by the Company or Awardee’s actual employer.  Alternatively, or in addition, the Company or Awardee’s actual employer may, in their sole discretion, and without notice to or authorization by Awardee, (i) sell or arrange for the sale of Common Shares to be issued upon the vesting of Earned SAs or other event to satisfy the withholding obligation, and/or (ii) withhold in Common Shares, provided that the Company and Awardee’s actual employer shall withhold only the amount of shares necessary to satisfy the minimum withholding amount or such other amount determined by the Company as not resulting in negative accounting consequences for the Company.  Awardee will be deemed to have been issued the full number of Common Shares subject to the Earned SAs, notwithstanding that a number of whole vested Common Shares are held back solely for the purpose of paying the Tax-Related Items.  Awardee shall pay to the Company or to Awardee’s actual employer any amount of Tax-Related Items that the Company or Awardee’s actual employer may be required to withhold as a result of Awardee’s receipt of SAs, the vesting of Earned SAs, or the conversion of vested Earned SAs to Common Shares that cannot be satisfied by the means described in this paragraph.  Except where applicable legal or regulatory provisions prohibit and notwithstanding anything in the Plan to the contrary, the standard process for the payment of an Awardee’s Tax-Related Items shall be for the Company or Awardee’s actual employer to withhold in Common Shares only to the amount of shares necessary to satisfy the minimum withholding amount or such other amount determined by the Company as not resulting in negative accounting consequences for the Company.  The Company may refuse to deliver Common Shares to Awardee if Awardee fails to comply with Awardee’s obligation in connection with the Tax-Related Items as described in this section 10.</w:t>
      </w:r>
      <w:r w:rsidRPr="00815100">
        <w:rPr>
          <w:rFonts w:cs="Arial"/>
          <w:color w:val="000000"/>
        </w:rPr>
        <w:br/>
      </w:r>
      <w:r w:rsidRPr="00815100">
        <w:rPr>
          <w:rFonts w:cs="Arial"/>
          <w:color w:val="000000"/>
        </w:rPr>
        <w:br/>
        <w:t>(c) In lieu of issuing fractional Common Shares, on the vesting of a fraction of an Earned SA, the Company shall round the shares down to the nearest whole share and any such share that represents a fraction of a SA will be included in a subsequent vest date.</w:t>
      </w:r>
      <w:r w:rsidRPr="00815100">
        <w:rPr>
          <w:rFonts w:cs="Arial"/>
          <w:color w:val="000000"/>
        </w:rPr>
        <w:br/>
      </w:r>
      <w:r w:rsidRPr="00815100">
        <w:rPr>
          <w:rFonts w:cs="Arial"/>
          <w:color w:val="000000"/>
        </w:rPr>
        <w:br/>
        <w:t>(d) Until the distribution to Awardee of the Common Shares in respect of the vested Earned SAs is evidenced by deposit in Awardee’s brokerage account, Awardee shall have no right to vote or receive dividends or any other rights as a shareholder with respect to such Common Shares, notwithstanding the vesting of Earned SAs.  No adjustment will be made for a dividend or other right for which the record date is prior to the date Awardee is recorded as the owner of the Common Shares, except as provided in Section 14 of the Plan.</w:t>
      </w:r>
      <w:r w:rsidRPr="00815100">
        <w:rPr>
          <w:rFonts w:cs="Arial"/>
          <w:color w:val="000000"/>
        </w:rPr>
        <w:br/>
      </w:r>
      <w:r w:rsidRPr="00815100">
        <w:rPr>
          <w:rFonts w:cs="Arial"/>
          <w:color w:val="000000"/>
        </w:rPr>
        <w:br/>
        <w:t>(e) By accepting the Award of SAs evidenced by this Award Agreement, Awardee agrees not to sell any of the Common Shares received on account of vested Earned SAs at a time when applicable laws or Company policies prohibit a sale.  This restriction shall apply so long as Awardee is an Employee, Consultant or outside director of the Company or a Subsidiary of the Company.</w:t>
      </w:r>
    </w:p>
    <w:p w14:paraId="4D66D19D"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11. </w:t>
      </w:r>
      <w:r w:rsidRPr="00815100">
        <w:rPr>
          <w:rFonts w:cs="Arial"/>
          <w:color w:val="000000"/>
          <w:u w:val="single"/>
        </w:rPr>
        <w:t>Non-Transferability of SAs</w:t>
      </w:r>
      <w:r w:rsidRPr="00815100">
        <w:rPr>
          <w:rFonts w:cs="Arial"/>
          <w:color w:val="000000"/>
        </w:rPr>
        <w:t>.  Awardee’s right in the SAs awarded under this Award Agreement and any interest therein may not be sold, pledged, assigned, hypothecated, transferred, or disposed of in any manner, other than by will or by the laws of descent or distribution.  SAs shall not be subject to execution, attachment or other process.</w:t>
      </w:r>
    </w:p>
    <w:p w14:paraId="7C845763"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12. </w:t>
      </w:r>
      <w:r w:rsidRPr="00815100">
        <w:rPr>
          <w:rFonts w:cs="Arial"/>
          <w:color w:val="000000"/>
          <w:u w:val="single"/>
        </w:rPr>
        <w:t>Acknowledgment of Nature of Plan and SAs</w:t>
      </w:r>
      <w:r w:rsidRPr="00815100">
        <w:rPr>
          <w:rFonts w:cs="Arial"/>
          <w:color w:val="000000"/>
        </w:rPr>
        <w:t xml:space="preserve">.  In accepting the Award, Awardee acknowledges that: </w:t>
      </w:r>
      <w:r w:rsidRPr="00815100">
        <w:rPr>
          <w:rFonts w:cs="Arial"/>
          <w:color w:val="000000"/>
        </w:rPr>
        <w:br/>
        <w:t xml:space="preserve">(a) the Plan is established voluntarily by the Company, it is discretionary in nature and may be modified, amended, suspended or terminated by the Company at any time, as provided in the Plan; </w:t>
      </w:r>
      <w:r w:rsidRPr="00815100">
        <w:rPr>
          <w:rFonts w:cs="Arial"/>
          <w:color w:val="000000"/>
        </w:rPr>
        <w:br/>
      </w:r>
      <w:r w:rsidRPr="00815100">
        <w:rPr>
          <w:rFonts w:cs="Arial"/>
          <w:color w:val="000000"/>
        </w:rPr>
        <w:br/>
        <w:t xml:space="preserve">(b) the Award of SAs is voluntary and occasional and does not create any contractual or other right to receive future awards of SAs or other awards, or benefits in lieu of SAs even if SAs have been awarded repeatedly in the past; </w:t>
      </w:r>
      <w:r w:rsidRPr="00815100">
        <w:rPr>
          <w:rFonts w:cs="Arial"/>
          <w:color w:val="000000"/>
        </w:rPr>
        <w:br/>
      </w:r>
      <w:r w:rsidRPr="00815100">
        <w:rPr>
          <w:rFonts w:cs="Arial"/>
          <w:color w:val="000000"/>
        </w:rPr>
        <w:br/>
        <w:t xml:space="preserve">(c) all decisions with respect to SAs or other future awards, if any, will be at the sole discretion of the Company; </w:t>
      </w:r>
      <w:r w:rsidRPr="00815100">
        <w:rPr>
          <w:rFonts w:cs="Arial"/>
          <w:color w:val="000000"/>
        </w:rPr>
        <w:br/>
      </w:r>
      <w:r w:rsidRPr="00815100">
        <w:rPr>
          <w:rFonts w:cs="Arial"/>
          <w:color w:val="000000"/>
        </w:rPr>
        <w:br/>
        <w:t>(d) Awardee’s participation in the Plan is voluntary;</w:t>
      </w:r>
      <w:r w:rsidRPr="00815100">
        <w:rPr>
          <w:rFonts w:cs="Arial"/>
          <w:color w:val="000000"/>
        </w:rPr>
        <w:br/>
      </w:r>
      <w:r w:rsidRPr="00815100">
        <w:rPr>
          <w:rFonts w:cs="Arial"/>
          <w:color w:val="000000"/>
        </w:rPr>
        <w:br/>
        <w:t xml:space="preserve">(e) the future value of the underlying Common Shares is unknown and cannot be predicted with certainty; </w:t>
      </w:r>
      <w:r w:rsidRPr="00815100">
        <w:rPr>
          <w:rFonts w:cs="Arial"/>
          <w:color w:val="000000"/>
        </w:rPr>
        <w:br/>
      </w:r>
      <w:r w:rsidRPr="00815100">
        <w:rPr>
          <w:rFonts w:cs="Arial"/>
          <w:color w:val="000000"/>
        </w:rPr>
        <w:br/>
        <w:t>(f) if Awardee receives Common Shares, the value of the Common Shares acquired on vesting of Earned SAs may increase or decrease in value;</w:t>
      </w:r>
      <w:r w:rsidRPr="00815100">
        <w:rPr>
          <w:rFonts w:cs="Arial"/>
          <w:color w:val="000000"/>
        </w:rPr>
        <w:br/>
      </w:r>
      <w:r w:rsidRPr="00815100">
        <w:rPr>
          <w:rFonts w:cs="Arial"/>
          <w:color w:val="000000"/>
        </w:rPr>
        <w:br/>
        <w:t>(g) notwithstanding any terms or conditions of the Plan to the contrary and consistent with Section 5 above, in the event of termination of Awardee's Continuous Status as a Participant under circumstances where Section 8 above does not apply (whether or not in breach of applicable laws), Awardee's right to receive SAs and vest under the Plan, if any, will terminate effective as of the date that Awardee is no longer actively employed and will not be extended by any notice period mandated under applicable law.  Awardee's right to receive Common Shares pursuant to any Earned SAs after termination of Continuous Status as a Participant, if any, will be calculated as of the date of termination of Awardee's active employment and will not be extended by any notice period mandated under applicable law.  The senior corporate officer in charge of the Human Resources department shall have the exclusive discretion to determine when Awardee is no longer actively employed for purposes of the award of SAs; and</w:t>
      </w:r>
      <w:r w:rsidRPr="00815100">
        <w:rPr>
          <w:rFonts w:cs="Arial"/>
          <w:color w:val="000000"/>
        </w:rPr>
        <w:br/>
      </w:r>
      <w:r w:rsidRPr="00815100">
        <w:rPr>
          <w:rFonts w:cs="Arial"/>
          <w:color w:val="000000"/>
        </w:rPr>
        <w:br/>
        <w:t xml:space="preserve">(h) Awardee acknowledges and agrees that, regardless of whether Awardee is terminated with or without cause, notice or pre-termination procedure or whether Awardee asserts or prevails on a claim that Awardee’s employment was terminable only for cause or only with notice or pre-termination procedure, Awardee has no right to, and will not bring any legal claim or action for, (a) any damages for any portion of any Earned SAs that have been vested and converted into Common Shares, or (b) termination of any unvested SAs under this Award Agreement. </w:t>
      </w:r>
      <w:r w:rsidRPr="00815100">
        <w:rPr>
          <w:rFonts w:cs="Arial"/>
          <w:color w:val="000000"/>
        </w:rPr>
        <w:br/>
      </w:r>
      <w:r w:rsidRPr="00815100">
        <w:rPr>
          <w:rFonts w:cs="Arial"/>
          <w:color w:val="000000"/>
        </w:rPr>
        <w:br/>
        <w:t xml:space="preserve">13. </w:t>
      </w:r>
      <w:r w:rsidRPr="00815100">
        <w:rPr>
          <w:rFonts w:cs="Arial"/>
          <w:color w:val="000000"/>
          <w:u w:val="single"/>
        </w:rPr>
        <w:t>No Employment Right</w:t>
      </w:r>
      <w:r w:rsidRPr="00815100">
        <w:rPr>
          <w:rFonts w:cs="Arial"/>
          <w:color w:val="000000"/>
        </w:rPr>
        <w:t>.  Awardee acknowledges that neither the fact of this Award of SAs nor any provision of this Award Agreement or the Plan or the policies adopted pursuant to the Plan shall confer upon Awardee any right with respect to employment or continuation of current employment with the Company or with Awardee’s actual employer, or to employment that is not terminable at will.  Awardee further acknowledges and agrees that neither the Plan nor this Award of SAs makes Awardee's employment with the Company or Awardee’s actual employer for any minimum or fixed period, and that this employment is subject to the mutual consent of Awardee and the Company or Awardee’s actual employer, and may be terminated by either Awardee or the Company or Awardee’s actual employer at any time, for any reason or no reason, with or without cause or notice or any kind of pre- or post-termination warning, discipline or procedure.</w:t>
      </w:r>
      <w:r w:rsidRPr="00815100">
        <w:rPr>
          <w:rFonts w:cs="Arial"/>
          <w:color w:val="000000"/>
        </w:rPr>
        <w:br/>
      </w:r>
      <w:r w:rsidRPr="00815100">
        <w:rPr>
          <w:rFonts w:cs="Arial"/>
          <w:color w:val="000000"/>
        </w:rPr>
        <w:br/>
        <w:t xml:space="preserve">14. </w:t>
      </w:r>
      <w:r w:rsidRPr="00815100">
        <w:rPr>
          <w:rFonts w:cs="Arial"/>
          <w:color w:val="000000"/>
          <w:u w:val="single"/>
        </w:rPr>
        <w:t>Administration</w:t>
      </w:r>
      <w:r w:rsidRPr="00815100">
        <w:rPr>
          <w:rFonts w:cs="Arial"/>
          <w:color w:val="000000"/>
        </w:rPr>
        <w:t>.  Except as otherwise expressly provided in the Plan, the authority to manage and control the operation and administration of this Award Agreement shall be vested in the Committee, and the Committee shall have all powers and discretion with respect to this Award Agreement as it has with respect to the Plan.  Any interpretation of the Award Agreement by the Committee and any decision made by the Committee with respect to the Award Agreement shall be final and binding on all parties.  References to the Committee in this Award Agreement shall be read to include a reference to any delegate of the Committee acting within the scope of his or her delegation.</w:t>
      </w:r>
    </w:p>
    <w:p w14:paraId="7C196B9E"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15. </w:t>
      </w:r>
      <w:r w:rsidRPr="00815100">
        <w:rPr>
          <w:rFonts w:cs="Arial"/>
          <w:color w:val="000000"/>
          <w:u w:val="single"/>
        </w:rPr>
        <w:t>Plan Governs</w:t>
      </w:r>
      <w:r w:rsidRPr="00815100">
        <w:rPr>
          <w:rFonts w:cs="Arial"/>
          <w:color w:val="000000"/>
        </w:rPr>
        <w:t xml:space="preserve">.  Except as provided in Schedule A, this Award Agreement shall be subject to the terms of the Plan and the EOIP, and this Award Agreement is subject to all interpretations, amendments, rules and regulations promulgated by the Committee from time to time pursuant to the Plan and the EOIP.  </w:t>
      </w:r>
    </w:p>
    <w:p w14:paraId="764299EF"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16. </w:t>
      </w:r>
      <w:r w:rsidRPr="00815100">
        <w:rPr>
          <w:rFonts w:cs="Arial"/>
          <w:color w:val="000000"/>
          <w:u w:val="single"/>
        </w:rPr>
        <w:t>Notices</w:t>
      </w:r>
      <w:r w:rsidRPr="00815100">
        <w:rPr>
          <w:rFonts w:cs="Arial"/>
          <w:color w:val="000000"/>
        </w:rPr>
        <w:t>.  Any written notices provided for in this Award Agreement that are sent by mail shall be deemed received three business days after mailing, but not later than the date of actual receipt.  Notices shall be directed, if to Awardee, at Awardee’s address indicated by the Company’s records and, if to the Company, at the Company’s principal executive office.</w:t>
      </w:r>
    </w:p>
    <w:p w14:paraId="74186AAB"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17. </w:t>
      </w:r>
      <w:r w:rsidRPr="00815100">
        <w:rPr>
          <w:rFonts w:cs="Arial"/>
          <w:color w:val="000000"/>
          <w:u w:val="single"/>
        </w:rPr>
        <w:t>Electronic Delivery</w:t>
      </w:r>
      <w:r w:rsidRPr="00815100">
        <w:rPr>
          <w:rFonts w:cs="Arial"/>
          <w:color w:val="000000"/>
        </w:rPr>
        <w:t>.  The Company may, in its sole discretion, decide to deliver any documents related to SAs awarded under the Plan or future SAs that may be awarded under the Plan by electronic means or request Awardee’s consent to participate in the Plan by electronic means.  Awardee hereby consents to receive such documents by electronic delivery and agrees to participate in the Plan through an on-line or electronic system established and maintained by the Company or another third party designated by the Company.</w:t>
      </w:r>
    </w:p>
    <w:p w14:paraId="67C12445"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18. </w:t>
      </w:r>
      <w:r w:rsidRPr="00815100">
        <w:rPr>
          <w:rFonts w:cs="Arial"/>
          <w:color w:val="000000"/>
          <w:u w:val="single"/>
        </w:rPr>
        <w:t>Acknowledgment</w:t>
      </w:r>
      <w:r w:rsidRPr="00815100">
        <w:rPr>
          <w:rFonts w:cs="Arial"/>
          <w:color w:val="000000"/>
        </w:rPr>
        <w:t>.  By Awardee's acceptance of this Award Agreement in the manner prescribed by the Company, Awardee acknowledges that Awardee has received and has read, understood and accepted all the terms, conditions and restrictions of this Award Agreement, the Plan, and the current policies referenced in Sections 3(b) and 3(c) above.  Awardee understands and agrees that this Award Agreement is subject to all the terms, conditions, and restrictions stated in this Award Agreement and in the other documents referenced in the preceding sentence, as the latter may be amended from time to time in the Company’s sole discretion.</w:t>
      </w:r>
    </w:p>
    <w:p w14:paraId="77995889"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19. </w:t>
      </w:r>
      <w:r w:rsidRPr="00815100">
        <w:rPr>
          <w:rFonts w:cs="Arial"/>
          <w:color w:val="000000"/>
          <w:u w:val="single"/>
        </w:rPr>
        <w:t>Board Approval</w:t>
      </w:r>
      <w:r w:rsidRPr="00815100">
        <w:rPr>
          <w:rFonts w:cs="Arial"/>
          <w:color w:val="000000"/>
        </w:rPr>
        <w:t xml:space="preserve">.  These SAs have been awarded pursuant to the Plan and this Award of SAs has been approved by the Compensation Committee of the Board of Directors or the Board of Directors.  </w:t>
      </w:r>
    </w:p>
    <w:p w14:paraId="50E66812"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20. </w:t>
      </w:r>
      <w:r w:rsidRPr="00815100">
        <w:rPr>
          <w:rFonts w:cs="Arial"/>
          <w:color w:val="000000"/>
          <w:u w:val="single"/>
        </w:rPr>
        <w:t>Governing Law and Venue</w:t>
      </w:r>
      <w:r w:rsidRPr="00815100">
        <w:rPr>
          <w:rFonts w:cs="Arial"/>
          <w:color w:val="000000"/>
        </w:rPr>
        <w:t>.  This Award Agreement shall be governed by the laws of the State of Washington, U.S.A., without regard to Washington laws that might cause other law to govern under applicable principles of conflicts of law.  The venue for any litigation related to this Award Agreement will be in King County, Washington.</w:t>
      </w:r>
    </w:p>
    <w:p w14:paraId="32334E63"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21. </w:t>
      </w:r>
      <w:r w:rsidRPr="00815100">
        <w:rPr>
          <w:rFonts w:cs="Arial"/>
          <w:color w:val="000000"/>
          <w:u w:val="single"/>
        </w:rPr>
        <w:t>Severability</w:t>
      </w:r>
      <w:r w:rsidRPr="00815100">
        <w:rPr>
          <w:rFonts w:cs="Arial"/>
          <w:color w:val="000000"/>
        </w:rPr>
        <w:t>.  If one or more of the provisions of this Award Agreement shall be held invalid, illegal or unenforceable in any respect, the validity, legality and enforceability of the remaining provisions shall not in any way be affected or impaired thereby and the invalid, illegal or unenforceable provisions shall be deemed null and void; however, to the extent permissible by law, any provisions that could be deemed null and void shall first be construed, interpreted or revised retroactively to permit this Award Agreement to be construed so as to foster the intent of this Award Agreement and the Plan.</w:t>
      </w:r>
    </w:p>
    <w:p w14:paraId="7552E941"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22. </w:t>
      </w:r>
      <w:r w:rsidRPr="00815100">
        <w:rPr>
          <w:rFonts w:cs="Arial"/>
          <w:color w:val="000000"/>
          <w:u w:val="single"/>
        </w:rPr>
        <w:t>Complete Award Agreement and Amendment</w:t>
      </w:r>
      <w:r w:rsidRPr="00815100">
        <w:rPr>
          <w:rFonts w:cs="Arial"/>
          <w:color w:val="000000"/>
        </w:rPr>
        <w:t>.  This Award Agreement (including the policies referenced in Sections 3(b) and 3(c)) and the Plan constitute the entire agreement between Awardee and the Company regarding SAs.  Any prior agreements, commitments or negotiations concerning these SAs are superseded.  This Award Agreement may be amended only by written agreement of Awardee and the Company, without consent of any other person, provided that no consent is necessary to an amendment that in the reasonable judgment of the Committee confers a benefit on Awardee.  Awardee agrees not to rely on any oral information regarding this Award of SAs or any written materials not identified in this Section 22.</w:t>
      </w:r>
    </w:p>
    <w:p w14:paraId="08CB52C9"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23. </w:t>
      </w:r>
      <w:r w:rsidRPr="00815100">
        <w:rPr>
          <w:rFonts w:cs="Arial"/>
          <w:color w:val="000000"/>
          <w:u w:val="single"/>
        </w:rPr>
        <w:t>Code Section 409A</w:t>
      </w:r>
      <w:r w:rsidRPr="00815100">
        <w:rPr>
          <w:rFonts w:cs="Arial"/>
          <w:color w:val="000000"/>
        </w:rPr>
        <w:t xml:space="preserve">.  This Award Agreement shall be interpreted, operated, and administered in a manner so as not to subject Awardee to the assessment of additional taxes or interest under Code section 409A, and this Award Agreement shall be amended as the Company, in its sole discretion, determines is necessary and appropriate to avoid the application of any such taxes or interest. </w:t>
      </w:r>
    </w:p>
    <w:p w14:paraId="7B339958" w14:textId="77777777" w:rsidR="009322D7" w:rsidRPr="00815100" w:rsidRDefault="009322D7" w:rsidP="009322D7">
      <w:pPr>
        <w:spacing w:before="100" w:beforeAutospacing="1" w:after="100" w:afterAutospacing="1"/>
        <w:rPr>
          <w:rFonts w:cs="Arial"/>
          <w:color w:val="000000"/>
        </w:rPr>
      </w:pPr>
      <w:r w:rsidRPr="00815100">
        <w:rPr>
          <w:rFonts w:cs="Arial"/>
          <w:color w:val="000000"/>
        </w:rPr>
        <w:t xml:space="preserve">24. </w:t>
      </w:r>
      <w:r w:rsidRPr="00815100">
        <w:rPr>
          <w:rFonts w:cs="Arial"/>
          <w:color w:val="000000"/>
          <w:u w:val="single"/>
        </w:rPr>
        <w:t>Code Section 162(m)</w:t>
      </w:r>
      <w:r w:rsidRPr="00815100">
        <w:rPr>
          <w:rFonts w:cs="Arial"/>
          <w:color w:val="000000"/>
        </w:rPr>
        <w:t>.  The Award is intended to satisfy the applicable requirements for the performance-based compensation exception under Code section 162(m) and applicable IRS guidance issued thereunder, and it is intended that the Award be interpreted, operated and administered to meet such requirements.</w:t>
      </w:r>
    </w:p>
    <w:p w14:paraId="058ECB3E" w14:textId="77777777" w:rsidR="009322D7" w:rsidRPr="00815100" w:rsidRDefault="009322D7" w:rsidP="009322D7">
      <w:pPr>
        <w:spacing w:before="100" w:beforeAutospacing="1" w:after="100" w:afterAutospacing="1"/>
        <w:rPr>
          <w:rFonts w:cs="Arial"/>
          <w:color w:val="000000"/>
        </w:rPr>
      </w:pPr>
      <w:r w:rsidRPr="00815100">
        <w:rPr>
          <w:rFonts w:cs="Arial"/>
          <w:color w:val="000000"/>
        </w:rPr>
        <w:t>MICROSOFT CORPORATION</w:t>
      </w:r>
      <w:r w:rsidRPr="00815100">
        <w:rPr>
          <w:rFonts w:cs="Arial"/>
          <w:color w:val="000000"/>
        </w:rPr>
        <w:br/>
      </w:r>
      <w:r w:rsidRPr="00815100">
        <w:rPr>
          <w:rFonts w:cs="Arial"/>
          <w:color w:val="000000"/>
        </w:rPr>
        <w:br/>
        <w:t xml:space="preserve">Kathleen Hogan, </w:t>
      </w:r>
    </w:p>
    <w:p w14:paraId="5F031A77" w14:textId="77777777" w:rsidR="009322D7" w:rsidRDefault="009322D7" w:rsidP="009322D7">
      <w:pPr>
        <w:pStyle w:val="NormalWeb"/>
        <w:spacing w:before="0" w:beforeAutospacing="0" w:after="0" w:afterAutospacing="0"/>
        <w:jc w:val="left"/>
        <w:rPr>
          <w:rFonts w:cs="Arial"/>
          <w:color w:val="000000"/>
          <w:sz w:val="20"/>
          <w:szCs w:val="20"/>
        </w:rPr>
        <w:sectPr w:rsidR="009322D7" w:rsidSect="00A03DE8">
          <w:pgSz w:w="12240" w:h="15840" w:code="1"/>
          <w:pgMar w:top="864" w:right="936" w:bottom="864" w:left="936" w:header="720" w:footer="576" w:gutter="0"/>
          <w:cols w:space="720"/>
          <w:docGrid w:linePitch="326"/>
        </w:sectPr>
      </w:pPr>
      <w:r w:rsidRPr="00815100">
        <w:rPr>
          <w:rFonts w:cs="Arial"/>
          <w:color w:val="000000"/>
          <w:sz w:val="20"/>
          <w:szCs w:val="20"/>
        </w:rPr>
        <w:br/>
        <w:t>Executive Vice President, Human Resources</w:t>
      </w:r>
    </w:p>
    <w:p w14:paraId="3220B004" w14:textId="53176547" w:rsidR="009322D7" w:rsidRPr="009322D7" w:rsidRDefault="009322D7" w:rsidP="009322D7">
      <w:pPr>
        <w:pStyle w:val="NormalWeb"/>
        <w:spacing w:before="0" w:beforeAutospacing="0" w:after="0" w:afterAutospacing="0"/>
        <w:jc w:val="right"/>
        <w:rPr>
          <w:rFonts w:cs="Arial"/>
          <w:sz w:val="20"/>
          <w:szCs w:val="20"/>
        </w:rPr>
      </w:pPr>
      <w:r w:rsidRPr="00815100">
        <w:rPr>
          <w:rFonts w:cs="Arial"/>
          <w:color w:val="000000"/>
          <w:sz w:val="20"/>
          <w:szCs w:val="20"/>
        </w:rPr>
        <w:br/>
      </w:r>
      <w:r w:rsidRPr="009322D7">
        <w:rPr>
          <w:rFonts w:cs="Arial"/>
          <w:sz w:val="20"/>
          <w:szCs w:val="20"/>
        </w:rPr>
        <w:t xml:space="preserve">Exhibit 10.25 </w:t>
      </w:r>
    </w:p>
    <w:p w14:paraId="2B0D5F06" w14:textId="77777777" w:rsidR="009322D7" w:rsidRPr="009322D7" w:rsidRDefault="009322D7" w:rsidP="009322D7">
      <w:pPr>
        <w:spacing w:after="200" w:line="276" w:lineRule="auto"/>
        <w:jc w:val="center"/>
        <w:rPr>
          <w:rFonts w:eastAsia="Calibri" w:cs="Arial"/>
          <w:b/>
          <w:u w:val="single"/>
        </w:rPr>
      </w:pPr>
      <w:r w:rsidRPr="009322D7">
        <w:rPr>
          <w:rFonts w:eastAsia="Calibri" w:cs="Arial"/>
          <w:b/>
          <w:u w:val="single"/>
        </w:rPr>
        <w:t>Executive Officer Incentive Plan</w:t>
      </w:r>
    </w:p>
    <w:p w14:paraId="3B032D4A" w14:textId="77777777" w:rsidR="009322D7" w:rsidRPr="009322D7" w:rsidRDefault="009322D7" w:rsidP="009322D7">
      <w:pPr>
        <w:jc w:val="center"/>
        <w:rPr>
          <w:rFonts w:eastAsia="Calibri" w:cs="Arial"/>
          <w:b/>
          <w:u w:val="single"/>
        </w:rPr>
      </w:pPr>
      <w:r w:rsidRPr="009322D7">
        <w:rPr>
          <w:rFonts w:eastAsia="Calibri" w:cs="Arial"/>
          <w:b/>
          <w:u w:val="single"/>
        </w:rPr>
        <w:t>PERFORMANCE STOCK AWARD AGREEMENT UNDER</w:t>
      </w:r>
    </w:p>
    <w:p w14:paraId="03ED4DFF" w14:textId="77777777" w:rsidR="009322D7" w:rsidRPr="009322D7" w:rsidRDefault="009322D7" w:rsidP="009322D7">
      <w:pPr>
        <w:jc w:val="center"/>
        <w:rPr>
          <w:rFonts w:eastAsia="Calibri" w:cs="Arial"/>
          <w:b/>
          <w:u w:val="single"/>
        </w:rPr>
      </w:pPr>
      <w:r w:rsidRPr="009322D7">
        <w:rPr>
          <w:rFonts w:eastAsia="Calibri" w:cs="Arial"/>
          <w:b/>
          <w:u w:val="single"/>
        </w:rPr>
        <w:t>THE MICROSOFT CORPORATION 2001 STOCK PLAN</w:t>
      </w:r>
    </w:p>
    <w:p w14:paraId="41D5E882" w14:textId="77777777" w:rsidR="009322D7" w:rsidRPr="009322D7" w:rsidRDefault="009322D7" w:rsidP="009322D7">
      <w:pPr>
        <w:spacing w:after="200" w:line="276" w:lineRule="auto"/>
        <w:rPr>
          <w:rFonts w:cs="Arial"/>
          <w:bCs/>
          <w:color w:val="000000"/>
          <w:u w:val="single"/>
        </w:rPr>
      </w:pPr>
    </w:p>
    <w:p w14:paraId="464597E5" w14:textId="77777777" w:rsidR="009322D7" w:rsidRPr="009322D7" w:rsidRDefault="009322D7" w:rsidP="009322D7">
      <w:pPr>
        <w:spacing w:after="200" w:line="276" w:lineRule="auto"/>
        <w:rPr>
          <w:rFonts w:eastAsia="Calibri" w:cs="Arial"/>
        </w:rPr>
      </w:pPr>
      <w:r w:rsidRPr="009322D7">
        <w:rPr>
          <w:rFonts w:eastAsia="Calibri" w:cs="Arial"/>
        </w:rPr>
        <w:t>Award Number ______________</w:t>
      </w:r>
    </w:p>
    <w:p w14:paraId="76E10FC5" w14:textId="77777777" w:rsidR="009322D7" w:rsidRPr="009322D7" w:rsidRDefault="009322D7" w:rsidP="009322D7">
      <w:pPr>
        <w:spacing w:after="200" w:line="276" w:lineRule="auto"/>
        <w:rPr>
          <w:rFonts w:eastAsia="Calibri" w:cs="Arial"/>
        </w:rPr>
      </w:pPr>
      <w:r w:rsidRPr="009322D7">
        <w:rPr>
          <w:rFonts w:eastAsia="Calibri" w:cs="Arial"/>
        </w:rPr>
        <w:t xml:space="preserve">This Award Agreement sets forth the terms and conditions of an award (the “Award”) of performance stock awards (“PSAs”) awarded to </w:t>
      </w:r>
      <w:r w:rsidRPr="009322D7">
        <w:rPr>
          <w:rFonts w:eastAsia="Calibri" w:cs="Arial"/>
          <w:b/>
        </w:rPr>
        <w:t>&lt;&lt;FullName&gt;&gt;</w:t>
      </w:r>
      <w:r w:rsidRPr="009322D7">
        <w:rPr>
          <w:rFonts w:eastAsia="Calibri" w:cs="Arial"/>
        </w:rPr>
        <w:t xml:space="preserve"> (“Awardee”) by Microsoft Corporation (the “Company”) in the exercise of its sole discretion under the Microsoft Corporation 2001 Stock Plan (the “Plan”) and pursuant to the Microsoft Corporation Executive Officer Incentive Plan (the “EOIP”) on </w:t>
      </w:r>
      <w:r w:rsidRPr="009322D7">
        <w:rPr>
          <w:rFonts w:eastAsia="Calibri" w:cs="Arial"/>
          <w:b/>
        </w:rPr>
        <w:t>&lt;&lt;GrantDate&gt;&gt;</w:t>
      </w:r>
      <w:r w:rsidRPr="009322D7">
        <w:rPr>
          <w:rFonts w:eastAsia="Calibri" w:cs="Arial"/>
        </w:rPr>
        <w:t xml:space="preserve"> (the “Award Date”).  Capitalized terms used but not defined in this Award Agreement shall have the meanings assigned to them in the Plan.</w:t>
      </w:r>
    </w:p>
    <w:p w14:paraId="3326E1C4" w14:textId="77777777" w:rsidR="009322D7" w:rsidRPr="009322D7" w:rsidRDefault="009322D7" w:rsidP="009322D7">
      <w:pPr>
        <w:spacing w:after="200" w:line="276" w:lineRule="auto"/>
        <w:rPr>
          <w:rFonts w:eastAsia="Calibri" w:cs="Arial"/>
        </w:rPr>
      </w:pPr>
      <w:r w:rsidRPr="009322D7">
        <w:rPr>
          <w:rFonts w:eastAsia="Calibri" w:cs="Arial"/>
        </w:rPr>
        <w:t xml:space="preserve">1. </w:t>
      </w:r>
      <w:r w:rsidRPr="009322D7">
        <w:rPr>
          <w:rFonts w:eastAsia="Calibri" w:cs="Arial"/>
          <w:u w:val="single"/>
        </w:rPr>
        <w:t>Award</w:t>
      </w:r>
      <w:r w:rsidRPr="009322D7">
        <w:rPr>
          <w:rFonts w:eastAsia="Calibri" w:cs="Arial"/>
        </w:rPr>
        <w:t xml:space="preserve">. </w:t>
      </w:r>
    </w:p>
    <w:p w14:paraId="75AFF6F0" w14:textId="77777777" w:rsidR="009322D7" w:rsidRPr="009322D7" w:rsidRDefault="009322D7" w:rsidP="009322D7">
      <w:pPr>
        <w:spacing w:after="200" w:line="276" w:lineRule="auto"/>
        <w:rPr>
          <w:rFonts w:eastAsia="Calibri" w:cs="Arial"/>
        </w:rPr>
      </w:pPr>
      <w:r w:rsidRPr="009322D7">
        <w:rPr>
          <w:rFonts w:eastAsia="Calibri" w:cs="Arial"/>
        </w:rPr>
        <w:t xml:space="preserve">(a) The Award is earned over a performance period beginning _____________ and ending June 30, _________ (the “Performance Period”).  Under the Award, the number of shares that may be earned at target performance for the Performance Period is </w:t>
      </w:r>
      <w:r w:rsidRPr="009322D7">
        <w:rPr>
          <w:rFonts w:eastAsia="Calibri" w:cs="Arial"/>
          <w:b/>
        </w:rPr>
        <w:t>&lt;&lt;</w:t>
      </w:r>
      <w:r w:rsidRPr="009322D7">
        <w:rPr>
          <w:rFonts w:eastAsia="Calibri" w:cs="Arial"/>
          <w:b/>
          <w:i/>
        </w:rPr>
        <w:t>TargetShares&gt;&gt;</w:t>
      </w:r>
      <w:r w:rsidRPr="009322D7">
        <w:rPr>
          <w:rFonts w:eastAsia="Calibri" w:cs="Arial"/>
        </w:rPr>
        <w:t xml:space="preserve"> (“Target Award”), and the maximum number of shares that may be earned for the Performance Period is </w:t>
      </w:r>
      <w:r w:rsidRPr="009322D7">
        <w:rPr>
          <w:rFonts w:eastAsia="Calibri" w:cs="Arial"/>
          <w:b/>
        </w:rPr>
        <w:t>&lt;&lt;</w:t>
      </w:r>
      <w:r w:rsidRPr="009322D7">
        <w:rPr>
          <w:rFonts w:eastAsia="Calibri" w:cs="Arial"/>
          <w:b/>
          <w:i/>
        </w:rPr>
        <w:t>MaxShares&gt;&gt;</w:t>
      </w:r>
      <w:r w:rsidRPr="009322D7">
        <w:rPr>
          <w:rFonts w:eastAsia="Calibri" w:cs="Arial"/>
        </w:rPr>
        <w:t>.  At the end of the Performance Period, the Committee (as that term is defined in Section 2(f) of the Plan) will determine the number of PSAs earned under the Award as set forth in Section 2 (these earned PSAs are the “Earned PSAs”).</w:t>
      </w:r>
    </w:p>
    <w:p w14:paraId="7AA1541D" w14:textId="77777777" w:rsidR="009322D7" w:rsidRPr="009322D7" w:rsidRDefault="009322D7" w:rsidP="009322D7">
      <w:pPr>
        <w:spacing w:after="200" w:line="276" w:lineRule="auto"/>
        <w:rPr>
          <w:rFonts w:eastAsia="Calibri" w:cs="Arial"/>
        </w:rPr>
      </w:pPr>
      <w:r w:rsidRPr="009322D7">
        <w:rPr>
          <w:rFonts w:eastAsia="Calibri" w:cs="Arial"/>
        </w:rPr>
        <w:t>(b) The PSAs represent the Company’s unfunded and unsecured promise to issue Common Shares at a future date, subject to the terms of this Award Agreement and the Plan. Awardee has no rights under the PSAs other than the rights of a general unsecured creditor of the Company.</w:t>
      </w:r>
    </w:p>
    <w:p w14:paraId="1A24D15A" w14:textId="77777777" w:rsidR="009322D7" w:rsidRPr="009322D7" w:rsidRDefault="009322D7" w:rsidP="009322D7">
      <w:pPr>
        <w:spacing w:after="200" w:line="276" w:lineRule="auto"/>
        <w:rPr>
          <w:rFonts w:eastAsia="Calibri" w:cs="Arial"/>
        </w:rPr>
      </w:pPr>
      <w:r w:rsidRPr="009322D7">
        <w:rPr>
          <w:rFonts w:eastAsia="Calibri" w:cs="Arial"/>
        </w:rPr>
        <w:t xml:space="preserve">2. </w:t>
      </w:r>
      <w:r w:rsidRPr="009322D7">
        <w:rPr>
          <w:rFonts w:eastAsia="Calibri" w:cs="Arial"/>
          <w:u w:val="single"/>
        </w:rPr>
        <w:t>Performance Goal; Earned PSAs</w:t>
      </w:r>
      <w:r w:rsidRPr="009322D7">
        <w:rPr>
          <w:rFonts w:eastAsia="Calibri" w:cs="Arial"/>
        </w:rPr>
        <w:t>.</w:t>
      </w:r>
    </w:p>
    <w:p w14:paraId="11802411" w14:textId="77777777" w:rsidR="009322D7" w:rsidRPr="009322D7" w:rsidRDefault="009322D7" w:rsidP="009322D7">
      <w:pPr>
        <w:spacing w:after="200" w:line="276" w:lineRule="auto"/>
        <w:rPr>
          <w:rFonts w:eastAsia="Calibri" w:cs="Arial"/>
        </w:rPr>
      </w:pPr>
      <w:r w:rsidRPr="009322D7">
        <w:rPr>
          <w:rFonts w:eastAsia="Calibri" w:cs="Arial"/>
        </w:rPr>
        <w:t>(a) The performance goal for the Performance Period is that the Company have positive operating income for the Performance Period, as reported in the Company’s financial statements (the “Performance Goal”).</w:t>
      </w:r>
    </w:p>
    <w:p w14:paraId="7BF466C1" w14:textId="77777777" w:rsidR="009322D7" w:rsidRPr="009322D7" w:rsidRDefault="009322D7" w:rsidP="009322D7">
      <w:pPr>
        <w:spacing w:after="200" w:line="276" w:lineRule="auto"/>
        <w:rPr>
          <w:rFonts w:eastAsia="Calibri" w:cs="Arial"/>
        </w:rPr>
      </w:pPr>
      <w:r w:rsidRPr="009322D7">
        <w:rPr>
          <w:rFonts w:eastAsia="Calibri" w:cs="Arial"/>
        </w:rPr>
        <w:t>(b) Within 90 days following the close of the Performance Period, the Committee shall assess performance against the Performance Goal in accordance with Section 4.2 of the EOIP. If the Performance Goal for the Performance Period is achieved, the Committee also shall determine the number of Earned PSAs pursuant to Appendix A; provided that in no event may the number of Earned PSAs exceed the maximum amount specified in Section 1(a) or in Section 4.1 of the EOIP.  If the Performance Goal for the Performance Period is not achieved, the number of Earned PSAs shall be zero.  The date the Committee makes the determination of the number of Earned PSAs is the “Determination Date” for the Performance Period.</w:t>
      </w:r>
    </w:p>
    <w:p w14:paraId="6A16FE5C" w14:textId="77777777" w:rsidR="009322D7" w:rsidRPr="009322D7" w:rsidRDefault="009322D7" w:rsidP="009322D7">
      <w:pPr>
        <w:spacing w:after="200" w:line="276" w:lineRule="auto"/>
        <w:rPr>
          <w:rFonts w:eastAsia="Calibri" w:cs="Arial"/>
        </w:rPr>
      </w:pPr>
      <w:r w:rsidRPr="009322D7">
        <w:rPr>
          <w:rFonts w:eastAsia="Calibri" w:cs="Arial"/>
        </w:rPr>
        <w:t xml:space="preserve">3. </w:t>
      </w:r>
      <w:r w:rsidRPr="009322D7">
        <w:rPr>
          <w:rFonts w:eastAsia="Calibri" w:cs="Arial"/>
          <w:u w:val="single"/>
        </w:rPr>
        <w:t>Vesting of PSAs</w:t>
      </w:r>
      <w:r w:rsidRPr="009322D7">
        <w:rPr>
          <w:rFonts w:eastAsia="Calibri" w:cs="Arial"/>
        </w:rPr>
        <w:t xml:space="preserve">. </w:t>
      </w:r>
    </w:p>
    <w:p w14:paraId="0F290031" w14:textId="77777777" w:rsidR="009322D7" w:rsidRPr="009322D7" w:rsidRDefault="009322D7" w:rsidP="009322D7">
      <w:pPr>
        <w:spacing w:after="200" w:line="276" w:lineRule="auto"/>
        <w:rPr>
          <w:rFonts w:eastAsia="Calibri" w:cs="Arial"/>
        </w:rPr>
      </w:pPr>
      <w:r w:rsidRPr="009322D7">
        <w:rPr>
          <w:rFonts w:eastAsia="Calibri" w:cs="Arial"/>
        </w:rPr>
        <w:t>(a) Earned PSAs shall vest on the first NASDAQ Stock Market regular trading day that is on or after the Determination Date, subject to the terms of this Award Agreement and the Plan and provided that Awardee remains continuously employed through the last day of the Performance Period.</w:t>
      </w:r>
    </w:p>
    <w:p w14:paraId="32F91970" w14:textId="77777777" w:rsidR="009322D7" w:rsidRPr="009322D7" w:rsidRDefault="009322D7" w:rsidP="009322D7">
      <w:pPr>
        <w:spacing w:after="200" w:line="276" w:lineRule="auto"/>
        <w:rPr>
          <w:rFonts w:eastAsia="Calibri" w:cs="Arial"/>
        </w:rPr>
      </w:pPr>
      <w:r w:rsidRPr="009322D7">
        <w:rPr>
          <w:rFonts w:eastAsia="Calibri" w:cs="Arial"/>
        </w:rPr>
        <w:t>(b) Awardee agrees that the PSAs subject to this Award Agreement, and other incentive or performance-based compensation Awardee receives or has received from the Company, shall be subject to the Company’s executive compensation recovery policy, as amended from time to time.</w:t>
      </w:r>
    </w:p>
    <w:p w14:paraId="1951BC06" w14:textId="77777777" w:rsidR="009322D7" w:rsidRPr="009322D7" w:rsidRDefault="009322D7" w:rsidP="009322D7">
      <w:pPr>
        <w:spacing w:after="200" w:line="276" w:lineRule="auto"/>
        <w:rPr>
          <w:rFonts w:eastAsia="Calibri" w:cs="Arial"/>
        </w:rPr>
      </w:pPr>
      <w:r w:rsidRPr="009322D7">
        <w:rPr>
          <w:rFonts w:eastAsia="Calibri" w:cs="Arial"/>
        </w:rPr>
        <w:t xml:space="preserve">4. </w:t>
      </w:r>
      <w:r w:rsidRPr="009322D7">
        <w:rPr>
          <w:rFonts w:eastAsia="Calibri" w:cs="Arial"/>
          <w:u w:val="single"/>
        </w:rPr>
        <w:t>Termination</w:t>
      </w:r>
      <w:r w:rsidRPr="009322D7">
        <w:rPr>
          <w:rFonts w:eastAsia="Calibri" w:cs="Arial"/>
        </w:rPr>
        <w:t>. Unless terminated earlier under Section 5, 6 or 7 below, an Awardee’s rights under this Award Agreement with respect to the PSAs under this Award Agreement shall terminate at the time the PSAs are converted into Common Shares and distributed to Awardee.</w:t>
      </w:r>
    </w:p>
    <w:p w14:paraId="6FA6FFF4" w14:textId="77777777" w:rsidR="009322D7" w:rsidRPr="009322D7" w:rsidRDefault="009322D7" w:rsidP="009322D7">
      <w:pPr>
        <w:spacing w:after="200" w:line="276" w:lineRule="auto"/>
        <w:rPr>
          <w:rFonts w:eastAsia="Calibri" w:cs="Arial"/>
        </w:rPr>
      </w:pPr>
      <w:r w:rsidRPr="009322D7">
        <w:rPr>
          <w:rFonts w:eastAsia="Calibri" w:cs="Arial"/>
        </w:rPr>
        <w:t xml:space="preserve">5. </w:t>
      </w:r>
      <w:r w:rsidRPr="009322D7">
        <w:rPr>
          <w:rFonts w:eastAsia="Calibri" w:cs="Arial"/>
          <w:u w:val="single"/>
        </w:rPr>
        <w:t>Termination of Awardee's Status as a Participant</w:t>
      </w:r>
      <w:r w:rsidRPr="009322D7">
        <w:rPr>
          <w:rFonts w:eastAsia="Calibri" w:cs="Arial"/>
        </w:rPr>
        <w:t>. Except as otherwise specified in Section 6 or 7 below, in the event of termination of Awardee's Continuous Status as a Participant (as that term is defined in Section 2(j) of the Plan), Awardee’s rights under this Award Agreement in any unvested PSAs shall terminate. For the avoidance of doubt, an Awardee’s Continuous Status as a Participant terminates at the time Awardee’s actual employer ceases to be the Company or a “Subsidiary” of the Company, as that term is defined in Section 2(y) of the Plan, and except as otherwise specified in Section 6 or 7 below, no person shall have any rights as an Awardee under this Award Agreement unless he or she is in Continuous Status as a Participant on the Award Date.</w:t>
      </w:r>
    </w:p>
    <w:p w14:paraId="74B6224F" w14:textId="77777777" w:rsidR="009322D7" w:rsidRPr="009322D7" w:rsidRDefault="009322D7" w:rsidP="009322D7">
      <w:pPr>
        <w:spacing w:after="200" w:line="276" w:lineRule="auto"/>
        <w:rPr>
          <w:rFonts w:eastAsia="Calibri" w:cs="Arial"/>
        </w:rPr>
      </w:pPr>
      <w:r w:rsidRPr="009322D7">
        <w:rPr>
          <w:rFonts w:eastAsia="Calibri" w:cs="Arial"/>
        </w:rPr>
        <w:t xml:space="preserve">6. </w:t>
      </w:r>
      <w:r w:rsidRPr="009322D7">
        <w:rPr>
          <w:rFonts w:eastAsia="Calibri" w:cs="Arial"/>
          <w:u w:val="single"/>
        </w:rPr>
        <w:t>Disability or Death of Awardee</w:t>
      </w:r>
      <w:r w:rsidRPr="009322D7">
        <w:rPr>
          <w:rFonts w:eastAsia="Calibri" w:cs="Arial"/>
        </w:rPr>
        <w:t xml:space="preserve">. </w:t>
      </w:r>
    </w:p>
    <w:p w14:paraId="0A4F157B" w14:textId="77777777" w:rsidR="009322D7" w:rsidRPr="009322D7" w:rsidRDefault="009322D7" w:rsidP="009322D7">
      <w:pPr>
        <w:spacing w:after="200" w:line="276" w:lineRule="auto"/>
        <w:rPr>
          <w:rFonts w:eastAsia="Calibri" w:cs="Arial"/>
        </w:rPr>
      </w:pPr>
      <w:r w:rsidRPr="009322D7">
        <w:rPr>
          <w:rFonts w:eastAsia="Calibri" w:cs="Arial"/>
        </w:rPr>
        <w:t>(a) Notwithstanding the provisions of Section 5 above, in the event of termination of Awardee's Continuous Status as a Participant as a result of total and permanent disability (as that term is defined in Section 12(c) of the Plan) before the end of the Performance Period, the Awardee shall become immediately vested in the Target Award.</w:t>
      </w:r>
    </w:p>
    <w:p w14:paraId="16F7CF00" w14:textId="77777777" w:rsidR="009322D7" w:rsidRPr="009322D7" w:rsidRDefault="009322D7" w:rsidP="009322D7">
      <w:pPr>
        <w:spacing w:after="200" w:line="276" w:lineRule="auto"/>
        <w:rPr>
          <w:rFonts w:eastAsia="Calibri" w:cs="Arial"/>
        </w:rPr>
      </w:pPr>
      <w:r w:rsidRPr="009322D7">
        <w:rPr>
          <w:rFonts w:eastAsia="Calibri" w:cs="Arial"/>
        </w:rPr>
        <w:t xml:space="preserve">(b) Notwithstanding the provisions of Section 5 above, if at the time of Awardee’s death before the end of the Performance Period he or she is in Continuous Status as a Participant (including pursuant to Section 7(a) below), the Awardee shall become immediately vested in the Target Award. If Awardee vests in the Target Award pursuant to Section 6(b), then no vesting shall occur pursuant to the Retirement vesting provisions of Section 7(a). </w:t>
      </w:r>
    </w:p>
    <w:p w14:paraId="3BCCF922" w14:textId="77777777" w:rsidR="009322D7" w:rsidRPr="009322D7" w:rsidRDefault="009322D7" w:rsidP="009322D7">
      <w:pPr>
        <w:keepNext/>
        <w:keepLines/>
        <w:spacing w:after="200" w:line="276" w:lineRule="auto"/>
        <w:rPr>
          <w:rFonts w:eastAsia="Calibri" w:cs="Arial"/>
        </w:rPr>
      </w:pPr>
      <w:r w:rsidRPr="009322D7">
        <w:rPr>
          <w:rFonts w:eastAsia="Calibri" w:cs="Arial"/>
        </w:rPr>
        <w:t xml:space="preserve">7. </w:t>
      </w:r>
      <w:r w:rsidRPr="009322D7">
        <w:rPr>
          <w:rFonts w:eastAsia="Calibri" w:cs="Arial"/>
          <w:u w:val="single"/>
        </w:rPr>
        <w:t>Retirement of Awardee; Severance</w:t>
      </w:r>
      <w:r w:rsidRPr="009322D7">
        <w:rPr>
          <w:rFonts w:eastAsia="Calibri" w:cs="Arial"/>
        </w:rPr>
        <w:t xml:space="preserve">. </w:t>
      </w:r>
    </w:p>
    <w:p w14:paraId="417E67CA" w14:textId="77777777" w:rsidR="009322D7" w:rsidRPr="009322D7" w:rsidRDefault="009322D7" w:rsidP="009322D7">
      <w:pPr>
        <w:spacing w:before="100" w:beforeAutospacing="1" w:after="100" w:afterAutospacing="1"/>
        <w:rPr>
          <w:rFonts w:cs="Arial"/>
          <w:color w:val="000000"/>
        </w:rPr>
      </w:pPr>
      <w:r w:rsidRPr="009322D7">
        <w:rPr>
          <w:rFonts w:eastAsia="Calibri" w:cs="Arial"/>
        </w:rPr>
        <w:t xml:space="preserve">(a) </w:t>
      </w:r>
      <w:r w:rsidRPr="009322D7">
        <w:rPr>
          <w:rFonts w:cs="Arial"/>
          <w:color w:val="000000"/>
        </w:rPr>
        <w:t>Notwithstanding the provisions of Section 5 above, in the event of Awardee's Retirement, Awardee shall be treated as continuously employed through the vesting date in Section 3(a) above; provided that any Earned PSAs shall be prorated, so that the number of PSAs that vest shall be calculated by multiplying the number of Earned PSAs by</w:t>
      </w:r>
      <w:r w:rsidRPr="009322D7">
        <w:rPr>
          <w:rFonts w:eastAsia="Calibri" w:cs="Arial"/>
        </w:rPr>
        <w:t xml:space="preserve"> (i) the number of calendar months in which Awardee was in Continuous Service (including partial months) from the beginning of the Performance Period and the date of Awardee’s Retirement, divided by (ii) the number of calendar months (including partial months) in the Performance Period.  </w:t>
      </w:r>
      <w:r w:rsidRPr="009322D7">
        <w:rPr>
          <w:rFonts w:cs="Arial"/>
          <w:color w:val="000000"/>
        </w:rPr>
        <w:t>For this purpose, "Retirement" means termination of employment with the Company or a Subsidiary after the earlier of (a) age 65, or (b) attaining age 55 and 15 years of Continuous Service, provided that immediately prior to termination of employment Awardee is employed by Microsoft (or a Subsidiary) in the United States.</w:t>
      </w:r>
    </w:p>
    <w:p w14:paraId="29609371" w14:textId="77777777" w:rsidR="009322D7" w:rsidRPr="009322D7" w:rsidRDefault="009322D7" w:rsidP="009322D7">
      <w:pPr>
        <w:spacing w:before="100" w:beforeAutospacing="1" w:after="100" w:afterAutospacing="1"/>
        <w:rPr>
          <w:rFonts w:cs="Arial"/>
          <w:color w:val="000000"/>
        </w:rPr>
      </w:pPr>
      <w:r w:rsidRPr="009322D7">
        <w:rPr>
          <w:rFonts w:cs="Arial"/>
          <w:color w:val="000000"/>
        </w:rPr>
        <w:t>This Section 7 will only apply to a Retirement if (i) the Retirement occurs more than one year after the beginning of the Performance Period, (ii) Awardee executes a release in conjunction with the Retirement in the form provided by the Company, and (iii) Awardee’s employment does not terminate due to misconduct (as determined in the sole discretion of the Company’s senior corporate officer in charge of the Human Resources department), including but not limited to misconduct in violation of Company policy and misconduct that adversely affects the Company’s interests or reputation.</w:t>
      </w:r>
    </w:p>
    <w:p w14:paraId="79050E78" w14:textId="77777777" w:rsidR="009322D7" w:rsidRPr="009322D7" w:rsidRDefault="009322D7" w:rsidP="009322D7">
      <w:pPr>
        <w:spacing w:before="100" w:beforeAutospacing="1" w:after="100" w:afterAutospacing="1"/>
        <w:rPr>
          <w:rFonts w:cs="Arial"/>
          <w:color w:val="000000"/>
        </w:rPr>
      </w:pPr>
      <w:r w:rsidRPr="009322D7">
        <w:rPr>
          <w:rFonts w:cs="Arial"/>
          <w:color w:val="000000"/>
        </w:rPr>
        <w:t>For purposes of this Section 7, “Continuous Service” means that Awardee has continuously remained an employee of the Company or a Subsidiary, measured from Awardee’s “most recent hire date” as reflected in the Company records.  For an Awardee who became an employee of the Company following the acquisition of his or her employer by the Company or a Subsidiary, service with the acquired employer shall count toward Continuous Service, and Continuous Service shall be measured from Awardee’s acquired company hire date as reflected in the Company’s records.</w:t>
      </w:r>
    </w:p>
    <w:p w14:paraId="5209092E" w14:textId="77777777" w:rsidR="009322D7" w:rsidRPr="009322D7" w:rsidRDefault="009322D7" w:rsidP="009322D7">
      <w:pPr>
        <w:spacing w:after="200" w:line="276" w:lineRule="auto"/>
        <w:rPr>
          <w:rFonts w:eastAsia="Calibri" w:cs="Arial"/>
        </w:rPr>
      </w:pPr>
      <w:r w:rsidRPr="009322D7">
        <w:rPr>
          <w:rFonts w:cs="Arial"/>
          <w:color w:val="000000"/>
        </w:rPr>
        <w:t>If the Awardee dies after an eligible Retirement under this Section 7, then any Common Shares that would, but for the Awardee’s death, be distributed pursuant to this Section 7 on the vesting date that follows the Awardee’s death shall be vested and distributed after such vesting date in accordance with this Award Agreement.</w:t>
      </w:r>
    </w:p>
    <w:p w14:paraId="3FB1FFA7" w14:textId="77777777" w:rsidR="009322D7" w:rsidRPr="009322D7" w:rsidRDefault="009322D7" w:rsidP="009322D7">
      <w:pPr>
        <w:spacing w:after="200" w:line="276" w:lineRule="auto"/>
        <w:rPr>
          <w:rFonts w:eastAsia="Calibri" w:cs="Arial"/>
          <w:b/>
          <w:color w:val="000000"/>
        </w:rPr>
      </w:pPr>
      <w:r w:rsidRPr="009322D7">
        <w:rPr>
          <w:rFonts w:eastAsia="Calibri" w:cs="Arial"/>
        </w:rPr>
        <w:t>(b) Awardee may vest in PSAs following Awardee’s termination of employment to th</w:t>
      </w:r>
      <w:r w:rsidRPr="009322D7">
        <w:rPr>
          <w:rFonts w:eastAsia="Calibri" w:cs="Arial"/>
          <w:color w:val="000000"/>
        </w:rPr>
        <w:t>e extent provided in a Company severance benefit plan, including the Senior Executive Severance Benefit Plan. In no event, however, shall any accelerated or continued vesting under a Company severance benefit plan change the time of payment specified under this Award Agreement.</w:t>
      </w:r>
    </w:p>
    <w:p w14:paraId="2AA9909F" w14:textId="77777777" w:rsidR="009322D7" w:rsidRPr="009322D7" w:rsidRDefault="009322D7" w:rsidP="009322D7">
      <w:pPr>
        <w:spacing w:after="200" w:line="276" w:lineRule="auto"/>
        <w:rPr>
          <w:rFonts w:eastAsia="Calibri" w:cs="Arial"/>
        </w:rPr>
      </w:pPr>
      <w:r w:rsidRPr="009322D7">
        <w:rPr>
          <w:rFonts w:eastAsia="Calibri" w:cs="Arial"/>
          <w:color w:val="000000"/>
        </w:rPr>
        <w:t xml:space="preserve">8. </w:t>
      </w:r>
      <w:r w:rsidRPr="009322D7">
        <w:rPr>
          <w:rFonts w:eastAsia="Calibri" w:cs="Arial"/>
          <w:color w:val="000000"/>
          <w:u w:val="single"/>
        </w:rPr>
        <w:t>Value of Unvested PSAs</w:t>
      </w:r>
      <w:r w:rsidRPr="009322D7">
        <w:rPr>
          <w:rFonts w:eastAsia="Calibri" w:cs="Arial"/>
          <w:color w:val="000000"/>
        </w:rPr>
        <w:t xml:space="preserve">. In consideration of the award of these PSAs, Awardee </w:t>
      </w:r>
      <w:r w:rsidRPr="009322D7">
        <w:rPr>
          <w:rFonts w:eastAsia="Calibri" w:cs="Arial"/>
        </w:rPr>
        <w:t>agrees that upon and following termination of Awardee's Continuous Status as a Participant for any reason (whether or not in breach of applicable laws), and regardless of whether Awardee is terminated with or without cause, notice, or pre-termination procedure or whether Awardee asserts or prevails on a claim that Awardee’s employment was terminable only for cause or only with notice or pre-termination procedure, any unvested PSAs under this Award Agreement shall be deemed to have a value of zero dollars ($0.00).</w:t>
      </w:r>
    </w:p>
    <w:p w14:paraId="461DED44" w14:textId="77777777" w:rsidR="009322D7" w:rsidRPr="009322D7" w:rsidRDefault="009322D7" w:rsidP="009322D7">
      <w:pPr>
        <w:spacing w:after="200" w:line="276" w:lineRule="auto"/>
        <w:rPr>
          <w:rFonts w:eastAsia="Calibri" w:cs="Arial"/>
        </w:rPr>
      </w:pPr>
      <w:r w:rsidRPr="009322D7">
        <w:rPr>
          <w:rFonts w:eastAsia="Calibri" w:cs="Arial"/>
        </w:rPr>
        <w:t xml:space="preserve">9. </w:t>
      </w:r>
      <w:r w:rsidRPr="009322D7">
        <w:rPr>
          <w:rFonts w:eastAsia="Calibri" w:cs="Arial"/>
          <w:u w:val="single"/>
        </w:rPr>
        <w:t>Conversion of PSAs to Common Shares; Responsibility for Taxes</w:t>
      </w:r>
      <w:r w:rsidRPr="009322D7">
        <w:rPr>
          <w:rFonts w:eastAsia="Calibri" w:cs="Arial"/>
        </w:rPr>
        <w:t>.</w:t>
      </w:r>
    </w:p>
    <w:p w14:paraId="05242AD0" w14:textId="77777777" w:rsidR="009322D7" w:rsidRPr="009322D7" w:rsidRDefault="009322D7" w:rsidP="009322D7">
      <w:pPr>
        <w:spacing w:after="200" w:line="276" w:lineRule="auto"/>
        <w:rPr>
          <w:rFonts w:eastAsia="Calibri" w:cs="Arial"/>
        </w:rPr>
      </w:pPr>
      <w:r w:rsidRPr="009322D7">
        <w:rPr>
          <w:rFonts w:eastAsia="Calibri" w:cs="Arial"/>
        </w:rPr>
        <w:t>(a) Provided Awardee has satisfied the requirements of Section 9(b) below, on the vesting of any Earned PSAs, the vested Earned PSAs shall be converted into an equivalent number of Common Shares that will be distributed to Awardee (or Awardee’s legal representative, if applicable) within 60 days after the date of the vesting event (but in no event prior to the Determination Date, except in the event of accelerated vesting under Section 6 above). Notwithstanding the foregoing, if accelerated vesting of a PSA occurs pursuant to a provision of the Plan not addressed in this Award Agreement, to the extent required by Code section 409A, distribution of the related Common Share shall not occur until the date distribution would have occurred under this Award Agreement absent this accelerated vesting. The distribution to Awardee (or Awardee’s legal representative, if applicable) of Common Shares in respect of the vested Earned PSAs shall be evidenced by means that the Company determines to be appropriate. In the event ownership or issuance of Common Shares is not feasible due to applicable exchange controls, securities regulations, tax laws or other provisions of applicable law, as determined by the Company in its sole discretion, Awardee (or Awardee’s legal representative, if applicable) shall receive cash proceeds in an amount equal to the value of the Common Shares otherwise distributable to Awardee, as determined by the Company in its sole discretion, net of amounts withheld in satisfaction of the requirements of Section 9(b) below.</w:t>
      </w:r>
    </w:p>
    <w:p w14:paraId="578B309F" w14:textId="77777777" w:rsidR="009322D7" w:rsidRPr="009322D7" w:rsidRDefault="009322D7" w:rsidP="009322D7">
      <w:pPr>
        <w:spacing w:after="200" w:line="276" w:lineRule="auto"/>
        <w:rPr>
          <w:rFonts w:eastAsia="Calibri" w:cs="Arial"/>
        </w:rPr>
      </w:pPr>
      <w:r w:rsidRPr="009322D7">
        <w:rPr>
          <w:rFonts w:eastAsia="Calibri" w:cs="Arial"/>
        </w:rPr>
        <w:t>(b) Regardless of any action the Company or Awardee’s actual employer takes with respect to any or all income tax (including federal, state and local taxes), social insurance, payroll tax, payment on account, or other tax-related withholding items (“Tax-Related Items”) that arise in connection with the PSAs, Awardee acknowledges and agrees that the ultimate liability for any Tax-Related Items determined by the Company in its discretion to be legally due by Awardee, is and remains Awardee’s responsibility. Awardee acknowledges and agrees that the Company and/or Awardee’s actual employer (i) make no representations or undertakings regarding the treatment of any Tax-Related Items in connection with any aspect of the PSAs, including the grant of the PSAs, the vesting of Earned PSAs, the conversion of Earned PSAs into Common Shares or the receipt of an equivalent cash payment, the subsequent sale of any Common Shares acquired and the receipt of any dividends; and (ii) do not commit to and are under no obligation to structure the terms of the grant or any aspect of the PSAs to reduce or eliminate Awardee’s liability for any Tax-Related Items.</w:t>
      </w:r>
    </w:p>
    <w:p w14:paraId="11D53368" w14:textId="77777777" w:rsidR="009322D7" w:rsidRPr="009322D7" w:rsidRDefault="009322D7" w:rsidP="009322D7">
      <w:pPr>
        <w:spacing w:after="200" w:line="276" w:lineRule="auto"/>
        <w:rPr>
          <w:rFonts w:eastAsia="Calibri" w:cs="Arial"/>
        </w:rPr>
      </w:pPr>
      <w:r w:rsidRPr="009322D7">
        <w:rPr>
          <w:rFonts w:eastAsia="Calibri" w:cs="Arial"/>
        </w:rPr>
        <w:t>Prior to the relevant taxable or tax-withholding event, as applicable, Awardee shall pay, or make adequate arrangements satisfactory to the Company or to Awardee’s actual employer (in their sole discretion) to satisfy all obligations for Tax-Related Items. In this regard, Awardee authorizes the Company or Awardee’s actual employer to withhold all applicable Tax-Related Items from Awardee’s wages or other cash compensation payable to Awardee by the Company or Awardee’s actual employer. Alternatively, or in addition, the Company or Awardee’s actual employer may, in their sole discretion, and without notice to or authorization by Awardee, (i) sell or arrange for the sale of Common Shares to be issued upon the vesting of Earned PSAs or other event to satisfy the withholding obligation, and/or (ii) withhold in Common Shares, provided that the Company and Awardee’s actual employer shall withhold only the amount of shares necessary to satisfy the minimum withholding amount or such other amount determined by the Company as not resulting in negative accounting consequences for the Company. Awardee will be deemed to have been issued the full number of Common Shares subject to the Earned PSAs, notwithstanding that a number of whole vested Common Shares are held back solely for the purpose of paying the Tax-Related Items. Awardee shall pay to the Company or to Awardee’s actual employer any amount of Tax-Related Items that the Company or Awardee’s actual employer may be required to withhold as a result of Awardee’s receipt of PSAs, the vesting of Earned PSAs, or the conversion of vested Earned PSAs to Common Shares that cannot be satisfied by the means described in this paragraph. Except where applicable legal or regulatory provisions prohibit and notwithstanding anything in the Plan to the contrary, the standard process for the payment of an Awardee’s Tax-Related Items shall be for the Company or Awardee’s actual employer to withhold in Common Shares only to the amount of shares necessary to satisfy the minimum withholding amount or such other amount determined by the Company as not resulting in negative accounting consequences for the Company. The Company may refuse to deliver Common Shares to Awardee if Awardee fails to comply with Awardee’s obligation in connection with the Tax-Related Items as described in this Section 9.</w:t>
      </w:r>
    </w:p>
    <w:p w14:paraId="3B21E8FC" w14:textId="77777777" w:rsidR="009322D7" w:rsidRPr="009322D7" w:rsidRDefault="009322D7" w:rsidP="009322D7">
      <w:pPr>
        <w:spacing w:after="200" w:line="276" w:lineRule="auto"/>
        <w:rPr>
          <w:rFonts w:eastAsia="Calibri" w:cs="Arial"/>
        </w:rPr>
      </w:pPr>
      <w:r w:rsidRPr="009322D7">
        <w:rPr>
          <w:rFonts w:eastAsia="Calibri" w:cs="Arial"/>
        </w:rPr>
        <w:t>(c) In lieu of issuing fractional Common Shares, on the vesting of a fraction of an Earned PSA, the Company shall round the shares down to the nearest whole share.</w:t>
      </w:r>
    </w:p>
    <w:p w14:paraId="1EF3DAF9" w14:textId="77777777" w:rsidR="009322D7" w:rsidRPr="009322D7" w:rsidRDefault="009322D7" w:rsidP="009322D7">
      <w:pPr>
        <w:spacing w:after="200" w:line="276" w:lineRule="auto"/>
        <w:rPr>
          <w:rFonts w:eastAsia="Calibri" w:cs="Arial"/>
        </w:rPr>
      </w:pPr>
      <w:r w:rsidRPr="009322D7">
        <w:rPr>
          <w:rFonts w:eastAsia="Calibri" w:cs="Arial"/>
        </w:rPr>
        <w:t>(d) Until the distribution to Awardee of the Common Shares in respect of the vested Earned PSAs is evidenced by deposit in Awardee’s brokerage account, Awardee shall have no right to vote or receive dividends or any other rights as a shareholder with respect to such Common Shares, notwithstanding the vesting of Earned PSAs. No adjustment will be made for a dividend or other right for which the record date is prior to the date Awardee is recorded as the owner of the Common Shares, except as provided in Section 14 of the Plan.</w:t>
      </w:r>
    </w:p>
    <w:p w14:paraId="0C244A9E" w14:textId="77777777" w:rsidR="009322D7" w:rsidRPr="009322D7" w:rsidRDefault="009322D7" w:rsidP="009322D7">
      <w:pPr>
        <w:spacing w:after="200" w:line="276" w:lineRule="auto"/>
        <w:rPr>
          <w:rFonts w:eastAsia="Calibri" w:cs="Arial"/>
        </w:rPr>
      </w:pPr>
      <w:r w:rsidRPr="009322D7">
        <w:rPr>
          <w:rFonts w:eastAsia="Calibri" w:cs="Arial"/>
        </w:rPr>
        <w:t>(e) By accepting the Award of PSAs evidenced by this Award Agreement, Awardee agrees not to sell any of the Common Shares received on account of vested Earned PSAs at a time when applicable laws or Company policies prohibit a sale. This restriction shall apply so long as Awardee is an Employee, Consultant or outside director of the Company or a Subsidiary of the Company.</w:t>
      </w:r>
    </w:p>
    <w:p w14:paraId="674F3FCD" w14:textId="77777777" w:rsidR="009322D7" w:rsidRPr="009322D7" w:rsidRDefault="009322D7" w:rsidP="009322D7">
      <w:pPr>
        <w:spacing w:after="200" w:line="276" w:lineRule="auto"/>
        <w:rPr>
          <w:rFonts w:eastAsia="Calibri" w:cs="Arial"/>
        </w:rPr>
      </w:pPr>
      <w:r w:rsidRPr="009322D7">
        <w:rPr>
          <w:rFonts w:eastAsia="Calibri" w:cs="Arial"/>
        </w:rPr>
        <w:t xml:space="preserve">10. </w:t>
      </w:r>
      <w:r w:rsidRPr="009322D7">
        <w:rPr>
          <w:rFonts w:eastAsia="Calibri" w:cs="Arial"/>
          <w:u w:val="single"/>
        </w:rPr>
        <w:t>Non-Transferability of PSAs</w:t>
      </w:r>
      <w:r w:rsidRPr="009322D7">
        <w:rPr>
          <w:rFonts w:eastAsia="Calibri" w:cs="Arial"/>
        </w:rPr>
        <w:t>. Awardee’s right in the PSAs awarded under this Award Agreement and any interest therein may not be sold, pledged, assigned, hypothecated, transferred, or disposed of in any manner, other than by will or by the laws of descent or distribution. PSAs shall not be subject to execution, attachment or other process.</w:t>
      </w:r>
    </w:p>
    <w:p w14:paraId="664F8259" w14:textId="77777777" w:rsidR="009322D7" w:rsidRPr="009322D7" w:rsidRDefault="009322D7" w:rsidP="009322D7">
      <w:pPr>
        <w:spacing w:after="200" w:line="276" w:lineRule="auto"/>
        <w:rPr>
          <w:rFonts w:eastAsia="Calibri" w:cs="Arial"/>
        </w:rPr>
      </w:pPr>
      <w:r w:rsidRPr="009322D7">
        <w:rPr>
          <w:rFonts w:eastAsia="Calibri" w:cs="Arial"/>
        </w:rPr>
        <w:t xml:space="preserve">11. </w:t>
      </w:r>
      <w:r w:rsidRPr="009322D7">
        <w:rPr>
          <w:rFonts w:eastAsia="Calibri" w:cs="Arial"/>
          <w:u w:val="single"/>
        </w:rPr>
        <w:t>Acknowledgment of Nature of Plan and PSAs</w:t>
      </w:r>
      <w:r w:rsidRPr="009322D7">
        <w:rPr>
          <w:rFonts w:eastAsia="Calibri" w:cs="Arial"/>
        </w:rPr>
        <w:t xml:space="preserve">. In accepting the Award, Awardee acknowledges that: </w:t>
      </w:r>
    </w:p>
    <w:p w14:paraId="1348793C" w14:textId="77777777" w:rsidR="009322D7" w:rsidRPr="009322D7" w:rsidRDefault="009322D7" w:rsidP="009322D7">
      <w:pPr>
        <w:spacing w:after="200" w:line="276" w:lineRule="auto"/>
        <w:rPr>
          <w:rFonts w:eastAsia="Calibri" w:cs="Arial"/>
        </w:rPr>
      </w:pPr>
      <w:r w:rsidRPr="009322D7">
        <w:rPr>
          <w:rFonts w:eastAsia="Calibri" w:cs="Arial"/>
        </w:rPr>
        <w:t>(a) the Plan is established voluntarily by the Company, it is discretionary in nature and may be modified, amended, suspended or terminated by the Company at any time, as provided in the Plan;</w:t>
      </w:r>
    </w:p>
    <w:p w14:paraId="5E5FB1A9" w14:textId="77777777" w:rsidR="009322D7" w:rsidRPr="009322D7" w:rsidRDefault="009322D7" w:rsidP="009322D7">
      <w:pPr>
        <w:spacing w:after="200" w:line="276" w:lineRule="auto"/>
        <w:rPr>
          <w:rFonts w:eastAsia="Calibri" w:cs="Arial"/>
        </w:rPr>
      </w:pPr>
      <w:r w:rsidRPr="009322D7">
        <w:rPr>
          <w:rFonts w:eastAsia="Calibri" w:cs="Arial"/>
        </w:rPr>
        <w:t>(b) the Award of PSAs is voluntary and occasional and does not create any contractual or other right to receive future awards of PSAs or other awards, or benefits in lieu of PSAs even if PSAs have been awarded repeatedly in the past;</w:t>
      </w:r>
    </w:p>
    <w:p w14:paraId="182F8972" w14:textId="77777777" w:rsidR="009322D7" w:rsidRPr="009322D7" w:rsidRDefault="009322D7" w:rsidP="009322D7">
      <w:pPr>
        <w:spacing w:after="200" w:line="276" w:lineRule="auto"/>
        <w:rPr>
          <w:rFonts w:eastAsia="Calibri" w:cs="Arial"/>
        </w:rPr>
      </w:pPr>
      <w:r w:rsidRPr="009322D7">
        <w:rPr>
          <w:rFonts w:eastAsia="Calibri" w:cs="Arial"/>
        </w:rPr>
        <w:t xml:space="preserve">(c) all decisions with respect to PSAs or other future awards, if any, will be at the sole discretion of the Company; </w:t>
      </w:r>
    </w:p>
    <w:p w14:paraId="72B8A736" w14:textId="77777777" w:rsidR="009322D7" w:rsidRPr="009322D7" w:rsidRDefault="009322D7" w:rsidP="009322D7">
      <w:pPr>
        <w:spacing w:after="200" w:line="276" w:lineRule="auto"/>
        <w:rPr>
          <w:rFonts w:eastAsia="Calibri" w:cs="Arial"/>
        </w:rPr>
      </w:pPr>
      <w:r w:rsidRPr="009322D7">
        <w:rPr>
          <w:rFonts w:eastAsia="Calibri" w:cs="Arial"/>
        </w:rPr>
        <w:t>(d) Awardee’s participation in the Plan is voluntary;</w:t>
      </w:r>
    </w:p>
    <w:p w14:paraId="30F3C9CA" w14:textId="77777777" w:rsidR="009322D7" w:rsidRPr="009322D7" w:rsidRDefault="009322D7" w:rsidP="009322D7">
      <w:pPr>
        <w:spacing w:after="200" w:line="276" w:lineRule="auto"/>
        <w:rPr>
          <w:rFonts w:eastAsia="Calibri" w:cs="Arial"/>
        </w:rPr>
      </w:pPr>
      <w:r w:rsidRPr="009322D7">
        <w:rPr>
          <w:rFonts w:eastAsia="Calibri" w:cs="Arial"/>
        </w:rPr>
        <w:t xml:space="preserve">(e) the future value of the underlying Common Shares is unknown and cannot be predicted with certainty; </w:t>
      </w:r>
    </w:p>
    <w:p w14:paraId="139117F0" w14:textId="77777777" w:rsidR="009322D7" w:rsidRPr="009322D7" w:rsidRDefault="009322D7" w:rsidP="009322D7">
      <w:pPr>
        <w:spacing w:after="200" w:line="276" w:lineRule="auto"/>
        <w:rPr>
          <w:rFonts w:eastAsia="Calibri" w:cs="Arial"/>
        </w:rPr>
      </w:pPr>
      <w:r w:rsidRPr="009322D7">
        <w:rPr>
          <w:rFonts w:eastAsia="Calibri" w:cs="Arial"/>
        </w:rPr>
        <w:t>(f) if Awardee receives Common Shares, the value of the Common Shares acquired on vesting of Earned PSAs may increase or decrease in value;</w:t>
      </w:r>
    </w:p>
    <w:p w14:paraId="40500597" w14:textId="77777777" w:rsidR="009322D7" w:rsidRPr="009322D7" w:rsidRDefault="009322D7" w:rsidP="009322D7">
      <w:pPr>
        <w:spacing w:after="200" w:line="276" w:lineRule="auto"/>
        <w:rPr>
          <w:rFonts w:eastAsia="Calibri" w:cs="Arial"/>
        </w:rPr>
      </w:pPr>
      <w:r w:rsidRPr="009322D7">
        <w:rPr>
          <w:rFonts w:eastAsia="Calibri" w:cs="Arial"/>
        </w:rPr>
        <w:t>(g) notwithstanding any terms or conditions of the Plan to the contrary and consistent with Section 5 above, in the event of termination of Awardee's Continuous Status as a Participant under circumstances where Section 7 above does not apply (whether or not in breach of applicable laws), Awardee's right to receive PSAs, if any, will terminate effective as of the date that Awardee is no longer actively employed and will not be extended by any notice period mandated under applicable law. Awardee's right to receive Common Shares pursuant to any Earned PSAs after termination of Continuous Status as a Participant, if any, will be calculated as of the date of termination of Awardee's active employment and will not be extended by any notice period mandated under applicable law; or if later, the Determination Date in the event of continued vesting under Section 7 above.  The senior corporate officer in charge of the Company’s Human Resources department has the exclusive discretion to determine when Awardee is no longer actively employed for purposes of the award of PSAs; and</w:t>
      </w:r>
    </w:p>
    <w:p w14:paraId="58F33C8F" w14:textId="77777777" w:rsidR="009322D7" w:rsidRPr="009322D7" w:rsidRDefault="009322D7" w:rsidP="009322D7">
      <w:pPr>
        <w:spacing w:after="200" w:line="276" w:lineRule="auto"/>
        <w:rPr>
          <w:rFonts w:eastAsia="Calibri" w:cs="Arial"/>
        </w:rPr>
      </w:pPr>
      <w:r w:rsidRPr="009322D7">
        <w:rPr>
          <w:rFonts w:eastAsia="Calibri" w:cs="Arial"/>
        </w:rPr>
        <w:t>(h) Awardee acknowledges and agrees that, regardless of whether Awardee is terminated with or without cause, notice or pre-termination procedure or whether Awardee asserts or prevails on a claim that Awardee’s employment was terminable only for cause or only with notice or pre-termination procedure, Awardee has no right to, and will not bring any legal claim or action for, (a) any damages for any portion of any Earned PSAs that have been vested and converted into Common Shares, or (b) termination of any unvested PSAs under this Award Agreement.</w:t>
      </w:r>
    </w:p>
    <w:p w14:paraId="06671777" w14:textId="77777777" w:rsidR="009322D7" w:rsidRPr="009322D7" w:rsidRDefault="009322D7" w:rsidP="009322D7">
      <w:pPr>
        <w:spacing w:after="200" w:line="276" w:lineRule="auto"/>
        <w:rPr>
          <w:rFonts w:eastAsia="Calibri" w:cs="Arial"/>
        </w:rPr>
      </w:pPr>
      <w:r w:rsidRPr="009322D7">
        <w:rPr>
          <w:rFonts w:eastAsia="Calibri" w:cs="Arial"/>
        </w:rPr>
        <w:t xml:space="preserve">12. </w:t>
      </w:r>
      <w:r w:rsidRPr="009322D7">
        <w:rPr>
          <w:rFonts w:eastAsia="Calibri" w:cs="Arial"/>
          <w:u w:val="single"/>
        </w:rPr>
        <w:t>No Employment Right</w:t>
      </w:r>
      <w:r w:rsidRPr="009322D7">
        <w:rPr>
          <w:rFonts w:eastAsia="Calibri" w:cs="Arial"/>
        </w:rPr>
        <w:t>. Awardee acknowledges that neither the fact of this Award of PSAs nor any provision of this Award Agreement or the Plan or the policies adopted pursuant to the Plan shall confer upon Awardee any right with respect to employment or continuation of current employment with the Company or with Awardee’s actual employer, or to employment that is not terminable at will. Awardee further acknowledges and agrees that neither the Plan nor this Award of PSAs makes Awardee's employment with the Company or Awardee’s actual employer for any minimum or fixed period, and that this employment is subject to the mutual consent of Awardee and the Company or Awardee’s actual employer, and may be terminated by either Awardee or the Company or Awardee’s actual employer at any time, for any reason or no reason, with or without cause or notice or any kind of pre- or post-termination warning, discipline or procedure.</w:t>
      </w:r>
    </w:p>
    <w:p w14:paraId="3BFBD7B8" w14:textId="77777777" w:rsidR="009322D7" w:rsidRPr="009322D7" w:rsidRDefault="009322D7" w:rsidP="009322D7">
      <w:pPr>
        <w:spacing w:after="200" w:line="276" w:lineRule="auto"/>
        <w:rPr>
          <w:rFonts w:eastAsia="Calibri" w:cs="Arial"/>
        </w:rPr>
      </w:pPr>
      <w:r w:rsidRPr="009322D7">
        <w:rPr>
          <w:rFonts w:eastAsia="Calibri" w:cs="Arial"/>
        </w:rPr>
        <w:t xml:space="preserve">13. </w:t>
      </w:r>
      <w:r w:rsidRPr="009322D7">
        <w:rPr>
          <w:rFonts w:eastAsia="Calibri" w:cs="Arial"/>
          <w:u w:val="single"/>
        </w:rPr>
        <w:t>Administration</w:t>
      </w:r>
      <w:r w:rsidRPr="009322D7">
        <w:rPr>
          <w:rFonts w:eastAsia="Calibri" w:cs="Arial"/>
        </w:rPr>
        <w:t>. Except as otherwise expressly provided in the Plan, the authority to manage and control the operation and administration of this Award Agreement shall be vested in the Committee, and the Committee shall have all powers and discretion with respect to this Award Agreement as it has with respect to the Plan. Any interpretation of the Award Agreement by the Committee and any decision made by the Committee with respect to the Award Agreement shall be final and binding on all parties. References to the Committee in this Award Agreement shall be read to include a reference to any delegate of the Committee acting within the scope of his or her delegation.</w:t>
      </w:r>
    </w:p>
    <w:p w14:paraId="478F7D1E" w14:textId="77777777" w:rsidR="009322D7" w:rsidRPr="009322D7" w:rsidRDefault="009322D7" w:rsidP="009322D7">
      <w:pPr>
        <w:spacing w:after="200" w:line="276" w:lineRule="auto"/>
        <w:rPr>
          <w:rFonts w:eastAsia="Calibri" w:cs="Arial"/>
        </w:rPr>
      </w:pPr>
      <w:r w:rsidRPr="009322D7">
        <w:rPr>
          <w:rFonts w:eastAsia="Calibri" w:cs="Arial"/>
        </w:rPr>
        <w:t xml:space="preserve">14. </w:t>
      </w:r>
      <w:r w:rsidRPr="009322D7">
        <w:rPr>
          <w:rFonts w:eastAsia="Calibri" w:cs="Arial"/>
          <w:u w:val="single"/>
        </w:rPr>
        <w:t>Plan Governs</w:t>
      </w:r>
      <w:r w:rsidRPr="009322D7">
        <w:rPr>
          <w:rFonts w:eastAsia="Calibri" w:cs="Arial"/>
        </w:rPr>
        <w:t>. Except as provided in Schedule A, this Award Agreement shall be subject to the terms of the Plan and the EOIP, and this Award Agreement is subject to all interpretations, amendments, rules and regulations promulgated by the Committee from time to time pursuant to the Plan and the EOIP.</w:t>
      </w:r>
    </w:p>
    <w:p w14:paraId="66BFC87B" w14:textId="77777777" w:rsidR="009322D7" w:rsidRPr="009322D7" w:rsidRDefault="009322D7" w:rsidP="009322D7">
      <w:pPr>
        <w:spacing w:after="200" w:line="276" w:lineRule="auto"/>
        <w:rPr>
          <w:rFonts w:eastAsia="Calibri" w:cs="Arial"/>
        </w:rPr>
      </w:pPr>
      <w:r w:rsidRPr="009322D7">
        <w:rPr>
          <w:rFonts w:eastAsia="Calibri" w:cs="Arial"/>
        </w:rPr>
        <w:t xml:space="preserve">15. </w:t>
      </w:r>
      <w:r w:rsidRPr="009322D7">
        <w:rPr>
          <w:rFonts w:eastAsia="Calibri" w:cs="Arial"/>
          <w:u w:val="single"/>
        </w:rPr>
        <w:t>Notices</w:t>
      </w:r>
      <w:r w:rsidRPr="009322D7">
        <w:rPr>
          <w:rFonts w:eastAsia="Calibri" w:cs="Arial"/>
        </w:rPr>
        <w:t>. Any written notices provided for in this Award Agreement that are sent by mail shall be deemed received three business days after mailing, but not later than the date of actual receipt. Notices shall be directed, if to Awardee, at Awardee’s address indicated by the Company’s records and, if to the Company, at the Company’s principal executive office.</w:t>
      </w:r>
    </w:p>
    <w:p w14:paraId="667AF5B1" w14:textId="77777777" w:rsidR="009322D7" w:rsidRPr="009322D7" w:rsidRDefault="009322D7" w:rsidP="009322D7">
      <w:pPr>
        <w:spacing w:after="200" w:line="276" w:lineRule="auto"/>
        <w:rPr>
          <w:rFonts w:eastAsia="Calibri" w:cs="Arial"/>
        </w:rPr>
      </w:pPr>
      <w:r w:rsidRPr="009322D7">
        <w:rPr>
          <w:rFonts w:eastAsia="Calibri" w:cs="Arial"/>
        </w:rPr>
        <w:t xml:space="preserve">16. </w:t>
      </w:r>
      <w:r w:rsidRPr="009322D7">
        <w:rPr>
          <w:rFonts w:eastAsia="Calibri" w:cs="Arial"/>
          <w:u w:val="single"/>
        </w:rPr>
        <w:t>Electronic Delivery</w:t>
      </w:r>
      <w:r w:rsidRPr="009322D7">
        <w:rPr>
          <w:rFonts w:eastAsia="Calibri" w:cs="Arial"/>
        </w:rPr>
        <w:t>. The Company may, in its sole discretion, decide to deliver any documents related to PSAs awarded under the Plan or future PSAs that may be awarded under the Plan by electronic means or request Awardee’s consent to participate in the Plan by electronic means. Awardee hereby consents to receive such documents by electronic delivery and agrees to participate in the Plan through an on-line or electronic system established and maintained by the Company or another third party designated by the Company.</w:t>
      </w:r>
    </w:p>
    <w:p w14:paraId="16306D6E" w14:textId="77777777" w:rsidR="009322D7" w:rsidRPr="009322D7" w:rsidRDefault="009322D7" w:rsidP="009322D7">
      <w:pPr>
        <w:spacing w:after="200" w:line="276" w:lineRule="auto"/>
        <w:rPr>
          <w:rFonts w:eastAsia="Calibri" w:cs="Arial"/>
        </w:rPr>
      </w:pPr>
      <w:r w:rsidRPr="009322D7">
        <w:rPr>
          <w:rFonts w:eastAsia="Calibri" w:cs="Arial"/>
        </w:rPr>
        <w:t xml:space="preserve">17. </w:t>
      </w:r>
      <w:r w:rsidRPr="009322D7">
        <w:rPr>
          <w:rFonts w:eastAsia="Calibri" w:cs="Arial"/>
          <w:u w:val="single"/>
        </w:rPr>
        <w:t>Acknowledgment</w:t>
      </w:r>
      <w:r w:rsidRPr="009322D7">
        <w:rPr>
          <w:rFonts w:eastAsia="Calibri" w:cs="Arial"/>
        </w:rPr>
        <w:t>. By Awardee’s acceptance of this Award Agreement in the manner prescribed by the Company, Awardee acknowledges that Awardee has received and has read, understood and accepted all the terms, conditions and restrictions of this Award Agreement (including the policy referenced in Section 3(b)) and the Plan. Awardee understands and agrees that this Award Agreement is subject to all the terms, conditions, and restrictions stated in this Award Agreement and in the other documents referenced in the preceding sentence, as the latter may be amended from time to time in the Company’s sole discretion.</w:t>
      </w:r>
    </w:p>
    <w:p w14:paraId="5AE2DE8A" w14:textId="77777777" w:rsidR="009322D7" w:rsidRPr="009322D7" w:rsidRDefault="009322D7" w:rsidP="009322D7">
      <w:pPr>
        <w:spacing w:after="200" w:line="276" w:lineRule="auto"/>
        <w:rPr>
          <w:rFonts w:eastAsia="Calibri" w:cs="Arial"/>
        </w:rPr>
      </w:pPr>
      <w:r w:rsidRPr="009322D7">
        <w:rPr>
          <w:rFonts w:eastAsia="Calibri" w:cs="Arial"/>
        </w:rPr>
        <w:t xml:space="preserve">18. </w:t>
      </w:r>
      <w:r w:rsidRPr="009322D7">
        <w:rPr>
          <w:rFonts w:eastAsia="Calibri" w:cs="Arial"/>
          <w:u w:val="single"/>
        </w:rPr>
        <w:t>Board Approval</w:t>
      </w:r>
      <w:r w:rsidRPr="009322D7">
        <w:rPr>
          <w:rFonts w:eastAsia="Calibri" w:cs="Arial"/>
        </w:rPr>
        <w:t xml:space="preserve">. These PSAs have been awarded pursuant to the Plan and this Award of PSAs has been approved by the Committee or the Board of Directors. </w:t>
      </w:r>
    </w:p>
    <w:p w14:paraId="4C803C35" w14:textId="77777777" w:rsidR="009322D7" w:rsidRPr="009322D7" w:rsidRDefault="009322D7" w:rsidP="009322D7">
      <w:pPr>
        <w:spacing w:after="200" w:line="276" w:lineRule="auto"/>
        <w:rPr>
          <w:rFonts w:eastAsia="Calibri" w:cs="Arial"/>
        </w:rPr>
      </w:pPr>
      <w:r w:rsidRPr="009322D7">
        <w:rPr>
          <w:rFonts w:eastAsia="Calibri" w:cs="Arial"/>
        </w:rPr>
        <w:t xml:space="preserve">19. </w:t>
      </w:r>
      <w:r w:rsidRPr="009322D7">
        <w:rPr>
          <w:rFonts w:eastAsia="Calibri" w:cs="Arial"/>
          <w:u w:val="single"/>
        </w:rPr>
        <w:t>Governing Law and Venue</w:t>
      </w:r>
      <w:r w:rsidRPr="009322D7">
        <w:rPr>
          <w:rFonts w:eastAsia="Calibri" w:cs="Arial"/>
        </w:rPr>
        <w:t>. This Award Agreement shall be governed by the laws of the State of Washington, U.S.A., without regard to Washington laws that might cause other law to govern under applicable principles of conflicts of law. The venue for any litigation related to this Award Agreement will be in King County, Washington.</w:t>
      </w:r>
    </w:p>
    <w:p w14:paraId="6E92A28E" w14:textId="77777777" w:rsidR="009322D7" w:rsidRPr="009322D7" w:rsidRDefault="009322D7" w:rsidP="009322D7">
      <w:pPr>
        <w:spacing w:after="200" w:line="276" w:lineRule="auto"/>
        <w:rPr>
          <w:rFonts w:eastAsia="Calibri" w:cs="Arial"/>
        </w:rPr>
      </w:pPr>
      <w:r w:rsidRPr="009322D7">
        <w:rPr>
          <w:rFonts w:eastAsia="Calibri" w:cs="Arial"/>
        </w:rPr>
        <w:t xml:space="preserve">20. </w:t>
      </w:r>
      <w:r w:rsidRPr="009322D7">
        <w:rPr>
          <w:rFonts w:eastAsia="Calibri" w:cs="Arial"/>
          <w:u w:val="single"/>
        </w:rPr>
        <w:t>Severability</w:t>
      </w:r>
      <w:r w:rsidRPr="009322D7">
        <w:rPr>
          <w:rFonts w:eastAsia="Calibri" w:cs="Arial"/>
        </w:rPr>
        <w:t>. If one or more of the provisions of this Award Agreement shall be held invalid, illegal or unenforceable in any respect, the validity, legality and enforceability of the remaining provisions shall not in any way be affected or impaired thereby and the invalid, illegal or unenforceable provisions shall be deemed null and void; however, to the extent permissible by law, any provisions that could be deemed null and void shall first be construed, interpreted or revised retroactively to permit this Award Agreement to be construed so as to foster the intent of this Award Agreement and the Plan.</w:t>
      </w:r>
    </w:p>
    <w:p w14:paraId="0A73119B" w14:textId="77777777" w:rsidR="009322D7" w:rsidRPr="009322D7" w:rsidRDefault="009322D7" w:rsidP="009322D7">
      <w:pPr>
        <w:spacing w:after="200" w:line="276" w:lineRule="auto"/>
        <w:rPr>
          <w:rFonts w:eastAsia="Calibri" w:cs="Arial"/>
        </w:rPr>
      </w:pPr>
      <w:r w:rsidRPr="009322D7">
        <w:rPr>
          <w:rFonts w:eastAsia="Calibri" w:cs="Arial"/>
        </w:rPr>
        <w:t xml:space="preserve">21. </w:t>
      </w:r>
      <w:r w:rsidRPr="009322D7">
        <w:rPr>
          <w:rFonts w:eastAsia="Calibri" w:cs="Arial"/>
          <w:u w:val="single"/>
        </w:rPr>
        <w:t>Complete Award Agreement and Amendment</w:t>
      </w:r>
      <w:r w:rsidRPr="009322D7">
        <w:rPr>
          <w:rFonts w:eastAsia="Calibri" w:cs="Arial"/>
        </w:rPr>
        <w:t>. This Award Agreement (including the policy referenced in Section 3(b)) and the Plan constitute the entire agreement between Awardee and the Company regarding PSAs. Any prior agreements, commitments or negotiations concerning these PSAs are superseded. This Award Agreement may be amended only by written agreement of Awardee and the Company, without consent of any other person, provided that no consent is necessary to an amendment that in the reasonable judgment of the Committee confers a benefit on Awardee. Awardee agrees not to rely on any oral information regarding this Award of PSAs or any written materials not identified in this Section 21.</w:t>
      </w:r>
    </w:p>
    <w:p w14:paraId="7B773010" w14:textId="77777777" w:rsidR="009322D7" w:rsidRPr="009322D7" w:rsidRDefault="009322D7" w:rsidP="009322D7">
      <w:pPr>
        <w:spacing w:after="200" w:line="276" w:lineRule="auto"/>
        <w:rPr>
          <w:rFonts w:eastAsia="Calibri" w:cs="Arial"/>
        </w:rPr>
      </w:pPr>
      <w:r w:rsidRPr="009322D7">
        <w:rPr>
          <w:rFonts w:eastAsia="Calibri" w:cs="Arial"/>
        </w:rPr>
        <w:t xml:space="preserve">22. </w:t>
      </w:r>
      <w:r w:rsidRPr="009322D7">
        <w:rPr>
          <w:rFonts w:eastAsia="Calibri" w:cs="Arial"/>
          <w:u w:val="single"/>
        </w:rPr>
        <w:t>Code Section 409A</w:t>
      </w:r>
      <w:r w:rsidRPr="009322D7">
        <w:rPr>
          <w:rFonts w:eastAsia="Calibri" w:cs="Arial"/>
        </w:rPr>
        <w:t>. Payments under this Award Agreement are intended to be exempt from Code section 409A to the extent they satisfy the “short-term deferral exception” under Code section 409A and otherwise to be compliant with Code section 409A, and this Award Agreement shall be interpreted, operated and administered accordingly.  To the extent applicable, each payment under this Award Agreement shall be treated as a separate payment for purposes of Code section 409A.</w:t>
      </w:r>
    </w:p>
    <w:p w14:paraId="267BBDF7" w14:textId="77777777" w:rsidR="009322D7" w:rsidRPr="009322D7" w:rsidRDefault="009322D7" w:rsidP="009322D7">
      <w:pPr>
        <w:spacing w:after="200" w:line="276" w:lineRule="auto"/>
        <w:rPr>
          <w:rFonts w:eastAsia="Calibri" w:cs="Arial"/>
        </w:rPr>
      </w:pPr>
      <w:r w:rsidRPr="009322D7">
        <w:rPr>
          <w:rFonts w:eastAsia="Calibri" w:cs="Arial"/>
        </w:rPr>
        <w:t xml:space="preserve">23. </w:t>
      </w:r>
      <w:r w:rsidRPr="009322D7">
        <w:rPr>
          <w:rFonts w:eastAsia="Calibri" w:cs="Arial"/>
          <w:u w:val="single"/>
        </w:rPr>
        <w:t>Code Section 162(m)</w:t>
      </w:r>
      <w:r w:rsidRPr="009322D7">
        <w:rPr>
          <w:rFonts w:eastAsia="Calibri" w:cs="Arial"/>
        </w:rPr>
        <w:t>. The Award is intended to satisfy the applicable requirements for the performance-based compensation exception under Code section 162(m) and applicable IRS guidance issued thereunder, and it is intended that the Award be interpreted, operated and administered to meet such requirements.</w:t>
      </w:r>
    </w:p>
    <w:p w14:paraId="743372C9" w14:textId="77777777" w:rsidR="009322D7" w:rsidRPr="009322D7" w:rsidRDefault="009322D7" w:rsidP="009322D7">
      <w:pPr>
        <w:spacing w:after="200" w:line="276" w:lineRule="auto"/>
        <w:rPr>
          <w:rFonts w:eastAsia="Calibri" w:cs="Arial"/>
        </w:rPr>
      </w:pPr>
      <w:r w:rsidRPr="009322D7">
        <w:rPr>
          <w:rFonts w:eastAsia="Calibri" w:cs="Arial"/>
        </w:rPr>
        <w:t>MICROSOFT CORPORATION</w:t>
      </w:r>
    </w:p>
    <w:p w14:paraId="74C782DA" w14:textId="77777777" w:rsidR="009322D7" w:rsidRPr="009322D7" w:rsidRDefault="009322D7" w:rsidP="009322D7">
      <w:pPr>
        <w:spacing w:after="200" w:line="276" w:lineRule="auto"/>
        <w:rPr>
          <w:rFonts w:eastAsia="Calibri" w:cs="Arial"/>
        </w:rPr>
      </w:pPr>
      <w:r w:rsidRPr="009322D7">
        <w:rPr>
          <w:rFonts w:eastAsia="Calibri" w:cs="Arial"/>
        </w:rPr>
        <w:t>Kathleen Hogan,</w:t>
      </w:r>
    </w:p>
    <w:p w14:paraId="24F3CC86" w14:textId="77777777" w:rsidR="009322D7" w:rsidRPr="009322D7" w:rsidRDefault="009322D7" w:rsidP="009322D7">
      <w:pPr>
        <w:spacing w:after="200" w:line="276" w:lineRule="auto"/>
        <w:rPr>
          <w:rFonts w:eastAsia="Calibri" w:cs="Arial"/>
        </w:rPr>
      </w:pPr>
    </w:p>
    <w:p w14:paraId="479312B3" w14:textId="77777777" w:rsidR="009322D7" w:rsidRDefault="009322D7" w:rsidP="009322D7">
      <w:pPr>
        <w:spacing w:after="200" w:line="276" w:lineRule="auto"/>
        <w:rPr>
          <w:rFonts w:eastAsia="Calibri" w:cs="Arial"/>
        </w:rPr>
        <w:sectPr w:rsidR="009322D7" w:rsidSect="00A03DE8">
          <w:pgSz w:w="12240" w:h="15840" w:code="1"/>
          <w:pgMar w:top="864" w:right="936" w:bottom="864" w:left="936" w:header="720" w:footer="576" w:gutter="0"/>
          <w:cols w:space="720"/>
          <w:docGrid w:linePitch="326"/>
        </w:sectPr>
      </w:pPr>
      <w:r w:rsidRPr="009322D7">
        <w:rPr>
          <w:rFonts w:eastAsia="Calibri" w:cs="Arial"/>
        </w:rPr>
        <w:t>Executive Vice President, Human Resources</w:t>
      </w:r>
    </w:p>
    <w:p w14:paraId="37F9F6BD" w14:textId="4E986622" w:rsidR="009322D7" w:rsidRPr="009322D7" w:rsidRDefault="009322D7" w:rsidP="009322D7">
      <w:pPr>
        <w:spacing w:after="200" w:line="276" w:lineRule="auto"/>
        <w:rPr>
          <w:rFonts w:eastAsia="Calibri" w:cs="Arial"/>
        </w:rPr>
      </w:pPr>
    </w:p>
    <w:p w14:paraId="25B1AC20" w14:textId="77777777" w:rsidR="009322D7" w:rsidRDefault="009322D7" w:rsidP="00C334D1">
      <w:pPr>
        <w:pStyle w:val="NormalWeb"/>
        <w:spacing w:before="0" w:beforeAutospacing="0" w:after="0" w:afterAutospacing="0"/>
        <w:jc w:val="right"/>
        <w:rPr>
          <w:rFonts w:cs="Arial"/>
          <w:sz w:val="20"/>
          <w:szCs w:val="20"/>
        </w:rPr>
      </w:pPr>
    </w:p>
    <w:p w14:paraId="13963565" w14:textId="77777777" w:rsidR="00C334D1" w:rsidRPr="00813D46" w:rsidRDefault="00C334D1" w:rsidP="00C334D1">
      <w:pPr>
        <w:pStyle w:val="NormalWeb"/>
        <w:spacing w:before="0" w:beforeAutospacing="0" w:after="0" w:afterAutospacing="0"/>
        <w:jc w:val="right"/>
      </w:pPr>
      <w:r w:rsidRPr="00813D46">
        <w:rPr>
          <w:rFonts w:cs="Arial"/>
          <w:sz w:val="20"/>
          <w:szCs w:val="20"/>
        </w:rPr>
        <w:t xml:space="preserve">Exhibit 12 </w:t>
      </w:r>
    </w:p>
    <w:p w14:paraId="048B2EC6" w14:textId="77777777" w:rsidR="00C334D1" w:rsidRPr="00813D46" w:rsidRDefault="00C334D1" w:rsidP="00C334D1">
      <w:pPr>
        <w:pStyle w:val="NormalWeb"/>
        <w:keepNext/>
        <w:spacing w:before="180" w:beforeAutospacing="0" w:after="0" w:afterAutospacing="0"/>
        <w:jc w:val="center"/>
      </w:pPr>
      <w:r w:rsidRPr="00813D46">
        <w:rPr>
          <w:rFonts w:cs="Arial"/>
          <w:b/>
          <w:bCs/>
          <w:sz w:val="20"/>
          <w:szCs w:val="20"/>
        </w:rPr>
        <w:t xml:space="preserve">COMPUTATION OF RATIOS OF EARNINGS TO FIXED CHARGES </w:t>
      </w:r>
    </w:p>
    <w:p w14:paraId="6A8E158E"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3775"/>
        <w:gridCol w:w="203"/>
        <w:gridCol w:w="53"/>
        <w:gridCol w:w="293"/>
        <w:gridCol w:w="492"/>
        <w:gridCol w:w="207"/>
        <w:gridCol w:w="246"/>
        <w:gridCol w:w="29"/>
        <w:gridCol w:w="54"/>
        <w:gridCol w:w="53"/>
        <w:gridCol w:w="128"/>
        <w:gridCol w:w="104"/>
        <w:gridCol w:w="104"/>
        <w:gridCol w:w="745"/>
        <w:gridCol w:w="29"/>
        <w:gridCol w:w="54"/>
        <w:gridCol w:w="53"/>
        <w:gridCol w:w="366"/>
        <w:gridCol w:w="745"/>
        <w:gridCol w:w="104"/>
        <w:gridCol w:w="104"/>
        <w:gridCol w:w="83"/>
        <w:gridCol w:w="53"/>
        <w:gridCol w:w="184"/>
        <w:gridCol w:w="92"/>
        <w:gridCol w:w="745"/>
        <w:gridCol w:w="104"/>
        <w:gridCol w:w="104"/>
        <w:gridCol w:w="57"/>
        <w:gridCol w:w="53"/>
        <w:gridCol w:w="129"/>
        <w:gridCol w:w="752"/>
        <w:gridCol w:w="71"/>
      </w:tblGrid>
      <w:tr w:rsidR="00FF3817" w:rsidRPr="00813D46" w14:paraId="67CEB4FC" w14:textId="77777777" w:rsidTr="007B0C0F">
        <w:trPr>
          <w:tblHeader/>
          <w:jc w:val="center"/>
        </w:trPr>
        <w:tc>
          <w:tcPr>
            <w:tcW w:w="1821" w:type="pct"/>
            <w:vAlign w:val="center"/>
          </w:tcPr>
          <w:p w14:paraId="67DDC831" w14:textId="77777777" w:rsidR="00C334D1" w:rsidRPr="00813D46" w:rsidRDefault="00C334D1" w:rsidP="007B0C0F">
            <w:pPr>
              <w:rPr>
                <w:sz w:val="1"/>
                <w:szCs w:val="24"/>
              </w:rPr>
            </w:pPr>
          </w:p>
        </w:tc>
        <w:tc>
          <w:tcPr>
            <w:tcW w:w="98" w:type="pct"/>
            <w:vAlign w:val="bottom"/>
          </w:tcPr>
          <w:p w14:paraId="4255F750" w14:textId="77777777" w:rsidR="00C334D1" w:rsidRPr="00813D46" w:rsidRDefault="00C334D1" w:rsidP="007B0C0F">
            <w:pPr>
              <w:rPr>
                <w:sz w:val="1"/>
                <w:szCs w:val="24"/>
              </w:rPr>
            </w:pPr>
          </w:p>
        </w:tc>
        <w:tc>
          <w:tcPr>
            <w:tcW w:w="0" w:type="auto"/>
            <w:vAlign w:val="center"/>
          </w:tcPr>
          <w:p w14:paraId="76FD8709" w14:textId="77777777" w:rsidR="00C334D1" w:rsidRPr="00813D46" w:rsidRDefault="00C334D1" w:rsidP="007B0C0F">
            <w:pPr>
              <w:rPr>
                <w:sz w:val="1"/>
                <w:szCs w:val="24"/>
              </w:rPr>
            </w:pPr>
          </w:p>
        </w:tc>
        <w:tc>
          <w:tcPr>
            <w:tcW w:w="0" w:type="auto"/>
            <w:vAlign w:val="center"/>
          </w:tcPr>
          <w:p w14:paraId="77324F57" w14:textId="77777777" w:rsidR="00C334D1" w:rsidRPr="00813D46" w:rsidRDefault="00C334D1" w:rsidP="007B0C0F">
            <w:pPr>
              <w:rPr>
                <w:sz w:val="1"/>
                <w:szCs w:val="24"/>
              </w:rPr>
            </w:pPr>
          </w:p>
        </w:tc>
        <w:tc>
          <w:tcPr>
            <w:tcW w:w="0" w:type="auto"/>
            <w:vAlign w:val="center"/>
          </w:tcPr>
          <w:p w14:paraId="601AAC2C" w14:textId="77777777" w:rsidR="00C334D1" w:rsidRPr="00813D46" w:rsidRDefault="00C334D1" w:rsidP="007B0C0F">
            <w:pPr>
              <w:rPr>
                <w:sz w:val="1"/>
                <w:szCs w:val="24"/>
              </w:rPr>
            </w:pPr>
          </w:p>
        </w:tc>
        <w:tc>
          <w:tcPr>
            <w:tcW w:w="100" w:type="pct"/>
            <w:vAlign w:val="bottom"/>
          </w:tcPr>
          <w:p w14:paraId="7A4BFFA7" w14:textId="77777777" w:rsidR="00C334D1" w:rsidRPr="00813D46" w:rsidRDefault="00C334D1" w:rsidP="007B0C0F">
            <w:pPr>
              <w:rPr>
                <w:sz w:val="1"/>
                <w:szCs w:val="24"/>
              </w:rPr>
            </w:pPr>
          </w:p>
        </w:tc>
        <w:tc>
          <w:tcPr>
            <w:tcW w:w="0" w:type="auto"/>
            <w:gridSpan w:val="2"/>
            <w:vAlign w:val="center"/>
          </w:tcPr>
          <w:p w14:paraId="509BAA8B" w14:textId="77777777" w:rsidR="00C334D1" w:rsidRPr="00813D46" w:rsidRDefault="00C334D1" w:rsidP="007B0C0F">
            <w:pPr>
              <w:rPr>
                <w:sz w:val="1"/>
                <w:szCs w:val="24"/>
              </w:rPr>
            </w:pPr>
          </w:p>
        </w:tc>
        <w:tc>
          <w:tcPr>
            <w:tcW w:w="0" w:type="auto"/>
            <w:vAlign w:val="center"/>
          </w:tcPr>
          <w:p w14:paraId="7EEA8084" w14:textId="77777777" w:rsidR="00C334D1" w:rsidRPr="00813D46" w:rsidRDefault="00C334D1" w:rsidP="007B0C0F">
            <w:pPr>
              <w:rPr>
                <w:sz w:val="1"/>
                <w:szCs w:val="24"/>
              </w:rPr>
            </w:pPr>
          </w:p>
        </w:tc>
        <w:tc>
          <w:tcPr>
            <w:tcW w:w="0" w:type="auto"/>
            <w:gridSpan w:val="2"/>
            <w:vAlign w:val="center"/>
          </w:tcPr>
          <w:p w14:paraId="055148FC" w14:textId="77777777" w:rsidR="00C334D1" w:rsidRPr="00813D46" w:rsidRDefault="00C334D1" w:rsidP="007B0C0F">
            <w:pPr>
              <w:rPr>
                <w:sz w:val="1"/>
                <w:szCs w:val="24"/>
              </w:rPr>
            </w:pPr>
          </w:p>
        </w:tc>
        <w:tc>
          <w:tcPr>
            <w:tcW w:w="100" w:type="pct"/>
            <w:gridSpan w:val="2"/>
            <w:vAlign w:val="bottom"/>
          </w:tcPr>
          <w:p w14:paraId="1A6996EF" w14:textId="77777777" w:rsidR="00C334D1" w:rsidRPr="00813D46" w:rsidRDefault="00C334D1" w:rsidP="007B0C0F">
            <w:pPr>
              <w:rPr>
                <w:sz w:val="1"/>
                <w:szCs w:val="24"/>
              </w:rPr>
            </w:pPr>
          </w:p>
        </w:tc>
        <w:tc>
          <w:tcPr>
            <w:tcW w:w="0" w:type="auto"/>
            <w:gridSpan w:val="2"/>
            <w:vAlign w:val="center"/>
          </w:tcPr>
          <w:p w14:paraId="5FD008D1" w14:textId="77777777" w:rsidR="00C334D1" w:rsidRPr="00813D46" w:rsidRDefault="00C334D1" w:rsidP="007B0C0F">
            <w:pPr>
              <w:rPr>
                <w:sz w:val="1"/>
                <w:szCs w:val="24"/>
              </w:rPr>
            </w:pPr>
          </w:p>
        </w:tc>
        <w:tc>
          <w:tcPr>
            <w:tcW w:w="0" w:type="auto"/>
            <w:vAlign w:val="center"/>
          </w:tcPr>
          <w:p w14:paraId="4AEF2A65" w14:textId="77777777" w:rsidR="00C334D1" w:rsidRPr="00813D46" w:rsidRDefault="00C334D1" w:rsidP="007B0C0F">
            <w:pPr>
              <w:rPr>
                <w:sz w:val="1"/>
                <w:szCs w:val="24"/>
              </w:rPr>
            </w:pPr>
          </w:p>
        </w:tc>
        <w:tc>
          <w:tcPr>
            <w:tcW w:w="0" w:type="auto"/>
            <w:gridSpan w:val="3"/>
            <w:vAlign w:val="center"/>
          </w:tcPr>
          <w:p w14:paraId="543A30D1" w14:textId="77777777" w:rsidR="00C334D1" w:rsidRPr="00813D46" w:rsidRDefault="00C334D1" w:rsidP="007B0C0F">
            <w:pPr>
              <w:rPr>
                <w:sz w:val="1"/>
                <w:szCs w:val="24"/>
              </w:rPr>
            </w:pPr>
          </w:p>
        </w:tc>
        <w:tc>
          <w:tcPr>
            <w:tcW w:w="100" w:type="pct"/>
            <w:gridSpan w:val="2"/>
            <w:vAlign w:val="bottom"/>
          </w:tcPr>
          <w:p w14:paraId="576FB0BE" w14:textId="77777777" w:rsidR="00C334D1" w:rsidRPr="00813D46" w:rsidRDefault="00C334D1" w:rsidP="007B0C0F">
            <w:pPr>
              <w:rPr>
                <w:sz w:val="1"/>
                <w:szCs w:val="24"/>
              </w:rPr>
            </w:pPr>
          </w:p>
        </w:tc>
        <w:tc>
          <w:tcPr>
            <w:tcW w:w="0" w:type="auto"/>
            <w:gridSpan w:val="2"/>
            <w:vAlign w:val="center"/>
          </w:tcPr>
          <w:p w14:paraId="72DC5BA9" w14:textId="77777777" w:rsidR="00C334D1" w:rsidRPr="00813D46" w:rsidRDefault="00C334D1" w:rsidP="007B0C0F">
            <w:pPr>
              <w:rPr>
                <w:sz w:val="1"/>
                <w:szCs w:val="24"/>
              </w:rPr>
            </w:pPr>
          </w:p>
        </w:tc>
        <w:tc>
          <w:tcPr>
            <w:tcW w:w="0" w:type="auto"/>
            <w:vAlign w:val="center"/>
          </w:tcPr>
          <w:p w14:paraId="0AB55F27" w14:textId="77777777" w:rsidR="00C334D1" w:rsidRPr="00813D46" w:rsidRDefault="00C334D1" w:rsidP="007B0C0F">
            <w:pPr>
              <w:rPr>
                <w:sz w:val="1"/>
                <w:szCs w:val="24"/>
              </w:rPr>
            </w:pPr>
          </w:p>
        </w:tc>
        <w:tc>
          <w:tcPr>
            <w:tcW w:w="0" w:type="auto"/>
            <w:gridSpan w:val="2"/>
            <w:vAlign w:val="center"/>
          </w:tcPr>
          <w:p w14:paraId="6B101F47" w14:textId="77777777" w:rsidR="00C334D1" w:rsidRPr="00813D46" w:rsidRDefault="00C334D1" w:rsidP="007B0C0F">
            <w:pPr>
              <w:rPr>
                <w:sz w:val="1"/>
                <w:szCs w:val="24"/>
              </w:rPr>
            </w:pPr>
          </w:p>
        </w:tc>
        <w:tc>
          <w:tcPr>
            <w:tcW w:w="100" w:type="pct"/>
            <w:gridSpan w:val="2"/>
            <w:vAlign w:val="bottom"/>
          </w:tcPr>
          <w:p w14:paraId="648CC4E7" w14:textId="77777777" w:rsidR="00C334D1" w:rsidRPr="00813D46" w:rsidRDefault="00C334D1" w:rsidP="007B0C0F">
            <w:pPr>
              <w:rPr>
                <w:sz w:val="1"/>
                <w:szCs w:val="24"/>
              </w:rPr>
            </w:pPr>
          </w:p>
        </w:tc>
        <w:tc>
          <w:tcPr>
            <w:tcW w:w="0" w:type="auto"/>
            <w:gridSpan w:val="2"/>
            <w:vAlign w:val="center"/>
          </w:tcPr>
          <w:p w14:paraId="076AB128" w14:textId="77777777" w:rsidR="00C334D1" w:rsidRPr="00813D46" w:rsidRDefault="00C334D1" w:rsidP="007B0C0F">
            <w:pPr>
              <w:rPr>
                <w:sz w:val="1"/>
                <w:szCs w:val="24"/>
              </w:rPr>
            </w:pPr>
          </w:p>
        </w:tc>
        <w:tc>
          <w:tcPr>
            <w:tcW w:w="0" w:type="auto"/>
            <w:gridSpan w:val="2"/>
            <w:vAlign w:val="center"/>
          </w:tcPr>
          <w:p w14:paraId="231AF9D7" w14:textId="77777777" w:rsidR="00C334D1" w:rsidRPr="00813D46" w:rsidRDefault="00C334D1" w:rsidP="007B0C0F">
            <w:pPr>
              <w:rPr>
                <w:sz w:val="1"/>
                <w:szCs w:val="24"/>
              </w:rPr>
            </w:pPr>
          </w:p>
        </w:tc>
        <w:tc>
          <w:tcPr>
            <w:tcW w:w="0" w:type="auto"/>
            <w:vAlign w:val="center"/>
          </w:tcPr>
          <w:p w14:paraId="5CEF6A52" w14:textId="77777777" w:rsidR="00C334D1" w:rsidRPr="00813D46" w:rsidRDefault="00C334D1" w:rsidP="007B0C0F">
            <w:pPr>
              <w:rPr>
                <w:sz w:val="1"/>
                <w:szCs w:val="24"/>
              </w:rPr>
            </w:pPr>
          </w:p>
        </w:tc>
      </w:tr>
      <w:tr w:rsidR="005837CE" w:rsidRPr="00813D46" w14:paraId="30608CCF" w14:textId="77777777" w:rsidTr="007B0C0F">
        <w:trPr>
          <w:tblHeader/>
          <w:jc w:val="center"/>
        </w:trPr>
        <w:tc>
          <w:tcPr>
            <w:tcW w:w="0" w:type="auto"/>
            <w:gridSpan w:val="2"/>
            <w:vAlign w:val="bottom"/>
          </w:tcPr>
          <w:p w14:paraId="000228A7"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(In millions, except ratios)</w:t>
            </w:r>
          </w:p>
        </w:tc>
        <w:tc>
          <w:tcPr>
            <w:tcW w:w="0" w:type="auto"/>
            <w:vAlign w:val="bottom"/>
          </w:tcPr>
          <w:p w14:paraId="6DDE40DE" w14:textId="77777777" w:rsidR="00C334D1" w:rsidRPr="00813D46" w:rsidRDefault="00C334D1" w:rsidP="007B0C0F">
            <w:pPr>
              <w:pStyle w:val="la2"/>
            </w:pPr>
            <w:r w:rsidRPr="00813D46">
              <w:rPr>
                <w:sz w:val="15"/>
                <w:szCs w:val="15"/>
              </w:rPr>
              <w:t> </w:t>
            </w:r>
          </w:p>
        </w:tc>
        <w:tc>
          <w:tcPr>
            <w:tcW w:w="0" w:type="auto"/>
            <w:gridSpan w:val="4"/>
            <w:vAlign w:val="bottom"/>
          </w:tcPr>
          <w:p w14:paraId="026B7951" w14:textId="77777777" w:rsidR="00C334D1" w:rsidRPr="00813D46" w:rsidRDefault="00C334D1" w:rsidP="007B0C0F">
            <w:pPr>
              <w:pStyle w:val="la2"/>
            </w:pPr>
            <w:r w:rsidRPr="00813D46">
              <w:t> </w:t>
            </w:r>
          </w:p>
        </w:tc>
        <w:tc>
          <w:tcPr>
            <w:tcW w:w="0" w:type="auto"/>
            <w:gridSpan w:val="2"/>
            <w:vAlign w:val="bottom"/>
          </w:tcPr>
          <w:p w14:paraId="7019D2A4" w14:textId="77777777" w:rsidR="00C334D1" w:rsidRPr="00813D46" w:rsidRDefault="00C334D1" w:rsidP="007B0C0F">
            <w:pPr>
              <w:rPr>
                <w:sz w:val="8"/>
                <w:szCs w:val="24"/>
              </w:rPr>
            </w:pPr>
            <w:r w:rsidRPr="00813D46">
              <w:rPr>
                <w:sz w:val="15"/>
                <w:szCs w:val="15"/>
              </w:rPr>
              <w:t> </w:t>
            </w:r>
          </w:p>
        </w:tc>
        <w:tc>
          <w:tcPr>
            <w:tcW w:w="0" w:type="auto"/>
            <w:vAlign w:val="bottom"/>
          </w:tcPr>
          <w:p w14:paraId="29B2E2F4" w14:textId="77777777" w:rsidR="00C334D1" w:rsidRPr="00813D46" w:rsidRDefault="00C334D1" w:rsidP="007B0C0F">
            <w:pPr>
              <w:pStyle w:val="la2"/>
            </w:pPr>
            <w:r w:rsidRPr="00813D46">
              <w:rPr>
                <w:sz w:val="15"/>
                <w:szCs w:val="15"/>
              </w:rPr>
              <w:t> </w:t>
            </w:r>
          </w:p>
        </w:tc>
        <w:tc>
          <w:tcPr>
            <w:tcW w:w="0" w:type="auto"/>
            <w:gridSpan w:val="4"/>
            <w:vAlign w:val="bottom"/>
          </w:tcPr>
          <w:p w14:paraId="4EB9817B" w14:textId="77777777" w:rsidR="00C334D1" w:rsidRPr="00813D46" w:rsidRDefault="00C334D1" w:rsidP="007B0C0F">
            <w:pPr>
              <w:pStyle w:val="la2"/>
            </w:pPr>
            <w:r w:rsidRPr="00813D46">
              <w:t> </w:t>
            </w:r>
          </w:p>
        </w:tc>
        <w:tc>
          <w:tcPr>
            <w:tcW w:w="0" w:type="auto"/>
            <w:gridSpan w:val="2"/>
            <w:vAlign w:val="bottom"/>
          </w:tcPr>
          <w:p w14:paraId="3DA93987" w14:textId="77777777" w:rsidR="00C334D1" w:rsidRPr="00813D46" w:rsidRDefault="00C334D1" w:rsidP="007B0C0F">
            <w:pPr>
              <w:rPr>
                <w:sz w:val="8"/>
                <w:szCs w:val="24"/>
              </w:rPr>
            </w:pPr>
            <w:r w:rsidRPr="00813D46">
              <w:rPr>
                <w:sz w:val="15"/>
                <w:szCs w:val="15"/>
              </w:rPr>
              <w:t> </w:t>
            </w:r>
          </w:p>
        </w:tc>
        <w:tc>
          <w:tcPr>
            <w:tcW w:w="0" w:type="auto"/>
            <w:vAlign w:val="bottom"/>
          </w:tcPr>
          <w:p w14:paraId="2010D4D3" w14:textId="77777777" w:rsidR="00C334D1" w:rsidRPr="00813D46" w:rsidRDefault="00C334D1" w:rsidP="007B0C0F">
            <w:pPr>
              <w:pStyle w:val="la2"/>
            </w:pPr>
            <w:r w:rsidRPr="00813D46">
              <w:rPr>
                <w:sz w:val="15"/>
                <w:szCs w:val="15"/>
              </w:rPr>
              <w:t> </w:t>
            </w:r>
          </w:p>
        </w:tc>
        <w:tc>
          <w:tcPr>
            <w:tcW w:w="0" w:type="auto"/>
            <w:gridSpan w:val="3"/>
            <w:vAlign w:val="bottom"/>
          </w:tcPr>
          <w:p w14:paraId="40C161E4" w14:textId="77777777" w:rsidR="00C334D1" w:rsidRPr="00813D46" w:rsidRDefault="00C334D1" w:rsidP="007B0C0F">
            <w:pPr>
              <w:pStyle w:val="la2"/>
            </w:pPr>
            <w:r w:rsidRPr="00813D46">
              <w:t> </w:t>
            </w:r>
          </w:p>
        </w:tc>
        <w:tc>
          <w:tcPr>
            <w:tcW w:w="0" w:type="auto"/>
            <w:gridSpan w:val="2"/>
            <w:vAlign w:val="bottom"/>
          </w:tcPr>
          <w:p w14:paraId="55D54D5B" w14:textId="77777777" w:rsidR="00C334D1" w:rsidRPr="00813D46" w:rsidRDefault="00C334D1" w:rsidP="007B0C0F">
            <w:pPr>
              <w:rPr>
                <w:sz w:val="8"/>
                <w:szCs w:val="24"/>
              </w:rPr>
            </w:pPr>
            <w:r w:rsidRPr="00813D46">
              <w:rPr>
                <w:sz w:val="15"/>
                <w:szCs w:val="15"/>
              </w:rPr>
              <w:t> </w:t>
            </w:r>
          </w:p>
        </w:tc>
        <w:tc>
          <w:tcPr>
            <w:tcW w:w="0" w:type="auto"/>
            <w:vAlign w:val="bottom"/>
          </w:tcPr>
          <w:p w14:paraId="73057A9E" w14:textId="77777777" w:rsidR="00C334D1" w:rsidRPr="00813D46" w:rsidRDefault="00C334D1" w:rsidP="007B0C0F">
            <w:pPr>
              <w:pStyle w:val="la2"/>
            </w:pPr>
            <w:r w:rsidRPr="00813D46">
              <w:rPr>
                <w:sz w:val="15"/>
                <w:szCs w:val="15"/>
              </w:rPr>
              <w:t> </w:t>
            </w:r>
          </w:p>
        </w:tc>
        <w:tc>
          <w:tcPr>
            <w:tcW w:w="0" w:type="auto"/>
            <w:gridSpan w:val="4"/>
            <w:vAlign w:val="bottom"/>
          </w:tcPr>
          <w:p w14:paraId="343DE214" w14:textId="77777777" w:rsidR="00C334D1" w:rsidRPr="00813D46" w:rsidRDefault="00C334D1" w:rsidP="007B0C0F">
            <w:pPr>
              <w:pStyle w:val="la2"/>
            </w:pPr>
            <w:r w:rsidRPr="00813D46">
              <w:t> </w:t>
            </w:r>
          </w:p>
        </w:tc>
        <w:tc>
          <w:tcPr>
            <w:tcW w:w="0" w:type="auto"/>
            <w:gridSpan w:val="2"/>
            <w:vAlign w:val="bottom"/>
          </w:tcPr>
          <w:p w14:paraId="4516FBA6" w14:textId="77777777" w:rsidR="00C334D1" w:rsidRPr="00813D46" w:rsidRDefault="00C334D1" w:rsidP="007B0C0F">
            <w:pPr>
              <w:rPr>
                <w:sz w:val="8"/>
                <w:szCs w:val="24"/>
              </w:rPr>
            </w:pPr>
            <w:r w:rsidRPr="00813D46">
              <w:rPr>
                <w:sz w:val="15"/>
                <w:szCs w:val="15"/>
              </w:rPr>
              <w:t> </w:t>
            </w:r>
          </w:p>
        </w:tc>
        <w:tc>
          <w:tcPr>
            <w:tcW w:w="0" w:type="auto"/>
            <w:vAlign w:val="bottom"/>
          </w:tcPr>
          <w:p w14:paraId="1DC0D5BD" w14:textId="77777777" w:rsidR="00C334D1" w:rsidRPr="00813D46" w:rsidRDefault="00C334D1" w:rsidP="007B0C0F">
            <w:pPr>
              <w:pStyle w:val="la2"/>
            </w:pPr>
            <w:r w:rsidRPr="00813D46">
              <w:rPr>
                <w:sz w:val="15"/>
                <w:szCs w:val="15"/>
              </w:rPr>
              <w:t> </w:t>
            </w:r>
          </w:p>
        </w:tc>
        <w:tc>
          <w:tcPr>
            <w:tcW w:w="0" w:type="auto"/>
            <w:gridSpan w:val="2"/>
            <w:vAlign w:val="bottom"/>
          </w:tcPr>
          <w:p w14:paraId="09D4839D" w14:textId="77777777" w:rsidR="00C334D1" w:rsidRPr="00813D46" w:rsidRDefault="00C334D1" w:rsidP="007B0C0F">
            <w:pPr>
              <w:pStyle w:val="la2"/>
            </w:pPr>
            <w:r w:rsidRPr="00813D46">
              <w:t> </w:t>
            </w:r>
          </w:p>
        </w:tc>
        <w:tc>
          <w:tcPr>
            <w:tcW w:w="0" w:type="auto"/>
            <w:vAlign w:val="bottom"/>
          </w:tcPr>
          <w:p w14:paraId="38C9CA3E" w14:textId="77777777" w:rsidR="00C334D1" w:rsidRPr="00813D46" w:rsidRDefault="00C334D1" w:rsidP="007B0C0F">
            <w:pPr>
              <w:rPr>
                <w:sz w:val="8"/>
                <w:szCs w:val="24"/>
              </w:rPr>
            </w:pPr>
            <w:r w:rsidRPr="00813D46">
              <w:rPr>
                <w:sz w:val="15"/>
                <w:szCs w:val="15"/>
              </w:rPr>
              <w:t> </w:t>
            </w:r>
          </w:p>
        </w:tc>
      </w:tr>
      <w:tr w:rsidR="00C334D1" w:rsidRPr="00813D46" w14:paraId="675274DB" w14:textId="77777777" w:rsidTr="007B0C0F">
        <w:trPr>
          <w:jc w:val="center"/>
        </w:trPr>
        <w:tc>
          <w:tcPr>
            <w:tcW w:w="0" w:type="auto"/>
            <w:gridSpan w:val="32"/>
            <w:vAlign w:val="bottom"/>
          </w:tcPr>
          <w:p w14:paraId="0306A457" w14:textId="77777777" w:rsidR="00C334D1" w:rsidRPr="00813D46" w:rsidRDefault="00C334D1" w:rsidP="007B0C0F">
            <w:pPr>
              <w:pStyle w:val="rrdsinglerule"/>
            </w:pPr>
            <w:r w:rsidRPr="00813D46">
              <w:rPr>
                <w:sz w:val="15"/>
                <w:szCs w:val="15"/>
              </w:rPr>
              <w:t> </w:t>
            </w:r>
          </w:p>
        </w:tc>
        <w:tc>
          <w:tcPr>
            <w:tcW w:w="0" w:type="auto"/>
            <w:vAlign w:val="bottom"/>
          </w:tcPr>
          <w:p w14:paraId="30DB477E" w14:textId="77777777" w:rsidR="00C334D1" w:rsidRPr="00813D46" w:rsidRDefault="00C334D1" w:rsidP="007B0C0F">
            <w:pPr>
              <w:rPr>
                <w:sz w:val="8"/>
                <w:szCs w:val="24"/>
              </w:rPr>
            </w:pPr>
          </w:p>
        </w:tc>
      </w:tr>
      <w:tr w:rsidR="00C334D1" w:rsidRPr="00813D46" w14:paraId="5B1F03ED" w14:textId="77777777" w:rsidTr="007B0C0F">
        <w:trPr>
          <w:trHeight w:val="75"/>
          <w:jc w:val="center"/>
        </w:trPr>
        <w:tc>
          <w:tcPr>
            <w:tcW w:w="0" w:type="auto"/>
            <w:gridSpan w:val="2"/>
            <w:vAlign w:val="center"/>
          </w:tcPr>
          <w:p w14:paraId="6159DC5C" w14:textId="77777777" w:rsidR="00C334D1" w:rsidRPr="00813D46" w:rsidRDefault="00C334D1" w:rsidP="007B0C0F">
            <w:pPr>
              <w:rPr>
                <w:sz w:val="8"/>
                <w:szCs w:val="24"/>
              </w:rPr>
            </w:pPr>
          </w:p>
        </w:tc>
        <w:tc>
          <w:tcPr>
            <w:tcW w:w="0" w:type="auto"/>
            <w:gridSpan w:val="7"/>
            <w:vAlign w:val="center"/>
          </w:tcPr>
          <w:p w14:paraId="4F67975A" w14:textId="77777777" w:rsidR="00C334D1" w:rsidRPr="00813D46" w:rsidRDefault="00C334D1" w:rsidP="007B0C0F">
            <w:pPr>
              <w:rPr>
                <w:sz w:val="8"/>
                <w:szCs w:val="24"/>
              </w:rPr>
            </w:pPr>
          </w:p>
        </w:tc>
        <w:tc>
          <w:tcPr>
            <w:tcW w:w="0" w:type="auto"/>
            <w:gridSpan w:val="7"/>
            <w:vAlign w:val="center"/>
          </w:tcPr>
          <w:p w14:paraId="5426410B" w14:textId="77777777" w:rsidR="00C334D1" w:rsidRPr="00813D46" w:rsidRDefault="00C334D1" w:rsidP="007B0C0F">
            <w:pPr>
              <w:rPr>
                <w:sz w:val="8"/>
                <w:szCs w:val="24"/>
              </w:rPr>
            </w:pPr>
          </w:p>
        </w:tc>
        <w:tc>
          <w:tcPr>
            <w:tcW w:w="0" w:type="auto"/>
            <w:gridSpan w:val="6"/>
            <w:vAlign w:val="center"/>
          </w:tcPr>
          <w:p w14:paraId="5A9A2BAB" w14:textId="77777777" w:rsidR="00C334D1" w:rsidRPr="00813D46" w:rsidRDefault="00C334D1" w:rsidP="007B0C0F">
            <w:pPr>
              <w:rPr>
                <w:sz w:val="8"/>
                <w:szCs w:val="24"/>
              </w:rPr>
            </w:pPr>
          </w:p>
        </w:tc>
        <w:tc>
          <w:tcPr>
            <w:tcW w:w="0" w:type="auto"/>
            <w:gridSpan w:val="7"/>
            <w:vAlign w:val="center"/>
          </w:tcPr>
          <w:p w14:paraId="678A35CE" w14:textId="77777777" w:rsidR="00C334D1" w:rsidRPr="00813D46" w:rsidRDefault="00C334D1" w:rsidP="007B0C0F">
            <w:pPr>
              <w:rPr>
                <w:sz w:val="8"/>
                <w:szCs w:val="24"/>
              </w:rPr>
            </w:pPr>
          </w:p>
        </w:tc>
        <w:tc>
          <w:tcPr>
            <w:tcW w:w="0" w:type="auto"/>
            <w:gridSpan w:val="4"/>
            <w:vAlign w:val="center"/>
          </w:tcPr>
          <w:p w14:paraId="3C3F1540" w14:textId="77777777" w:rsidR="00C334D1" w:rsidRPr="00813D46" w:rsidRDefault="00C334D1" w:rsidP="007B0C0F">
            <w:pPr>
              <w:rPr>
                <w:sz w:val="8"/>
                <w:szCs w:val="24"/>
              </w:rPr>
            </w:pPr>
          </w:p>
        </w:tc>
      </w:tr>
      <w:tr w:rsidR="005837CE" w:rsidRPr="00813D46" w14:paraId="33A3CEB5" w14:textId="77777777" w:rsidTr="007B0C0F">
        <w:trPr>
          <w:jc w:val="center"/>
        </w:trPr>
        <w:tc>
          <w:tcPr>
            <w:tcW w:w="0" w:type="auto"/>
            <w:gridSpan w:val="2"/>
            <w:vAlign w:val="bottom"/>
          </w:tcPr>
          <w:p w14:paraId="4FE68678"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Year Ended June 30,</w:t>
            </w:r>
          </w:p>
        </w:tc>
        <w:tc>
          <w:tcPr>
            <w:tcW w:w="0" w:type="auto"/>
            <w:vAlign w:val="bottom"/>
          </w:tcPr>
          <w:p w14:paraId="59C18E99" w14:textId="77777777" w:rsidR="00C334D1" w:rsidRPr="00813D46" w:rsidRDefault="00C334D1" w:rsidP="007B0C0F">
            <w:pPr>
              <w:pStyle w:val="la2"/>
            </w:pPr>
            <w:r w:rsidRPr="00813D46">
              <w:rPr>
                <w:sz w:val="15"/>
                <w:szCs w:val="15"/>
              </w:rPr>
              <w:t> </w:t>
            </w:r>
          </w:p>
        </w:tc>
        <w:tc>
          <w:tcPr>
            <w:tcW w:w="0" w:type="auto"/>
            <w:gridSpan w:val="4"/>
            <w:tcMar>
              <w:top w:w="0" w:type="dxa"/>
              <w:left w:w="14" w:type="dxa"/>
              <w:bottom w:w="0" w:type="dxa"/>
              <w:right w:w="14" w:type="dxa"/>
            </w:tcMar>
            <w:vAlign w:val="bottom"/>
          </w:tcPr>
          <w:p w14:paraId="718857B9" w14:textId="77777777" w:rsidR="00C334D1" w:rsidRPr="00813D46" w:rsidRDefault="00C334D1" w:rsidP="007B0C0F">
            <w:pPr>
              <w:jc w:val="right"/>
              <w:rPr>
                <w:szCs w:val="24"/>
              </w:rPr>
            </w:pPr>
            <w:r w:rsidRPr="00813D46">
              <w:rPr>
                <w:rFonts w:cs="Arial"/>
                <w:b/>
                <w:bCs/>
                <w:sz w:val="15"/>
                <w:szCs w:val="15"/>
              </w:rPr>
              <w:t>2015</w:t>
            </w:r>
          </w:p>
        </w:tc>
        <w:tc>
          <w:tcPr>
            <w:tcW w:w="0" w:type="auto"/>
            <w:gridSpan w:val="2"/>
            <w:vAlign w:val="bottom"/>
          </w:tcPr>
          <w:p w14:paraId="169A53BD" w14:textId="77777777" w:rsidR="00C334D1" w:rsidRPr="00813D46" w:rsidRDefault="00C334D1" w:rsidP="007B0C0F">
            <w:pPr>
              <w:rPr>
                <w:sz w:val="8"/>
                <w:szCs w:val="24"/>
              </w:rPr>
            </w:pPr>
            <w:r w:rsidRPr="00813D46">
              <w:rPr>
                <w:sz w:val="15"/>
                <w:szCs w:val="15"/>
              </w:rPr>
              <w:t> </w:t>
            </w:r>
          </w:p>
        </w:tc>
        <w:tc>
          <w:tcPr>
            <w:tcW w:w="0" w:type="auto"/>
            <w:vAlign w:val="bottom"/>
          </w:tcPr>
          <w:p w14:paraId="398B3322" w14:textId="77777777" w:rsidR="00C334D1" w:rsidRPr="00813D46" w:rsidRDefault="00C334D1" w:rsidP="007B0C0F">
            <w:pPr>
              <w:pStyle w:val="la2"/>
            </w:pPr>
            <w:r w:rsidRPr="00813D46">
              <w:rPr>
                <w:sz w:val="15"/>
                <w:szCs w:val="15"/>
              </w:rPr>
              <w:t> </w:t>
            </w:r>
          </w:p>
        </w:tc>
        <w:tc>
          <w:tcPr>
            <w:tcW w:w="0" w:type="auto"/>
            <w:gridSpan w:val="4"/>
            <w:tcMar>
              <w:top w:w="0" w:type="dxa"/>
              <w:left w:w="14" w:type="dxa"/>
              <w:bottom w:w="0" w:type="dxa"/>
              <w:right w:w="14" w:type="dxa"/>
            </w:tcMar>
            <w:vAlign w:val="bottom"/>
          </w:tcPr>
          <w:p w14:paraId="2C355F0B" w14:textId="77777777" w:rsidR="00C334D1" w:rsidRPr="00813D46" w:rsidRDefault="00C334D1" w:rsidP="007B0C0F">
            <w:pPr>
              <w:jc w:val="right"/>
              <w:rPr>
                <w:szCs w:val="24"/>
              </w:rPr>
            </w:pPr>
            <w:r w:rsidRPr="00813D46">
              <w:rPr>
                <w:rFonts w:cs="Arial"/>
                <w:b/>
                <w:bCs/>
                <w:sz w:val="15"/>
                <w:szCs w:val="15"/>
              </w:rPr>
              <w:t>2014</w:t>
            </w:r>
          </w:p>
        </w:tc>
        <w:tc>
          <w:tcPr>
            <w:tcW w:w="0" w:type="auto"/>
            <w:gridSpan w:val="2"/>
            <w:vAlign w:val="bottom"/>
          </w:tcPr>
          <w:p w14:paraId="168BEB9C" w14:textId="77777777" w:rsidR="00C334D1" w:rsidRPr="00813D46" w:rsidRDefault="00C334D1" w:rsidP="007B0C0F">
            <w:pPr>
              <w:rPr>
                <w:sz w:val="8"/>
                <w:szCs w:val="24"/>
              </w:rPr>
            </w:pPr>
            <w:r w:rsidRPr="00813D46">
              <w:rPr>
                <w:sz w:val="15"/>
                <w:szCs w:val="15"/>
              </w:rPr>
              <w:t> </w:t>
            </w:r>
          </w:p>
        </w:tc>
        <w:tc>
          <w:tcPr>
            <w:tcW w:w="0" w:type="auto"/>
            <w:vAlign w:val="bottom"/>
          </w:tcPr>
          <w:p w14:paraId="10DA8582" w14:textId="77777777" w:rsidR="00C334D1" w:rsidRPr="00813D46" w:rsidRDefault="00C334D1" w:rsidP="007B0C0F">
            <w:pPr>
              <w:pStyle w:val="la2"/>
            </w:pPr>
            <w:r w:rsidRPr="00813D46">
              <w:rPr>
                <w:sz w:val="15"/>
                <w:szCs w:val="15"/>
              </w:rPr>
              <w:t> </w:t>
            </w:r>
          </w:p>
        </w:tc>
        <w:tc>
          <w:tcPr>
            <w:tcW w:w="0" w:type="auto"/>
            <w:gridSpan w:val="3"/>
            <w:tcMar>
              <w:top w:w="0" w:type="dxa"/>
              <w:left w:w="14" w:type="dxa"/>
              <w:bottom w:w="0" w:type="dxa"/>
              <w:right w:w="14" w:type="dxa"/>
            </w:tcMar>
            <w:vAlign w:val="bottom"/>
          </w:tcPr>
          <w:p w14:paraId="2A408ACB" w14:textId="77777777" w:rsidR="00C334D1" w:rsidRPr="00813D46" w:rsidRDefault="00C334D1" w:rsidP="007B0C0F">
            <w:pPr>
              <w:jc w:val="right"/>
              <w:rPr>
                <w:szCs w:val="24"/>
              </w:rPr>
            </w:pPr>
            <w:r w:rsidRPr="00813D46">
              <w:rPr>
                <w:rFonts w:cs="Arial"/>
                <w:b/>
                <w:bCs/>
                <w:sz w:val="15"/>
                <w:szCs w:val="15"/>
              </w:rPr>
              <w:t>2013</w:t>
            </w:r>
          </w:p>
        </w:tc>
        <w:tc>
          <w:tcPr>
            <w:tcW w:w="0" w:type="auto"/>
            <w:gridSpan w:val="2"/>
            <w:vAlign w:val="bottom"/>
          </w:tcPr>
          <w:p w14:paraId="09195AED" w14:textId="77777777" w:rsidR="00C334D1" w:rsidRPr="00813D46" w:rsidRDefault="00C334D1" w:rsidP="007B0C0F">
            <w:pPr>
              <w:rPr>
                <w:sz w:val="8"/>
                <w:szCs w:val="24"/>
              </w:rPr>
            </w:pPr>
            <w:r w:rsidRPr="00813D46">
              <w:rPr>
                <w:sz w:val="15"/>
                <w:szCs w:val="15"/>
              </w:rPr>
              <w:t> </w:t>
            </w:r>
          </w:p>
        </w:tc>
        <w:tc>
          <w:tcPr>
            <w:tcW w:w="0" w:type="auto"/>
            <w:vAlign w:val="bottom"/>
          </w:tcPr>
          <w:p w14:paraId="2CC1ED06" w14:textId="77777777" w:rsidR="00C334D1" w:rsidRPr="00813D46" w:rsidRDefault="00C334D1" w:rsidP="007B0C0F">
            <w:pPr>
              <w:pStyle w:val="la2"/>
            </w:pPr>
            <w:r w:rsidRPr="00813D46">
              <w:rPr>
                <w:sz w:val="15"/>
                <w:szCs w:val="15"/>
              </w:rPr>
              <w:t> </w:t>
            </w:r>
          </w:p>
        </w:tc>
        <w:tc>
          <w:tcPr>
            <w:tcW w:w="0" w:type="auto"/>
            <w:gridSpan w:val="4"/>
            <w:tcMar>
              <w:top w:w="0" w:type="dxa"/>
              <w:left w:w="14" w:type="dxa"/>
              <w:bottom w:w="0" w:type="dxa"/>
              <w:right w:w="14" w:type="dxa"/>
            </w:tcMar>
            <w:vAlign w:val="bottom"/>
          </w:tcPr>
          <w:p w14:paraId="26AEB821" w14:textId="77777777" w:rsidR="00C334D1" w:rsidRPr="00813D46" w:rsidRDefault="00C334D1" w:rsidP="007B0C0F">
            <w:pPr>
              <w:jc w:val="right"/>
              <w:rPr>
                <w:szCs w:val="24"/>
              </w:rPr>
            </w:pPr>
            <w:r w:rsidRPr="00813D46">
              <w:rPr>
                <w:rFonts w:cs="Arial"/>
                <w:b/>
                <w:bCs/>
                <w:sz w:val="15"/>
                <w:szCs w:val="15"/>
              </w:rPr>
              <w:t>2012</w:t>
            </w:r>
          </w:p>
        </w:tc>
        <w:tc>
          <w:tcPr>
            <w:tcW w:w="0" w:type="auto"/>
            <w:gridSpan w:val="2"/>
            <w:vAlign w:val="bottom"/>
          </w:tcPr>
          <w:p w14:paraId="17DA7F44" w14:textId="77777777" w:rsidR="00C334D1" w:rsidRPr="00813D46" w:rsidRDefault="00C334D1" w:rsidP="007B0C0F">
            <w:pPr>
              <w:rPr>
                <w:sz w:val="8"/>
                <w:szCs w:val="24"/>
              </w:rPr>
            </w:pPr>
            <w:r w:rsidRPr="00813D46">
              <w:rPr>
                <w:sz w:val="15"/>
                <w:szCs w:val="15"/>
              </w:rPr>
              <w:t> </w:t>
            </w:r>
          </w:p>
        </w:tc>
        <w:tc>
          <w:tcPr>
            <w:tcW w:w="0" w:type="auto"/>
            <w:vAlign w:val="bottom"/>
          </w:tcPr>
          <w:p w14:paraId="34510CCD" w14:textId="77777777" w:rsidR="00C334D1" w:rsidRPr="00813D46" w:rsidRDefault="00C334D1" w:rsidP="007B0C0F">
            <w:pPr>
              <w:pStyle w:val="la2"/>
            </w:pPr>
            <w:r w:rsidRPr="00813D46">
              <w:rPr>
                <w:sz w:val="15"/>
                <w:szCs w:val="15"/>
              </w:rPr>
              <w:t> </w:t>
            </w:r>
          </w:p>
        </w:tc>
        <w:tc>
          <w:tcPr>
            <w:tcW w:w="0" w:type="auto"/>
            <w:gridSpan w:val="2"/>
            <w:tcMar>
              <w:top w:w="0" w:type="dxa"/>
              <w:left w:w="14" w:type="dxa"/>
              <w:bottom w:w="0" w:type="dxa"/>
              <w:right w:w="14" w:type="dxa"/>
            </w:tcMar>
            <w:vAlign w:val="bottom"/>
          </w:tcPr>
          <w:p w14:paraId="2464D7AF" w14:textId="77777777" w:rsidR="00C334D1" w:rsidRPr="00813D46" w:rsidRDefault="00C334D1" w:rsidP="007B0C0F">
            <w:pPr>
              <w:jc w:val="right"/>
              <w:rPr>
                <w:szCs w:val="24"/>
              </w:rPr>
            </w:pPr>
            <w:r w:rsidRPr="00813D46">
              <w:rPr>
                <w:rFonts w:cs="Arial"/>
                <w:b/>
                <w:bCs/>
                <w:sz w:val="15"/>
                <w:szCs w:val="15"/>
              </w:rPr>
              <w:t>2011</w:t>
            </w:r>
          </w:p>
        </w:tc>
        <w:tc>
          <w:tcPr>
            <w:tcW w:w="0" w:type="auto"/>
            <w:vAlign w:val="bottom"/>
          </w:tcPr>
          <w:p w14:paraId="4BB32BCA" w14:textId="77777777" w:rsidR="00C334D1" w:rsidRPr="00813D46" w:rsidRDefault="00C334D1" w:rsidP="007B0C0F">
            <w:pPr>
              <w:rPr>
                <w:sz w:val="8"/>
                <w:szCs w:val="24"/>
              </w:rPr>
            </w:pPr>
            <w:r w:rsidRPr="00813D46">
              <w:rPr>
                <w:sz w:val="15"/>
                <w:szCs w:val="15"/>
              </w:rPr>
              <w:t> </w:t>
            </w:r>
          </w:p>
        </w:tc>
      </w:tr>
      <w:tr w:rsidR="00C334D1" w:rsidRPr="00813D46" w14:paraId="5D0AFA2A" w14:textId="77777777" w:rsidTr="007B0C0F">
        <w:trPr>
          <w:trHeight w:val="75"/>
          <w:jc w:val="center"/>
        </w:trPr>
        <w:tc>
          <w:tcPr>
            <w:tcW w:w="0" w:type="auto"/>
            <w:gridSpan w:val="2"/>
            <w:vAlign w:val="center"/>
          </w:tcPr>
          <w:p w14:paraId="2E3DC5EE" w14:textId="77777777" w:rsidR="00C334D1" w:rsidRPr="00813D46" w:rsidRDefault="00C334D1" w:rsidP="007B0C0F">
            <w:pPr>
              <w:rPr>
                <w:sz w:val="8"/>
                <w:szCs w:val="24"/>
              </w:rPr>
            </w:pPr>
          </w:p>
        </w:tc>
        <w:tc>
          <w:tcPr>
            <w:tcW w:w="0" w:type="auto"/>
            <w:gridSpan w:val="7"/>
            <w:vAlign w:val="center"/>
          </w:tcPr>
          <w:p w14:paraId="12DEFC94" w14:textId="77777777" w:rsidR="00C334D1" w:rsidRPr="00813D46" w:rsidRDefault="00C334D1" w:rsidP="007B0C0F">
            <w:pPr>
              <w:rPr>
                <w:sz w:val="8"/>
                <w:szCs w:val="24"/>
              </w:rPr>
            </w:pPr>
          </w:p>
        </w:tc>
        <w:tc>
          <w:tcPr>
            <w:tcW w:w="0" w:type="auto"/>
            <w:gridSpan w:val="7"/>
            <w:vAlign w:val="center"/>
          </w:tcPr>
          <w:p w14:paraId="0F8C6753" w14:textId="77777777" w:rsidR="00C334D1" w:rsidRPr="00813D46" w:rsidRDefault="00C334D1" w:rsidP="007B0C0F">
            <w:pPr>
              <w:rPr>
                <w:sz w:val="8"/>
                <w:szCs w:val="24"/>
              </w:rPr>
            </w:pPr>
          </w:p>
        </w:tc>
        <w:tc>
          <w:tcPr>
            <w:tcW w:w="0" w:type="auto"/>
            <w:gridSpan w:val="6"/>
            <w:vAlign w:val="center"/>
          </w:tcPr>
          <w:p w14:paraId="18649F6A" w14:textId="77777777" w:rsidR="00C334D1" w:rsidRPr="00813D46" w:rsidRDefault="00C334D1" w:rsidP="007B0C0F">
            <w:pPr>
              <w:rPr>
                <w:sz w:val="8"/>
                <w:szCs w:val="24"/>
              </w:rPr>
            </w:pPr>
          </w:p>
        </w:tc>
        <w:tc>
          <w:tcPr>
            <w:tcW w:w="0" w:type="auto"/>
            <w:gridSpan w:val="7"/>
            <w:vAlign w:val="center"/>
          </w:tcPr>
          <w:p w14:paraId="67446B30" w14:textId="77777777" w:rsidR="00C334D1" w:rsidRPr="00813D46" w:rsidRDefault="00C334D1" w:rsidP="007B0C0F">
            <w:pPr>
              <w:rPr>
                <w:sz w:val="8"/>
                <w:szCs w:val="24"/>
              </w:rPr>
            </w:pPr>
          </w:p>
        </w:tc>
        <w:tc>
          <w:tcPr>
            <w:tcW w:w="0" w:type="auto"/>
            <w:gridSpan w:val="4"/>
            <w:vAlign w:val="center"/>
          </w:tcPr>
          <w:p w14:paraId="46D10DCB" w14:textId="77777777" w:rsidR="00C334D1" w:rsidRPr="00813D46" w:rsidRDefault="00C334D1" w:rsidP="007B0C0F">
            <w:pPr>
              <w:rPr>
                <w:sz w:val="8"/>
                <w:szCs w:val="24"/>
              </w:rPr>
            </w:pPr>
          </w:p>
        </w:tc>
      </w:tr>
      <w:tr w:rsidR="00FF3817" w:rsidRPr="00813D46" w14:paraId="254268F6" w14:textId="77777777" w:rsidTr="007B0C0F">
        <w:trPr>
          <w:jc w:val="center"/>
        </w:trPr>
        <w:tc>
          <w:tcPr>
            <w:tcW w:w="0" w:type="auto"/>
            <w:gridSpan w:val="2"/>
          </w:tcPr>
          <w:p w14:paraId="092BF9CC" w14:textId="77777777" w:rsidR="00C334D1" w:rsidRPr="00813D46" w:rsidRDefault="00C334D1" w:rsidP="007B0C0F">
            <w:pPr>
              <w:pStyle w:val="NormalWeb"/>
              <w:ind w:left="240" w:hanging="240"/>
              <w:rPr>
                <w:sz w:val="8"/>
              </w:rPr>
            </w:pPr>
            <w:r w:rsidRPr="00813D46">
              <w:rPr>
                <w:rFonts w:cs="Arial"/>
                <w:b/>
                <w:bCs/>
                <w:sz w:val="20"/>
                <w:szCs w:val="20"/>
              </w:rPr>
              <w:t>Earnings </w:t>
            </w:r>
            <w:r w:rsidRPr="00813D46">
              <w:rPr>
                <w:rFonts w:cs="Arial"/>
                <w:b/>
                <w:bCs/>
                <w:sz w:val="15"/>
                <w:szCs w:val="15"/>
                <w:vertAlign w:val="superscript"/>
              </w:rPr>
              <w:t>(a)</w:t>
            </w:r>
          </w:p>
        </w:tc>
        <w:tc>
          <w:tcPr>
            <w:tcW w:w="0" w:type="auto"/>
            <w:vAlign w:val="bottom"/>
          </w:tcPr>
          <w:p w14:paraId="771AC718" w14:textId="77777777" w:rsidR="00C334D1" w:rsidRPr="00813D46" w:rsidRDefault="00C334D1" w:rsidP="007B0C0F">
            <w:pPr>
              <w:pStyle w:val="la2"/>
            </w:pPr>
            <w:r w:rsidRPr="00813D46">
              <w:rPr>
                <w:sz w:val="15"/>
                <w:szCs w:val="15"/>
              </w:rPr>
              <w:t> </w:t>
            </w:r>
          </w:p>
        </w:tc>
        <w:tc>
          <w:tcPr>
            <w:tcW w:w="0" w:type="auto"/>
            <w:vAlign w:val="bottom"/>
          </w:tcPr>
          <w:p w14:paraId="5954E891" w14:textId="77777777" w:rsidR="00C334D1" w:rsidRPr="00813D46" w:rsidRDefault="00C334D1" w:rsidP="007B0C0F">
            <w:pPr>
              <w:pStyle w:val="la2"/>
            </w:pPr>
            <w:r w:rsidRPr="00813D46">
              <w:t> </w:t>
            </w:r>
          </w:p>
        </w:tc>
        <w:tc>
          <w:tcPr>
            <w:tcW w:w="0" w:type="auto"/>
            <w:gridSpan w:val="3"/>
            <w:vAlign w:val="bottom"/>
          </w:tcPr>
          <w:p w14:paraId="296ADE77" w14:textId="77777777" w:rsidR="00C334D1" w:rsidRPr="00813D46" w:rsidRDefault="00C334D1" w:rsidP="007B0C0F">
            <w:pPr>
              <w:pStyle w:val="la2"/>
            </w:pPr>
            <w:r w:rsidRPr="00813D46">
              <w:t> </w:t>
            </w:r>
          </w:p>
        </w:tc>
        <w:tc>
          <w:tcPr>
            <w:tcW w:w="0" w:type="auto"/>
            <w:gridSpan w:val="2"/>
            <w:vAlign w:val="bottom"/>
          </w:tcPr>
          <w:p w14:paraId="03E54244" w14:textId="77777777" w:rsidR="00C334D1" w:rsidRPr="00813D46" w:rsidRDefault="00C334D1" w:rsidP="007B0C0F">
            <w:pPr>
              <w:pStyle w:val="la2"/>
            </w:pPr>
            <w:r w:rsidRPr="00813D46">
              <w:t> </w:t>
            </w:r>
          </w:p>
        </w:tc>
        <w:tc>
          <w:tcPr>
            <w:tcW w:w="0" w:type="auto"/>
            <w:vAlign w:val="bottom"/>
          </w:tcPr>
          <w:p w14:paraId="0D2BE5AD" w14:textId="77777777" w:rsidR="00C334D1" w:rsidRPr="00813D46" w:rsidRDefault="00C334D1" w:rsidP="007B0C0F">
            <w:pPr>
              <w:pStyle w:val="la2"/>
            </w:pPr>
            <w:r w:rsidRPr="00813D46">
              <w:rPr>
                <w:sz w:val="15"/>
                <w:szCs w:val="15"/>
              </w:rPr>
              <w:t> </w:t>
            </w:r>
          </w:p>
        </w:tc>
        <w:tc>
          <w:tcPr>
            <w:tcW w:w="0" w:type="auto"/>
            <w:gridSpan w:val="2"/>
            <w:vAlign w:val="bottom"/>
          </w:tcPr>
          <w:p w14:paraId="6816CF73" w14:textId="77777777" w:rsidR="00C334D1" w:rsidRPr="00813D46" w:rsidRDefault="00C334D1" w:rsidP="007B0C0F">
            <w:pPr>
              <w:pStyle w:val="la2"/>
            </w:pPr>
            <w:r w:rsidRPr="00813D46">
              <w:t> </w:t>
            </w:r>
          </w:p>
        </w:tc>
        <w:tc>
          <w:tcPr>
            <w:tcW w:w="0" w:type="auto"/>
            <w:gridSpan w:val="2"/>
            <w:vAlign w:val="bottom"/>
          </w:tcPr>
          <w:p w14:paraId="4E21520F" w14:textId="77777777" w:rsidR="00C334D1" w:rsidRPr="00813D46" w:rsidRDefault="00C334D1" w:rsidP="007B0C0F">
            <w:pPr>
              <w:pStyle w:val="la2"/>
            </w:pPr>
            <w:r w:rsidRPr="00813D46">
              <w:t> </w:t>
            </w:r>
          </w:p>
        </w:tc>
        <w:tc>
          <w:tcPr>
            <w:tcW w:w="0" w:type="auto"/>
            <w:gridSpan w:val="2"/>
            <w:vAlign w:val="bottom"/>
          </w:tcPr>
          <w:p w14:paraId="6F55D6C6" w14:textId="77777777" w:rsidR="00C334D1" w:rsidRPr="00813D46" w:rsidRDefault="00C334D1" w:rsidP="007B0C0F">
            <w:pPr>
              <w:pStyle w:val="la2"/>
            </w:pPr>
            <w:r w:rsidRPr="00813D46">
              <w:t> </w:t>
            </w:r>
          </w:p>
        </w:tc>
        <w:tc>
          <w:tcPr>
            <w:tcW w:w="0" w:type="auto"/>
            <w:vAlign w:val="bottom"/>
          </w:tcPr>
          <w:p w14:paraId="4B1D5527" w14:textId="77777777" w:rsidR="00C334D1" w:rsidRPr="00813D46" w:rsidRDefault="00C334D1" w:rsidP="007B0C0F">
            <w:pPr>
              <w:pStyle w:val="la2"/>
            </w:pPr>
            <w:r w:rsidRPr="00813D46">
              <w:rPr>
                <w:sz w:val="15"/>
                <w:szCs w:val="15"/>
              </w:rPr>
              <w:t> </w:t>
            </w:r>
          </w:p>
        </w:tc>
        <w:tc>
          <w:tcPr>
            <w:tcW w:w="0" w:type="auto"/>
            <w:vAlign w:val="bottom"/>
          </w:tcPr>
          <w:p w14:paraId="3F58904F" w14:textId="77777777" w:rsidR="00C334D1" w:rsidRPr="00813D46" w:rsidRDefault="00C334D1" w:rsidP="007B0C0F">
            <w:pPr>
              <w:pStyle w:val="la2"/>
            </w:pPr>
            <w:r w:rsidRPr="00813D46">
              <w:t> </w:t>
            </w:r>
          </w:p>
        </w:tc>
        <w:tc>
          <w:tcPr>
            <w:tcW w:w="0" w:type="auto"/>
            <w:gridSpan w:val="2"/>
            <w:vAlign w:val="bottom"/>
          </w:tcPr>
          <w:p w14:paraId="43A50A0E" w14:textId="77777777" w:rsidR="00C334D1" w:rsidRPr="00813D46" w:rsidRDefault="00C334D1" w:rsidP="007B0C0F">
            <w:pPr>
              <w:pStyle w:val="la2"/>
            </w:pPr>
            <w:r w:rsidRPr="00813D46">
              <w:t> </w:t>
            </w:r>
          </w:p>
        </w:tc>
        <w:tc>
          <w:tcPr>
            <w:tcW w:w="0" w:type="auto"/>
            <w:gridSpan w:val="2"/>
            <w:vAlign w:val="bottom"/>
          </w:tcPr>
          <w:p w14:paraId="2D7F8F62" w14:textId="77777777" w:rsidR="00C334D1" w:rsidRPr="00813D46" w:rsidRDefault="00C334D1" w:rsidP="007B0C0F">
            <w:pPr>
              <w:pStyle w:val="la2"/>
            </w:pPr>
            <w:r w:rsidRPr="00813D46">
              <w:t> </w:t>
            </w:r>
          </w:p>
        </w:tc>
        <w:tc>
          <w:tcPr>
            <w:tcW w:w="0" w:type="auto"/>
            <w:vAlign w:val="bottom"/>
          </w:tcPr>
          <w:p w14:paraId="11AC6358" w14:textId="77777777" w:rsidR="00C334D1" w:rsidRPr="00813D46" w:rsidRDefault="00C334D1" w:rsidP="007B0C0F">
            <w:pPr>
              <w:pStyle w:val="la2"/>
            </w:pPr>
            <w:r w:rsidRPr="00813D46">
              <w:rPr>
                <w:sz w:val="15"/>
                <w:szCs w:val="15"/>
              </w:rPr>
              <w:t> </w:t>
            </w:r>
          </w:p>
        </w:tc>
        <w:tc>
          <w:tcPr>
            <w:tcW w:w="0" w:type="auto"/>
            <w:gridSpan w:val="2"/>
            <w:vAlign w:val="bottom"/>
          </w:tcPr>
          <w:p w14:paraId="1D6BD80D" w14:textId="77777777" w:rsidR="00C334D1" w:rsidRPr="00813D46" w:rsidRDefault="00C334D1" w:rsidP="007B0C0F">
            <w:pPr>
              <w:pStyle w:val="la2"/>
            </w:pPr>
            <w:r w:rsidRPr="00813D46">
              <w:t> </w:t>
            </w:r>
          </w:p>
        </w:tc>
        <w:tc>
          <w:tcPr>
            <w:tcW w:w="0" w:type="auto"/>
            <w:gridSpan w:val="2"/>
            <w:vAlign w:val="bottom"/>
          </w:tcPr>
          <w:p w14:paraId="4D4C1D39" w14:textId="77777777" w:rsidR="00C334D1" w:rsidRPr="00813D46" w:rsidRDefault="00C334D1" w:rsidP="007B0C0F">
            <w:pPr>
              <w:pStyle w:val="la2"/>
            </w:pPr>
            <w:r w:rsidRPr="00813D46">
              <w:t> </w:t>
            </w:r>
          </w:p>
        </w:tc>
        <w:tc>
          <w:tcPr>
            <w:tcW w:w="0" w:type="auto"/>
            <w:gridSpan w:val="2"/>
            <w:vAlign w:val="bottom"/>
          </w:tcPr>
          <w:p w14:paraId="7C09FDE1" w14:textId="77777777" w:rsidR="00C334D1" w:rsidRPr="00813D46" w:rsidRDefault="00C334D1" w:rsidP="007B0C0F">
            <w:pPr>
              <w:pStyle w:val="la2"/>
            </w:pPr>
            <w:r w:rsidRPr="00813D46">
              <w:t> </w:t>
            </w:r>
          </w:p>
        </w:tc>
        <w:tc>
          <w:tcPr>
            <w:tcW w:w="0" w:type="auto"/>
            <w:vAlign w:val="bottom"/>
          </w:tcPr>
          <w:p w14:paraId="265D8957" w14:textId="77777777" w:rsidR="00C334D1" w:rsidRPr="00813D46" w:rsidRDefault="00C334D1" w:rsidP="007B0C0F">
            <w:pPr>
              <w:pStyle w:val="la2"/>
            </w:pPr>
            <w:r w:rsidRPr="00813D46">
              <w:rPr>
                <w:sz w:val="15"/>
                <w:szCs w:val="15"/>
              </w:rPr>
              <w:t> </w:t>
            </w:r>
          </w:p>
        </w:tc>
        <w:tc>
          <w:tcPr>
            <w:tcW w:w="0" w:type="auto"/>
            <w:vAlign w:val="bottom"/>
          </w:tcPr>
          <w:p w14:paraId="6D6A97F5" w14:textId="77777777" w:rsidR="00C334D1" w:rsidRPr="00813D46" w:rsidRDefault="00C334D1" w:rsidP="007B0C0F">
            <w:pPr>
              <w:pStyle w:val="la2"/>
            </w:pPr>
            <w:r w:rsidRPr="00813D46">
              <w:t> </w:t>
            </w:r>
          </w:p>
        </w:tc>
        <w:tc>
          <w:tcPr>
            <w:tcW w:w="0" w:type="auto"/>
            <w:vAlign w:val="bottom"/>
          </w:tcPr>
          <w:p w14:paraId="2D548B8A" w14:textId="77777777" w:rsidR="00C334D1" w:rsidRPr="00813D46" w:rsidRDefault="00C334D1" w:rsidP="007B0C0F">
            <w:pPr>
              <w:pStyle w:val="la2"/>
            </w:pPr>
            <w:r w:rsidRPr="00813D46">
              <w:t> </w:t>
            </w:r>
          </w:p>
        </w:tc>
        <w:tc>
          <w:tcPr>
            <w:tcW w:w="0" w:type="auto"/>
            <w:vAlign w:val="bottom"/>
          </w:tcPr>
          <w:p w14:paraId="1F79F897" w14:textId="77777777" w:rsidR="00C334D1" w:rsidRPr="00813D46" w:rsidRDefault="00C334D1" w:rsidP="007B0C0F">
            <w:pPr>
              <w:pStyle w:val="la2"/>
            </w:pPr>
            <w:r w:rsidRPr="00813D46">
              <w:t> </w:t>
            </w:r>
          </w:p>
        </w:tc>
      </w:tr>
      <w:tr w:rsidR="00FF3817" w:rsidRPr="00813D46" w14:paraId="093B601A" w14:textId="77777777" w:rsidTr="007B0C0F">
        <w:trPr>
          <w:jc w:val="center"/>
        </w:trPr>
        <w:tc>
          <w:tcPr>
            <w:tcW w:w="0" w:type="auto"/>
            <w:gridSpan w:val="2"/>
          </w:tcPr>
          <w:p w14:paraId="7FC1705E" w14:textId="77777777" w:rsidR="00C334D1" w:rsidRPr="00813D46" w:rsidRDefault="00C334D1" w:rsidP="007B0C0F">
            <w:pPr>
              <w:pStyle w:val="NormalWeb"/>
              <w:ind w:left="240" w:hanging="240"/>
              <w:jc w:val="left"/>
              <w:rPr>
                <w:sz w:val="8"/>
              </w:rPr>
            </w:pPr>
            <w:r w:rsidRPr="00813D46">
              <w:rPr>
                <w:rFonts w:cs="Arial"/>
                <w:sz w:val="20"/>
                <w:szCs w:val="20"/>
              </w:rPr>
              <w:t>Earnings from continuing operations before income taxes</w:t>
            </w:r>
          </w:p>
        </w:tc>
        <w:tc>
          <w:tcPr>
            <w:tcW w:w="0" w:type="auto"/>
            <w:vAlign w:val="bottom"/>
          </w:tcPr>
          <w:p w14:paraId="3B00BF88" w14:textId="77777777" w:rsidR="00C334D1" w:rsidRPr="00813D46" w:rsidRDefault="00C334D1" w:rsidP="007B0C0F">
            <w:pPr>
              <w:pStyle w:val="la2"/>
            </w:pPr>
            <w:r w:rsidRPr="00813D46">
              <w:rPr>
                <w:sz w:val="15"/>
                <w:szCs w:val="15"/>
              </w:rPr>
              <w:t> </w:t>
            </w:r>
          </w:p>
        </w:tc>
        <w:tc>
          <w:tcPr>
            <w:tcW w:w="0" w:type="auto"/>
            <w:vAlign w:val="bottom"/>
          </w:tcPr>
          <w:p w14:paraId="26C0A823" w14:textId="77777777" w:rsidR="00C334D1" w:rsidRPr="00813D46" w:rsidRDefault="00C334D1" w:rsidP="007B0C0F">
            <w:pPr>
              <w:rPr>
                <w:sz w:val="8"/>
                <w:szCs w:val="24"/>
              </w:rPr>
            </w:pPr>
            <w:r w:rsidRPr="00813D46">
              <w:rPr>
                <w:rFonts w:cs="Arial"/>
                <w:b/>
                <w:bCs/>
              </w:rPr>
              <w:t>$</w:t>
            </w:r>
          </w:p>
        </w:tc>
        <w:tc>
          <w:tcPr>
            <w:tcW w:w="0" w:type="auto"/>
            <w:gridSpan w:val="3"/>
            <w:vAlign w:val="bottom"/>
          </w:tcPr>
          <w:p w14:paraId="47FF177D" w14:textId="79A98753" w:rsidR="00C334D1" w:rsidRPr="00813D46" w:rsidRDefault="00C334D1" w:rsidP="005837CE">
            <w:pPr>
              <w:jc w:val="right"/>
              <w:rPr>
                <w:szCs w:val="24"/>
              </w:rPr>
            </w:pPr>
            <w:r w:rsidRPr="00813D46">
              <w:rPr>
                <w:rFonts w:cs="Arial"/>
                <w:b/>
                <w:bCs/>
              </w:rPr>
              <w:t>  </w:t>
            </w:r>
            <w:r w:rsidR="005837CE" w:rsidRPr="00813D46">
              <w:rPr>
                <w:rFonts w:cs="Arial"/>
                <w:b/>
                <w:bCs/>
              </w:rPr>
              <w:t>18,507</w:t>
            </w:r>
          </w:p>
        </w:tc>
        <w:tc>
          <w:tcPr>
            <w:tcW w:w="0" w:type="auto"/>
            <w:gridSpan w:val="2"/>
            <w:noWrap/>
            <w:vAlign w:val="bottom"/>
          </w:tcPr>
          <w:p w14:paraId="2034E8E9" w14:textId="77777777" w:rsidR="00C334D1" w:rsidRPr="00813D46" w:rsidRDefault="00C334D1" w:rsidP="007B0C0F">
            <w:pPr>
              <w:rPr>
                <w:sz w:val="8"/>
                <w:szCs w:val="24"/>
              </w:rPr>
            </w:pPr>
            <w:r w:rsidRPr="00813D46">
              <w:rPr>
                <w:rFonts w:cs="Arial"/>
                <w:b/>
                <w:bCs/>
              </w:rPr>
              <w:t> </w:t>
            </w:r>
          </w:p>
        </w:tc>
        <w:tc>
          <w:tcPr>
            <w:tcW w:w="0" w:type="auto"/>
            <w:vAlign w:val="bottom"/>
          </w:tcPr>
          <w:p w14:paraId="28D7E599" w14:textId="77777777" w:rsidR="00C334D1" w:rsidRPr="00813D46" w:rsidRDefault="00C334D1" w:rsidP="007B0C0F">
            <w:pPr>
              <w:pStyle w:val="la2"/>
            </w:pPr>
            <w:r w:rsidRPr="00813D46">
              <w:rPr>
                <w:sz w:val="15"/>
                <w:szCs w:val="15"/>
              </w:rPr>
              <w:t> </w:t>
            </w:r>
          </w:p>
        </w:tc>
        <w:tc>
          <w:tcPr>
            <w:tcW w:w="0" w:type="auto"/>
            <w:gridSpan w:val="2"/>
            <w:vAlign w:val="bottom"/>
          </w:tcPr>
          <w:p w14:paraId="7D8FE5D6" w14:textId="77777777" w:rsidR="00C334D1" w:rsidRPr="00813D46" w:rsidRDefault="00C334D1" w:rsidP="007B0C0F">
            <w:pPr>
              <w:rPr>
                <w:sz w:val="8"/>
                <w:szCs w:val="24"/>
              </w:rPr>
            </w:pPr>
            <w:r w:rsidRPr="00813D46">
              <w:rPr>
                <w:rFonts w:cs="Arial"/>
              </w:rPr>
              <w:t>$</w:t>
            </w:r>
          </w:p>
        </w:tc>
        <w:tc>
          <w:tcPr>
            <w:tcW w:w="0" w:type="auto"/>
            <w:gridSpan w:val="2"/>
            <w:vAlign w:val="bottom"/>
          </w:tcPr>
          <w:p w14:paraId="147138FB" w14:textId="77777777" w:rsidR="00C334D1" w:rsidRPr="00813D46" w:rsidRDefault="00C334D1" w:rsidP="007B0C0F">
            <w:pPr>
              <w:jc w:val="right"/>
              <w:rPr>
                <w:szCs w:val="24"/>
              </w:rPr>
            </w:pPr>
            <w:r w:rsidRPr="00813D46">
              <w:rPr>
                <w:rFonts w:cs="Arial"/>
                <w:bCs/>
              </w:rPr>
              <w:t>  27,820</w:t>
            </w:r>
          </w:p>
        </w:tc>
        <w:tc>
          <w:tcPr>
            <w:tcW w:w="0" w:type="auto"/>
            <w:gridSpan w:val="2"/>
            <w:noWrap/>
            <w:vAlign w:val="bottom"/>
          </w:tcPr>
          <w:p w14:paraId="56A3C0EF" w14:textId="77777777" w:rsidR="00C334D1" w:rsidRPr="00813D46" w:rsidRDefault="00C334D1" w:rsidP="007B0C0F">
            <w:pPr>
              <w:rPr>
                <w:sz w:val="8"/>
                <w:szCs w:val="24"/>
              </w:rPr>
            </w:pPr>
            <w:r w:rsidRPr="00813D46">
              <w:rPr>
                <w:rFonts w:cs="Arial"/>
              </w:rPr>
              <w:t> </w:t>
            </w:r>
          </w:p>
        </w:tc>
        <w:tc>
          <w:tcPr>
            <w:tcW w:w="0" w:type="auto"/>
            <w:vAlign w:val="bottom"/>
          </w:tcPr>
          <w:p w14:paraId="632D832A" w14:textId="77777777" w:rsidR="00C334D1" w:rsidRPr="00813D46" w:rsidRDefault="00C334D1" w:rsidP="007B0C0F">
            <w:pPr>
              <w:pStyle w:val="la2"/>
            </w:pPr>
            <w:r w:rsidRPr="00813D46">
              <w:rPr>
                <w:sz w:val="15"/>
                <w:szCs w:val="15"/>
              </w:rPr>
              <w:t> </w:t>
            </w:r>
          </w:p>
        </w:tc>
        <w:tc>
          <w:tcPr>
            <w:tcW w:w="0" w:type="auto"/>
            <w:vAlign w:val="bottom"/>
          </w:tcPr>
          <w:p w14:paraId="640DC323" w14:textId="77777777" w:rsidR="00C334D1" w:rsidRPr="00813D46" w:rsidRDefault="00C334D1" w:rsidP="007B0C0F">
            <w:pPr>
              <w:rPr>
                <w:sz w:val="8"/>
                <w:szCs w:val="24"/>
              </w:rPr>
            </w:pPr>
            <w:r w:rsidRPr="00813D46">
              <w:rPr>
                <w:rFonts w:cs="Arial"/>
              </w:rPr>
              <w:t>$</w:t>
            </w:r>
          </w:p>
        </w:tc>
        <w:tc>
          <w:tcPr>
            <w:tcW w:w="0" w:type="auto"/>
            <w:gridSpan w:val="2"/>
            <w:vAlign w:val="bottom"/>
          </w:tcPr>
          <w:p w14:paraId="7F041098" w14:textId="77777777" w:rsidR="00C334D1" w:rsidRPr="00813D46" w:rsidRDefault="00C334D1" w:rsidP="007B0C0F">
            <w:pPr>
              <w:jc w:val="right"/>
              <w:rPr>
                <w:szCs w:val="24"/>
              </w:rPr>
            </w:pPr>
            <w:r w:rsidRPr="00813D46">
              <w:rPr>
                <w:rFonts w:cs="Arial"/>
              </w:rPr>
              <w:t>  27,052</w:t>
            </w:r>
          </w:p>
        </w:tc>
        <w:tc>
          <w:tcPr>
            <w:tcW w:w="0" w:type="auto"/>
            <w:gridSpan w:val="2"/>
            <w:noWrap/>
            <w:vAlign w:val="bottom"/>
          </w:tcPr>
          <w:p w14:paraId="59FD9339" w14:textId="77777777" w:rsidR="00C334D1" w:rsidRPr="00813D46" w:rsidRDefault="00C334D1" w:rsidP="007B0C0F">
            <w:pPr>
              <w:rPr>
                <w:sz w:val="8"/>
                <w:szCs w:val="24"/>
              </w:rPr>
            </w:pPr>
            <w:r w:rsidRPr="00813D46">
              <w:rPr>
                <w:rFonts w:cs="Arial"/>
              </w:rPr>
              <w:t> </w:t>
            </w:r>
          </w:p>
        </w:tc>
        <w:tc>
          <w:tcPr>
            <w:tcW w:w="0" w:type="auto"/>
            <w:vAlign w:val="bottom"/>
          </w:tcPr>
          <w:p w14:paraId="7005E339" w14:textId="77777777" w:rsidR="00C334D1" w:rsidRPr="00813D46" w:rsidRDefault="00C334D1" w:rsidP="007B0C0F">
            <w:pPr>
              <w:pStyle w:val="la2"/>
            </w:pPr>
            <w:r w:rsidRPr="00813D46">
              <w:rPr>
                <w:sz w:val="15"/>
                <w:szCs w:val="15"/>
              </w:rPr>
              <w:t> </w:t>
            </w:r>
          </w:p>
        </w:tc>
        <w:tc>
          <w:tcPr>
            <w:tcW w:w="0" w:type="auto"/>
            <w:gridSpan w:val="2"/>
            <w:vAlign w:val="bottom"/>
          </w:tcPr>
          <w:p w14:paraId="2CEAE2AA" w14:textId="77777777" w:rsidR="00C334D1" w:rsidRPr="00813D46" w:rsidRDefault="00C334D1" w:rsidP="007B0C0F">
            <w:pPr>
              <w:rPr>
                <w:sz w:val="8"/>
                <w:szCs w:val="24"/>
              </w:rPr>
            </w:pPr>
            <w:r w:rsidRPr="00813D46">
              <w:rPr>
                <w:rFonts w:cs="Arial"/>
              </w:rPr>
              <w:t>$</w:t>
            </w:r>
          </w:p>
        </w:tc>
        <w:tc>
          <w:tcPr>
            <w:tcW w:w="0" w:type="auto"/>
            <w:gridSpan w:val="2"/>
            <w:vAlign w:val="bottom"/>
          </w:tcPr>
          <w:p w14:paraId="4A066F65" w14:textId="77777777" w:rsidR="00C334D1" w:rsidRPr="00813D46" w:rsidRDefault="00C334D1" w:rsidP="007B0C0F">
            <w:pPr>
              <w:jc w:val="right"/>
              <w:rPr>
                <w:szCs w:val="24"/>
              </w:rPr>
            </w:pPr>
            <w:r w:rsidRPr="00813D46">
              <w:rPr>
                <w:rFonts w:cs="Arial"/>
              </w:rPr>
              <w:t>  22,267</w:t>
            </w:r>
          </w:p>
        </w:tc>
        <w:tc>
          <w:tcPr>
            <w:tcW w:w="0" w:type="auto"/>
            <w:gridSpan w:val="2"/>
            <w:noWrap/>
            <w:vAlign w:val="bottom"/>
          </w:tcPr>
          <w:p w14:paraId="73EC5526" w14:textId="77777777" w:rsidR="00C334D1" w:rsidRPr="00813D46" w:rsidRDefault="00C334D1" w:rsidP="007B0C0F">
            <w:pPr>
              <w:rPr>
                <w:sz w:val="8"/>
                <w:szCs w:val="24"/>
              </w:rPr>
            </w:pPr>
            <w:r w:rsidRPr="00813D46">
              <w:rPr>
                <w:rFonts w:cs="Arial"/>
              </w:rPr>
              <w:t> </w:t>
            </w:r>
          </w:p>
        </w:tc>
        <w:tc>
          <w:tcPr>
            <w:tcW w:w="0" w:type="auto"/>
            <w:vAlign w:val="bottom"/>
          </w:tcPr>
          <w:p w14:paraId="4C8B7C61" w14:textId="77777777" w:rsidR="00C334D1" w:rsidRPr="00813D46" w:rsidRDefault="00C334D1" w:rsidP="007B0C0F">
            <w:pPr>
              <w:pStyle w:val="la2"/>
            </w:pPr>
            <w:r w:rsidRPr="00813D46">
              <w:rPr>
                <w:sz w:val="15"/>
                <w:szCs w:val="15"/>
              </w:rPr>
              <w:t> </w:t>
            </w:r>
          </w:p>
        </w:tc>
        <w:tc>
          <w:tcPr>
            <w:tcW w:w="0" w:type="auto"/>
            <w:vAlign w:val="bottom"/>
          </w:tcPr>
          <w:p w14:paraId="1E2F6C88" w14:textId="77777777" w:rsidR="00C334D1" w:rsidRPr="00813D46" w:rsidRDefault="00C334D1" w:rsidP="007B0C0F">
            <w:pPr>
              <w:rPr>
                <w:sz w:val="8"/>
                <w:szCs w:val="24"/>
              </w:rPr>
            </w:pPr>
            <w:r w:rsidRPr="00813D46">
              <w:rPr>
                <w:rFonts w:cs="Arial"/>
              </w:rPr>
              <w:t>$</w:t>
            </w:r>
          </w:p>
        </w:tc>
        <w:tc>
          <w:tcPr>
            <w:tcW w:w="0" w:type="auto"/>
            <w:vAlign w:val="bottom"/>
          </w:tcPr>
          <w:p w14:paraId="1C636856" w14:textId="77777777" w:rsidR="00C334D1" w:rsidRPr="00813D46" w:rsidRDefault="00C334D1" w:rsidP="007B0C0F">
            <w:pPr>
              <w:jc w:val="right"/>
              <w:rPr>
                <w:szCs w:val="24"/>
              </w:rPr>
            </w:pPr>
            <w:r w:rsidRPr="00813D46">
              <w:rPr>
                <w:rFonts w:cs="Arial"/>
              </w:rPr>
              <w:t>  28,071</w:t>
            </w:r>
          </w:p>
        </w:tc>
        <w:tc>
          <w:tcPr>
            <w:tcW w:w="0" w:type="auto"/>
            <w:noWrap/>
            <w:vAlign w:val="bottom"/>
          </w:tcPr>
          <w:p w14:paraId="2CA6774C" w14:textId="77777777" w:rsidR="00C334D1" w:rsidRPr="00813D46" w:rsidRDefault="00C334D1" w:rsidP="007B0C0F">
            <w:pPr>
              <w:rPr>
                <w:sz w:val="8"/>
                <w:szCs w:val="24"/>
              </w:rPr>
            </w:pPr>
            <w:r w:rsidRPr="00813D46">
              <w:rPr>
                <w:rFonts w:cs="Arial"/>
              </w:rPr>
              <w:t> </w:t>
            </w:r>
          </w:p>
        </w:tc>
      </w:tr>
      <w:tr w:rsidR="00FF3817" w:rsidRPr="00813D46" w14:paraId="50E20114" w14:textId="77777777" w:rsidTr="007B0C0F">
        <w:trPr>
          <w:jc w:val="center"/>
        </w:trPr>
        <w:tc>
          <w:tcPr>
            <w:tcW w:w="0" w:type="auto"/>
            <w:gridSpan w:val="2"/>
          </w:tcPr>
          <w:p w14:paraId="45E26F7B" w14:textId="77777777" w:rsidR="00C334D1" w:rsidRPr="00813D46" w:rsidRDefault="00C334D1" w:rsidP="007B0C0F">
            <w:pPr>
              <w:pStyle w:val="NormalWeb"/>
              <w:ind w:left="240" w:hanging="240"/>
              <w:jc w:val="left"/>
              <w:rPr>
                <w:rFonts w:cs="Arial"/>
                <w:sz w:val="20"/>
                <w:szCs w:val="20"/>
              </w:rPr>
            </w:pPr>
            <w:r w:rsidRPr="00813D46">
              <w:rPr>
                <w:rFonts w:cs="Arial"/>
                <w:sz w:val="20"/>
                <w:szCs w:val="20"/>
              </w:rPr>
              <w:t>Add: Fixed charges</w:t>
            </w:r>
          </w:p>
        </w:tc>
        <w:tc>
          <w:tcPr>
            <w:tcW w:w="0" w:type="auto"/>
            <w:vAlign w:val="bottom"/>
          </w:tcPr>
          <w:p w14:paraId="1ADB97B4" w14:textId="77777777" w:rsidR="00C334D1" w:rsidRPr="00813D46" w:rsidRDefault="00C334D1" w:rsidP="007B0C0F">
            <w:pPr>
              <w:pStyle w:val="la2"/>
              <w:rPr>
                <w:sz w:val="15"/>
                <w:szCs w:val="15"/>
              </w:rPr>
            </w:pPr>
          </w:p>
        </w:tc>
        <w:tc>
          <w:tcPr>
            <w:tcW w:w="0" w:type="auto"/>
            <w:vAlign w:val="bottom"/>
          </w:tcPr>
          <w:p w14:paraId="75579BF2" w14:textId="77777777" w:rsidR="00C334D1" w:rsidRPr="00813D46" w:rsidRDefault="00C334D1" w:rsidP="007B0C0F">
            <w:pPr>
              <w:rPr>
                <w:rFonts w:cs="Arial"/>
                <w:b/>
                <w:bCs/>
              </w:rPr>
            </w:pPr>
          </w:p>
        </w:tc>
        <w:tc>
          <w:tcPr>
            <w:tcW w:w="0" w:type="auto"/>
            <w:gridSpan w:val="3"/>
            <w:vAlign w:val="bottom"/>
          </w:tcPr>
          <w:p w14:paraId="3D067EA9" w14:textId="011B993A" w:rsidR="00C334D1" w:rsidRPr="00813D46" w:rsidRDefault="005837CE" w:rsidP="007B0C0F">
            <w:pPr>
              <w:jc w:val="right"/>
              <w:rPr>
                <w:rFonts w:cs="Arial"/>
                <w:b/>
                <w:bCs/>
              </w:rPr>
            </w:pPr>
            <w:r w:rsidRPr="00813D46">
              <w:rPr>
                <w:rFonts w:cs="Arial"/>
                <w:b/>
                <w:bCs/>
              </w:rPr>
              <w:t>867</w:t>
            </w:r>
          </w:p>
        </w:tc>
        <w:tc>
          <w:tcPr>
            <w:tcW w:w="0" w:type="auto"/>
            <w:gridSpan w:val="2"/>
            <w:noWrap/>
            <w:vAlign w:val="bottom"/>
          </w:tcPr>
          <w:p w14:paraId="3D35FB07" w14:textId="77777777" w:rsidR="00C334D1" w:rsidRPr="00813D46" w:rsidRDefault="00C334D1" w:rsidP="007B0C0F">
            <w:pPr>
              <w:rPr>
                <w:rFonts w:cs="Arial"/>
                <w:b/>
                <w:bCs/>
              </w:rPr>
            </w:pPr>
          </w:p>
        </w:tc>
        <w:tc>
          <w:tcPr>
            <w:tcW w:w="0" w:type="auto"/>
            <w:vAlign w:val="bottom"/>
          </w:tcPr>
          <w:p w14:paraId="5AEC0904" w14:textId="77777777" w:rsidR="00C334D1" w:rsidRPr="00813D46" w:rsidRDefault="00C334D1" w:rsidP="007B0C0F">
            <w:pPr>
              <w:pStyle w:val="la2"/>
              <w:rPr>
                <w:sz w:val="15"/>
                <w:szCs w:val="15"/>
              </w:rPr>
            </w:pPr>
          </w:p>
        </w:tc>
        <w:tc>
          <w:tcPr>
            <w:tcW w:w="0" w:type="auto"/>
            <w:gridSpan w:val="2"/>
            <w:vAlign w:val="bottom"/>
          </w:tcPr>
          <w:p w14:paraId="2C22D79D" w14:textId="77777777" w:rsidR="00C334D1" w:rsidRPr="00813D46" w:rsidRDefault="00C334D1" w:rsidP="007B0C0F">
            <w:pPr>
              <w:rPr>
                <w:rFonts w:cs="Arial"/>
              </w:rPr>
            </w:pPr>
          </w:p>
        </w:tc>
        <w:tc>
          <w:tcPr>
            <w:tcW w:w="0" w:type="auto"/>
            <w:gridSpan w:val="2"/>
            <w:vAlign w:val="bottom"/>
          </w:tcPr>
          <w:p w14:paraId="4FB670DC" w14:textId="77777777" w:rsidR="00C334D1" w:rsidRPr="00813D46" w:rsidRDefault="00C334D1" w:rsidP="007B0C0F">
            <w:pPr>
              <w:jc w:val="right"/>
              <w:rPr>
                <w:rFonts w:cs="Arial"/>
              </w:rPr>
            </w:pPr>
            <w:r w:rsidRPr="00813D46">
              <w:rPr>
                <w:rFonts w:cs="Arial"/>
                <w:bCs/>
              </w:rPr>
              <w:t>674</w:t>
            </w:r>
          </w:p>
        </w:tc>
        <w:tc>
          <w:tcPr>
            <w:tcW w:w="0" w:type="auto"/>
            <w:gridSpan w:val="2"/>
            <w:noWrap/>
            <w:vAlign w:val="bottom"/>
          </w:tcPr>
          <w:p w14:paraId="2514850F" w14:textId="77777777" w:rsidR="00C334D1" w:rsidRPr="00813D46" w:rsidRDefault="00C334D1" w:rsidP="007B0C0F">
            <w:pPr>
              <w:rPr>
                <w:rFonts w:cs="Arial"/>
              </w:rPr>
            </w:pPr>
          </w:p>
        </w:tc>
        <w:tc>
          <w:tcPr>
            <w:tcW w:w="0" w:type="auto"/>
            <w:vAlign w:val="bottom"/>
          </w:tcPr>
          <w:p w14:paraId="1F4161D3" w14:textId="77777777" w:rsidR="00C334D1" w:rsidRPr="00813D46" w:rsidRDefault="00C334D1" w:rsidP="007B0C0F">
            <w:pPr>
              <w:pStyle w:val="la2"/>
              <w:rPr>
                <w:sz w:val="15"/>
                <w:szCs w:val="15"/>
              </w:rPr>
            </w:pPr>
          </w:p>
        </w:tc>
        <w:tc>
          <w:tcPr>
            <w:tcW w:w="0" w:type="auto"/>
            <w:vAlign w:val="bottom"/>
          </w:tcPr>
          <w:p w14:paraId="2A52992C" w14:textId="77777777" w:rsidR="00C334D1" w:rsidRPr="00813D46" w:rsidRDefault="00C334D1" w:rsidP="007B0C0F">
            <w:pPr>
              <w:rPr>
                <w:rFonts w:cs="Arial"/>
              </w:rPr>
            </w:pPr>
          </w:p>
        </w:tc>
        <w:tc>
          <w:tcPr>
            <w:tcW w:w="0" w:type="auto"/>
            <w:gridSpan w:val="2"/>
            <w:vAlign w:val="bottom"/>
          </w:tcPr>
          <w:p w14:paraId="3DCAE555" w14:textId="77777777" w:rsidR="00C334D1" w:rsidRPr="00813D46" w:rsidRDefault="00C334D1" w:rsidP="007B0C0F">
            <w:pPr>
              <w:jc w:val="right"/>
              <w:rPr>
                <w:rFonts w:cs="Arial"/>
              </w:rPr>
            </w:pPr>
            <w:r w:rsidRPr="00813D46">
              <w:rPr>
                <w:rFonts w:cs="Arial"/>
              </w:rPr>
              <w:t>489</w:t>
            </w:r>
          </w:p>
        </w:tc>
        <w:tc>
          <w:tcPr>
            <w:tcW w:w="0" w:type="auto"/>
            <w:gridSpan w:val="2"/>
            <w:noWrap/>
            <w:vAlign w:val="bottom"/>
          </w:tcPr>
          <w:p w14:paraId="2BCCB822" w14:textId="77777777" w:rsidR="00C334D1" w:rsidRPr="00813D46" w:rsidRDefault="00C334D1" w:rsidP="007B0C0F">
            <w:pPr>
              <w:rPr>
                <w:rFonts w:cs="Arial"/>
              </w:rPr>
            </w:pPr>
          </w:p>
        </w:tc>
        <w:tc>
          <w:tcPr>
            <w:tcW w:w="0" w:type="auto"/>
            <w:vAlign w:val="bottom"/>
          </w:tcPr>
          <w:p w14:paraId="67C0CA6A" w14:textId="77777777" w:rsidR="00C334D1" w:rsidRPr="00813D46" w:rsidRDefault="00C334D1" w:rsidP="007B0C0F">
            <w:pPr>
              <w:pStyle w:val="la2"/>
              <w:rPr>
                <w:sz w:val="15"/>
                <w:szCs w:val="15"/>
              </w:rPr>
            </w:pPr>
          </w:p>
        </w:tc>
        <w:tc>
          <w:tcPr>
            <w:tcW w:w="0" w:type="auto"/>
            <w:gridSpan w:val="2"/>
            <w:vAlign w:val="bottom"/>
          </w:tcPr>
          <w:p w14:paraId="6A222B15" w14:textId="77777777" w:rsidR="00C334D1" w:rsidRPr="00813D46" w:rsidRDefault="00C334D1" w:rsidP="007B0C0F">
            <w:pPr>
              <w:rPr>
                <w:rFonts w:cs="Arial"/>
              </w:rPr>
            </w:pPr>
          </w:p>
        </w:tc>
        <w:tc>
          <w:tcPr>
            <w:tcW w:w="0" w:type="auto"/>
            <w:gridSpan w:val="2"/>
            <w:vAlign w:val="bottom"/>
          </w:tcPr>
          <w:p w14:paraId="3BDBB805" w14:textId="77777777" w:rsidR="00C334D1" w:rsidRPr="00813D46" w:rsidRDefault="00C334D1" w:rsidP="007B0C0F">
            <w:pPr>
              <w:jc w:val="right"/>
              <w:rPr>
                <w:rFonts w:cs="Arial"/>
              </w:rPr>
            </w:pPr>
            <w:r w:rsidRPr="00813D46">
              <w:rPr>
                <w:rFonts w:cs="Arial"/>
              </w:rPr>
              <w:t>435</w:t>
            </w:r>
          </w:p>
        </w:tc>
        <w:tc>
          <w:tcPr>
            <w:tcW w:w="0" w:type="auto"/>
            <w:gridSpan w:val="2"/>
            <w:noWrap/>
            <w:vAlign w:val="bottom"/>
          </w:tcPr>
          <w:p w14:paraId="772F672A" w14:textId="77777777" w:rsidR="00C334D1" w:rsidRPr="00813D46" w:rsidRDefault="00C334D1" w:rsidP="007B0C0F">
            <w:pPr>
              <w:rPr>
                <w:rFonts w:cs="Arial"/>
              </w:rPr>
            </w:pPr>
          </w:p>
        </w:tc>
        <w:tc>
          <w:tcPr>
            <w:tcW w:w="0" w:type="auto"/>
            <w:vAlign w:val="bottom"/>
          </w:tcPr>
          <w:p w14:paraId="70959DCE" w14:textId="77777777" w:rsidR="00C334D1" w:rsidRPr="00813D46" w:rsidRDefault="00C334D1" w:rsidP="007B0C0F">
            <w:pPr>
              <w:pStyle w:val="la2"/>
              <w:rPr>
                <w:sz w:val="15"/>
                <w:szCs w:val="15"/>
              </w:rPr>
            </w:pPr>
          </w:p>
        </w:tc>
        <w:tc>
          <w:tcPr>
            <w:tcW w:w="0" w:type="auto"/>
            <w:vAlign w:val="bottom"/>
          </w:tcPr>
          <w:p w14:paraId="36D3E93D" w14:textId="77777777" w:rsidR="00C334D1" w:rsidRPr="00813D46" w:rsidRDefault="00C334D1" w:rsidP="007B0C0F">
            <w:pPr>
              <w:rPr>
                <w:rFonts w:cs="Arial"/>
              </w:rPr>
            </w:pPr>
          </w:p>
        </w:tc>
        <w:tc>
          <w:tcPr>
            <w:tcW w:w="0" w:type="auto"/>
            <w:vAlign w:val="bottom"/>
          </w:tcPr>
          <w:p w14:paraId="7AA7974F" w14:textId="77777777" w:rsidR="00C334D1" w:rsidRPr="00813D46" w:rsidRDefault="00C334D1" w:rsidP="007B0C0F">
            <w:pPr>
              <w:jc w:val="right"/>
              <w:rPr>
                <w:rFonts w:cs="Arial"/>
              </w:rPr>
            </w:pPr>
            <w:r w:rsidRPr="00813D46">
              <w:rPr>
                <w:rFonts w:cs="Arial"/>
              </w:rPr>
              <w:t>349</w:t>
            </w:r>
          </w:p>
        </w:tc>
        <w:tc>
          <w:tcPr>
            <w:tcW w:w="0" w:type="auto"/>
            <w:noWrap/>
            <w:vAlign w:val="bottom"/>
          </w:tcPr>
          <w:p w14:paraId="0A649CDA" w14:textId="77777777" w:rsidR="00C334D1" w:rsidRPr="00813D46" w:rsidRDefault="00C334D1" w:rsidP="007B0C0F">
            <w:pPr>
              <w:rPr>
                <w:rFonts w:cs="Arial"/>
              </w:rPr>
            </w:pPr>
          </w:p>
        </w:tc>
      </w:tr>
      <w:tr w:rsidR="00FF3817" w:rsidRPr="00813D46" w14:paraId="788AE5F9" w14:textId="77777777" w:rsidTr="007B0C0F">
        <w:trPr>
          <w:jc w:val="center"/>
        </w:trPr>
        <w:tc>
          <w:tcPr>
            <w:tcW w:w="0" w:type="auto"/>
            <w:gridSpan w:val="2"/>
          </w:tcPr>
          <w:p w14:paraId="09504AB7" w14:textId="77777777" w:rsidR="00C334D1" w:rsidRPr="00813D46" w:rsidRDefault="00C334D1" w:rsidP="007B0C0F">
            <w:pPr>
              <w:pStyle w:val="NormalWeb"/>
              <w:ind w:left="240" w:hanging="240"/>
              <w:jc w:val="left"/>
              <w:rPr>
                <w:rFonts w:cs="Arial"/>
                <w:sz w:val="20"/>
                <w:szCs w:val="20"/>
              </w:rPr>
            </w:pPr>
            <w:r w:rsidRPr="00813D46">
              <w:rPr>
                <w:rFonts w:cs="Arial"/>
                <w:sz w:val="20"/>
                <w:szCs w:val="20"/>
              </w:rPr>
              <w:t>Add: Cash distributions from equity method investments</w:t>
            </w:r>
          </w:p>
        </w:tc>
        <w:tc>
          <w:tcPr>
            <w:tcW w:w="0" w:type="auto"/>
            <w:vAlign w:val="bottom"/>
          </w:tcPr>
          <w:p w14:paraId="684EF7EA" w14:textId="77777777" w:rsidR="00C334D1" w:rsidRPr="00813D46" w:rsidRDefault="00C334D1" w:rsidP="007B0C0F">
            <w:pPr>
              <w:pStyle w:val="la2"/>
              <w:rPr>
                <w:sz w:val="15"/>
                <w:szCs w:val="15"/>
              </w:rPr>
            </w:pPr>
          </w:p>
        </w:tc>
        <w:tc>
          <w:tcPr>
            <w:tcW w:w="0" w:type="auto"/>
            <w:vAlign w:val="bottom"/>
          </w:tcPr>
          <w:p w14:paraId="3889B702" w14:textId="77777777" w:rsidR="00C334D1" w:rsidRPr="00813D46" w:rsidRDefault="00C334D1" w:rsidP="007B0C0F">
            <w:pPr>
              <w:rPr>
                <w:rFonts w:cs="Arial"/>
                <w:b/>
                <w:bCs/>
              </w:rPr>
            </w:pPr>
          </w:p>
        </w:tc>
        <w:tc>
          <w:tcPr>
            <w:tcW w:w="0" w:type="auto"/>
            <w:gridSpan w:val="3"/>
            <w:vAlign w:val="bottom"/>
          </w:tcPr>
          <w:p w14:paraId="163E89E4" w14:textId="1AD1F98C" w:rsidR="00C334D1" w:rsidRPr="00813D46" w:rsidRDefault="005837CE" w:rsidP="007B0C0F">
            <w:pPr>
              <w:jc w:val="right"/>
              <w:rPr>
                <w:rFonts w:cs="Arial"/>
                <w:b/>
                <w:bCs/>
              </w:rPr>
            </w:pPr>
            <w:r w:rsidRPr="00813D46">
              <w:rPr>
                <w:rFonts w:cs="Arial"/>
                <w:b/>
                <w:bCs/>
              </w:rPr>
              <w:t>1</w:t>
            </w:r>
          </w:p>
        </w:tc>
        <w:tc>
          <w:tcPr>
            <w:tcW w:w="0" w:type="auto"/>
            <w:gridSpan w:val="2"/>
            <w:noWrap/>
            <w:vAlign w:val="bottom"/>
          </w:tcPr>
          <w:p w14:paraId="783CB236" w14:textId="77777777" w:rsidR="00C334D1" w:rsidRPr="00813D46" w:rsidRDefault="00C334D1" w:rsidP="007B0C0F">
            <w:pPr>
              <w:rPr>
                <w:rFonts w:cs="Arial"/>
                <w:b/>
                <w:bCs/>
              </w:rPr>
            </w:pPr>
          </w:p>
        </w:tc>
        <w:tc>
          <w:tcPr>
            <w:tcW w:w="0" w:type="auto"/>
            <w:vAlign w:val="bottom"/>
          </w:tcPr>
          <w:p w14:paraId="4B8DBF46" w14:textId="77777777" w:rsidR="00C334D1" w:rsidRPr="00813D46" w:rsidRDefault="00C334D1" w:rsidP="007B0C0F">
            <w:pPr>
              <w:pStyle w:val="la2"/>
              <w:rPr>
                <w:sz w:val="15"/>
                <w:szCs w:val="15"/>
              </w:rPr>
            </w:pPr>
          </w:p>
        </w:tc>
        <w:tc>
          <w:tcPr>
            <w:tcW w:w="0" w:type="auto"/>
            <w:gridSpan w:val="2"/>
            <w:vAlign w:val="bottom"/>
          </w:tcPr>
          <w:p w14:paraId="17EFAB70" w14:textId="77777777" w:rsidR="00C334D1" w:rsidRPr="00813D46" w:rsidRDefault="00C334D1" w:rsidP="007B0C0F">
            <w:pPr>
              <w:rPr>
                <w:rFonts w:cs="Arial"/>
              </w:rPr>
            </w:pPr>
          </w:p>
        </w:tc>
        <w:tc>
          <w:tcPr>
            <w:tcW w:w="0" w:type="auto"/>
            <w:gridSpan w:val="2"/>
            <w:vAlign w:val="bottom"/>
          </w:tcPr>
          <w:p w14:paraId="60909458" w14:textId="77777777" w:rsidR="00C334D1" w:rsidRPr="00813D46" w:rsidRDefault="00C334D1" w:rsidP="007B0C0F">
            <w:pPr>
              <w:jc w:val="right"/>
              <w:rPr>
                <w:rFonts w:cs="Arial"/>
              </w:rPr>
            </w:pPr>
            <w:r w:rsidRPr="00813D46">
              <w:rPr>
                <w:rFonts w:cs="Arial"/>
                <w:bCs/>
              </w:rPr>
              <w:t>54</w:t>
            </w:r>
          </w:p>
        </w:tc>
        <w:tc>
          <w:tcPr>
            <w:tcW w:w="0" w:type="auto"/>
            <w:gridSpan w:val="2"/>
            <w:noWrap/>
            <w:vAlign w:val="bottom"/>
          </w:tcPr>
          <w:p w14:paraId="2597D7B3" w14:textId="77777777" w:rsidR="00C334D1" w:rsidRPr="00813D46" w:rsidRDefault="00C334D1" w:rsidP="007B0C0F">
            <w:pPr>
              <w:rPr>
                <w:rFonts w:cs="Arial"/>
              </w:rPr>
            </w:pPr>
          </w:p>
        </w:tc>
        <w:tc>
          <w:tcPr>
            <w:tcW w:w="0" w:type="auto"/>
            <w:vAlign w:val="bottom"/>
          </w:tcPr>
          <w:p w14:paraId="4D3ABECD" w14:textId="77777777" w:rsidR="00C334D1" w:rsidRPr="00813D46" w:rsidRDefault="00C334D1" w:rsidP="007B0C0F">
            <w:pPr>
              <w:pStyle w:val="la2"/>
              <w:rPr>
                <w:sz w:val="15"/>
                <w:szCs w:val="15"/>
              </w:rPr>
            </w:pPr>
          </w:p>
        </w:tc>
        <w:tc>
          <w:tcPr>
            <w:tcW w:w="0" w:type="auto"/>
            <w:vAlign w:val="bottom"/>
          </w:tcPr>
          <w:p w14:paraId="61B690F8" w14:textId="77777777" w:rsidR="00C334D1" w:rsidRPr="00813D46" w:rsidRDefault="00C334D1" w:rsidP="007B0C0F">
            <w:pPr>
              <w:rPr>
                <w:rFonts w:cs="Arial"/>
              </w:rPr>
            </w:pPr>
          </w:p>
        </w:tc>
        <w:tc>
          <w:tcPr>
            <w:tcW w:w="0" w:type="auto"/>
            <w:gridSpan w:val="2"/>
            <w:vAlign w:val="bottom"/>
          </w:tcPr>
          <w:p w14:paraId="33E45369" w14:textId="77777777" w:rsidR="00C334D1" w:rsidRPr="00813D46" w:rsidRDefault="00C334D1" w:rsidP="007B0C0F">
            <w:pPr>
              <w:jc w:val="right"/>
              <w:rPr>
                <w:rFonts w:cs="Arial"/>
              </w:rPr>
            </w:pPr>
            <w:r w:rsidRPr="00813D46">
              <w:rPr>
                <w:rFonts w:cs="Arial"/>
              </w:rPr>
              <w:t>71</w:t>
            </w:r>
          </w:p>
        </w:tc>
        <w:tc>
          <w:tcPr>
            <w:tcW w:w="0" w:type="auto"/>
            <w:gridSpan w:val="2"/>
            <w:noWrap/>
            <w:vAlign w:val="bottom"/>
          </w:tcPr>
          <w:p w14:paraId="5960AA66" w14:textId="77777777" w:rsidR="00C334D1" w:rsidRPr="00813D46" w:rsidRDefault="00C334D1" w:rsidP="007B0C0F">
            <w:pPr>
              <w:rPr>
                <w:rFonts w:cs="Arial"/>
              </w:rPr>
            </w:pPr>
          </w:p>
        </w:tc>
        <w:tc>
          <w:tcPr>
            <w:tcW w:w="0" w:type="auto"/>
            <w:vAlign w:val="bottom"/>
          </w:tcPr>
          <w:p w14:paraId="6C76014A" w14:textId="77777777" w:rsidR="00C334D1" w:rsidRPr="00813D46" w:rsidRDefault="00C334D1" w:rsidP="007B0C0F">
            <w:pPr>
              <w:pStyle w:val="la2"/>
              <w:rPr>
                <w:sz w:val="15"/>
                <w:szCs w:val="15"/>
              </w:rPr>
            </w:pPr>
          </w:p>
        </w:tc>
        <w:tc>
          <w:tcPr>
            <w:tcW w:w="0" w:type="auto"/>
            <w:gridSpan w:val="2"/>
            <w:vAlign w:val="bottom"/>
          </w:tcPr>
          <w:p w14:paraId="061C65DA" w14:textId="77777777" w:rsidR="00C334D1" w:rsidRPr="00813D46" w:rsidRDefault="00C334D1" w:rsidP="007B0C0F">
            <w:pPr>
              <w:rPr>
                <w:rFonts w:cs="Arial"/>
              </w:rPr>
            </w:pPr>
          </w:p>
        </w:tc>
        <w:tc>
          <w:tcPr>
            <w:tcW w:w="0" w:type="auto"/>
            <w:gridSpan w:val="2"/>
            <w:vAlign w:val="bottom"/>
          </w:tcPr>
          <w:p w14:paraId="0A7C1A51" w14:textId="77777777" w:rsidR="00C334D1" w:rsidRPr="00813D46" w:rsidRDefault="00C334D1" w:rsidP="007B0C0F">
            <w:pPr>
              <w:jc w:val="right"/>
              <w:rPr>
                <w:rFonts w:cs="Arial"/>
              </w:rPr>
            </w:pPr>
            <w:r w:rsidRPr="00813D46">
              <w:rPr>
                <w:rFonts w:cs="Arial"/>
              </w:rPr>
              <w:t>74</w:t>
            </w:r>
          </w:p>
        </w:tc>
        <w:tc>
          <w:tcPr>
            <w:tcW w:w="0" w:type="auto"/>
            <w:gridSpan w:val="2"/>
            <w:noWrap/>
            <w:vAlign w:val="bottom"/>
          </w:tcPr>
          <w:p w14:paraId="560A38CA" w14:textId="77777777" w:rsidR="00C334D1" w:rsidRPr="00813D46" w:rsidRDefault="00C334D1" w:rsidP="007B0C0F">
            <w:pPr>
              <w:rPr>
                <w:rFonts w:cs="Arial"/>
              </w:rPr>
            </w:pPr>
          </w:p>
        </w:tc>
        <w:tc>
          <w:tcPr>
            <w:tcW w:w="0" w:type="auto"/>
            <w:vAlign w:val="bottom"/>
          </w:tcPr>
          <w:p w14:paraId="61319365" w14:textId="77777777" w:rsidR="00C334D1" w:rsidRPr="00813D46" w:rsidRDefault="00C334D1" w:rsidP="007B0C0F">
            <w:pPr>
              <w:pStyle w:val="la2"/>
              <w:rPr>
                <w:sz w:val="15"/>
                <w:szCs w:val="15"/>
              </w:rPr>
            </w:pPr>
          </w:p>
        </w:tc>
        <w:tc>
          <w:tcPr>
            <w:tcW w:w="0" w:type="auto"/>
            <w:vAlign w:val="bottom"/>
          </w:tcPr>
          <w:p w14:paraId="45F066C1" w14:textId="77777777" w:rsidR="00C334D1" w:rsidRPr="00813D46" w:rsidRDefault="00C334D1" w:rsidP="007B0C0F">
            <w:pPr>
              <w:rPr>
                <w:rFonts w:cs="Arial"/>
              </w:rPr>
            </w:pPr>
          </w:p>
        </w:tc>
        <w:tc>
          <w:tcPr>
            <w:tcW w:w="0" w:type="auto"/>
            <w:vAlign w:val="bottom"/>
          </w:tcPr>
          <w:p w14:paraId="32A2C485" w14:textId="77777777" w:rsidR="00C334D1" w:rsidRPr="00813D46" w:rsidRDefault="00C334D1" w:rsidP="007B0C0F">
            <w:pPr>
              <w:jc w:val="right"/>
              <w:rPr>
                <w:rFonts w:cs="Arial"/>
              </w:rPr>
            </w:pPr>
            <w:r w:rsidRPr="00813D46">
              <w:rPr>
                <w:rFonts w:cs="Arial"/>
              </w:rPr>
              <w:t>14</w:t>
            </w:r>
          </w:p>
        </w:tc>
        <w:tc>
          <w:tcPr>
            <w:tcW w:w="0" w:type="auto"/>
            <w:noWrap/>
            <w:vAlign w:val="bottom"/>
          </w:tcPr>
          <w:p w14:paraId="2959E3F5" w14:textId="77777777" w:rsidR="00C334D1" w:rsidRPr="00813D46" w:rsidRDefault="00C334D1" w:rsidP="007B0C0F">
            <w:pPr>
              <w:rPr>
                <w:rFonts w:cs="Arial"/>
              </w:rPr>
            </w:pPr>
          </w:p>
        </w:tc>
      </w:tr>
      <w:tr w:rsidR="00FF3817" w:rsidRPr="00813D46" w14:paraId="6AC19B46" w14:textId="77777777" w:rsidTr="007B0C0F">
        <w:trPr>
          <w:jc w:val="center"/>
        </w:trPr>
        <w:tc>
          <w:tcPr>
            <w:tcW w:w="0" w:type="auto"/>
            <w:gridSpan w:val="2"/>
          </w:tcPr>
          <w:p w14:paraId="03A5759A" w14:textId="77777777" w:rsidR="00C334D1" w:rsidRPr="00813D46" w:rsidRDefault="00C334D1" w:rsidP="007B0C0F">
            <w:pPr>
              <w:pStyle w:val="NormalWeb"/>
              <w:ind w:left="240" w:hanging="240"/>
              <w:jc w:val="left"/>
              <w:rPr>
                <w:rFonts w:cs="Arial"/>
                <w:sz w:val="20"/>
                <w:szCs w:val="20"/>
              </w:rPr>
            </w:pPr>
            <w:r w:rsidRPr="00813D46">
              <w:rPr>
                <w:rFonts w:cs="Arial"/>
                <w:sz w:val="20"/>
                <w:szCs w:val="20"/>
              </w:rPr>
              <w:t>Subtract: Income (loss) from equity method investments</w:t>
            </w:r>
          </w:p>
        </w:tc>
        <w:tc>
          <w:tcPr>
            <w:tcW w:w="0" w:type="auto"/>
            <w:vAlign w:val="bottom"/>
          </w:tcPr>
          <w:p w14:paraId="7D9D3709" w14:textId="77777777" w:rsidR="00C334D1" w:rsidRPr="00813D46" w:rsidRDefault="00C334D1" w:rsidP="007B0C0F">
            <w:pPr>
              <w:pStyle w:val="la2"/>
              <w:rPr>
                <w:sz w:val="15"/>
                <w:szCs w:val="15"/>
              </w:rPr>
            </w:pPr>
          </w:p>
        </w:tc>
        <w:tc>
          <w:tcPr>
            <w:tcW w:w="0" w:type="auto"/>
            <w:vAlign w:val="bottom"/>
          </w:tcPr>
          <w:p w14:paraId="135546EA" w14:textId="77777777" w:rsidR="00C334D1" w:rsidRPr="00813D46" w:rsidRDefault="00C334D1" w:rsidP="007B0C0F">
            <w:pPr>
              <w:rPr>
                <w:rFonts w:cs="Arial"/>
                <w:b/>
                <w:bCs/>
              </w:rPr>
            </w:pPr>
          </w:p>
        </w:tc>
        <w:tc>
          <w:tcPr>
            <w:tcW w:w="0" w:type="auto"/>
            <w:gridSpan w:val="3"/>
            <w:vAlign w:val="bottom"/>
          </w:tcPr>
          <w:p w14:paraId="498E2F30" w14:textId="045F4189" w:rsidR="00C334D1" w:rsidRPr="00813D46" w:rsidRDefault="00C334D1" w:rsidP="005837CE">
            <w:pPr>
              <w:jc w:val="right"/>
              <w:rPr>
                <w:rFonts w:cs="Arial"/>
                <w:b/>
                <w:bCs/>
              </w:rPr>
            </w:pPr>
            <w:r w:rsidRPr="00813D46">
              <w:rPr>
                <w:rFonts w:cs="Arial"/>
                <w:b/>
                <w:bCs/>
              </w:rPr>
              <w:t>(</w:t>
            </w:r>
            <w:r w:rsidR="005837CE" w:rsidRPr="00813D46">
              <w:rPr>
                <w:rFonts w:cs="Arial"/>
                <w:b/>
                <w:bCs/>
              </w:rPr>
              <w:t>78</w:t>
            </w:r>
          </w:p>
        </w:tc>
        <w:tc>
          <w:tcPr>
            <w:tcW w:w="0" w:type="auto"/>
            <w:gridSpan w:val="2"/>
            <w:noWrap/>
            <w:vAlign w:val="bottom"/>
          </w:tcPr>
          <w:p w14:paraId="6EB51668" w14:textId="77777777" w:rsidR="00C334D1" w:rsidRPr="00813D46" w:rsidRDefault="00C334D1" w:rsidP="007B0C0F">
            <w:pPr>
              <w:rPr>
                <w:rFonts w:cs="Arial"/>
                <w:b/>
                <w:bCs/>
              </w:rPr>
            </w:pPr>
            <w:r w:rsidRPr="00813D46">
              <w:rPr>
                <w:rFonts w:cs="Arial"/>
                <w:b/>
                <w:bCs/>
              </w:rPr>
              <w:t>)</w:t>
            </w:r>
          </w:p>
        </w:tc>
        <w:tc>
          <w:tcPr>
            <w:tcW w:w="0" w:type="auto"/>
            <w:vAlign w:val="bottom"/>
          </w:tcPr>
          <w:p w14:paraId="3429890C" w14:textId="77777777" w:rsidR="00C334D1" w:rsidRPr="00813D46" w:rsidRDefault="00C334D1" w:rsidP="007B0C0F">
            <w:pPr>
              <w:pStyle w:val="la2"/>
              <w:rPr>
                <w:sz w:val="15"/>
                <w:szCs w:val="15"/>
              </w:rPr>
            </w:pPr>
          </w:p>
        </w:tc>
        <w:tc>
          <w:tcPr>
            <w:tcW w:w="0" w:type="auto"/>
            <w:gridSpan w:val="2"/>
            <w:vAlign w:val="bottom"/>
          </w:tcPr>
          <w:p w14:paraId="387B4F2D" w14:textId="77777777" w:rsidR="00C334D1" w:rsidRPr="00813D46" w:rsidRDefault="00C334D1" w:rsidP="007B0C0F">
            <w:pPr>
              <w:rPr>
                <w:rFonts w:cs="Arial"/>
              </w:rPr>
            </w:pPr>
          </w:p>
        </w:tc>
        <w:tc>
          <w:tcPr>
            <w:tcW w:w="0" w:type="auto"/>
            <w:gridSpan w:val="2"/>
            <w:vAlign w:val="bottom"/>
          </w:tcPr>
          <w:p w14:paraId="6D994591" w14:textId="77777777" w:rsidR="00C334D1" w:rsidRPr="00813D46" w:rsidRDefault="00C334D1" w:rsidP="007B0C0F">
            <w:pPr>
              <w:jc w:val="right"/>
              <w:rPr>
                <w:rFonts w:cs="Arial"/>
              </w:rPr>
            </w:pPr>
            <w:r w:rsidRPr="00813D46">
              <w:rPr>
                <w:rFonts w:cs="Arial"/>
                <w:bCs/>
              </w:rPr>
              <w:t>(152</w:t>
            </w:r>
          </w:p>
        </w:tc>
        <w:tc>
          <w:tcPr>
            <w:tcW w:w="0" w:type="auto"/>
            <w:gridSpan w:val="2"/>
            <w:noWrap/>
            <w:vAlign w:val="bottom"/>
          </w:tcPr>
          <w:p w14:paraId="2C0EABCF" w14:textId="77777777" w:rsidR="00C334D1" w:rsidRPr="00813D46" w:rsidRDefault="00C334D1" w:rsidP="007B0C0F">
            <w:pPr>
              <w:rPr>
                <w:rFonts w:cs="Arial"/>
              </w:rPr>
            </w:pPr>
            <w:r w:rsidRPr="00813D46">
              <w:rPr>
                <w:rFonts w:cs="Arial"/>
              </w:rPr>
              <w:t>)</w:t>
            </w:r>
          </w:p>
        </w:tc>
        <w:tc>
          <w:tcPr>
            <w:tcW w:w="0" w:type="auto"/>
            <w:vAlign w:val="bottom"/>
          </w:tcPr>
          <w:p w14:paraId="49E1FFD6" w14:textId="77777777" w:rsidR="00C334D1" w:rsidRPr="00813D46" w:rsidRDefault="00C334D1" w:rsidP="007B0C0F">
            <w:pPr>
              <w:pStyle w:val="la2"/>
              <w:rPr>
                <w:sz w:val="15"/>
                <w:szCs w:val="15"/>
              </w:rPr>
            </w:pPr>
          </w:p>
        </w:tc>
        <w:tc>
          <w:tcPr>
            <w:tcW w:w="0" w:type="auto"/>
            <w:vAlign w:val="bottom"/>
          </w:tcPr>
          <w:p w14:paraId="7E209433" w14:textId="77777777" w:rsidR="00C334D1" w:rsidRPr="00813D46" w:rsidRDefault="00C334D1" w:rsidP="007B0C0F">
            <w:pPr>
              <w:rPr>
                <w:rFonts w:cs="Arial"/>
              </w:rPr>
            </w:pPr>
          </w:p>
        </w:tc>
        <w:tc>
          <w:tcPr>
            <w:tcW w:w="0" w:type="auto"/>
            <w:gridSpan w:val="2"/>
            <w:vAlign w:val="bottom"/>
          </w:tcPr>
          <w:p w14:paraId="42E2521A" w14:textId="77777777" w:rsidR="00C334D1" w:rsidRPr="00813D46" w:rsidRDefault="00C334D1" w:rsidP="007B0C0F">
            <w:pPr>
              <w:jc w:val="right"/>
              <w:rPr>
                <w:rFonts w:cs="Arial"/>
              </w:rPr>
            </w:pPr>
            <w:r w:rsidRPr="00813D46">
              <w:rPr>
                <w:rFonts w:cs="Arial"/>
              </w:rPr>
              <w:t>(99</w:t>
            </w:r>
          </w:p>
        </w:tc>
        <w:tc>
          <w:tcPr>
            <w:tcW w:w="0" w:type="auto"/>
            <w:gridSpan w:val="2"/>
            <w:noWrap/>
            <w:vAlign w:val="bottom"/>
          </w:tcPr>
          <w:p w14:paraId="7F7486BC" w14:textId="77777777" w:rsidR="00C334D1" w:rsidRPr="00813D46" w:rsidRDefault="00C334D1" w:rsidP="007B0C0F">
            <w:pPr>
              <w:rPr>
                <w:rFonts w:cs="Arial"/>
              </w:rPr>
            </w:pPr>
            <w:r w:rsidRPr="00813D46">
              <w:rPr>
                <w:rFonts w:cs="Arial"/>
              </w:rPr>
              <w:t>)</w:t>
            </w:r>
          </w:p>
        </w:tc>
        <w:tc>
          <w:tcPr>
            <w:tcW w:w="0" w:type="auto"/>
            <w:vAlign w:val="bottom"/>
          </w:tcPr>
          <w:p w14:paraId="3461CB97" w14:textId="77777777" w:rsidR="00C334D1" w:rsidRPr="00813D46" w:rsidRDefault="00C334D1" w:rsidP="007B0C0F">
            <w:pPr>
              <w:pStyle w:val="la2"/>
              <w:rPr>
                <w:sz w:val="15"/>
                <w:szCs w:val="15"/>
              </w:rPr>
            </w:pPr>
          </w:p>
        </w:tc>
        <w:tc>
          <w:tcPr>
            <w:tcW w:w="0" w:type="auto"/>
            <w:gridSpan w:val="2"/>
            <w:vAlign w:val="bottom"/>
          </w:tcPr>
          <w:p w14:paraId="26CC2BE9" w14:textId="77777777" w:rsidR="00C334D1" w:rsidRPr="00813D46" w:rsidRDefault="00C334D1" w:rsidP="007B0C0F">
            <w:pPr>
              <w:rPr>
                <w:rFonts w:cs="Arial"/>
              </w:rPr>
            </w:pPr>
          </w:p>
        </w:tc>
        <w:tc>
          <w:tcPr>
            <w:tcW w:w="0" w:type="auto"/>
            <w:gridSpan w:val="2"/>
            <w:vAlign w:val="bottom"/>
          </w:tcPr>
          <w:p w14:paraId="01BD4B23" w14:textId="77777777" w:rsidR="00C334D1" w:rsidRPr="00813D46" w:rsidRDefault="00C334D1" w:rsidP="007B0C0F">
            <w:pPr>
              <w:jc w:val="right"/>
              <w:rPr>
                <w:rFonts w:cs="Arial"/>
              </w:rPr>
            </w:pPr>
            <w:r w:rsidRPr="00813D46">
              <w:rPr>
                <w:rFonts w:cs="Arial"/>
              </w:rPr>
              <w:t>27</w:t>
            </w:r>
          </w:p>
        </w:tc>
        <w:tc>
          <w:tcPr>
            <w:tcW w:w="0" w:type="auto"/>
            <w:gridSpan w:val="2"/>
            <w:noWrap/>
            <w:vAlign w:val="bottom"/>
          </w:tcPr>
          <w:p w14:paraId="55F827C0" w14:textId="77777777" w:rsidR="00C334D1" w:rsidRPr="00813D46" w:rsidRDefault="00C334D1" w:rsidP="007B0C0F">
            <w:pPr>
              <w:rPr>
                <w:rFonts w:cs="Arial"/>
              </w:rPr>
            </w:pPr>
          </w:p>
        </w:tc>
        <w:tc>
          <w:tcPr>
            <w:tcW w:w="0" w:type="auto"/>
            <w:vAlign w:val="bottom"/>
          </w:tcPr>
          <w:p w14:paraId="2C19C6C6" w14:textId="77777777" w:rsidR="00C334D1" w:rsidRPr="00813D46" w:rsidRDefault="00C334D1" w:rsidP="007B0C0F">
            <w:pPr>
              <w:pStyle w:val="la2"/>
              <w:rPr>
                <w:sz w:val="15"/>
                <w:szCs w:val="15"/>
              </w:rPr>
            </w:pPr>
          </w:p>
        </w:tc>
        <w:tc>
          <w:tcPr>
            <w:tcW w:w="0" w:type="auto"/>
            <w:vAlign w:val="bottom"/>
          </w:tcPr>
          <w:p w14:paraId="73EB5220" w14:textId="77777777" w:rsidR="00C334D1" w:rsidRPr="00813D46" w:rsidRDefault="00C334D1" w:rsidP="007B0C0F">
            <w:pPr>
              <w:rPr>
                <w:rFonts w:cs="Arial"/>
              </w:rPr>
            </w:pPr>
          </w:p>
        </w:tc>
        <w:tc>
          <w:tcPr>
            <w:tcW w:w="0" w:type="auto"/>
            <w:vAlign w:val="bottom"/>
          </w:tcPr>
          <w:p w14:paraId="25BA784F" w14:textId="77777777" w:rsidR="00C334D1" w:rsidRPr="00813D46" w:rsidRDefault="00C334D1" w:rsidP="007B0C0F">
            <w:pPr>
              <w:jc w:val="right"/>
              <w:rPr>
                <w:rFonts w:cs="Arial"/>
              </w:rPr>
            </w:pPr>
            <w:r w:rsidRPr="00813D46">
              <w:rPr>
                <w:rFonts w:cs="Arial"/>
              </w:rPr>
              <w:t>110</w:t>
            </w:r>
          </w:p>
        </w:tc>
        <w:tc>
          <w:tcPr>
            <w:tcW w:w="0" w:type="auto"/>
            <w:noWrap/>
            <w:vAlign w:val="bottom"/>
          </w:tcPr>
          <w:p w14:paraId="7DA62AB7" w14:textId="77777777" w:rsidR="00C334D1" w:rsidRPr="00813D46" w:rsidRDefault="00C334D1" w:rsidP="007B0C0F">
            <w:pPr>
              <w:rPr>
                <w:rFonts w:cs="Arial"/>
              </w:rPr>
            </w:pPr>
          </w:p>
        </w:tc>
      </w:tr>
      <w:tr w:rsidR="005837CE" w:rsidRPr="00813D46" w14:paraId="0EF019E6" w14:textId="77777777" w:rsidTr="007B0C0F">
        <w:trPr>
          <w:jc w:val="center"/>
        </w:trPr>
        <w:tc>
          <w:tcPr>
            <w:tcW w:w="0" w:type="auto"/>
            <w:gridSpan w:val="7"/>
            <w:vAlign w:val="bottom"/>
          </w:tcPr>
          <w:p w14:paraId="206EC2BE" w14:textId="77777777" w:rsidR="00C334D1" w:rsidRPr="00813D46" w:rsidRDefault="00C334D1" w:rsidP="007B0C0F">
            <w:pPr>
              <w:pStyle w:val="rrdsinglerule"/>
            </w:pPr>
            <w:r w:rsidRPr="00813D46">
              <w:rPr>
                <w:sz w:val="15"/>
                <w:szCs w:val="15"/>
              </w:rPr>
              <w:t> </w:t>
            </w:r>
          </w:p>
        </w:tc>
        <w:tc>
          <w:tcPr>
            <w:tcW w:w="0" w:type="auto"/>
            <w:gridSpan w:val="2"/>
            <w:vAlign w:val="bottom"/>
          </w:tcPr>
          <w:p w14:paraId="5431C598" w14:textId="77777777" w:rsidR="00C334D1" w:rsidRPr="00813D46" w:rsidRDefault="00C334D1" w:rsidP="007B0C0F">
            <w:pPr>
              <w:rPr>
                <w:sz w:val="8"/>
                <w:szCs w:val="24"/>
              </w:rPr>
            </w:pPr>
          </w:p>
        </w:tc>
        <w:tc>
          <w:tcPr>
            <w:tcW w:w="0" w:type="auto"/>
            <w:vAlign w:val="bottom"/>
          </w:tcPr>
          <w:p w14:paraId="14763881" w14:textId="77777777" w:rsidR="00C334D1" w:rsidRPr="00813D46" w:rsidRDefault="00C334D1" w:rsidP="007B0C0F">
            <w:pPr>
              <w:pStyle w:val="la2"/>
            </w:pPr>
            <w:r w:rsidRPr="00813D46">
              <w:t> </w:t>
            </w:r>
          </w:p>
        </w:tc>
        <w:tc>
          <w:tcPr>
            <w:tcW w:w="0" w:type="auto"/>
            <w:gridSpan w:val="2"/>
            <w:vAlign w:val="bottom"/>
          </w:tcPr>
          <w:p w14:paraId="16627000" w14:textId="77777777" w:rsidR="00C334D1" w:rsidRPr="00813D46" w:rsidRDefault="00C334D1" w:rsidP="007B0C0F">
            <w:pPr>
              <w:pStyle w:val="rrdsinglerule"/>
            </w:pPr>
            <w:r w:rsidRPr="00813D46">
              <w:rPr>
                <w:sz w:val="15"/>
                <w:szCs w:val="15"/>
              </w:rPr>
              <w:t> </w:t>
            </w:r>
          </w:p>
        </w:tc>
        <w:tc>
          <w:tcPr>
            <w:tcW w:w="0" w:type="auto"/>
            <w:gridSpan w:val="2"/>
            <w:vAlign w:val="bottom"/>
          </w:tcPr>
          <w:p w14:paraId="596F803F" w14:textId="77777777" w:rsidR="00C334D1" w:rsidRPr="00813D46" w:rsidRDefault="00C334D1" w:rsidP="007B0C0F">
            <w:pPr>
              <w:pStyle w:val="rrdsinglerule"/>
            </w:pPr>
            <w:r w:rsidRPr="00813D46">
              <w:rPr>
                <w:sz w:val="15"/>
                <w:szCs w:val="15"/>
              </w:rPr>
              <w:t> </w:t>
            </w:r>
          </w:p>
        </w:tc>
        <w:tc>
          <w:tcPr>
            <w:tcW w:w="0" w:type="auto"/>
            <w:gridSpan w:val="2"/>
            <w:vAlign w:val="bottom"/>
          </w:tcPr>
          <w:p w14:paraId="2597DF55" w14:textId="77777777" w:rsidR="00C334D1" w:rsidRPr="00813D46" w:rsidRDefault="00C334D1" w:rsidP="007B0C0F">
            <w:pPr>
              <w:rPr>
                <w:sz w:val="8"/>
                <w:szCs w:val="24"/>
              </w:rPr>
            </w:pPr>
          </w:p>
        </w:tc>
        <w:tc>
          <w:tcPr>
            <w:tcW w:w="0" w:type="auto"/>
            <w:vAlign w:val="bottom"/>
          </w:tcPr>
          <w:p w14:paraId="4E5F8FAD" w14:textId="77777777" w:rsidR="00C334D1" w:rsidRPr="00813D46" w:rsidRDefault="00C334D1" w:rsidP="007B0C0F">
            <w:pPr>
              <w:pStyle w:val="la2"/>
            </w:pPr>
            <w:r w:rsidRPr="00813D46">
              <w:t> </w:t>
            </w:r>
          </w:p>
        </w:tc>
        <w:tc>
          <w:tcPr>
            <w:tcW w:w="0" w:type="auto"/>
            <w:vAlign w:val="bottom"/>
          </w:tcPr>
          <w:p w14:paraId="4317CAD8" w14:textId="77777777" w:rsidR="00C334D1" w:rsidRPr="00813D46" w:rsidRDefault="00C334D1" w:rsidP="007B0C0F">
            <w:pPr>
              <w:pStyle w:val="rrdsinglerule"/>
            </w:pPr>
            <w:r w:rsidRPr="00813D46">
              <w:rPr>
                <w:sz w:val="15"/>
                <w:szCs w:val="15"/>
              </w:rPr>
              <w:t> </w:t>
            </w:r>
          </w:p>
        </w:tc>
        <w:tc>
          <w:tcPr>
            <w:tcW w:w="0" w:type="auto"/>
            <w:gridSpan w:val="2"/>
            <w:vAlign w:val="bottom"/>
          </w:tcPr>
          <w:p w14:paraId="02CDA8FF" w14:textId="77777777" w:rsidR="00C334D1" w:rsidRPr="00813D46" w:rsidRDefault="00C334D1" w:rsidP="007B0C0F">
            <w:pPr>
              <w:pStyle w:val="rrdsinglerule"/>
            </w:pPr>
            <w:r w:rsidRPr="00813D46">
              <w:rPr>
                <w:sz w:val="15"/>
                <w:szCs w:val="15"/>
              </w:rPr>
              <w:t> </w:t>
            </w:r>
          </w:p>
        </w:tc>
        <w:tc>
          <w:tcPr>
            <w:tcW w:w="0" w:type="auto"/>
            <w:gridSpan w:val="2"/>
            <w:vAlign w:val="bottom"/>
          </w:tcPr>
          <w:p w14:paraId="26D90106" w14:textId="77777777" w:rsidR="00C334D1" w:rsidRPr="00813D46" w:rsidRDefault="00C334D1" w:rsidP="007B0C0F">
            <w:pPr>
              <w:rPr>
                <w:sz w:val="8"/>
                <w:szCs w:val="24"/>
              </w:rPr>
            </w:pPr>
          </w:p>
        </w:tc>
        <w:tc>
          <w:tcPr>
            <w:tcW w:w="0" w:type="auto"/>
            <w:vAlign w:val="bottom"/>
          </w:tcPr>
          <w:p w14:paraId="6E091A79" w14:textId="77777777" w:rsidR="00C334D1" w:rsidRPr="00813D46" w:rsidRDefault="00C334D1" w:rsidP="007B0C0F">
            <w:pPr>
              <w:pStyle w:val="la2"/>
            </w:pPr>
            <w:r w:rsidRPr="00813D46">
              <w:t> </w:t>
            </w:r>
          </w:p>
        </w:tc>
        <w:tc>
          <w:tcPr>
            <w:tcW w:w="0" w:type="auto"/>
            <w:gridSpan w:val="2"/>
            <w:vAlign w:val="bottom"/>
          </w:tcPr>
          <w:p w14:paraId="6E4975E3" w14:textId="77777777" w:rsidR="00C334D1" w:rsidRPr="00813D46" w:rsidRDefault="00C334D1" w:rsidP="007B0C0F">
            <w:pPr>
              <w:pStyle w:val="rrdsinglerule"/>
            </w:pPr>
            <w:r w:rsidRPr="00813D46">
              <w:rPr>
                <w:sz w:val="15"/>
                <w:szCs w:val="15"/>
              </w:rPr>
              <w:t> </w:t>
            </w:r>
          </w:p>
        </w:tc>
        <w:tc>
          <w:tcPr>
            <w:tcW w:w="0" w:type="auto"/>
            <w:gridSpan w:val="2"/>
            <w:vAlign w:val="bottom"/>
          </w:tcPr>
          <w:p w14:paraId="133C6EE4" w14:textId="77777777" w:rsidR="00C334D1" w:rsidRPr="00813D46" w:rsidRDefault="00C334D1" w:rsidP="007B0C0F">
            <w:pPr>
              <w:pStyle w:val="rrdsinglerule"/>
            </w:pPr>
          </w:p>
        </w:tc>
        <w:tc>
          <w:tcPr>
            <w:tcW w:w="0" w:type="auto"/>
            <w:gridSpan w:val="2"/>
            <w:vAlign w:val="bottom"/>
          </w:tcPr>
          <w:p w14:paraId="1076EA30" w14:textId="77777777" w:rsidR="00C334D1" w:rsidRPr="00813D46" w:rsidRDefault="00C334D1" w:rsidP="007B0C0F">
            <w:pPr>
              <w:rPr>
                <w:sz w:val="8"/>
                <w:szCs w:val="24"/>
              </w:rPr>
            </w:pPr>
          </w:p>
        </w:tc>
        <w:tc>
          <w:tcPr>
            <w:tcW w:w="0" w:type="auto"/>
            <w:vAlign w:val="bottom"/>
          </w:tcPr>
          <w:p w14:paraId="3D02E03F" w14:textId="77777777" w:rsidR="00C334D1" w:rsidRPr="00813D46" w:rsidRDefault="00C334D1" w:rsidP="007B0C0F">
            <w:pPr>
              <w:pStyle w:val="la2"/>
            </w:pPr>
            <w:r w:rsidRPr="00813D46">
              <w:t> </w:t>
            </w:r>
          </w:p>
        </w:tc>
        <w:tc>
          <w:tcPr>
            <w:tcW w:w="0" w:type="auto"/>
            <w:vAlign w:val="bottom"/>
          </w:tcPr>
          <w:p w14:paraId="32619C31" w14:textId="77777777" w:rsidR="00C334D1" w:rsidRPr="00813D46" w:rsidRDefault="00C334D1" w:rsidP="007B0C0F">
            <w:pPr>
              <w:pStyle w:val="rrdsinglerule"/>
            </w:pPr>
            <w:r w:rsidRPr="00813D46">
              <w:rPr>
                <w:sz w:val="15"/>
                <w:szCs w:val="15"/>
              </w:rPr>
              <w:t> </w:t>
            </w:r>
          </w:p>
        </w:tc>
        <w:tc>
          <w:tcPr>
            <w:tcW w:w="0" w:type="auto"/>
            <w:vAlign w:val="bottom"/>
          </w:tcPr>
          <w:p w14:paraId="65B1CC54" w14:textId="77777777" w:rsidR="00C334D1" w:rsidRPr="00813D46" w:rsidRDefault="00C334D1" w:rsidP="007B0C0F">
            <w:pPr>
              <w:pStyle w:val="rrdsinglerule"/>
            </w:pPr>
            <w:r w:rsidRPr="00813D46">
              <w:rPr>
                <w:sz w:val="15"/>
                <w:szCs w:val="15"/>
              </w:rPr>
              <w:t> </w:t>
            </w:r>
          </w:p>
        </w:tc>
        <w:tc>
          <w:tcPr>
            <w:tcW w:w="0" w:type="auto"/>
            <w:vAlign w:val="bottom"/>
          </w:tcPr>
          <w:p w14:paraId="70F8AC1F" w14:textId="77777777" w:rsidR="00C334D1" w:rsidRPr="00813D46" w:rsidRDefault="00C334D1" w:rsidP="007B0C0F">
            <w:pPr>
              <w:rPr>
                <w:sz w:val="8"/>
                <w:szCs w:val="24"/>
              </w:rPr>
            </w:pPr>
          </w:p>
        </w:tc>
      </w:tr>
      <w:tr w:rsidR="00FF3817" w:rsidRPr="00813D46" w14:paraId="2415C79F" w14:textId="77777777" w:rsidTr="007B0C0F">
        <w:trPr>
          <w:jc w:val="center"/>
        </w:trPr>
        <w:tc>
          <w:tcPr>
            <w:tcW w:w="0" w:type="auto"/>
            <w:gridSpan w:val="2"/>
          </w:tcPr>
          <w:p w14:paraId="2C1E511E" w14:textId="77777777" w:rsidR="00C334D1" w:rsidRPr="00813D46" w:rsidRDefault="00C334D1" w:rsidP="007B0C0F">
            <w:pPr>
              <w:pStyle w:val="NormalWeb"/>
              <w:ind w:left="240" w:hanging="240"/>
              <w:rPr>
                <w:sz w:val="8"/>
              </w:rPr>
            </w:pPr>
            <w:r w:rsidRPr="00813D46">
              <w:rPr>
                <w:rFonts w:cs="Arial"/>
                <w:sz w:val="20"/>
                <w:szCs w:val="20"/>
              </w:rPr>
              <w:t>Total Earnings</w:t>
            </w:r>
          </w:p>
        </w:tc>
        <w:tc>
          <w:tcPr>
            <w:tcW w:w="0" w:type="auto"/>
            <w:vAlign w:val="bottom"/>
          </w:tcPr>
          <w:p w14:paraId="221AA718" w14:textId="77777777" w:rsidR="00C334D1" w:rsidRPr="00813D46" w:rsidRDefault="00C334D1" w:rsidP="007B0C0F">
            <w:pPr>
              <w:pStyle w:val="la2"/>
            </w:pPr>
            <w:r w:rsidRPr="00813D46">
              <w:rPr>
                <w:sz w:val="15"/>
                <w:szCs w:val="15"/>
              </w:rPr>
              <w:t> </w:t>
            </w:r>
          </w:p>
        </w:tc>
        <w:tc>
          <w:tcPr>
            <w:tcW w:w="0" w:type="auto"/>
            <w:vAlign w:val="bottom"/>
          </w:tcPr>
          <w:p w14:paraId="73890A39" w14:textId="77777777" w:rsidR="00C334D1" w:rsidRPr="00813D46" w:rsidRDefault="00C334D1" w:rsidP="007B0C0F">
            <w:pPr>
              <w:rPr>
                <w:sz w:val="8"/>
                <w:szCs w:val="24"/>
              </w:rPr>
            </w:pPr>
            <w:r w:rsidRPr="00813D46">
              <w:rPr>
                <w:rFonts w:cs="Arial"/>
                <w:b/>
                <w:bCs/>
              </w:rPr>
              <w:t>$</w:t>
            </w:r>
          </w:p>
        </w:tc>
        <w:tc>
          <w:tcPr>
            <w:tcW w:w="0" w:type="auto"/>
            <w:gridSpan w:val="3"/>
            <w:vAlign w:val="bottom"/>
          </w:tcPr>
          <w:p w14:paraId="6B5A29FC" w14:textId="6D01AD64" w:rsidR="00C334D1" w:rsidRPr="00813D46" w:rsidRDefault="005837CE" w:rsidP="00FF3817">
            <w:pPr>
              <w:jc w:val="right"/>
              <w:rPr>
                <w:szCs w:val="24"/>
              </w:rPr>
            </w:pPr>
            <w:r w:rsidRPr="00813D46">
              <w:rPr>
                <w:rFonts w:cs="Arial"/>
                <w:b/>
                <w:bCs/>
              </w:rPr>
              <w:t>19,45</w:t>
            </w:r>
            <w:r w:rsidR="00FF3817" w:rsidRPr="00813D46">
              <w:rPr>
                <w:rFonts w:cs="Arial"/>
                <w:b/>
                <w:bCs/>
              </w:rPr>
              <w:t>3</w:t>
            </w:r>
          </w:p>
        </w:tc>
        <w:tc>
          <w:tcPr>
            <w:tcW w:w="0" w:type="auto"/>
            <w:gridSpan w:val="2"/>
            <w:noWrap/>
            <w:vAlign w:val="bottom"/>
          </w:tcPr>
          <w:p w14:paraId="7D099D5B" w14:textId="77777777" w:rsidR="00C334D1" w:rsidRPr="00813D46" w:rsidRDefault="00C334D1" w:rsidP="007B0C0F">
            <w:pPr>
              <w:rPr>
                <w:sz w:val="8"/>
                <w:szCs w:val="24"/>
              </w:rPr>
            </w:pPr>
            <w:r w:rsidRPr="00813D46">
              <w:rPr>
                <w:rFonts w:cs="Arial"/>
                <w:b/>
                <w:bCs/>
              </w:rPr>
              <w:t> </w:t>
            </w:r>
          </w:p>
        </w:tc>
        <w:tc>
          <w:tcPr>
            <w:tcW w:w="0" w:type="auto"/>
            <w:vAlign w:val="bottom"/>
          </w:tcPr>
          <w:p w14:paraId="74E6B327" w14:textId="77777777" w:rsidR="00C334D1" w:rsidRPr="00813D46" w:rsidRDefault="00C334D1" w:rsidP="007B0C0F">
            <w:pPr>
              <w:pStyle w:val="la2"/>
            </w:pPr>
            <w:r w:rsidRPr="00813D46">
              <w:rPr>
                <w:sz w:val="15"/>
                <w:szCs w:val="15"/>
              </w:rPr>
              <w:t> </w:t>
            </w:r>
          </w:p>
        </w:tc>
        <w:tc>
          <w:tcPr>
            <w:tcW w:w="0" w:type="auto"/>
            <w:gridSpan w:val="2"/>
            <w:vAlign w:val="bottom"/>
          </w:tcPr>
          <w:p w14:paraId="5173CC30" w14:textId="77777777" w:rsidR="00C334D1" w:rsidRPr="00813D46" w:rsidRDefault="00C334D1" w:rsidP="007B0C0F">
            <w:pPr>
              <w:rPr>
                <w:sz w:val="8"/>
                <w:szCs w:val="24"/>
              </w:rPr>
            </w:pPr>
            <w:r w:rsidRPr="00813D46">
              <w:rPr>
                <w:rFonts w:cs="Arial"/>
              </w:rPr>
              <w:t>$</w:t>
            </w:r>
          </w:p>
        </w:tc>
        <w:tc>
          <w:tcPr>
            <w:tcW w:w="0" w:type="auto"/>
            <w:gridSpan w:val="2"/>
            <w:vAlign w:val="bottom"/>
          </w:tcPr>
          <w:p w14:paraId="626D325D" w14:textId="77777777" w:rsidR="00C334D1" w:rsidRPr="00813D46" w:rsidRDefault="00C334D1" w:rsidP="007B0C0F">
            <w:pPr>
              <w:jc w:val="right"/>
              <w:rPr>
                <w:szCs w:val="24"/>
              </w:rPr>
            </w:pPr>
            <w:r w:rsidRPr="00813D46">
              <w:rPr>
                <w:rFonts w:cs="Arial"/>
                <w:bCs/>
              </w:rPr>
              <w:t>28,700</w:t>
            </w:r>
          </w:p>
        </w:tc>
        <w:tc>
          <w:tcPr>
            <w:tcW w:w="0" w:type="auto"/>
            <w:gridSpan w:val="2"/>
            <w:noWrap/>
            <w:vAlign w:val="bottom"/>
          </w:tcPr>
          <w:p w14:paraId="12320D54" w14:textId="77777777" w:rsidR="00C334D1" w:rsidRPr="00813D46" w:rsidRDefault="00C334D1" w:rsidP="007B0C0F">
            <w:pPr>
              <w:rPr>
                <w:sz w:val="8"/>
                <w:szCs w:val="24"/>
              </w:rPr>
            </w:pPr>
            <w:r w:rsidRPr="00813D46">
              <w:rPr>
                <w:rFonts w:cs="Arial"/>
              </w:rPr>
              <w:t> </w:t>
            </w:r>
          </w:p>
        </w:tc>
        <w:tc>
          <w:tcPr>
            <w:tcW w:w="0" w:type="auto"/>
            <w:vAlign w:val="bottom"/>
          </w:tcPr>
          <w:p w14:paraId="25360671" w14:textId="77777777" w:rsidR="00C334D1" w:rsidRPr="00813D46" w:rsidRDefault="00C334D1" w:rsidP="007B0C0F">
            <w:pPr>
              <w:pStyle w:val="la2"/>
            </w:pPr>
            <w:r w:rsidRPr="00813D46">
              <w:rPr>
                <w:sz w:val="15"/>
                <w:szCs w:val="15"/>
              </w:rPr>
              <w:t> </w:t>
            </w:r>
          </w:p>
        </w:tc>
        <w:tc>
          <w:tcPr>
            <w:tcW w:w="0" w:type="auto"/>
            <w:vAlign w:val="bottom"/>
          </w:tcPr>
          <w:p w14:paraId="24A1D600" w14:textId="77777777" w:rsidR="00C334D1" w:rsidRPr="00813D46" w:rsidRDefault="00C334D1" w:rsidP="007B0C0F">
            <w:pPr>
              <w:rPr>
                <w:sz w:val="8"/>
                <w:szCs w:val="24"/>
              </w:rPr>
            </w:pPr>
            <w:r w:rsidRPr="00813D46">
              <w:rPr>
                <w:rFonts w:cs="Arial"/>
              </w:rPr>
              <w:t>$</w:t>
            </w:r>
          </w:p>
        </w:tc>
        <w:tc>
          <w:tcPr>
            <w:tcW w:w="0" w:type="auto"/>
            <w:gridSpan w:val="2"/>
            <w:vAlign w:val="bottom"/>
          </w:tcPr>
          <w:p w14:paraId="6F9B7345" w14:textId="77777777" w:rsidR="00C334D1" w:rsidRPr="00813D46" w:rsidRDefault="00C334D1" w:rsidP="007B0C0F">
            <w:pPr>
              <w:jc w:val="right"/>
              <w:rPr>
                <w:szCs w:val="24"/>
              </w:rPr>
            </w:pPr>
            <w:r w:rsidRPr="00813D46">
              <w:rPr>
                <w:rFonts w:cs="Arial"/>
              </w:rPr>
              <w:t>27,711</w:t>
            </w:r>
          </w:p>
        </w:tc>
        <w:tc>
          <w:tcPr>
            <w:tcW w:w="0" w:type="auto"/>
            <w:gridSpan w:val="2"/>
            <w:noWrap/>
            <w:vAlign w:val="bottom"/>
          </w:tcPr>
          <w:p w14:paraId="39A223E4" w14:textId="77777777" w:rsidR="00C334D1" w:rsidRPr="00813D46" w:rsidRDefault="00C334D1" w:rsidP="007B0C0F">
            <w:pPr>
              <w:rPr>
                <w:sz w:val="8"/>
                <w:szCs w:val="24"/>
              </w:rPr>
            </w:pPr>
            <w:r w:rsidRPr="00813D46">
              <w:rPr>
                <w:rFonts w:cs="Arial"/>
              </w:rPr>
              <w:t> </w:t>
            </w:r>
          </w:p>
        </w:tc>
        <w:tc>
          <w:tcPr>
            <w:tcW w:w="0" w:type="auto"/>
            <w:vAlign w:val="bottom"/>
          </w:tcPr>
          <w:p w14:paraId="1C47A531" w14:textId="77777777" w:rsidR="00C334D1" w:rsidRPr="00813D46" w:rsidRDefault="00C334D1" w:rsidP="007B0C0F">
            <w:pPr>
              <w:pStyle w:val="la2"/>
            </w:pPr>
            <w:r w:rsidRPr="00813D46">
              <w:rPr>
                <w:sz w:val="15"/>
                <w:szCs w:val="15"/>
              </w:rPr>
              <w:t> </w:t>
            </w:r>
          </w:p>
        </w:tc>
        <w:tc>
          <w:tcPr>
            <w:tcW w:w="0" w:type="auto"/>
            <w:gridSpan w:val="2"/>
            <w:vAlign w:val="bottom"/>
          </w:tcPr>
          <w:p w14:paraId="03990798" w14:textId="77777777" w:rsidR="00C334D1" w:rsidRPr="00813D46" w:rsidRDefault="00C334D1" w:rsidP="007B0C0F">
            <w:pPr>
              <w:rPr>
                <w:sz w:val="8"/>
                <w:szCs w:val="24"/>
              </w:rPr>
            </w:pPr>
            <w:r w:rsidRPr="00813D46">
              <w:rPr>
                <w:rFonts w:cs="Arial"/>
              </w:rPr>
              <w:t>$</w:t>
            </w:r>
          </w:p>
        </w:tc>
        <w:tc>
          <w:tcPr>
            <w:tcW w:w="0" w:type="auto"/>
            <w:gridSpan w:val="2"/>
            <w:vAlign w:val="bottom"/>
          </w:tcPr>
          <w:p w14:paraId="20C50DF0" w14:textId="77777777" w:rsidR="00C334D1" w:rsidRPr="00813D46" w:rsidRDefault="00C334D1" w:rsidP="007B0C0F">
            <w:pPr>
              <w:jc w:val="right"/>
              <w:rPr>
                <w:szCs w:val="24"/>
              </w:rPr>
            </w:pPr>
            <w:r w:rsidRPr="00813D46">
              <w:rPr>
                <w:rFonts w:cs="Arial"/>
              </w:rPr>
              <w:t>22,749</w:t>
            </w:r>
          </w:p>
        </w:tc>
        <w:tc>
          <w:tcPr>
            <w:tcW w:w="0" w:type="auto"/>
            <w:gridSpan w:val="2"/>
            <w:noWrap/>
            <w:vAlign w:val="bottom"/>
          </w:tcPr>
          <w:p w14:paraId="42B4811C" w14:textId="77777777" w:rsidR="00C334D1" w:rsidRPr="00813D46" w:rsidRDefault="00C334D1" w:rsidP="007B0C0F">
            <w:pPr>
              <w:rPr>
                <w:sz w:val="8"/>
                <w:szCs w:val="24"/>
              </w:rPr>
            </w:pPr>
            <w:r w:rsidRPr="00813D46">
              <w:rPr>
                <w:rFonts w:cs="Arial"/>
              </w:rPr>
              <w:t> </w:t>
            </w:r>
          </w:p>
        </w:tc>
        <w:tc>
          <w:tcPr>
            <w:tcW w:w="0" w:type="auto"/>
            <w:vAlign w:val="bottom"/>
          </w:tcPr>
          <w:p w14:paraId="21C9EF9B" w14:textId="77777777" w:rsidR="00C334D1" w:rsidRPr="00813D46" w:rsidRDefault="00C334D1" w:rsidP="007B0C0F">
            <w:pPr>
              <w:pStyle w:val="la2"/>
            </w:pPr>
            <w:r w:rsidRPr="00813D46">
              <w:rPr>
                <w:sz w:val="15"/>
                <w:szCs w:val="15"/>
              </w:rPr>
              <w:t> </w:t>
            </w:r>
          </w:p>
        </w:tc>
        <w:tc>
          <w:tcPr>
            <w:tcW w:w="0" w:type="auto"/>
            <w:vAlign w:val="bottom"/>
          </w:tcPr>
          <w:p w14:paraId="5AF9DE61" w14:textId="77777777" w:rsidR="00C334D1" w:rsidRPr="00813D46" w:rsidRDefault="00C334D1" w:rsidP="007B0C0F">
            <w:pPr>
              <w:rPr>
                <w:sz w:val="8"/>
                <w:szCs w:val="24"/>
              </w:rPr>
            </w:pPr>
            <w:r w:rsidRPr="00813D46">
              <w:rPr>
                <w:rFonts w:cs="Arial"/>
              </w:rPr>
              <w:t>$</w:t>
            </w:r>
          </w:p>
        </w:tc>
        <w:tc>
          <w:tcPr>
            <w:tcW w:w="0" w:type="auto"/>
            <w:vAlign w:val="bottom"/>
          </w:tcPr>
          <w:p w14:paraId="3ED51D9C" w14:textId="77777777" w:rsidR="00C334D1" w:rsidRPr="00813D46" w:rsidRDefault="00C334D1" w:rsidP="007B0C0F">
            <w:pPr>
              <w:jc w:val="right"/>
              <w:rPr>
                <w:szCs w:val="24"/>
              </w:rPr>
            </w:pPr>
            <w:r w:rsidRPr="00813D46">
              <w:rPr>
                <w:rFonts w:cs="Arial"/>
              </w:rPr>
              <w:t>28,324</w:t>
            </w:r>
          </w:p>
        </w:tc>
        <w:tc>
          <w:tcPr>
            <w:tcW w:w="0" w:type="auto"/>
            <w:noWrap/>
            <w:vAlign w:val="bottom"/>
          </w:tcPr>
          <w:p w14:paraId="10DDB281" w14:textId="77777777" w:rsidR="00C334D1" w:rsidRPr="00813D46" w:rsidRDefault="00C334D1" w:rsidP="007B0C0F">
            <w:pPr>
              <w:rPr>
                <w:sz w:val="8"/>
                <w:szCs w:val="24"/>
              </w:rPr>
            </w:pPr>
            <w:r w:rsidRPr="00813D46">
              <w:rPr>
                <w:rFonts w:cs="Arial"/>
              </w:rPr>
              <w:t> </w:t>
            </w:r>
          </w:p>
        </w:tc>
      </w:tr>
      <w:tr w:rsidR="00FF3817" w:rsidRPr="00813D46" w14:paraId="2586BB9A" w14:textId="77777777" w:rsidTr="007B0C0F">
        <w:trPr>
          <w:jc w:val="center"/>
        </w:trPr>
        <w:tc>
          <w:tcPr>
            <w:tcW w:w="0" w:type="auto"/>
            <w:gridSpan w:val="2"/>
            <w:vAlign w:val="bottom"/>
          </w:tcPr>
          <w:p w14:paraId="7297E08C" w14:textId="77777777" w:rsidR="00C334D1" w:rsidRPr="00813D46" w:rsidRDefault="00C334D1" w:rsidP="007B0C0F">
            <w:pPr>
              <w:pStyle w:val="la2"/>
            </w:pPr>
            <w:r w:rsidRPr="00813D46">
              <w:t> </w:t>
            </w:r>
          </w:p>
        </w:tc>
        <w:tc>
          <w:tcPr>
            <w:tcW w:w="0" w:type="auto"/>
            <w:vAlign w:val="bottom"/>
          </w:tcPr>
          <w:p w14:paraId="478E4721" w14:textId="77777777" w:rsidR="00C334D1" w:rsidRPr="00813D46" w:rsidRDefault="00C334D1" w:rsidP="007B0C0F">
            <w:pPr>
              <w:pStyle w:val="la2"/>
            </w:pPr>
            <w:r w:rsidRPr="00813D46">
              <w:t> </w:t>
            </w:r>
          </w:p>
        </w:tc>
        <w:tc>
          <w:tcPr>
            <w:tcW w:w="0" w:type="auto"/>
            <w:vAlign w:val="bottom"/>
          </w:tcPr>
          <w:p w14:paraId="384BA8F6" w14:textId="77777777" w:rsidR="00C334D1" w:rsidRPr="00813D46" w:rsidRDefault="00C334D1" w:rsidP="007B0C0F">
            <w:pPr>
              <w:pStyle w:val="rrddoublerule"/>
            </w:pPr>
            <w:r w:rsidRPr="00813D46">
              <w:rPr>
                <w:sz w:val="15"/>
                <w:szCs w:val="15"/>
              </w:rPr>
              <w:t> </w:t>
            </w:r>
          </w:p>
        </w:tc>
        <w:tc>
          <w:tcPr>
            <w:tcW w:w="0" w:type="auto"/>
            <w:gridSpan w:val="3"/>
            <w:vAlign w:val="bottom"/>
          </w:tcPr>
          <w:p w14:paraId="499DB564" w14:textId="77777777" w:rsidR="00C334D1" w:rsidRPr="00813D46" w:rsidRDefault="00C334D1" w:rsidP="007B0C0F">
            <w:pPr>
              <w:pStyle w:val="rrddoublerule"/>
            </w:pPr>
            <w:r w:rsidRPr="00813D46">
              <w:rPr>
                <w:sz w:val="15"/>
                <w:szCs w:val="15"/>
              </w:rPr>
              <w:t> </w:t>
            </w:r>
          </w:p>
        </w:tc>
        <w:tc>
          <w:tcPr>
            <w:tcW w:w="0" w:type="auto"/>
            <w:gridSpan w:val="2"/>
            <w:vAlign w:val="bottom"/>
          </w:tcPr>
          <w:p w14:paraId="424496DE" w14:textId="77777777" w:rsidR="00C334D1" w:rsidRPr="00813D46" w:rsidRDefault="00C334D1" w:rsidP="007B0C0F">
            <w:pPr>
              <w:rPr>
                <w:sz w:val="8"/>
                <w:szCs w:val="24"/>
              </w:rPr>
            </w:pPr>
          </w:p>
        </w:tc>
        <w:tc>
          <w:tcPr>
            <w:tcW w:w="0" w:type="auto"/>
            <w:vAlign w:val="bottom"/>
          </w:tcPr>
          <w:p w14:paraId="5C5C9ECF" w14:textId="77777777" w:rsidR="00C334D1" w:rsidRPr="00813D46" w:rsidRDefault="00C334D1" w:rsidP="007B0C0F">
            <w:pPr>
              <w:pStyle w:val="la2"/>
            </w:pPr>
            <w:r w:rsidRPr="00813D46">
              <w:t> </w:t>
            </w:r>
          </w:p>
        </w:tc>
        <w:tc>
          <w:tcPr>
            <w:tcW w:w="0" w:type="auto"/>
            <w:gridSpan w:val="2"/>
            <w:vAlign w:val="bottom"/>
          </w:tcPr>
          <w:p w14:paraId="68455512" w14:textId="77777777" w:rsidR="00C334D1" w:rsidRPr="00813D46" w:rsidRDefault="00C334D1" w:rsidP="007B0C0F">
            <w:pPr>
              <w:pStyle w:val="rrddoublerule"/>
            </w:pPr>
            <w:r w:rsidRPr="00813D46">
              <w:rPr>
                <w:sz w:val="15"/>
                <w:szCs w:val="15"/>
              </w:rPr>
              <w:t> </w:t>
            </w:r>
          </w:p>
        </w:tc>
        <w:tc>
          <w:tcPr>
            <w:tcW w:w="0" w:type="auto"/>
            <w:gridSpan w:val="2"/>
            <w:vAlign w:val="bottom"/>
          </w:tcPr>
          <w:p w14:paraId="46DD86A1" w14:textId="77777777" w:rsidR="00C334D1" w:rsidRPr="00813D46" w:rsidRDefault="00C334D1" w:rsidP="007B0C0F">
            <w:pPr>
              <w:pStyle w:val="rrddoublerule"/>
            </w:pPr>
            <w:r w:rsidRPr="00813D46">
              <w:rPr>
                <w:sz w:val="15"/>
                <w:szCs w:val="15"/>
              </w:rPr>
              <w:t> </w:t>
            </w:r>
          </w:p>
        </w:tc>
        <w:tc>
          <w:tcPr>
            <w:tcW w:w="0" w:type="auto"/>
            <w:gridSpan w:val="2"/>
            <w:vAlign w:val="bottom"/>
          </w:tcPr>
          <w:p w14:paraId="3B82A854" w14:textId="77777777" w:rsidR="00C334D1" w:rsidRPr="00813D46" w:rsidRDefault="00C334D1" w:rsidP="007B0C0F">
            <w:pPr>
              <w:rPr>
                <w:sz w:val="8"/>
                <w:szCs w:val="24"/>
              </w:rPr>
            </w:pPr>
          </w:p>
        </w:tc>
        <w:tc>
          <w:tcPr>
            <w:tcW w:w="0" w:type="auto"/>
            <w:vAlign w:val="bottom"/>
          </w:tcPr>
          <w:p w14:paraId="1E807031" w14:textId="77777777" w:rsidR="00C334D1" w:rsidRPr="00813D46" w:rsidRDefault="00C334D1" w:rsidP="007B0C0F">
            <w:pPr>
              <w:pStyle w:val="la2"/>
            </w:pPr>
            <w:r w:rsidRPr="00813D46">
              <w:t> </w:t>
            </w:r>
          </w:p>
        </w:tc>
        <w:tc>
          <w:tcPr>
            <w:tcW w:w="0" w:type="auto"/>
            <w:vAlign w:val="bottom"/>
          </w:tcPr>
          <w:p w14:paraId="405CBAD4" w14:textId="77777777" w:rsidR="00C334D1" w:rsidRPr="00813D46" w:rsidRDefault="00C334D1" w:rsidP="007B0C0F">
            <w:pPr>
              <w:pStyle w:val="rrddoublerule"/>
            </w:pPr>
            <w:r w:rsidRPr="00813D46">
              <w:rPr>
                <w:sz w:val="15"/>
                <w:szCs w:val="15"/>
              </w:rPr>
              <w:t> </w:t>
            </w:r>
          </w:p>
        </w:tc>
        <w:tc>
          <w:tcPr>
            <w:tcW w:w="0" w:type="auto"/>
            <w:gridSpan w:val="2"/>
            <w:vAlign w:val="bottom"/>
          </w:tcPr>
          <w:p w14:paraId="4078253E" w14:textId="77777777" w:rsidR="00C334D1" w:rsidRPr="00813D46" w:rsidRDefault="00C334D1" w:rsidP="007B0C0F">
            <w:pPr>
              <w:pStyle w:val="rrddoublerule"/>
            </w:pPr>
            <w:r w:rsidRPr="00813D46">
              <w:rPr>
                <w:sz w:val="15"/>
                <w:szCs w:val="15"/>
              </w:rPr>
              <w:t> </w:t>
            </w:r>
          </w:p>
        </w:tc>
        <w:tc>
          <w:tcPr>
            <w:tcW w:w="0" w:type="auto"/>
            <w:gridSpan w:val="2"/>
            <w:vAlign w:val="bottom"/>
          </w:tcPr>
          <w:p w14:paraId="5C398746" w14:textId="77777777" w:rsidR="00C334D1" w:rsidRPr="00813D46" w:rsidRDefault="00C334D1" w:rsidP="007B0C0F">
            <w:pPr>
              <w:rPr>
                <w:sz w:val="8"/>
                <w:szCs w:val="24"/>
              </w:rPr>
            </w:pPr>
          </w:p>
        </w:tc>
        <w:tc>
          <w:tcPr>
            <w:tcW w:w="0" w:type="auto"/>
            <w:vAlign w:val="bottom"/>
          </w:tcPr>
          <w:p w14:paraId="26077AC6" w14:textId="77777777" w:rsidR="00C334D1" w:rsidRPr="00813D46" w:rsidRDefault="00C334D1" w:rsidP="007B0C0F">
            <w:pPr>
              <w:pStyle w:val="la2"/>
            </w:pPr>
            <w:r w:rsidRPr="00813D46">
              <w:t> </w:t>
            </w:r>
          </w:p>
        </w:tc>
        <w:tc>
          <w:tcPr>
            <w:tcW w:w="0" w:type="auto"/>
            <w:gridSpan w:val="2"/>
            <w:vAlign w:val="bottom"/>
          </w:tcPr>
          <w:p w14:paraId="07FDB874" w14:textId="77777777" w:rsidR="00C334D1" w:rsidRPr="00813D46" w:rsidRDefault="00C334D1" w:rsidP="007B0C0F">
            <w:pPr>
              <w:pStyle w:val="rrddoublerule"/>
            </w:pPr>
            <w:r w:rsidRPr="00813D46">
              <w:rPr>
                <w:sz w:val="15"/>
                <w:szCs w:val="15"/>
              </w:rPr>
              <w:t> </w:t>
            </w:r>
          </w:p>
        </w:tc>
        <w:tc>
          <w:tcPr>
            <w:tcW w:w="0" w:type="auto"/>
            <w:gridSpan w:val="2"/>
            <w:vAlign w:val="bottom"/>
          </w:tcPr>
          <w:p w14:paraId="2B99E84C" w14:textId="77777777" w:rsidR="00C334D1" w:rsidRPr="00813D46" w:rsidRDefault="00C334D1" w:rsidP="007B0C0F">
            <w:pPr>
              <w:pStyle w:val="rrddoublerule"/>
            </w:pPr>
            <w:r w:rsidRPr="00813D46">
              <w:rPr>
                <w:sz w:val="15"/>
                <w:szCs w:val="15"/>
              </w:rPr>
              <w:t> </w:t>
            </w:r>
          </w:p>
        </w:tc>
        <w:tc>
          <w:tcPr>
            <w:tcW w:w="0" w:type="auto"/>
            <w:gridSpan w:val="2"/>
            <w:vAlign w:val="bottom"/>
          </w:tcPr>
          <w:p w14:paraId="4A718141" w14:textId="77777777" w:rsidR="00C334D1" w:rsidRPr="00813D46" w:rsidRDefault="00C334D1" w:rsidP="007B0C0F">
            <w:pPr>
              <w:rPr>
                <w:sz w:val="8"/>
                <w:szCs w:val="24"/>
              </w:rPr>
            </w:pPr>
          </w:p>
        </w:tc>
        <w:tc>
          <w:tcPr>
            <w:tcW w:w="0" w:type="auto"/>
            <w:vAlign w:val="bottom"/>
          </w:tcPr>
          <w:p w14:paraId="7F7865B0" w14:textId="77777777" w:rsidR="00C334D1" w:rsidRPr="00813D46" w:rsidRDefault="00C334D1" w:rsidP="007B0C0F">
            <w:pPr>
              <w:pStyle w:val="la2"/>
            </w:pPr>
            <w:r w:rsidRPr="00813D46">
              <w:t> </w:t>
            </w:r>
          </w:p>
        </w:tc>
        <w:tc>
          <w:tcPr>
            <w:tcW w:w="0" w:type="auto"/>
            <w:vAlign w:val="bottom"/>
          </w:tcPr>
          <w:p w14:paraId="48E2114A" w14:textId="77777777" w:rsidR="00C334D1" w:rsidRPr="00813D46" w:rsidRDefault="00C334D1" w:rsidP="007B0C0F">
            <w:pPr>
              <w:pStyle w:val="rrddoublerule"/>
            </w:pPr>
            <w:r w:rsidRPr="00813D46">
              <w:rPr>
                <w:sz w:val="15"/>
                <w:szCs w:val="15"/>
              </w:rPr>
              <w:t> </w:t>
            </w:r>
          </w:p>
        </w:tc>
        <w:tc>
          <w:tcPr>
            <w:tcW w:w="0" w:type="auto"/>
            <w:vAlign w:val="bottom"/>
          </w:tcPr>
          <w:p w14:paraId="23BE2391" w14:textId="77777777" w:rsidR="00C334D1" w:rsidRPr="00813D46" w:rsidRDefault="00C334D1" w:rsidP="007B0C0F">
            <w:pPr>
              <w:pStyle w:val="rrddoublerule"/>
            </w:pPr>
            <w:r w:rsidRPr="00813D46">
              <w:rPr>
                <w:sz w:val="15"/>
                <w:szCs w:val="15"/>
              </w:rPr>
              <w:t> </w:t>
            </w:r>
          </w:p>
        </w:tc>
        <w:tc>
          <w:tcPr>
            <w:tcW w:w="0" w:type="auto"/>
            <w:vAlign w:val="bottom"/>
          </w:tcPr>
          <w:p w14:paraId="506749CA" w14:textId="77777777" w:rsidR="00C334D1" w:rsidRPr="00813D46" w:rsidRDefault="00C334D1" w:rsidP="007B0C0F">
            <w:pPr>
              <w:rPr>
                <w:sz w:val="8"/>
                <w:szCs w:val="24"/>
              </w:rPr>
            </w:pPr>
          </w:p>
        </w:tc>
      </w:tr>
      <w:tr w:rsidR="00C334D1" w:rsidRPr="00813D46" w14:paraId="3349BCD5" w14:textId="77777777" w:rsidTr="007B0C0F">
        <w:trPr>
          <w:trHeight w:val="75"/>
          <w:jc w:val="center"/>
        </w:trPr>
        <w:tc>
          <w:tcPr>
            <w:tcW w:w="0" w:type="auto"/>
            <w:gridSpan w:val="2"/>
            <w:vAlign w:val="center"/>
          </w:tcPr>
          <w:p w14:paraId="3CD7C808" w14:textId="77777777" w:rsidR="00C334D1" w:rsidRPr="00813D46" w:rsidRDefault="00C334D1" w:rsidP="007B0C0F">
            <w:pPr>
              <w:rPr>
                <w:sz w:val="8"/>
                <w:szCs w:val="24"/>
              </w:rPr>
            </w:pPr>
          </w:p>
        </w:tc>
        <w:tc>
          <w:tcPr>
            <w:tcW w:w="0" w:type="auto"/>
            <w:gridSpan w:val="7"/>
            <w:vAlign w:val="center"/>
          </w:tcPr>
          <w:p w14:paraId="3D21A084" w14:textId="77777777" w:rsidR="00C334D1" w:rsidRPr="00813D46" w:rsidRDefault="00C334D1" w:rsidP="007B0C0F">
            <w:pPr>
              <w:rPr>
                <w:sz w:val="8"/>
                <w:szCs w:val="24"/>
              </w:rPr>
            </w:pPr>
          </w:p>
        </w:tc>
        <w:tc>
          <w:tcPr>
            <w:tcW w:w="0" w:type="auto"/>
            <w:gridSpan w:val="7"/>
            <w:vAlign w:val="center"/>
          </w:tcPr>
          <w:p w14:paraId="4E17B7FA" w14:textId="77777777" w:rsidR="00C334D1" w:rsidRPr="00813D46" w:rsidRDefault="00C334D1" w:rsidP="007B0C0F">
            <w:pPr>
              <w:rPr>
                <w:sz w:val="8"/>
                <w:szCs w:val="24"/>
              </w:rPr>
            </w:pPr>
          </w:p>
        </w:tc>
        <w:tc>
          <w:tcPr>
            <w:tcW w:w="0" w:type="auto"/>
            <w:gridSpan w:val="6"/>
            <w:vAlign w:val="center"/>
          </w:tcPr>
          <w:p w14:paraId="7EF9CB5B" w14:textId="77777777" w:rsidR="00C334D1" w:rsidRPr="00813D46" w:rsidRDefault="00C334D1" w:rsidP="007B0C0F">
            <w:pPr>
              <w:rPr>
                <w:sz w:val="8"/>
                <w:szCs w:val="24"/>
              </w:rPr>
            </w:pPr>
          </w:p>
        </w:tc>
        <w:tc>
          <w:tcPr>
            <w:tcW w:w="0" w:type="auto"/>
            <w:gridSpan w:val="7"/>
            <w:vAlign w:val="center"/>
          </w:tcPr>
          <w:p w14:paraId="4FFB6495" w14:textId="77777777" w:rsidR="00C334D1" w:rsidRPr="00813D46" w:rsidRDefault="00C334D1" w:rsidP="007B0C0F">
            <w:pPr>
              <w:rPr>
                <w:sz w:val="8"/>
                <w:szCs w:val="24"/>
              </w:rPr>
            </w:pPr>
          </w:p>
        </w:tc>
        <w:tc>
          <w:tcPr>
            <w:tcW w:w="0" w:type="auto"/>
            <w:gridSpan w:val="4"/>
            <w:vAlign w:val="center"/>
          </w:tcPr>
          <w:p w14:paraId="7A4E9226" w14:textId="77777777" w:rsidR="00C334D1" w:rsidRPr="00813D46" w:rsidRDefault="00C334D1" w:rsidP="007B0C0F">
            <w:pPr>
              <w:rPr>
                <w:sz w:val="8"/>
                <w:szCs w:val="24"/>
              </w:rPr>
            </w:pPr>
          </w:p>
        </w:tc>
      </w:tr>
      <w:tr w:rsidR="00FF3817" w:rsidRPr="00813D46" w14:paraId="457C8A53" w14:textId="77777777" w:rsidTr="007B0C0F">
        <w:trPr>
          <w:jc w:val="center"/>
        </w:trPr>
        <w:tc>
          <w:tcPr>
            <w:tcW w:w="0" w:type="auto"/>
            <w:gridSpan w:val="2"/>
          </w:tcPr>
          <w:p w14:paraId="2EDE0921" w14:textId="77777777" w:rsidR="00C334D1" w:rsidRPr="00813D46" w:rsidRDefault="00C334D1" w:rsidP="007B0C0F">
            <w:pPr>
              <w:pStyle w:val="NormalWeb"/>
              <w:ind w:left="240" w:hanging="240"/>
              <w:rPr>
                <w:sz w:val="8"/>
              </w:rPr>
            </w:pPr>
            <w:r w:rsidRPr="00813D46">
              <w:rPr>
                <w:rFonts w:cs="Arial"/>
                <w:b/>
                <w:bCs/>
                <w:sz w:val="20"/>
                <w:szCs w:val="20"/>
              </w:rPr>
              <w:t>Fixed Charges </w:t>
            </w:r>
            <w:r w:rsidRPr="00813D46">
              <w:rPr>
                <w:rFonts w:cs="Arial"/>
                <w:b/>
                <w:bCs/>
                <w:sz w:val="15"/>
                <w:szCs w:val="15"/>
                <w:vertAlign w:val="superscript"/>
              </w:rPr>
              <w:t>(b)</w:t>
            </w:r>
          </w:p>
        </w:tc>
        <w:tc>
          <w:tcPr>
            <w:tcW w:w="0" w:type="auto"/>
            <w:vAlign w:val="bottom"/>
          </w:tcPr>
          <w:p w14:paraId="1710F0FC" w14:textId="77777777" w:rsidR="00C334D1" w:rsidRPr="00813D46" w:rsidRDefault="00C334D1" w:rsidP="007B0C0F">
            <w:pPr>
              <w:pStyle w:val="la2"/>
            </w:pPr>
            <w:r w:rsidRPr="00813D46">
              <w:rPr>
                <w:sz w:val="15"/>
                <w:szCs w:val="15"/>
              </w:rPr>
              <w:t> </w:t>
            </w:r>
          </w:p>
        </w:tc>
        <w:tc>
          <w:tcPr>
            <w:tcW w:w="0" w:type="auto"/>
            <w:vAlign w:val="bottom"/>
          </w:tcPr>
          <w:p w14:paraId="7FF9BDA6" w14:textId="77777777" w:rsidR="00C334D1" w:rsidRPr="00813D46" w:rsidRDefault="00C334D1" w:rsidP="007B0C0F">
            <w:pPr>
              <w:pStyle w:val="la2"/>
            </w:pPr>
            <w:r w:rsidRPr="00813D46">
              <w:t> </w:t>
            </w:r>
          </w:p>
        </w:tc>
        <w:tc>
          <w:tcPr>
            <w:tcW w:w="0" w:type="auto"/>
            <w:gridSpan w:val="3"/>
            <w:vAlign w:val="bottom"/>
          </w:tcPr>
          <w:p w14:paraId="2AED7BCC" w14:textId="77777777" w:rsidR="00C334D1" w:rsidRPr="00813D46" w:rsidRDefault="00C334D1" w:rsidP="007B0C0F">
            <w:pPr>
              <w:pStyle w:val="la2"/>
            </w:pPr>
            <w:r w:rsidRPr="00813D46">
              <w:t> </w:t>
            </w:r>
          </w:p>
        </w:tc>
        <w:tc>
          <w:tcPr>
            <w:tcW w:w="0" w:type="auto"/>
            <w:gridSpan w:val="2"/>
            <w:vAlign w:val="bottom"/>
          </w:tcPr>
          <w:p w14:paraId="73B30990" w14:textId="77777777" w:rsidR="00C334D1" w:rsidRPr="00813D46" w:rsidRDefault="00C334D1" w:rsidP="007B0C0F">
            <w:pPr>
              <w:pStyle w:val="la2"/>
            </w:pPr>
            <w:r w:rsidRPr="00813D46">
              <w:t> </w:t>
            </w:r>
          </w:p>
        </w:tc>
        <w:tc>
          <w:tcPr>
            <w:tcW w:w="0" w:type="auto"/>
            <w:vAlign w:val="bottom"/>
          </w:tcPr>
          <w:p w14:paraId="3682CBF4" w14:textId="77777777" w:rsidR="00C334D1" w:rsidRPr="00813D46" w:rsidRDefault="00C334D1" w:rsidP="007B0C0F">
            <w:pPr>
              <w:pStyle w:val="la2"/>
            </w:pPr>
            <w:r w:rsidRPr="00813D46">
              <w:rPr>
                <w:sz w:val="15"/>
                <w:szCs w:val="15"/>
              </w:rPr>
              <w:t> </w:t>
            </w:r>
          </w:p>
        </w:tc>
        <w:tc>
          <w:tcPr>
            <w:tcW w:w="0" w:type="auto"/>
            <w:gridSpan w:val="2"/>
            <w:vAlign w:val="bottom"/>
          </w:tcPr>
          <w:p w14:paraId="52D7262F" w14:textId="77777777" w:rsidR="00C334D1" w:rsidRPr="00813D46" w:rsidRDefault="00C334D1" w:rsidP="007B0C0F">
            <w:pPr>
              <w:pStyle w:val="la2"/>
            </w:pPr>
            <w:r w:rsidRPr="00813D46">
              <w:t> </w:t>
            </w:r>
          </w:p>
        </w:tc>
        <w:tc>
          <w:tcPr>
            <w:tcW w:w="0" w:type="auto"/>
            <w:gridSpan w:val="2"/>
            <w:vAlign w:val="bottom"/>
          </w:tcPr>
          <w:p w14:paraId="22E0AB0C" w14:textId="77777777" w:rsidR="00C334D1" w:rsidRPr="00813D46" w:rsidRDefault="00C334D1" w:rsidP="007B0C0F">
            <w:pPr>
              <w:pStyle w:val="la2"/>
            </w:pPr>
            <w:r w:rsidRPr="00813D46">
              <w:t> </w:t>
            </w:r>
          </w:p>
        </w:tc>
        <w:tc>
          <w:tcPr>
            <w:tcW w:w="0" w:type="auto"/>
            <w:gridSpan w:val="2"/>
            <w:vAlign w:val="bottom"/>
          </w:tcPr>
          <w:p w14:paraId="200EBA43" w14:textId="77777777" w:rsidR="00C334D1" w:rsidRPr="00813D46" w:rsidRDefault="00C334D1" w:rsidP="007B0C0F">
            <w:pPr>
              <w:pStyle w:val="la2"/>
            </w:pPr>
            <w:r w:rsidRPr="00813D46">
              <w:t> </w:t>
            </w:r>
          </w:p>
        </w:tc>
        <w:tc>
          <w:tcPr>
            <w:tcW w:w="0" w:type="auto"/>
            <w:vAlign w:val="bottom"/>
          </w:tcPr>
          <w:p w14:paraId="700C5A14" w14:textId="77777777" w:rsidR="00C334D1" w:rsidRPr="00813D46" w:rsidRDefault="00C334D1" w:rsidP="007B0C0F">
            <w:pPr>
              <w:pStyle w:val="la2"/>
            </w:pPr>
            <w:r w:rsidRPr="00813D46">
              <w:rPr>
                <w:sz w:val="15"/>
                <w:szCs w:val="15"/>
              </w:rPr>
              <w:t> </w:t>
            </w:r>
          </w:p>
        </w:tc>
        <w:tc>
          <w:tcPr>
            <w:tcW w:w="0" w:type="auto"/>
            <w:vAlign w:val="bottom"/>
          </w:tcPr>
          <w:p w14:paraId="24E8A4E2" w14:textId="77777777" w:rsidR="00C334D1" w:rsidRPr="00813D46" w:rsidRDefault="00C334D1" w:rsidP="007B0C0F">
            <w:pPr>
              <w:pStyle w:val="la2"/>
            </w:pPr>
            <w:r w:rsidRPr="00813D46">
              <w:t> </w:t>
            </w:r>
          </w:p>
        </w:tc>
        <w:tc>
          <w:tcPr>
            <w:tcW w:w="0" w:type="auto"/>
            <w:gridSpan w:val="2"/>
            <w:vAlign w:val="bottom"/>
          </w:tcPr>
          <w:p w14:paraId="0C0A3012" w14:textId="77777777" w:rsidR="00C334D1" w:rsidRPr="00813D46" w:rsidRDefault="00C334D1" w:rsidP="007B0C0F">
            <w:pPr>
              <w:pStyle w:val="la2"/>
            </w:pPr>
            <w:r w:rsidRPr="00813D46">
              <w:t> </w:t>
            </w:r>
          </w:p>
        </w:tc>
        <w:tc>
          <w:tcPr>
            <w:tcW w:w="0" w:type="auto"/>
            <w:gridSpan w:val="2"/>
            <w:vAlign w:val="bottom"/>
          </w:tcPr>
          <w:p w14:paraId="7DE2DE54" w14:textId="77777777" w:rsidR="00C334D1" w:rsidRPr="00813D46" w:rsidRDefault="00C334D1" w:rsidP="007B0C0F">
            <w:pPr>
              <w:pStyle w:val="la2"/>
            </w:pPr>
            <w:r w:rsidRPr="00813D46">
              <w:t> </w:t>
            </w:r>
          </w:p>
        </w:tc>
        <w:tc>
          <w:tcPr>
            <w:tcW w:w="0" w:type="auto"/>
            <w:vAlign w:val="bottom"/>
          </w:tcPr>
          <w:p w14:paraId="03783AC6" w14:textId="77777777" w:rsidR="00C334D1" w:rsidRPr="00813D46" w:rsidRDefault="00C334D1" w:rsidP="007B0C0F">
            <w:pPr>
              <w:pStyle w:val="la2"/>
            </w:pPr>
            <w:r w:rsidRPr="00813D46">
              <w:rPr>
                <w:sz w:val="15"/>
                <w:szCs w:val="15"/>
              </w:rPr>
              <w:t> </w:t>
            </w:r>
          </w:p>
        </w:tc>
        <w:tc>
          <w:tcPr>
            <w:tcW w:w="0" w:type="auto"/>
            <w:gridSpan w:val="2"/>
            <w:vAlign w:val="bottom"/>
          </w:tcPr>
          <w:p w14:paraId="367373F4" w14:textId="77777777" w:rsidR="00C334D1" w:rsidRPr="00813D46" w:rsidRDefault="00C334D1" w:rsidP="007B0C0F">
            <w:pPr>
              <w:pStyle w:val="la2"/>
            </w:pPr>
            <w:r w:rsidRPr="00813D46">
              <w:t> </w:t>
            </w:r>
          </w:p>
        </w:tc>
        <w:tc>
          <w:tcPr>
            <w:tcW w:w="0" w:type="auto"/>
            <w:gridSpan w:val="2"/>
            <w:vAlign w:val="bottom"/>
          </w:tcPr>
          <w:p w14:paraId="0634300F" w14:textId="77777777" w:rsidR="00C334D1" w:rsidRPr="00813D46" w:rsidRDefault="00C334D1" w:rsidP="007B0C0F">
            <w:pPr>
              <w:pStyle w:val="la2"/>
            </w:pPr>
            <w:r w:rsidRPr="00813D46">
              <w:t> </w:t>
            </w:r>
          </w:p>
        </w:tc>
        <w:tc>
          <w:tcPr>
            <w:tcW w:w="0" w:type="auto"/>
            <w:gridSpan w:val="2"/>
            <w:vAlign w:val="bottom"/>
          </w:tcPr>
          <w:p w14:paraId="1B246FD1" w14:textId="77777777" w:rsidR="00C334D1" w:rsidRPr="00813D46" w:rsidRDefault="00C334D1" w:rsidP="007B0C0F">
            <w:pPr>
              <w:pStyle w:val="la2"/>
            </w:pPr>
            <w:r w:rsidRPr="00813D46">
              <w:t> </w:t>
            </w:r>
          </w:p>
        </w:tc>
        <w:tc>
          <w:tcPr>
            <w:tcW w:w="0" w:type="auto"/>
            <w:vAlign w:val="bottom"/>
          </w:tcPr>
          <w:p w14:paraId="5FE25986" w14:textId="77777777" w:rsidR="00C334D1" w:rsidRPr="00813D46" w:rsidRDefault="00C334D1" w:rsidP="007B0C0F">
            <w:pPr>
              <w:pStyle w:val="la2"/>
            </w:pPr>
            <w:r w:rsidRPr="00813D46">
              <w:rPr>
                <w:sz w:val="15"/>
                <w:szCs w:val="15"/>
              </w:rPr>
              <w:t> </w:t>
            </w:r>
          </w:p>
        </w:tc>
        <w:tc>
          <w:tcPr>
            <w:tcW w:w="0" w:type="auto"/>
            <w:vAlign w:val="bottom"/>
          </w:tcPr>
          <w:p w14:paraId="09915727" w14:textId="77777777" w:rsidR="00C334D1" w:rsidRPr="00813D46" w:rsidRDefault="00C334D1" w:rsidP="007B0C0F">
            <w:pPr>
              <w:pStyle w:val="la2"/>
            </w:pPr>
            <w:r w:rsidRPr="00813D46">
              <w:t> </w:t>
            </w:r>
          </w:p>
        </w:tc>
        <w:tc>
          <w:tcPr>
            <w:tcW w:w="0" w:type="auto"/>
            <w:vAlign w:val="bottom"/>
          </w:tcPr>
          <w:p w14:paraId="27C9351B" w14:textId="77777777" w:rsidR="00C334D1" w:rsidRPr="00813D46" w:rsidRDefault="00C334D1" w:rsidP="007B0C0F">
            <w:pPr>
              <w:pStyle w:val="la2"/>
            </w:pPr>
            <w:r w:rsidRPr="00813D46">
              <w:t> </w:t>
            </w:r>
          </w:p>
        </w:tc>
        <w:tc>
          <w:tcPr>
            <w:tcW w:w="0" w:type="auto"/>
            <w:vAlign w:val="bottom"/>
          </w:tcPr>
          <w:p w14:paraId="6D0720A7" w14:textId="77777777" w:rsidR="00C334D1" w:rsidRPr="00813D46" w:rsidRDefault="00C334D1" w:rsidP="007B0C0F">
            <w:pPr>
              <w:pStyle w:val="la2"/>
            </w:pPr>
            <w:r w:rsidRPr="00813D46">
              <w:t> </w:t>
            </w:r>
          </w:p>
        </w:tc>
      </w:tr>
      <w:tr w:rsidR="00FF3817" w:rsidRPr="00813D46" w14:paraId="39279699" w14:textId="77777777" w:rsidTr="007B0C0F">
        <w:trPr>
          <w:jc w:val="center"/>
        </w:trPr>
        <w:tc>
          <w:tcPr>
            <w:tcW w:w="0" w:type="auto"/>
            <w:gridSpan w:val="2"/>
          </w:tcPr>
          <w:p w14:paraId="55D35C1B" w14:textId="77777777" w:rsidR="00C334D1" w:rsidRPr="00813D46" w:rsidRDefault="00C334D1" w:rsidP="007B0C0F">
            <w:pPr>
              <w:pStyle w:val="NormalWeb"/>
              <w:ind w:left="240" w:hanging="240"/>
              <w:rPr>
                <w:sz w:val="8"/>
              </w:rPr>
            </w:pPr>
            <w:r w:rsidRPr="00813D46">
              <w:rPr>
                <w:rFonts w:cs="Arial"/>
                <w:sz w:val="20"/>
                <w:szCs w:val="20"/>
              </w:rPr>
              <w:t>Interest expense</w:t>
            </w:r>
          </w:p>
        </w:tc>
        <w:tc>
          <w:tcPr>
            <w:tcW w:w="0" w:type="auto"/>
            <w:vAlign w:val="bottom"/>
          </w:tcPr>
          <w:p w14:paraId="28815C5D" w14:textId="77777777" w:rsidR="00C334D1" w:rsidRPr="00813D46" w:rsidRDefault="00C334D1" w:rsidP="007B0C0F">
            <w:pPr>
              <w:pStyle w:val="la2"/>
            </w:pPr>
            <w:r w:rsidRPr="00813D46">
              <w:rPr>
                <w:sz w:val="15"/>
                <w:szCs w:val="15"/>
              </w:rPr>
              <w:t> </w:t>
            </w:r>
          </w:p>
        </w:tc>
        <w:tc>
          <w:tcPr>
            <w:tcW w:w="0" w:type="auto"/>
            <w:vAlign w:val="bottom"/>
          </w:tcPr>
          <w:p w14:paraId="05C12C7D" w14:textId="77777777" w:rsidR="00C334D1" w:rsidRPr="00813D46" w:rsidRDefault="00C334D1" w:rsidP="007B0C0F">
            <w:pPr>
              <w:rPr>
                <w:sz w:val="8"/>
                <w:szCs w:val="24"/>
              </w:rPr>
            </w:pPr>
            <w:r w:rsidRPr="00813D46">
              <w:rPr>
                <w:rFonts w:cs="Arial"/>
                <w:b/>
                <w:bCs/>
              </w:rPr>
              <w:t>$</w:t>
            </w:r>
          </w:p>
        </w:tc>
        <w:tc>
          <w:tcPr>
            <w:tcW w:w="0" w:type="auto"/>
            <w:gridSpan w:val="3"/>
            <w:vAlign w:val="bottom"/>
          </w:tcPr>
          <w:p w14:paraId="5ED45C93" w14:textId="71A1490C" w:rsidR="00C334D1" w:rsidRPr="00813D46" w:rsidRDefault="005837CE" w:rsidP="007B0C0F">
            <w:pPr>
              <w:jc w:val="right"/>
              <w:rPr>
                <w:szCs w:val="24"/>
              </w:rPr>
            </w:pPr>
            <w:r w:rsidRPr="00813D46">
              <w:rPr>
                <w:rFonts w:cs="Arial"/>
                <w:b/>
                <w:bCs/>
              </w:rPr>
              <w:t>756</w:t>
            </w:r>
          </w:p>
        </w:tc>
        <w:tc>
          <w:tcPr>
            <w:tcW w:w="0" w:type="auto"/>
            <w:gridSpan w:val="2"/>
            <w:noWrap/>
            <w:vAlign w:val="bottom"/>
          </w:tcPr>
          <w:p w14:paraId="13F050D7" w14:textId="77777777" w:rsidR="00C334D1" w:rsidRPr="00813D46" w:rsidRDefault="00C334D1" w:rsidP="007B0C0F">
            <w:pPr>
              <w:rPr>
                <w:sz w:val="8"/>
                <w:szCs w:val="24"/>
              </w:rPr>
            </w:pPr>
            <w:r w:rsidRPr="00813D46">
              <w:rPr>
                <w:rFonts w:cs="Arial"/>
                <w:b/>
                <w:bCs/>
              </w:rPr>
              <w:t> </w:t>
            </w:r>
          </w:p>
        </w:tc>
        <w:tc>
          <w:tcPr>
            <w:tcW w:w="0" w:type="auto"/>
            <w:vAlign w:val="bottom"/>
          </w:tcPr>
          <w:p w14:paraId="055A0EFE" w14:textId="77777777" w:rsidR="00C334D1" w:rsidRPr="00813D46" w:rsidRDefault="00C334D1" w:rsidP="007B0C0F">
            <w:pPr>
              <w:pStyle w:val="la2"/>
            </w:pPr>
            <w:r w:rsidRPr="00813D46">
              <w:rPr>
                <w:sz w:val="15"/>
                <w:szCs w:val="15"/>
              </w:rPr>
              <w:t> </w:t>
            </w:r>
          </w:p>
        </w:tc>
        <w:tc>
          <w:tcPr>
            <w:tcW w:w="0" w:type="auto"/>
            <w:gridSpan w:val="2"/>
            <w:vAlign w:val="bottom"/>
          </w:tcPr>
          <w:p w14:paraId="6AFDD34E" w14:textId="77777777" w:rsidR="00C334D1" w:rsidRPr="00813D46" w:rsidRDefault="00C334D1" w:rsidP="007B0C0F">
            <w:pPr>
              <w:rPr>
                <w:sz w:val="8"/>
                <w:szCs w:val="24"/>
              </w:rPr>
            </w:pPr>
            <w:r w:rsidRPr="00813D46">
              <w:rPr>
                <w:rFonts w:cs="Arial"/>
              </w:rPr>
              <w:t>$</w:t>
            </w:r>
          </w:p>
        </w:tc>
        <w:tc>
          <w:tcPr>
            <w:tcW w:w="0" w:type="auto"/>
            <w:gridSpan w:val="2"/>
            <w:vAlign w:val="bottom"/>
          </w:tcPr>
          <w:p w14:paraId="26A0378C" w14:textId="77777777" w:rsidR="00C334D1" w:rsidRPr="00813D46" w:rsidRDefault="00C334D1" w:rsidP="007B0C0F">
            <w:pPr>
              <w:jc w:val="right"/>
              <w:rPr>
                <w:szCs w:val="24"/>
              </w:rPr>
            </w:pPr>
            <w:r w:rsidRPr="00813D46">
              <w:rPr>
                <w:rFonts w:cs="Arial"/>
                <w:bCs/>
              </w:rPr>
              <w:t>577</w:t>
            </w:r>
          </w:p>
        </w:tc>
        <w:tc>
          <w:tcPr>
            <w:tcW w:w="0" w:type="auto"/>
            <w:gridSpan w:val="2"/>
            <w:noWrap/>
            <w:vAlign w:val="bottom"/>
          </w:tcPr>
          <w:p w14:paraId="6B7FB206" w14:textId="77777777" w:rsidR="00C334D1" w:rsidRPr="00813D46" w:rsidRDefault="00C334D1" w:rsidP="007B0C0F">
            <w:pPr>
              <w:rPr>
                <w:sz w:val="8"/>
                <w:szCs w:val="24"/>
              </w:rPr>
            </w:pPr>
            <w:r w:rsidRPr="00813D46">
              <w:rPr>
                <w:rFonts w:cs="Arial"/>
              </w:rPr>
              <w:t> </w:t>
            </w:r>
          </w:p>
        </w:tc>
        <w:tc>
          <w:tcPr>
            <w:tcW w:w="0" w:type="auto"/>
            <w:vAlign w:val="bottom"/>
          </w:tcPr>
          <w:p w14:paraId="1CDD8AEA" w14:textId="77777777" w:rsidR="00C334D1" w:rsidRPr="00813D46" w:rsidRDefault="00C334D1" w:rsidP="007B0C0F">
            <w:pPr>
              <w:pStyle w:val="la2"/>
            </w:pPr>
            <w:r w:rsidRPr="00813D46">
              <w:rPr>
                <w:sz w:val="15"/>
                <w:szCs w:val="15"/>
              </w:rPr>
              <w:t> </w:t>
            </w:r>
          </w:p>
        </w:tc>
        <w:tc>
          <w:tcPr>
            <w:tcW w:w="0" w:type="auto"/>
            <w:vAlign w:val="bottom"/>
          </w:tcPr>
          <w:p w14:paraId="7A26FADC" w14:textId="77777777" w:rsidR="00C334D1" w:rsidRPr="00813D46" w:rsidRDefault="00C334D1" w:rsidP="007B0C0F">
            <w:pPr>
              <w:rPr>
                <w:sz w:val="8"/>
                <w:szCs w:val="24"/>
              </w:rPr>
            </w:pPr>
            <w:r w:rsidRPr="00813D46">
              <w:rPr>
                <w:rFonts w:cs="Arial"/>
              </w:rPr>
              <w:t>$</w:t>
            </w:r>
          </w:p>
        </w:tc>
        <w:tc>
          <w:tcPr>
            <w:tcW w:w="0" w:type="auto"/>
            <w:gridSpan w:val="2"/>
            <w:vAlign w:val="bottom"/>
          </w:tcPr>
          <w:p w14:paraId="4472D18B" w14:textId="77777777" w:rsidR="00C334D1" w:rsidRPr="00813D46" w:rsidRDefault="00C334D1" w:rsidP="007B0C0F">
            <w:pPr>
              <w:jc w:val="right"/>
              <w:rPr>
                <w:szCs w:val="24"/>
              </w:rPr>
            </w:pPr>
            <w:r w:rsidRPr="00813D46">
              <w:rPr>
                <w:rFonts w:cs="Arial"/>
              </w:rPr>
              <w:t>394</w:t>
            </w:r>
          </w:p>
        </w:tc>
        <w:tc>
          <w:tcPr>
            <w:tcW w:w="0" w:type="auto"/>
            <w:gridSpan w:val="2"/>
            <w:noWrap/>
            <w:vAlign w:val="bottom"/>
          </w:tcPr>
          <w:p w14:paraId="03DD92A6" w14:textId="77777777" w:rsidR="00C334D1" w:rsidRPr="00813D46" w:rsidRDefault="00C334D1" w:rsidP="007B0C0F">
            <w:pPr>
              <w:rPr>
                <w:sz w:val="8"/>
                <w:szCs w:val="24"/>
              </w:rPr>
            </w:pPr>
            <w:r w:rsidRPr="00813D46">
              <w:rPr>
                <w:rFonts w:cs="Arial"/>
              </w:rPr>
              <w:t> </w:t>
            </w:r>
          </w:p>
        </w:tc>
        <w:tc>
          <w:tcPr>
            <w:tcW w:w="0" w:type="auto"/>
            <w:vAlign w:val="bottom"/>
          </w:tcPr>
          <w:p w14:paraId="664F92EA" w14:textId="77777777" w:rsidR="00C334D1" w:rsidRPr="00813D46" w:rsidRDefault="00C334D1" w:rsidP="007B0C0F">
            <w:pPr>
              <w:pStyle w:val="la2"/>
            </w:pPr>
            <w:r w:rsidRPr="00813D46">
              <w:rPr>
                <w:sz w:val="15"/>
                <w:szCs w:val="15"/>
              </w:rPr>
              <w:t> </w:t>
            </w:r>
          </w:p>
        </w:tc>
        <w:tc>
          <w:tcPr>
            <w:tcW w:w="0" w:type="auto"/>
            <w:gridSpan w:val="2"/>
            <w:vAlign w:val="bottom"/>
          </w:tcPr>
          <w:p w14:paraId="15C40615" w14:textId="77777777" w:rsidR="00C334D1" w:rsidRPr="00813D46" w:rsidRDefault="00C334D1" w:rsidP="007B0C0F">
            <w:pPr>
              <w:rPr>
                <w:sz w:val="8"/>
                <w:szCs w:val="24"/>
              </w:rPr>
            </w:pPr>
            <w:r w:rsidRPr="00813D46">
              <w:rPr>
                <w:rFonts w:cs="Arial"/>
              </w:rPr>
              <w:t>$</w:t>
            </w:r>
          </w:p>
        </w:tc>
        <w:tc>
          <w:tcPr>
            <w:tcW w:w="0" w:type="auto"/>
            <w:gridSpan w:val="2"/>
            <w:vAlign w:val="bottom"/>
          </w:tcPr>
          <w:p w14:paraId="1C2A1CC3" w14:textId="77777777" w:rsidR="00C334D1" w:rsidRPr="00813D46" w:rsidRDefault="00C334D1" w:rsidP="007B0C0F">
            <w:pPr>
              <w:jc w:val="right"/>
              <w:rPr>
                <w:szCs w:val="24"/>
              </w:rPr>
            </w:pPr>
            <w:r w:rsidRPr="00813D46">
              <w:rPr>
                <w:rFonts w:cs="Arial"/>
              </w:rPr>
              <w:t>345</w:t>
            </w:r>
          </w:p>
        </w:tc>
        <w:tc>
          <w:tcPr>
            <w:tcW w:w="0" w:type="auto"/>
            <w:gridSpan w:val="2"/>
            <w:noWrap/>
            <w:vAlign w:val="bottom"/>
          </w:tcPr>
          <w:p w14:paraId="169E231C" w14:textId="77777777" w:rsidR="00C334D1" w:rsidRPr="00813D46" w:rsidRDefault="00C334D1" w:rsidP="007B0C0F">
            <w:pPr>
              <w:rPr>
                <w:sz w:val="8"/>
                <w:szCs w:val="24"/>
              </w:rPr>
            </w:pPr>
            <w:r w:rsidRPr="00813D46">
              <w:rPr>
                <w:rFonts w:cs="Arial"/>
              </w:rPr>
              <w:t> </w:t>
            </w:r>
          </w:p>
        </w:tc>
        <w:tc>
          <w:tcPr>
            <w:tcW w:w="0" w:type="auto"/>
            <w:vAlign w:val="bottom"/>
          </w:tcPr>
          <w:p w14:paraId="4BB59A79" w14:textId="77777777" w:rsidR="00C334D1" w:rsidRPr="00813D46" w:rsidRDefault="00C334D1" w:rsidP="007B0C0F">
            <w:pPr>
              <w:pStyle w:val="la2"/>
            </w:pPr>
            <w:r w:rsidRPr="00813D46">
              <w:rPr>
                <w:sz w:val="15"/>
                <w:szCs w:val="15"/>
              </w:rPr>
              <w:t> </w:t>
            </w:r>
          </w:p>
        </w:tc>
        <w:tc>
          <w:tcPr>
            <w:tcW w:w="0" w:type="auto"/>
            <w:vAlign w:val="bottom"/>
          </w:tcPr>
          <w:p w14:paraId="10F401BB" w14:textId="77777777" w:rsidR="00C334D1" w:rsidRPr="00813D46" w:rsidRDefault="00C334D1" w:rsidP="007B0C0F">
            <w:pPr>
              <w:rPr>
                <w:sz w:val="8"/>
                <w:szCs w:val="24"/>
              </w:rPr>
            </w:pPr>
            <w:r w:rsidRPr="00813D46">
              <w:rPr>
                <w:rFonts w:cs="Arial"/>
              </w:rPr>
              <w:t>$</w:t>
            </w:r>
          </w:p>
        </w:tc>
        <w:tc>
          <w:tcPr>
            <w:tcW w:w="0" w:type="auto"/>
            <w:vAlign w:val="bottom"/>
          </w:tcPr>
          <w:p w14:paraId="7BF31A61" w14:textId="77777777" w:rsidR="00C334D1" w:rsidRPr="00813D46" w:rsidRDefault="00C334D1" w:rsidP="007B0C0F">
            <w:pPr>
              <w:jc w:val="right"/>
              <w:rPr>
                <w:szCs w:val="24"/>
              </w:rPr>
            </w:pPr>
            <w:r w:rsidRPr="00813D46">
              <w:rPr>
                <w:rFonts w:cs="Arial"/>
              </w:rPr>
              <w:t>264</w:t>
            </w:r>
          </w:p>
        </w:tc>
        <w:tc>
          <w:tcPr>
            <w:tcW w:w="0" w:type="auto"/>
            <w:noWrap/>
            <w:vAlign w:val="bottom"/>
          </w:tcPr>
          <w:p w14:paraId="3847E4F7" w14:textId="77777777" w:rsidR="00C334D1" w:rsidRPr="00813D46" w:rsidRDefault="00C334D1" w:rsidP="007B0C0F">
            <w:pPr>
              <w:rPr>
                <w:sz w:val="8"/>
                <w:szCs w:val="24"/>
              </w:rPr>
            </w:pPr>
            <w:r w:rsidRPr="00813D46">
              <w:rPr>
                <w:rFonts w:cs="Arial"/>
              </w:rPr>
              <w:t> </w:t>
            </w:r>
          </w:p>
        </w:tc>
      </w:tr>
      <w:tr w:rsidR="00FF3817" w:rsidRPr="00813D46" w14:paraId="67B991CA" w14:textId="77777777" w:rsidTr="007B0C0F">
        <w:trPr>
          <w:jc w:val="center"/>
        </w:trPr>
        <w:tc>
          <w:tcPr>
            <w:tcW w:w="0" w:type="auto"/>
            <w:gridSpan w:val="2"/>
          </w:tcPr>
          <w:p w14:paraId="3EC92E45" w14:textId="77777777" w:rsidR="00C334D1" w:rsidRPr="00813D46" w:rsidRDefault="00C334D1" w:rsidP="007B0C0F">
            <w:pPr>
              <w:pStyle w:val="NormalWeb"/>
              <w:ind w:left="240" w:hanging="240"/>
              <w:rPr>
                <w:sz w:val="8"/>
              </w:rPr>
            </w:pPr>
            <w:r w:rsidRPr="00813D46">
              <w:rPr>
                <w:rFonts w:cs="Arial"/>
                <w:sz w:val="20"/>
                <w:szCs w:val="20"/>
              </w:rPr>
              <w:t>Capitalized debt related expenses</w:t>
            </w:r>
          </w:p>
        </w:tc>
        <w:tc>
          <w:tcPr>
            <w:tcW w:w="0" w:type="auto"/>
            <w:vAlign w:val="bottom"/>
          </w:tcPr>
          <w:p w14:paraId="4700D9DE" w14:textId="77777777" w:rsidR="00C334D1" w:rsidRPr="00813D46" w:rsidRDefault="00C334D1" w:rsidP="007B0C0F">
            <w:pPr>
              <w:pStyle w:val="la2"/>
            </w:pPr>
            <w:r w:rsidRPr="00813D46">
              <w:rPr>
                <w:sz w:val="15"/>
                <w:szCs w:val="15"/>
              </w:rPr>
              <w:t> </w:t>
            </w:r>
          </w:p>
        </w:tc>
        <w:tc>
          <w:tcPr>
            <w:tcW w:w="0" w:type="auto"/>
            <w:vAlign w:val="bottom"/>
          </w:tcPr>
          <w:p w14:paraId="06B2FA76" w14:textId="77777777" w:rsidR="00C334D1" w:rsidRPr="00813D46" w:rsidRDefault="00C334D1" w:rsidP="007B0C0F">
            <w:pPr>
              <w:rPr>
                <w:sz w:val="8"/>
                <w:szCs w:val="24"/>
              </w:rPr>
            </w:pPr>
            <w:r w:rsidRPr="00813D46">
              <w:rPr>
                <w:rFonts w:cs="Arial"/>
                <w:b/>
                <w:bCs/>
              </w:rPr>
              <w:t> </w:t>
            </w:r>
          </w:p>
        </w:tc>
        <w:tc>
          <w:tcPr>
            <w:tcW w:w="0" w:type="auto"/>
            <w:gridSpan w:val="3"/>
            <w:vAlign w:val="bottom"/>
          </w:tcPr>
          <w:p w14:paraId="1B3F280F" w14:textId="537C3D68" w:rsidR="00C334D1" w:rsidRPr="00813D46" w:rsidRDefault="005837CE" w:rsidP="007B0C0F">
            <w:pPr>
              <w:jc w:val="right"/>
              <w:rPr>
                <w:szCs w:val="24"/>
              </w:rPr>
            </w:pPr>
            <w:r w:rsidRPr="00813D46">
              <w:rPr>
                <w:rFonts w:cs="Arial"/>
                <w:b/>
                <w:bCs/>
              </w:rPr>
              <w:t>25</w:t>
            </w:r>
          </w:p>
        </w:tc>
        <w:tc>
          <w:tcPr>
            <w:tcW w:w="0" w:type="auto"/>
            <w:gridSpan w:val="2"/>
            <w:noWrap/>
            <w:vAlign w:val="bottom"/>
          </w:tcPr>
          <w:p w14:paraId="60F07AD9" w14:textId="77777777" w:rsidR="00C334D1" w:rsidRPr="00813D46" w:rsidRDefault="00C334D1" w:rsidP="007B0C0F">
            <w:pPr>
              <w:rPr>
                <w:sz w:val="8"/>
                <w:szCs w:val="24"/>
              </w:rPr>
            </w:pPr>
            <w:r w:rsidRPr="00813D46">
              <w:rPr>
                <w:rFonts w:cs="Arial"/>
                <w:b/>
                <w:bCs/>
              </w:rPr>
              <w:t> </w:t>
            </w:r>
          </w:p>
        </w:tc>
        <w:tc>
          <w:tcPr>
            <w:tcW w:w="0" w:type="auto"/>
            <w:vAlign w:val="bottom"/>
          </w:tcPr>
          <w:p w14:paraId="04A5C7E7" w14:textId="77777777" w:rsidR="00C334D1" w:rsidRPr="00813D46" w:rsidRDefault="00C334D1" w:rsidP="007B0C0F">
            <w:pPr>
              <w:pStyle w:val="la2"/>
            </w:pPr>
            <w:r w:rsidRPr="00813D46">
              <w:rPr>
                <w:sz w:val="15"/>
                <w:szCs w:val="15"/>
              </w:rPr>
              <w:t> </w:t>
            </w:r>
          </w:p>
        </w:tc>
        <w:tc>
          <w:tcPr>
            <w:tcW w:w="0" w:type="auto"/>
            <w:gridSpan w:val="2"/>
            <w:vAlign w:val="bottom"/>
          </w:tcPr>
          <w:p w14:paraId="66F2A010" w14:textId="77777777" w:rsidR="00C334D1" w:rsidRPr="00813D46" w:rsidRDefault="00C334D1" w:rsidP="007B0C0F">
            <w:pPr>
              <w:rPr>
                <w:sz w:val="8"/>
                <w:szCs w:val="24"/>
              </w:rPr>
            </w:pPr>
            <w:r w:rsidRPr="00813D46">
              <w:rPr>
                <w:rFonts w:cs="Arial"/>
              </w:rPr>
              <w:t> </w:t>
            </w:r>
          </w:p>
        </w:tc>
        <w:tc>
          <w:tcPr>
            <w:tcW w:w="0" w:type="auto"/>
            <w:gridSpan w:val="2"/>
            <w:vAlign w:val="bottom"/>
          </w:tcPr>
          <w:p w14:paraId="04F37A08" w14:textId="77777777" w:rsidR="00C334D1" w:rsidRPr="00813D46" w:rsidRDefault="00C334D1" w:rsidP="007B0C0F">
            <w:pPr>
              <w:jc w:val="right"/>
              <w:rPr>
                <w:szCs w:val="24"/>
              </w:rPr>
            </w:pPr>
            <w:r w:rsidRPr="00813D46">
              <w:rPr>
                <w:rFonts w:cs="Arial"/>
                <w:bCs/>
              </w:rPr>
              <w:t>20</w:t>
            </w:r>
          </w:p>
        </w:tc>
        <w:tc>
          <w:tcPr>
            <w:tcW w:w="0" w:type="auto"/>
            <w:gridSpan w:val="2"/>
            <w:noWrap/>
            <w:vAlign w:val="bottom"/>
          </w:tcPr>
          <w:p w14:paraId="0B9D2DD2" w14:textId="77777777" w:rsidR="00C334D1" w:rsidRPr="00813D46" w:rsidRDefault="00C334D1" w:rsidP="007B0C0F">
            <w:pPr>
              <w:rPr>
                <w:sz w:val="8"/>
                <w:szCs w:val="24"/>
              </w:rPr>
            </w:pPr>
            <w:r w:rsidRPr="00813D46">
              <w:rPr>
                <w:rFonts w:cs="Arial"/>
              </w:rPr>
              <w:t> </w:t>
            </w:r>
          </w:p>
        </w:tc>
        <w:tc>
          <w:tcPr>
            <w:tcW w:w="0" w:type="auto"/>
            <w:vAlign w:val="bottom"/>
          </w:tcPr>
          <w:p w14:paraId="27F38B83" w14:textId="77777777" w:rsidR="00C334D1" w:rsidRPr="00813D46" w:rsidRDefault="00C334D1" w:rsidP="007B0C0F">
            <w:pPr>
              <w:pStyle w:val="la2"/>
            </w:pPr>
            <w:r w:rsidRPr="00813D46">
              <w:rPr>
                <w:sz w:val="15"/>
                <w:szCs w:val="15"/>
              </w:rPr>
              <w:t> </w:t>
            </w:r>
          </w:p>
        </w:tc>
        <w:tc>
          <w:tcPr>
            <w:tcW w:w="0" w:type="auto"/>
            <w:vAlign w:val="bottom"/>
          </w:tcPr>
          <w:p w14:paraId="453BD93C" w14:textId="77777777" w:rsidR="00C334D1" w:rsidRPr="00813D46" w:rsidRDefault="00C334D1" w:rsidP="007B0C0F">
            <w:pPr>
              <w:rPr>
                <w:sz w:val="8"/>
                <w:szCs w:val="24"/>
              </w:rPr>
            </w:pPr>
            <w:r w:rsidRPr="00813D46">
              <w:rPr>
                <w:rFonts w:cs="Arial"/>
              </w:rPr>
              <w:t> </w:t>
            </w:r>
          </w:p>
        </w:tc>
        <w:tc>
          <w:tcPr>
            <w:tcW w:w="0" w:type="auto"/>
            <w:gridSpan w:val="2"/>
            <w:vAlign w:val="bottom"/>
          </w:tcPr>
          <w:p w14:paraId="2409B8ED" w14:textId="77777777" w:rsidR="00C334D1" w:rsidRPr="00813D46" w:rsidRDefault="00C334D1" w:rsidP="007B0C0F">
            <w:pPr>
              <w:jc w:val="right"/>
              <w:rPr>
                <w:szCs w:val="24"/>
              </w:rPr>
            </w:pPr>
            <w:r w:rsidRPr="00813D46">
              <w:rPr>
                <w:rFonts w:cs="Arial"/>
              </w:rPr>
              <w:t>35</w:t>
            </w:r>
          </w:p>
        </w:tc>
        <w:tc>
          <w:tcPr>
            <w:tcW w:w="0" w:type="auto"/>
            <w:gridSpan w:val="2"/>
            <w:noWrap/>
            <w:vAlign w:val="bottom"/>
          </w:tcPr>
          <w:p w14:paraId="240825AE" w14:textId="77777777" w:rsidR="00C334D1" w:rsidRPr="00813D46" w:rsidRDefault="00C334D1" w:rsidP="007B0C0F">
            <w:pPr>
              <w:rPr>
                <w:sz w:val="8"/>
                <w:szCs w:val="24"/>
              </w:rPr>
            </w:pPr>
            <w:r w:rsidRPr="00813D46">
              <w:rPr>
                <w:rFonts w:cs="Arial"/>
              </w:rPr>
              <w:t> </w:t>
            </w:r>
          </w:p>
        </w:tc>
        <w:tc>
          <w:tcPr>
            <w:tcW w:w="0" w:type="auto"/>
            <w:vAlign w:val="bottom"/>
          </w:tcPr>
          <w:p w14:paraId="679A45EC" w14:textId="77777777" w:rsidR="00C334D1" w:rsidRPr="00813D46" w:rsidRDefault="00C334D1" w:rsidP="007B0C0F">
            <w:pPr>
              <w:pStyle w:val="la2"/>
            </w:pPr>
            <w:r w:rsidRPr="00813D46">
              <w:rPr>
                <w:sz w:val="15"/>
                <w:szCs w:val="15"/>
              </w:rPr>
              <w:t> </w:t>
            </w:r>
          </w:p>
        </w:tc>
        <w:tc>
          <w:tcPr>
            <w:tcW w:w="0" w:type="auto"/>
            <w:gridSpan w:val="2"/>
            <w:vAlign w:val="bottom"/>
          </w:tcPr>
          <w:p w14:paraId="2479540A" w14:textId="77777777" w:rsidR="00C334D1" w:rsidRPr="00813D46" w:rsidRDefault="00C334D1" w:rsidP="007B0C0F">
            <w:pPr>
              <w:rPr>
                <w:sz w:val="8"/>
                <w:szCs w:val="24"/>
              </w:rPr>
            </w:pPr>
            <w:r w:rsidRPr="00813D46">
              <w:rPr>
                <w:rFonts w:cs="Arial"/>
              </w:rPr>
              <w:t> </w:t>
            </w:r>
          </w:p>
        </w:tc>
        <w:tc>
          <w:tcPr>
            <w:tcW w:w="0" w:type="auto"/>
            <w:gridSpan w:val="2"/>
            <w:vAlign w:val="bottom"/>
          </w:tcPr>
          <w:p w14:paraId="5D99CD49" w14:textId="77777777" w:rsidR="00C334D1" w:rsidRPr="00813D46" w:rsidRDefault="00C334D1" w:rsidP="007B0C0F">
            <w:pPr>
              <w:jc w:val="right"/>
              <w:rPr>
                <w:szCs w:val="24"/>
              </w:rPr>
            </w:pPr>
            <w:r w:rsidRPr="00813D46">
              <w:rPr>
                <w:rFonts w:cs="Arial"/>
              </w:rPr>
              <w:t>35</w:t>
            </w:r>
          </w:p>
        </w:tc>
        <w:tc>
          <w:tcPr>
            <w:tcW w:w="0" w:type="auto"/>
            <w:gridSpan w:val="2"/>
            <w:noWrap/>
            <w:vAlign w:val="bottom"/>
          </w:tcPr>
          <w:p w14:paraId="70655890" w14:textId="77777777" w:rsidR="00C334D1" w:rsidRPr="00813D46" w:rsidRDefault="00C334D1" w:rsidP="007B0C0F">
            <w:pPr>
              <w:rPr>
                <w:sz w:val="8"/>
                <w:szCs w:val="24"/>
              </w:rPr>
            </w:pPr>
            <w:r w:rsidRPr="00813D46">
              <w:rPr>
                <w:rFonts w:cs="Arial"/>
              </w:rPr>
              <w:t> </w:t>
            </w:r>
          </w:p>
        </w:tc>
        <w:tc>
          <w:tcPr>
            <w:tcW w:w="0" w:type="auto"/>
            <w:vAlign w:val="bottom"/>
          </w:tcPr>
          <w:p w14:paraId="7B036D7E" w14:textId="77777777" w:rsidR="00C334D1" w:rsidRPr="00813D46" w:rsidRDefault="00C334D1" w:rsidP="007B0C0F">
            <w:pPr>
              <w:pStyle w:val="la2"/>
            </w:pPr>
            <w:r w:rsidRPr="00813D46">
              <w:rPr>
                <w:sz w:val="15"/>
                <w:szCs w:val="15"/>
              </w:rPr>
              <w:t> </w:t>
            </w:r>
          </w:p>
        </w:tc>
        <w:tc>
          <w:tcPr>
            <w:tcW w:w="0" w:type="auto"/>
            <w:vAlign w:val="bottom"/>
          </w:tcPr>
          <w:p w14:paraId="4D8C6B3E" w14:textId="77777777" w:rsidR="00C334D1" w:rsidRPr="00813D46" w:rsidRDefault="00C334D1" w:rsidP="007B0C0F">
            <w:pPr>
              <w:rPr>
                <w:sz w:val="8"/>
                <w:szCs w:val="24"/>
              </w:rPr>
            </w:pPr>
            <w:r w:rsidRPr="00813D46">
              <w:rPr>
                <w:rFonts w:cs="Arial"/>
              </w:rPr>
              <w:t> </w:t>
            </w:r>
          </w:p>
        </w:tc>
        <w:tc>
          <w:tcPr>
            <w:tcW w:w="0" w:type="auto"/>
            <w:vAlign w:val="bottom"/>
          </w:tcPr>
          <w:p w14:paraId="1EFAF5BA" w14:textId="77777777" w:rsidR="00C334D1" w:rsidRPr="00813D46" w:rsidRDefault="00C334D1" w:rsidP="007B0C0F">
            <w:pPr>
              <w:jc w:val="right"/>
              <w:rPr>
                <w:szCs w:val="24"/>
              </w:rPr>
            </w:pPr>
            <w:r w:rsidRPr="00813D46">
              <w:rPr>
                <w:rFonts w:cs="Arial"/>
              </w:rPr>
              <w:t>31</w:t>
            </w:r>
          </w:p>
        </w:tc>
        <w:tc>
          <w:tcPr>
            <w:tcW w:w="0" w:type="auto"/>
            <w:noWrap/>
            <w:vAlign w:val="bottom"/>
          </w:tcPr>
          <w:p w14:paraId="1CB1AFFF" w14:textId="77777777" w:rsidR="00C334D1" w:rsidRPr="00813D46" w:rsidRDefault="00C334D1" w:rsidP="007B0C0F">
            <w:pPr>
              <w:rPr>
                <w:sz w:val="8"/>
                <w:szCs w:val="24"/>
              </w:rPr>
            </w:pPr>
            <w:r w:rsidRPr="00813D46">
              <w:rPr>
                <w:rFonts w:cs="Arial"/>
              </w:rPr>
              <w:t> </w:t>
            </w:r>
          </w:p>
        </w:tc>
      </w:tr>
      <w:tr w:rsidR="00FF3817" w:rsidRPr="00813D46" w14:paraId="769CFFDF" w14:textId="77777777" w:rsidTr="007B0C0F">
        <w:trPr>
          <w:jc w:val="center"/>
        </w:trPr>
        <w:tc>
          <w:tcPr>
            <w:tcW w:w="0" w:type="auto"/>
            <w:gridSpan w:val="2"/>
          </w:tcPr>
          <w:p w14:paraId="551AEF83" w14:textId="77777777" w:rsidR="00C334D1" w:rsidRPr="00813D46" w:rsidRDefault="00C334D1" w:rsidP="007B0C0F">
            <w:pPr>
              <w:pStyle w:val="NormalWeb"/>
              <w:ind w:left="240" w:hanging="240"/>
              <w:rPr>
                <w:sz w:val="8"/>
              </w:rPr>
            </w:pPr>
            <w:r w:rsidRPr="00813D46">
              <w:rPr>
                <w:rFonts w:cs="Arial"/>
                <w:sz w:val="20"/>
                <w:szCs w:val="20"/>
              </w:rPr>
              <w:t>Interest component of rental expense</w:t>
            </w:r>
          </w:p>
        </w:tc>
        <w:tc>
          <w:tcPr>
            <w:tcW w:w="0" w:type="auto"/>
            <w:vAlign w:val="bottom"/>
          </w:tcPr>
          <w:p w14:paraId="05635B78" w14:textId="77777777" w:rsidR="00C334D1" w:rsidRPr="00813D46" w:rsidRDefault="00C334D1" w:rsidP="007B0C0F">
            <w:pPr>
              <w:pStyle w:val="la2"/>
            </w:pPr>
            <w:r w:rsidRPr="00813D46">
              <w:rPr>
                <w:sz w:val="15"/>
                <w:szCs w:val="15"/>
              </w:rPr>
              <w:t> </w:t>
            </w:r>
          </w:p>
        </w:tc>
        <w:tc>
          <w:tcPr>
            <w:tcW w:w="0" w:type="auto"/>
            <w:vAlign w:val="bottom"/>
          </w:tcPr>
          <w:p w14:paraId="4FB8CD21" w14:textId="77777777" w:rsidR="00C334D1" w:rsidRPr="00813D46" w:rsidRDefault="00C334D1" w:rsidP="007B0C0F">
            <w:pPr>
              <w:rPr>
                <w:sz w:val="8"/>
                <w:szCs w:val="24"/>
              </w:rPr>
            </w:pPr>
            <w:r w:rsidRPr="00813D46">
              <w:rPr>
                <w:rFonts w:cs="Arial"/>
                <w:b/>
                <w:bCs/>
              </w:rPr>
              <w:t> </w:t>
            </w:r>
          </w:p>
        </w:tc>
        <w:tc>
          <w:tcPr>
            <w:tcW w:w="0" w:type="auto"/>
            <w:gridSpan w:val="3"/>
            <w:vAlign w:val="bottom"/>
          </w:tcPr>
          <w:p w14:paraId="7FA25036" w14:textId="765FE0A6" w:rsidR="00C334D1" w:rsidRPr="00813D46" w:rsidRDefault="005837CE" w:rsidP="007B0C0F">
            <w:pPr>
              <w:jc w:val="right"/>
              <w:rPr>
                <w:szCs w:val="24"/>
              </w:rPr>
            </w:pPr>
            <w:r w:rsidRPr="00813D46">
              <w:rPr>
                <w:rFonts w:cs="Arial"/>
                <w:b/>
                <w:bCs/>
              </w:rPr>
              <w:t>86</w:t>
            </w:r>
          </w:p>
        </w:tc>
        <w:tc>
          <w:tcPr>
            <w:tcW w:w="0" w:type="auto"/>
            <w:gridSpan w:val="2"/>
            <w:noWrap/>
            <w:vAlign w:val="bottom"/>
          </w:tcPr>
          <w:p w14:paraId="10EC3708" w14:textId="77777777" w:rsidR="00C334D1" w:rsidRPr="00813D46" w:rsidRDefault="00C334D1" w:rsidP="007B0C0F">
            <w:pPr>
              <w:rPr>
                <w:sz w:val="8"/>
                <w:szCs w:val="24"/>
              </w:rPr>
            </w:pPr>
            <w:r w:rsidRPr="00813D46">
              <w:rPr>
                <w:rFonts w:cs="Arial"/>
                <w:b/>
                <w:bCs/>
              </w:rPr>
              <w:t> </w:t>
            </w:r>
          </w:p>
        </w:tc>
        <w:tc>
          <w:tcPr>
            <w:tcW w:w="0" w:type="auto"/>
            <w:vAlign w:val="bottom"/>
          </w:tcPr>
          <w:p w14:paraId="5107FADB" w14:textId="77777777" w:rsidR="00C334D1" w:rsidRPr="00813D46" w:rsidRDefault="00C334D1" w:rsidP="007B0C0F">
            <w:pPr>
              <w:pStyle w:val="la2"/>
            </w:pPr>
            <w:r w:rsidRPr="00813D46">
              <w:rPr>
                <w:sz w:val="15"/>
                <w:szCs w:val="15"/>
              </w:rPr>
              <w:t> </w:t>
            </w:r>
          </w:p>
        </w:tc>
        <w:tc>
          <w:tcPr>
            <w:tcW w:w="0" w:type="auto"/>
            <w:gridSpan w:val="2"/>
            <w:vAlign w:val="bottom"/>
          </w:tcPr>
          <w:p w14:paraId="3A2F924E" w14:textId="77777777" w:rsidR="00C334D1" w:rsidRPr="00813D46" w:rsidRDefault="00C334D1" w:rsidP="007B0C0F">
            <w:pPr>
              <w:rPr>
                <w:sz w:val="8"/>
                <w:szCs w:val="24"/>
              </w:rPr>
            </w:pPr>
            <w:r w:rsidRPr="00813D46">
              <w:rPr>
                <w:rFonts w:cs="Arial"/>
              </w:rPr>
              <w:t> </w:t>
            </w:r>
          </w:p>
        </w:tc>
        <w:tc>
          <w:tcPr>
            <w:tcW w:w="0" w:type="auto"/>
            <w:gridSpan w:val="2"/>
            <w:vAlign w:val="bottom"/>
          </w:tcPr>
          <w:p w14:paraId="4E0C7FA5" w14:textId="77777777" w:rsidR="00C334D1" w:rsidRPr="00813D46" w:rsidRDefault="00C334D1" w:rsidP="007B0C0F">
            <w:pPr>
              <w:jc w:val="right"/>
              <w:rPr>
                <w:szCs w:val="24"/>
              </w:rPr>
            </w:pPr>
            <w:r w:rsidRPr="00813D46">
              <w:rPr>
                <w:rFonts w:cs="Arial"/>
                <w:bCs/>
              </w:rPr>
              <w:t>77</w:t>
            </w:r>
          </w:p>
        </w:tc>
        <w:tc>
          <w:tcPr>
            <w:tcW w:w="0" w:type="auto"/>
            <w:gridSpan w:val="2"/>
            <w:noWrap/>
            <w:vAlign w:val="bottom"/>
          </w:tcPr>
          <w:p w14:paraId="5089B774" w14:textId="77777777" w:rsidR="00C334D1" w:rsidRPr="00813D46" w:rsidRDefault="00C334D1" w:rsidP="007B0C0F">
            <w:pPr>
              <w:rPr>
                <w:sz w:val="8"/>
                <w:szCs w:val="24"/>
              </w:rPr>
            </w:pPr>
            <w:r w:rsidRPr="00813D46">
              <w:rPr>
                <w:rFonts w:cs="Arial"/>
              </w:rPr>
              <w:t> </w:t>
            </w:r>
          </w:p>
        </w:tc>
        <w:tc>
          <w:tcPr>
            <w:tcW w:w="0" w:type="auto"/>
            <w:vAlign w:val="bottom"/>
          </w:tcPr>
          <w:p w14:paraId="4E4FC72A" w14:textId="77777777" w:rsidR="00C334D1" w:rsidRPr="00813D46" w:rsidRDefault="00C334D1" w:rsidP="007B0C0F">
            <w:pPr>
              <w:pStyle w:val="la2"/>
            </w:pPr>
            <w:r w:rsidRPr="00813D46">
              <w:rPr>
                <w:sz w:val="15"/>
                <w:szCs w:val="15"/>
              </w:rPr>
              <w:t> </w:t>
            </w:r>
          </w:p>
        </w:tc>
        <w:tc>
          <w:tcPr>
            <w:tcW w:w="0" w:type="auto"/>
            <w:vAlign w:val="bottom"/>
          </w:tcPr>
          <w:p w14:paraId="659870EB" w14:textId="77777777" w:rsidR="00C334D1" w:rsidRPr="00813D46" w:rsidRDefault="00C334D1" w:rsidP="007B0C0F">
            <w:pPr>
              <w:rPr>
                <w:sz w:val="8"/>
                <w:szCs w:val="24"/>
              </w:rPr>
            </w:pPr>
            <w:r w:rsidRPr="00813D46">
              <w:rPr>
                <w:rFonts w:cs="Arial"/>
              </w:rPr>
              <w:t> </w:t>
            </w:r>
          </w:p>
        </w:tc>
        <w:tc>
          <w:tcPr>
            <w:tcW w:w="0" w:type="auto"/>
            <w:gridSpan w:val="2"/>
            <w:vAlign w:val="bottom"/>
          </w:tcPr>
          <w:p w14:paraId="2430DF55" w14:textId="77777777" w:rsidR="00C334D1" w:rsidRPr="00813D46" w:rsidRDefault="00C334D1" w:rsidP="007B0C0F">
            <w:pPr>
              <w:jc w:val="right"/>
              <w:rPr>
                <w:szCs w:val="24"/>
              </w:rPr>
            </w:pPr>
            <w:r w:rsidRPr="00813D46">
              <w:rPr>
                <w:rFonts w:cs="Arial"/>
              </w:rPr>
              <w:t>60</w:t>
            </w:r>
          </w:p>
        </w:tc>
        <w:tc>
          <w:tcPr>
            <w:tcW w:w="0" w:type="auto"/>
            <w:gridSpan w:val="2"/>
            <w:noWrap/>
            <w:vAlign w:val="bottom"/>
          </w:tcPr>
          <w:p w14:paraId="01F4924E" w14:textId="77777777" w:rsidR="00C334D1" w:rsidRPr="00813D46" w:rsidRDefault="00C334D1" w:rsidP="007B0C0F">
            <w:pPr>
              <w:rPr>
                <w:sz w:val="8"/>
                <w:szCs w:val="24"/>
              </w:rPr>
            </w:pPr>
            <w:r w:rsidRPr="00813D46">
              <w:rPr>
                <w:rFonts w:cs="Arial"/>
              </w:rPr>
              <w:t> </w:t>
            </w:r>
          </w:p>
        </w:tc>
        <w:tc>
          <w:tcPr>
            <w:tcW w:w="0" w:type="auto"/>
            <w:vAlign w:val="bottom"/>
          </w:tcPr>
          <w:p w14:paraId="1E9D6652" w14:textId="77777777" w:rsidR="00C334D1" w:rsidRPr="00813D46" w:rsidRDefault="00C334D1" w:rsidP="007B0C0F">
            <w:pPr>
              <w:pStyle w:val="la2"/>
            </w:pPr>
            <w:r w:rsidRPr="00813D46">
              <w:rPr>
                <w:sz w:val="15"/>
                <w:szCs w:val="15"/>
              </w:rPr>
              <w:t> </w:t>
            </w:r>
          </w:p>
        </w:tc>
        <w:tc>
          <w:tcPr>
            <w:tcW w:w="0" w:type="auto"/>
            <w:gridSpan w:val="2"/>
            <w:vAlign w:val="bottom"/>
          </w:tcPr>
          <w:p w14:paraId="176B232C" w14:textId="77777777" w:rsidR="00C334D1" w:rsidRPr="00813D46" w:rsidRDefault="00C334D1" w:rsidP="007B0C0F">
            <w:pPr>
              <w:rPr>
                <w:sz w:val="8"/>
                <w:szCs w:val="24"/>
              </w:rPr>
            </w:pPr>
            <w:r w:rsidRPr="00813D46">
              <w:rPr>
                <w:rFonts w:cs="Arial"/>
              </w:rPr>
              <w:t> </w:t>
            </w:r>
          </w:p>
        </w:tc>
        <w:tc>
          <w:tcPr>
            <w:tcW w:w="0" w:type="auto"/>
            <w:gridSpan w:val="2"/>
            <w:vAlign w:val="bottom"/>
          </w:tcPr>
          <w:p w14:paraId="04310F21" w14:textId="77777777" w:rsidR="00C334D1" w:rsidRPr="00813D46" w:rsidRDefault="00C334D1" w:rsidP="007B0C0F">
            <w:pPr>
              <w:jc w:val="right"/>
              <w:rPr>
                <w:szCs w:val="24"/>
              </w:rPr>
            </w:pPr>
            <w:r w:rsidRPr="00813D46">
              <w:rPr>
                <w:rFonts w:cs="Arial"/>
              </w:rPr>
              <w:t>55</w:t>
            </w:r>
          </w:p>
        </w:tc>
        <w:tc>
          <w:tcPr>
            <w:tcW w:w="0" w:type="auto"/>
            <w:gridSpan w:val="2"/>
            <w:noWrap/>
            <w:vAlign w:val="bottom"/>
          </w:tcPr>
          <w:p w14:paraId="691E04AE" w14:textId="77777777" w:rsidR="00C334D1" w:rsidRPr="00813D46" w:rsidRDefault="00C334D1" w:rsidP="007B0C0F">
            <w:pPr>
              <w:rPr>
                <w:sz w:val="8"/>
                <w:szCs w:val="24"/>
              </w:rPr>
            </w:pPr>
            <w:r w:rsidRPr="00813D46">
              <w:rPr>
                <w:rFonts w:cs="Arial"/>
              </w:rPr>
              <w:t> </w:t>
            </w:r>
          </w:p>
        </w:tc>
        <w:tc>
          <w:tcPr>
            <w:tcW w:w="0" w:type="auto"/>
            <w:vAlign w:val="bottom"/>
          </w:tcPr>
          <w:p w14:paraId="3FA6810B" w14:textId="77777777" w:rsidR="00C334D1" w:rsidRPr="00813D46" w:rsidRDefault="00C334D1" w:rsidP="007B0C0F">
            <w:pPr>
              <w:pStyle w:val="la2"/>
            </w:pPr>
            <w:r w:rsidRPr="00813D46">
              <w:rPr>
                <w:sz w:val="15"/>
                <w:szCs w:val="15"/>
              </w:rPr>
              <w:t> </w:t>
            </w:r>
          </w:p>
        </w:tc>
        <w:tc>
          <w:tcPr>
            <w:tcW w:w="0" w:type="auto"/>
            <w:vAlign w:val="bottom"/>
          </w:tcPr>
          <w:p w14:paraId="71B16A2B" w14:textId="77777777" w:rsidR="00C334D1" w:rsidRPr="00813D46" w:rsidRDefault="00C334D1" w:rsidP="007B0C0F">
            <w:pPr>
              <w:rPr>
                <w:sz w:val="8"/>
                <w:szCs w:val="24"/>
              </w:rPr>
            </w:pPr>
            <w:r w:rsidRPr="00813D46">
              <w:rPr>
                <w:rFonts w:cs="Arial"/>
              </w:rPr>
              <w:t> </w:t>
            </w:r>
          </w:p>
        </w:tc>
        <w:tc>
          <w:tcPr>
            <w:tcW w:w="0" w:type="auto"/>
            <w:vAlign w:val="bottom"/>
          </w:tcPr>
          <w:p w14:paraId="3E42F865" w14:textId="77777777" w:rsidR="00C334D1" w:rsidRPr="00813D46" w:rsidRDefault="00C334D1" w:rsidP="007B0C0F">
            <w:pPr>
              <w:jc w:val="right"/>
              <w:rPr>
                <w:szCs w:val="24"/>
              </w:rPr>
            </w:pPr>
            <w:r w:rsidRPr="00813D46">
              <w:rPr>
                <w:rFonts w:cs="Arial"/>
              </w:rPr>
              <w:t>54</w:t>
            </w:r>
          </w:p>
        </w:tc>
        <w:tc>
          <w:tcPr>
            <w:tcW w:w="0" w:type="auto"/>
            <w:noWrap/>
            <w:vAlign w:val="bottom"/>
          </w:tcPr>
          <w:p w14:paraId="2A400F70" w14:textId="77777777" w:rsidR="00C334D1" w:rsidRPr="00813D46" w:rsidRDefault="00C334D1" w:rsidP="007B0C0F">
            <w:pPr>
              <w:rPr>
                <w:sz w:val="8"/>
                <w:szCs w:val="24"/>
              </w:rPr>
            </w:pPr>
            <w:r w:rsidRPr="00813D46">
              <w:rPr>
                <w:rFonts w:cs="Arial"/>
              </w:rPr>
              <w:t> </w:t>
            </w:r>
          </w:p>
        </w:tc>
      </w:tr>
      <w:tr w:rsidR="005837CE" w:rsidRPr="00813D46" w14:paraId="75E65F65" w14:textId="77777777" w:rsidTr="007B0C0F">
        <w:trPr>
          <w:jc w:val="center"/>
        </w:trPr>
        <w:tc>
          <w:tcPr>
            <w:tcW w:w="0" w:type="auto"/>
            <w:gridSpan w:val="7"/>
            <w:vAlign w:val="bottom"/>
          </w:tcPr>
          <w:p w14:paraId="0010F318" w14:textId="77777777" w:rsidR="00C334D1" w:rsidRPr="00813D46" w:rsidRDefault="00C334D1" w:rsidP="007B0C0F">
            <w:pPr>
              <w:pStyle w:val="rrdsinglerule"/>
            </w:pPr>
            <w:r w:rsidRPr="00813D46">
              <w:rPr>
                <w:sz w:val="15"/>
                <w:szCs w:val="15"/>
              </w:rPr>
              <w:t> </w:t>
            </w:r>
          </w:p>
        </w:tc>
        <w:tc>
          <w:tcPr>
            <w:tcW w:w="0" w:type="auto"/>
            <w:gridSpan w:val="2"/>
            <w:vAlign w:val="bottom"/>
          </w:tcPr>
          <w:p w14:paraId="254A948C" w14:textId="77777777" w:rsidR="00C334D1" w:rsidRPr="00813D46" w:rsidRDefault="00C334D1" w:rsidP="007B0C0F">
            <w:pPr>
              <w:rPr>
                <w:sz w:val="8"/>
                <w:szCs w:val="24"/>
              </w:rPr>
            </w:pPr>
          </w:p>
        </w:tc>
        <w:tc>
          <w:tcPr>
            <w:tcW w:w="0" w:type="auto"/>
            <w:vAlign w:val="bottom"/>
          </w:tcPr>
          <w:p w14:paraId="39317483" w14:textId="77777777" w:rsidR="00C334D1" w:rsidRPr="00813D46" w:rsidRDefault="00C334D1" w:rsidP="007B0C0F">
            <w:pPr>
              <w:pStyle w:val="la2"/>
            </w:pPr>
            <w:r w:rsidRPr="00813D46">
              <w:t> </w:t>
            </w:r>
          </w:p>
        </w:tc>
        <w:tc>
          <w:tcPr>
            <w:tcW w:w="0" w:type="auto"/>
            <w:gridSpan w:val="2"/>
            <w:vAlign w:val="bottom"/>
          </w:tcPr>
          <w:p w14:paraId="394F88CD" w14:textId="77777777" w:rsidR="00C334D1" w:rsidRPr="00813D46" w:rsidRDefault="00C334D1" w:rsidP="007B0C0F">
            <w:pPr>
              <w:pStyle w:val="rrdsinglerule"/>
            </w:pPr>
            <w:r w:rsidRPr="00813D46">
              <w:rPr>
                <w:sz w:val="15"/>
                <w:szCs w:val="15"/>
              </w:rPr>
              <w:t> </w:t>
            </w:r>
          </w:p>
        </w:tc>
        <w:tc>
          <w:tcPr>
            <w:tcW w:w="0" w:type="auto"/>
            <w:gridSpan w:val="2"/>
            <w:vAlign w:val="bottom"/>
          </w:tcPr>
          <w:p w14:paraId="3B3FF7B1" w14:textId="77777777" w:rsidR="00C334D1" w:rsidRPr="00813D46" w:rsidRDefault="00C334D1" w:rsidP="007B0C0F">
            <w:pPr>
              <w:pStyle w:val="rrdsinglerule"/>
            </w:pPr>
            <w:r w:rsidRPr="00813D46">
              <w:rPr>
                <w:sz w:val="15"/>
                <w:szCs w:val="15"/>
              </w:rPr>
              <w:t> </w:t>
            </w:r>
          </w:p>
        </w:tc>
        <w:tc>
          <w:tcPr>
            <w:tcW w:w="0" w:type="auto"/>
            <w:gridSpan w:val="2"/>
            <w:vAlign w:val="bottom"/>
          </w:tcPr>
          <w:p w14:paraId="200E0543" w14:textId="77777777" w:rsidR="00C334D1" w:rsidRPr="00813D46" w:rsidRDefault="00C334D1" w:rsidP="007B0C0F">
            <w:pPr>
              <w:rPr>
                <w:sz w:val="8"/>
                <w:szCs w:val="24"/>
              </w:rPr>
            </w:pPr>
          </w:p>
        </w:tc>
        <w:tc>
          <w:tcPr>
            <w:tcW w:w="0" w:type="auto"/>
            <w:vAlign w:val="bottom"/>
          </w:tcPr>
          <w:p w14:paraId="54ECAB83" w14:textId="77777777" w:rsidR="00C334D1" w:rsidRPr="00813D46" w:rsidRDefault="00C334D1" w:rsidP="007B0C0F">
            <w:pPr>
              <w:pStyle w:val="la2"/>
            </w:pPr>
            <w:r w:rsidRPr="00813D46">
              <w:t> </w:t>
            </w:r>
          </w:p>
        </w:tc>
        <w:tc>
          <w:tcPr>
            <w:tcW w:w="0" w:type="auto"/>
            <w:vAlign w:val="bottom"/>
          </w:tcPr>
          <w:p w14:paraId="167CA812" w14:textId="77777777" w:rsidR="00C334D1" w:rsidRPr="00813D46" w:rsidRDefault="00C334D1" w:rsidP="007B0C0F">
            <w:pPr>
              <w:pStyle w:val="rrdsinglerule"/>
            </w:pPr>
            <w:r w:rsidRPr="00813D46">
              <w:rPr>
                <w:sz w:val="15"/>
                <w:szCs w:val="15"/>
              </w:rPr>
              <w:t> </w:t>
            </w:r>
          </w:p>
        </w:tc>
        <w:tc>
          <w:tcPr>
            <w:tcW w:w="0" w:type="auto"/>
            <w:gridSpan w:val="2"/>
            <w:vAlign w:val="bottom"/>
          </w:tcPr>
          <w:p w14:paraId="47486818" w14:textId="77777777" w:rsidR="00C334D1" w:rsidRPr="00813D46" w:rsidRDefault="00C334D1" w:rsidP="007B0C0F">
            <w:pPr>
              <w:pStyle w:val="rrdsinglerule"/>
            </w:pPr>
            <w:r w:rsidRPr="00813D46">
              <w:rPr>
                <w:sz w:val="15"/>
                <w:szCs w:val="15"/>
              </w:rPr>
              <w:t> </w:t>
            </w:r>
          </w:p>
        </w:tc>
        <w:tc>
          <w:tcPr>
            <w:tcW w:w="0" w:type="auto"/>
            <w:gridSpan w:val="2"/>
            <w:vAlign w:val="bottom"/>
          </w:tcPr>
          <w:p w14:paraId="3FCE4B58" w14:textId="77777777" w:rsidR="00C334D1" w:rsidRPr="00813D46" w:rsidRDefault="00C334D1" w:rsidP="007B0C0F">
            <w:pPr>
              <w:rPr>
                <w:sz w:val="8"/>
                <w:szCs w:val="24"/>
              </w:rPr>
            </w:pPr>
          </w:p>
        </w:tc>
        <w:tc>
          <w:tcPr>
            <w:tcW w:w="0" w:type="auto"/>
            <w:vAlign w:val="bottom"/>
          </w:tcPr>
          <w:p w14:paraId="682D34A6" w14:textId="77777777" w:rsidR="00C334D1" w:rsidRPr="00813D46" w:rsidRDefault="00C334D1" w:rsidP="007B0C0F">
            <w:pPr>
              <w:pStyle w:val="la2"/>
            </w:pPr>
            <w:r w:rsidRPr="00813D46">
              <w:t> </w:t>
            </w:r>
          </w:p>
        </w:tc>
        <w:tc>
          <w:tcPr>
            <w:tcW w:w="0" w:type="auto"/>
            <w:gridSpan w:val="2"/>
            <w:vAlign w:val="bottom"/>
          </w:tcPr>
          <w:p w14:paraId="2949C1A9" w14:textId="77777777" w:rsidR="00C334D1" w:rsidRPr="00813D46" w:rsidRDefault="00C334D1" w:rsidP="007B0C0F">
            <w:pPr>
              <w:pStyle w:val="rrdsinglerule"/>
            </w:pPr>
            <w:r w:rsidRPr="00813D46">
              <w:rPr>
                <w:sz w:val="15"/>
                <w:szCs w:val="15"/>
              </w:rPr>
              <w:t> </w:t>
            </w:r>
          </w:p>
        </w:tc>
        <w:tc>
          <w:tcPr>
            <w:tcW w:w="0" w:type="auto"/>
            <w:gridSpan w:val="2"/>
            <w:vAlign w:val="bottom"/>
          </w:tcPr>
          <w:p w14:paraId="0D9745D1" w14:textId="77777777" w:rsidR="00C334D1" w:rsidRPr="00813D46" w:rsidRDefault="00C334D1" w:rsidP="007B0C0F">
            <w:pPr>
              <w:pStyle w:val="rrdsinglerule"/>
            </w:pPr>
            <w:r w:rsidRPr="00813D46">
              <w:rPr>
                <w:sz w:val="15"/>
                <w:szCs w:val="15"/>
              </w:rPr>
              <w:t> </w:t>
            </w:r>
          </w:p>
        </w:tc>
        <w:tc>
          <w:tcPr>
            <w:tcW w:w="0" w:type="auto"/>
            <w:gridSpan w:val="2"/>
            <w:vAlign w:val="bottom"/>
          </w:tcPr>
          <w:p w14:paraId="7F5E1918" w14:textId="77777777" w:rsidR="00C334D1" w:rsidRPr="00813D46" w:rsidRDefault="00C334D1" w:rsidP="007B0C0F">
            <w:pPr>
              <w:rPr>
                <w:sz w:val="8"/>
                <w:szCs w:val="24"/>
              </w:rPr>
            </w:pPr>
          </w:p>
        </w:tc>
        <w:tc>
          <w:tcPr>
            <w:tcW w:w="0" w:type="auto"/>
            <w:vAlign w:val="bottom"/>
          </w:tcPr>
          <w:p w14:paraId="57F5BA6F" w14:textId="77777777" w:rsidR="00C334D1" w:rsidRPr="00813D46" w:rsidRDefault="00C334D1" w:rsidP="007B0C0F">
            <w:pPr>
              <w:pStyle w:val="la2"/>
            </w:pPr>
            <w:r w:rsidRPr="00813D46">
              <w:t> </w:t>
            </w:r>
          </w:p>
        </w:tc>
        <w:tc>
          <w:tcPr>
            <w:tcW w:w="0" w:type="auto"/>
            <w:vAlign w:val="bottom"/>
          </w:tcPr>
          <w:p w14:paraId="08FE12F6" w14:textId="77777777" w:rsidR="00C334D1" w:rsidRPr="00813D46" w:rsidRDefault="00C334D1" w:rsidP="007B0C0F">
            <w:pPr>
              <w:pStyle w:val="rrdsinglerule"/>
            </w:pPr>
            <w:r w:rsidRPr="00813D46">
              <w:rPr>
                <w:sz w:val="15"/>
                <w:szCs w:val="15"/>
              </w:rPr>
              <w:t> </w:t>
            </w:r>
          </w:p>
        </w:tc>
        <w:tc>
          <w:tcPr>
            <w:tcW w:w="0" w:type="auto"/>
            <w:vAlign w:val="bottom"/>
          </w:tcPr>
          <w:p w14:paraId="162A2AA8" w14:textId="77777777" w:rsidR="00C334D1" w:rsidRPr="00813D46" w:rsidRDefault="00C334D1" w:rsidP="007B0C0F">
            <w:pPr>
              <w:pStyle w:val="rrdsinglerule"/>
            </w:pPr>
            <w:r w:rsidRPr="00813D46">
              <w:rPr>
                <w:sz w:val="15"/>
                <w:szCs w:val="15"/>
              </w:rPr>
              <w:t> </w:t>
            </w:r>
          </w:p>
        </w:tc>
        <w:tc>
          <w:tcPr>
            <w:tcW w:w="0" w:type="auto"/>
            <w:vAlign w:val="bottom"/>
          </w:tcPr>
          <w:p w14:paraId="6AB326DA" w14:textId="77777777" w:rsidR="00C334D1" w:rsidRPr="00813D46" w:rsidRDefault="00C334D1" w:rsidP="007B0C0F">
            <w:pPr>
              <w:rPr>
                <w:sz w:val="8"/>
                <w:szCs w:val="24"/>
              </w:rPr>
            </w:pPr>
          </w:p>
        </w:tc>
      </w:tr>
      <w:tr w:rsidR="00FF3817" w:rsidRPr="00813D46" w14:paraId="2E8A9EC7" w14:textId="77777777" w:rsidTr="007B0C0F">
        <w:trPr>
          <w:jc w:val="center"/>
        </w:trPr>
        <w:tc>
          <w:tcPr>
            <w:tcW w:w="0" w:type="auto"/>
            <w:gridSpan w:val="2"/>
          </w:tcPr>
          <w:p w14:paraId="21E69C9B" w14:textId="77777777" w:rsidR="00C334D1" w:rsidRPr="00813D46" w:rsidRDefault="00C334D1" w:rsidP="007B0C0F">
            <w:pPr>
              <w:pStyle w:val="NormalWeb"/>
              <w:ind w:left="240" w:hanging="240"/>
              <w:rPr>
                <w:sz w:val="8"/>
              </w:rPr>
            </w:pPr>
            <w:r w:rsidRPr="00813D46">
              <w:rPr>
                <w:rFonts w:cs="Arial"/>
                <w:sz w:val="20"/>
                <w:szCs w:val="20"/>
              </w:rPr>
              <w:t>Total Fixed Charges</w:t>
            </w:r>
          </w:p>
        </w:tc>
        <w:tc>
          <w:tcPr>
            <w:tcW w:w="0" w:type="auto"/>
            <w:vAlign w:val="bottom"/>
          </w:tcPr>
          <w:p w14:paraId="2712A3FA" w14:textId="77777777" w:rsidR="00C334D1" w:rsidRPr="00813D46" w:rsidRDefault="00C334D1" w:rsidP="007B0C0F">
            <w:pPr>
              <w:pStyle w:val="la2"/>
            </w:pPr>
            <w:r w:rsidRPr="00813D46">
              <w:rPr>
                <w:sz w:val="15"/>
                <w:szCs w:val="15"/>
              </w:rPr>
              <w:t> </w:t>
            </w:r>
          </w:p>
        </w:tc>
        <w:tc>
          <w:tcPr>
            <w:tcW w:w="0" w:type="auto"/>
            <w:vAlign w:val="bottom"/>
          </w:tcPr>
          <w:p w14:paraId="1129741B" w14:textId="77777777" w:rsidR="00C334D1" w:rsidRPr="00813D46" w:rsidRDefault="00C334D1" w:rsidP="007B0C0F">
            <w:pPr>
              <w:rPr>
                <w:sz w:val="8"/>
                <w:szCs w:val="24"/>
              </w:rPr>
            </w:pPr>
            <w:r w:rsidRPr="00813D46">
              <w:rPr>
                <w:rFonts w:cs="Arial"/>
                <w:b/>
                <w:bCs/>
              </w:rPr>
              <w:t>$</w:t>
            </w:r>
          </w:p>
        </w:tc>
        <w:tc>
          <w:tcPr>
            <w:tcW w:w="0" w:type="auto"/>
            <w:gridSpan w:val="3"/>
            <w:vAlign w:val="bottom"/>
          </w:tcPr>
          <w:p w14:paraId="7E57F1D1" w14:textId="604C95EC" w:rsidR="00C334D1" w:rsidRPr="00813D46" w:rsidRDefault="005837CE" w:rsidP="007B0C0F">
            <w:pPr>
              <w:jc w:val="right"/>
              <w:rPr>
                <w:szCs w:val="24"/>
              </w:rPr>
            </w:pPr>
            <w:r w:rsidRPr="00813D46">
              <w:rPr>
                <w:rFonts w:cs="Arial"/>
                <w:b/>
                <w:bCs/>
              </w:rPr>
              <w:t>867</w:t>
            </w:r>
          </w:p>
        </w:tc>
        <w:tc>
          <w:tcPr>
            <w:tcW w:w="0" w:type="auto"/>
            <w:gridSpan w:val="2"/>
            <w:noWrap/>
            <w:vAlign w:val="bottom"/>
          </w:tcPr>
          <w:p w14:paraId="0EE4E01B" w14:textId="77777777" w:rsidR="00C334D1" w:rsidRPr="00813D46" w:rsidRDefault="00C334D1" w:rsidP="007B0C0F">
            <w:pPr>
              <w:rPr>
                <w:sz w:val="8"/>
                <w:szCs w:val="24"/>
              </w:rPr>
            </w:pPr>
            <w:r w:rsidRPr="00813D46">
              <w:rPr>
                <w:rFonts w:cs="Arial"/>
                <w:b/>
                <w:bCs/>
              </w:rPr>
              <w:t> </w:t>
            </w:r>
          </w:p>
        </w:tc>
        <w:tc>
          <w:tcPr>
            <w:tcW w:w="0" w:type="auto"/>
            <w:vAlign w:val="bottom"/>
          </w:tcPr>
          <w:p w14:paraId="7D7624FA" w14:textId="77777777" w:rsidR="00C334D1" w:rsidRPr="00813D46" w:rsidRDefault="00C334D1" w:rsidP="007B0C0F">
            <w:pPr>
              <w:pStyle w:val="la2"/>
            </w:pPr>
            <w:r w:rsidRPr="00813D46">
              <w:rPr>
                <w:sz w:val="15"/>
                <w:szCs w:val="15"/>
              </w:rPr>
              <w:t> </w:t>
            </w:r>
          </w:p>
        </w:tc>
        <w:tc>
          <w:tcPr>
            <w:tcW w:w="0" w:type="auto"/>
            <w:gridSpan w:val="2"/>
            <w:vAlign w:val="bottom"/>
          </w:tcPr>
          <w:p w14:paraId="38757B5D" w14:textId="77777777" w:rsidR="00C334D1" w:rsidRPr="00813D46" w:rsidRDefault="00C334D1" w:rsidP="007B0C0F">
            <w:pPr>
              <w:rPr>
                <w:sz w:val="8"/>
                <w:szCs w:val="24"/>
              </w:rPr>
            </w:pPr>
            <w:r w:rsidRPr="00813D46">
              <w:rPr>
                <w:rFonts w:cs="Arial"/>
              </w:rPr>
              <w:t>$</w:t>
            </w:r>
          </w:p>
        </w:tc>
        <w:tc>
          <w:tcPr>
            <w:tcW w:w="0" w:type="auto"/>
            <w:gridSpan w:val="2"/>
            <w:vAlign w:val="bottom"/>
          </w:tcPr>
          <w:p w14:paraId="0E0A7209" w14:textId="77777777" w:rsidR="00C334D1" w:rsidRPr="00813D46" w:rsidRDefault="00C334D1" w:rsidP="007B0C0F">
            <w:pPr>
              <w:jc w:val="right"/>
              <w:rPr>
                <w:szCs w:val="24"/>
              </w:rPr>
            </w:pPr>
            <w:r w:rsidRPr="00813D46">
              <w:rPr>
                <w:rFonts w:cs="Arial"/>
                <w:bCs/>
              </w:rPr>
              <w:t>674</w:t>
            </w:r>
          </w:p>
        </w:tc>
        <w:tc>
          <w:tcPr>
            <w:tcW w:w="0" w:type="auto"/>
            <w:gridSpan w:val="2"/>
            <w:noWrap/>
            <w:vAlign w:val="bottom"/>
          </w:tcPr>
          <w:p w14:paraId="41C56F2D" w14:textId="77777777" w:rsidR="00C334D1" w:rsidRPr="00813D46" w:rsidRDefault="00C334D1" w:rsidP="007B0C0F">
            <w:pPr>
              <w:rPr>
                <w:sz w:val="8"/>
                <w:szCs w:val="24"/>
              </w:rPr>
            </w:pPr>
            <w:r w:rsidRPr="00813D46">
              <w:rPr>
                <w:rFonts w:cs="Arial"/>
              </w:rPr>
              <w:t> </w:t>
            </w:r>
          </w:p>
        </w:tc>
        <w:tc>
          <w:tcPr>
            <w:tcW w:w="0" w:type="auto"/>
            <w:vAlign w:val="bottom"/>
          </w:tcPr>
          <w:p w14:paraId="4E46FC1F" w14:textId="77777777" w:rsidR="00C334D1" w:rsidRPr="00813D46" w:rsidRDefault="00C334D1" w:rsidP="007B0C0F">
            <w:pPr>
              <w:pStyle w:val="la2"/>
            </w:pPr>
            <w:r w:rsidRPr="00813D46">
              <w:rPr>
                <w:sz w:val="15"/>
                <w:szCs w:val="15"/>
              </w:rPr>
              <w:t> </w:t>
            </w:r>
          </w:p>
        </w:tc>
        <w:tc>
          <w:tcPr>
            <w:tcW w:w="0" w:type="auto"/>
            <w:vAlign w:val="bottom"/>
          </w:tcPr>
          <w:p w14:paraId="144304E2" w14:textId="77777777" w:rsidR="00C334D1" w:rsidRPr="00813D46" w:rsidRDefault="00C334D1" w:rsidP="007B0C0F">
            <w:pPr>
              <w:rPr>
                <w:sz w:val="8"/>
                <w:szCs w:val="24"/>
              </w:rPr>
            </w:pPr>
            <w:r w:rsidRPr="00813D46">
              <w:rPr>
                <w:rFonts w:cs="Arial"/>
              </w:rPr>
              <w:t>$</w:t>
            </w:r>
          </w:p>
        </w:tc>
        <w:tc>
          <w:tcPr>
            <w:tcW w:w="0" w:type="auto"/>
            <w:gridSpan w:val="2"/>
            <w:vAlign w:val="bottom"/>
          </w:tcPr>
          <w:p w14:paraId="6A1F20D9" w14:textId="77777777" w:rsidR="00C334D1" w:rsidRPr="00813D46" w:rsidRDefault="00C334D1" w:rsidP="007B0C0F">
            <w:pPr>
              <w:jc w:val="right"/>
              <w:rPr>
                <w:szCs w:val="24"/>
              </w:rPr>
            </w:pPr>
            <w:r w:rsidRPr="00813D46">
              <w:rPr>
                <w:rFonts w:cs="Arial"/>
              </w:rPr>
              <w:t>489</w:t>
            </w:r>
          </w:p>
        </w:tc>
        <w:tc>
          <w:tcPr>
            <w:tcW w:w="0" w:type="auto"/>
            <w:gridSpan w:val="2"/>
            <w:noWrap/>
            <w:vAlign w:val="bottom"/>
          </w:tcPr>
          <w:p w14:paraId="473C215D" w14:textId="77777777" w:rsidR="00C334D1" w:rsidRPr="00813D46" w:rsidRDefault="00C334D1" w:rsidP="007B0C0F">
            <w:pPr>
              <w:rPr>
                <w:sz w:val="8"/>
                <w:szCs w:val="24"/>
              </w:rPr>
            </w:pPr>
            <w:r w:rsidRPr="00813D46">
              <w:rPr>
                <w:rFonts w:cs="Arial"/>
              </w:rPr>
              <w:t> </w:t>
            </w:r>
          </w:p>
        </w:tc>
        <w:tc>
          <w:tcPr>
            <w:tcW w:w="0" w:type="auto"/>
            <w:vAlign w:val="bottom"/>
          </w:tcPr>
          <w:p w14:paraId="68D8C247" w14:textId="77777777" w:rsidR="00C334D1" w:rsidRPr="00813D46" w:rsidRDefault="00C334D1" w:rsidP="007B0C0F">
            <w:pPr>
              <w:pStyle w:val="la2"/>
            </w:pPr>
            <w:r w:rsidRPr="00813D46">
              <w:rPr>
                <w:sz w:val="15"/>
                <w:szCs w:val="15"/>
              </w:rPr>
              <w:t> </w:t>
            </w:r>
          </w:p>
        </w:tc>
        <w:tc>
          <w:tcPr>
            <w:tcW w:w="0" w:type="auto"/>
            <w:gridSpan w:val="2"/>
            <w:vAlign w:val="bottom"/>
          </w:tcPr>
          <w:p w14:paraId="5EA2014C" w14:textId="77777777" w:rsidR="00C334D1" w:rsidRPr="00813D46" w:rsidRDefault="00C334D1" w:rsidP="007B0C0F">
            <w:pPr>
              <w:rPr>
                <w:sz w:val="8"/>
                <w:szCs w:val="24"/>
              </w:rPr>
            </w:pPr>
            <w:r w:rsidRPr="00813D46">
              <w:rPr>
                <w:rFonts w:cs="Arial"/>
              </w:rPr>
              <w:t>$</w:t>
            </w:r>
          </w:p>
        </w:tc>
        <w:tc>
          <w:tcPr>
            <w:tcW w:w="0" w:type="auto"/>
            <w:gridSpan w:val="2"/>
            <w:vAlign w:val="bottom"/>
          </w:tcPr>
          <w:p w14:paraId="0818A2D8" w14:textId="77777777" w:rsidR="00C334D1" w:rsidRPr="00813D46" w:rsidRDefault="00C334D1" w:rsidP="007B0C0F">
            <w:pPr>
              <w:jc w:val="right"/>
              <w:rPr>
                <w:szCs w:val="24"/>
              </w:rPr>
            </w:pPr>
            <w:r w:rsidRPr="00813D46">
              <w:rPr>
                <w:rFonts w:cs="Arial"/>
              </w:rPr>
              <w:t>435</w:t>
            </w:r>
          </w:p>
        </w:tc>
        <w:tc>
          <w:tcPr>
            <w:tcW w:w="0" w:type="auto"/>
            <w:gridSpan w:val="2"/>
            <w:noWrap/>
            <w:vAlign w:val="bottom"/>
          </w:tcPr>
          <w:p w14:paraId="342BF0F7" w14:textId="77777777" w:rsidR="00C334D1" w:rsidRPr="00813D46" w:rsidRDefault="00C334D1" w:rsidP="007B0C0F">
            <w:pPr>
              <w:rPr>
                <w:sz w:val="8"/>
                <w:szCs w:val="24"/>
              </w:rPr>
            </w:pPr>
            <w:r w:rsidRPr="00813D46">
              <w:rPr>
                <w:rFonts w:cs="Arial"/>
              </w:rPr>
              <w:t> </w:t>
            </w:r>
          </w:p>
        </w:tc>
        <w:tc>
          <w:tcPr>
            <w:tcW w:w="0" w:type="auto"/>
            <w:vAlign w:val="bottom"/>
          </w:tcPr>
          <w:p w14:paraId="14C80BED" w14:textId="77777777" w:rsidR="00C334D1" w:rsidRPr="00813D46" w:rsidRDefault="00C334D1" w:rsidP="007B0C0F">
            <w:pPr>
              <w:pStyle w:val="la2"/>
            </w:pPr>
            <w:r w:rsidRPr="00813D46">
              <w:rPr>
                <w:sz w:val="15"/>
                <w:szCs w:val="15"/>
              </w:rPr>
              <w:t> </w:t>
            </w:r>
          </w:p>
        </w:tc>
        <w:tc>
          <w:tcPr>
            <w:tcW w:w="0" w:type="auto"/>
            <w:vAlign w:val="bottom"/>
          </w:tcPr>
          <w:p w14:paraId="597E2E8E" w14:textId="77777777" w:rsidR="00C334D1" w:rsidRPr="00813D46" w:rsidRDefault="00C334D1" w:rsidP="007B0C0F">
            <w:pPr>
              <w:rPr>
                <w:sz w:val="8"/>
                <w:szCs w:val="24"/>
              </w:rPr>
            </w:pPr>
            <w:r w:rsidRPr="00813D46">
              <w:rPr>
                <w:rFonts w:cs="Arial"/>
              </w:rPr>
              <w:t>$</w:t>
            </w:r>
          </w:p>
        </w:tc>
        <w:tc>
          <w:tcPr>
            <w:tcW w:w="0" w:type="auto"/>
            <w:vAlign w:val="bottom"/>
          </w:tcPr>
          <w:p w14:paraId="58CCE4E9" w14:textId="77777777" w:rsidR="00C334D1" w:rsidRPr="00813D46" w:rsidRDefault="00C334D1" w:rsidP="007B0C0F">
            <w:pPr>
              <w:jc w:val="right"/>
              <w:rPr>
                <w:szCs w:val="24"/>
              </w:rPr>
            </w:pPr>
            <w:r w:rsidRPr="00813D46">
              <w:rPr>
                <w:rFonts w:cs="Arial"/>
              </w:rPr>
              <w:t>349</w:t>
            </w:r>
          </w:p>
        </w:tc>
        <w:tc>
          <w:tcPr>
            <w:tcW w:w="0" w:type="auto"/>
            <w:noWrap/>
            <w:vAlign w:val="bottom"/>
          </w:tcPr>
          <w:p w14:paraId="4776AAFE" w14:textId="77777777" w:rsidR="00C334D1" w:rsidRPr="00813D46" w:rsidRDefault="00C334D1" w:rsidP="007B0C0F">
            <w:pPr>
              <w:rPr>
                <w:sz w:val="8"/>
                <w:szCs w:val="24"/>
              </w:rPr>
            </w:pPr>
            <w:r w:rsidRPr="00813D46">
              <w:rPr>
                <w:rFonts w:cs="Arial"/>
              </w:rPr>
              <w:t> </w:t>
            </w:r>
          </w:p>
        </w:tc>
      </w:tr>
      <w:tr w:rsidR="00FF3817" w:rsidRPr="00813D46" w14:paraId="38C44845" w14:textId="77777777" w:rsidTr="007B0C0F">
        <w:trPr>
          <w:jc w:val="center"/>
        </w:trPr>
        <w:tc>
          <w:tcPr>
            <w:tcW w:w="0" w:type="auto"/>
            <w:gridSpan w:val="2"/>
            <w:vAlign w:val="bottom"/>
          </w:tcPr>
          <w:p w14:paraId="16F9FD3B" w14:textId="77777777" w:rsidR="00C334D1" w:rsidRPr="00813D46" w:rsidRDefault="00C334D1" w:rsidP="007B0C0F">
            <w:pPr>
              <w:pStyle w:val="la2"/>
            </w:pPr>
            <w:r w:rsidRPr="00813D46">
              <w:t> </w:t>
            </w:r>
          </w:p>
        </w:tc>
        <w:tc>
          <w:tcPr>
            <w:tcW w:w="0" w:type="auto"/>
            <w:vAlign w:val="bottom"/>
          </w:tcPr>
          <w:p w14:paraId="0F74781C" w14:textId="77777777" w:rsidR="00C334D1" w:rsidRPr="00813D46" w:rsidRDefault="00C334D1" w:rsidP="007B0C0F">
            <w:pPr>
              <w:pStyle w:val="la2"/>
            </w:pPr>
            <w:r w:rsidRPr="00813D46">
              <w:t> </w:t>
            </w:r>
          </w:p>
        </w:tc>
        <w:tc>
          <w:tcPr>
            <w:tcW w:w="0" w:type="auto"/>
            <w:vAlign w:val="bottom"/>
          </w:tcPr>
          <w:p w14:paraId="02307C14" w14:textId="77777777" w:rsidR="00C334D1" w:rsidRPr="00813D46" w:rsidRDefault="00C334D1" w:rsidP="007B0C0F">
            <w:pPr>
              <w:pStyle w:val="rrddoublerule"/>
            </w:pPr>
            <w:r w:rsidRPr="00813D46">
              <w:rPr>
                <w:sz w:val="15"/>
                <w:szCs w:val="15"/>
              </w:rPr>
              <w:t> </w:t>
            </w:r>
          </w:p>
        </w:tc>
        <w:tc>
          <w:tcPr>
            <w:tcW w:w="0" w:type="auto"/>
            <w:gridSpan w:val="3"/>
            <w:vAlign w:val="bottom"/>
          </w:tcPr>
          <w:p w14:paraId="1914BDB2" w14:textId="77777777" w:rsidR="00C334D1" w:rsidRPr="00813D46" w:rsidRDefault="00C334D1" w:rsidP="007B0C0F">
            <w:pPr>
              <w:pStyle w:val="rrddoublerule"/>
            </w:pPr>
            <w:r w:rsidRPr="00813D46">
              <w:rPr>
                <w:sz w:val="15"/>
                <w:szCs w:val="15"/>
              </w:rPr>
              <w:t> </w:t>
            </w:r>
          </w:p>
        </w:tc>
        <w:tc>
          <w:tcPr>
            <w:tcW w:w="0" w:type="auto"/>
            <w:gridSpan w:val="2"/>
            <w:vAlign w:val="bottom"/>
          </w:tcPr>
          <w:p w14:paraId="4BBE1282" w14:textId="77777777" w:rsidR="00C334D1" w:rsidRPr="00813D46" w:rsidRDefault="00C334D1" w:rsidP="007B0C0F">
            <w:pPr>
              <w:rPr>
                <w:sz w:val="8"/>
                <w:szCs w:val="24"/>
              </w:rPr>
            </w:pPr>
          </w:p>
        </w:tc>
        <w:tc>
          <w:tcPr>
            <w:tcW w:w="0" w:type="auto"/>
            <w:vAlign w:val="bottom"/>
          </w:tcPr>
          <w:p w14:paraId="55D8E296" w14:textId="77777777" w:rsidR="00C334D1" w:rsidRPr="00813D46" w:rsidRDefault="00C334D1" w:rsidP="007B0C0F">
            <w:pPr>
              <w:pStyle w:val="la2"/>
            </w:pPr>
            <w:r w:rsidRPr="00813D46">
              <w:t> </w:t>
            </w:r>
          </w:p>
        </w:tc>
        <w:tc>
          <w:tcPr>
            <w:tcW w:w="0" w:type="auto"/>
            <w:gridSpan w:val="2"/>
            <w:vAlign w:val="bottom"/>
          </w:tcPr>
          <w:p w14:paraId="7C797AC4" w14:textId="77777777" w:rsidR="00C334D1" w:rsidRPr="00813D46" w:rsidRDefault="00C334D1" w:rsidP="007B0C0F">
            <w:pPr>
              <w:pStyle w:val="rrddoublerule"/>
            </w:pPr>
            <w:r w:rsidRPr="00813D46">
              <w:rPr>
                <w:sz w:val="15"/>
                <w:szCs w:val="15"/>
              </w:rPr>
              <w:t> </w:t>
            </w:r>
          </w:p>
        </w:tc>
        <w:tc>
          <w:tcPr>
            <w:tcW w:w="0" w:type="auto"/>
            <w:gridSpan w:val="2"/>
            <w:vAlign w:val="bottom"/>
          </w:tcPr>
          <w:p w14:paraId="5B67AF15" w14:textId="77777777" w:rsidR="00C334D1" w:rsidRPr="00813D46" w:rsidRDefault="00C334D1" w:rsidP="007B0C0F">
            <w:pPr>
              <w:pStyle w:val="rrddoublerule"/>
            </w:pPr>
            <w:r w:rsidRPr="00813D46">
              <w:rPr>
                <w:sz w:val="15"/>
                <w:szCs w:val="15"/>
              </w:rPr>
              <w:t> </w:t>
            </w:r>
          </w:p>
        </w:tc>
        <w:tc>
          <w:tcPr>
            <w:tcW w:w="0" w:type="auto"/>
            <w:gridSpan w:val="2"/>
            <w:vAlign w:val="bottom"/>
          </w:tcPr>
          <w:p w14:paraId="33B49877" w14:textId="77777777" w:rsidR="00C334D1" w:rsidRPr="00813D46" w:rsidRDefault="00C334D1" w:rsidP="007B0C0F">
            <w:pPr>
              <w:rPr>
                <w:sz w:val="8"/>
                <w:szCs w:val="24"/>
              </w:rPr>
            </w:pPr>
          </w:p>
        </w:tc>
        <w:tc>
          <w:tcPr>
            <w:tcW w:w="0" w:type="auto"/>
            <w:vAlign w:val="bottom"/>
          </w:tcPr>
          <w:p w14:paraId="3249CCEC" w14:textId="77777777" w:rsidR="00C334D1" w:rsidRPr="00813D46" w:rsidRDefault="00C334D1" w:rsidP="007B0C0F">
            <w:pPr>
              <w:pStyle w:val="la2"/>
            </w:pPr>
            <w:r w:rsidRPr="00813D46">
              <w:t> </w:t>
            </w:r>
          </w:p>
        </w:tc>
        <w:tc>
          <w:tcPr>
            <w:tcW w:w="0" w:type="auto"/>
            <w:vAlign w:val="bottom"/>
          </w:tcPr>
          <w:p w14:paraId="54473C58" w14:textId="77777777" w:rsidR="00C334D1" w:rsidRPr="00813D46" w:rsidRDefault="00C334D1" w:rsidP="007B0C0F">
            <w:pPr>
              <w:pStyle w:val="rrddoublerule"/>
            </w:pPr>
            <w:r w:rsidRPr="00813D46">
              <w:rPr>
                <w:sz w:val="15"/>
                <w:szCs w:val="15"/>
              </w:rPr>
              <w:t> </w:t>
            </w:r>
          </w:p>
        </w:tc>
        <w:tc>
          <w:tcPr>
            <w:tcW w:w="0" w:type="auto"/>
            <w:gridSpan w:val="2"/>
            <w:vAlign w:val="bottom"/>
          </w:tcPr>
          <w:p w14:paraId="4BE2E82A" w14:textId="77777777" w:rsidR="00C334D1" w:rsidRPr="00813D46" w:rsidRDefault="00C334D1" w:rsidP="007B0C0F">
            <w:pPr>
              <w:pStyle w:val="rrddoublerule"/>
            </w:pPr>
            <w:r w:rsidRPr="00813D46">
              <w:rPr>
                <w:sz w:val="15"/>
                <w:szCs w:val="15"/>
              </w:rPr>
              <w:t> </w:t>
            </w:r>
          </w:p>
        </w:tc>
        <w:tc>
          <w:tcPr>
            <w:tcW w:w="0" w:type="auto"/>
            <w:gridSpan w:val="2"/>
            <w:vAlign w:val="bottom"/>
          </w:tcPr>
          <w:p w14:paraId="5AF1782F" w14:textId="77777777" w:rsidR="00C334D1" w:rsidRPr="00813D46" w:rsidRDefault="00C334D1" w:rsidP="007B0C0F">
            <w:pPr>
              <w:rPr>
                <w:sz w:val="8"/>
                <w:szCs w:val="24"/>
              </w:rPr>
            </w:pPr>
          </w:p>
        </w:tc>
        <w:tc>
          <w:tcPr>
            <w:tcW w:w="0" w:type="auto"/>
            <w:vAlign w:val="bottom"/>
          </w:tcPr>
          <w:p w14:paraId="7C9C969C" w14:textId="77777777" w:rsidR="00C334D1" w:rsidRPr="00813D46" w:rsidRDefault="00C334D1" w:rsidP="007B0C0F">
            <w:pPr>
              <w:pStyle w:val="la2"/>
            </w:pPr>
            <w:r w:rsidRPr="00813D46">
              <w:t> </w:t>
            </w:r>
          </w:p>
        </w:tc>
        <w:tc>
          <w:tcPr>
            <w:tcW w:w="0" w:type="auto"/>
            <w:gridSpan w:val="2"/>
            <w:vAlign w:val="bottom"/>
          </w:tcPr>
          <w:p w14:paraId="1E4AE253" w14:textId="77777777" w:rsidR="00C334D1" w:rsidRPr="00813D46" w:rsidRDefault="00C334D1" w:rsidP="007B0C0F">
            <w:pPr>
              <w:pStyle w:val="rrddoublerule"/>
            </w:pPr>
            <w:r w:rsidRPr="00813D46">
              <w:rPr>
                <w:sz w:val="15"/>
                <w:szCs w:val="15"/>
              </w:rPr>
              <w:t> </w:t>
            </w:r>
          </w:p>
        </w:tc>
        <w:tc>
          <w:tcPr>
            <w:tcW w:w="0" w:type="auto"/>
            <w:gridSpan w:val="2"/>
            <w:vAlign w:val="bottom"/>
          </w:tcPr>
          <w:p w14:paraId="39D9432C" w14:textId="77777777" w:rsidR="00C334D1" w:rsidRPr="00813D46" w:rsidRDefault="00C334D1" w:rsidP="007B0C0F">
            <w:pPr>
              <w:pStyle w:val="rrddoublerule"/>
            </w:pPr>
            <w:r w:rsidRPr="00813D46">
              <w:rPr>
                <w:sz w:val="15"/>
                <w:szCs w:val="15"/>
              </w:rPr>
              <w:t> </w:t>
            </w:r>
          </w:p>
        </w:tc>
        <w:tc>
          <w:tcPr>
            <w:tcW w:w="0" w:type="auto"/>
            <w:gridSpan w:val="2"/>
            <w:vAlign w:val="bottom"/>
          </w:tcPr>
          <w:p w14:paraId="5EF2D197" w14:textId="77777777" w:rsidR="00C334D1" w:rsidRPr="00813D46" w:rsidRDefault="00C334D1" w:rsidP="007B0C0F">
            <w:pPr>
              <w:rPr>
                <w:sz w:val="8"/>
                <w:szCs w:val="24"/>
              </w:rPr>
            </w:pPr>
          </w:p>
        </w:tc>
        <w:tc>
          <w:tcPr>
            <w:tcW w:w="0" w:type="auto"/>
            <w:vAlign w:val="bottom"/>
          </w:tcPr>
          <w:p w14:paraId="245F6932" w14:textId="77777777" w:rsidR="00C334D1" w:rsidRPr="00813D46" w:rsidRDefault="00C334D1" w:rsidP="007B0C0F">
            <w:pPr>
              <w:pStyle w:val="la2"/>
            </w:pPr>
            <w:r w:rsidRPr="00813D46">
              <w:t> </w:t>
            </w:r>
          </w:p>
        </w:tc>
        <w:tc>
          <w:tcPr>
            <w:tcW w:w="0" w:type="auto"/>
            <w:vAlign w:val="bottom"/>
          </w:tcPr>
          <w:p w14:paraId="7B5366BF" w14:textId="77777777" w:rsidR="00C334D1" w:rsidRPr="00813D46" w:rsidRDefault="00C334D1" w:rsidP="007B0C0F">
            <w:pPr>
              <w:pStyle w:val="rrddoublerule"/>
            </w:pPr>
            <w:r w:rsidRPr="00813D46">
              <w:rPr>
                <w:sz w:val="15"/>
                <w:szCs w:val="15"/>
              </w:rPr>
              <w:t> </w:t>
            </w:r>
          </w:p>
        </w:tc>
        <w:tc>
          <w:tcPr>
            <w:tcW w:w="0" w:type="auto"/>
            <w:vAlign w:val="bottom"/>
          </w:tcPr>
          <w:p w14:paraId="4999A772" w14:textId="77777777" w:rsidR="00C334D1" w:rsidRPr="00813D46" w:rsidRDefault="00C334D1" w:rsidP="007B0C0F">
            <w:pPr>
              <w:pStyle w:val="rrddoublerule"/>
            </w:pPr>
            <w:r w:rsidRPr="00813D46">
              <w:rPr>
                <w:sz w:val="15"/>
                <w:szCs w:val="15"/>
              </w:rPr>
              <w:t> </w:t>
            </w:r>
          </w:p>
        </w:tc>
        <w:tc>
          <w:tcPr>
            <w:tcW w:w="0" w:type="auto"/>
            <w:vAlign w:val="bottom"/>
          </w:tcPr>
          <w:p w14:paraId="26B99635" w14:textId="77777777" w:rsidR="00C334D1" w:rsidRPr="00813D46" w:rsidRDefault="00C334D1" w:rsidP="007B0C0F">
            <w:pPr>
              <w:rPr>
                <w:sz w:val="8"/>
                <w:szCs w:val="24"/>
              </w:rPr>
            </w:pPr>
          </w:p>
        </w:tc>
      </w:tr>
      <w:tr w:rsidR="00C334D1" w:rsidRPr="00813D46" w14:paraId="3EEC2639" w14:textId="77777777" w:rsidTr="007B0C0F">
        <w:trPr>
          <w:trHeight w:val="75"/>
          <w:jc w:val="center"/>
        </w:trPr>
        <w:tc>
          <w:tcPr>
            <w:tcW w:w="0" w:type="auto"/>
            <w:gridSpan w:val="2"/>
            <w:vAlign w:val="center"/>
          </w:tcPr>
          <w:p w14:paraId="5D1550D0" w14:textId="77777777" w:rsidR="00C334D1" w:rsidRPr="00813D46" w:rsidRDefault="00C334D1" w:rsidP="007B0C0F">
            <w:pPr>
              <w:rPr>
                <w:sz w:val="8"/>
                <w:szCs w:val="24"/>
              </w:rPr>
            </w:pPr>
          </w:p>
        </w:tc>
        <w:tc>
          <w:tcPr>
            <w:tcW w:w="0" w:type="auto"/>
            <w:gridSpan w:val="7"/>
            <w:vAlign w:val="center"/>
          </w:tcPr>
          <w:p w14:paraId="15CA1BEC" w14:textId="77777777" w:rsidR="00C334D1" w:rsidRPr="00813D46" w:rsidRDefault="00C334D1" w:rsidP="007B0C0F">
            <w:pPr>
              <w:rPr>
                <w:sz w:val="8"/>
                <w:szCs w:val="24"/>
              </w:rPr>
            </w:pPr>
          </w:p>
        </w:tc>
        <w:tc>
          <w:tcPr>
            <w:tcW w:w="0" w:type="auto"/>
            <w:gridSpan w:val="7"/>
            <w:vAlign w:val="center"/>
          </w:tcPr>
          <w:p w14:paraId="059DF6D8" w14:textId="77777777" w:rsidR="00C334D1" w:rsidRPr="00813D46" w:rsidRDefault="00C334D1" w:rsidP="007B0C0F">
            <w:pPr>
              <w:rPr>
                <w:sz w:val="8"/>
                <w:szCs w:val="24"/>
              </w:rPr>
            </w:pPr>
          </w:p>
        </w:tc>
        <w:tc>
          <w:tcPr>
            <w:tcW w:w="0" w:type="auto"/>
            <w:gridSpan w:val="6"/>
            <w:vAlign w:val="center"/>
          </w:tcPr>
          <w:p w14:paraId="1813623C" w14:textId="77777777" w:rsidR="00C334D1" w:rsidRPr="00813D46" w:rsidRDefault="00C334D1" w:rsidP="007B0C0F">
            <w:pPr>
              <w:rPr>
                <w:sz w:val="8"/>
                <w:szCs w:val="24"/>
              </w:rPr>
            </w:pPr>
          </w:p>
        </w:tc>
        <w:tc>
          <w:tcPr>
            <w:tcW w:w="0" w:type="auto"/>
            <w:gridSpan w:val="7"/>
            <w:vAlign w:val="center"/>
          </w:tcPr>
          <w:p w14:paraId="3AAC6041" w14:textId="77777777" w:rsidR="00C334D1" w:rsidRPr="00813D46" w:rsidRDefault="00C334D1" w:rsidP="007B0C0F">
            <w:pPr>
              <w:rPr>
                <w:sz w:val="8"/>
                <w:szCs w:val="24"/>
              </w:rPr>
            </w:pPr>
          </w:p>
        </w:tc>
        <w:tc>
          <w:tcPr>
            <w:tcW w:w="0" w:type="auto"/>
            <w:gridSpan w:val="4"/>
            <w:vAlign w:val="center"/>
          </w:tcPr>
          <w:p w14:paraId="01F569E5" w14:textId="77777777" w:rsidR="00C334D1" w:rsidRPr="00813D46" w:rsidRDefault="00C334D1" w:rsidP="007B0C0F">
            <w:pPr>
              <w:rPr>
                <w:sz w:val="8"/>
                <w:szCs w:val="24"/>
              </w:rPr>
            </w:pPr>
          </w:p>
        </w:tc>
      </w:tr>
      <w:tr w:rsidR="00FF3817" w:rsidRPr="00813D46" w14:paraId="4545A94D" w14:textId="77777777" w:rsidTr="007B0C0F">
        <w:trPr>
          <w:jc w:val="center"/>
        </w:trPr>
        <w:tc>
          <w:tcPr>
            <w:tcW w:w="0" w:type="auto"/>
            <w:gridSpan w:val="2"/>
          </w:tcPr>
          <w:p w14:paraId="04831CC0" w14:textId="77777777" w:rsidR="00C334D1" w:rsidRPr="00813D46" w:rsidRDefault="00C334D1" w:rsidP="007B0C0F">
            <w:pPr>
              <w:pStyle w:val="NormalWeb"/>
              <w:ind w:left="240" w:hanging="240"/>
              <w:rPr>
                <w:sz w:val="8"/>
              </w:rPr>
            </w:pPr>
            <w:r w:rsidRPr="00813D46">
              <w:rPr>
                <w:rFonts w:cs="Arial"/>
                <w:b/>
                <w:bCs/>
                <w:sz w:val="20"/>
                <w:szCs w:val="20"/>
              </w:rPr>
              <w:t>Ratio of Earnings to Fixed Charges</w:t>
            </w:r>
          </w:p>
        </w:tc>
        <w:tc>
          <w:tcPr>
            <w:tcW w:w="0" w:type="auto"/>
            <w:vAlign w:val="bottom"/>
          </w:tcPr>
          <w:p w14:paraId="34F2932B" w14:textId="77777777" w:rsidR="00C334D1" w:rsidRPr="00813D46" w:rsidRDefault="00C334D1" w:rsidP="007B0C0F">
            <w:pPr>
              <w:pStyle w:val="la2"/>
            </w:pPr>
            <w:r w:rsidRPr="00813D46">
              <w:rPr>
                <w:sz w:val="15"/>
                <w:szCs w:val="15"/>
              </w:rPr>
              <w:t> </w:t>
            </w:r>
          </w:p>
        </w:tc>
        <w:tc>
          <w:tcPr>
            <w:tcW w:w="0" w:type="auto"/>
            <w:vAlign w:val="bottom"/>
          </w:tcPr>
          <w:p w14:paraId="5904B2E9" w14:textId="77777777" w:rsidR="00C334D1" w:rsidRPr="00813D46" w:rsidRDefault="00C334D1" w:rsidP="007B0C0F">
            <w:pPr>
              <w:rPr>
                <w:sz w:val="8"/>
                <w:szCs w:val="24"/>
              </w:rPr>
            </w:pPr>
            <w:r w:rsidRPr="00813D46">
              <w:rPr>
                <w:rFonts w:cs="Arial"/>
                <w:b/>
                <w:bCs/>
              </w:rPr>
              <w:t> </w:t>
            </w:r>
          </w:p>
        </w:tc>
        <w:tc>
          <w:tcPr>
            <w:tcW w:w="0" w:type="auto"/>
            <w:gridSpan w:val="3"/>
            <w:vAlign w:val="bottom"/>
          </w:tcPr>
          <w:p w14:paraId="245069C4" w14:textId="573A277B" w:rsidR="00C334D1" w:rsidRPr="00813D46" w:rsidRDefault="005837CE" w:rsidP="007B0C0F">
            <w:pPr>
              <w:jc w:val="right"/>
              <w:rPr>
                <w:szCs w:val="24"/>
              </w:rPr>
            </w:pPr>
            <w:r w:rsidRPr="00813D46">
              <w:rPr>
                <w:rFonts w:cs="Arial"/>
                <w:b/>
                <w:bCs/>
              </w:rPr>
              <w:t>22</w:t>
            </w:r>
          </w:p>
        </w:tc>
        <w:tc>
          <w:tcPr>
            <w:tcW w:w="0" w:type="auto"/>
            <w:gridSpan w:val="2"/>
            <w:noWrap/>
            <w:vAlign w:val="bottom"/>
          </w:tcPr>
          <w:p w14:paraId="3BF644DE" w14:textId="77777777" w:rsidR="00C334D1" w:rsidRPr="00813D46" w:rsidRDefault="00C334D1" w:rsidP="007B0C0F">
            <w:pPr>
              <w:rPr>
                <w:sz w:val="8"/>
                <w:szCs w:val="24"/>
              </w:rPr>
            </w:pPr>
            <w:r w:rsidRPr="00813D46">
              <w:rPr>
                <w:rFonts w:cs="Arial"/>
                <w:b/>
                <w:bCs/>
              </w:rPr>
              <w:t> </w:t>
            </w:r>
          </w:p>
        </w:tc>
        <w:tc>
          <w:tcPr>
            <w:tcW w:w="0" w:type="auto"/>
            <w:vAlign w:val="bottom"/>
          </w:tcPr>
          <w:p w14:paraId="71BCC91E" w14:textId="77777777" w:rsidR="00C334D1" w:rsidRPr="00813D46" w:rsidRDefault="00C334D1" w:rsidP="007B0C0F">
            <w:pPr>
              <w:pStyle w:val="la2"/>
            </w:pPr>
            <w:r w:rsidRPr="00813D46">
              <w:rPr>
                <w:sz w:val="15"/>
                <w:szCs w:val="15"/>
              </w:rPr>
              <w:t> </w:t>
            </w:r>
          </w:p>
        </w:tc>
        <w:tc>
          <w:tcPr>
            <w:tcW w:w="0" w:type="auto"/>
            <w:gridSpan w:val="2"/>
            <w:vAlign w:val="bottom"/>
          </w:tcPr>
          <w:p w14:paraId="727C873F" w14:textId="77777777" w:rsidR="00C334D1" w:rsidRPr="00813D46" w:rsidRDefault="00C334D1" w:rsidP="007B0C0F">
            <w:pPr>
              <w:rPr>
                <w:sz w:val="8"/>
                <w:szCs w:val="24"/>
              </w:rPr>
            </w:pPr>
            <w:r w:rsidRPr="00813D46">
              <w:rPr>
                <w:rFonts w:cs="Arial"/>
              </w:rPr>
              <w:t> </w:t>
            </w:r>
          </w:p>
        </w:tc>
        <w:tc>
          <w:tcPr>
            <w:tcW w:w="0" w:type="auto"/>
            <w:gridSpan w:val="2"/>
            <w:vAlign w:val="bottom"/>
          </w:tcPr>
          <w:p w14:paraId="2E5D65C3" w14:textId="77777777" w:rsidR="00C334D1" w:rsidRPr="00813D46" w:rsidRDefault="00C334D1" w:rsidP="007B0C0F">
            <w:pPr>
              <w:jc w:val="right"/>
              <w:rPr>
                <w:szCs w:val="24"/>
              </w:rPr>
            </w:pPr>
            <w:r w:rsidRPr="00813D46">
              <w:rPr>
                <w:szCs w:val="24"/>
              </w:rPr>
              <w:t>43</w:t>
            </w:r>
          </w:p>
        </w:tc>
        <w:tc>
          <w:tcPr>
            <w:tcW w:w="0" w:type="auto"/>
            <w:gridSpan w:val="2"/>
            <w:noWrap/>
            <w:vAlign w:val="bottom"/>
          </w:tcPr>
          <w:p w14:paraId="5015B6A4" w14:textId="77777777" w:rsidR="00C334D1" w:rsidRPr="00813D46" w:rsidRDefault="00C334D1" w:rsidP="007B0C0F">
            <w:pPr>
              <w:rPr>
                <w:sz w:val="8"/>
                <w:szCs w:val="24"/>
              </w:rPr>
            </w:pPr>
            <w:r w:rsidRPr="00813D46">
              <w:rPr>
                <w:rFonts w:cs="Arial"/>
              </w:rPr>
              <w:t> </w:t>
            </w:r>
          </w:p>
        </w:tc>
        <w:tc>
          <w:tcPr>
            <w:tcW w:w="0" w:type="auto"/>
            <w:vAlign w:val="bottom"/>
          </w:tcPr>
          <w:p w14:paraId="6C0C9262" w14:textId="77777777" w:rsidR="00C334D1" w:rsidRPr="00813D46" w:rsidRDefault="00C334D1" w:rsidP="007B0C0F">
            <w:pPr>
              <w:pStyle w:val="la2"/>
            </w:pPr>
            <w:r w:rsidRPr="00813D46">
              <w:rPr>
                <w:sz w:val="15"/>
                <w:szCs w:val="15"/>
              </w:rPr>
              <w:t> </w:t>
            </w:r>
          </w:p>
        </w:tc>
        <w:tc>
          <w:tcPr>
            <w:tcW w:w="0" w:type="auto"/>
            <w:vAlign w:val="bottom"/>
          </w:tcPr>
          <w:p w14:paraId="3958AD84" w14:textId="77777777" w:rsidR="00C334D1" w:rsidRPr="00813D46" w:rsidRDefault="00C334D1" w:rsidP="007B0C0F">
            <w:pPr>
              <w:rPr>
                <w:sz w:val="8"/>
                <w:szCs w:val="24"/>
              </w:rPr>
            </w:pPr>
            <w:r w:rsidRPr="00813D46">
              <w:rPr>
                <w:rFonts w:cs="Arial"/>
              </w:rPr>
              <w:t> </w:t>
            </w:r>
          </w:p>
        </w:tc>
        <w:tc>
          <w:tcPr>
            <w:tcW w:w="0" w:type="auto"/>
            <w:gridSpan w:val="2"/>
            <w:vAlign w:val="bottom"/>
          </w:tcPr>
          <w:p w14:paraId="1A057ACB" w14:textId="77777777" w:rsidR="00C334D1" w:rsidRPr="00813D46" w:rsidRDefault="00C334D1" w:rsidP="007B0C0F">
            <w:pPr>
              <w:jc w:val="right"/>
              <w:rPr>
                <w:szCs w:val="24"/>
              </w:rPr>
            </w:pPr>
            <w:r w:rsidRPr="00813D46">
              <w:rPr>
                <w:szCs w:val="24"/>
              </w:rPr>
              <w:t>57</w:t>
            </w:r>
          </w:p>
        </w:tc>
        <w:tc>
          <w:tcPr>
            <w:tcW w:w="0" w:type="auto"/>
            <w:gridSpan w:val="2"/>
            <w:noWrap/>
            <w:vAlign w:val="bottom"/>
          </w:tcPr>
          <w:p w14:paraId="5F448F6B" w14:textId="77777777" w:rsidR="00C334D1" w:rsidRPr="00813D46" w:rsidRDefault="00C334D1" w:rsidP="007B0C0F">
            <w:pPr>
              <w:rPr>
                <w:sz w:val="8"/>
                <w:szCs w:val="24"/>
              </w:rPr>
            </w:pPr>
            <w:r w:rsidRPr="00813D46">
              <w:rPr>
                <w:rFonts w:cs="Arial"/>
              </w:rPr>
              <w:t> </w:t>
            </w:r>
          </w:p>
        </w:tc>
        <w:tc>
          <w:tcPr>
            <w:tcW w:w="0" w:type="auto"/>
            <w:vAlign w:val="bottom"/>
          </w:tcPr>
          <w:p w14:paraId="643ED542" w14:textId="77777777" w:rsidR="00C334D1" w:rsidRPr="00813D46" w:rsidRDefault="00C334D1" w:rsidP="007B0C0F">
            <w:pPr>
              <w:pStyle w:val="la2"/>
            </w:pPr>
            <w:r w:rsidRPr="00813D46">
              <w:rPr>
                <w:sz w:val="15"/>
                <w:szCs w:val="15"/>
              </w:rPr>
              <w:t> </w:t>
            </w:r>
          </w:p>
        </w:tc>
        <w:tc>
          <w:tcPr>
            <w:tcW w:w="0" w:type="auto"/>
            <w:gridSpan w:val="2"/>
            <w:vAlign w:val="bottom"/>
          </w:tcPr>
          <w:p w14:paraId="59883990" w14:textId="77777777" w:rsidR="00C334D1" w:rsidRPr="00813D46" w:rsidRDefault="00C334D1" w:rsidP="007B0C0F">
            <w:pPr>
              <w:rPr>
                <w:sz w:val="8"/>
                <w:szCs w:val="24"/>
              </w:rPr>
            </w:pPr>
            <w:r w:rsidRPr="00813D46">
              <w:rPr>
                <w:rFonts w:cs="Arial"/>
              </w:rPr>
              <w:t> </w:t>
            </w:r>
          </w:p>
        </w:tc>
        <w:tc>
          <w:tcPr>
            <w:tcW w:w="0" w:type="auto"/>
            <w:gridSpan w:val="2"/>
            <w:vAlign w:val="bottom"/>
          </w:tcPr>
          <w:p w14:paraId="5A153B6D" w14:textId="77777777" w:rsidR="00C334D1" w:rsidRPr="00813D46" w:rsidRDefault="00C334D1" w:rsidP="007B0C0F">
            <w:pPr>
              <w:jc w:val="right"/>
              <w:rPr>
                <w:szCs w:val="24"/>
              </w:rPr>
            </w:pPr>
            <w:r w:rsidRPr="00813D46">
              <w:rPr>
                <w:rFonts w:cs="Arial"/>
              </w:rPr>
              <w:t>52</w:t>
            </w:r>
          </w:p>
        </w:tc>
        <w:tc>
          <w:tcPr>
            <w:tcW w:w="0" w:type="auto"/>
            <w:gridSpan w:val="2"/>
            <w:noWrap/>
            <w:vAlign w:val="bottom"/>
          </w:tcPr>
          <w:p w14:paraId="7B95B6EF" w14:textId="77777777" w:rsidR="00C334D1" w:rsidRPr="00813D46" w:rsidRDefault="00C334D1" w:rsidP="007B0C0F">
            <w:pPr>
              <w:rPr>
                <w:sz w:val="8"/>
                <w:szCs w:val="24"/>
              </w:rPr>
            </w:pPr>
            <w:r w:rsidRPr="00813D46">
              <w:rPr>
                <w:rFonts w:cs="Arial"/>
              </w:rPr>
              <w:t> </w:t>
            </w:r>
          </w:p>
        </w:tc>
        <w:tc>
          <w:tcPr>
            <w:tcW w:w="0" w:type="auto"/>
            <w:vAlign w:val="bottom"/>
          </w:tcPr>
          <w:p w14:paraId="3997F612" w14:textId="77777777" w:rsidR="00C334D1" w:rsidRPr="00813D46" w:rsidRDefault="00C334D1" w:rsidP="007B0C0F">
            <w:pPr>
              <w:pStyle w:val="la2"/>
            </w:pPr>
            <w:r w:rsidRPr="00813D46">
              <w:rPr>
                <w:sz w:val="15"/>
                <w:szCs w:val="15"/>
              </w:rPr>
              <w:t> </w:t>
            </w:r>
          </w:p>
        </w:tc>
        <w:tc>
          <w:tcPr>
            <w:tcW w:w="0" w:type="auto"/>
            <w:vAlign w:val="bottom"/>
          </w:tcPr>
          <w:p w14:paraId="15C7E523" w14:textId="77777777" w:rsidR="00C334D1" w:rsidRPr="00813D46" w:rsidRDefault="00C334D1" w:rsidP="007B0C0F">
            <w:pPr>
              <w:rPr>
                <w:sz w:val="8"/>
                <w:szCs w:val="24"/>
              </w:rPr>
            </w:pPr>
            <w:r w:rsidRPr="00813D46">
              <w:rPr>
                <w:rFonts w:cs="Arial"/>
              </w:rPr>
              <w:t> </w:t>
            </w:r>
          </w:p>
        </w:tc>
        <w:tc>
          <w:tcPr>
            <w:tcW w:w="0" w:type="auto"/>
            <w:vAlign w:val="bottom"/>
          </w:tcPr>
          <w:p w14:paraId="30AE25F7" w14:textId="77777777" w:rsidR="00C334D1" w:rsidRPr="00813D46" w:rsidRDefault="00C334D1" w:rsidP="007B0C0F">
            <w:pPr>
              <w:jc w:val="right"/>
              <w:rPr>
                <w:szCs w:val="24"/>
              </w:rPr>
            </w:pPr>
            <w:r w:rsidRPr="00813D46">
              <w:rPr>
                <w:rFonts w:cs="Arial"/>
              </w:rPr>
              <w:t>81</w:t>
            </w:r>
          </w:p>
        </w:tc>
        <w:tc>
          <w:tcPr>
            <w:tcW w:w="0" w:type="auto"/>
            <w:noWrap/>
            <w:vAlign w:val="bottom"/>
          </w:tcPr>
          <w:p w14:paraId="23F33BB1" w14:textId="77777777" w:rsidR="00C334D1" w:rsidRPr="00813D46" w:rsidRDefault="00C334D1" w:rsidP="007B0C0F">
            <w:pPr>
              <w:rPr>
                <w:sz w:val="8"/>
                <w:szCs w:val="24"/>
              </w:rPr>
            </w:pPr>
            <w:r w:rsidRPr="00813D46">
              <w:rPr>
                <w:rFonts w:cs="Arial"/>
              </w:rPr>
              <w:t> </w:t>
            </w:r>
          </w:p>
        </w:tc>
      </w:tr>
    </w:tbl>
    <w:p w14:paraId="1C7CCB10" w14:textId="77777777" w:rsidR="00C334D1" w:rsidRPr="00813D46" w:rsidRDefault="00C334D1" w:rsidP="00C334D1">
      <w:pPr>
        <w:pStyle w:val="NormalWeb"/>
        <w:spacing w:before="90" w:beforeAutospacing="0" w:after="0" w:afterAutospacing="0"/>
        <w:ind w:left="489" w:hanging="490"/>
        <w:rPr>
          <w:sz w:val="8"/>
        </w:rPr>
      </w:pPr>
      <w:r w:rsidRPr="00813D46">
        <w:rPr>
          <w:rFonts w:cs="Arial"/>
          <w:sz w:val="20"/>
          <w:szCs w:val="20"/>
        </w:rPr>
        <w:t>(a)</w:t>
      </w:r>
      <w:r w:rsidRPr="00813D46">
        <w:rPr>
          <w:rFonts w:cs="Arial"/>
          <w:sz w:val="20"/>
          <w:szCs w:val="20"/>
        </w:rPr>
        <w:tab/>
      </w:r>
      <w:r w:rsidRPr="00813D46">
        <w:rPr>
          <w:rFonts w:cs="Arial"/>
          <w:i/>
          <w:iCs/>
          <w:sz w:val="20"/>
          <w:szCs w:val="20"/>
        </w:rPr>
        <w:t xml:space="preserve">Earnings represent earnings from continuing operations before income taxes and before income (losses) from equity method investments plus: (1) fixed charges; and (2) cash distributions from equity method investments. </w:t>
      </w:r>
    </w:p>
    <w:p w14:paraId="7A86E15A" w14:textId="77777777" w:rsidR="00C334D1" w:rsidRPr="00813D46" w:rsidRDefault="00C334D1" w:rsidP="00C334D1">
      <w:pPr>
        <w:pStyle w:val="NormalWeb"/>
        <w:spacing w:before="0" w:beforeAutospacing="0" w:after="0" w:afterAutospacing="0"/>
        <w:ind w:left="489" w:hanging="490"/>
        <w:rPr>
          <w:sz w:val="8"/>
        </w:rPr>
      </w:pPr>
      <w:r w:rsidRPr="00813D46">
        <w:rPr>
          <w:rFonts w:cs="Arial"/>
          <w:sz w:val="20"/>
          <w:szCs w:val="20"/>
        </w:rPr>
        <w:t>(b)</w:t>
      </w:r>
      <w:r w:rsidRPr="00813D46">
        <w:rPr>
          <w:rFonts w:cs="Arial"/>
          <w:sz w:val="20"/>
          <w:szCs w:val="20"/>
        </w:rPr>
        <w:tab/>
      </w:r>
      <w:r w:rsidRPr="00813D46">
        <w:rPr>
          <w:rFonts w:cs="Arial"/>
          <w:i/>
          <w:iCs/>
          <w:sz w:val="20"/>
          <w:szCs w:val="20"/>
        </w:rPr>
        <w:t xml:space="preserve">Fixed charges include: (1) interest expense; (2) capitalized debt issuance costs; and (3) the portion of operating rental expense which management believes is representative of the interest component of rental expense. </w:t>
      </w:r>
    </w:p>
    <w:p w14:paraId="238030E9" w14:textId="77777777" w:rsidR="00C334D1" w:rsidRPr="00813D46" w:rsidRDefault="00C334D1" w:rsidP="00C334D1">
      <w:pPr>
        <w:pStyle w:val="NormalWeb"/>
        <w:spacing w:before="180" w:beforeAutospacing="0" w:after="0" w:afterAutospacing="0"/>
        <w:rPr>
          <w:sz w:val="2"/>
          <w:szCs w:val="2"/>
        </w:rPr>
      </w:pPr>
      <w:r w:rsidRPr="00813D46">
        <w:rPr>
          <w:sz w:val="8"/>
        </w:rPr>
        <w:br w:type="page"/>
      </w:r>
    </w:p>
    <w:p w14:paraId="07E10DD3" w14:textId="77777777" w:rsidR="00C334D1" w:rsidRPr="00813D46" w:rsidRDefault="00C334D1" w:rsidP="00C334D1">
      <w:pPr>
        <w:pStyle w:val="NormalWeb"/>
        <w:spacing w:before="0" w:beforeAutospacing="0" w:after="0" w:afterAutospacing="0"/>
        <w:jc w:val="right"/>
      </w:pPr>
      <w:r w:rsidRPr="00813D46">
        <w:rPr>
          <w:rFonts w:cs="Arial"/>
          <w:sz w:val="20"/>
          <w:szCs w:val="20"/>
        </w:rPr>
        <w:t xml:space="preserve">Exhibit 21 </w:t>
      </w:r>
    </w:p>
    <w:p w14:paraId="5FDC0D73" w14:textId="77777777" w:rsidR="00C334D1" w:rsidRPr="00813D46" w:rsidRDefault="00C334D1" w:rsidP="00C334D1">
      <w:pPr>
        <w:pStyle w:val="NormalWeb"/>
        <w:keepNext/>
        <w:spacing w:before="180" w:beforeAutospacing="0" w:after="0" w:afterAutospacing="0"/>
        <w:jc w:val="center"/>
      </w:pPr>
      <w:r w:rsidRPr="00813D46">
        <w:rPr>
          <w:rFonts w:cs="Arial"/>
          <w:b/>
          <w:bCs/>
          <w:sz w:val="20"/>
          <w:szCs w:val="20"/>
        </w:rPr>
        <w:t xml:space="preserve">SUBSIDIARIES OF REGISTRANT </w:t>
      </w:r>
    </w:p>
    <w:p w14:paraId="17FCDEA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The following is a list of subsidiaries of the company as of June 30, 2015, omitting subsidiaries which, considered in the aggregate, would not constitute a significant subsidiary. </w:t>
      </w:r>
    </w:p>
    <w:p w14:paraId="5AF67965"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5000" w:type="pct"/>
        <w:jc w:val="center"/>
        <w:tblCellMar>
          <w:top w:w="14" w:type="dxa"/>
          <w:left w:w="0" w:type="dxa"/>
          <w:right w:w="14" w:type="dxa"/>
        </w:tblCellMar>
        <w:tblLook w:val="0000" w:firstRow="0" w:lastRow="0" w:firstColumn="0" w:lastColumn="0" w:noHBand="0" w:noVBand="0"/>
      </w:tblPr>
      <w:tblGrid>
        <w:gridCol w:w="5288"/>
        <w:gridCol w:w="207"/>
        <w:gridCol w:w="4873"/>
      </w:tblGrid>
      <w:tr w:rsidR="00C334D1" w:rsidRPr="00813D46" w14:paraId="4D033342" w14:textId="77777777" w:rsidTr="007B0C0F">
        <w:trPr>
          <w:tblHeader/>
          <w:jc w:val="center"/>
        </w:trPr>
        <w:tc>
          <w:tcPr>
            <w:tcW w:w="2550" w:type="pct"/>
            <w:vAlign w:val="center"/>
          </w:tcPr>
          <w:p w14:paraId="3C9BF188" w14:textId="77777777" w:rsidR="00C334D1" w:rsidRPr="00813D46" w:rsidRDefault="00C334D1" w:rsidP="007B0C0F">
            <w:pPr>
              <w:rPr>
                <w:sz w:val="1"/>
                <w:szCs w:val="24"/>
              </w:rPr>
            </w:pPr>
          </w:p>
        </w:tc>
        <w:tc>
          <w:tcPr>
            <w:tcW w:w="100" w:type="pct"/>
            <w:vAlign w:val="bottom"/>
          </w:tcPr>
          <w:p w14:paraId="458DC014" w14:textId="77777777" w:rsidR="00C334D1" w:rsidRPr="00813D46" w:rsidRDefault="00C334D1" w:rsidP="007B0C0F">
            <w:pPr>
              <w:rPr>
                <w:sz w:val="1"/>
                <w:szCs w:val="24"/>
              </w:rPr>
            </w:pPr>
          </w:p>
        </w:tc>
        <w:tc>
          <w:tcPr>
            <w:tcW w:w="2350" w:type="pct"/>
            <w:vAlign w:val="center"/>
          </w:tcPr>
          <w:p w14:paraId="6A0E98A7" w14:textId="77777777" w:rsidR="00C334D1" w:rsidRPr="00813D46" w:rsidRDefault="00C334D1" w:rsidP="007B0C0F">
            <w:pPr>
              <w:rPr>
                <w:sz w:val="1"/>
                <w:szCs w:val="24"/>
              </w:rPr>
            </w:pPr>
          </w:p>
        </w:tc>
      </w:tr>
      <w:tr w:rsidR="00C334D1" w:rsidRPr="00813D46" w14:paraId="7E43F58F" w14:textId="77777777" w:rsidTr="007B0C0F">
        <w:trPr>
          <w:tblHeader/>
          <w:jc w:val="center"/>
        </w:trPr>
        <w:tc>
          <w:tcPr>
            <w:tcW w:w="0" w:type="auto"/>
            <w:vAlign w:val="bottom"/>
          </w:tcPr>
          <w:p w14:paraId="0ED236BB" w14:textId="77777777" w:rsidR="00C334D1" w:rsidRPr="00813D46" w:rsidRDefault="00C334D1" w:rsidP="007B0C0F">
            <w:pPr>
              <w:pStyle w:val="NormalWeb"/>
              <w:keepNext/>
              <w:spacing w:before="0" w:beforeAutospacing="0" w:after="15" w:afterAutospacing="0"/>
              <w:rPr>
                <w:sz w:val="8"/>
              </w:rPr>
            </w:pPr>
            <w:r w:rsidRPr="00813D46">
              <w:rPr>
                <w:rFonts w:cs="Arial"/>
                <w:b/>
                <w:bCs/>
                <w:sz w:val="15"/>
                <w:szCs w:val="15"/>
              </w:rPr>
              <w:t>Name</w:t>
            </w:r>
          </w:p>
        </w:tc>
        <w:tc>
          <w:tcPr>
            <w:tcW w:w="0" w:type="auto"/>
            <w:vAlign w:val="bottom"/>
          </w:tcPr>
          <w:p w14:paraId="318A6FE9" w14:textId="77777777" w:rsidR="00C334D1" w:rsidRPr="00813D46" w:rsidRDefault="00C334D1" w:rsidP="007B0C0F">
            <w:pPr>
              <w:pStyle w:val="la2"/>
            </w:pPr>
            <w:r w:rsidRPr="00813D46">
              <w:rPr>
                <w:sz w:val="15"/>
                <w:szCs w:val="15"/>
              </w:rPr>
              <w:t> </w:t>
            </w:r>
          </w:p>
        </w:tc>
        <w:tc>
          <w:tcPr>
            <w:tcW w:w="0" w:type="auto"/>
            <w:tcMar>
              <w:top w:w="0" w:type="dxa"/>
              <w:left w:w="14" w:type="dxa"/>
              <w:bottom w:w="0" w:type="dxa"/>
              <w:right w:w="14" w:type="dxa"/>
            </w:tcMar>
            <w:vAlign w:val="bottom"/>
          </w:tcPr>
          <w:p w14:paraId="26F41E87" w14:textId="77777777" w:rsidR="00C334D1" w:rsidRPr="00813D46" w:rsidRDefault="00C334D1" w:rsidP="007B0C0F">
            <w:pPr>
              <w:rPr>
                <w:sz w:val="8"/>
                <w:szCs w:val="24"/>
              </w:rPr>
            </w:pPr>
            <w:r w:rsidRPr="00813D46">
              <w:rPr>
                <w:rFonts w:cs="Arial"/>
                <w:b/>
                <w:bCs/>
                <w:sz w:val="15"/>
                <w:szCs w:val="15"/>
              </w:rPr>
              <w:t>Where Incorporated</w:t>
            </w:r>
          </w:p>
        </w:tc>
      </w:tr>
      <w:tr w:rsidR="00C334D1" w:rsidRPr="00813D46" w14:paraId="2C840429" w14:textId="77777777" w:rsidTr="007B0C0F">
        <w:trPr>
          <w:jc w:val="center"/>
        </w:trPr>
        <w:tc>
          <w:tcPr>
            <w:tcW w:w="0" w:type="auto"/>
            <w:gridSpan w:val="3"/>
            <w:vAlign w:val="bottom"/>
          </w:tcPr>
          <w:p w14:paraId="10306AF5" w14:textId="77777777" w:rsidR="00C334D1" w:rsidRPr="00813D46" w:rsidRDefault="00C334D1" w:rsidP="007B0C0F">
            <w:pPr>
              <w:pStyle w:val="rrdsinglerule"/>
            </w:pPr>
            <w:r w:rsidRPr="00813D46">
              <w:t> </w:t>
            </w:r>
          </w:p>
        </w:tc>
      </w:tr>
      <w:tr w:rsidR="00C334D1" w:rsidRPr="00813D46" w14:paraId="0514F215" w14:textId="77777777" w:rsidTr="007B0C0F">
        <w:trPr>
          <w:trHeight w:val="120"/>
          <w:jc w:val="center"/>
        </w:trPr>
        <w:tc>
          <w:tcPr>
            <w:tcW w:w="0" w:type="auto"/>
            <w:vAlign w:val="center"/>
          </w:tcPr>
          <w:p w14:paraId="5FA0537D" w14:textId="77777777" w:rsidR="00C334D1" w:rsidRPr="00813D46" w:rsidRDefault="00C334D1" w:rsidP="007B0C0F">
            <w:pPr>
              <w:rPr>
                <w:sz w:val="12"/>
                <w:szCs w:val="24"/>
              </w:rPr>
            </w:pPr>
          </w:p>
        </w:tc>
        <w:tc>
          <w:tcPr>
            <w:tcW w:w="0" w:type="auto"/>
            <w:gridSpan w:val="2"/>
            <w:vAlign w:val="center"/>
          </w:tcPr>
          <w:p w14:paraId="24AFBDE6" w14:textId="77777777" w:rsidR="00C334D1" w:rsidRPr="00813D46" w:rsidRDefault="00C334D1" w:rsidP="007B0C0F">
            <w:pPr>
              <w:rPr>
                <w:sz w:val="12"/>
                <w:szCs w:val="24"/>
              </w:rPr>
            </w:pPr>
          </w:p>
        </w:tc>
      </w:tr>
      <w:tr w:rsidR="00C334D1" w:rsidRPr="00813D46" w14:paraId="4E95FC32" w14:textId="77777777" w:rsidTr="007B0C0F">
        <w:trPr>
          <w:jc w:val="center"/>
        </w:trPr>
        <w:tc>
          <w:tcPr>
            <w:tcW w:w="0" w:type="auto"/>
          </w:tcPr>
          <w:p w14:paraId="0F97B4B9" w14:textId="77777777" w:rsidR="00C334D1" w:rsidRPr="00813D46" w:rsidRDefault="00C334D1" w:rsidP="007B0C0F">
            <w:pPr>
              <w:pStyle w:val="NormalWeb"/>
              <w:keepNext/>
              <w:rPr>
                <w:sz w:val="8"/>
              </w:rPr>
            </w:pPr>
            <w:r w:rsidRPr="00813D46">
              <w:rPr>
                <w:rFonts w:cs="Arial"/>
                <w:sz w:val="20"/>
                <w:szCs w:val="20"/>
              </w:rPr>
              <w:t>Microsoft Ireland Research</w:t>
            </w:r>
          </w:p>
        </w:tc>
        <w:tc>
          <w:tcPr>
            <w:tcW w:w="0" w:type="auto"/>
            <w:vAlign w:val="bottom"/>
          </w:tcPr>
          <w:p w14:paraId="49FCCD50" w14:textId="77777777" w:rsidR="00C334D1" w:rsidRPr="00813D46" w:rsidRDefault="00C334D1" w:rsidP="007B0C0F">
            <w:pPr>
              <w:pStyle w:val="la2"/>
            </w:pPr>
            <w:r w:rsidRPr="00813D46">
              <w:rPr>
                <w:sz w:val="15"/>
                <w:szCs w:val="15"/>
              </w:rPr>
              <w:t> </w:t>
            </w:r>
          </w:p>
        </w:tc>
        <w:tc>
          <w:tcPr>
            <w:tcW w:w="0" w:type="auto"/>
          </w:tcPr>
          <w:p w14:paraId="025D4112" w14:textId="77777777" w:rsidR="00C334D1" w:rsidRPr="00813D46" w:rsidRDefault="00C334D1" w:rsidP="007B0C0F">
            <w:pPr>
              <w:pStyle w:val="NormalWeb"/>
              <w:rPr>
                <w:sz w:val="8"/>
              </w:rPr>
            </w:pPr>
            <w:r w:rsidRPr="00813D46">
              <w:rPr>
                <w:rFonts w:cs="Arial"/>
                <w:sz w:val="20"/>
                <w:szCs w:val="20"/>
              </w:rPr>
              <w:t>Ireland</w:t>
            </w:r>
          </w:p>
        </w:tc>
      </w:tr>
      <w:tr w:rsidR="00C334D1" w:rsidRPr="00813D46" w14:paraId="49CAAEC4" w14:textId="77777777" w:rsidTr="007B0C0F">
        <w:trPr>
          <w:jc w:val="center"/>
        </w:trPr>
        <w:tc>
          <w:tcPr>
            <w:tcW w:w="0" w:type="auto"/>
          </w:tcPr>
          <w:p w14:paraId="6AF8EDE5" w14:textId="77777777" w:rsidR="00C334D1" w:rsidRPr="00813D46" w:rsidRDefault="00C334D1" w:rsidP="007B0C0F">
            <w:pPr>
              <w:pStyle w:val="NormalWeb"/>
              <w:rPr>
                <w:sz w:val="8"/>
              </w:rPr>
            </w:pPr>
            <w:r w:rsidRPr="00813D46">
              <w:rPr>
                <w:rFonts w:cs="Arial"/>
                <w:sz w:val="20"/>
                <w:szCs w:val="20"/>
              </w:rPr>
              <w:t>Microsoft Capital Group, LLC</w:t>
            </w:r>
          </w:p>
        </w:tc>
        <w:tc>
          <w:tcPr>
            <w:tcW w:w="0" w:type="auto"/>
            <w:vAlign w:val="bottom"/>
          </w:tcPr>
          <w:p w14:paraId="6ACB51F7" w14:textId="77777777" w:rsidR="00C334D1" w:rsidRPr="00813D46" w:rsidRDefault="00C334D1" w:rsidP="007B0C0F">
            <w:pPr>
              <w:pStyle w:val="la2"/>
            </w:pPr>
            <w:r w:rsidRPr="00813D46">
              <w:rPr>
                <w:sz w:val="15"/>
                <w:szCs w:val="15"/>
              </w:rPr>
              <w:t> </w:t>
            </w:r>
          </w:p>
        </w:tc>
        <w:tc>
          <w:tcPr>
            <w:tcW w:w="0" w:type="auto"/>
          </w:tcPr>
          <w:p w14:paraId="1514609A" w14:textId="77777777" w:rsidR="00C334D1" w:rsidRPr="00813D46" w:rsidRDefault="00C334D1" w:rsidP="007B0C0F">
            <w:pPr>
              <w:pStyle w:val="NormalWeb"/>
              <w:rPr>
                <w:sz w:val="8"/>
              </w:rPr>
            </w:pPr>
            <w:r w:rsidRPr="00813D46">
              <w:rPr>
                <w:rFonts w:cs="Arial"/>
                <w:sz w:val="20"/>
                <w:szCs w:val="20"/>
              </w:rPr>
              <w:t>United States</w:t>
            </w:r>
          </w:p>
        </w:tc>
      </w:tr>
      <w:tr w:rsidR="00C334D1" w:rsidRPr="00813D46" w14:paraId="3538C3E7" w14:textId="77777777" w:rsidTr="007B0C0F">
        <w:trPr>
          <w:jc w:val="center"/>
        </w:trPr>
        <w:tc>
          <w:tcPr>
            <w:tcW w:w="0" w:type="auto"/>
          </w:tcPr>
          <w:p w14:paraId="7F9F5F3B" w14:textId="77777777" w:rsidR="00C334D1" w:rsidRPr="00813D46" w:rsidRDefault="00C334D1" w:rsidP="007B0C0F">
            <w:pPr>
              <w:pStyle w:val="NormalWeb"/>
              <w:rPr>
                <w:sz w:val="8"/>
              </w:rPr>
            </w:pPr>
            <w:r w:rsidRPr="00813D46">
              <w:rPr>
                <w:rFonts w:cs="Arial"/>
                <w:sz w:val="20"/>
                <w:szCs w:val="20"/>
              </w:rPr>
              <w:t>Microsoft Global Finance</w:t>
            </w:r>
          </w:p>
        </w:tc>
        <w:tc>
          <w:tcPr>
            <w:tcW w:w="0" w:type="auto"/>
            <w:vAlign w:val="bottom"/>
          </w:tcPr>
          <w:p w14:paraId="201545F5" w14:textId="77777777" w:rsidR="00C334D1" w:rsidRPr="00813D46" w:rsidRDefault="00C334D1" w:rsidP="007B0C0F">
            <w:pPr>
              <w:pStyle w:val="la2"/>
            </w:pPr>
            <w:r w:rsidRPr="00813D46">
              <w:rPr>
                <w:sz w:val="15"/>
                <w:szCs w:val="15"/>
              </w:rPr>
              <w:t> </w:t>
            </w:r>
          </w:p>
        </w:tc>
        <w:tc>
          <w:tcPr>
            <w:tcW w:w="0" w:type="auto"/>
          </w:tcPr>
          <w:p w14:paraId="6B2994A7" w14:textId="77777777" w:rsidR="00C334D1" w:rsidRPr="00813D46" w:rsidRDefault="00C334D1" w:rsidP="007B0C0F">
            <w:pPr>
              <w:pStyle w:val="NormalWeb"/>
              <w:rPr>
                <w:sz w:val="8"/>
              </w:rPr>
            </w:pPr>
            <w:r w:rsidRPr="00813D46">
              <w:rPr>
                <w:rFonts w:cs="Arial"/>
                <w:sz w:val="20"/>
                <w:szCs w:val="20"/>
              </w:rPr>
              <w:t>Ireland</w:t>
            </w:r>
          </w:p>
        </w:tc>
      </w:tr>
      <w:tr w:rsidR="00C334D1" w:rsidRPr="00813D46" w14:paraId="3EDC0AD9" w14:textId="77777777" w:rsidTr="007B0C0F">
        <w:trPr>
          <w:jc w:val="center"/>
        </w:trPr>
        <w:tc>
          <w:tcPr>
            <w:tcW w:w="0" w:type="auto"/>
          </w:tcPr>
          <w:p w14:paraId="5DC04ADC" w14:textId="77777777" w:rsidR="00C334D1" w:rsidRPr="00813D46" w:rsidRDefault="00C334D1" w:rsidP="007B0C0F">
            <w:pPr>
              <w:pStyle w:val="NormalWeb"/>
              <w:rPr>
                <w:sz w:val="8"/>
              </w:rPr>
            </w:pPr>
            <w:r w:rsidRPr="00813D46">
              <w:rPr>
                <w:rFonts w:cs="Arial"/>
                <w:sz w:val="20"/>
                <w:szCs w:val="20"/>
              </w:rPr>
              <w:t>Microsoft Ireland Operations Limited</w:t>
            </w:r>
          </w:p>
        </w:tc>
        <w:tc>
          <w:tcPr>
            <w:tcW w:w="0" w:type="auto"/>
            <w:vAlign w:val="bottom"/>
          </w:tcPr>
          <w:p w14:paraId="3504C0E0" w14:textId="77777777" w:rsidR="00C334D1" w:rsidRPr="00813D46" w:rsidRDefault="00C334D1" w:rsidP="007B0C0F">
            <w:pPr>
              <w:pStyle w:val="la2"/>
            </w:pPr>
            <w:r w:rsidRPr="00813D46">
              <w:rPr>
                <w:sz w:val="15"/>
                <w:szCs w:val="15"/>
              </w:rPr>
              <w:t> </w:t>
            </w:r>
          </w:p>
        </w:tc>
        <w:tc>
          <w:tcPr>
            <w:tcW w:w="0" w:type="auto"/>
          </w:tcPr>
          <w:p w14:paraId="12681AE2" w14:textId="77777777" w:rsidR="00C334D1" w:rsidRPr="00813D46" w:rsidRDefault="00C334D1" w:rsidP="007B0C0F">
            <w:pPr>
              <w:pStyle w:val="NormalWeb"/>
              <w:rPr>
                <w:sz w:val="8"/>
              </w:rPr>
            </w:pPr>
            <w:r w:rsidRPr="00813D46">
              <w:rPr>
                <w:rFonts w:cs="Arial"/>
                <w:sz w:val="20"/>
                <w:szCs w:val="20"/>
              </w:rPr>
              <w:t>Ireland</w:t>
            </w:r>
          </w:p>
        </w:tc>
      </w:tr>
      <w:tr w:rsidR="00C334D1" w:rsidRPr="00813D46" w14:paraId="16D56165" w14:textId="77777777" w:rsidTr="007B0C0F">
        <w:trPr>
          <w:jc w:val="center"/>
        </w:trPr>
        <w:tc>
          <w:tcPr>
            <w:tcW w:w="0" w:type="auto"/>
          </w:tcPr>
          <w:p w14:paraId="1A98E9E5" w14:textId="77777777" w:rsidR="00C334D1" w:rsidRPr="00813D46" w:rsidRDefault="00C334D1" w:rsidP="007B0C0F">
            <w:pPr>
              <w:pStyle w:val="NormalWeb"/>
              <w:rPr>
                <w:sz w:val="8"/>
              </w:rPr>
            </w:pPr>
            <w:r w:rsidRPr="00813D46">
              <w:rPr>
                <w:rFonts w:cs="Arial"/>
                <w:sz w:val="20"/>
                <w:szCs w:val="20"/>
              </w:rPr>
              <w:t>Microsoft Licensing, GP</w:t>
            </w:r>
          </w:p>
        </w:tc>
        <w:tc>
          <w:tcPr>
            <w:tcW w:w="0" w:type="auto"/>
            <w:vAlign w:val="bottom"/>
          </w:tcPr>
          <w:p w14:paraId="7751BF78" w14:textId="77777777" w:rsidR="00C334D1" w:rsidRPr="00813D46" w:rsidRDefault="00C334D1" w:rsidP="007B0C0F">
            <w:pPr>
              <w:pStyle w:val="la2"/>
            </w:pPr>
            <w:r w:rsidRPr="00813D46">
              <w:rPr>
                <w:sz w:val="15"/>
                <w:szCs w:val="15"/>
              </w:rPr>
              <w:t> </w:t>
            </w:r>
          </w:p>
        </w:tc>
        <w:tc>
          <w:tcPr>
            <w:tcW w:w="0" w:type="auto"/>
          </w:tcPr>
          <w:p w14:paraId="162B5129" w14:textId="77777777" w:rsidR="00C334D1" w:rsidRPr="00813D46" w:rsidRDefault="00C334D1" w:rsidP="007B0C0F">
            <w:pPr>
              <w:pStyle w:val="NormalWeb"/>
              <w:rPr>
                <w:sz w:val="8"/>
              </w:rPr>
            </w:pPr>
            <w:r w:rsidRPr="00813D46">
              <w:rPr>
                <w:rFonts w:cs="Arial"/>
                <w:sz w:val="20"/>
                <w:szCs w:val="20"/>
              </w:rPr>
              <w:t>United States</w:t>
            </w:r>
          </w:p>
        </w:tc>
      </w:tr>
      <w:tr w:rsidR="00C334D1" w:rsidRPr="00813D46" w14:paraId="05B5CE6A" w14:textId="77777777" w:rsidTr="007B0C0F">
        <w:trPr>
          <w:jc w:val="center"/>
        </w:trPr>
        <w:tc>
          <w:tcPr>
            <w:tcW w:w="0" w:type="auto"/>
          </w:tcPr>
          <w:p w14:paraId="13062ED2" w14:textId="77777777" w:rsidR="00C334D1" w:rsidRPr="00813D46" w:rsidRDefault="00C334D1" w:rsidP="007B0C0F">
            <w:pPr>
              <w:pStyle w:val="NormalWeb"/>
              <w:rPr>
                <w:sz w:val="8"/>
              </w:rPr>
            </w:pPr>
            <w:r w:rsidRPr="00813D46">
              <w:rPr>
                <w:rFonts w:cs="Arial"/>
                <w:sz w:val="20"/>
                <w:szCs w:val="20"/>
              </w:rPr>
              <w:t>Microsoft Online, Inc.</w:t>
            </w:r>
          </w:p>
        </w:tc>
        <w:tc>
          <w:tcPr>
            <w:tcW w:w="0" w:type="auto"/>
            <w:vAlign w:val="bottom"/>
          </w:tcPr>
          <w:p w14:paraId="6F3EDA92" w14:textId="77777777" w:rsidR="00C334D1" w:rsidRPr="00813D46" w:rsidRDefault="00C334D1" w:rsidP="007B0C0F">
            <w:pPr>
              <w:pStyle w:val="la2"/>
            </w:pPr>
            <w:r w:rsidRPr="00813D46">
              <w:rPr>
                <w:sz w:val="15"/>
                <w:szCs w:val="15"/>
              </w:rPr>
              <w:t> </w:t>
            </w:r>
          </w:p>
        </w:tc>
        <w:tc>
          <w:tcPr>
            <w:tcW w:w="0" w:type="auto"/>
          </w:tcPr>
          <w:p w14:paraId="5953FA4A" w14:textId="77777777" w:rsidR="00C334D1" w:rsidRPr="00813D46" w:rsidRDefault="00C334D1" w:rsidP="007B0C0F">
            <w:pPr>
              <w:pStyle w:val="NormalWeb"/>
              <w:rPr>
                <w:sz w:val="8"/>
              </w:rPr>
            </w:pPr>
            <w:r w:rsidRPr="00813D46">
              <w:rPr>
                <w:rFonts w:cs="Arial"/>
                <w:sz w:val="20"/>
                <w:szCs w:val="20"/>
              </w:rPr>
              <w:t>United States</w:t>
            </w:r>
          </w:p>
        </w:tc>
      </w:tr>
      <w:tr w:rsidR="00C334D1" w:rsidRPr="00813D46" w14:paraId="00B3F44D" w14:textId="77777777" w:rsidTr="007B0C0F">
        <w:trPr>
          <w:jc w:val="center"/>
        </w:trPr>
        <w:tc>
          <w:tcPr>
            <w:tcW w:w="0" w:type="auto"/>
          </w:tcPr>
          <w:p w14:paraId="2ABC70B5" w14:textId="77777777" w:rsidR="00C334D1" w:rsidRPr="00813D46" w:rsidRDefault="00C334D1" w:rsidP="007B0C0F">
            <w:pPr>
              <w:pStyle w:val="NormalWeb"/>
              <w:rPr>
                <w:sz w:val="8"/>
              </w:rPr>
            </w:pPr>
            <w:r w:rsidRPr="00813D46">
              <w:rPr>
                <w:rFonts w:cs="Arial"/>
                <w:sz w:val="20"/>
                <w:szCs w:val="20"/>
              </w:rPr>
              <w:t>Microsoft Operations Pte Ltd</w:t>
            </w:r>
          </w:p>
        </w:tc>
        <w:tc>
          <w:tcPr>
            <w:tcW w:w="0" w:type="auto"/>
            <w:vAlign w:val="bottom"/>
          </w:tcPr>
          <w:p w14:paraId="1A3C8C13" w14:textId="77777777" w:rsidR="00C334D1" w:rsidRPr="00813D46" w:rsidRDefault="00C334D1" w:rsidP="007B0C0F">
            <w:pPr>
              <w:pStyle w:val="la2"/>
            </w:pPr>
            <w:r w:rsidRPr="00813D46">
              <w:rPr>
                <w:sz w:val="15"/>
                <w:szCs w:val="15"/>
              </w:rPr>
              <w:t> </w:t>
            </w:r>
          </w:p>
        </w:tc>
        <w:tc>
          <w:tcPr>
            <w:tcW w:w="0" w:type="auto"/>
          </w:tcPr>
          <w:p w14:paraId="1FD670D9" w14:textId="77777777" w:rsidR="00C334D1" w:rsidRPr="00813D46" w:rsidRDefault="00C334D1" w:rsidP="007B0C0F">
            <w:pPr>
              <w:pStyle w:val="NormalWeb"/>
              <w:rPr>
                <w:sz w:val="8"/>
              </w:rPr>
            </w:pPr>
            <w:r w:rsidRPr="00813D46">
              <w:rPr>
                <w:rFonts w:cs="Arial"/>
                <w:sz w:val="20"/>
                <w:szCs w:val="20"/>
              </w:rPr>
              <w:t>Singapore</w:t>
            </w:r>
          </w:p>
        </w:tc>
      </w:tr>
      <w:tr w:rsidR="00C334D1" w:rsidRPr="00813D46" w14:paraId="554C976B" w14:textId="77777777" w:rsidTr="007B0C0F">
        <w:trPr>
          <w:jc w:val="center"/>
        </w:trPr>
        <w:tc>
          <w:tcPr>
            <w:tcW w:w="0" w:type="auto"/>
          </w:tcPr>
          <w:p w14:paraId="12AFDBAF" w14:textId="77777777" w:rsidR="00C334D1" w:rsidRPr="00813D46" w:rsidRDefault="00C334D1" w:rsidP="007B0C0F">
            <w:pPr>
              <w:pStyle w:val="NormalWeb"/>
              <w:rPr>
                <w:sz w:val="8"/>
              </w:rPr>
            </w:pPr>
            <w:r w:rsidRPr="00813D46">
              <w:rPr>
                <w:rFonts w:cs="Arial"/>
                <w:sz w:val="20"/>
                <w:szCs w:val="20"/>
              </w:rPr>
              <w:t>Microsoft Operations Puerto Rico, LLC</w:t>
            </w:r>
          </w:p>
        </w:tc>
        <w:tc>
          <w:tcPr>
            <w:tcW w:w="0" w:type="auto"/>
            <w:vAlign w:val="bottom"/>
          </w:tcPr>
          <w:p w14:paraId="7F8B7468" w14:textId="77777777" w:rsidR="00C334D1" w:rsidRPr="00813D46" w:rsidRDefault="00C334D1" w:rsidP="007B0C0F">
            <w:pPr>
              <w:pStyle w:val="la2"/>
            </w:pPr>
            <w:r w:rsidRPr="00813D46">
              <w:rPr>
                <w:sz w:val="15"/>
                <w:szCs w:val="15"/>
              </w:rPr>
              <w:t> </w:t>
            </w:r>
          </w:p>
        </w:tc>
        <w:tc>
          <w:tcPr>
            <w:tcW w:w="0" w:type="auto"/>
          </w:tcPr>
          <w:p w14:paraId="23FDA917" w14:textId="77777777" w:rsidR="00C334D1" w:rsidRPr="00813D46" w:rsidRDefault="00C334D1" w:rsidP="007B0C0F">
            <w:pPr>
              <w:pStyle w:val="NormalWeb"/>
              <w:rPr>
                <w:sz w:val="8"/>
              </w:rPr>
            </w:pPr>
            <w:r w:rsidRPr="00813D46">
              <w:rPr>
                <w:rFonts w:cs="Arial"/>
                <w:sz w:val="20"/>
                <w:szCs w:val="20"/>
              </w:rPr>
              <w:t>Puerto Rico</w:t>
            </w:r>
          </w:p>
        </w:tc>
      </w:tr>
      <w:tr w:rsidR="00C334D1" w:rsidRPr="00813D46" w14:paraId="265D8F88" w14:textId="77777777" w:rsidTr="007B0C0F">
        <w:trPr>
          <w:jc w:val="center"/>
        </w:trPr>
        <w:tc>
          <w:tcPr>
            <w:tcW w:w="0" w:type="auto"/>
          </w:tcPr>
          <w:p w14:paraId="7659C952" w14:textId="77777777" w:rsidR="00C334D1" w:rsidRPr="00813D46" w:rsidRDefault="00C334D1" w:rsidP="007B0C0F">
            <w:pPr>
              <w:pStyle w:val="NormalWeb"/>
              <w:rPr>
                <w:sz w:val="8"/>
              </w:rPr>
            </w:pPr>
            <w:r w:rsidRPr="00813D46">
              <w:rPr>
                <w:rFonts w:cs="Arial"/>
                <w:sz w:val="20"/>
                <w:szCs w:val="20"/>
              </w:rPr>
              <w:t>Microsoft Regional Sales Corporation</w:t>
            </w:r>
          </w:p>
        </w:tc>
        <w:tc>
          <w:tcPr>
            <w:tcW w:w="0" w:type="auto"/>
            <w:vAlign w:val="bottom"/>
          </w:tcPr>
          <w:p w14:paraId="6D8D4CBE" w14:textId="77777777" w:rsidR="00C334D1" w:rsidRPr="00813D46" w:rsidRDefault="00C334D1" w:rsidP="007B0C0F">
            <w:pPr>
              <w:pStyle w:val="la2"/>
            </w:pPr>
            <w:r w:rsidRPr="00813D46">
              <w:rPr>
                <w:sz w:val="15"/>
                <w:szCs w:val="15"/>
              </w:rPr>
              <w:t> </w:t>
            </w:r>
          </w:p>
        </w:tc>
        <w:tc>
          <w:tcPr>
            <w:tcW w:w="0" w:type="auto"/>
          </w:tcPr>
          <w:p w14:paraId="60C5FBE6" w14:textId="77777777" w:rsidR="00C334D1" w:rsidRPr="00813D46" w:rsidRDefault="00C334D1" w:rsidP="007B0C0F">
            <w:pPr>
              <w:pStyle w:val="NormalWeb"/>
              <w:rPr>
                <w:sz w:val="8"/>
              </w:rPr>
            </w:pPr>
            <w:r w:rsidRPr="00813D46">
              <w:rPr>
                <w:rFonts w:cs="Arial"/>
                <w:sz w:val="20"/>
                <w:szCs w:val="20"/>
              </w:rPr>
              <w:t>United States</w:t>
            </w:r>
          </w:p>
        </w:tc>
      </w:tr>
      <w:tr w:rsidR="00C334D1" w:rsidRPr="00813D46" w14:paraId="035F9491" w14:textId="77777777" w:rsidTr="007B0C0F">
        <w:trPr>
          <w:jc w:val="center"/>
        </w:trPr>
        <w:tc>
          <w:tcPr>
            <w:tcW w:w="0" w:type="auto"/>
          </w:tcPr>
          <w:p w14:paraId="6E581A3D" w14:textId="77777777" w:rsidR="00C334D1" w:rsidRPr="00813D46" w:rsidRDefault="00C334D1" w:rsidP="007B0C0F">
            <w:pPr>
              <w:pStyle w:val="NormalWeb"/>
              <w:rPr>
                <w:sz w:val="8"/>
              </w:rPr>
            </w:pPr>
            <w:r w:rsidRPr="00813D46">
              <w:rPr>
                <w:rFonts w:cs="Arial"/>
                <w:sz w:val="20"/>
                <w:szCs w:val="20"/>
              </w:rPr>
              <w:t>MOL Corporation</w:t>
            </w:r>
          </w:p>
        </w:tc>
        <w:tc>
          <w:tcPr>
            <w:tcW w:w="0" w:type="auto"/>
            <w:vAlign w:val="bottom"/>
          </w:tcPr>
          <w:p w14:paraId="44F37B17" w14:textId="77777777" w:rsidR="00C334D1" w:rsidRPr="00813D46" w:rsidRDefault="00C334D1" w:rsidP="007B0C0F">
            <w:pPr>
              <w:pStyle w:val="la2"/>
            </w:pPr>
            <w:r w:rsidRPr="00813D46">
              <w:rPr>
                <w:sz w:val="15"/>
                <w:szCs w:val="15"/>
              </w:rPr>
              <w:t> </w:t>
            </w:r>
          </w:p>
        </w:tc>
        <w:tc>
          <w:tcPr>
            <w:tcW w:w="0" w:type="auto"/>
          </w:tcPr>
          <w:p w14:paraId="4BC5EE9B" w14:textId="77777777" w:rsidR="00C334D1" w:rsidRPr="00813D46" w:rsidRDefault="00C334D1" w:rsidP="007B0C0F">
            <w:pPr>
              <w:pStyle w:val="NormalWeb"/>
              <w:rPr>
                <w:sz w:val="8"/>
              </w:rPr>
            </w:pPr>
            <w:r w:rsidRPr="00813D46">
              <w:rPr>
                <w:rFonts w:cs="Arial"/>
                <w:sz w:val="20"/>
                <w:szCs w:val="20"/>
              </w:rPr>
              <w:t>United States</w:t>
            </w:r>
          </w:p>
        </w:tc>
      </w:tr>
      <w:tr w:rsidR="00C334D1" w:rsidRPr="00813D46" w14:paraId="52FE5203" w14:textId="77777777" w:rsidTr="007B0C0F">
        <w:trPr>
          <w:jc w:val="center"/>
        </w:trPr>
        <w:tc>
          <w:tcPr>
            <w:tcW w:w="0" w:type="auto"/>
          </w:tcPr>
          <w:p w14:paraId="04D33381" w14:textId="77777777" w:rsidR="00C334D1" w:rsidRPr="00813D46" w:rsidRDefault="00C334D1" w:rsidP="007B0C0F">
            <w:pPr>
              <w:pStyle w:val="NormalWeb"/>
              <w:rPr>
                <w:sz w:val="8"/>
              </w:rPr>
            </w:pPr>
            <w:r w:rsidRPr="00813D46">
              <w:rPr>
                <w:rFonts w:cs="Arial"/>
                <w:sz w:val="20"/>
                <w:szCs w:val="20"/>
              </w:rPr>
              <w:t>Skype Communications S.á r.l.</w:t>
            </w:r>
          </w:p>
        </w:tc>
        <w:tc>
          <w:tcPr>
            <w:tcW w:w="0" w:type="auto"/>
            <w:vAlign w:val="bottom"/>
          </w:tcPr>
          <w:p w14:paraId="356B9183" w14:textId="77777777" w:rsidR="00C334D1" w:rsidRPr="00813D46" w:rsidRDefault="00C334D1" w:rsidP="007B0C0F">
            <w:pPr>
              <w:pStyle w:val="la2"/>
            </w:pPr>
            <w:r w:rsidRPr="00813D46">
              <w:rPr>
                <w:sz w:val="15"/>
                <w:szCs w:val="15"/>
              </w:rPr>
              <w:t> </w:t>
            </w:r>
          </w:p>
        </w:tc>
        <w:tc>
          <w:tcPr>
            <w:tcW w:w="0" w:type="auto"/>
          </w:tcPr>
          <w:p w14:paraId="7ABA2A86" w14:textId="77777777" w:rsidR="00C334D1" w:rsidRPr="00813D46" w:rsidRDefault="00C334D1" w:rsidP="007B0C0F">
            <w:pPr>
              <w:pStyle w:val="NormalWeb"/>
              <w:rPr>
                <w:sz w:val="8"/>
              </w:rPr>
            </w:pPr>
            <w:r w:rsidRPr="00813D46">
              <w:rPr>
                <w:rFonts w:cs="Arial"/>
                <w:sz w:val="20"/>
                <w:szCs w:val="20"/>
              </w:rPr>
              <w:t>Luxembourg</w:t>
            </w:r>
          </w:p>
        </w:tc>
      </w:tr>
      <w:tr w:rsidR="00C334D1" w:rsidRPr="00813D46" w14:paraId="0BF02821" w14:textId="77777777" w:rsidTr="007B0C0F">
        <w:trPr>
          <w:jc w:val="center"/>
        </w:trPr>
        <w:tc>
          <w:tcPr>
            <w:tcW w:w="0" w:type="auto"/>
          </w:tcPr>
          <w:p w14:paraId="019D1655" w14:textId="6B60158C" w:rsidR="00C334D1" w:rsidRPr="00813D46" w:rsidRDefault="009E1024" w:rsidP="007B0C0F">
            <w:pPr>
              <w:pStyle w:val="NormalWeb"/>
              <w:rPr>
                <w:rFonts w:cs="Arial"/>
                <w:sz w:val="20"/>
                <w:szCs w:val="20"/>
              </w:rPr>
            </w:pPr>
            <w:r w:rsidRPr="00813D46">
              <w:rPr>
                <w:rFonts w:cs="Arial"/>
                <w:sz w:val="20"/>
                <w:szCs w:val="20"/>
              </w:rPr>
              <w:t>Mojang Synergies AB</w:t>
            </w:r>
          </w:p>
        </w:tc>
        <w:tc>
          <w:tcPr>
            <w:tcW w:w="0" w:type="auto"/>
            <w:vAlign w:val="bottom"/>
          </w:tcPr>
          <w:p w14:paraId="026E7B2C" w14:textId="77777777" w:rsidR="00C334D1" w:rsidRPr="00813D46" w:rsidRDefault="00C334D1" w:rsidP="007B0C0F">
            <w:pPr>
              <w:pStyle w:val="la2"/>
              <w:rPr>
                <w:sz w:val="15"/>
                <w:szCs w:val="15"/>
              </w:rPr>
            </w:pPr>
          </w:p>
        </w:tc>
        <w:tc>
          <w:tcPr>
            <w:tcW w:w="0" w:type="auto"/>
          </w:tcPr>
          <w:p w14:paraId="6377F49D" w14:textId="60279BE9" w:rsidR="00C334D1" w:rsidRPr="00813D46" w:rsidRDefault="009E1024" w:rsidP="007B0C0F">
            <w:pPr>
              <w:pStyle w:val="NormalWeb"/>
              <w:rPr>
                <w:rFonts w:cs="Arial"/>
                <w:sz w:val="20"/>
                <w:szCs w:val="20"/>
              </w:rPr>
            </w:pPr>
            <w:r w:rsidRPr="00813D46">
              <w:rPr>
                <w:rFonts w:cs="Arial"/>
                <w:sz w:val="20"/>
                <w:szCs w:val="20"/>
              </w:rPr>
              <w:t>Sweden</w:t>
            </w:r>
          </w:p>
        </w:tc>
      </w:tr>
    </w:tbl>
    <w:p w14:paraId="1740333C" w14:textId="77777777" w:rsidR="00C334D1" w:rsidRPr="00813D46" w:rsidRDefault="00C334D1" w:rsidP="00C334D1">
      <w:pPr>
        <w:pStyle w:val="NormalWeb"/>
        <w:spacing w:before="0" w:beforeAutospacing="0" w:after="0" w:afterAutospacing="0"/>
        <w:rPr>
          <w:sz w:val="2"/>
          <w:szCs w:val="2"/>
        </w:rPr>
      </w:pPr>
      <w:r w:rsidRPr="00813D46">
        <w:rPr>
          <w:sz w:val="8"/>
        </w:rPr>
        <w:br w:type="page"/>
      </w:r>
    </w:p>
    <w:p w14:paraId="14FA55F2" w14:textId="77777777" w:rsidR="00C334D1" w:rsidRPr="00813D46" w:rsidRDefault="00C334D1" w:rsidP="00C334D1">
      <w:pPr>
        <w:pStyle w:val="NormalWeb"/>
        <w:spacing w:before="0" w:beforeAutospacing="0" w:after="0" w:afterAutospacing="0"/>
        <w:jc w:val="right"/>
      </w:pPr>
      <w:r w:rsidRPr="00813D46">
        <w:rPr>
          <w:rFonts w:cs="Arial"/>
          <w:sz w:val="20"/>
          <w:szCs w:val="20"/>
        </w:rPr>
        <w:t xml:space="preserve">Exhibit 23.1 </w:t>
      </w:r>
    </w:p>
    <w:p w14:paraId="62BFF3E3" w14:textId="77777777" w:rsidR="00C334D1" w:rsidRPr="00813D46" w:rsidRDefault="00C334D1" w:rsidP="00C334D1">
      <w:pPr>
        <w:pStyle w:val="NormalWeb"/>
        <w:keepNext/>
        <w:spacing w:before="180" w:beforeAutospacing="0" w:after="0" w:afterAutospacing="0"/>
        <w:jc w:val="center"/>
      </w:pPr>
      <w:r w:rsidRPr="00813D46">
        <w:rPr>
          <w:rFonts w:cs="Arial"/>
          <w:b/>
          <w:bCs/>
          <w:sz w:val="20"/>
          <w:szCs w:val="20"/>
        </w:rPr>
        <w:t xml:space="preserve">CONSENT OF INDEPENDENT REGISTERED PUBLIC ACCOUNTING FIRM </w:t>
      </w:r>
    </w:p>
    <w:p w14:paraId="78FC3689" w14:textId="5C86C1F8" w:rsidR="00C334D1" w:rsidRPr="00813D46" w:rsidRDefault="00C334D1" w:rsidP="00C334D1">
      <w:pPr>
        <w:pStyle w:val="NormalWeb"/>
        <w:spacing w:before="180" w:beforeAutospacing="0" w:after="0" w:afterAutospacing="0"/>
        <w:rPr>
          <w:sz w:val="8"/>
        </w:rPr>
      </w:pPr>
      <w:r w:rsidRPr="00813D46">
        <w:rPr>
          <w:rFonts w:cs="Arial"/>
          <w:sz w:val="20"/>
          <w:szCs w:val="20"/>
        </w:rPr>
        <w:t>We consent to the incorporation by reference in Registration Statement Nos. 333-109185, 333-118764, 333-91755, 333-52852, 333-132100, 333-161516, 333-75243, and 333-185757 on Form S-8 and Registration Statement Nos. 333-43449, 333-110107, 333-108843, 333-155495, and 333-184717 on Form S-3 of our reports dated July 3</w:t>
      </w:r>
      <w:r w:rsidR="00A94D8F" w:rsidRPr="00813D46">
        <w:rPr>
          <w:rFonts w:cs="Arial"/>
          <w:sz w:val="20"/>
          <w:szCs w:val="20"/>
        </w:rPr>
        <w:t>1</w:t>
      </w:r>
      <w:r w:rsidRPr="00813D46">
        <w:rPr>
          <w:rFonts w:cs="Arial"/>
          <w:sz w:val="20"/>
          <w:szCs w:val="20"/>
        </w:rPr>
        <w:t>, 201</w:t>
      </w:r>
      <w:r w:rsidR="00F32F2C" w:rsidRPr="00813D46">
        <w:rPr>
          <w:rFonts w:cs="Arial"/>
          <w:sz w:val="20"/>
          <w:szCs w:val="20"/>
        </w:rPr>
        <w:t>5</w:t>
      </w:r>
      <w:r w:rsidRPr="00813D46">
        <w:rPr>
          <w:rFonts w:cs="Arial"/>
          <w:sz w:val="20"/>
          <w:szCs w:val="20"/>
        </w:rPr>
        <w:t xml:space="preserve">, relating to the consolidated financial statements of Microsoft Corporation and subsidiaries (the “Company”), and the effectiveness of the Company’s internal control over financial reporting, appearing in this Annual Report on Form 10-K of Microsoft Corporation for the year ended June 30, 2015. </w:t>
      </w:r>
    </w:p>
    <w:p w14:paraId="7EC51542" w14:textId="77777777" w:rsidR="00C334D1" w:rsidRPr="00813D46" w:rsidRDefault="00C334D1" w:rsidP="00C334D1">
      <w:pPr>
        <w:pStyle w:val="NormalWeb"/>
        <w:spacing w:before="360" w:beforeAutospacing="0" w:after="0" w:afterAutospacing="0"/>
        <w:rPr>
          <w:sz w:val="8"/>
        </w:rPr>
      </w:pPr>
      <w:r w:rsidRPr="00813D46">
        <w:rPr>
          <w:rFonts w:cs="Arial"/>
          <w:sz w:val="20"/>
          <w:szCs w:val="20"/>
        </w:rPr>
        <w:t>/s/ D</w:t>
      </w:r>
      <w:r w:rsidRPr="00813D46">
        <w:rPr>
          <w:rFonts w:cs="Arial"/>
          <w:sz w:val="15"/>
          <w:szCs w:val="15"/>
        </w:rPr>
        <w:t>ELOITTE</w:t>
      </w:r>
      <w:r w:rsidRPr="00813D46">
        <w:rPr>
          <w:rFonts w:cs="Arial"/>
          <w:sz w:val="20"/>
          <w:szCs w:val="20"/>
        </w:rPr>
        <w:t> &amp; T</w:t>
      </w:r>
      <w:r w:rsidRPr="00813D46">
        <w:rPr>
          <w:rFonts w:cs="Arial"/>
          <w:sz w:val="15"/>
          <w:szCs w:val="15"/>
        </w:rPr>
        <w:t>OUCHE</w:t>
      </w:r>
      <w:r w:rsidRPr="00813D46">
        <w:rPr>
          <w:rFonts w:cs="Arial"/>
          <w:sz w:val="20"/>
          <w:szCs w:val="20"/>
        </w:rPr>
        <w:t xml:space="preserve"> LLP </w:t>
      </w:r>
    </w:p>
    <w:p w14:paraId="69CD8FF7" w14:textId="77777777" w:rsidR="00C334D1" w:rsidRPr="00813D46" w:rsidRDefault="00C334D1" w:rsidP="00C334D1">
      <w:pPr>
        <w:pStyle w:val="NormalWeb"/>
        <w:spacing w:before="90" w:beforeAutospacing="0" w:after="0" w:afterAutospacing="0"/>
        <w:rPr>
          <w:sz w:val="8"/>
        </w:rPr>
      </w:pPr>
      <w:r w:rsidRPr="00813D46">
        <w:rPr>
          <w:rFonts w:cs="Arial"/>
          <w:sz w:val="20"/>
          <w:szCs w:val="20"/>
        </w:rPr>
        <w:t xml:space="preserve">Seattle, Washington </w:t>
      </w:r>
    </w:p>
    <w:p w14:paraId="0E18F4D7" w14:textId="4C1A7095" w:rsidR="00C334D1" w:rsidRPr="00813D46" w:rsidRDefault="00C334D1" w:rsidP="00C334D1">
      <w:pPr>
        <w:pStyle w:val="NormalWeb"/>
        <w:spacing w:before="0" w:beforeAutospacing="0" w:after="0" w:afterAutospacing="0"/>
        <w:rPr>
          <w:sz w:val="8"/>
        </w:rPr>
      </w:pPr>
      <w:r w:rsidRPr="00813D46">
        <w:rPr>
          <w:rFonts w:cs="Arial"/>
          <w:sz w:val="20"/>
          <w:szCs w:val="20"/>
        </w:rPr>
        <w:t>July 3</w:t>
      </w:r>
      <w:r w:rsidR="00A94D8F" w:rsidRPr="00813D46">
        <w:rPr>
          <w:rFonts w:cs="Arial"/>
          <w:sz w:val="20"/>
          <w:szCs w:val="20"/>
        </w:rPr>
        <w:t>1</w:t>
      </w:r>
      <w:r w:rsidRPr="00813D46">
        <w:rPr>
          <w:rFonts w:cs="Arial"/>
          <w:sz w:val="20"/>
          <w:szCs w:val="20"/>
        </w:rPr>
        <w:t xml:space="preserve">, 2015 </w:t>
      </w:r>
    </w:p>
    <w:p w14:paraId="6E75841D" w14:textId="77777777" w:rsidR="00C334D1" w:rsidRPr="00813D46" w:rsidRDefault="00C334D1" w:rsidP="00C334D1">
      <w:pPr>
        <w:pStyle w:val="NormalWeb"/>
        <w:spacing w:before="0" w:beforeAutospacing="0" w:after="0" w:afterAutospacing="0"/>
        <w:rPr>
          <w:sz w:val="2"/>
          <w:szCs w:val="2"/>
        </w:rPr>
      </w:pPr>
      <w:r w:rsidRPr="00813D46">
        <w:rPr>
          <w:sz w:val="8"/>
        </w:rPr>
        <w:br w:type="page"/>
      </w:r>
    </w:p>
    <w:p w14:paraId="2D5A4C97" w14:textId="77777777" w:rsidR="00C334D1" w:rsidRPr="00813D46" w:rsidRDefault="00C334D1" w:rsidP="00C334D1">
      <w:pPr>
        <w:pStyle w:val="NormalWeb"/>
        <w:spacing w:before="0" w:beforeAutospacing="0" w:after="0" w:afterAutospacing="0"/>
        <w:jc w:val="right"/>
      </w:pPr>
      <w:r w:rsidRPr="00813D46">
        <w:rPr>
          <w:rFonts w:cs="Arial"/>
          <w:sz w:val="20"/>
          <w:szCs w:val="20"/>
        </w:rPr>
        <w:t xml:space="preserve">Exhibit 31.1 </w:t>
      </w:r>
    </w:p>
    <w:p w14:paraId="7C3900AA" w14:textId="77777777" w:rsidR="00C334D1" w:rsidRPr="00813D46" w:rsidRDefault="00C334D1" w:rsidP="00C334D1">
      <w:pPr>
        <w:pStyle w:val="NormalWeb"/>
        <w:keepNext/>
        <w:spacing w:before="180" w:beforeAutospacing="0" w:after="0" w:afterAutospacing="0"/>
        <w:jc w:val="center"/>
      </w:pPr>
      <w:r w:rsidRPr="00813D46">
        <w:rPr>
          <w:rFonts w:cs="Arial"/>
          <w:b/>
          <w:bCs/>
          <w:sz w:val="20"/>
          <w:szCs w:val="20"/>
        </w:rPr>
        <w:t xml:space="preserve">CERTIFICATIONS </w:t>
      </w:r>
    </w:p>
    <w:p w14:paraId="31DB625C"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I, Satya Nadella, certify that: </w:t>
      </w:r>
    </w:p>
    <w:p w14:paraId="48592CC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1. I have reviewed this annual report on Form 10-K of Microsoft Corporation; </w:t>
      </w:r>
    </w:p>
    <w:p w14:paraId="2017A17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2. Based on my knowledge, this report does not contain any untrue statement of a material fact or omit to state a material fact necessary to make the statements made, in light of the circumstances under which such statements were made, not misleading with respect to the period covered by this report; </w:t>
      </w:r>
    </w:p>
    <w:p w14:paraId="459A1D89"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3. Based on my knowledge, the financial statements, and other financial information included in this report, fairly present in all material respects the financial condition, results of operations and cash flows of the registrant as of, and for, the periods presented in this report; </w:t>
      </w:r>
    </w:p>
    <w:p w14:paraId="446BD94D"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4. The registrant’s other certifying officer and I are responsible for establishing and maintaining disclosure controls and procedures (as defined in Exchange Act Rules 13a-15(e) and 15d-15(e)) and internal control over financial reporting (as defined in Exchange Act Rules 13a-15(f) and 15d-15(f)) for the registrant and have: </w:t>
      </w:r>
    </w:p>
    <w:p w14:paraId="787C3237"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a) Designed such disclosure controls and procedures, or caused such disclosure controls and procedures to be designed under our supervision, to ensure that material information relating to the registrant, including its consolidated subsidiaries, is made known to us by others within those entities, particularly during the period in which this report is being prepared; </w:t>
      </w:r>
    </w:p>
    <w:p w14:paraId="4F9F609D"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b) Designed such internal control over financial reporting, or caused such internal control over financial reporting to be designed under our supervision, to provide reasonable assurance regarding the reliability of financial reporting and the preparation of financial statements for external purposes in accordance with generally accepted accounting principles; </w:t>
      </w:r>
    </w:p>
    <w:p w14:paraId="304A51F6"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 Evaluated the effectiveness of the registrant’s disclosure controls and procedures and presented in this report our conclusions about the effectiveness of the disclosure controls and procedures, as of the end of the period covered by this report based on such evaluation; and </w:t>
      </w:r>
    </w:p>
    <w:p w14:paraId="2E370590"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d) Disclosed in this report any change in the registrant’s internal control over financial reporting that occurred during the registrant’s most recent fiscal quarter (the registrant’s fourth fiscal quarter in the case of an annual report) that has materially affected, or is reasonably likely to materially affect, the registrant’s internal control over financial reporting; and </w:t>
      </w:r>
    </w:p>
    <w:p w14:paraId="0FDD2BD3"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5. The registrant’s other certifying officer and I have disclosed, based on our most recent evaluation of internal control over financial reporting, to the registrant’s auditors and the audit committee of registrant’s Board of Directors (or persons performing the equivalent functions): </w:t>
      </w:r>
    </w:p>
    <w:p w14:paraId="32E6EE35"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a) All significant deficiencies and material weaknesses in the design or operation of internal control over financial reporting which are reasonably likely to adversely affect the registrant’s ability to record, process, summarize and report financial information; and </w:t>
      </w:r>
    </w:p>
    <w:p w14:paraId="604D35B4"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b) Any fraud, whether or not material, that involves management or other employees who have a significant role in the registrant’s internal control over financial reporting. </w:t>
      </w:r>
    </w:p>
    <w:p w14:paraId="0D121B0D"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2000" w:type="pct"/>
        <w:tblCellMar>
          <w:top w:w="14" w:type="dxa"/>
          <w:left w:w="0" w:type="dxa"/>
          <w:right w:w="14" w:type="dxa"/>
        </w:tblCellMar>
        <w:tblLook w:val="0000" w:firstRow="0" w:lastRow="0" w:firstColumn="0" w:lastColumn="0" w:noHBand="0" w:noVBand="0"/>
      </w:tblPr>
      <w:tblGrid>
        <w:gridCol w:w="4147"/>
      </w:tblGrid>
      <w:tr w:rsidR="00C334D1" w:rsidRPr="00813D46" w14:paraId="6402A23F" w14:textId="77777777" w:rsidTr="007B0C0F">
        <w:tc>
          <w:tcPr>
            <w:tcW w:w="5000" w:type="pct"/>
            <w:vAlign w:val="center"/>
          </w:tcPr>
          <w:p w14:paraId="0AA48157" w14:textId="77777777" w:rsidR="00C334D1" w:rsidRPr="00813D46" w:rsidRDefault="00C334D1" w:rsidP="007B0C0F">
            <w:pPr>
              <w:rPr>
                <w:sz w:val="1"/>
                <w:szCs w:val="24"/>
              </w:rPr>
            </w:pPr>
          </w:p>
        </w:tc>
      </w:tr>
      <w:tr w:rsidR="00C334D1" w:rsidRPr="00813D46" w14:paraId="1A471E72" w14:textId="77777777" w:rsidTr="007B0C0F">
        <w:trPr>
          <w:trHeight w:val="240"/>
        </w:trPr>
        <w:tc>
          <w:tcPr>
            <w:tcW w:w="0" w:type="auto"/>
            <w:vAlign w:val="center"/>
          </w:tcPr>
          <w:p w14:paraId="54173B34" w14:textId="77777777" w:rsidR="00C334D1" w:rsidRPr="00813D46" w:rsidRDefault="00C334D1" w:rsidP="007B0C0F">
            <w:pPr>
              <w:rPr>
                <w:sz w:val="8"/>
                <w:szCs w:val="24"/>
              </w:rPr>
            </w:pPr>
          </w:p>
        </w:tc>
      </w:tr>
      <w:tr w:rsidR="00C334D1" w:rsidRPr="00813D46" w14:paraId="6A0E4010" w14:textId="77777777" w:rsidTr="007B0C0F">
        <w:tc>
          <w:tcPr>
            <w:tcW w:w="0" w:type="auto"/>
            <w:tcBorders>
              <w:bottom w:val="single" w:sz="6" w:space="0" w:color="000000"/>
            </w:tcBorders>
          </w:tcPr>
          <w:p w14:paraId="3567CC1D" w14:textId="77777777" w:rsidR="00C334D1" w:rsidRPr="00813D46" w:rsidRDefault="00C334D1" w:rsidP="007B0C0F">
            <w:pPr>
              <w:rPr>
                <w:sz w:val="8"/>
                <w:szCs w:val="24"/>
              </w:rPr>
            </w:pPr>
            <w:r w:rsidRPr="00813D46">
              <w:rPr>
                <w:rFonts w:cs="Arial"/>
              </w:rPr>
              <w:t>/s/ S</w:t>
            </w:r>
            <w:r w:rsidRPr="00813D46">
              <w:rPr>
                <w:rFonts w:cs="Arial"/>
                <w:sz w:val="15"/>
                <w:szCs w:val="15"/>
              </w:rPr>
              <w:t>ATYA</w:t>
            </w:r>
            <w:r w:rsidRPr="00813D46">
              <w:rPr>
                <w:rFonts w:cs="Arial"/>
              </w:rPr>
              <w:t xml:space="preserve"> N</w:t>
            </w:r>
            <w:r w:rsidRPr="00813D46">
              <w:rPr>
                <w:rFonts w:cs="Arial"/>
                <w:sz w:val="15"/>
                <w:szCs w:val="15"/>
              </w:rPr>
              <w:t>ADELLA</w:t>
            </w:r>
          </w:p>
        </w:tc>
      </w:tr>
      <w:tr w:rsidR="00C334D1" w:rsidRPr="00813D46" w14:paraId="3E03F522" w14:textId="77777777" w:rsidTr="007B0C0F">
        <w:tc>
          <w:tcPr>
            <w:tcW w:w="0" w:type="auto"/>
            <w:vAlign w:val="bottom"/>
          </w:tcPr>
          <w:p w14:paraId="3FBC8340" w14:textId="77777777" w:rsidR="00C334D1" w:rsidRPr="00813D46" w:rsidRDefault="00C334D1" w:rsidP="007B0C0F">
            <w:pPr>
              <w:rPr>
                <w:sz w:val="8"/>
                <w:szCs w:val="24"/>
              </w:rPr>
            </w:pPr>
            <w:r w:rsidRPr="00813D46">
              <w:rPr>
                <w:rFonts w:cs="Arial"/>
              </w:rPr>
              <w:t>Satya Nadella</w:t>
            </w:r>
          </w:p>
        </w:tc>
      </w:tr>
      <w:tr w:rsidR="00C334D1" w:rsidRPr="00813D46" w14:paraId="018A3B99" w14:textId="77777777" w:rsidTr="007B0C0F">
        <w:tc>
          <w:tcPr>
            <w:tcW w:w="0" w:type="auto"/>
            <w:vAlign w:val="bottom"/>
          </w:tcPr>
          <w:p w14:paraId="38DFECBF" w14:textId="77777777" w:rsidR="00C334D1" w:rsidRPr="00813D46" w:rsidRDefault="00C334D1" w:rsidP="007B0C0F">
            <w:pPr>
              <w:rPr>
                <w:sz w:val="8"/>
                <w:szCs w:val="24"/>
              </w:rPr>
            </w:pPr>
            <w:r w:rsidRPr="00813D46">
              <w:rPr>
                <w:rFonts w:cs="Arial"/>
              </w:rPr>
              <w:t>Chief Executive Officer</w:t>
            </w:r>
          </w:p>
        </w:tc>
      </w:tr>
    </w:tbl>
    <w:p w14:paraId="2F1D18C0" w14:textId="44DB53DC" w:rsidR="00C334D1" w:rsidRPr="00813D46" w:rsidRDefault="00C334D1" w:rsidP="00C334D1">
      <w:pPr>
        <w:pStyle w:val="NormalWeb"/>
        <w:spacing w:before="180" w:beforeAutospacing="0" w:after="0" w:afterAutospacing="0"/>
        <w:rPr>
          <w:sz w:val="8"/>
        </w:rPr>
      </w:pPr>
      <w:r w:rsidRPr="00813D46">
        <w:rPr>
          <w:rFonts w:cs="Arial"/>
          <w:sz w:val="20"/>
          <w:szCs w:val="20"/>
        </w:rPr>
        <w:t>July 3</w:t>
      </w:r>
      <w:r w:rsidR="00A94D8F" w:rsidRPr="00813D46">
        <w:rPr>
          <w:rFonts w:cs="Arial"/>
          <w:sz w:val="20"/>
          <w:szCs w:val="20"/>
        </w:rPr>
        <w:t>1</w:t>
      </w:r>
      <w:r w:rsidRPr="00813D46">
        <w:rPr>
          <w:rFonts w:cs="Arial"/>
          <w:sz w:val="20"/>
          <w:szCs w:val="20"/>
        </w:rPr>
        <w:t xml:space="preserve">, 2015 </w:t>
      </w:r>
    </w:p>
    <w:p w14:paraId="0A4B5220" w14:textId="77777777" w:rsidR="00C334D1" w:rsidRPr="00813D46" w:rsidRDefault="00C334D1" w:rsidP="00C334D1">
      <w:pPr>
        <w:pStyle w:val="NormalWeb"/>
        <w:spacing w:before="180" w:beforeAutospacing="0" w:after="0" w:afterAutospacing="0"/>
        <w:rPr>
          <w:sz w:val="2"/>
          <w:szCs w:val="2"/>
        </w:rPr>
      </w:pPr>
      <w:r w:rsidRPr="00813D46">
        <w:rPr>
          <w:sz w:val="8"/>
        </w:rPr>
        <w:br w:type="page"/>
      </w:r>
    </w:p>
    <w:p w14:paraId="069A4279" w14:textId="77777777" w:rsidR="00C334D1" w:rsidRPr="00813D46" w:rsidRDefault="00C334D1" w:rsidP="00C334D1">
      <w:pPr>
        <w:pStyle w:val="NormalWeb"/>
        <w:spacing w:before="0" w:beforeAutospacing="0" w:after="0" w:afterAutospacing="0"/>
        <w:jc w:val="right"/>
      </w:pPr>
      <w:r w:rsidRPr="00813D46">
        <w:rPr>
          <w:rFonts w:cs="Arial"/>
          <w:sz w:val="20"/>
          <w:szCs w:val="20"/>
        </w:rPr>
        <w:t xml:space="preserve">Exhibit 31.2 </w:t>
      </w:r>
    </w:p>
    <w:p w14:paraId="66F4D78F" w14:textId="77777777" w:rsidR="00C334D1" w:rsidRPr="00813D46" w:rsidRDefault="00C334D1" w:rsidP="00C334D1">
      <w:pPr>
        <w:pStyle w:val="NormalWeb"/>
        <w:keepNext/>
        <w:spacing w:before="180" w:beforeAutospacing="0" w:after="0" w:afterAutospacing="0"/>
        <w:jc w:val="center"/>
      </w:pPr>
      <w:r w:rsidRPr="00813D46">
        <w:rPr>
          <w:rFonts w:cs="Arial"/>
          <w:b/>
          <w:bCs/>
          <w:sz w:val="20"/>
          <w:szCs w:val="20"/>
        </w:rPr>
        <w:t xml:space="preserve">CERTIFICATIONS </w:t>
      </w:r>
    </w:p>
    <w:p w14:paraId="59FE88F7"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I, Amy E. Hood, certify that: </w:t>
      </w:r>
    </w:p>
    <w:p w14:paraId="14D93F34"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1. I have reviewed this annual report on Form 10-K of Microsoft Corporation; </w:t>
      </w:r>
    </w:p>
    <w:p w14:paraId="6D5A6EB3"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2. Based on my knowledge, this report does not contain any untrue statement of a material fact or omit to state a material fact necessary to make the statements made, in light of the circumstances under which such statements were made, not misleading with respect to the period covered by this report; </w:t>
      </w:r>
    </w:p>
    <w:p w14:paraId="4155CDCD"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3. Based on my knowledge, the financial statements, and other financial information included in this report, fairly present in all material respects the financial condition, results of operations and cash flows of the registrant as of, and for, the periods presented in this report; </w:t>
      </w:r>
    </w:p>
    <w:p w14:paraId="13C50638"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4. The registrant’s other certifying officer and I are responsible for establishing and maintaining disclosure controls and procedures (as defined in Exchange Act Rules 13a-15(e) and 15d-15(e)) and internal control over financial reporting (as defined in Exchange Act Rules 13a-15(f) and 15d-15(f)) for the registrant and have: </w:t>
      </w:r>
    </w:p>
    <w:p w14:paraId="088C5688"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a) Designed such disclosure controls and procedures, or caused such disclosure controls and procedures to be designed under our supervision, to ensure that material information relating to the registrant, including its consolidated subsidiaries, is made known to us by others within those entities, particularly during the period in which this report is being prepared; </w:t>
      </w:r>
    </w:p>
    <w:p w14:paraId="0AE05E20"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b) Designed such internal control over financial reporting, or caused such internal control over financial reporting to be designed under our supervision, to provide reasonable assurance regarding the reliability of financial reporting and the preparation of financial statements for external purposes in accordance with generally accepted accounting principles; </w:t>
      </w:r>
    </w:p>
    <w:p w14:paraId="5C87A660"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c) Evaluated the effectiveness of the registrant’s disclosure controls and procedures and presented in this report our conclusions about the effectiveness of the disclosure controls and procedures, as of the end of the period covered by this report based on such evaluation; and </w:t>
      </w:r>
    </w:p>
    <w:p w14:paraId="5B0685EB"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d) Disclosed in this report any change in the registrant’s internal control over financial reporting that occurred during the registrant’s most recent fiscal quarter (the registrant’s fourth fiscal quarter in the case of an annual report) that has materially affected, or is reasonably likely to materially affect, the registrant’s internal control over financial reporting; and </w:t>
      </w:r>
    </w:p>
    <w:p w14:paraId="244C686E"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5. The registrant’s other certifying officer and I have disclosed, based on our most recent evaluation of internal control over financial reporting, to the registrant’s auditors and the audit committee of registrant’s Board of Directors (or persons performing the equivalent functions): </w:t>
      </w:r>
    </w:p>
    <w:p w14:paraId="224F188F"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a) All significant deficiencies and material weaknesses in the design or operation of internal control over financial reporting which are reasonably likely to adversely affect the registrant’s ability to record, process, summarize and report financial information; and </w:t>
      </w:r>
    </w:p>
    <w:p w14:paraId="4F6DDC32"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b) Any fraud, whether or not material, that involves management or other employees who have a significant role in the registrant’s internal control over financial reporting. </w:t>
      </w:r>
    </w:p>
    <w:p w14:paraId="44A5577C"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2000" w:type="pct"/>
        <w:tblCellMar>
          <w:top w:w="14" w:type="dxa"/>
          <w:left w:w="0" w:type="dxa"/>
          <w:right w:w="14" w:type="dxa"/>
        </w:tblCellMar>
        <w:tblLook w:val="0000" w:firstRow="0" w:lastRow="0" w:firstColumn="0" w:lastColumn="0" w:noHBand="0" w:noVBand="0"/>
      </w:tblPr>
      <w:tblGrid>
        <w:gridCol w:w="4147"/>
      </w:tblGrid>
      <w:tr w:rsidR="00C334D1" w:rsidRPr="00813D46" w14:paraId="000E3A3C" w14:textId="77777777" w:rsidTr="007B0C0F">
        <w:tc>
          <w:tcPr>
            <w:tcW w:w="5000" w:type="pct"/>
            <w:vAlign w:val="center"/>
          </w:tcPr>
          <w:p w14:paraId="161A0A6A" w14:textId="77777777" w:rsidR="00C334D1" w:rsidRPr="00813D46" w:rsidRDefault="00C334D1" w:rsidP="007B0C0F">
            <w:pPr>
              <w:rPr>
                <w:sz w:val="1"/>
                <w:szCs w:val="24"/>
              </w:rPr>
            </w:pPr>
          </w:p>
        </w:tc>
      </w:tr>
      <w:tr w:rsidR="00C334D1" w:rsidRPr="00813D46" w14:paraId="7D97F673" w14:textId="77777777" w:rsidTr="007B0C0F">
        <w:trPr>
          <w:trHeight w:val="240"/>
        </w:trPr>
        <w:tc>
          <w:tcPr>
            <w:tcW w:w="0" w:type="auto"/>
            <w:vAlign w:val="center"/>
          </w:tcPr>
          <w:p w14:paraId="3CDCCC57" w14:textId="77777777" w:rsidR="00C334D1" w:rsidRPr="00813D46" w:rsidRDefault="00C334D1" w:rsidP="007B0C0F">
            <w:pPr>
              <w:rPr>
                <w:sz w:val="8"/>
                <w:szCs w:val="24"/>
              </w:rPr>
            </w:pPr>
          </w:p>
        </w:tc>
      </w:tr>
      <w:tr w:rsidR="00C334D1" w:rsidRPr="00813D46" w14:paraId="4ADACCF7" w14:textId="77777777" w:rsidTr="007B0C0F">
        <w:tc>
          <w:tcPr>
            <w:tcW w:w="0" w:type="auto"/>
            <w:tcBorders>
              <w:bottom w:val="single" w:sz="6" w:space="0" w:color="000000"/>
            </w:tcBorders>
          </w:tcPr>
          <w:p w14:paraId="49D6A73E" w14:textId="77777777" w:rsidR="00C334D1" w:rsidRPr="00813D46" w:rsidRDefault="00C334D1" w:rsidP="007B0C0F">
            <w:pPr>
              <w:rPr>
                <w:sz w:val="8"/>
                <w:szCs w:val="24"/>
              </w:rPr>
            </w:pPr>
            <w:r w:rsidRPr="00813D46">
              <w:rPr>
                <w:rFonts w:cs="Arial"/>
              </w:rPr>
              <w:t>/s/ A</w:t>
            </w:r>
            <w:r w:rsidRPr="00813D46">
              <w:rPr>
                <w:rFonts w:cs="Arial"/>
                <w:sz w:val="15"/>
                <w:szCs w:val="15"/>
              </w:rPr>
              <w:t>MY</w:t>
            </w:r>
            <w:r w:rsidRPr="00813D46">
              <w:rPr>
                <w:rFonts w:cs="Arial"/>
              </w:rPr>
              <w:t xml:space="preserve"> E. H</w:t>
            </w:r>
            <w:r w:rsidRPr="00813D46">
              <w:rPr>
                <w:rFonts w:cs="Arial"/>
                <w:sz w:val="15"/>
                <w:szCs w:val="15"/>
              </w:rPr>
              <w:t>OOD</w:t>
            </w:r>
          </w:p>
        </w:tc>
      </w:tr>
      <w:tr w:rsidR="00C334D1" w:rsidRPr="00813D46" w14:paraId="654EC964" w14:textId="77777777" w:rsidTr="007B0C0F">
        <w:tc>
          <w:tcPr>
            <w:tcW w:w="0" w:type="auto"/>
            <w:vAlign w:val="bottom"/>
          </w:tcPr>
          <w:p w14:paraId="46F5F898" w14:textId="77777777" w:rsidR="00C334D1" w:rsidRPr="00813D46" w:rsidRDefault="00C334D1" w:rsidP="007B0C0F">
            <w:pPr>
              <w:rPr>
                <w:sz w:val="8"/>
                <w:szCs w:val="24"/>
              </w:rPr>
            </w:pPr>
            <w:r w:rsidRPr="00813D46">
              <w:rPr>
                <w:rFonts w:cs="Arial"/>
              </w:rPr>
              <w:t>Amy E. Hood</w:t>
            </w:r>
          </w:p>
        </w:tc>
      </w:tr>
      <w:tr w:rsidR="00C334D1" w:rsidRPr="00813D46" w14:paraId="5BA3DD18" w14:textId="77777777" w:rsidTr="007B0C0F">
        <w:tc>
          <w:tcPr>
            <w:tcW w:w="0" w:type="auto"/>
            <w:vAlign w:val="bottom"/>
          </w:tcPr>
          <w:p w14:paraId="1A90E9EE" w14:textId="77777777" w:rsidR="00C334D1" w:rsidRPr="00813D46" w:rsidRDefault="00C334D1" w:rsidP="007B0C0F">
            <w:pPr>
              <w:pStyle w:val="NormalWeb"/>
              <w:spacing w:before="0" w:beforeAutospacing="0" w:after="0" w:afterAutospacing="0"/>
              <w:rPr>
                <w:sz w:val="8"/>
              </w:rPr>
            </w:pPr>
            <w:r w:rsidRPr="00813D46">
              <w:rPr>
                <w:rFonts w:cs="Arial"/>
                <w:sz w:val="20"/>
                <w:szCs w:val="20"/>
              </w:rPr>
              <w:t>Executive Vice President and</w:t>
            </w:r>
          </w:p>
          <w:p w14:paraId="446B18D1" w14:textId="77777777" w:rsidR="00C334D1" w:rsidRPr="00813D46" w:rsidRDefault="00C334D1" w:rsidP="007B0C0F">
            <w:pPr>
              <w:pStyle w:val="NormalWeb"/>
              <w:spacing w:before="0" w:beforeAutospacing="0" w:after="15" w:afterAutospacing="0"/>
              <w:rPr>
                <w:sz w:val="8"/>
              </w:rPr>
            </w:pPr>
            <w:r w:rsidRPr="00813D46">
              <w:rPr>
                <w:rFonts w:cs="Arial"/>
                <w:sz w:val="20"/>
                <w:szCs w:val="20"/>
              </w:rPr>
              <w:t>Chief Financial Officer</w:t>
            </w:r>
          </w:p>
        </w:tc>
      </w:tr>
    </w:tbl>
    <w:p w14:paraId="3865D363" w14:textId="1908A8E8" w:rsidR="00C334D1" w:rsidRPr="00813D46" w:rsidRDefault="00C334D1" w:rsidP="00C334D1">
      <w:pPr>
        <w:pStyle w:val="NormalWeb"/>
        <w:spacing w:before="180" w:beforeAutospacing="0" w:after="0" w:afterAutospacing="0"/>
        <w:rPr>
          <w:sz w:val="8"/>
        </w:rPr>
      </w:pPr>
      <w:r w:rsidRPr="00813D46">
        <w:rPr>
          <w:rFonts w:cs="Arial"/>
          <w:sz w:val="20"/>
          <w:szCs w:val="20"/>
        </w:rPr>
        <w:t>July 3</w:t>
      </w:r>
      <w:r w:rsidR="00A94D8F" w:rsidRPr="00813D46">
        <w:rPr>
          <w:rFonts w:cs="Arial"/>
          <w:sz w:val="20"/>
          <w:szCs w:val="20"/>
        </w:rPr>
        <w:t>1</w:t>
      </w:r>
      <w:r w:rsidRPr="00813D46">
        <w:rPr>
          <w:rFonts w:cs="Arial"/>
          <w:sz w:val="20"/>
          <w:szCs w:val="20"/>
        </w:rPr>
        <w:t xml:space="preserve">, 2015 </w:t>
      </w:r>
    </w:p>
    <w:p w14:paraId="356B457F" w14:textId="77777777" w:rsidR="00C334D1" w:rsidRPr="00813D46" w:rsidRDefault="00C334D1" w:rsidP="00C334D1">
      <w:pPr>
        <w:pStyle w:val="NormalWeb"/>
        <w:spacing w:before="180" w:beforeAutospacing="0" w:after="0" w:afterAutospacing="0"/>
        <w:rPr>
          <w:sz w:val="2"/>
          <w:szCs w:val="2"/>
        </w:rPr>
      </w:pPr>
      <w:r w:rsidRPr="00813D46">
        <w:rPr>
          <w:sz w:val="8"/>
        </w:rPr>
        <w:br w:type="page"/>
      </w:r>
    </w:p>
    <w:p w14:paraId="6F55EC61" w14:textId="77777777" w:rsidR="00C334D1" w:rsidRPr="00813D46" w:rsidRDefault="00C334D1" w:rsidP="00C334D1">
      <w:pPr>
        <w:pStyle w:val="NormalWeb"/>
        <w:spacing w:before="0" w:beforeAutospacing="0" w:after="0" w:afterAutospacing="0"/>
        <w:jc w:val="right"/>
      </w:pPr>
      <w:r w:rsidRPr="00813D46">
        <w:rPr>
          <w:rFonts w:cs="Arial"/>
          <w:sz w:val="20"/>
          <w:szCs w:val="20"/>
        </w:rPr>
        <w:t xml:space="preserve">Exhibit 32.1 </w:t>
      </w:r>
    </w:p>
    <w:p w14:paraId="4E5A3DDF" w14:textId="77777777" w:rsidR="00C334D1" w:rsidRPr="00813D46" w:rsidRDefault="00C334D1" w:rsidP="00C334D1">
      <w:pPr>
        <w:pStyle w:val="NormalWeb"/>
        <w:keepNext/>
        <w:spacing w:before="180" w:beforeAutospacing="0" w:after="0" w:afterAutospacing="0"/>
        <w:jc w:val="center"/>
      </w:pPr>
      <w:r w:rsidRPr="00813D46">
        <w:rPr>
          <w:rFonts w:cs="Arial"/>
          <w:b/>
          <w:bCs/>
          <w:sz w:val="20"/>
          <w:szCs w:val="20"/>
        </w:rPr>
        <w:t xml:space="preserve">CERTIFICATIONS PURSUANT TO </w:t>
      </w:r>
    </w:p>
    <w:p w14:paraId="77047EEE" w14:textId="77777777" w:rsidR="00C334D1" w:rsidRPr="00813D46" w:rsidRDefault="00C334D1" w:rsidP="00C334D1">
      <w:pPr>
        <w:pStyle w:val="NormalWeb"/>
        <w:keepNext/>
        <w:spacing w:before="0" w:beforeAutospacing="0" w:after="0" w:afterAutospacing="0"/>
        <w:jc w:val="center"/>
      </w:pPr>
      <w:r w:rsidRPr="00813D46">
        <w:rPr>
          <w:rFonts w:cs="Arial"/>
          <w:b/>
          <w:bCs/>
          <w:sz w:val="20"/>
          <w:szCs w:val="20"/>
        </w:rPr>
        <w:t xml:space="preserve">SECTION 906 OF THE SARBANES-OXLEY ACT OF 2002 </w:t>
      </w:r>
    </w:p>
    <w:p w14:paraId="02867863" w14:textId="77777777" w:rsidR="00C334D1" w:rsidRPr="00813D46" w:rsidRDefault="00C334D1" w:rsidP="00C334D1">
      <w:pPr>
        <w:pStyle w:val="NormalWeb"/>
        <w:keepNext/>
        <w:spacing w:before="0" w:beforeAutospacing="0" w:after="0" w:afterAutospacing="0"/>
        <w:jc w:val="center"/>
      </w:pPr>
      <w:r w:rsidRPr="00813D46">
        <w:rPr>
          <w:rFonts w:cs="Arial"/>
          <w:b/>
          <w:bCs/>
          <w:sz w:val="20"/>
          <w:szCs w:val="20"/>
        </w:rPr>
        <w:t xml:space="preserve">(18 U.S.C. SECTION 1350) </w:t>
      </w:r>
    </w:p>
    <w:p w14:paraId="7BC50E41"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In connection with the Annual Report of Microsoft Corporation, a Washington corporation (the “Company”), on Form 10-K for the year ended June 30, 2015, as filed with the Securities and Exchange Commission (the “Report”), Satya Nadella, Chief Executive Officer of the Company, does hereby certify, pursuant to § 906 of the Sarbanes-Oxley Act of 2002 (18 U.S.C. § 1350), that to his knowledge: </w:t>
      </w:r>
    </w:p>
    <w:p w14:paraId="51C0DED5"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(1) The Report fully complies with the requirements of section 13(a) or 15(d) of the Securities Exchange Act of 1934; and </w:t>
      </w:r>
    </w:p>
    <w:p w14:paraId="6F316EA9"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(2) The information contained in the Report fairly presents, in all material respects, the financial condition and results of operations of the Company. </w:t>
      </w:r>
    </w:p>
    <w:p w14:paraId="566F4F11"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2000" w:type="pct"/>
        <w:tblCellMar>
          <w:top w:w="14" w:type="dxa"/>
          <w:left w:w="0" w:type="dxa"/>
          <w:right w:w="14" w:type="dxa"/>
        </w:tblCellMar>
        <w:tblLook w:val="0000" w:firstRow="0" w:lastRow="0" w:firstColumn="0" w:lastColumn="0" w:noHBand="0" w:noVBand="0"/>
      </w:tblPr>
      <w:tblGrid>
        <w:gridCol w:w="4147"/>
      </w:tblGrid>
      <w:tr w:rsidR="00C334D1" w:rsidRPr="00813D46" w14:paraId="34C67D06" w14:textId="77777777" w:rsidTr="007B0C0F">
        <w:tc>
          <w:tcPr>
            <w:tcW w:w="5000" w:type="pct"/>
            <w:vAlign w:val="center"/>
          </w:tcPr>
          <w:p w14:paraId="07391AD1" w14:textId="77777777" w:rsidR="00C334D1" w:rsidRPr="00813D46" w:rsidRDefault="00C334D1" w:rsidP="007B0C0F">
            <w:pPr>
              <w:rPr>
                <w:sz w:val="1"/>
                <w:szCs w:val="24"/>
              </w:rPr>
            </w:pPr>
          </w:p>
        </w:tc>
      </w:tr>
      <w:tr w:rsidR="00C334D1" w:rsidRPr="00813D46" w14:paraId="33495D8C" w14:textId="77777777" w:rsidTr="007B0C0F">
        <w:trPr>
          <w:trHeight w:val="240"/>
        </w:trPr>
        <w:tc>
          <w:tcPr>
            <w:tcW w:w="0" w:type="auto"/>
            <w:vAlign w:val="center"/>
          </w:tcPr>
          <w:p w14:paraId="3DB71264" w14:textId="77777777" w:rsidR="00C334D1" w:rsidRPr="00813D46" w:rsidRDefault="00C334D1" w:rsidP="007B0C0F">
            <w:pPr>
              <w:rPr>
                <w:sz w:val="8"/>
                <w:szCs w:val="24"/>
              </w:rPr>
            </w:pPr>
          </w:p>
        </w:tc>
      </w:tr>
      <w:tr w:rsidR="00C334D1" w:rsidRPr="00813D46" w14:paraId="49E55376" w14:textId="77777777" w:rsidTr="007B0C0F">
        <w:tc>
          <w:tcPr>
            <w:tcW w:w="0" w:type="auto"/>
            <w:tcBorders>
              <w:bottom w:val="single" w:sz="6" w:space="0" w:color="000000"/>
            </w:tcBorders>
          </w:tcPr>
          <w:p w14:paraId="209687D2" w14:textId="77777777" w:rsidR="00C334D1" w:rsidRPr="00813D46" w:rsidRDefault="00C334D1" w:rsidP="007B0C0F">
            <w:pPr>
              <w:rPr>
                <w:sz w:val="8"/>
                <w:szCs w:val="24"/>
              </w:rPr>
            </w:pPr>
            <w:r w:rsidRPr="00813D46">
              <w:rPr>
                <w:rFonts w:cs="Arial"/>
              </w:rPr>
              <w:t>/s/ S</w:t>
            </w:r>
            <w:r w:rsidRPr="00813D46">
              <w:rPr>
                <w:rFonts w:cs="Arial"/>
                <w:sz w:val="15"/>
                <w:szCs w:val="15"/>
              </w:rPr>
              <w:t>ATYA</w:t>
            </w:r>
            <w:r w:rsidRPr="00813D46">
              <w:rPr>
                <w:rFonts w:cs="Arial"/>
              </w:rPr>
              <w:t xml:space="preserve"> N</w:t>
            </w:r>
            <w:r w:rsidRPr="00813D46">
              <w:rPr>
                <w:rFonts w:cs="Arial"/>
                <w:sz w:val="15"/>
                <w:szCs w:val="15"/>
              </w:rPr>
              <w:t>ADELLA</w:t>
            </w:r>
          </w:p>
        </w:tc>
      </w:tr>
      <w:tr w:rsidR="00C334D1" w:rsidRPr="00813D46" w14:paraId="3FCFACE4" w14:textId="77777777" w:rsidTr="007B0C0F">
        <w:tc>
          <w:tcPr>
            <w:tcW w:w="0" w:type="auto"/>
            <w:vAlign w:val="bottom"/>
          </w:tcPr>
          <w:p w14:paraId="7DBFBD57" w14:textId="77777777" w:rsidR="00C334D1" w:rsidRPr="00813D46" w:rsidRDefault="00C334D1" w:rsidP="007B0C0F">
            <w:pPr>
              <w:rPr>
                <w:sz w:val="8"/>
                <w:szCs w:val="24"/>
              </w:rPr>
            </w:pPr>
            <w:r w:rsidRPr="00813D46">
              <w:rPr>
                <w:rFonts w:cs="Arial"/>
              </w:rPr>
              <w:t>Satya Nadella</w:t>
            </w:r>
          </w:p>
        </w:tc>
      </w:tr>
      <w:tr w:rsidR="00C334D1" w:rsidRPr="00813D46" w14:paraId="32A1170A" w14:textId="77777777" w:rsidTr="007B0C0F">
        <w:tc>
          <w:tcPr>
            <w:tcW w:w="0" w:type="auto"/>
            <w:vAlign w:val="bottom"/>
          </w:tcPr>
          <w:p w14:paraId="1D286B17" w14:textId="77777777" w:rsidR="00C334D1" w:rsidRPr="00813D46" w:rsidRDefault="00C334D1" w:rsidP="007B0C0F">
            <w:pPr>
              <w:rPr>
                <w:sz w:val="8"/>
                <w:szCs w:val="24"/>
              </w:rPr>
            </w:pPr>
            <w:r w:rsidRPr="00813D46">
              <w:rPr>
                <w:rFonts w:cs="Arial"/>
              </w:rPr>
              <w:t>Chief Executive Officer</w:t>
            </w:r>
          </w:p>
        </w:tc>
      </w:tr>
    </w:tbl>
    <w:p w14:paraId="68FDB19F" w14:textId="001BA7D0" w:rsidR="00C334D1" w:rsidRPr="00813D46" w:rsidRDefault="00C334D1" w:rsidP="00C334D1">
      <w:pPr>
        <w:pStyle w:val="NormalWeb"/>
        <w:spacing w:before="180" w:beforeAutospacing="0" w:after="0" w:afterAutospacing="0"/>
        <w:rPr>
          <w:sz w:val="8"/>
        </w:rPr>
      </w:pPr>
      <w:r w:rsidRPr="00813D46">
        <w:rPr>
          <w:rFonts w:cs="Arial"/>
          <w:sz w:val="20"/>
          <w:szCs w:val="20"/>
        </w:rPr>
        <w:t>July 3</w:t>
      </w:r>
      <w:r w:rsidR="00A94D8F" w:rsidRPr="00813D46">
        <w:rPr>
          <w:rFonts w:cs="Arial"/>
          <w:sz w:val="20"/>
          <w:szCs w:val="20"/>
        </w:rPr>
        <w:t>1</w:t>
      </w:r>
      <w:r w:rsidRPr="00813D46">
        <w:rPr>
          <w:rFonts w:cs="Arial"/>
          <w:sz w:val="20"/>
          <w:szCs w:val="20"/>
        </w:rPr>
        <w:t xml:space="preserve">, 2015 </w:t>
      </w:r>
    </w:p>
    <w:p w14:paraId="67941C8B"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[A signed original of this written statement required by Section 906 has been provided to Microsoft Corporation and will be retained by Microsoft Corporation and furnished to the Securities and Exchange Commission or its staff upon request.] </w:t>
      </w:r>
    </w:p>
    <w:p w14:paraId="3817DD09" w14:textId="77777777" w:rsidR="00C334D1" w:rsidRPr="00813D46" w:rsidRDefault="00C334D1" w:rsidP="00C334D1">
      <w:pPr>
        <w:pStyle w:val="NormalWeb"/>
        <w:spacing w:before="180" w:beforeAutospacing="0" w:after="0" w:afterAutospacing="0"/>
        <w:rPr>
          <w:sz w:val="2"/>
          <w:szCs w:val="2"/>
        </w:rPr>
      </w:pPr>
      <w:r w:rsidRPr="00813D46">
        <w:rPr>
          <w:sz w:val="8"/>
        </w:rPr>
        <w:br w:type="page"/>
      </w:r>
    </w:p>
    <w:p w14:paraId="06876243" w14:textId="77777777" w:rsidR="00C334D1" w:rsidRPr="00813D46" w:rsidRDefault="00C334D1" w:rsidP="00C334D1">
      <w:pPr>
        <w:pStyle w:val="NormalWeb"/>
        <w:spacing w:before="0" w:beforeAutospacing="0" w:after="0" w:afterAutospacing="0"/>
        <w:jc w:val="right"/>
      </w:pPr>
      <w:r w:rsidRPr="00813D46">
        <w:rPr>
          <w:rFonts w:cs="Arial"/>
          <w:sz w:val="20"/>
          <w:szCs w:val="20"/>
        </w:rPr>
        <w:t xml:space="preserve">Exhibit 32.2 </w:t>
      </w:r>
    </w:p>
    <w:p w14:paraId="12D15C77" w14:textId="77777777" w:rsidR="00C334D1" w:rsidRPr="00813D46" w:rsidRDefault="00C334D1" w:rsidP="00C334D1">
      <w:pPr>
        <w:pStyle w:val="NormalWeb"/>
        <w:keepNext/>
        <w:spacing w:before="180" w:beforeAutospacing="0" w:after="0" w:afterAutospacing="0"/>
        <w:jc w:val="center"/>
      </w:pPr>
      <w:r w:rsidRPr="00813D46">
        <w:rPr>
          <w:rFonts w:cs="Arial"/>
          <w:b/>
          <w:bCs/>
          <w:sz w:val="20"/>
          <w:szCs w:val="20"/>
        </w:rPr>
        <w:t xml:space="preserve">CERTIFICATIONS PURSUANT TO </w:t>
      </w:r>
    </w:p>
    <w:p w14:paraId="04D4F695" w14:textId="77777777" w:rsidR="00C334D1" w:rsidRPr="00813D46" w:rsidRDefault="00C334D1" w:rsidP="00C334D1">
      <w:pPr>
        <w:pStyle w:val="NormalWeb"/>
        <w:keepNext/>
        <w:spacing w:before="0" w:beforeAutospacing="0" w:after="0" w:afterAutospacing="0"/>
        <w:jc w:val="center"/>
      </w:pPr>
      <w:r w:rsidRPr="00813D46">
        <w:rPr>
          <w:rFonts w:cs="Arial"/>
          <w:b/>
          <w:bCs/>
          <w:sz w:val="20"/>
          <w:szCs w:val="20"/>
        </w:rPr>
        <w:t xml:space="preserve">SECTION 906 OF THE SARBANES-OXLEY ACT OF 2002 </w:t>
      </w:r>
    </w:p>
    <w:p w14:paraId="79047230" w14:textId="77777777" w:rsidR="00C334D1" w:rsidRPr="00813D46" w:rsidRDefault="00C334D1" w:rsidP="00C334D1">
      <w:pPr>
        <w:pStyle w:val="NormalWeb"/>
        <w:keepNext/>
        <w:spacing w:before="0" w:beforeAutospacing="0" w:after="0" w:afterAutospacing="0"/>
        <w:jc w:val="center"/>
      </w:pPr>
      <w:r w:rsidRPr="00813D46">
        <w:rPr>
          <w:rFonts w:cs="Arial"/>
          <w:b/>
          <w:bCs/>
          <w:sz w:val="20"/>
          <w:szCs w:val="20"/>
        </w:rPr>
        <w:t xml:space="preserve">(18 U.S.C. SECTION 1350) </w:t>
      </w:r>
    </w:p>
    <w:p w14:paraId="3A9DA741" w14:textId="77777777" w:rsidR="00C334D1" w:rsidRPr="00813D46" w:rsidRDefault="00C334D1" w:rsidP="00C334D1">
      <w:pPr>
        <w:pStyle w:val="NormalWeb"/>
        <w:keepNext/>
        <w:spacing w:before="180" w:beforeAutospacing="0" w:after="0" w:afterAutospacing="0"/>
        <w:rPr>
          <w:sz w:val="8"/>
        </w:rPr>
      </w:pPr>
      <w:r w:rsidRPr="00813D46">
        <w:rPr>
          <w:rFonts w:cs="Arial"/>
          <w:sz w:val="20"/>
          <w:szCs w:val="20"/>
        </w:rPr>
        <w:t xml:space="preserve">In connection with the Annual Report of Microsoft Corporation, a Washington corporation (the “Company”), on Form 10-K for the year ended June 30, 2015, as filed with the Securities and Exchange Commission (the “Report”), Amy E. Hood, Chief Financial Officer of the Company, does hereby certify, pursuant to § 906 of the Sarbanes-Oxley Act of 2002 (18 U.S.C. § 1350), that to her knowledge: </w:t>
      </w:r>
    </w:p>
    <w:p w14:paraId="4D26405B"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(1) The Report fully complies with the requirements of section 13(a) or 15(d) of the Securities Exchange Act of 1934; and </w:t>
      </w:r>
    </w:p>
    <w:p w14:paraId="4F7FB16F" w14:textId="77777777" w:rsidR="00C334D1" w:rsidRPr="00813D46" w:rsidRDefault="00C334D1" w:rsidP="00C334D1">
      <w:pPr>
        <w:pStyle w:val="NormalWeb"/>
        <w:spacing w:before="180" w:beforeAutospacing="0" w:after="0" w:afterAutospacing="0"/>
        <w:rPr>
          <w:sz w:val="8"/>
        </w:rPr>
      </w:pPr>
      <w:r w:rsidRPr="00813D46">
        <w:rPr>
          <w:rFonts w:cs="Arial"/>
          <w:sz w:val="20"/>
          <w:szCs w:val="20"/>
        </w:rPr>
        <w:t xml:space="preserve">(2) The information contained in the Report fairly presents, in all material respects, the financial condition and results of operations of the Company. </w:t>
      </w:r>
    </w:p>
    <w:p w14:paraId="70C6C903" w14:textId="77777777" w:rsidR="00C334D1" w:rsidRPr="00813D46" w:rsidRDefault="00C334D1" w:rsidP="00C334D1">
      <w:pPr>
        <w:pStyle w:val="NormalWeb"/>
        <w:keepNext/>
        <w:spacing w:before="0" w:beforeAutospacing="0" w:after="0" w:afterAutospacing="0"/>
        <w:rPr>
          <w:sz w:val="18"/>
          <w:szCs w:val="18"/>
        </w:rPr>
      </w:pPr>
      <w:r w:rsidRPr="00813D46">
        <w:rPr>
          <w:sz w:val="18"/>
          <w:szCs w:val="18"/>
        </w:rPr>
        <w:t> </w:t>
      </w:r>
    </w:p>
    <w:tbl>
      <w:tblPr>
        <w:tblW w:w="2000" w:type="pct"/>
        <w:tblCellMar>
          <w:top w:w="14" w:type="dxa"/>
          <w:left w:w="0" w:type="dxa"/>
          <w:right w:w="14" w:type="dxa"/>
        </w:tblCellMar>
        <w:tblLook w:val="0000" w:firstRow="0" w:lastRow="0" w:firstColumn="0" w:lastColumn="0" w:noHBand="0" w:noVBand="0"/>
      </w:tblPr>
      <w:tblGrid>
        <w:gridCol w:w="4147"/>
      </w:tblGrid>
      <w:tr w:rsidR="00C334D1" w:rsidRPr="00813D46" w14:paraId="3035AD12" w14:textId="77777777" w:rsidTr="007B0C0F">
        <w:tc>
          <w:tcPr>
            <w:tcW w:w="5000" w:type="pct"/>
            <w:vAlign w:val="center"/>
          </w:tcPr>
          <w:p w14:paraId="151A6231" w14:textId="77777777" w:rsidR="00C334D1" w:rsidRPr="00813D46" w:rsidRDefault="00C334D1" w:rsidP="007B0C0F">
            <w:pPr>
              <w:rPr>
                <w:sz w:val="1"/>
                <w:szCs w:val="24"/>
              </w:rPr>
            </w:pPr>
          </w:p>
        </w:tc>
      </w:tr>
      <w:tr w:rsidR="00C334D1" w:rsidRPr="00813D46" w14:paraId="4A8CC140" w14:textId="77777777" w:rsidTr="007B0C0F">
        <w:trPr>
          <w:trHeight w:val="240"/>
        </w:trPr>
        <w:tc>
          <w:tcPr>
            <w:tcW w:w="0" w:type="auto"/>
            <w:vAlign w:val="center"/>
          </w:tcPr>
          <w:p w14:paraId="163D5905" w14:textId="77777777" w:rsidR="00C334D1" w:rsidRPr="00813D46" w:rsidRDefault="00C334D1" w:rsidP="007B0C0F">
            <w:pPr>
              <w:rPr>
                <w:sz w:val="8"/>
                <w:szCs w:val="24"/>
              </w:rPr>
            </w:pPr>
          </w:p>
        </w:tc>
      </w:tr>
      <w:tr w:rsidR="00C334D1" w:rsidRPr="00813D46" w14:paraId="37574D0A" w14:textId="77777777" w:rsidTr="007B0C0F">
        <w:tc>
          <w:tcPr>
            <w:tcW w:w="0" w:type="auto"/>
            <w:tcBorders>
              <w:bottom w:val="single" w:sz="6" w:space="0" w:color="000000"/>
            </w:tcBorders>
          </w:tcPr>
          <w:p w14:paraId="14DE8314" w14:textId="77777777" w:rsidR="00C334D1" w:rsidRPr="00813D46" w:rsidRDefault="00C334D1" w:rsidP="007B0C0F">
            <w:pPr>
              <w:rPr>
                <w:sz w:val="8"/>
                <w:szCs w:val="24"/>
              </w:rPr>
            </w:pPr>
            <w:r w:rsidRPr="00813D46">
              <w:rPr>
                <w:rFonts w:cs="Arial"/>
              </w:rPr>
              <w:t>/s/ A</w:t>
            </w:r>
            <w:r w:rsidRPr="00813D46">
              <w:rPr>
                <w:rFonts w:cs="Arial"/>
                <w:sz w:val="15"/>
                <w:szCs w:val="15"/>
              </w:rPr>
              <w:t>MY</w:t>
            </w:r>
            <w:r w:rsidRPr="00813D46">
              <w:rPr>
                <w:rFonts w:cs="Arial"/>
              </w:rPr>
              <w:t xml:space="preserve"> E. H</w:t>
            </w:r>
            <w:r w:rsidRPr="00813D46">
              <w:rPr>
                <w:rFonts w:cs="Arial"/>
                <w:sz w:val="15"/>
                <w:szCs w:val="15"/>
              </w:rPr>
              <w:t>OOD</w:t>
            </w:r>
          </w:p>
        </w:tc>
      </w:tr>
      <w:tr w:rsidR="00C334D1" w:rsidRPr="00813D46" w14:paraId="69AAEC3E" w14:textId="77777777" w:rsidTr="007B0C0F">
        <w:tc>
          <w:tcPr>
            <w:tcW w:w="0" w:type="auto"/>
            <w:vAlign w:val="bottom"/>
          </w:tcPr>
          <w:p w14:paraId="2B334A02" w14:textId="77777777" w:rsidR="00C334D1" w:rsidRPr="00813D46" w:rsidRDefault="00C334D1" w:rsidP="007B0C0F">
            <w:pPr>
              <w:rPr>
                <w:sz w:val="8"/>
                <w:szCs w:val="24"/>
              </w:rPr>
            </w:pPr>
            <w:r w:rsidRPr="00813D46">
              <w:rPr>
                <w:rFonts w:cs="Arial"/>
              </w:rPr>
              <w:t>Amy E. Hood</w:t>
            </w:r>
          </w:p>
        </w:tc>
      </w:tr>
      <w:tr w:rsidR="00C334D1" w:rsidRPr="00813D46" w14:paraId="020A41CA" w14:textId="77777777" w:rsidTr="007B0C0F">
        <w:tc>
          <w:tcPr>
            <w:tcW w:w="0" w:type="auto"/>
            <w:vAlign w:val="bottom"/>
          </w:tcPr>
          <w:p w14:paraId="5D35E53B" w14:textId="77777777" w:rsidR="00C334D1" w:rsidRPr="00813D46" w:rsidRDefault="00C334D1" w:rsidP="007B0C0F">
            <w:pPr>
              <w:pStyle w:val="NormalWeb"/>
              <w:spacing w:before="0" w:beforeAutospacing="0" w:after="0" w:afterAutospacing="0"/>
              <w:rPr>
                <w:sz w:val="8"/>
              </w:rPr>
            </w:pPr>
            <w:r w:rsidRPr="00813D46">
              <w:rPr>
                <w:rFonts w:cs="Arial"/>
                <w:sz w:val="20"/>
                <w:szCs w:val="20"/>
              </w:rPr>
              <w:t>Executive Vice President and</w:t>
            </w:r>
          </w:p>
          <w:p w14:paraId="77A7F90C" w14:textId="77777777" w:rsidR="00C334D1" w:rsidRPr="00813D46" w:rsidRDefault="00C334D1" w:rsidP="007B0C0F">
            <w:pPr>
              <w:pStyle w:val="NormalWeb"/>
              <w:spacing w:before="0" w:beforeAutospacing="0" w:after="15" w:afterAutospacing="0"/>
              <w:rPr>
                <w:sz w:val="8"/>
              </w:rPr>
            </w:pPr>
            <w:r w:rsidRPr="00813D46">
              <w:rPr>
                <w:rFonts w:cs="Arial"/>
                <w:sz w:val="20"/>
                <w:szCs w:val="20"/>
              </w:rPr>
              <w:t>Chief Financial Officer</w:t>
            </w:r>
          </w:p>
        </w:tc>
      </w:tr>
    </w:tbl>
    <w:p w14:paraId="5E8AA2BF" w14:textId="3DF73865" w:rsidR="00C334D1" w:rsidRPr="00813D46" w:rsidRDefault="00C334D1" w:rsidP="00C334D1">
      <w:pPr>
        <w:pStyle w:val="NormalWeb"/>
        <w:spacing w:before="180" w:beforeAutospacing="0" w:after="0" w:afterAutospacing="0"/>
        <w:rPr>
          <w:sz w:val="8"/>
        </w:rPr>
      </w:pPr>
      <w:r w:rsidRPr="00813D46">
        <w:rPr>
          <w:rFonts w:cs="Arial"/>
          <w:sz w:val="20"/>
          <w:szCs w:val="20"/>
        </w:rPr>
        <w:t>July 3</w:t>
      </w:r>
      <w:r w:rsidR="00A94D8F" w:rsidRPr="00813D46">
        <w:rPr>
          <w:rFonts w:cs="Arial"/>
          <w:sz w:val="20"/>
          <w:szCs w:val="20"/>
        </w:rPr>
        <w:t>1</w:t>
      </w:r>
      <w:r w:rsidRPr="00813D46">
        <w:rPr>
          <w:rFonts w:cs="Arial"/>
          <w:sz w:val="20"/>
          <w:szCs w:val="20"/>
        </w:rPr>
        <w:t xml:space="preserve">, 2015 </w:t>
      </w:r>
    </w:p>
    <w:p w14:paraId="0792545B" w14:textId="77777777" w:rsidR="00C334D1" w:rsidRDefault="00C334D1" w:rsidP="00C334D1">
      <w:pPr>
        <w:pStyle w:val="NormalWeb"/>
        <w:spacing w:before="180" w:beforeAutospacing="0" w:after="0" w:afterAutospacing="0"/>
        <w:rPr>
          <w:sz w:val="8"/>
        </w:rPr>
      </w:pPr>
      <w:r w:rsidRPr="00813D46">
        <w:rPr>
          <w:rFonts w:cs="Arial"/>
          <w:sz w:val="20"/>
          <w:szCs w:val="20"/>
        </w:rPr>
        <w:t>[A signed original of this written statement required by Section 906 has been provided to Microsoft Corporation and will be retained by Microsoft Corporation and furnished to the Securities and Exchange Commission or its staff upon request.]</w:t>
      </w:r>
      <w:r>
        <w:rPr>
          <w:rFonts w:cs="Arial"/>
          <w:sz w:val="20"/>
          <w:szCs w:val="20"/>
        </w:rPr>
        <w:t xml:space="preserve"> </w:t>
      </w:r>
    </w:p>
    <w:p w14:paraId="13BADECF" w14:textId="77777777" w:rsidR="00C334D1" w:rsidRDefault="00C334D1" w:rsidP="00C334D1">
      <w:pPr>
        <w:rPr>
          <w:sz w:val="8"/>
        </w:rPr>
      </w:pPr>
    </w:p>
    <w:p w14:paraId="03026413" w14:textId="77777777" w:rsidR="00C334D1" w:rsidRDefault="00C334D1" w:rsidP="00C334D1"/>
    <w:p w14:paraId="0DC5DB36" w14:textId="77777777" w:rsidR="00C04319" w:rsidRDefault="00C04319"/>
    <w:sectPr w:rsidR="00C04319" w:rsidSect="00A03DE8">
      <w:pgSz w:w="12240" w:h="15840" w:code="1"/>
      <w:pgMar w:top="864" w:right="936" w:bottom="864" w:left="936" w:header="720" w:footer="576" w:gutter="0"/>
      <w:cols w:space="720"/>
      <w:docGrid w:linePitch="326"/>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61EB9E7C" w14:textId="77777777" w:rsidR="00020E44" w:rsidRDefault="00020E44">
      <w:r>
        <w:separator/>
      </w:r>
    </w:p>
  </w:endnote>
  <w:endnote w:type="continuationSeparator" w:id="0">
    <w:p w14:paraId="5750BD1C" w14:textId="77777777" w:rsidR="00020E44" w:rsidRDefault="00020E44">
      <w:r>
        <w:continuationSeparator/>
      </w:r>
    </w:p>
  </w:endnote>
  <w:endnote w:type="continuationNotice" w:id="1">
    <w:p w14:paraId="2797875F" w14:textId="77777777" w:rsidR="00020E44" w:rsidRDefault="00020E44"/>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Arial">
    <w:panose1 w:val="020B0604020202020204"/>
    <w:charset w:val="00"/>
    <w:family w:val="swiss"/>
    <w:pitch w:val="variable"/>
    <w:sig w:usb0="E0002AFF" w:usb1="C0007843" w:usb2="00000009" w:usb3="00000000" w:csb0="000001FF"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Symbol">
    <w:panose1 w:val="05050102010706020507"/>
    <w:charset w:val="02"/>
    <w:family w:val="roman"/>
    <w:pitch w:val="variable"/>
    <w:sig w:usb0="00000000" w:usb1="10000000" w:usb2="00000000" w:usb3="00000000" w:csb0="80000000" w:csb1="00000000"/>
  </w:font>
  <w:font w:name="Calibri">
    <w:panose1 w:val="020F0502020204030204"/>
    <w:charset w:val="00"/>
    <w:family w:val="swiss"/>
    <w:pitch w:val="variable"/>
    <w:sig w:usb0="E00002FF" w:usb1="4000ACFF" w:usb2="00000001" w:usb3="00000000" w:csb0="0000019F" w:csb1="00000000"/>
  </w:font>
  <w:font w:name="Arial Narrow">
    <w:panose1 w:val="020B0606020202030204"/>
    <w:charset w:val="00"/>
    <w:family w:val="swiss"/>
    <w:pitch w:val="variable"/>
    <w:sig w:usb0="00000287" w:usb1="00000800" w:usb2="00000000" w:usb3="00000000" w:csb0="0000009F" w:csb1="00000000"/>
  </w:font>
  <w:font w:name="Segoe UI">
    <w:panose1 w:val="020B0502040204020203"/>
    <w:charset w:val="00"/>
    <w:family w:val="swiss"/>
    <w:pitch w:val="variable"/>
    <w:sig w:usb0="E4002EFF" w:usb1="C000E47F" w:usb2="00000009" w:usb3="00000000" w:csb0="000001FF" w:csb1="00000000"/>
  </w:font>
  <w:font w:name="?? ??">
    <w:altName w:val="MS Mincho"/>
    <w:panose1 w:val="00000000000000000000"/>
    <w:charset w:val="80"/>
    <w:family w:val="roman"/>
    <w:notTrueType/>
    <w:pitch w:val="fixed"/>
    <w:sig w:usb0="00000001" w:usb1="08070000" w:usb2="00000010" w:usb3="00000000" w:csb0="00020000" w:csb1="00000000"/>
  </w:font>
  <w:font w:name="MS Gothic">
    <w:altName w:val="ＭＳ ゴシック"/>
    <w:panose1 w:val="020B0609070205080204"/>
    <w:charset w:val="80"/>
    <w:family w:val="modern"/>
    <w:pitch w:val="fixed"/>
    <w:sig w:usb0="E00002FF" w:usb1="6AC7FDFB" w:usb2="08000012" w:usb3="00000000" w:csb0="0002009F" w:csb1="00000000"/>
  </w:font>
  <w:font w:name="Calibri Light">
    <w:panose1 w:val="020F0302020204030204"/>
    <w:charset w:val="00"/>
    <w:family w:val="swiss"/>
    <w:pitch w:val="variable"/>
    <w:sig w:usb0="A00002EF" w:usb1="4000207B" w:usb2="0000000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rPr>
        <w:sz w:val="16"/>
        <w:szCs w:val="16"/>
      </w:rPr>
      <w:id w:val="22800767"/>
      <w:docPartObj>
        <w:docPartGallery w:val="Page Numbers (Bottom of Page)"/>
        <w:docPartUnique/>
      </w:docPartObj>
    </w:sdtPr>
    <w:sdtEndPr/>
    <w:sdtContent>
      <w:p w14:paraId="77E064EE" w14:textId="77777777" w:rsidR="00020E44" w:rsidRDefault="00020E44">
        <w:pPr>
          <w:pStyle w:val="Footer"/>
          <w:jc w:val="center"/>
          <w:rPr>
            <w:sz w:val="16"/>
            <w:szCs w:val="16"/>
          </w:rPr>
        </w:pPr>
        <w:r>
          <w:rPr>
            <w:sz w:val="16"/>
            <w:szCs w:val="16"/>
          </w:rPr>
          <w:fldChar w:fldCharType="begin"/>
        </w:r>
        <w:r>
          <w:rPr>
            <w:sz w:val="16"/>
            <w:szCs w:val="16"/>
          </w:rPr>
          <w:instrText xml:space="preserve"> PAGE   \* MERGEFORMAT </w:instrText>
        </w:r>
        <w:r>
          <w:rPr>
            <w:sz w:val="16"/>
            <w:szCs w:val="16"/>
          </w:rPr>
          <w:fldChar w:fldCharType="separate"/>
        </w:r>
        <w:r w:rsidR="000D1C0C">
          <w:rPr>
            <w:noProof/>
            <w:sz w:val="16"/>
            <w:szCs w:val="16"/>
          </w:rPr>
          <w:t>2</w:t>
        </w:r>
        <w:r>
          <w:rPr>
            <w:sz w:val="16"/>
            <w:szCs w:val="16"/>
          </w:rPr>
          <w:fldChar w:fldCharType="end"/>
        </w:r>
      </w:p>
    </w:sdtContent>
  </w:sdt>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rPr>
        <w:sz w:val="16"/>
        <w:szCs w:val="16"/>
      </w:rPr>
      <w:id w:val="22800783"/>
      <w:docPartObj>
        <w:docPartGallery w:val="Page Numbers (Bottom of Page)"/>
        <w:docPartUnique/>
      </w:docPartObj>
    </w:sdtPr>
    <w:sdtEndPr/>
    <w:sdtContent>
      <w:p w14:paraId="6CB877C2" w14:textId="77777777" w:rsidR="00020E44" w:rsidRDefault="00020E44">
        <w:pPr>
          <w:pStyle w:val="Footer"/>
          <w:jc w:val="center"/>
          <w:rPr>
            <w:sz w:val="16"/>
            <w:szCs w:val="16"/>
          </w:rPr>
        </w:pPr>
        <w:r>
          <w:rPr>
            <w:sz w:val="16"/>
            <w:szCs w:val="16"/>
          </w:rPr>
          <w:fldChar w:fldCharType="begin"/>
        </w:r>
        <w:r>
          <w:rPr>
            <w:sz w:val="16"/>
            <w:szCs w:val="16"/>
          </w:rPr>
          <w:instrText xml:space="preserve"> PAGE   \* MERGEFORMAT </w:instrText>
        </w:r>
        <w:r>
          <w:rPr>
            <w:sz w:val="16"/>
            <w:szCs w:val="16"/>
          </w:rPr>
          <w:fldChar w:fldCharType="separate"/>
        </w:r>
        <w:r w:rsidR="000D1C0C">
          <w:rPr>
            <w:noProof/>
            <w:sz w:val="16"/>
            <w:szCs w:val="16"/>
          </w:rPr>
          <w:t>100</w:t>
        </w:r>
        <w:r>
          <w:rPr>
            <w:sz w:val="16"/>
            <w:szCs w:val="16"/>
          </w:rPr>
          <w:fldChar w:fldCharType="end"/>
        </w:r>
      </w:p>
    </w:sdtContent>
  </w:sdt>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75D623C" w14:textId="77777777" w:rsidR="00020E44" w:rsidRDefault="00020E44">
    <w:pPr>
      <w:pStyle w:val="Footer"/>
      <w:jc w:val="center"/>
      <w:rPr>
        <w:sz w:val="16"/>
        <w:szCs w:val="16"/>
      </w:rPr>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rPr>
        <w:sz w:val="16"/>
        <w:szCs w:val="16"/>
      </w:rPr>
      <w:id w:val="22800769"/>
      <w:docPartObj>
        <w:docPartGallery w:val="Page Numbers (Bottom of Page)"/>
        <w:docPartUnique/>
      </w:docPartObj>
    </w:sdtPr>
    <w:sdtEndPr/>
    <w:sdtContent>
      <w:p w14:paraId="72C9857F" w14:textId="77777777" w:rsidR="00020E44" w:rsidRDefault="00020E44">
        <w:pPr>
          <w:pStyle w:val="Footer"/>
          <w:jc w:val="center"/>
          <w:rPr>
            <w:sz w:val="16"/>
            <w:szCs w:val="16"/>
          </w:rPr>
        </w:pPr>
        <w:r>
          <w:rPr>
            <w:sz w:val="16"/>
            <w:szCs w:val="16"/>
          </w:rPr>
          <w:fldChar w:fldCharType="begin"/>
        </w:r>
        <w:r>
          <w:rPr>
            <w:sz w:val="16"/>
            <w:szCs w:val="16"/>
          </w:rPr>
          <w:instrText xml:space="preserve"> PAGE   \* MERGEFORMAT </w:instrText>
        </w:r>
        <w:r>
          <w:rPr>
            <w:sz w:val="16"/>
            <w:szCs w:val="16"/>
          </w:rPr>
          <w:fldChar w:fldCharType="separate"/>
        </w:r>
        <w:r w:rsidR="000D1C0C">
          <w:rPr>
            <w:noProof/>
            <w:sz w:val="16"/>
            <w:szCs w:val="16"/>
          </w:rPr>
          <w:t>21</w:t>
        </w:r>
        <w:r>
          <w:rPr>
            <w:sz w:val="16"/>
            <w:szCs w:val="16"/>
          </w:rPr>
          <w:fldChar w:fldCharType="end"/>
        </w:r>
      </w:p>
    </w:sdtContent>
  </w:sdt>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rPr>
        <w:sz w:val="16"/>
        <w:szCs w:val="16"/>
      </w:rPr>
      <w:id w:val="536012443"/>
      <w:docPartObj>
        <w:docPartGallery w:val="Page Numbers (Bottom of Page)"/>
        <w:docPartUnique/>
      </w:docPartObj>
    </w:sdtPr>
    <w:sdtEndPr/>
    <w:sdtContent>
      <w:p w14:paraId="04F8070E" w14:textId="77777777" w:rsidR="00020E44" w:rsidRDefault="00020E44">
        <w:pPr>
          <w:pStyle w:val="Footer"/>
          <w:jc w:val="center"/>
          <w:rPr>
            <w:sz w:val="16"/>
            <w:szCs w:val="16"/>
          </w:rPr>
        </w:pPr>
        <w:r>
          <w:rPr>
            <w:sz w:val="16"/>
            <w:szCs w:val="16"/>
          </w:rPr>
          <w:fldChar w:fldCharType="begin"/>
        </w:r>
        <w:r>
          <w:rPr>
            <w:sz w:val="16"/>
            <w:szCs w:val="16"/>
          </w:rPr>
          <w:instrText xml:space="preserve"> PAGE   \* MERGEFORMAT </w:instrText>
        </w:r>
        <w:r>
          <w:rPr>
            <w:sz w:val="16"/>
            <w:szCs w:val="16"/>
          </w:rPr>
          <w:fldChar w:fldCharType="separate"/>
        </w:r>
        <w:r w:rsidR="000D1C0C">
          <w:rPr>
            <w:noProof/>
            <w:sz w:val="16"/>
            <w:szCs w:val="16"/>
          </w:rPr>
          <w:t>44</w:t>
        </w:r>
        <w:r>
          <w:rPr>
            <w:sz w:val="16"/>
            <w:szCs w:val="16"/>
          </w:rPr>
          <w:fldChar w:fldCharType="end"/>
        </w:r>
      </w:p>
    </w:sdtContent>
  </w:sdt>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rPr>
        <w:sz w:val="16"/>
        <w:szCs w:val="16"/>
      </w:rPr>
      <w:id w:val="22800777"/>
      <w:docPartObj>
        <w:docPartGallery w:val="Page Numbers (Bottom of Page)"/>
        <w:docPartUnique/>
      </w:docPartObj>
    </w:sdtPr>
    <w:sdtEndPr/>
    <w:sdtContent>
      <w:p w14:paraId="6F552F05" w14:textId="77777777" w:rsidR="00020E44" w:rsidRDefault="00020E44">
        <w:pPr>
          <w:pStyle w:val="Footer"/>
          <w:jc w:val="center"/>
          <w:rPr>
            <w:sz w:val="16"/>
            <w:szCs w:val="16"/>
          </w:rPr>
        </w:pPr>
        <w:r>
          <w:rPr>
            <w:sz w:val="16"/>
            <w:szCs w:val="16"/>
          </w:rPr>
          <w:fldChar w:fldCharType="begin"/>
        </w:r>
        <w:r>
          <w:rPr>
            <w:sz w:val="16"/>
            <w:szCs w:val="16"/>
          </w:rPr>
          <w:instrText xml:space="preserve"> PAGE   \* MERGEFORMAT </w:instrText>
        </w:r>
        <w:r>
          <w:rPr>
            <w:sz w:val="16"/>
            <w:szCs w:val="16"/>
          </w:rPr>
          <w:fldChar w:fldCharType="separate"/>
        </w:r>
        <w:r w:rsidR="000D1C0C">
          <w:rPr>
            <w:noProof/>
            <w:sz w:val="16"/>
            <w:szCs w:val="16"/>
          </w:rPr>
          <w:t>46</w:t>
        </w:r>
        <w:r>
          <w:rPr>
            <w:sz w:val="16"/>
            <w:szCs w:val="16"/>
          </w:rPr>
          <w:fldChar w:fldCharType="end"/>
        </w:r>
      </w:p>
    </w:sdtContent>
  </w:sdt>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rPr>
        <w:sz w:val="16"/>
        <w:szCs w:val="16"/>
      </w:rPr>
      <w:id w:val="22800778"/>
      <w:docPartObj>
        <w:docPartGallery w:val="Page Numbers (Bottom of Page)"/>
        <w:docPartUnique/>
      </w:docPartObj>
    </w:sdtPr>
    <w:sdtEndPr/>
    <w:sdtContent>
      <w:p w14:paraId="3289653F" w14:textId="77777777" w:rsidR="00020E44" w:rsidRDefault="00020E44">
        <w:pPr>
          <w:pStyle w:val="Footer"/>
          <w:jc w:val="center"/>
          <w:rPr>
            <w:sz w:val="16"/>
            <w:szCs w:val="16"/>
          </w:rPr>
        </w:pPr>
        <w:r>
          <w:rPr>
            <w:sz w:val="16"/>
            <w:szCs w:val="16"/>
          </w:rPr>
          <w:fldChar w:fldCharType="begin"/>
        </w:r>
        <w:r>
          <w:rPr>
            <w:sz w:val="16"/>
            <w:szCs w:val="16"/>
          </w:rPr>
          <w:instrText xml:space="preserve"> PAGE   \* MERGEFORMAT </w:instrText>
        </w:r>
        <w:r>
          <w:rPr>
            <w:sz w:val="16"/>
            <w:szCs w:val="16"/>
          </w:rPr>
          <w:fldChar w:fldCharType="separate"/>
        </w:r>
        <w:r w:rsidR="000D1C0C">
          <w:rPr>
            <w:noProof/>
            <w:sz w:val="16"/>
            <w:szCs w:val="16"/>
          </w:rPr>
          <w:t>90</w:t>
        </w:r>
        <w:r>
          <w:rPr>
            <w:sz w:val="16"/>
            <w:szCs w:val="16"/>
          </w:rPr>
          <w:fldChar w:fldCharType="end"/>
        </w:r>
      </w:p>
    </w:sdtContent>
  </w:sdt>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rPr>
        <w:sz w:val="16"/>
        <w:szCs w:val="16"/>
      </w:rPr>
      <w:id w:val="22800779"/>
      <w:docPartObj>
        <w:docPartGallery w:val="Page Numbers (Bottom of Page)"/>
        <w:docPartUnique/>
      </w:docPartObj>
    </w:sdtPr>
    <w:sdtEndPr/>
    <w:sdtContent>
      <w:p w14:paraId="40B6C66D" w14:textId="77777777" w:rsidR="00020E44" w:rsidRDefault="00020E44">
        <w:pPr>
          <w:pStyle w:val="Footer"/>
          <w:jc w:val="center"/>
          <w:rPr>
            <w:sz w:val="16"/>
            <w:szCs w:val="16"/>
          </w:rPr>
        </w:pPr>
        <w:r>
          <w:rPr>
            <w:sz w:val="16"/>
            <w:szCs w:val="16"/>
          </w:rPr>
          <w:fldChar w:fldCharType="begin"/>
        </w:r>
        <w:r>
          <w:rPr>
            <w:sz w:val="16"/>
            <w:szCs w:val="16"/>
          </w:rPr>
          <w:instrText xml:space="preserve"> PAGE   \* MERGEFORMAT </w:instrText>
        </w:r>
        <w:r>
          <w:rPr>
            <w:sz w:val="16"/>
            <w:szCs w:val="16"/>
          </w:rPr>
          <w:fldChar w:fldCharType="separate"/>
        </w:r>
        <w:r w:rsidR="00E757FB">
          <w:rPr>
            <w:noProof/>
            <w:sz w:val="16"/>
            <w:szCs w:val="16"/>
          </w:rPr>
          <w:t>92</w:t>
        </w:r>
        <w:r>
          <w:rPr>
            <w:sz w:val="16"/>
            <w:szCs w:val="16"/>
          </w:rPr>
          <w:fldChar w:fldCharType="end"/>
        </w:r>
      </w:p>
    </w:sdtContent>
  </w:sdt>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rPr>
        <w:sz w:val="16"/>
        <w:szCs w:val="16"/>
      </w:rPr>
      <w:id w:val="22800780"/>
      <w:docPartObj>
        <w:docPartGallery w:val="Page Numbers (Bottom of Page)"/>
        <w:docPartUnique/>
      </w:docPartObj>
    </w:sdtPr>
    <w:sdtEndPr/>
    <w:sdtContent>
      <w:p w14:paraId="7639A96D" w14:textId="77777777" w:rsidR="00020E44" w:rsidRDefault="00020E44">
        <w:pPr>
          <w:pStyle w:val="Footer"/>
          <w:jc w:val="center"/>
          <w:rPr>
            <w:sz w:val="16"/>
            <w:szCs w:val="16"/>
          </w:rPr>
        </w:pPr>
        <w:r>
          <w:rPr>
            <w:sz w:val="16"/>
            <w:szCs w:val="16"/>
          </w:rPr>
          <w:fldChar w:fldCharType="begin"/>
        </w:r>
        <w:r>
          <w:rPr>
            <w:sz w:val="16"/>
            <w:szCs w:val="16"/>
          </w:rPr>
          <w:instrText xml:space="preserve"> PAGE   \* MERGEFORMAT </w:instrText>
        </w:r>
        <w:r>
          <w:rPr>
            <w:sz w:val="16"/>
            <w:szCs w:val="16"/>
          </w:rPr>
          <w:fldChar w:fldCharType="separate"/>
        </w:r>
        <w:r w:rsidR="00E757FB">
          <w:rPr>
            <w:noProof/>
            <w:sz w:val="16"/>
            <w:szCs w:val="16"/>
          </w:rPr>
          <w:t>93</w:t>
        </w:r>
        <w:r>
          <w:rPr>
            <w:sz w:val="16"/>
            <w:szCs w:val="16"/>
          </w:rPr>
          <w:fldChar w:fldCharType="end"/>
        </w:r>
      </w:p>
    </w:sdtContent>
  </w:sdt>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rPr>
        <w:sz w:val="16"/>
        <w:szCs w:val="16"/>
      </w:rPr>
      <w:id w:val="22800781"/>
      <w:docPartObj>
        <w:docPartGallery w:val="Page Numbers (Bottom of Page)"/>
        <w:docPartUnique/>
      </w:docPartObj>
    </w:sdtPr>
    <w:sdtEndPr/>
    <w:sdtContent>
      <w:p w14:paraId="3C3B5AA6" w14:textId="77777777" w:rsidR="00020E44" w:rsidRDefault="00020E44">
        <w:pPr>
          <w:pStyle w:val="Footer"/>
          <w:jc w:val="center"/>
          <w:rPr>
            <w:sz w:val="16"/>
            <w:szCs w:val="16"/>
          </w:rPr>
        </w:pPr>
        <w:r>
          <w:rPr>
            <w:sz w:val="16"/>
            <w:szCs w:val="16"/>
          </w:rPr>
          <w:fldChar w:fldCharType="begin"/>
        </w:r>
        <w:r>
          <w:rPr>
            <w:sz w:val="16"/>
            <w:szCs w:val="16"/>
          </w:rPr>
          <w:instrText xml:space="preserve"> PAGE   \* MERGEFORMAT </w:instrText>
        </w:r>
        <w:r>
          <w:rPr>
            <w:sz w:val="16"/>
            <w:szCs w:val="16"/>
          </w:rPr>
          <w:fldChar w:fldCharType="separate"/>
        </w:r>
        <w:r w:rsidR="00E757FB">
          <w:rPr>
            <w:noProof/>
            <w:sz w:val="16"/>
            <w:szCs w:val="16"/>
          </w:rPr>
          <w:t>94</w:t>
        </w:r>
        <w:r>
          <w:rPr>
            <w:sz w:val="16"/>
            <w:szCs w:val="16"/>
          </w:rPr>
          <w:fldChar w:fldCharType="end"/>
        </w:r>
      </w:p>
    </w:sdtContent>
  </w:sdt>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rPr>
        <w:sz w:val="16"/>
        <w:szCs w:val="16"/>
      </w:rPr>
      <w:id w:val="22800782"/>
      <w:docPartObj>
        <w:docPartGallery w:val="Page Numbers (Bottom of Page)"/>
        <w:docPartUnique/>
      </w:docPartObj>
    </w:sdtPr>
    <w:sdtEndPr/>
    <w:sdtContent>
      <w:p w14:paraId="5AF69534" w14:textId="77777777" w:rsidR="00020E44" w:rsidRDefault="00020E44">
        <w:pPr>
          <w:pStyle w:val="Footer"/>
          <w:jc w:val="center"/>
          <w:rPr>
            <w:sz w:val="16"/>
            <w:szCs w:val="16"/>
          </w:rPr>
        </w:pPr>
        <w:r>
          <w:rPr>
            <w:sz w:val="16"/>
            <w:szCs w:val="16"/>
          </w:rPr>
          <w:fldChar w:fldCharType="begin"/>
        </w:r>
        <w:r>
          <w:rPr>
            <w:sz w:val="16"/>
            <w:szCs w:val="16"/>
          </w:rPr>
          <w:instrText xml:space="preserve"> PAGE   \* MERGEFORMAT </w:instrText>
        </w:r>
        <w:r>
          <w:rPr>
            <w:sz w:val="16"/>
            <w:szCs w:val="16"/>
          </w:rPr>
          <w:fldChar w:fldCharType="separate"/>
        </w:r>
        <w:r w:rsidR="000D1C0C">
          <w:rPr>
            <w:noProof/>
            <w:sz w:val="16"/>
            <w:szCs w:val="16"/>
          </w:rPr>
          <w:t>99</w:t>
        </w:r>
        <w:r>
          <w:rPr>
            <w:sz w:val="16"/>
            <w:szCs w:val="16"/>
          </w:rPr>
          <w:fldChar w:fldCharType="end"/>
        </w:r>
      </w:p>
    </w:sdtContent>
  </w:sdt>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4BDED8E9" w14:textId="77777777" w:rsidR="00020E44" w:rsidRDefault="00020E44">
      <w:r>
        <w:separator/>
      </w:r>
    </w:p>
  </w:footnote>
  <w:footnote w:type="continuationSeparator" w:id="0">
    <w:p w14:paraId="4FE1EB29" w14:textId="77777777" w:rsidR="00020E44" w:rsidRDefault="00020E44">
      <w:r>
        <w:continuationSeparator/>
      </w:r>
    </w:p>
  </w:footnote>
  <w:footnote w:type="continuationNotice" w:id="1">
    <w:p w14:paraId="1C5013B4" w14:textId="77777777" w:rsidR="00020E44" w:rsidRDefault="00020E44"/>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F48FD6" w14:textId="7EEAA845" w:rsidR="00020E44" w:rsidRDefault="00020E44">
    <w:pPr>
      <w:pStyle w:val="Header"/>
    </w:pPr>
  </w:p>
</w:hdr>
</file>

<file path=word/header10.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6C29F93" w14:textId="19D7EDFB" w:rsidR="00020E44" w:rsidRDefault="00020E44">
    <w:pPr>
      <w:pStyle w:val="Header"/>
    </w:pPr>
  </w:p>
</w:hdr>
</file>

<file path=word/header1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282E5FA" w14:textId="0BD169F6" w:rsidR="00020E44" w:rsidRDefault="00020E44">
    <w:pPr>
      <w:jc w:val="center"/>
      <w:rPr>
        <w:sz w:val="15"/>
        <w:szCs w:val="15"/>
      </w:rPr>
    </w:pPr>
    <w:r>
      <w:rPr>
        <w:rFonts w:cs="Arial"/>
        <w:sz w:val="15"/>
        <w:szCs w:val="15"/>
        <w:u w:val="single"/>
      </w:rPr>
      <w:t>PART I</w:t>
    </w:r>
  </w:p>
  <w:p w14:paraId="72BD5779" w14:textId="5CA37093" w:rsidR="00020E44" w:rsidRDefault="00020E44">
    <w:pPr>
      <w:spacing w:after="180"/>
      <w:jc w:val="center"/>
      <w:rPr>
        <w:rFonts w:cs="Arial"/>
        <w:sz w:val="15"/>
        <w:szCs w:val="15"/>
      </w:rPr>
    </w:pPr>
    <w:r>
      <w:rPr>
        <w:rFonts w:cs="Arial"/>
        <w:sz w:val="15"/>
        <w:szCs w:val="15"/>
      </w:rPr>
      <w:t>Item 1A</w:t>
    </w:r>
  </w:p>
</w:hdr>
</file>

<file path=word/header1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2042E25" w14:textId="73AEF41D" w:rsidR="00020E44" w:rsidRDefault="00020E44">
    <w:pPr>
      <w:pStyle w:val="Header"/>
    </w:pPr>
  </w:p>
</w:hdr>
</file>

<file path=word/header1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4C81BD1" w14:textId="1372EF22" w:rsidR="00020E44" w:rsidRDefault="00020E44">
    <w:pPr>
      <w:pStyle w:val="Header"/>
    </w:pPr>
  </w:p>
</w:hdr>
</file>

<file path=word/header1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8F6F7B3" w14:textId="3B4C94CA" w:rsidR="00020E44" w:rsidRDefault="00020E44">
    <w:pPr>
      <w:jc w:val="center"/>
      <w:rPr>
        <w:sz w:val="15"/>
        <w:szCs w:val="15"/>
      </w:rPr>
    </w:pPr>
    <w:r>
      <w:rPr>
        <w:rFonts w:cs="Arial"/>
        <w:sz w:val="15"/>
        <w:szCs w:val="15"/>
        <w:u w:val="single"/>
      </w:rPr>
      <w:t>PART I</w:t>
    </w:r>
  </w:p>
  <w:p w14:paraId="058945B4" w14:textId="1CBAAD66" w:rsidR="00020E44" w:rsidRDefault="00020E44">
    <w:pPr>
      <w:spacing w:after="180"/>
      <w:jc w:val="center"/>
      <w:rPr>
        <w:rFonts w:cs="Arial"/>
        <w:sz w:val="15"/>
        <w:szCs w:val="15"/>
      </w:rPr>
    </w:pPr>
    <w:r>
      <w:rPr>
        <w:rFonts w:cs="Arial"/>
        <w:sz w:val="15"/>
        <w:szCs w:val="15"/>
      </w:rPr>
      <w:t>Item 1A, 1B, 2, 3, 4</w:t>
    </w:r>
  </w:p>
</w:hdr>
</file>

<file path=word/header1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0765E1B" w14:textId="7BDAC98C" w:rsidR="00020E44" w:rsidRDefault="00020E44">
    <w:pPr>
      <w:pStyle w:val="Header"/>
    </w:pPr>
  </w:p>
</w:hdr>
</file>

<file path=word/header1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79B620A" w14:textId="619057FA" w:rsidR="00020E44" w:rsidRDefault="00020E44">
    <w:pPr>
      <w:pStyle w:val="Header"/>
    </w:pPr>
  </w:p>
</w:hdr>
</file>

<file path=word/header1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A8FAC8C" w14:textId="798BFA91" w:rsidR="00020E44" w:rsidRDefault="00020E44">
    <w:pPr>
      <w:jc w:val="center"/>
      <w:rPr>
        <w:sz w:val="15"/>
        <w:szCs w:val="15"/>
      </w:rPr>
    </w:pPr>
    <w:r>
      <w:rPr>
        <w:rFonts w:cs="Arial"/>
        <w:sz w:val="15"/>
        <w:szCs w:val="15"/>
        <w:u w:val="single"/>
      </w:rPr>
      <w:t>PART I</w:t>
    </w:r>
  </w:p>
  <w:p w14:paraId="54DB6215" w14:textId="77777777" w:rsidR="00020E44" w:rsidRDefault="00020E44">
    <w:pPr>
      <w:spacing w:after="180"/>
      <w:jc w:val="center"/>
      <w:rPr>
        <w:rFonts w:cs="Arial"/>
        <w:sz w:val="15"/>
        <w:szCs w:val="15"/>
      </w:rPr>
    </w:pPr>
    <w:r>
      <w:rPr>
        <w:rFonts w:cs="Arial"/>
        <w:sz w:val="15"/>
        <w:szCs w:val="15"/>
      </w:rPr>
      <w:t>Item 5, 6</w:t>
    </w:r>
  </w:p>
</w:hdr>
</file>

<file path=word/header1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E7F4350" w14:textId="03F4CE05" w:rsidR="00020E44" w:rsidRDefault="00020E44">
    <w:pPr>
      <w:pStyle w:val="Header"/>
    </w:pPr>
  </w:p>
</w:hdr>
</file>

<file path=word/header1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0766E1C" w14:textId="6A7FA9E1" w:rsidR="00020E44" w:rsidRDefault="00020E44">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0F71974" w14:textId="0B4663B1" w:rsidR="00020E44" w:rsidRDefault="00020E44">
    <w:pPr>
      <w:pStyle w:val="Header"/>
    </w:pPr>
  </w:p>
</w:hdr>
</file>

<file path=word/header20.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5E8CDC3" w14:textId="3EA5161F" w:rsidR="00020E44" w:rsidRDefault="00020E44">
    <w:pPr>
      <w:jc w:val="center"/>
      <w:rPr>
        <w:sz w:val="15"/>
        <w:szCs w:val="15"/>
      </w:rPr>
    </w:pPr>
    <w:r>
      <w:rPr>
        <w:rFonts w:cs="Arial"/>
        <w:sz w:val="15"/>
        <w:szCs w:val="15"/>
        <w:u w:val="single"/>
      </w:rPr>
      <w:t>PART II</w:t>
    </w:r>
  </w:p>
  <w:p w14:paraId="0F2A969F" w14:textId="77777777" w:rsidR="00020E44" w:rsidRDefault="00020E44">
    <w:pPr>
      <w:spacing w:after="180"/>
      <w:jc w:val="center"/>
      <w:rPr>
        <w:rFonts w:cs="Arial"/>
        <w:sz w:val="15"/>
        <w:szCs w:val="15"/>
      </w:rPr>
    </w:pPr>
    <w:r>
      <w:rPr>
        <w:rFonts w:cs="Arial"/>
        <w:sz w:val="15"/>
        <w:szCs w:val="15"/>
      </w:rPr>
      <w:t>Item 6, 7</w:t>
    </w:r>
  </w:p>
</w:hdr>
</file>

<file path=word/header2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FAA8D2" w14:textId="0A188A56" w:rsidR="00020E44" w:rsidRDefault="00020E44">
    <w:pPr>
      <w:pStyle w:val="Header"/>
    </w:pPr>
  </w:p>
</w:hdr>
</file>

<file path=word/header2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457EE64" w14:textId="059D8F0D" w:rsidR="00020E44" w:rsidRDefault="00020E44">
    <w:pPr>
      <w:pStyle w:val="Header"/>
    </w:pPr>
  </w:p>
</w:hdr>
</file>

<file path=word/header2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8561288" w14:textId="088591DC" w:rsidR="00020E44" w:rsidRDefault="00020E44">
    <w:pPr>
      <w:jc w:val="center"/>
      <w:rPr>
        <w:sz w:val="15"/>
        <w:szCs w:val="15"/>
      </w:rPr>
    </w:pPr>
    <w:r>
      <w:rPr>
        <w:rFonts w:cs="Arial"/>
        <w:sz w:val="15"/>
        <w:szCs w:val="15"/>
        <w:u w:val="single"/>
      </w:rPr>
      <w:t>PART II</w:t>
    </w:r>
  </w:p>
  <w:p w14:paraId="0911A3AE" w14:textId="77777777" w:rsidR="00020E44" w:rsidRDefault="00020E44">
    <w:pPr>
      <w:spacing w:after="180"/>
      <w:jc w:val="center"/>
      <w:rPr>
        <w:rFonts w:cs="Arial"/>
        <w:sz w:val="15"/>
        <w:szCs w:val="15"/>
      </w:rPr>
    </w:pPr>
    <w:r>
      <w:rPr>
        <w:rFonts w:cs="Arial"/>
        <w:sz w:val="15"/>
        <w:szCs w:val="15"/>
      </w:rPr>
      <w:t>Item 7</w:t>
    </w:r>
  </w:p>
</w:hdr>
</file>

<file path=word/header2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C45E140" w14:textId="5E4E86FD" w:rsidR="00020E44" w:rsidRDefault="00020E44">
    <w:pPr>
      <w:pStyle w:val="Header"/>
    </w:pPr>
  </w:p>
</w:hdr>
</file>

<file path=word/header2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D2F9F51" w14:textId="3DECF3A2" w:rsidR="00020E44" w:rsidRDefault="00020E44">
    <w:pPr>
      <w:pStyle w:val="Header"/>
    </w:pPr>
  </w:p>
</w:hdr>
</file>

<file path=word/header2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419CAD2" w14:textId="464B5DBA" w:rsidR="00020E44" w:rsidRDefault="00020E44">
    <w:pPr>
      <w:jc w:val="center"/>
      <w:rPr>
        <w:sz w:val="15"/>
        <w:szCs w:val="15"/>
      </w:rPr>
    </w:pPr>
    <w:r>
      <w:rPr>
        <w:rFonts w:cs="Arial"/>
        <w:sz w:val="15"/>
        <w:szCs w:val="15"/>
        <w:u w:val="single"/>
      </w:rPr>
      <w:t>PART II</w:t>
    </w:r>
  </w:p>
  <w:p w14:paraId="2C86BE3F" w14:textId="77777777" w:rsidR="00020E44" w:rsidRDefault="00020E44">
    <w:pPr>
      <w:spacing w:after="180"/>
      <w:jc w:val="center"/>
      <w:rPr>
        <w:rFonts w:cs="Arial"/>
        <w:sz w:val="15"/>
        <w:szCs w:val="15"/>
      </w:rPr>
    </w:pPr>
    <w:r>
      <w:rPr>
        <w:rFonts w:cs="Arial"/>
        <w:sz w:val="15"/>
        <w:szCs w:val="15"/>
      </w:rPr>
      <w:t>Item 7A</w:t>
    </w:r>
  </w:p>
</w:hdr>
</file>

<file path=word/header2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383787" w14:textId="073957E0" w:rsidR="00020E44" w:rsidRDefault="00020E44">
    <w:pPr>
      <w:pStyle w:val="Header"/>
    </w:pPr>
  </w:p>
</w:hdr>
</file>

<file path=word/header2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EB22E36" w14:textId="3A10A064" w:rsidR="00020E44" w:rsidRDefault="00020E44">
    <w:pPr>
      <w:pStyle w:val="Header"/>
    </w:pPr>
  </w:p>
</w:hdr>
</file>

<file path=word/header2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4D7CB21" w14:textId="2AE5DF17" w:rsidR="00020E44" w:rsidRDefault="00020E44">
    <w:pPr>
      <w:jc w:val="center"/>
      <w:rPr>
        <w:sz w:val="15"/>
        <w:szCs w:val="15"/>
      </w:rPr>
    </w:pPr>
    <w:r>
      <w:rPr>
        <w:rFonts w:cs="Arial"/>
        <w:sz w:val="15"/>
        <w:szCs w:val="15"/>
        <w:u w:val="single"/>
      </w:rPr>
      <w:t>PART II</w:t>
    </w:r>
  </w:p>
  <w:p w14:paraId="359861C4" w14:textId="77777777" w:rsidR="00020E44" w:rsidRDefault="00020E44">
    <w:pPr>
      <w:spacing w:after="180"/>
      <w:jc w:val="center"/>
      <w:rPr>
        <w:rFonts w:cs="Arial"/>
        <w:sz w:val="15"/>
        <w:szCs w:val="15"/>
      </w:rPr>
    </w:pPr>
    <w:r>
      <w:rPr>
        <w:rFonts w:cs="Arial"/>
        <w:sz w:val="15"/>
        <w:szCs w:val="15"/>
      </w:rPr>
      <w:t>Item 8</w:t>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A492F20" w14:textId="0E918010" w:rsidR="00020E44" w:rsidRDefault="00020E44">
    <w:pPr>
      <w:pStyle w:val="Header"/>
    </w:pPr>
  </w:p>
</w:hdr>
</file>

<file path=word/header30.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5EBEB91" w14:textId="5457742C" w:rsidR="00020E44" w:rsidRDefault="00020E44">
    <w:pPr>
      <w:pStyle w:val="Header"/>
    </w:pPr>
  </w:p>
</w:hdr>
</file>

<file path=word/header3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03D824E" w14:textId="1F7E2D50" w:rsidR="00020E44" w:rsidRDefault="00020E44">
    <w:pPr>
      <w:pStyle w:val="Header"/>
    </w:pPr>
  </w:p>
</w:hdr>
</file>

<file path=word/header3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0F50A8B" w14:textId="469D23FD" w:rsidR="00020E44" w:rsidRDefault="00020E44">
    <w:pPr>
      <w:jc w:val="center"/>
      <w:rPr>
        <w:sz w:val="15"/>
        <w:szCs w:val="15"/>
      </w:rPr>
    </w:pPr>
    <w:r>
      <w:rPr>
        <w:rFonts w:cs="Arial"/>
        <w:sz w:val="15"/>
        <w:szCs w:val="15"/>
        <w:u w:val="single"/>
      </w:rPr>
      <w:t>PART II</w:t>
    </w:r>
  </w:p>
  <w:p w14:paraId="73A249AA" w14:textId="77777777" w:rsidR="00020E44" w:rsidRDefault="00020E44">
    <w:pPr>
      <w:spacing w:after="180"/>
      <w:jc w:val="center"/>
      <w:rPr>
        <w:rFonts w:cs="Arial"/>
        <w:sz w:val="15"/>
        <w:szCs w:val="15"/>
      </w:rPr>
    </w:pPr>
    <w:r>
      <w:rPr>
        <w:rFonts w:cs="Arial"/>
        <w:sz w:val="15"/>
        <w:szCs w:val="15"/>
      </w:rPr>
      <w:t>Item 9, 9A</w:t>
    </w:r>
  </w:p>
</w:hdr>
</file>

<file path=word/header3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283CD51" w14:textId="4FAC4920" w:rsidR="00020E44" w:rsidRDefault="00020E44">
    <w:pPr>
      <w:pStyle w:val="Header"/>
    </w:pPr>
  </w:p>
</w:hdr>
</file>

<file path=word/header3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50C2F2D" w14:textId="1639EFA2" w:rsidR="00020E44" w:rsidRDefault="00020E44">
    <w:pPr>
      <w:pStyle w:val="Header"/>
    </w:pPr>
  </w:p>
</w:hdr>
</file>

<file path=word/header3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E4E55E5" w14:textId="47AAD2DF" w:rsidR="00020E44" w:rsidRDefault="00020E44">
    <w:pPr>
      <w:jc w:val="center"/>
      <w:rPr>
        <w:sz w:val="15"/>
        <w:szCs w:val="15"/>
      </w:rPr>
    </w:pPr>
    <w:r>
      <w:rPr>
        <w:rFonts w:cs="Arial"/>
        <w:sz w:val="15"/>
        <w:szCs w:val="15"/>
        <w:u w:val="single"/>
      </w:rPr>
      <w:t>PART II</w:t>
    </w:r>
  </w:p>
  <w:p w14:paraId="1E421C4B" w14:textId="77777777" w:rsidR="00020E44" w:rsidRDefault="00020E44">
    <w:pPr>
      <w:spacing w:after="180"/>
      <w:jc w:val="center"/>
      <w:rPr>
        <w:rFonts w:cs="Arial"/>
        <w:sz w:val="15"/>
        <w:szCs w:val="15"/>
      </w:rPr>
    </w:pPr>
    <w:r>
      <w:rPr>
        <w:rFonts w:cs="Arial"/>
        <w:sz w:val="15"/>
        <w:szCs w:val="15"/>
      </w:rPr>
      <w:t>Item 9A</w:t>
    </w:r>
  </w:p>
</w:hdr>
</file>

<file path=word/header3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A6DE860" w14:textId="157A7728" w:rsidR="00020E44" w:rsidRDefault="00020E44">
    <w:pPr>
      <w:pStyle w:val="Header"/>
    </w:pPr>
  </w:p>
</w:hdr>
</file>

<file path=word/header3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D120070" w14:textId="6A8D63BC" w:rsidR="00020E44" w:rsidRDefault="00020E44">
    <w:pPr>
      <w:pStyle w:val="Header"/>
    </w:pPr>
  </w:p>
</w:hdr>
</file>

<file path=word/header3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3E596D4" w14:textId="4D380D52" w:rsidR="00020E44" w:rsidRDefault="00020E44">
    <w:pPr>
      <w:jc w:val="center"/>
      <w:rPr>
        <w:sz w:val="15"/>
        <w:szCs w:val="15"/>
      </w:rPr>
    </w:pPr>
    <w:r>
      <w:rPr>
        <w:rFonts w:cs="Arial"/>
        <w:sz w:val="15"/>
        <w:szCs w:val="15"/>
        <w:u w:val="single"/>
      </w:rPr>
      <w:t>PART II, III</w:t>
    </w:r>
  </w:p>
  <w:p w14:paraId="19D7F48C" w14:textId="77777777" w:rsidR="00020E44" w:rsidRDefault="00020E44">
    <w:pPr>
      <w:spacing w:after="180"/>
      <w:jc w:val="center"/>
      <w:rPr>
        <w:rFonts w:cs="Arial"/>
        <w:sz w:val="15"/>
        <w:szCs w:val="15"/>
      </w:rPr>
    </w:pPr>
    <w:r>
      <w:rPr>
        <w:rFonts w:cs="Arial"/>
        <w:sz w:val="15"/>
        <w:szCs w:val="15"/>
      </w:rPr>
      <w:t>Item 9B, 10, 11, 12, 13, 14</w:t>
    </w:r>
  </w:p>
</w:hdr>
</file>

<file path=word/header3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03B5DF8" w14:textId="7F68979D" w:rsidR="00020E44" w:rsidRDefault="00020E44">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73AAC6D" w14:textId="7C267256" w:rsidR="00020E44" w:rsidRDefault="00020E44">
    <w:pPr>
      <w:pStyle w:val="Header"/>
    </w:pPr>
  </w:p>
</w:hdr>
</file>

<file path=word/header40.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8AF689" w14:textId="64337CBC" w:rsidR="00020E44" w:rsidRDefault="00020E44">
    <w:pPr>
      <w:pStyle w:val="Header"/>
    </w:pPr>
  </w:p>
</w:hdr>
</file>

<file path=word/header4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135C2EC" w14:textId="26453128" w:rsidR="00020E44" w:rsidRDefault="00020E44">
    <w:pPr>
      <w:jc w:val="center"/>
      <w:rPr>
        <w:sz w:val="15"/>
        <w:szCs w:val="15"/>
      </w:rPr>
    </w:pPr>
    <w:r>
      <w:rPr>
        <w:rFonts w:cs="Arial"/>
        <w:sz w:val="15"/>
        <w:szCs w:val="15"/>
        <w:u w:val="single"/>
      </w:rPr>
      <w:t>PART IV</w:t>
    </w:r>
  </w:p>
  <w:p w14:paraId="6683BBE9" w14:textId="77777777" w:rsidR="00020E44" w:rsidRDefault="00020E44">
    <w:pPr>
      <w:spacing w:after="180"/>
      <w:jc w:val="center"/>
      <w:rPr>
        <w:rFonts w:cs="Arial"/>
        <w:sz w:val="15"/>
        <w:szCs w:val="15"/>
      </w:rPr>
    </w:pPr>
    <w:r>
      <w:rPr>
        <w:rFonts w:cs="Arial"/>
        <w:sz w:val="15"/>
        <w:szCs w:val="15"/>
      </w:rPr>
      <w:t>Item 15</w:t>
    </w:r>
  </w:p>
</w:hdr>
</file>

<file path=word/header4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4DE85A2" w14:textId="7A63DD73" w:rsidR="00020E44" w:rsidRDefault="00020E44">
    <w:pPr>
      <w:pStyle w:val="Header"/>
    </w:pPr>
  </w:p>
</w:hdr>
</file>

<file path=word/header4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D8564EA" w14:textId="6D6FE016" w:rsidR="00020E44" w:rsidRDefault="00020E44">
    <w:pPr>
      <w:pStyle w:val="Header"/>
    </w:pPr>
  </w:p>
</w:hdr>
</file>

<file path=word/header4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FE05A20" w14:textId="77F4A23A" w:rsidR="00020E44" w:rsidRDefault="00020E44">
    <w:pPr>
      <w:pStyle w:val="Header"/>
      <w:rPr>
        <w:szCs w:val="15"/>
      </w:rPr>
    </w:pPr>
  </w:p>
</w:hdr>
</file>

<file path=word/header4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8DDF6A9" w14:textId="477BA4D8" w:rsidR="00020E44" w:rsidRDefault="00020E44">
    <w:pPr>
      <w:pStyle w:val="Header"/>
    </w:pPr>
  </w:p>
</w:hdr>
</file>

<file path=word/header4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CA106DA" w14:textId="50CF667D" w:rsidR="00020E44" w:rsidRDefault="00020E44">
    <w:pPr>
      <w:pStyle w:val="Header"/>
    </w:pPr>
  </w:p>
</w:hdr>
</file>

<file path=word/header4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6EE3B70" w14:textId="3F9BB156" w:rsidR="00020E44" w:rsidRDefault="00020E44">
    <w:pPr>
      <w:pStyle w:val="Header"/>
      <w:rPr>
        <w:szCs w:val="15"/>
      </w:rPr>
    </w:pPr>
  </w:p>
</w:hdr>
</file>

<file path=word/header4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71D723A" w14:textId="7F007D2F" w:rsidR="00020E44" w:rsidRDefault="00020E44">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A99868D" w14:textId="69FD4FB1" w:rsidR="00020E44" w:rsidRDefault="00020E44">
    <w:pPr>
      <w:jc w:val="center"/>
      <w:rPr>
        <w:sz w:val="15"/>
        <w:szCs w:val="15"/>
      </w:rPr>
    </w:pPr>
    <w:r>
      <w:rPr>
        <w:rFonts w:cs="Arial"/>
        <w:sz w:val="15"/>
        <w:szCs w:val="15"/>
        <w:u w:val="single"/>
      </w:rPr>
      <w:t>PART I</w:t>
    </w:r>
  </w:p>
  <w:p w14:paraId="4ECBA6F7" w14:textId="77777777" w:rsidR="00020E44" w:rsidRDefault="00020E44">
    <w:pPr>
      <w:spacing w:after="180"/>
      <w:jc w:val="center"/>
      <w:rPr>
        <w:rFonts w:cs="Arial"/>
        <w:sz w:val="15"/>
        <w:szCs w:val="15"/>
      </w:rPr>
    </w:pPr>
    <w:r>
      <w:rPr>
        <w:rFonts w:cs="Arial"/>
        <w:sz w:val="15"/>
        <w:szCs w:val="15"/>
      </w:rPr>
      <w:t>Item 1</w:t>
    </w: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60A165F" w14:textId="266B4442" w:rsidR="00020E44" w:rsidRDefault="00020E44">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CD40F73" w14:textId="7E34CDF8" w:rsidR="00020E44" w:rsidRDefault="00020E44">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22ABAE5" w14:textId="0A27168A" w:rsidR="00020E44" w:rsidRDefault="00020E44">
    <w:pPr>
      <w:jc w:val="center"/>
      <w:rPr>
        <w:sz w:val="15"/>
        <w:szCs w:val="15"/>
      </w:rPr>
    </w:pPr>
    <w:r>
      <w:rPr>
        <w:rFonts w:cs="Arial"/>
        <w:sz w:val="15"/>
        <w:szCs w:val="15"/>
        <w:u w:val="single"/>
      </w:rPr>
      <w:t>PART I</w:t>
    </w:r>
  </w:p>
  <w:p w14:paraId="5C50A1D4" w14:textId="5EFC8836" w:rsidR="00020E44" w:rsidRDefault="00020E44" w:rsidP="006544D2">
    <w:pPr>
      <w:tabs>
        <w:tab w:val="center" w:pos="5184"/>
        <w:tab w:val="left" w:pos="6705"/>
      </w:tabs>
      <w:spacing w:after="180"/>
      <w:rPr>
        <w:rFonts w:cs="Arial"/>
        <w:sz w:val="15"/>
        <w:szCs w:val="15"/>
      </w:rPr>
    </w:pPr>
    <w:r>
      <w:rPr>
        <w:rFonts w:cs="Arial"/>
        <w:sz w:val="15"/>
        <w:szCs w:val="15"/>
      </w:rPr>
      <w:tab/>
      <w:t>Item 1, 1A</w:t>
    </w:r>
    <w:r>
      <w:rPr>
        <w:rFonts w:cs="Arial"/>
        <w:sz w:val="15"/>
        <w:szCs w:val="15"/>
      </w:rPr>
      <w:tab/>
    </w: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F3D5CFB" w14:textId="35E71C48" w:rsidR="00020E44" w:rsidRDefault="00020E44">
    <w:pPr>
      <w:pStyle w:val="Header"/>
    </w:pP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2B03C46"/>
    <w:multiLevelType w:val="hybridMultilevel"/>
    <w:tmpl w:val="6B6207FA"/>
    <w:lvl w:ilvl="0" w:tplc="F08E2EE2">
      <w:numFmt w:val="bullet"/>
      <w:lvlText w:val="•"/>
      <w:lvlJc w:val="left"/>
      <w:pPr>
        <w:ind w:left="720" w:hanging="360"/>
      </w:pPr>
      <w:rPr>
        <w:rFonts w:ascii="Arial" w:eastAsia="Times New Roman" w:hAnsi="Arial" w:cs="Aria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4527FF0"/>
    <w:multiLevelType w:val="hybridMultilevel"/>
    <w:tmpl w:val="A102380E"/>
    <w:lvl w:ilvl="0" w:tplc="04090011">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 w15:restartNumberingAfterBreak="0">
    <w:nsid w:val="085B31FD"/>
    <w:multiLevelType w:val="hybridMultilevel"/>
    <w:tmpl w:val="0728C5B0"/>
    <w:lvl w:ilvl="0" w:tplc="448C0696">
      <w:numFmt w:val="bullet"/>
      <w:lvlText w:val="-"/>
      <w:lvlJc w:val="left"/>
      <w:pPr>
        <w:ind w:left="720" w:hanging="360"/>
      </w:pPr>
      <w:rPr>
        <w:rFonts w:ascii="Arial" w:eastAsia="Times New Roman" w:hAnsi="Arial" w:cs="Aria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DB62959"/>
    <w:multiLevelType w:val="hybridMultilevel"/>
    <w:tmpl w:val="B6CA12E6"/>
    <w:lvl w:ilvl="0" w:tplc="04090011">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4" w15:restartNumberingAfterBreak="0">
    <w:nsid w:val="0ED94133"/>
    <w:multiLevelType w:val="hybridMultilevel"/>
    <w:tmpl w:val="1A0235B6"/>
    <w:lvl w:ilvl="0" w:tplc="DA4088A8">
      <w:start w:val="1"/>
      <w:numFmt w:val="lowerLetter"/>
      <w:lvlText w:val="(%1)"/>
      <w:lvlJc w:val="left"/>
      <w:pPr>
        <w:ind w:left="494" w:hanging="495"/>
      </w:pPr>
      <w:rPr>
        <w:rFonts w:hint="default"/>
        <w:i w:val="0"/>
      </w:rPr>
    </w:lvl>
    <w:lvl w:ilvl="1" w:tplc="04090019" w:tentative="1">
      <w:start w:val="1"/>
      <w:numFmt w:val="lowerLetter"/>
      <w:lvlText w:val="%2."/>
      <w:lvlJc w:val="left"/>
      <w:pPr>
        <w:ind w:left="1079" w:hanging="360"/>
      </w:pPr>
    </w:lvl>
    <w:lvl w:ilvl="2" w:tplc="0409001B" w:tentative="1">
      <w:start w:val="1"/>
      <w:numFmt w:val="lowerRoman"/>
      <w:lvlText w:val="%3."/>
      <w:lvlJc w:val="right"/>
      <w:pPr>
        <w:ind w:left="1799" w:hanging="180"/>
      </w:pPr>
    </w:lvl>
    <w:lvl w:ilvl="3" w:tplc="0409000F" w:tentative="1">
      <w:start w:val="1"/>
      <w:numFmt w:val="decimal"/>
      <w:lvlText w:val="%4."/>
      <w:lvlJc w:val="left"/>
      <w:pPr>
        <w:ind w:left="2519" w:hanging="360"/>
      </w:pPr>
    </w:lvl>
    <w:lvl w:ilvl="4" w:tplc="04090019" w:tentative="1">
      <w:start w:val="1"/>
      <w:numFmt w:val="lowerLetter"/>
      <w:lvlText w:val="%5."/>
      <w:lvlJc w:val="left"/>
      <w:pPr>
        <w:ind w:left="3239" w:hanging="360"/>
      </w:pPr>
    </w:lvl>
    <w:lvl w:ilvl="5" w:tplc="0409001B" w:tentative="1">
      <w:start w:val="1"/>
      <w:numFmt w:val="lowerRoman"/>
      <w:lvlText w:val="%6."/>
      <w:lvlJc w:val="right"/>
      <w:pPr>
        <w:ind w:left="3959" w:hanging="180"/>
      </w:pPr>
    </w:lvl>
    <w:lvl w:ilvl="6" w:tplc="0409000F" w:tentative="1">
      <w:start w:val="1"/>
      <w:numFmt w:val="decimal"/>
      <w:lvlText w:val="%7."/>
      <w:lvlJc w:val="left"/>
      <w:pPr>
        <w:ind w:left="4679" w:hanging="360"/>
      </w:pPr>
    </w:lvl>
    <w:lvl w:ilvl="7" w:tplc="04090019" w:tentative="1">
      <w:start w:val="1"/>
      <w:numFmt w:val="lowerLetter"/>
      <w:lvlText w:val="%8."/>
      <w:lvlJc w:val="left"/>
      <w:pPr>
        <w:ind w:left="5399" w:hanging="360"/>
      </w:pPr>
    </w:lvl>
    <w:lvl w:ilvl="8" w:tplc="0409001B" w:tentative="1">
      <w:start w:val="1"/>
      <w:numFmt w:val="lowerRoman"/>
      <w:lvlText w:val="%9."/>
      <w:lvlJc w:val="right"/>
      <w:pPr>
        <w:ind w:left="6119" w:hanging="180"/>
      </w:pPr>
    </w:lvl>
  </w:abstractNum>
  <w:abstractNum w:abstractNumId="5" w15:restartNumberingAfterBreak="0">
    <w:nsid w:val="10E601D8"/>
    <w:multiLevelType w:val="hybridMultilevel"/>
    <w:tmpl w:val="FFC2392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6" w15:restartNumberingAfterBreak="0">
    <w:nsid w:val="12DF2726"/>
    <w:multiLevelType w:val="hybridMultilevel"/>
    <w:tmpl w:val="365E2E9C"/>
    <w:lvl w:ilvl="0" w:tplc="63AAEB0A">
      <w:start w:val="1"/>
      <w:numFmt w:val="bullet"/>
      <w:lvlText w:val="•"/>
      <w:lvlJc w:val="left"/>
      <w:pPr>
        <w:tabs>
          <w:tab w:val="num" w:pos="720"/>
        </w:tabs>
        <w:ind w:left="720" w:hanging="360"/>
      </w:pPr>
      <w:rPr>
        <w:rFonts w:ascii="Arial" w:hAnsi="Arial" w:hint="default"/>
      </w:rPr>
    </w:lvl>
    <w:lvl w:ilvl="1" w:tplc="9DE25800" w:tentative="1">
      <w:start w:val="1"/>
      <w:numFmt w:val="bullet"/>
      <w:lvlText w:val="•"/>
      <w:lvlJc w:val="left"/>
      <w:pPr>
        <w:tabs>
          <w:tab w:val="num" w:pos="1440"/>
        </w:tabs>
        <w:ind w:left="1440" w:hanging="360"/>
      </w:pPr>
      <w:rPr>
        <w:rFonts w:ascii="Arial" w:hAnsi="Arial" w:hint="default"/>
      </w:rPr>
    </w:lvl>
    <w:lvl w:ilvl="2" w:tplc="800609EC" w:tentative="1">
      <w:start w:val="1"/>
      <w:numFmt w:val="bullet"/>
      <w:lvlText w:val="•"/>
      <w:lvlJc w:val="left"/>
      <w:pPr>
        <w:tabs>
          <w:tab w:val="num" w:pos="2160"/>
        </w:tabs>
        <w:ind w:left="2160" w:hanging="360"/>
      </w:pPr>
      <w:rPr>
        <w:rFonts w:ascii="Arial" w:hAnsi="Arial" w:hint="default"/>
      </w:rPr>
    </w:lvl>
    <w:lvl w:ilvl="3" w:tplc="FE00E826" w:tentative="1">
      <w:start w:val="1"/>
      <w:numFmt w:val="bullet"/>
      <w:lvlText w:val="•"/>
      <w:lvlJc w:val="left"/>
      <w:pPr>
        <w:tabs>
          <w:tab w:val="num" w:pos="2880"/>
        </w:tabs>
        <w:ind w:left="2880" w:hanging="360"/>
      </w:pPr>
      <w:rPr>
        <w:rFonts w:ascii="Arial" w:hAnsi="Arial" w:hint="default"/>
      </w:rPr>
    </w:lvl>
    <w:lvl w:ilvl="4" w:tplc="A2C87CE0" w:tentative="1">
      <w:start w:val="1"/>
      <w:numFmt w:val="bullet"/>
      <w:lvlText w:val="•"/>
      <w:lvlJc w:val="left"/>
      <w:pPr>
        <w:tabs>
          <w:tab w:val="num" w:pos="3600"/>
        </w:tabs>
        <w:ind w:left="3600" w:hanging="360"/>
      </w:pPr>
      <w:rPr>
        <w:rFonts w:ascii="Arial" w:hAnsi="Arial" w:hint="default"/>
      </w:rPr>
    </w:lvl>
    <w:lvl w:ilvl="5" w:tplc="43EE66B8" w:tentative="1">
      <w:start w:val="1"/>
      <w:numFmt w:val="bullet"/>
      <w:lvlText w:val="•"/>
      <w:lvlJc w:val="left"/>
      <w:pPr>
        <w:tabs>
          <w:tab w:val="num" w:pos="4320"/>
        </w:tabs>
        <w:ind w:left="4320" w:hanging="360"/>
      </w:pPr>
      <w:rPr>
        <w:rFonts w:ascii="Arial" w:hAnsi="Arial" w:hint="default"/>
      </w:rPr>
    </w:lvl>
    <w:lvl w:ilvl="6" w:tplc="33084ACE" w:tentative="1">
      <w:start w:val="1"/>
      <w:numFmt w:val="bullet"/>
      <w:lvlText w:val="•"/>
      <w:lvlJc w:val="left"/>
      <w:pPr>
        <w:tabs>
          <w:tab w:val="num" w:pos="5040"/>
        </w:tabs>
        <w:ind w:left="5040" w:hanging="360"/>
      </w:pPr>
      <w:rPr>
        <w:rFonts w:ascii="Arial" w:hAnsi="Arial" w:hint="default"/>
      </w:rPr>
    </w:lvl>
    <w:lvl w:ilvl="7" w:tplc="27ECE4AE" w:tentative="1">
      <w:start w:val="1"/>
      <w:numFmt w:val="bullet"/>
      <w:lvlText w:val="•"/>
      <w:lvlJc w:val="left"/>
      <w:pPr>
        <w:tabs>
          <w:tab w:val="num" w:pos="5760"/>
        </w:tabs>
        <w:ind w:left="5760" w:hanging="360"/>
      </w:pPr>
      <w:rPr>
        <w:rFonts w:ascii="Arial" w:hAnsi="Arial" w:hint="default"/>
      </w:rPr>
    </w:lvl>
    <w:lvl w:ilvl="8" w:tplc="620A7D6A" w:tentative="1">
      <w:start w:val="1"/>
      <w:numFmt w:val="bullet"/>
      <w:lvlText w:val="•"/>
      <w:lvlJc w:val="left"/>
      <w:pPr>
        <w:tabs>
          <w:tab w:val="num" w:pos="6480"/>
        </w:tabs>
        <w:ind w:left="6480" w:hanging="360"/>
      </w:pPr>
      <w:rPr>
        <w:rFonts w:ascii="Arial" w:hAnsi="Arial" w:hint="default"/>
      </w:rPr>
    </w:lvl>
  </w:abstractNum>
  <w:abstractNum w:abstractNumId="7" w15:restartNumberingAfterBreak="0">
    <w:nsid w:val="191E4BFB"/>
    <w:multiLevelType w:val="hybridMultilevel"/>
    <w:tmpl w:val="CA165F90"/>
    <w:lvl w:ilvl="0" w:tplc="5E86B08E">
      <w:numFmt w:val="bullet"/>
      <w:lvlText w:val=""/>
      <w:lvlJc w:val="left"/>
      <w:pPr>
        <w:ind w:left="720" w:hanging="360"/>
      </w:pPr>
      <w:rPr>
        <w:rFonts w:ascii="Symbol" w:eastAsia="Times New Roman" w:hAnsi="Symbol" w:cs="Aria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8" w15:restartNumberingAfterBreak="0">
    <w:nsid w:val="1AD767FE"/>
    <w:multiLevelType w:val="hybridMultilevel"/>
    <w:tmpl w:val="B2CA81BC"/>
    <w:lvl w:ilvl="0" w:tplc="04090011">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1D311016"/>
    <w:multiLevelType w:val="hybridMultilevel"/>
    <w:tmpl w:val="5642BE04"/>
    <w:lvl w:ilvl="0" w:tplc="6400E47E">
      <w:start w:val="1"/>
      <w:numFmt w:val="lowerLetter"/>
      <w:lvlText w:val="(%1)"/>
      <w:lvlJc w:val="left"/>
      <w:pPr>
        <w:ind w:left="494" w:hanging="495"/>
      </w:pPr>
      <w:rPr>
        <w:rFonts w:hint="default"/>
        <w:i w:val="0"/>
      </w:rPr>
    </w:lvl>
    <w:lvl w:ilvl="1" w:tplc="04090019" w:tentative="1">
      <w:start w:val="1"/>
      <w:numFmt w:val="lowerLetter"/>
      <w:lvlText w:val="%2."/>
      <w:lvlJc w:val="left"/>
      <w:pPr>
        <w:ind w:left="1079" w:hanging="360"/>
      </w:pPr>
    </w:lvl>
    <w:lvl w:ilvl="2" w:tplc="0409001B" w:tentative="1">
      <w:start w:val="1"/>
      <w:numFmt w:val="lowerRoman"/>
      <w:lvlText w:val="%3."/>
      <w:lvlJc w:val="right"/>
      <w:pPr>
        <w:ind w:left="1799" w:hanging="180"/>
      </w:pPr>
    </w:lvl>
    <w:lvl w:ilvl="3" w:tplc="0409000F" w:tentative="1">
      <w:start w:val="1"/>
      <w:numFmt w:val="decimal"/>
      <w:lvlText w:val="%4."/>
      <w:lvlJc w:val="left"/>
      <w:pPr>
        <w:ind w:left="2519" w:hanging="360"/>
      </w:pPr>
    </w:lvl>
    <w:lvl w:ilvl="4" w:tplc="04090019" w:tentative="1">
      <w:start w:val="1"/>
      <w:numFmt w:val="lowerLetter"/>
      <w:lvlText w:val="%5."/>
      <w:lvlJc w:val="left"/>
      <w:pPr>
        <w:ind w:left="3239" w:hanging="360"/>
      </w:pPr>
    </w:lvl>
    <w:lvl w:ilvl="5" w:tplc="0409001B" w:tentative="1">
      <w:start w:val="1"/>
      <w:numFmt w:val="lowerRoman"/>
      <w:lvlText w:val="%6."/>
      <w:lvlJc w:val="right"/>
      <w:pPr>
        <w:ind w:left="3959" w:hanging="180"/>
      </w:pPr>
    </w:lvl>
    <w:lvl w:ilvl="6" w:tplc="0409000F" w:tentative="1">
      <w:start w:val="1"/>
      <w:numFmt w:val="decimal"/>
      <w:lvlText w:val="%7."/>
      <w:lvlJc w:val="left"/>
      <w:pPr>
        <w:ind w:left="4679" w:hanging="360"/>
      </w:pPr>
    </w:lvl>
    <w:lvl w:ilvl="7" w:tplc="04090019" w:tentative="1">
      <w:start w:val="1"/>
      <w:numFmt w:val="lowerLetter"/>
      <w:lvlText w:val="%8."/>
      <w:lvlJc w:val="left"/>
      <w:pPr>
        <w:ind w:left="5399" w:hanging="360"/>
      </w:pPr>
    </w:lvl>
    <w:lvl w:ilvl="8" w:tplc="0409001B" w:tentative="1">
      <w:start w:val="1"/>
      <w:numFmt w:val="lowerRoman"/>
      <w:lvlText w:val="%9."/>
      <w:lvlJc w:val="right"/>
      <w:pPr>
        <w:ind w:left="6119" w:hanging="180"/>
      </w:pPr>
    </w:lvl>
  </w:abstractNum>
  <w:abstractNum w:abstractNumId="10" w15:restartNumberingAfterBreak="0">
    <w:nsid w:val="1D7F3562"/>
    <w:multiLevelType w:val="hybridMultilevel"/>
    <w:tmpl w:val="55F06B2E"/>
    <w:lvl w:ilvl="0" w:tplc="3A8A3554">
      <w:start w:val="1"/>
      <w:numFmt w:val="bullet"/>
      <w:lvlText w:val="•"/>
      <w:lvlJc w:val="left"/>
      <w:pPr>
        <w:tabs>
          <w:tab w:val="num" w:pos="720"/>
        </w:tabs>
        <w:ind w:left="720" w:hanging="360"/>
      </w:pPr>
      <w:rPr>
        <w:rFonts w:ascii="Arial" w:hAnsi="Arial" w:hint="default"/>
      </w:rPr>
    </w:lvl>
    <w:lvl w:ilvl="1" w:tplc="431CFA70" w:tentative="1">
      <w:start w:val="1"/>
      <w:numFmt w:val="bullet"/>
      <w:lvlText w:val="•"/>
      <w:lvlJc w:val="left"/>
      <w:pPr>
        <w:tabs>
          <w:tab w:val="num" w:pos="1440"/>
        </w:tabs>
        <w:ind w:left="1440" w:hanging="360"/>
      </w:pPr>
      <w:rPr>
        <w:rFonts w:ascii="Arial" w:hAnsi="Arial" w:hint="default"/>
      </w:rPr>
    </w:lvl>
    <w:lvl w:ilvl="2" w:tplc="452AA804" w:tentative="1">
      <w:start w:val="1"/>
      <w:numFmt w:val="bullet"/>
      <w:lvlText w:val="•"/>
      <w:lvlJc w:val="left"/>
      <w:pPr>
        <w:tabs>
          <w:tab w:val="num" w:pos="2160"/>
        </w:tabs>
        <w:ind w:left="2160" w:hanging="360"/>
      </w:pPr>
      <w:rPr>
        <w:rFonts w:ascii="Arial" w:hAnsi="Arial" w:hint="default"/>
      </w:rPr>
    </w:lvl>
    <w:lvl w:ilvl="3" w:tplc="50564ADA" w:tentative="1">
      <w:start w:val="1"/>
      <w:numFmt w:val="bullet"/>
      <w:lvlText w:val="•"/>
      <w:lvlJc w:val="left"/>
      <w:pPr>
        <w:tabs>
          <w:tab w:val="num" w:pos="2880"/>
        </w:tabs>
        <w:ind w:left="2880" w:hanging="360"/>
      </w:pPr>
      <w:rPr>
        <w:rFonts w:ascii="Arial" w:hAnsi="Arial" w:hint="default"/>
      </w:rPr>
    </w:lvl>
    <w:lvl w:ilvl="4" w:tplc="F10C0594" w:tentative="1">
      <w:start w:val="1"/>
      <w:numFmt w:val="bullet"/>
      <w:lvlText w:val="•"/>
      <w:lvlJc w:val="left"/>
      <w:pPr>
        <w:tabs>
          <w:tab w:val="num" w:pos="3600"/>
        </w:tabs>
        <w:ind w:left="3600" w:hanging="360"/>
      </w:pPr>
      <w:rPr>
        <w:rFonts w:ascii="Arial" w:hAnsi="Arial" w:hint="default"/>
      </w:rPr>
    </w:lvl>
    <w:lvl w:ilvl="5" w:tplc="7A12993E" w:tentative="1">
      <w:start w:val="1"/>
      <w:numFmt w:val="bullet"/>
      <w:lvlText w:val="•"/>
      <w:lvlJc w:val="left"/>
      <w:pPr>
        <w:tabs>
          <w:tab w:val="num" w:pos="4320"/>
        </w:tabs>
        <w:ind w:left="4320" w:hanging="360"/>
      </w:pPr>
      <w:rPr>
        <w:rFonts w:ascii="Arial" w:hAnsi="Arial" w:hint="default"/>
      </w:rPr>
    </w:lvl>
    <w:lvl w:ilvl="6" w:tplc="450C6E42" w:tentative="1">
      <w:start w:val="1"/>
      <w:numFmt w:val="bullet"/>
      <w:lvlText w:val="•"/>
      <w:lvlJc w:val="left"/>
      <w:pPr>
        <w:tabs>
          <w:tab w:val="num" w:pos="5040"/>
        </w:tabs>
        <w:ind w:left="5040" w:hanging="360"/>
      </w:pPr>
      <w:rPr>
        <w:rFonts w:ascii="Arial" w:hAnsi="Arial" w:hint="default"/>
      </w:rPr>
    </w:lvl>
    <w:lvl w:ilvl="7" w:tplc="6896A6F2" w:tentative="1">
      <w:start w:val="1"/>
      <w:numFmt w:val="bullet"/>
      <w:lvlText w:val="•"/>
      <w:lvlJc w:val="left"/>
      <w:pPr>
        <w:tabs>
          <w:tab w:val="num" w:pos="5760"/>
        </w:tabs>
        <w:ind w:left="5760" w:hanging="360"/>
      </w:pPr>
      <w:rPr>
        <w:rFonts w:ascii="Arial" w:hAnsi="Arial" w:hint="default"/>
      </w:rPr>
    </w:lvl>
    <w:lvl w:ilvl="8" w:tplc="0C9C3EB0" w:tentative="1">
      <w:start w:val="1"/>
      <w:numFmt w:val="bullet"/>
      <w:lvlText w:val="•"/>
      <w:lvlJc w:val="left"/>
      <w:pPr>
        <w:tabs>
          <w:tab w:val="num" w:pos="6480"/>
        </w:tabs>
        <w:ind w:left="6480" w:hanging="360"/>
      </w:pPr>
      <w:rPr>
        <w:rFonts w:ascii="Arial" w:hAnsi="Arial" w:hint="default"/>
      </w:rPr>
    </w:lvl>
  </w:abstractNum>
  <w:abstractNum w:abstractNumId="11" w15:restartNumberingAfterBreak="0">
    <w:nsid w:val="209B12E3"/>
    <w:multiLevelType w:val="hybridMultilevel"/>
    <w:tmpl w:val="6A140798"/>
    <w:lvl w:ilvl="0" w:tplc="AE70823A">
      <w:start w:val="1"/>
      <w:numFmt w:val="bullet"/>
      <w:lvlText w:val="•"/>
      <w:lvlJc w:val="left"/>
      <w:pPr>
        <w:tabs>
          <w:tab w:val="num" w:pos="720"/>
        </w:tabs>
        <w:ind w:left="720" w:hanging="360"/>
      </w:pPr>
      <w:rPr>
        <w:rFonts w:ascii="Arial" w:hAnsi="Arial" w:hint="default"/>
      </w:rPr>
    </w:lvl>
    <w:lvl w:ilvl="1" w:tplc="6380BFB8" w:tentative="1">
      <w:start w:val="1"/>
      <w:numFmt w:val="bullet"/>
      <w:lvlText w:val="•"/>
      <w:lvlJc w:val="left"/>
      <w:pPr>
        <w:tabs>
          <w:tab w:val="num" w:pos="1440"/>
        </w:tabs>
        <w:ind w:left="1440" w:hanging="360"/>
      </w:pPr>
      <w:rPr>
        <w:rFonts w:ascii="Arial" w:hAnsi="Arial" w:hint="default"/>
      </w:rPr>
    </w:lvl>
    <w:lvl w:ilvl="2" w:tplc="A1BAF8F2" w:tentative="1">
      <w:start w:val="1"/>
      <w:numFmt w:val="bullet"/>
      <w:lvlText w:val="•"/>
      <w:lvlJc w:val="left"/>
      <w:pPr>
        <w:tabs>
          <w:tab w:val="num" w:pos="2160"/>
        </w:tabs>
        <w:ind w:left="2160" w:hanging="360"/>
      </w:pPr>
      <w:rPr>
        <w:rFonts w:ascii="Arial" w:hAnsi="Arial" w:hint="default"/>
      </w:rPr>
    </w:lvl>
    <w:lvl w:ilvl="3" w:tplc="1E8AD958" w:tentative="1">
      <w:start w:val="1"/>
      <w:numFmt w:val="bullet"/>
      <w:lvlText w:val="•"/>
      <w:lvlJc w:val="left"/>
      <w:pPr>
        <w:tabs>
          <w:tab w:val="num" w:pos="2880"/>
        </w:tabs>
        <w:ind w:left="2880" w:hanging="360"/>
      </w:pPr>
      <w:rPr>
        <w:rFonts w:ascii="Arial" w:hAnsi="Arial" w:hint="default"/>
      </w:rPr>
    </w:lvl>
    <w:lvl w:ilvl="4" w:tplc="94D659FA" w:tentative="1">
      <w:start w:val="1"/>
      <w:numFmt w:val="bullet"/>
      <w:lvlText w:val="•"/>
      <w:lvlJc w:val="left"/>
      <w:pPr>
        <w:tabs>
          <w:tab w:val="num" w:pos="3600"/>
        </w:tabs>
        <w:ind w:left="3600" w:hanging="360"/>
      </w:pPr>
      <w:rPr>
        <w:rFonts w:ascii="Arial" w:hAnsi="Arial" w:hint="default"/>
      </w:rPr>
    </w:lvl>
    <w:lvl w:ilvl="5" w:tplc="653C1A92" w:tentative="1">
      <w:start w:val="1"/>
      <w:numFmt w:val="bullet"/>
      <w:lvlText w:val="•"/>
      <w:lvlJc w:val="left"/>
      <w:pPr>
        <w:tabs>
          <w:tab w:val="num" w:pos="4320"/>
        </w:tabs>
        <w:ind w:left="4320" w:hanging="360"/>
      </w:pPr>
      <w:rPr>
        <w:rFonts w:ascii="Arial" w:hAnsi="Arial" w:hint="default"/>
      </w:rPr>
    </w:lvl>
    <w:lvl w:ilvl="6" w:tplc="96CA6A18" w:tentative="1">
      <w:start w:val="1"/>
      <w:numFmt w:val="bullet"/>
      <w:lvlText w:val="•"/>
      <w:lvlJc w:val="left"/>
      <w:pPr>
        <w:tabs>
          <w:tab w:val="num" w:pos="5040"/>
        </w:tabs>
        <w:ind w:left="5040" w:hanging="360"/>
      </w:pPr>
      <w:rPr>
        <w:rFonts w:ascii="Arial" w:hAnsi="Arial" w:hint="default"/>
      </w:rPr>
    </w:lvl>
    <w:lvl w:ilvl="7" w:tplc="A8545306" w:tentative="1">
      <w:start w:val="1"/>
      <w:numFmt w:val="bullet"/>
      <w:lvlText w:val="•"/>
      <w:lvlJc w:val="left"/>
      <w:pPr>
        <w:tabs>
          <w:tab w:val="num" w:pos="5760"/>
        </w:tabs>
        <w:ind w:left="5760" w:hanging="360"/>
      </w:pPr>
      <w:rPr>
        <w:rFonts w:ascii="Arial" w:hAnsi="Arial" w:hint="default"/>
      </w:rPr>
    </w:lvl>
    <w:lvl w:ilvl="8" w:tplc="919483BA" w:tentative="1">
      <w:start w:val="1"/>
      <w:numFmt w:val="bullet"/>
      <w:lvlText w:val="•"/>
      <w:lvlJc w:val="left"/>
      <w:pPr>
        <w:tabs>
          <w:tab w:val="num" w:pos="6480"/>
        </w:tabs>
        <w:ind w:left="6480" w:hanging="360"/>
      </w:pPr>
      <w:rPr>
        <w:rFonts w:ascii="Arial" w:hAnsi="Arial" w:hint="default"/>
      </w:rPr>
    </w:lvl>
  </w:abstractNum>
  <w:abstractNum w:abstractNumId="12" w15:restartNumberingAfterBreak="0">
    <w:nsid w:val="22607CA3"/>
    <w:multiLevelType w:val="hybridMultilevel"/>
    <w:tmpl w:val="2ED87EA6"/>
    <w:lvl w:ilvl="0" w:tplc="04090011">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3" w15:restartNumberingAfterBreak="0">
    <w:nsid w:val="23CD16E1"/>
    <w:multiLevelType w:val="hybridMultilevel"/>
    <w:tmpl w:val="5EB60AF2"/>
    <w:lvl w:ilvl="0" w:tplc="0409000F">
      <w:start w:val="1"/>
      <w:numFmt w:val="decimal"/>
      <w:lvlText w:val="%1."/>
      <w:lvlJc w:val="left"/>
      <w:pPr>
        <w:ind w:left="720" w:hanging="360"/>
      </w:pPr>
    </w:lvl>
    <w:lvl w:ilvl="1" w:tplc="04090019">
      <w:start w:val="1"/>
      <w:numFmt w:val="lowerLetter"/>
      <w:lvlText w:val="%2."/>
      <w:lvlJc w:val="left"/>
      <w:pPr>
        <w:ind w:left="1440" w:hanging="360"/>
      </w:pPr>
    </w:lvl>
    <w:lvl w:ilvl="2" w:tplc="0409001B">
      <w:start w:val="1"/>
      <w:numFmt w:val="lowerRoman"/>
      <w:lvlText w:val="%3."/>
      <w:lvlJc w:val="right"/>
      <w:pPr>
        <w:ind w:left="2160" w:hanging="180"/>
      </w:pPr>
    </w:lvl>
    <w:lvl w:ilvl="3" w:tplc="0409000F">
      <w:start w:val="1"/>
      <w:numFmt w:val="decimal"/>
      <w:lvlText w:val="%4."/>
      <w:lvlJc w:val="left"/>
      <w:pPr>
        <w:ind w:left="2880" w:hanging="360"/>
      </w:pPr>
    </w:lvl>
    <w:lvl w:ilvl="4" w:tplc="04090019">
      <w:start w:val="1"/>
      <w:numFmt w:val="lowerLetter"/>
      <w:lvlText w:val="%5."/>
      <w:lvlJc w:val="left"/>
      <w:pPr>
        <w:ind w:left="3600" w:hanging="360"/>
      </w:pPr>
    </w:lvl>
    <w:lvl w:ilvl="5" w:tplc="0409001B">
      <w:start w:val="1"/>
      <w:numFmt w:val="lowerRoman"/>
      <w:lvlText w:val="%6."/>
      <w:lvlJc w:val="right"/>
      <w:pPr>
        <w:ind w:left="4320" w:hanging="180"/>
      </w:pPr>
    </w:lvl>
    <w:lvl w:ilvl="6" w:tplc="0409000F">
      <w:start w:val="1"/>
      <w:numFmt w:val="decimal"/>
      <w:lvlText w:val="%7."/>
      <w:lvlJc w:val="left"/>
      <w:pPr>
        <w:ind w:left="5040" w:hanging="360"/>
      </w:pPr>
    </w:lvl>
    <w:lvl w:ilvl="7" w:tplc="04090019">
      <w:start w:val="1"/>
      <w:numFmt w:val="lowerLetter"/>
      <w:lvlText w:val="%8."/>
      <w:lvlJc w:val="left"/>
      <w:pPr>
        <w:ind w:left="5760" w:hanging="360"/>
      </w:pPr>
    </w:lvl>
    <w:lvl w:ilvl="8" w:tplc="0409001B">
      <w:start w:val="1"/>
      <w:numFmt w:val="lowerRoman"/>
      <w:lvlText w:val="%9."/>
      <w:lvlJc w:val="right"/>
      <w:pPr>
        <w:ind w:left="6480" w:hanging="180"/>
      </w:pPr>
    </w:lvl>
  </w:abstractNum>
  <w:abstractNum w:abstractNumId="14" w15:restartNumberingAfterBreak="0">
    <w:nsid w:val="273B3B75"/>
    <w:multiLevelType w:val="hybridMultilevel"/>
    <w:tmpl w:val="5D7A704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5" w15:restartNumberingAfterBreak="0">
    <w:nsid w:val="2BEC428B"/>
    <w:multiLevelType w:val="hybridMultilevel"/>
    <w:tmpl w:val="F7AE986E"/>
    <w:lvl w:ilvl="0" w:tplc="F08E2EE2">
      <w:numFmt w:val="bullet"/>
      <w:lvlText w:val="•"/>
      <w:lvlJc w:val="left"/>
      <w:pPr>
        <w:ind w:left="1080" w:hanging="720"/>
      </w:pPr>
      <w:rPr>
        <w:rFonts w:ascii="Arial" w:eastAsia="Times New Roman" w:hAnsi="Arial" w:cs="Aria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301A01C4"/>
    <w:multiLevelType w:val="hybridMultilevel"/>
    <w:tmpl w:val="CAAA861E"/>
    <w:lvl w:ilvl="0" w:tplc="C8F29642">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3177701A"/>
    <w:multiLevelType w:val="hybridMultilevel"/>
    <w:tmpl w:val="56DCAA30"/>
    <w:lvl w:ilvl="0" w:tplc="4802D1E2">
      <w:numFmt w:val="bullet"/>
      <w:lvlText w:val="-"/>
      <w:lvlJc w:val="left"/>
      <w:pPr>
        <w:ind w:left="720" w:hanging="360"/>
      </w:pPr>
      <w:rPr>
        <w:rFonts w:ascii="Arial" w:eastAsia="Times New Roman" w:hAnsi="Arial" w:cs="Aria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8" w15:restartNumberingAfterBreak="0">
    <w:nsid w:val="39925930"/>
    <w:multiLevelType w:val="hybridMultilevel"/>
    <w:tmpl w:val="41EE9AD0"/>
    <w:lvl w:ilvl="0" w:tplc="8742945E">
      <w:start w:val="1"/>
      <w:numFmt w:val="lowerLetter"/>
      <w:lvlText w:val="(%1)"/>
      <w:lvlJc w:val="left"/>
      <w:pPr>
        <w:ind w:left="360" w:hanging="360"/>
      </w:pPr>
      <w:rPr>
        <w:rFonts w:hint="default"/>
        <w:i w:val="0"/>
        <w:sz w:val="20"/>
        <w:szCs w:val="20"/>
      </w:rPr>
    </w:lvl>
    <w:lvl w:ilvl="1" w:tplc="04090019" w:tentative="1">
      <w:start w:val="1"/>
      <w:numFmt w:val="lowerLetter"/>
      <w:lvlText w:val="%2."/>
      <w:lvlJc w:val="left"/>
      <w:pPr>
        <w:ind w:left="1080" w:hanging="360"/>
      </w:pPr>
    </w:lvl>
    <w:lvl w:ilvl="2" w:tplc="0409001B" w:tentative="1">
      <w:start w:val="1"/>
      <w:numFmt w:val="lowerRoman"/>
      <w:lvlText w:val="%3."/>
      <w:lvlJc w:val="right"/>
      <w:pPr>
        <w:ind w:left="1800" w:hanging="180"/>
      </w:pPr>
    </w:lvl>
    <w:lvl w:ilvl="3" w:tplc="0409000F" w:tentative="1">
      <w:start w:val="1"/>
      <w:numFmt w:val="decimal"/>
      <w:lvlText w:val="%4."/>
      <w:lvlJc w:val="left"/>
      <w:pPr>
        <w:ind w:left="2520" w:hanging="360"/>
      </w:pPr>
    </w:lvl>
    <w:lvl w:ilvl="4" w:tplc="04090019" w:tentative="1">
      <w:start w:val="1"/>
      <w:numFmt w:val="lowerLetter"/>
      <w:lvlText w:val="%5."/>
      <w:lvlJc w:val="left"/>
      <w:pPr>
        <w:ind w:left="3240" w:hanging="360"/>
      </w:pPr>
    </w:lvl>
    <w:lvl w:ilvl="5" w:tplc="0409001B" w:tentative="1">
      <w:start w:val="1"/>
      <w:numFmt w:val="lowerRoman"/>
      <w:lvlText w:val="%6."/>
      <w:lvlJc w:val="right"/>
      <w:pPr>
        <w:ind w:left="3960" w:hanging="180"/>
      </w:pPr>
    </w:lvl>
    <w:lvl w:ilvl="6" w:tplc="0409000F" w:tentative="1">
      <w:start w:val="1"/>
      <w:numFmt w:val="decimal"/>
      <w:lvlText w:val="%7."/>
      <w:lvlJc w:val="left"/>
      <w:pPr>
        <w:ind w:left="4680" w:hanging="360"/>
      </w:pPr>
    </w:lvl>
    <w:lvl w:ilvl="7" w:tplc="04090019" w:tentative="1">
      <w:start w:val="1"/>
      <w:numFmt w:val="lowerLetter"/>
      <w:lvlText w:val="%8."/>
      <w:lvlJc w:val="left"/>
      <w:pPr>
        <w:ind w:left="5400" w:hanging="360"/>
      </w:pPr>
    </w:lvl>
    <w:lvl w:ilvl="8" w:tplc="0409001B" w:tentative="1">
      <w:start w:val="1"/>
      <w:numFmt w:val="lowerRoman"/>
      <w:lvlText w:val="%9."/>
      <w:lvlJc w:val="right"/>
      <w:pPr>
        <w:ind w:left="6120" w:hanging="180"/>
      </w:pPr>
    </w:lvl>
  </w:abstractNum>
  <w:abstractNum w:abstractNumId="19" w15:restartNumberingAfterBreak="0">
    <w:nsid w:val="3C571CB7"/>
    <w:multiLevelType w:val="hybridMultilevel"/>
    <w:tmpl w:val="AB66F092"/>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5223598D"/>
    <w:multiLevelType w:val="hybridMultilevel"/>
    <w:tmpl w:val="8E7A77C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1" w15:restartNumberingAfterBreak="0">
    <w:nsid w:val="52820C97"/>
    <w:multiLevelType w:val="hybridMultilevel"/>
    <w:tmpl w:val="2BFA93DE"/>
    <w:lvl w:ilvl="0" w:tplc="F08E2EE2">
      <w:numFmt w:val="bullet"/>
      <w:lvlText w:val="•"/>
      <w:lvlJc w:val="left"/>
      <w:pPr>
        <w:ind w:left="810" w:hanging="360"/>
      </w:pPr>
      <w:rPr>
        <w:rFonts w:ascii="Arial" w:eastAsia="Times New Roman" w:hAnsi="Arial" w:cs="Arial" w:hint="default"/>
      </w:rPr>
    </w:lvl>
    <w:lvl w:ilvl="1" w:tplc="04090003" w:tentative="1">
      <w:start w:val="1"/>
      <w:numFmt w:val="bullet"/>
      <w:lvlText w:val="o"/>
      <w:lvlJc w:val="left"/>
      <w:pPr>
        <w:ind w:left="1530" w:hanging="360"/>
      </w:pPr>
      <w:rPr>
        <w:rFonts w:ascii="Courier New" w:hAnsi="Courier New" w:cs="Courier New" w:hint="default"/>
      </w:rPr>
    </w:lvl>
    <w:lvl w:ilvl="2" w:tplc="04090005" w:tentative="1">
      <w:start w:val="1"/>
      <w:numFmt w:val="bullet"/>
      <w:lvlText w:val=""/>
      <w:lvlJc w:val="left"/>
      <w:pPr>
        <w:ind w:left="2250" w:hanging="360"/>
      </w:pPr>
      <w:rPr>
        <w:rFonts w:ascii="Wingdings" w:hAnsi="Wingdings" w:hint="default"/>
      </w:rPr>
    </w:lvl>
    <w:lvl w:ilvl="3" w:tplc="04090001" w:tentative="1">
      <w:start w:val="1"/>
      <w:numFmt w:val="bullet"/>
      <w:lvlText w:val=""/>
      <w:lvlJc w:val="left"/>
      <w:pPr>
        <w:ind w:left="2970" w:hanging="360"/>
      </w:pPr>
      <w:rPr>
        <w:rFonts w:ascii="Symbol" w:hAnsi="Symbol" w:hint="default"/>
      </w:rPr>
    </w:lvl>
    <w:lvl w:ilvl="4" w:tplc="04090003" w:tentative="1">
      <w:start w:val="1"/>
      <w:numFmt w:val="bullet"/>
      <w:lvlText w:val="o"/>
      <w:lvlJc w:val="left"/>
      <w:pPr>
        <w:ind w:left="3690" w:hanging="360"/>
      </w:pPr>
      <w:rPr>
        <w:rFonts w:ascii="Courier New" w:hAnsi="Courier New" w:cs="Courier New" w:hint="default"/>
      </w:rPr>
    </w:lvl>
    <w:lvl w:ilvl="5" w:tplc="04090005" w:tentative="1">
      <w:start w:val="1"/>
      <w:numFmt w:val="bullet"/>
      <w:lvlText w:val=""/>
      <w:lvlJc w:val="left"/>
      <w:pPr>
        <w:ind w:left="4410" w:hanging="360"/>
      </w:pPr>
      <w:rPr>
        <w:rFonts w:ascii="Wingdings" w:hAnsi="Wingdings" w:hint="default"/>
      </w:rPr>
    </w:lvl>
    <w:lvl w:ilvl="6" w:tplc="04090001" w:tentative="1">
      <w:start w:val="1"/>
      <w:numFmt w:val="bullet"/>
      <w:lvlText w:val=""/>
      <w:lvlJc w:val="left"/>
      <w:pPr>
        <w:ind w:left="5130" w:hanging="360"/>
      </w:pPr>
      <w:rPr>
        <w:rFonts w:ascii="Symbol" w:hAnsi="Symbol" w:hint="default"/>
      </w:rPr>
    </w:lvl>
    <w:lvl w:ilvl="7" w:tplc="04090003" w:tentative="1">
      <w:start w:val="1"/>
      <w:numFmt w:val="bullet"/>
      <w:lvlText w:val="o"/>
      <w:lvlJc w:val="left"/>
      <w:pPr>
        <w:ind w:left="5850" w:hanging="360"/>
      </w:pPr>
      <w:rPr>
        <w:rFonts w:ascii="Courier New" w:hAnsi="Courier New" w:cs="Courier New" w:hint="default"/>
      </w:rPr>
    </w:lvl>
    <w:lvl w:ilvl="8" w:tplc="04090005" w:tentative="1">
      <w:start w:val="1"/>
      <w:numFmt w:val="bullet"/>
      <w:lvlText w:val=""/>
      <w:lvlJc w:val="left"/>
      <w:pPr>
        <w:ind w:left="6570" w:hanging="360"/>
      </w:pPr>
      <w:rPr>
        <w:rFonts w:ascii="Wingdings" w:hAnsi="Wingdings" w:hint="default"/>
      </w:rPr>
    </w:lvl>
  </w:abstractNum>
  <w:abstractNum w:abstractNumId="22" w15:restartNumberingAfterBreak="0">
    <w:nsid w:val="5E4B345D"/>
    <w:multiLevelType w:val="hybridMultilevel"/>
    <w:tmpl w:val="2960B080"/>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23" w15:restartNumberingAfterBreak="0">
    <w:nsid w:val="644F6808"/>
    <w:multiLevelType w:val="hybridMultilevel"/>
    <w:tmpl w:val="7472A118"/>
    <w:lvl w:ilvl="0" w:tplc="97263622">
      <w:start w:val="1"/>
      <w:numFmt w:val="bullet"/>
      <w:lvlText w:val="•"/>
      <w:lvlJc w:val="left"/>
      <w:pPr>
        <w:tabs>
          <w:tab w:val="num" w:pos="720"/>
        </w:tabs>
        <w:ind w:left="720" w:hanging="360"/>
      </w:pPr>
      <w:rPr>
        <w:rFonts w:ascii="Arial" w:hAnsi="Arial" w:hint="default"/>
      </w:rPr>
    </w:lvl>
    <w:lvl w:ilvl="1" w:tplc="07386342" w:tentative="1">
      <w:start w:val="1"/>
      <w:numFmt w:val="bullet"/>
      <w:lvlText w:val="•"/>
      <w:lvlJc w:val="left"/>
      <w:pPr>
        <w:tabs>
          <w:tab w:val="num" w:pos="1440"/>
        </w:tabs>
        <w:ind w:left="1440" w:hanging="360"/>
      </w:pPr>
      <w:rPr>
        <w:rFonts w:ascii="Arial" w:hAnsi="Arial" w:hint="default"/>
      </w:rPr>
    </w:lvl>
    <w:lvl w:ilvl="2" w:tplc="647EB1CA" w:tentative="1">
      <w:start w:val="1"/>
      <w:numFmt w:val="bullet"/>
      <w:lvlText w:val="•"/>
      <w:lvlJc w:val="left"/>
      <w:pPr>
        <w:tabs>
          <w:tab w:val="num" w:pos="2160"/>
        </w:tabs>
        <w:ind w:left="2160" w:hanging="360"/>
      </w:pPr>
      <w:rPr>
        <w:rFonts w:ascii="Arial" w:hAnsi="Arial" w:hint="default"/>
      </w:rPr>
    </w:lvl>
    <w:lvl w:ilvl="3" w:tplc="38B879A0" w:tentative="1">
      <w:start w:val="1"/>
      <w:numFmt w:val="bullet"/>
      <w:lvlText w:val="•"/>
      <w:lvlJc w:val="left"/>
      <w:pPr>
        <w:tabs>
          <w:tab w:val="num" w:pos="2880"/>
        </w:tabs>
        <w:ind w:left="2880" w:hanging="360"/>
      </w:pPr>
      <w:rPr>
        <w:rFonts w:ascii="Arial" w:hAnsi="Arial" w:hint="default"/>
      </w:rPr>
    </w:lvl>
    <w:lvl w:ilvl="4" w:tplc="52D056F8" w:tentative="1">
      <w:start w:val="1"/>
      <w:numFmt w:val="bullet"/>
      <w:lvlText w:val="•"/>
      <w:lvlJc w:val="left"/>
      <w:pPr>
        <w:tabs>
          <w:tab w:val="num" w:pos="3600"/>
        </w:tabs>
        <w:ind w:left="3600" w:hanging="360"/>
      </w:pPr>
      <w:rPr>
        <w:rFonts w:ascii="Arial" w:hAnsi="Arial" w:hint="default"/>
      </w:rPr>
    </w:lvl>
    <w:lvl w:ilvl="5" w:tplc="DDF0E858" w:tentative="1">
      <w:start w:val="1"/>
      <w:numFmt w:val="bullet"/>
      <w:lvlText w:val="•"/>
      <w:lvlJc w:val="left"/>
      <w:pPr>
        <w:tabs>
          <w:tab w:val="num" w:pos="4320"/>
        </w:tabs>
        <w:ind w:left="4320" w:hanging="360"/>
      </w:pPr>
      <w:rPr>
        <w:rFonts w:ascii="Arial" w:hAnsi="Arial" w:hint="default"/>
      </w:rPr>
    </w:lvl>
    <w:lvl w:ilvl="6" w:tplc="36560374" w:tentative="1">
      <w:start w:val="1"/>
      <w:numFmt w:val="bullet"/>
      <w:lvlText w:val="•"/>
      <w:lvlJc w:val="left"/>
      <w:pPr>
        <w:tabs>
          <w:tab w:val="num" w:pos="5040"/>
        </w:tabs>
        <w:ind w:left="5040" w:hanging="360"/>
      </w:pPr>
      <w:rPr>
        <w:rFonts w:ascii="Arial" w:hAnsi="Arial" w:hint="default"/>
      </w:rPr>
    </w:lvl>
    <w:lvl w:ilvl="7" w:tplc="EFBA7022" w:tentative="1">
      <w:start w:val="1"/>
      <w:numFmt w:val="bullet"/>
      <w:lvlText w:val="•"/>
      <w:lvlJc w:val="left"/>
      <w:pPr>
        <w:tabs>
          <w:tab w:val="num" w:pos="5760"/>
        </w:tabs>
        <w:ind w:left="5760" w:hanging="360"/>
      </w:pPr>
      <w:rPr>
        <w:rFonts w:ascii="Arial" w:hAnsi="Arial" w:hint="default"/>
      </w:rPr>
    </w:lvl>
    <w:lvl w:ilvl="8" w:tplc="50F07BC2" w:tentative="1">
      <w:start w:val="1"/>
      <w:numFmt w:val="bullet"/>
      <w:lvlText w:val="•"/>
      <w:lvlJc w:val="left"/>
      <w:pPr>
        <w:tabs>
          <w:tab w:val="num" w:pos="6480"/>
        </w:tabs>
        <w:ind w:left="6480" w:hanging="360"/>
      </w:pPr>
      <w:rPr>
        <w:rFonts w:ascii="Arial" w:hAnsi="Arial" w:hint="default"/>
      </w:rPr>
    </w:lvl>
  </w:abstractNum>
  <w:abstractNum w:abstractNumId="24" w15:restartNumberingAfterBreak="0">
    <w:nsid w:val="698302C2"/>
    <w:multiLevelType w:val="hybridMultilevel"/>
    <w:tmpl w:val="CE0E69CC"/>
    <w:lvl w:ilvl="0" w:tplc="04090011">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5" w15:restartNumberingAfterBreak="0">
    <w:nsid w:val="6CA07733"/>
    <w:multiLevelType w:val="hybridMultilevel"/>
    <w:tmpl w:val="494A125C"/>
    <w:lvl w:ilvl="0" w:tplc="9F7609D4">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6" w15:restartNumberingAfterBreak="0">
    <w:nsid w:val="6CA12813"/>
    <w:multiLevelType w:val="hybridMultilevel"/>
    <w:tmpl w:val="36A81AD6"/>
    <w:lvl w:ilvl="0" w:tplc="D3F0510A">
      <w:start w:val="1"/>
      <w:numFmt w:val="bullet"/>
      <w:lvlText w:val="•"/>
      <w:lvlJc w:val="left"/>
      <w:pPr>
        <w:tabs>
          <w:tab w:val="num" w:pos="720"/>
        </w:tabs>
        <w:ind w:left="720" w:hanging="360"/>
      </w:pPr>
      <w:rPr>
        <w:rFonts w:ascii="Arial" w:hAnsi="Arial" w:hint="default"/>
      </w:rPr>
    </w:lvl>
    <w:lvl w:ilvl="1" w:tplc="81422A58" w:tentative="1">
      <w:start w:val="1"/>
      <w:numFmt w:val="bullet"/>
      <w:lvlText w:val="•"/>
      <w:lvlJc w:val="left"/>
      <w:pPr>
        <w:tabs>
          <w:tab w:val="num" w:pos="1440"/>
        </w:tabs>
        <w:ind w:left="1440" w:hanging="360"/>
      </w:pPr>
      <w:rPr>
        <w:rFonts w:ascii="Arial" w:hAnsi="Arial" w:hint="default"/>
      </w:rPr>
    </w:lvl>
    <w:lvl w:ilvl="2" w:tplc="D956466E" w:tentative="1">
      <w:start w:val="1"/>
      <w:numFmt w:val="bullet"/>
      <w:lvlText w:val="•"/>
      <w:lvlJc w:val="left"/>
      <w:pPr>
        <w:tabs>
          <w:tab w:val="num" w:pos="2160"/>
        </w:tabs>
        <w:ind w:left="2160" w:hanging="360"/>
      </w:pPr>
      <w:rPr>
        <w:rFonts w:ascii="Arial" w:hAnsi="Arial" w:hint="default"/>
      </w:rPr>
    </w:lvl>
    <w:lvl w:ilvl="3" w:tplc="80525DE2" w:tentative="1">
      <w:start w:val="1"/>
      <w:numFmt w:val="bullet"/>
      <w:lvlText w:val="•"/>
      <w:lvlJc w:val="left"/>
      <w:pPr>
        <w:tabs>
          <w:tab w:val="num" w:pos="2880"/>
        </w:tabs>
        <w:ind w:left="2880" w:hanging="360"/>
      </w:pPr>
      <w:rPr>
        <w:rFonts w:ascii="Arial" w:hAnsi="Arial" w:hint="default"/>
      </w:rPr>
    </w:lvl>
    <w:lvl w:ilvl="4" w:tplc="2AB24E92" w:tentative="1">
      <w:start w:val="1"/>
      <w:numFmt w:val="bullet"/>
      <w:lvlText w:val="•"/>
      <w:lvlJc w:val="left"/>
      <w:pPr>
        <w:tabs>
          <w:tab w:val="num" w:pos="3600"/>
        </w:tabs>
        <w:ind w:left="3600" w:hanging="360"/>
      </w:pPr>
      <w:rPr>
        <w:rFonts w:ascii="Arial" w:hAnsi="Arial" w:hint="default"/>
      </w:rPr>
    </w:lvl>
    <w:lvl w:ilvl="5" w:tplc="A894D36A" w:tentative="1">
      <w:start w:val="1"/>
      <w:numFmt w:val="bullet"/>
      <w:lvlText w:val="•"/>
      <w:lvlJc w:val="left"/>
      <w:pPr>
        <w:tabs>
          <w:tab w:val="num" w:pos="4320"/>
        </w:tabs>
        <w:ind w:left="4320" w:hanging="360"/>
      </w:pPr>
      <w:rPr>
        <w:rFonts w:ascii="Arial" w:hAnsi="Arial" w:hint="default"/>
      </w:rPr>
    </w:lvl>
    <w:lvl w:ilvl="6" w:tplc="05829B24" w:tentative="1">
      <w:start w:val="1"/>
      <w:numFmt w:val="bullet"/>
      <w:lvlText w:val="•"/>
      <w:lvlJc w:val="left"/>
      <w:pPr>
        <w:tabs>
          <w:tab w:val="num" w:pos="5040"/>
        </w:tabs>
        <w:ind w:left="5040" w:hanging="360"/>
      </w:pPr>
      <w:rPr>
        <w:rFonts w:ascii="Arial" w:hAnsi="Arial" w:hint="default"/>
      </w:rPr>
    </w:lvl>
    <w:lvl w:ilvl="7" w:tplc="4FCA76AA" w:tentative="1">
      <w:start w:val="1"/>
      <w:numFmt w:val="bullet"/>
      <w:lvlText w:val="•"/>
      <w:lvlJc w:val="left"/>
      <w:pPr>
        <w:tabs>
          <w:tab w:val="num" w:pos="5760"/>
        </w:tabs>
        <w:ind w:left="5760" w:hanging="360"/>
      </w:pPr>
      <w:rPr>
        <w:rFonts w:ascii="Arial" w:hAnsi="Arial" w:hint="default"/>
      </w:rPr>
    </w:lvl>
    <w:lvl w:ilvl="8" w:tplc="F05816B2" w:tentative="1">
      <w:start w:val="1"/>
      <w:numFmt w:val="bullet"/>
      <w:lvlText w:val="•"/>
      <w:lvlJc w:val="left"/>
      <w:pPr>
        <w:tabs>
          <w:tab w:val="num" w:pos="6480"/>
        </w:tabs>
        <w:ind w:left="6480" w:hanging="360"/>
      </w:pPr>
      <w:rPr>
        <w:rFonts w:ascii="Arial" w:hAnsi="Arial" w:hint="default"/>
      </w:rPr>
    </w:lvl>
  </w:abstractNum>
  <w:abstractNum w:abstractNumId="27" w15:restartNumberingAfterBreak="0">
    <w:nsid w:val="6F724947"/>
    <w:multiLevelType w:val="hybridMultilevel"/>
    <w:tmpl w:val="CC8E0020"/>
    <w:lvl w:ilvl="0" w:tplc="BB1E0212">
      <w:numFmt w:val="bullet"/>
      <w:lvlText w:val="-"/>
      <w:lvlJc w:val="left"/>
      <w:pPr>
        <w:ind w:left="720" w:hanging="360"/>
      </w:pPr>
      <w:rPr>
        <w:rFonts w:ascii="Arial" w:eastAsia="Times New Roman" w:hAnsi="Arial" w:cs="Aria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8" w15:restartNumberingAfterBreak="0">
    <w:nsid w:val="757D1AC8"/>
    <w:multiLevelType w:val="hybridMultilevel"/>
    <w:tmpl w:val="E9E20192"/>
    <w:lvl w:ilvl="0" w:tplc="CB30A8A2">
      <w:numFmt w:val="bullet"/>
      <w:lvlText w:val=""/>
      <w:lvlJc w:val="left"/>
      <w:pPr>
        <w:ind w:left="720" w:hanging="360"/>
      </w:pPr>
      <w:rPr>
        <w:rFonts w:ascii="Symbol" w:eastAsia="Times New Roman" w:hAnsi="Symbol" w:cs="Aria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9" w15:restartNumberingAfterBreak="0">
    <w:nsid w:val="7A2B1B7E"/>
    <w:multiLevelType w:val="hybridMultilevel"/>
    <w:tmpl w:val="F38A8544"/>
    <w:lvl w:ilvl="0" w:tplc="FF3091C0">
      <w:start w:val="1"/>
      <w:numFmt w:val="bullet"/>
      <w:lvlText w:val="•"/>
      <w:lvlJc w:val="left"/>
      <w:pPr>
        <w:tabs>
          <w:tab w:val="num" w:pos="720"/>
        </w:tabs>
        <w:ind w:left="720" w:hanging="360"/>
      </w:pPr>
      <w:rPr>
        <w:rFonts w:ascii="Arial" w:hAnsi="Arial" w:hint="default"/>
      </w:rPr>
    </w:lvl>
    <w:lvl w:ilvl="1" w:tplc="013A66A6">
      <w:start w:val="1"/>
      <w:numFmt w:val="bullet"/>
      <w:lvlText w:val="•"/>
      <w:lvlJc w:val="left"/>
      <w:pPr>
        <w:tabs>
          <w:tab w:val="num" w:pos="1440"/>
        </w:tabs>
        <w:ind w:left="1440" w:hanging="360"/>
      </w:pPr>
      <w:rPr>
        <w:rFonts w:ascii="Arial" w:hAnsi="Arial" w:hint="default"/>
      </w:rPr>
    </w:lvl>
    <w:lvl w:ilvl="2" w:tplc="67C6B8D0">
      <w:start w:val="242"/>
      <w:numFmt w:val="bullet"/>
      <w:lvlText w:val="•"/>
      <w:lvlJc w:val="left"/>
      <w:pPr>
        <w:tabs>
          <w:tab w:val="num" w:pos="2160"/>
        </w:tabs>
        <w:ind w:left="2160" w:hanging="360"/>
      </w:pPr>
      <w:rPr>
        <w:rFonts w:ascii="Arial" w:hAnsi="Arial" w:hint="default"/>
      </w:rPr>
    </w:lvl>
    <w:lvl w:ilvl="3" w:tplc="97AE65D4" w:tentative="1">
      <w:start w:val="1"/>
      <w:numFmt w:val="bullet"/>
      <w:lvlText w:val="•"/>
      <w:lvlJc w:val="left"/>
      <w:pPr>
        <w:tabs>
          <w:tab w:val="num" w:pos="2880"/>
        </w:tabs>
        <w:ind w:left="2880" w:hanging="360"/>
      </w:pPr>
      <w:rPr>
        <w:rFonts w:ascii="Arial" w:hAnsi="Arial" w:hint="default"/>
      </w:rPr>
    </w:lvl>
    <w:lvl w:ilvl="4" w:tplc="D826C3AC" w:tentative="1">
      <w:start w:val="1"/>
      <w:numFmt w:val="bullet"/>
      <w:lvlText w:val="•"/>
      <w:lvlJc w:val="left"/>
      <w:pPr>
        <w:tabs>
          <w:tab w:val="num" w:pos="3600"/>
        </w:tabs>
        <w:ind w:left="3600" w:hanging="360"/>
      </w:pPr>
      <w:rPr>
        <w:rFonts w:ascii="Arial" w:hAnsi="Arial" w:hint="default"/>
      </w:rPr>
    </w:lvl>
    <w:lvl w:ilvl="5" w:tplc="52DACB28" w:tentative="1">
      <w:start w:val="1"/>
      <w:numFmt w:val="bullet"/>
      <w:lvlText w:val="•"/>
      <w:lvlJc w:val="left"/>
      <w:pPr>
        <w:tabs>
          <w:tab w:val="num" w:pos="4320"/>
        </w:tabs>
        <w:ind w:left="4320" w:hanging="360"/>
      </w:pPr>
      <w:rPr>
        <w:rFonts w:ascii="Arial" w:hAnsi="Arial" w:hint="default"/>
      </w:rPr>
    </w:lvl>
    <w:lvl w:ilvl="6" w:tplc="3B2A183C" w:tentative="1">
      <w:start w:val="1"/>
      <w:numFmt w:val="bullet"/>
      <w:lvlText w:val="•"/>
      <w:lvlJc w:val="left"/>
      <w:pPr>
        <w:tabs>
          <w:tab w:val="num" w:pos="5040"/>
        </w:tabs>
        <w:ind w:left="5040" w:hanging="360"/>
      </w:pPr>
      <w:rPr>
        <w:rFonts w:ascii="Arial" w:hAnsi="Arial" w:hint="default"/>
      </w:rPr>
    </w:lvl>
    <w:lvl w:ilvl="7" w:tplc="25A4710E" w:tentative="1">
      <w:start w:val="1"/>
      <w:numFmt w:val="bullet"/>
      <w:lvlText w:val="•"/>
      <w:lvlJc w:val="left"/>
      <w:pPr>
        <w:tabs>
          <w:tab w:val="num" w:pos="5760"/>
        </w:tabs>
        <w:ind w:left="5760" w:hanging="360"/>
      </w:pPr>
      <w:rPr>
        <w:rFonts w:ascii="Arial" w:hAnsi="Arial" w:hint="default"/>
      </w:rPr>
    </w:lvl>
    <w:lvl w:ilvl="8" w:tplc="8702F52A" w:tentative="1">
      <w:start w:val="1"/>
      <w:numFmt w:val="bullet"/>
      <w:lvlText w:val="•"/>
      <w:lvlJc w:val="left"/>
      <w:pPr>
        <w:tabs>
          <w:tab w:val="num" w:pos="6480"/>
        </w:tabs>
        <w:ind w:left="6480" w:hanging="360"/>
      </w:pPr>
      <w:rPr>
        <w:rFonts w:ascii="Arial" w:hAnsi="Arial" w:hint="default"/>
      </w:rPr>
    </w:lvl>
  </w:abstractNum>
  <w:abstractNum w:abstractNumId="30" w15:restartNumberingAfterBreak="0">
    <w:nsid w:val="7E526C4E"/>
    <w:multiLevelType w:val="hybridMultilevel"/>
    <w:tmpl w:val="B6CA12E6"/>
    <w:lvl w:ilvl="0" w:tplc="04090011">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num w:numId="1">
    <w:abstractNumId w:val="22"/>
  </w:num>
  <w:num w:numId="2">
    <w:abstractNumId w:val="16"/>
  </w:num>
  <w:num w:numId="3">
    <w:abstractNumId w:val="25"/>
  </w:num>
  <w:num w:numId="4">
    <w:abstractNumId w:val="1"/>
  </w:num>
  <w:num w:numId="5">
    <w:abstractNumId w:val="12"/>
  </w:num>
  <w:num w:numId="6">
    <w:abstractNumId w:val="9"/>
  </w:num>
  <w:num w:numId="7">
    <w:abstractNumId w:val="14"/>
  </w:num>
  <w:num w:numId="8">
    <w:abstractNumId w:val="26"/>
  </w:num>
  <w:num w:numId="9">
    <w:abstractNumId w:val="6"/>
  </w:num>
  <w:num w:numId="10">
    <w:abstractNumId w:val="23"/>
  </w:num>
  <w:num w:numId="11">
    <w:abstractNumId w:val="11"/>
  </w:num>
  <w:num w:numId="12">
    <w:abstractNumId w:val="10"/>
  </w:num>
  <w:num w:numId="13">
    <w:abstractNumId w:val="3"/>
  </w:num>
  <w:num w:numId="14">
    <w:abstractNumId w:val="30"/>
  </w:num>
  <w:num w:numId="15">
    <w:abstractNumId w:val="29"/>
  </w:num>
  <w:num w:numId="16">
    <w:abstractNumId w:val="17"/>
  </w:num>
  <w:num w:numId="17">
    <w:abstractNumId w:val="27"/>
  </w:num>
  <w:num w:numId="18">
    <w:abstractNumId w:val="8"/>
  </w:num>
  <w:num w:numId="19">
    <w:abstractNumId w:val="24"/>
  </w:num>
  <w:num w:numId="20">
    <w:abstractNumId w:val="4"/>
  </w:num>
  <w:num w:numId="21">
    <w:abstractNumId w:val="18"/>
  </w:num>
  <w:num w:numId="22">
    <w:abstractNumId w:val="19"/>
  </w:num>
  <w:num w:numId="23">
    <w:abstractNumId w:val="5"/>
  </w:num>
  <w:num w:numId="24">
    <w:abstractNumId w:val="0"/>
  </w:num>
  <w:num w:numId="25">
    <w:abstractNumId w:val="20"/>
  </w:num>
  <w:num w:numId="26">
    <w:abstractNumId w:val="15"/>
  </w:num>
  <w:num w:numId="27">
    <w:abstractNumId w:val="21"/>
  </w:num>
  <w:num w:numId="28">
    <w:abstractNumId w:val="2"/>
  </w:num>
  <w:num w:numId="29">
    <w:abstractNumId w:val="13"/>
    <w:lvlOverride w:ilvl="0">
      <w:startOverride w:val="1"/>
    </w:lvlOverride>
    <w:lvlOverride w:ilvl="1">
      <w:startOverride w:val="1"/>
    </w:lvlOverride>
    <w:lvlOverride w:ilvl="2">
      <w:startOverride w:val="1"/>
    </w:lvlOverride>
    <w:lvlOverride w:ilvl="3">
      <w:startOverride w:val="1"/>
    </w:lvlOverride>
    <w:lvlOverride w:ilvl="4">
      <w:startOverride w:val="1"/>
    </w:lvlOverride>
    <w:lvlOverride w:ilvl="5">
      <w:startOverride w:val="1"/>
    </w:lvlOverride>
    <w:lvlOverride w:ilvl="6">
      <w:startOverride w:val="1"/>
    </w:lvlOverride>
    <w:lvlOverride w:ilvl="7">
      <w:startOverride w:val="1"/>
    </w:lvlOverride>
    <w:lvlOverride w:ilvl="8">
      <w:startOverride w:val="1"/>
    </w:lvlOverride>
  </w:num>
  <w:num w:numId="30">
    <w:abstractNumId w:val="28"/>
  </w:num>
  <w:num w:numId="31">
    <w:abstractNumId w:val="7"/>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20"/>
  <w:removePersonalInformation/>
  <w:removeDateAndTime/>
  <w:proofState w:spelling="clean" w:grammar="clean"/>
  <w:documentProtection w:edit="readOnly" w:enforcement="0"/>
  <w:defaultTabStop w:val="720"/>
  <w:characterSpacingControl w:val="doNotCompress"/>
  <w:hdrShapeDefaults>
    <o:shapedefaults v:ext="edit" spidmax="14337"/>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C334D1"/>
    <w:rsid w:val="00001BE8"/>
    <w:rsid w:val="00004288"/>
    <w:rsid w:val="000053BE"/>
    <w:rsid w:val="000062D6"/>
    <w:rsid w:val="0000798E"/>
    <w:rsid w:val="00007E51"/>
    <w:rsid w:val="00007F1B"/>
    <w:rsid w:val="000108A1"/>
    <w:rsid w:val="00010CBA"/>
    <w:rsid w:val="000125CD"/>
    <w:rsid w:val="000128AA"/>
    <w:rsid w:val="00012FFE"/>
    <w:rsid w:val="0001306F"/>
    <w:rsid w:val="000142CA"/>
    <w:rsid w:val="0001489F"/>
    <w:rsid w:val="00016C0B"/>
    <w:rsid w:val="0001709B"/>
    <w:rsid w:val="00017BA1"/>
    <w:rsid w:val="00020E44"/>
    <w:rsid w:val="000210F3"/>
    <w:rsid w:val="00022203"/>
    <w:rsid w:val="0002341F"/>
    <w:rsid w:val="00024FF9"/>
    <w:rsid w:val="00026F0D"/>
    <w:rsid w:val="0003172A"/>
    <w:rsid w:val="00032D31"/>
    <w:rsid w:val="00035A42"/>
    <w:rsid w:val="0003676E"/>
    <w:rsid w:val="000401AD"/>
    <w:rsid w:val="00040BA6"/>
    <w:rsid w:val="0004199E"/>
    <w:rsid w:val="000431F9"/>
    <w:rsid w:val="000438BC"/>
    <w:rsid w:val="00044F5A"/>
    <w:rsid w:val="000453E3"/>
    <w:rsid w:val="000456C9"/>
    <w:rsid w:val="00046CD7"/>
    <w:rsid w:val="000470BC"/>
    <w:rsid w:val="00047989"/>
    <w:rsid w:val="000516E7"/>
    <w:rsid w:val="00052234"/>
    <w:rsid w:val="00052F6F"/>
    <w:rsid w:val="00053EC4"/>
    <w:rsid w:val="00055E26"/>
    <w:rsid w:val="0005753C"/>
    <w:rsid w:val="00057D4A"/>
    <w:rsid w:val="00057E0E"/>
    <w:rsid w:val="000621B7"/>
    <w:rsid w:val="00063D1B"/>
    <w:rsid w:val="0006477C"/>
    <w:rsid w:val="00064B8B"/>
    <w:rsid w:val="00065D15"/>
    <w:rsid w:val="00066822"/>
    <w:rsid w:val="00071C0C"/>
    <w:rsid w:val="00071E75"/>
    <w:rsid w:val="00072699"/>
    <w:rsid w:val="0007381B"/>
    <w:rsid w:val="00074458"/>
    <w:rsid w:val="00075566"/>
    <w:rsid w:val="0007678A"/>
    <w:rsid w:val="00080787"/>
    <w:rsid w:val="00081D28"/>
    <w:rsid w:val="00084B3B"/>
    <w:rsid w:val="00085E82"/>
    <w:rsid w:val="00086E78"/>
    <w:rsid w:val="00091F40"/>
    <w:rsid w:val="00092B01"/>
    <w:rsid w:val="00094030"/>
    <w:rsid w:val="0009489B"/>
    <w:rsid w:val="00095033"/>
    <w:rsid w:val="000952CD"/>
    <w:rsid w:val="000953CA"/>
    <w:rsid w:val="000953E2"/>
    <w:rsid w:val="00095B98"/>
    <w:rsid w:val="0009612D"/>
    <w:rsid w:val="000969F3"/>
    <w:rsid w:val="00096DCC"/>
    <w:rsid w:val="000A14CC"/>
    <w:rsid w:val="000A241D"/>
    <w:rsid w:val="000A3EED"/>
    <w:rsid w:val="000A5CF5"/>
    <w:rsid w:val="000A6A1D"/>
    <w:rsid w:val="000A6B3E"/>
    <w:rsid w:val="000A715A"/>
    <w:rsid w:val="000B14A4"/>
    <w:rsid w:val="000B2C09"/>
    <w:rsid w:val="000B4430"/>
    <w:rsid w:val="000B4828"/>
    <w:rsid w:val="000B59A7"/>
    <w:rsid w:val="000C10C7"/>
    <w:rsid w:val="000C1AE7"/>
    <w:rsid w:val="000C3218"/>
    <w:rsid w:val="000C3621"/>
    <w:rsid w:val="000C3DBD"/>
    <w:rsid w:val="000C5A04"/>
    <w:rsid w:val="000D06D5"/>
    <w:rsid w:val="000D0CE1"/>
    <w:rsid w:val="000D11C8"/>
    <w:rsid w:val="000D18A3"/>
    <w:rsid w:val="000D1C0C"/>
    <w:rsid w:val="000D2BED"/>
    <w:rsid w:val="000D3091"/>
    <w:rsid w:val="000D3B02"/>
    <w:rsid w:val="000D3C77"/>
    <w:rsid w:val="000D5EB6"/>
    <w:rsid w:val="000D6710"/>
    <w:rsid w:val="000E1985"/>
    <w:rsid w:val="000E1F55"/>
    <w:rsid w:val="000E2527"/>
    <w:rsid w:val="000E2774"/>
    <w:rsid w:val="000E3282"/>
    <w:rsid w:val="000E3515"/>
    <w:rsid w:val="000E3AA1"/>
    <w:rsid w:val="000E4119"/>
    <w:rsid w:val="000E4764"/>
    <w:rsid w:val="000E5998"/>
    <w:rsid w:val="000E5DEC"/>
    <w:rsid w:val="000E7940"/>
    <w:rsid w:val="000E7BBF"/>
    <w:rsid w:val="000F08D4"/>
    <w:rsid w:val="000F2D80"/>
    <w:rsid w:val="000F3721"/>
    <w:rsid w:val="000F4AEE"/>
    <w:rsid w:val="000F5BA9"/>
    <w:rsid w:val="000F60E7"/>
    <w:rsid w:val="000F6CD3"/>
    <w:rsid w:val="00105135"/>
    <w:rsid w:val="00113CBE"/>
    <w:rsid w:val="00113E06"/>
    <w:rsid w:val="00114138"/>
    <w:rsid w:val="0011486A"/>
    <w:rsid w:val="0011578D"/>
    <w:rsid w:val="00116027"/>
    <w:rsid w:val="0011762D"/>
    <w:rsid w:val="001178C6"/>
    <w:rsid w:val="00117CA8"/>
    <w:rsid w:val="00117D07"/>
    <w:rsid w:val="00122BF2"/>
    <w:rsid w:val="00122C70"/>
    <w:rsid w:val="001230C1"/>
    <w:rsid w:val="001241BE"/>
    <w:rsid w:val="001246E3"/>
    <w:rsid w:val="001252B4"/>
    <w:rsid w:val="00125F70"/>
    <w:rsid w:val="00126D8B"/>
    <w:rsid w:val="00132D4A"/>
    <w:rsid w:val="00133C79"/>
    <w:rsid w:val="00133EF0"/>
    <w:rsid w:val="0013523C"/>
    <w:rsid w:val="00136982"/>
    <w:rsid w:val="00136CDE"/>
    <w:rsid w:val="0013728B"/>
    <w:rsid w:val="0013794F"/>
    <w:rsid w:val="001407C5"/>
    <w:rsid w:val="00142945"/>
    <w:rsid w:val="00142BEE"/>
    <w:rsid w:val="00144E95"/>
    <w:rsid w:val="00146692"/>
    <w:rsid w:val="00147D62"/>
    <w:rsid w:val="001504C3"/>
    <w:rsid w:val="0015052B"/>
    <w:rsid w:val="00150716"/>
    <w:rsid w:val="00150F6A"/>
    <w:rsid w:val="001518AC"/>
    <w:rsid w:val="001520DC"/>
    <w:rsid w:val="0015273E"/>
    <w:rsid w:val="00152811"/>
    <w:rsid w:val="0015379A"/>
    <w:rsid w:val="0015444F"/>
    <w:rsid w:val="00155E9C"/>
    <w:rsid w:val="001576B2"/>
    <w:rsid w:val="001609E9"/>
    <w:rsid w:val="00160A2F"/>
    <w:rsid w:val="0016233D"/>
    <w:rsid w:val="0016303C"/>
    <w:rsid w:val="00163EFD"/>
    <w:rsid w:val="00164016"/>
    <w:rsid w:val="001641C4"/>
    <w:rsid w:val="001646F9"/>
    <w:rsid w:val="00164EA9"/>
    <w:rsid w:val="00165421"/>
    <w:rsid w:val="0016585D"/>
    <w:rsid w:val="00166CEF"/>
    <w:rsid w:val="00170B8E"/>
    <w:rsid w:val="001715CB"/>
    <w:rsid w:val="001720AB"/>
    <w:rsid w:val="001735A3"/>
    <w:rsid w:val="00174C5F"/>
    <w:rsid w:val="00176148"/>
    <w:rsid w:val="0017749B"/>
    <w:rsid w:val="00182B3C"/>
    <w:rsid w:val="001835F9"/>
    <w:rsid w:val="00183709"/>
    <w:rsid w:val="001838C1"/>
    <w:rsid w:val="00185218"/>
    <w:rsid w:val="00185645"/>
    <w:rsid w:val="00187063"/>
    <w:rsid w:val="00191E46"/>
    <w:rsid w:val="001922D3"/>
    <w:rsid w:val="001925F0"/>
    <w:rsid w:val="00193FEE"/>
    <w:rsid w:val="00195003"/>
    <w:rsid w:val="0019513C"/>
    <w:rsid w:val="001953C1"/>
    <w:rsid w:val="00195AC3"/>
    <w:rsid w:val="00197EC7"/>
    <w:rsid w:val="001A0ADD"/>
    <w:rsid w:val="001A33E2"/>
    <w:rsid w:val="001A3FFE"/>
    <w:rsid w:val="001A4D87"/>
    <w:rsid w:val="001A71CD"/>
    <w:rsid w:val="001A7628"/>
    <w:rsid w:val="001B01EF"/>
    <w:rsid w:val="001B113F"/>
    <w:rsid w:val="001B1B1B"/>
    <w:rsid w:val="001B1B77"/>
    <w:rsid w:val="001B240A"/>
    <w:rsid w:val="001B3790"/>
    <w:rsid w:val="001B4C61"/>
    <w:rsid w:val="001B5130"/>
    <w:rsid w:val="001B52A7"/>
    <w:rsid w:val="001B5518"/>
    <w:rsid w:val="001B5829"/>
    <w:rsid w:val="001B7270"/>
    <w:rsid w:val="001B7A66"/>
    <w:rsid w:val="001C008D"/>
    <w:rsid w:val="001C0093"/>
    <w:rsid w:val="001C1A78"/>
    <w:rsid w:val="001C2318"/>
    <w:rsid w:val="001C26DC"/>
    <w:rsid w:val="001C3ECC"/>
    <w:rsid w:val="001C47CA"/>
    <w:rsid w:val="001C5BF2"/>
    <w:rsid w:val="001D4702"/>
    <w:rsid w:val="001D5C47"/>
    <w:rsid w:val="001D69E8"/>
    <w:rsid w:val="001D6A7D"/>
    <w:rsid w:val="001D77B5"/>
    <w:rsid w:val="001D7C1D"/>
    <w:rsid w:val="001E058A"/>
    <w:rsid w:val="001E0EEB"/>
    <w:rsid w:val="001E14D0"/>
    <w:rsid w:val="001E29C6"/>
    <w:rsid w:val="001E34E7"/>
    <w:rsid w:val="001E37A7"/>
    <w:rsid w:val="001E64CB"/>
    <w:rsid w:val="001E7078"/>
    <w:rsid w:val="001E7ABF"/>
    <w:rsid w:val="001F2BDA"/>
    <w:rsid w:val="001F32D4"/>
    <w:rsid w:val="001F6653"/>
    <w:rsid w:val="00200B3B"/>
    <w:rsid w:val="002026B0"/>
    <w:rsid w:val="002033A2"/>
    <w:rsid w:val="00205E52"/>
    <w:rsid w:val="00207D63"/>
    <w:rsid w:val="002100F1"/>
    <w:rsid w:val="00210759"/>
    <w:rsid w:val="002115E5"/>
    <w:rsid w:val="00211811"/>
    <w:rsid w:val="002137FA"/>
    <w:rsid w:val="00215CBF"/>
    <w:rsid w:val="00216667"/>
    <w:rsid w:val="002166D6"/>
    <w:rsid w:val="002166DD"/>
    <w:rsid w:val="0021688A"/>
    <w:rsid w:val="00216BA0"/>
    <w:rsid w:val="00217775"/>
    <w:rsid w:val="00217C6C"/>
    <w:rsid w:val="00217EDB"/>
    <w:rsid w:val="002214F4"/>
    <w:rsid w:val="00221FB6"/>
    <w:rsid w:val="0022496F"/>
    <w:rsid w:val="00224F93"/>
    <w:rsid w:val="00225409"/>
    <w:rsid w:val="002255D1"/>
    <w:rsid w:val="00227431"/>
    <w:rsid w:val="0023373C"/>
    <w:rsid w:val="00233D8E"/>
    <w:rsid w:val="0023479F"/>
    <w:rsid w:val="0024004C"/>
    <w:rsid w:val="00242563"/>
    <w:rsid w:val="0024397C"/>
    <w:rsid w:val="00243B64"/>
    <w:rsid w:val="00251C4D"/>
    <w:rsid w:val="00253CE0"/>
    <w:rsid w:val="00254857"/>
    <w:rsid w:val="00254BFA"/>
    <w:rsid w:val="00256102"/>
    <w:rsid w:val="002604C8"/>
    <w:rsid w:val="00261FF4"/>
    <w:rsid w:val="00262112"/>
    <w:rsid w:val="00262878"/>
    <w:rsid w:val="00262CF9"/>
    <w:rsid w:val="002639EF"/>
    <w:rsid w:val="00263CC1"/>
    <w:rsid w:val="002640F3"/>
    <w:rsid w:val="0026595D"/>
    <w:rsid w:val="00265DC6"/>
    <w:rsid w:val="00266409"/>
    <w:rsid w:val="00272DB6"/>
    <w:rsid w:val="00272ED3"/>
    <w:rsid w:val="00273F4C"/>
    <w:rsid w:val="00274A4F"/>
    <w:rsid w:val="002763DA"/>
    <w:rsid w:val="002764E6"/>
    <w:rsid w:val="0028196B"/>
    <w:rsid w:val="00282842"/>
    <w:rsid w:val="00282928"/>
    <w:rsid w:val="00282BA4"/>
    <w:rsid w:val="00284330"/>
    <w:rsid w:val="002851B6"/>
    <w:rsid w:val="00287287"/>
    <w:rsid w:val="0028751C"/>
    <w:rsid w:val="00287599"/>
    <w:rsid w:val="002902DA"/>
    <w:rsid w:val="00290C76"/>
    <w:rsid w:val="002946AD"/>
    <w:rsid w:val="00295233"/>
    <w:rsid w:val="002963AC"/>
    <w:rsid w:val="002976E0"/>
    <w:rsid w:val="0029791A"/>
    <w:rsid w:val="002A1356"/>
    <w:rsid w:val="002A1EDD"/>
    <w:rsid w:val="002A2B95"/>
    <w:rsid w:val="002A3EBE"/>
    <w:rsid w:val="002A528A"/>
    <w:rsid w:val="002A6CFC"/>
    <w:rsid w:val="002A7D22"/>
    <w:rsid w:val="002B0EDD"/>
    <w:rsid w:val="002B2E54"/>
    <w:rsid w:val="002B3204"/>
    <w:rsid w:val="002B50C1"/>
    <w:rsid w:val="002B6B8E"/>
    <w:rsid w:val="002C0F8C"/>
    <w:rsid w:val="002C2D95"/>
    <w:rsid w:val="002C5D35"/>
    <w:rsid w:val="002D02BC"/>
    <w:rsid w:val="002D0DDD"/>
    <w:rsid w:val="002D1839"/>
    <w:rsid w:val="002D1E2E"/>
    <w:rsid w:val="002D236D"/>
    <w:rsid w:val="002D28B0"/>
    <w:rsid w:val="002D3154"/>
    <w:rsid w:val="002D5139"/>
    <w:rsid w:val="002D5C12"/>
    <w:rsid w:val="002D67ED"/>
    <w:rsid w:val="002D6D54"/>
    <w:rsid w:val="002E0465"/>
    <w:rsid w:val="002E13BB"/>
    <w:rsid w:val="002E44F4"/>
    <w:rsid w:val="002E4E25"/>
    <w:rsid w:val="002E6584"/>
    <w:rsid w:val="002E7B6F"/>
    <w:rsid w:val="002F0233"/>
    <w:rsid w:val="002F17A9"/>
    <w:rsid w:val="002F3F24"/>
    <w:rsid w:val="002F486F"/>
    <w:rsid w:val="002F4EFB"/>
    <w:rsid w:val="002F5924"/>
    <w:rsid w:val="002F6A32"/>
    <w:rsid w:val="002F6DB6"/>
    <w:rsid w:val="002F7E7C"/>
    <w:rsid w:val="00301689"/>
    <w:rsid w:val="0030250F"/>
    <w:rsid w:val="00302857"/>
    <w:rsid w:val="00304A0D"/>
    <w:rsid w:val="00305844"/>
    <w:rsid w:val="003061CB"/>
    <w:rsid w:val="0030707F"/>
    <w:rsid w:val="00307B0B"/>
    <w:rsid w:val="003100C2"/>
    <w:rsid w:val="003105EF"/>
    <w:rsid w:val="00310C56"/>
    <w:rsid w:val="0031161D"/>
    <w:rsid w:val="00312B53"/>
    <w:rsid w:val="00312D92"/>
    <w:rsid w:val="003131D5"/>
    <w:rsid w:val="003133EA"/>
    <w:rsid w:val="003142F2"/>
    <w:rsid w:val="00315D35"/>
    <w:rsid w:val="00317306"/>
    <w:rsid w:val="00317584"/>
    <w:rsid w:val="00317C03"/>
    <w:rsid w:val="00320830"/>
    <w:rsid w:val="00320A71"/>
    <w:rsid w:val="00321987"/>
    <w:rsid w:val="00321E8B"/>
    <w:rsid w:val="00323307"/>
    <w:rsid w:val="00325CEC"/>
    <w:rsid w:val="0032621C"/>
    <w:rsid w:val="00330E8A"/>
    <w:rsid w:val="0033180A"/>
    <w:rsid w:val="003325D9"/>
    <w:rsid w:val="00333661"/>
    <w:rsid w:val="003342F0"/>
    <w:rsid w:val="00335723"/>
    <w:rsid w:val="00336F4D"/>
    <w:rsid w:val="0033723A"/>
    <w:rsid w:val="003400DC"/>
    <w:rsid w:val="00340494"/>
    <w:rsid w:val="00340EBE"/>
    <w:rsid w:val="003427F8"/>
    <w:rsid w:val="00342D3D"/>
    <w:rsid w:val="00344963"/>
    <w:rsid w:val="00344D39"/>
    <w:rsid w:val="003457F0"/>
    <w:rsid w:val="003468BF"/>
    <w:rsid w:val="00351611"/>
    <w:rsid w:val="00351FBE"/>
    <w:rsid w:val="00355EBE"/>
    <w:rsid w:val="003570E4"/>
    <w:rsid w:val="00362FE3"/>
    <w:rsid w:val="00363181"/>
    <w:rsid w:val="003631BE"/>
    <w:rsid w:val="00364AC0"/>
    <w:rsid w:val="00364C5D"/>
    <w:rsid w:val="00366AFC"/>
    <w:rsid w:val="0036742E"/>
    <w:rsid w:val="00371449"/>
    <w:rsid w:val="003722B7"/>
    <w:rsid w:val="003729E6"/>
    <w:rsid w:val="00372A1F"/>
    <w:rsid w:val="00373BE1"/>
    <w:rsid w:val="003745E5"/>
    <w:rsid w:val="0037694A"/>
    <w:rsid w:val="00376C9F"/>
    <w:rsid w:val="00376FCE"/>
    <w:rsid w:val="00377CB7"/>
    <w:rsid w:val="003806B4"/>
    <w:rsid w:val="003817D6"/>
    <w:rsid w:val="003832E7"/>
    <w:rsid w:val="00383D1E"/>
    <w:rsid w:val="0038459D"/>
    <w:rsid w:val="00384B90"/>
    <w:rsid w:val="00385B1A"/>
    <w:rsid w:val="0038603D"/>
    <w:rsid w:val="00390409"/>
    <w:rsid w:val="00391207"/>
    <w:rsid w:val="003930F7"/>
    <w:rsid w:val="003932AB"/>
    <w:rsid w:val="003936CE"/>
    <w:rsid w:val="00395F0F"/>
    <w:rsid w:val="0039695E"/>
    <w:rsid w:val="00396DF4"/>
    <w:rsid w:val="0039757B"/>
    <w:rsid w:val="003A039D"/>
    <w:rsid w:val="003A0B80"/>
    <w:rsid w:val="003A1B31"/>
    <w:rsid w:val="003A1C7A"/>
    <w:rsid w:val="003A4E4D"/>
    <w:rsid w:val="003A7F49"/>
    <w:rsid w:val="003B1EBD"/>
    <w:rsid w:val="003B29D7"/>
    <w:rsid w:val="003B459C"/>
    <w:rsid w:val="003B69DF"/>
    <w:rsid w:val="003B6C93"/>
    <w:rsid w:val="003B724E"/>
    <w:rsid w:val="003C01B8"/>
    <w:rsid w:val="003C0E13"/>
    <w:rsid w:val="003C2043"/>
    <w:rsid w:val="003C3720"/>
    <w:rsid w:val="003C455B"/>
    <w:rsid w:val="003C4626"/>
    <w:rsid w:val="003C6597"/>
    <w:rsid w:val="003C6D5C"/>
    <w:rsid w:val="003C7FCC"/>
    <w:rsid w:val="003D07DE"/>
    <w:rsid w:val="003D07E9"/>
    <w:rsid w:val="003D11C4"/>
    <w:rsid w:val="003D188E"/>
    <w:rsid w:val="003D275C"/>
    <w:rsid w:val="003D2C1E"/>
    <w:rsid w:val="003D357E"/>
    <w:rsid w:val="003D38D7"/>
    <w:rsid w:val="003D3D02"/>
    <w:rsid w:val="003D4649"/>
    <w:rsid w:val="003D6AC6"/>
    <w:rsid w:val="003E0C64"/>
    <w:rsid w:val="003E1CC4"/>
    <w:rsid w:val="003E4F3C"/>
    <w:rsid w:val="003E57D7"/>
    <w:rsid w:val="003E59DE"/>
    <w:rsid w:val="003E5A93"/>
    <w:rsid w:val="003E62FE"/>
    <w:rsid w:val="003E78BF"/>
    <w:rsid w:val="003F0519"/>
    <w:rsid w:val="003F59A5"/>
    <w:rsid w:val="003F70B0"/>
    <w:rsid w:val="003F77ED"/>
    <w:rsid w:val="004015D9"/>
    <w:rsid w:val="00401DFE"/>
    <w:rsid w:val="004026AD"/>
    <w:rsid w:val="00402943"/>
    <w:rsid w:val="00402B29"/>
    <w:rsid w:val="00402FED"/>
    <w:rsid w:val="004039D6"/>
    <w:rsid w:val="00404646"/>
    <w:rsid w:val="00404BC7"/>
    <w:rsid w:val="0040508A"/>
    <w:rsid w:val="004056E0"/>
    <w:rsid w:val="00405A8C"/>
    <w:rsid w:val="0041058A"/>
    <w:rsid w:val="00410FCA"/>
    <w:rsid w:val="00411158"/>
    <w:rsid w:val="004131F7"/>
    <w:rsid w:val="00413B69"/>
    <w:rsid w:val="00413DC3"/>
    <w:rsid w:val="0041529A"/>
    <w:rsid w:val="00417543"/>
    <w:rsid w:val="0041760E"/>
    <w:rsid w:val="00422317"/>
    <w:rsid w:val="00422672"/>
    <w:rsid w:val="00422B41"/>
    <w:rsid w:val="00423561"/>
    <w:rsid w:val="00423804"/>
    <w:rsid w:val="0042495C"/>
    <w:rsid w:val="00424DAF"/>
    <w:rsid w:val="004251A7"/>
    <w:rsid w:val="004274C2"/>
    <w:rsid w:val="0042782D"/>
    <w:rsid w:val="00431B44"/>
    <w:rsid w:val="00433384"/>
    <w:rsid w:val="00436F1C"/>
    <w:rsid w:val="00437B2A"/>
    <w:rsid w:val="00437E41"/>
    <w:rsid w:val="00442397"/>
    <w:rsid w:val="0044400D"/>
    <w:rsid w:val="00444452"/>
    <w:rsid w:val="00444E05"/>
    <w:rsid w:val="0044545D"/>
    <w:rsid w:val="00446F64"/>
    <w:rsid w:val="0044715A"/>
    <w:rsid w:val="00447546"/>
    <w:rsid w:val="00447561"/>
    <w:rsid w:val="00447D3F"/>
    <w:rsid w:val="00450195"/>
    <w:rsid w:val="00451CD1"/>
    <w:rsid w:val="00454D7E"/>
    <w:rsid w:val="00454EDF"/>
    <w:rsid w:val="00455C3F"/>
    <w:rsid w:val="00457525"/>
    <w:rsid w:val="0046026A"/>
    <w:rsid w:val="0046113C"/>
    <w:rsid w:val="00462891"/>
    <w:rsid w:val="004630B7"/>
    <w:rsid w:val="00463843"/>
    <w:rsid w:val="00464B5D"/>
    <w:rsid w:val="00464CAD"/>
    <w:rsid w:val="00466869"/>
    <w:rsid w:val="00467A01"/>
    <w:rsid w:val="004706DC"/>
    <w:rsid w:val="0047190A"/>
    <w:rsid w:val="00473659"/>
    <w:rsid w:val="00474F9E"/>
    <w:rsid w:val="004808D5"/>
    <w:rsid w:val="00480B9D"/>
    <w:rsid w:val="00481EA2"/>
    <w:rsid w:val="004835FC"/>
    <w:rsid w:val="004836FC"/>
    <w:rsid w:val="00483F8E"/>
    <w:rsid w:val="00484B88"/>
    <w:rsid w:val="00486D06"/>
    <w:rsid w:val="00487DE7"/>
    <w:rsid w:val="00491A93"/>
    <w:rsid w:val="00491B1D"/>
    <w:rsid w:val="00492425"/>
    <w:rsid w:val="00492F8E"/>
    <w:rsid w:val="00493296"/>
    <w:rsid w:val="004957EC"/>
    <w:rsid w:val="0049655B"/>
    <w:rsid w:val="00497AEB"/>
    <w:rsid w:val="004A0239"/>
    <w:rsid w:val="004A0AAB"/>
    <w:rsid w:val="004A0DDC"/>
    <w:rsid w:val="004A1647"/>
    <w:rsid w:val="004A252B"/>
    <w:rsid w:val="004A32AC"/>
    <w:rsid w:val="004A42ED"/>
    <w:rsid w:val="004A6480"/>
    <w:rsid w:val="004A7E1C"/>
    <w:rsid w:val="004B2156"/>
    <w:rsid w:val="004B37C1"/>
    <w:rsid w:val="004B43A6"/>
    <w:rsid w:val="004B4A7D"/>
    <w:rsid w:val="004B5A74"/>
    <w:rsid w:val="004B5DD2"/>
    <w:rsid w:val="004B69C6"/>
    <w:rsid w:val="004B6CB2"/>
    <w:rsid w:val="004B6D02"/>
    <w:rsid w:val="004B6FB2"/>
    <w:rsid w:val="004C046A"/>
    <w:rsid w:val="004C06CF"/>
    <w:rsid w:val="004C1289"/>
    <w:rsid w:val="004C1337"/>
    <w:rsid w:val="004C1979"/>
    <w:rsid w:val="004C4200"/>
    <w:rsid w:val="004C6BB4"/>
    <w:rsid w:val="004C6DE2"/>
    <w:rsid w:val="004C7272"/>
    <w:rsid w:val="004C754D"/>
    <w:rsid w:val="004D2333"/>
    <w:rsid w:val="004D322E"/>
    <w:rsid w:val="004D605F"/>
    <w:rsid w:val="004D7823"/>
    <w:rsid w:val="004D7F1C"/>
    <w:rsid w:val="004E16E2"/>
    <w:rsid w:val="004E3347"/>
    <w:rsid w:val="004E5E9C"/>
    <w:rsid w:val="004E6898"/>
    <w:rsid w:val="004E7470"/>
    <w:rsid w:val="004F0172"/>
    <w:rsid w:val="004F0599"/>
    <w:rsid w:val="004F1440"/>
    <w:rsid w:val="004F2109"/>
    <w:rsid w:val="004F2873"/>
    <w:rsid w:val="004F3999"/>
    <w:rsid w:val="004F3C62"/>
    <w:rsid w:val="004F46FB"/>
    <w:rsid w:val="004F7714"/>
    <w:rsid w:val="005023B2"/>
    <w:rsid w:val="00502BD0"/>
    <w:rsid w:val="00503F8C"/>
    <w:rsid w:val="0050605D"/>
    <w:rsid w:val="00507167"/>
    <w:rsid w:val="00507226"/>
    <w:rsid w:val="00507D5F"/>
    <w:rsid w:val="00513AC3"/>
    <w:rsid w:val="00516B85"/>
    <w:rsid w:val="00517F17"/>
    <w:rsid w:val="00520516"/>
    <w:rsid w:val="005209E2"/>
    <w:rsid w:val="00521FFB"/>
    <w:rsid w:val="00522AC0"/>
    <w:rsid w:val="005232B4"/>
    <w:rsid w:val="00523E28"/>
    <w:rsid w:val="00525591"/>
    <w:rsid w:val="00525F13"/>
    <w:rsid w:val="00527216"/>
    <w:rsid w:val="005307F9"/>
    <w:rsid w:val="00530A24"/>
    <w:rsid w:val="00530AC1"/>
    <w:rsid w:val="00530DB3"/>
    <w:rsid w:val="00532C6B"/>
    <w:rsid w:val="00533568"/>
    <w:rsid w:val="00534CE0"/>
    <w:rsid w:val="00535D90"/>
    <w:rsid w:val="00536062"/>
    <w:rsid w:val="0053622F"/>
    <w:rsid w:val="0053656A"/>
    <w:rsid w:val="00536BD2"/>
    <w:rsid w:val="00536E97"/>
    <w:rsid w:val="0053785A"/>
    <w:rsid w:val="005379D4"/>
    <w:rsid w:val="0054046A"/>
    <w:rsid w:val="005417B6"/>
    <w:rsid w:val="00541964"/>
    <w:rsid w:val="00544752"/>
    <w:rsid w:val="00545798"/>
    <w:rsid w:val="00547157"/>
    <w:rsid w:val="005475F7"/>
    <w:rsid w:val="00547A8B"/>
    <w:rsid w:val="00547EF8"/>
    <w:rsid w:val="00550665"/>
    <w:rsid w:val="005519CF"/>
    <w:rsid w:val="00551A57"/>
    <w:rsid w:val="005527FE"/>
    <w:rsid w:val="00552C35"/>
    <w:rsid w:val="0055368E"/>
    <w:rsid w:val="00554193"/>
    <w:rsid w:val="00554EFB"/>
    <w:rsid w:val="00556885"/>
    <w:rsid w:val="00556BA5"/>
    <w:rsid w:val="00556E78"/>
    <w:rsid w:val="00557B74"/>
    <w:rsid w:val="00561993"/>
    <w:rsid w:val="00562DC0"/>
    <w:rsid w:val="00564B8E"/>
    <w:rsid w:val="00567324"/>
    <w:rsid w:val="00567EBC"/>
    <w:rsid w:val="00570324"/>
    <w:rsid w:val="00570970"/>
    <w:rsid w:val="00570BC6"/>
    <w:rsid w:val="005726AD"/>
    <w:rsid w:val="00572DEB"/>
    <w:rsid w:val="00572F66"/>
    <w:rsid w:val="00573B3D"/>
    <w:rsid w:val="0057760F"/>
    <w:rsid w:val="005776D7"/>
    <w:rsid w:val="00580CBE"/>
    <w:rsid w:val="00582E98"/>
    <w:rsid w:val="00583630"/>
    <w:rsid w:val="005837CE"/>
    <w:rsid w:val="005846EF"/>
    <w:rsid w:val="005860B9"/>
    <w:rsid w:val="005877B4"/>
    <w:rsid w:val="005878A9"/>
    <w:rsid w:val="00587A2A"/>
    <w:rsid w:val="005917D9"/>
    <w:rsid w:val="005921D8"/>
    <w:rsid w:val="00593C90"/>
    <w:rsid w:val="005942C4"/>
    <w:rsid w:val="0059507C"/>
    <w:rsid w:val="00595AB8"/>
    <w:rsid w:val="005966CB"/>
    <w:rsid w:val="005978B4"/>
    <w:rsid w:val="00597DC9"/>
    <w:rsid w:val="005A015E"/>
    <w:rsid w:val="005A0642"/>
    <w:rsid w:val="005A097C"/>
    <w:rsid w:val="005A28DF"/>
    <w:rsid w:val="005A3150"/>
    <w:rsid w:val="005A393C"/>
    <w:rsid w:val="005A398B"/>
    <w:rsid w:val="005A41A6"/>
    <w:rsid w:val="005A57D3"/>
    <w:rsid w:val="005A7031"/>
    <w:rsid w:val="005B123B"/>
    <w:rsid w:val="005B17A8"/>
    <w:rsid w:val="005B1A1E"/>
    <w:rsid w:val="005B1CED"/>
    <w:rsid w:val="005B296C"/>
    <w:rsid w:val="005B336C"/>
    <w:rsid w:val="005B3A45"/>
    <w:rsid w:val="005B4502"/>
    <w:rsid w:val="005B56BA"/>
    <w:rsid w:val="005C07CB"/>
    <w:rsid w:val="005C0B2C"/>
    <w:rsid w:val="005C25A6"/>
    <w:rsid w:val="005C2AA1"/>
    <w:rsid w:val="005C347A"/>
    <w:rsid w:val="005C3B21"/>
    <w:rsid w:val="005C4626"/>
    <w:rsid w:val="005C5BED"/>
    <w:rsid w:val="005C6B61"/>
    <w:rsid w:val="005C6FA6"/>
    <w:rsid w:val="005C7AAE"/>
    <w:rsid w:val="005C7B75"/>
    <w:rsid w:val="005D034A"/>
    <w:rsid w:val="005D0ACF"/>
    <w:rsid w:val="005D2D88"/>
    <w:rsid w:val="005D46DA"/>
    <w:rsid w:val="005D5BFD"/>
    <w:rsid w:val="005D65E7"/>
    <w:rsid w:val="005D6D80"/>
    <w:rsid w:val="005D7DDE"/>
    <w:rsid w:val="005E1148"/>
    <w:rsid w:val="005E1150"/>
    <w:rsid w:val="005E28D7"/>
    <w:rsid w:val="005E3609"/>
    <w:rsid w:val="005E4EA6"/>
    <w:rsid w:val="005E523A"/>
    <w:rsid w:val="005F11C5"/>
    <w:rsid w:val="005F43AB"/>
    <w:rsid w:val="005F44C9"/>
    <w:rsid w:val="005F47AA"/>
    <w:rsid w:val="005F47F6"/>
    <w:rsid w:val="005F500A"/>
    <w:rsid w:val="005F7400"/>
    <w:rsid w:val="006006AE"/>
    <w:rsid w:val="00602EDD"/>
    <w:rsid w:val="0060305A"/>
    <w:rsid w:val="006074BB"/>
    <w:rsid w:val="00611042"/>
    <w:rsid w:val="0061165C"/>
    <w:rsid w:val="00611723"/>
    <w:rsid w:val="00613B8D"/>
    <w:rsid w:val="006155C7"/>
    <w:rsid w:val="00615B2E"/>
    <w:rsid w:val="0061621D"/>
    <w:rsid w:val="00616361"/>
    <w:rsid w:val="0061666E"/>
    <w:rsid w:val="00616A7A"/>
    <w:rsid w:val="00617FE9"/>
    <w:rsid w:val="0062216F"/>
    <w:rsid w:val="00622471"/>
    <w:rsid w:val="006227DE"/>
    <w:rsid w:val="006242DB"/>
    <w:rsid w:val="006247E2"/>
    <w:rsid w:val="00625CE0"/>
    <w:rsid w:val="00626759"/>
    <w:rsid w:val="0062680A"/>
    <w:rsid w:val="00626D67"/>
    <w:rsid w:val="006274AF"/>
    <w:rsid w:val="00630B4C"/>
    <w:rsid w:val="00631E8D"/>
    <w:rsid w:val="00632937"/>
    <w:rsid w:val="00632AF6"/>
    <w:rsid w:val="006346E9"/>
    <w:rsid w:val="00634D01"/>
    <w:rsid w:val="00636E44"/>
    <w:rsid w:val="00636F76"/>
    <w:rsid w:val="0063701C"/>
    <w:rsid w:val="0064232D"/>
    <w:rsid w:val="0064257C"/>
    <w:rsid w:val="006428AB"/>
    <w:rsid w:val="00643B73"/>
    <w:rsid w:val="00644C69"/>
    <w:rsid w:val="006456BA"/>
    <w:rsid w:val="00645B4F"/>
    <w:rsid w:val="00646550"/>
    <w:rsid w:val="0065179E"/>
    <w:rsid w:val="00653127"/>
    <w:rsid w:val="00653543"/>
    <w:rsid w:val="006544D2"/>
    <w:rsid w:val="00656202"/>
    <w:rsid w:val="006577A8"/>
    <w:rsid w:val="00657A4E"/>
    <w:rsid w:val="00657A92"/>
    <w:rsid w:val="00660215"/>
    <w:rsid w:val="0066163A"/>
    <w:rsid w:val="0066386C"/>
    <w:rsid w:val="00663CDA"/>
    <w:rsid w:val="00664363"/>
    <w:rsid w:val="00666A55"/>
    <w:rsid w:val="0067036E"/>
    <w:rsid w:val="00670B5F"/>
    <w:rsid w:val="0067133D"/>
    <w:rsid w:val="00671B05"/>
    <w:rsid w:val="00671B23"/>
    <w:rsid w:val="006720E6"/>
    <w:rsid w:val="00672CA0"/>
    <w:rsid w:val="0067333A"/>
    <w:rsid w:val="00674FD0"/>
    <w:rsid w:val="006753A8"/>
    <w:rsid w:val="00676400"/>
    <w:rsid w:val="00680F17"/>
    <w:rsid w:val="0068183B"/>
    <w:rsid w:val="0068460C"/>
    <w:rsid w:val="00686031"/>
    <w:rsid w:val="00686203"/>
    <w:rsid w:val="006879BF"/>
    <w:rsid w:val="00690CCB"/>
    <w:rsid w:val="0069167B"/>
    <w:rsid w:val="00692F70"/>
    <w:rsid w:val="0069421D"/>
    <w:rsid w:val="00695139"/>
    <w:rsid w:val="006964C4"/>
    <w:rsid w:val="00696B33"/>
    <w:rsid w:val="00696C74"/>
    <w:rsid w:val="006A03DE"/>
    <w:rsid w:val="006A16A7"/>
    <w:rsid w:val="006A185F"/>
    <w:rsid w:val="006A1D44"/>
    <w:rsid w:val="006A1E8A"/>
    <w:rsid w:val="006A5DA4"/>
    <w:rsid w:val="006A6DB6"/>
    <w:rsid w:val="006A71C1"/>
    <w:rsid w:val="006A7FE5"/>
    <w:rsid w:val="006B2318"/>
    <w:rsid w:val="006B2663"/>
    <w:rsid w:val="006B26D3"/>
    <w:rsid w:val="006B37A8"/>
    <w:rsid w:val="006B3C0B"/>
    <w:rsid w:val="006B3F85"/>
    <w:rsid w:val="006B4431"/>
    <w:rsid w:val="006B4B05"/>
    <w:rsid w:val="006B61CE"/>
    <w:rsid w:val="006B6BD0"/>
    <w:rsid w:val="006B6E76"/>
    <w:rsid w:val="006B770E"/>
    <w:rsid w:val="006B7B09"/>
    <w:rsid w:val="006C0861"/>
    <w:rsid w:val="006C140D"/>
    <w:rsid w:val="006C2F3B"/>
    <w:rsid w:val="006C3074"/>
    <w:rsid w:val="006C4ABA"/>
    <w:rsid w:val="006C67FC"/>
    <w:rsid w:val="006C6CFE"/>
    <w:rsid w:val="006C720D"/>
    <w:rsid w:val="006C7303"/>
    <w:rsid w:val="006D0EAF"/>
    <w:rsid w:val="006D29F8"/>
    <w:rsid w:val="006D2DFB"/>
    <w:rsid w:val="006D3C7A"/>
    <w:rsid w:val="006D4677"/>
    <w:rsid w:val="006D61DD"/>
    <w:rsid w:val="006D72C8"/>
    <w:rsid w:val="006E2F67"/>
    <w:rsid w:val="006E4991"/>
    <w:rsid w:val="006E5274"/>
    <w:rsid w:val="006F2569"/>
    <w:rsid w:val="006F2A30"/>
    <w:rsid w:val="006F2CDA"/>
    <w:rsid w:val="006F3424"/>
    <w:rsid w:val="006F3D89"/>
    <w:rsid w:val="006F4F1D"/>
    <w:rsid w:val="006F6774"/>
    <w:rsid w:val="006F6E93"/>
    <w:rsid w:val="006F7DAC"/>
    <w:rsid w:val="0070494D"/>
    <w:rsid w:val="00705986"/>
    <w:rsid w:val="00705F26"/>
    <w:rsid w:val="007103CD"/>
    <w:rsid w:val="0071051A"/>
    <w:rsid w:val="0071115A"/>
    <w:rsid w:val="00711EB4"/>
    <w:rsid w:val="00713DF4"/>
    <w:rsid w:val="00714F79"/>
    <w:rsid w:val="00715A00"/>
    <w:rsid w:val="007179F3"/>
    <w:rsid w:val="00726549"/>
    <w:rsid w:val="00727400"/>
    <w:rsid w:val="00727ED0"/>
    <w:rsid w:val="00731963"/>
    <w:rsid w:val="0073274C"/>
    <w:rsid w:val="00732E43"/>
    <w:rsid w:val="0073300F"/>
    <w:rsid w:val="0073588E"/>
    <w:rsid w:val="00735C71"/>
    <w:rsid w:val="00735C7A"/>
    <w:rsid w:val="00737DE7"/>
    <w:rsid w:val="00737F27"/>
    <w:rsid w:val="00740483"/>
    <w:rsid w:val="0074293A"/>
    <w:rsid w:val="00743B6E"/>
    <w:rsid w:val="00745BC7"/>
    <w:rsid w:val="00747253"/>
    <w:rsid w:val="007501B1"/>
    <w:rsid w:val="007513FF"/>
    <w:rsid w:val="00751437"/>
    <w:rsid w:val="0075176B"/>
    <w:rsid w:val="007522B0"/>
    <w:rsid w:val="00752F81"/>
    <w:rsid w:val="00753D0F"/>
    <w:rsid w:val="00753ED9"/>
    <w:rsid w:val="007548FA"/>
    <w:rsid w:val="007552A9"/>
    <w:rsid w:val="007555DC"/>
    <w:rsid w:val="00755DCB"/>
    <w:rsid w:val="00757323"/>
    <w:rsid w:val="0076181B"/>
    <w:rsid w:val="00762542"/>
    <w:rsid w:val="00762A71"/>
    <w:rsid w:val="00762DC0"/>
    <w:rsid w:val="0076368B"/>
    <w:rsid w:val="007637D2"/>
    <w:rsid w:val="0076468C"/>
    <w:rsid w:val="00765C9E"/>
    <w:rsid w:val="0076617D"/>
    <w:rsid w:val="0076648B"/>
    <w:rsid w:val="00770D61"/>
    <w:rsid w:val="00771751"/>
    <w:rsid w:val="00771C7D"/>
    <w:rsid w:val="00772AEB"/>
    <w:rsid w:val="00772CCA"/>
    <w:rsid w:val="007739A3"/>
    <w:rsid w:val="00773E6C"/>
    <w:rsid w:val="00774460"/>
    <w:rsid w:val="00775D6A"/>
    <w:rsid w:val="00775DF9"/>
    <w:rsid w:val="007803FD"/>
    <w:rsid w:val="007812AD"/>
    <w:rsid w:val="0078166F"/>
    <w:rsid w:val="007818F8"/>
    <w:rsid w:val="00782258"/>
    <w:rsid w:val="00782F9B"/>
    <w:rsid w:val="007833C1"/>
    <w:rsid w:val="00783F9F"/>
    <w:rsid w:val="007843CA"/>
    <w:rsid w:val="0078645E"/>
    <w:rsid w:val="00790D3F"/>
    <w:rsid w:val="00791015"/>
    <w:rsid w:val="007914BC"/>
    <w:rsid w:val="00792657"/>
    <w:rsid w:val="00793093"/>
    <w:rsid w:val="00793DFB"/>
    <w:rsid w:val="007949F4"/>
    <w:rsid w:val="00794A09"/>
    <w:rsid w:val="00794D14"/>
    <w:rsid w:val="00796601"/>
    <w:rsid w:val="0079675E"/>
    <w:rsid w:val="00797F75"/>
    <w:rsid w:val="007A0ACA"/>
    <w:rsid w:val="007A122D"/>
    <w:rsid w:val="007A14FA"/>
    <w:rsid w:val="007A168E"/>
    <w:rsid w:val="007A1DC9"/>
    <w:rsid w:val="007A20E2"/>
    <w:rsid w:val="007A3599"/>
    <w:rsid w:val="007A59BC"/>
    <w:rsid w:val="007A6698"/>
    <w:rsid w:val="007B04DC"/>
    <w:rsid w:val="007B0C0F"/>
    <w:rsid w:val="007B195B"/>
    <w:rsid w:val="007B2605"/>
    <w:rsid w:val="007B2A70"/>
    <w:rsid w:val="007B3D99"/>
    <w:rsid w:val="007B3F40"/>
    <w:rsid w:val="007B707E"/>
    <w:rsid w:val="007C0EE9"/>
    <w:rsid w:val="007C1617"/>
    <w:rsid w:val="007C2C83"/>
    <w:rsid w:val="007C3802"/>
    <w:rsid w:val="007C44F5"/>
    <w:rsid w:val="007C4730"/>
    <w:rsid w:val="007C4A97"/>
    <w:rsid w:val="007C5268"/>
    <w:rsid w:val="007C5911"/>
    <w:rsid w:val="007C6EAE"/>
    <w:rsid w:val="007C72C0"/>
    <w:rsid w:val="007D07D6"/>
    <w:rsid w:val="007D1894"/>
    <w:rsid w:val="007D1CED"/>
    <w:rsid w:val="007D35C4"/>
    <w:rsid w:val="007D3A79"/>
    <w:rsid w:val="007D5D43"/>
    <w:rsid w:val="007D6262"/>
    <w:rsid w:val="007E1C32"/>
    <w:rsid w:val="007E2D8C"/>
    <w:rsid w:val="007E2F2F"/>
    <w:rsid w:val="007E6CD1"/>
    <w:rsid w:val="007E75E2"/>
    <w:rsid w:val="007E78C0"/>
    <w:rsid w:val="007F2977"/>
    <w:rsid w:val="007F43D5"/>
    <w:rsid w:val="007F4B1D"/>
    <w:rsid w:val="007F53EA"/>
    <w:rsid w:val="008009FD"/>
    <w:rsid w:val="008027FD"/>
    <w:rsid w:val="0080389A"/>
    <w:rsid w:val="00805703"/>
    <w:rsid w:val="00805FFE"/>
    <w:rsid w:val="0081020B"/>
    <w:rsid w:val="00811D01"/>
    <w:rsid w:val="0081227B"/>
    <w:rsid w:val="00813D46"/>
    <w:rsid w:val="00814D5F"/>
    <w:rsid w:val="0081526C"/>
    <w:rsid w:val="008168BE"/>
    <w:rsid w:val="00817316"/>
    <w:rsid w:val="0082051B"/>
    <w:rsid w:val="00822529"/>
    <w:rsid w:val="00824D43"/>
    <w:rsid w:val="00825241"/>
    <w:rsid w:val="00825C5B"/>
    <w:rsid w:val="00827161"/>
    <w:rsid w:val="0083126C"/>
    <w:rsid w:val="00831BCE"/>
    <w:rsid w:val="00835580"/>
    <w:rsid w:val="00836872"/>
    <w:rsid w:val="0083746E"/>
    <w:rsid w:val="0084004E"/>
    <w:rsid w:val="008447B9"/>
    <w:rsid w:val="00846878"/>
    <w:rsid w:val="008468E3"/>
    <w:rsid w:val="008516E5"/>
    <w:rsid w:val="00852218"/>
    <w:rsid w:val="00853719"/>
    <w:rsid w:val="00853754"/>
    <w:rsid w:val="008540E9"/>
    <w:rsid w:val="00855A9C"/>
    <w:rsid w:val="00856E8B"/>
    <w:rsid w:val="00857B39"/>
    <w:rsid w:val="00861457"/>
    <w:rsid w:val="008622A9"/>
    <w:rsid w:val="00862BC1"/>
    <w:rsid w:val="0086446E"/>
    <w:rsid w:val="00865ABD"/>
    <w:rsid w:val="00865B59"/>
    <w:rsid w:val="00865E87"/>
    <w:rsid w:val="00866848"/>
    <w:rsid w:val="00866DF4"/>
    <w:rsid w:val="00867D41"/>
    <w:rsid w:val="00872078"/>
    <w:rsid w:val="008726C7"/>
    <w:rsid w:val="00874E87"/>
    <w:rsid w:val="00876018"/>
    <w:rsid w:val="00876C8E"/>
    <w:rsid w:val="00880355"/>
    <w:rsid w:val="00880BC3"/>
    <w:rsid w:val="008820CA"/>
    <w:rsid w:val="00883198"/>
    <w:rsid w:val="008845CD"/>
    <w:rsid w:val="008854BE"/>
    <w:rsid w:val="008873ED"/>
    <w:rsid w:val="008874C5"/>
    <w:rsid w:val="008879C4"/>
    <w:rsid w:val="00887F47"/>
    <w:rsid w:val="00893E61"/>
    <w:rsid w:val="00894EB7"/>
    <w:rsid w:val="0089682F"/>
    <w:rsid w:val="00896AEA"/>
    <w:rsid w:val="008A21D6"/>
    <w:rsid w:val="008A264C"/>
    <w:rsid w:val="008A38C7"/>
    <w:rsid w:val="008A3F0C"/>
    <w:rsid w:val="008A6AD2"/>
    <w:rsid w:val="008A73C2"/>
    <w:rsid w:val="008B0A4A"/>
    <w:rsid w:val="008B0F49"/>
    <w:rsid w:val="008B0FEE"/>
    <w:rsid w:val="008B270D"/>
    <w:rsid w:val="008C0858"/>
    <w:rsid w:val="008C11CC"/>
    <w:rsid w:val="008C25C7"/>
    <w:rsid w:val="008C3875"/>
    <w:rsid w:val="008C6591"/>
    <w:rsid w:val="008C68C9"/>
    <w:rsid w:val="008C6EBA"/>
    <w:rsid w:val="008D1EFD"/>
    <w:rsid w:val="008D42D1"/>
    <w:rsid w:val="008D4BAF"/>
    <w:rsid w:val="008D6D7E"/>
    <w:rsid w:val="008D7D10"/>
    <w:rsid w:val="008E01D4"/>
    <w:rsid w:val="008E1A7F"/>
    <w:rsid w:val="008E2E38"/>
    <w:rsid w:val="008E3BEB"/>
    <w:rsid w:val="008E5757"/>
    <w:rsid w:val="008E6A94"/>
    <w:rsid w:val="008E6E28"/>
    <w:rsid w:val="008F13E0"/>
    <w:rsid w:val="008F1EA5"/>
    <w:rsid w:val="008F1FCC"/>
    <w:rsid w:val="008F2400"/>
    <w:rsid w:val="008F2499"/>
    <w:rsid w:val="008F398D"/>
    <w:rsid w:val="008F6AAE"/>
    <w:rsid w:val="008F757A"/>
    <w:rsid w:val="008F7EDF"/>
    <w:rsid w:val="009019CA"/>
    <w:rsid w:val="0090246E"/>
    <w:rsid w:val="00902C80"/>
    <w:rsid w:val="00906C76"/>
    <w:rsid w:val="0090775A"/>
    <w:rsid w:val="0091023B"/>
    <w:rsid w:val="00910400"/>
    <w:rsid w:val="009114DF"/>
    <w:rsid w:val="009138BD"/>
    <w:rsid w:val="00913A76"/>
    <w:rsid w:val="009141AB"/>
    <w:rsid w:val="009147DF"/>
    <w:rsid w:val="009150BA"/>
    <w:rsid w:val="00915459"/>
    <w:rsid w:val="00915BFC"/>
    <w:rsid w:val="009161CF"/>
    <w:rsid w:val="00916BE2"/>
    <w:rsid w:val="00916E81"/>
    <w:rsid w:val="00917BDC"/>
    <w:rsid w:val="0092001C"/>
    <w:rsid w:val="009201FE"/>
    <w:rsid w:val="0092159F"/>
    <w:rsid w:val="00922CFE"/>
    <w:rsid w:val="0092327C"/>
    <w:rsid w:val="0092473E"/>
    <w:rsid w:val="00924A97"/>
    <w:rsid w:val="00924CBF"/>
    <w:rsid w:val="00924F18"/>
    <w:rsid w:val="00926C88"/>
    <w:rsid w:val="00930BA3"/>
    <w:rsid w:val="0093213F"/>
    <w:rsid w:val="009322D7"/>
    <w:rsid w:val="00932D18"/>
    <w:rsid w:val="00933988"/>
    <w:rsid w:val="00933E12"/>
    <w:rsid w:val="009346B0"/>
    <w:rsid w:val="00936C7D"/>
    <w:rsid w:val="00940C3C"/>
    <w:rsid w:val="00940F92"/>
    <w:rsid w:val="00942592"/>
    <w:rsid w:val="009436C6"/>
    <w:rsid w:val="00945210"/>
    <w:rsid w:val="00945C76"/>
    <w:rsid w:val="0094771F"/>
    <w:rsid w:val="009504D9"/>
    <w:rsid w:val="00950EAB"/>
    <w:rsid w:val="00952036"/>
    <w:rsid w:val="009520A2"/>
    <w:rsid w:val="00952587"/>
    <w:rsid w:val="009526CD"/>
    <w:rsid w:val="00952A11"/>
    <w:rsid w:val="00952C09"/>
    <w:rsid w:val="0095357A"/>
    <w:rsid w:val="00953B30"/>
    <w:rsid w:val="00954906"/>
    <w:rsid w:val="00954946"/>
    <w:rsid w:val="00955340"/>
    <w:rsid w:val="00955B49"/>
    <w:rsid w:val="00960986"/>
    <w:rsid w:val="009618E9"/>
    <w:rsid w:val="00961CC3"/>
    <w:rsid w:val="00962353"/>
    <w:rsid w:val="00964A9E"/>
    <w:rsid w:val="00965844"/>
    <w:rsid w:val="00966498"/>
    <w:rsid w:val="009672CA"/>
    <w:rsid w:val="009674F7"/>
    <w:rsid w:val="00967817"/>
    <w:rsid w:val="009700D7"/>
    <w:rsid w:val="00971B29"/>
    <w:rsid w:val="00971EC0"/>
    <w:rsid w:val="00972252"/>
    <w:rsid w:val="00973D03"/>
    <w:rsid w:val="009757C9"/>
    <w:rsid w:val="009758AD"/>
    <w:rsid w:val="00975E5D"/>
    <w:rsid w:val="00976E98"/>
    <w:rsid w:val="00980F41"/>
    <w:rsid w:val="0098197A"/>
    <w:rsid w:val="009821C9"/>
    <w:rsid w:val="00982FB2"/>
    <w:rsid w:val="009836F0"/>
    <w:rsid w:val="00983B70"/>
    <w:rsid w:val="00983F9B"/>
    <w:rsid w:val="009840F5"/>
    <w:rsid w:val="0098449A"/>
    <w:rsid w:val="00984B0B"/>
    <w:rsid w:val="00985408"/>
    <w:rsid w:val="00986454"/>
    <w:rsid w:val="00987CAE"/>
    <w:rsid w:val="009903C5"/>
    <w:rsid w:val="00990EF3"/>
    <w:rsid w:val="00991164"/>
    <w:rsid w:val="009939B2"/>
    <w:rsid w:val="00993F49"/>
    <w:rsid w:val="009946BD"/>
    <w:rsid w:val="009955D1"/>
    <w:rsid w:val="009976B3"/>
    <w:rsid w:val="0099771D"/>
    <w:rsid w:val="00997B05"/>
    <w:rsid w:val="009A35F9"/>
    <w:rsid w:val="009A36A8"/>
    <w:rsid w:val="009A44B0"/>
    <w:rsid w:val="009A5A62"/>
    <w:rsid w:val="009A5CEB"/>
    <w:rsid w:val="009A6184"/>
    <w:rsid w:val="009A7634"/>
    <w:rsid w:val="009B068F"/>
    <w:rsid w:val="009B06EF"/>
    <w:rsid w:val="009B1CD5"/>
    <w:rsid w:val="009B308E"/>
    <w:rsid w:val="009B345C"/>
    <w:rsid w:val="009B3AC6"/>
    <w:rsid w:val="009B528D"/>
    <w:rsid w:val="009B5B63"/>
    <w:rsid w:val="009C0CA8"/>
    <w:rsid w:val="009C0EF3"/>
    <w:rsid w:val="009C11EE"/>
    <w:rsid w:val="009C1219"/>
    <w:rsid w:val="009C27D2"/>
    <w:rsid w:val="009C2801"/>
    <w:rsid w:val="009C30FC"/>
    <w:rsid w:val="009C5258"/>
    <w:rsid w:val="009C655C"/>
    <w:rsid w:val="009C717B"/>
    <w:rsid w:val="009D04E5"/>
    <w:rsid w:val="009D0973"/>
    <w:rsid w:val="009D0E61"/>
    <w:rsid w:val="009D1230"/>
    <w:rsid w:val="009D1B5F"/>
    <w:rsid w:val="009D3000"/>
    <w:rsid w:val="009D33E8"/>
    <w:rsid w:val="009D5313"/>
    <w:rsid w:val="009D6604"/>
    <w:rsid w:val="009D78BE"/>
    <w:rsid w:val="009E00EB"/>
    <w:rsid w:val="009E02C1"/>
    <w:rsid w:val="009E1024"/>
    <w:rsid w:val="009E26D1"/>
    <w:rsid w:val="009E37E0"/>
    <w:rsid w:val="009E3FCD"/>
    <w:rsid w:val="009E50A9"/>
    <w:rsid w:val="009E589C"/>
    <w:rsid w:val="009F209A"/>
    <w:rsid w:val="009F2E4B"/>
    <w:rsid w:val="009F5022"/>
    <w:rsid w:val="009F6311"/>
    <w:rsid w:val="009F7266"/>
    <w:rsid w:val="00A00FF3"/>
    <w:rsid w:val="00A01A06"/>
    <w:rsid w:val="00A02B0F"/>
    <w:rsid w:val="00A02E18"/>
    <w:rsid w:val="00A03DE8"/>
    <w:rsid w:val="00A03E4E"/>
    <w:rsid w:val="00A05805"/>
    <w:rsid w:val="00A06202"/>
    <w:rsid w:val="00A0684C"/>
    <w:rsid w:val="00A07585"/>
    <w:rsid w:val="00A0777B"/>
    <w:rsid w:val="00A1386E"/>
    <w:rsid w:val="00A14E61"/>
    <w:rsid w:val="00A17259"/>
    <w:rsid w:val="00A1760E"/>
    <w:rsid w:val="00A17685"/>
    <w:rsid w:val="00A17D4E"/>
    <w:rsid w:val="00A21CFB"/>
    <w:rsid w:val="00A21D10"/>
    <w:rsid w:val="00A226C4"/>
    <w:rsid w:val="00A25BAA"/>
    <w:rsid w:val="00A25E21"/>
    <w:rsid w:val="00A26C08"/>
    <w:rsid w:val="00A3062F"/>
    <w:rsid w:val="00A30701"/>
    <w:rsid w:val="00A308DD"/>
    <w:rsid w:val="00A30E35"/>
    <w:rsid w:val="00A32B2E"/>
    <w:rsid w:val="00A33643"/>
    <w:rsid w:val="00A33734"/>
    <w:rsid w:val="00A379BA"/>
    <w:rsid w:val="00A410C7"/>
    <w:rsid w:val="00A45346"/>
    <w:rsid w:val="00A46A9C"/>
    <w:rsid w:val="00A46BA4"/>
    <w:rsid w:val="00A47596"/>
    <w:rsid w:val="00A50DB2"/>
    <w:rsid w:val="00A50EE0"/>
    <w:rsid w:val="00A5159E"/>
    <w:rsid w:val="00A53E79"/>
    <w:rsid w:val="00A55BAA"/>
    <w:rsid w:val="00A56EB3"/>
    <w:rsid w:val="00A576C4"/>
    <w:rsid w:val="00A624B6"/>
    <w:rsid w:val="00A720DB"/>
    <w:rsid w:val="00A74D94"/>
    <w:rsid w:val="00A74E3E"/>
    <w:rsid w:val="00A75F88"/>
    <w:rsid w:val="00A76201"/>
    <w:rsid w:val="00A775EF"/>
    <w:rsid w:val="00A7796E"/>
    <w:rsid w:val="00A806FF"/>
    <w:rsid w:val="00A81BDA"/>
    <w:rsid w:val="00A82151"/>
    <w:rsid w:val="00A8226F"/>
    <w:rsid w:val="00A82640"/>
    <w:rsid w:val="00A8460D"/>
    <w:rsid w:val="00A858EC"/>
    <w:rsid w:val="00A85927"/>
    <w:rsid w:val="00A864D3"/>
    <w:rsid w:val="00A87928"/>
    <w:rsid w:val="00A9134E"/>
    <w:rsid w:val="00A91ED1"/>
    <w:rsid w:val="00A94152"/>
    <w:rsid w:val="00A94380"/>
    <w:rsid w:val="00A948CB"/>
    <w:rsid w:val="00A94D8F"/>
    <w:rsid w:val="00A9698C"/>
    <w:rsid w:val="00A97B52"/>
    <w:rsid w:val="00AA0754"/>
    <w:rsid w:val="00AA2E4B"/>
    <w:rsid w:val="00AA3BF5"/>
    <w:rsid w:val="00AA472F"/>
    <w:rsid w:val="00AA4738"/>
    <w:rsid w:val="00AA5277"/>
    <w:rsid w:val="00AA57B7"/>
    <w:rsid w:val="00AB06AF"/>
    <w:rsid w:val="00AB1D95"/>
    <w:rsid w:val="00AB25B7"/>
    <w:rsid w:val="00AB3EE8"/>
    <w:rsid w:val="00AB5615"/>
    <w:rsid w:val="00AB564F"/>
    <w:rsid w:val="00AB5B65"/>
    <w:rsid w:val="00AB5F8A"/>
    <w:rsid w:val="00AC15FA"/>
    <w:rsid w:val="00AC2081"/>
    <w:rsid w:val="00AC2ED5"/>
    <w:rsid w:val="00AC3BEE"/>
    <w:rsid w:val="00AC5828"/>
    <w:rsid w:val="00AC587D"/>
    <w:rsid w:val="00AC5E44"/>
    <w:rsid w:val="00AC6853"/>
    <w:rsid w:val="00AD0077"/>
    <w:rsid w:val="00AD0425"/>
    <w:rsid w:val="00AD35EF"/>
    <w:rsid w:val="00AD379B"/>
    <w:rsid w:val="00AD398D"/>
    <w:rsid w:val="00AD79D2"/>
    <w:rsid w:val="00AE0047"/>
    <w:rsid w:val="00AE1BCC"/>
    <w:rsid w:val="00AE2623"/>
    <w:rsid w:val="00AE284C"/>
    <w:rsid w:val="00AE3288"/>
    <w:rsid w:val="00AE3A61"/>
    <w:rsid w:val="00AE3E83"/>
    <w:rsid w:val="00AE5114"/>
    <w:rsid w:val="00AE6946"/>
    <w:rsid w:val="00AE72E1"/>
    <w:rsid w:val="00AF063B"/>
    <w:rsid w:val="00AF11F8"/>
    <w:rsid w:val="00AF1579"/>
    <w:rsid w:val="00AF16AE"/>
    <w:rsid w:val="00AF3F04"/>
    <w:rsid w:val="00AF4BDF"/>
    <w:rsid w:val="00AF6F31"/>
    <w:rsid w:val="00AF794E"/>
    <w:rsid w:val="00AF7E46"/>
    <w:rsid w:val="00B0036B"/>
    <w:rsid w:val="00B0088D"/>
    <w:rsid w:val="00B012F1"/>
    <w:rsid w:val="00B01FD7"/>
    <w:rsid w:val="00B02954"/>
    <w:rsid w:val="00B03D54"/>
    <w:rsid w:val="00B044C0"/>
    <w:rsid w:val="00B04A19"/>
    <w:rsid w:val="00B063CC"/>
    <w:rsid w:val="00B0668F"/>
    <w:rsid w:val="00B07296"/>
    <w:rsid w:val="00B10B51"/>
    <w:rsid w:val="00B11A9A"/>
    <w:rsid w:val="00B12C65"/>
    <w:rsid w:val="00B12C97"/>
    <w:rsid w:val="00B13FF8"/>
    <w:rsid w:val="00B14024"/>
    <w:rsid w:val="00B14621"/>
    <w:rsid w:val="00B15A0F"/>
    <w:rsid w:val="00B15F57"/>
    <w:rsid w:val="00B20334"/>
    <w:rsid w:val="00B21224"/>
    <w:rsid w:val="00B22A94"/>
    <w:rsid w:val="00B23818"/>
    <w:rsid w:val="00B24BAE"/>
    <w:rsid w:val="00B24F55"/>
    <w:rsid w:val="00B26495"/>
    <w:rsid w:val="00B26E31"/>
    <w:rsid w:val="00B26F5F"/>
    <w:rsid w:val="00B27685"/>
    <w:rsid w:val="00B27B79"/>
    <w:rsid w:val="00B27D38"/>
    <w:rsid w:val="00B30E35"/>
    <w:rsid w:val="00B31626"/>
    <w:rsid w:val="00B3193C"/>
    <w:rsid w:val="00B341F4"/>
    <w:rsid w:val="00B345FE"/>
    <w:rsid w:val="00B35AD2"/>
    <w:rsid w:val="00B37420"/>
    <w:rsid w:val="00B37B70"/>
    <w:rsid w:val="00B37BD7"/>
    <w:rsid w:val="00B42DC5"/>
    <w:rsid w:val="00B45011"/>
    <w:rsid w:val="00B454AC"/>
    <w:rsid w:val="00B50A05"/>
    <w:rsid w:val="00B52C8B"/>
    <w:rsid w:val="00B54D4A"/>
    <w:rsid w:val="00B54F2C"/>
    <w:rsid w:val="00B54F94"/>
    <w:rsid w:val="00B56E44"/>
    <w:rsid w:val="00B57B90"/>
    <w:rsid w:val="00B57BB3"/>
    <w:rsid w:val="00B57BEA"/>
    <w:rsid w:val="00B60620"/>
    <w:rsid w:val="00B60A76"/>
    <w:rsid w:val="00B610E7"/>
    <w:rsid w:val="00B62DBA"/>
    <w:rsid w:val="00B634BB"/>
    <w:rsid w:val="00B64453"/>
    <w:rsid w:val="00B64FF0"/>
    <w:rsid w:val="00B6538A"/>
    <w:rsid w:val="00B73803"/>
    <w:rsid w:val="00B73F10"/>
    <w:rsid w:val="00B7496F"/>
    <w:rsid w:val="00B808E5"/>
    <w:rsid w:val="00B81609"/>
    <w:rsid w:val="00B824F1"/>
    <w:rsid w:val="00B82BA1"/>
    <w:rsid w:val="00B83363"/>
    <w:rsid w:val="00B835D1"/>
    <w:rsid w:val="00B843C4"/>
    <w:rsid w:val="00B856DF"/>
    <w:rsid w:val="00B86E84"/>
    <w:rsid w:val="00B87A05"/>
    <w:rsid w:val="00B901B0"/>
    <w:rsid w:val="00B9034B"/>
    <w:rsid w:val="00B907B0"/>
    <w:rsid w:val="00B9246E"/>
    <w:rsid w:val="00B9259F"/>
    <w:rsid w:val="00B93488"/>
    <w:rsid w:val="00B93843"/>
    <w:rsid w:val="00B938C0"/>
    <w:rsid w:val="00B95FE1"/>
    <w:rsid w:val="00B9795F"/>
    <w:rsid w:val="00BA17F4"/>
    <w:rsid w:val="00BA1CEE"/>
    <w:rsid w:val="00BA36B1"/>
    <w:rsid w:val="00BA63BA"/>
    <w:rsid w:val="00BA6FCD"/>
    <w:rsid w:val="00BB00DF"/>
    <w:rsid w:val="00BB03E6"/>
    <w:rsid w:val="00BB159B"/>
    <w:rsid w:val="00BB2208"/>
    <w:rsid w:val="00BB22D4"/>
    <w:rsid w:val="00BB2835"/>
    <w:rsid w:val="00BB43AF"/>
    <w:rsid w:val="00BB5682"/>
    <w:rsid w:val="00BB668C"/>
    <w:rsid w:val="00BB6A2C"/>
    <w:rsid w:val="00BB7E01"/>
    <w:rsid w:val="00BC0916"/>
    <w:rsid w:val="00BC391A"/>
    <w:rsid w:val="00BC3BF2"/>
    <w:rsid w:val="00BC4209"/>
    <w:rsid w:val="00BC6815"/>
    <w:rsid w:val="00BD10C0"/>
    <w:rsid w:val="00BD1DB0"/>
    <w:rsid w:val="00BD254A"/>
    <w:rsid w:val="00BD375A"/>
    <w:rsid w:val="00BD4423"/>
    <w:rsid w:val="00BD6450"/>
    <w:rsid w:val="00BD6C0C"/>
    <w:rsid w:val="00BD6EEE"/>
    <w:rsid w:val="00BD7271"/>
    <w:rsid w:val="00BD7827"/>
    <w:rsid w:val="00BD7EF9"/>
    <w:rsid w:val="00BE1241"/>
    <w:rsid w:val="00BE2255"/>
    <w:rsid w:val="00BE600A"/>
    <w:rsid w:val="00BE61A7"/>
    <w:rsid w:val="00BE6975"/>
    <w:rsid w:val="00BE70A3"/>
    <w:rsid w:val="00BF01D6"/>
    <w:rsid w:val="00BF093F"/>
    <w:rsid w:val="00BF1504"/>
    <w:rsid w:val="00BF1E31"/>
    <w:rsid w:val="00BF3132"/>
    <w:rsid w:val="00BF3F05"/>
    <w:rsid w:val="00BF4089"/>
    <w:rsid w:val="00BF4952"/>
    <w:rsid w:val="00BF6097"/>
    <w:rsid w:val="00BF79FB"/>
    <w:rsid w:val="00C03D97"/>
    <w:rsid w:val="00C04319"/>
    <w:rsid w:val="00C0532F"/>
    <w:rsid w:val="00C0686C"/>
    <w:rsid w:val="00C06B8C"/>
    <w:rsid w:val="00C076E0"/>
    <w:rsid w:val="00C1369D"/>
    <w:rsid w:val="00C14F9D"/>
    <w:rsid w:val="00C15108"/>
    <w:rsid w:val="00C15725"/>
    <w:rsid w:val="00C15FC2"/>
    <w:rsid w:val="00C2009C"/>
    <w:rsid w:val="00C20316"/>
    <w:rsid w:val="00C21870"/>
    <w:rsid w:val="00C21C0B"/>
    <w:rsid w:val="00C2282B"/>
    <w:rsid w:val="00C23B8B"/>
    <w:rsid w:val="00C2469B"/>
    <w:rsid w:val="00C26A5D"/>
    <w:rsid w:val="00C276EB"/>
    <w:rsid w:val="00C30ADA"/>
    <w:rsid w:val="00C30BF5"/>
    <w:rsid w:val="00C31FC1"/>
    <w:rsid w:val="00C32D1F"/>
    <w:rsid w:val="00C331CE"/>
    <w:rsid w:val="00C33338"/>
    <w:rsid w:val="00C334D1"/>
    <w:rsid w:val="00C335F0"/>
    <w:rsid w:val="00C35167"/>
    <w:rsid w:val="00C367AC"/>
    <w:rsid w:val="00C4018B"/>
    <w:rsid w:val="00C401B7"/>
    <w:rsid w:val="00C40247"/>
    <w:rsid w:val="00C40835"/>
    <w:rsid w:val="00C41CD9"/>
    <w:rsid w:val="00C41F25"/>
    <w:rsid w:val="00C43150"/>
    <w:rsid w:val="00C43D0E"/>
    <w:rsid w:val="00C458FD"/>
    <w:rsid w:val="00C46C07"/>
    <w:rsid w:val="00C46F44"/>
    <w:rsid w:val="00C47746"/>
    <w:rsid w:val="00C50FF1"/>
    <w:rsid w:val="00C5177C"/>
    <w:rsid w:val="00C51783"/>
    <w:rsid w:val="00C52AB6"/>
    <w:rsid w:val="00C530A2"/>
    <w:rsid w:val="00C537F9"/>
    <w:rsid w:val="00C53D83"/>
    <w:rsid w:val="00C540CA"/>
    <w:rsid w:val="00C545A3"/>
    <w:rsid w:val="00C55D7D"/>
    <w:rsid w:val="00C569B8"/>
    <w:rsid w:val="00C56E4F"/>
    <w:rsid w:val="00C57DED"/>
    <w:rsid w:val="00C61149"/>
    <w:rsid w:val="00C6371A"/>
    <w:rsid w:val="00C641DA"/>
    <w:rsid w:val="00C655F9"/>
    <w:rsid w:val="00C65E5D"/>
    <w:rsid w:val="00C65EDD"/>
    <w:rsid w:val="00C676B7"/>
    <w:rsid w:val="00C70531"/>
    <w:rsid w:val="00C714BF"/>
    <w:rsid w:val="00C721B0"/>
    <w:rsid w:val="00C72B2C"/>
    <w:rsid w:val="00C72C55"/>
    <w:rsid w:val="00C73CB8"/>
    <w:rsid w:val="00C756CF"/>
    <w:rsid w:val="00C76E02"/>
    <w:rsid w:val="00C80324"/>
    <w:rsid w:val="00C810AE"/>
    <w:rsid w:val="00C8172E"/>
    <w:rsid w:val="00C83FBA"/>
    <w:rsid w:val="00C84790"/>
    <w:rsid w:val="00C91EFB"/>
    <w:rsid w:val="00C94D2C"/>
    <w:rsid w:val="00C95517"/>
    <w:rsid w:val="00C96242"/>
    <w:rsid w:val="00C96339"/>
    <w:rsid w:val="00C97A56"/>
    <w:rsid w:val="00CA02FC"/>
    <w:rsid w:val="00CA1425"/>
    <w:rsid w:val="00CA1ADA"/>
    <w:rsid w:val="00CA1BE0"/>
    <w:rsid w:val="00CA25C2"/>
    <w:rsid w:val="00CA2D28"/>
    <w:rsid w:val="00CA2ED4"/>
    <w:rsid w:val="00CA3176"/>
    <w:rsid w:val="00CA36C8"/>
    <w:rsid w:val="00CA37DB"/>
    <w:rsid w:val="00CA3D94"/>
    <w:rsid w:val="00CB033E"/>
    <w:rsid w:val="00CB0744"/>
    <w:rsid w:val="00CB0CC2"/>
    <w:rsid w:val="00CB1D0F"/>
    <w:rsid w:val="00CB3A3D"/>
    <w:rsid w:val="00CB45F6"/>
    <w:rsid w:val="00CB5B51"/>
    <w:rsid w:val="00CB7DD4"/>
    <w:rsid w:val="00CC0FF6"/>
    <w:rsid w:val="00CC3C39"/>
    <w:rsid w:val="00CC3EEE"/>
    <w:rsid w:val="00CC4F6B"/>
    <w:rsid w:val="00CC5B79"/>
    <w:rsid w:val="00CC5BAB"/>
    <w:rsid w:val="00CC766B"/>
    <w:rsid w:val="00CD08DB"/>
    <w:rsid w:val="00CD18B1"/>
    <w:rsid w:val="00CD2144"/>
    <w:rsid w:val="00CD23D0"/>
    <w:rsid w:val="00CD4985"/>
    <w:rsid w:val="00CD5C9A"/>
    <w:rsid w:val="00CD5FAE"/>
    <w:rsid w:val="00CD6FD2"/>
    <w:rsid w:val="00CE0759"/>
    <w:rsid w:val="00CE269F"/>
    <w:rsid w:val="00CE2EAD"/>
    <w:rsid w:val="00CE526A"/>
    <w:rsid w:val="00CE5AF8"/>
    <w:rsid w:val="00CE5BD2"/>
    <w:rsid w:val="00CE5C1F"/>
    <w:rsid w:val="00CE5C41"/>
    <w:rsid w:val="00CE6350"/>
    <w:rsid w:val="00CE78BA"/>
    <w:rsid w:val="00CE7E7B"/>
    <w:rsid w:val="00CE7F62"/>
    <w:rsid w:val="00CF01E0"/>
    <w:rsid w:val="00CF33B4"/>
    <w:rsid w:val="00CF4395"/>
    <w:rsid w:val="00CF5C46"/>
    <w:rsid w:val="00CF61EE"/>
    <w:rsid w:val="00D01122"/>
    <w:rsid w:val="00D01C3A"/>
    <w:rsid w:val="00D0489D"/>
    <w:rsid w:val="00D05F0D"/>
    <w:rsid w:val="00D06F06"/>
    <w:rsid w:val="00D06FE5"/>
    <w:rsid w:val="00D06FF4"/>
    <w:rsid w:val="00D07B13"/>
    <w:rsid w:val="00D129FD"/>
    <w:rsid w:val="00D133F9"/>
    <w:rsid w:val="00D14596"/>
    <w:rsid w:val="00D15066"/>
    <w:rsid w:val="00D173EF"/>
    <w:rsid w:val="00D17C51"/>
    <w:rsid w:val="00D21A8F"/>
    <w:rsid w:val="00D21DB3"/>
    <w:rsid w:val="00D22377"/>
    <w:rsid w:val="00D235B6"/>
    <w:rsid w:val="00D25D52"/>
    <w:rsid w:val="00D264EB"/>
    <w:rsid w:val="00D266E4"/>
    <w:rsid w:val="00D27EE8"/>
    <w:rsid w:val="00D3169E"/>
    <w:rsid w:val="00D31840"/>
    <w:rsid w:val="00D3215E"/>
    <w:rsid w:val="00D3397B"/>
    <w:rsid w:val="00D33F6E"/>
    <w:rsid w:val="00D35382"/>
    <w:rsid w:val="00D35F08"/>
    <w:rsid w:val="00D3666E"/>
    <w:rsid w:val="00D3754E"/>
    <w:rsid w:val="00D37E36"/>
    <w:rsid w:val="00D37FFB"/>
    <w:rsid w:val="00D40526"/>
    <w:rsid w:val="00D40BC1"/>
    <w:rsid w:val="00D414D0"/>
    <w:rsid w:val="00D4177E"/>
    <w:rsid w:val="00D435EC"/>
    <w:rsid w:val="00D43932"/>
    <w:rsid w:val="00D43D56"/>
    <w:rsid w:val="00D440D5"/>
    <w:rsid w:val="00D455D1"/>
    <w:rsid w:val="00D45A1B"/>
    <w:rsid w:val="00D464E0"/>
    <w:rsid w:val="00D47D9B"/>
    <w:rsid w:val="00D50C7C"/>
    <w:rsid w:val="00D52AA4"/>
    <w:rsid w:val="00D53215"/>
    <w:rsid w:val="00D53F27"/>
    <w:rsid w:val="00D54D92"/>
    <w:rsid w:val="00D54E86"/>
    <w:rsid w:val="00D552A9"/>
    <w:rsid w:val="00D557D8"/>
    <w:rsid w:val="00D57B6E"/>
    <w:rsid w:val="00D57DDC"/>
    <w:rsid w:val="00D625A3"/>
    <w:rsid w:val="00D634D3"/>
    <w:rsid w:val="00D66B31"/>
    <w:rsid w:val="00D674D5"/>
    <w:rsid w:val="00D676CA"/>
    <w:rsid w:val="00D72334"/>
    <w:rsid w:val="00D72B27"/>
    <w:rsid w:val="00D75461"/>
    <w:rsid w:val="00D76C0B"/>
    <w:rsid w:val="00D77287"/>
    <w:rsid w:val="00D811A8"/>
    <w:rsid w:val="00D81200"/>
    <w:rsid w:val="00D82C12"/>
    <w:rsid w:val="00D84243"/>
    <w:rsid w:val="00D849F1"/>
    <w:rsid w:val="00D9115E"/>
    <w:rsid w:val="00D9155E"/>
    <w:rsid w:val="00D92DAE"/>
    <w:rsid w:val="00D95FB0"/>
    <w:rsid w:val="00D97998"/>
    <w:rsid w:val="00DA03D5"/>
    <w:rsid w:val="00DA0E9A"/>
    <w:rsid w:val="00DA1143"/>
    <w:rsid w:val="00DA23C0"/>
    <w:rsid w:val="00DA2FB6"/>
    <w:rsid w:val="00DB0D06"/>
    <w:rsid w:val="00DB0D6E"/>
    <w:rsid w:val="00DB4B6B"/>
    <w:rsid w:val="00DB73A9"/>
    <w:rsid w:val="00DB7629"/>
    <w:rsid w:val="00DC0124"/>
    <w:rsid w:val="00DC128C"/>
    <w:rsid w:val="00DC2672"/>
    <w:rsid w:val="00DC2DFA"/>
    <w:rsid w:val="00DC4056"/>
    <w:rsid w:val="00DC4563"/>
    <w:rsid w:val="00DC527F"/>
    <w:rsid w:val="00DC59A8"/>
    <w:rsid w:val="00DC63FE"/>
    <w:rsid w:val="00DD051B"/>
    <w:rsid w:val="00DD08DB"/>
    <w:rsid w:val="00DD1016"/>
    <w:rsid w:val="00DD199C"/>
    <w:rsid w:val="00DD2231"/>
    <w:rsid w:val="00DD380D"/>
    <w:rsid w:val="00DD3BCE"/>
    <w:rsid w:val="00DD410B"/>
    <w:rsid w:val="00DD48AC"/>
    <w:rsid w:val="00DD4F26"/>
    <w:rsid w:val="00DD50DA"/>
    <w:rsid w:val="00DD53B7"/>
    <w:rsid w:val="00DD6720"/>
    <w:rsid w:val="00DD7212"/>
    <w:rsid w:val="00DE039E"/>
    <w:rsid w:val="00DE2FAB"/>
    <w:rsid w:val="00DE3639"/>
    <w:rsid w:val="00DE3CD9"/>
    <w:rsid w:val="00DE47F4"/>
    <w:rsid w:val="00DE5DED"/>
    <w:rsid w:val="00DE5F5F"/>
    <w:rsid w:val="00DE6781"/>
    <w:rsid w:val="00DE752E"/>
    <w:rsid w:val="00DE78C9"/>
    <w:rsid w:val="00DF0229"/>
    <w:rsid w:val="00DF0CE3"/>
    <w:rsid w:val="00DF0EDA"/>
    <w:rsid w:val="00DF1F71"/>
    <w:rsid w:val="00DF23F0"/>
    <w:rsid w:val="00DF2656"/>
    <w:rsid w:val="00DF2913"/>
    <w:rsid w:val="00DF33D3"/>
    <w:rsid w:val="00DF3A2C"/>
    <w:rsid w:val="00DF483E"/>
    <w:rsid w:val="00DF54C0"/>
    <w:rsid w:val="00DF5656"/>
    <w:rsid w:val="00DF6F0C"/>
    <w:rsid w:val="00E0434B"/>
    <w:rsid w:val="00E048B4"/>
    <w:rsid w:val="00E0562D"/>
    <w:rsid w:val="00E10893"/>
    <w:rsid w:val="00E125FD"/>
    <w:rsid w:val="00E1268B"/>
    <w:rsid w:val="00E13247"/>
    <w:rsid w:val="00E13B38"/>
    <w:rsid w:val="00E14B03"/>
    <w:rsid w:val="00E16674"/>
    <w:rsid w:val="00E23BB9"/>
    <w:rsid w:val="00E23BE3"/>
    <w:rsid w:val="00E25011"/>
    <w:rsid w:val="00E25467"/>
    <w:rsid w:val="00E26E35"/>
    <w:rsid w:val="00E278D0"/>
    <w:rsid w:val="00E30A65"/>
    <w:rsid w:val="00E312DA"/>
    <w:rsid w:val="00E325F4"/>
    <w:rsid w:val="00E32793"/>
    <w:rsid w:val="00E353F8"/>
    <w:rsid w:val="00E3622A"/>
    <w:rsid w:val="00E36C38"/>
    <w:rsid w:val="00E36C83"/>
    <w:rsid w:val="00E36D39"/>
    <w:rsid w:val="00E41774"/>
    <w:rsid w:val="00E41EBA"/>
    <w:rsid w:val="00E43DE3"/>
    <w:rsid w:val="00E44C49"/>
    <w:rsid w:val="00E44E6F"/>
    <w:rsid w:val="00E454C4"/>
    <w:rsid w:val="00E46748"/>
    <w:rsid w:val="00E5002C"/>
    <w:rsid w:val="00E50403"/>
    <w:rsid w:val="00E52168"/>
    <w:rsid w:val="00E52EB4"/>
    <w:rsid w:val="00E5403D"/>
    <w:rsid w:val="00E5489F"/>
    <w:rsid w:val="00E55437"/>
    <w:rsid w:val="00E555D8"/>
    <w:rsid w:val="00E55C87"/>
    <w:rsid w:val="00E5607E"/>
    <w:rsid w:val="00E574EC"/>
    <w:rsid w:val="00E57FE2"/>
    <w:rsid w:val="00E609C5"/>
    <w:rsid w:val="00E612C9"/>
    <w:rsid w:val="00E61FF1"/>
    <w:rsid w:val="00E622D2"/>
    <w:rsid w:val="00E624A8"/>
    <w:rsid w:val="00E62BA4"/>
    <w:rsid w:val="00E65002"/>
    <w:rsid w:val="00E65D5B"/>
    <w:rsid w:val="00E6776C"/>
    <w:rsid w:val="00E70CF5"/>
    <w:rsid w:val="00E720FE"/>
    <w:rsid w:val="00E7394A"/>
    <w:rsid w:val="00E7414B"/>
    <w:rsid w:val="00E757FB"/>
    <w:rsid w:val="00E7603F"/>
    <w:rsid w:val="00E764B0"/>
    <w:rsid w:val="00E77103"/>
    <w:rsid w:val="00E806C0"/>
    <w:rsid w:val="00E8249E"/>
    <w:rsid w:val="00E83DCC"/>
    <w:rsid w:val="00E85780"/>
    <w:rsid w:val="00E862D6"/>
    <w:rsid w:val="00E8700A"/>
    <w:rsid w:val="00E8786A"/>
    <w:rsid w:val="00E878B9"/>
    <w:rsid w:val="00E901D9"/>
    <w:rsid w:val="00E90F0F"/>
    <w:rsid w:val="00E913D3"/>
    <w:rsid w:val="00E91657"/>
    <w:rsid w:val="00E91BEF"/>
    <w:rsid w:val="00E92857"/>
    <w:rsid w:val="00E92CAE"/>
    <w:rsid w:val="00E942AB"/>
    <w:rsid w:val="00E94CD6"/>
    <w:rsid w:val="00E96005"/>
    <w:rsid w:val="00E960C7"/>
    <w:rsid w:val="00E976F2"/>
    <w:rsid w:val="00EA3BC8"/>
    <w:rsid w:val="00EA490A"/>
    <w:rsid w:val="00EA57C1"/>
    <w:rsid w:val="00EA6097"/>
    <w:rsid w:val="00EB00FA"/>
    <w:rsid w:val="00EB07FD"/>
    <w:rsid w:val="00EB08CF"/>
    <w:rsid w:val="00EB0F06"/>
    <w:rsid w:val="00EB2162"/>
    <w:rsid w:val="00EB33B4"/>
    <w:rsid w:val="00EB3696"/>
    <w:rsid w:val="00EB4956"/>
    <w:rsid w:val="00EB7234"/>
    <w:rsid w:val="00EC2BDC"/>
    <w:rsid w:val="00EC4B01"/>
    <w:rsid w:val="00EC505D"/>
    <w:rsid w:val="00EC5E01"/>
    <w:rsid w:val="00EC70E3"/>
    <w:rsid w:val="00EC7A1A"/>
    <w:rsid w:val="00EC7B83"/>
    <w:rsid w:val="00ED0D7B"/>
    <w:rsid w:val="00ED286A"/>
    <w:rsid w:val="00ED4846"/>
    <w:rsid w:val="00ED572D"/>
    <w:rsid w:val="00ED5B6D"/>
    <w:rsid w:val="00ED5C6D"/>
    <w:rsid w:val="00ED76CF"/>
    <w:rsid w:val="00EE076E"/>
    <w:rsid w:val="00EE199E"/>
    <w:rsid w:val="00EE3461"/>
    <w:rsid w:val="00EE50E0"/>
    <w:rsid w:val="00EE58F0"/>
    <w:rsid w:val="00EE700A"/>
    <w:rsid w:val="00EE7176"/>
    <w:rsid w:val="00EE77E4"/>
    <w:rsid w:val="00EF1A55"/>
    <w:rsid w:val="00EF273A"/>
    <w:rsid w:val="00EF5948"/>
    <w:rsid w:val="00EF6209"/>
    <w:rsid w:val="00EF6904"/>
    <w:rsid w:val="00F02C52"/>
    <w:rsid w:val="00F033B3"/>
    <w:rsid w:val="00F044A6"/>
    <w:rsid w:val="00F05BBF"/>
    <w:rsid w:val="00F05D83"/>
    <w:rsid w:val="00F116BB"/>
    <w:rsid w:val="00F12CF7"/>
    <w:rsid w:val="00F14F76"/>
    <w:rsid w:val="00F15367"/>
    <w:rsid w:val="00F211A6"/>
    <w:rsid w:val="00F22A98"/>
    <w:rsid w:val="00F234E5"/>
    <w:rsid w:val="00F2397E"/>
    <w:rsid w:val="00F23F0F"/>
    <w:rsid w:val="00F24038"/>
    <w:rsid w:val="00F2461F"/>
    <w:rsid w:val="00F24951"/>
    <w:rsid w:val="00F25CF7"/>
    <w:rsid w:val="00F2625E"/>
    <w:rsid w:val="00F2641A"/>
    <w:rsid w:val="00F27B62"/>
    <w:rsid w:val="00F27EC6"/>
    <w:rsid w:val="00F314CA"/>
    <w:rsid w:val="00F31CB8"/>
    <w:rsid w:val="00F32F2C"/>
    <w:rsid w:val="00F33987"/>
    <w:rsid w:val="00F33BFF"/>
    <w:rsid w:val="00F342E7"/>
    <w:rsid w:val="00F34310"/>
    <w:rsid w:val="00F3483F"/>
    <w:rsid w:val="00F354F2"/>
    <w:rsid w:val="00F42D27"/>
    <w:rsid w:val="00F43168"/>
    <w:rsid w:val="00F4359E"/>
    <w:rsid w:val="00F43946"/>
    <w:rsid w:val="00F443D2"/>
    <w:rsid w:val="00F44808"/>
    <w:rsid w:val="00F4539E"/>
    <w:rsid w:val="00F45772"/>
    <w:rsid w:val="00F4602F"/>
    <w:rsid w:val="00F46315"/>
    <w:rsid w:val="00F507A0"/>
    <w:rsid w:val="00F514B8"/>
    <w:rsid w:val="00F5325D"/>
    <w:rsid w:val="00F53E9F"/>
    <w:rsid w:val="00F546BD"/>
    <w:rsid w:val="00F55D0B"/>
    <w:rsid w:val="00F56B54"/>
    <w:rsid w:val="00F57635"/>
    <w:rsid w:val="00F576D3"/>
    <w:rsid w:val="00F60409"/>
    <w:rsid w:val="00F60520"/>
    <w:rsid w:val="00F606B7"/>
    <w:rsid w:val="00F61209"/>
    <w:rsid w:val="00F61252"/>
    <w:rsid w:val="00F612EC"/>
    <w:rsid w:val="00F61810"/>
    <w:rsid w:val="00F620D8"/>
    <w:rsid w:val="00F625B5"/>
    <w:rsid w:val="00F62697"/>
    <w:rsid w:val="00F626A7"/>
    <w:rsid w:val="00F62837"/>
    <w:rsid w:val="00F62F74"/>
    <w:rsid w:val="00F63043"/>
    <w:rsid w:val="00F63701"/>
    <w:rsid w:val="00F638CF"/>
    <w:rsid w:val="00F65210"/>
    <w:rsid w:val="00F66325"/>
    <w:rsid w:val="00F670DA"/>
    <w:rsid w:val="00F67F3A"/>
    <w:rsid w:val="00F705B2"/>
    <w:rsid w:val="00F72246"/>
    <w:rsid w:val="00F722A7"/>
    <w:rsid w:val="00F722E9"/>
    <w:rsid w:val="00F72D3C"/>
    <w:rsid w:val="00F73026"/>
    <w:rsid w:val="00F73560"/>
    <w:rsid w:val="00F75547"/>
    <w:rsid w:val="00F75AD3"/>
    <w:rsid w:val="00F76CF0"/>
    <w:rsid w:val="00F80E5D"/>
    <w:rsid w:val="00F82096"/>
    <w:rsid w:val="00F82714"/>
    <w:rsid w:val="00F8376F"/>
    <w:rsid w:val="00F85576"/>
    <w:rsid w:val="00F87D68"/>
    <w:rsid w:val="00F909F7"/>
    <w:rsid w:val="00F93035"/>
    <w:rsid w:val="00F93324"/>
    <w:rsid w:val="00F93A8B"/>
    <w:rsid w:val="00F95E4F"/>
    <w:rsid w:val="00F969BA"/>
    <w:rsid w:val="00FA09DF"/>
    <w:rsid w:val="00FA31B2"/>
    <w:rsid w:val="00FA4018"/>
    <w:rsid w:val="00FA6238"/>
    <w:rsid w:val="00FA66F0"/>
    <w:rsid w:val="00FA79E1"/>
    <w:rsid w:val="00FB0605"/>
    <w:rsid w:val="00FB0D08"/>
    <w:rsid w:val="00FB27C3"/>
    <w:rsid w:val="00FB2B30"/>
    <w:rsid w:val="00FB3185"/>
    <w:rsid w:val="00FB3E00"/>
    <w:rsid w:val="00FB50C5"/>
    <w:rsid w:val="00FB567B"/>
    <w:rsid w:val="00FB608A"/>
    <w:rsid w:val="00FB62AC"/>
    <w:rsid w:val="00FB6AF1"/>
    <w:rsid w:val="00FB7652"/>
    <w:rsid w:val="00FC0B6D"/>
    <w:rsid w:val="00FC0F25"/>
    <w:rsid w:val="00FC1225"/>
    <w:rsid w:val="00FC131A"/>
    <w:rsid w:val="00FC1467"/>
    <w:rsid w:val="00FC1E03"/>
    <w:rsid w:val="00FC431C"/>
    <w:rsid w:val="00FC4AC2"/>
    <w:rsid w:val="00FC4C8E"/>
    <w:rsid w:val="00FC55D9"/>
    <w:rsid w:val="00FC5B45"/>
    <w:rsid w:val="00FC7F49"/>
    <w:rsid w:val="00FD0725"/>
    <w:rsid w:val="00FD141F"/>
    <w:rsid w:val="00FD1944"/>
    <w:rsid w:val="00FD20CD"/>
    <w:rsid w:val="00FD2358"/>
    <w:rsid w:val="00FD2C3B"/>
    <w:rsid w:val="00FD3DE5"/>
    <w:rsid w:val="00FD3F7B"/>
    <w:rsid w:val="00FD51D6"/>
    <w:rsid w:val="00FD6C00"/>
    <w:rsid w:val="00FD6F82"/>
    <w:rsid w:val="00FE0F5E"/>
    <w:rsid w:val="00FE1238"/>
    <w:rsid w:val="00FE1E18"/>
    <w:rsid w:val="00FE2236"/>
    <w:rsid w:val="00FE2F40"/>
    <w:rsid w:val="00FE579E"/>
    <w:rsid w:val="00FE6A9C"/>
    <w:rsid w:val="00FE7704"/>
    <w:rsid w:val="00FE78B1"/>
    <w:rsid w:val="00FF039E"/>
    <w:rsid w:val="00FF19EC"/>
    <w:rsid w:val="00FF1CC3"/>
    <w:rsid w:val="00FF1FA9"/>
    <w:rsid w:val="00FF363E"/>
    <w:rsid w:val="00FF3817"/>
    <w:rsid w:val="00FF5D2C"/>
    <w:rsid w:val="00FF75DA"/>
    <w:rsid w:val="00FF76DC"/>
  </w:rsids>
  <m:mathPr>
    <m:mathFont m:val="Cambria Math"/>
    <m:brkBin m:val="before"/>
    <m:brkBinSub m:val="--"/>
    <m:smallFrac m:val="0"/>
    <m:dispDef/>
    <m:lMargin m:val="0"/>
    <m:rMargin m:val="0"/>
    <m:defJc m:val="centerGroup"/>
    <m:wrapIndent m:val="1440"/>
    <m:intLim m:val="subSup"/>
    <m:naryLim m:val="undOvr"/>
  </m:mathPr>
  <w:themeFontLang w:val="en-US"/>
  <w:clrSchemeMapping w:bg1="light1" w:t1="dark1" w:bg2="light2" w:t2="dark2" w:accent1="accent1" w:accent2="accent2" w:accent3="accent3" w:accent4="accent4" w:accent5="accent5" w:accent6="accent6" w:hyperlink="hyperlink" w:followedHyperlink="followedHyperlink"/>
  <w:shapeDefaults>
    <o:shapedefaults v:ext="edit" spidmax="14337"/>
    <o:shapelayout v:ext="edit">
      <o:idmap v:ext="edit" data="1"/>
    </o:shapelayout>
  </w:shapeDefaults>
  <w:decimalSymbol w:val="."/>
  <w:listSeparator w:val=","/>
  <w14:docId w14:val="7DB69EC3"/>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Theme="minorHAnsi" w:eastAsiaTheme="minorHAnsi" w:hAnsiTheme="minorHAnsi" w:cstheme="minorBidi"/>
        <w:sz w:val="22"/>
        <w:szCs w:val="22"/>
        <w:lang w:val="en-US" w:eastAsia="en-US" w:bidi="ar-SA"/>
      </w:rPr>
    </w:rPrDefault>
    <w:pPrDefault>
      <w:pPr>
        <w:spacing w:after="160" w:line="259" w:lineRule="auto"/>
      </w:pPr>
    </w:pPrDefault>
  </w:docDefaults>
  <w:latentStyles w:defLockedState="0" w:defUIPriority="99" w:defSemiHidden="0" w:defUnhideWhenUsed="0" w:defQFormat="0" w:count="371">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iPriority="0"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iPriority="0"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iPriority="0"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atentStyles>
  <w:style w:type="paragraph" w:default="1" w:styleId="Normal">
    <w:name w:val="Normal"/>
    <w:qFormat/>
    <w:rsid w:val="002B2E54"/>
    <w:pPr>
      <w:spacing w:after="0" w:line="240" w:lineRule="auto"/>
    </w:pPr>
    <w:rPr>
      <w:rFonts w:ascii="Arial" w:eastAsia="Times New Roman" w:hAnsi="Arial" w:cs="Times New Roman"/>
      <w:sz w:val="20"/>
      <w:szCs w:val="20"/>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H1">
    <w:name w:val="H1"/>
    <w:rsid w:val="00C334D1"/>
    <w:pPr>
      <w:spacing w:after="0" w:line="240" w:lineRule="exact"/>
      <w:jc w:val="center"/>
    </w:pPr>
    <w:rPr>
      <w:rFonts w:ascii="Times New Roman" w:eastAsia="Times New Roman" w:hAnsi="Times New Roman" w:cs="Times New Roman"/>
      <w:b/>
      <w:noProof/>
      <w:sz w:val="20"/>
      <w:szCs w:val="20"/>
    </w:rPr>
  </w:style>
  <w:style w:type="paragraph" w:customStyle="1" w:styleId="H2">
    <w:name w:val="H2"/>
    <w:rsid w:val="00C334D1"/>
    <w:pPr>
      <w:spacing w:after="0" w:line="240" w:lineRule="exact"/>
    </w:pPr>
    <w:rPr>
      <w:rFonts w:ascii="Times New Roman" w:eastAsia="Times New Roman" w:hAnsi="Times New Roman" w:cs="Times New Roman"/>
      <w:b/>
      <w:noProof/>
      <w:sz w:val="20"/>
      <w:szCs w:val="20"/>
    </w:rPr>
  </w:style>
  <w:style w:type="paragraph" w:customStyle="1" w:styleId="H3">
    <w:name w:val="H3"/>
    <w:rsid w:val="00C334D1"/>
    <w:pPr>
      <w:spacing w:after="0" w:line="240" w:lineRule="exact"/>
      <w:jc w:val="right"/>
    </w:pPr>
    <w:rPr>
      <w:rFonts w:ascii="Times New Roman" w:eastAsia="Times New Roman" w:hAnsi="Times New Roman" w:cs="Times New Roman"/>
      <w:b/>
      <w:noProof/>
      <w:sz w:val="20"/>
      <w:szCs w:val="20"/>
    </w:rPr>
  </w:style>
  <w:style w:type="paragraph" w:customStyle="1" w:styleId="H4">
    <w:name w:val="H4"/>
    <w:rsid w:val="00C334D1"/>
    <w:pPr>
      <w:spacing w:after="0" w:line="240" w:lineRule="exact"/>
      <w:jc w:val="center"/>
    </w:pPr>
    <w:rPr>
      <w:rFonts w:ascii="Times New Roman" w:eastAsia="Times New Roman" w:hAnsi="Times New Roman" w:cs="Times New Roman"/>
      <w:i/>
      <w:noProof/>
      <w:sz w:val="20"/>
      <w:szCs w:val="20"/>
    </w:rPr>
  </w:style>
  <w:style w:type="paragraph" w:customStyle="1" w:styleId="H4X">
    <w:name w:val="H4X"/>
    <w:rsid w:val="00C334D1"/>
    <w:pPr>
      <w:spacing w:after="0" w:line="240" w:lineRule="exact"/>
      <w:jc w:val="center"/>
    </w:pPr>
    <w:rPr>
      <w:rFonts w:ascii="Times New Roman" w:eastAsia="Times New Roman" w:hAnsi="Times New Roman" w:cs="Times New Roman"/>
      <w:b/>
      <w:i/>
      <w:noProof/>
      <w:sz w:val="20"/>
      <w:szCs w:val="20"/>
    </w:rPr>
  </w:style>
  <w:style w:type="paragraph" w:customStyle="1" w:styleId="H5">
    <w:name w:val="H5"/>
    <w:rsid w:val="00C334D1"/>
    <w:pPr>
      <w:spacing w:after="0" w:line="240" w:lineRule="exact"/>
    </w:pPr>
    <w:rPr>
      <w:rFonts w:ascii="Times New Roman" w:eastAsia="Times New Roman" w:hAnsi="Times New Roman" w:cs="Times New Roman"/>
      <w:i/>
      <w:noProof/>
      <w:sz w:val="20"/>
      <w:szCs w:val="20"/>
    </w:rPr>
  </w:style>
  <w:style w:type="paragraph" w:customStyle="1" w:styleId="H5X">
    <w:name w:val="H5X"/>
    <w:rsid w:val="00C334D1"/>
    <w:pPr>
      <w:spacing w:after="0" w:line="240" w:lineRule="exact"/>
    </w:pPr>
    <w:rPr>
      <w:rFonts w:ascii="Times New Roman" w:eastAsia="Times New Roman" w:hAnsi="Times New Roman" w:cs="Times New Roman"/>
      <w:b/>
      <w:i/>
      <w:noProof/>
      <w:sz w:val="20"/>
      <w:szCs w:val="20"/>
    </w:rPr>
  </w:style>
  <w:style w:type="paragraph" w:customStyle="1" w:styleId="H6">
    <w:name w:val="H6"/>
    <w:rsid w:val="00C334D1"/>
    <w:pPr>
      <w:spacing w:after="0" w:line="240" w:lineRule="exact"/>
      <w:jc w:val="right"/>
    </w:pPr>
    <w:rPr>
      <w:rFonts w:ascii="Times New Roman" w:eastAsia="Times New Roman" w:hAnsi="Times New Roman" w:cs="Times New Roman"/>
      <w:i/>
      <w:noProof/>
      <w:sz w:val="20"/>
      <w:szCs w:val="20"/>
    </w:rPr>
  </w:style>
  <w:style w:type="paragraph" w:customStyle="1" w:styleId="H6X">
    <w:name w:val="H6X"/>
    <w:rsid w:val="00C334D1"/>
    <w:pPr>
      <w:spacing w:after="0" w:line="240" w:lineRule="exact"/>
      <w:jc w:val="right"/>
    </w:pPr>
    <w:rPr>
      <w:rFonts w:ascii="Times New Roman" w:eastAsia="Times New Roman" w:hAnsi="Times New Roman" w:cs="Times New Roman"/>
      <w:b/>
      <w:i/>
      <w:noProof/>
      <w:sz w:val="20"/>
      <w:szCs w:val="20"/>
    </w:rPr>
  </w:style>
  <w:style w:type="paragraph" w:customStyle="1" w:styleId="H7">
    <w:name w:val="H7"/>
    <w:rsid w:val="00C334D1"/>
    <w:pPr>
      <w:spacing w:after="0" w:line="240" w:lineRule="exact"/>
      <w:jc w:val="center"/>
    </w:pPr>
    <w:rPr>
      <w:rFonts w:ascii="Times New Roman" w:eastAsia="Times New Roman" w:hAnsi="Times New Roman" w:cs="Times New Roman"/>
      <w:noProof/>
      <w:sz w:val="20"/>
      <w:szCs w:val="20"/>
    </w:rPr>
  </w:style>
  <w:style w:type="paragraph" w:customStyle="1" w:styleId="H8">
    <w:name w:val="H8"/>
    <w:rsid w:val="00C334D1"/>
    <w:pPr>
      <w:spacing w:after="0" w:line="240" w:lineRule="exact"/>
    </w:pPr>
    <w:rPr>
      <w:rFonts w:ascii="Times New Roman" w:eastAsia="Times New Roman" w:hAnsi="Times New Roman" w:cs="Times New Roman"/>
      <w:noProof/>
      <w:sz w:val="20"/>
      <w:szCs w:val="20"/>
    </w:rPr>
  </w:style>
  <w:style w:type="paragraph" w:customStyle="1" w:styleId="H9">
    <w:name w:val="H9"/>
    <w:rsid w:val="00C334D1"/>
    <w:pPr>
      <w:spacing w:after="0" w:line="240" w:lineRule="exact"/>
      <w:jc w:val="right"/>
    </w:pPr>
    <w:rPr>
      <w:rFonts w:ascii="Times New Roman" w:eastAsia="Times New Roman" w:hAnsi="Times New Roman" w:cs="Times New Roman"/>
      <w:noProof/>
      <w:sz w:val="20"/>
      <w:szCs w:val="20"/>
    </w:rPr>
  </w:style>
  <w:style w:type="paragraph" w:customStyle="1" w:styleId="I1">
    <w:name w:val="I1"/>
    <w:rsid w:val="00C334D1"/>
    <w:pPr>
      <w:spacing w:after="0" w:line="240" w:lineRule="exact"/>
      <w:ind w:left="240"/>
    </w:pPr>
    <w:rPr>
      <w:rFonts w:ascii="Times New Roman" w:eastAsia="Times New Roman" w:hAnsi="Times New Roman" w:cs="Times New Roman"/>
      <w:noProof/>
      <w:sz w:val="20"/>
      <w:szCs w:val="20"/>
    </w:rPr>
  </w:style>
  <w:style w:type="paragraph" w:customStyle="1" w:styleId="I2">
    <w:name w:val="I2"/>
    <w:rsid w:val="00C334D1"/>
    <w:pPr>
      <w:spacing w:after="0" w:line="240" w:lineRule="exact"/>
      <w:ind w:left="480"/>
    </w:pPr>
    <w:rPr>
      <w:rFonts w:ascii="Times New Roman" w:eastAsia="Times New Roman" w:hAnsi="Times New Roman" w:cs="Times New Roman"/>
      <w:noProof/>
      <w:sz w:val="20"/>
      <w:szCs w:val="20"/>
    </w:rPr>
  </w:style>
  <w:style w:type="paragraph" w:customStyle="1" w:styleId="I3">
    <w:name w:val="I3"/>
    <w:rsid w:val="00C334D1"/>
    <w:pPr>
      <w:spacing w:after="0" w:line="240" w:lineRule="exact"/>
      <w:ind w:left="720"/>
    </w:pPr>
    <w:rPr>
      <w:rFonts w:ascii="Times New Roman" w:eastAsia="Times New Roman" w:hAnsi="Times New Roman" w:cs="Times New Roman"/>
      <w:noProof/>
      <w:sz w:val="20"/>
      <w:szCs w:val="20"/>
    </w:rPr>
  </w:style>
  <w:style w:type="paragraph" w:customStyle="1" w:styleId="I4">
    <w:name w:val="I4"/>
    <w:rsid w:val="00C334D1"/>
    <w:pPr>
      <w:spacing w:after="0" w:line="240" w:lineRule="exact"/>
      <w:ind w:left="960"/>
    </w:pPr>
    <w:rPr>
      <w:rFonts w:ascii="Times New Roman" w:eastAsia="Times New Roman" w:hAnsi="Times New Roman" w:cs="Times New Roman"/>
      <w:noProof/>
      <w:sz w:val="20"/>
      <w:szCs w:val="20"/>
    </w:rPr>
  </w:style>
  <w:style w:type="paragraph" w:customStyle="1" w:styleId="IH1">
    <w:name w:val="IH1"/>
    <w:rsid w:val="00C334D1"/>
    <w:pPr>
      <w:spacing w:after="0" w:line="240" w:lineRule="exact"/>
      <w:ind w:left="200" w:hanging="200"/>
    </w:pPr>
    <w:rPr>
      <w:rFonts w:ascii="Times New Roman" w:eastAsia="Times New Roman" w:hAnsi="Times New Roman" w:cs="Times New Roman"/>
      <w:noProof/>
      <w:sz w:val="20"/>
      <w:szCs w:val="20"/>
    </w:rPr>
  </w:style>
  <w:style w:type="paragraph" w:customStyle="1" w:styleId="IH2">
    <w:name w:val="IH2"/>
    <w:rsid w:val="00C334D1"/>
    <w:pPr>
      <w:spacing w:after="0" w:line="240" w:lineRule="auto"/>
      <w:ind w:left="400" w:hanging="400"/>
    </w:pPr>
    <w:rPr>
      <w:rFonts w:ascii="Times New Roman" w:eastAsia="Times New Roman" w:hAnsi="Times New Roman" w:cs="Times New Roman"/>
      <w:noProof/>
      <w:sz w:val="20"/>
      <w:szCs w:val="20"/>
    </w:rPr>
  </w:style>
  <w:style w:type="paragraph" w:customStyle="1" w:styleId="IH3">
    <w:name w:val="IH3"/>
    <w:rsid w:val="00C334D1"/>
    <w:pPr>
      <w:tabs>
        <w:tab w:val="left" w:pos="2"/>
      </w:tabs>
      <w:spacing w:after="0" w:line="240" w:lineRule="exact"/>
      <w:ind w:left="500" w:hanging="500"/>
    </w:pPr>
    <w:rPr>
      <w:rFonts w:ascii="Times New Roman" w:eastAsia="Times New Roman" w:hAnsi="Times New Roman" w:cs="Times New Roman"/>
      <w:noProof/>
      <w:sz w:val="20"/>
      <w:szCs w:val="20"/>
    </w:rPr>
  </w:style>
  <w:style w:type="paragraph" w:customStyle="1" w:styleId="P1">
    <w:name w:val="P1"/>
    <w:rsid w:val="00C334D1"/>
    <w:pPr>
      <w:spacing w:after="0" w:line="240" w:lineRule="exact"/>
    </w:pPr>
    <w:rPr>
      <w:rFonts w:ascii="Times New Roman" w:eastAsia="Times New Roman" w:hAnsi="Times New Roman" w:cs="Times New Roman"/>
      <w:noProof/>
      <w:sz w:val="20"/>
      <w:szCs w:val="20"/>
    </w:rPr>
  </w:style>
  <w:style w:type="paragraph" w:customStyle="1" w:styleId="P2">
    <w:name w:val="P2"/>
    <w:rsid w:val="00C334D1"/>
    <w:pPr>
      <w:spacing w:after="0" w:line="240" w:lineRule="exact"/>
    </w:pPr>
    <w:rPr>
      <w:rFonts w:ascii="Times New Roman" w:eastAsia="Times New Roman" w:hAnsi="Times New Roman" w:cs="Times New Roman"/>
      <w:b/>
      <w:noProof/>
      <w:sz w:val="20"/>
      <w:szCs w:val="20"/>
    </w:rPr>
  </w:style>
  <w:style w:type="paragraph" w:customStyle="1" w:styleId="P3">
    <w:name w:val="P3"/>
    <w:rsid w:val="00C334D1"/>
    <w:pPr>
      <w:spacing w:after="0" w:line="240" w:lineRule="exact"/>
    </w:pPr>
    <w:rPr>
      <w:rFonts w:ascii="Times New Roman" w:eastAsia="Times New Roman" w:hAnsi="Times New Roman" w:cs="Times New Roman"/>
      <w:i/>
      <w:noProof/>
      <w:sz w:val="20"/>
      <w:szCs w:val="20"/>
    </w:rPr>
  </w:style>
  <w:style w:type="paragraph" w:customStyle="1" w:styleId="P4">
    <w:name w:val="P4"/>
    <w:rsid w:val="00C334D1"/>
    <w:pPr>
      <w:spacing w:after="0" w:line="240" w:lineRule="exact"/>
    </w:pPr>
    <w:rPr>
      <w:rFonts w:ascii="Times New Roman" w:eastAsia="Times New Roman" w:hAnsi="Times New Roman" w:cs="Times New Roman"/>
      <w:b/>
      <w:i/>
      <w:noProof/>
      <w:sz w:val="20"/>
      <w:szCs w:val="20"/>
    </w:rPr>
  </w:style>
  <w:style w:type="paragraph" w:customStyle="1" w:styleId="LP10">
    <w:name w:val="LP10"/>
    <w:rsid w:val="00C334D1"/>
    <w:pPr>
      <w:spacing w:after="0" w:line="240" w:lineRule="auto"/>
    </w:pPr>
    <w:rPr>
      <w:rFonts w:ascii="Times New Roman" w:eastAsia="Times New Roman" w:hAnsi="Times New Roman" w:cs="Times New Roman"/>
      <w:noProof/>
      <w:sz w:val="20"/>
      <w:szCs w:val="20"/>
    </w:rPr>
  </w:style>
  <w:style w:type="paragraph" w:customStyle="1" w:styleId="LP4">
    <w:name w:val="LP4"/>
    <w:rsid w:val="00C334D1"/>
    <w:pPr>
      <w:spacing w:after="0" w:line="240" w:lineRule="auto"/>
    </w:pPr>
    <w:rPr>
      <w:rFonts w:ascii="Times New Roman" w:eastAsia="Times New Roman" w:hAnsi="Times New Roman" w:cs="Times New Roman"/>
      <w:noProof/>
      <w:sz w:val="8"/>
      <w:szCs w:val="20"/>
    </w:rPr>
  </w:style>
  <w:style w:type="paragraph" w:customStyle="1" w:styleId="LP6">
    <w:name w:val="LP6"/>
    <w:rsid w:val="00C334D1"/>
    <w:pPr>
      <w:spacing w:after="0" w:line="120" w:lineRule="exact"/>
      <w:jc w:val="both"/>
    </w:pPr>
    <w:rPr>
      <w:rFonts w:ascii="Times New Roman" w:eastAsia="Times New Roman" w:hAnsi="Times New Roman" w:cs="Times New Roman"/>
      <w:noProof/>
      <w:sz w:val="12"/>
      <w:szCs w:val="20"/>
    </w:rPr>
  </w:style>
  <w:style w:type="paragraph" w:customStyle="1" w:styleId="LP8">
    <w:name w:val="LP8"/>
    <w:rsid w:val="00C334D1"/>
    <w:pPr>
      <w:spacing w:after="0" w:line="240" w:lineRule="auto"/>
    </w:pPr>
    <w:rPr>
      <w:rFonts w:ascii="Times New Roman" w:eastAsia="Times New Roman" w:hAnsi="Times New Roman" w:cs="Times New Roman"/>
      <w:noProof/>
      <w:sz w:val="16"/>
      <w:szCs w:val="20"/>
    </w:rPr>
  </w:style>
  <w:style w:type="paragraph" w:customStyle="1" w:styleId="LP12">
    <w:name w:val="LP12"/>
    <w:rsid w:val="00C334D1"/>
    <w:pPr>
      <w:spacing w:after="0" w:line="240" w:lineRule="exact"/>
      <w:jc w:val="both"/>
    </w:pPr>
    <w:rPr>
      <w:rFonts w:ascii="Times New Roman" w:eastAsia="Times New Roman" w:hAnsi="Times New Roman" w:cs="Times New Roman"/>
      <w:noProof/>
      <w:sz w:val="24"/>
      <w:szCs w:val="20"/>
    </w:rPr>
  </w:style>
  <w:style w:type="paragraph" w:customStyle="1" w:styleId="LP24">
    <w:name w:val="LP24"/>
    <w:rsid w:val="00C334D1"/>
    <w:pPr>
      <w:spacing w:after="0" w:line="480" w:lineRule="exact"/>
      <w:jc w:val="both"/>
    </w:pPr>
    <w:rPr>
      <w:rFonts w:ascii="Times New Roman" w:eastAsia="Times New Roman" w:hAnsi="Times New Roman" w:cs="Times New Roman"/>
      <w:noProof/>
      <w:sz w:val="48"/>
      <w:szCs w:val="20"/>
    </w:rPr>
  </w:style>
  <w:style w:type="paragraph" w:customStyle="1" w:styleId="LP18">
    <w:name w:val="LP18"/>
    <w:rsid w:val="00C334D1"/>
    <w:pPr>
      <w:spacing w:after="0" w:line="360" w:lineRule="exact"/>
      <w:jc w:val="both"/>
    </w:pPr>
    <w:rPr>
      <w:rFonts w:ascii="Times New Roman" w:eastAsia="Times New Roman" w:hAnsi="Times New Roman" w:cs="Times New Roman"/>
      <w:noProof/>
      <w:sz w:val="36"/>
      <w:szCs w:val="20"/>
    </w:rPr>
  </w:style>
  <w:style w:type="paragraph" w:customStyle="1" w:styleId="C8H">
    <w:name w:val="C8H"/>
    <w:rsid w:val="00C334D1"/>
    <w:pPr>
      <w:spacing w:after="0" w:line="160" w:lineRule="exact"/>
      <w:jc w:val="center"/>
    </w:pPr>
    <w:rPr>
      <w:rFonts w:ascii="Times New Roman" w:eastAsia="Times New Roman" w:hAnsi="Times New Roman" w:cs="Times New Roman"/>
      <w:b/>
      <w:noProof/>
      <w:sz w:val="16"/>
      <w:szCs w:val="20"/>
    </w:rPr>
  </w:style>
  <w:style w:type="paragraph" w:customStyle="1" w:styleId="ST10">
    <w:name w:val="ST10"/>
    <w:rsid w:val="00C334D1"/>
    <w:pPr>
      <w:spacing w:after="0" w:line="240" w:lineRule="exact"/>
    </w:pPr>
    <w:rPr>
      <w:rFonts w:ascii="Times New Roman" w:eastAsia="Times New Roman" w:hAnsi="Times New Roman" w:cs="Times New Roman"/>
      <w:noProof/>
      <w:sz w:val="20"/>
      <w:szCs w:val="20"/>
    </w:rPr>
  </w:style>
  <w:style w:type="paragraph" w:customStyle="1" w:styleId="C10">
    <w:name w:val="C10"/>
    <w:rsid w:val="00C334D1"/>
    <w:pPr>
      <w:spacing w:after="0" w:line="240" w:lineRule="exact"/>
      <w:jc w:val="right"/>
    </w:pPr>
    <w:rPr>
      <w:rFonts w:ascii="Times New Roman" w:eastAsia="Times New Roman" w:hAnsi="Times New Roman" w:cs="Times New Roman"/>
      <w:noProof/>
      <w:sz w:val="20"/>
      <w:szCs w:val="20"/>
    </w:rPr>
  </w:style>
  <w:style w:type="paragraph" w:customStyle="1" w:styleId="TABLE">
    <w:name w:val="TABLE"/>
    <w:basedOn w:val="Normal"/>
    <w:rsid w:val="00C334D1"/>
    <w:pPr>
      <w:spacing w:line="240" w:lineRule="exact"/>
    </w:pPr>
    <w:rPr>
      <w:noProof/>
    </w:rPr>
  </w:style>
  <w:style w:type="paragraph" w:customStyle="1" w:styleId="rrdColumnRuleStyle">
    <w:name w:val="rrdColumnRule_Style"/>
    <w:basedOn w:val="Normal"/>
    <w:rsid w:val="00C334D1"/>
    <w:pPr>
      <w:pBdr>
        <w:top w:val="single" w:sz="6" w:space="1" w:color="auto"/>
      </w:pBdr>
      <w:spacing w:before="20" w:line="40" w:lineRule="exact"/>
      <w:jc w:val="center"/>
    </w:pPr>
    <w:rPr>
      <w:sz w:val="8"/>
      <w:szCs w:val="8"/>
    </w:rPr>
  </w:style>
  <w:style w:type="paragraph" w:customStyle="1" w:styleId="rrdsinglerule">
    <w:name w:val="rrdsinglerule"/>
    <w:basedOn w:val="Normal"/>
    <w:next w:val="Normal"/>
    <w:rsid w:val="00C334D1"/>
    <w:pPr>
      <w:pBdr>
        <w:top w:val="single" w:sz="6" w:space="0" w:color="000000"/>
      </w:pBdr>
      <w:spacing w:before="20" w:line="20" w:lineRule="exact"/>
      <w:jc w:val="right"/>
    </w:pPr>
    <w:rPr>
      <w:sz w:val="8"/>
      <w:szCs w:val="8"/>
    </w:rPr>
  </w:style>
  <w:style w:type="paragraph" w:styleId="Header">
    <w:name w:val="header"/>
    <w:basedOn w:val="Normal"/>
    <w:link w:val="HeaderChar"/>
    <w:rsid w:val="00C334D1"/>
    <w:pPr>
      <w:tabs>
        <w:tab w:val="center" w:pos="4320"/>
        <w:tab w:val="right" w:pos="8640"/>
      </w:tabs>
    </w:pPr>
  </w:style>
  <w:style w:type="character" w:customStyle="1" w:styleId="HeaderChar">
    <w:name w:val="Header Char"/>
    <w:basedOn w:val="DefaultParagraphFont"/>
    <w:link w:val="Header"/>
    <w:rsid w:val="00C334D1"/>
    <w:rPr>
      <w:rFonts w:ascii="Arial" w:eastAsia="Times New Roman" w:hAnsi="Arial" w:cs="Times New Roman"/>
      <w:sz w:val="20"/>
      <w:szCs w:val="20"/>
    </w:rPr>
  </w:style>
  <w:style w:type="paragraph" w:styleId="Footer">
    <w:name w:val="footer"/>
    <w:basedOn w:val="Normal"/>
    <w:link w:val="FooterChar"/>
    <w:uiPriority w:val="99"/>
    <w:rsid w:val="00C334D1"/>
    <w:pPr>
      <w:tabs>
        <w:tab w:val="center" w:pos="4320"/>
        <w:tab w:val="right" w:pos="8640"/>
      </w:tabs>
    </w:pPr>
  </w:style>
  <w:style w:type="character" w:customStyle="1" w:styleId="FooterChar">
    <w:name w:val="Footer Char"/>
    <w:basedOn w:val="DefaultParagraphFont"/>
    <w:link w:val="Footer"/>
    <w:uiPriority w:val="99"/>
    <w:rsid w:val="00C334D1"/>
    <w:rPr>
      <w:rFonts w:ascii="Arial" w:eastAsia="Times New Roman" w:hAnsi="Arial" w:cs="Times New Roman"/>
      <w:sz w:val="20"/>
      <w:szCs w:val="20"/>
    </w:rPr>
  </w:style>
  <w:style w:type="character" w:styleId="PageNumber">
    <w:name w:val="page number"/>
    <w:basedOn w:val="DefaultParagraphFont"/>
    <w:rsid w:val="00C334D1"/>
    <w:rPr>
      <w:rFonts w:cs="Times New Roman"/>
    </w:rPr>
  </w:style>
  <w:style w:type="paragraph" w:customStyle="1" w:styleId="rrddoublerule">
    <w:name w:val="rrddoublerule"/>
    <w:basedOn w:val="rrdsinglerule"/>
    <w:rsid w:val="00C334D1"/>
    <w:pPr>
      <w:pBdr>
        <w:top w:val="single" w:sz="12" w:space="1" w:color="auto"/>
      </w:pBdr>
    </w:pPr>
  </w:style>
  <w:style w:type="paragraph" w:customStyle="1" w:styleId="LA4">
    <w:name w:val="LA4"/>
    <w:basedOn w:val="Normal"/>
    <w:rsid w:val="00C334D1"/>
    <w:pPr>
      <w:spacing w:line="80" w:lineRule="exact"/>
    </w:pPr>
    <w:rPr>
      <w:sz w:val="8"/>
      <w:szCs w:val="8"/>
    </w:rPr>
  </w:style>
  <w:style w:type="paragraph" w:customStyle="1" w:styleId="la2">
    <w:name w:val="la2"/>
    <w:basedOn w:val="LP4"/>
    <w:next w:val="P1"/>
    <w:rsid w:val="00C334D1"/>
    <w:pPr>
      <w:spacing w:line="40" w:lineRule="exact"/>
    </w:pPr>
    <w:rPr>
      <w:szCs w:val="8"/>
    </w:rPr>
  </w:style>
  <w:style w:type="paragraph" w:customStyle="1" w:styleId="rco">
    <w:name w:val="rco"/>
    <w:rsid w:val="00C334D1"/>
    <w:pPr>
      <w:pBdr>
        <w:bottom w:val="single" w:sz="8" w:space="1" w:color="auto"/>
      </w:pBdr>
      <w:spacing w:after="0" w:line="20" w:lineRule="exact"/>
      <w:ind w:left="3600" w:right="3600"/>
      <w:jc w:val="center"/>
    </w:pPr>
    <w:rPr>
      <w:rFonts w:ascii="Times New Roman" w:eastAsia="Times New Roman" w:hAnsi="Times New Roman" w:cs="Times New Roman"/>
      <w:noProof/>
      <w:sz w:val="12"/>
      <w:szCs w:val="20"/>
    </w:rPr>
  </w:style>
  <w:style w:type="paragraph" w:customStyle="1" w:styleId="rfn">
    <w:name w:val="rfn"/>
    <w:autoRedefine/>
    <w:rsid w:val="00C334D1"/>
    <w:pPr>
      <w:pBdr>
        <w:top w:val="single" w:sz="6" w:space="1" w:color="auto"/>
      </w:pBdr>
      <w:spacing w:before="60" w:after="0" w:line="60" w:lineRule="exact"/>
      <w:ind w:right="120"/>
      <w:jc w:val="right"/>
    </w:pPr>
    <w:rPr>
      <w:rFonts w:ascii="Arial Narrow" w:eastAsia="Times New Roman" w:hAnsi="Arial Narrow" w:cs="Times New Roman"/>
      <w:noProof/>
      <w:sz w:val="6"/>
      <w:szCs w:val="20"/>
    </w:rPr>
  </w:style>
  <w:style w:type="paragraph" w:styleId="FootnoteText">
    <w:name w:val="footnote text"/>
    <w:basedOn w:val="Normal"/>
    <w:link w:val="FootnoteTextChar"/>
    <w:uiPriority w:val="99"/>
    <w:rsid w:val="00C334D1"/>
  </w:style>
  <w:style w:type="character" w:customStyle="1" w:styleId="FootnoteTextChar">
    <w:name w:val="Footnote Text Char"/>
    <w:basedOn w:val="DefaultParagraphFont"/>
    <w:link w:val="FootnoteText"/>
    <w:uiPriority w:val="99"/>
    <w:rsid w:val="00C334D1"/>
    <w:rPr>
      <w:rFonts w:ascii="Arial" w:eastAsia="Times New Roman" w:hAnsi="Arial" w:cs="Times New Roman"/>
      <w:sz w:val="20"/>
      <w:szCs w:val="20"/>
    </w:rPr>
  </w:style>
  <w:style w:type="paragraph" w:customStyle="1" w:styleId="c8">
    <w:name w:val="c8"/>
    <w:basedOn w:val="Normal"/>
    <w:uiPriority w:val="99"/>
    <w:rsid w:val="00C334D1"/>
    <w:pPr>
      <w:tabs>
        <w:tab w:val="right" w:pos="800"/>
        <w:tab w:val="decimal" w:pos="840"/>
      </w:tabs>
      <w:adjustRightInd w:val="0"/>
      <w:spacing w:before="100" w:beforeAutospacing="1" w:after="15" w:afterAutospacing="1"/>
      <w:ind w:right="158"/>
      <w:jc w:val="right"/>
    </w:pPr>
    <w:rPr>
      <w:rFonts w:cs="Arial"/>
      <w:color w:val="6D6D6F"/>
      <w:sz w:val="15"/>
      <w:szCs w:val="15"/>
    </w:rPr>
  </w:style>
  <w:style w:type="paragraph" w:customStyle="1" w:styleId="D12">
    <w:name w:val="D12"/>
    <w:basedOn w:val="H1"/>
    <w:autoRedefine/>
    <w:uiPriority w:val="99"/>
    <w:rsid w:val="00C334D1"/>
    <w:pPr>
      <w:spacing w:before="150"/>
    </w:pPr>
    <w:rPr>
      <w:rFonts w:ascii="Arial" w:hAnsi="Arial" w:cs="Arial"/>
      <w:caps/>
      <w:sz w:val="24"/>
    </w:rPr>
  </w:style>
  <w:style w:type="paragraph" w:customStyle="1" w:styleId="StyleNormalWebArial10pt">
    <w:name w:val="Style Normal (Web) + Arial 10 pt"/>
    <w:basedOn w:val="Normal"/>
    <w:uiPriority w:val="99"/>
    <w:semiHidden/>
    <w:rsid w:val="00C334D1"/>
  </w:style>
  <w:style w:type="table" w:styleId="TableGrid">
    <w:name w:val="Table Grid"/>
    <w:basedOn w:val="TableNormal"/>
    <w:uiPriority w:val="99"/>
    <w:rsid w:val="00C334D1"/>
    <w:pPr>
      <w:spacing w:after="0" w:line="240" w:lineRule="auto"/>
    </w:pPr>
    <w:rPr>
      <w:rFonts w:ascii="Times New Roman" w:eastAsia="Times New Roman" w:hAnsi="Times New Roman" w:cs="Times New Roman"/>
      <w:sz w:val="20"/>
      <w:szCs w:val="20"/>
    </w:rPr>
    <w:tblPr>
      <w:tblBorders>
        <w:top w:val="single" w:sz="4" w:space="0" w:color="000000"/>
        <w:left w:val="single" w:sz="4" w:space="0" w:color="000000"/>
        <w:bottom w:val="single" w:sz="4" w:space="0" w:color="000000"/>
        <w:right w:val="single" w:sz="4" w:space="0" w:color="000000"/>
        <w:insideH w:val="single" w:sz="4" w:space="0" w:color="000000"/>
        <w:insideV w:val="single" w:sz="4" w:space="0" w:color="000000"/>
      </w:tblBorders>
    </w:tblPr>
  </w:style>
  <w:style w:type="paragraph" w:styleId="NormalWeb">
    <w:name w:val="Normal (Web)"/>
    <w:basedOn w:val="Normal"/>
    <w:link w:val="NormalWebChar"/>
    <w:rsid w:val="00C334D1"/>
    <w:pPr>
      <w:spacing w:before="100" w:beforeAutospacing="1" w:after="100" w:afterAutospacing="1"/>
      <w:jc w:val="both"/>
    </w:pPr>
    <w:rPr>
      <w:sz w:val="24"/>
      <w:szCs w:val="24"/>
    </w:rPr>
  </w:style>
  <w:style w:type="character" w:customStyle="1" w:styleId="NormalWebChar">
    <w:name w:val="Normal (Web) Char"/>
    <w:basedOn w:val="DefaultParagraphFont"/>
    <w:link w:val="NormalWeb"/>
    <w:uiPriority w:val="99"/>
    <w:rsid w:val="00C334D1"/>
    <w:rPr>
      <w:rFonts w:ascii="Arial" w:eastAsia="Times New Roman" w:hAnsi="Arial" w:cs="Times New Roman"/>
      <w:sz w:val="24"/>
      <w:szCs w:val="24"/>
    </w:rPr>
  </w:style>
  <w:style w:type="paragraph" w:styleId="BalloonText">
    <w:name w:val="Balloon Text"/>
    <w:basedOn w:val="Normal"/>
    <w:link w:val="BalloonTextChar"/>
    <w:uiPriority w:val="99"/>
    <w:semiHidden/>
    <w:unhideWhenUsed/>
    <w:rsid w:val="00C334D1"/>
    <w:rPr>
      <w:rFonts w:ascii="Segoe UI" w:hAnsi="Segoe UI" w:cs="Segoe UI"/>
      <w:sz w:val="18"/>
      <w:szCs w:val="18"/>
    </w:rPr>
  </w:style>
  <w:style w:type="character" w:customStyle="1" w:styleId="BalloonTextChar">
    <w:name w:val="Balloon Text Char"/>
    <w:basedOn w:val="DefaultParagraphFont"/>
    <w:link w:val="BalloonText"/>
    <w:uiPriority w:val="99"/>
    <w:semiHidden/>
    <w:rsid w:val="00C334D1"/>
    <w:rPr>
      <w:rFonts w:ascii="Segoe UI" w:eastAsia="Times New Roman" w:hAnsi="Segoe UI" w:cs="Segoe UI"/>
      <w:sz w:val="18"/>
      <w:szCs w:val="18"/>
    </w:rPr>
  </w:style>
  <w:style w:type="character" w:styleId="CommentReference">
    <w:name w:val="annotation reference"/>
    <w:basedOn w:val="DefaultParagraphFont"/>
    <w:uiPriority w:val="99"/>
    <w:unhideWhenUsed/>
    <w:rsid w:val="00C334D1"/>
    <w:rPr>
      <w:sz w:val="16"/>
      <w:szCs w:val="16"/>
    </w:rPr>
  </w:style>
  <w:style w:type="paragraph" w:styleId="CommentText">
    <w:name w:val="annotation text"/>
    <w:basedOn w:val="Normal"/>
    <w:link w:val="CommentTextChar"/>
    <w:uiPriority w:val="99"/>
    <w:unhideWhenUsed/>
    <w:rsid w:val="00C334D1"/>
  </w:style>
  <w:style w:type="character" w:customStyle="1" w:styleId="CommentTextChar">
    <w:name w:val="Comment Text Char"/>
    <w:basedOn w:val="DefaultParagraphFont"/>
    <w:link w:val="CommentText"/>
    <w:uiPriority w:val="99"/>
    <w:rsid w:val="00C334D1"/>
    <w:rPr>
      <w:rFonts w:ascii="Arial" w:eastAsia="Times New Roman" w:hAnsi="Arial" w:cs="Times New Roman"/>
      <w:sz w:val="20"/>
      <w:szCs w:val="20"/>
    </w:rPr>
  </w:style>
  <w:style w:type="paragraph" w:styleId="CommentSubject">
    <w:name w:val="annotation subject"/>
    <w:basedOn w:val="CommentText"/>
    <w:next w:val="CommentText"/>
    <w:link w:val="CommentSubjectChar"/>
    <w:uiPriority w:val="99"/>
    <w:semiHidden/>
    <w:unhideWhenUsed/>
    <w:rsid w:val="00C334D1"/>
    <w:rPr>
      <w:b/>
      <w:bCs/>
    </w:rPr>
  </w:style>
  <w:style w:type="character" w:customStyle="1" w:styleId="CommentSubjectChar">
    <w:name w:val="Comment Subject Char"/>
    <w:basedOn w:val="CommentTextChar"/>
    <w:link w:val="CommentSubject"/>
    <w:uiPriority w:val="99"/>
    <w:semiHidden/>
    <w:rsid w:val="00C334D1"/>
    <w:rPr>
      <w:rFonts w:ascii="Arial" w:eastAsia="Times New Roman" w:hAnsi="Arial" w:cs="Times New Roman"/>
      <w:b/>
      <w:bCs/>
      <w:sz w:val="20"/>
      <w:szCs w:val="20"/>
    </w:rPr>
  </w:style>
  <w:style w:type="paragraph" w:styleId="Revision">
    <w:name w:val="Revision"/>
    <w:hidden/>
    <w:uiPriority w:val="99"/>
    <w:semiHidden/>
    <w:rsid w:val="00C334D1"/>
    <w:pPr>
      <w:spacing w:after="0" w:line="240" w:lineRule="auto"/>
    </w:pPr>
    <w:rPr>
      <w:rFonts w:ascii="Arial" w:eastAsia="Times New Roman" w:hAnsi="Arial" w:cs="Times New Roman"/>
      <w:sz w:val="20"/>
      <w:szCs w:val="20"/>
    </w:rPr>
  </w:style>
  <w:style w:type="character" w:styleId="Emphasis">
    <w:name w:val="Emphasis"/>
    <w:basedOn w:val="DefaultParagraphFont"/>
    <w:uiPriority w:val="20"/>
    <w:qFormat/>
    <w:rsid w:val="00C334D1"/>
    <w:rPr>
      <w:i/>
      <w:iCs/>
    </w:rPr>
  </w:style>
  <w:style w:type="character" w:styleId="Hyperlink">
    <w:name w:val="Hyperlink"/>
    <w:basedOn w:val="DefaultParagraphFont"/>
    <w:uiPriority w:val="99"/>
    <w:unhideWhenUsed/>
    <w:rsid w:val="00C334D1"/>
    <w:rPr>
      <w:color w:val="0563C1" w:themeColor="hyperlink"/>
      <w:u w:val="single"/>
    </w:rPr>
  </w:style>
  <w:style w:type="character" w:customStyle="1" w:styleId="paragraph1">
    <w:name w:val="paragraph1"/>
    <w:basedOn w:val="DefaultParagraphFont"/>
    <w:rsid w:val="00C334D1"/>
    <w:rPr>
      <w:rFonts w:ascii="Arial" w:hAnsi="Arial" w:cs="Arial" w:hint="default"/>
      <w:vanish w:val="0"/>
      <w:webHidden w:val="0"/>
      <w:sz w:val="29"/>
      <w:szCs w:val="29"/>
      <w:specVanish w:val="0"/>
    </w:rPr>
  </w:style>
  <w:style w:type="character" w:customStyle="1" w:styleId="CommentTextChar1">
    <w:name w:val="Comment Text Char1"/>
    <w:semiHidden/>
    <w:rsid w:val="00C334D1"/>
    <w:rPr>
      <w:rFonts w:ascii="?? ??" w:eastAsia="?? ??" w:hAnsi="Times New Roman" w:cs="?? ??"/>
      <w:lang w:eastAsia="ja-JP"/>
    </w:rPr>
  </w:style>
  <w:style w:type="character" w:styleId="FollowedHyperlink">
    <w:name w:val="FollowedHyperlink"/>
    <w:basedOn w:val="DefaultParagraphFont"/>
    <w:uiPriority w:val="99"/>
    <w:semiHidden/>
    <w:unhideWhenUsed/>
    <w:rsid w:val="00C334D1"/>
    <w:rPr>
      <w:color w:val="954F72" w:themeColor="followedHyperlink"/>
      <w:u w:val="single"/>
    </w:rPr>
  </w:style>
  <w:style w:type="paragraph" w:styleId="ListParagraph">
    <w:name w:val="List Paragraph"/>
    <w:basedOn w:val="Normal"/>
    <w:uiPriority w:val="34"/>
    <w:qFormat/>
    <w:rsid w:val="00C334D1"/>
    <w:pPr>
      <w:ind w:left="720"/>
      <w:contextualSpacing/>
    </w:pPr>
    <w:rPr>
      <w:rFonts w:ascii="Times New Roman" w:hAnsi="Times New Roman"/>
      <w:sz w:val="24"/>
      <w:szCs w:val="24"/>
    </w:rPr>
  </w:style>
  <w:style w:type="character" w:customStyle="1" w:styleId="sfragmentbefore1">
    <w:name w:val="sfragment_before1"/>
    <w:basedOn w:val="DefaultParagraphFont"/>
    <w:rsid w:val="00FA09DF"/>
    <w:rPr>
      <w:color w:val="000080"/>
    </w:rPr>
  </w:style>
  <w:style w:type="character" w:customStyle="1" w:styleId="sfragdata1">
    <w:name w:val="sfragdata1"/>
    <w:basedOn w:val="DefaultParagraphFont"/>
    <w:rsid w:val="00FA09DF"/>
    <w:rPr>
      <w:vanish w:val="0"/>
      <w:webHidden w:val="0"/>
      <w:color w:val="000080"/>
      <w:specVanish w:val="0"/>
    </w:rPr>
  </w:style>
  <w:style w:type="character" w:customStyle="1" w:styleId="sfragmentafter1">
    <w:name w:val="sfragment_after1"/>
    <w:basedOn w:val="DefaultParagraphFont"/>
    <w:rsid w:val="00FA09DF"/>
    <w:rPr>
      <w:color w:val="000080"/>
    </w:rPr>
  </w:style>
  <w:style w:type="paragraph" w:styleId="BodyText">
    <w:name w:val="Body Text"/>
    <w:basedOn w:val="Normal"/>
    <w:link w:val="BodyTextChar"/>
    <w:uiPriority w:val="99"/>
    <w:rsid w:val="009322D7"/>
    <w:pPr>
      <w:autoSpaceDE w:val="0"/>
      <w:autoSpaceDN w:val="0"/>
      <w:adjustRightInd w:val="0"/>
      <w:spacing w:after="240"/>
      <w:ind w:firstLine="720"/>
    </w:pPr>
    <w:rPr>
      <w:rFonts w:ascii="Times New Roman" w:eastAsiaTheme="minorEastAsia" w:hAnsi="Times New Roman"/>
      <w:sz w:val="24"/>
      <w:szCs w:val="24"/>
    </w:rPr>
  </w:style>
  <w:style w:type="character" w:customStyle="1" w:styleId="BodyTextChar">
    <w:name w:val="Body Text Char"/>
    <w:basedOn w:val="DefaultParagraphFont"/>
    <w:link w:val="BodyText"/>
    <w:uiPriority w:val="99"/>
    <w:rsid w:val="009322D7"/>
    <w:rPr>
      <w:rFonts w:ascii="Times New Roman" w:eastAsiaTheme="minorEastAsia" w:hAnsi="Times New Roman" w:cs="Times New Roman"/>
      <w:sz w:val="24"/>
      <w:szCs w:val="24"/>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669407">
      <w:bodyDiv w:val="1"/>
      <w:marLeft w:val="0"/>
      <w:marRight w:val="0"/>
      <w:marTop w:val="0"/>
      <w:marBottom w:val="0"/>
      <w:divBdr>
        <w:top w:val="none" w:sz="0" w:space="0" w:color="auto"/>
        <w:left w:val="none" w:sz="0" w:space="0" w:color="auto"/>
        <w:bottom w:val="none" w:sz="0" w:space="0" w:color="auto"/>
        <w:right w:val="none" w:sz="0" w:space="0" w:color="auto"/>
      </w:divBdr>
    </w:div>
    <w:div w:id="229004431">
      <w:bodyDiv w:val="1"/>
      <w:marLeft w:val="0"/>
      <w:marRight w:val="0"/>
      <w:marTop w:val="0"/>
      <w:marBottom w:val="0"/>
      <w:divBdr>
        <w:top w:val="none" w:sz="0" w:space="0" w:color="auto"/>
        <w:left w:val="none" w:sz="0" w:space="0" w:color="auto"/>
        <w:bottom w:val="none" w:sz="0" w:space="0" w:color="auto"/>
        <w:right w:val="none" w:sz="0" w:space="0" w:color="auto"/>
      </w:divBdr>
    </w:div>
    <w:div w:id="519507728">
      <w:bodyDiv w:val="1"/>
      <w:marLeft w:val="0"/>
      <w:marRight w:val="0"/>
      <w:marTop w:val="0"/>
      <w:marBottom w:val="0"/>
      <w:divBdr>
        <w:top w:val="none" w:sz="0" w:space="0" w:color="auto"/>
        <w:left w:val="none" w:sz="0" w:space="0" w:color="auto"/>
        <w:bottom w:val="none" w:sz="0" w:space="0" w:color="auto"/>
        <w:right w:val="none" w:sz="0" w:space="0" w:color="auto"/>
      </w:divBdr>
    </w:div>
    <w:div w:id="526679713">
      <w:bodyDiv w:val="1"/>
      <w:marLeft w:val="0"/>
      <w:marRight w:val="0"/>
      <w:marTop w:val="0"/>
      <w:marBottom w:val="0"/>
      <w:divBdr>
        <w:top w:val="none" w:sz="0" w:space="0" w:color="auto"/>
        <w:left w:val="none" w:sz="0" w:space="0" w:color="auto"/>
        <w:bottom w:val="none" w:sz="0" w:space="0" w:color="auto"/>
        <w:right w:val="none" w:sz="0" w:space="0" w:color="auto"/>
      </w:divBdr>
      <w:divsChild>
        <w:div w:id="1667973148">
          <w:marLeft w:val="0"/>
          <w:marRight w:val="0"/>
          <w:marTop w:val="0"/>
          <w:marBottom w:val="0"/>
          <w:divBdr>
            <w:top w:val="none" w:sz="0" w:space="0" w:color="auto"/>
            <w:left w:val="none" w:sz="0" w:space="0" w:color="auto"/>
            <w:bottom w:val="none" w:sz="0" w:space="0" w:color="auto"/>
            <w:right w:val="none" w:sz="0" w:space="0" w:color="auto"/>
          </w:divBdr>
          <w:divsChild>
            <w:div w:id="864564627">
              <w:marLeft w:val="0"/>
              <w:marRight w:val="0"/>
              <w:marTop w:val="0"/>
              <w:marBottom w:val="0"/>
              <w:divBdr>
                <w:top w:val="none" w:sz="0" w:space="0" w:color="auto"/>
                <w:left w:val="none" w:sz="0" w:space="0" w:color="auto"/>
                <w:bottom w:val="none" w:sz="0" w:space="0" w:color="auto"/>
                <w:right w:val="none" w:sz="0" w:space="0" w:color="auto"/>
              </w:divBdr>
              <w:divsChild>
                <w:div w:id="125780221">
                  <w:marLeft w:val="0"/>
                  <w:marRight w:val="0"/>
                  <w:marTop w:val="0"/>
                  <w:marBottom w:val="300"/>
                  <w:divBdr>
                    <w:top w:val="none" w:sz="0" w:space="0" w:color="auto"/>
                    <w:left w:val="none" w:sz="0" w:space="0" w:color="auto"/>
                    <w:bottom w:val="none" w:sz="0" w:space="0" w:color="auto"/>
                    <w:right w:val="none" w:sz="0" w:space="0" w:color="auto"/>
                  </w:divBdr>
                  <w:divsChild>
                    <w:div w:id="869606296">
                      <w:marLeft w:val="0"/>
                      <w:marRight w:val="0"/>
                      <w:marTop w:val="0"/>
                      <w:marBottom w:val="0"/>
                      <w:divBdr>
                        <w:top w:val="none" w:sz="0" w:space="0" w:color="auto"/>
                        <w:left w:val="none" w:sz="0" w:space="0" w:color="auto"/>
                        <w:bottom w:val="none" w:sz="0" w:space="0" w:color="auto"/>
                        <w:right w:val="none" w:sz="0" w:space="0" w:color="auto"/>
                      </w:divBdr>
                      <w:divsChild>
                        <w:div w:id="1241792011">
                          <w:marLeft w:val="0"/>
                          <w:marRight w:val="0"/>
                          <w:marTop w:val="0"/>
                          <w:marBottom w:val="0"/>
                          <w:divBdr>
                            <w:top w:val="none" w:sz="0" w:space="0" w:color="auto"/>
                            <w:left w:val="none" w:sz="0" w:space="0" w:color="auto"/>
                            <w:bottom w:val="none" w:sz="0" w:space="0" w:color="auto"/>
                            <w:right w:val="none" w:sz="0" w:space="0" w:color="auto"/>
                          </w:divBdr>
                          <w:divsChild>
                            <w:div w:id="1047290802">
                              <w:marLeft w:val="0"/>
                              <w:marRight w:val="0"/>
                              <w:marTop w:val="0"/>
                              <w:marBottom w:val="0"/>
                              <w:divBdr>
                                <w:top w:val="none" w:sz="0" w:space="0" w:color="auto"/>
                                <w:left w:val="none" w:sz="0" w:space="0" w:color="auto"/>
                                <w:bottom w:val="none" w:sz="0" w:space="0" w:color="auto"/>
                                <w:right w:val="none" w:sz="0" w:space="0" w:color="auto"/>
                              </w:divBdr>
                              <w:divsChild>
                                <w:div w:id="627662749">
                                  <w:marLeft w:val="0"/>
                                  <w:marRight w:val="0"/>
                                  <w:marTop w:val="0"/>
                                  <w:marBottom w:val="0"/>
                                  <w:divBdr>
                                    <w:top w:val="none" w:sz="0" w:space="0" w:color="auto"/>
                                    <w:left w:val="none" w:sz="0" w:space="0" w:color="auto"/>
                                    <w:bottom w:val="none" w:sz="0" w:space="0" w:color="auto"/>
                                    <w:right w:val="none" w:sz="0" w:space="0" w:color="auto"/>
                                  </w:divBdr>
                                  <w:divsChild>
                                    <w:div w:id="1135104410">
                                      <w:marLeft w:val="0"/>
                                      <w:marRight w:val="0"/>
                                      <w:marTop w:val="0"/>
                                      <w:marBottom w:val="0"/>
                                      <w:divBdr>
                                        <w:top w:val="none" w:sz="0" w:space="0" w:color="auto"/>
                                        <w:left w:val="none" w:sz="0" w:space="0" w:color="auto"/>
                                        <w:bottom w:val="none" w:sz="0" w:space="0" w:color="auto"/>
                                        <w:right w:val="none" w:sz="0" w:space="0" w:color="auto"/>
                                      </w:divBdr>
                                      <w:divsChild>
                                        <w:div w:id="83232133">
                                          <w:marLeft w:val="0"/>
                                          <w:marRight w:val="0"/>
                                          <w:marTop w:val="0"/>
                                          <w:marBottom w:val="0"/>
                                          <w:divBdr>
                                            <w:top w:val="none" w:sz="0" w:space="0" w:color="auto"/>
                                            <w:left w:val="none" w:sz="0" w:space="0" w:color="auto"/>
                                            <w:bottom w:val="none" w:sz="0" w:space="0" w:color="auto"/>
                                            <w:right w:val="none" w:sz="0" w:space="0" w:color="auto"/>
                                          </w:divBdr>
                                          <w:divsChild>
                                            <w:div w:id="1672609799">
                                              <w:marLeft w:val="0"/>
                                              <w:marRight w:val="0"/>
                                              <w:marTop w:val="0"/>
                                              <w:marBottom w:val="0"/>
                                              <w:divBdr>
                                                <w:top w:val="none" w:sz="0" w:space="0" w:color="auto"/>
                                                <w:left w:val="none" w:sz="0" w:space="0" w:color="auto"/>
                                                <w:bottom w:val="none" w:sz="0" w:space="0" w:color="auto"/>
                                                <w:right w:val="none" w:sz="0" w:space="0" w:color="auto"/>
                                              </w:divBdr>
                                              <w:divsChild>
                                                <w:div w:id="2012563947">
                                                  <w:marLeft w:val="0"/>
                                                  <w:marRight w:val="0"/>
                                                  <w:marTop w:val="0"/>
                                                  <w:marBottom w:val="0"/>
                                                  <w:divBdr>
                                                    <w:top w:val="none" w:sz="0" w:space="0" w:color="auto"/>
                                                    <w:left w:val="none" w:sz="0" w:space="0" w:color="auto"/>
                                                    <w:bottom w:val="none" w:sz="0" w:space="0" w:color="auto"/>
                                                    <w:right w:val="none" w:sz="0" w:space="0" w:color="auto"/>
                                                  </w:divBdr>
                                                  <w:divsChild>
                                                    <w:div w:id="1847547813">
                                                      <w:marLeft w:val="0"/>
                                                      <w:marRight w:val="0"/>
                                                      <w:marTop w:val="0"/>
                                                      <w:marBottom w:val="0"/>
                                                      <w:divBdr>
                                                        <w:top w:val="none" w:sz="0" w:space="0" w:color="auto"/>
                                                        <w:left w:val="none" w:sz="0" w:space="0" w:color="auto"/>
                                                        <w:bottom w:val="none" w:sz="0" w:space="0" w:color="auto"/>
                                                        <w:right w:val="none" w:sz="0" w:space="0" w:color="auto"/>
                                                      </w:divBdr>
                                                      <w:divsChild>
                                                        <w:div w:id="1398479420">
                                                          <w:marLeft w:val="0"/>
                                                          <w:marRight w:val="0"/>
                                                          <w:marTop w:val="0"/>
                                                          <w:marBottom w:val="0"/>
                                                          <w:divBdr>
                                                            <w:top w:val="none" w:sz="0" w:space="0" w:color="auto"/>
                                                            <w:left w:val="none" w:sz="0" w:space="0" w:color="auto"/>
                                                            <w:bottom w:val="none" w:sz="0" w:space="0" w:color="auto"/>
                                                            <w:right w:val="none" w:sz="0" w:space="0" w:color="auto"/>
                                                          </w:divBdr>
                                                          <w:divsChild>
                                                            <w:div w:id="389840093">
                                                              <w:marLeft w:val="0"/>
                                                              <w:marRight w:val="0"/>
                                                              <w:marTop w:val="0"/>
                                                              <w:marBottom w:val="0"/>
                                                              <w:divBdr>
                                                                <w:top w:val="none" w:sz="0" w:space="0" w:color="auto"/>
                                                                <w:left w:val="none" w:sz="0" w:space="0" w:color="auto"/>
                                                                <w:bottom w:val="none" w:sz="0" w:space="0" w:color="auto"/>
                                                                <w:right w:val="none" w:sz="0" w:space="0" w:color="auto"/>
                                                              </w:divBdr>
                                                              <w:divsChild>
                                                                <w:div w:id="175928132">
                                                                  <w:marLeft w:val="0"/>
                                                                  <w:marRight w:val="0"/>
                                                                  <w:marTop w:val="0"/>
                                                                  <w:marBottom w:val="0"/>
                                                                  <w:divBdr>
                                                                    <w:top w:val="none" w:sz="0" w:space="0" w:color="auto"/>
                                                                    <w:left w:val="none" w:sz="0" w:space="0" w:color="auto"/>
                                                                    <w:bottom w:val="none" w:sz="0" w:space="0" w:color="auto"/>
                                                                    <w:right w:val="none" w:sz="0" w:space="0" w:color="auto"/>
                                                                  </w:divBdr>
                                                                  <w:divsChild>
                                                                    <w:div w:id="61292492">
                                                                      <w:marLeft w:val="0"/>
                                                                      <w:marRight w:val="0"/>
                                                                      <w:marTop w:val="0"/>
                                                                      <w:marBottom w:val="0"/>
                                                                      <w:divBdr>
                                                                        <w:top w:val="none" w:sz="0" w:space="0" w:color="auto"/>
                                                                        <w:left w:val="none" w:sz="0" w:space="0" w:color="auto"/>
                                                                        <w:bottom w:val="none" w:sz="0" w:space="0" w:color="auto"/>
                                                                        <w:right w:val="none" w:sz="0" w:space="0" w:color="auto"/>
                                                                      </w:divBdr>
                                                                      <w:divsChild>
                                                                        <w:div w:id="284237710">
                                                                          <w:marLeft w:val="0"/>
                                                                          <w:marRight w:val="0"/>
                                                                          <w:marTop w:val="0"/>
                                                                          <w:marBottom w:val="15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sChild>
                            </w:div>
                          </w:divsChild>
                        </w:div>
                      </w:divsChild>
                    </w:div>
                  </w:divsChild>
                </w:div>
              </w:divsChild>
            </w:div>
          </w:divsChild>
        </w:div>
      </w:divsChild>
    </w:div>
    <w:div w:id="752975778">
      <w:bodyDiv w:val="1"/>
      <w:marLeft w:val="0"/>
      <w:marRight w:val="0"/>
      <w:marTop w:val="0"/>
      <w:marBottom w:val="0"/>
      <w:divBdr>
        <w:top w:val="none" w:sz="0" w:space="0" w:color="auto"/>
        <w:left w:val="none" w:sz="0" w:space="0" w:color="auto"/>
        <w:bottom w:val="none" w:sz="0" w:space="0" w:color="auto"/>
        <w:right w:val="none" w:sz="0" w:space="0" w:color="auto"/>
      </w:divBdr>
    </w:div>
    <w:div w:id="842359421">
      <w:bodyDiv w:val="1"/>
      <w:marLeft w:val="0"/>
      <w:marRight w:val="0"/>
      <w:marTop w:val="0"/>
      <w:marBottom w:val="0"/>
      <w:divBdr>
        <w:top w:val="none" w:sz="0" w:space="0" w:color="auto"/>
        <w:left w:val="none" w:sz="0" w:space="0" w:color="auto"/>
        <w:bottom w:val="none" w:sz="0" w:space="0" w:color="auto"/>
        <w:right w:val="none" w:sz="0" w:space="0" w:color="auto"/>
      </w:divBdr>
    </w:div>
    <w:div w:id="1024483013">
      <w:bodyDiv w:val="1"/>
      <w:marLeft w:val="0"/>
      <w:marRight w:val="0"/>
      <w:marTop w:val="0"/>
      <w:marBottom w:val="0"/>
      <w:divBdr>
        <w:top w:val="none" w:sz="0" w:space="0" w:color="auto"/>
        <w:left w:val="none" w:sz="0" w:space="0" w:color="auto"/>
        <w:bottom w:val="none" w:sz="0" w:space="0" w:color="auto"/>
        <w:right w:val="none" w:sz="0" w:space="0" w:color="auto"/>
      </w:divBdr>
    </w:div>
    <w:div w:id="1117679624">
      <w:bodyDiv w:val="1"/>
      <w:marLeft w:val="0"/>
      <w:marRight w:val="0"/>
      <w:marTop w:val="0"/>
      <w:marBottom w:val="0"/>
      <w:divBdr>
        <w:top w:val="none" w:sz="0" w:space="0" w:color="auto"/>
        <w:left w:val="none" w:sz="0" w:space="0" w:color="auto"/>
        <w:bottom w:val="none" w:sz="0" w:space="0" w:color="auto"/>
        <w:right w:val="none" w:sz="0" w:space="0" w:color="auto"/>
      </w:divBdr>
    </w:div>
    <w:div w:id="1167402460">
      <w:bodyDiv w:val="1"/>
      <w:marLeft w:val="0"/>
      <w:marRight w:val="0"/>
      <w:marTop w:val="0"/>
      <w:marBottom w:val="0"/>
      <w:divBdr>
        <w:top w:val="none" w:sz="0" w:space="0" w:color="auto"/>
        <w:left w:val="none" w:sz="0" w:space="0" w:color="auto"/>
        <w:bottom w:val="none" w:sz="0" w:space="0" w:color="auto"/>
        <w:right w:val="none" w:sz="0" w:space="0" w:color="auto"/>
      </w:divBdr>
    </w:div>
    <w:div w:id="1264613488">
      <w:bodyDiv w:val="1"/>
      <w:marLeft w:val="0"/>
      <w:marRight w:val="0"/>
      <w:marTop w:val="0"/>
      <w:marBottom w:val="0"/>
      <w:divBdr>
        <w:top w:val="none" w:sz="0" w:space="0" w:color="auto"/>
        <w:left w:val="none" w:sz="0" w:space="0" w:color="auto"/>
        <w:bottom w:val="none" w:sz="0" w:space="0" w:color="auto"/>
        <w:right w:val="none" w:sz="0" w:space="0" w:color="auto"/>
      </w:divBdr>
    </w:div>
    <w:div w:id="1267889210">
      <w:bodyDiv w:val="1"/>
      <w:marLeft w:val="0"/>
      <w:marRight w:val="0"/>
      <w:marTop w:val="0"/>
      <w:marBottom w:val="0"/>
      <w:divBdr>
        <w:top w:val="none" w:sz="0" w:space="0" w:color="auto"/>
        <w:left w:val="none" w:sz="0" w:space="0" w:color="auto"/>
        <w:bottom w:val="none" w:sz="0" w:space="0" w:color="auto"/>
        <w:right w:val="none" w:sz="0" w:space="0" w:color="auto"/>
      </w:divBdr>
    </w:div>
    <w:div w:id="1311442787">
      <w:bodyDiv w:val="1"/>
      <w:marLeft w:val="0"/>
      <w:marRight w:val="0"/>
      <w:marTop w:val="0"/>
      <w:marBottom w:val="0"/>
      <w:divBdr>
        <w:top w:val="none" w:sz="0" w:space="0" w:color="auto"/>
        <w:left w:val="none" w:sz="0" w:space="0" w:color="auto"/>
        <w:bottom w:val="none" w:sz="0" w:space="0" w:color="auto"/>
        <w:right w:val="none" w:sz="0" w:space="0" w:color="auto"/>
      </w:divBdr>
    </w:div>
    <w:div w:id="1329747822">
      <w:bodyDiv w:val="1"/>
      <w:marLeft w:val="0"/>
      <w:marRight w:val="0"/>
      <w:marTop w:val="0"/>
      <w:marBottom w:val="0"/>
      <w:divBdr>
        <w:top w:val="none" w:sz="0" w:space="0" w:color="auto"/>
        <w:left w:val="none" w:sz="0" w:space="0" w:color="auto"/>
        <w:bottom w:val="none" w:sz="0" w:space="0" w:color="auto"/>
        <w:right w:val="none" w:sz="0" w:space="0" w:color="auto"/>
      </w:divBdr>
    </w:div>
    <w:div w:id="1335955895">
      <w:bodyDiv w:val="1"/>
      <w:marLeft w:val="0"/>
      <w:marRight w:val="0"/>
      <w:marTop w:val="0"/>
      <w:marBottom w:val="0"/>
      <w:divBdr>
        <w:top w:val="none" w:sz="0" w:space="0" w:color="auto"/>
        <w:left w:val="none" w:sz="0" w:space="0" w:color="auto"/>
        <w:bottom w:val="none" w:sz="0" w:space="0" w:color="auto"/>
        <w:right w:val="none" w:sz="0" w:space="0" w:color="auto"/>
      </w:divBdr>
    </w:div>
    <w:div w:id="1370184494">
      <w:bodyDiv w:val="1"/>
      <w:marLeft w:val="0"/>
      <w:marRight w:val="0"/>
      <w:marTop w:val="0"/>
      <w:marBottom w:val="0"/>
      <w:divBdr>
        <w:top w:val="none" w:sz="0" w:space="0" w:color="auto"/>
        <w:left w:val="none" w:sz="0" w:space="0" w:color="auto"/>
        <w:bottom w:val="none" w:sz="0" w:space="0" w:color="auto"/>
        <w:right w:val="none" w:sz="0" w:space="0" w:color="auto"/>
      </w:divBdr>
    </w:div>
    <w:div w:id="1561860494">
      <w:bodyDiv w:val="1"/>
      <w:marLeft w:val="0"/>
      <w:marRight w:val="0"/>
      <w:marTop w:val="0"/>
      <w:marBottom w:val="0"/>
      <w:divBdr>
        <w:top w:val="none" w:sz="0" w:space="0" w:color="auto"/>
        <w:left w:val="none" w:sz="0" w:space="0" w:color="auto"/>
        <w:bottom w:val="none" w:sz="0" w:space="0" w:color="auto"/>
        <w:right w:val="none" w:sz="0" w:space="0" w:color="auto"/>
      </w:divBdr>
    </w:div>
    <w:div w:id="1610309606">
      <w:bodyDiv w:val="1"/>
      <w:marLeft w:val="0"/>
      <w:marRight w:val="0"/>
      <w:marTop w:val="0"/>
      <w:marBottom w:val="0"/>
      <w:divBdr>
        <w:top w:val="none" w:sz="0" w:space="0" w:color="auto"/>
        <w:left w:val="none" w:sz="0" w:space="0" w:color="auto"/>
        <w:bottom w:val="none" w:sz="0" w:space="0" w:color="auto"/>
        <w:right w:val="none" w:sz="0" w:space="0" w:color="auto"/>
      </w:divBdr>
    </w:div>
    <w:div w:id="1824811862">
      <w:bodyDiv w:val="1"/>
      <w:marLeft w:val="0"/>
      <w:marRight w:val="0"/>
      <w:marTop w:val="0"/>
      <w:marBottom w:val="0"/>
      <w:divBdr>
        <w:top w:val="none" w:sz="0" w:space="0" w:color="auto"/>
        <w:left w:val="none" w:sz="0" w:space="0" w:color="auto"/>
        <w:bottom w:val="none" w:sz="0" w:space="0" w:color="auto"/>
        <w:right w:val="none" w:sz="0" w:space="0" w:color="auto"/>
      </w:divBdr>
    </w:div>
    <w:div w:id="1962958993">
      <w:bodyDiv w:val="1"/>
      <w:marLeft w:val="0"/>
      <w:marRight w:val="0"/>
      <w:marTop w:val="0"/>
      <w:marBottom w:val="0"/>
      <w:divBdr>
        <w:top w:val="none" w:sz="0" w:space="0" w:color="auto"/>
        <w:left w:val="none" w:sz="0" w:space="0" w:color="auto"/>
        <w:bottom w:val="none" w:sz="0" w:space="0" w:color="auto"/>
        <w:right w:val="none" w:sz="0" w:space="0" w:color="auto"/>
      </w:divBdr>
    </w:div>
    <w:div w:id="2041540273">
      <w:bodyDiv w:val="1"/>
      <w:marLeft w:val="0"/>
      <w:marRight w:val="0"/>
      <w:marTop w:val="0"/>
      <w:marBottom w:val="0"/>
      <w:divBdr>
        <w:top w:val="none" w:sz="0" w:space="0" w:color="auto"/>
        <w:left w:val="none" w:sz="0" w:space="0" w:color="auto"/>
        <w:bottom w:val="none" w:sz="0" w:space="0" w:color="auto"/>
        <w:right w:val="none" w:sz="0" w:space="0" w:color="auto"/>
      </w:divBdr>
      <w:divsChild>
        <w:div w:id="549268706">
          <w:marLeft w:val="1"/>
          <w:marRight w:val="-1"/>
          <w:marTop w:val="1"/>
          <w:marBottom w:val="0"/>
          <w:divBdr>
            <w:top w:val="none" w:sz="0" w:space="0" w:color="auto"/>
            <w:left w:val="none" w:sz="0" w:space="0" w:color="auto"/>
            <w:bottom w:val="none" w:sz="0" w:space="0" w:color="auto"/>
            <w:right w:val="none" w:sz="0" w:space="0" w:color="auto"/>
          </w:divBdr>
        </w:div>
      </w:divsChild>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header" Target="header17.xml"/><Relationship Id="rId21" Type="http://schemas.openxmlformats.org/officeDocument/2006/relationships/header" Target="header12.xml"/><Relationship Id="rId42" Type="http://schemas.openxmlformats.org/officeDocument/2006/relationships/header" Target="header30.xml"/><Relationship Id="rId47" Type="http://schemas.openxmlformats.org/officeDocument/2006/relationships/header" Target="header34.xml"/><Relationship Id="rId63" Type="http://schemas.openxmlformats.org/officeDocument/2006/relationships/header" Target="header46.xml"/><Relationship Id="rId68" Type="http://schemas.openxmlformats.org/officeDocument/2006/relationships/theme" Target="theme/theme1.xml"/><Relationship Id="rId7" Type="http://schemas.openxmlformats.org/officeDocument/2006/relationships/endnotes" Target="endnotes.xml"/><Relationship Id="rId71" Type="http://schemas.openxmlformats.org/officeDocument/2006/relationships/customXml" Target="../customXml/item4.xml"/><Relationship Id="rId2" Type="http://schemas.openxmlformats.org/officeDocument/2006/relationships/numbering" Target="numbering.xml"/><Relationship Id="rId16" Type="http://schemas.openxmlformats.org/officeDocument/2006/relationships/header" Target="header7.xml"/><Relationship Id="rId29" Type="http://schemas.openxmlformats.org/officeDocument/2006/relationships/header" Target="header19.xml"/><Relationship Id="rId11" Type="http://schemas.openxmlformats.org/officeDocument/2006/relationships/header" Target="header3.xml"/><Relationship Id="rId24" Type="http://schemas.openxmlformats.org/officeDocument/2006/relationships/header" Target="header15.xml"/><Relationship Id="rId32" Type="http://schemas.openxmlformats.org/officeDocument/2006/relationships/header" Target="header22.xml"/><Relationship Id="rId37" Type="http://schemas.openxmlformats.org/officeDocument/2006/relationships/footer" Target="footer4.xml"/><Relationship Id="rId40" Type="http://schemas.openxmlformats.org/officeDocument/2006/relationships/header" Target="header29.xml"/><Relationship Id="rId45" Type="http://schemas.openxmlformats.org/officeDocument/2006/relationships/footer" Target="footer6.xml"/><Relationship Id="rId53" Type="http://schemas.openxmlformats.org/officeDocument/2006/relationships/footer" Target="footer8.xml"/><Relationship Id="rId58" Type="http://schemas.openxmlformats.org/officeDocument/2006/relationships/header" Target="header42.xml"/><Relationship Id="rId66" Type="http://schemas.openxmlformats.org/officeDocument/2006/relationships/header" Target="header48.xml"/><Relationship Id="rId5" Type="http://schemas.openxmlformats.org/officeDocument/2006/relationships/webSettings" Target="webSettings.xml"/><Relationship Id="rId61" Type="http://schemas.openxmlformats.org/officeDocument/2006/relationships/footer" Target="footer10.xml"/><Relationship Id="rId19" Type="http://schemas.openxmlformats.org/officeDocument/2006/relationships/header" Target="header10.xml"/><Relationship Id="rId14" Type="http://schemas.openxmlformats.org/officeDocument/2006/relationships/footer" Target="footer2.xml"/><Relationship Id="rId22" Type="http://schemas.openxmlformats.org/officeDocument/2006/relationships/header" Target="header13.xml"/><Relationship Id="rId27" Type="http://schemas.openxmlformats.org/officeDocument/2006/relationships/footer" Target="footer3.xml"/><Relationship Id="rId30" Type="http://schemas.openxmlformats.org/officeDocument/2006/relationships/header" Target="header20.xml"/><Relationship Id="rId35" Type="http://schemas.openxmlformats.org/officeDocument/2006/relationships/header" Target="header25.xml"/><Relationship Id="rId43" Type="http://schemas.openxmlformats.org/officeDocument/2006/relationships/header" Target="header31.xml"/><Relationship Id="rId48" Type="http://schemas.openxmlformats.org/officeDocument/2006/relationships/header" Target="header35.xml"/><Relationship Id="rId56" Type="http://schemas.openxmlformats.org/officeDocument/2006/relationships/header" Target="header41.xml"/><Relationship Id="rId64" Type="http://schemas.openxmlformats.org/officeDocument/2006/relationships/header" Target="header47.xml"/><Relationship Id="rId69" Type="http://schemas.openxmlformats.org/officeDocument/2006/relationships/customXml" Target="../customXml/item2.xml"/><Relationship Id="rId8" Type="http://schemas.openxmlformats.org/officeDocument/2006/relationships/header" Target="header1.xml"/><Relationship Id="rId51" Type="http://schemas.openxmlformats.org/officeDocument/2006/relationships/header" Target="header37.xml"/><Relationship Id="rId3" Type="http://schemas.openxmlformats.org/officeDocument/2006/relationships/styles" Target="styles.xml"/><Relationship Id="rId12" Type="http://schemas.openxmlformats.org/officeDocument/2006/relationships/header" Target="header4.xml"/><Relationship Id="rId17" Type="http://schemas.openxmlformats.org/officeDocument/2006/relationships/header" Target="header8.xml"/><Relationship Id="rId25" Type="http://schemas.openxmlformats.org/officeDocument/2006/relationships/header" Target="header16.xml"/><Relationship Id="rId33" Type="http://schemas.openxmlformats.org/officeDocument/2006/relationships/header" Target="header23.xml"/><Relationship Id="rId38" Type="http://schemas.openxmlformats.org/officeDocument/2006/relationships/header" Target="header27.xml"/><Relationship Id="rId46" Type="http://schemas.openxmlformats.org/officeDocument/2006/relationships/header" Target="header33.xml"/><Relationship Id="rId59" Type="http://schemas.openxmlformats.org/officeDocument/2006/relationships/header" Target="header43.xml"/><Relationship Id="rId67" Type="http://schemas.openxmlformats.org/officeDocument/2006/relationships/fontTable" Target="fontTable.xml"/><Relationship Id="rId20" Type="http://schemas.openxmlformats.org/officeDocument/2006/relationships/header" Target="header11.xml"/><Relationship Id="rId41" Type="http://schemas.openxmlformats.org/officeDocument/2006/relationships/footer" Target="footer5.xml"/><Relationship Id="rId54" Type="http://schemas.openxmlformats.org/officeDocument/2006/relationships/header" Target="header39.xml"/><Relationship Id="rId62" Type="http://schemas.openxmlformats.org/officeDocument/2006/relationships/header" Target="header45.xml"/><Relationship Id="rId70" Type="http://schemas.openxmlformats.org/officeDocument/2006/relationships/customXml" Target="../customXml/item3.xml"/><Relationship Id="rId1" Type="http://schemas.openxmlformats.org/officeDocument/2006/relationships/customXml" Target="../customXml/item1.xml"/><Relationship Id="rId6" Type="http://schemas.openxmlformats.org/officeDocument/2006/relationships/footnotes" Target="footnotes.xml"/><Relationship Id="rId15" Type="http://schemas.openxmlformats.org/officeDocument/2006/relationships/header" Target="header6.xml"/><Relationship Id="rId23" Type="http://schemas.openxmlformats.org/officeDocument/2006/relationships/header" Target="header14.xml"/><Relationship Id="rId28" Type="http://schemas.openxmlformats.org/officeDocument/2006/relationships/header" Target="header18.xml"/><Relationship Id="rId36" Type="http://schemas.openxmlformats.org/officeDocument/2006/relationships/header" Target="header26.xml"/><Relationship Id="rId49" Type="http://schemas.openxmlformats.org/officeDocument/2006/relationships/footer" Target="footer7.xml"/><Relationship Id="rId57" Type="http://schemas.openxmlformats.org/officeDocument/2006/relationships/footer" Target="footer9.xml"/><Relationship Id="rId10" Type="http://schemas.openxmlformats.org/officeDocument/2006/relationships/footer" Target="footer1.xml"/><Relationship Id="rId31" Type="http://schemas.openxmlformats.org/officeDocument/2006/relationships/header" Target="header21.xml"/><Relationship Id="rId44" Type="http://schemas.openxmlformats.org/officeDocument/2006/relationships/header" Target="header32.xml"/><Relationship Id="rId52" Type="http://schemas.openxmlformats.org/officeDocument/2006/relationships/header" Target="header38.xml"/><Relationship Id="rId60" Type="http://schemas.openxmlformats.org/officeDocument/2006/relationships/header" Target="header44.xml"/><Relationship Id="rId65" Type="http://schemas.openxmlformats.org/officeDocument/2006/relationships/footer" Target="footer11.xml"/><Relationship Id="rId4" Type="http://schemas.openxmlformats.org/officeDocument/2006/relationships/settings" Target="settings.xml"/><Relationship Id="rId9" Type="http://schemas.openxmlformats.org/officeDocument/2006/relationships/header" Target="header2.xml"/><Relationship Id="rId13" Type="http://schemas.openxmlformats.org/officeDocument/2006/relationships/header" Target="header5.xml"/><Relationship Id="rId18" Type="http://schemas.openxmlformats.org/officeDocument/2006/relationships/header" Target="header9.xml"/><Relationship Id="rId39" Type="http://schemas.openxmlformats.org/officeDocument/2006/relationships/header" Target="header28.xml"/><Relationship Id="rId34" Type="http://schemas.openxmlformats.org/officeDocument/2006/relationships/header" Target="header24.xml"/><Relationship Id="rId50" Type="http://schemas.openxmlformats.org/officeDocument/2006/relationships/header" Target="header36.xml"/><Relationship Id="rId55" Type="http://schemas.openxmlformats.org/officeDocument/2006/relationships/header" Target="header40.xml"/></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CSP Doc" ma:contentTypeID="0x0101004EEB5A68CE6442648224A0682BF61800004B9775297EFBF642A4F1523B0C630918" ma:contentTypeVersion="" ma:contentTypeDescription="Root content type for all csp doc content (css, js, xaml, etc)." ma:contentTypeScope="" ma:versionID="a44db70a6718cd5ffb321902fc38f849">
  <xsd:schema xmlns:xsd="http://www.w3.org/2001/XMLSchema" xmlns:xs="http://www.w3.org/2001/XMLSchema" xmlns:p="http://schemas.microsoft.com/office/2006/metadata/properties" xmlns:ns2="4B24EFB9-2E5D-4A5E-A79F-AB296D269CDD" targetNamespace="http://schemas.microsoft.com/office/2006/metadata/properties" ma:root="true" ma:fieldsID="4a75228103340babe5403206244e4598" ns2:_="">
    <xsd:import namespace="4B24EFB9-2E5D-4A5E-A79F-AB296D269CDD"/>
    <xsd:element name="properties">
      <xsd:complexType>
        <xsd:sequence>
          <xsd:element name="documentManagement">
            <xsd:complexType>
              <xsd:all>
                <xsd:element ref="ns2:IsSystemFile"/>
                <xsd:element ref="ns2:IsLocalizable"/>
                <xsd:element ref="ns2:PublishingStartDate" minOccurs="0"/>
                <xsd:element ref="ns2: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24EFB9-2E5D-4A5E-A79F-AB296D269CDD" elementFormDefault="qualified">
    <xsd:import namespace="http://schemas.microsoft.com/office/2006/documentManagement/types"/>
    <xsd:import namespace="http://schemas.microsoft.com/office/infopath/2007/PartnerControls"/>
    <xsd:element name="IsSystemFile" ma:index="7" ma:displayName="Is System File" ma:default="0" ma:internalName="IsSystemFile">
      <xsd:simpleType>
        <xsd:restriction base="dms:Boolean"/>
      </xsd:simpleType>
    </xsd:element>
    <xsd:element name="IsLocalizable" ma:index="8" ma:displayName="Is Localizable" ma:default="1" ma:internalName="IsLocalizable">
      <xsd:simpleType>
        <xsd:restriction base="dms:Boolean"/>
      </xsd:simpleType>
    </xsd:element>
    <xsd:element name="PublishingStartDate" ma:index="9" nillable="true" ma:displayName="Scheduling Start Date" ma:internalName="PublishingStartDate">
      <xsd:simpleType>
        <xsd:restriction base="dms:Unknown"/>
      </xsd:simpleType>
    </xsd:element>
    <xsd:element name="PublishingExpirationDate" ma:index="10" nillable="true" ma:displayName="Scheduling End Dat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b:Sources xmlns:b="http://schemas.openxmlformats.org/officeDocument/2006/bibliography" xmlns="http://schemas.openxmlformats.org/officeDocument/2006/bibliography" SelectedStyle="\APASixthEditionOfficeOnline.xsl" StyleName="APA" Version="6"/>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IsLocalizable xmlns="4B24EFB9-2E5D-4A5E-A79F-AB296D269CDD">true</IsLocalizable>
    <IsSystemFile xmlns="4B24EFB9-2E5D-4A5E-A79F-AB296D269CDD">false</IsSystemFile>
    <PublishingExpirationDate xmlns="4B24EFB9-2E5D-4A5E-A79F-AB296D269CDD" xsi:nil="true"/>
    <PublishingStartDate xmlns="4B24EFB9-2E5D-4A5E-A79F-AB296D269CDD" xsi:nil="true"/>
  </documentManagement>
</p:properties>
</file>

<file path=customXml/itemProps1.xml><?xml version="1.0" encoding="utf-8"?>
<ds:datastoreItem xmlns:ds="http://schemas.openxmlformats.org/officeDocument/2006/customXml" ds:itemID="{0608677F-6E0D-428A-A1C0-AA29CA208F8D}"/>
</file>

<file path=customXml/itemProps2.xml><?xml version="1.0" encoding="utf-8"?>
<ds:datastoreItem xmlns:ds="http://schemas.openxmlformats.org/officeDocument/2006/customXml" ds:itemID="{DB57F5A1-99DE-47A5-B04E-9C2361F3BD31}"/>
</file>

<file path=customXml/itemProps3.xml><?xml version="1.0" encoding="utf-8"?>
<ds:datastoreItem xmlns:ds="http://schemas.openxmlformats.org/officeDocument/2006/customXml" ds:itemID="{1AFAB74C-3593-4C97-992F-311A40E662FF}"/>
</file>

<file path=customXml/itemProps4.xml><?xml version="1.0" encoding="utf-8"?>
<ds:datastoreItem xmlns:ds="http://schemas.openxmlformats.org/officeDocument/2006/customXml" ds:itemID="{516A97A9-8BF7-4F0A-B865-0056C6EBE174}"/>
</file>

<file path=docProps/app.xml><?xml version="1.0" encoding="utf-8"?>
<Properties xmlns="http://schemas.openxmlformats.org/officeDocument/2006/extended-properties" xmlns:vt="http://schemas.openxmlformats.org/officeDocument/2006/docPropsVTypes">
  <Template>Normal</Template>
  <TotalTime>0</TotalTime>
  <Pages>125</Pages>
  <Words>65137</Words>
  <Characters>371282</Characters>
  <Application>Microsoft Office Word</Application>
  <DocSecurity>0</DocSecurity>
  <Lines>3094</Lines>
  <Paragraphs>871</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435548</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2015-07-31T18:24:00Z</dcterms:created>
  <dcterms:modified xsi:type="dcterms:W3CDTF">2015-07-31T18:25:00Z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y fmtid="{D5CDD505-2E9C-101B-9397-08002B2CF9AE}" pid="3" name="ER Subject">
    <vt:lpwstr/>
  </property>
  <property fmtid="{D5CDD505-2E9C-101B-9397-08002B2CF9AE}" pid="4" name="Milestone">
    <vt:lpwstr/>
  </property>
  <property fmtid="{D5CDD505-2E9C-101B-9397-08002B2CF9AE}" pid="5" name="ContentTypeId">
    <vt:lpwstr>0x0101004EEB5A68CE6442648224A0682BF61800004B9775297EFBF642A4F1523B0C630918</vt:lpwstr>
  </property>
  <property fmtid="{D5CDD505-2E9C-101B-9397-08002B2CF9AE}" pid="6" name="Deliverable Type">
    <vt:lpwstr/>
  </property>
  <property fmtid="{D5CDD505-2E9C-101B-9397-08002B2CF9AE}" pid="7" name="_dlc_DocIdItemGuid">
    <vt:lpwstr>04f203af-795e-40be-a932-c84844a53c56</vt:lpwstr>
  </property>
  <property fmtid="{D5CDD505-2E9C-101B-9397-08002B2CF9AE}" pid="8" name="_dlc_policyId">
    <vt:lpwstr/>
  </property>
  <property fmtid="{D5CDD505-2E9C-101B-9397-08002B2CF9AE}" pid="9" name="ItemRetentionFormula">
    <vt:lpwstr>&lt;formula id="Microsoft.Office.RecordsManagement.PolicyFeatures.Expiration.Formula.BuiltIn"&gt;&lt;number&gt;3&lt;/number&gt;&lt;property&gt;Modified&lt;/property&gt;&lt;period&gt;months&lt;/period&gt;&lt;/formula&gt;</vt:lpwstr>
  </property>
</Properties>
</file>